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1:42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 1984,'0'0'6122,"-1"8"-5583,-32 151 1312,23-112-1480,2 0 0,2 1 0,3 0 0,2 49 1,2-28-180,-1-43 167,1 0-1,1 0 1,7 35-1,-8-44-699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1:55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10 288 3072,'11'1'3524,"-8"-1"-3378,-1 0 0,0 0 1,0 0-1,0 0 0,0 0 0,1 0 0,-1-1 1,0 1-1,0-1 0,0 1 0,0-1 0,0 0 1,0 0-1,2-1 0,9-7 84,0-2 0,-1 1 1,0-2-1,0 1 0,14-21 0,-3 6-251,-15 16 168,0 0 0,-1 0 1,-1-1-1,11-19 0,-17 24-190,0 7-20,-1 1-1,0 0 1,0 0-1,0 0 0,0-1 1,0 1-1,0-1 0,-2 3 1,-4 6 38,-8 21 210,2 1-1,1 0 1,1 0-1,-11 62 1,11-32 167,-46 197 357,33-158-364,9-30 3,11-46-137,3-20-139,1 0 0,-1 0 0,0 0 0,0 0 0,-1-1 0,-2 9 0,11-36 755,0 0-1,6-48 1,2-10-1006,38-120 1,-42 166 160,1 1 0,1 1 0,2 0 0,1 1 0,2 0 0,1 2 0,44-54 0,-29 49-191,2 1 0,44-31 1,-65 53 87,-7 6 22,1 0 1,0 0-1,18-9 1,-23 13 16,1 1 0,0-1 0,-1 1 0,1-1 0,0 1 0,0 1 0,0-1 0,0 1 0,0 0 0,8 0 0,-11 1 58,0-1 1,0 0-1,0 1 1,-1 0-1,1-1 1,0 1-1,0 0 1,-1 0-1,1 0 1,0 0-1,-1 0 1,1 0-1,-1 1 1,1-1-1,-1 0 0,2 3 1,-1 0 7,0-1 1,0 0-1,0 0 1,-1 1-1,0-1 1,1 1-1,-1 0 1,0 4-1,1 0-21,-1 1 0,-1 0 0,0 0-1,0-1 1,-1 1 0,-2 15 0,-9 46 533,7-52-402,0 0 0,-1-1 1,0 0-1,-2 0 0,0 0 0,-1-1 0,0 0 1,-16 19-1,12-19 101,0 0 1,-2 0 0,-31 25-1,36-33-118,-1-1 0,1 0 0,-1 0 0,0-2 0,-1 1-1,0-1 1,-22 6 0,-84 11-34,116-22-74,0 0 1,-1 1-1,1-1 0,0 1 1,0 0-1,0 0 1,-1 0-1,1 0 0,0 0 1,0 1-1,0-1 1,1 0-1,-1 1 1,0-1-1,0 1 0,1 0 1,-1 0-1,-1 3 1,1-2-50,0 1 0,0 0 0,1 0 0,-1 0 1,1 0-1,0 1 0,0-1 0,1 0 1,-1 0-1,1 1 0,0-1 0,0 0 0,0 0 1,2 6-1,-1-2 126,1-1 0,1 1 1,-1-1-1,1 0 0,0 0 0,1 0 1,6 11-1,-3-10 17,-1 0 0,1-1-1,12 10 1,-8-7 1,-6-6-10,0 0 0,0 0 0,0 0 0,1-1 1,-1 0-1,1 0 0,0-1 0,8 3 1,6 0 76,26 4 1,-2-1 61,-30-4-128,-6-2-30,0 0 0,0-1-1,0 1 1,0-1 0,0-1 0,15 0 0,2-2 90,-17 1-4,1 1-1,0-1 0,0-1 1,-1 0-1,12-3 1,9-3-59,-25 8-53,-1-1 0,0 1 1,0-1-1,0 0 0,0 0 0,0 0 1,0-1-1,0 1 0,0 0 1,0-1-1,0 0 0,-1 0 1,4-3-1,21-29 308,-22 26-320,1 0-1,0 0 0,0 1 0,8-7 0,14-16-218,-24 24 167,1 1-1,0-1 0,0 1 1,0 0-1,1 1 0,0-1 1,0 1-1,0 0 0,6-3 1,-8 7-2,0-1 0,0 0 0,-1 1 0,1-1 0,0 1 0,0 0 0,0 1 0,-1-1 0,1 1 0,0-1 0,0 1 0,-1 0 0,1 0 1,0 1-1,6 3 0,-3-2 64,0 1 1,0 1-1,0 0 1,-1 0-1,1 0 1,7 8-1,-11-9 54,0 1 0,0-1 0,0 1-1,2 6 1,-4-9 185,-4-2-142,0-1 0,1 0 0,-1 1 0,0-1 0,0-1 0,1 1 0,-1 0 0,0-1 0,1 1 0,-1-1 0,1 0 0,-3-2 0,2 1-96,0 1 0,0 0 0,0 0 0,0 0 0,-1 0 0,-2-1-1,-4 1-72,2 0 16,-1-1 0,1 0 0,-8-4 0,15 6 27,-1 1 0,1-1 0,0 1-1,0 0 1,0-1 0,-1 1 0,1 0 0,0 0-1,0 0 1,-1 0 0,1 0 0,0 0 0,0 0 0,-1 1-1,1-1 1,0 0 0,0 1 0,0-1 0,0 1-1,-1-1 1,-1 2 0,1-1-4,0 1 0,0-1 0,0 1 1,1 0-1,-1 0 0,0 0 0,1-1 0,-1 1 0,-1 4 1,-8 14-138,3-8 38,2 1 1,-1-1-1,2 1 1,0 0-1,0 0 0,-2 16 1,4-14 53,2-10 70,0-1 0,1 1 1,-1-1-1,1 1 0,0-1 0,0 1 0,1 0 0,-1-1 1,1 1-1,1 5 0,0-2 92,-2-7-80,1 0-1,-1 0 1,0 1 0,1-1-1,-1 0 1,0 0 0,1 0-1,-1 0 1,1 0-1,0 0 1,-1 0 0,1 0-1,0 0 1,-1 0 0,1 0-1,0 0 1,0-1 0,2 2-1,2 4 189,-5-5-178,1-1 0,-1 1-1,0-1 1,0 0 0,1 1-1,-1-1 1,0 0-1,1 0 1,-1 1 0,0-1-1,1 0 1,-1 0 0,0 1-1,1-1 1,-1 0-1,0 0 1,1 0 0,-1 1-1,1-1 1,-1 0 0,0 0-1,1 0 1,-1 0 0,1 0-1,-1 0 1,1 0-1,-1 0 1,0 0 0,1 0-1,-1 0 1,1 0 0,0-1-1,4 0 61,1-1 0,0 0-1,-1 0 1,1-1 0,-1 0-1,7-4 1,14-7 10,-21 12-63,-1-1 1,1 1-1,-1-1 0,0 0 0,0-1 1,0 1-1,0-1 0,-1 0 1,1 0-1,-1 0 0,0 0 0,0 0 1,-1-1-1,5-8 0,-4 4-50,1 0 1,-2 1-1,1-1 0,-1 0 1,-1 0-1,0-1 0,1-12 1,-2 22 14,-1-1-17,1 0 0,0 0 1,0 0-1,0 0 1,-1 0-1,1 0 1,-1 0-1,1 0 1,-1 0-1,1 0 1,-1 0-1,1 0 0,-1 1 1,0-1-1,-1-1 1,1 2 7,1 0 1,-1 0-1,0 0 1,0 0-1,0 0 1,1 0-1,-1 1 1,0-1-1,0 0 1,1 0 0,-1 1-1,0-1 1,1 1-1,-1-1 1,0 0-1,1 1 1,-1-1-1,1 1 1,-1 0-1,0-1 1,0 2-1,-11 8-347,9-7 333,1-1 0,-1 0 0,1 1 0,0-1 0,0 1-1,0-1 1,1 1 0,-1 0 0,1 0 0,-1 0 0,1 0 0,0 0 0,0 0 0,0 0 0,0 0 0,1 1 0,0-1 0,-1 0 0,1 0 0,0 1 0,1 2 0,2 14 76,-3-18-62,0 0 1,0 0-1,1 0 1,-1-1 0,0 1-1,1 0 1,-1 0-1,1-1 1,0 1-1,-1 0 1,1-1-1,2 4 1,1-1 52,-1 0 1,1-1 0,0 1-1,0-1 1,0 0 0,1 0-1,-1 0 1,1 0-1,0-1 1,0 0 0,0 0-1,0 0 1,0-1-1,0 1 1,0-1 0,1 0-1,-1-1 1,9 1 0,25 0 316,-29 0-306,-1 0 1,1-1 0,0 0 0,-1 0 0,1-1 0,0-1 0,-1 1-1,1-2 1,9-3 0,-9 2-9,0 1-1,0 0 1,0 0-1,17-2 0,-19 4-11,0-1-1,0 0 0,0-1 0,0 0 0,0 0 0,0 0 0,-1-1 0,13-8 0,1-4-103,28-26-1,-26 22 141,-16 13-44,-5 5-48,0 0-1,0 0 1,0 1 0,0-1 0,0 0-1,0 1 1,1-1 0,-1 1 0,1 0 0,-1-1-1,1 1 1,-1 1 0,1-1 0,-1 0-1,5 0 1,-6 1-13,0 0 0,0 1 0,0-1 1,0 1-1,-1-1 0,1 1 0,0-1 0,0 1 0,-1-1 0,1 1 0,0-1 0,-1 1 0,1 0 0,-1 0 0,1-1 1,-1 1-1,1 1 0,10 17-182,-8-14 228,-1-2-15,0-1 0,-1 1 0,1 0 0,-1 0 1,0 0-1,1 0 0,-1 0 0,-1 0 1,1 1-1,0-1 0,-1 5 1296,-4-5-1090,4-3-194,0 0-1,0 0 0,0 1 0,0-1 0,-1 0 1,1 0-1,0 0 0,0 0 0,0 1 0,-1-1 0,1 0 1,0 0-1,0 0 0,0 0 0,-1 0 0,1 0 1,0 0-1,0 0 0,-1 0 0,1 0 0,0 0 0,0 0 1,0 0-1,-1 0 0,1 0 0,0 0 0,0 0 1,-1 0-1,1 0 0,0 0 0,0 0 0,-1 0 0,1 0 1,0 0-1,0 0 0,0 0 0,-1-1 0,1 1 1,0 0-1,0 0 0,0 0 0,-1 0 0,1-1 0,0 1 1,0 0-1,0 0 0,0 0 0,0-1 0,0 1 1,-1 0-1,1 0 0,0 0 0,0-1 0,0 1 0,0 0 1,0 0-1,0-1 0,0 1 0,0 0 0,0 0 1,0-1-1,0 1 0,0 0 0,-1-5 19,0 3-35,1 0 1,-1 0-1,1 0 0,-1 0 0,0 0 0,0 0 0,0 0 1,0 0-1,-1 1 0,1-1 0,0 0 0,-1 1 0,1-1 1,-1 1-1,1 0 0,-1-1 0,0 1 0,1 0 0,-1 0 1,0 0-1,0 0 0,0 0 0,-2 0 0,2 0-15,0 1 0,0-1 0,0 1 0,0 0 0,0 0 0,0 0-1,1 0 1,-1 0 0,0 0 0,0 0 0,0 1 0,0-1 0,0 1 0,0-1 0,1 1 0,-1 0-1,0 0 1,0 0 0,-2 2 0,0-1-43,0 1 1,1-1-1,-1 1 0,1 0 0,-1 1 1,1-1-1,-3 6 0,2-4 2,0 1 0,1 0 0,0 0 0,-4 10 0,7-14 69,-1 1 0,0 0 0,1-1 0,0 1 0,-1 0 0,1-1 1,0 1-1,0 0 0,1-1 0,-1 1 0,0-1 0,1 1 0,0 0 0,1 3 0,1 1 57,0-1-1,0 1 1,1-1 0,0 0-1,0 0 1,0 0-1,1 0 1,6 5 0,-9-9-15,1 0 1,0 0 0,-1 0 0,1 0-1,0-1 1,0 1 0,0-1 0,0 0-1,0 0 1,0 0 0,1 0 0,-1 0-1,0-1 1,0 1 0,1-1 0,-1 0 0,0 0-1,0 0 1,7-2 0,-7 1-3,1 0 0,0 0 0,-1-1 0,1 0 0,-1 1 0,0-1 0,1 0 0,-1-1 0,0 1 0,0-1 0,2-2-1,6-6 183,12-18-1,-14 17-169,3-4 15,-1-1 0,-1 0 0,0 0 0,-2-1 1,12-30-1,19-96 9,-22 75-113,0 9 17,8-36-68,-19 66 62,-1 1 0,-2-1-1,-1 0 1,-1 0-1,-4-37 1,3 65-7,0 0 0,0 1 1,-1-1-1,1 0 0,-1 1 1,1-1-1,-1 0 0,0 1 1,0-1-1,0 0 0,0 1 1,0 0-1,0-1 0,0 1 1,0-1-1,0 1 0,-1 0 1,1 0-1,-1 0 0,1 0 1,0 0-1,-1 0 0,0 0 1,1 0-1,-1 1 0,0-1 1,1 1-1,-1-1 1,0 1-1,0-1 0,1 1 1,-1 0-1,0 0 0,0 0 1,1 0-1,-1 0 0,0 1 1,0-1-1,1 0 0,-1 1 1,0-1-1,0 1 0,1 0 1,-1-1-1,-2 3 0,-3 2-46,0 1-1,0 0 0,0 0 1,1 1-1,0 0 1,0 0-1,0 0 1,1 1-1,1-1 0,-1 1 1,1 1-1,0-1 1,1 0-1,0 1 1,-2 11-1,-3 15 60,3-1 0,-3 60 0,8-81 1,-2 173-43,3-101 70,0-56 17,9 48 1,-3-31 254,-7-43-250,1 1 0,0 0-1,1 0 1,-1 0 0,1 0 0,0-1 0,0 1 0,0-1 0,0 1-1,0-1 1,1 0 0,0 0 0,-1 0 0,1 0 0,0-1-1,1 1 1,5 3 0,-4-3 53,0-1 0,0 1 0,0-1 0,1-1 1,-1 1-1,0-1 0,0 0 0,1 0 0,8 0 0,-9-2 3,0 1 0,0-1 0,0 0 0,0-1 0,0 1 0,-1-1-1,9-4 1,-3 1-11,1-1 0,10-8 0,12-9-138,-20 14 162,0-1 1,0 0-1,-1-1 0,12-11 1,-21 17-104,1 1-18,-1 0 0,1 0 0,0 0 0,0 1 0,6-5 0,-8 7-4,0 0-1,0-1 0,0 1 0,-1-1 0,1 0 1,0 0-1,-1 0 0,1 0 0,-1 0 0,1 0 1,-1 0-1,0 0 0,0 0 0,0-1 0,0 1 1,0 0-1,-1-1 0,1 1 0,0-5 0,3 0-509,-5 9 493,-1-1 1,1 1-1,1 0 0,-1 0 1,0 0-1,0-1 1,1 1-1,-1 3 1,-6 12-158,2-6 157,0 1 1,0-1-1,2 1 0,-6 25 0,8-31 36,0 0-1,0 0 1,1 0-1,-1 0 1,1 1-1,2 9 1,-1-14 18,-1 1 0,1 0 0,0 0 1,1 0-1,-1 0 0,1-1 0,-1 1 1,1-1-1,0 1 0,0-1 0,0 1 1,0-1-1,0 0 0,0 0 0,1 0 1,2 1-1,-1 0 48,0-1 0,0 1 0,0-1 0,0 0 0,1 0 1,-1-1-1,1 1 0,-1-1 0,1 0 0,0 0 0,-1-1 0,1 1 0,0-1 0,0 0 1,-1 0-1,1-1 0,5 0 0,0-2 10,0 0 0,0 0 1,0-1-1,0 0 0,-1-1 0,15-9 0,-16 9-42,0 1-3,0-1 0,-1 0 1,1-1-1,-1 0 0,0 0 1,-1 0-1,12-14 0,-11 10-19,-6 9-29,0-1 0,0 1 0,0 0 0,0-1-1,0 1 1,0 0 0,0-1 0,-1 1 0,1-1-1,0 0 1,-1 1 0,1-1 0,-1 1 0,0-1-1,0-1 1,0 2-123,-5 17-496,2-10 624,1-1 0,0 1 1,0-1-1,0 1 1,1 0-1,0 0 1,0-1-1,0 1 0,1 0 1,0 0-1,0 0 1,0 0-1,1 0 1,0 0-1,0-1 0,0 1 1,1 0-1,0-1 1,0 1-1,5 7 1,-7-11 45,1 0 0,0-1 1,0 1-1,0-1 1,0 0-1,0 1 1,1-1-1,-1 0 1,0 0-1,1 1 1,-1-1-1,1 0 1,-1 0-1,1-1 1,-1 1-1,1 0 1,0 0-1,-1-1 1,1 1-1,2 0 1,-2-1 24,1 0 1,-1-1-1,1 1 1,-1 0-1,1-1 1,-1 1-1,1-1 0,-1 0 1,1 0-1,-1 0 1,0 0-1,4-2 1,3-3 19,0-1 1,-1 1 0,0-2 0,0 1 0,9-13-1,-15 17-24,1 0 0,-1 1 0,-1-1 0,1 0 0,0 0-1,-1 0 1,1 0 0,-1 0 0,0-1 0,0 1-1,1-6 1,-2 7-51,0 0 0,0-1 1,0 1-1,-1 0 0,1 0 0,-1 0 0,1 0 0,-1 0 0,0 0 1,1 0-1,-1 0 0,0 1 0,0-1 0,-1 0 0,1 0 0,0 1 0,-1-1 1,1 1-1,-1-1 0,1 1 0,-3-2 0,-1-1-43,-1 0 0,0 1-1,0-1 1,-11-3 0,15 6 25,-1-1 1,1 2-1,-1-1 1,0 0-1,0 0 1,1 1 0,-1 0-1,0-1 1,0 1-1,0 0 1,1 0-1,-6 1 1,-15 0-201,14-1 339,9 0-119,0 0 0,0 0 0,0 0 1,0 0-1,0 0 0,1 0 0,-1 0 0,0 0 0,0 0 0,0 0 0,0 0 1,0 0-1,0 0 0,0 0 0,0 0 0,0 0 0,0 0 0,0 0 0,0 0 1,0 0-1,0-1 0,0 1 0,0 0 0,0 0 0,0 0 0,0 0 0,0 0 1,0 0-1,0 0 0,0 0 0,0 0 0,0 0 0,0 0 0,0 0 0,0 0 0,0 0 1,0 0-1,0 0 0,0 0 0,0 0 0,0-1 0,0 1 0,0 0 0,0 0 1,0 0-1,0 0 0,0 0 0,0 0 0,0 0 0,0 0 0,0 0 0,5-7-204,45-3 676,28-12 339,119-15-1,-162 31-747,63-18 175,-85 20-230,33-11 59,-44 13-428,3 0 770,-3 17-6373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44.8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6 822 4064,'-6'-3'1312,"10"5"357,13 2 1739,9 5-1051,-20-8-2181,-1-1-1,1 0 0,0 0 1,-1-1-1,1 1 0,-1-1 1,0 0-1,1-1 1,-1 1-1,0-1 0,7-3 1,4-3 96,0-1 1,16-10 0,-18 9-156,0-1 0,-1 0 0,0-1 0,-1 0 1,0-1-1,-1 0 0,-1-1 0,11-19 0,-15 23-66,0 0-1,-1 0 0,0-1 1,-1 0-1,0 0 1,-1 0-1,0-1 0,-1 1 1,0-1-1,-1 1 1,-1-1-1,1 0 0,-3-13 1,2 21-67,-1 0 1,1 1-1,-1-1 1,-1 0 0,1 0-1,0 0 1,-1 1-1,0-1 1,0 1-1,0-1 1,-4-4-1,5 7 12,0 0-1,-1 0 1,1 0 0,0 0-1,0 0 1,-1 0 0,1 1-1,-1-1 1,1 0-1,0 1 1,-1-1 0,1 1-1,-1 0 1,1 0-1,-1-1 1,0 1 0,1 0-1,-1 0 1,1 0-1,-1 1 1,1-1 0,-1 0-1,1 0 1,-1 1-1,1-1 1,-1 1 0,1 0-1,0-1 1,-1 1-1,1 0 1,0 0 0,-3 1-1,-3 3 35,0 1 0,1-1 0,-1 1 0,1 1 0,0-1 0,1 1 0,-1 0 0,1 0 0,1 1 0,-1-1 0,-5 15 0,0 6 197,1 0 0,-8 37-1,15-56-171,0 1 1,1 0-1,0 0 1,0 0-1,1 0 0,0 0 1,1 0-1,0 0 0,3 10 1,-2-15-24,-1 0 1,1-1-1,-1 0 1,1 1-1,1-1 1,-1 0-1,1 0 1,-1 0 0,1 0-1,0-1 1,0 1-1,1-1 1,-1 0-1,1 0 1,0 0-1,0 0 1,0 0-1,0-1 1,0 0-1,0 0 1,7 2-1,-1-1 24,1-1 0,-1 0-1,0 0 1,1-1-1,-1-1 1,1 0 0,-1 0-1,1-1 1,-1 0 0,0-1-1,1 0 1,-1-1-1,0 0 1,0-1 0,12-6-1,-7 3-7,0-2 0,0 1 0,-1-2 1,-1 0-1,0 0 0,0-2 0,-1 1 0,20-26 0,-12 10 19,-2-1-1,-1 0 1,17-39 0,-34 66-64,32-65-166,-32 75-216,-3 22 396,1 0 1,1-1-1,1 1 0,2 0 1,1-1-1,2 1 0,9 32 1,-14-62-1,0 0 1,1 0 0,-1 1 0,0-1-1,1 0 1,-1 0 0,1 0-1,0 0 1,-1-1 0,1 1 0,-1 0-1,1 0 1,0 0 0,0 0-1,0-1 1,-1 1 0,1 0 0,0-1-1,0 1 1,0 0 0,0-1-1,0 1 1,1-1 0,-1 0-4,0 0 0,0 0-1,0 0 1,0 0 0,0 0 0,0 0 0,0-1 0,0 1-1,0 0 1,0-1 0,0 1 0,0-1 0,0 1 0,0-1 0,0 1-1,-1-1 1,1 1 0,0-1 0,0 0 0,-1 0 0,1 1-1,0-1 1,-1 0 0,1 0 0,-1 0 0,1 0 0,-1 0-1,1-1 1,12-28 68,-1 0-1,11-42 1,-3 10-199,25-66-197,-45 125 266,1 1 0,0-1 0,0 1 1,0 0-1,0 0 0,0 0 0,0 0 1,1 0-1,-1 0 0,4-3 0,-5 4 38,1 1-1,0 0 0,0-1 0,0 1 0,-1 0 0,1 0 0,0-1 0,0 1 0,0 0 0,0 0 0,0 0 0,-1 0 1,1 0-1,0 0 0,0 0 0,0 1 0,0-1 0,-1 0 0,1 0 0,0 1 0,0-1 0,0 0 0,-1 1 0,1-1 0,0 1 1,0-1-1,-1 1 0,1-1 0,0 1 0,-1 0 0,2 0 0,0 1-5,9 9 15,0-1 1,1-1-1,1 0 0,-1-1 1,2 0-1,-1-1 0,15 6 1,-14-9 37,-1 0-1,1 0 1,0-2 0,0 1 0,0-2-1,0 0 1,0-1 0,0 0 0,0-1 0,0-1-1,-1 0 1,1 0 0,0-2 0,-1 0 0,1 0-1,-1-1 1,0-1 0,-1 0 0,20-13 0,-24 13 34,-1 1 0,0-1 0,-1-1 0,1 1 1,-1-1-1,9-13 0,-13 17-41,0-1 0,0 1 0,0-1 0,0 0 0,-1 0 0,1 1 0,-1-1 0,0 0 0,0 0 0,-1 0 0,1 0 0,-1-1 0,0 1 0,0 0 0,0 0 0,-1-7 0,0 11-36,1-1 0,0 1 0,0-1 0,-1 1 0,1-1 0,0 0 0,-1 1 0,1 0 0,0-1 0,-1 1 0,1-1 0,-1 1 0,1-1 0,-1 1 0,1 0 0,-1-1 0,1 1 0,-1 0 0,1 0 0,-1-1 0,1 1 0,-1 0 0,1 0 0,-1 0 0,0 0 0,1-1 0,-1 1 0,1 0 1,-1 0-1,-1 1 0,-23 3-285,8-1 271,14-3-15,1 0 1,0 0 0,0 0 0,0 1 0,0-1 0,0 1-1,-3 1 1,4-2 31,1 0-1,0 0 1,-1 0-1,1 0 1,0 0-1,0 0 1,-1 1-1,1-1 1,0 0-1,-1 0 1,1 0-1,0 1 1,0-1 0,-1 0-1,1 0 1,0 1-1,0-1 1,0 0-1,-1 0 1,1 1-1,0-1 1,0 0-1,0 1 1,0-1-1,0 0 1,0 1-1,0-1 1,0 0-1,0 1 1,-1-1-1,1 0 1,0 1-1,1-1 1,-1 0 0,0 1-1,0-1 1,0 0-1,0 1 1,0-1-1,0 1 1,12 18 152,-11-19-101,1 7-82,-1-7 36,-1 1 0,0-1 0,0 0 0,1 1 0,-1-1 0,0 0 0,0 1 1,0-1-1,1 0 0,-1 1 0,0-1 0,0 1 0,0-1 0,0 0 0,0 1 0,0-1 0,0 1 0,0-1 0,0 1 0,0-1 0,0 0 0,0 1 0,0-1 0,0 1 0,-1-1 0,1 1 0,-2 6-7,0 0 0,0 0 0,1 1-1,0-1 1,1 0 0,-1 9 0,0 9 52,-1-6-20,1-4-89,0-1-1,2 29 1,2 40 345,-2-73-289,4 20 210,-5-28-178,1 0 0,0 0 0,0 0-1,0 0 1,0-1 0,0 1 0,1 0-1,-1 0 1,0-1 0,1 1 0,-1-1-1,3 2 1,-2-1-21,-1-1 0,1 0 0,0 0-1,0 1 1,0-1 0,-1 0 0,1-1 0,0 1 0,0 0 0,0 0-1,0-1 1,1 1 0,-1-1 0,0 0 0,0 0 0,0 0 0,0 0-1,0 0 1,0 0 0,1 0 0,-1-1 0,0 1 0,0-1 0,0 1 0,0-1-1,0 0 1,0 0 0,0 0 0,-1 0 0,1 0 0,0 0 0,0-1-1,1-1 1,5-5-15,0-1-1,-1 0 0,0 0 1,-1 0-1,7-12 0,-2 2 22,7-9-53,1 1 0,1 1 0,1 0 0,1 2 0,2 0 1,50-38-1,-55 48-19,-10 7 26,0 0 0,1 0 1,0 1-1,12-5 0,-26 14 7,0 0 0,1 0-1,-1 1 1,1-1 0,-6 8 0,-22 30 53,-35 61-142,55-83 64,1 1-1,0 0 1,-8 29-1,16-44 45,1 0 1,0 0-1,1 0 0,-1 0 0,1 0 0,0 0 0,0 0 0,0 0 0,1 0 0,0 0 0,0 0 1,1 5-1,-1-9 14,-1 1 0,1-1 0,0 0 0,-1 0 0,1 0 0,0 1 0,0-1 0,0 0 0,0 0 0,0 0 0,0 0 0,0 0 0,0 0 0,0-1 0,0 1 0,0 0 0,1 0 0,1 0 0,-1-1 12,0 1-1,1-1 1,-1 0 0,0 0 0,0 0 0,0 0 0,0-1 0,0 1 0,0-1 0,0 1 0,0-1 0,0 0-1,0 1 1,0-1 0,0 0 0,2-2 0,8-5 10,-1 0 0,0-1 1,-1-1-1,0 1 0,-1-1 0,10-14 0,46-70-105,-43 58 20,-2-1 0,-1 0-1,-3-2 1,-1 0 0,-1 0 0,-2-1 0,-3-1 0,0 0-1,-3 0 1,2-75 0,-8 111-3,0 1 1,0-1-1,0 1 0,-1-1 1,1 1-1,-1-1 0,-2-4 1,3 8 49,0 1 0,0-1 0,-1 1 1,1 0-1,0-1 0,0 1 0,0 0 0,0-1 1,-1 1-1,1 0 0,0-1 0,0 1 0,-1 0 1,1 0-1,0-1 0,0 1 0,-1 0 0,1 0 1,0-1-1,-1 1 0,1 0 0,0 0 0,-1 0 1,1 0-1,0 0 0,-1-1 0,1 1 0,-1 0 1,1 0-1,0 0 0,-1 0 0,1 0 0,0 0 1,-1 0-1,1 0 0,-1 0 0,1 1 0,0-1 1,-1 0-1,1 0 0,0 0 0,-1 0 0,1 0 1,-1 1-1,-1 0-20,0 1 1,1-1 0,-1 1-1,0-1 1,1 1-1,-3 3 1,-9 13 67,1 0-1,1 1 1,1 0 0,0 0-1,1 1 1,2 0 0,0 1-1,1 0 1,1 0 0,1 0-1,1 1 1,0-1 0,2 1-1,1 0 1,4 40 0,0-39 31,1 1 0,1-1 1,1 0-1,1 0 0,1-1 0,1 0 1,1-1-1,1 0 0,23 30 0,-31-45-43,1 0 0,0-1 1,0 0-1,1 0 0,-1-1 0,1 1 0,0-1 0,1 0 0,-1-1 0,1 1 0,6 1 0,-8-3-5,-1-1 1,0 0-1,1 0 1,0 0-1,-1-1 0,1 1 1,-1-1-1,1 0 0,-1-1 1,1 1-1,0-1 1,-1 0-1,1 0 0,-1 0 1,0 0-1,1-1 1,-1 0-1,6-3 0,-2-1 20,0 1-1,0-2 0,-1 1 0,0-1 0,0 0 1,8-12-1,34-53 233,-32 45-125,-4 7-28,12-25 0,-22 38-97,0 0 0,0 0 0,-1 0 1,0 0-1,0-1 0,-1 1 0,1-15 1,-1 21-32,-1 0 0,0 1 0,0-1 0,0 0 0,0 0 1,0 1-1,0-1 0,-1 0 0,1 0 0,0 1 0,0-1 0,0 0 1,-1 0-1,1 1 0,0-1 0,-1 0 0,1 1 0,-1-1 1,1 1-1,-1-1 0,1 0 0,-1 1 0,1-1 0,-1 1 0,1-1 1,-1 1-1,0-1 0,1 1 0,-1 0 0,0-1 0,1 1 0,-1 0 1,0 0-1,0-1 0,1 1 0,-1 0 0,0 0 0,0 0 1,-1 0-1,1 0-16,-1 0 0,0 1 0,0-1 0,0 1 0,0-1 0,1 1 1,-1 0-1,0-1 0,0 1 0,1 0 0,-1 0 0,1 0 0,-1 0 0,1 1 1,-2 0-1,-1 4-25,0-1 1,0 1 0,1 0-1,0 0 1,0 0 0,1 0-1,-1 1 1,1-1-1,-1 10 1,1-9 31,-4 17 39,1 1 0,-2 29 1,6-43 54,0-1 1,1 1 0,1 0-1,0 0 1,0 0 0,1-1-1,4 17 1,-5-25-67,0 0 0,0 0 1,0 0-1,0 0 0,0 0 0,0 0 1,1 0-1,-1 0 0,1-1 0,-1 1 1,1 0-1,0-1 0,-1 1 0,1-1 1,0 0-1,0 0 0,0 1 0,0-1 1,0 0-1,1-1 0,-1 1 0,0 0 1,0-1-1,0 1 0,1-1 0,-1 0 1,0 1-1,0-1 0,1 0 0,-1-1 1,0 1-1,1 0 0,-1-1 0,3 0 1,5-2 6,0 0 0,1-1 1,-2 0-1,1 0 0,0-1 1,9-7-1,84-59 47,-58 38-48,93-50 0,-134 81-10,0 0 0,0 1 0,1-1 0,-1 1 0,1 0 0,-1 0 1,1 0-1,8 0 0,-12 1-2,1 0 1,0 0-1,-1 0 1,1 1-1,-1-1 1,1 0 0,-1 1-1,1 0 1,-1-1-1,0 1 1,1 0-1,-1-1 1,0 1-1,1 0 1,-1 0 0,0 0-1,0 0 1,0 0-1,0 1 1,0-1-1,0 0 1,0 0-1,0 1 1,0-1-1,-1 0 1,1 1 0,0-1-1,0 4 1,1 7 35,0 1-1,-1 0 1,0-1 0,-1 1 0,0 0 0,-4 20 0,1-8 65,2-16-96,1 9 346,0-18-351,0 0 1,0 0-1,1 0 1,-1 0-1,0 0 1,0 0-1,0 0 1,0 0-1,0 0 0,0 0 1,0 0-1,1 0 1,-1 0-1,0 0 1,0 0-1,0 0 1,0 0-1,0 0 1,0 0-1,1 0 0,-1 0 1,0 0-1,0 0 1,0 0-1,0 0 1,0 0-1,0 0 1,0 0-1,1 0 1,-1 0-1,0 0 1,0 0-1,0 0 0,0 0 1,0-1-1,0 1 1,0 0-1,0 0 1,0 0-1,1 0 1,-1 0-1,10-13 69,4-10-39,19-39 1,-23 42-78,0 0 1,1 1-1,19-24 0,-28 40 26,1 0 0,0 0-1,0 0 1,6-3 0,-8 5 1,0 0 1,0 0 0,1 0 0,-1 1 0,0-1-1,1 1 1,-1-1 0,0 1 0,1 0 0,-1-1-1,0 1 1,1 0 0,-1 0 0,3 0 0,-3 0 13,-1 0 0,1 1 0,0-1 0,-1 0 0,1 1 0,-1-1 0,1 0 0,-1 1 0,1-1 0,-1 1 0,0-1 0,1 1 0,-1-1 0,0 1 0,1-1 0,-1 1 1,0 0-1,1-1 0,-1 1 0,0-1 0,0 1 0,0 0 0,0-1 0,0 1 0,1 1 0,-1 17-16,0-15 17,-1 29 16,0-21 13,1 1-1,0 0 1,0 0-1,2 0 1,-1-1-1,2 1 1,4 15-1,-7-27-17,1 0 0,-1 0 0,1 1 0,-1-1 0,1 0 0,-1 0 0,1 0 0,0 0 0,0 0 0,0 0 0,-1-1 0,1 1 0,0 0 0,0 0 0,0 0 0,0-1 0,0 1 0,0-1 0,1 1 0,-1-1 0,0 1 0,0-1 0,0 0 0,0 1-1,1-1 1,-1 0 0,0 0 0,0 0 0,1 0 0,-1 0 0,0 0 0,0 0 0,1 0 0,-1-1 0,0 1 0,0 0 0,0-1 0,2 0 0,15-8 50,0-1 1,28-20-1,-6 4-118,226-127-150,-266 152 203,1 1 1,-1 0 0,0-1-1,1 1 1,-1 0-1,1 0 1,-1-1-1,0 1 1,1 0-1,-1 0 1,1 0-1,-1-1 1,1 1-1,-1 0 1,1 0-1,-1 0 1,1 0-1,-1 0 1,0 0 0,1 0-1,-1 0 1,1 0-1,-1 0 1,1 0-1,-1 0 1,1 1-1,-3 11-38,-2 0 52,-6 26-182,4-21 195,1 1 0,1 0-1,-2 28 1,5-41-16,1 0-1,0 0 1,1 0 0,-1 0-1,1 0 1,0 0 0,0 0-1,1 0 1,-1 0 0,1 0 0,0-1-1,0 1 1,1-1 0,-1 1-1,1-1 1,0 0 0,6 7-1,-6-9 9,-1 0 1,1 0-1,0 1 0,0-1 0,0-1 0,0 1 0,0 0 0,0-1 0,0 1 1,0-1-1,1 0 0,-1 0 0,0-1 0,4 1 0,-2 0 2,0-1-1,1 0 1,-1-1-1,0 1 1,0-1-1,0 0 1,0-1-1,8-2 1,-1-2 26,0 0 1,-1 0 0,0-1 0,0-1-1,-1 1 1,17-17 0,-5 1-3,-1 0 1,-1-1 0,-1-1-1,16-28 1,-34 51-51,0 0 0,1 1 0,-1-1 0,0 0 1,0 0-1,-1 0 0,1 0 0,0 0 1,-1 0-1,1-1 0,-1 1 0,1 0 0,-1 0 1,0 0-1,0 0 0,0-1 0,-1-1 1,1 3 2,0 0 0,0 1 1,0-1-1,0 0 1,-1 1-1,1-1 1,0 1-1,0-1 1,-1 0-1,1 1 1,0-1-1,-1 1 1,1-1-1,0 1 0,-1-1 1,1 1-1,-1-1 1,1 1-1,-1 0 1,1-1-1,-1 1 1,0 0-1,1-1 1,-1 1-1,1 0 0,-1 0 1,0-1-1,1 1 1,-1 0-1,0 0 1,1 0-1,-1 0 1,1 0-1,-1 0 1,0 0-1,1 0 0,-1 0 1,0 0-1,1 0 1,-2 1-1,0-1 9,0 1 0,-1 0 0,1 0-1,0 0 1,-1 0 0,1 0 0,0 0-1,0 1 1,-2 1 0,-4 5 46,1 0 0,0 1 0,0-1 0,1 1-1,0 1 1,1-1 0,-6 14 0,4-7-5,1 0 0,1 0 0,-6 34 0,10-43-29,0 0 0,1 1 0,0-1 1,1 12-1,-1-16-15,1 1 1,0-1-1,-1 1 0,2 0 1,-1-1-1,0 0 1,1 1-1,-1-1 0,1 0 1,0 0-1,3 4 1,-3-6-75,-1 1 1,1-1 0,0 0 0,0 0-1,-1 0 1,1 0 0,0-1 0,0 1-1,0 0 1,0-1 0,0 1-1,0-1 1,0 0 0,0 0 0,0 0-1,0 0 1,0 0 0,4 0 0,5-2-1277,24-6 1,-32 7 1019,6-1-615,-1-1 0,1 0 0,-1 0 1,0-1-1,13-8 0,-16 9-71,-1 0 0,-1 0 0,1-1 0,0 1 0,-1-1 0,6-7 0,4-7-2135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55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100 115 7040,'-81'-48'3200,"63"33"-2752,18 3 288,5 4-480,13-12-320,8 8 32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57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1 432 2912,'0'-1'141,"0"1"-1,0-1 1,0 1 0,1-1 0,-1 1 0,0-1-1,1 1 1,-1-1 0,1 1 0,-1-1 0,0 1-1,1-1 1,-1 1 0,1 0 0,-1-1 0,1 1-1,-1 0 1,1-1 0,0 1 0,-1 0 0,1 0-1,-1-1 1,1 1 0,-1 0 0,2 0 0,24-5 2921,-9 2-2175,-10 1-597,1-1 1,-1 0-1,-1-1 0,1 1 0,0-1 0,-1-1 0,0 1 1,0-1-1,7-7 0,8-9 288,19-26 1,-13 15-280,63-77 293,-35 44-381,6-6 569,-60 70-781,-1 0-1,1 0 0,0 0 1,-1 0-1,1 1 0,-1-1 1,1 0-1,-1 0 0,1 0 1,-1 0-1,0 0 0,1 0 0,-1 0 1,0-1-1,0 1 0,0 0 1,0 0-1,0 0 0,0 0 1,0 0-1,0-1 0,-1 2 0,1 0 0,-1 0-1,1 0 1,-1 0 0,0 0 0,1 0-1,-1 0 1,1 0 0,-1 1 0,1-1-1,-1 0 1,1 0 0,-1 1 0,1-1-1,-1 0 1,1 1 0,0-1 0,-1 1 0,-6 6-6,1 0 0,0 0 1,1 1-1,0-1 0,0 1 1,1 1-1,0-1 1,-4 11-1,0 3 106,-10 48 0,3 33 251,14-89-265,0 0 0,1-1 0,1 1 1,1 0-1,3 19 0,-4-30-28,0 0 0,0 1 0,0-1 0,1 0 0,-1 0-1,1 0 1,-1 0 0,1-1 0,0 1 0,4 4 0,-4-6-22,-1 0 1,0 0-1,1 0 0,-1 0 0,1 0 1,-1 0-1,1 0 0,-1-1 0,1 1 0,-1-1 1,1 1-1,0-1 0,0 1 0,-1-1 1,1 0-1,0 0 0,-1 0 0,1 0 1,0 0-1,0 0 0,-1-1 0,3 0 0,3-1 33,0-1-1,0 1 0,0-2 0,-1 1 1,1-1-1,10-8 0,37-36-2,-32 28-37,65-65 61,-47 44 60,70-55 0,-85 75-206,10-7-77,-33 26 99,1 0-1,0 1 0,0 0 0,0-1 0,0 1 0,0 0 1,0 0-1,0 1 0,0-1 0,1 0 0,2 1 0,-4 0 22,-1 0 0,1 1-1,-1-1 1,1 0-1,-1 1 1,1-1-1,-1 1 1,0-1 0,1 1-1,-1 0 1,0-1-1,1 1 1,-1 0-1,0 0 1,0 0 0,0 0-1,0 0 1,0 0-1,0 1 1,0-1-1,0 0 1,0 0 0,-1 1-1,1-1 1,0 0-1,-1 1 1,1-1-1,-1 3 1,2 3 20,0 1 0,0 0 1,-1-1-1,0 11 0,2 122 134,-4-112-75,-1-1 0,-1 1 0,-8 29 0,9-49-32,0-1 1,-1 0-1,0 0 1,0-1-1,-1 1 1,1 0-1,-1-1 1,-1 0 0,-8 10-1,12-15-18,0 0-1,0 0 1,0 0 0,0 0-1,0 0 1,0-1 0,0 1-1,0 0 1,0-1-1,0 1 1,-1-1 0,1 1-1,0-1 1,0 1 0,0-1-1,-1 0 1,1 0 0,0 0-1,-1 0 1,1 0 0,0 0-1,0 0 1,-1 0-1,1 0 1,0 0 0,-1-1-1,1 1 1,0-1 0,0 1-1,0-1 1,-1 1 0,1-1-1,0 0 1,0 1-1,0-1 1,0 0 0,0 0-1,0 0 1,0 0 0,1 0-1,-2-1 1,-2-3 4,0 0 0,0 0 0,1-1 0,-1 1 0,1-1 0,-4-11 0,3 5-38,-1 0 1,2-1-1,0 1 1,0-1-1,1 0 0,0 0 1,2 0-1,0-20 1,0 33 7,0-1 1,0 0 0,0 1-1,0-1 1,0 0-1,0 1 1,1-1 0,-1 1-1,0-1 1,0 0 0,1 1-1,-1-1 1,0 1-1,1-1 1,-1 1 0,0-1-1,1 1 1,-1-1-1,1 1 1,-1-1 0,1 1-1,-1 0 1,1-1 0,-1 1-1,1 0 1,0-1-1,-1 1 1,1 0 0,-1 0-1,1-1 1,0 1 0,-1 0-1,1 0 1,0 0-1,-1 0 1,1 0 0,0 0-1,-1 0 1,1 0 0,0 0-1,0 1 1,4 0 11,-1 0-1,1 1 1,-1-1 0,8 5 0,-3-2 4,0 0 1,0 0 0,1-1 0,-1 0 0,1-1 0,-1 0-1,1-1 1,0 0 0,0 0 0,0-1 0,0 0 0,16-3 0,26-9 66,-1-2 0,66-28 1,-69 24-57,274-109 156,-276 104-353,-60 33 28,0 0-1,0 1 0,-15 17 1,20-20 164,1 1 0,1 0 1,0 0-1,0 1 0,1 0 0,-7 13 1,11-18 16,-1 1 0,1-1 0,0 0 1,1 1-1,0-1 0,-1 1 0,2 0 0,-1-1 1,1 1-1,-1 0 0,2-1 0,-1 1 0,1 0 1,2 9-1,-3-13-8,1 1 0,0-1 0,0 0 0,0 0 0,1 1 0,-1-1 0,0 0 0,1 0 0,0 0 0,-1 0 0,1-1 1,0 1-1,0 0 0,0-1 0,0 1 0,0-1 0,0 0 0,0 0 0,1 1 0,-1-1 0,0-1 0,1 1 0,-1 0 0,1-1 0,-1 1 0,1-1 1,-1 0-1,1 0 0,-1 0 0,1 0 0,-1 0 0,1 0 0,-1-1 0,1 1 0,-1-1 0,0 0 0,1 1 0,-1-1 0,3-2 0,1 0 15,-1-1-1,0 0 1,-1 0 0,1-1-1,0 1 1,-1-1-1,0 0 1,0 0-1,-1-1 1,4-5-1,2-8 20,13-33 0,-19 43-50,0-1-1,0 1 1,-1-1 0,0 1-1,-1-1 1,0 0 0,0 1-1,-1-1 1,0 0 0,-1 0-1,-3-14 1,2 20-38,1-1-1,-1 1 1,0 0 0,-1 0-1,1 0 1,-1 0 0,0 1-1,0-1 1,0 1 0,0 0-1,-1 0 1,1 0 0,-1 0-1,0 0 1,1 1 0,-1-1-1,0 1 1,-1 0 0,1 1-1,0-1 1,-1 1 0,1 0-1,-9-2 1,12 3 27,1 0-1,-1 1 1,0-1 0,0 0 0,1 0-1,-1 0 1,0 1 0,0-1-1,1 0 1,-1 1 0,0-1-1,1 0 1,-2 2 0,2-2 10,0 0 0,-1 1 0,1-1 0,0 0 0,0 0 0,0 0 1,0 1-1,0-1 0,-1 0 0,1 1 0,0-1 0,0 0 0,0 0 0,0 1 0,0-1 1,0 0-1,0 1 0,0-1 0,0 0 0,0 0 0,0 1 0,0-1 0,0 0 0,0 1 1,0-1-1,1 0 0,-1 0 0,0 1 0,0-1 0,0 0 0,0 0 0,0 1 0,1-1 1,-1 0-1,0 0 0,0 0 0,0 1 0,1-1 0,-1 0 0,0 0 0,0 0 0,1 0 1,-1 1-1,1-1 0,5 4 22,0-1 0,1 1 0,0-1 0,-1-1 0,1 1 0,9 1 0,45 7 122,-41-8-199,1-2 0,0-1 0,-1 0 0,25-4 0,-29 1-791,0 0-1,15-6 0,-21 6-707,0-1 0,0-1 0,15-8 0,-15 3-2651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57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64 5568,'-50'-35'2528,"32"23"-2208,18 4 544,8 8-544,15-8-480,4 8 64,18 0-3104,5 3 1760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59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21 691 2720,'-2'3'458,"-1"1"-1,1-1 1,0 1 0,0 0 0,0 0-1,1 0 1,-1 0 0,1 1 0,0-1 0,0 0-1,0 7 1,1-10-407,0-1-1,0 0 1,0 0 0,0 0 0,0 1-1,0-1 1,0 0 0,0 0-1,0 0 1,0 0 0,0 1 0,0-1-1,0 0 1,0 0 0,0 0-1,0 0 1,1 1 0,-1-1-1,0 0 1,0 0 0,0 0 0,0 0-1,0 0 1,0 0 0,1 1-1,-1-1 1,0 0 0,0 0-1,0 0 1,0 0 0,1 0 0,-1 0-1,0 0 1,0 0 0,0 0-1,1 0 1,-1 0 0,11-2 1151,17-12 68,-25 12-1136,23-13 232,0-2 0,0 0 0,-2-1 0,0-2 0,-1-1 0,-1 0 0,34-44 0,64-134 143,-114 189-484,128-244 948,-112 212-848,-20 38-111,-1 2-14,0 0 0,0 0-1,0 0 1,0 0-1,0 0 1,-1 0 0,1 0-1,-1-1 1,1-3 0,-1 6-1,0 0 0,0 0 0,0-1 0,0 1 0,0 0 0,0 0 1,0 0-1,0 0 0,0 0 0,0-1 0,0 1 0,0 0 0,0 0 0,0 0 0,0 0 0,0 0 1,-1-1-1,1 1 0,0 0 0,0 0 0,0 0 0,0 0 0,0 0 0,0 0 0,0 0 0,-1 0 1,1 0-1,0-1 0,0 1 0,0 0 0,0 0 0,0 0 0,0 0 0,-1 0 0,1 0 0,0 0 0,0 0 1,-8 2-5,-11 12-10,12-6-4,0 1-1,1 1 1,0-1-1,0 1 1,-7 19-1,-47 124-21,34-83 215,-54 168 110,77-231-274,-12 44 208,2 0 1,2 0 0,-7 93-1,17-141-199,1 11 36,0-1 0,1 18 0,0-27 11,0 0 0,0 1 0,0-1 0,0 0 0,1 0 0,-1 0 0,1 0 0,0 0 0,0-1 0,1 1 0,3 4 0,-5-7-46,-1 0 0,1 0-1,0 0 1,0 0 0,0 0-1,0-1 1,0 1 0,1 0-1,-1-1 1,0 1 0,0-1-1,0 1 1,0-1 0,1 1-1,-1-1 1,0 0 0,1 0-1,-1 0 1,0 0 0,0 0-1,1 0 1,-1 0 0,0 0-1,1 0 1,-1 0 0,0-1-1,0 1 1,0 0-1,3-2 1,2-1 18,1-1 0,-1 0-1,0 0 1,10-9 0,82-82 162,-60 56-219,-17 18-7,106-101-1,-113 112-25,-11 7 0,1 0 0,0 0 0,-1 0 0,0 0-1,0 0 1,0-1 0,3-4 0,-32 35-519,21-18 558,1-1-1,-1 1 1,1 0-1,1 1 1,0-1 0,0 1-1,1-1 1,0 1-1,0 0 1,1 17 0,0-20 38,1 0 0,1-1 1,-1 1-1,1-1 0,0 1 1,1-1-1,0 0 1,0 1-1,0-1 0,1 0 1,-1 0-1,2 0 1,-1-1-1,0 1 0,1-1 1,0 0-1,8 8 0,-9-11 3,-1 0-1,1 0 1,0 0-1,0 0 1,0-1-1,0 1 1,0-1-1,0 0 1,1 0-1,-1 0 0,0 0 1,1-1-1,-1 1 1,0-1-1,1 0 1,-1 0-1,0 0 1,1-1-1,-1 1 1,0-1-1,1 1 0,-1-1 1,4-2-1,-1 1-2,-1-1-1,1 1 1,-1-1-1,0 0 0,0-1 1,0 1-1,-1-1 0,1 0 1,-1 0-1,0-1 1,0 1-1,5-8 0,1-8 81,0 1 0,13-41 0,-21 52-110,1-1 0,-1 1 0,-1 0 0,1-1 0,-1 1 0,-1 0 0,0-15 0,0 20-20,-1 0 0,1-1 0,-1 1 0,0-1 0,0 1 1,0 0-1,0 0 0,-1 0 0,1-1 0,-1 1 0,0 0 1,0 1-1,0-1 0,0 0 0,0 1 0,0-1 1,-1 1-1,0 0 0,1-1 0,-1 1 0,-3-2 0,0 2-28,0-1 0,-1 1-1,1-1 1,0 2-1,-11-3 1,14 4 48,0-1 1,0 1-1,-1 0 1,1 0-1,0 0 0,0 0 1,0 0-1,0 1 1,-1-1-1,1 1 0,0 0 1,0 0-1,0 0 1,-3 2-1,34 4 181,-3-5-169,33-3 1,-39 0-51,-1 0 1,1 2-1,-1 0 1,30 6 0,-44-6 24,-1 0 1,0 0-1,1 1 1,-1-1-1,0 1 1,0-1-1,0 1 1,-1 0-1,1 0 1,0 1-1,-1-1 1,1 0-1,3 6 1,-3-4 13,0 1 1,0 0-1,-1-1 1,0 1 0,0 0-1,0 0 1,-1 1-1,2 5 1,-1 8 24,0 0 1,-1 0-1,-4 37 1,2-42-40,-3 44 108,-4 0 0,-2-1-1,-2 0 1,-3-1 0,-2-1 0,-37 80 0,49-124 7,0 0 106,0 0 1,-1-1 0,-8 13 0,9-20 404,5-10-197,23-32-118,78-196-192,-18 34-213,-70 176 76,1 0-1,1 2 0,1 0 0,1 0 0,1 2 1,1 0-1,1 1 0,0 1 0,32-22 0,-41 33-46,1 0-1,0 1 1,13-6-1,-23 12 58,1-1 0,-1 1-1,1 0 1,-1 1 0,1-1 0,0 0-1,-1 1 1,1-1 0,0 1-1,-1 0 1,1 0 0,0 0 0,0 0-1,-1 0 1,1 1 0,0-1-1,0 1 1,-1 0 0,1 0 0,-1 0-1,1 0 1,2 1 0,-4 0 20,0-1 1,1 0 0,-1 1 0,0-1-1,0 0 1,-1 1 0,1-1-1,0 1 1,0-1 0,-1 1 0,1 0-1,-1-1 1,1 1 0,-1 0-1,0-1 1,1 1 0,-1 0 0,0 0-1,0-1 1,0 1 0,-1 0-1,1-1 1,0 1 0,-1 0 0,0 2-1,-3 7-10,0 0-1,-10 19 0,9-18 39,-12 22 48,-1 0-1,-2-1 0,0-1 1,-3-1-1,0 0 0,-34 32 1,54-61-31,1 0 1,-1 1-1,0-1 1,1 0-1,-1 0 0,0-1 1,0 1-1,0 0 1,-1-1-1,1 0 1,-6 2-1,9-3-27,-1 0-1,0 0 1,0 0-1,0 0 1,0 0 0,0 0-1,0 0 1,0-1-1,0 1 1,0 0-1,0-1 1,0 1-1,0 0 1,0-1-1,0 1 1,0-1 0,-1 0-1,1-1-6,0 1 0,0 0 0,0-1 0,0 1 0,0-1 0,0 0 0,0 1 0,0-1 0,1 0 0,-1 1 0,1-1 0,-2-3 0,1-2 0,0 0 1,1-1-1,-1 1 0,1 0 0,1 0 0,-1 0 0,1 0 1,2-9-1,-2 13-30,0 1 0,-1-1 0,1 0 0,0 0 0,1 1 0,-1-1 0,0 1 1,1-1-1,-1 1 0,1 0 0,0 0 0,0 0 0,0-1 0,0 2 0,0-1 0,0 0 1,0 0-1,1 1 0,-1-1 0,1 1 0,-1 0 0,1 0 0,-1-1 0,5 1 0,11-2-7,0 2-1,33 0 1,-7 1-36,-3-1 132,0-3-1,56-11 1,-78 10-1,0 0 1,0-2-1,0 0 1,-1-1-1,-1 0 1,1-2-1,17-12 1,-11 5 6,-1-2 0,30-29 0,-46 41-89,-1-1 0,0 0 0,0 1 0,0-2 0,-1 1-1,0-1 1,-1 0 0,0 0 0,0 0 0,4-19 0,-8 28 11,0-1 1,1 1-1,-1-1 1,0 1 0,0-1-1,0 1 1,0 0-1,0-1 1,0 1-1,0-1 1,0 1 0,0-1-1,0 1 1,0-1-1,0 1 1,0-1 0,0 1-1,0 0 1,-1-1-1,1 1 1,0-1-1,0 1 1,0 0 0,-1-1-1,1 1 1,0-1-1,0 1 1,-1 0-1,1-1 1,0 1 0,-1 0-1,1 0 1,-1-1-1,1 1 1,0 0 0,-1 0-1,1 0 1,-1-1-1,1 1 1,0 0-1,-1 0 1,1 0 0,-1 0-1,1 0 1,-1 0-1,1 0 1,-1 0 0,1 0-1,-1 0 1,1 0-1,0 0 1,-1 0-1,-3 1-29,1 0-1,-1 0 1,1 0-1,0 0 1,-1 1-1,-2 2 1,-3 0 65,1 2-1,0-1 1,0 1 0,1 1 0,0-1 0,0 1 0,0 0 0,-8 14 0,12-18-4,1 1 0,0 0 0,0 0 0,0 0 0,0 0 0,1 0 0,0 0 0,-1 1 0,2-1 0,-1 0-1,0 1 1,1-1 0,0 1 0,0-1 0,0 0 0,0 1 0,1-1 0,0 0 0,0 1 0,0-1 0,2 5 0,-1-4-1,0 0-1,0-1 1,0 1-1,1-1 1,0 1-1,0-1 0,0 0 1,0 0-1,0 0 1,1-1-1,0 1 1,0-1-1,0 0 1,0 0-1,0 0 0,1 0 1,-1-1-1,1 0 1,0 0-1,-1 0 1,1-1-1,0 1 1,9 0-1,5 0 37,0-1 0,0 0 1,-1-2-1,1 0 0,0-1 0,31-8 1,109-41-2363,-121 37 820,-24 9 324,1 0-1,-1-1 0,16-11 1,-3-4-3690,-13 8 1969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4:00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52 4576,'-27'-20'2048,"-4"0"4352,34 17-5312,10-5 224,10 8-768,17 0 639,10 3-671,37-3 256,2 0-448,32 0-32,-9 5-192,14-5 96,-23 0-128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11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160 945 1888,'-3'1'232,"0"1"0,1 0 0,-1 0-1,0 0 1,1 0 0,-1 0 0,1 0 0,0 0 0,0 1 0,-4 5 0,4-6-17,0 1 1,0 0 0,0 0-1,0-1 1,-1 0-1,0 1 1,1-1 0,-1 0-1,0 0 1,-5 2-1,-1 0 303,1 0-1,-15 9 0,-4 2 166,7-8 215,12-7-232,8 0-650,0 0-1,0 0 0,0 0 1,0 0-1,-1 0 0,1 0 1,0 0-1,0 0 0,0 0 1,0 0-1,0 0 0,0 0 1,0-1-1,0 1 0,0 0 1,0 0-1,0 0 0,0 0 0,0 0 1,-1 0-1,1 0 0,0 0 1,0-1-1,0 1 0,0 0 1,0 0-1,0 0 0,0 0 1,0 0-1,0 0 0,0 0 1,0 0-1,0-1 0,0 1 1,0 0-1,1 0 0,-1 0 1,0 0-1,0 0 0,0 0 1,0 0-1,0 0 0,0-1 1,0 1-1,0 0 0,0 0 1,0 0-1,0 0 0,0 0 1,1-2 77,-1 1 1,1-1 0,-1 0-1,0 0 1,0 1 0,0-1-1,0 0 1,0-2 0,1-9 225,2 6-210,0-1-1,1 1 0,1 0 0,-1 1 0,1-1 1,0 1-1,7-7 0,0 0 2,14-16 282,2 1 0,42-32 0,-64 54-384,37-26 204,0 1 0,2 2 0,75-37 0,-119 65-211,1 0 0,-1 1 0,1-1-1,0 0 1,-1 1 0,1-1 0,0 1-1,0 0 1,-1-1 0,1 1 0,0 0-1,3 0 1,-5 0-2,0 0 0,0 0 0,1 1 0,-1-1 0,0 0-1,1 0 1,-1 0 0,0 0 0,0 1 0,0-1 0,1 0 0,-1 0 0,0 1-1,0-1 1,0 0 0,1 0 0,-1 1 0,0-1 0,0 0 0,0 1 0,0-1-1,0 0 1,0 1 0,1 0 0,-4 14 78,0-7-76,-1 1 0,0-1 1,0 0-1,-1 0 0,0-1 1,0 1-1,-8 6 0,-12 20 0,11-15-5,-12 21 147,24-37-70,0 1 0,1 0 0,-1 0 0,1-1 0,0 1 0,0 0 0,0 0 0,0 0 0,0 5 0,1-9-56,0 0 0,0 1-1,0-1 1,0 0 0,0 0 0,1 1 0,-1-1 0,0 0-1,0 0 1,0 1 0,0-1 0,0 0 0,0 1 0,0-1-1,0 0 1,1 0 0,-1 0 0,0 1 0,0-1 0,0 0 0,0 0-1,1 0 1,-1 1 0,0-1 0,0 0 0,1 0 0,-1 0-1,0 0 1,0 0 0,1 1 0,-1-1 0,0 0 0,0 0 0,1 0-1,-1 0 1,0 0 0,0 0 0,1 0 0,-1 0 0,0 0-1,1 0 1,-1 0 0,0 0 0,0 0 0,1 0 0,-1 0-1,0 0 1,0-1 0,1 1 0,-1 0 0,0 0 0,1 0 0,18-10 235,-12 5-187,230-97 400,-94 44-476,-118 46-90,-1-2 0,35-25 0,-15 9 132,-35 27-290,-10 11 89,-2 1 151,-15 62 13,7-39 76,9-28-71,0 1 0,1 0 0,-1-1 1,1 1-1,0 0 0,0 0 0,0 0 0,1-1 0,0 1 0,0 0 0,1 6 0,-1 8 577,1-18-559,-1-1 0,0 0 0,0 0 1,0 0-1,0 0 0,0 1 0,0-1 0,1 0 0,-1 0 0,0 0 0,0 0 1,0 0-1,0 0 0,0 1 0,1-1 0,-1 0 0,0 0 0,0 0 0,0 0 0,1 0 1,-1 0-1,0 0 0,0 0 0,0 0 0,1 0 0,-1 0 0,0 0 0,0 0 1,0 0-1,1 0 0,-1 0 0,0 0 0,0 0 0,0 0 0,1 0 0,-1 0 1,0-1-1,0 1 0,10-3 128,-10 3-67,11-4-11,-1-1 0,0 0-1,0 0 1,-1 0 0,12-10 0,17-9-90,21-6 23,-24 13 147,63-43 0,-89 52-197,-9 7 31,1 0 1,0 0 0,0 0-1,0 0 1,0 0-1,0 0 1,0 0 0,0 0-1,0 1 1,0-1-1,0 0 1,0 1 0,1-1-1,-1 1 1,0-1-1,2 1 1,-40 51-505,30-43 521,0 1-1,1 0 0,0 0 0,1 1 0,-6 13 1,9-19 44,0 1 1,0 0 0,1 0-1,0-1 1,0 1 0,0 0 0,0 0-1,1 0 1,0 0 0,0 0 0,0 0-1,1 0 1,2 10 0,-3-14-22,1 0 0,-1-1 0,0 1 1,1 0-1,-1 0 0,1 0 0,0 0 1,-1-1-1,1 1 0,0 0 0,-1 0 0,1-1 1,0 1-1,0 0 0,0-1 0,-1 1 1,1-1-1,0 0 0,0 1 0,0-1 0,0 1 1,0-1-1,0 0 0,0 0 0,0 0 1,0 1-1,0-1 0,0 0 0,0 0 0,0-1 1,0 1-1,2 0 0,3-2 35,1 1-1,-1-1 1,0 0-1,7-3 1,-3 0-42,196-81 28,-136 51-186,-70 35 138,-1 0 0,1 0-1,0 0 1,0 1 0,0-1-1,0 0 1,0 0-1,0 0 1,0 0 0,0 0-1,0 0 1,0 0 0,0 0-1,0 0 1,0 0-1,0 0 1,0 0 0,0 0-1,0 0 1,0 0 0,0 1-1,0-1 1,0 0-1,0 0 1,0 0 0,0 0-1,0 0 1,0 0 0,0 0-1,0 0 1,0 0-1,0 0 1,1 0 0,-1 0-1,0 0 1,0 0 0,0 0-1,0 0 1,0 0-1,0 0 1,0 0 0,0 1-1,0-1 1,0 0 0,0 0-1,0 0 1,0 0-1,0 0 1,0 0 0,0 0-1,1 0 1,-1 0 0,0 0-1,0 0 1,0 0 0,0 0-1,0 0 1,0 0-1,0 0 1,0 0 0,0 0-1,-5 10-69,-10 12 89,13-19-8,0 0 1,0-1-1,0 1 1,1 0-1,-1 0 0,1 0 1,-1 0-1,1 0 1,0 0-1,-1 4 1,2-6 4,0 0 0,0 0 0,0 0 1,-1 0-1,1 0 0,0 0 0,0 0 0,1 0 1,-1 0-1,0 0 0,0 0 0,0 0 0,1 0 1,-1 0-1,0 0 0,1 0 0,-1 0 0,1-1 1,-1 1-1,1 0 0,0 0 0,-1 0 1,1-1-1,0 1 0,-1 0 0,1-1 0,0 1 1,0-1-1,-1 1 0,1-1 0,0 1 0,0-1 1,0 1-1,0-1 0,0 0 0,0 1 1,1-1-1,3 1 12,0-1 0,0 1 0,1-1 0,-1 0 0,0 0 0,0-1 0,0 1 0,7-3 0,39-14 180,-6 1-336,267-56 332,-177 51-257,-125 20 16,16-2-1,-26 3 44,0 0 0,0 0-1,0 0 1,-1 0 0,1 0 0,0 0 0,0 0 0,0 0 0,0 0-1,0 0 1,0 0 0,0 0 0,0 0 0,0 0 0,0 1 0,0-1 0,0 0-1,0 0 1,0 0 0,0 0 0,0 0 0,0 0 0,0 0 0,-1 0-1,1 0 1,0 0 0,0 0 0,0 0 0,0 0 0,0 1 0,0-1-1,0 0 1,0 0 0,0 0 0,0 0 0,0 0 0,0 0 0,0 0-1,1 0 1,-1 0 0,0 0 0,0 0 0,0 0 0,0 1 0,0-1 0,0 0-1,0 0 1,0 0 0,0 0 0,0 0 0,0 0 0,0 0 0,0 0-1,0 0 1,0 0 0,0 0 0,0 0 0,0 0 0,1 0 0,-1 0-1,0 0 1,0 0 0,0 0 0,0 0 0,0 0 0,0 0 0,0 0-1,0 0 1,0 0 0,-15 9-26,-29 12 38,25-13-40,0 1 0,1 1 0,0 0 0,-19 16 0,35-25 28,1 0 0,0 0 1,0 1-1,-1-1 0,1 0 0,0 0 0,0 1 0,0-1 0,1 1 0,-1-1 0,0 1 0,0-1 0,1 1 0,-1-1 0,1 1 0,-1 0 0,1-1 0,0 1 1,0 0-1,0-1 0,0 3 0,0-3 4,0 0 1,1 1 0,-1-1-1,1 0 1,-1 0 0,1 1 0,0-1-1,-1 0 1,1 0 0,0 0-1,0 0 1,0 0 0,0 0-1,0 0 1,0 0 0,0 0-1,0 0 1,0-1 0,0 1 0,1 0-1,-1-1 1,0 1 0,0-1-1,1 1 1,-1-1 0,3 1-1,3 0 49,1 0 0,0 0 0,-1-1 0,1 0 0,-1 0 0,11-3 0,47-10 110,-55 11-131,9-3-9,1 0 1,-1-1 0,-1 0-1,1-2 1,-1 0-1,25-17 1,80-63 29,-96 65 0,-1 0 1,33-39-1,124-184 59,-125 166-212,11-20-45,-46 67 192,-19 29-57,0-1 1,-1 0 0,1 0-1,-1 0 1,0 0 0,-1 0-1,1-1 1,2-10 0,-4 15-5,-1-1 1,0 0-1,1 0 0,-1 1 1,0-1-1,0 0 1,0 0-1,0 1 1,0-1-1,-1-2 1,1 4 5,-1-1 1,1 1-1,0-1 0,-1 1 1,1-1-1,-1 1 1,1 0-1,-1-1 1,1 1-1,-1 0 1,1 0-1,-1-1 1,1 1-1,-1 0 1,0 0-1,1 0 0,-1-1 1,1 1-1,-1 0 1,1 0-1,-1 0 1,0 0-1,1 0 1,-1 0-1,1 1 1,-1-1-1,0 0 1,1 0-1,-1 0 1,1 0-1,-1 1 0,1-1 1,-2 1-1,-17 6-215,-31 15-1,21-8 186,9-5 29,1 2 0,0 0-1,1 1 1,0 1 0,1 0-1,0 2 1,1 0 0,0 1 0,2 0-1,0 1 1,1 1 0,0 0 0,2 0-1,0 2 1,1-1 0,1 1 0,1 1-1,-9 32 1,15-47 12,-4 15 2,1 0 0,1 1 0,-3 35 0,7-51-15,0 0 0,0 0 0,1 0 0,0 0 0,0 1 1,0-1-1,1 0 0,0 0 0,0-1 0,1 1 0,-1 0 0,1-1 1,0 1-1,1-1 0,-1 0 0,1 0 0,7 7 0,0-2 17,1-1 1,0 0-1,0-1 0,1 0 0,0-1 0,0 0 0,1-1 0,15 4 0,-2-2 131,1-1-1,0-1 0,39 3 1,-52-8-89,-1-1 0,1 0 1,0-1-1,-1 0 1,28-7-1,-36 6-38,0 0 0,1 0 0,-1 0 0,0-1 1,0 0-1,-1 0 0,1 0 0,0-1 0,-1 0 0,0 0 1,0-1-1,0 1 0,-1-1 0,1 0 0,6-10 0,-4 3 6,-1-1 0,1 0 0,-2 0-1,0 0 1,-1-1 0,4-16 0,-7 8-64,-1 21 38,0 1 1,0 0-1,0-1 1,-1 1-1,1 0 0,0 0 1,0-1-1,0 1 1,0 0-1,0-1 1,-1 1-1,1 0 0,0 0 1,0-1-1,0 1 1,-1 0-1,1 0 1,0-1-1,-1 1 0,1 0 1,0 0-1,-1-1 1,0 1-6,1 0 1,-1 0 0,0 0 0,1 0-1,-1 0 1,0 1 0,1-1 0,-1 0-1,0 0 1,1 0 0,-1 0 0,1 1-1,-1-1 1,0 0 0,1 1 0,-2 0-1,-8 6-38,1 0-1,0 1 0,0 0 1,0 1-1,-14 18 0,5-1-50,-16 29 0,32-52 122,0 0-1,1 0 1,0-1 0,0 1 0,0 0 0,0 1 0,0-1 0,1 0 0,-1 0 0,1 0-1,0 0 1,0 0 0,0 1 0,0-1 0,1 5 0,0-6-8,-1-1 0,1 1 1,0 0-1,-1-1 0,1 1 1,0 0-1,0-1 0,0 1 1,0-1-1,1 0 0,-1 1 1,0-1-1,1 0 0,-1 0 1,0 0-1,1 1 0,-1-2 1,1 1-1,0 0 0,-1 0 1,1 0-1,0-1 0,-1 1 1,1-1-1,0 1 0,3-1 1,10 1 34,1 0 1,-1-2-1,0 0 1,0 0-1,23-6 1,73-25 128,-106 30-149,251-103 171,-236 95-229,-1 0 0,0-2 0,-1 0 0,0-1 0,-1-1 0,-1-1 0,22-24 0,-44 57-453,-11 15 511,-67 90-30,67-99 83,13-19-86,1 0-1,0 0 1,0 0 0,0 0-1,0 1 1,-2 8 0,5-13 25,-1 0 0,1 0 0,0 0 0,0 0 0,0 0-1,0 0 1,0 1 0,0-1 0,0 0 0,0 0 0,0 0 0,0 0 0,1 0 0,-1 0 0,0 0 0,1 0 0,-1 0 0,1 0 0,-1 0 0,1 0 0,0 0 0,-1 0 0,1-1 0,0 1 0,-1 0 0,1 0 0,0-1 0,0 1 0,0 0 0,0-1 0,0 1 0,0-1 0,0 1 0,0-1 0,0 0 0,0 1 0,0-1 0,0 0 0,0 0 0,0 1 0,2-1 0,3 0 23,1 1 1,0-1-1,0 0 0,0-1 0,-1 1 1,1-1-1,0-1 0,-1 1 0,1-1 1,-1 0-1,10-5 0,8-5 7,34-22-1,-53 31-29,12-9-53,22-19 0,-25 19-12,-14 12 36,0 0 1,0-1 0,0 1 0,0 0-1,0 0 1,0 0 0,0 0 0,0 0-1,0 0 1,0 0 0,1 0 0,-1 0-1,0 0 1,0 0 0,0 0 0,0 0-1,0 0 1,0 0 0,0 0-1,1 0 1,-1 0 0,0 0 0,0 0-1,0 0 1,0 0 0,0 0 0,0 0-1,0 0 1,0 0 0,1 0 0,-1 0-1,0 0 1,0 0 0,0 0 0,0 0-1,0 0 1,0 0 0,0 0 0,0 0-1,0 0 1,1 0 0,-1 0 0,0 1-1,0-1 1,1 6-209,-1 6 105,-1-6 93,-1 6 42,-1 0 1,0 16-1,3-25-25,0 0 1,0 0-1,0 0 0,1 0 1,-1 0-1,1 0 0,-1 0 1,1 0-1,0 0 0,0 0 0,0-1 1,1 1-1,-1 0 0,1-1 1,2 4-1,-3-5 21,0 0 0,1 0 1,-1 0-1,1 0 0,0 0 0,-1 0 0,1 0 0,-1 0 1,1-1-1,0 1 0,0-1 0,0 1 0,-1-1 1,1 0-1,0 1 0,0-1 0,0 0 0,2-1 1,5 1 101,-1-2 1,15-2 0,-12 1-33,46-12 24,-1-3-1,54-25 0,-87 33-99,-2-1 0,1-1 0,-2 0 1,1-2-1,-2 0 0,0-1 0,-1-1 0,0-1 0,-1-1 0,15-21 1,-26 31-41,1 0 1,0 0 0,0 0 0,1 0 0,-1 1 0,19-11-1,-26 17 13,1 1 0,-1-1 0,1 1 0,-1 0 0,1 0 0,0-1 0,-1 1 0,1 0 0,-1 0 0,1 0 0,-1 0 0,1 0 0,0 0 0,-1 0 0,1 0 0,0 0 0,-1 0 0,1 0 0,-1 0 0,1 0 0,0 0 0,-1 0 0,1 1 0,-1-1 0,1 0 0,0 1 0,0 0-1,0-1 0,-1 1 0,1 0 0,-1 0-1,1 0 1,-1 0 0,1 0 0,-1 0 0,1 0 0,-1 0 0,0 0 0,1 0 0,-1 2 0,1 4-2,-1 0 1,0 0 0,-1 11-1,1-16 28,-1 15 7,-1 1 0,0-1 0,-2 0 0,0 0 0,-1 0 0,0 0 0,-1-1 0,-1 0 0,-14 24 0,10-24 99,0 1 0,-1-1-1,-1-1 1,0 0 0,-19 16-1,30-30-92,0 0-1,0 1 1,0-1-1,0 0 1,0 0-1,0-1 0,0 1 1,0 0-1,0-1 1,0 1-1,-1-1 1,1 1-1,0-1 1,0 0-1,0 0 1,-1 0-1,1 0 0,0-1 1,0 1-1,0-1 1,-1 1-1,1-1 1,0 0-1,0 1 1,0-1-1,0 0 1,0-1-1,0 1 0,1 0 1,-4-3-1,0-1-32,0 1-1,0-1 0,0 0 1,1 0-1,0 0 0,0-1 1,0 0-1,-5-12 0,9 18 7,0 0 0,0 0 0,0 0 1,0-1-1,0 1 0,0 0 0,0 0 0,0 0 0,0-1 0,0 1 0,-1 0 0,1 0 0,0-1 0,1 1 0,-1 0 0,0 0 0,0 0 0,0-1 0,0 1 0,0 0 0,0 0 0,0 0 1,0-1-1,0 1 0,0 0 0,0 0 0,0 0 0,1 0 0,-1-1 0,0 1 0,0 0 0,0 0 0,0 0 0,1 0 0,-1 0 0,0 0 0,0-1 0,1 1 0,10-2-58,18 6 102,-27-4-35,2 1-2,34 6 304,1-1 1,0-3 0,-1-1 0,41-2 0,11-8-197,0-3 0,106-28 1,-184 36-373,0 0 1,-1-2-1,1 1 1,10-8-1,-16 9-502,0-1-1,0 0 0,-1-1 1,9-8-1,-12 11 386,0 0 1,0 0-1,-1-1 0,1 1 1,0 0-1,-1-1 0,0 1 1,1-1-1,-1 0 0,0 1 1,1-5-1,-2 2-776,0 0 0,1-1 0,-2 1 0,0-10-1,-4-29-3542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12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0 969 3648,'0'0'57,"0"1"0,0-1 0,0 1 0,1 0 0,-1-1 0,0 1 0,0-1 0,0 1 0,0-1 0,1 1 0,-1-1 0,0 1 0,0-1 0,1 1 0,-1-1 0,0 0 0,1 1 0,-1-1 0,1 1 0,-1-1 0,0 0 0,1 1 0,-1-1 1,1 0-1,-1 1 0,1-1 0,-1 0 0,1 0 0,-1 0 0,2 1 0,0-1 109,1 1 1,-1-1 0,1 0-1,0 0 1,-1 0 0,1 0 0,3-1-1,4-1 560,-1 0 1,19-8-1,156-70 2644,-155 68-3099,-1-2 0,-1-1 0,0-1 0,47-36 0,-23 3 71,67-80 0,-76 82-210,230-252 599,-175 193-128,-82 86-375,0 0-1,-2 0 1,20-39 0,-33 58-226,1 0-1,0-1 0,-1 1 1,1 0-1,-1-1 1,1 1-1,-1 0 0,1-1 1,-1 1-1,0-1 1,0 1-1,0 0 0,0-1 1,0 1-1,0-1 1,0 1-1,0-1 0,-1-1 1,1 3-3,0 0 0,0 0-1,0 0 1,0 0 0,0 0 0,0 0 0,0 0 0,0 0 0,0-1-1,0 1 1,-1 0 0,1 0 0,0 0 0,0 0 0,0 0 0,0 0-1,0 0 1,0 0 0,0 0 0,0 0 0,0 0 0,0 0 0,0 0-1,-1-1 1,1 1 0,0 0 0,0 0 0,0 0 0,0 0 0,0 0-1,0 0 1,0 0 0,0 0 0,-1 0 0,1 0 0,0 0 0,0 0-1,0 0 1,0 0 0,0 0 0,0 1 0,0-1 0,0 0 0,-1 0-1,1 0 1,0 0 0,0 0 0,0 0 0,0 0 0,0 0 0,0 0-1,0 0 1,0 0 0,0 0 0,0 1 0,-31 13 14,1 1-1,0 2 1,1 2 0,-34 28 0,42-30 48,1 2 1,0 1-1,2 0 1,0 1-1,1 1 1,2 1-1,0 0 1,-18 40-1,13-19 161,2 2 0,2 0-1,-19 95 1,33-131-142,0 0 1,1 0 0,0 1 0,0-1-1,3 21 1,-2-28-48,1 0 0,0-1 0,-1 1-1,1 0 1,0 0 0,1-1 0,-1 1 0,0 0 0,1-1 0,0 1-1,-1-1 1,1 0 0,0 1 0,0-1 0,0 0 0,0 0 0,1 0-1,-1-1 1,1 1 0,-1 0 0,1-1 0,-1 0 0,1 1 0,0-1 0,4 1-1,4 0 69,0 0 0,0 0 0,0-1 0,0 0 0,0-1 0,0-1 0,18-2 0,4-3-20,41-12 1,-44 9-65,-2-1 0,1-1-1,-1-2 1,-1 0 0,-1-2 0,31-22-1,-5-1 43,-86 99-592,28-53 524,1 1 0,1 0 0,-1 0 0,-2 11 0,6-17 13,0 1 1,0 0-1,0-1 0,0 1 1,1-1-1,0 1 1,0 0-1,0-1 1,0 1-1,1 0 0,-1-1 1,1 1-1,0 0 1,1 4-1,-1-6 41,0 0 0,1 0 1,-1 0-1,0 0 0,1 0 0,-1-1 0,1 1 0,-1 0 1,1-1-1,0 1 0,0-1 0,0 1 0,0-1 1,0 0-1,0 0 0,0 0 0,3 1 0,-4-2-28,0 1 0,0-1 0,0 0-1,0 0 1,0 0 0,0 1 0,0-1 0,0 0-1,1-1 1,-1 1 0,0 0 0,0 0 0,0 0-1,0-1 1,0 1 0,0 0 0,0-1 0,0 1-1,0-1 1,0 0 0,0 1 0,0-1 0,-1 0-1,1 1 1,0-1 0,0 0 0,-1 0 0,1 1-1,0-1 1,-1 0 0,1 0 0,-1 0 0,1 0-1,-1 0 1,1 0 0,-1-2 0,1 1-1,0-1 0,-1 1 0,0-1 0,0 1 0,0-1 0,0 1 0,0-1 1,0 1-1,-1-1 0,1 1 0,-1-1 0,1 1 0,-2-4 0,-15-29-168,13 28 105,0 1 24,0 1 0,0-1-1,-1 1 1,0 0 0,1 0-1,-2 1 1,1 0 0,0 0-1,-1 0 1,0 0 0,-7-2 0,-10-8-23,24 13 36,-1 1 0,0 0 0,1-1 0,-1 1 0,1-1 0,-1 1 0,1 0 0,-1-1 0,1 1 0,-1 0 0,1 0 0,0-1 0,-1 1 0,1 0 0,0 0 0,6-1 56,0 0 1,1 0-1,11 1 1,8 0 39,46-8-16,87-22-1,-72 11 128,72-16-101,-122 24-775,-1-1 0,41-20 0,-77 32 596,8-4-573,-1-1 0,13-7 0,-19 10 384,0 1 0,-1-1 0,1 1 0,0-1 1,0 0-1,-1 0 0,1 0 0,-1 0 1,0 0-1,0 0 0,1 0 0,-1 0 0,0 0 1,0-4-1,3-11-1493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13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73 7392,'-26'-5'3360,"34"10"-2944,5-5 1056,6 0-896,25-5 480,6 2-608,45-9 0,-2 4-256,20-4-32,-5 7-96,-5-3 384,-13 5-256,4-9-1760,-12 7 832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4:37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62 1984,'9'-44'4554,"-2"35"-2905,-2 1 1278,-9 73 1180,-9 47-2833,-8 140-212,11-115-268,7 35-238,4-99 558,-3-66-1522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4:38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 4736,'-2'-4'16123,"-2"4"-18055,8-4 2044,-2 3-80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45.2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1 8128,'-32'3'3680,"37"2"-3168,-1-10-1568,9 2 480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4:25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629 129 2560,'3'-7'1612,"-1"-3"1208,-2 5-2534,-1 1 0,-1-1 0,1 0 0,-1 0 0,1 1 0,-2-1 1,1 1-1,0 0 0,-1 0 0,1-1 0,-1 2 0,-1-1 0,1 0 0,0 1 0,-1-1 1,-4-3-1,3 5-194,-2-3 6,0 1-1,0 0 1,0 0 0,-1 1-1,0 0 1,1 0-1,-1 1 1,0 0 0,0 1-1,-1-1 1,-13 1 0,5 2-56,0 0 1,0 1 0,0 1 0,0 1 0,-27 9 0,2 4 95,-41 22 0,63-28-118,1 0 0,0 1 0,0 1 0,2 1-1,-1 0 1,2 2 0,-19 21 0,29-29-5,0 0 0,0 0-1,1 1 1,0 0 0,1 0 0,-1 0-1,-4 20 1,7-22 40,1-1 0,0 1 0,1 0 0,-1 0 0,1 0 0,0-1 0,1 1 0,0 0 0,0 0 0,0-1 0,1 1 0,5 12 0,-6-16-10,0-1 0,1 1-1,-1 0 1,1-1 0,-1 1 0,1 0 0,0-1 0,0 0-1,0 0 1,1 1 0,-1-1 0,0 0 0,1-1 0,0 1-1,-1 0 1,1-1 0,0 0 0,0 1 0,-1-1 0,1 0-1,0 0 1,0-1 0,0 1 0,0-1 0,1 1 0,-1-1-1,0 0 1,0 0 0,0 0 0,0-1 0,5 0 0,4-4 47,-1 1 0,0-2 0,1 1 1,-2-2-1,1 1 0,-1-2 0,0 1 1,-1-1-1,13-13 0,-21 20-92,0 0 0,0 0-1,0 0 1,0 0 0,0-1-1,0 1 1,0 0 0,0 0-1,-1-1 1,1 1 0,0 0-1,-1-1 1,1 1 0,-1-1-1,0 1 1,1-3 0,-1 4-3,0 0 0,0 0 0,0-1 1,0 1-1,0 0 0,0 0 0,0 0 0,0-1 0,0 1 1,0 0-1,0 0 0,0 0 0,0-1 0,-1 1 0,1 0 1,0 0-1,0 0 0,0 0 0,0-1 0,0 1 0,0 0 1,-1 0-1,1 0 0,0 0 0,0 0 0,0 0 0,0-1 1,-1 1-1,1 0 0,0 0 0,0 0 0,0 0 0,-1 0 1,1 0-1,0 0 0,0 0 0,0 0 0,-1 0 1,1 0-1,0 0 0,0 0 0,0 0 0,-1 0 0,1 0 1,0 0-1,0 0 0,0 0 0,-1 0 0,1 0 0,0 1 1,0-1-1,-1 0 0,-11 9-114,-16 24-165,2 2 0,1 1-1,-29 57 1,49-84 270,-43 82-208,41-74 287,0 0 0,1 0 0,-6 29 0,12-43-16,-1 1 0,1-1 0,0 1 0,0 0 0,0-1 0,1 1 0,-1-1 0,1 1 0,0-1 0,0 1 0,0-1 0,3 6 0,-3-7-5,0-1 0,0 1-1,0 0 1,0-1-1,0 1 1,1 0-1,-1-1 1,1 0-1,-1 1 1,1-1 0,-1 0-1,1 0 1,0 0-1,0 0 1,-1 0-1,1 0 1,0 0 0,0-1-1,0 1 1,0-1-1,0 1 1,0-1-1,0 0 1,2 0-1,4 0 11,1-1 0,-1-1-1,0 1 1,-1-1 0,1 0-1,0-1 1,10-5 0,55-30 45,-61 31-82,110-65-53,111-61-428,-231 132 466,8-5-67,1 1 0,0-1 0,0 2 1,14-5-1,-23 9 50,1-1 1,0 0-1,0 1 0,0 0 1,1 0-1,-1 0 1,0 0-1,0 0 1,0 0-1,0 1 0,0 0 1,0-1-1,-1 1 1,1 0-1,0 0 1,0 1-1,0-1 0,-1 1 1,1-1-1,-1 1 1,4 3-1,3 4 9,-1 1-1,0 0 0,-1 0 1,-1 1-1,1 0 1,-2 0-1,9 21 0,-8-16 51,1 0-1,1-1 0,11 16 0,-12-21 8,-3-4-17,1 0-1,0 1 1,0-2 0,0 1-1,9 7 1,-10-10-7,1 1-1,-1-1 1,0 0 0,1 0-1,0 0 1,0-1 0,-1 0 0,2 1-1,-1-2 1,0 1 0,0-1-1,6 2 1,2-2 101,-1 0 0,1-1-1,12-2 1,-19 2-576,-1-1 0,0-1 0,1 1 0,-1-1 0,0 0 0,0 0 0,0 0 0,0-1 0,7-4 0,-8 4-176,-1 1 95,-1 1 0,1-1 0,-1 0-1,1 0 1,-1 0 0,0-1 0,0 1-1,0 0 1,0-1 0,3-4 0,3-6-1153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4:25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851 3 3648,'0'0'61,"0"0"1,-1 0 0,1-1-1,0 1 1,-1 0-1,1 0 1,0 0-1,-1 0 1,1-1-1,-1 1 1,1 0-1,0 0 1,-1 0 0,1 0-1,0 0 1,-1 0-1,1 0 1,-1 0-1,1 0 1,0 0-1,-1 0 1,1 0-1,-1 0 1,1 0 0,0 0-1,-1 1 1,1-1-1,0 0 1,-1 0-1,-10 9-115,7-6 384,-144 118 5631,121-97-5276,-37 33 699,-2-4 1,-118 73 0,-130 83 66,300-200-1492,6-3-565,20-10-1190,33-11-3260,66-15 1,-61 22 2564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4:29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234 826 5408,'0'7'1173,"-1"0"0,0-1 1,-3 12-1,-21 57 460,1-8-973,-19 77 133,-38 117 548,76-248-1172,-4 12 562,0 0 0,-22 38 0,39-96 282,-4 11-904,29-118 145,-16 85-380,2 1-1,3 0 1,2 2-1,3 1 1,1 1-1,37-48 1,-29 49-133,45-60-357,-77 105 524,-1 0 1,1 0-1,0 1 0,0-1 1,1 1-1,-1-1 0,1 1 1,0 1-1,0-1 0,8-3 1,-11 6 82,0-1 1,-1 1 0,1 0-1,0 0 1,0-1-1,0 1 1,0 0 0,0 0-1,0 1 1,-1-1 0,1 0-1,0 1 1,0-1 0,0 1-1,-1 0 1,1-1-1,0 1 1,-1 0 0,1 0-1,0 0 1,-1 0 0,1 0-1,-1 1 1,0-1 0,1 0-1,-1 1 1,0-1-1,0 1 1,0-1 0,0 1-1,0-1 1,0 1 0,0 0-1,0 2 1,1 1 53,0-1 0,-1 1 0,0-1 0,0 1 0,0-1 0,-1 1 0,0-1 0,0 1 0,0 0 0,0-1 0,-1 1 0,0 5 0,-2-1 104,1 1-1,-1 0 1,-1-1-1,-6 14 1,6-16-36,0-1 0,0 0 0,-1 0 0,0 0 0,0 0-1,0-1 1,0 0 0,-1 0 0,0-1 0,0 1 0,0-1 0,-1 0 0,1-1 0,-1 0 0,0 0 0,-12 4 0,17-7-112,-1 1-1,0-1 1,1 0 0,-1 0 0,0 1 0,0-2-1,1 1 1,-1 0 0,0-1 0,1 1 0,-1-1-1,1 0 1,-1 1 0,0-1 0,1 0 0,0-1-1,-1 1 1,1 0 0,-3-3 0,4 4-289,29 3-891,11-5 1199,-1-1 0,1-2 0,60-17 0,-62 12 157,54-22 0,-72 24-100,-1-1-1,0-1 0,-1-1 1,25-19-1,-35 24-41,0-1 0,0-1 0,0 0 0,-1 0 0,0 0 0,-1 0-1,0-1 1,0 0 0,-1 0 0,5-15 0,-7 21-50,-1-1-1,0 1 1,0 0-1,-1 0 1,1-1-1,-1 1 1,1 0-1,-1-1 0,0 1 1,-1-4-1,1 6 2,0 1-1,0-1 0,0 0 0,0 1 0,0-1 1,0 1-1,0-1 0,0 0 0,-1 1 0,1-1 1,0 1-1,0-1 0,-1 1 0,1-1 0,0 1 0,-1-1 1,1 1-1,0-1 0,-1 1 0,1-1 0,-1 1 1,1 0-1,-1-1 0,1 1 0,-1 0 0,1-1 1,-1 1-1,1 0 0,-1-1 0,0 1 0,1 0 0,-1 0 1,1 0-1,-1 0 0,0 0 0,1 0 0,-1 0 1,1 0-1,-1 0 0,0 0 0,1 0 0,-1 0 1,1 0-1,-2 1 0,-1 0-54,0 0-1,0 0 1,0 1 0,0-1-1,0 1 1,0 0-1,-3 2 1,-4 5-40,0 0 1,1 0-1,-12 17 0,3-4 32,4-6 45,-19 30 0,29-39 64,0 1 0,0-1 0,1 0 0,0 1 0,0 0 0,1 0 0,-3 13 0,5-19-8,0 0 1,0 0-1,0 0 0,0 0 1,0 0-1,0 0 0,1 0 1,-1 0-1,1-1 0,-1 1 1,1 0-1,0 0 0,0 0 1,0-1-1,0 1 0,0 0 0,0-1 1,0 1-1,0-1 0,1 1 1,-1-1-1,1 0 0,-1 0 1,1 1-1,-1-1 0,1 0 1,0 0-1,-1-1 0,1 1 1,0 0-1,0 0 0,2 0 1,3 0 76,-1 1 1,1-1 0,0 0-1,0 0 1,-1 0 0,1-1-1,13-2 1,4-1 44,0-2 0,0 0-1,0-2 1,25-11 0,-37 13-134,0 0 1,-1-1-1,1-1 1,-1 0-1,0-1 1,-1 0-1,0 0 1,0-1-1,11-15 0,-17 20-13,6-8-20,0-1 1,-1 1 0,0-2-1,-1 1 1,-1-1 0,8-18-1,-8 15-260,-7 16 273,1 1-1,-1-1 1,1 1 0,0-1 0,-1 1 0,1-1-1,0 1 1,-1-1 0,1 1 0,0 0 0,-1-1 0,1 1-1,0 0 1,0 0 0,-1 0 0,1 0 0,0-1 0,0 1-1,-1 0 1,2 1 0,-1 0-24,0 0-1,0 1 1,0-1 0,0 1-1,0 0 1,-1-1 0,1 1-1,0-1 1,-1 1 0,1 0-1,-1 2 1,1-1 36,2 7 32,-1 1 0,0 0-1,-1 1 1,0-1 0,-1 0-1,-1 20 1,0-15 28,1 0 1,2 25-1,-2-38-36,1-1 0,0 1-1,-1 0 1,1-1 0,0 1 0,0-1 0,0 0 0,0 1 0,1-1 0,-1 0 0,0 0 0,1 0-1,0 1 1,0-2 0,-1 1 0,1 0 0,0 0 0,1-1 0,-1 1 0,0-1 0,0 1-1,1-1 1,-1 0 0,0 0 0,1 0 0,-1 0 0,1-1 0,-1 1 0,1-1 0,0 1 0,-1-1-1,1 0 1,0 0 0,-1 0 0,1 0 0,0-1 0,-1 1 0,4-1 0,17-6 149,0 0 0,0-1 1,31-16-1,-21 6-220,-1-2 0,37-30 0,-45 32 49,-18 13-13,8-6 21,-14 11-21,1-1 0,-1 1 0,1 0-1,-1-1 1,1 1 0,-1 0 0,1 0 0,-1-1 0,1 1-1,0 0 1,-1 0 0,1 0 0,-1 0 0,1 0-1,0 0 1,-1 0 0,1 0 0,-1 0 0,1 0 0,0 0-1,0 0 0,-1 1-1,0-1 0,0 0 0,0 1 0,0-1 0,1 0 1,-1 1-1,0-1 0,0 0 0,0 1 0,0-1 1,0 1-1,0-1 0,0 0 0,0 1 0,0-1 0,0 0 1,0 1-1,0-1 0,0 0 0,-1 1 0,1-1 1,0 0-1,0 1 0,0-1 0,0 0 0,-1 1 0,-7 15-67,4-6 95,-8 14 42,9-17-78,-1 0-1,1 0 1,0 0 0,-3 15-1,6-20 29,0 0 0,-1 0 0,1 0 0,0 0 0,0 0-1,1 0 1,-1 0 0,0 0 0,1 0 0,-1 0 0,1 0 0,0 0-1,-1 0 1,1 0 0,0 0 0,0 0 0,0-1 0,1 1 0,-1 0 0,0-1-1,1 1 1,-1-1 0,2 2 0,0-1 37,0 0 0,0 0 0,0 0 1,0 0-1,0-1 0,1 1 0,-1-1 0,0 0 0,1 0 0,-1 0 0,1 0 0,-1-1 1,1 1-1,-1-1 0,1 0 0,-1 0 0,1 0 0,-1-1 0,1 1 0,-1-1 0,1 0 1,-1 0-1,1 0 0,-1 0 0,6-4 0,2 0 17,-1-2 0,0 1 0,0-1 0,-1-1 0,0 1 1,13-15-1,31-44-99,3-5-332,-55 71 350,-1-1 1,1 0 0,0 0 0,0 0 0,0 1-1,0-1 1,-1 0 0,1 0 0,0 1 0,0-1-1,0 1 1,0-1 0,0 1 0,0 0 0,1-1 0,-1 1-1,1 0 1,-1 0 9,-1 0 1,1 0-1,-1 1 1,1-1-1,-1 1 0,1-1 1,-1 0-1,1 1 1,-1-1-1,0 1 0,1-1 1,-1 1-1,0-1 0,1 1 1,-1-1-1,0 1 1,1 0-1,-1-1 0,0 1 1,0-1-1,0 1 1,0 0-1,0-1 0,0 1 1,0-1-1,0 1 0,0 0 1,0-1-1,0 1 1,0 0-1,0 0 0,0 20 77,0 0-1,-1 0 0,-2-1 0,0 1 0,-8 29 1,5-28 372,8-16-10,7-10 61,12-13-410,25-26-1,-32 28-102,1 1 0,1 1 0,33-23 0,-42 32-57,-1 1-1,1 0 1,0 0 0,11-3-1,-17 5 70,0 1-1,0 0 0,0-1 1,0 1-1,0 0 1,0 0-1,0 0 0,0 0 1,0 0-1,0 0 1,0 0-1,0 0 0,0 0 1,0 0-1,-1 1 1,1-1-1,0 0 0,0 1 1,0-1-1,0 0 1,0 1-1,0-1 0,-1 1 1,1 0-1,0-1 1,0 1-1,-1-1 0,1 1 1,0 0-1,-1 0 1,1-1-1,-1 1 0,1 0 1,-1 0-1,1 0 1,-1 0-1,0 0 0,1-1 1,-1 1-1,0 0 0,0 0 1,0 0-1,0 0 1,0 0-1,0 0 0,0 0 1,0 1-1,0 4-8,-1 0 0,0 0 0,-1 0 0,1 0 0,-1 0 0,-5 9-1,5-10 63,0 0 0,0 0 0,0 0 0,1 0 0,0 0-1,-1 8 1,1-13-36,1 1 0,0-1 0,0 0 0,0 0 0,0 1 0,0-1 0,0 0 0,1 1 0,-1-1-1,0 0 1,0 0 0,0 1 0,0-1 0,0 0 0,0 1 0,0-1 0,0 0 0,1 0 0,-1 0-1,0 1 1,0-1 0,0 0 0,1 0 0,-1 1 0,0-1 0,0 0 0,1 0 0,-1 0 0,0 0 0,0 0-1,1 1 1,-1-1 0,0 0 0,0 0 0,1 0 0,9-2 17,-6 2 0,3-3-12,1 0-1,-1 0 1,0-1-1,0 0 1,0 0 0,0-1-1,-1 1 1,7-7-1,12-8-6,5-3-10,-18 12-59,0 1 0,1 1 0,19-10 0,-31 17 44,1 1-1,-1-1 0,1 1 1,-1-1-1,0 1 0,1-1 1,-1 1-1,1 0 0,-1 0 1,1 0-1,0 0 0,-1 0 1,1 0-1,-1 0 0,1 0 1,2 1-1,-3 0 7,0 0-1,0-1 1,0 1 0,-1 0-1,1-1 1,0 1 0,0 0-1,-1 0 1,1 0 0,0 0-1,-1 0 1,1 0 0,-1 0-1,1 0 1,-1 0 0,1 0 0,-1 0-1,0 0 1,0 0 0,1 0-1,-1 2 1,4 92-85,-4-94 112,0 1 0,0 0-1,0 0 1,0 0 0,1 0 0,-1 0 0,1-1 0,-1 1-1,1 0 1,0 0 0,-1-1 0,1 1 0,0 0-1,0-1 1,0 1 0,0-1 0,1 1 0,-1-1-1,2 2 1,0-1 5,-1-1 0,0 1 0,1-1 0,-1 0 0,1 0 0,-1 0 0,1 0-1,0-1 1,-1 1 0,1-1 0,0 1 0,2-1 0,3 0 1,0 0-1,0-1 1,0 0 0,0-1 0,-1 1 0,1-1-1,-1-1 1,9-3 0,-10 3-14,-1-1 0,0 0 0,1 0 0,-1 0 0,-1-1 0,1 0 0,0 1 0,-1-2 0,4-6 0,2 0 35,-3 2 17,0 0 0,-1-1 0,7-12 1,-10 17-102,-1 0 1,1-1 0,-1 1 0,-1 0 0,1-1 0,-1 1 0,1-10 0,-2 15 33,0 1 0,0 0 0,0 0 0,0 0 0,0 0 0,0-1 0,0 1 0,0 0 0,0 0 0,0 0 0,0-1 0,0 1 0,0 0 0,0 0 0,0 0 0,0 0 1,0-1-1,0 1 0,0 0 0,0 0 0,0 0 0,0 0 0,0-1 0,-1 1 0,1 0 0,0 0 0,0 0 0,0 0 0,0 0 0,0 0 0,-1-1 0,1 1 0,0 0 0,0 0 0,0 0 0,0 0 1,-1 0-1,1 0 0,0 0 0,-7 5-102,-6 11 26,7-5 40,0-1-1,0 2 0,1-1 0,1 1 1,0-1-1,0 1 0,1 1 0,1-1 1,-2 15-1,4-24 68,0 0 0,0 0 0,1-1 0,-1 1 0,1 0 0,-1 0 0,1 0 0,0-1-1,0 1 1,0 0 0,0-1 0,3 5 0,-3-6-10,0 1 0,1-1 0,-1 0-1,0 0 1,1 0 0,-1 0 0,1 0-1,-1 0 1,1 0 0,0 0 0,-1-1-1,1 1 1,0-1 0,0 1 0,-1-1 0,1 0-1,0 1 1,0-1 0,3 0 0,6-2 32,0 0 0,0 0 0,-1-1 1,1 0-1,-1-1 0,1 0 0,16-10 0,-11 6-37,26-13 27,-26 11-123,0 2 1,33-12-1,-45 19 62,-1 0 0,0 0-1,1 1 1,-1-1 0,0 1 0,1 0-1,-1 0 1,0 0 0,1 1-1,3 0 1,-6-1 16,0 1 0,0-1 0,0 0 1,0 1-1,-1-1 0,1 0 0,0 1 0,0-1 0,0 1 0,-1 0 1,1-1-1,0 1 0,-1 0 0,1-1 0,0 1 0,-1 0 0,1 0 0,-1-1 1,1 1-1,-1 0 0,1 0 0,-1 0 0,0 0 0,0 0 0,1 0 1,-1-1-1,0 1 0,0 0 0,0 0 0,0 0 0,0 0 0,0 0 1,0 0-1,0 0 0,0 0 0,-1 0 0,1 0 0,0 1 0,-3 7 66,2-7-50,0 1-1,0-1 1,1 1-1,-1-1 1,1 1-1,-1 0 1,1-1-1,0 1 0,0-1 1,1 6-1,0-6 58,3 4 118,6-6-150,5-3 85,1-2 0,-1 1 1,22-11-1,17-5-426,-53 19 298,0 1-1,0 0 1,0 0 0,0-1 0,-1 1 0,1 0 0,0 0 0,0 0 0,0 0 0,0 0 0,0 0 0,0 0-1,0 0 1,0 1 0,-1-1 0,1 0 0,0 1 0,0-1 0,0 0 0,0 1 0,-1-1 0,1 1 0,0-1-1,0 1 1,-1-1 0,1 1 0,0 0 0,-1-1 0,1 1 0,-1 0 0,1 0 0,-1-1 0,1 1 0,0 1-1,1 4-20,-1-1 0,1 1 0,-1-1 0,2 11-1,2 10 39,-5-25 12,1 0 0,-1 1 0,1-1 0,-1 0 0,1 0 0,0 0 0,-1 0 0,1-1 0,0 1 0,0 0 0,0 0-1,0 0 1,0 0 0,0-1 0,0 1 0,0-1 0,0 1 0,0-1 0,0 1 0,0-1 0,0 1 0,2-1 0,0 1 9,-1-1 0,1 0 0,-1 0-1,1-1 1,0 1 0,-1 0 0,1-1 0,-1 0-1,6-1 1,2-3 11,0 0-1,-1 0 1,17-13 0,-18 12-24,-1-1 1,1 0 0,-1 0-1,-1-1 1,10-13 0,23-44 26,-29 47-42,23-41 12,166-272-81,-198 329 69,25-35-6,-2-1 0,20-42 1,-25 39-87,-1-1 1,18-64-1,-35 89-96,-5 11 62,3 6 118,1 0 1,-1 0-1,1 0 0,-1 0 1,1 0-1,-1 1 0,1-1 0,-1 0 1,1 0-1,-1 0 0,1 1 0,0-1 1,-1 0-1,1 0 0,-1 1 1,1-1-1,0 0 0,-1 1 0,1 0 1,-13 12-46,1 1 1,1 0 0,-10 17 0,-2 2 58,-72 110-204,80-118 200,2 2-1,0 0 0,-15 51 0,18-39 38,2 0-1,2 1 0,1 0 1,2 0-1,4 57 0,-1-90-22,1 1 0,0-1-1,1 1 1,-1-1 0,1 0-1,1 0 1,0 0 0,5 11 0,-6-15 13,-1 0 0,1 0 0,0 0 1,1-1-1,-1 1 0,0 0 0,1-1 1,-1 0-1,1 1 0,0-1 0,0 0 0,0 0 1,0-1-1,0 1 0,0-1 0,1 1 1,-1-1-1,0 0 0,1 0 0,6 0 1,7-1-32,1-2 1,0 0 0,-1-1 0,1 0 0,28-11-1,-41 13 22,21-8-11,-1-1-1,0-2 1,-1 0 0,-1-1-1,0-1 1,0-2 0,-2 0 0,36-34-1,-49 41-6,4-2-28,-10 11-68,-4 7-98,-8 15 196,-2-2 0,0 1 0,-18 21 0,14-21-30,1 1 0,-17 34-1,31-54 39,0 0 0,1 0 0,-1 0 0,0 0 0,1 1-1,-1-1 1,1 0 0,-1 0 0,1 0 0,0 1 0,1 3 0,-1-5-1,0-1 1,0 1 0,0-1 0,0 1-1,1-1 1,-1 1 0,0-1-1,0 1 1,1-1 0,-1 0 0,0 1-1,1-1 1,-1 1 0,0-1 0,1 0-1,-1 1 1,1-1 0,-1 0 0,0 0-1,2 1 1,-1-1 11,0 0 1,0 1-1,0-1 0,0 0 0,0 0 1,0 0-1,0 0 0,0 0 1,1 0-1,-1 0 0,0-1 0,2 0 1,5-2-13,0 0-1,0-1 1,0 0 0,0-1 0,-1 0 0,0 0 0,8-7 0,-6 4-106,1 1 0,18-10 1,-28 17 86,1-1 1,0 1-1,-1 0 1,1 0 0,0 0-1,-1 0 1,1 0-1,0 0 1,0 0 0,-1 0-1,1 0 1,0 0-1,-1 1 1,1-1-1,0 0 1,-1 0 0,1 1-1,0-1 1,-1 0-1,1 1 1,-1-1 0,1 0-1,0 1 1,-1-1-1,1 1 1,-1-1 0,1 1-1,-1-1 1,0 1-1,1 0 1,-1-1-1,1 1 1,-1 0 0,0 0-1,2 2 6,0 1 0,0-1 0,-1 1 0,2 7 0,-2-8 17,0 1-1,-1-1 0,2 1 1,-1-1-1,0 0 0,0 1 1,4 3-1,-5-6-11,1 0-1,0 0 1,0 0-1,0 0 0,0-1 1,0 1-1,0 0 1,0 0-1,0-1 1,0 1-1,0-1 1,1 1-1,-1-1 1,0 0-1,0 1 1,0-1-1,1 0 1,-1 0-1,0 0 1,0 0-1,1 0 1,-1 0-1,0 0 1,3-1-1,5-1 39,0 0 0,0-1 0,0 0-1,-1 0 1,11-6 0,40-27 226,-47 29-253,10-8-41,-1-1 0,-1 0 1,19-20-1,47-60 11,-41 41 92,-2-2 1,37-67 0,-56 82-103,-3 0-1,-1-1 1,27-92-1,-42 116-79,4-34 1,-9 51 91,1 1-1,-1 0 1,0-1 0,0 1 0,0 0 0,0-1 0,0 1 0,0-1 0,0 1-1,-1 0 1,0-2 0,-4 3-110,-5 10 26,-9 10 46,2 1 0,1 0-1,1 2 1,0 0 0,2 0-1,1 1 1,-10 27 0,17-34-6,0 0 1,1 1 0,1-1-1,1 1 1,1 0 0,0 0-1,1 0 1,1-1 0,1 1-1,0 0 1,1-1-1,1 1 1,1-1 0,0 0-1,1 0 1,9 16 0,-11-26-928,-3-5 695,-1 0 1,1 0-1,0 0 1,0-1 0,0 1-1,0 0 1,0-1-1,0 1 1,1 0-1,-1-1 1,1 0 0,-1 1-1,1-1 1,-1 0-1,1 0 1,0 0-1,-1 0 1,1 0 0,2 1-1,5-1-1767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4:29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1 5728,'-84'0'2592,"55"11"-768,39-6-1216,22-1 960,8 1-896,23-2-64,5 0-384,30-6 64,2 3-160,11-8 352,-3 4-256,-8-4-480,-19 5 160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4:30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12 6816,'-93'-8'3072,"61"8"-2656,22 0 64,10-4-768,5 4 160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4:32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1153 3968,'0'0'1285,"20"-1"1344,-15-2-2223,0 1 1,0-1-1,0 0 0,0 0 0,0-1 0,-1 1 0,1-1 0,-1 0 0,0 0 0,0-1 0,4-6 0,2-5-229,0 0-1,9-22 1,32-65 423,122-184 0,-83 151-147,-73 107-346,-1-2-1,19-52 1,0-14 139,-34 93-392,-3 5-32,-8 9-122,5-4 252,-44 54-230,16-19 444,3 1-1,-33 61 0,-53 142 320,-2 2-58,-35 36 154,68-137-280,-20 40 1532,107-190-1565,2-4-222,1 0 1,-1 0-1,10-13 0,35-38-159,103-98-1,-108 119 63,1 2 0,2 2-1,62-35 1,-71 49 46,184-107 0,-149 81-3,67-56-1,30-53-71,-137 126 239,-26 23-159,1-1 0,-1 0 0,0 0 1,0 0-1,-1-1 0,11-16 0,-16 19-56,-4 6 48,-7 7-29,-14 18-22,1 2 0,1 0 1,-21 36-1,-48 100 379,89-159-266,0-1 0,0 1 0,0-1 0,1 1-1,0 0 1,-1-1 0,2 1 0,-1 0-1,0 0 1,1 0 0,0 5 0,0-10-41,1 0 0,-1 1 0,0-1 0,0 0 0,0 0 0,0 0-1,0 1 1,1-1 0,-1 0 0,0 0 0,0 0 0,0 0 0,0 1 0,1-1 0,-1 0 0,0 0 0,0 0 0,1 0 0,-1 0 0,0 0 0,0 0 0,1 0 0,-1 1 0,0-1 0,0 0 0,1 0 0,-1 0 0,0 0 0,0 0 0,0 0 0,1-1-1,-1 1 1,0 0 0,0 0 0,1 0 0,-1 0 0,9-4 100,-1-1-54,-1-1 0,0 0 0,0 0 1,-1-1-1,9-11 0,28-44 28,-38 55-76,27-44-58,-21 31-19,0 1 0,2 0 0,0 1 0,1 1 0,22-22 0,-35 39 58,-1-1 0,1 1-1,-1-1 1,1 1 0,-1 0-1,1-1 1,-1 1 0,1 0-1,0-1 1,-1 1 0,1 0 0,0 0-1,-1 0 1,1-1 0,-1 1-1,1 0 1,1 0 0,-2 0 1,1 0 1,-1 0 0,0 1-1,1-1 1,-1 0 0,0 0-1,1 0 1,-1 1-1,0-1 1,1 0 0,-1 0-1,0 1 1,0-1 0,1 0-1,-1 1 1,0-1 0,0 0-1,1 1 1,-1-1 0,0 1-1,0-1 1,1 4-29,0 1 0,0-1-1,0 0 1,0 7 0,-1-3 26,1 10 25,1 0 1,1 0 0,1-1-1,9 29 1,-11-41-3,0 0 1,0-1-1,0 1 1,1-1-1,0 0 0,0 1 1,0-1-1,0-1 1,1 1-1,-1 0 0,1-1 1,0 0-1,0 0 1,0 0-1,1 0 0,-1-1 1,1 1-1,-1-1 1,1 0-1,0-1 0,9 3 1,-4-3 6,0 0 1,1-1-1,-1 0 1,0 0-1,0-1 1,0-1-1,0 0 1,0 0-1,9-4 1,1 0-4,-1-2 0,0 0 0,26-16 1,114-88 71,-71 47-244,-57 41 100,-31 24 52,0 0 0,0 0 0,0 0 0,0 0 0,0 0 0,0 0 0,1 0 0,-1 0 0,0 0 0,0 0 0,0 0 0,0 0 0,0 0 0,0 0 0,0-1 0,0 1 0,0 0 0,0 0 0,1 0 0,-1 0 0,0 0 0,0 0 0,0 0 0,0 0 0,0 0 0,0 0 0,0 0 0,0 0 0,0 0 0,1 1 0,-1-1 0,0 0 0,0 0 0,0 0 0,0 0 0,0 0 0,0 0 0,0 0 0,0 0 0,0 0 0,0 0 0,0 0 0,0 0 0,0 0 0,1 0-1,-1 0 1,0 0 0,0 1 0,0-1 0,0 0 0,0 0 0,0 0 0,0 0 0,0 0 0,0 0 0,0 0 0,0 0 0,0 0 0,0 1 0,0-1 0,0 0 0,0 0 0,0 0 0,0 0 0,0 0 0,0 0 0,0 0 0,0 0 0,0 1 0,-4 11-62,-10 21 74,12-28 4,-16 34 77,-17 39-62,31-65-27,0 0-1,0 0 1,1 1-1,-2 15 1,5-26 18,0 1 1,0-1-1,0 1 1,0-1-1,1 0 0,-1 1 1,1-1-1,0 0 0,0 1 1,0-1-1,0 0 0,3 6 1,-3-8 2,0 0 0,0 1 0,1-1 0,-1 0 0,0 1 1,1-1-1,-1 0 0,1 0 0,-1 0 0,1 0 0,0-1 0,-1 1 0,1 0 0,0-1 1,-1 1-1,1-1 0,0 1 0,0-1 0,0 0 0,-1 0 0,1 0 0,0 0 0,0 0 1,0 0-1,-1 0 0,1-1 0,3 0 0,13-4 23,0-1 1,0 0-1,0-2 1,25-14-1,69-50 117,-43 19-124,-3-2 1,-2-3-1,-3-3 1,65-84-1,-81 85-32,-3-2 0,-3-1 0,-3-2 0,-3-2 1,28-78-1,-57 133 1,-2 10-21,-1-1 0,0 0 0,0 1 0,0-1-1,-1 0 1,1 1 0,0-1 0,-1 0 0,0 0 0,0 0-1,0-3 1,0 6 8,0 0 0,0-1-1,0 1 1,0 0 0,0-1-1,0 1 1,0 0 0,0-1-1,-1 1 1,1 0-1,0-1 1,0 1 0,0 0-1,-1-1 1,1 1 0,0 0-1,0 0 1,0-1 0,-1 1-1,1 0 1,0 0 0,-1 0-1,1-1 1,0 1 0,-1 0-1,1 0 1,0 0-1,0 0 1,-1 0 0,1-1-1,-1 1 1,1 0 0,0 0-1,-1 0 1,1 0 0,0 0-1,-1 0 1,1 0 0,0 0-1,-1 0 1,1 1-1,-1-1 1,-13 7-191,7-1 162,0 0 1,1 0 0,0 1 0,0 0 0,0 0-1,-5 10 1,6-11 20,-16 27-49,1 1-1,-18 44 1,-25 78 68,44-101 13,-21 95-1,31-108 55,2 1-1,3 0 1,1-1-1,3 51 1,0-80 29,2 0 0,0 0 0,0 0 0,1 0 0,1 0 1,9 21-1,-13-33-81,1-1 0,-1 1 0,1 0 0,-1 0 0,1 0 0,0 0 0,-1 0 1,1-1-1,0 1 0,-1 0 0,1-1 0,0 1 0,0 0 0,0-1 0,0 1 1,0-1-1,0 0 0,0 1 0,0-1 0,0 0 0,0 1 0,0-1 0,0 0 0,0 0 1,0 0-1,0 0 0,0 0 0,0 0 0,0 0 0,0 0 0,0 0 0,0-1 0,0 1 1,0 0-1,0-1 0,0 1 0,0-1 0,0 1 0,0-1 0,0 1 0,0-2 1,6-3 47,0 0 1,0 0-1,-1-1 1,7-8-1,-13 14-66,83-98 283,52-52-268,-114 130-98,1 1 0,1 1 0,0 1 0,1 2 0,42-22 0,-63 36 55,1-1-1,-1 1 1,0 0 0,0 0-1,1 1 1,3-2 0,-6 2 23,0 0 1,-1 0-1,1 0 1,0 0-1,-1 0 1,1 0-1,0 1 1,-1-1-1,1 0 1,-1 0-1,1 0 1,0 1-1,-1-1 1,1 0-1,-1 1 1,1-1-1,-1 0 1,1 1-1,-1-1 1,1 1-1,-1-1 1,1 1-1,-1-1 0,1 1 1,-1-1-1,0 1 1,1-1-1,-1 1 1,0 0-1,0-1 1,1 1-1,-1 0 1,0-1-1,0 1 1,0-1-1,0 1 1,0 1-1,1 4-9,-2-1-1,1 1 1,0 0-1,-1-1 0,0 1 1,0-1-1,-1 1 1,0-1-1,-3 8 0,-5 7 20,-13 22-1,-62 84 177,68-106-136,0 0 1,-1-1 0,-40 32 0,-3-3 271,60-48-317,1 0 1,0 0-1,0 1 1,0-1-1,0 0 1,0 0 0,0 0-1,0 1 1,1-1-1,-1 0 1,0 0-1,0 0 1,0 0-1,0 1 1,0-1 0,0 0-1,0 0 1,0 0-1,0 0 1,0 0-1,1 1 1,-1-1-1,0 0 1,0 0-1,0 0 1,0 0 0,0 0-1,1 0 1,-1 0-1,0 1 1,0-1-1,0 0 1,0 0-1,1 0 1,-1 0 0,0 0-1,0 0 1,0 0-1,0 0 1,1 0-1,-1 0 1,0 0-1,0 0 1,0 0 0,1 0-1,-1 0 1,0 0-1,28-2 76,47-9 0,-53 7-77,31-5 111,99-34 0,-118 31-1219,-2-2 1,1-1-1,57-37 0,-80 45 20,0 0-1,12-13 1,-20 18 634,0 0 0,0 0 1,0 0-1,-1 0 1,1 0-1,-1-1 0,1 1 1,-1-1-1,0 1 1,0-1-1,0 1 0,0-1 1,0 0-1,0 0 1,0-4-1,-1-9-2257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4:32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77 8384,'-42'-28'3808,"56"28"-3328,4 0 960,8 3-896,29-3 896,3 0-801,42-8-191,3 4-288,23-7 160,-9 6-192,-4-7-1088,-20 1 513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4:52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1341 4480,'-20'10'1445,"16"-8"-885,5-3-430,-1 1-1,0-1 1,1 1-1,-1 0 1,1-1-1,-1 1 0,1-1 1,-1 1-1,1 0 1,-1-1-1,1 1 1,-1 0-1,1 0 1,-1-1-1,1 1 1,-1 0-1,2 0 1,11-5 525,1-1 0,-1 0 0,20-13 0,-10 6-251,0 0-80,35-19 506,84-63 0,-117 76-427,-1-1 1,43-47-1,-67 66-397,4-4 90,-1 0 0,1 1 0,0 0 0,1-1 0,6-4 0,-11 8-98,1 1 1,-1 0 0,0 0 0,0 0-1,0 0 1,0 0 0,1 0 0,-1 0 0,0 0-1,0 0 1,0 0 0,1-1 0,-1 1-1,0 0 1,0 0 0,0 0 0,1 0-1,-1 0 1,0 0 0,0 0 0,0 0 0,1 1-1,-1-1 1,0 0 0,0 0 0,0 0-1,0 0 1,1 0 0,-1 0 0,0 0 0,0 0-1,0 0 1,0 1 0,1-1 0,-1 0-1,0 0 1,0 0 0,0 0 0,0 0 0,0 1-1,0-1 1,0 0 0,1 0 0,-1 0-1,0 0 1,0 1 0,0-1 0,0 0 0,0 0-1,0 0 1,0 1 0,0-1 0,0 0-1,0 0 1,0 0 0,0 1 0,-1 12-4,1-11 16,-16 108 303,15-104-306,0-1 52,-1 1 1,1 0-1,0 0 0,1 0 1,0 0-1,0 0 1,0 0-1,0 0 0,1 0 1,2 10-1,-2-15-26,-1 0 0,1-1 0,0 1 1,0 0-1,-1 0 0,1 0 0,0-1 0,0 1 0,0 0 0,0-1 0,0 1 0,-1-1 1,1 1-1,0-1 0,0 1 0,1-1 0,-1 0 0,0 1 0,0-1 0,0 0 0,0 0 1,0 0-1,0 0 0,0 0 0,0 0 0,0 0 0,0 0 0,2-1 0,1 0 31,0 0-1,0 0 0,-1 0 1,1 0-1,-1 0 0,1-1 1,-1 0-1,5-2 0,84-74 305,-10 8-487,-82 69 87,1 0-1,-1 1 1,1-1 0,-1 1-1,1-1 1,-1 1 0,1 0 0,0-1-1,-1 1 1,1-1 0,0 1 0,-1 0-1,1 0 1,0-1 0,-1 1 0,1 0-1,0 0 1,-1 0 0,1 0 0,0 0-1,0 0 1,1 0 0,-2 1 17,1 0 0,0 1 0,-1-1 0,1 0 1,-1 1-1,0-1 0,1 1 0,-1-1 0,0 1 0,0-1 0,0 3 0,1 4-10,0 1 0,0-1 0,1 0 0,0 0 0,0 0 0,6 11 0,-6-16 36,0 1 0,0-1 0,0 0 0,0-1 0,1 1 0,-1 0 0,1-1 0,0 1 0,-1-1 0,1 0 0,0 0 0,1 0 0,-1 0 0,0-1 0,0 1 0,1-1 0,5 2 0,7 1 147,30 5 0,-42-9-117,0 1 0,1-1-1,-1 0 1,0 0-1,1 0 1,-1-1 0,0 1-1,0-1 1,1 0-1,-1 0 1,0-1 0,7-3-1,-10 5-22,-1-1 0,1 0 1,0 1-1,0-1 0,-1 0 0,1 1 0,-1-1 1,1 0-1,-1 0 0,1 0 0,-1 1 0,0-1 1,1 0-1,-1 0 0,0 0 0,1 0 0,-1 0 0,0 0 1,0 0-1,0 0 0,0 0 0,0 0 0,0 1 1,0-1-1,0 0 0,-1 0 0,1 0 0,0-1 0,-11-23 45,11 24-60,-3-3 1,1 1 0,-1-1 1,0 0-1,0 1 0,0-1 0,0 1 0,-5-4 0,-2-2-30,5 5-33,1 1 0,-1-1 0,0 1 0,1 0 0,-2 0 0,1 1 0,0-1 0,0 1 0,-1 0 0,1 1 0,-1-1 0,0 1 0,1 0 0,-1 1 0,0-1-1,-10 2 1,15-1 51,1 0-1,-1 0 0,1 0 0,-1 0 0,1 0 0,-1 1 1,1-1-1,-1 0 0,1 0 0,-1 1 0,1-1 1,-1 0-1,1 1 0,0-1 0,-1 1 0,1-1 0,0 0 1,-1 1-1,1-1 0,0 1 0,0-1 0,-1 1 0,1-1 1,0 1-1,0-1 0,0 1 0,0-1 0,0 1 0,-1-1 1,1 1-1,0-1 0,0 1 0,0-1 0,0 1 0,1-1 1,-1 1-1,0-1 0,0 1 0,0-1 0,0 1 1,0-1-1,1 1 0,-1-1 0,0 1 0,0-1 0,1 0 1,-1 1-1,0-1 0,1 1 0,-1-1 0,0 0 0,1 1 1,-1-1-1,1 0 0,-1 1 0,1-1 0,-1 0 0,1 0 1,-1 1-1,1-1 0,0 0 0,5 2 58,0-1 0,1 1 0,-1-1 0,0-1 0,1 1 0,-1-1 0,1 0 0,-1-1 0,0 1 0,1-1 0,-1-1 0,0 1 0,11-5 0,-2 0 17,0 0 0,-1-2 0,1 1 0,15-13 0,-4-1 37,-1-1 1,-1-1-1,-2-1 1,23-30-1,33-56-81,3-2-184,39-53 81,-115 157 97,0-1-1,-1 1 1,-1 0 0,1-1 0,-1 0-1,2-9 1,-5 18-19,0 0 0,-1 0 1,1 0-1,0 0 0,0 0 0,0 0 0,0 0 0,0 0 1,0 0-1,0 0 0,0-1 0,0 1 0,0 0 0,0 0 1,0 0-1,0 0 0,0 0 0,0 0 0,0 0 1,0 0-1,0 0 0,0 0 0,0 0 0,-1 0 0,1 0 1,0 0-1,0 0 0,0 0 0,0 0 0,0 0 0,0 0 1,0 0-1,0 0 0,0-1 0,0 1 0,0 0 0,0 0 1,0 0-1,0 0 0,0 0 0,0 0 0,0 0 0,0 0 1,0 0-1,-6 9-93,-14 23-40,13-20 138,-10 18-18,1 1 1,2 0-1,2 1 1,0 1 0,-12 61-1,11-19 74,-5 119 1,16-184-11,2 1 0,0 0 0,0 0 0,1 0 0,0 0 0,0-1 0,2 1 0,-1-1 0,9 21 0,-11-30-26,0 0-1,1 1 1,-1-1-1,1 0 0,0 0 1,-1 0-1,1 0 0,0 0 1,0 0-1,-1 0 1,1 0-1,0 0 0,0 0 1,0 0-1,0-1 1,0 1-1,0 0 0,0-1 1,1 1-1,-1-1 0,0 1 1,0-1-1,0 1 1,1-1-1,-1 0 0,0 0 1,0 0-1,1 1 1,-1-1-1,0 0 0,0-1 1,1 1-1,-1 0 0,0 0 1,0 0-1,1-1 1,-1 1-1,0-1 0,0 1 1,0-1-1,0 1 1,1-1-1,-1 0 0,1-1 1,5-3 70,0-1-1,-1 0 1,1-1 0,9-13 0,-15 19-93,9-14 72,-1 0-1,0-1 1,-1-1-1,-1 1 0,10-32 1,-8 22-159,1-11 36,-9 34 25,-1 1 1,0 0-1,1-1 0,-1 1 0,0-1 1,0 1-1,-1 0 0,1-1 1,0 1-1,-1 0 0,1-1 0,-1 1 1,-1-3-1,2 5 21,0-1-1,0 1 0,0 0 1,-1 0-1,1 0 1,0 0-1,0 0 1,0 0-1,0 0 1,0 0-1,-1 0 1,1 0-1,0 0 1,0 0-1,0 0 1,0 0-1,0 0 1,0 0-1,-1 0 0,1 0 1,0 0-1,0 0 1,0 0-1,0 0 1,0 0-1,-1 0 1,1 0-1,0 0 1,0 0-1,0 0 1,0 0-1,0 0 1,-1 0-1,1 0 1,0 0-1,0 1 1,0-1-1,0 0 0,0 0 1,0 0-1,0 0 1,0 0-1,0 0 1,-1 0-1,1 1 1,0-1-1,0 0 1,0 0-1,0 0 1,0 0-1,0 0 1,0 1-1,0-1 1,0 0-1,0 0 1,0 0-1,0 0 0,0 0 1,0 1-1,0-1 1,0 0-1,-3 10-98,3-9 98,0 0 2,0 0 1,-1 0 0,1 1-1,0-1 1,0 0-1,0 0 1,0 1 0,0-1-1,0 0 1,1 0-1,-1 1 1,0-1 0,1 0-1,-1 0 1,1 0-1,-1 1 1,1-1 0,-1 0-1,1 0 1,1 2 0,0-2 4,-1 1 0,1-1 0,0 0 0,0 1 0,0-1 0,0 0 0,0 0 0,0 0 0,0 0 0,4 1 0,4 0 19,1-1 0,-1 0 0,21 0 0,-30-1-19,45-1-12,0-2 1,-1-2-1,60-14 0,-76 10 54,43-18 0,6-3-1,-78 30-42,0 0 0,1 0 0,-1 0 0,0-1-1,0 1 1,0 0 0,1 0 0,-1 0 0,0 0-1,0 0 1,1 0 0,-1 0 0,0 0 0,0 0-1,1 0 1,-1 1 0,0-1 0,0 0 0,1 0 0,-1 0-1,0 0 1,0 0 0,1 0 0,-1 0 0,0 1-1,0-1 1,0 0 0,1 0 0,-1 0 0,0 0-1,0 1 1,0-1 0,0 0 0,0 0 0,1 1-1,-1-1 1,0 0 0,0 0 0,0 0 0,0 1-1,0-1 1,0 0 0,0 0 0,0 1 0,0-1-1,0 0 1,0 0 0,0 1 0,0-1 0,0 0 0,0 0-1,0 1 1,0-1 0,0 0 0,0 0 0,0 1-1,-1-1 1,1 0 0,-6 19 56,5-17-58,-46 88 40,1-2-39,33-61 4,9-20 3,0 1 1,1-1-1,-1 1 0,2-1 0,-1 1 0,1 0 1,0 0-1,0 8 0,2-15 10,0-1-1,0 1 1,0-1-1,0 0 1,0 1 0,0-1-1,0 0 1,0 1 0,0-1-1,0 1 1,0-1-1,0 0 1,0 1 0,0-1-1,1 0 1,-1 1-1,0-1 1,0 0 0,0 1-1,1-1 1,-1 0-1,0 0 1,0 1 0,1-1-1,-1 0 1,0 0-1,0 1 1,1-1 0,0 0 6,0 0 1,-1 0-1,1 0 1,0-1-1,-1 1 1,1 0-1,0-1 1,-1 1-1,1 0 1,0-1-1,-1 1 1,1 0-1,-1-1 1,1 1-1,0-1 1,-1 1-1,0-1 1,2-1-1,9-12 6,0-1 0,0 0 0,14-30 0,7-10-140,-27 44 15,0 0-178,-3 11 139,0 5 36,10 90-209,-11-93 318,-1 1-1,1-1 1,0 1 0,0-1 0,0 1-1,0-1 1,0 0 0,0 1 0,1-1 0,-1 0-1,1 0 1,0 0 0,-1 0 0,1 0-1,0 0 1,0 0 0,0-1 0,1 1 0,-1-1-1,0 0 1,0 1 0,1-1 0,-1 0 0,1 0-1,-1-1 1,1 1 0,-1 0 0,1-1-1,0 0 1,-1 1 0,1-1 0,-1 0 0,6-1-1,2-2 42,-1 0 0,1-1 0,-1 0 0,0 0 0,0-1-1,-1 0 1,14-10 0,-14 10-38,14-12 49,-1 0 1,-1 0-1,-1-2 1,30-36-1,60-97 97,-58 78-95,-28 42-63,-1-1 0,23-50 0,-21 27 0,32-114 0,-53 153-155,0-1 1,-1 0-1,-1-30 0,-1 52 97,-1 0-1,0 1 1,0-1-1,0 0 1,0 0 0,-1 0-1,-2 5 1,-5 12 77,-4 29-17,-19 55-132,17-64 99,3 0-1,1 1 0,-6 43 0,-3 128 106,20-208-66,0 73 141,1-71-84,-1 1 0,2 0 0,-1 0 0,1-1 0,0 1 0,1-1 0,5 11 0,-8-18-56,0 1 0,0-1 0,1 1 0,-1-1 0,0 1 0,0 0 0,1-1 0,-1 1 0,1-1 0,-1 0 0,0 1 0,1-1 0,-1 1 0,1-1 0,-1 0-1,1 1 1,-1-1 0,1 0 0,0 1 0,-1-1 0,1 0 0,-1 0 0,1 0 0,0 1 0,-1-1 0,1 0 0,-1 0 0,1 0 0,0 0 0,-1 0 0,1 0 0,-1 0-1,1 0 1,0-1 0,-1 1 0,1 0 0,-1 0 0,2-1 0,1 0 15,-1-1 1,1 0-1,-1 0 0,0 0 0,0 0 1,3-3-1,-2 1 33,9-8-47,-1 0-1,0-1 0,13-20 1,-18 22 98,0-1 0,8-23 0,-9 22-223,1 0-1,10-19 1,-14 30 106,-1 0 0,1 1-1,0-1 1,0 0 0,0 1 0,0-1-1,0 1 1,0 0 0,0 0-1,0-1 1,0 2 0,1-1-1,-1 0 1,3 0 0,40-8 30,-24 6-31,-17 2 4,6-1 17,-1 0 0,0 1-1,0 0 1,1 0 0,10 1 0,-3 1-207,-14-1 182,-1 0 0,1 0 0,0 0 0,-1 0 0,1 1 0,-1-1 0,4 2 0,-5-1 13,-1-1-1,1 0 1,0 1 0,-1 0 0,1-1 0,0 1-1,-1-1 1,1 1 0,-1 0 0,1-1-1,-1 1 1,1 0 0,-1 0 0,1-1-1,-1 1 1,0 0 0,0 0 0,1 0 0,-1-1-1,0 1 1,0 0 0,0 0 0,0 0-1,0 0 1,0-1 0,0 2 0,0 1-38,0 1 69,0 1 0,0 0 0,0 0 0,0-1 0,1 1 0,0 0 0,0-1 0,1 1 0,2 7 0,-3-12-28,-1 1 1,1-1-1,-1 1 1,1-1-1,-1 0 0,1 1 1,-1-1-1,1 0 1,0 1-1,-1-1 0,1 0 1,-1 0-1,1 1 1,0-1-1,-1 0 0,1 0 1,0 0-1,-1 0 1,1 0-1,0 0 0,-1 0 1,1 0-1,1-1 1,20-3 30,-10 1-65,-5 1 28,1 0 0,-1 0 1,8-4-1,0 0 72,-28 35-357,9-17 231,-22 39-82,-5 9 204,29-53-63,-1 0 0,1 0 0,0 1 0,0-1 0,1 0 0,-1 15 0,2-21 8,0 1-1,1-1 0,-1 1 1,0-1-1,0 1 1,1-1-1,-1 0 1,1 1-1,-1-1 1,1 1-1,0-1 1,0 0-1,-1 0 1,1 1-1,0-1 1,0 0-1,0 0 1,0 0-1,0 0 1,1 0-1,-1 0 1,0 0-1,0 0 1,2 0-1,-1 0 4,0 0 0,0 0-1,1-1 1,-1 1 0,0-1 0,0 1-1,0-1 1,1 0 0,-1 0 0,0 0-1,0 0 1,1 0 0,-1 0 0,0-1-1,4 0 1,8-4-7,0 0-1,0-1 1,-1 0-1,0-1 1,0-1-1,22-17 1,-17 8 33,-1-1-1,-1 0 1,15-23 0,40-67 126,-13 17-15,58-73-80,-64 85-115,-3-2-1,-4-3 0,47-121 1,-68 150-59,9-28-105,-28 58 184,-7 15-117,2 9 134,0 1 1,0 0-1,0 0 1,0 0-1,-1 0 0,1 0 1,0 0-1,0 0 1,0 0-1,-1 0 1,1 0-1,0-1 1,0 1-1,0 0 1,-1 0-1,1 0 1,0 0-1,0 0 0,0 0 1,-1 1-1,1-1 1,0 0-1,0 0 1,0 0-1,-1 0 1,1 0-1,0 0 1,0 0-1,0 0 0,0 0 1,-1 0-1,1 1 1,0-1-1,0 0 1,0 0-1,0 0 1,0 0-1,-1 1 1,1-1-1,0 0 1,0 0-1,-5 6-38,0 1-1,0-1 1,0 1 0,1 0-1,-7 15 1,3-6 16,-98 196-223,30-58 226,56-116 45,3 2 0,1 0 0,-17 70 0,26-76-12,1 1-1,2-1 0,1 1 1,4 67-1,-1-97-9,1 7 49,0 0 1,1 0 0,0 0 0,5 15 0,-6-24-26,0 0 1,0-1-1,1 1 1,-1 0-1,1-1 1,0 1-1,-1-1 1,1 0 0,0 1-1,3 1 1,-4-3-10,1 0 1,0 0-1,-1 0 1,1 0 0,0 0-1,0 0 1,-1-1-1,1 1 1,0-1 0,0 1-1,0-1 1,0 0-1,0 0 1,0 1 0,0-1-1,0-1 1,2 1-1,3-2 37,1 0 0,-1 0 0,0 0-1,0-1 1,0 0 0,0-1-1,0 0 1,9-6 0,5-5 20,19-19 0,-7 2-120,-2-1-1,39-52 1,-6 6-342,-90 156 70,24-71 320,-8 28-16,-7 37-1,15-60 51,1 0-1,0 0 1,1 0 0,0 0-1,0 1 1,1-1 0,5 19-1,-6-29-14,1 1-1,-1 0 0,1 0 1,0 0-1,-1-1 1,1 1-1,0 0 0,0-1 1,0 1-1,0 0 0,1-1 1,-1 0-1,0 1 1,1-1-1,-1 0 0,1 1 1,-1-1-1,1 0 0,0 0 1,-1 0-1,1-1 1,0 1-1,0 0 0,-1-1 1,1 1-1,0-1 0,0 1 1,0-1-1,0 0 1,0 0-1,3 0 0,1 0 25,-1-1 0,1 0-1,0 0 1,-1-1 0,1 0 0,-1 0-1,0 0 1,0 0 0,9-6 0,-4 0-48,0 0 1,0-1-1,0 0 0,-2-1 1,1 0-1,10-17 1,0 2 49,30-39 64,42-54 48,-32 50-69,-8 10-34,-2-2 0,47-75-1,-66 82-105,-2-1-1,-3-1 1,-2-2-1,16-59 0,-37 110 36,-1 2-44,0-1 0,1 1 1,-1-1-1,0-8 0,-1 13 58,0 0 0,0-1 0,0 1-1,0 0 1,0-1 0,0 1 0,0 0 0,0-1 0,0 1 0,0 0 0,-1-1 0,1 1 0,0 0 0,0 0 0,0-1-1,0 1 1,-1 0 0,1-1 0,0 1 0,0 0 0,0 0 0,-1 0 0,1-1 0,0 1 0,-1 0 0,1 0-1,0 0 1,-1-1 0,0 1-7,0 0 0,0 0 0,0 0 0,0 1 0,0-1 0,0 0 0,0 0 1,0 1-1,0-1 0,0 0 0,0 1 0,1-1 0,-1 1 0,-2 1 0,-3 2-31,0 1 0,1 0 0,-1 0 0,1 0 0,0 1 0,-7 9 0,-24 43 69,28-45-23,-148 267 0,132-234-77,-35 90-1,46-96 85,2 1 1,2 1-1,2 0 0,2 0 0,0 78 0,8-33 174,-3-77-155,1 0 0,0-1-1,0 1 1,4 11-1,-5-20-10,1 0 1,-1-1-1,1 1 0,-1 0 0,1-1 0,-1 1 0,1 0 0,-1-1 0,1 1 0,0-1 1,-1 1-1,1-1 0,0 0 0,0 1 0,-1-1 0,1 1 0,0-1 0,0 0 0,0 0 0,-1 0 1,1 1-1,0-1 0,0 0 0,0 0 0,1 0 0,1 0 28,0 0 0,0 0 0,-1-1 0,1 1 0,0 0 0,4-2 0,13-8 20,0 0 0,0-1 0,-1-1 0,0-1 1,18-17-1,-12 11-42,44-41-99,2-1-260,-71 61 330,1-1 0,-1 1 0,1-1 0,-1 1 0,1-1 0,0 1 0,-1-1 0,1 1 1,0 0-1,-1-1 0,1 1 0,0 0 0,0 0 0,-1-1 0,1 1 0,0 0 0,0 0 0,-1 0 0,1 0 1,0 0-1,0 0 0,-1 0 0,1 0 0,1 1 0,-2-1 3,1 1 0,-1-1 1,1 1-1,-1 0 0,1-1 0,-1 1 0,1 0 0,-1-1 0,0 1 1,0 0-1,1 0 0,-1-1 0,0 1 0,0 0 0,0 0 0,0-1 1,0 1-1,0 0 0,0 1 0,0 4-4,0 1-1,-1-1 1,0 1 0,-3 9-1,-42 99-41,8-24 118,38-90-49,0-1-1,-1 1 0,1-1 0,0 1 1,0 0-1,0-1 0,0 1 0,-1-1 1,1 1-1,0 0 0,0-1 1,0 1-1,0 0 0,0-1 0,0 1 1,1-1-1,-1 1 0,0 0 0,0-1 1,0 1-1,1-1 0,-1 1 0,1 0 1,-1 0-3,1-1 0,-1 0 0,1 1 1,-1-1-1,1 0 0,0 0 0,-1 1 1,1-1-1,0 0 0,-1 0 0,1 0 0,-1 0 1,1 0-1,0 0 0,-1 0 0,1 0 1,0 0-1,0 0 0,5-2 53,-1 1-1,1-1 1,8-4-1,-13 6-65,13-7 40,-1-2 1,1 1-1,14-13 0,1-1-125,-13 10 69,-11 8-15,0 0 1,0 0 0,1 0 0,0 1 0,0-1 0,0 1 0,0 1 0,13-5 0,-18 7 25,0 0-1,-1 0 1,1-1-1,0 1 1,0 0-1,0 0 1,0 0-1,0 0 1,0 0-1,0 0 1,-1 0-1,1 0 1,0 1 0,0-1-1,0 0 1,0 0-1,0 1 1,-1-1-1,1 0 1,0 1-1,0-1 1,-1 1-1,1-1 1,0 1-1,-1 0 1,1-1 0,0 1-1,-1 0 1,1-1-1,-1 1 1,1 0-1,-1 0 1,1-1-1,-1 1 1,0 0-1,1 0 1,-1 0-1,0-1 1,0 1 0,1 0-1,-1 0 1,0 0-1,0 0 1,0 0-1,0 0 1,0 1-1,-1 3-15,0 0-1,0 0 1,0-1 0,-1 1-1,1 0 1,-5 6-1,-5 11 68,-1-1 0,-2-1-1,-21 26 1,-53 52 70,43-50-37,-40 51-76,-6 6-5,86-98 14,-1-1 33,1 0 0,-1 0 0,-1 0 0,1 0 0,-1-1 0,0 0-1,-13 7 1,19-12-33,1 1-1,0-1 0,-1 0 0,1 0 1,0 0-1,-1 0 0,1 0 0,-1 1 0,1-1 1,0 0-1,-1 0 0,1 0 0,-1 0 1,1 0-1,0 0 0,-1 0 0,1 0 1,-1 0-1,1 0 0,0 0 0,-1-1 1,1 1-1,-1 0 0,0-8 230,9-10-105,2-1-128,1 1 0,0 0 0,1 0 0,1 2 1,1 0-1,1 0 0,0 1 0,0 1 0,35-24 0,-5 13-48,66-28 0,9-5-1203,-98 46-690,30-23 1,-49 32 1394,0 0-1,0 0 1,0 0 0,0 0 0,-1 0 0,1 0 0,-1-1 0,0 1 0,0-1-1,0 1 1,-1-1 0,1 0 0,-1 0 0,0 0 0,0 0 0,1-6-1,2-7-1841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4:53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35 7136,'-13'-3'3232,"26"3"-2816,-5 0 1216,10 3-992,19-6 224,8 3-512,16-3 64,7-2-256,4-4 128,-9 9-160,-8-6 416,-7 6-288,-6-5-1248,-11 5 512,-9-3-2848,-4 6 1856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4:53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968 52 4992,'-19'-7'2240,"34"7"-1952,-11 0 0,0 0-224,1-5-32,4 5 0,9-3-6176</inkml:trace>
  <inkml:trace contextRef="#ctx0" brushRef="#br0" timeOffset="1">69 45 6816,'-50'-28'3072,"37"28"-2656,8 0-160,10 0-224,5-5-32,3 1 32,8-4 96,11 8-64,0 0-2784,4 4 1504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46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7 519 3808,'-7'4'1961,"15"-6"-169,14-4 551,3-4-1391,-1-1 1,0-2-1,-1 0 1,30-23-1,-7-3-176,50-53 0,-92 88-753,221-242 1511,-215 234-1342,-7 10-151,-1 0-1,0 0 1,1-1-1,-1 1 0,0-1 1,0 0-1,0 0 1,-1 1-1,1-1 1,-1 0-1,2-5 1,-3 8-44,0 0 1,0 0-1,0 0 1,0 0-1,0 0 1,0 0-1,0 0 1,0-1-1,0 1 1,0 0-1,0 0 1,0 0-1,0 0 1,0 0-1,0 0 1,0 0-1,0 0 1,0 0-1,0 0 1,0 0-1,0 0 1,0 0-1,0 0 0,0 0 1,0 0-1,0-1 1,0 1-1,0 0 1,0 0-1,-1 0 1,1 0-1,0 0 1,0 0-1,0 0 1,0 0-1,0 0 1,0 0-1,0 0 1,0 0-1,0 0 1,0 0-1,0 0 1,0 0-1,0 0 1,0 0-1,0 0 1,0 0-1,-1 0 1,1 0-1,0 0 1,0 0-1,0 0 1,0 0-1,0 0 1,0 0-1,0 0 1,0 0-1,0 0 1,0 0-1,0 0 1,0 0-1,-6 5 38,-4 10 86,2 0-75,0 1-1,1 0 1,1 1 0,1 0 0,0 0 0,2 0 0,-3 18-1,3-6 74,2 1 0,0 0 0,6 39 0,-4-60-38,0 0-1,1 0 0,6 16 0,-7-22-42,0 0-1,1 0 0,-1 0 1,1 0-1,-1 0 0,1-1 0,0 1 1,0-1-1,0 1 0,0-1 0,1 0 1,-1 0-1,5 3 0,-6-4-12,1-1 0,-1 1 0,1-1-1,-1 0 1,1 1 0,0-1 0,-1 0 0,1 0-1,-1 0 1,1 0 0,0 0 0,-1-1 0,1 1 0,-1 0-1,1-1 1,-1 1 0,1-1 0,-1 1 0,1-1 0,-1 0-1,1 0 1,-1 0 0,0 0 0,0 0 0,1 0 0,-1 0-1,1-2 1,5-4 68,0 0 0,-1-1 0,7-11 0,41-74-122,-33 53 8,38-51 1,-50 78 47,16-20 11,-23 31-30,1 0 1,-1 0-1,0-1 1,0 1-1,1 1 1,-1-1-1,1 0 1,0 1-1,4-3 1,-6 4 1,0 0 1,-1 0 0,1-1 0,0 1 0,0 0-1,-1 0 1,1 0 0,0 0 0,-1 1 0,1-1-1,0 0 1,0 0 0,-1 0 0,1 1 0,0-1-1,-1 0 1,1 0 0,0 1 0,-1-1 0,1 1-1,-1-1 1,1 1 0,-1-1 0,1 1-1,-1-1 1,1 1 0,-1-1 0,1 1 0,-1 0-1,1-1 1,-1 1 0,0-1 0,0 1 0,1 0-1,-1 0 1,0 0 0,1 3 4,0 0 0,0 0 1,0 0-1,0 0 0,-1 6 0,-2 25 99,-1 0 0,-11 41 0,13-56-63,3-11 28,-2-9-76,1 0-1,-1 0 0,0 0 0,0 1 0,0-1 1,0 0-1,0 0 0,0 0 0,0 0 1,1 0-1,-1 0 0,0 0 0,0 0 0,0 0 1,0 1-1,0-1 0,1 0 0,-1 0 1,0 0-1,0 0 0,0 0 0,0 0 0,1 0 1,-1 0-1,0 0 0,0 0 0,0 0 1,0 0-1,1 0 0,-1 0 0,0-1 0,0 1 1,0 0-1,0 0 0,0 0 0,1 0 1,-1 0-1,0 0 0,0 0 0,0 0 0,0-1 1,28-30 157,-9 11-78,1-2-125,0 1 0,27-21 0,-41 37 34,0 1 0,1-1 0,-1 1 1,1 0-1,0 1 0,0 0 0,1 0 0,-1 0 0,1 1 0,-1 0 1,1 1-1,0-1 0,8 1 0,-11 1 8,0 1 0,-1-1 0,1 1 0,0 0 0,-1 1 0,1-1 0,-1 1 0,1 0 0,-1 0 0,0 0 0,1 0 0,-1 1 0,-1 0 0,1 0 0,0 0 0,-1 0 0,1 1 0,-1-1 0,4 7 0,5 6-30,-2 1 1,0 0 0,10 26-1,-11-24 66,0-1-17,-5-10-556,0 1 0,0-1 0,-1 1 0,0-1 0,2 12 0,-4-11-2721,3-3 1009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4:59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219 957 2304,'-12'-2'5449,"12"2"-5407,12-14 1557,2-1-999,16-26-56,-11 16-288,18-32 0,30-81 326,-39 80-289,49-78 274,-43 80-387,26-40 49,37-64 262,-95 157-481,14-26 177,-1-1 0,17-53-1,-30 73-330,-5 7-69,1 3 186,1 1-1,-1 0 1,0 0 0,1 0 0,-1 0 0,1 0-1,0 0 1,-1 0 0,0 2 0,-8 6-37,0 1 0,2 1 1,-14 18-1,-21 42 45,17-27 16,-83 171 349,35-63-68,33-80 72,-2-1 0,-73 89 0,79-114-183,-133 167 872,166-208-952,2-3-24,0 1-1,0-1 0,0 1 0,1-1 0,-1 1 0,1 0 0,-1 0 1,1 0-1,-1 3 0,2 0 306,4-9-91,14-11-168,-1 1-1,2 0 0,0 1 1,22-10-1,88-35-341,-8 5 180,32-36 178,-114 64-79,135-87 22,-106 66-3,-31 20-30,48-41-1,-71 52-185,-14 13-11,-3 3-22,-25 19-204,14-9 322,1 2 0,1 0 0,1 0 0,-19 29-1,23-31 48,1-3 2,1 0 1,-6 13-1,10-19 38,0-1-1,0 1 1,0-1 0,1 1-1,-1-1 1,1 1 0,-1-1-1,1 1 1,0 0-1,0-1 1,1 1 0,-1-1-1,0 1 1,2 4-1,-1-6 0,-1 0 0,1 1-1,-1-1 1,1 0-1,0 0 1,0 0 0,0 0-1,0 0 1,0 0-1,0 0 1,0 0-1,0 0 1,0-1 0,0 1-1,0 0 1,0-1-1,1 1 1,-1-1-1,0 1 1,0-1 0,1 1-1,-1-1 1,0 0-1,1 0 1,-1 0 0,0 0-1,1 0 1,-1 0-1,0 0 1,1 0-1,-1 0 1,0 0 0,3-2-1,0 1 49,1 0-1,-1 0 1,0-1 0,0 0-1,0 0 1,0 0 0,0 0-1,7-6 1,-6 2 23,1 0 0,-2 0-1,1-1 1,-1 1 0,4-9 0,-2 4-23,-3 5-76,-1 0 0,1 0 0,-1 0 0,-1-1 0,1 1 0,-1-1-1,0 1 1,0-1 0,-1 1 0,0-1 0,0 1 0,-1-1 0,0 1-1,0-1 1,0 1 0,-1-1 0,0 1 0,-4-9 0,5 14-3,0-1-1,1 0 1,-1 1 0,0-1 0,0 0-1,1 1 1,-1-1 0,1 0 0,0 1-1,-1-1 1,1 0 0,0 0 0,0 0-1,0 0 1,0 1 0,0-1 0,1 0-1,-1 0 1,0 1 0,1-1 0,-1 0 0,1 0-1,0 1 1,0-1 0,0 1 0,-1-1-1,3-1 1,2-4-35,1 1 1,0 0-1,1 0 0,-1 1 0,1 0 0,12-7 1,48-22-28,-56 29 93,-3 1-39,0 0-1,0 1 1,0 0 0,0 1-1,1 0 1,10-2 0,-16 4 34,0 0-1,0 0 1,0 0-1,0 1 1,0-1 0,0 1-1,0-1 1,0 1-1,0 0 1,0 0 0,-1 0-1,1 1 1,0-1 0,-1 1-1,1-1 1,-1 1-1,0 0 1,1 0 0,-1 0-1,0 0 1,3 4-1,0 1 79,-1 0 0,1 0 1,-1 0-1,-1 1 0,1-1 0,2 11 0,11 52 345,-13-51-326,0 1 1,1-1 0,11 23 0,-14-36-80,1-1 0,0 1-1,1-1 1,-1 0 0,1 0 0,0 0-1,0-1 1,0 0 0,1 1 0,0-1-1,0-1 1,0 1 0,0-1 0,10 5-1,-8-5 20,0-1 0,0 0 0,0 0 0,0-1 0,1 0 0,-1 0-1,0 0 1,10-2 0,8 0 80,25-6 0,-29 3-312,0-2 0,-1 1-1,0-2 1,35-17 0,27-22-4407,-39 21 2033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01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202 179 2496,'45'-62'4133,"-45"62"-4075,1 0-1,-1-1 0,0 1 1,1 0-1,-1-1 1,0 1-1,0-1 0,0 1 1,1-1-1,-1 1 1,0-1-1,0 1 0,0-1 1,0 1-1,0 0 1,0-1-1,0 1 0,0-1 1,0 1-1,0-1 1,0 1-1,0-1 0,0 1 1,-1-1-1,1 1 1,0-1-1,0 1 1,0 0-1,-1-1 0,1 1 1,0-1-1,0 1 1,-1 0-1,1-1 0,0 1 1,-1 0-1,1-1 1,-1 1-1,0-1 5,-1 1 1,1-1-1,0 1 0,0 0 0,0 0 1,0-1-1,-1 1 0,1 0 1,0 0-1,0 0 0,-1 0 0,1 0 1,0 1-1,0-1 0,0 0 0,-1 1 1,0 0-1,-8 3 33,-1 1-1,2 1 1,-1-1-1,0 2 1,1 0-1,0 0 1,1 0-1,0 1 1,0 0-1,0 1 1,1 0 0,-6 9-1,-9 17 165,-33 73 0,50-96-246,2-7 15,0 1 0,0-1 0,1 1 0,0 0 1,0 0-1,1 0 0,0 0 0,0 0 0,0 1 0,0 8 0,2-14-2,-1 0 0,0-1 0,0 1-1,0 0 1,1-1 0,-1 1 0,0 0-1,1 0 1,-1-1 0,1 1 0,-1-1-1,1 1 1,-1 0 0,1-1 0,-1 1-1,1-1 1,-1 1 0,1-1 0,0 0-1,-1 1 1,1-1 0,0 1 0,-1-1 0,1 0-1,0 0 1,-1 1 0,1-1 0,0 0-1,0 0 1,-1 0 0,1 0 0,0 0-1,0 0 1,0 0 0,-1 0 0,1 0-1,0 0 1,1-1 0,2 0 38,1 0-1,0-1 1,0 1-1,7-5 1,0-2 54,0 0-1,0-1 1,-1 0 0,0-1-1,-1 0 1,16-20 0,-5 7 29,-1 1-99,-2-1 0,0-1 0,-2-1 0,20-37 0,-34 56-140,0 0 1,0 0 0,-1-1 0,1-5 0,-1 8-312,-5 22 240,3-8 187,-2 4 107,1 1-1,1 0 1,-1 0-1,2 0 1,2 21-1,-1-30-50,0 0 0,0-1 0,1 1 0,-1 0 1,1-1-1,1 1 0,-1-1 0,1 1 0,0-1 0,0 0 0,0 0 0,1-1 0,0 1 0,0-1 0,0 1 0,7 4 0,-8-7-31,0 0-1,0 0 1,1-1 0,-1 1-1,1-1 1,-1 0 0,1 0-1,0 0 1,-1 0 0,1 0-1,0-1 1,-1 0-1,1 0 1,0 0 0,0 0-1,0-1 1,-1 1 0,1-1-1,0 0 1,-1 0-1,1 0 1,4-3 0,5-2 6,0 0 1,0-1 0,-1-1 0,15-11-1,6-9-19,54-58 0,-59 55-15,1 2-1,42-31 1,-13 18 400,-58 41-414,1 0 1,-1 1-1,1-1 0,0 1 1,-1-1-1,1 1 0,0 0 0,-1-1 1,1 1-1,0 0 0,0 0 0,-1-1 1,1 1-1,0 0 0,0 0 1,0 0-1,-1 0 0,1 0 0,0 0 1,1 0-1,-2 0 9,1 1-1,-1-1 1,0 1 0,1-1-1,-1 0 1,0 1 0,1-1-1,-1 1 1,0-1 0,0 1 0,0-1-1,0 1 1,1-1 0,-1 1-1,0-1 1,0 1 0,0-1-1,0 1 1,0 0 0,0-1 0,0 1-1,-1 0 1,0 7 132,-1 0 1,-6 16-1,7-22-174,-64 169 336,62-165-213,1 1-1,0-1 1,0 0 0,1 1 0,0-1-1,-1 11 1,2-17-86,0 0 0,0 0 0,1 0 0,-1 1 0,0-1 0,0 0 0,0 0 0,1 0 0,-1 0-1,0 0 1,0 0 0,0 0 0,1 0 0,-1 0 0,0 0 0,0 0 0,0 0 0,1 0 0,-1 0 0,0 0 0,0 0 0,1 0 0,-1 0 0,0 0-1,0 0 1,0 0 0,1 0 0,-1 0 0,0 0 0,0 0 0,0 0 0,1 0 0,-1-1 0,0 1 0,0 0 0,0 0 0,10-5 10,-10 5 1,24-15 15,-1-1-1,35-30 1,8-6-3,39-18 196,-87 60-275,0 1 0,1 0 0,0 1 0,22-5 0,-40 12 37,3 0-14,1 0 1,0 0-1,-1 0 0,9 0 1,-12 1 8,0 0 1,0 0-1,0 0 1,0 1-1,0-1 1,-1 0 0,1 0-1,0 0 1,0 1-1,0-1 1,-1 0-1,1 1 1,0-1-1,0 1 1,-1-1-1,1 1 1,0-1-1,-1 1 1,1 0-1,0-1 1,-1 1 0,1 0-1,-1-1 1,1 1-1,-1 0 1,0 0-1,1-1 1,-1 1-1,0 0 1,1 0-1,-1 0 1,0 1-1,1 9 52,0 0 0,-1-1 0,0 1 0,-4 17 0,0 20-36,4-45 8,0 0 0,0-1 1,1 1-1,-1 0 0,1-1 1,-1 1-1,1 0 0,0-1 0,2 6 1,-2-8 5,-1 1-1,1 0 1,-1-1 0,1 1 0,0 0 0,-1-1 0,1 1-1,-1-1 1,1 1 0,0-1 0,0 1 0,-1-1 0,1 0-1,0 1 1,0-1 0,0 0 0,-1 0 0,1 1 0,0-1-1,0 0 1,0 0 0,0 0 0,-1 0 0,1 0 0,0 0-1,0 0 1,0 0 0,0-1 0,-1 1 0,1 0 0,0 0 0,0-1-1,-1 1 1,1-1 0,0 1 0,1-1 0,3-2 10,-1-1 0,1 1 0,-1-1 1,1 0-1,-1 0 0,0 0 1,-1-1-1,5-6 0,8-8-22,54-67 105,-47 57 26,-14 16-208,-4 6 19,1 1 0,-1-1 0,1 1 0,0 0 0,7-5 0,-13 13 21,0 0 0,1 0 0,-1 0 0,0 1 0,-1-1 0,1 0-1,0 0 1,-1 0 0,0 3 0,1-4 28,-8 42-28,0 1 39,1 1 0,0 48 0,9-58 157,-1-33-133,-1 0 1,1 1-1,0-1 0,0 0 1,0 0-1,0 0 0,0 1 1,0-1-1,1-1 0,-1 1 0,1 0 1,2 2-1,-3-3-19,-1-1 0,1 1 0,0 0-1,0-1 1,0 0 0,0 1 0,0-1 0,0 1 0,1-1 0,-1 0-1,0 0 1,0 0 0,0 0 0,0 1 0,0-2 0,0 1 0,0 0-1,0 0 1,1 0 0,-1 0 0,0-1 0,0 1 0,0 0 0,0-1 0,0 1-1,1-2 1,5-1 46,-1-1-1,12-9 0,-14 10-37,91-84 265,-70 62-325,0 1 0,57-40 0,-80 62 20,1 0 0,0 1 0,-1-1-1,1 1 1,0-1 0,0 1 0,0 0 0,0 0-1,0 1 1,7-2 0,-10 2 12,1 0 0,-1 0 0,1 0-1,-1 1 1,1-1 0,-1 0 0,1 0 0,-1 0 0,1 1 0,-1-1 0,1 0 0,-1 0 0,0 1-1,1-1 1,-1 0 0,1 1 0,-1-1 0,0 0 0,1 1 0,-1-1 0,0 1 0,0-1 0,1 1 0,-1-1-1,0 1 1,1 1 2,-1 0 0,1 0 0,-1 0-1,0 1 1,0-1 0,0 0 0,0 0 0,-1 0-1,1 0 1,-1 2 0,-5 17-10,0 0 1,-1-1-1,-17 32 1,-37 56-45,37-70 102,-22 40-70,0-3 47,-38 89 1,40-58 116,-24 54 277,64-151-308,-1 1 0,-12 15 0,16-24-98,1 0 1,0-1 0,-1 1 0,1-1 0,-1 1-1,1-1 1,-1 1 0,1-1 0,-1 1-1,1-1 1,-1 1 0,1-1 0,-1 1-1,0-1 1,1 0 0,-1 1 0,0-1 0,1 0-1,-1 0 1,0 0 0,1 1 0,-1-1-1,0 0 1,0 0 0,1 0 0,-1 0 0,0 0-1,1 0 1,-1 0 0,0-1 0,0 1-1,1 0 1,-1 0 0,0 0 0,1-1 0,-1 1-1,0 0 1,1-1 0,-1 1 0,1-1-1,-2 0 1,0-1 12,0 0-1,0 0 0,0-1 1,0 1-1,1-1 1,-1 0-1,1 0 1,-3-5-1,-2-14 1,1 0 1,0 0-1,2 0 0,-1-32 0,3 39-19,0-1 0,2 1 1,0 0-1,1 0 0,0 0 0,9-28 0,-7 33-10,0 0 1,1 0-1,0 0 1,0 0 0,1 1-1,0 0 1,1 1-1,0-1 1,0 1-1,12-9 1,-1 1 28,2 2-1,0 0 1,0 2 0,1 0 0,1 1-1,0 1 1,1 1 0,0 2 0,33-8-1,71-9 207,-73 15-9,-23 2-87,-19 5-692,-1-1-1,23-1 1,-73 4-15843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03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88 3328,'31'-17'5344,"-37"20"-3602,-1 0-1349,0 0-1,1 1 0,-9 4 1,6 1-164,0-1 0,0 2 0,1-1 0,-14 21 0,8-9 27,-16 36 1,19-33-178,-8 30-1,16-46-16,1 1 0,0 0 0,0 0 1,1 1-1,0-1 0,1 18 0,1-24-15,-1 0 1,1 1-1,-1-1 0,1 0 0,0 0 0,0 0 1,1 0-1,-1 0 0,0-1 0,1 1 0,0 0 0,0 0 1,0-1-1,0 0 0,3 4 0,-3-5-16,0 0 0,-1 0 0,1 1-1,0-1 1,0-1 0,0 1 0,0 0-1,0 0 1,0-1 0,1 1 0,-1-1-1,0 0 1,0 0 0,0 0 0,0 0-1,1 0 1,-1 0 0,0 0 0,0-1-1,0 1 1,0-1 0,0 1 0,4-3 0,0 0 53,1 0 0,-1-1 1,0 0-1,0 0 1,-1-1-1,1 1 1,-1-1-1,6-7 1,0-1 56,0-2 0,11-17 0,-15 19-38,0-1-1,0 1 0,-2-1 0,0 0 0,0 0 0,4-28 0,-8 36-122,0-1 0,-1 1 0,0-1 0,0 1 0,-1-1 0,0 1 0,0-1 0,0 1-1,-4-11 1,3 12-7,0 1-1,0 0 0,0 0 0,0 0 0,-1 0 0,1 1 0,-1-1 0,0 1 1,0-1-1,-1 1 0,1 0 0,-1 0 0,0 1 0,-4-4 0,-1-1-86,9 7 112,0 0-1,0 0 1,0 0 0,0 0-1,0 0 1,0-1 0,0 1-1,0 0 1,0 0 0,0 0-1,0 0 1,0-1 0,0 1-1,0 0 1,0 0 0,0 0-1,0 0 1,0-1-1,0 1 1,0 0 0,0 0-1,0 0 1,0 0 0,0 0-1,0-1 1,0 1 0,0 0-1,1 0 1,-1 0 0,0 0-1,0 0 1,0-1 0,18-5-32,-9 3 78,38-11 57,93-15 0,49 8-191,-174 20 88,44-3-13,-52 4 62,0 0 1,0 1-1,1 0 0,-1 0 1,0 1-1,7 2 1,-12-3-20,0 0 0,1 0 0,-1 0 1,0 0-1,0 0 0,0 1 0,0-1 0,0 1 1,0-1-1,0 1 0,-1 0 0,1 0 0,-1 0 1,1 0-1,-1 0 0,0 0 0,1 0 0,-1 0 1,0 0-1,0 1 0,-1-1 0,1 0 0,0 1 1,-1-1-1,0 1 0,1-1 0,-1 1 0,0-1 1,0 4-1,-2 6 102,0 0 0,0 0 0,-1 0 0,-8 20 0,1-2-122,-31 88 386,39-107 222,5-13-237,10-21-41,-8 13-236,9-13-90,0 0 1,2 1-1,1 0 1,25-25-1,-28 33-64,1 1-1,0 1 1,0 0 0,2 1 0,-1 1-1,35-16 1,-49 25 34,-1 1-1,0-1 1,1 1-1,-1-1 1,1 1 0,-1-1-1,0 1 1,1 0-1,-1 0 1,1 0-1,-1 0 1,1 0 0,-1 0-1,1 0 1,-1 0-1,1 1 1,1 0 0,-2-1 9,0 1 1,-1-1 0,1 1-1,0 0 1,0-1 0,0 1 0,-1 0-1,1 0 1,0 0 0,-1 0 0,1 0-1,0 0 1,-1-1 0,0 1-1,1 0 1,-1 1 0,1-1 0,-1 1-1,1 5 24,0 1-1,0 0 0,-1-1 1,0 1-1,-2 10 0,1-6 64,0 6-141,0 1-1,2-1 1,3 29 0,-3-39 92,1 0 0,0-1 0,1 0 0,-1 1 0,1-1 0,1 0 0,-1 0 0,1 0 1,1-1-1,-1 1 0,8 6 0,-9-9-14,1-1 0,0 0 0,0 0 0,0-1 0,0 1 0,0-1 0,0 0 0,1 0 0,-1 0 0,1-1 0,0 0-1,-1 0 1,1 0 0,0 0 0,0-1 0,-1 1 0,1-1 0,0 0 0,6-1 0,1-1 26,0 0-1,0-1 0,0 0 0,-1 0 1,1-1-1,15-9 0,-14 6 6,-1 0 0,0-1 0,0-1 1,0 0-1,-1-1 0,-1 0 0,0 0 0,14-19 0,-11 11 21,-1-1 1,-1 0-1,-1 0 1,16-42-1,-26 60-81,0 0 0,1 1 1,-1-1-1,0 0 0,1 0 0,-1 1 0,0-1 0,0 0 1,0 0-1,0 0 0,0 1 0,0-1 0,0 0 1,0 0-1,0 0 0,0 0 0,0 1 0,-1-1 0,1 0 1,0 0-1,0 1 0,-1-1 0,1 0 0,-1 0 0,1 1 1,-1-1-1,1 0 0,-1 1 0,1-1 0,-1 1 1,0-2-1,0 2-1,0 0 0,0-1 0,0 1 1,0 0-1,-1-1 0,1 1 0,0 0 0,0 0 1,0 0-1,0 0 0,0 0 0,0 0 0,0 0 0,0 0 1,-1 1-1,1-1 0,0 0 0,0 1 0,0-1 1,0 1-1,-1 0 0,-3 2 14,0 0-1,1 0 1,-1 1 0,1 0 0,0 0-1,0 0 1,0 0 0,0 1-1,1-1 1,-1 1 0,1 0-1,0 0 1,1 0 0,0 1-1,-1-1 1,1 1 0,1-1 0,-1 1-1,1-1 1,0 1 0,0 11-1,1-7 117,0 0 0,1 0 0,0 0 0,0-1-1,1 1 1,1 0 0,0-1 0,0 0 0,0 1 0,1-1 0,10 16-1,-11-20-63,0-1 0,1 1-1,-1-1 1,1 1-1,0-1 1,0 0 0,1-1-1,-1 1 1,1-1 0,6 4-1,-7-5-25,1 0 0,0 0-1,0-1 1,0 0 0,0 0-1,0 0 1,0 0 0,0-1 0,0 0-1,0 0 1,10-1 0,4-3-41,0 0 1,0-1-1,0 0 1,20-10 0,72-39-1951,-57 20-1666,-4 2 1046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22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177 679 3072,'4'1'9649,"-1"-3"-10653,-26 19 2892,16-10-1856,-62 61 321,60-59-310,2 0 1,0 1-1,0 0 0,0 1 0,1-1 1,-4 13-1,3-5 15,1 0 1,0 0 0,2 0-1,-3 24 1,6-35 6,0 1 1,1-1 0,0 0 0,1 0 0,-1 0 0,1 0-1,1 0 1,0 0 0,0 0 0,0 0 0,0 0-1,1-1 1,0 1 0,6 8 0,-8-13-36,0-1 1,0 1 0,0-1-1,1 0 1,-1 1-1,0-1 1,0 0 0,1 0-1,-1 0 1,1 0-1,-1 0 1,1 0-1,-1 0 1,1 0 0,0-1-1,-1 1 1,1-1-1,0 1 1,-1-1 0,1 1-1,0-1 1,0 0-1,-1 0 1,1 0 0,0 0-1,0 0 1,-1-1-1,1 1 1,0 0-1,0-1 1,-1 1 0,1-1-1,2-1 1,8-6 43,-1 1 0,-1-2 0,1 0-1,-1 0 1,-1-1 0,17-21 0,56-82 251,24-14-629,-105 127 285,0-1-1,-1 0 0,1 0 0,-1 1 1,1-1-1,-1 0 0,1 0 0,-1 0 0,0 0 1,1 0-1,-1 0 0,0 0 0,0 0 0,0-1 1,-1 2-78,-1 7-38,-3 13 62,-1 33 0,6-45 70,0 1 1,0 0-1,1 0 0,1 0 1,-1 0-1,5 11 0,-2-7 55,0-1 0,1 1-1,0-1 1,1-1 0,11 17 0,-16-25-29,1-1 1,0 0 0,0 0 0,0 1 0,0-1 0,0 0 0,0-1 0,1 1-1,-1 0 1,1-1 0,-1 1 0,1-1 0,0 0 0,-1 0 0,1 0 0,0 0 0,0 0-1,0-1 1,0 1 0,0-1 0,-1 0 0,1 1 0,0-2 0,0 1 0,0 0-1,0 0 1,0-1 0,0 0 0,0 1 0,5-4 0,0 1 37,-1-1 1,1-1-1,-1 1 1,0-1-1,0-1 0,0 1 1,7-9-1,40-49 184,-48 55-203,-2 3-38,8-10 4,0 0 1,-2 0-1,15-29 1,-23 40-38,0 0-1,0 0 1,-1 0 0,1-1 0,-1 1 0,0-1-1,0 1 1,-1-1 0,0 1 0,1-1 0,-1 1-1,-1-1 1,1 1 0,-1-1 0,0 1 0,0-1-1,0 1 1,0 0 0,-1-1 0,-4-7-1,6 11 30,-1 1 0,1-1-1,0 1 1,-1-1-1,1 1 1,-1-1 0,1 1-1,-1 0 1,1-1-1,-1 1 1,1 0 0,-1-1-1,0 1 1,1 0-1,-1 0 1,1-1 0,-2 1-1,-1 0-91,4 0-65,21 5 328,-17-5-176,25 1 49,-1-2 0,0-1-1,1-1 1,40-9-1,-60 9-60,-2 1 24,1-1-1,-1 1 0,0-2 1,0 1-1,8-5 1,0-1-54,1 0 0,0 2 1,23-8-1,-40 15 54,0 0 0,0 0 0,1 0 0,-1 0 0,0 0 0,0 0 0,0-1 0,0 1 0,0 0 1,1 0-1,-1 0 0,0 0 0,0 0 0,0 0 0,0 0 0,0-1 0,0 1 0,0 0 0,0 0 0,1 0 0,-1 0 0,0-1 0,0 1 0,0 0 0,0 0 0,0 0 0,0 0 0,0-1 0,0 1 0,0 0 0,0 0 0,0 0 0,0 0 0,0-1 0,0 1 1,0 0-1,0 0 0,0 0 0,-1 0 0,1-1 0,0 1 0,0 0 0,0 0 0,0 0 0,0 0 0,0 0 0,-1-1 0,2-1-30,-4 3-4,0 0-1,1 1 1,-1 0 0,1 0 0,0-1 0,0 1 0,0 1 0,0-1-1,0 0 1,-3 4 0,-12 23-192,-22 42 235,35-62-45,0 1 1,1 0 0,0 0-1,0 0 1,-2 19 0,3-12-14,-1 19 91,3-34-32,0 0 0,1 0 0,-1 0 0,0 0 0,1 0 0,-1 0 0,1 0 0,0 0 0,0 0 0,0 0 0,0 0 0,0 0 0,2 3 0,2 0 40,-4-4-44,-1 0-1,1 0 1,-1-1 0,1 1-1,0 0 1,-1 0-1,1-1 1,0 1-1,-1-1 1,1 1 0,0-1-1,0 1 1,0-1-1,0 1 1,-1-1-1,1 0 1,0 0 0,0 1-1,0-1 1,0 0-1,0 0 1,0 0-1,0 0 1,0 0 0,1 0-1,4 0 27,1-1 0,-1 0 0,1 0 0,-1 0-1,0-1 1,10-3 0,-6 4-201,2 1 255,-6 0-75,0 0 0,0-1 0,-1 0-1,1 0 1,0-1 0,-1 0 0,1 0 0,7-3 0,4-5 111,20-14-1,18-9 94,55-29-217,-94 51 7,0 0 0,-2-1-1,1-1 1,-1 0 0,-1-1 0,-1-1-1,0 0 1,-1 0 0,0-1-1,10-21 1,3-15-3,-2-1 0,15-57 0,-12 34 86,-15 48-88,2-7-69,10-42-1,-21 70 25,1 2-32,-1 0 1,0 0-1,-1 0 0,1 0 0,-1 0 0,0 0 0,0 0 1,-1-5-1,1 10 64,0 0 1,0 0 0,0 0-1,0 0 1,0 0 0,0 0-1,0-1 1,0 1 0,0 0-1,0 0 1,0 0 0,0 0-1,0 0 1,0 0 0,0 0 0,0 0-1,-1 0 1,1 0 0,0 0-1,0 0 1,0 0 0,0 0-1,0 0 1,0 0 0,0 0-1,0 0 1,0 0 0,0 0-1,0 0 1,-1 0 0,1 0-1,0 0 1,0 0 0,0 0-1,0 0 1,0 0 0,0 0-1,0 0 1,0 0 0,0 0-1,0 0 1,-1 0 0,1 0-1,0 0 1,0 0 0,0 0-1,0 0 1,0 0 0,0 0-1,0 0 1,0 0 0,0 0-1,0 0 1,0 0 0,0 0-1,0 1 1,0-1 0,0 0-1,0 0 1,0 0 0,-1 0-1,-4 9-129,-5 10 14,-13 56-80,-21 109 1,23-84 286,-4 5-111,-32 157 189,55-250-138,-6 46 55,7-51-2,1 1 0,0-1 0,0 1 0,1-1 0,1 10 0,-2-16-67,1 0-1,-1-1 1,0 1-1,0-1 1,1 1-1,-1 0 0,0-1 1,1 1-1,-1 0 1,0-1-1,1 1 1,-1-1-1,1 1 0,-1-1 1,1 1-1,-1-1 1,1 0-1,0 1 1,-1-1-1,1 1 0,-1-1 1,1 0-1,0 0 1,-1 1-1,1-1 1,0 0-1,-1 0 0,1 0 1,0 0-1,0 0 1,-1 0-1,1 0 1,0 0-1,-1 0 0,1 0 1,0 0-1,-1 0 1,1 0-1,0-1 1,-1 1-1,1 0 0,0 0 1,-1-1-1,1 1 1,-1-1-1,1 1 1,0 0-1,-1-1 0,1 1 1,-1-1-1,1 1 1,-1-1-1,0 0 1,1 1-1,0-1 0,38-59 179,-6 10-161,56-91 35,66-133-124,-37 60-189,3 8 371,-95 160-671,-43 67-54,1 4 603,-9 11 0,-20 41 0,-57 154-1,20-41 13,-2 10 79,66-151 266,4 2 1,-11 60-1,25-106-11,3-8 72,7-14 76,3-6-464,1 1 0,1 0-1,1 2 1,0-1 0,2 2-1,0 0 1,1 2-1,26-20 1,-36 31-98,0 0-1,1 0 1,-1 0 0,1 2-1,13-6 1,-20 9 44,-1 0 1,1 0-1,-1 1 0,1-1 0,-1 1 1,1-1-1,-1 1 0,1 0 0,0 0 1,-1 0-1,1 1 0,-1-1 0,1 0 1,-1 1-1,1 0 0,-1 0 0,1-1 1,-1 2-1,1-1 0,-1 0 0,0 0 1,0 1-1,0-1 0,0 1 0,0-1 1,0 1-1,0 0 0,1 2 0,23 28 184,0 0 0,57 51 0,-78-78-155,1-1-1,-1 0 0,1 0 0,-1-1 1,1 1-1,0-1 0,0 0 1,1-1-1,8 3 0,-14-5-132,1 0-1,-1 0 1,0 0 0,0 0-1,0 0 1,0 0-1,0 0 1,0-1 0,0 1-1,0 0 1,0-1-1,0 1 1,0-1 0,0 1-1,0-1 1,0 1 0,0-1-1,0 0 1,0 1-1,0-1 1,-1 0 0,1 0-1,0 0 1,-1 0 0,1 0-1,0-1 1,1-1-717,0-1 1,-1 0-1,1 0 1,-1 0-1,2-7 1,0-5-1577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23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20 5472,'-24'-5'4704,"29"5"-4384,9 0-192,-1-3-128,0 3 0,0-8 256,6 8-128,-6-4 160,0 8-160,-3-4-2400,-1 3 1248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23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57 4224,'-22'-25'1920,"22"17"-1664,0 1 64,9 7-224,9-8-32,8 3-32,19 2-2432,10 3 1312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24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20 407 3552,'-19'8'3742,"26"-12"-1959,1 0-1371,-1-1-1,0 1 1,0-1-1,0-1 0,-1 1 1,10-11-1,30-44 710,-11 12-594,9-2-186,74-65 1,-103 101-270,59-57 437,-68 63-601,-12 13-124,-21 18-226,19-15 392,-1 0 164,0 2 1,0-1-1,1 1 0,0 1 1,-8 12-1,13-18-50,0 1 0,0-1-1,1 1 1,-1 0 0,1-1 0,1 1-1,-1 0 1,1 0 0,0 1-1,0-1 1,1 0 0,0 11 0,0-15-26,0 0 0,0 0 0,1 0 1,-1 0-1,1 0 0,-1 0 1,1 0-1,0 0 0,0 0 0,0 0 1,0 0-1,0-1 0,0 1 0,0 0 1,1-1-1,-1 1 0,1-1 1,-1 1-1,1-1 0,-1 0 0,1 0 1,0 1-1,0-1 0,0-1 1,-1 1-1,1 0 0,0 0 0,0-1 1,0 1-1,0-1 0,0 1 1,0-1-1,0 0 0,1 0 0,3 0 1,4-1 92,1-1 0,-1 0 0,0 0 0,0-1 1,17-7-1,119-56 85,-91 40-326,-39 18 62,-10 5 34,-1 0 0,1 1 0,-1-1-1,1 1 1,0 0 0,0 1 0,0-1 0,11 0-1,-20 25 218,-2 11-29,-3 11-60,8-45-96,0 0-1,0 0 1,0 0-1,0 1 1,0-1-1,0 0 1,0 0-1,-1 0 1,1 0-1,0 1 1,0-1-1,0 0 1,0 0-1,0 0 1,0 1-1,0-1 1,0 0-1,0 0 1,1 0-1,-1 1 1,0-1-1,0 0 1,0 0-1,0 0 1,0 0-1,0 1 1,0-1-1,0 0 1,0 0-1,1 0 1,-1 0-1,0 0 1,0 1-1,0-1 1,0 0-1,0 0 1,1 0-1,-1 0 1,0 0-1,0 0 1,0 0-1,0 0 1,1 0-1,-1 0 1,0 0-1,0 0 1,0 1-1,0-1 1,1 0-1,14-4 495,16-13-326,-22 12-200,2-3-117,1 1 1,14-5 0,-19 8 123,20-5-14,-26 9 9,0 0-1,0 0 1,1 0 0,-1 0 0,0 0 0,0 0 0,0 0 0,1 0 0,-1 1 0,0-1-1,0 0 1,0 1 0,0-1 0,1 1 0,-1-1 0,0 1 0,0 0 0,0-1 0,0 1 0,1 1-1,9 7-47,-9-8 79,0 0 0,-1 0 0,1 1-1,-1-1 1,1 0 0,-1 1 0,0-1 0,1 0 0,0 3-1,3 3-36,0 0 0,0-1 0,10 8 0,-9-8 54,0 0 0,-1 0 0,0 0-1,6 8 1,-5-1-772,0-1 0,-1 1 0,0 0 0,-1 0 0,-1 1 0,3 16 0,0-10-2000,3-4 934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24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29 4224,'-26'-17'1920,"34"10"-1664,-8 2-1824,0 10 800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26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1249 3072,'2'-1'376,"-1"-1"0,1 1 1,-1 0-1,1-1 0,0 1 1,-1 0-1,1 0 0,0 1 0,0-1 1,0 0-1,0 1 0,3-2 1,1 0 91,7-3 5,-1 0 0,0-1 0,0-1 1,-1 0-1,0 0 0,18-17 0,-2-2 15,25-33 1,-5 6-144,-6 8-137,82-86 107,-49 62-248,54-57 26,-82 73 19,-3-1 0,-2-3 0,-3-1 0,61-124 0,-81 139-288,-17 35 13,-4 9-74,-8 17-72,-166 332 607,163-321-259,-31 65 127,41-85-56,1 0 0,1 1 0,-1-1 0,2 0 0,-1 1 0,1 0 0,1-1 0,0 15 0,0-23-75,0 1 1,0-1-1,0 0 1,1 0-1,-1 0 1,0 0-1,1 0 1,-1 0-1,1 0 0,-1 1 1,1-1-1,-1-1 1,1 1-1,0 0 1,-1 0-1,1 0 1,0 0-1,0 0 1,0-1-1,0 1 0,0 0 1,0-1-1,0 1 1,0 0-1,0-1 1,0 1-1,0-1 1,0 0-1,0 1 0,0-1 1,0 0-1,0 0 1,1 0-1,-1 0 1,0 0-1,2 0 1,4-1 125,0 0 1,0 0 0,0 0 0,12-5 0,-15 4-161,13-4 78,0 0 0,0-2-1,0 0 1,-1-1-1,27-21 1,-20 12-50,-2-1 0,-1-1-1,22-28 1,99-148 97,-23 28-113,-105 151-50,32-39-97,68-116 1,-98 140-299,-66 80 277,35-33 196,1 2-1,1 0 1,1 1-1,-20 34 1,-35 99 280,39-79-141,-58 142 433,58-138-440,-10 23 310,35-91-207,1-1 0,-5 15-1,8-21-264,0-1 0,0 0 0,0 0 0,0 0 0,0 0-1,0 0 1,0 0 0,0 0 0,0 0 0,0 0 0,0 0 0,0 0 0,0 1 0,0-1 0,0 0 0,0 0-1,0 0 1,0 0 0,0 0 0,0 0 0,0 0 0,0 0 0,0 1 0,0-1 0,0 0 0,0 0-1,0 0 1,0 0 0,0 0 0,0 0 0,0 0 0,0 0 0,0 0 0,0 0 0,0 1 0,0-1-1,0 0 1,0 0 0,1 0 0,-1 0 0,0 0 0,0 0 0,0 0 0,0 0 0,0 0 0,0 0-1,0 0 1,0 0 0,0 0 0,0 0 0,1 0 0,-1 0 0,0 0 0,0 0 0,0 0 0,0 0-1,0 0 1,0 0 0,0 0 0,0 0 0,0 0 0,1 0 0,-1 0 0,0 0 0,9-6 381,9-11-218,33-45-12,-34 41-313,20-22 1,-35 40 117,0 2 0,0-1 0,1 0 0,-1 0 0,0 1-1,1-1 1,-1 1 0,1 0 0,3-2 0,-5 3 24,-1 0-1,1 0 1,-1 0-1,0 0 1,1 0 0,-1 0-1,1 0 1,-1 0 0,1 0-1,-1 0 1,0 0 0,1 0-1,-1 0 1,1 0-1,-1 0 1,0 0 0,1 1-1,-1-1 1,1 0 0,-1 0-1,0 0 1,1 1-1,-1-1 1,0 0 0,1 1-1,-1 0 3,1 0-1,-1 0 1,1 0 0,-1 0-1,0 0 1,0 0-1,1 0 1,-1 0 0,0 0-1,0 1 1,0-1-1,0 0 1,0 0 0,-1 0-1,1 1 1,-3 15 62,-3 35-183,6-47 125,0-1 0,0 0-1,0 1 1,1-1-1,0 0 1,0 1-1,0-1 1,0 0-1,3 7 1,-3-9 22,0 0 1,0 0-1,1 0 1,-1 0-1,0 0 0,1 0 1,-1 0-1,1 0 0,-1-1 1,1 1-1,0 0 1,0-1-1,0 0 0,0 1 1,0-1-1,0 0 0,0 0 1,0 0-1,0 0 1,0-1-1,1 1 0,-1 0 1,0-1-1,1 0 1,-1 1-1,0-1 0,1 0 1,-1 0-1,5-1 0,20-2 84,0-1-1,0-1 0,44-14 1,-58 14-63,0 0 0,-1 0 0,0-2 0,0 1 0,0-1 1,-1-1-1,0 0 0,-1-1 0,15-14 0,-21 18-26,1-1-1,-1 1 1,-1-1-1,4-8 1,-5 12-41,-1-1 1,0 0 0,0 1 0,0-1 0,0 0 0,0 0 0,-1 0 0,0 0 0,1 1 0,-1-1 0,0-5 0,0 8 19,0-1 0,0 1 1,-1 0-1,1 0 1,0 0-1,0-1 0,0 1 1,0 0-1,0 0 0,0 0 1,0 0-1,0 0 0,0-1 1,0 1-1,-1 0 1,1 0-1,0 0 0,0 0 1,0 0-1,0 0 0,0-1 1,-1 1-1,1 0 1,0 0-1,0 0 0,0 0 1,0 0-1,-1 0 0,1 0 1,0 0-1,0 0 1,0 0-1,0 0 0,-1 0 1,1 0-1,0 0 0,0 0 1,-10 4-140,-10 12 10,17-13 104,0-2 14,1 1-1,0 0 1,0 0-1,0 1 0,0-1 1,0 0-1,0 1 0,1-1 1,-1 1-1,1 0 1,-2 4-1,2-5 23,1 0 1,0 0 0,0 0-1,0-1 1,0 1-1,0 0 1,0 0 0,0 0-1,0 0 1,1-1-1,-1 1 1,1 0-1,-1 0 1,1-1 0,0 1-1,0 0 1,-1-1-1,1 1 1,0-1 0,1 1-1,0 1 1,3 2 12,0 0 0,0-1 1,0 1-1,1-1 0,0 0 1,0 0-1,0-1 0,0 0 1,9 4-1,-1-2 0,0-1-1,0 0 1,23 2 0,-23-4-378,1-2 0,0 0 1,-1 0-1,1-2 0,24-5 0,-6-1-2682,41-16 0,-38 11 1209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26.4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1 183 6464,'0'-12'2944,"35"1"-2560,1 2 288,9 1-448,40-12-96,10 5-64,18-10 352,-5 5-224,8-3-448,-3 6 160,-10 1-5088,-18 9 2848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46.8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29 6816,'-26'-29'3072,"17"34"-2656,4-1-448,10-1-64,0 5-448,9 4 288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29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6 916 3552,'1'-1'114,"-1"1"0,0-1 0,0 1 1,-1-1-1,1 1 0,0-1 0,0 1 0,0 0 1,0-1-1,0 1 0,0-1 0,-1 1 0,1-1 1,0 1-1,0 0 0,-1-1 0,1 1 0,0 0 0,0-1 1,-1 0-1,0 1-77,1 0 0,0 0 0,0 0 0,0 0-1,0 0 1,0 0 0,0 0 0,0 0 0,0 0 0,0-1 0,-1 1 0,1 0 0,0 0 0,0 0 0,0 0 0,0 0-1,0 0 1,0-1 0,0 1 0,0 0 0,0 0 0,0 0 0,0 0 0,0 0 0,0 0 0,0-1 0,0 1 0,0 0 0,0 0-1,0 0 1,0 0 0,0 0 0,0 0 0,0-1 0,0 1 0,0 0 0,0 0 0,0 0 0,1 0 0,-1 0 0,0 0-1,0 0 1,0 0 0,0-1 0,0 1 0,0 0 0,3-25 2832,0 16-2578,1 1 1,1-1-1,0 1 0,0 0 0,0 0 0,1 1 0,7-7 0,-3 1-166,44-51 466,-11 15-183,57-89 1,8-58 147,-58 102-14,-46 86-567,1 1 0,0 0-1,8-10 1,-13 17 23,0 0 0,1 0 1,-1 0-1,0 0 0,0 0 1,0 0-1,0 0 0,0-1 0,0 1 1,0 0-1,0 0 0,0 0 0,0 0 1,0 0-1,0 0 0,0 0 1,0 0-1,0 0 0,0 0 0,0 0 1,1 0-1,-1 0 0,0 0 1,0 0-1,0 0 0,0 0 0,0 0 1,0 0-1,0 0 0,0 0 1,0 0-1,0 0 0,0 0 0,0 0 1,0 0-1,1 0 0,-1 0 0,0 0 1,0 0-1,0 0 0,0 0 1,0 0-1,0 0 0,0 0 0,0 0 1,0 0-1,0 0 0,0 1 1,0-1-1,0 0 0,0 0 0,0 0 1,0 0-1,0 0 0,0 0 1,0 0-1,1 0 0,0 8-20,-1 14 66,0-17-41,-10 217-81,5-183 174,-1-1-1,-2 0 1,-24 66-1,15-62 92,-2-1 0,-2 0-1,-44 65 1,60-100-100,1 0-1,-1-1 1,0 0 0,-1 0-1,1 0 1,-1 0 0,0-1 0,-10 6-1,13-9-33,1 0-1,-1 1 0,0-1 1,0 0-1,0-1 1,1 1-1,-1 0 0,0-1 1,0 0-1,0 1 1,0-1-1,0 0 1,0-1-1,0 1 0,0 0 1,0-1-1,0 0 1,1 0-1,-1 0 0,0 0 1,0 0-1,1 0 1,-1-1-1,-3-2 0,-1-1-53,0-1-1,0 0 0,1-1 0,0 0 0,0 0 0,1 0 0,0-1 0,0 1 0,1-1 0,-1-1 0,2 1 1,-1 0-1,-2-12 0,6 18-29,-1 1 0,1-1 0,0 0 1,0 0-1,0 0 0,0 1 0,0-1 0,0 0 0,1 0 1,-1 0-1,1 1 0,-1-1 0,1 0 0,-1 0 1,1 1-1,0-1 0,0 1 0,0-1 0,0 1 1,0-1-1,2-1 0,-1 1-5,0 1 1,0 0-1,0-1 1,0 1-1,1 0 1,-1 0-1,0 0 1,1 1-1,-1-1 1,1 0-1,-1 1 1,1 0-1,-1-1 1,6 1-1,6 1-8,0 1 0,1 0-1,26 8 1,9 2 120,-24-7 1,1-2 1,-1 0 0,1-2-1,0-1 1,0-1 0,0-1-1,-1-2 1,41-10-1,178-77 446,-178 60-516,-1-4 0,101-70 0,-156 98-28,-5 2-24,1 0-1,0 1 0,0 0 0,0 0 1,0 1-1,9-3 0,-15 5 47,0 1-1,-1 0 1,1 0 0,-1 0-1,1 0 1,-1 0-1,1-1 1,0 1 0,-1 0-1,1 0 1,-1 1-1,1-1 1,0 0 0,-1 0-1,1 0 1,-1 0-1,1 0 1,0 1 0,-1-1-1,1 0 1,-1 0 0,1 1-1,-1-1 1,1 0-1,-1 1 1,1-1 0,-1 1-1,0-1 1,1 1-1,-1-1 1,0 1 0,1-1-1,-1 1 1,0-1-1,1 1 1,-1-1 0,0 1-1,0-1 1,0 1-1,1 0 1,-1-1 0,0 2-1,0 2 49,1 1 0,-1-1 0,0 1 0,-2 7 0,2-7-43,-3 10 31,1-1-1,-2 0 0,0 0 0,0-1 0,-2 1 0,1-1 1,-11 16-1,-59 85 744,65-100-490,33-26 676,23-21-890,-3-1 1,64-65-1,-99 90-117,5-4-88,18-15 0,-28 26 104,-1-1 0,2 1-1,-1 0 1,0 0-1,0 0 1,1 1-1,-1-1 1,1 1-1,-1 0 1,1 0 0,0 0-1,6-1 1,-9 2 14,0 0 1,0 0-1,0 0 1,1 1-1,-1-1 1,0 0-1,0 0 1,1 1 0,-1-1-1,0 0 1,0 1-1,0 0 1,0-1-1,0 1 1,0-1-1,0 1 1,0 0-1,0 0 1,0 0-1,0-1 1,1 3 0,-1-2 6,-1 1 1,1 0-1,0 0 1,0-1-1,-1 1 1,1 0 0,-1 0-1,0 0 1,1 0-1,-1 0 1,0 0-1,0 2 1,-1 4 18,0 0-1,0 0 1,-1-1 0,0 1-1,-4 10 1,-24 54 524,31-72-528,-1 0 0,0 0 0,0 0 0,0 0 0,0 0 0,0 1 0,0-1 0,1 0 0,-1 0 0,0 0-1,0 0 1,0 0 0,0 0 0,0 0 0,1 0 0,-1 0 0,0 0 0,0 0 0,0 0 0,0 0 0,1 0 0,-1 0 0,0 0 0,0 0 0,0 0 0,0 0 0,0 0 0,1 0 0,-1 0 0,0 0 0,0 0 0,0-1 0,0 1 0,0 0 0,0 0 0,1 0 0,-1 0 0,0 0 0,0 0 0,0 0 0,0-1 0,0 1 0,15-7 165,-12 6-152,232-113-190,-226 110 122,-3 0 4,1 1 1,0 0 0,-1 0 0,1 1-1,0-1 1,0 2 0,0-1 0,0 1-1,9-1 1,-15 2 35,0 0-1,0 0 1,1 0 0,-1 0-1,0 0 1,0 0 0,0 1-1,0-1 1,0 0 0,0 1-1,1-1 1,-1 0 0,0 1 0,0-1-1,0 1 1,0 0 0,0-1-1,-1 1 1,1 0 0,0-1-1,0 1 1,0 0 0,0 0-1,-1 0 1,1 0 0,-1 0-1,1 0 1,0 0 0,-1 0-1,1 0 1,-1 0 0,0 0-1,1 0 1,-1 0 0,0 0-1,0 1 1,0-1 0,0 0-1,0 0 1,0 0 0,0 0 0,0 0-1,0 1 1,0-1 0,-1 1-1,-1 7 17,0 0 0,-1-1 0,0 1-1,-7 11 1,8-14 0,-2 1 19,2-3-6,0 0 0,0 0 0,0 0 0,1 0-1,-1 0 1,1 1 0,0-1 0,0 1-1,1-1 1,-1 9 0,1-12-12,1-1-1,-1 1 1,0 0-1,0-1 1,1 1 0,-1-1-1,1 1 1,-1-1 0,0 1-1,1-1 1,-1 0-1,1 1 1,-1-1 0,1 1-1,-1-1 1,1 0-1,-1 0 1,1 1 0,0-1-1,-1 0 1,1 0-1,-1 0 1,1 1 0,0-1-1,-1 0 1,1 0-1,-1 0 1,2 0 0,22-2 85,-13 0-125,7 1 43,-1-2 1,0 0-1,0-1 0,0-1 0,-1 0 0,20-10 0,93-54 32,-91 46-110,0 2-1,45-17 1,-56 27 57,-16 6-24,1 1 1,14-5-1,-73 64-248,-5-7 260,-22 21-19,62-57 44,0 2 0,1 0 0,-15 23-1,26-36 21,-1 1 0,0-1 0,1 0 0,-1 0 1,1 1-1,-1-1 0,1 0 0,-1 1 0,1-1 0,0 1 0,0-1 0,-1 2 0,1-3-17,1 0-1,-1 0 1,0 1 0,0-1 0,0 0 0,0 0-1,0 0 1,0 0 0,0 1 0,0-1 0,0 0-1,1 0 1,-1 0 0,0 0 0,0 0-1,0 1 1,0-1 0,0 0 0,1 0 0,-1 0-1,0 0 1,0 0 0,0 0 0,0 0 0,1 0-1,-1 0 1,0 0 0,0 0 0,0 0 0,1 0-1,10-3 171,9-8-50,36-26 0,-30 18-62,13-8-21,-13 8-224,36-20 0,-62 39 153,1-1 1,0 0-1,0 1 1,0 0-1,0-1 0,0 1 1,0-1-1,0 1 1,0 0-1,0 0 0,0 0 1,0-1-1,0 1 1,2 1-1,-3-1 18,0 0 0,0 0 1,1 0-1,-1 1 0,0-1 0,0 0 1,0 0-1,0 1 0,0-1 0,1 0 1,-1 0-1,0 1 0,0-1 0,0 0 1,0 0-1,0 1 0,0-1 0,0 0 1,0 1-1,0-1 0,0 0 0,0 0 1,0 1-1,0-1 0,0 0 0,0 1 1,0-1-1,0 0 0,-1 0 0,1 1 1,0-1-1,-17 30-23,14-24 24,0-2 0,1 1 0,-1 0 0,1 0 0,0 0 0,1 0 0,-1 0 0,1 1 0,-1 6 0,2-10 11,0-1 0,0 0 1,0 1-1,0-1 1,0 1-1,0-1 0,1 0 1,-1 1-1,0-1 1,1 0-1,-1 1 0,1-1 1,0 0-1,-1 1 1,1-1-1,0 0 0,0 0 1,-1 0-1,1 0 0,0 0 1,0 0-1,0 0 1,1 0-1,-1 0 0,0 0 1,0-1-1,0 1 1,1 0-1,-1-1 0,0 1 1,1-1-1,-1 1 1,0-1-1,1 0 0,1 1 1,5-1 21,-1 0 0,0 0 0,0-1-1,14-2 1,-16 2-8,11-1 10,0-2-1,-1 0 1,1-1 0,-1-1 0,0 0-1,0-1 1,0 0 0,-1-1 0,0-1-1,-1-1 1,0 0 0,0 0 0,-1-1-1,-1-1 1,0 0 0,11-15 0,76-121-49,-57 84 14,134-195 186,-165 244-191,9-14-134,-1 0 0,15-36 0,-32 65 128,-1-1 1,0 1-1,0-1 0,1 1 0,-1-1 0,0 0 0,0 1 0,0-1 0,0 1 0,0-1 1,0 1-1,0-1 0,0 0 0,0 1 0,0-1 0,0 1 0,0-2 0,0 2 8,0 0-1,-1 0 1,1 0-1,0 0 0,0-1 1,0 1-1,-1 0 1,1 0-1,0 0 1,0 0-1,-1 0 1,1 0-1,0 0 0,0 0 1,-1 0-1,1 0 1,0 0-1,0 0 1,-1 0-1,1 0 1,0 0-1,0 0 0,0 0 1,-1 0-1,1 0 1,0 0-1,0 0 1,-1 0-1,-2 2-30,0-1 0,-1 1 0,1-1 1,0 1-1,-5 4 0,-4 5-9,1-1 1,0 2 0,1 0-1,0 0 1,1 0 0,-12 23-1,-41 93-44,26-31 235,-47 197 0,81-286-111,-1 6-40,0 0 0,-1 22 1,4-34 26,-1 1 0,1-1 0,0 1 0,1-1 0,-1 1 0,0-1 0,1 0 0,-1 1 0,1-1 0,-1 1 0,1-1 0,0 0 0,0 1 0,1-1 0,-1 0 0,0 0 0,1 0 0,-1 0 0,1 0 0,-1 0 0,4 2 0,-3-3 5,1 0-1,-1 0 1,0 0 0,0 0-1,1-1 1,-1 1 0,0-1-1,1 0 1,-1 1 0,0-1 0,1 0-1,-1 0 1,0-1 0,1 1-1,-1 0 1,4-2 0,3-1 12,0 0 1,0 0 0,9-6 0,8-5-4,-1-1 0,-1-2 0,0 0 0,-1-1 0,38-40 0,-26 18-33,-1-2 1,38-62-1,76-149-225,-146 250 163,4-9-8,-6 12 61,0 0 0,0 0 0,0 0 0,0 0 0,0 0 0,0 0 0,0-1 0,0 1 0,1 0 0,-1 0 0,0 0 0,0 0 0,0 0 0,0-1 0,0 1 0,0 0 0,0 0 0,0 0 0,0 0 0,0-1 1,0 1-1,0 0 0,0 0 0,0 0 0,0 0 0,0 0 0,0-1 0,-1 1 0,1 0 0,0 0 0,0 0 0,0 0 0,0 0 0,0-1 0,0 1 0,0 0 0,0 0 0,0 0 0,-1 0 0,1 0 0,0 0 0,0 0 1,0 0-1,0-1 0,0 1 0,-1 0 0,1 0 0,-7 7-200,-2 9 116,0 2-1,1-1 1,-10 37 0,12-35 61,-20 57 159,-29 147 0,52-208 20,2 1 1,0 26-1,1-34-638,1 0 0,0-1-1,1 1 1,-1-1 0,1 1-1,1-1 1,4 10-1,-3-9-494,6 17-6568,-6-6 3852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31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0 965 4160,'8'0'740,"0"-1"0,0 0 0,0-1 0,0 1 0,14-6 0,35-19 1636,-51 23-2280,12-6 250,-1-1 0,-1-1 0,20-16 0,40-42 344,-73 67-674,286-292 615,-156 155-366,-7-3 349,-112 123-505,-1 0 0,-1-1 0,-1 0 0,-1 0-1,0-1 1,6-25 0,4-8-386,-21 54 272,1 0-1,0 0 1,0 0 0,0 0-1,0 0 1,0 0-1,0 0 1,0 0 0,0 0-1,0 0 1,0 0 0,0 0-1,0 0 1,0 0 0,0 0-1,0 0 1,0 0 0,-1 0-1,1 0 1,0 0 0,0 0-1,0 0 1,0 0 0,0 0-1,0 0 1,0 0 0,0 0-1,0 0 1,0-1 0,0 1-1,0 0 1,0 0 0,0 0-1,0 0 1,0 0 0,0 0-1,0 0 1,0 0 0,0 0-1,0 0 1,0 0-1,0 0 1,0 0 0,-7 9-126,-8 14 65,-2 11 127,-32 48 1,26-44 175,0 1 0,3 1 1,-20 53-1,32-74-189,-5 13 115,2 0-1,-13 59 1,21-74-99,0 1 1,2-1-1,0 1 0,1 0 1,0 0-1,1-1 0,5 22 0,-5-35-6,0 1 0,1-1-1,-1 0 1,1 0 0,0 0-1,0 0 1,0 0-1,0-1 1,1 1 0,-1-1-1,1 1 1,0-1 0,0 0-1,0 0 1,1 0-1,-1-1 1,1 1 0,-1-1-1,1 0 1,0 0 0,0 0-1,0 0 1,0-1-1,0 1 1,0-1 0,0 0-1,1 0 1,-1-1 0,0 1-1,1-1 1,-1 0-1,0 0 1,1-1 0,-1 1-1,0-1 1,1 0 0,-1 0-1,0 0 1,0-1-1,6-3 1,-1 1-38,0-2 1,0 1-1,-1-1 0,0-1 0,0 1 1,0-1-1,10-14 0,-8 9 2,-1-2 0,0 1 0,-1-1 0,8-19 0,16-37-369,-35 120 99,2-29 159,1 30 0,1-15 138,-2-29-21,1-1 1,0 0-1,0 0 0,1 0 1,0 1-1,0-1 0,0 0 1,1 0-1,0 0 0,0 0 1,5 10-1,-6-15-7,1 1 0,-1-1-1,0 0 1,0 0 0,1 0 0,-1 0-1,0 0 1,1 0 0,-1 0-1,1-1 1,-1 1 0,1 0 0,-1-1-1,1 1 1,0-1 0,-1 0 0,1 1-1,-1-1 1,1 0 0,0 0 0,0 0-1,-1 0 1,1 0 0,-1-1-1,3 1 1,4-2 76,0 0 1,0-1-1,15-5 0,0-4 22,0-1-1,33-24 1,-6 3-144,133-91-173,-148 103 141,-33 21 51,0 0-1,0 0 0,1 0 1,-1 0-1,0 1 1,1-1-1,-1 1 1,1-1-1,-1 1 0,1 0 1,-1 0-1,1 0 1,2 0-1,-4 1 3,0-1 0,0 1 0,0-1 1,0 1-1,0 0 0,0-1 0,0 1 0,-1 0 0,1 0 0,0 0 0,0 0 0,-1 0 1,1-1-1,-1 1 0,1 0 0,-1 0 0,1 0 0,-1 1 0,0-1 0,1 0 0,-1 0 1,0 0-1,0 0 0,0 0 0,0 0 0,0 2 0,0 3 29,0 0 0,0 0 0,-2 9 0,-1 0-27,-2-1 0,1 0 0,-2-1 0,0 1 0,-12 20 0,0-1 216,18-33-195,-1 1-1,1-1 0,-1 1 1,1 0-1,0-1 0,-1 1 0,1-1 1,0 1-1,0 0 0,-1-1 1,1 1-1,0 0 0,0-1 0,0 1 1,0 0-1,0-1 0,0 1 1,0 0-1,0-1 0,0 1 0,0 0 1,0 1-1,1-2 0,0 0 0,0 0 0,-1 0 0,1 0 0,0 0 0,-1-1 0,1 1 0,0 0 1,-1 0-1,1 0 0,-1-1 0,1 1 0,0 0 0,-1-1 0,1 1 0,-1 0 0,2-2 0,29-23 154,98-98-194,-102 99-90,-26 23 98,1 0 1,-1 0-1,1 0 0,0 0 1,-1 0-1,1 0 0,0 1 1,0-1-1,-1 0 1,1 1-1,0-1 0,0 1 1,0 0-1,-1 0 0,4 0 1,-4 0 9,0 0 1,-1 1 0,1-1 0,0 0 0,-1 0-1,1 1 1,0-1 0,-1 1 0,1-1 0,-1 1-1,1-1 1,-1 1 0,1-1 0,-1 1-1,1-1 1,-1 1 0,1 0 0,-1-1 0,0 1-1,0 0 1,1-1 0,-1 1 0,0 0 0,0 0-1,0-1 1,1 1 0,-1 0 0,0-1-1,0 1 1,0 0 0,0 1 0,-4 26-43,2-20 88,-12 74 49,13-70 330,7-18-196,14-27-103,-12 17-85,11-12-47,2 2 0,0 0 1,1 1-1,2 1 0,42-33 0,-63 54-15,0 1-1,1-1 1,-1 1-1,1 0 0,-1 0 1,1 0-1,0 0 1,0 1-1,4-2 0,-7 3 11,0 0 0,-1 0-1,1 0 1,0 0 0,0 0-1,0 0 1,0 0-1,0 0 1,-1 0 0,1 0-1,0 1 1,0-1 0,0 0-1,0 1 1,-1-1 0,1 1-1,0-1 1,0 1 0,1 1 0,-1-1 1,0 0-1,0 1 1,0-1-1,0 0 1,-1 1-1,1-1 1,0 1-1,-1 0 1,1-1-1,-1 1 1,1 2-1,1 12-7,0 1 0,-2-1-1,-1 25 1,0-1 53,0-36-26,1 4 1,0 0 0,1 0 0,2 15 0,-2-20 1,0-1-1,-1 0 1,1 0 0,0 0-1,0 0 1,0 0-1,0 0 1,1 0 0,-1 0-1,0-1 1,1 1-1,-1 0 1,1-1-1,0 1 1,0-1 0,-1 1-1,1-1 1,4 2-1,-1-1 22,0 0-1,1 0 1,-1-1-1,1 1 0,-1-1 1,1-1-1,0 1 0,-1-1 1,1 0-1,0 0 1,-1-1-1,1 0 0,-1 0 1,1 0-1,7-3 0,1-1 19,0-1 0,-1 0 0,0-1-1,20-14 1,-22 13-36,-1-1 0,1-1 0,-2 1 0,1-2 0,-1 1 0,-1-1 0,0-1 0,11-20 0,-10 14-1,0 0 0,-2-1 0,0 0 0,-1-1 0,5-25 0,-11 42-32,1-1-1,-1 0 1,1 1 0,-1-1-1,0 0 1,0 1 0,-2-8-1,2 11 16,0 0 0,0 0 0,0-1-1,-1 1 1,1 0 0,0-1 0,0 1 0,-1 0-1,1 0 1,0-1 0,0 1 0,-1 0-1,1 0 1,0 0 0,-1 0 0,1-1-1,0 1 1,-1 0 0,1 0 0,0 0 0,-1 0-1,1 0 1,0 0 0,-1 0 0,1 0-1,0 0 1,-1 0 0,1 0 0,0 0-1,-1 0 1,1 0 0,0 0 0,-1 0 0,1 0-1,0 1 1,-1-1 0,1 0 0,0 0-1,0 0 1,-1 0 0,1 1 0,-1-1-1,-14 10-170,11-5 154,0 0-1,0 0 0,0 0 1,1 0-1,0 1 1,0-1-1,0 1 1,1 0-1,0 0 1,-2 8-1,-2 6 23,-3 38-1,8-43 25,0-1-1,1 0 1,1 1 0,2 17-1,-1-23 15,0-1 0,0 1 0,0-1-1,1 1 1,0-1 0,1 0 0,0 0-1,6 8 1,-6-10-107,-1-1-307,0-1 1,0 0 0,0-1-1,6 6 1,-8-7-150,1-1 0,-1 0 0,1 0 1,0 0-1,-1-1 0,1 1 0,0 0 0,0-1 0,3 2 1,4 0-1761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31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29 4736,'-10'-9'2144,"33"-2"-1856,-4 7-256,2 4-64,6-5 160,1 10-64,-6-5-2976,1 0 1568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32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92 5408,'-50'-20'2432,"42"16"-2112,11-1 1504,7 5-1056,27-8 352,2 5-704,38-6 128,8 6-320,28-9-64,0 4-96,21-3 288,-8 6-160,-4 1 384,-19 4-320,-9 0-4128,-17 4 2080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33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330 771 3552,'4'-26'1875,"-4"22"-1570,0 0 0,1 0 0,0 0 0,0 1 0,0-1 0,0 0 0,3-6-1,-3 9-147,0-1-1,0 1 0,-1-1 0,1 1 0,-1-1 1,1 0-1,-1 1 0,1-1 0,-1 0 0,0 1 1,0-1-1,0 0 0,0 0 0,0 1 0,0-1 0,-1 0 1,1 1-1,-1-3 0,1 3-95,-1 1-1,1-1 0,-1 1 1,1-1-1,0 1 1,-1-1-1,1 1 1,-1-1-1,0 1 1,1-1-1,-1 1 1,1-1-1,-1 1 1,0 0-1,1-1 1,-1 1-1,0 0 1,0 0-1,-1-1-25,0 1-1,0 0 1,0 0 0,0 0 0,0 0-1,0 0 1,0 1 0,1-1 0,-4 1-1,-14 6 121,0 0 0,1 1 0,0 1 1,1 1-1,-1 0 0,-25 22 0,16-10-48,2 1 0,1 2 1,-23 29-1,41-47-67,0 1 1,0 1-1,-8 15 1,13-22-16,0-1 1,0 1-1,0 0 0,1-1 1,-1 1-1,1 0 0,-1 0 0,1-1 1,0 1-1,0 0 0,0 0 1,0 0-1,0-1 0,0 1 1,0 0-1,0 0 0,1 0 1,-1-1-1,1 1 0,-1 0 0,1-1 1,0 1-1,0 0 0,-1-1 1,1 1-1,0-1 0,0 1 1,3 1-1,-3-1 3,1-1 0,0 0 0,-1 0 0,1 0 0,0 0 0,0 0 1,-1-1-1,1 1 0,0-1 0,0 1 0,0-1 0,0 1 0,3-1 0,27-2 389,-32 2-411,15-3 109,0-1-1,-1 0 1,1-1 0,-1 0-1,15-9 1,-16 7-62,-1 0 0,0 0 1,0-1-1,-1-1 0,0 0 1,0-1-1,9-11 0,3-7 139,29-44 0,-32 40-102,-1-1-1,-2-1 0,-1 0 1,-1-1-1,-2 0 0,-2-1 1,8-42-1,-7 21-152,19-96-26,-25 112-139,2-72 0,-8 108 129,0-1-1,0 1 0,0-1 1,-1 1-1,-2-10 1,3 14 86,-1 1 0,1 0-1,0 0 1,0-1 0,0 1 0,0 0 0,0 0 0,0-1-1,0 1 1,-1 0 0,1 0 0,0 0 0,0-1 0,0 1 0,0 0-1,-1 0 1,1 0 0,0 0 0,0 0 0,-1-1 0,1 1 0,0 0-1,0 0 1,0 0 0,-1 0 0,1 0 0,0 0 0,0 0-1,-1 0 1,1 0 0,0 0 0,0 0 0,-1 0 0,1 0 0,0 0-1,0 0 1,-1 0 0,1 0 0,-10 10-242,3 1 240,1 1 0,1 0-1,0 0 1,1 0 0,0 1 0,-3 16 0,2-6 57,-11 34 33,-29 122 421,15 1-235,28-160-97,1 0 1,1-1 0,0 1-1,2 0 1,0-1 0,1 1-1,7 24 1,-9-41-95,1 1 0,-1-1 1,1 0-1,0 1 0,0-1 0,0 0 0,0 0 0,1 0 1,-1 0-1,1-1 0,3 4 0,-4-5-45,-1 0 1,1 0-1,0 0 1,0 0-1,0 0 1,0 0-1,0 0 0,0-1 1,0 1-1,0-1 1,1 0-1,-1 1 1,0-1-1,0 0 0,0 0 1,0 0-1,1-1 1,-1 1-1,0 0 1,3-2-1,8-3 60,0-1 0,0-1-1,0 0 1,11-9 0,7-3 24,52-29-70,107-63 120,-172 99-152,0 0 1,0-1 0,-1-1 0,-1 0-1,-1-1 1,0-1 0,0-1-1,23-35 1,-21 20-23,0 0-1,20-58 1,15-75 4,-35 105 132,-15 54-123,0 1-31,-1-1-1,1 1 0,-1-1 0,1-11 0,-2 16 29,0 1 0,0-1 0,0 1-1,0-1 1,0 1 0,0-1-1,0 0 1,0 1 0,-1-1 0,1 1-1,0-1 1,0 1 0,0-1-1,-1 1 1,1-1 0,0 1 0,0-1-1,-1 1 1,1-1 0,0 1-1,-2-1 1,2 1 0,-1 0-1,1 0 0,-1 0 1,1 0-1,-1 1 1,0-1-1,1 0 1,-1 0-1,1 1 0,0-1 1,-1 0-1,1 1 1,-1-1-1,1 1 1,-1-1-1,1 1 0,0-1 1,-1 1-1,1-1 1,0 1-1,-1-1 1,1 1-1,0-1 0,0 1 1,0-1-1,-1 2 1,-11 26-110,2 2 1,-12 50-1,13-44 133,-40 186 446,44-195-347,2 0 0,-1 47 0,4-57-67,1 0 0,1 0 0,1-1 0,0 1 0,10 25 0,-9-30 68,1 0 0,0 0 0,1 0 0,0-1 0,13 17 0,-17-25-113,1 0 0,-1-1 0,1 1 1,0-1-1,-1 0 0,1 0 0,0 0 0,0 0 1,0 0-1,7 2 0,-8-4-91,1 1 0,-1-1 0,1 1 0,-1-1-1,1 0 1,0 0 0,-1 0 0,1 0 0,-1-1 0,1 1 0,-1-1 0,1 1 0,-1-1 0,1 0 0,-1 0-1,4-2 1,9-7-1994,3 1 641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33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31 173 6880,'-26'-13'2229,"22"9"-650,10 3-923,1-1 1,-1 1-1,1 0 1,13 0-1,-8 0-258,38-2 527,242-25 1349,135-49-3793,-314 49-5297,-71 16 3408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35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14 543 4480,'-14'3'5685,"18"-2"-5431,-1-1 1,1 0-1,-1 0 0,0 0 1,1 0-1,-1 0 0,1-1 0,-1 1 1,1-1-1,-1 0 0,0 0 1,0 0-1,1-1 0,-1 1 0,0-1 1,0 0-1,3-2 0,5-4 112,-1 0 0,19-20 0,-12 9-175,0 0 0,-1-2 0,-1 0 0,-1 0 1,-1-2-1,19-43 0,55-135 689,-75 175-947,-9 20 61,0 0 0,0 1-1,0-1 1,-1 0 0,0 0 0,0-1 0,-1 1 0,1-10-1,-3 10 14,-4 10-140,-4 11-129,8-13 266,-9 20-11,0 0-1,2 1 0,0 1 0,2-1 1,0 1-1,2 0 0,0 1 0,2-1 1,1 1-1,2 35 0,0-53 83,-1 0 0,1-1-1,0 1 1,1 0 0,-1-1-1,1 1 1,5 9 0,-6-14-42,0 0 0,0 0 0,1-1 1,-1 1-1,0-1 0,1 1 0,-1-1 1,1 0-1,-1 1 0,1-1 0,-1 0 0,1 0 1,0 0-1,0 0 0,0 0 0,-1-1 1,1 1-1,0-1 0,0 1 0,0-1 1,0 1-1,0-1 0,0 0 0,0 0 1,0 0-1,0 0 0,0-1 0,0 1 1,3-1-1,2-1 29,-1 0 1,1 0 0,0-1-1,-1 1 1,0-2-1,8-4 1,37-28 88,-39 27-132,151-128 78,-4 3-296,-156 132 194,1-1-50,0-1 0,1 1 0,0 0 0,-1 0 0,10-3-1,-14 6 52,0 0 0,0 0 0,1 0 0,-1 0 0,0 0 0,1 0 0,-1 0 0,0 1 0,0-1 0,0 0 0,1 0 0,-1 0 0,0 0 0,0 0 1,1 1-1,-1-1 0,0 0 0,0 0 0,0 0 0,0 1 0,1-1 0,-1 0 0,0 0 0,0 1 0,0-1 0,0 0 0,0 0 0,0 1 0,0-1 0,0 0 0,0 0 0,0 1 0,0-1 0,0 0 0,0 0 0,0 1 0,0-1 0,0 0 0,0 1 0,0-1 3,0 5-2,-1 1-1,0 0 1,0-1-1,0 1 0,-1-1 1,0 1-1,-4 9 1,-25 39 175,12-25-96,-1 0 0,-1-2-1,-2 0 1,0-1-1,-45 36 1,65-59-49,0-1 0,0 1 0,0-1 0,0 0 0,0 0 0,0-1 1,-1 1-1,1-1 0,-1 0 0,0 1 0,-4-1 0,5-2 77,7-3-50,10-4-31,29-4-39,0 2 0,0 1-1,56-3 1,43-8-2985,-133 18 2141,-1 1-82,0-1 1,0 0-1,0 0 1,0-1-1,-1 0 1,10-5-1,1-1-1004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35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26 5568,'-36'-14'2528,"36"8"-2208,5 1-96,3 5-192,15 0-32,9 5 32,16-2-2592,2 0 1408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42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1100 3552,'-4'2'621,"-12"8"459,16-10-1017,0 0 0,-1 1 0,1-1 0,0 0 0,0 0 0,-1 0 0,1 0 0,0 1 0,0-1 0,-1 0 0,1 0 0,0 1 0,0-1 0,0 0 0,-1 0 0,1 1 0,0-1 0,0 0 0,0 0 0,0 1 0,0-1 0,0 0 0,-1 1 0,1-1 0,0 0 0,0 1 0,0-1 0,0 0 1,0 1-1,2 2 1443,3-3-34,3-1-1167,-1 0 0,1 0 0,-1-1 0,0 0 0,1 0 0,-1-1-1,8-4 1,-6 3-50,2-1-86,0-1 1,0 0-1,0-1 1,-1 0 0,0-1-1,15-15 1,-5 1 90,28-38-1,58-98-7,-1 2 131,-34 50 252,-69 101-810,-6 4-69,3 1 225,0 0 1,0 1-1,0-1 0,0 1 0,1-1 0,-1 1 0,0 0 0,0-1 0,0 1 0,1 0 0,-2 1 0,-10 15 0,0 0 0,1 1 0,2 1 0,0-1 1,0 2-1,-9 34 0,11-26 71,1 1 0,1 0 0,1 0 0,1 37 0,3-54 25,0 0 0,1 0 0,4 16 0,-4-24-5,0 0 1,1 1-1,-1-1 1,1 0 0,0 0-1,0 0 1,0 0-1,1 0 1,-1 0 0,1-1-1,5 6 1,-6-7-37,0-1 1,1 0-1,-1 1 1,0-1-1,0 0 1,1 0-1,-1-1 1,0 1-1,1 0 1,-1-1-1,0 0 1,1 1-1,-1-1 1,1 0-1,-1 0 1,1 0-1,-1-1 1,1 1-1,-1 0 1,0-1-1,1 0 1,-1 1-1,5-3 1,2-2 47,1 1 0,-1-1 0,0-1 0,9-7 0,24-20 9,57-61-1,-52 47-48,-31 32-49,24-24-100,1 2 0,52-37 0,-91 73 93,-1 0 0,0 0 0,0 1 0,0-1 0,1 0 0,-1 1 0,0-1 0,1 1 0,-1-1 0,0 1 0,1 0 0,-1-1 0,1 1 0,-1 0 0,1 0 0,1 0 0,-2 1 12,0-1 0,0 0 0,-1 1 0,1-1 0,0 0 0,0 1 0,-1-1 0,1 1 0,0 0 0,-1-1 0,1 1 0,-1-1-1,1 1 1,-1 0 0,1-1 0,-1 1 0,1 0 0,-1 0 0,0-1 0,1 2 0,0 3 35,0-1-1,0 0 1,0 0 0,-1 1-1,0-1 1,0 0-1,0 1 1,-1 7 0,-26 177 471,25-177-382,-2 15-25,4-26-56,0 1 0,0-1 0,0 0 0,0 0 0,0 1 0,0-1 0,1 0 0,-1 0 0,0 1 1,1-1-1,-1 0 0,1 0 0,-1 0 0,1 0 0,0 0 0,1 2 0,-2-3-32,0 0 0,0 0 0,0 1-1,1-1 1,-1 0 0,0 0 0,0 0 0,1 0 0,-1 1 0,0-1-1,0 0 1,1 0 0,-1 0 0,0 0 0,0 0 0,1 0-1,-1 0 1,0 0 0,1 0 0,-1 0 0,0 0 0,0 0 0,1 0-1,-1 0 1,0 0 0,1 0 0,-1 0 0,0 0 0,0 0-1,1-1 1,-1 1 0,0 0 0,0 0 0,1 0 0,-1 0 0,0 0-1,1-1 1,7-10 96,-5 6-39,35-46 119,-14 18-211,0 0 0,2 2-1,46-42 1,-59 62-25,-1 1 0,1 0-1,1 1 1,0 1 0,0 0-1,1 0 1,15-4 0,-29 11 45,0 1 1,0 0-1,0-1 1,0 1-1,0 0 0,0 0 1,0 0-1,0 0 1,-1 0-1,1 0 1,0 0-1,0 0 1,0 0-1,0 0 1,0 0-1,0 1 1,0-1-1,0 0 0,-1 1 1,1-1-1,0 0 1,0 1-1,0-1 1,-1 1-1,1 0 1,0-1-1,0 1 1,-1 0-1,1-1 0,-1 1 1,1 0-1,-1-1 1,1 1-1,-1 0 1,1 0-1,-1 0 1,1 0-1,-1-1 1,0 1-1,0 0 0,0 0 1,1 0-1,-1 0 1,0 0-1,0 0 1,0 2-1,0 5 19,-1 1 0,1-1 0,-1 1 0,-3 9 0,2-9-25,-9 48-41,5-34 55,2 1 0,0 0 0,1-1 0,2 28-1,1-46 33,0-1-1,1 1 0,0 0 0,0-1 0,0 1 0,2 6 0,-2-9-13,0 0-1,0 0 0,0-1 0,1 1 1,-1 0-1,0 0 0,1 0 1,0-1-1,-1 1 0,1-1 1,0 1-1,-1-1 0,1 0 0,0 0 1,0 0-1,3 2 0,2-1-1,-1-1-1,1 1 0,0-1 0,-1 0 0,1-1 0,0 1 1,0-1-1,0-1 0,-1 1 0,1-1 0,0 0 1,-1-1-1,1 0 0,8-3 0,6-3-35,0-2 0,37-22 0,-12 4 22,57-46-1,106-88 32,-207 161-37,0-1 0,-1 1-1,1-1 1,0 0 0,-1 0-1,1 0 1,1-3-1,-3 5-1,0 0 1,0 0-1,0 0 0,0 0 0,0 0 0,0 0 0,0 0 0,0 0 0,0 0 0,0 0 0,0 0 0,0 0 0,0 0 0,0 0 0,-1 0 0,1 0 0,0 0 0,0 0 0,0 0 0,0 0 0,0 0 0,0 0 0,0 0 0,0 0 0,0 0 0,0 0 1,0 0-1,0-1 0,0 1 0,0 0 0,0 0 0,0 0 0,0 0 0,0 0 0,0 0 0,0 0 0,0 0 0,0 0 0,0 0 0,0 0 0,0 0 0,0 0 0,0 0 0,0 0 0,0 0 0,0 0 0,0 0 0,0 0 0,0-1 0,0 1 0,0 0 0,0 0 1,0 0-1,0 0 0,0 0 0,0 0 0,0 0 0,-9 9-223,-12 13 218,2 1 0,0 1-1,2 1 1,1 1 0,1 0-1,1 1 1,1 1 0,1 0 0,2 0-1,-12 55 1,21-80 20,1 0 0,-1 0 0,1 0 0,0 0 0,0 1 0,0-1 0,2 5 0,-2-7-7,0-1 0,0 1 0,0-1 0,0 1 0,1-1 0,-1 1-1,0-1 1,0 0 0,1 1 0,-1-1 0,0 1 0,1-1 0,-1 0 0,0 1 0,1-1 0,-1 0 0,1 1 0,-1-1 0,0 0 0,1 0-1,-1 0 1,1 1 0,0-1 4,0 0 0,0 0 0,0 0 0,0 0 0,0 0 0,0-1 0,0 1 1,0 0-1,0 0 0,0-1 0,0 1 0,0-1 0,0 1 0,-1-1 0,1 1 0,1-1 0,6-6 28,0 0 1,-1-1-1,0 1 0,9-13 1,210-238-157,-201 235 139,-1-2-1,-1 0 0,-1-2 0,31-51 1,-28 30 68,-2-1-1,29-91 1,-17 11-120,-30 101-71,-1 0 1,1-48-1,-5 73 75,0-1 0,0 1 0,0 0 0,-1-1-1,1 1 1,-1 0 0,-2-5 0,3 7 22,0 1 0,0 0 1,0 0-1,0-1 0,-1 1 1,1 0-1,0 0 0,0-1 1,0 1-1,-1 0 0,1 0 1,0-1-1,0 1 0,-1 0 1,1 0-1,0 0 0,0 0 1,-1 0-1,1-1 0,0 1 1,-1 0-1,1 0 0,0 0 1,-1 0-1,1 0 0,0 0 1,0 0-1,-1 0 0,1 0 1,0 0-1,-1 0 0,1 0 1,-2 1-7,1 0 1,0-1-1,0 1 1,-1 0 0,1 0-1,0 0 1,0 0 0,0 0-1,0 0 1,0 1 0,-1 1-1,-29 46-9,3 1-1,-30 72 1,5-10 7,39-84-67,-38 79-104,42-83 193,2 1 1,-10 41 0,12-38 1,1 1 0,2-1 1,1 0-1,1 1 0,4 44 0,-1-62 12,0-1 0,1 1 0,0 0 0,0-1 0,1 0 0,0 0 0,10 17 1,-10-21 29,1 0 0,0 0 0,0 0 1,0-1-1,1 1 0,-1-1 0,1-1 1,0 1-1,1-1 0,-1 0 1,1 0-1,9 3 0,-10-4-19,1-1 1,-1 0-1,1 0 1,0-1-1,-1 0 1,1 0-1,0-1 0,0 1 1,0-1-1,0-1 1,-1 0-1,1 1 0,0-2 1,0 1-1,-1-1 1,11-4-1,-7 1-11,1-1-1,-1 0 1,-1 0-1,1-1 1,-1 0-1,0-1 1,0 0 0,-1 0-1,8-10 1,12-21 73,-1-1 0,38-77 0,-47 76-172,-17 38 67,0 0 0,0 0-1,0 0 1,0 0 0,-1 0 0,1 0-1,-1 0 1,0 0 0,0 0 0,0 0-1,-1-3 1,1 6 6,0-1 1,0 1-1,0 0 0,0 0 1,0-1-1,0 1 0,0 0 1,0 0-1,0 0 0,-1-1 1,1 1-1,0 0 0,0 0 1,0 0-1,0-1 0,-1 1 1,1 0-1,0 0 0,0 0 1,0 0-1,-1 0 0,1 0 1,0-1-1,0 1 0,0 0 1,-1 0-1,1 0 0,0 0 1,0 0-1,-1 0 0,1 0 1,0 0-1,0 0 0,-1 0 1,1 0-1,0 0 0,-1 0 1,-9 6-80,-8 13-50,8-5 74,1 0-1,0 1 1,1 0-1,-12 32 0,-16 67 31,33-104 19,2-5 8,-2 7-3,0 0 1,-3 19-1,6-28 21,0 0 0,0 0 0,0 0 0,0 0 0,0 0 1,1 0-1,-1 0 0,1 0 0,0 0 0,0 0 0,0 0 0,0 0 0,0 0 0,1-1 0,2 6 0,-3-7-7,0 0 1,1 0-1,-1 0 1,0-1-1,0 1 1,0 0-1,0 0 1,1-1-1,-1 1 0,0 0 1,1-1-1,-1 1 1,0-1-1,1 0 1,-1 0-1,1 1 1,-1-1-1,1 0 0,-1 0 1,1 0-1,-1 0 1,0-1-1,1 1 1,-1 0-1,1 0 1,-1-1-1,0 1 0,1-1 1,-1 0-1,2 0 1,5-4 18,0 1 0,-1-1 0,13-10 1,-16 11-34,21-16 4,7-7-41,2 1 0,71-41 1,-102 66 22,1-1 0,-1 1 0,1-1 1,-1 1-1,1 0 0,0 0 0,0 1 1,-1-1-1,1 1 0,0-1 0,7 2 1,-9-1 6,0 1 1,0-1-1,0 1 1,0 0-1,0-1 1,0 1 0,0 0-1,0 0 1,-1 1-1,1-1 1,0 0-1,-1 0 1,1 1-1,-1-1 1,1 1 0,-1-1-1,0 1 1,0 0-1,1 0 1,-1-1-1,0 1 1,1 4-1,0 0-5,0 0 0,0 1-1,-1-1 1,0 1 0,0-1-1,-1 1 1,0 7 0,-5 47-15,4-56 32,-8 43 43,-1-1-1,-34 90 1,16-55-127,-15 56 124,-30 91 596,64-210-45,6-19-380,2-5-47,5-39 119,3 7-245,2 0-1,2 0 1,1 1-1,31-64 1,88-135-114,-56 109 85,-44 70-158,2 1 1,63-78-1,-92 128 123,0 0 0,0 1 0,1 0 0,-1 0 0,1 0-1,5-3 1,-9 7 14,-1 0 1,1-1-1,-1 1 0,1 0 0,-1 0 0,1-1 0,-1 1 0,1 0 1,-1 0-1,1 0 0,-1 0 0,1 0 0,-1 0 0,1 0 0,-1 0 1,1 0-1,-1 0 0,1 0 0,0 0 0,-1 0 0,1 0 0,-1 0 1,1 1-1,-1-1 0,1 0 0,-1 0 0,1 1 0,-1-1 0,0 0 1,1 0-1,-1 1 0,1-1 0,-1 1 0,0-1 0,1 0 0,-1 1 1,0-1-1,1 1 0,-1-1 0,1 2 0,-1 0-2,1 0 0,0 1 0,-1-1 0,1 0 0,-1 1 0,0-1 0,0 4 0,-1 14 14,-2 1 0,0-1 0,-2 0 1,0 0-1,-11 25 0,14-37 8,-7 17 69,-2 0 0,0 0 0,-1-1-1,-25 36 1,29-51-28,1 0-1,-1-1 1,-18 15-1,7-6 63,11-10-45,0 0 19,20-10-101,51-25-189,-18 6 259,-22 10-21,1 0-1,-2-2 1,37-29 0,58-61 141,-49 42-133,-66 61-42,80-74-103,-68 61 78,-1-1 0,0 0 0,16-26 0,-26 36 32,0-1-1,0 0 1,-1 0-1,0 0 0,0 0 1,0 0-1,0-7 1,-1 12-14,-1 0 0,0 0 1,0-1-1,0 1 0,1 0 0,-1 0 1,0 0-1,-1 0 0,1-1 0,0 1 1,0 0-1,0 0 0,-1 0 0,1 0 1,-1 0-1,1 0 0,-1 0 0,1 0 1,-1 0-1,1 0 0,-1 0 0,0 0 1,0 0-1,1 0 0,-1 0 0,0 1 1,0-1-1,0 0 0,0 1 0,0-1 1,0 0-1,0 1 0,0-1 0,0 1 1,0 0-1,0-1 0,-1 1 0,1 0 1,0 0-1,0 0 0,0 0 0,0 0 1,-2 0-1,-2 0-29,0 1 1,1 0-1,-1 0 1,0 0-1,1 0 1,-1 1-1,1 0 1,-9 4-1,11-5 20,-7 5-12,0 0-1,0 0 1,1 1 0,0 0 0,0 0-1,1 1 1,0 0 0,0 0 0,-8 14-1,6-8 63,0 1-1,1 0 1,-11 30-1,-11 51-65,27-87 36,1-1 1,1 1 0,-1 0 0,2 0 0,-1 0-1,1 1 1,0-1 0,3 16 0,-2-22 8,0 0 0,-1 0 1,1-1-1,1 1 0,-1 0 1,0 0-1,1-1 0,-1 1 1,1-1-1,0 1 0,0-1 1,0 0-1,0 0 0,0 0 1,0 0-1,1 0 0,-1 0 1,1-1-1,-1 1 0,1-1 0,0 1 1,-1-1-1,1 0 0,0 0 1,0 0-1,0-1 0,0 1 1,0-1-1,5 1 0,2-1 39,-1-1-1,0 1 0,0-1 0,1-1 1,17-5-1,41-19-71,-36 10 43,0-2 1,38-27-1,-55 35-13,47-40-42,-40 32-40,28-20 0,-46 36 63,0-1-9,0 0 0,1 1 0,-1-1 0,9-2-1,-13 5 16,1 0-1,0 0 1,0-1-1,-1 1 1,1 0-1,0 0 1,0 0-1,-1 0 1,1 0-1,0 0 0,0 0 1,0 0-1,-1 0 1,1 0-1,0 0 1,0 1-1,0-1 1,-1 0-1,1 0 1,0 1-1,-1-1 0,1 1 1,0-1-1,-1 0 1,1 1-1,0 0 1,-1-1-1,1 1 1,-1-1-1,1 1 0,-1 0 1,1-1-1,-1 1 1,0 0-1,1-1 1,-1 1-1,1 1 1,0 3 8,0 1 0,0 0 0,0-1 0,0 1 0,-1-1 0,0 1 0,-1 0 0,0 7 1,-12 46-68,13-58 62,-42 137 293,42-137-284,0-1 1,0 1-1,0 0 1,-1-1-1,1 1 1,0-1-1,0 1 1,0-1-1,0 1 1,0-1-1,0 1 1,0-1-1,0 1 1,0 0-1,0-1 1,0 1-1,1 0 1,-1-1-3,0 0-1,1 0 1,-1 0 0,0 0 0,1 0 0,-1 0 0,0 0 0,1 0 0,-1 0 0,0 0 0,0 0 0,1 0 0,-1 0 0,0 0 0,1 0 0,-1 0 0,0 0 0,0 0 0,1 0 0,-1-1 0,0 1 0,1 0 0,-1 0 0,0 0 0,0 0 0,1-1 0,-1 1 0,0 0 0,0 0 0,0-1-1,1 1 1,-1 0 0,0 0 0,0-1 0,0 1 0,14-16 26,-1 0-1,0-1 1,19-36-1,-17 27-38,22-28 0,-26 39-39,-5 7 0,-1 1 0,1 0 0,1 0 0,-1 0 0,16-11 0,-22 18 40,0-1 0,1 1-1,-1-1 1,0 1 0,1 0 0,-1 0-1,1-1 1,-1 1 0,1 0 0,-1 0 0,0-1-1,1 1 1,-1 0 0,1 0 0,-1 0-1,1 0 1,-1 0 0,1 0 0,-1 0 0,1 0-1,-1 0 1,1 0 0,0 0 0,-1 0-1,1 0 1,-1 0 0,1 0 0,-1 0 0,0 1-1,1-1 1,-1 0 0,1 0 0,-1 0-1,1 1 1,-1-1 0,0 0 0,1 1 0,-1-1-1,1 1 1,-1-1 0,0 0 0,1 1-1,-1-1 1,0 1 0,0-1 0,1 1 0,-1-1-1,0 0 1,0 1 0,0-1 0,0 1-1,0-1 1,0 1 0,0-1 0,0 2 0,1 4-16,-1-1 0,0 1 1,0 0-1,-1 5 1,1-7 26,-7 52-15,-1 38 188,8-93-173,0 0-1,0 1 0,0-1 1,0 0-1,0 0 0,0 0 1,0 1-1,0-1 0,1 0 1,-1 0-1,0 0 0,1 1 1,-1-1-1,1 0 0,-1 0 1,1 0-1,-1 0 0,1 0 1,0 0-1,0 0 0,-1 0 1,1 0-1,0 0 0,0-1 1,0 1-1,0 0 0,0-1 1,0 1-1,0 0 0,0-1 0,0 1 1,1-1-1,-1 0 0,0 1 1,0-1-1,0 0 0,1 0 1,-1 1-1,0-1 0,0 0 1,0 0-1,3-1 0,4 0 54,1-1-1,-1 0 1,1-1-1,-1 0 0,8-4 1,-3 2-89,38-16-13,-2-2 1,62-40 0,82-75 46,-147 102 3,-13 11-67,57-57 1,-87 77-47,-6 5 41,-9 6 65,-8 13-75,2 1 0,-33 43-1,38-46 52,-16 20 37,3 2 0,1 0 1,-35 76-1,58-109-12,-1 0 1,1 1-1,1 0 1,-1-1-1,1 1 1,0 0-1,0 8 1,1-14 5,0 0 0,0 1 0,0-1 0,0 0 0,0 1 1,0-1-1,1 1 0,-1-1 0,0 0 0,1 1 0,-1-1 0,1 0 0,0 1 1,-1-1-1,1 0 0,0 0 0,-1 0 0,1 0 0,0 0 0,0 0 0,0 0 1,0 0-1,0 0 0,0 0 0,1 0 0,-1 0 0,0-1 0,0 1 0,0-1 1,1 1-1,-1-1 0,0 1 0,1-1 0,-1 0 0,0 1 0,1-1 0,-1 0 1,1 0-1,-1 0 0,3 0 0,1-1 1,0 0-1,-1-1 1,1 1 0,0-1-1,-1 0 1,1 0 0,-1 0-1,0-1 1,0 0 0,0 1-1,0-1 1,0-1 0,-1 1-1,7-8 1,3-5 2,0-1-1,11-19 1,46-76 108,88-134-1,-119 189-96,48-94 0,-44 59-109,39-126 0,-81 217 87,0-2-23,0 0 1,0 0-1,0 0 1,0 0-1,0 0 1,-1 0-1,1 0 1,-1 0-1,0 0 1,0-1-1,0 1 1,-1 0-1,0-5 1,1 7 19,0 1 1,0 0-1,0-1 1,0 1-1,-1 0 1,1-1-1,0 1 1,0 0-1,0-1 1,0 1-1,-1 0 1,1 0-1,0-1 1,0 1-1,-1 0 1,1 0-1,0-1 1,-1 1-1,1 0 1,0 0-1,-1 0 1,1-1-1,0 1 1,-1 0-1,1 0 1,0 0-1,-1 0 1,1 0-1,0 0 1,-1 0-1,1 0 1,0 0-1,-1 0 1,1 0-1,-1 0 1,1 0-1,-1 0 1,-12 8-74,10-6 57,-10 7-45,1 2 0,0 0-1,1 0 1,-14 19 0,-36 55-124,44-60 155,-105 173 125,107-168-76,1 1 0,1 1 0,-14 60 0,21-66 14,1 0 0,2 1 0,0-1 0,2 1 0,3 36 0,-1-54-14,0 0 0,1 0 0,0 0 0,0 0 0,1 0 1,0 0-1,8 14 0,-8-18 4,0-1 1,0 1 0,0-1-1,1 0 1,-1 0 0,1 0 0,0-1-1,0 1 1,0-1 0,0 0-1,1 0 1,-1-1 0,1 1 0,8 2-1,-6-3 13,1 0-1,0 0 1,0-1 0,0 0-1,0-1 1,0 0-1,0 0 1,0-1-1,0 0 1,0 0 0,0-1-1,0 0 1,12-5-1,4-3 49,-1 0 1,42-28-1,-49 27-82,-1 0 0,0-2 0,0 1 0,-1-2 0,-1 0 1,-1 0-1,0-1 0,0-1 0,-2 0 0,0 0 0,-1-1 0,0 0 0,10-32 0,-19 49-4,0 0 0,0-1 0,0 1 0,0 0 0,0-1 0,1 1 0,-1 0 0,0-1 0,0 1 0,0-1 0,0 1 0,0 0 0,0-1 0,0 1 0,0 0 1,-1-1-1,1 1 0,0-1 0,0 1 0,0 0 0,0-1 0,0 1 0,-1 0 0,1-1 0,0 1 0,0 0 0,0-1 0,-1 1 0,1 0 0,-1-1 0,0 1-6,0-1-1,1 1 1,-1 0 0,0 0 0,0-1 0,0 1-1,0 0 1,0 0 0,0 0 0,0 0 0,0 0 0,-1 1-1,-3-1-18,0 1-1,1 1 1,-1-1-1,-6 3 1,-1 3-1,0 0 0,0 1 1,0 0-1,-19 19 0,-36 43 47,42-40-15,1 0 0,1 2 0,-21 39 0,42-67 14,1-1 0,-1 1 0,1-1 0,0 1 0,0-1 0,0 1 0,0 0 0,1 0 0,-1 7 0,1-10-5,0 0-1,1 1 1,-1-1 0,0 0-1,0 0 1,1 0-1,-1 0 1,0 1-1,1-1 1,0 0 0,-1 0-1,1 0 1,-1 0-1,1 0 1,0 0 0,0 0-1,0 0 1,-1 0-1,1-1 1,0 1-1,0 0 1,0 0 0,0-1-1,0 1 1,1-1-1,-1 1 1,0-1 0,0 1-1,0-1 1,0 0-1,0 1 1,1-1-1,1 0 1,2 0 16,0 0 0,0 0 0,1-1 1,-1 1-1,0-1 0,0 0 0,8-3 0,37-17 115,-46 19-134,23-13-2,0-1 0,-1-1 1,33-29-1,33-22-91,-84 63 108,0-1-45,0 1 0,1 0 0,-1 1 0,16-6 0,-23 9 16,0 1 1,0 0 0,0-1 0,1 1 0,-1 0 0,0 0 0,0 0 0,1 0 0,-1 0-1,0 0 1,1 0 0,-1 0 0,0 1 0,0-1 0,0 0 0,1 1 0,1 1 0,-2-1 1,0 0 0,0 0 0,0 0 0,0 0 0,0 0 0,-1 0 0,1 1 0,0-1 0,-1 0 0,1 1 1,-1-1-1,0 0 0,1 1 0,-1-1 0,0 0 0,0 1 0,0-1 0,1 1 0,-2-1 0,1 2 0,-2 28 99,-1-1 0,-14 60 0,3-25 7,14-65-89,0 0 1,0 1-1,0-1 0,0 1 1,0-1-1,0 0 1,0 1-1,0-1 0,0 0 1,0 1-1,0-1 0,0 1 1,0-1-1,0 0 1,0 1-1,0-1 0,0 0 1,0 1-1,0-1 0,1 1 1,-1-1-1,0 0 1,0 0-1,0 1 0,1-1 1,7-2 203,15-18-55,-18 15-191,147-123 42,-147 124-33,-1 1-13,0 0 0,0-1 0,1 1-1,-1 1 1,0-1 0,1 1-1,0 0 1,0 0 0,-1 0-1,1 0 1,0 1 0,7-1 0,-11 2 26,1 0 1,-1 1 0,0-1 0,0 0-1,0 0 1,0 1 0,0-1 0,0 1 0,0-1-1,0 1 1,0 0 0,0-1 0,0 1-1,-1 0 1,1 0 0,0-1 0,0 1-1,-1 0 1,1 0 0,0 0 0,-1 0-1,1 0 1,-1 0 0,1 0 0,-1 0 0,0 0-1,1 0 1,-1 2 0,2 3 11,-1 0 0,0 0 0,-1-1 0,1 9 0,-2 5 5,0-7-31,1-1 0,1 1 0,-1 0 1,4 16-1,-3-26 36,-1 0 0,1 0 0,-1 0 0,1 0 1,0 0-1,0 0 0,0 0 0,0 0 0,0 0 0,0 0 0,1 0 0,-1-1 1,1 1-1,-1 0 0,1-1 0,0 1 0,-1-1 0,1 0 0,0 0 0,0 1 1,0-1-1,0 0 0,0-1 0,0 1 0,0 0 0,0 0 0,0-1 0,1 0 0,2 1 1,3-1 12,0 0 1,0 0 0,0-1-1,0 0 1,0 0-1,0-1 1,0 0 0,-1-1-1,10-3 1,-6 0-11,-1 1 0,0-2 0,0 1-1,0-1 1,13-14 0,4-7 14,-2-2 0,42-63 0,-51 68 15,117-174 189,6-44 33,-103 173-526,38-109 1,-67 152 82,-6 16 39,-6 14 19,-14 21-28,17-22 141,-25 38-34,-35 69 0,-14 52 181,61-125-77,1 0 0,3 1 1,0 1-1,-5 49 0,7-18 79,1 103 0,8-157-157,0 0 1,1-1-1,1 1 1,0 0-1,1-1 1,0 1-1,1-1 1,12 27 0,-15-38-201,0-1 1,1 0 0,-1 0-1,0 0 1,1 0 0,0 0 0,-1-1-1,1 1 1,0 0 0,0-1-1,3 3 1,-4-4 63,0 1 1,0-1-1,0 0 0,0 1 0,0-1 0,0 0 1,1 0-1,-1 0 0,0 0 0,0 0 1,0 0-1,0 0 0,0 0 0,0 0 0,0 0 1,1-1-1,-1 1 0,0 0 0,0-1 0,0 1 1,0-1-1,0 1 0,0-1 0,0 1 1,1-2-1,0 0-199,0 0 0,0 1 0,0-1 0,0 0 0,0 0 0,0-1 0,-1 1 0,1 0 0,-1-1 0,1 1 0,-1-1 0,0 1 0,0-1 0,0 0 0,0 1 0,0-1 0,-1 0 0,1 0 0,-1-5 0,4-17-1337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42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51 188 5408,'-37'-16'2432,"29"7"-2112,3 1 2304,10 8-1504,-2-7 512,7 2-960,8-6-96,4-1-384,14-4 96,4 4-160,18-5 64,1 6-96,4-9-480,0 8 192,-18-8-4288,-4 9 2464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49.2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364 645 6048,'-1'-1'234,"-1"-1"0,0 1 0,1 0 0,-1 0 0,0 0 0,0 0 0,1 0 0,-1 0 0,0 1 0,0-1 0,0 1-1,0-1 1,0 1 0,0 0 0,0-1 0,0 1 0,0 0 0,0 0 0,-3 1 0,-6-1 1636,8 1-1717,0-1 0,0 1-1,0-1 1,0 1 0,0 0 0,0 0-1,0 0 1,1 0 0,-4 2 0,-27 19 743,23-15-659,-17 12 360,1 1-1,0 2 1,-33 36-1,46-44-517,1 1 0,0 1 0,1 0 1,1 1-1,1 0 0,0 0 0,-9 28 0,16-41-74,1 0 0,0 1 0,1 0-1,-1-1 1,1 1 0,-1-1 0,2 6 0,-1-8 9,0 0 1,0 0-1,0-1 1,1 1-1,-1 0 0,1 0 1,-1-1-1,1 1 1,0 0-1,0-1 0,0 1 1,0-1-1,0 1 0,0-1 1,0 0-1,0 1 1,0-1-1,1 0 0,-1 0 1,2 2-1,0-2 20,0 0-1,0 0 1,0 0 0,0 0 0,0 0-1,0-1 1,0 1 0,0-1-1,0 0 1,0 0 0,0 0-1,0 0 1,0 0 0,0-1-1,0 1 1,4-2 0,2-1 48,0 0 0,-1-1 0,17-8 0,-12 3-14,0 0-1,0 0 0,-1-2 0,0 1 1,19-24-1,-6 2 3,22-37 0,-26 37-75,-2-2 0,-1 0-1,-2-1 1,-2 0 0,-1-2-1,16-73 1,-10 9 2,-5 0-1,2-129 0,-15 227-44,-1 0-1,-1 0 1,1 1-1,0-1 1,-1 0-1,1 0 1,-1 1-1,-1-4 1,2 6 35,0 0 0,0 0 0,0 0 1,-1-1-1,1 1 0,0 0 1,0 0-1,0 0 0,0-1 1,0 1-1,-1 0 0,1 0 0,0 0 1,0 0-1,0 0 0,-1 0 1,1-1-1,0 1 0,0 0 1,-1 0-1,1 0 0,0 0 1,0 0-1,0 0 0,-1 0 0,1 0 1,0 0-1,0 0 0,-1 0 1,1 0-1,0 0 0,-1 1-13,0-1 1,0 0-1,0 1 0,1 0 0,-1-1 0,0 1 1,0-1-1,1 1 0,-1 0 0,1 0 0,-1-1 1,0 3-1,-3 4 33,0 0 0,1 0 1,0 1-1,0-1 0,1 1 0,0 0 1,0 0-1,1 0 0,-1 15 1,-1 3 41,-27 293 1151,29-283-1063,2 1-1,1 0 1,1 0 0,11 40-1,-8-46-50,8 29 179,-12-52-178,1-1 0,-1 0 1,1 0-1,1 0 0,6 10 1,-9-16-74,-1 0 0,1 0 0,0-1 0,-1 1 0,1 0 0,0-1 0,-1 1 1,1 0-1,0-1 0,0 1 0,-1-1 0,1 1 0,0-1 0,0 1 0,0-1 0,0 0 1,0 1-1,0-1 0,0 0 0,0 0 0,-1 0 0,1 0 0,0 0 0,0 0 0,0 0 1,0 0-1,0 0 0,0 0 0,0 0 0,0-1 0,0 1 0,0 0 0,0-1 0,0 1 0,-1 0 1,1-1-1,0 0 0,0 1 0,0-1 0,4-3 21,-1 0 0,0 0 0,0 0 0,0-1 0,3-4 0,-5 7-41,38-48 91,57-55 0,-93 101-140,0 0 0,0 1-1,0-1 1,0 1 0,1 0-1,-1 0 1,7-2 0,-11 5 45,0 0 1,1 0 0,-1 0-1,0 0 1,1 0 0,-1 0-1,0 0 1,1 0 0,-1 0-1,0 0 1,1 0 0,-1 0 0,0 0-1,0 0 1,1 0 0,-1 0-1,0 1 1,1-1 0,-1 0-1,0 0 1,0 0 0,1 1-1,-1-1 1,0 0 0,0 0-1,0 1 1,1-1 0,-1 0-1,0 0 1,0 1 0,0-1 0,0 0-1,0 1 1,1-1 0,-1 0-1,0 1 1,0-1 0,0 0-1,0 0 1,0 1 0,1 15 18,-1-15-20,0 25 108,-1-2 4,1 0 1,6 38-1,-4-55-72,-1 0 0,1 0 0,0 0 0,1-1-1,0 1 1,0 0 0,0-1 0,1 0 0,0 0 0,0 0-1,0 0 1,1 0 0,5 4 0,-8-8-9,0 0 0,1-1 0,-1 1 1,0-1-1,1 1 0,-1-1 0,1 0 0,0 0 1,-1 0-1,1 0 0,0-1 0,-1 1 0,1-1 0,5 1 1,-2-1 1,0-1 1,0 1-1,-1-1 1,1-1-1,0 1 1,9-4-1,4-4 10,-1 0-1,0-1 0,17-13 0,-31 20-24,85-58-175,57-38 112,-124 87 77,40-17 0,-27 14 65,-27 12-59,-8 4 11,-12 6-26,5-3-132,-1 3 128,-1 0 0,1 0 0,1 0 0,-1 1-1,1 1 1,1-1 0,-1 1 0,2 0 0,-8 14-1,5-5 19,0 1 0,2-1 0,0 1 0,-4 24 0,8-35-7,0-1 0,1 1-1,0 0 1,1 0 0,0 0-1,0 0 1,0 0 0,1 0-1,1 0 1,-1 0 0,5 13-1,-5-20-14,0 1 0,0 0-1,1-1 1,-1 1-1,0-1 1,1 0 0,-1 1-1,0-1 1,1 0-1,0 0 1,-1 0 0,1 0-1,0 0 1,-1 0 0,1 0-1,0-1 1,0 1-1,0-1 1,0 1 0,0-1-1,0 0 1,-1 0-1,1 0 1,0 0 0,0 0-1,0 0 1,2-1 0,6 0-12,0-1 0,-1 0 0,17-6 0,17-8 56,-2-3 0,71-40 0,69-62-91,-115 75-85,-53 37 119,7-4 202,-1-1 0,21-19 1,-67 53-760,15-6 591,0 0 0,-15 26 1,7-11-16,16-23-4,0 0 0,1 0 0,0 0 0,0 0 0,0 1 0,0-1 0,-1 11 0,4-17-3,-1 0 1,1 0 0,0 1 0,0-1 0,0 0 0,0 1 0,0-1 0,0 0-1,0 0 1,-1 1 0,1-1 0,0 0 0,0 1 0,0-1 0,0 0 0,0 1-1,0-1 1,1 0 0,-1 1 0,0-1 0,0 0 0,0 0 0,0 1 0,0-1-1,0 0 1,0 1 0,1-1 0,-1 0 0,0 0 0,0 1 0,0-1 0,1 0-1,-1 0 1,0 0 0,0 1 0,1-1 0,-1 0 0,0 0 0,0 0 0,1 0-1,-1 1 1,0-1 0,1 0 0,-1 0 0,0 0 0,0 0 0,1 0 0,-1 0-1,0 0 1,1 0 0,-1 0 0,0 0 0,1 0 0,-1 0 0,0 0 0,1 0-1,-1 0 1,0-1 0,0 1 0,1 0 0,-1 0 0,0 0 0,1 0 0,-1 0-1,0-1 1,20-12 162,6-15-133,3-3-180,-27 29 119,1 0 0,-1 0 0,1 0 0,-1 0 0,1 1 0,0-1 0,-1 1 0,1 0 0,0 0 1,5-1-1,-7 1 15,0 2 1,0-1 0,0 0-1,0 0 1,-1 0 0,1 0-1,0 0 1,0 1 0,0-1-1,0 0 1,0 1 0,0-1-1,0 1 1,-1-1 0,1 1-1,0 0 1,0-1 0,-1 1 0,1 0-1,0-1 1,-1 1 0,1 0-1,-1 0 1,1-1 0,-1 1-1,1 0 1,-1 0 0,1 1-1,9 29-29,-9-27 36,2 13 10,-2-12 9,0 0-1,0 0 1,0 0 0,1-1-1,-1 1 1,1 0-1,0-1 1,6 9 0,-8-13-4,1 1 1,-1 0 0,1-1 0,0 1 0,-1-1 0,1 1-1,0-1 1,0 0 0,-1 1 0,1-1 0,0 0-1,0 1 1,0-1 0,0 0 0,-1 0 0,1 0-1,0 0 1,0 0 0,0 0 0,0 0 0,-1 0-1,1 0 1,0 0 0,0 0 0,0-1 0,0 1 0,-1 0-1,1 0 1,0-1 0,0 1 0,-1-1 0,1 1-1,1-2 1,3-1 39,0-1 0,0 0 0,7-8 1,-6 6-36,124-106-29,-19 18 67,-92 75-43,0-2-1,-2 0 1,0 0 0,-2-2 0,0 0-1,12-27 1,56-150 1,-71 168-12,55-163-88,-65 181-252,-2 14 339,0 0-1,0 0 0,0 0 0,0 0 1,0 0-1,0 0 0,0-1 0,0 1 1,1 0-1,-1 0 0,0 0 1,0 0-1,0 0 0,0 0 0,0 0 1,0 0-1,0-1 0,-1 1 0,1 0 1,0 0-1,0 0 0,0 0 1,0 0-1,0 0 0,0 0 0,0 0 1,0-1-1,0 1 0,0 0 0,0 0 1,0 0-1,0 0 0,0 0 1,0 0-1,0 0 0,-1 0 0,1 0 1,0 0-1,0 0 0,0 0 0,0 0 1,0 0-1,0 0 0,0-1 1,0 1-1,-1 0 0,1 0 0,0 0 1,0 0-1,0 0 0,0 0 1,0 0-1,0 0 0,0 0 0,0 1 1,-1-1-1,1 0 0,0 0 0,0 0 1,0 0-1,0 0 0,0 0 1,0 0-1,0 0 0,0 0 0,0 0 1,-1 0-1,-4 7-36,2-1 48,0 1 1,1 0 0,-1 0-1,2 0 1,-1 0-1,0 7 1,1-6 6,-28 177 550,-2 32 121,26-164-572,3 0 1,5 61-1,-1-97-145,2 0 1,0-1-1,7 19 0,-2-6-22,-9-27-347,2-2-425,-1 0 701,0 0 0,-1 0 0,1 0 0,0 0 0,-1-1 0,1 1 0,-1 0 0,1 0-1,0-1 1,-1 1 0,1 0 0,-1-1 0,1 1 0,-1-1 0,1 1 0,-1-1 0,1 1 0,-1-1 0,1 1 0,-1-1 0,0 1 0,1-1 0,-1 0 0,0 1 0,0-1 0,1 0 0,-1 1 0,0-1 0,0 0 0,0 1 0,0-1 0,0 0 0,0 1-1,0-2 1,0-27-2679,0 27 2518,-2-7-48,0-1 1,-1 1 0,0 0-1,0 0 1,-1 0 0,0 0 0,-1 1-1,0 0 1,-11-15 0,5 10 461,0 2-1,0 0 1,-2 0 0,1 1-1,-1 0 1,-17-9 0,7 4 533,-4-2 873,-47-20 1,55 27-746,15 9-577,0-1-1,0 0 1,1 0 0,-1 0-1,1-1 1,0 1 0,-1-1 0,-4-5-1,8 7-191,0 1 0,-1 0-1,1 0 1,0-1-1,0 1 1,0 0 0,0 0-1,0 0 1,0-1-1,0 1 1,0 0-1,0 0 1,0-1 0,0 1-1,0 0 1,0 0-1,0-1 1,0 1 0,1 0-1,-1 0 1,0 0-1,0-1 1,0 1 0,0 0-1,0 0 1,0 0-1,0 0 1,1-1 0,-1 1-1,0 0 1,0 0-1,0 0 1,1 0-1,-1-1 1,0 1 0,0 0-1,0 0 1,1 0-1,-1 0 1,0 0 0,0 0-1,0 0 1,1 0-1,-1 0 1,0 0 0,0 0-1,1 0 1,-1 0-1,16-3 305,-15 3-299,29-1 326,0 1 1,35 4-1,-35-2-235,34 4 47,-29-2-35,61 0-1,-24-11-938,21-1-5766,-91 8 5998,1 0 1,0 0-1,0 1 1,0-1 0,-1 0-1,1 1 1,0 0-1,-1 0 1,1 0 0,0 0-1,-1 0 1,0 0-1,1 1 1,3 2 0,-5-3 383,0 0 0,0 0 0,0 0 1,0 1-1,-1-1 0,1 0 0,0 0 0,-1 1 1,1-1-1,-1 0 0,0 0 0,1 1 1,-1-1-1,0 1 0,0-1 0,1 0 0,-1 1 1,0-1-1,-1 0 0,1 1 0,0-1 1,0 1-1,0-1 0,-1 0 0,1 1 0,-1-1 1,1 0-1,-1 0 0,-1 2 0,-1 3 951,-1-1 1,1 0-1,-1 0 0,-1 0 0,-6 6 0,7-8 178,0 1-1,1 0 1,-1 0-1,1 0 1,0 0 0,0 0-1,0 1 1,-3 7 0,6-12-878,0 1 0,-1-1 0,1 0 0,0 1 0,0-1 1,0 0-1,0 1 0,0-1 0,0 0 0,0 1 1,0-1-1,0 0 0,0 1 0,0-1 0,0 0 0,1 1 1,-1-1-1,0 0 0,0 0 0,0 1 0,0-1 1,0 0-1,1 1 0,-1-1 0,0 0 0,0 0 0,1 1 1,-1-1-1,0 0 0,0 0 0,1 0 0,-1 1 0,0-1 1,0 0-1,1 0 0,-1 0 0,0 0 0,1 0 1,-1 0-1,0 1 0,1-1 0,-1 0 0,0 0 0,1 0 1,-1 0-1,0 0 0,1 0 0,19-2 1321,-17 2-1207,12-2 228,0 0 0,-1-1 1,1 0-1,-1-1 0,0-1 1,0 0-1,14-8 0,26-18 593,-48 29-741,-13 10-224,-4 3-129,5-3 129,1 1 1,0-1-1,0 1 0,1 0 0,0 0 0,0 1 1,1-1-1,0 1 0,1 0 0,-1 10 0,2-13 31,1 0 0,0-1 0,0 1 0,0 0 0,1 0 0,0 0 0,1-1 0,-1 1 0,1 0 0,1-1 0,-1 0 0,1 1 0,0-1 0,0 0 0,8 9 0,-9-12-18,1 0 0,0 0-1,0 0 1,0-1 0,0 1 0,0-1 0,1 0 0,-1 0-1,1 0 1,-1 0 0,1-1 0,0 1 0,-1-1 0,1 0-1,0 0 1,0-1 0,0 1 0,0-1 0,0 0 0,0 0-1,0 0 1,7-1 0,0-1 47,-1 0 1,1-1-1,-1-1 1,0 1-1,1-2 1,-2 1-1,13-8 1,38-31-116,-43 30-133,1 0-1,27-14 1,-45 27 158,1-1 1,-1 1-1,1 0 1,-1-1-1,1 1 1,-1 0-1,1-1 1,-1 1-1,1 0 1,-1 0-1,1 0 0,0-1 1,-1 1-1,1 0 1,-1 0-1,1 0 1,0 0-1,-1 0 1,2 0-1,-6 12-218,0-5 168,2-2 10,-4 7 62,0 1-1,1 0 1,0 1 0,1-1 0,-3 16 0,7-26-54,-1-1 1,1 1 0,0 0-1,0 0 1,0 0 0,0 0-1,0 0 1,1 0-1,0 0 1,-1 0 0,1 0-1,0-1 1,0 1 0,0 0-1,1-1 1,-1 1 0,1-1-1,-1 1 1,1-1 0,0 1-1,0-1 1,0 0-1,0 0 1,0 0 0,1 0-1,-1-1 1,1 1 0,-1-1-1,1 1 1,-1-1 0,4 1-1,-4-1-203,0 0 1,0 0-1,0-1 0,0 1 0,0-1 0,0 0 0,0 1 0,0-1 1,0 0-1,0 0 0,1 0 0,-1-1 0,0 1 0,2-1 1,19-9-5795,-6 2 3312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42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108 105 4992,'-63'-56'2240,"31"33"-1952,24 6 64,3 9-256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44.1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261 922 2912,'2'-9'415,"1"-1"218,0-1 1,-1 1 0,1-17-1,-3 25-472,0-1 0,0 1 1,0-1-1,0 1 0,0-1 0,-1 1 0,1-1 0,-1 1 0,1-1 0,-1 1 1,0 0-1,0 0 0,0-1 0,-1 1 0,1 0 0,0 0 0,-1 0 1,0 0-1,1 0 0,-1 1 0,0-1 0,0 0 0,0 1 0,0-1 1,0 1-1,0 0 0,0 0 0,0 0 0,-1 0 0,1 0 0,0 0 0,-4 0 1,1 0-66,-1 0 0,0 1 0,0 0-1,0 0 1,0 1 0,0-1 0,0 1 0,0 1 0,1-1 0,-1 1 0,0 0 0,-9 5 0,6-2-67,0 0 0,0 1 1,1 1-1,-1-1 0,2 1 0,-1 0 0,1 1 0,0 0 0,0 0 0,1 1 0,-9 16 0,8-11-19,1-1 0,0 1 0,1 1-1,0-1 1,1 1 0,1 0-1,-2 26 1,4-38 19,1 1 1,0 0-1,0-1 1,0 1-1,1-1 1,-1 1-1,1-1 0,0 1 1,0-1-1,0 1 1,1-1-1,-1 0 1,2 4-1,-1-5 11,-1 0 0,1 0 0,0 0 0,0 0 0,0-1 0,0 1 0,0-1 1,0 1-1,0-1 0,1 0 0,-1 1 0,0-1 0,1 0 0,-1-1 0,1 1 0,-1 0 0,1-1 0,2 1 0,4 0 65,0-1 0,0 0 0,-1 0 0,1-1-1,0 0 1,17-4 0,-5-1 75,31-14 0,-41 15-131,-1 0 0,0-1 1,0 0-1,-1-1 1,0 0-1,0 0 0,-1-1 1,0 0-1,0 0 1,-1-1-1,9-13 0,-8 9 14,0-1-1,-1 0 1,0-1 0,-1 1-1,-1-1 1,-1 0-1,6-28 1,-6 12-42,-1 0 1,-2 0-1,-3-49 0,1 66-69,1 1-1,0 0 1,1 0 0,1 0-1,0 0 1,0 1 0,9-24-1,3-1 112,24-43-1,-5 11-56,-11 20 118,-2 1 254,51-88 0,-62 123-297,34-50 150,-37 56-252,0 0 0,1 0 0,0 1 0,0-1 0,0 2 0,8-6 0,-13 10 18,-1 0-1,0 0 1,1 1-1,-1-1 0,0 0 1,1 1-1,-1-1 0,1 1 1,-1 0-1,1-1 0,-1 1 1,1 0-1,0 0 0,1 0 1,-2 0 2,-1 0 0,1 1 1,0-1-1,0 0 0,-1 1 1,1-1-1,0 0 0,-1 1 1,1-1-1,0 1 0,-1-1 0,1 1 1,0 0-1,-1-1 0,1 1 1,-1-1-1,1 1 0,-1 0 1,0-1-1,1 2 0,1 3 4,-1 0 0,1 0 0,-1 0 0,-1 0 0,1 0 0,-1 0 0,0 0 0,0 7 0,-4 34 65,-2-1 0,-21 86 0,-40 90 9,61-202-65,-155 394 73,-49-2 443,14-68 1163,190-336-1047,11-20-301,14-17-321,1 0 1,1 1 0,2 0-1,44-42 1,121-91 10,-144 126 18,92-70-2398,-95 78 923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45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445 104 4224,'-5'-7'2328,"5"7"-2114,0-1 0,0 1 1,-1-1-1,-3-4 2145,4 4-2144,-2 0-1,1 1-91,0-1 0,0 1 0,-1-1 0,1 1 1,0-1-1,-1 1 0,1 0 0,0 0 0,-1 0 0,1 0 0,0 0 0,-1 0 0,1 0 0,-1 0 1,1 0-1,-2 1 0,-22 9 584,14-5-339,-35 14 199,0 2 0,-49 31 0,75-39-524,1 0-1,1 1 1,0 1 0,0 1-1,2 1 1,-25 30 0,36-39-17,0 0 1,0 0-1,1 0 0,0 0 1,-4 12-1,7-17 4,0 0 0,0 0 1,1 0-1,-1 0 0,1 0 0,-1 0 1,1 0-1,0 0 0,0 0 0,1 0 0,-1 0 1,0 0-1,1 0 0,0 0 0,0 0 1,0 0-1,0 0 0,0 0 0,2 3 1,0-3 3,0 0 0,0 0 0,0 0 0,0 0 0,0-1 0,1 1 1,-1-1-1,1 0 0,0 0 0,0 0 0,-1-1 0,1 1 0,0-1 1,0 0-1,1 0 0,-1 0 0,8 0 0,-3-1 30,1 0 0,-1 0 0,1-1-1,-1 0 1,0-1 0,17-5 0,-16 4-7,0-2 0,-1 1 0,0-1 0,0-1 0,-1 1 0,1-1 0,-1-1 0,-1 0 0,1 0 0,11-15 0,4-7 78,30-55-1,-32 49-1,-4 8-103,91-159-369,-107 186 327,8-25-294,-9 25 297,0 0 0,0-1 0,0 1 0,0-1 0,0 1 0,0-1 0,0 1 0,0 0 0,0-1 0,0 1 0,0-1-1,0 1 1,0-1 0,0 1 0,0 0 0,-1-1 0,1 1 0,0-1 0,0 1 0,0 0 0,-1-1 0,1 1 0,0 0 0,0-1 0,-1 1 0,1 0 0,0-1-1,-1 1 1,1 0 0,0 0 0,-1-1 0,1 1 0,-1 0 0,1 0 0,0 0 0,-1 0 0,1 0 0,-1-1 0,1 1 0,-1 0 0,1 0 0,0 0 0,-1 0-1,1 0 1,-1 0 0,1 0 0,-1 0 0,1 1 0,0-1 0,-1 0 0,1 0 0,-1 0 0,1 0 0,-1 1 0,-2 0 1,0 0 1,-1 0 0,1 0-1,0 1 1,0-1 0,0 1-1,1 0 1,-1 0 0,0 0-1,1 0 1,-1 0 0,1 1-1,0-1 1,-1 1 0,1 0-1,0 0 1,1-1 0,-1 1-1,1 0 1,-1 0 0,1 1-1,-1 2 1,0-2 12,1 0-1,0 0 1,1 0 0,-1 0-1,0 0 1,1 0 0,0 0-1,0 1 1,0-1 0,1 0-1,0 0 1,-1 0 0,1 0-1,0 0 1,1 0 0,-1-1-1,1 1 1,2 5 0,-2-6 32,0 0-1,0 0 1,1 0 0,-1 0 0,1 0 0,-1 0 0,1-1-1,0 1 1,0-1 0,0 0 0,0 1 0,0-1 0,1-1-1,-1 1 1,1-1 0,-1 1 0,1-1 0,0 0-1,-1 0 1,6 0 0,2-1 22,0 0-1,0-1 0,0 0 1,0-1-1,18-5 1,54-22 284,-62 20-232,190-78-47,-195 80-188,-1 0 0,2 2 0,24-6 0,-41 10 120,1 1 0,0 0-1,-1 0 1,1 0 0,0 0-1,0-1 1,-1 1-1,1 0 1,0 0 0,-1 0-1,1 1 1,0-1-1,-1 0 1,1 0 0,0 0-1,-1 0 1,1 1 0,0-1-1,-1 0 1,1 0-1,-1 1 1,1-1 0,1 1-1,-2 1 10,0-1-1,0 0 0,1 0 0,-1 1 1,0-1-1,0 0 0,0 0 0,0 1 1,0-1-1,-1 0 0,1 2 0,-1 4 56,-2 14-25,0-1 0,-2-1 0,0 1 1,-8 19-1,3-11 50,3 0 0,-7 39 1,10-28 196,4-39-268,0 1-1,0-1 0,0 1 0,0-1 0,0 1 0,0-1 1,0 1-1,0-1 0,0 1 0,0-1 0,1 1 0,-1-1 0,0 0 1,0 1-1,0-1 0,1 1 0,-1-1 0,0 0 0,0 1 1,1-1-1,-1 1 0,1-1 0,-1 0-2,1 0 0,-1 0 0,0 1 0,1-1 0,-1 0 0,1 0 0,-1 0 0,0 0-1,1-1 1,-1 1 0,1 0 0,-1 0 0,0 0 0,1 0 0,-1 0 0,0 0 0,1-1 0,-1 1 0,0 0 0,1-1 0,20-17 268,-18 15-243,46-50 281,-29 30-266,0 1 0,39-31 0,-33 35-81,1 0 1,1 2 0,39-17-1,-64 32 11,0-1 0,0 1 0,0 0 0,0 0 0,1 1 1,-1-1-1,0 1 0,0-1 0,1 1 0,-1 0 0,0 0 0,1 1 0,-1-1 0,6 2 0,-7-1 8,-1 0 1,1 0 0,0-1 0,-1 2 0,1-1-1,-1 0 1,1 0 0,-1 0 0,0 1 0,0-1-1,1 0 1,-1 1 0,0-1 0,0 1-1,0 0 1,-1-1 0,1 1 0,0 0 0,0 0-1,-1-1 1,1 1 0,-1 0 0,0 0 0,0 0-1,1-1 1,-1 1 0,-1 4 0,-4 54 13,3-45 0,1 0 1,0 0 0,1 0-1,3 27 1,-3-40 20,1 1 1,-1-1-1,1 0 1,0 1-1,0-1 0,0 0 1,0 0-1,0 0 1,2 3-1,-2-4-5,0 0 1,0-1-1,-1 1 1,1 0-1,0-1 0,0 1 1,0 0-1,0-1 1,0 1-1,0-1 0,0 1 1,0-1-1,0 0 0,0 0 1,0 1-1,0-1 1,1 0-1,-1 0 0,0 0 1,0 0-1,0 0 1,0 0-1,2-1 0,3 0 26,-1-1-1,1 0 0,-1 0 1,1 0-1,-1-1 1,0 0-1,0 0 0,7-6 1,37-34 32,-38 32-63,22-22-7,-21 19-98,1 1 0,0 1 0,1 0 0,27-17 0,-39 28 73,0 0 0,0 0 0,-1 1 0,1-1 1,0 1-1,0-1 0,0 1 0,3 0 0,-5-1 14,1 1 0,-1 0-1,1 0 1,-1 0 0,1 0 0,-1 0 0,1 1-1,0-1 1,-1 0 0,1 0 0,-1 0 0,1 0-1,-1 1 1,1-1 0,-1 0 0,1 0 0,-1 1-1,0-1 1,1 0 0,-1 1 0,1-1 0,-1 0-1,0 1 1,1-1 0,-1 1 0,0-1-1,1 1 1,-1-1 0,0 1 0,0-1 0,1 1-1,-1-1 1,0 1 0,0 7 4,0 0 0,0-1 0,-1 1 0,-3 9 0,4-16 0,-3 17 24,-1-1 0,-1 1 0,-12 29 0,-3-8-24,-2-1 0,-2 0 0,-49 58 0,15-27-48,-101 123 176,86-96-89,-31 37 167,94-121-43,-1 1-1,0-2 0,0 0 0,-21 15 0,31-25-137,0 0 0,0 0 0,0-1 0,0 1 0,0-1 0,0 1 0,0-1 0,0 1 0,0-1 0,0 1-1,0-1 1,0 0 0,0 0 0,-1 0 0,1 1 0,0-1 0,0 0 0,0 0 0,0-1 0,0 1 0,0 0 0,-1 0 0,1 0 0,-1-1 0,1 0-2,0 0 0,0 0 1,0 0-1,0 0 0,0 0 1,1 0-1,-1 0 0,0 0 0,1 0 1,-1-1-1,0 1 0,1 0 1,0 0-1,-1-1 0,1 1 0,-1-3 1,0-4 0,1 1 0,0-1 0,0 0 1,0 1-1,1-1 0,2-8 0,0 2-28,1 0-1,1 1 0,1-1 1,0 1-1,0 0 0,1 0 1,10-12-1,-5 8 2,1 2-1,1 0 1,0 0-1,23-17 1,11-2-17,1 2 0,83-39 1,-76 42-17,82-38-2636,-105 54 1205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47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27 127 4576,'0'-1'80,"-1"1"0,0 0 1,1-1-1,-1 1 0,0 0 0,1-1 1,-1 1-1,0 0 0,1 0 0,-1 0 1,0 0-1,1-1 0,-1 1 1,0 0-1,0 0 0,1 0 0,-1 1 1,0-1-1,1 0 0,-1 0 0,0 0 1,0 0-1,1 1 0,-1-1 0,1 0 1,-1 1-1,0-1 0,1 1 0,-1-1 1,1 0-1,-1 1 0,0-1 0,1 1 1,0-1-1,-1 1 0,1 0 1,-1-1-1,1 1 0,0-1 0,-1 1 1,1 0-1,0-1 0,0 1 0,-1 0 1,1 0-1,0-1 0,0 1 0,0 0 1,0-1-1,0 2 0,0 0 31,0 0-1,0 0 1,0 0-1,1 0 1,-1-1-1,1 1 1,-1 0-1,1 0 1,0 0-1,0 0 1,0-1-1,-1 1 1,2 0 0,-1-1-1,0 1 1,0-1-1,0 1 1,1-1-1,1 2 1,0-1 23,0-1 0,0 1 0,0-1 1,0 0-1,1 1 0,-1-1 0,0-1 0,1 1 1,-1 0-1,0-1 0,1 0 0,-1 0 0,1 0 1,-1 0-1,6-1 0,4-2 126,-1 0 0,22-9 0,-25 9-131,10-4 14,9-3 93,1-1 0,-2-1 0,1-1-1,28-20 1,-54 32-204,1-1 1,-1 0-1,1 0 0,-1 0 1,0 0-1,0 0 0,0-1 0,0 1 1,0-1-1,-1 1 0,1-1 0,-1 0 1,1 1-1,-1-1 0,0 0 0,0 0 1,0 0-1,-1 0 0,1-5 1,-1 7-35,0-1 1,0 1 0,0 0 0,-1 0 0,1 0 0,-1 0 0,1-1 0,-1 1 0,1 0 0,-1 0 0,1 0 0,-1 0 0,0 0 0,0 0 0,0 0 0,1 1 0,-1-1 0,0 0 0,0 0 0,0 1 0,0-1 0,0 1 0,-1-1 0,1 0 0,0 1 0,0 0 0,0-1 0,0 1 0,0 0 0,-1 0 0,1-1 0,-2 1 0,-3 0-29,0-1 0,0 1 0,0 1 0,0-1 0,-8 2 0,5 0 7,0 1 0,0 0 0,0 1 0,1 0 0,-1 0 0,1 1 0,0 0 0,0 0 0,0 1 0,1 0 0,0 1 0,-8 9 0,8-9 83,1 1 0,0 0-1,0 0 1,1 1-1,0-1 1,0 1-1,1 1 1,0-1-1,1 0 1,0 1 0,-3 15-1,6-20-4,-1-1-1,1 0 1,0 1-1,0-1 0,1 0 1,-1 1-1,1-1 1,0 0-1,0 0 1,3 8-1,-3-10-21,0 0 1,0 0-1,1-1 0,-1 1 0,0 0 1,0-1-1,1 1 0,-1 0 1,1-1-1,0 0 0,-1 1 0,1-1 1,0 0-1,0 0 0,0 0 0,0 0 1,0 0-1,0 0 0,0-1 0,0 1 1,0-1-1,0 1 0,2-1 0,3 0 31,0 0 0,0-1-1,0 1 1,-1-1-1,1-1 1,0 1 0,-1-1-1,10-4 1,-1 0 25,109-38 250,-52 17-245,114-26 1,-178 51-99,0 0 0,1 1 1,0 0-1,-1 0 0,1 1 1,-1 1-1,1-1 0,-1 1 1,1 1-1,-1-1 0,1 1 1,-1 1-1,0 0 0,0 0 1,14 8-1,98 73 682,-15-8-119,-68-52-572,-17-9 292,26 13-1,-40-25-467,0 0-1,0 0 0,1-1 1,-1 0-1,1 0 1,-1 0-1,1-1 0,13 1 1,-18-2-77,0 0 0,0 0 0,-1 0 1,1 0-1,0-1 0,0 1 0,0-1 1,-1 1-1,1-1 0,0 1 0,-1-1 1,1 0-1,-1 0 0,1 0 0,-1 0 0,1 0 1,1-2-1,11-8-1883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47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459 0 7552,'-32'14'3424,"-16"-3"-2976,16-2 960,9 6-864,-27 9 768,10 3-768,-14 10 96,14 3-384,0 4-160,8 0-64,6-5 96,7 1-65,1-11-222,13-1 63,5-13-3136,5 1 1792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49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1068 3488,'-21'5'3328,"29"-10"-2824,0 0 1,0-1 0,-1 1 0,0-2-1,0 1 1,7-9 0,-3 4-172,15-15 160,143-130 1233,-143 135-1590,194-161 629,-162 125-696,64-82-1,44-79 463,-130 170-340,-25 32-98,5-4 59,-1-1 1,-1 0 0,21-45 0,-34 65-172,0 0 1,-1 0 0,1-1-1,-1 1 1,1 0-1,-1 0 1,0 0-1,1-1 1,-1 1-1,0 0 1,0-1 0,0 1-1,0 0 1,0 0-1,-1-2 1,1 3 10,0 0 0,-1 0-1,1 0 1,-1 0 0,1 0 0,-1 0 0,1 0 0,-1 0 0,1 0 0,-1 0-1,1 1 1,-1-1 0,1 0 0,0 0 0,-1 0 0,1 1 0,-1-1 0,1 0-1,0 0 1,-1 1 0,1-1 0,0 0 0,-1 1 0,1-1 0,-1 1 0,-29 32-9,1 6 95,2 1-1,2 2 0,-32 71 1,34-61 135,1 1 0,3 1 1,-15 70-1,32-114-130,1-1 0,0 1 0,1-1 0,0 1 0,0 0 0,1-1 0,0 1 0,1-1 1,0 1-1,0-1 0,1 0 0,8 17 0,-9-21-21,1 0 0,-1-1 0,1 1 1,0-1-1,0 0 0,1 1 0,-1-2 0,1 1 1,0 0-1,0-1 0,0 0 0,1 0 0,-1 0 0,1 0 1,0-1-1,-1 1 0,1-1 0,0-1 0,0 1 1,0-1-1,1 0 0,-1 0 0,0 0 0,8 0 0,1-2 3,0 0-1,0-1 1,0-1-1,0 0 0,-1-1 1,1 0-1,-1-1 1,19-10-1,-6 1-54,0-2 0,-1 0-1,23-21 1,-42 32-12,1 0 1,-1-1-1,0 1 1,-1-2-1,0 1 0,0 0 1,0-1-1,0 0 1,5-12-1,-10 18-5,0 0-1,1 1 1,-1-1-1,0 0 1,1 0 0,-1 1-1,0-1 1,0 0-1,0 0 1,0 0 0,0 0-1,0 1 1,0-1-1,0 0 1,0 0 0,0 0-1,0 0 1,0 1-1,-1-1 1,1 0 0,0 0-1,-1 1 1,1-1-1,-1-1 1,0 2-2,1-1 0,-1 1 0,0-1 0,0 1 0,0 0 0,0-1 0,1 1 1,-1 0-1,0 0 0,0 0 0,0-1 0,0 1 0,0 0 0,0 0 0,0 0 0,0 0 0,-1 1 0,-5 0-25,1 1 0,0 0-1,0 0 1,-11 5 0,1 2 4,0 1-1,1 0 1,0 1 0,-14 14 0,20-17-12,1 0 1,0 1 0,0 0 0,1 0 0,0 1 0,1 0 0,-9 18 0,14-25 61,0 0 1,0 0-1,0 0 1,1 0 0,-1 0-1,1 1 1,-1-1-1,1 0 1,0 0-1,0 0 1,1 0 0,0 6-1,0-7-2,-1 0 0,1-1-1,0 1 1,0-1 0,-1 1 0,1-1-1,0 0 1,0 1 0,0-1 0,0 0-1,1 0 1,-1 1 0,0-1 0,0 0-1,1 0 1,-1-1 0,1 1 0,-1 0-1,1 0 1,-1-1 0,1 1 0,-1 0-1,1-1 1,0 0 0,-1 1 0,4-1-1,12 0 78,0 0 0,0-2 0,0 0-1,0 0 1,29-10 0,-21 6-34,8-2 42,119-32-44,-126 32-52,-1-2 1,-1 0-1,43-26 1,-61 32-5,0-1 1,-1 1-1,0-1 1,0 1 0,0-1-1,-1-1 1,1 1-1,-1-1 1,-1 1-1,1-1 1,3-9-1,-4 11-15,0 0 0,0 1 0,0-1 0,0 0 0,1 1 0,0 0 0,0 0 0,-1 0 0,2 0 0,-1 1 0,0-1 0,1 1 0,-1 0 0,1 1 0,-1-1-1,1 1 1,0 0 0,0 0 0,-1 0 0,1 0 0,0 1 0,8 0 0,-11 1 12,0 0 0,1 0-1,-1-1 1,0 1 0,0 1 0,0-1-1,-1 0 1,1 0 0,0 1-1,0-1 1,-1 1 0,1-1 0,-1 1-1,1 0 1,-1 0 0,0 0 0,1 0-1,-1 0 1,0 0 0,0 0 0,-1 0-1,1 0 1,1 4 0,0 3 86,0-1 1,0 1 0,-1 0-1,0 15 1,-1 2 60,-1-8-112,3 28-1,-2-41-9,1-1 0,-1 1 0,2-1 0,-1 1 1,0-1-1,1 0 0,0 1 0,-1-1 0,2 0 0,-1 0 0,5 5 0,-6-7 4,1-1 0,-1 1 0,1-1 0,0 1 0,0-1 1,0 0-1,0 0 0,0 0 0,0 0 0,0 0 0,0 0 0,0-1 0,4 2 0,-1-2 28,0 1 0,1-1 0,-1 0 0,0 0 0,9-2 0,3-2 85,-1 0 0,26-11 0,-39 14-133,82-29 25,-46 17-28,-1-1 0,0-2 1,49-28-1,-69 32-49,28-22 0,-45 33 24,0-1 1,1 1-1,-1 0 0,1 0 0,0 0 0,-1 0 0,1 1 0,0-1 1,0 0-1,-1 1 0,1-1 0,0 1 0,3-1 0,-5 1 13,1 0 1,-1 0-1,1 0 0,0 1 0,-1-1 1,1 0-1,-1 0 0,1 0 0,-1 1 1,1-1-1,-1 0 0,1 1 0,-1-1 0,1 0 1,-1 1-1,1-1 0,-1 1 0,1-1 1,-1 1-1,0-1 0,1 1 0,-1-1 1,0 1-1,1-1 0,-1 1 0,0-1 1,0 1-1,0 0 0,0-1 0,1 1 1,-1-1-1,0 1 0,0 0 0,0-1 0,0 1 1,0-1-1,0 1 0,-1 0 0,1-1 1,0 1-1,0-1 0,-1 2 0,0 3 18,0 0 0,-1 0-1,0 0 1,-3 6 0,-3 8 63,-11 25 99,14-32-58,-1 0 0,-5 20 0,11-32-102,0 0 0,0 0-1,0 0 1,0 1-1,0-1 1,0 0-1,0 0 1,0 1 0,0-1-1,0 0 1,0 0-1,0 1 1,0-1-1,0 0 1,0 0 0,0 1-1,0-1 1,0 0-1,0 0 1,1 1 0,-1-1-1,0 0 1,0 0-1,0 1 1,0-1-1,0 0 1,1 0 0,-1 0-1,0 0 1,0 1-1,0-1 1,1 0 0,-1 0-1,0 0 1,0 0-1,1 0 1,-1 0-1,13 0 244,15-8-112,80-40-25,-57 24-220,86-28 0,-133 51 70,-1 0 0,1 0 0,0 0 0,0 1 0,0 0 0,0-1 0,6 2 0,-10-1 22,1 0-1,-1 0 1,1 0-1,-1 0 1,0 0-1,1 0 1,-1 1 0,1-1-1,-1 0 1,0 0-1,1 0 1,-1 1-1,0-1 1,1 0-1,-1 1 1,0-1-1,1 0 1,-1 1-1,0-1 1,0 0-1,1 1 1,-1-1 0,0 0-1,0 1 1,0-1-1,1 1 1,-1-1-1,0 2 8,0-1 0,-1 0-1,1 0 1,0 1 0,0-1-1,-1 0 1,1 0 0,-1 0-1,1 0 1,-1 1 0,1-1 0,-1 0-1,0 0 1,-1 1 0,-6 9 28,-1-1 1,0-1-1,-1 1 1,-14 9-1,14-11 18,0 0 0,0 1-1,1 0 1,0 1-1,-9 12 1,18-21-35,0-1 0,-1 1-1,1-1 1,-1 1 0,1 0 0,0 0-1,-1-1 1,1 1 0,0 0 0,0-1-1,0 1 1,-1 0 0,1 0 0,0 0-1,0-1 1,0 2 0,1-1 0,-1-1 0,0 1 0,0-1 0,0 0 0,1 1 0,-1-1-1,0 0 1,0 1 0,1-1 0,-1 0 0,0 1 0,1-1 0,-1 0 0,0 0 0,1 0 0,-1 1 0,0-1 0,1 0-1,-1 0 1,1 0 0,-1 0 0,1 1 0,2-1 14,0 0 0,0 1-1,0-1 1,0 0 0,0 0-1,6-2 1,110-18-17,-2-6 0,158-56 0,-149 39-204,-127 43 195,1 0 0,0 0 1,0 0-1,0 0 0,0 0 0,0 0 0,0 0 0,0 0 1,0 0-1,0 0 0,0 1 0,0-1 0,0 0 1,0 0-1,0 0 0,0 0 0,0 0 0,0 0 0,0 0 1,0 0-1,0 0 0,0 0 0,0 0 0,0 1 1,0-1-1,0 0 0,0 0 0,0 0 0,0 0 1,0 0-1,0 0 0,0 0 0,0 0 0,0 0 0,0 0 1,0 0-1,1 0 0,-1 1 0,0-1 0,0 0 1,0 0-1,0 0 0,0 0 0,0 0 0,0 0 1,0 0-1,0 0 0,0 0 0,0 0 0,1 0 0,-1 0 1,0 0-1,0 0 0,0 0 0,0 0 0,-8 9-56,-70 52-131,19-16 191,52-40 36,1 0-1,0 0 0,1 1 1,0 0-1,0-1 0,0 2 1,-7 10-1,12-17-31,0 1 0,-1-1 1,1 0-1,0 0 0,0 1 0,0-1 0,-1 0 0,1 1 1,0-1-1,0 0 0,0 0 0,0 1 0,0-1 0,-1 0 1,1 1-1,0-1 0,0 0 0,0 1 0,0-1 1,0 1-1,0-1 0,0 0 0,0 1 0,0-1 0,1 0 1,-1 1-1,0-1 0,0 0 0,0 1 0,0-1 1,0 0-1,1 0 0,-1 1 0,0-1 0,0 0 0,0 1 1,1-1-1,-1 0 0,0 0 0,0 1 0,1-1 1,-1 0-1,0 0 0,1 0 0,-1 0 0,0 1 0,0-1 1,1 0-1,-1 0 0,0 0 0,1 0 0,-1 0 0,1 0 1,0 0-1,0 0-1,1 0 1,0 0-1,0-1 1,0 1-1,0 0 1,0-1-1,-1 0 1,4-1-1,13-8-1,-1-1 0,22-20 0,-26 20-107,0 1 1,1 0-1,0 0 1,28-12-1,-41 22 101,-1 0-1,0 0 1,0 0-1,0 0 1,0 0-1,1 0 1,-1 0 0,0 0-1,0 0 1,0 0-1,0 1 1,0-1 0,1 0-1,-1 0 1,0 0-1,0 0 1,0 1-1,0-1 1,0 0 0,0 0-1,0 0 1,0 0-1,0 1 1,0-1-1,0 0 1,0 0 0,0 0-1,0 0 1,0 1-1,0-1 1,0 0-1,0 0 1,0 0 0,0 1-1,0-1 1,0 0-1,0 0 1,0 0 0,0 0-1,0 1 1,-2 13-146,2-7 80,0-5 72,-1 1 0,2-1 0,-1 0 0,0 0 0,0 0 0,1 0-1,-1 1 1,1-1 0,0 0 0,-1 0 0,1 0 0,0 0 0,0 0 0,0 0 0,1-1-1,-1 1 1,0 0 0,1 0 0,-1-1 0,1 1 0,0-1 0,-1 0 0,1 1-1,0-1 1,0 0 0,0 0 0,0 0 0,0 0 0,0 0 0,0-1 0,0 1-1,0 0 1,3-1 0,6 2 29,0-2 0,0 1 0,-1-1 0,1-1-1,14-2 1,-22 3-31,125-21 109,-108 16-80,1 0 0,-2-2 0,1 0 1,23-12-1,-24 8-26,-1-1 0,0-1 1,-1 0-1,0-1 0,-1-1 1,26-32-1,55-86 79,-21 27-99,13-3 68,40-56-122,-128 163 57,1 0 0,-1 0 0,0 0 0,0 0 0,0 0 0,0 0 0,0-1-1,-1 1 1,1 0 0,0-4 0,-1 5 4,0 1-1,0-1 0,0 1 1,0-1-1,0 1 0,-1-1 1,1 1-1,0-1 0,0 1 1,0-1-1,0 1 1,-1-1-1,1 1 0,0 0 1,-1-1-1,1 1 0,0-1 1,-1 1-1,1 0 1,0-1-1,-1 1 0,-1-1-4,1 1-1,0-1 0,0 1 0,0-1 1,-1 1-1,1 0 0,0 0 1,0 0-1,-1 0 0,1 0 0,0 0 1,-2 0-1,-7 1 3,1 1 1,0 1-1,0-1 1,0 1-1,1 1 1,-1-1-1,1 1 1,-1 1-1,1 0 0,1 0 1,-1 1-1,1-1 1,0 2-1,0-1 1,1 1-1,-9 11 1,-2 5-26,1 0 0,1 2 1,2-1-1,-15 36 1,11-19 10,-19 71 1,31-88 50,0 0-1,1 1 1,2 0 0,0 38 0,2-58-11,1 1 0,0-1 1,-1 0-1,1 0 0,1 0 0,-1 0 1,4 8-1,-3-10-43,0 0-1,-1 0 0,1 0 1,0-1-1,1 1 1,-1-1-1,0 1 1,1-1-1,-1 0 1,1 0-1,0 0 0,0 0 1,3 2-1,2-1-427,-1 0 0,0-1 0,9 2 0,28 5-888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50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5 249 6304,'-5'-20'2848,"19"8"-2464,4 4 1568,10 3-1152,39-10 992,9-2-1024,32-11 320,0 5-640,32-9-129,-11 7-191,11 2-32,-14 6-32,-5 1-2079,-18 9 1087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54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1294 4736,'-2'0'250,"-10"1"841,9 0-167,7 2 544,10-12 820,132-59 832,19-10-2216,-143 66-816,-2-2 1,0 0-1,-1-1 1,0 0-1,27-31 1,-29 24-20,0 0 0,-1-2 1,-2 0-1,0 0 0,20-52 1,-28 61-26,-2 5-27,0 0-1,0 0 1,-1-1-1,0 1 1,-1-1-1,2-19 1,-4 30-30,0 0 0,0 1 0,0-1 1,0 0-1,0 0 0,-1 0 0,1 0 1,0 0-1,0 1 0,0-1 1,0 0-1,-1 0 0,1 0 0,0 0 1,0 0-1,0 0 0,-1 0 0,1 0 1,0 0-1,0 0 0,0 0 1,-1 0-1,1 0 0,0 0 0,0 0 1,0 0-1,-1 0 0,1 0 1,0 0-1,0 0 0,0 0 0,-1 0 1,1 0-1,0 0 0,0 0 0,0 0 1,-1 0-1,1 0 0,0-1 1,0 1-1,0 0 0,0 0 0,0 0 1,-1 0-1,1-1 0,0 1 0,0 0 1,0 0-1,0 0 0,0 0 1,0-1-1,0 1 0,0 0 0,-1 0 1,1 0-1,0-1 0,0 1 1,0 0-1,0 0 0,0 0 0,0-1 1,0 1-1,0 0 0,-11 15-218,-3 7 109,2 0-1,-18 45 0,-11 52 396,36-103-220,0-3 33,1 1 1,1 0 0,0 0 0,1 1 0,0 15 0,2-25-13,0-1 0,1 0 0,-1 0 0,1 1-1,0-1 1,0 0 0,0 0 0,1 0 0,2 6 0,-2-8-7,-1 1 0,1-1 0,0 0-1,0 0 1,0 1 0,0-1 0,0 0 0,0-1 0,1 1 0,-1 0 0,1-1 0,-1 1-1,1-1 1,-1 0 0,5 1 0,-2 0 8,1-1 0,-1 0 1,1 0-1,-1-1 0,1 0 0,-1 0 0,1 0 0,0 0 0,-1-1 1,1 0-1,-1 0 0,7-3 0,7-3 39,0 0 1,17-11-1,-22 11-53,42-24-15,-2-3-1,-1-1 0,69-63 1,-102 79-50,-17 15-11,1 0 1,1 0-1,-1 0 1,0 0 0,11-5-1,-15 9 13,0-1 1,0 1-1,0 0 0,0 0 0,0 0 0,0 0 1,1 0-1,-1 0 0,0 0 0,0 0 0,0 0 1,0 0-1,0 0 0,1 0 0,-1 0 1,0 0-1,0 0 0,0 0 0,0 0 0,1 0 1,-1 0-1,0 0 0,0 0 0,0 0 0,0 0 1,1 0-1,-1 0 0,0 0 0,0 0 0,0 0 1,0 0-1,0 0 0,1 0 0,-1 1 1,0-1-1,0 0 0,0 0 0,0 0 0,0 0 1,0 0-1,0 0 0,0 1 0,0-1 0,1 0 1,-1 0-1,0 0 0,0 0 0,0 0 1,0 1-1,0-1 0,0 0 0,0 0 0,0 0 1,0 1-1,-2 14-34,-10 17 117,1-9-12,-1-1 0,-1 0 1,-1-1-1,-26 29 0,33-41 6,0 0 0,1 0-1,-9 16 1,15-25-60,0 0-1,0 1 1,0-1 0,0 1-1,0-1 1,0 0 0,0 1-1,0-1 1,0 0 0,0 1-1,0-1 1,0 0-1,0 1 1,1-1 0,-1 0-1,0 1 1,0-1 0,0 0-1,1 1 1,-1-1 0,0 0-1,0 1 1,0-1 0,1 0-1,-1 0 1,0 1 0,1-1-1,-1 0 1,0 0-1,1 0 1,-1 0 0,0 1-1,1-1 1,-1 0 0,0 0-1,1 0 1,-1 0 0,0 0-1,1 0 1,-1 0 0,0 0-1,1 0 1,-1 0 0,1 0-1,22 1 330,-6-3-278,0 0 0,0-2 0,-1 0 1,30-12-1,62-33-56,36-26-394,-142 74 370,-1 0 0,1 0 0,-1 0 0,1 1 0,-1-1-1,1 1 1,0-1 0,-1 1 0,1-1 0,0 1 0,-1 0 0,1 0 0,0 0 0,-1 0-1,1 0 1,0 0 0,-1 1 0,4 0 0,-3 0 2,0 1 0,0-1 0,-1 1 0,1-1 0,0 1-1,-1 0 1,1 0 0,-1 0 0,0 0 0,1 0 0,-1 0 0,0 0 0,1 3 0,3 7 18,-1 0 1,0 0-1,-1 0 0,3 24 1,-6-33-3,1-1-1,-1 1 1,1 0 0,0-1 0,0 1-1,0-1 1,0 1 0,0-1 0,1 1 0,-1-1-1,1 0 1,-1 0 0,1 1 0,0-1-1,3 3 1,-1-3 15,-1 0-1,0 0 1,1 0-1,-1 0 1,1-1-1,-1 1 1,1-1-1,0 0 1,0 0-1,4 0 1,6 0 45,0 0 1,0-2-1,0 1 1,-1-2-1,20-3 0,85-25 219,-102 25-260,0-1 0,-1-1 0,0 0 0,0-1 1,21-16-1,-19 10-14,0-1 1,-2-1 0,20-23 0,34-57 111,101-154 80,-151 224-226,20-35 6,38-78 0,-6-21 31,-60 129-83,-1-1 0,-2 0 0,5-41 0,-13 72 67,1-24-84,-1 24 84,0 0 0,0 0-1,-1 0 1,1 0-1,0 1 1,-1-1 0,1 0-1,-1 0 1,1 1-1,-1-1 1,1 0 0,-1 1-1,1-1 1,-1 1 0,0-1-1,1 0 1,-1 1-1,0 0 1,1-1 0,-1 1-1,0-1 1,0 1-1,-1-1 1,2 1-3,-1 0 0,0 0-1,1 0 1,-1 0 0,0 0 0,1 0-1,-1 0 1,0 0 0,1 0 0,-1 1 0,0-1-1,1 0 1,-1 0 0,0 1 0,1-1-1,-1 0 1,1 1 0,-1-1 0,1 0-1,-1 1 1,0-1 0,0 2 0,-12 12-110,12-12 101,-7 10-69,1 1-1,0 0 0,-6 17 1,1-3 54,4-10 21,-87 177-1,-28 87 6,35-68-65,-100 153 374,112-230-203,-124 169 1,112-185 228,85-116-248,0-1-1,0 1 1,-1 0-1,1-1 1,-1 0-1,-8 6 1,12-9-75,0 0 0,0 0 0,0 0 0,0 1-1,-1-1 1,1 0 0,0 0 0,0 0 0,0 1 0,-1-1 0,1 0 0,0 0 0,0 0-1,-1 0 1,1 0 0,0 0 0,0 0 0,-1 1 0,1-1 0,0 0 0,0 0 0,-1 0-1,1 0 1,0 0 0,0 0 0,-1 0 0,1 0 0,0 0 0,0 0 0,-1 0 0,1-1-1,0 1 1,0 0 0,-1 0 0,1 0 0,0 0 0,0 0 0,0 0 0,-1-1 0,2-11-38,0 6 31,4-9-33,0 0 1,1 0-1,14-25 0,-13 27-12,10-18-31,23-30 0,-32 49 58,21-28-34,2 2 1,2 1 0,1 2 0,49-40 0,166-111 65,-175 134-103,157-120 84,265-292 47,-447 411-71,-3-3 0,-1-2-1,-4-1 1,-1-2 0,39-85-1,-75 138-3,-3 6 15,0 0 1,1 0-1,-1-1 1,0 1-1,0 0 0,0 0 1,-1-1-1,1 1 1,0 0-1,-1-1 1,0 1-1,1-1 0,-1 1 1,0-1-1,-1-4 1,1 7 15,0 0 0,0 0-1,0 0 1,0 0 0,0 0 0,0 0 0,0 0 0,0-1 0,0 1 0,0 0 0,0 0 0,0 0 0,0 0 0,0 0 0,0 0-1,0 0 1,0 0 0,-1 0 0,1 0 0,0 0 0,0 0 0,0 0 0,0 0 0,0 0 0,0 0 0,0 0 0,0 0-1,0 0 1,0 0 0,0 0 0,-1-1 0,1 1 0,0 0 0,0 0 0,0 0 0,0 1 0,0-1 0,0 0 0,0 0 0,0 0-1,0 0 1,0 0 0,0 0 0,-1 0 0,1 0 0,0 0 0,0 0 0,0 0 0,0 0 0,0 0 0,0 0 0,0 0-1,0 0 1,0 0 0,0 0 0,0 0 0,0 0 0,0 1 0,-5 2-29,1 0 0,-1 0-1,1 1 1,0-1 0,1 1-1,-7 8 1,9-11 26,-187 254-470,161-213 463,1 2-1,3 0 0,1 1 1,3 1-1,1 1 0,3 1 1,-13 65-1,24-91-55,-10 80 135,13-92 10,1 1 1,0 0-1,1-1 1,0 1-1,0-1 1,1 1-1,6 15 1,-8-25-58,1 1 1,-1 0 0,1-1-1,0 1 1,0-1 0,0 1-1,0-1 1,0 1 0,0-1-1,0 0 1,0 1 0,1-1-1,-1 0 1,0 0 0,1 0-1,-1 0 1,1 0 0,-1 0-1,1 0 1,0-1 0,-1 1-1,1 0 1,0-1 0,0 0-1,-1 1 1,1-1 0,0 0-1,0 0 1,-1 0 0,1 0-1,2 0 1,3-2 27,-1-1 1,0 1-1,0-1 0,0 0 1,0-1-1,10-7 0,32-30 3,-43 36-56,75-75 67,-18 16 15,-41 44-118,131-118-228,-134 127 147,-36 29-225,-31 39 0,30-27 316,-17 35-1,18-30 53,10-20 53,-11 31 0,16-40-52,2 0 0,-1 0 0,1 0 0,0 0 0,0 0 0,1 0 0,0 1 0,0 6 0,0-12-13,0 0 0,1 0 0,-1 0 0,0 0 1,0 0-1,1 0 0,-1-1 0,0 1 0,1 0 0,-1 0 0,1 0 0,-1 0 0,1-1 0,0 1 0,-1 0 0,1 0 0,0-1 0,-1 1 0,1-1 0,0 1 0,0 0 0,0-1 0,-1 0 0,1 1 0,0-1 0,0 1 0,0-1 0,0 0 0,0 0 0,0 1 0,0-1 0,0 0 0,0 0 0,0 0 0,0 0 0,1 0 0,3-1 38,1 0-1,0 0 0,-1 0 0,10-4 1,1-2 2,-1 0 0,0-1 1,-1-1-1,21-16 0,-23 17-23,14-13-45,-2 0 1,24-26 0,-29 28 19,-9 10-15,0 1-1,0 0 0,13-8 1,-22 16-7,-1-1 1,1 1 0,-1 0 0,1-1 0,-1 1-1,1 0 1,-1 0 0,1-1 0,-1 1 0,1 0-1,0 0 1,-1 0 0,1 0 0,-1 0 0,1 0-1,0 0 1,0 0 0,0 0 14,-1 0 1,0 0-1,0 1 0,1-1 1,-1 0-1,0 0 0,0 0 1,1 1-1,-1-1 1,0 0-1,0 0 0,0 1 1,0-1-1,1 0 0,-1 1 1,0-1-1,0 0 0,0 1 1,0-1-1,0 0 0,0 0 1,0 1-1,0 0 1,-3 23-22,2-16-50,0 8 41,0-1-1,4 32 1,0 2 38,-3-46 16,0-1 1,0 1-1,0 0 0,0 0 0,1-1 0,-1 1 0,1 0 0,0-1 0,2 6 0,-3-8-5,1 1 0,-1 0 0,1-1-1,0 1 1,-1-1 0,1 1 0,0-1 0,-1 1-1,1-1 1,0 1 0,0-1 0,-1 0-1,1 1 1,0-1 0,0 0 0,0 0 0,0 0-1,0 0 1,-1 0 0,1 0 0,0 0-1,0 0 1,0 0 0,0 0 0,-1 0 0,1 0-1,0-1 1,0 1 0,0 0 0,0 0-1,-1-1 1,2 0 0,3-2 0,0-1 1,0 1-1,0-1 0,0 0 1,-1 0-1,0-1 0,0 1 1,0-1-1,5-8 0,4-5-7,24-27 6,2 2 0,2 1 0,48-39 0,-68 67-8,31-17 1,10-6 55,-52 30-56,-5 3 1,0 0 1,0 1-1,1-1 1,-1 1 0,9-2-1,-4 1 66,-6 3-74,0 0 0,0-1-1,0 1 1,0-1 0,-1 1 0,1-1 0,0 0 0,-1-1 0,0 1 0,0-1-1,1 1 1,-1-1 0,3-4 0,-5 6-6,-1 1 9,0-1-1,0 1 1,1 0-1,-1 0 1,0-1-1,0 1 1,0 0-1,0 0 1,1-1-1,-1 1 1,0 0-1,0-1 1,0 1-1,0 0 1,0-1-1,0 1 1,0 0-1,0-1 1,0 1-1,0 0 1,0-1-1,0 1 1,0 0-1,0-1 1,0 1-1,0 0 1,0 0-1,-1-1 1,1 1-1,0 0 1,0-1-1,0 1 1,0 0-1,-1 0 1,1-1-1,0 1 1,0 0-1,-1 0 1,1-1-1,0 1 1,0 0-1,-1 0 1,1 0 0,0 0-1,-1-1 1,1 1-1,-4 0-28,0-1 0,1 1 1,-1-1-1,0 1 0,1 0 0,-1 0 1,-4 2-1,-17-1-8,17-1-2,0 1 0,0-1 1,0 2-1,0-1 0,1 1 0,-1 0 0,1 1 0,-1-1 0,1 2 0,-10 4 0,12-4 22,0-1 0,1 0 0,-1 1 1,1 0-1,0 0 0,0 0 0,0 1 0,0 0 0,1-1 0,0 1 0,0 0 0,0 0 0,0 1 1,1-1-1,-2 7 0,2-4 5,0 0 0,1-1 0,0 1 0,1 0 0,-1 0 0,2 0 0,-1 0 1,1 0-1,2 11 0,-1-13 32,-1 0 0,1 1 0,1-1 0,-1 0 0,1 0 1,0 0-1,0-1 0,1 1 0,0-1 0,-1 0 0,9 8 0,-9-10 8,-1-1 0,1 0 0,0 0 0,0-1 0,0 1-1,0-1 1,0 1 0,0-1 0,0 0 0,1 0 0,-1 0-1,0-1 1,1 1 0,3-1 0,0 0 20,-1 0 1,1 0-1,0-1 1,0 0-1,-1-1 1,11-3-1,4-3 30,-1-1-1,0-1 1,22-16-1,67-49 38,-62 40-66,53-28 0,-80 51-185,-13 8 66,0-1 0,1 1 0,14-5 0,-22 9 67,1 0 0,-1 0-1,0 0 1,1-1-1,-1 1 1,1 0 0,-1 0-1,1 0 1,-1 0-1,1 0 1,-1 0 0,0 0-1,1 0 1,-1 0 0,1 0-1,-1 0 1,1 0-1,-1 0 1,1 1 0,-1-1-1,0 0 1,1 0-1,-1 0 1,1 1 0,-1-1-7,1 1 1,-1-1-1,0 1 1,0-1 0,0 1-1,0-1 1,0 0-1,0 1 1,0-1-1,0 1 1,0-1 0,0 1-1,0-1 1,0 1-1,0-1 1,0 1-1,0-1 1,0 1 0,-12 23-185,12-23 198,-21 33 55,1 2-1,2 0 1,-21 61 0,38-92 4,-1 0 0,1 0 1,1 1-1,-1-1 0,1 0 1,0 0-1,0 7 0,0-12-50,0 1 0,0-1-1,1 1 1,-1-1-1,0 1 1,0-1 0,0 1-1,1-1 1,-1 1-1,0-1 1,0 1 0,1-1-1,-1 1 1,0-1-1,1 0 1,-1 1 0,1-1-1,-1 0 1,0 1-1,1-1 1,-1 0 0,1 1-1,-1-1 1,1 0-1,-1 0 1,1 0 0,-1 1-1,1-1 1,-1 0-1,1 0 1,0 0 0,-1 0-1,1 0 1,-1 0-1,1 0 1,-1 0 0,1 0-1,-1 0 1,1 0-1,-1-1 1,1 1 0,0 0-1,4-2 38,0 0 0,0 1 0,9-6 0,59-34 48,-26 14-137,60-26 1,-91 47 28,-2 0-40,-1 0 0,1 2-1,0-1 1,29-4 0,-42 9 44,1 0 0,-1 0 0,1 0 1,0 0-1,-1 0 0,1 0 0,-1 0 1,1 0-1,-1 0 0,1 1 0,-1-1 0,1 0 1,-1 1-1,1 0 0,-1-1 0,0 1 1,1 0-1,-1 0 0,0-1 0,1 1 1,-1 0-1,0 0 0,0 1 0,0-1 1,1 1-1,-1 1-16,0 0 0,0 0 1,0 0-1,-1 0 0,1 0 1,-1 0-1,0 0 0,0 0 0,0 0 1,0 0-1,0 0 0,-1 3 1,-13 56-2,-1 6 40,15-61-6,-1 0-1,1 0 1,0 0 0,0 0-1,1 0 1,-1 0 0,5 12 0,-5-17 20,1 0 1,0 0-1,-1 0 1,1 0-1,0 0 1,0-1-1,1 1 1,-1 0-1,0 0 1,1-1-1,-1 1 1,1-1-1,-1 1 1,1-1-1,0 1 1,-1-1-1,5 2 1,-3-2-6,0 0 0,0 0 0,0 0 0,1-1 0,-1 1 0,0-1 1,0 0-1,1 1 0,-1-2 0,6 0 0,1-1 6,1 0 0,-1-1 0,0 0-1,0-1 1,-1 0 0,12-7 0,67-39 152,111-61 58,6 16-412,-105 55-166,-100 40 334,0 0 0,0 0 1,0-1-1,0 1 0,0 0 0,1 0 1,-1 0-1,0 0 0,0 0 0,0 0 0,0 0 1,0 0-1,0 0 0,0 0 0,0 0 0,0 0 1,0 0-1,0 0 0,1 0 0,-1 0 1,0-1-1,0 1 0,0 0 0,0 0 0,0 0 1,0 0-1,0 0 0,0 0 0,1 0 1,-1 0-1,0 1 0,0-1 0,0 0 0,0 0 1,0 0-1,0 0 0,0 0 0,0 0 1,0 0-1,0 0 0,1 0 0,-1 0 0,0 0 1,0 0-1,0 0 0,0 0 0,0 0 0,0 0 1,0 0-1,0 1 0,0-1 0,0 0 1,0 0-1,0 0 0,0 0 0,0 0 0,0 0 1,0 0-1,0 0 0,0 0 0,0 1 1,0-1-1,0 0 0,0 0 0,0 0 0,0 0 1,0 0-1,0 0 0,-6 10-8,-16 15 42,-13 10-155,-44 57 0,69-78 134,1-1 0,0 1 1,1 1-1,1 0 0,0 0 1,1 0-1,0 1 0,-3 20 1,8-30 26,0 0 0,0 0 0,1 0 1,0 0-1,0 0 0,0 0 1,3 9-1,-2-12-26,-1-1 0,1 1 0,0 0 0,0 0 0,1-1 0,-1 1 0,1-1 0,-1 0 0,1 1 0,0-1 0,0 0 0,0 0 0,0 0 0,0 0 0,0 0 0,1 0 0,3 1 0,-2 0 37,0-1 0,1-1 0,-1 1 0,1-1 0,0 0-1,-1 0 1,1 0 0,6 0 0,39-3 195,-33 1-154,0 0-63,1-1 0,-1-1 0,0 0 0,0-1 0,-1-1 0,1-1 0,-1 0 0,0-1 0,-1-1 0,1 0 0,-2-1 1,21-17-1,180-166 173,-159 139-182,-43 41-30,-4 4-50,-1 0-1,0 0 1,12-17 0,-19 25 52,-1-1 0,1 0-1,-1 1 1,1-1 0,-1 1 0,0-1 0,1 0-1,-1 1 1,0-1 0,1 0 0,-1 0 0,0 1-1,0-1 1,0 0 0,0 0 0,1 1 0,-1-1-1,0 0 1,0 0 0,-1 1 0,1-1 0,0 0-1,0 0 1,0 1 0,0-1 0,-1 0 0,1 0-1,-1 0 1,0 0-1,0 0 0,0 1-1,0-1 1,-1 1 0,1 0-1,0-1 1,0 1 0,-1 0-1,1 0 1,0 0 0,-1 0-1,1 0 1,0 0 0,-1 0 0,1 0-1,0 0 1,0 0 0,-1 1-1,1-1 1,-1 1 0,-9 3 10,1-1 1,0 2 0,0 0-1,0 0 1,0 0-1,1 1 1,0 1 0,0 0-1,1 0 1,0 0 0,0 1-1,0 1 1,1-1-1,-8 13 1,3-2 49,1-1 0,1 2-1,1 0 1,1 0 0,0 0 0,-7 32 0,13-43 29,0 1 0,1-1 0,0 0 1,1 14-1,0-19-53,0-1 1,1 1-1,-1-1 1,1 1-1,0-1 1,0 1-1,0-1 1,0 0-1,1 1 1,-1-1-1,1 0 0,0 0 1,0 0-1,5 5 1,-2-3 8,1-1 1,0 0 0,0 0-1,0 0 1,0-1-1,1 0 1,-1 0-1,1-1 1,10 3 0,3-1 27,0 0 1,21 0-1,-8-2-304,1-2 0,-1-1 0,1-2 0,58-13 0,-46 4-2752,0-1 1,0-3 0,56-28 0,-20 4-863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54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5 109 9792,'-5'-88'4448,"15"68"-3872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5:37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1547 1728,'0'-1'94,"0"0"0,1 0 0,0 0 0,-1 0 0,1 0 0,-1 1 0,1-1 0,0 0 0,-1 0 0,1 0 0,0 1 0,0-1 0,0 0 0,1 0 0,0 0 127,0 0 1,-1-1-1,1 1 1,-1 0 0,1-1-1,-1 1 1,0-1-1,1 1 1,-1-1 0,0 1-1,0-1 1,0 0-1,1-3 1,4-15 1757,11-22-1,-12 29-1690,10-22-68,0 1 0,3 1 0,1 1 0,1 0 0,1 2 0,2 0 0,49-49 0,121-128 926,-166 176-969,-18 20-122,1 0 1,0 1-1,1 0 0,23-16 1,-33 26-47,-1 0 0,1 0 0,-1 0 0,0 1 0,1-1 1,-1 0-1,0 1 0,1-1 0,-1 0 0,0 1 0,0-1 0,1 0 0,-1 1 0,0-1 1,0 1-1,0-1 0,1 0 0,-1 1 0,0-1 0,0 1 0,0-1 0,0 0 0,0 1 1,1 6 47,0 0 1,-1 0 0,0 0-1,0 0 1,-1-1-1,0 1 1,0 0 0,0 0-1,-1-1 1,-3 9 0,-5 10 16,-18 31 0,8-17-14,12-21-53,1-1-1,1 1 0,1 0 1,-4 22-1,9-40-2,0 0 0,0 0 0,0 1 0,0-1 0,0 0 0,0 0 0,0 0 0,0 0 0,0 0 0,0 1 0,0-1-1,0 0 1,0 0 0,0 0 0,0 0 0,0 0 0,0 1 0,0-1 0,0 0 0,0 0 0,0 0 0,0 0 0,0 0 0,0 1 0,0-1 0,0 0-1,0 0 1,0 0 0,0 0 0,1 0 0,-1 0 0,0 1 0,0-1 0,0 0 0,0 0 0,0 0 0,0 0 0,0 0 0,1 0 0,-1 0 0,6-4 113,11-14 24,-15 15-118,25-25-6,0 1-1,2 1 1,1 2 0,1 1-1,1 1 1,1 2 0,44-21-1,-64 34-128,-12 7 109,-1-1 1,0 1-1,0 0 0,1 0 0,-1-1 1,0 1-1,1 0 0,-1 0 0,0 0 1,1-1-1,-1 1 0,0 0 0,1 0 0,-1 0 1,0 0-1,1 0 0,-1 0 0,1 0 1,-1 0-1,0 0 0,1 0 0,-1 0 1,1 0-1,-1 0 0,0 0 0,1 0 0,-1 0 1,0 0-1,1 0 0,-1 0 0,0 1 1,1-1-1,0 0 0,0 5 33,-1-1-17,0 0-1,0 0 0,0 0 1,-1 0-1,1 0 0,-1 0 1,0 0-1,0 0 0,-3 6 1,-1 4 18,-20 86-47,23-84-8,-1-1 1,2 0-1,0 1 1,2 25 0,0-37 30,-1-1-1,1 1 1,0-1 0,0 1 0,0-1 0,0 0 0,1 0 0,-1 1 0,4 4 0,-4-7 4,0 0-1,0-1 1,-1 1-1,1 0 1,0 0-1,0 0 1,0 0-1,0-1 1,0 1-1,0 0 1,0-1-1,0 1 1,1-1-1,-1 1 1,0-1-1,0 0 1,0 0-1,1 1 1,-1-1-1,0 0 1,0 0-1,0 0 0,1 0 1,-1 0-1,0 0 1,0-1-1,1 1 1,-1 0-1,0-1 1,0 1-1,2-1 1,13-8 69,0 0 1,0-2-1,25-21 1,-2 2-14,-2 3 39,-1-2-1,-1-1 0,60-68 0,-85 84-152,-8 10 20,1 0 1,-1 1-1,1 0 0,0-1 0,4-3 1,-6 6-49,-9 26-106,-19 82-187,24-93 346,1-1 1,1 1 0,0 0-1,1-1 1,3 26 0,-3-37 19,0 0 0,1-1 0,-1 1 0,0 0 0,1 0 0,0 0 0,-1-1 0,1 1 0,1 2 0,-1-3 14,-1-1-1,1 1 1,-1-1-1,0 0 1,1 1 0,-1-1-1,1 1 1,-1-1 0,1 0-1,-1 1 1,1-1-1,-1 0 1,1 0 0,-1 0-1,1 1 1,-1-1 0,1 0-1,0 0 1,-1 0-1,1 0 1,0 0 0,1 0 27,0-1 0,0 0 0,1 1 0,-1-1 0,0 0 0,0 0 1,0 0-1,0-1 0,-1 1 0,1 0 0,0-1 0,0 1 0,2-4 1,32-32 154,-11 10-30,32-25 0,-29 28-171,37-27 174,-87 108-1308,21-51 1111,-1 0 1,1 0-1,1 0 1,-1 0-1,1 1 0,1-1 1,-1 0-1,1 0 1,0 0-1,0 0 1,1 0-1,-1 0 1,1 0-1,1 0 0,-1 0 1,5 7-1,-3-6 52,1-1-1,0 1 1,0-1-1,0 0 0,0 0 1,1 0-1,0-1 1,1 0-1,-1 0 1,1-1-1,0 1 0,8 3 1,-10-6 6,1-1 0,-1 1 0,0-1 0,1 0-1,-1 0 1,1-1 0,-1 0 0,0 0 0,1 0 0,-1-1 0,1 1 0,-1-1 0,0 0 0,6-3 0,3 0 62,0-2 0,0 0 0,24-14 0,44-36 27,-45 35-101,48-38 0,-62 43-65,1 1 1,37-18 0,-23 13 59,-17 13-78,-19 6 68,0 1-1,1-1 1,-1 0 0,0 0 0,0 0 0,0 0 0,-1 0-1,1 0 1,0 0 0,2-2 0,-3 2 297,-2 1-290,-1-1-1,1 1 0,-1 1 1,1-1-1,-1 0 0,1 0 0,-1 0 1,1 1-1,-1-1 0,1 1 1,0-1-1,-1 1 0,1 0 0,0-1 1,-1 1-1,1 0 0,0 0 0,0 0 1,0 0-1,-2 1 0,-3 3-10,-24 13-3,17-11 3,1 0 0,-1 1 0,1 1 0,-11 10-1,16-12-54,0 0 0,1 1 0,-1 0-1,2 0 1,-11 17 0,14-21 45,0 1 0,1 0 1,-1-1-1,1 1 1,0 0-1,1 0 1,-1-1-1,1 1 0,0 0 1,0 0-1,0 0 1,1 0-1,0-1 0,1 7 1,0-2 67,0-1 0,1 1 0,0-1 0,1 0 0,6 12 0,-9-18-60,1 1 0,0-1 0,0 1 0,0-1 0,1 0 0,-1 0 0,0 0 0,1 0 0,-1 0 0,1 0 0,0-1 0,0 1 0,0-1 0,-1 0 0,1 0 0,0 0 0,1 0 0,4 0 0,2 0 48,1 0 1,0-1 0,0 0 0,0-1 0,0-1 0,11-2 0,63-21 106,-69 20-154,32-12 180,0-2 0,53-30 0,-45 20-203,51-30 183,-85 45-80,-1-1 0,35-32 0,-18 8 67,-1-1-1,-3-1 1,50-78 0,-42 53-73,11-16-348,44-94 0,-84 149 261,-2 0 1,0-1-1,-2 0 1,-2 0-1,0-1 1,-2 0-1,-1 0 1,1-32-1,-5 53-31,-1-1-1,1 1 1,-1-1-1,-1 1 0,1-1 1,-2 1-1,1 0 1,-1-1-1,-6-11 1,9 19 30,-1 0 1,0-1-1,0 1 1,0 0-1,0-1 1,0 1-1,0 0 0,0 0 1,0 0-1,-1 0 1,1 0-1,0 0 1,-1 0-1,1 0 1,-1 1-1,1-1 1,-1 0-1,1 1 0,-1-1 1,1 1-1,-1 0 1,1-1-1,-1 1 1,0 0-1,1 0 1,-1 0-1,1 0 1,-1 1-1,0-1 0,1 0 1,-1 0-1,1 1 1,-1-1-1,1 1 1,-3 1-1,-3 1-33,0 1 1,1 0-1,0 0 0,0 0 1,0 1-1,-7 7 0,-30 33-276,3 2 0,-47 71 0,71-95 346,2 0-1,1 1 1,1 1 0,1 0-1,1 0 1,1 1 0,-7 32-1,-33 210 297,43-227-228,1 0 0,2 65 0,4-89 11,1 1-1,0-1 0,7 22 0,-4-20-97,1 0 0,1 0 0,11 20 0,-15-33 27,1 1 0,-1-1 0,1-1 0,1 1 0,-1 0 0,1-1 0,0 0-1,0 0 1,0-1 0,1 1 0,-1-1 0,1 0 0,0-1 0,1 1-1,-1-1 1,1 0 0,-1-1 0,1 0 0,0 0 0,0 0 0,-1-1-1,1 0 1,0 0 0,1-1 0,-1 1 0,12-3 0,4 0 70,0-2 1,0 0-1,0-2 1,-1 0-1,39-17 1,-33 10 32,0-2-1,-1 0 1,46-36 0,-65 45-80,-1-1 0,0 0 0,7-8 1,-12 13-29,0-1 1,0 0-1,0 1 1,0-1 0,-1 0-1,1 0 1,-1 0-1,0 0 1,0 0 0,0 0-1,0 0 1,-1-1-1,1-3 1,-1 2-6,0 0 1,-1 0-1,1-1 0,-1 1 0,0 0 1,-1 0-1,0 0 0,-2-5 1,4 8-35,-1 1 0,0 0 0,0-1 0,1 1 0,-1 0 0,0 0 0,0-1 0,0 1 0,0 0 0,0 0 0,-1 0 0,1 0 0,0 0 0,0 1 0,-1-1 0,1 0 0,0 0 0,-1 1 0,1-1 0,-1 1 0,1-1 0,-1 1 0,1 0 0,-1 0 0,1 0 0,-1 0 0,1 0 0,-1 0 0,1 0 0,-1 0 0,0 0 0,-1 1 0,-10 4-152,0 0 0,0 1 1,0 0-1,-14 10 0,2-2-225,21-11 373,-1 1 0,1-1-1,0 1 1,0 0 0,0 0-1,0 0 1,1 1 0,0-1-1,0 1 1,0 0 0,0 0-1,1 0 1,-1 0 0,1 0-1,1 1 1,-1-1 0,1 1-1,0-1 1,0 1 0,0 5-1,2-2 16,-1-1 0,1 0-1,1 0 1,0 0-1,0 0 1,0 0-1,1 0 1,0 0 0,1-1-1,6 12 1,-1-6 20,0 0 0,1-1 0,0 0 0,22 18 0,-26-24 16,1-1-1,-1 1 0,1-1 0,1-1 0,-1 0 1,9 4-1,-12-6-7,1-1 0,-1 0 0,1 0 0,-1 0 0,1 0 0,0-1 0,-1 0 0,1 0 0,0 0 0,-1 0 0,1-1 0,8-2 0,-6 1 6,0 0-1,-1-1 1,0 0-1,1 0 0,-1-1 1,11-8-1,31-31 347,-44 39-311,44-47 225,17-14 176,-27 30-548,-10 9-5,63-44 1,-85 66 37,1-1-1,11-11 0,-17 16-54,-17 12 154,6-6-25,1 1 1,-1 0-1,1 1 0,1 0 1,-10 10-1,16-15-25,-1 0 0,1 1 0,-1-1 0,1 0 0,0 1 0,1 0 0,-1-1 0,0 1 0,1 0 0,0 0 0,0 0 0,0 0-1,1 0 1,-1 0 0,1 0 0,0 0 0,0 0 0,1 7 0,1-1 13,1-1 0,1 1 0,-1-1 0,1 0 0,1 0 0,0 0-1,0 0 1,1-1 0,0 0 0,0 0 0,1-1 0,0 0 0,0 0 0,13 9 0,-1-2 113,1-2 1,0 0 0,1-1 0,0-1-1,25 7 1,-38-13-371,1 0 0,14 10 0,-17-10-1066,1 0-1,0-1 0,0 1 1,11 3-1,-17-7 1108,0 1 0,-1-1 0,1 0 0,0 0 0,-1 0 0,1 0 0,0 0 0,-1 0 0,1 0 0,-1 0 0,1 0 0,0-1 0,-1 1 0,1 0 0,0 0 0,-1 0 0,1-1 0,-1 1 0,1 0 0,-1-1 0,1 1 0,-1 0 0,1-1 0,1-1-614,-2 1 614,9-17-3313,-8 14 3540,9-23-1691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49.6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55 10208,'-53'-47'4640,"43"47"-4032,15-5-2368,5 2 832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5:38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65 6656,'-37'-28'3008,"42"8"-2624,-5 11-192,5 6-192,-1-2-224,9 5 128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5:42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312 686 2912,'-1'0'55,"1"0"1,0-1 0,0 1-1,0 0 1,0-1-1,-1 1 1,1 0-1,0 0 1,0-1 0,0 1-1,0 0 1,0-1-1,0 1 1,0 0-1,0-1 1,0 1-1,0 0 1,0-1 0,0 1-1,0 0 1,0 0-1,0-1 1,0 1-1,0 0 1,1-1-1,-1 1 1,0 0 0,0 0-1,0-1 1,0 1-1,1 0 1,-1 0-1,0-1 1,0 1-1,0 0 1,1 0 0,-1 0-1,0-1 1,0 1-1,1 0 1,-1 0-1,1 0 1,-1-1 18,0 1 1,1 0-1,-1 0 0,0 0 1,1-1-1,-1 1 1,0 0-1,1 0 0,-1-1 1,0 1-1,0 0 0,1 0 1,-1-1-1,0 1 1,0 0-1,0-1 0,1 1 1,-1-1-1,0 1 0,0 0 1,0-1-1,0 1 1,0 0-1,0-1 0,0 1 1,0-1-1,0 1 0,0 0 1,0-1-1,0 1 1,0 0-1,0-1 0,0 1 1,0-1-1,-1 1 0,1-1 9,-1 0 0,0 0 0,1 1 0,-1-1 0,0 0 0,0 1 0,0-1 0,1 1-1,-1-1 1,0 1 0,0-1 0,0 1 0,0-1 0,0 1 0,0 0 0,0 0 0,0 0 0,0-1-1,0 1 1,0 0 0,-1 0 0,-29 1 731,19-1-364,-1 2-306,-1-1-1,1 2 1,0 0-1,0 0 1,0 1-1,1 1 1,-1 0-1,1 1 1,0 0-1,-12 9 1,14-9-120,1 1 0,-1 1-1,2 0 1,-1 0 0,1 1 0,0 0 0,1 1 0,-11 17-1,16-23-12,-1 0 0,1 0 0,0 0 0,1 0 0,-1 1-1,1-1 1,0 0 0,0 1 0,0-1 0,1 1 0,0 0-1,-1-1 1,1 1 0,1-1 0,-1 1 0,1-1 0,0 1-1,0-1 1,0 1 0,1-1 0,-1 0 0,1 1-1,0-1 1,0 0 0,4 4 0,-3-4 13,-1-1-1,1 0 1,0 1-1,0-1 1,1-1 0,-1 1-1,1 0 1,-1-1-1,1 0 1,0 0 0,0 0-1,0 0 1,6 1 0,-4-1 26,1-1 1,0 0 0,0 0 0,-1-1 0,1 0-1,0 0 1,13-2 0,-6-1 42,-1 0 1,1-2-1,-1 1 0,0-1 0,0-1 0,0 0 0,19-14 1,-25 15-58,1 0 0,-1-1 0,0 0 0,-1 0 1,1-1-1,-1 0 0,0 0 0,-1-1 0,0 1 0,0-1 1,-1 0-1,0 0 0,4-12 0,-7 18-22,0-1-1,-1 1 0,1 0 1,-1-1-1,1 0 1,-1 1-1,0-1 1,0 1-1,0-1 0,0 1 1,-1-1-1,1 1 1,-1-1-1,0 1 0,1-1 1,-1 1-1,-2-4 1,1 3-23,0 0 1,0 0 0,0 0 0,-1 1-1,1-1 1,-1 1 0,0-1 0,1 1-1,-1 0 1,0 0 0,-4-2 0,-2 0-21,0 0 1,0 1 0,0 0 0,0 1-1,0 0 1,-1 0 0,1 1-1,-14-1 1,-1-3 23,24 5-38,1 0-79,13-4 86,1 1 0,-1 1 0,1 1 0,19-1-1,-16 2 74,1-2 0,22-3 0,-29 2-31,-4 2 69,0-1 0,0 0 0,0 0 1,0-1-1,0 0 0,0 0 0,0-1 0,-1 0 0,0 0 0,11-9 0,-8 4-30,-1 0-1,1-1 1,-1 0-1,-1-1 1,0 0 0,-1 0-1,0 0 1,0-1-1,-2 0 1,1-1-1,-1 1 1,-1-1 0,4-20-1,28-142 178,19-76-417,-52 230 6,-3 19-110,0 7 57,0 7 172,-17 215-145,8-138 291,-50 499 399,47-491-116,-4 0 0,-33 108 0,47-196-181,-1 0 1,-1 0-1,0-1 0,0 1 1,-1-1-1,-8 12 0,13-19-160,-1-1-1,1 1 1,-1-1 0,1 1-1,-1-1 1,1 0 0,-1 1-1,1-1 1,-1 1 0,1-1-1,-1 0 1,1 0 0,-1 1-1,1-1 1,-1 0 0,0 0-1,1 0 1,-1 1 0,0-1-1,1 0 1,-1 0 0,1 0-1,-1 0 1,0 0 0,1 0-1,-1-1 1,0 1-1,1 0 1,-1 0 0,1 0-1,-1 0 1,0-1 0,1 1-1,-1 0 1,1-1 0,-1 1-1,1 0 1,-1-1 0,1 1-1,-1-1 1,1 1 0,-1-1-1,1 1 1,0-1 0,-1 1-1,1-1 1,-1 0 0,-1-2-2,1 1 1,-1-1 0,0 0-1,1 0 1,0 0-1,0 0 1,0 0 0,-1-4-1,1 0-24,1 0 0,0 0 0,0 1 0,1-1 0,0 0 0,1 0 0,-1 1 0,1-1 0,4-8 0,3-8-137,16-25-1,-23 44 123,6-10-26,0 0 0,0 0 0,2 1 0,0 0 0,0 1 0,1 0 0,0 0 0,1 1 0,0 1 0,19-12 0,0 3 256,52-22 0,-66 35-165,0-1 0,0 2 0,1 1 0,0 0 1,18-1-1,-29 4 77,-1 1 0,1 1 0,-1-1 1,12 3-1,-15-2-319,0 0 0,0-1 1,0 1-1,-1 0 0,1 1 1,0-1-1,-1 0 0,1 1 1,-1-1-1,1 1 0,-1 0 1,3 2-1,-5-2-170,1-1 0,0 1-1,-1-1 1,1 1 0,-1-1 0,1 1 0,-1-1 0,0 1 0,0-1 0,0 1 0,0-1-1,0 1 1,0 0 0,0 1 0,0-2 123,0-1 123,0 0 0,0 0 0,0 1 0,0-1 0,0 0 1,0 1-1,0-1 0,0 0 0,0 0 0,0 1 0,0-1 1,-25-17-8677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5:43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 43 3552,'2'-4'854,"-1"3"-365,0-1-1,0 0 1,-1 0-1,1-1 1,0 1-1,-1 0 1,1-10 2671,-2 12-2994,1-1 0,-1 0 0,1 0 0,0 1 0,-1-1 0,0 0 0,1 1 0,-1-1 0,1 0 0,-1 1 0,0-1 0,1 1 0,-1-1 0,0 1-1,0-1 1,1 1 0,-1-1 0,0 1 0,0 0 0,-1-1 0,0 1-35,0 0 0,-1-1 0,1 1 0,0 0 0,0 1 0,0-1 0,0 0 0,-3 1 0,-5 2 1,1 1-1,-18 8 0,22-10 219,-23 13-94,1 2-1,-41 32 1,51-35-207,12-11-43,1 1 0,-1 0 0,1 0 0,0 0 0,0 1 0,1-1 0,-1 1 1,1 0-1,0 0 0,0 0 0,-3 10 0,4-11-14,1 1 1,0 0 0,0 0-1,1 0 1,-1-1 0,1 1-1,0 0 1,1 0 0,-1 0-1,1 0 1,0 0 0,0 0-1,0-1 1,3 6 0,-2-4 66,0 0 0,1-1-1,-1 0 1,2 1 0,-1-1 0,0 0 0,1 0 0,0-1 0,0 1-1,7 5 1,-8-8-15,-1 0 0,1-1-1,0 1 1,-1-1 0,1 0 0,0 1-1,0-1 1,0-1 0,0 1 0,0 0-1,0-1 1,0 1 0,0-1 0,0 0-1,0 0 1,0 0 0,0 0-1,0-1 1,0 1 0,0-1 0,0 0-1,3-1 1,1-1-19,1-1-1,-1 0 0,0 0 1,-1-1-1,1 0 1,-1 0-1,0 0 1,6-7-1,5-8 199,17-24 1,-25 32-274,-1-1 0,0 1 0,-1-2 1,-1 1-1,6-19 0,-11 26-336,-7 13 284,5-4 138,0-1-1,-1 1 1,1-1 0,0 1-1,0 0 1,1-1 0,-2 6-1,2-3 9,0 0-1,1 0 0,-1-1 1,1 1-1,0 0 0,0 0 0,1 0 1,-1-1-1,1 1 0,0 0 0,0-1 1,1 0-1,-1 0 0,1 1 1,0-1-1,0-1 0,1 1 0,-1 0 1,1-1-1,-1 0 0,1 0 1,0 0-1,0 0 0,8 3 0,6 2-214,0-1-1,1-1 0,0 0 0,36 5 0,-29-6-547,-8-1-653,0 0 1,0 2-1,22 9 0,2 7-1300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5:46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314 150 1984,'0'-1'24,"0"1"0,-1-1 0,1 1 0,0 0 0,0-1 0,0 1 1,0-1-1,0 1 0,0-1 0,1 1 0,-1 0 0,0-1 0,0 1 0,0-1 0,0 1 0,0 0 0,1-1 0,-1 1 0,0 0 1,0-1-1,0 1 0,1 0 0,-1-1 0,3-7 1958,-1-1 430,-2 9-2313,0-1-1,1 1 0,-1-1 1,0 1-1,0-1 1,0 1-1,0-1 0,0 1 1,0-1-1,0 1 0,0-1 1,0 0-1,0 1 1,0-1-1,0 1 0,0-1 1,0 1-1,0-1 1,0 1-1,-1-1 0,1 1 1,0-1-1,0 1 1,-1-1-1,1 0 0,-3-4 678,2 4-657,0-1 0,1 1 0,-1 0 0,0 0 0,0 0 0,0-1 0,0 1 0,0 0 0,0 0 0,0 0 0,0 0 0,0 1 0,0-1 0,-1 0 0,1 0 0,0 1 0,-3-2 0,0 1-5,0 0 1,0 0 0,0 1 0,0-1 0,0 1 0,0 0-1,0 0 1,0 1 0,0-1 0,0 1 0,0 0-1,0 0 1,0 0 0,0 0 0,0 1 0,-4 2 0,-6 1-109,1 1 1,1 1 0,-1 0 0,1 0 0,-14 12-1,21-15-9,1 1-1,0-1 0,0 1 0,0-1 1,0 1-1,1 1 0,-1-1 0,1 0 0,1 1 1,-1-1-1,1 1 0,0 0 0,0 0 0,-1 11 1,2-8 57,0 0 1,1 0-1,1 0 1,-1 0-1,1 0 1,1 0-1,0 0 1,0-1-1,4 12 1,-4-15-8,0 0-1,0 0 1,1 0 0,0 0-1,0 0 1,0 0 0,0-1-1,1 0 1,-1 0 0,1 0-1,0 0 1,0 0 0,1-1-1,-1 1 1,1-1 0,5 2-1,-7-4-16,0 0 0,0 0 0,0 0 0,0-1 1,0 1-1,0-1 0,0 0 0,0 0 0,1 0 0,-1-1 0,0 1 0,0-1 0,0 1 0,0-1 0,0 0 0,-1 0 0,1 0 0,0-1 0,0 1 1,-1-1-1,1 1 0,2-4 0,3 0 34,-1-1 0,-1 0 1,0-1-1,1 0 0,-2 0 0,7-9 0,-5 6-5,-1 0 0,0 0-1,0 0 1,-1-1 0,0 0-1,-1 0 1,0 0 0,-1 0-1,2-13 1,0 1 38,-4 20-93,0 0 0,0-1 0,0 1 0,0 0 0,-1-1 0,0 1 0,1-1 0,-1 1 0,0-1 0,-1 1 0,1-1 0,-2-4 0,2 8-17,0-1-1,0 1 1,0-1-1,0 1 1,0 0-1,0-1 1,0 1-1,-1 0 0,1-1 1,0 1-1,0 0 1,0 0-1,-1-1 1,1 1-1,0 0 1,0-1-1,-1 1 0,1 0 1,0 0-1,0 0 1,-1-1-1,1 1 1,0 0-1,-1 0 1,1 0-1,0 0 0,-1 0 1,1-1-1,0 1 1,-1 0-1,1 0 1,0 0-1,-1 0 0,0 0 1,0 1 5,1-1-1,-1 1 1,0-1 0,1 1 0,-1 0-1,0-1 1,1 1 0,-1 0 0,1-1-1,-1 1 1,1 0 0,0 0 0,-1 1 0,-9 26-48,-26 238 99,31-217-11,-1 11 162,-24 98 1,26-145-81,0-1 1,0 0-1,-1 0 0,-1 0 1,-13 21-1,17-30-43,-1 1 0,0 0 0,1-1 0,-1 0 0,-1 0 0,1 0 0,0 0 0,-1 0 0,0-1 0,1 1 0,-1-1-1,0 0 1,0 0 0,0-1 0,0 1 0,-1-1 0,1 0 0,0 0 0,-1 0 0,-6 0 0,6-1-33,0-1-1,0 1 0,0-1 1,-1 0-1,1 0 1,0 0-1,0-1 1,0 1-1,0-1 1,1-1-1,-1 1 1,0-1-1,-4-3 1,6 3-51,0 1 1,0-2 0,0 1-1,0 0 1,0 0 0,0-1-1,1 0 1,0 1 0,0-1-1,0 0 1,0 0-1,1 0 1,-1 0 0,1-1-1,0 1 1,0-5 0,0 5-24,1 0 1,0 0-1,1 1 1,-1-1-1,1 0 1,-1 0-1,1 0 1,0 1-1,1-1 1,-1 0-1,0 1 1,1-1-1,2-3 1,5-5-84,-1-1-1,12-11 1,-16 20 88,75-84-225,-55 62 102,1 0 0,37-28 0,63-40 196,-55 43 293,24-14-152,-30 22-115,30-34 321,-87 69-431,1 0 0,-1 0 0,7-13 0,9-9-142,-18 21 151,-3 5-369,-1 10 197,-1-1 172,-1 0 1,0 1-1,0-1 0,-1 0 0,-3 9 1,-2 10-33,2-3 87,0 1 0,2 0 0,0 0 1,1 0-1,3 39 0,-1-58 14,1 0 0,-1 0 0,1 1 0,0-1 0,0 0-1,0 0 1,0 0 0,1-1 0,-1 1 0,1 0 0,0 0 0,0-1 0,0 1 0,3 3-1,-3-5-15,-1 0-1,1 0 0,-1 0 1,1 0-1,0 0 0,-1 0 0,1 0 1,0-1-1,0 1 0,-1-1 1,1 1-1,0-1 0,0 0 1,0 0-1,0 0 0,0 0 0,0 0 1,0 0-1,-1 0 0,1 0 1,0-1-1,0 1 0,0-1 0,0 0 1,2 0-1,13-8 69,0 0 0,-1-1 0,27-21 0,39-42 216,-75 64-334,0 1-1,-1-1 1,0 0 0,-1-1-1,0 0 1,0 0 0,-1 0-1,0 0 1,-1 0-1,0-1 1,0 0 0,1-15-1,-4-2 53,-2 35-714,1-1 614,0 0 0,0 0-1,0 10 1,0 5 16,-2-1 27,0 2-90,-1 39 1,5-54 193,-1-1 1,1 1-1,0 0 1,0-1-1,1 1 1,0 0-1,0-1 1,1 0-1,5 12 1,-7-18-58,-1 1 1,0-1-1,0 0 1,1 0-1,-1 0 1,0 1-1,1-1 1,-1 0-1,0 0 1,0 0-1,1 0 1,-1 0 0,0 0-1,1 0 1,-1 0-1,1 0 1,-1 0-1,0 0 1,1 0-1,-1 0 1,0 0-1,1 0 1,-1 0-1,0 0 1,1 0-1,-1 0 1,0 0-1,0 0 1,1-1-1,9-4 95,-10 5-99,9-7 175,0 1 0,0-2 0,9-9-1,13-12-6,-14 14-164,27-30 0,-11 9 103,17-27-995,-50 62 736,2 2 87,0-1-1,0 1 1,0 0 0,0 0 0,-1 0 0,1 1 0,0-1 0,-1 0-1,1 1 1,-1-1 0,0 1 0,2 1 0,5 5 5,4 1 74,0 0 0,0-1 0,1 0 0,0-2-1,0 1 1,1-1 0,-1-1 0,1-1 0,22 5 0,-29-8 46,1 0 1,-1 0 0,0 0-1,0-1 1,0 0-1,0-1 1,1 0 0,-1 0-1,0 0 1,0-1 0,0 0-1,-1 0 1,1-1-1,7-3 1,-11 4-37,-1 0 0,1 0 1,-1 0-1,0-1 0,1 1 0,-1 0 0,0-1 1,-1 0-1,1 1 0,0-1 0,-1 0 1,1 0-1,-1 0 0,0 0 0,0 0 0,0 0 1,0 0-1,-1 0 0,1 0 0,-1 0 0,0-1 1,0 1-1,0 0 0,0 0 0,-1-4 0,-1 2 21,1 0-111,-1 1 0,1 0 0,-1 0 1,0 0-1,0 0 0,0 0 0,-5-6 0,5 9 32,1 0 0,0 1 0,0-1-1,0 1 1,-1-1 0,1 1 0,0 0 0,-1-1 0,1 1 0,0 0 0,-1 0 0,1 0 0,-1 0 0,1 0 0,0 0 0,-1 0 0,1 0 0,0 1-1,-1-1 1,1 0 0,0 1 0,-3 1 0,0-1-61,-1 2 0,1-1 0,0 0 0,-7 6 0,-2 3 22,1 1-1,0 0 1,1 0 0,0 1-1,1 1 1,1-1 0,-14 29-1,20-36 67,1 0 0,1 0 0,-1 0 0,1 0 0,0 1 0,0-1 0,1 0 0,0 1 0,0-1 0,1 1 0,-1-1 0,1 0 0,1 1 0,-1-1 0,1 0 0,4 9 0,-3-8 56,0-1 1,0 0 0,0 0-1,1 0 1,0 0-1,0-1 1,0 0 0,1 0-1,0 0 1,0 0 0,0-1-1,1 1 1,-1-1 0,1-1-1,7 4 1,-11-6-23,1 0-1,0 0 1,0 0 0,0-1 0,0 1-1,-1-1 1,1 0 0,0 0-1,0 0 1,0 0 0,0-1 0,0 1-1,0-1 1,-1 0 0,1 0-1,0 0 1,0 0 0,-1 0 0,4-2-1,4-3 13,1-1 0,-1 0 0,11-11-1,-6 5-42,89-56 104,-24 18-312,-75 48 172,0 0 0,0-1 0,1 2 0,-1-1 0,1 1 0,-1 0 0,12-3 0,-12 4 14,0 0 23,-6 4 45,-3 12 95,1-5-177,0 1 0,0-1 0,-1 0 0,0-1 0,-7 11 0,-5 14 341,14-29-256,2-4-40,0-1 1,0 1-1,0-1 0,0 1 1,-1-1-1,1 1 0,0-1 1,0 1-1,-1-1 0,1 0 1,0 1-1,-1-1 1,1 1-1,0-1 0,-1 0 1,1 1-1,-1 0 0,60-25 531,65-35-629,-55 29-70,-14 9-102,-34 14 200,-20 6 57,0 1-1,-1 0 1,1-1 0,-1 1 0,1 0 0,-1 0 0,1 0-1,0-1 1,-1 1 0,1 0 0,-1 0 0,1 0-1,0 0 1,-1 0 0,1 0 0,0 0 0,-1 0 0,1 0-1,-1 1 1,1-1 0,0 0 0,-1 0 0,1 0 0,-1 1-1,1-1 1,0 0 0,-1 1 0,1-1 0,-1 0 0,1 1-1,-1-1 1,0 1 0,1-1 0,-1 1 0,1-1 0,-1 1-1,0-1 1,1 1 0,-1-1 0,0 1 0,1 0 0,-1 3 1,1 0 0,-1 0 1,1 0-1,-1 0 1,-1 7-1,2 13 168,1-18-171,0 0 0,1 0 0,-1 0 0,2 0 0,-1 0 0,5 5 0,27 33 163,-27-35-78,-4-4-157,1-1 1,-1 1 0,1-1 0,0 0 0,0 0-1,0 0 1,1-1 0,-1 0 0,1 0-1,0-1 1,0 1 0,0-1 0,0 0-1,0-1 1,1 1 0,10 0 0,-10-2-1002,0 0 1,0-1 0,12-1-1,-11 0-1136,-1 0-1,0 0 0,10-5 1,-8 6-1085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5:47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42 7232,'-116'-36'2656,"89"36"-2048,-1-5-192,24 5-480,13 0-2752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5:51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1391 3328,'0'-3'1054,"0"2"-937,0 1-1,0-1 1,0 1-1,0-1 1,0 0-1,0 1 1,0-1-1,0 1 1,0-1-1,0 1 0,1-1 1,-1 0-1,0 1 1,0-1-1,1 1 1,-1-1-1,0 1 1,1 0-1,-1-1 1,0 1-1,1-1 1,0 0-1,18-35 3831,-12 24-3482,-1 0 0,0-1 1,7-25-1,7-14 367,-11 33-669,1 1 1,0 1 0,1 0-1,1 0 1,0 1-1,1 1 1,1 0-1,27-23 1,174-126 764,-176 131-766,-30 25-198,0 0 0,0 0 0,0 1 0,1 1 0,14-8 1,-24 14 36,1-1 0,0 1 0,0 0 0,0-1 0,0 1 0,0 0 0,0 0 0,0-1 0,0 1 0,0 0 0,1 0 1,-1 0-1,0 0 0,0 0 0,0 1 0,0-1 0,0 0 0,0 0 0,0 1 0,0-1 0,0 1 0,0-1 0,1 1 1,-1 1 4,1-1 1,-1 1 0,0-1 0,0 1 0,1-1 0,-1 1 0,0-1 0,-1 1 0,1 0 0,0 0 0,0-1 0,0 3 0,0 3 34,1 1 0,-1-1 0,0 0 0,-1 1 0,0 12 0,-3-3-17,0 0 0,0-1 0,-2 1 0,0-1 0,-9 20-1,-42 75 232,25-54-34,27-50-96,-15 24 880,56-69-993,62-52-1,-16 17-66,-82 73 55,96-88-442,-96 87 406,1 0-1,0 0 1,-1 0 0,1 0 0,0 0 0,-1 0 0,1 0-1,0 1 1,3-2 0,-5 2 20,1 0 0,0 0 1,0 0-1,0 0 0,-1 0 0,1 0 0,0 0 1,0 0-1,-1 1 0,1-1 0,0 0 0,0 0 1,-1 1-1,1-1 0,0 0 0,-1 1 0,2 0 1,-1 0 8,0 1 0,1-1 0,-1 1 0,0-1 1,0 1-1,-1 0 0,1-1 0,0 1 1,0 0-1,-1 0 0,1-1 0,-1 1 1,0 0-1,1 0 0,-1 0 0,0 0 1,0 3-1,-1 10 123,-1 0 0,-6 29 1,4-29-58,2 0 1,-3 32 0,5-42-6,0-2 9,0-1 0,0 1 1,0-1-1,0 1 1,0-1-1,1 1 0,-1-1 1,1 1-1,1 3 1,-1-5-36,-1-1 1,0 0-1,1 0 1,-1 1-1,1-1 1,-1 0-1,1 0 0,-1 0 1,1 0-1,-1 0 1,1 1-1,-1-1 1,1 0-1,-1 0 1,0 0-1,1 0 1,-1 0-1,1-1 1,-1 1-1,1 0 0,-1 0 1,1 0-1,0-1 1,10-2 109,0-3 50,1-1 1,18-13-1,-1 0-12,73-39-104,5-2-122,-106 61 50,101-71-32,-97 67-15,-3 2 22,1 0 0,-1 0-1,1 0 1,0 0-1,0 0 1,4-1 0,-7 3 13,0 1 1,1-1 0,-1 1-1,0 0 1,0-1 0,0 1-1,0-1 1,1 1 0,-1-1-1,0 1 1,0 0 0,0-1-1,0 1 1,-1-1 0,1 1-1,0-1 1,0 1 0,0 0-1,0-1 1,0 1 0,-1-1-1,1 1 1,0-1-1,-1 1 1,-7 21-148,-1-2 19,1-3 2,-10 29 0,16-40 157,1-1 1,0 1-1,0-1 1,0 1-1,1-1 0,0 1 1,0 0-1,0-1 1,1 1-1,1 6 0,-2-10 3,1 0-1,-1 0 1,1-1-1,0 1 1,0 0-1,-1 0 1,1-1-1,0 1 1,1-1-1,-1 1 0,0-1 1,0 1-1,1-1 1,-1 0-1,1 1 1,-1-1-1,1 0 1,-1 0-1,3 1 1,-1-1 18,0 0-1,0 0 1,1 0 0,-1 0 0,0-1 0,1 1 0,-1-1 0,0 0 0,1 0 0,3-1 0,3 0 36,1-1 0,-1-1 1,0 0-1,0 0 0,0-1 1,11-5-1,-12 4-46,0 1 1,-1-2-1,1 1 1,-1-1-1,0 0 0,-1 0 1,1-1-1,-1 0 1,11-15-1,8-10-94,-27 36-42,0 0 0,-1 0 0,1 0 0,0 0 0,1 0 0,-1 1 0,1-1 0,0 0 0,0 0 0,1 5 0,-1 0 80,1 0 0,0 0 0,0 0 0,1 0-1,4 11 1,-5-16 50,1 0-1,0 1 0,1-1 0,3 5 1,-5-8-5,0 0 0,0 0 0,0 0 0,0 0 0,0 0 0,0 0 0,0 0 0,0-1 0,1 1 0,-1 0 0,0-1 0,0 1-1,1-1 1,-1 1 0,0-1 0,1 0 0,-1 0 0,1 1 0,0-1 0,13-2 87,-1 1 0,1-2 0,-1 0 0,0-1 0,19-8 0,3 0-134,137-31 158,48-16-57,-215 57 89,5-2-322,-18 11-290,-55 31 336,43-28 52,1 1 1,-25 21-1,39-29 45,1 0-1,0 1 0,1-1 0,-1 1 0,0-1 0,1 1 0,0 0 0,0 0 0,0 0 0,1 0 1,-1 0-1,1 1 0,0-1 0,0 0 0,0 1 0,1-1 0,0 1 0,0-1 0,0 1 1,0-1-1,1 5 0,0-5 41,-1 0 0,1-1 0,0 1 0,0-1 0,1 1 0,-1-1 0,1 1 0,-1-1 0,1 0 0,0 0 0,0 0 0,1 0 0,-1 0 0,1 0 0,-1-1 0,1 1 0,0-1 0,0 1 0,0-1 0,0 0 0,0 0 0,1-1 0,-1 1 0,8 2 0,-6-3 2,1 0 1,0-1-1,0 1 1,-1-1-1,1 0 0,0 0 1,0-1-1,-1 1 1,1-1-1,0-1 1,-1 1-1,8-4 1,6-3 38,0-1 1,21-15 0,-12 8-41,157-85 19,-145 79 79,72-52 1,-86 54-87,-2 0 0,0-2 0,-1-1 0,-1-1 0,-2 0 0,0-2 0,19-35 0,97-201-479,-105 194 326,-2-1 0,19-73-1,-42 120 24,-1 1 0,-1-1 0,0 1 0,-2-1-1,0-42 1,-2 61 85,-4-16-274,4 19 271,-1 0 0,1-1 0,0 1 0,0 0 0,0-1 0,-1 1 0,1 0 0,0-1 0,0 1 0,-1 0 0,1 0 0,0-1 0,-1 1 0,1 0 0,0 0 0,-1 0 0,1-1 0,0 1 0,-1 0 0,1 0 0,-1 0 0,1 0 0,0 0 0,-1 0 0,1 0 0,0 0 0,-1 0 0,1 0 0,-1 0 0,1 0 0,0 0 0,-1 0 0,1 0 0,-1 0 0,1 0 0,0 0 0,-1 1 0,1-1 0,0 0 0,-1 0 0,1 0 0,0 1 0,-1-1 0,1 0 0,-3 3-23,0-1 0,0 0-1,1 1 1,-1 0 0,1-1 0,-1 1 0,1 0-1,0 0 1,-2 6 0,-16 36-127,7-13 63,-159 405-8,156-388 216,-34 107 261,38-111-191,-9 71 0,20-102-119,0 1 0,1-1 0,0 1 0,2-1-1,-1 1 1,2-1 0,0 0 0,1 0 0,0 0 0,1 0-1,0-1 1,1 1 0,11 16 0,-15-26-17,0-1 0,1 0 0,-1 0-1,1-1 1,-1 1 0,1-1 0,0 1 0,0-1 0,0 0 0,0 0 0,0 0 0,1 0 0,-1-1 0,1 1 0,4 1 0,-3-3-6,-1 1 0,1 0 0,0-1 0,0 0 0,0 0 1,0 0-1,-1-1 0,1 0 0,0 0 0,6-2 0,5-3 46,-1-1 1,0 0-1,0-1 0,0-1 0,20-16 0,-2 0 11,12-7-343,55-54-1,-137 147-289,35-57 553,0 0 0,0 0 0,1 1-1,0 0 1,-1-1 0,1 1 0,1-1-1,-1 1 1,1 0 0,0 0 0,0 6-1,0-9-7,0 0 0,1 0-1,-1 0 1,0 0-1,1 0 1,-1 0-1,1 0 1,0 0-1,-1 0 1,1 0-1,0-1 1,0 1-1,0 0 1,1-1-1,-1 1 1,0 0 0,1-1-1,-1 1 1,1-1-1,-1 0 1,1 0-1,0 1 1,-1-1-1,1 0 1,0 0-1,0-1 1,3 2-1,6 0 0,0-2 0,0 1 0,1-2 0,-1 1 0,0-1 0,19-5 0,3 0 78,248-49-286,-251 47 222,52-22 0,-4 0 28,-55 21-98,-17 6-50,-15 6-93,-10 6 114,1 0 0,0 2 0,1 0 0,0 1 0,1 1 0,0 0 0,-17 20 0,24-24 64,2-1-1,-10 13 1,15-17 27,0-1 0,1 0-1,-1 1 1,0-1 0,1 1-1,0-1 1,0 1 0,0-1 0,0 1-1,0 0 1,1 5 0,0-8-5,-1-1 1,1 1-1,0 0 1,0 0 0,0 0-1,0 0 1,1-1-1,-1 1 1,0 0-1,0 0 1,0 0-1,1-1 1,-1 1 0,0 0-1,1 0 1,-1-1-1,1 1 1,-1 0-1,1-1 1,-1 1-1,1 0 1,-1-1 0,1 1-1,0-1 1,-1 1-1,2 0 1,-1-1 1,0 0-1,0 0 1,1 0 0,-1 1-1,0-1 1,0 0 0,1-1 0,-1 1-1,0 0 1,0 0 0,1 0-1,-1-1 1,0 1 0,0-1 0,1 0-1,6-2 23,-1-1-1,-1 0 1,1-1-1,6-4 1,106-82 176,22-18 63,-114 85-227,-1-1 1,-1-1-1,23-31 1,-6-5-80,54-106-1,-53 68 85,-30 69 56,-7 15-143,1 0 0,-2 0 0,0 0 0,-1-1 0,-1 0 0,0 0 0,0-26 0,-3 40-10,0-1 0,-1 0 1,1 0-1,-1 0 0,1 1 0,-1-1 1,-2-5-1,2 8 34,1 0 1,-1 0-1,1 0 0,-1 0 1,0 0-1,1 0 0,-1 0 1,0 0-1,0 1 0,1-1 0,-1 0 1,0 0-1,0 1 0,0-1 1,0 0-1,0 1 0,0-1 1,0 1-1,0-1 0,-1 1 1,1 0-1,0-1 0,0 1 0,0 0 1,0 0-1,-2 0 0,-3 0-35,-1 1 0,1 0-1,-1 1 1,1-1-1,0 1 1,0 1 0,0-1-1,0 1 1,0 0 0,0 0-1,1 0 1,-7 6-1,-2 2-6,-1 1 0,-23 27 0,22-19 135,1 0 1,0 2 0,2-1-1,0 2 1,-17 43-1,-32 125-25,56-169-63,-2 7 55,0 1-1,2-1 0,-2 33 0,8-49 3,0 0 1,0 0-1,1-1 0,1 1 0,0-1 0,0 1 0,2-1 1,-1 0-1,11 23 0,-11-29 13,0 0 0,0 0 0,1 0 0,-1-1 0,1 1-1,1-1 1,-1 0 0,1 0 0,0 0 0,0-1 0,0 1 0,0-1 0,1 0 0,0-1 0,0 0-1,0 0 1,0 0 0,0 0 0,1-1 0,-1 0 0,1-1 0,6 2 0,4-2-9,-1 0 1,1-1 0,0 0-1,-1-1 1,1-1-1,-1-1 1,0-1 0,25-8-1,-19 4-47,0-1 1,-1 0-1,0-2 0,-1-1 0,30-22 0,-43 29 101,-1 0-1,-1 0 1,11-11-1,-15 14-100,0 1-1,0-1 1,0 0 0,0 0-1,0 1 1,0-1-1,0 0 1,0 0 0,-1 0-1,1 0 1,-1 0 0,0 0-1,1 0 1,-1 0 0,0 0-1,0 0 1,0-1 0,-1-2-1,1 4-19,-1 1 0,1-1 0,0 1 0,-1-1-1,1 1 1,0-1 0,-1 1 0,1-1 0,-1 1-1,1 0 1,-1-1 0,1 1 0,-1 0-1,1-1 1,-1 1 0,1 0 0,-1-1 0,1 1-1,-1 0 1,0 0 0,1 0 0,-1 0 0,1-1-1,-1 1 1,0 0 0,1 0 0,-1 0 0,1 0-1,-1 0 1,0 1 0,1-1 0,-1 0 0,1 0-1,-1 0 1,0 0 0,1 1 0,-1-1 0,1 0-1,-1 1 1,-3 0-13,0 1 1,0 0-1,1 0 0,-7 4 0,7-4 13,1-1 0,0 1 0,0 0 0,0 0 0,0 1 1,0-1-1,0 0 0,1 1 0,-1-1 0,1 1 0,-1-1 0,1 1 0,0 0 0,0-1 0,0 1 0,0 0 0,0 5 1,1-5 30,0-1 0,1 1 0,-1 0 0,0-1 0,1 1 0,0 0 1,0-1-1,-1 1 0,1-1 0,1 1 0,-1-1 0,0 1 1,1-1-1,-1 0 0,1 0 0,0 0 0,0 0 0,-1 0 1,5 3-1,1 0 36,-1-1 0,1 0 0,0 0 0,0 0 0,0-1 0,1 0 0,-1-1 0,1 0 1,-1 0-1,1 0 0,10 0 0,11 0-428,50-3 1,-64 1-19,-1-1-49,55-1-2272,-22 5-2670,-29-1 3009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5:51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 7392,'-31'-3'3360,"49"6"-2944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5:55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14 406 2976,'-11'-11'971,"11"11"-881,0-1 0,0 1 0,-1-1 0,1 1 1,0 0-1,0-1 0,0 1 0,0-1 0,0 1 0,-1-1 1,1 1-1,0-1 0,0 1 0,0 0 0,0-1 1,0 1-1,0-1 0,1 1 0,-1-1 0,0 1 1,0-1-1,0 1 0,0-1 0,0 1 0,1 0 1,-1-1-1,8-10 829,-7 9-578,10-15 728,0 0-500,0 1 0,1 0-1,28-28 1,66-46 384,-60 53-323,56-59 1,-93 87-494,-7 7-88,1 0 0,-1 0-1,0 0 1,0-1 0,0 1 0,0-1-1,0 1 1,2-5 0,-4 7-44,0 0 0,0-1 0,-1 1 0,1 0 0,0 0 0,0 0 0,0 0 0,0 0 0,0 0 0,0 0 0,0 0 0,0 0 0,0 0 0,0-1 0,0 1 0,0 0 0,0 0 0,0 0 0,0 0 0,0 0 0,-1 0 0,1 0 0,0 0 0,0 0 0,0 0 0,0 0 0,0 0 0,0 0 0,0 0 0,0 0 0,0 0 0,-1 0 0,1 0 0,0 0 0,0 0 0,0 0 0,0 0 0,0 0 0,0 0 0,0 0 0,0 0 0,0 0 0,-1 0 0,1 0 0,0 0 0,0 0 0,0 0 0,0 0 0,0 0 0,0 0 0,0 0 0,0 0 0,0 1 0,0-1 0,0 0 0,0 0 0,0 0 0,-1 0 0,1 0 0,0 0 0,0 0 0,0 0 0,0 1 0,-12 7 212,-13 11 67,10-5-195,1 0 0,0 1-1,1 1 1,0 0 0,1 0 0,1 2 0,1-1 0,-15 36 0,2 8 142,-21 92 0,26-83-53,6-27-113,-59 188 632,28-95 919,71-240-725,-24 94-911,0-5-37,2 1-1,-1 0 0,11-17 0,52-82-864,-68 113 919,0 0 0,0 0-1,0 0 1,0 1 0,0-1 0,0 0 0,0 0 0,0 0 0,0 0 0,0 0 0,0 0 0,0 0-1,0 0 1,0 0 0,0 0 0,0 0 0,0 1 0,0-1 0,0 0 0,0 0 0,0 0 0,0 0-1,0 0 1,1 0 0,-1 0 0,0 0 0,0 0 0,0 0 0,0 0 0,0 0 0,0 0-1,0 0 1,0 0 0,0 1 0,0-1 0,0 0 0,0 0 0,0 0 0,0 0 0,0 0 0,1 0-1,-1 0 1,0 0 0,0 0 0,0 0 0,0 0 0,0 0 0,0 0 0,0 0 0,0 0 0,0 0-1,0 0 1,0 0 0,1 0 0,-1 0 0,0 0 0,0 0 0,0 0 0,0-1 0,0 1-1,0 0 1,0 0 0,0 0 0,0 0 0,0 0 0,2 13-112,-2 15 24,0-9 240,5 36 1,-3-46-143,0 0 1,0-1 0,1 0-1,0 1 1,1-1-1,6 11 1,-6-11 51,2 0 0,-1 0 0,1-1 0,0 0 0,1 0 1,9 9-1,-10-12 17,-1 0 1,1 0-1,0-1 1,1 1-1,-1-1 1,0-1-1,1 1 1,0-1-1,10 2 1,1-3 39,1 0 0,-1-1 1,0 0-1,0-2 1,0 0-1,18-5 0,-25 5-98,12-3-2,-1-1 0,0-1 1,34-15-1,59-38 164,-44 11-10,-52 35-79,13-13 2,-30 25-81,-1 1 0,1-1 0,-1 0 0,1 0 0,-1 1 0,1-1 0,-1 0 0,0-1 1,0 1-1,0 0 0,0 0 0,0 0 0,0-5 0,-1 7-20,0 0 0,0-1 0,0 1 0,0 0 0,0 0 0,0-1 0,0 1 1,0 0-1,0 0 0,0-1 0,0 1 0,0 0 0,0 0 0,0-1 0,-1 1 0,1 0 1,0 0-1,0-1 0,0 1 0,0 0 0,0 0 0,-1 0 0,1 0 0,0-1 0,0 1 1,0 0-1,-1 0 0,1 0 0,0 0 0,0 0 0,-1 0 0,1-1 0,0 1 0,0 0 0,-1 0 1,1 0-1,-13 3-123,-11 12 42,8 1-19,1 1 1,1 1-1,0 0 1,2 0-1,-14 27 0,20-34 83,1-1 0,1 2 0,0-1 0,-3 13 0,5-18 94,1 1 0,0 0 0,0-1 0,1 1 0,0-1 0,0 1 0,0 0 0,3 10 0,-3-16-58,0 0 0,0 0 0,0 0 0,1 0 0,-1 0 0,0 0 0,1-1 0,-1 1 0,1 0 0,-1 0 0,1 0 0,-1-1 0,1 1 0,-1 0 0,1-1 0,0 1 0,0 0 0,-1-1 0,1 1 0,0-1 0,0 1 0,-1-1 0,1 0 0,1 1 0,0-1 13,-1 0 1,1 0-1,-1 0 1,0 0-1,1 0 1,-1 0-1,1 0 1,-1-1-1,0 1 1,1-1-1,-1 1 0,0-1 1,1 0-1,0 0 1,5-4 106,0 0 1,0 0 0,11-12-1,26-31 18,-27 28-279,34-31-1,-37 35-117,-6 7-382,-7 10 607,-1-1 0,0 1-1,1-1 1,-1 1 0,0-1 0,1 1-1,-1-1 1,0 1 0,0-1 0,0 1-1,1 0 1,-1-1 0,0 1-1,0-1 1,0 1 0,0 0 0,0-1-1,0 1 1,0-1 0,0 1 0,-1-1-1,1 2 1,0 7 26,0 1-1,1 0 1,0-1 0,0 1-1,1-1 1,0 0 0,1 0-1,0 0 1,1 0 0,-1 0-1,8 12 1,-6-13 71,0 0-1,0-1 1,1 0 0,0 0 0,11 11-1,-14-15-27,0-1-1,0 0 1,0 0-1,1 0 1,-1 0-1,1 0 1,-1-1-1,1 1 1,0-1-1,-1 0 1,1 0-1,0 0 1,0-1-1,0 1 1,0-1 0,4 0-1,1-2 22,1 1 0,-1-1 0,0 0 0,0-1 0,-1 0 0,1-1 0,13-7 0,56-39 266,-59 37-285,5-3-57,-2-1-1,0-2 1,-1 0-1,22-25 0,-43 44-12,1-2-8,1 1 1,-1-1-1,0 1 0,0-1 0,0 1 0,0-1 0,0 0 0,0 0 0,0 1 0,-1-1 0,1 0 1,0-2-1,4 56 248,-6-5 14,0-17-65,3 42 0,-1-71-137,-1 1 1,0-1-1,1 1 1,-1-1-1,1 1 1,-1-1-1,1 1 1,0-1-1,0 1 1,0-1-1,-1 0 1,3 3-1,-2-4-18,-1 0 0,1 1 1,-1-1-1,1 0 0,-1 1 0,1-1 0,-1 0 1,1 0-1,-1 1 0,1-1 0,-1 0 0,1 0 0,0 0 1,-1 0-1,1 0 0,-1 0 0,1 0 0,-1 0 1,1 0-1,0 0 0,-1 0 0,1 0 0,-1 0 1,1-1-1,-1 1 0,1 0 0,-1 0 0,1-1 0,-1 1 1,1 0-1,-1-1 0,1 1 0,-1 0 0,1-1 1,-1 1-1,0 0 0,1-1 0,-1 1 0,0-1 0,1 0 1,50-66 40,5-6-224,-46 61 119,0 1 0,1 0 0,22-17 0,-30 27 22,0-1 0,0 0-1,0 1 1,0 0 0,0 0-1,0 0 1,0 0 0,1 0-1,-1 0 1,0 1 0,0 0 0,1-1-1,-1 1 1,0 1 0,5-1-1,4 3 69,0-1-1,22 9 1,-8-2-55,36 10-75,83 22 67,-135-38 30,14 3 123,1-1 1,25 2-1,-43-6-125,0-1-1,0 0 0,-1 0 1,1 0-1,0-1 0,0 0 1,-1-1-1,1 1 1,-1-1-1,1-1 0,-1 1 1,10-6-1,-14 6 43,1 0-1,-1 0 1,0 0 0,0 0-1,-1 0 1,1 0 0,0 0-1,-1-1 1,1 1 0,-1-1-1,0 1 1,1-1 0,-1 1-1,-1-1 1,1 0 0,0 0-1,-1 1 1,1-6 0,0-1-42,-1 1 1,0-1-1,-1 1 0,0-1 1,-2-9-1,3 17-20,0 0-1,-1-1 0,1 1 0,0-1 1,-1 1-1,1-1 0,-1 1 0,1 0 1,-1 0-1,0-1 0,0 1 0,0 0 1,0 0-1,1 0 0,-1 0 0,-1-1 1,1 2-1,0-1 0,0 0 0,0 0 1,0 0-1,-1 0 0,1 1 0,0-1 1,-1 1-1,1-1 0,0 1 0,-1-1 1,1 1-1,-1 0 0,1 0 0,-1-1 1,1 1-1,-3 1 0,0-1 5,0 1 0,0 0-1,0 0 1,0 0-1,1 1 1,-1-1 0,0 1-1,1 0 1,0 0 0,-1 0-1,1 1 1,-3 2 0,2-2 47,1 1 0,0-1 0,0 1 0,0 0 0,0 0 0,1 0 0,-1 0 0,1 0 0,0 1 0,0-1 0,1 1 0,-1-1 0,1 1 0,0-1 0,0 9 0,0-7 47,1 1 1,1 0-1,-1-1 1,1 1-1,0-1 0,0 1 1,1-1-1,0 0 1,0 0-1,6 12 1,-1-6-37,3 8 8,16 23 0,-21-37-42,0 0 0,0 0 0,0 0 0,1-1 0,-1 0 0,1 0 1,11 7-1,-4-6 4,-1 0 1,1 0 0,0-2 0,22 6-1,55 6-760,31-8-2320,-94-7 1789,3-1-1274,0-1 1,0-1 0,32-7 0,12-3-2107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5:29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124 283 1472,'0'0'216,"-1"0"0,0 0 1,0 0-1,0 0 0,0-1 0,0 1 0,0 0 1,0 0-1,0-1 0,0 1 0,0 0 1,0-1-1,0 1 0,1-1 0,-1 1 0,0-1 1,0 0-1,1 1 0,-1-1 0,0 0 0,1 1 1,-1-1-1,0 0 0,1 0 0,-1 0 1,1 0-1,0 1 0,-1-1 0,1 0 0,0 0 1,-1 0-1,1 0 0,0 0 0,0 0 0,0 0 1,0 0-1,0 0 0,0 0 0,0 0 1,0-2-1,1-5 258,1 0 0,-1 0 0,6-15 0,-4 14-14,0-4-345,2 1 1,-1 0-1,1 0 0,1 0 0,0 1 1,1 0-1,0 0 0,1 0 0,0 1 1,1 0-1,0 1 0,13-12 1,-14 16-68,0-1 0,0 1 1,1 1-1,-1-1 1,1 2-1,0-1 1,0 1-1,0 1 1,16-4-1,-21 6-41,1 0 0,-1-1 0,0 2 0,0-1 0,0 0 0,0 1 0,0 0 0,0-1 0,0 2 0,0-1 0,0 0 0,-1 1 0,1 0 0,0 0 0,-1 0 0,1 0 0,-1 0 0,0 1 0,0 0 0,0-1 0,0 1 0,0 0 0,-1 1 0,1-1 0,2 5 0,0 0 4,-1 1 0,0-1 0,0 1 0,-1 0 0,0 0 0,0 1-1,-1-1 1,-1 0 0,1 1 0,-2 0 0,1-1 0,-1 1 0,-1-1 0,0 1 0,0-1 0,0 1-1,-2-1 1,1 0 0,-1 1 0,0-1 0,-1-1 0,-9 17 0,-66 82 161,14-21-120,-9 27 57,-53 75 198,93-150-177,6-8 588,25-26-342,6-7 20,11-9 154,9-5 345,46-23-1,-56 34-813,-1 1-1,2 0 1,-1 1-1,1 0 1,24-3-1,-24 6-116,-1 0 0,1 0 0,0 1-1,-1 1 1,1 0 0,-1 1 0,1 0-1,-1 1 1,23 9 0,-34-11-292,1 0 0,-1 1 0,0-1 1,1 1-1,-1-1 0,0 1 0,0 0 0,0 0 1,0 0-1,2 5 0,15 26-6470,-3-5 2344,-1-14 1403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5:30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8 9056,'-42'-8'3360,"42"16"-2624,-3 4-192,3-7 128,0 3-608,-5 4-1184,5 0 608,-5 4-3360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50.2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37 11552,'-30'-36'5215,"7"39"-4511,15-3-672,29 0-6431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5:32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428 211 2720,'9'-69'4186,"-9"61"-3708,0-2 278,0 0-1,-1 0 1,-3-15 0,4 22-642,-1 1 0,0-1 0,0 0 1,0 1-1,0-1 0,0 1 0,0-1 1,-1 1-1,0 0 0,1-1 1,-1 1-1,0 0 0,0 0 0,0 0 1,0 0-1,0 1 0,-5-4 1,5 4-84,-1 0 1,1 1-1,-1-1 0,1 0 1,-1 1-1,0-1 1,1 1-1,-1 0 1,1 0-1,-1 0 1,1 0-1,-1 1 1,0-1-1,1 1 0,-1-1 1,1 1-1,-1 0 1,1 0-1,0 0 1,-1 0-1,1 1 1,0-1-1,0 0 1,-3 3-1,-2 2 44,0 0 0,0 0 0,1 1 1,-1 0-1,-7 12 0,-19 33 219,-35 77 0,52-96-162,-47 74 553,-7 11-309,63-104-387,1 0-1,1 1 1,0-1 0,1 1-1,0 0 1,-2 28-1,6-38 4,-1 11 89,1 27 0,0-39-44,1 0 0,-1 0 1,1 0-1,0 0 1,0-1-1,1 1 1,-1 0-1,1 0 1,-1-1-1,1 1 0,5 6 1,-6-9-25,0 0 0,0 0 0,0 0 1,0 0-1,1 0 0,-1 0 0,0 0 0,1-1 0,-1 1 1,1 0-1,-1-1 0,1 1 0,-1-1 0,1 0 0,-1 1 1,1-1-1,0 0 0,-1 0 0,1 0 0,-1 0 0,1 0 1,0 0-1,-1-1 0,1 1 0,-1 0 0,1-1 0,-1 1 1,1-1-1,-1 0 0,1 1 0,-1-1 0,0 0 0,3-2 1,3-1 10,-1-2 0,1 1 0,-1-1 0,0 1 0,5-8 0,31-36 138,83-73 1,-99 98-193,-1 0 0,-1-1 1,-1-2-1,34-50 0,-48 64 28,-1-1 1,-1 0-1,0-1 0,-1 1 1,0-1-1,-1-1 0,-1 1 1,0 0-1,-1-1 0,-1 0 1,0 0-1,-2-26 1,0 41-11,0 0 1,0 0 0,0 0 0,0-1-1,0 1 1,0 0 0,-1 0 0,1 1-1,0-1 1,-1 0 0,1 0 0,-1 0-1,1 0 1,-1 0 0,1 0 0,-1 0-1,0 1 1,1-1 0,-1 0 0,0 0-1,0 1 1,0-1 0,1 1 0,-1-1-1,0 1 1,-1-2 0,1 2 2,-1 0-1,1 0 1,0 0-1,0 0 1,0 0-1,0 0 1,0 1-1,0-1 1,0 0-1,0 0 1,0 1 0,0-1-1,0 1 1,0-1-1,0 1 1,0-1-1,1 1 1,-1 0-1,0-1 1,0 1-1,0 0 1,1-1 0,-1 1-1,0 0 1,0 1-1,-9 13-6,0 1-1,1 0 0,-11 26 1,-16 55 114,30-78-85,-7 19 121,1 0 0,2 1 0,-8 67 0,18-98-100,0 0 0,1 0 0,-1 0-1,2 0 1,-1 0 0,1 0 0,0 0-1,1 0 1,0-1 0,0 1-1,7 10 1,-8-14-14,0-1 0,0 1 0,0-1 0,1 0 0,-1 0 0,1 0 0,0 0 0,0-1-1,0 1 1,1-1 0,-1 0 0,0 0 0,1 0 0,-1 0 0,1 0 0,0-1 0,0 0 0,-1 1 0,1-1 0,0-1 0,0 1-1,0-1 1,0 1 0,0-1 0,6-1 0,6-2 32,-1 0 0,1-2 0,-1 0 0,-1 0 0,1-1-1,-1-1 1,15-10 0,92-67-188,-116 80 140,22-18 45,-1-1 1,-2-1-1,0-2 1,-2 0 0,31-46-1,77-155 14,-110 189-71,-12 25-62,-1-1-1,0 0 1,-1-1 0,-1 1 0,7-32-1,-12 45 39,1-1-1,-1 0 0,0 1 1,0-1-1,0 0 0,0 1 0,0-1 1,0 0-1,-1 1 0,1-1 1,0 1-1,-1-1 0,-1-2 0,2 3 21,-1 1 0,1-1 0,-1 1 0,1-1 0,-1 1 0,0 0 0,1-1 0,-1 1 0,1 0-1,-1-1 1,0 1 0,0 0 0,1 0 0,-1 0 0,0-1 0,1 1 0,-1 0 0,0 0 0,0 0-1,1 0 1,-1 0 0,0 1 0,0-1 0,1 0 0,-1 0 0,0 0 0,1 1 0,-1-1 0,0 0 0,1 1-1,-1-1 1,0 0 0,0 2 0,-3 0-13,0 0 0,0 0 1,1 1-1,-1 0 0,1 0 0,0 0 0,0 0 0,0 0 0,0 1 0,-3 4 1,-2 6-60,-11 23 1,9-17 54,-13 30 27,2 1 1,2 1-1,3 1 1,2 0-1,2 0 1,-6 73-1,15-97 102,4 57 0,0-73-59,0-1-1,1 1 0,0-1 1,1 0-1,1 0 0,0 0 0,6 12 1,-8-21-31,-1 0 1,1-1 0,0 1-1,-1-1 1,1 1-1,0-1 1,0 0 0,1 0-1,-1 0 1,0 0 0,1 0-1,-1 0 1,1-1-1,0 1 1,-1-1 0,1 0-1,5 2 1,-3-2 9,-1 0 1,1-1-1,0 0 1,0 0-1,0 0 1,0 0-1,-1-1 1,1 1-1,0-1 1,5-2-1,9-4 34,-1-1-1,0 0 0,0-1 0,20-15 1,-36 23-55,60-38 178,91-76-1,-134 99-155,-1-1 1,0-2-1,-2 0 0,0 0 0,-1-1 1,-1-1-1,-1-1 0,16-34 0,-17 26 36,12-45 0,-21 63-132,0 0 0,-1 0 0,-1 0 1,0-1-1,-1 1 0,-2-23 0,2 34 66,1 1 1,-1 0-1,0 0 0,0 0 1,0-1-1,0 1 0,-1 0 1,1 0-1,0-1 0,0 1 1,0 0-1,0 0 1,0-1-1,0 1 0,0 0 1,0 0-1,0 0 0,0-1 1,-1 1-1,1 0 1,0 0-1,0 0 0,0-1 1,0 1-1,-1 0 0,1 0 1,0 0-1,0 0 0,0 0 1,-1-1-1,1 1 1,0 0-1,0 0 0,-1 0 1,1 0-1,0 0 0,0 0 1,-1 0-1,-8 7-119,-7 16 139,16-22-11,-20 33 613,1 1-1,3 1 1,0 1-1,3 0 1,-10 41-1,21-72-531,1 1 0,0 1 0,0-1 0,1 0 0,0 0 0,0 0 0,0 0 0,1 0 0,0 0 0,1 0 0,-1 0 0,1 0 0,1 0 0,-1-1 0,6 10 0,-2-7-93,0 0 0,0-1 1,1 1-1,0-1 0,1 0 1,0-1-1,0 0 0,0 0 0,16 8 1,-9-6-1834,32 12 1,-10-5-1352,54 25-5866,-53-28 5292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00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16 960 4160,'-15'-7'4848,"40"-11"-934,171-83-1697,-173 88-2146,1-1 81,-1-2-1,-1 0 0,0-1 1,-2-1-1,0-2 0,0 1 1,31-46-1,-47 60-111,0 0 0,-1-1 0,0 1 0,0-1 0,0 0 0,-1 1 0,0-1 0,0-1 0,-1 1 0,1 0 0,-1 0 0,-1 0 0,1-10 0,-1-4-3,0 20-37,-1-1 0,1 1 1,0 0-1,0 0 0,0 0 0,0 0 0,0-1 1,0 1-1,0 0 0,0 0 0,0 0 0,0 0 0,0 0 1,-1-1-1,1 1 0,0 0 0,0 0 0,0 0 0,0 0 1,0 0-1,0 0 0,-1-1 0,1 1 0,0 0 0,0 0 1,0 0-1,0 0 0,-1 0 0,1 0 0,0 0 0,-1 0-1,0 0 0,0 1-1,0-1 1,0 0 0,0 1-1,0-1 1,0 1-1,0-1 1,0 1 0,0-1-1,1 1 1,-1-1-1,0 1 1,0 0 0,1 0-1,-1-1 1,0 1 0,1 0-1,-1 0 1,0 1-1,-11 21-96,10-17 65,-15 27-230,6-11 272,-11 28-1,19-42 2,1 0 0,0 1 0,0-1 1,1 1-1,0-1 0,0 1 0,2 12 0,-1-15 2,0 0-1,1 0 1,-1 0-1,2 0 1,-1 0-1,1 0 1,0 0 0,0 0-1,0 0 1,1-1-1,3 6 1,-6-11-9,2 4 40,0-1-1,0 0 0,1 0 0,-1 0 1,5 3-1,-6-5-39,0 0 0,0 0 0,0-1 0,1 1-1,-1-1 1,0 1 0,0-1 0,1 1 0,-1-1 0,0 0 0,1 0 0,-1 1-1,1-1 1,-1 0 0,0 0 0,1 0 0,-1-1 0,0 1 0,2 0-1,8-4 37,0 1 0,0-2 0,0 1 0,14-10 0,1 0 188,165-63-102,-69 30-5,23-8-77,-133 51-71,6-3 370,-69 29-363,15-1-118,0 2 0,-58 50 0,74-55 70,1 1-1,0 1 1,2 1 0,0 0 0,-22 38 0,37-55 47,0 0 0,0 1 0,0-1 0,0 1 0,1-1 0,0 1 0,0 0 0,0 0 0,-1 9 0,2-13 21,1 0-1,-1 0 0,0 0 0,0 0 1,0 0-1,1 0 0,-1 0 0,0 0 1,1 0-1,-1 0 0,1 0 0,-1 0 1,1 0-1,-1 0 0,1 0 0,0-1 1,0 1-1,-1 0 0,1 0 0,1 0 1,0 0 14,0 0 0,-1-1 1,1 1-1,0-1 0,0 1 1,0-1-1,0 0 1,0 0-1,0 0 0,0 0 1,0 0-1,0 0 0,0 0 1,0 0-1,2-1 0,12-4 41,1 0-1,-1-1 1,0-1-1,0 0 1,-1-1-1,0 0 1,-1-2-1,25-19 1,3-8 116,51-57 0,-74 74-113,-1 0 1,-1-2 0,-1 0-1,25-43 1,-25 30 10,-2 0-1,-1-1 1,16-70 0,-18 46-9,6-105 0,-16 144-69,-2 0 1,-2-21-1,2 32-1,-1 0 0,0 0 0,-1 0-1,0 0 1,-9-19 0,11 28-16,1 0-1,-1-1 1,0 1-1,1 0 1,-1-1 0,0 1-1,0 0 1,0 0-1,0-1 1,0 1-1,0 0 1,0 0 0,0 0-1,0 1 1,-1-1-1,1 0 1,0 0 0,-1 1-1,1-1 1,0 0-1,-1 1 1,1 0-1,-1-1 1,1 1 0,-1 0-1,1 0 1,-1 0-1,1-1 1,-3 2-1,2-1-18,-1 1-1,1 0 0,-1 1 0,1-1 0,0 0 0,-1 1 0,1-1 0,0 1 0,0 0 0,0 0 0,0-1 0,0 1 1,0 1-1,1-1 0,-3 4 0,-4 6-33,1 1 0,0 1-1,1-1 1,1 1 0,-6 24 0,-10 75-38,19-103 119,-6 49 14,2 1 0,3 0-1,7 86 1,-3-132-34,1 0 1,1 0-1,0-1 0,1 1 0,0-1 1,1 0-1,1 0 0,13 24 0,-16-32 42,1-1 0,-1 1-1,0-1 1,1 0 0,0 0-1,0 0 1,0 0 0,1-1 0,-1 0-1,1 1 1,0-2 0,0 1-1,0-1 1,0 1 0,0-1-1,1-1 1,-1 1 0,1-1 0,-1 0-1,1 0 1,-1 0 0,1-1-1,0 0 1,-1 0 0,6-1-1,11-4 90,-1 0-1,-1-1 0,32-14 0,-15 5 20,-7 4 116,-1-1 0,30-18-1,-50 24-181,0 1-1,-1-1 1,0 0 0,0-1-1,0 1 1,-1-2 0,0 1-1,0-1 1,-1 0-1,9-14 1,-14 19-52,1 0-1,-1-1 1,0 1-1,0 0 1,0-1-1,-1 1 1,1-1-1,-1-4 1,0 6-36,0 1 1,0-1 0,0 0-1,0 0 1,0 0 0,-1 1 0,1-1-1,-1 0 1,1 0 0,-1 1-1,0-1 1,0 0 0,0 1-1,0-1 1,0 1 0,-2-3-1,2 3 2,0 0-1,0 1 1,0-1-1,0 1 1,0-1-1,0 1 1,0 0-1,0-1 1,0 1-1,0 0 1,0 0-1,0-1 1,-1 1-1,1 0 1,0 0-1,0 0 1,0 1-1,0-1 1,0 0-1,-2 1 1,-25 10-264,11 0 255,0 0-1,1 1 0,1 0 1,0 1-1,0 1 0,1 1 1,-18 23-1,26-29-1,1 1 1,0-1-1,0 1 0,1 0 1,0 0-1,0 0 0,1 1 1,-1 11-1,3-16 46,0 0 0,0 0 0,1 0-1,0 0 1,0 1 0,1-1 0,0 0 0,0 0-1,0 0 1,1 0 0,0 0 0,0 0 0,0 0-1,1-1 1,4 8 0,-5-10 3,1 0 0,-1 0-1,1 0 1,0 0 0,0-1-1,0 1 1,0-1 0,1 0-1,-1 0 1,0 0 0,1 0 0,0 0-1,-1-1 1,1 0 0,0 0-1,0 0 1,0 0 0,0 0 0,0-1-1,0 0 1,0 0 0,0 0-1,0 0 1,0 0 0,5-2-1,5-1 87,0-1 0,0 0 0,0-1-1,0-1 1,20-10 0,141-96 35,-36 20-383,-132 88 180,22-12-84,-28 15 161,1 0 0,-1 0 0,1 1 0,0-1-1,-1 1 1,1-1 0,-1 1 0,1 0 0,0-1 0,-1 1 0,1 0-1,0 0 1,3 1 0,-5-1-3,1 1 0,-1 0 0,1-1 0,-1 1 0,0 0-1,1 0 1,-1-1 0,0 1 0,1 0 0,-1 0 0,0 0 0,0 0 0,0-1 0,0 1-1,0 0 1,0 0 0,0 0 0,0-1 0,0 1 0,-1 1 0,-1 9 39,-1 0 1,-4 10-1,-4 12 73,-38 145 375,47-164-341,2-14-153,0 0 1,0 1-1,0-1 0,0 0 1,0 0-1,0 0 0,0 0 1,0 0-1,0 0 0,0 1 1,0-1-1,0 0 0,0 0 1,0 0-1,0 0 0,0 0 1,1 0-1,-1 0 0,0 0 1,0 1-1,0-1 0,0 0 1,0 0-1,0 0 0,0 0 1,0 0-1,0 0 0,1 0 1,-1 0-1,0 0 0,0 0 1,0 0-1,0 0 0,0 0 1,0 0-1,1 0 0,-1 0 1,0 0-1,0 0 0,0 0 1,0 0-1,0 0 0,0 0 1,0 0-1,1 0 0,-1 0 1,0 0-1,0 0 0,0 0 1,0 0-1,0 0 0,0 0 1,1 0-1,4-3 21,23-33 148,-1 8-187,0 1 0,47-33 0,-56 47-80,1 1 0,0 1 0,0 0 0,1 2 0,39-13 0,-58 22 89,1-1 1,0 0-1,0 1 1,0-1-1,0 1 0,1 0 1,-1 0-1,0 0 0,0 0 1,0 0-1,0 0 0,0 1 1,4 0-1,-5 0 16,0-1 0,-1 1 0,1 0 1,0 0-1,0-1 0,0 1 0,-1 0 0,1 0 0,0 0 0,-1 0 0,1 0 0,-1 0 1,1 0-1,-1 0 0,1 0 0,-1 0 0,0 0 0,1 0 0,-1 0 0,0 0 1,0 1-1,0-1 0,0 0 0,0 0 0,0 1 0,-1 8-51,0-1-1,-3 13 1,-1 17 20,4-26 15,1 1 1,1 0-1,0 0 1,1 0-1,0-1 1,6 20-1,-6-29 22,-1 1 0,1 0-1,0-1 1,0 1 0,0-1-1,1 0 1,-1 0 0,1 0-1,0 0 1,0 0 0,1-1-1,-1 1 1,1-1 0,-1 0-1,1 0 1,0 0 0,1 0-1,-1-1 1,0 0 0,1 0-1,6 2 1,-7-3 4,1 0 0,0-1 1,-1 0-1,1 0 0,-1 0 0,1-1 0,0 1 0,-1-1 1,1 0-1,-1 0 0,1-1 0,-1 1 0,0-1 1,1 0-1,-1 0 0,0-1 0,0 1 0,5-6 0,4-2 50,-1-1 0,0 0 0,18-24 0,75-81 115,-68 78-14,-2-1 0,54-78-1,-56 59-177,50-116 0,-66 130 13,26-72-99,-36 93 125,-1 1 1,-1-1 0,3-29 0,-8 48-46,0 0 1,1 0-1,-2 1 1,1-1-1,0 0 1,-1 0-1,0 1 0,1-1 1,-2 0-1,1 1 1,0-1-1,-1 1 1,1-1-1,-5-5 1,4 7-12,1 0 0,-1 1 1,0-1-1,0 0 1,0 1-1,0 0 0,0-1 1,0 1-1,0 0 0,-1 0 1,1 0-1,0 0 0,-1 1 1,1-1-1,0 1 0,-1-1 1,1 1-1,-1 0 0,1 0 1,-1 0-1,1 0 0,-1 0 1,-2 1-1,-1 0 0,0 1-1,1 0 1,-1 0-1,1 0 1,0 1-1,-1-1 1,1 1 0,0 1-1,1-1 1,-1 1-1,0 0 1,1 0-1,0 0 1,0 0-1,0 1 1,-5 8 0,0 2-38,0-1 0,1 2 0,1-1 0,-8 26 0,3-2 56,2 0-1,1 0 0,2 1 1,-2 56-1,8-72 36,2-1 0,0 1-1,1-1 1,1 0 0,2 1 0,0-2 0,1 1 0,1-1 0,12 24-1,-13-34 21,0-1 0,1 0-1,1 0 1,-1-1-1,2 1 1,-1-2-1,2 1 1,15 12-1,-19-18-6,0 1 0,0-1 0,0-1-1,1 1 1,0-1 0,-1 0-1,1-1 1,0 1 0,1-1-1,-1-1 1,0 1 0,0-1 0,1-1-1,-1 1 1,0-1 0,13-2-1,-11 1 6,0 0 0,0-1 0,0-1 0,0 1 0,0-2 0,-1 1 0,0-1 0,1 0 0,-1-1 0,-1 0 0,1 0 0,8-7 0,76-77 274,-93 91-358,-1 0 0,1 0 0,0 1 0,0-1 0,-1 0 0,1 1 0,1-1-1,-1 1 1,0-1 0,0 4 0,-4 35-55,1-14 109,2-14 40,1-1 0,-1 1 0,2 0 0,0-1 0,1 1 0,0-1 0,0 1 0,2-1 0,-1 1 0,2-1 0,-1 0 0,2 0 0,8 16 0,-12-26-51,0 1 0,0-1 0,1 0 1,-1-1-1,1 1 0,-1 0 0,1 0 0,0-1 1,0 1-1,-1-1 0,1 1 0,0-1 0,0 0 1,1 0-1,-1 0 0,0 0 0,0 0 1,1 0-1,-1-1 0,0 1 0,1-1 0,-1 1 1,0-1-1,1 0 0,-1 0 0,0 0 1,1 0-1,-1-1 0,1 1 0,-1 0 0,0-1 1,1 0-1,-1 0 0,0 0 0,4-2 0,7-4 19,-1 0 0,0-1 0,0 0 0,18-19 0,-28 26-22,25-23 30,1 1 0,54-34 0,-54 41-87,0 1 0,1 2 0,0 1 1,1 1-1,0 1 0,56-10 0,-66 21 91,-18-1-50,0 1 0,0-1 1,0 0-1,-1 0 0,1 0 1,0 0-1,0 0 0,0-1 0,2 0 1,-4 1 21,0 0-1,0 0 1,0 0 0,0 0 0,0 0 0,0 0 0,0 0-1,0 0 1,0 0 0,0 0 0,0 0 0,0 0 0,0 0-1,0 0 1,0 0 0,0 0 0,0 0 0,1 0 0,-1 0-1,0 0 1,0 0 0,0-1 0,0 1 0,0 0 0,0 0-1,0 0 1,0 0 0,0 0 0,0 0 0,0 0 0,0 0-1,0 0 1,0 0 0,0 0 0,0 0 0,0 0 0,0 0-1,0-1 1,0 1 0,0 0 0,-1 0 0,1 0 0,0 0-1,0 0 1,0 0 0,0 0 0,0 0 0,0 0 0,0 0-1,0 0 1,0 0 0,0 0 0,0 0 0,0 0 0,0 0-1,0 0 1,0 0 0,0 0 0,0 0 0,0 0 0,0 0-1,-1 0 1,1 0 0,0 0 0,0 0 0,0 0 0,0 0-1,0 0 1,-8 0 54,-11 6-192,1 2 0,-29 16 0,41-21 100,0 1 0,1 0 1,-1 1-1,1 0 0,0-1 1,0 2-1,0-1 0,1 0 1,0 1-1,0 0 0,-4 8 1,5-9 5,1 0 0,0 0 0,0 1 1,0 0-1,0-1 0,1 1 0,0 0 0,1-1 1,-1 1-1,1 0 0,0 0 0,0 0 1,1-1-1,-1 1 0,1 0 0,1 0 0,-1-1 1,1 1-1,0-1 0,0 1 0,1-1 1,0 0-1,5 9 0,-5-9 30,1-1 0,-1 1 0,1 0-1,0-1 1,0 0 0,0 0 0,1 0 0,0 0 0,-1-1-1,1 0 1,0 0 0,1 0 0,-1 0 0,0-1 0,1 0-1,0 0 1,-1-1 0,1 1 0,0-1 0,0-1 0,0 1-1,-1-1 1,1 0 0,0 0 0,0 0 0,0-1 0,0 0-1,-1 0 1,1-1 0,0 0 0,10-4 0,15-11 56,0-1 0,41-32 0,5-4-88,-37 29-13,45-30 259,-80 52-205,-3 2 0,0 0 0,0 0 0,-1 0 0,1 0 1,0-1-1,-1 1 0,1 0 0,-1-1 0,1 1 1,-1-1-1,0 0 0,0 1 0,0-1 0,0 0 0,0 0 1,0 0-1,1-2 0,-2 4-14,-1 0 0,1-1-1,0 1 1,0-1 0,-1 1 0,1 0 0,0-1-1,0 1 1,-1 0 0,1-1 0,0 1 0,-1 0-1,1 0 1,0-1 0,-1 1 0,1 0 0,-1 0-1,1 0 1,0-1 0,-1 1 0,1 0 0,-1 0-1,1 0 1,0 0 0,-1 0 0,1 0 0,-1 0-1,1 0 1,-1 0 0,1 0 0,-1 0 0,1 0-1,0 0 1,-1 0 0,1 1 0,-1-1 0,0 0-1,-19 6-163,10-1 147,0 1 1,0 0 0,0 0 0,0 1-1,1 0 1,0 1 0,1 0-1,0 0 1,-11 15 0,0 3-53,0 2-1,-15 31 1,27-45 71,-3 3-87,1 1-1,1 0 0,-7 24 0,14-40 94,0 0 0,1 1 0,0-1-1,0 1 1,-1-1 0,1 1-1,1-1 1,-1 1 0,1 1 0,-1-3-3,0 0 0,0-1 0,0 1-1,0-1 1,1 1 0,-1 0 0,0-1 0,1 1 0,-1-1 0,0 1 0,1-1 0,-1 1 0,1-1 0,-1 1 0,0-1 0,1 1 0,-1-1 0,1 0 0,-1 1 0,1-1 0,0 0 0,-1 0 0,1 1-1,-1-1 1,1 0 0,0 0 0,-1 0 0,1 1 0,-1-1 0,1 0 0,0 0 0,-1 0 0,1 0 0,0 0 0,-1 0 0,1-1 0,-1 1 0,1 0 0,1 0 0,5-4 24,1 1 0,-1-1 0,0 0 1,1 0-1,-2-1 0,10-8 0,-5 4-1,53-43-123,57-63 1,-124 121 8,-1-1 0,1 0 0,1 0 0,-1 1 0,1 0 1,0-1-1,-1 10 0,-1 0-25,0 1 1,-1 20-1,5-28 106,0 0 1,0 1-1,0-1 0,1 0 1,2 9-1,-2-14 1,0 1 0,0-1 0,0 1 0,1-1 0,0 1 0,-1-1 0,1 0 0,0 0 0,1 0 0,-1 0 0,0 0 0,1 0 0,5 3 0,-4-2 39,1 0 0,0-1 1,0 0-1,1 0 0,-1-1 0,1 0 1,-1 0-1,1 0 0,0 0 0,-1-1 0,1 0 1,0 0-1,0 0 0,0-1 0,0 0 1,0 0-1,0-1 0,0 0 0,0 0 0,0 0 1,-1 0-1,1-1 0,8-4 0,-4 1-7,0 0 0,0-1 0,-1 0-1,0-1 1,0 0 0,-1 0 0,1-1 0,-2 0-1,1 0 1,-1-1 0,8-13 0,5-11 56,29-69 0,-30 60 93,-2 6-75,42-103 55,-1-60-265,-29 72 111,-26 109 3,-2 0 1,1 0-1,-2 0 1,-1 0-1,-2-18 0,2 33-31,1 1 0,0 0 0,-1 0-1,0 0 1,1-1 0,-1 1 0,0 0-1,-2-3 1,3 5 24,-1-1 0,1 1 0,0 0 0,-1-1 0,1 1 0,-1 0 0,1 0 0,0-1 0,-1 1 0,1 0 0,-1 0 0,1 0 0,0 0 0,-1 0 0,1-1 0,-1 1 0,1 0 0,-1 0 0,1 0 0,-1 0 0,1 0 0,0 0 0,-1 0 0,1 1 0,-1-1 0,1 0 0,-1 0 0,1 0 0,0 0 0,-1 0 0,1 1 0,-1-1 0,1 0 0,0 0 0,-1 1 0,1-1 0,0 0 0,-1 1 0,1-1 0,0 0 0,-1 1 0,1-1 0,0 0 0,-1 2 0,-4 4-4,0 1 1,1 1 0,-1-1-1,1 1 1,1 0 0,0-1-1,0 2 1,0-1 0,-1 10-1,-2 3-21,-6 19 21,-10 70 1,19-89 20,2 0 0,0 0 0,1 0 1,1 0-1,6 31 0,8 29-235,37 147-8646,-37-190 3893,1-6 1622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00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64 7456,'-49'-23'3392,"30"23"-2944,14-5 320,10 5-512,0-9-320,4 3 32,1-3-160,3 4 96,0-1-160,0 6 160,-4 0-3328,1 3 1856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01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97 8896,'-5'-15'4032,"46"1"-3520,-9 3 288,3 2-544,33-11 192,8 9-288,14-1 128,-1 7-160,-7 5-1120,-11 5 544,-13 7-4864,-13 8 2944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01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74 6880,'-17'-45'3136,"39"28"-2720,-9 11-224,5 6-192,9-5-2464,1 5 1344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07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221 730 2656,'3'-8'599,"-1"6"-28,-1-1 0,0 0 0,1-1 0,-1 1 0,0 0 0,0 0 0,-1 0 0,2-7 0,-3 10-510,1 0-1,-1-1 0,1 1 0,0-1 0,-1 1 0,1 0 0,-1-1 0,1 1 0,-1 0 0,1 0 1,-1-1-1,1 1 0,-1 0 0,0 0 0,1 0 0,-1 0 0,1 0 0,-1-1 0,1 1 1,-1 0-1,0 0 0,1 1 0,-1-1 0,1 0 0,-1 0 0,1 0 0,-1 0 0,1 0 1,-1 1-1,1-1 0,-1 0 0,0 0 0,1 1 0,0-1 0,-1 0 0,0 1 0,-18 15 383,-1 8-65,0 0-1,2 2 1,-25 43-1,-34 90 758,74-151-1072,-1-1 1,2 0-1,-1 1 0,1-1 0,-1 11 0,3-15-44,-1-1-1,1 0 0,0 0 1,0 0-1,1 0 0,-1 0 1,0 0-1,1 1 0,-1-1 1,1 0-1,0 0 0,-1 0 1,1-1-1,0 1 0,0 0 1,1 0-1,-1 0 0,0-1 1,0 1-1,1 0 0,-1-1 1,1 1-1,0-1 0,3 3 1,-3-3 10,1 0 0,-1 0 0,1 0 1,-1 0-1,1-1 0,0 1 0,0-1 1,-1 1-1,1-1 0,0 0 0,0 0 1,-1 0-1,1 0 0,0-1 0,0 1 1,-1-1-1,1 0 0,4-1 0,1-1 39,0-1 0,-1 0 0,1 0 0,13-10 1,-7 3 15,-1-1 1,0 0-1,16-21 1,32-49 160,-56 75-231,129-194 434,-122 184-405,9-12 57,-1-1 0,-1-1 0,20-47-1,-24 38-107,-3-1-1,-1 0 0,-2-1 0,-2 1 0,2-49 0,-7 57 57,-3-37 1,0 54-73,-1 1 0,0-1 1,-1 0-1,-7-18 1,9 30-14,-1 1 1,1-1-1,-1 1 1,1 0-1,-1 0 0,0 0 1,0 0-1,-1 0 1,1 0-1,-3-2 1,4 4 14,-1 0 0,1 0 0,0 1 0,-1-1 0,1 0 1,0 1-1,-1-1 0,1 1 0,-1-1 0,1 1 0,-1 0 0,1-1 0,-1 1 1,1 0-1,-1 0 0,1 0 0,-1 0 0,1 0 0,-1 1 0,1-1 1,-1 0-1,1 1 0,-1-1 0,1 1 0,-3 1 0,-2 1 20,1 1-1,-1-1 0,1 1 1,0 1-1,0-1 1,1 1-1,-1-1 1,1 1-1,0 1 0,-7 10 1,-1 7 122,-14 34 1,17-38-126,-8 28 216,1 0-1,2 1 1,-10 72 0,22-111-180,1 0 0,0 0 1,0 0-1,1 0 0,1 0 0,-1 0 0,1 0 1,1 0-1,0 0 0,0-1 0,1 1 1,0-1-1,0 1 0,1-1 0,0 0 1,0 0-1,1 0 0,0-1 0,0 0 1,9 9-1,4 3 103,0-1 0,1-1 0,1-1 0,1 0 0,0-2 0,40 21 0,-39-25-185,32 9-1,-20-8 214,-27-9-193,0-1 0,0 0-1,0 0 1,1 0 0,-1-1 0,9-1-1,5 0 70,-12 1 27,-1-1 0,0-1 0,1 1 0,-1-1 1,0-1-1,0 1 0,0-1 0,0-1 0,-1 1 0,1-1 0,7-6 1,-8 5-9,1 0 0,-1-1 1,0 0-1,-1-1 1,0 1-1,0-1 0,0 0 1,0-1-1,-1 1 1,4-9-1,-7 11-27,0 1-1,-1-1 1,1 0 0,-1 1 0,0-1-1,0 0 1,0-5 0,-1 8-34,0 1 0,0-1 0,0 0-1,0 0 1,0 0 0,-1 1 0,1-1 0,-1 0 0,1 0 0,-1 1 0,0-1 0,1 0 0,-1 1 0,0-1 0,0 1 0,0-1 0,0 1-1,0-1 1,-1 1 0,1 0 0,0 0 0,-3-2 0,1 1-24,0 0 1,0 0-1,0 1 0,0 0 0,-1-1 0,1 1 1,0 0-1,-1 1 0,1-1 0,0 0 1,-1 1-1,1 0 0,-1 0 0,1 0 1,-1 0-1,1 1 0,-1-1 0,1 1 0,0 0 1,-1 0-1,1 0 0,0 0 0,0 1 1,0-1-1,0 1 0,0 0 0,0 0 1,-3 3-1,3-2-24,0 0 1,1 0-1,-1 0 0,1 1 1,0-1-1,0 1 1,0 0-1,1-1 1,-1 1-1,1 0 0,0 0 1,-1 8-1,-1 3-35,2-1-1,0 19 0,2-18 154,0 0-1,1 0 0,1-1 1,0 1-1,1-1 0,1 1 1,0-1-1,1 0 0,0-1 1,1 0-1,11 16 0,-15-26-43,-1 1 0,1-1 0,0-1 0,0 1 0,1 0 0,-1-1 0,0 1 0,1-1 0,-1 0 0,1 0 0,0-1 0,0 1 0,0-1 0,0 1 0,0-1 0,0-1 0,0 1 0,0 0 0,0-1 0,0 0 0,0 0 0,0 0 0,0-1-1,6 0 1,8-4 41,-1 1-1,0-2 1,-1 0-1,22-12 1,-19 10-39,18-9 70,-1-2 1,0-1 0,59-44-1,-58 35-264,0 1-1,65-36 0,-97 62 146,0-1-1,0 0 0,0 1 1,1 0-1,-1 0 0,0 1 0,1-1 1,-1 1-1,1 0 0,-1 1 0,1-1 1,0 1-1,-1 0 0,1 0 1,-1 1-1,8 1 0,-11-1 458,-9 6 101,3-6-503,0 1 0,0-1 0,0 0-1,0 0 1,-1 0 0,1 0 0,0-1-1,0 0 1,-1 0 0,-5 0 0,-27 1-134,25 2 72,1-1 0,0 2 0,0-1 0,0 2-1,0-1 1,-16 11 0,22-12-18,0 0 1,0 1-1,1 0 0,-1 0 1,1 0-1,-1 0 0,1 1 0,1 0 1,-1 0-1,1 0 0,-1 0 1,2 0-1,-1 1 0,-3 9 1,4-10 25,1 1 1,0 0-1,0 0 1,0 0-1,1 1 1,0-1-1,0 0 1,1 0-1,-1 0 1,1 0-1,1 0 1,-1 0-1,4 7 1,0-1 26,0-1 0,1 0 1,1 0-1,0-1 0,13 15 0,-12-15 24,1-1-1,0-1 0,1 1 0,0-1 0,0-1 0,1 0 0,0-1 0,0 0 0,0 0 0,1-1 1,0-1-1,0 0 0,0 0 0,0-1 0,1-1 0,-1 0 0,1-1 0,19 0 0,-4-3 64,-1-1-1,1-2 0,53-15 1,77-42 54,-126 47-82,-1-2 0,-1-1 0,0-1 0,-2-2 0,0-1 0,-1-1 0,37-42 0,-58 58-22,-1 1 0,0-1 1,7-12-1,-11 18-45,0 0-1,-1-1 1,1 1-1,0-1 1,-1 1 0,1-1-1,-1 1 1,1-1 0,-1 1-1,0-1 1,0 0-1,0 1 1,0-1 0,0 1-1,0-1 1,0 0 0,0 1-1,-1-1 1,1 1-1,-1-1 1,1 1 0,-1-1-1,1 1 1,-1-1-1,0 1 1,-1-2 0,1 2 4,0 1 0,0-1 0,0 0 0,0 1 0,0-1 0,-1 1 1,1-1-1,0 1 0,0 0 0,-1 0 0,1-1 0,0 1 0,0 0 1,-1 0-1,1 0 0,0 0 0,0 1 0,-1-1 0,1 0 0,0 0 0,0 1 1,-2 0-1,-25 10-187,11-1 155,0 0 0,1 1 1,1 1-1,-18 16 0,-49 56-86,74-74 120,-41 48 192,44-51-191,0 1-1,0 0 1,1 0-1,-1 0 0,-4 17 1,8-22 12,0 0 1,0-1 0,0 1-1,1 0 1,0 0 0,-1 0-1,1 1 1,0-1 0,0 0-1,0 0 1,1 0 0,-1 0-1,1 0 1,0 0 0,0-1-1,0 1 1,0 0 0,0 0-1,0 0 1,1-1 0,0 1-1,-1-1 1,1 1 0,0-1-1,0 0 1,0 0 0,1 1-1,-1-1 1,0-1 0,1 1-1,-1 0 1,1-1 0,0 1-1,-1-1 1,1 0 0,0 0-1,0 0 1,0 0 0,3 0-1,2 1 2,0-1-1,1 0 1,-1-1 0,0 0-1,1 0 1,-1-1-1,0 0 1,0-1-1,0 1 1,0-1-1,0-1 1,0 0 0,0 0-1,-1 0 1,1-1-1,-1 0 1,0-1-1,0 0 1,-1 0-1,1 0 1,-1 0 0,0-1-1,6-8 1,3-6 39,0-1 1,-2 0-1,0-1 1,-1 0-1,-2 0 0,0-2 1,-1 1-1,-2-1 1,7-32-1,-13 51-99,0 0 0,-1 1 0,1-1-1,-1 0 1,0 0 0,-1 0-1,1 1 1,-1-1 0,-1-6 0,2 10 37,0 1 1,0 0-1,0-1 1,0 1 0,0 0-1,0-1 1,0 1-1,-1 0 1,1-1 0,0 1-1,0 0 1,0-1-1,0 1 1,-1 0-1,1-1 1,0 1 0,0 0-1,-1 0 1,1-1-1,0 1 1,0 0 0,-1 0-1,1 0 1,0-1-1,-1 1 1,1 0-1,0 0 1,-1 0 0,1 0-1,0 0 1,-1 0-1,1 0 1,0-1 0,-1 1-1,1 0 1,-1 0-1,1 0 1,0 1-1,-1-1 1,1 0 0,0 0-1,-1 0 1,1 0-1,0 0 1,-1 0 0,1 0-1,0 1 1,-1-1-1,1 0 1,0 0-1,-1 0 1,1 1 0,0-1-1,0 0 1,-1 0-1,1 1 1,0-1 0,0 0-1,0 1 1,-1-1-1,1 1 1,-14 18-188,7-2 180,1 0 1,1 1 0,1 0-1,0-1 1,1 1 0,1 1-1,1 32 1,1-44 28,0 0 0,1 0-1,0 0 1,1 0 0,-1 0 0,1 0 0,5 10 0,-5-14 4,-1 0 1,1 0-1,-1 0 1,1 0 0,0-1-1,0 1 1,0-1-1,0 1 1,0-1-1,1 0 1,-1 0 0,1 0-1,0 0 1,-1 0-1,1-1 1,0 1 0,0-1-1,6 2 1,-2-2 5,0 0 0,0-1 0,0 0 0,-1 0 0,1-1 0,0 0 0,0 0 0,0 0 0,0-1 0,-1 0 0,1-1 0,-1 1 0,1-1 0,9-6 0,7-6-11,0 0-1,26-25 1,23-24 63,71-83 0,-128 130-86,-9 9-44,1 0 1,1 1-1,-1 0 1,14-10-1,-12 13-50,-9 5 98,0-1 1,0 1-1,0-1 0,1 1 1,-1-1-1,0 1 0,0-1 1,0 1-1,0-1 1,0 1-1,0-1 0,0 1 1,0-1-1,0 1 1,0 0-1,0-1 0,0 1 1,0-1-1,0 1 1,0-1-1,-1 1 0,1-1 1,0 1-1,-1 0 1,-15 60 25,3 0 0,-6 68 1,17-117 41,2 0 1,-1 0-1,4 22 1,-3-31-40,1 0 0,-1 0 1,1-1-1,0 1 0,0 0 1,0 0-1,1-1 0,-1 1 1,3 3-1,-3-5-1,0 0 1,0 0-1,0 0 1,0 0-1,0 0 0,0 0 1,1 0-1,-1-1 1,0 1-1,1 0 0,-1-1 1,0 1-1,1-1 1,-1 1-1,1-1 0,-1 0 1,1 1-1,-1-1 1,3 0-1,-1-1 5,-1 1 1,1 0-1,-1-1 1,1 0-1,-1 0 0,1 0 1,-1 0-1,1 0 1,-1 0-1,0 0 1,0-1-1,0 0 0,3-2 1,3-3 7,0 0 0,7-10 1,56-89-255,-66 97 228,12-21-10,-10 18-76,0 0 0,1 0 1,0 0-1,18-18 0,-26 29 72,1 1 0,-1-1 0,0 1 0,1-1 0,-1 1 0,1 0 0,-1-1 0,1 1 0,-1 0 0,1-1 0,-1 1 0,1 0 0,0-1 0,-1 1 0,1 0 0,-1 0 0,1 0 0,0 0 0,-1 0 0,1 0 0,-1 0 0,1 0 0,0 0 0,-1 0 0,1 0 0,-1 0 0,2 0 0,-1 1-1,0 0 1,0 0-1,-1 0 1,1-1 0,0 1-1,-1 0 1,1 0-1,-1 0 1,1 0-1,-1 0 1,1 0 0,-1 1-1,0-1 1,1 0-1,-1 0 1,0 0-1,0 2 1,3 22-17,-1 1 0,-1 0 0,-3 28 0,-14 79 25,-5-14 37,5-35-7,-22 96 45,31-151-47,-3 0 0,0-1 1,-2 0-1,-16 29 0,25-50 11,-2-1 1,1 1 0,-1-1 0,0 0 0,0 0-1,-1-1 1,1 1 0,-1-1 0,0-1-1,-1 1 1,-7 3 0,10-6-6,0 0 1,-1 0-1,1-1 1,0 0-1,-1 0 1,1 0-1,-1 0 1,1-1-1,-1 1 1,1-1-1,-1 0 1,1-1-1,-1 1 1,1-1-1,-1 0 1,1 0-1,0 0 1,-1-1-1,1 1 0,-6-5 1,0 0-65,1-1 1,0 0-1,0 0 0,1-1 0,0-1 1,1 1-1,-1-1 0,2 0 1,-1-1-1,-7-16 0,8 15 3,1-1-1,0 1 1,0-1-1,2 0 1,-1 0-1,2-1 1,0 1-1,-2-24 1,4 29 3,1 1 1,-1 0-1,1-1 1,0 1-1,0 0 1,1-1 0,0 1-1,0 0 1,1 0-1,-1 0 1,1 1-1,1-1 1,-1 0-1,1 1 1,0 0-1,0 0 1,0 0-1,7-5 1,5-3-1,0 1 0,1 1 0,24-12 1,57-21 23,-53 25-30,-4 2-705,-1 2 0,84-19 1,-83 29-2001,-4 9 801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13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1053 3328,'-43'6'6002,"51"-9"-3551,11-10-1795,0-1 1,-1-1-1,-1 0 1,0-2-1,-1 0 0,17-24 1,-9 7-422,-2 0 1,31-64-1,-19 10-347,-52 141 132,3 1 1,-16 98-1,1-5 266,-46 120-30,52-190-18,-26 70 1150,43-133-987,7-14-392,0 0-1,0 0 0,0 0 0,0 0 0,0 0 1,0 0-1,0 0 0,-1 0 0,1 0 1,0 0-1,0 0 0,0 0 0,0 0 0,0 0 1,0 0-1,0 0 0,0 0 0,0 0 1,0 0-1,0 0 0,-1 0 0,1 0 1,0 0-1,0 0 0,0 0 0,0 0 0,0 0 1,0 0-1,0 0 0,0 0 0,0 0 1,0 0-1,0 0 0,0 0 0,0 0 1,0 0-1,-1 0 0,1-1 0,0 1 0,0 0 1,0 0-1,0 0 0,0 0 0,0 0 1,0 0-1,0 0 0,0 0 0,0 0 1,0 0-1,0 0 0,0 0 0,0-1 0,0 1 1,0 0-1,0 0 0,0 0 0,0 0 1,0 0-1,0 0 0,0 0 0,0 0 1,0 0-1,0 0 0,0 0 0,0 0 0,0-1 1,1 1-1,3-26 503,9-18-452,23-53 1,-4 17-45,58-160-330,-73 198 230,2 1 0,40-64 0,-41 79-29,0 1 1,1 1 0,2 1 0,40-35 0,-55 53 55,0 0 0,0 0 1,1 0-1,-1 1 0,1 0 1,0 0-1,0 1 0,1 0 0,-1 0 1,10-2-1,-16 5 50,0 0-1,1 0 1,-1 0-1,0 0 1,0 0-1,0 0 1,0 0-1,0 0 1,0 0-1,0 0 0,0 1 1,0-1-1,0 0 1,0 1-1,0-1 1,0 1-1,0-1 1,0 1-1,0-1 1,-1 1-1,1 0 1,1 1-1,-1-1 7,0 1-1,0-1 0,0 1 1,0 0-1,-1-1 0,1 1 0,-1 0 1,1 0-1,-1-1 0,0 1 1,1 0-1,-1 2 0,-1 6 21,1-1 0,-1 0-1,-5 18 1,6-26-18,-9 34 152,-1 0 0,-1-1 0,-2-1 0,-1 0 0,-22 35 0,32-62-79,1 0 0,-1-1 0,-1 0 0,1 0 1,-7 5-1,10-8-39,-1-1 0,0 1 0,0-1 0,0 0 1,0 0-1,0 0 0,0 0 0,0 0 0,0 0 0,0 0 1,0-1-1,-1 1 0,1-1 0,0 1 0,0-1 1,-1 0-1,1 0 0,-3 0 0,4 0-40,0-1 1,1 1-1,-1 0 0,0 0 1,1 0-1,-1-1 0,0 1 1,1 0-1,-1-1 0,1 1 1,-1-1-1,0 1 0,1 0 1,-1-1-1,1 1 0,0-1 1,-1 0-1,1 1 0,-1-1 1,1 1-1,0-1 0,-1 0 1,1 1-1,0-1 0,-1 0 1,1 1-1,0-1 0,0 0 1,0 1-1,0-1 0,0 0 1,0 1-1,0-1 0,0 0 1,0 0-1,0 1 0,0-1 1,0 0-1,0 1 0,1-1 1,-1 0-1,0 1 0,1-2 1,0-1-31,1 0 0,-1 0 1,0 0-1,1 1 0,0-1 1,0 0-1,0 1 0,3-4 0,18-11-21,0 1 1,1 2-1,0 0 0,40-15 0,-17 7 16,308-170 217,-342 184-158,-5 4 39,0 0 0,-1-1 0,0 0 0,0 0 0,0-1 0,-1 1 1,12-14-1,-18 19-56,1 0 0,-1-1 0,0 1 0,1-1 0,-1 1 0,0 0 0,1-1 0,-1 1 0,0-1 0,0 1 0,0-1 0,1 1 0,-1 0 0,0-1 1,0 1-1,0-1 0,0 1 0,0-1 0,0 1 0,0-1 0,0 1 0,0-1 0,0 1 0,0-1 0,0 1 0,0-1 0,0 1 0,-1-1 0,1 1 0,0-1 0,0 1 0,0 0 1,-1-1-1,1 1 0,0-1 0,-1 1 0,1 0 0,0-1 0,-1 1 0,1 0 0,0-1 0,-1 1 0,1 0 0,-1 0 0,1-1 0,0 1 0,-1 0 0,1 0 0,-1 0 0,1-1 0,-1 1 1,1 0-1,-1 0 0,1 0 0,-1 0 0,-3 0-33,1-1 0,0 1 0,-1 0 0,1 0-1,-1 0 1,-2 1 0,-10 5-38,15-4 159,7-3-76,3-1-21,0 0 1,0 1-1,0 0 0,0 1 0,0 0 0,0 0 0,0 1 0,-1 0 0,1 0 1,0 1-1,0 0 0,15 7 0,-19-7 1,1 0-1,-1 1 1,0 0 0,0 0-1,0 0 1,0 1 0,0 0-1,-1 0 1,0 0 0,0 0 0,0 1-1,0 0 1,-1-1 0,1 1-1,-1 1 1,0-1 0,-1 0-1,1 1 1,-1-1 0,1 8-1,6 42 72,-6-35-42,8 36-1,-9-48-2,1-1 1,-1 0-1,1 1 0,1-1 1,-1-1-1,1 1 0,0 0 1,9 9-1,-11-14 4,1 1-1,0-1 1,-1 0 0,1 0-1,0 0 1,0-1 0,1 1-1,-1-1 1,0 1-1,0-1 1,1 0 0,-1 0-1,1-1 1,-1 1 0,1-1-1,-1 0 1,1 0-1,-1 0 1,1 0 0,-1 0-1,7-2 1,4-2-2,-1 0 0,1 0 1,-1-1-1,0-1 0,0 0 0,0-1 0,16-12 1,81-69 63,-52 39-73,-51 43-29,-4 3-4,1 0 1,0 0-1,-1 1 0,1-1 1,0 1-1,0 0 1,6-2-1,-10 3 18,0 1 0,0 0 0,1 0 0,-1 0 0,0 0 0,0 0 0,0 0 0,0 0-1,0 0 1,0 0 0,0 0 0,0 0 0,1 0 0,-1 0 0,0 0 0,0 0 0,0 0-1,0 0 1,0 0 0,0 0 0,0 0 0,1 0 0,-1 0 0,0 0 0,0 0 0,0 0 0,0 0-1,0 0 1,0 0 0,0 0 0,1 0 0,-1 0 0,0 0 0,0 0 0,0 0 0,0 0-1,0 0 1,0 0 0,0 0 0,0 1 0,0-1 0,0 0 0,1 0 0,-1 0 0,0 0 0,0 0-1,0 0 1,0 0 0,0 0 0,0 1 0,0-1 0,0 0 0,0 0 0,0 0 0,0 0-1,0 0 1,0 0 0,0 1 0,0-1 0,0 0 0,0 0 0,0 0 0,0 0 0,0 0 0,0 0-1,-1 1 1,-3 6 42,3-5-46,-9 20-53,2 0 0,0 0 0,-7 40 0,10-44 23,3-4 108,-1 0 0,2 0 0,0-1 0,0 1 1,1 0-1,1 0 0,1 0 0,3 19 0,-5-33-65,0 0 0,0 1 0,1-1 0,-1 0 0,0 0 0,0 1 0,0-1 0,0 0 0,0 0 0,0 1 0,0-1 0,0 0 0,1 0 0,-1 0 0,0 1 0,0-1 0,0 0 0,0 0 0,1 0 0,-1 1 0,0-1 0,0 0 0,0 0-1,1 0 1,-1 0 0,0 0 0,0 0 0,1 1 0,-1-1 0,0 0 0,0 0 0,1 0 0,-1 0 0,10-6 51,-8 4-54,0-1 0,1 0 0,-1 0 0,0 0-1,2-5 1,4-12 157,-2-1 0,0 0-1,3-23 1,2-10-41,-7 37-166,-2 1 1,0-1 0,-1 0 0,-1 0 0,0 0-1,-1 0 1,-1 0 0,-5-18 0,0 19-213,7 16 234,0-1-1,0 1 1,0-1 0,0 1-1,-1-1 1,1 1 0,0-1-1,0 1 1,-1 0 0,1-1-1,0 1 1,-1-1 0,1 1-1,-1 0 1,1-1 0,0 1-1,-1 0 1,1 0 0,-1-1-1,1 1 1,-1 0 0,1 0-1,-1 0 1,1 0 0,-1-1-1,-1 2-60,9 0 103,-1 1 1,-1 0-1,1 0 1,-1 0 0,1-1 0,0 0-1,-1 0 1,1-1 0,7 0-1,49-4 7,-46 3-4,22-2 57,0-2 0,1-2 1,46-14-1,-54 10-49,40-19 0,-57 22-14,0 0 1,-1 0-1,1-2 1,23-21-1,-10 3 92,-1-2 0,-2-1-1,0 0 1,23-44 0,-19 22-83,-2 0 0,22-66-1,-45 110-26,0-1 0,-1 1 0,0-1 0,1-16 0,-2 23-35,-1 0 1,0 0 0,0 0 0,0 0 0,-1 0-1,1 0 1,-1 0 0,0 0 0,1 0 0,-1 0-1,-1 1 1,1-1 0,0 0 0,-1 1-1,1-1 1,-1 0 0,0 1 0,-4-4 0,5 5 24,0 0 0,0 0 0,-1 0 1,1 1-1,0-1 0,-1 0 0,1 1 0,-1-1 1,1 1-1,-1 0 0,1 0 0,-1-1 0,1 1 1,-1 0-1,1 0 0,-1 0 0,1 0 1,-1 1-1,1-1 0,-1 0 0,1 1 0,0-1 1,-1 1-1,1-1 0,-1 1 0,-1 1 0,-1 0 29,1 0-1,-1 1 0,0-1 0,1 1 0,0 0 0,0 0 0,0 1 0,-4 4 0,-3 9-39,1 1-1,1 0 0,1 0 0,0 0 1,-3 20-1,5-19-12,-28 103 104,6 1-1,6 2 0,-6 131 1,26-248-55,0-1 47,0 1-1,1 0 0,0 0 0,0 0 0,1-1 1,0 1-1,4 12 0,-5-19-46,0-1 1,0 1-1,0-1 0,0 0 0,0 1 1,1-1-1,-1 0 0,0 1 0,0-1 1,0 0-1,1 1 0,-1-1 0,0 0 1,0 1-1,1-1 0,-1 0 1,0 0-1,1 1 0,-1-1 0,0 0 1,1 0-1,-1 0 0,0 0 0,1 1 1,-1-1-1,1 0 0,-1 0 0,0 0 1,1 0-1,-1 0 0,0 0 1,1 0-1,-1 0 0,1 0 0,-1 0 1,0 0-1,1 0 0,-1 0 0,1 0 1,-1-1-1,1 1 0,11-10 163,-11 8-122,3-2-35,-1 0 1,1 0-1,-1-1 1,0 0 0,0 1-1,-1-1 1,4-10-1,3-5-19,23-68 24,4-1-748,-35 89 723,-1 0 1,0 0-1,0-1 0,0 1 0,0 0 0,0 0 0,0 0 0,0 0 1,0 0-1,1 0 0,-1 0 0,0-1 0,0 1 0,0 0 0,0 0 0,0 0 1,1 0-1,-1 0 0,0 0 0,0 0 0,0 0 0,0 0 0,0 0 1,1 0-1,-1 0 0,0 0 0,0 0 0,0 0 0,0 0 0,1 0 1,-1 0-1,0 0 0,0 0 0,0 0 0,0 0 0,1 0 0,-1 0 0,0 0 1,0 0-1,0 1 0,0-1 0,0 0 0,0 0 0,1 0 0,-1 0 1,0 0-1,0 0 0,0 0 0,0 1 0,6 6-54,-5-7 49,3 4-3,0 0 0,0 0 0,1 0 0,0 0 0,-1-1-1,1 0 1,0 0 0,1 0 0,-1-1 0,7 3 0,3 0 44,0-1 1,26 4 0,98 1 88,-81-7-89,9-2 201,130-16 1,-186 15-246,-16 6-165,-7 4 75,-6 6 128,1 1 1,0 0-1,2 1 0,0 1 1,0 1-1,2 0 0,-22 40 1,33-53 9,-1 0 1,1 0-1,-2 13 0,4-17-20,-1 0 0,1-1-1,0 1 1,0 0-1,0 0 1,0 0 0,0 0-1,0 0 1,0 0-1,1-1 1,-1 1 0,1 0-1,-1 0 1,1-1-1,0 1 1,1 3 0,-1-5-12,-1 0 1,0 1 0,1-1-1,-1 0 1,0 1 0,1-1-1,-1 0 1,0 0-1,1 1 1,-1-1 0,1 0-1,-1 0 1,0 0 0,1 0-1,-1 0 1,1 1 0,-1-1-1,0 0 1,1 0 0,-1 0-1,1 0 1,-1 0 0,1 0-1,-1 0 1,0 0-1,1-1 1,-1 1 0,1 0-1,-1 0 1,1 0 0,-1 0-1,1-1 1,10-9 129,-9 8-99,7-8 9,0-1-1,-1 0 1,0-1 0,9-18-1,5-8-256,-18 30 135,4-3-39,-7 11 112,-1 0 0,1 0 0,-1 0 0,1 0 1,-1 1-1,0-1 0,1 0 0,-1 0 0,1 0 1,-1 1-1,1-1 0,-1 0 0,0 1 0,1-1 1,-1 0-1,0 1 0,1-1 0,-1 0 0,0 1 1,0-1-1,1 1 0,-1-1 0,0 0 0,0 1 1,0-1-1,1 1 0,-1-1 0,0 1 0,0-1 1,0 1-1,0 0 0,13 40-166,-9-27 139,0 0 0,11 22 0,-14-33 38,1 0 1,0 0 0,-1 0-1,1 0 1,1 0 0,-1-1-1,0 1 1,1-1 0,-1 0-1,1 1 1,-1-1-1,1 0 1,0-1 0,0 1-1,0 0 1,5 1 0,-5-3 4,-1 1 0,1-1 0,-1 0 0,1 0 0,-1 0 0,1 0 0,-1 0 0,1-1 0,-1 1 0,0-1 0,1 0 0,-1 1 0,0-1 0,1 0 0,-1-1 0,4-1 0,4-4 67,0 0 1,10-9-1,-14 11-25,164-137-86,-151 127 48,-2 1 1,1-2 0,-2-1 0,0 0-1,-1 0 1,21-34 0,-22 25-2,-1-1-1,10-28 1,15-60-134,-37 111 114,64-249-544,-63 224 487,-2 28 45,0 0 0,0 0 0,0-1-1,-1 1 1,1 0 0,0 0 0,-1 0-1,1 0 1,0-1 0,-1 1-1,1 0 1,-1 0 0,0 0 0,1 0-1,-1 0 1,0 0 0,0 0 0,-1-1-1,1 2 7,1-1 1,-1 1-1,1 0 0,-1 0 0,0 0 0,1 0 0,-1 0 0,1-1 0,-1 1 0,1 0 1,-1 0-1,0 0 0,1 0 0,-1 1 0,1-1 0,-1 0 0,1 0 0,-1 0 0,0 0 0,1 1 1,-1-1-1,1 0 0,-1 0 0,1 1 0,-1 0 0,-9 8-127,5-3 115,1 0 0,1 0 0,-1 0 0,1 0 0,-4 11 0,0-1 12,-22 53 30,2 1 0,3 2 0,4 0 0,-15 99 1,26-85 5,8-72 73,1 1 0,0-1-1,5 28 1,-5-41-90,0 1 0,0-1 0,1 0 0,-1 1 0,0-1 0,1 0 0,-1 1 0,1-1 0,-1 0 0,1 0 0,-1 1 0,1-1 0,0 0 0,0 0 0,0 0 0,-1 0 0,1 0 0,0 0 0,0 0 0,0-1 0,1 1 0,-1 0 0,0 0 0,0-1 0,0 1 0,0-1 0,1 1 0,-1-1 0,0 1 0,1-1 0,-1 0 0,0 0 0,1 1 0,-1-1 0,0 0 0,1 0 0,-1-1 0,0 1 0,1 0 0,-1 0 0,0-1 0,2 0 0,3-1 3,-1 0 1,0 0-1,1-1 1,-1 0-1,-1 0 1,1-1 0,0 1-1,6-7 1,15-17-304,-1-1 1,32-48-1,-56 74 221,0 0 0,0 0 0,0 0 0,0 0-1,0 0 1,0 0 0,0 0 0,0-4 0,-1 5-84,2 1 121,1 1 0,-1-1 0,1 1 0,-1-1 0,1 1 0,-1 0 0,4 1 0,7 3 18,18-3 134,-1-1 0,1-1-1,-1-2 1,38-7 0,30-1 88,-10 0 178,-88 10-383,0 0 1,1 0-1,-1 0 0,0 0 1,0 0-1,0 0 1,0 0-1,1 0 0,-1 0 1,0 0-1,0 0 0,0 0 1,1 0-1,-1 0 1,0 0-1,0 0 0,0 0 1,1 0-1,-1 0 0,0 0 1,0 0-1,0 0 0,0 0 1,1 0-1,-1 0 1,0 1-1,0-1 0,0 0 1,0 0-1,0 0 0,1 0 1,-1 0-1,0 1 1,0-1-1,0 0 0,0 0 1,0 0-1,0 0 0,0 1 1,0-1-1,0 0 1,0 0-1,0 0 0,1 1 1,-1-1-1,0 0 0,0 0 1,-1 1-1,-4 13 5,-17 20 22,16-26 3,1 0 0,0 0 0,1 1-1,-7 17 1,9-21-25,0 0 0,1 0 0,0 0 0,0 1-1,0-1 1,0 0 0,1 0 0,0 1 0,0-1 0,1 0 0,0 6-1,0-9 12,0 0-1,-1 0 0,1 0 0,0 0 0,0 0 0,0 0 1,0 0-1,1 0 0,-1-1 0,0 1 0,1-1 0,0 1 1,-1-1-1,1 1 0,0-1 0,-1 0 0,1 0 0,0 0 1,0 0-1,0 0 0,0 0 0,0 0 0,0-1 0,0 1 1,0-1-1,0 0 0,0 1 0,0-1 0,1 0 0,1 0 1,8-1 11,-1 0 0,1 0 0,-1-1 0,15-4 0,-17 3-24,15-4 55,1-2 1,34-16-1,-27 10-8,0-1-50,-1-1 0,0-1 1,-2-2-1,0-1 0,49-47 0,-29 19-3,-3-3-1,42-60 1,-61 74 66,-1-2 0,29-60 0,-50 89-92,-1 0 1,4-13-1,-7 21-13,0 0 0,-1 0 0,1-1 0,-1 1 0,0 0 0,0-1-1,0 1 1,0 0 0,0-1 0,-1 1 0,0-4 0,0 5 34,0 0-1,0 1 1,0-1 0,0 1 0,0-1-1,-1 1 1,1 0 0,0-1-1,-1 1 1,1 0 0,-1 0 0,1 0-1,-1 0 1,1 0 0,-1 0-1,0 1 1,1-1 0,-1 0 0,0 1-1,0 0 1,1-1 0,-1 1-1,0 0 1,0 0 0,-3 0 0,-3 0-18,0 0-1,0 1 1,0 0 0,-12 3 0,6-1 62,1 1-1,0 1 1,0-1-1,0 2 1,-15 8-1,27-13-34,0 0 1,0-1-1,1 1 1,-1-1-1,0 1 1,0-1-1,-1 1 1,1-1-1,0 0 1,0 1-1,0-1 1,-1 0-1,2 0 0,-1 0-1,1 0 1,0 0 0,0-1-1,0 1 1,0 0 0,0 0-1,0-1 1,0 1 0,0 0-1,0 0 1,0-1 0,0 1-1,0 0 1,0 0 0,0-1-1,0 1 1,0 0 0,0 0-1,0-1 1,0 1 0,0 0-1,0 0 1,0 0 0,0-1-1,0 1 1,0 0 0,0 0-1,1-1 1,-1 1 0,0 0-1,0 0 1,1 0 0,22-35 112,-11 19-93,36-48-112,-48 62-258,-6 3 165,-7 5 61,3 2 125,0 0 1,1 2-1,0-1 0,0 1 0,1 0 0,1 1 0,-1-1 0,2 2 0,-10 18 0,-3 15-51,-16 57 0,22-61-18,-2 6 130,-69 224-15,70-213-40,2 0-1,-7 103 1,18-134 155,1-1 1,6 41-1,-5-65-148,-1 1 1,1-1-1,-1 0 0,1 0 0,-1 1 0,1-1 0,0 0 0,0 0 0,0 0 0,1 0 1,-1 0-1,0 0 0,1 0 0,2 3 0,-2-4-8,-1 0 1,0-1-1,0 1 1,1 0-1,-1-1 1,0 1-1,1-1 1,-1 1-1,1-1 0,-1 0 1,1 0-1,-1 0 1,0 1-1,1-1 1,-1-1-1,1 1 1,-1 0-1,1 0 0,-1 0 1,1-1-1,-1 1 1,0-1-1,3-1 1,4-1 20,-1-1 0,0 0 0,0-1 0,0 0 0,10-9 0,29-33 42,-27 26-68,116-103-97,-65 61 3,-51 48 12,2-3-101,-28 27 158,1 1 1,0 0 0,0-1 0,1 2-1,0-1 1,0 1 0,-3 15-1,5-17 13,1 1 0,0-1 0,1 1 0,0-1 1,0 1-1,1-1 0,0 1 0,1 0 0,0-1 0,2 12 0,-2-18 40,0 1 1,0-1 0,1 1 0,-1-1-1,1 0 1,0 0 0,-1 0 0,1 0-1,0 0 1,1 0 0,-1 0 0,1 0-1,-1-1 1,1 0 0,0 1 0,0-1-1,0 0 1,0 0 0,0-1 0,0 1 0,0 0-1,1-1 1,-1 0 0,1 0 0,-1 0-1,1 0 1,-1-1 0,1 1 0,4-1-1,3-1 6,0-1-1,0 0 1,0 0 0,0-2-1,0 1 1,-1-1 0,0-1-1,0 1 1,0-2-1,0 1 1,-1-2 0,15-11-1,3-7-30,-2-1 0,36-45-1,-9 8-123,10-5 239,-9 12-73,-2-3 0,43-67 0,64-171-25,-153 288-65,49-120-240,-53 127 248,0-1 0,-1 1 0,1-1 0,0 1 0,-1-1 0,1 1 1,-1-1-1,0 0 0,0 1 0,0-4 0,0 6 26,0-1 0,-1 1 0,1-1 0,0 1 0,0 0 0,0-1-1,0 1 1,0-1 0,-1 1 0,1 0 0,0-1 0,0 1 0,-1 0 0,1-1 0,0 1 0,-1 0 0,1-1 0,0 1 0,-1 0 0,1 0 0,0-1-1,-1 1 1,1 0 0,0 0 0,-1 0 0,1-1 0,-1 1 0,1 0 0,-1 0 0,1 0 0,0 0 0,-1 0 0,1 0 0,-1 0 0,-17 4-97,17-4 97,-1 1 4,-3 0-2,0 1 0,-1 0 1,1 0-1,0 1 0,1 0 1,-1 0-1,-9 6 0,-2 7-3,0-1-1,1 2 1,0 0-1,2 1 0,-15 24 1,-53 105-117,81-147 125,-32 67 54,3 1-1,-24 90 1,46-131-21,2 1-1,1 0 1,1 0 0,1 0-1,2 0 1,1 1 0,5 34-1,-4-54 19,-1 0-1,1 0 0,1 0 0,0 0 1,0 0-1,6 11 0,-7-17-44,-1 0 0,1 0 0,0 0 0,0-1 0,0 1 0,0-1 0,0 1 0,1-1 0,-1 0 0,1 1 0,-1-1 1,1-1-1,0 1 0,0 0 0,0-1 0,0 1 0,0-1 0,0 0 0,0 0 0,1 0 0,2 0 0,3-1 19,0 0 1,0 0-1,-1-1 1,1 0 0,0-1-1,-1 0 1,1 0-1,-1-1 1,0 0-1,10-5 1,9-7 64,40-28 0,-29 16-27,94-66-168,-130 92 94,23-13-144,-24 14 148,-1-1 0,1 1 0,0 0 0,0-1 1,-1 1-1,1 0 0,0 0 0,0-1 0,0 1 0,-1 0 1,1 0-1,0 0 0,0 0 0,0 0 0,-1 0 0,1 0 1,0 0-1,0 1 0,0-1 0,-1 0 0,1 0 0,0 1 1,0-1-1,-1 0 0,1 1 0,0-1 0,-1 1 0,2 0 1,-1 1-12,-1 0 0,1 1 1,-1-1-1,1 0 1,-1 1-1,0-1 0,0 0 1,0 1-1,0-1 1,0 1-1,-1-1 1,0 4-1,-1 6-3,2 92 2,1-46 170,-1-45-92,0-6 19,0 1 0,0 0 1,0 0-1,4 12 0,-4-19-67,0-1 1,0 1 0,0-1 0,0 0-1,0 1 1,1-1 0,-1 1 0,0-1-1,0 0 1,0 1 0,1-1 0,-1 1-1,0-1 1,1 0 0,-1 1 0,0-1-1,1 0 1,-1 1 0,0-1 0,1 0-1,-1 0 1,0 1 0,1-1-1,-1 0 1,1 0 0,-1 0 0,1 0-1,-1 0 1,0 1 0,1-1 0,-1 0-1,1 0 1,-1 0 0,1 0 0,-1 0-1,1 0 1,-1 0 0,1-1 0,-1 1-1,1 0 1,-1 0 0,1 0 0,14-11 150,-13 9-126,51-54-104,-13 12 7,-32 36 71,7-6-104,27-22 0,-38 33 73,1 0-1,0 0 1,0 0-1,1 1 0,-1-1 1,0 1-1,1 0 1,0 1-1,-1-1 1,9 0-1,-13 2 22,1 0-1,-1 0 1,0-1-1,1 1 1,-1 1 0,1-1-1,-1 0 1,0 0-1,1 0 1,-1 1 0,0-1-1,1 1 1,-1-1-1,0 1 1,0-1 0,1 1-1,-1 0 1,0 0-1,0-1 1,0 1 0,0 0-1,0 0 1,0 0-1,0 0 1,0 0 0,0 1-1,-1-1 1,1 0 0,0 0-1,-1 0 1,1 1-1,-1-1 1,1 0 0,-1 1-1,1-1 1,-1 0-1,0 1 1,0-1 0,0 0-1,0 1 1,0 1-1,0 6-14,-1-1 0,0 1 0,0-1 0,-1 0 0,-3 11 0,-2-1 4,0 0-1,0 0 0,-2 0 1,-14 21-1,1-7 16,-29 32 0,28-37 24,-2-2-1,0 0 0,-2-2 1,0-1-1,-42 26 0,51-38 62,0 0 0,-1-1 0,0 0 0,0-2 0,-1 0 0,0-2 0,0 0 0,0-1 1,-1-1-1,-28 1 0,44-4-32,-1 0 1,1 0-1,0-1 0,-1 1 1,1-1-1,0-1 1,0 1-1,0-1 1,-6-2-1,10 4-50,0-1 0,0 1 0,1 0 0,-1-1-1,0 1 1,0-1 0,0 1 0,1-1 0,-1 1 0,0-1-1,1 0 1,-1 1 0,0-1 0,1 0 0,-1 1 0,1-1 0,-1 0-1,1 0 1,0 0 0,-1 0 0,1 1 0,0-1 0,-1 0-1,1 0 1,0 0 0,0 0 0,0 0 0,0 0 0,0 0-1,0 0 1,0 0 0,0 1 0,0-1 0,0 0 0,1 0 0,-1 0-1,0 0 1,1 0 0,-1 0 0,0 1 0,1-1 0,-1 0-1,1 0 1,-1 1 0,1-1 0,0 0 0,-1 0 0,2 0 0,3-4-19,0 0 1,0 0 0,1 1-1,11-8 1,24-11-29,2 2 0,50-18 1,-52 23-79,249-81-467,-146 52-666,-94 29 98,101-30-6858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13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23 156 10720,'-23'-56'4864,"51"31"-4256,-6 10 127,9 7-543,23-9 256,0 6-224,10-1-416,-1 4 96,-10 4-128,-3 4 128,-14 4-2527,-4 7 1407,-19 2-4544,-5-1 3200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13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707 560 11296,'-32'-36'5120,"32"19"-4449,10 14-799,7 3-64,6-8-191,-1 4 223,-4-4-2592,5 8 1504</inkml:trace>
  <inkml:trace contextRef="#ctx0" brushRef="#br0" timeOffset="1">82 35 9568,'-81'-34'4864,"86"34"-5856,3 3 416,24 28-8576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23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 8800,'4'-31'3264,"1"22"-2528,0 14-224,8 7-1088,0-4-1696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09.3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30 4320,'-7'-29'13492,"4"35"-13177,-12 34 821,0 61-373,4 1 0,4 0-1,8 112 1,6-28-902,3-202-7042,-5 4 3945,14-19 1,-12 21 1448,11-15-1301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30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35 130 2720,'-2'-2'155,"1"1"1,-1-1-1,1 0 1,0 0-1,0 1 1,-1-1-1,1 0 1,0 0-1,1 0 1,-1 0-1,0 0 0,0-4 1,-4-29 2294,3 11-1023,1 21-1210,0 0-1,1 0 0,0-1 0,0 1 0,0-6 0,1-1 231,-3 2-94,-2 9-159,3-1-168,1 1 0,-1 0 1,1 0-1,-1-1 0,1 1 0,-1 0 0,1 0 0,0 0 0,-1-1 0,1 1 1,0 0-1,0 0 0,-1 0 0,1 1 0,3 63 358,1 151 448,-4-134-558,10 342 1388,-8-417-2119,-1 1 1,1 0 0,5 11-1,-7-19 411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30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53 3712,'1'-5'377,"0"0"0,1 0 0,0 0-1,0 1 1,0-1 0,0 0 0,1 1 0,4-10 2251,-8 21-1029,-1 24-680,-1 1 0,-12 49 0,1-7-417,2 21-3,2 137-1,13-8 755,-1-211-2513,-3-11 767,1-2 448,0 0 0,0 0 0,0 0 0,0 0 0,0 0 0,0 0 0,0 0 0,0 1 1,0-1-1,0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30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75 4480,'-13'-26'1445,"12"25"-1416,1 1 0,0-1 0,-1 1 0,1-1 0,0 1 0,0-1 0,-1 1 0,1-1 0,0 0 0,0 1 0,0-1 0,0 1 0,0-1 0,0 1 0,0-1 0,0 1 0,0-1 0,0 0 0,0 1 0,0-1 0,0 1 1,0-1-1,0 1 0,1-1 0,-1 1 0,0-1 0,1 0 0,0-1 139,0-10 1670,-2 12-1779,1-1 0,0 0 0,0 1 1,0-1-1,0 1 0,0-1 0,0 0 1,0 1-1,0-1 0,1 1 0,-1-1 1,0 1-1,0-1 0,0 0 0,1 1 1,-1-1-1,0 1 0,1-1 0,-1 1 1,0-1-1,1 1 0,-1 0 0,0-1 1,1 1-1,-1-1 0,1 1 0,-1 0 1,1-1-1,-1 1 0,1 0 0,-1 0 1,1-1-1,0 1 0,-1 0 0,1 0 1,-1 0-1,1 0 0,-1 0 0,1 0 1,1 0-1,7-1 134,1 0 0,-1 1-1,0 0 1,18 3 0,3 0-85,86 9 415,-100-10-363,0 1 0,23 8 0,-23-7-1254,6 4 108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32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76 171 2656,'1'-1'127,"0"0"0,0 0 0,0 1 0,0-1 1,1 1-1,-1-1 0,0 1 0,0-1 0,0 1 0,1 0 0,-1-1 0,0 1 1,0 0-1,1 0 0,-1 0 0,0 0 0,0 0 0,3 0 0,-2 1 120,0-1 0,0 0 0,0 0 0,0-1 0,0 1 0,0 0 0,0-1 0,0 1 0,3-2 0,-4 1-156,0 0 0,1 0 0,-1-1 0,0 1 0,0 0 0,0 0 0,0-1 0,-1 1 0,1-1-1,0 1 1,0-1 0,-1 1 0,1-1 0,-1-1 0,6-25 482,-5 21-446,0-2-34,1 1-29,-1 0 0,0 0-1,-1 0 1,0-13 0,0 19-68,0 0 0,-1 1 1,1-1-1,0 0 0,-1 0 0,1 1 0,-1-1 1,0 0-1,0 1 0,0-1 0,1 1 0,-1-1 1,-1 1-1,1-1 0,0 1 0,0 0 0,0-1 1,-1 1-1,1 0 0,-1 0 0,1 0 0,-1 0 1,1 0-1,-1 0 0,0 1 0,-2-2 0,3 2 13,-1-1-1,0 1 0,1 0 1,-1-1-1,0 1 0,0 0 0,1 0 1,-1 0-1,0 1 0,0-1 1,1 0-1,-1 1 0,0-1 0,0 1 1,1-1-1,-3 2 0,0 0 13,1 0-1,0 0 1,1 1 0,-1-1-1,0 1 1,1-1-1,-5 6 1,0 3 97,0 1 0,0 0 0,-6 16 0,12-27-112,-3 10 124,-1 0 1,1 1-1,1 0 0,0-1 0,1 1 0,0 0 0,0 1 0,2 19 0,0-26-90,0 1-1,1-1 1,0 0-1,1 0 0,-1 0 1,1 0-1,1 0 1,-1 0-1,1 0 1,0-1-1,0 1 0,0-1 1,1 0-1,0 0 1,0 0-1,0 0 0,1-1 1,7 7-1,-9-9 21,0 1 1,0-1-1,1 0 0,-1 0 0,1 0 0,-1-1 0,1 1 0,0-1 1,0 0-1,-1 0 0,6 1 0,-6-2-23,0 0 0,0-1 0,0 1 0,0 0-1,0-1 1,0 0 0,0 0 0,0 0 0,0 0 0,0 0 0,-1-1 0,1 1 0,-1-1-1,1 0 1,2-1 0,8-10 73,0 1 0,0-1-1,-2-1 1,1 0 0,14-25 0,15-20-235,67-56-110,-103 109 238,-3 3-2,1 1 0,-1-1 0,1 1 0,-1 0 0,1-1 0,0 1 0,0 0-1,0 1 1,0-1 0,0 0 0,0 1 0,1 0 0,3-2 0,-6 3 0,-1 1 1,1-1-1,0 0 1,-1 0-1,1 0 1,-1 0-1,1 1 1,-1-1-1,1 0 1,-1 1-1,1-1 1,-1 0-1,1 1 1,-1-1-1,1 1 1,-1-1-1,0 0 1,1 1-1,-1-1 0,0 1 1,1 0-1,-1-1 1,0 1-1,1-1 1,-1 1-1,0-1 1,0 1-1,0-1 1,0 1-1,0 0 1,0-1-1,0 1 1,0 0-1,3 28 147,-3-22-85,1 15 25,-1-1-1,-1 0 0,0 0 1,-2 1-1,-1-1 0,0-1 1,-15 40-1,16-47 355,3-13-435,0 0 0,0 1 1,0-1-1,0 0 0,0 0 1,0 0-1,0 0 0,0 0 1,0 0-1,0 0 0,0 0 0,0 1 1,0-1-1,0 0 0,0 0 1,0 0-1,0 0 0,0 0 1,0 0-1,1 0 0,-1 0 1,0 0-1,0 0 0,0 1 0,0-1 1,0 0-1,0 0 0,0 0 1,0 0-1,0 0 0,0 0 1,1 0-1,-1 0 0,0 0 0,0 0 1,0 0-1,0 0 0,0 0 1,0 0-1,0 0 0,0 0 1,1 0-1,-1 0 0,0 0 1,0 0-1,0 0 0,0 0 0,0 0 1,18-13 383,-5 2-430,25-18 2,-1-2-1,54-61 1,-60 60-1,-15 14-101,-11 12 47,0 0 0,1 0 0,0 0 0,0 1 0,0 0 0,14-9 0,-20 14 87,1 0 1,-1 0-1,0 0 0,1-1 1,-1 1-1,0 0 1,1 0-1,-1 0 1,0 0-1,1 0 1,-1 0-1,1 0 1,-1 0-1,0 0 1,1 0-1,-1 0 1,0 0-1,1 0 1,-1 0-1,0 1 1,1-1-1,-1 0 1,0 0-1,1 0 1,-1 0-1,0 1 1,0-1-1,1 0 1,-1 0-1,0 1 1,0-1-1,1 0 1,-1 0-1,0 1 1,0-1-1,1 0 1,-1 1-1,0-1 1,0 0-1,0 1 1,3 14-67,-11 171-191,8-180 307,0 0 0,1 0-1,0 0 1,0 0 0,1 0 0,0 0-1,0 0 1,0 0 0,5 8 0,-6-13-17,-1 1 0,1-1 0,0 1 0,0-1 0,0 1 0,0-1 0,1 0 0,-1 0 0,0 1-1,0-1 1,1 0 0,-1 0 0,1 0 0,-1 0 0,1-1 0,-1 1 0,1 0 0,0-1 0,-1 1 0,1-1 0,0 1 0,-1-1 0,1 0 0,0 0 0,0 1 0,-1-1 0,1-1 0,0 1 0,0 0 0,-1 0 0,1-1 0,0 1 0,-1-1 0,1 1 0,0-1 0,2-1 0,4-3 22,-1-1 1,0 0 0,-1 0-1,1 0 1,9-14 0,42-59-14,21-23-357,-68 90 263,0 1 1,0 1 0,1-1-1,1 2 1,0 0 0,16-9 0,-27 17 29,0 0 0,1 0 0,-1 1 1,1-1-1,-1 0 0,1 1 0,0 0 1,-1 0-1,1 0 0,-1 0 0,1 0 1,0 0-1,-1 0 0,1 1 0,-1 0 1,1-1-1,-1 1 0,1 0 0,-1 0 1,0 0-1,1 0 0,3 3 0,5 4 16,-1 0-1,1 1 0,11 13 0,-2-3 173,-18-17-109,0-1-1,1 1 1,-2 0-1,1 0 1,0 0 0,0 0-1,-1 1 1,2 2-1,-3-5-26,1 1-1,-1-1 0,0 1 0,0 0 1,0-1-1,0 1 0,-1-1 0,1 1 1,0-1-1,0 1 0,0 0 1,0-1-1,-1 1 0,1-1 0,0 1 1,0-1-1,-1 1 0,1-1 1,0 1-1,-1-1 0,1 0 0,-1 1 1,1-1-1,0 1 0,-1-1 0,1 0 1,-1 1-1,1-1 0,-1 0 1,1 0-1,-1 1 0,0-1 0,1 0 1,-1 0-1,1 0 0,-1 0 1,0 0-1,-8 3 34,-1-2 0,1 1 1,0-1-1,0 0 0,-1-1 1,-15-2-1,-16 2-88,29 1-29,-1 0-1,1 2 1,-1-1-1,1 2 1,0 0-1,0 0 0,-20 11 1,27-13 25,1 0 0,0 1 1,0-1-1,0 1 0,0 0 1,0 1-1,1-1 0,-1 1 1,1-1-1,0 1 0,0 0 1,0 0-1,1 0 0,-1 1 0,1-1 1,0 0-1,1 1 0,-1 0 1,1-1-1,-1 1 0,2 0 1,-1 0-1,0 5 0,1-7 26,0 0-1,0 0 0,1 0 1,-1 0-1,1 0 0,0 0 1,0 0-1,0 0 0,0 0 1,1 0-1,-1 0 0,1-1 1,2 4-1,-1-2 26,1 0 1,0 0-1,0-1 1,0 1 0,0-1-1,0 0 1,7 3-1,3 1 42,1-1 0,0 0 1,1-1-1,17 3 0,5-1 103,0-2 0,1-2 0,-1-1 0,74-7 0,-97 3-80,0-1-1,0 0 1,-1-1-1,1 0 1,-1-2-1,0 1 1,-1-2-1,1 0 1,-1 0-1,0-2 1,-1 1-1,0-1 1,-1-1-1,1 0 1,-2-1-1,0 0 1,16-23-1,-22 29-51,-1 0-1,0-1 1,0 1-1,-1-1 1,0 0 0,0 1-1,0-1 1,-1 0-1,0 0 1,0 0 0,0 0-1,-1 0 1,0-1-1,0 1 1,0 0 0,-1 0-1,0 0 1,0 0-1,-3-9 1,3 14-47,1 0 1,0 0-1,0 0 1,-1 1-1,1-1 0,-1 0 1,1 0-1,-1 0 1,1 0-1,-1 1 0,1-1 1,-1 0-1,0 0 1,1 1-1,-1-1 0,0 0 1,0 1-1,1-1 1,-1 1-1,0-1 0,0 1 1,0 0-1,0-1 1,0 1-1,0 0 0,0-1 1,0 1-1,0 0 1,1 0-1,-1 0 0,0 0 1,0 0-1,0 0 1,0 0-1,0 0 0,0 0 1,0 1-1,0-1 0,0 0 1,0 1-1,0-1 1,0 0-1,-1 2 0,-2 1-67,0 0 1,0 1-1,0-1 0,1 1 0,-1 0 0,-4 7 0,-17 31-298,18-30 274,-1 1 143,1 0-1,1 0 1,0 1-1,-7 26 1,12-36-2,0 0 1,0 1-1,0-1 1,1 0 0,0 1-1,0-1 1,0 0 0,1 1-1,-1-1 1,1 0-1,0 1 1,0-1 0,0 0-1,1 0 1,0 0-1,-1 0 1,2 0 0,-1 0-1,0-1 1,1 1-1,3 4 1,-4-6-3,1 0-1,0 0 1,-1-1-1,1 1 1,0-1-1,0 1 1,0-1-1,0 0 0,0 0 1,0 0-1,0 0 1,0-1-1,1 1 1,-1-1-1,0 0 1,0 0-1,0 0 1,4-1-1,11-1-121,0-1-1,19-6 0,-20 5-276,42-9-1034,-16 5-2587,53-19-1,-89 24 3493,-1 0 0,0 0 0,0 0 1,0 0-1,8-7 0,-7 3-633,0 1 1,12-16-1,-19 22 1127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33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8 4640,'1'-1'87,"-1"1"0,0-1 0,0 1 0,0 0 0,1-1 1,-1 1-1,0-1 0,0 1 0,1 0 0,-1-1 0,0 1 0,1 0 0,-1-1 1,0 1-1,1 0 0,-1 0 0,1-1 0,-1 1 0,0 0 0,1 0 0,-1 0 1,1 0-1,0-1 0,-1 1-26,1 1 0,-1-1-1,0 0 1,1 0 0,-1 1 0,0-1 0,1 0 0,-1 1 0,0-1-1,1 0 1,-1 1 0,0-1 0,0 0 0,0 1 0,1-1 0,-1 1 0,0-1-1,0 0 1,0 1 0,0 0 0,5 27 1407,-4-24-1153,1 27 426,0 0 1,-2 0-1,-1 0 1,-7 43-1,4-51-508,-1-1-1,-1 0 0,-1 0 0,-1-1 0,-1 0 1,-18 32-1,21-44-492,0 0 0,0 0 0,-1-1 0,-14 14 0,15-16-525,0-1 1,-1-1 0,0 0 0,-7 4 0,-10 5-1184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43.7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304 574 3392,'4'2'1698,"-7"1"-560,-9 4-28,4-2-946,0 0 0,0 0-1,1 0 1,-1 1-1,1 1 1,1-1-1,-1 1 1,-8 12-1,-38 61 501,-54 111 0,99-176-536,-6 15-65,8-17 15,-12 21 0,16-32-58,0 0 0,1 1 1,0 0-1,0-1 0,-1 1 0,2 0 0,-1-1 1,0 1-1,0 4 0,1-7-6,0 1 0,0 0 0,0-1-1,0 1 1,0 0 0,0-1 0,0 1 0,0 0 0,1-1 0,-1 1-1,0 0 1,0-1 0,1 1 0,-1 0 0,0-1 0,1 1 0,-1-1-1,1 1 1,-1-1 0,1 1 0,-1-1 0,1 1 0,-1-1 0,1 1-1,-1-1 1,1 0 0,0 1 0,-1-1 0,1 0 0,0 0 0,-1 1-1,1-1 1,0 0 0,-1 0 0,1 0 0,0 0 0,-1 0 0,1 0-1,0 0 1,-1 0 0,2 0 0,2 0 18,0-1-1,-1 1 1,1-1 0,-1 0 0,1 0 0,-1 0-1,1 0 1,-1-1 0,0 0 0,1 1-1,-1-1 1,0 0 0,0-1 0,2-1-1,6-6 60,-1 0 0,11-15 0,-12 14 19,177-249 500,-89 115-170,-66 101-347,28-55 0,-48 78-47,-1-1-1,-1 0 1,-1-1-1,-1 0 0,5-27 1,-9 29 1,0 1 0,-2-1 1,0 0-1,-4-34 0,2 46-68,0 1 0,-1 0 1,0-1-1,0 1 0,0 0 1,-1 0-1,-1 0 0,1 1 1,-1-1-1,-1 1 0,1 0 0,-1 0 1,0 0-1,-8-7 0,12 13 0,0 0 0,-1 0 0,1-1 0,-1 1 0,0 0 0,1 0 0,-1 0 0,0 1 0,0-1 0,0 0 0,0 1 0,1-1 0,-1 1-1,0 0 1,0-1 0,0 1 0,0 0 0,0 0 0,-4 1 0,3 0-15,0 0 1,0 0-1,-1 0 0,1 0 1,0 1-1,0 0 0,0 0 1,0-1-1,0 2 0,-3 2 1,-5 6-112,1 0-1,1 1 1,-17 25 0,23-33 115,-22 39 10,1 0-1,2 2 1,3 1 0,1 0 0,2 1 0,-15 79 0,28-105 11,0 1-1,1 0 1,1 0-1,1 0 1,1 0-1,6 32 1,-4-38 55,1 0 1,0 0-1,1-1 0,1 0 0,0 0 1,1 0-1,1-1 0,0 0 0,15 19 1,-17-27 16,0 0-1,0 0 1,0-1 0,1 0 0,0 0 0,0 0 0,0-1 0,1 0 0,-1-1-1,1 0 1,0 0 0,0 0 0,0-1 0,16 2 0,-10-2 12,-1-1 1,1 0-1,-1-2 0,1 1 1,-1-2-1,0 0 0,1 0 1,19-7-1,-7 2 76,-20 5-103,1 1-1,-1-1 0,0 0 1,0-1-1,0 0 0,0 0 1,11-7-1,33-28 419,-47 34-389,1 0-1,-1-1 1,0 0 0,0 1-1,0-1 1,0 0 0,-1-1-1,0 1 1,0 0 0,2-11-1,-3 9-72,0-1 0,-1 1 0,0 0 0,0-1 0,0 1 0,-1 0 0,0 0-1,-1-1 1,1 1 0,-1 0 0,-1 0 0,1 1 0,-8-13 0,10 18-21,0 0 0,-1 1 0,1-1 0,-1 0 0,1 1 1,0-1-1,-1 0 0,1 1 0,-1-1 0,1 1 0,-1-1 0,0 1 0,1-1 1,-1 1-1,1 0 0,-1-1 0,0 1 0,0 0 0,1-1 0,-1 1 0,0 0 0,1 0 1,-1-1-1,0 1 0,0 0 0,1 0 0,-1 0 0,0 0 0,0 0 0,1 0 1,-1 0-1,0 1 0,0-1 0,1 0 0,-1 0 0,0 1 0,1-1 0,-1 0 0,0 1 1,1-1-1,-1 0 0,0 1 0,1-1 0,-1 1 0,1-1 0,-1 1 0,1-1 1,-2 2-1,0 1-55,-1 0 1,1 1 0,-1-1 0,1 1 0,0-1-1,0 1 1,1 0 0,-2 4 0,1-1 0,1 0 0,0 0-1,0-1 1,1 1 0,0 0 0,0 0 0,1 0 0,0 0-1,0 0 1,0 0 0,4 9 0,3 5 63,1-1 1,14 26-1,-20-40 59,1 0 0,1 0 0,-1 0 0,1 0 0,0-1-1,7 6 1,-10-9-17,0 0 0,0 0 0,0-1 0,0 1 0,1-1 0,-1 0 0,0 0 0,1 1 0,-1-1 0,1-1 0,-1 1 0,1 0 0,-1-1 0,1 1 0,0-1 0,-1 0 0,1 0 0,0 0 0,-1 0 0,6-1 0,-1-2 62,0 0 1,0-1 0,0 0-1,0 0 1,10-10 0,7-3-103,3 1 15,0 1 1,52-19 0,62-11-122,-121 40 114,15-4 178,-33 8-139,-1 1 0,1-1 0,-1 0 0,1 1 0,-1-1-1,0 0 1,1 0 0,-1 0 0,0 0 0,1 0 0,-1 0-1,0 0 1,0-1 0,0 1 0,1-2 0,-1 2-17,-1 0 1,0 1-1,0-1 1,0 0-1,0 1 1,0-1-1,0 0 1,0 1-1,0-1 1,0 0-1,0 1 1,0-1-1,-1 0 1,1 1-1,0-1 0,0 0 1,-1 1-1,1-1 1,0 1-1,-1-1 1,1 0-1,-1 0 1,-16-14 257,9 10-268,0 0-1,-13-5 1,16 8-50,0 0 0,0 0-1,-1 1 1,1 0 0,-1 0 0,1 1 0,0 0 0,-1 0 0,1 0-1,-1 0 1,1 1 0,0 0 0,-1 0 0,1 0 0,0 1-1,0 0 1,0 0 0,-9 5 0,5-2-40,0 0 1,1 1-1,0 1 0,1-1 1,-1 1-1,1 0 0,0 1 1,-10 16-1,13-19 10,1 1 0,0-1 0,0 1 0,1 0 0,0-1 0,0 1 0,0 0 0,1 1 1,0-1-1,0 0 0,0 0 0,1 0 0,0 1 0,1 8 0,-1-10 70,1 0 0,1 0-1,-1 0 1,1 0 0,0 0 0,0 0 0,0 0-1,1 0 1,-1-1 0,1 1 0,0-1-1,1 0 1,-1 0 0,1 0 0,0 0 0,-1-1-1,7 4 1,6 4 72,0-2 1,1 0-1,0-1 0,1-1 0,0 0 0,0-1 0,0-1 0,25 3 1,-21-5 46,1 0 0,0-2 0,0-1 0,0-1 0,-1 0 0,37-9 0,-37 5-52,0-2-1,-1 0 1,0-1 0,-1-1 0,0-2-1,0 0 1,-1 0 0,22-19 0,3-3-23,-27 21 60,0-1 0,0-1 0,-2 0 0,28-32-1,-42 45-105,0 0 0,0 0 0,-1-1 0,1 1 0,0 0 0,0-1 0,-1 1 0,1 0 0,-1-1 0,1 1 0,-1-1 0,0 1 0,1-1 0,-1 1 0,0-1 0,0 1 0,0-1 0,0 1 0,0-1 0,-1 1 0,1-1 0,0 1 0,-1-1 0,1 1 0,-2-3 0,1 4-14,1-1 0,-1 0 0,0 0 0,0 0 0,0 1 0,0-1 0,0 0 0,0 1 0,0-1 0,-1 1 0,1-1 0,0 1 0,0-1 0,0 1 0,0 0 0,-1 0 0,1 0 0,0 0 0,0 0 0,-1 0 0,1 0 0,0 0 0,0 0 0,0 0 0,-1 1 0,1-1 0,0 0 0,0 1 0,0-1 0,0 1 0,-2 1 1,-7 3-31,2 1 0,-1 1 0,1 0 0,0 0 0,0 0 1,-10 13-1,11-12-33,-8 11-81,-14 20 1,17-22 141,3-3-39,1-1 0,1 1 0,0 0 0,1 0 1,1 1-1,-7 29 0,11-43 67,1 0 0,0 0 0,-1 0 0,1 0 1,0 1-1,0-1 0,0 0 0,0 0 0,0 0 0,0 0 1,0 1-1,0-1 0,1 0 0,-1 0 0,0 0 0,1 0 0,-1 0 1,1 0-1,-1 0 0,1 0 0,-1 0 0,1 0 0,0 0 1,0 0-1,-1 0 0,1 0 0,0 0 0,0-1 0,0 1 0,0 0 1,0-1-1,0 1 0,2 0 0,0 0 41,-1 0 0,1-1-1,0 0 1,0 1 0,-1-1 0,1 0-1,0-1 1,0 1 0,-1 0 0,1-1 0,0 1-1,-1-1 1,6-2 0,10-5 50,-1-1 1,1 0-1,-2-2 0,1 0 1,-1-1-1,-1 0 0,26-28 1,-17 13-72,-1-2 0,-1 0 0,23-43-1,-41 66-33,-1 0 0,0 0 0,0 0 0,-1 0 0,0 0 0,0-1 0,0 1-1,-1 0 1,1-12 0,-2 19-7,0-1-1,0 0 0,0 0 1,0 0-1,0 1 1,-1-1-1,1 0 0,0 0 1,0 0-1,0 0 1,-1 1-1,1-1 0,0 0 1,0 0-1,-1 0 1,1 0-1,0 0 0,0 0 1,-1 0-1,1 0 1,0 0-1,0 0 0,-1 0 1,1 0-1,0 0 1,0 0-1,-1 0 1,1 0-1,0 0 0,0 0 1,-1 0-1,1 0 1,0 0-1,0 0 0,0 0 1,-1-1-1,1 1 1,0 0-1,0 0 0,0 0 1,-1 0-1,1 0 1,0-1-1,0 1 0,0 0 1,0 0-1,-1 0 1,1-1-1,0 1 0,0 0 1,0 0-1,0-1 1,0 1-1,0 0 1,0 0-1,0-1 0,0 1 1,0 0-1,0 0 1,0-1-1,0 1 0,0 0 1,0 0-1,0-1 1,0 1-1,0 0 0,0 0 1,0-1-1,-13 18-373,6-1 302,1 0 0,1 0 0,1 0 0,0 0 0,-2 27 1,5-35 76,1-1 1,0 0 0,0 1 0,1-1 0,-1 0 0,2 0 0,3 15 0,-4-19 26,0 0 1,0 0-1,1 0 1,-1-1-1,1 1 1,0 0-1,-1 0 1,1-1 0,0 1-1,1-1 1,-1 0-1,0 0 1,1 1-1,-1-1 1,1-1-1,0 1 1,-1 0-1,1-1 1,0 1-1,5 1 1,-2-2 20,-1-1 1,1 1-1,0-1 0,-1 0 1,1 0-1,0-1 0,0 1 1,-1-1-1,1-1 0,-1 1 1,1-1-1,-1 0 1,0 0-1,1-1 0,-1 1 1,0-1-1,-1 0 0,1 0 1,0-1-1,-1 0 0,4-4 1,8-8-12,-1-2 0,-1 0 0,22-37 0,25-66 117,-57 113-233,-2 5-44,0 0-1,-1-1 1,1 1-1,-1-1 1,0 0-1,1-4 0,-2 284-197,0-273 316,1 21 171,-1-24-138,0 1 1,0 0-1,0 0 0,0 0 1,0 0-1,1-1 0,-1 1 1,0 0-1,1 0 0,-1 0 1,0-1-1,1 1 0,-1 0 1,1-1-1,-1 1 0,1 0 1,-1-1-1,1 1 0,-1 0 0,1-1 1,1 1-1,-2-1 6,1 0 0,0-1 0,-1 1 0,1 0 0,-1-1 0,1 1 0,0-1 1,-1 1-1,0-1 0,1 1 0,-1-1 0,1 1 0,-1-1 0,1 1 0,-1-1 0,0 1 0,0-1 0,1 0 0,-1 1 0,0-1 0,0-1 0,8-17 93,-7 16-75,21-60 141,16-41-252,-32 91-75,0 1-1,0-1 1,2 1 0,-1 1-1,16-18 1,-22 28 121,-1 0-1,1 1 1,0-1-1,-1 0 1,1 1-1,0-1 1,-1 1-1,1-1 0,0 1 1,-1-1-1,1 1 1,0 0-1,0-1 1,0 1-1,0 0 1,-1-1-1,1 1 1,0 0-1,0 0 1,1 0-1,-2 0 6,1 0-1,0 1 1,-1-1 0,1 0-1,-1 0 1,1 1 0,-1-1-1,1 1 1,-1-1 0,1 1-1,-1-1 1,1 0-1,-1 1 1,0-1 0,1 1-1,-1 0 1,0-1 0,1 1-1,-1-1 1,0 2-1,2 3-27,-1 1-1,1-1 0,-1 1 0,0 8 0,-1-13 41,2 43-83,-6 69-1,-15 46 238,6-57-29,-16 106-138,18-151 222,-30 93 0,39-143-76,-1 0 0,1 0 0,-1 0 0,-1 0-1,1 0 1,-1 0 0,0-1 0,-1 0 0,-8 10-1,12-15-107,0-1-1,0 1 0,0 0 1,0 0-1,-1-1 0,1 1 1,0 0-1,0-1 0,-1 1 1,1-1-1,0 0 0,-1 1 0,1-1 1,0 0-1,-1 0 0,1 0 1,0 0-1,-1 0 0,1 0 1,0 0-1,-1 0 0,1-1 1,0 1-1,-1 0 0,1-1 1,0 1-1,0-1 0,-1 0 0,1 1 1,0-1-1,-2-1 0,0-1 9,-1 0 0,1-1 0,0 1-1,0-1 1,0 0 0,0 1 0,-4-9-1,2 2-47,1-1-1,0 1 1,1-1-1,0 0 0,0 0 1,-1-21-1,2 6-252,4-47 0,-1 55 192,2 0 0,0-1 1,1 1-1,1 1 0,1-1 0,1 1 0,0 0 0,1 0 0,11-17 1,-7 16 79,0 1 1,2 0 0,0 0 0,1 1 0,1 1 0,0 1-1,26-18 1,-24 20-13,0 0-1,1 2 1,1 0 0,0 1-1,0 1 1,30-8-1,-38 13 78,0 0-351,-1 0-1,1 1 1,0 0 0,21 0-1,-30 2 2,0 0 0,-1 1-1,1-1 1,-1 0 0,1 1-1,-1 0 1,1-1 0,-1 1-1,1 0 1,-1 1 0,1-1-1,-1 0 1,0 1-1,0-1 1,0 1 0,0-1-1,0 1 1,0 0 0,0 0-1,-1 0 1,1 0 0,-1 0-1,1 1 1,-1-1-1,0 0 1,0 1 0,2 2-1,5 23-2144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49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1272 2496,'-18'-4'784,"17"4"-751,0 0 0,0 1 1,0-1-1,0 0 0,1 0 0,-1 0 1,0 1-1,0-1 0,0 0 0,1 1 1,-1-1-1,0 1 0,1-1 0,-1 1 1,-1 0-1,-1 1 854,20 2 1534,-13-4-2243,1 1 0,-1-1-1,1 0 1,-1 0 0,1-1 0,-1 1 0,0-1 0,1 0 0,-1 0-1,0 0 1,0-1 0,6-3 0,3-1 285,0-1 0,16-12 0,-19 11-332,-1-1-1,1 1 1,-2-1 0,1-1-1,-2 0 1,1 0 0,-1 0-1,10-22 1,2-8 48,15-48-1,-24 59-95,11-26-55,20-59-371,-39 106 156,-3 8-137,-5 19-29,-25 156 596,-11 55 464,10-106-344,0-2-108,5-10 1628,28-121-903,16-75-349,39-121-454,18-56-493,-61 220 41,30-62 0,-32 81 154,1 1-1,1 0 1,1 0-1,18-20 1,-21 29-232,23-20 0,-31 29 295,0 1 1,1-1-1,-1 1 0,1 0 0,-1 0 1,1 0-1,0 1 0,-1-1 0,1 1 1,0 0-1,0 0 0,7-1 1,-9 2 47,-1 0 0,1 0-1,-1 0 1,1 0 0,-1 1 0,1-1 0,-1 0 0,0 1 0,1-1 0,-1 1 0,1-1 0,-1 1 0,0 0 0,1 0 0,-1-1 0,0 1 0,0 0 0,0 0 0,0 0 0,2 3 0,-2-2 19,1 0 1,-1 0 0,0 0-1,-1 1 1,1-1-1,0 0 1,-1 1-1,1-1 1,-1 1-1,1-1 1,-1 5-1,-1 2 40,0 1 0,0 0 0,-1-1 0,0 1 0,-4 12 0,-7 12 251,-1 0 1,-22 39-1,26-57-60,0 0 0,-14 17-1,21-30-179,0 1 0,-1 0 0,1-1 0,-1 1 0,0-1-1,0 0 1,0 0 0,0-1 0,0 1 0,-1-1 0,1 0 0,-1 0 0,-5 1 0,3-1-119,0-5-58,7 3 101,0 0 0,-1-1 1,1 1-1,0 0 0,0 0 1,0 0-1,0-1 1,-1 1-1,1 0 0,0 0 1,0 0-1,0-1 1,0 1-1,0 0 0,0 0 1,0-1-1,0 1 1,0 0-1,0 0 0,0-1 1,0 1-1,0 0 1,0 0-1,0-1 0,0 1 1,0 0-1,0 0 1,0-1-1,0 1 0,0 0 1,0 0-1,0-1 1,1 1-1,-1 0 0,0 0 1,0 0-1,0-1 0,0 1 1,1 0-1,-1 0 1,0 0-1,0-1 0,0 1 1,1 0-1,-1 0 1,0 0-1,0 0 0,1 0 1,-1 0-1,0 0 1,0 0-1,1 0 0,-1 0 1,0-1-1,0 1 1,1 0-1,-1 1 0,24-8-270,-15 5 288,52-12-13,-28 7 15,0-1 0,32-13-1,-22 2 112,-1-1-1,44-29 1,-64 35-43,-1-1-1,0-1 1,-1-1-1,-1 0 1,24-30 0,-30 31 28,-3 4-214,13-20 0,-23 31 86,0 1 1,0-1 0,0 1 0,0-1 0,0 1 0,1 0 0,-1-1 0,0 1 0,0-1 0,1 1 0,-1 0 0,0-1 0,1 1 0,-1 0 0,0-1 0,1 1 0,-1 0 0,0 0 0,1-1 0,-1 1 0,1 0 0,-1 0 0,1 0-1,-1-1 1,0 1 0,1 0 0,0 0 0,5 12-98,-2-3 154,-3-5-52,1 0-1,-1 1 0,0-1 0,-1 0 1,1 1-1,0 6 0,0 9-44,22 205 409,-13-175-154,-9-46-122,1 0 0,-1 1 0,1-1 0,0 0 1,0 0-1,1 0 0,-1 0 0,5 4 0,-7-7-42,1 0 0,0-1 0,-1 1 0,1 0 0,0-1-1,0 1 1,-1-1 0,1 1 0,0-1 0,0 0 0,0 1 0,0-1 0,0 0 0,0 1-1,0-1 1,0 0 0,-1 0 0,1 0 0,0 0 0,0 0 0,0 0 0,0 0-1,0 0 1,0-1 0,0 1 0,0 0 0,0 0 0,0-1 0,0 1 0,-1-1 0,2 0-1,3-2 28,0 0-1,-1 0 0,0-1 0,6-5 0,-7 6-14,19-20 100,21-30 0,19-19-202,-55 63-15,-6 7 56,0 1 0,-1 0 0,1 0 0,0-1 0,0 1 0,0 0 0,1 0 0,-1 0 0,0 0 0,0 0 0,0 0 0,1 0 1,-1 1-1,1-1 0,-1 0 0,0 1 0,3-1 0,-4 3-18,0 0 0,1 0 1,-1 0-1,0 1 0,0-1 1,0 0-1,0 0 0,0 0 1,-2 5-1,2-5 28,-5 31-70,1-12 78,2 1 0,-1 28 0,3-45 25,0 1 0,1 0 0,0-1 0,0 1 0,0-1 0,0 1 0,1-1 0,0 0 0,0 1 0,1-1 0,-1 0 0,1 0 0,7 8 0,-9-11 12,0-1 0,1 1 1,-1-1-1,0 1 0,1-1 1,0 0-1,-1 0 0,1 0 1,0 0-1,-1 0 0,1 0 1,0 0-1,0 0 0,0-1 1,0 1-1,0-1 0,0 0 1,0 1-1,0-1 0,-1 0 1,1 0-1,0 0 0,0 0 1,0-1-1,0 1 0,0 0 1,0-1-1,0 0 0,0 1 1,0-1-1,0 0 0,-1 0 1,3-1-1,1-2 27,0-1 0,0 0-1,-1 0 1,0 0 0,0 0 0,0-1 0,0 1 0,-1-1 0,0 0 0,-1 0-1,1 0 1,-1-1 0,0 1 0,0-1 0,-1 1 0,1-14 0,-1 6-28,0 0 1,-2 0 0,0 0-1,0 0 1,-1 0-1,-1 0 1,-6-18-1,7 26-73,0 0 0,0-1 0,-1 1 0,0 1 0,0-1 0,-1 0 0,0 1 0,0-1 0,0 1 0,0 0 0,-1 1 0,0-1 0,0 1 0,0 0 0,0 0 0,-1 1 0,-11-7 0,15 10-10,1-1-1,0 1 1,-1-1 0,1 1 0,-1-1 0,1 1 0,-1 0-1,0 0 1,1 0 0,-1 0 0,1 0 0,-1 0 0,1 0-1,-3 1 1,3-1 34,1 0 0,0 0 0,-1 0 0,1 1 0,0-1 0,-1 0 0,1 0-1,0 1 1,-1-1 0,1 0 0,0 1 0,0-1 0,-1 0 0,1 1 0,0-1 0,0 0-1,0 1 1,0-1 0,-1 0 0,1 1 0,0 0 0,0 0 5,0 0 1,0 0-1,0 1 1,0-1 0,0 0-1,0 0 1,1 0-1,-1 0 1,0 0-1,1 0 1,0 2 0,1 1 6,0 0 0,1 0 0,0 0 0,-1 0 0,1-1 0,1 1 0,-1-1 0,0 0 0,1 0 0,6 5 0,-1-2 68,1-1 1,-1 0-1,17 6 0,-20-9-17,1 0 0,-1 0 0,1-1 0,-1 0 0,1 0 0,-1-1 0,1 1 0,-1-1 0,1-1 0,8-1 0,-5 0 21,-1 0 0,0-1 0,0 0 1,0-1-1,-1 0 0,12-7 0,5-6 28,-1-1-1,-1-1 1,30-33 0,-47 47-105,4-7 42,1 0-1,-1-1 0,-1 0 0,0 0 0,-1-1 0,0 0 0,-1 0 0,-1-1 0,0 0 0,6-26 0,-5 5 21,-2 0 1,-1-1-1,-1-57 0,-2 64-192,-1 11 39,0 0-1,-1 0 1,-3-20 0,1 34-261,1 12 224,-1 15 95,-3 51-107,-21 193 15,24-244 81,-14 128-38,15-115 305,1-1 1,6 46-1,-6-66 101,1-13-191,1-2 43,1-3 37,3-8-46,-1 0 0,0-1-1,-1 1 1,3-20 0,-4 21-287,-1 1 0,1 0 0,1-1 0,0 1 0,1 0-1,0 0 1,0 1 0,8-12 0,-12 21 126,0-1-1,0 1 1,0 0 0,1-1-1,-1 1 1,0 0-1,0 0 1,1-1-1,-1 1 1,0 0 0,1 0-1,-1-1 1,0 1-1,1 0 1,-1 0 0,0 0-1,1 0 1,-1 0-1,0 0 1,1-1 0,-1 1-1,0 0 1,1 0-1,-1 0 1,1 0-1,-1 0 1,0 0 0,1 0-1,-1 1 1,0-1-1,1 0 1,-1 0 0,0 0-1,1 0 1,-1 0-1,1 1 1,11 10-31,-4-3-43,4-2 79,1 1 1,-1-2-1,1 0 1,0 0-1,0-1 0,0-1 1,0 0-1,1-1 0,14 1 1,14-2 84,67-5 1,-74-1-4,-1-1 0,0-2 0,0-1 0,58-25-1,-59 16-163,-38 21 40,1 0 1,-1 0-1,1 1 0,0-1 1,0 1-1,0 0 0,-6 8 1,-31 40 102,23-28-36,1 1-1,1 1 0,2 1 1,-20 45-1,32-63 85,5-8 36,9-14 175,-2 2-130,5-3-220,13-18-1,14-13-118,-41 45 144,-1-1-1,0 1 0,1-1 0,-1 1 0,1-1 1,-1 1-1,1 0 0,-1-1 0,1 1 0,-1 0 0,1 0 1,-1-1-1,1 1 0,-1 0 0,1 0 0,-1 0 1,1-1-1,0 1 0,-1 0 0,1 0 0,-1 0 0,1 0 1,-1 0-1,1 0 0,0 0 0,-1 0 0,1 1 1,-1-1-1,1 0 0,-1 0 0,1 0 0,0 1 0,-1-1 1,1 0-1,-1 1 0,0-1 0,1 0 0,-1 1 0,1-1 1,-1 0-1,1 1 0,-1-1 0,0 1 0,1-1 1,-1 1-1,1 0 0,1 3-44,0 1 0,0-1 0,-1 1 0,3 7-1,-2-5 36,2 7-27,0 1 99,0 0 1,2 0 0,0-1-1,1 1 1,10 16-1,-16-30-44,-1 0 0,1 0-1,-1 0 1,1 0-1,-1-1 1,1 1-1,0 0 1,-1-1-1,1 1 1,0 0-1,0-1 1,-1 1-1,1-1 1,0 1-1,0-1 1,0 1-1,0-1 1,-1 0-1,1 0 1,0 1-1,0-1 1,0 0-1,0 0 1,0 0-1,0 0 1,0 0-1,0 0 1,0 0-1,0 0 1,0 0 0,0 0-1,0-1 1,-1 1-1,1 0 1,0-1-1,0 1 1,0-1-1,0 1 1,0-1-1,-1 1 1,1-1-1,0 1 1,1-2-1,3-4 53,0 1 1,-1-1-1,1 0 0,6-12 0,-5 9-98,115-165 420,-106 156-344,96-122 180,-86 104-230,-1-1-1,20-44 1,-18 24-34,23-74 1,-36 91-76,-3-1 1,10-76-1,-19 112 62,0-27-238,-1 30 275,0 1 1,0 0 0,0 0 0,0 0 0,0 0 0,0-1 0,-1 1 0,1 0 0,0 0-1,-1 0 1,1 0 0,-1 0 0,1 0 0,-1 0 0,0 0 0,1 0 0,-1 0 0,0 0-1,0 0 1,0 1 0,0-2 0,0 2 6,0 0-1,0-1 1,1 1 0,-1 0-1,0 0 1,0 0 0,0 0-1,1 0 1,-1 0 0,0 0-1,0 0 1,0 0 0,1 0-1,-1 0 1,0 1-1,0-1 1,1 0 0,-1 1-1,0-1 1,0 0 0,-1 2-1,-12 10-103,8-5 99,0-1-1,1 1 1,0 0-1,1 0 1,-8 15-1,-14 46 137,21-54-109,-56 139 44,-2 3 81,39-96-214,13-34 105,1 1 0,-12 48 0,19-57 0,0-1 0,1 1 0,1 0 0,0 0 1,2 0-1,3 25 0,-4-41-12,0-1 1,0 1-1,1-1 1,-1 0-1,0 1 1,1-1-1,-1 0 1,1 1-1,-1-1 1,1 0-1,0 1 1,-1-1-1,1 0 1,0 0-1,0 0 1,0 0-1,0 0 1,0 0-1,0 0 1,0 0-1,1 0 1,-1-1-1,0 1 1,0 0-1,1-1 1,-1 1-1,0-1 1,1 1-1,-1-1 1,0 1-1,1-1 1,-1 0-1,1 0 1,-1 0-1,0 0 1,1 0-1,-1 0 1,1 0-1,-1 0 1,0-1-1,3 0 1,5-2 12,-1 0 1,0-1-1,0 0 1,0 0-1,8-8 1,-13 11-33,30-23 105,43-41-1,-37 30-23,-17 18-44,-17 15-65,-1-1 0,0 0 0,0 0 0,0-1 0,0 1 0,-1-1 0,1 0 0,-1 0 0,4-6-1,-7 10 14,1 0-1,-1-1 0,1 1 1,-1 0-1,1-1 0,0 1 0,-1 0 1,1-1-1,-1 1 0,1 0 0,0 0 1,-1 0-1,1 0 0,0 0 0,-1 0 1,1 0-1,0 0 0,-1 0 1,1 0-1,0 0 0,-1 0 0,1 0 1,-1 1-1,1-1 0,0 0 0,-1 0 1,1 1-1,21 8 92,-13-6-55,-1 0 0,0 0 0,1 0 0,-1-1-1,1 0 1,0-1 0,0 0 0,-1 0 0,11-1 0,78 0-207,-97 17 69,-1-5 130,0 0-1,-1-1 0,-6 21 0,4-16-26,-3 20-1,5-18-35,1-9 86,0 1 1,0 0 0,1 0 0,0 1 0,2 13-1,-2-23-20,0 0-1,0-1 0,0 1 1,1 0-1,-1 0 0,0-1 1,0 1-1,1 0 0,-1 0 1,0-1-1,1 1 0,-1 0 1,0-1-1,1 1 0,-1 0 1,1-1-1,0 1 0,-1-1 1,1 1-1,-1-1 0,1 1 0,0-1 1,-1 1-1,1-1 0,0 0 1,-1 1-1,1-1 0,0 0 1,0 0-1,-1 1 0,1-1 1,0 0-1,0 0 0,0 0 1,-1 0-1,1 0 0,0 0 1,0 0-1,-1 0 0,1-1 1,0 1-1,0 0 0,-1 0 0,1-1 1,0 1-1,1-1 0,4-2 45,-1 0 0,1 0 0,-1-1-1,8-6 1,-9 7-83,265-179 714,-223 154-741,-28 16 80,1-1-1,-2 0 1,0-1-1,0-1 0,-2-1 1,0 0-1,0-1 1,-2 0-1,19-32 1,-12 11 9,-1-2 0,-3 0 0,-1 0 0,14-63 0,0-50 42,-27 141-207,0 1 1,-2-1-1,1 0 1,-1 1-1,-1-1 0,0 0 1,-1 1-1,-4-17 1,6 27 111,0 1 1,0 0 0,0 0 0,0-1-1,0 1 1,-1 0 0,1 0-1,0-1 1,0 1 0,0 0-1,0 0 1,0-1 0,-1 1 0,1 0-1,0 0 1,0 0 0,0-1-1,-1 1 1,1 0 0,0 0-1,0 0 1,0 0 0,-1-1 0,1 1-1,0 0 1,-1 0 0,1 0-1,0 0 1,0 0 0,-1 0-1,1 0 1,0 0 0,0 0 0,-1 0-1,-11 5-212,-9 13 180,11-6 29,1 1 0,0 0 0,1 1 0,0 0 0,1 0 0,-6 16 0,1-2 125,-49 111-167,-10 20 18,52-120 71,-55 123-138,71-153 119,0-1 1,1 0 0,0 1 0,1 0-1,0-1 1,0 1 0,1 0 0,0 0 0,0 0-1,1-1 1,0 1 0,1 0 0,0-1 0,0 1-1,1-1 1,5 13 0,-5-14 21,1 0 1,0 0-1,1 0 1,-1-1-1,1 0 0,0 0 1,1 0-1,0 0 0,0-1 1,0 0-1,0 0 1,1-1-1,0 1 0,0-2 1,0 1-1,0-1 0,0 0 1,11 3-1,-13-5-6,1 0 0,0 0 0,-1-1 1,1 1-1,0-1 0,0 0 0,-1-1 0,1 1 0,0-1 0,0-1 0,-1 1 1,10-4-1,0-2 22,0-1 1,28-19-1,-32 19-52,-1-1 0,-1 0 0,0 0 0,0-1 0,-1-1 0,13-19-1,-19 28-89,-2 5-28,-2 8-84,-1 1 160,1 1 0,1 0 0,-1 18 1,0 2 13,-2 38 176,4-62-144,1 1 1,0 0-1,0-1 1,1 1 0,3 10-1,-5-19 15,1 1-1,-1-1 1,1 1 0,-1-1-1,1 0 1,0 1-1,0-1 1,0 0 0,0 1-1,0-1 1,0 0 0,0 0-1,0 0 1,0 0-1,0 0 1,1 0 0,-1 0-1,0 0 1,1-1-1,1 2 1,0-2 4,-1 1 0,0-1-1,1 0 1,-1 0 0,0 0-1,1 0 1,-1 0 0,0 0 0,1-1-1,-1 1 1,0-1 0,3 0-1,5-3 57,0-1 1,-1 0-1,1 0 0,13-11 0,106-86 239,-70 53-160,72-64 285,-113 94-366,0-1 0,-1 0 0,-1-2 0,22-36 0,108-274-132,-63 130-251,-78 190 328,11-26 27,-15 35-107,0 0 0,0 0-1,0 0 1,-1 0-1,1 0 1,-1 0 0,0 0-1,0-1 1,0 1 0,-1-4-1,1 7 43,0-1 0,0 1 0,0-1 0,0 1 1,-1 0-1,1-1 0,0 1 0,0-1 0,0 1 0,-1-1 0,1 1 0,0 0 0,-1-1 0,1 1 0,0 0 0,-1-1 0,1 1 0,-1 0 1,1-1-1,0 1 0,-1 0 0,1 0 0,-1 0 0,1-1 0,-1 1 0,0 0 0,0 0 10,0 0 0,0 0-1,-1 0 1,1 0 0,0 0-1,0 0 1,-1 1 0,1-1-1,0 0 1,-2 1 0,-1 1 9,0 1 1,-1-1-1,1 1 0,-5 3 1,2 1 0,0 0 0,0 0-1,0 1 1,1 0 0,0 0 0,1 1 0,-8 13 0,-23 70 12,24-60-11,-68 215 4,58-172 0,14-49-12,-12 35 5,-12 75-1,28-116 58,2-1 0,0 1 0,2 0 0,0-1 0,1 1-1,1 0 1,0-1 0,7 24 0,-7-36 1,0-1 0,0 0 0,0 1 0,1-1 0,0 0 0,0-1 0,0 1-1,7 8 1,-9-14-26,-1 0 0,1 1-1,-1-1 1,1 0 0,-1 0-1,1 1 1,-1-1 0,1 0-1,-1 0 1,1 0 0,-1 0-1,1 0 1,0 0-1,-1 0 1,1 0 0,-1 0-1,1 0 1,-1 0 0,1 0-1,0 0 1,-1 0 0,1-1-1,-1 1 1,1 0 0,-1 0-1,1-1 1,12-9 197,-12 10-187,15-17 47,-1 0 0,24-34-1,-29 34 57,13-25 0,4-7-179,-18 35-77,11-17 89,-19 29-1,1-1-1,0 1 0,0 0 1,0 0-1,0 1 0,0-1 1,0 0-1,0 1 0,4-3 1,-5 5 18,-1-1 1,1 1 0,-1-1 0,1 1-1,-1 0 1,1-1 0,-1 1-1,0 0 1,1-1 0,-1 1 0,0 0-1,0-1 1,1 1 0,-1 0-1,0 0 1,0 0 0,0 6-13,1 0 1,-1 0 0,-1 0-1,0 0 1,-2 13-1,-2 8-27,-16 146 669,21-146-116,9-40-400,0 1 1,0 0 0,19-16 0,-7 6-162,-6 5 63,30-21 1,-38 31-39,0 2 0,0-1 0,0 1 1,1 0-1,0 0 0,0 1 0,9-2 0,-14 4 22,1 0 0,-1 0-1,1 1 1,-1 0-1,1 0 1,0 0 0,-1 0-1,1 1 1,6 1 0,-8-2 7,0 1 0,-1 0 1,1-1-1,0 1 1,-1 0-1,1 0 0,-1 0 1,0 0-1,1 0 1,-1 0-1,0 1 1,1-1-1,-1 0 0,0 1 1,0-1-1,0 1 1,0-1-1,0 1 0,-1-1 1,1 1-1,0 0 1,0 2-1,0 2-6,0 0-1,-1 0 1,0 1-1,0-1 1,0 0-1,-1 0 1,0 0-1,-2 10 1,-17 49-73,7-35 100,-1-2-1,-1 1 1,-1-2-1,-2 0 0,0-1 1,-2-1-1,-1-1 1,-29 26-1,40-40 130,0-1 1,-1-1-1,-14 8 0,25-15-133,-1-1-1,0 1 1,1-1-1,-1 1 0,0-1 1,0 1-1,0-1 0,0 0 1,1 0-1,-1 1 0,0-1 1,0 0-1,0 0 1,0 0-1,0 0 0,0 0 1,1 0-1,-1 0 0,0 0 1,0 0-1,0-1 1,0 1-1,0 0 0,1-1 1,-1 1-1,0 0 0,-1-1 1,2 0-4,-1 0 0,1 1 0,-1-1 0,1 0 0,-1 0 0,1 1 0,0-1 0,-1 0-1,1 0 1,0 0 0,0 1 0,-1-1 0,1 0 0,0 0 0,0 0 0,0 0 0,0 0 0,0 1 0,0-1 0,0 0 0,1 0 0,-1 0 0,0 0 0,0 1 0,1-1 0,-1 0 0,0 0 0,1-1 0,4-6-13,0 0 0,0 0 0,0 1 0,1-1 0,0 1-1,0 0 1,1 1 0,0 0 0,14-10 0,6-2-33,44-20 0,-40 22-33,65-37-224,70-35-3799,-122 70-791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49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32 6048,'-13'-12'2752,"30"4"-2400,-2 5-320,1 3-96,8-3 32,-3 3 32,2-5-448,4 10 256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50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24 120 4224,'-18'-25'1920,"13"30"-1664,10-5 992,3 8-736,10-4 704,4 4-704,14-8 320,1 3-512,26-11 320,0 1-352,22-9 128,0-1-256,4-3 480,-2 5-352,-6-10-2528,-14 10 1216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51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38 3904,'-16'-35'5562,"16"34"-5524,0 1-1,0 0 0,0 0 0,-1 0 1,1 0-1,0-1 0,0 1 0,0 0 0,-1 0 1,1 0-1,0 0 0,0 0 0,-1 0 1,1 0-1,0 0 0,0 0 0,-1 0 0,1 0 1,0-1-1,0 1 0,-1 1 0,1-1 1,0 0-1,0 0 0,0 0 0,-1 0 1,1 0-1,0 0 0,0 0 0,-1 0 0,1 0 1,0 0-1,0 0 0,0 1 0,-1-1 1,1 0-1,0 0 0,0 0 0,0 0 0,-1 1 1,-6 7 425,-3 9 58,0 1 0,1 0 0,0 1 0,-10 38 0,-13 86 673,28-121-977,-1 1-29,-92 435 1762,95-450-1737,1 0 1,-1 14-1,2-21-231,0-1-1,0 0 1,1 0-1,-1 0 1,0 0 0,1 0-1,-1 0 1,0 0-1,0 0 1,1 0 0,-1 0-1,0 1 1,0-1-1,1-1 1,-1 1 0,0 0-1,1 0 1,-1 0-1,0 0 1,0 0 0,1 0-1,-1 0 1,0 0-1,0 0 1,1 0 0,-1-1-1,0 1 1,0 0-1,1 0 1,-1 0-1,10-8-2402,0-1 0,15-16 0,-7 4 197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09.9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9 221 5408,'-8'-10'1728,"8"9"-1500,0 0 1,0 0-1,0 1 0,1-1 1,-1 0-1,0 0 1,0 0-1,1 1 1,-1-1-1,0 0 0,1 0 1,-1 1-1,1-1 1,-1 0-1,2 0 0,0-2 603,0-1-371,1 0 1,0 0-1,0 0 1,0 1-1,4-4 1,4-5 296,3-2-254,0 1 0,1 1 1,0 0-1,27-15 0,-26 17-278,6-4-14,0 1 0,26-11 0,-40 21-194,0 0 0,0 0 1,0 1-1,0 0 0,1 0 0,-1 1 0,1 0 0,-1 0 0,1 1 0,8 1 0,-14-1 7,0 1-1,-1-1 0,1 1 1,-1-1-1,1 1 0,0 0 1,-1 0-1,1 0 0,-1 0 0,0 1 1,1-1-1,-1 1 0,0-1 1,0 1-1,0 0 0,0 0 0,0 0 1,-1 0-1,1 0 0,0 0 1,-1 0-1,1 1 0,-1-1 1,0 1-1,0-1 0,0 1 0,0-1 1,-1 1-1,1-1 0,0 1 1,-1 0-1,0-1 0,0 1 1,0 0-1,0-1 0,0 1 0,-1 5 1,-1-1 66,-1 1 0,0-1 0,0 1 0,0-1 1,-1 0-1,0 0 0,0 0 0,-9 9 0,-7 6 181,-22 20 0,1-2-120,33-31-112,0-1-10,-16 21 0,22-27-33,1 0 1,0 0-1,-1 0 0,1 0 0,0 0 0,0 0 0,1 1 0,-1-1 1,0 0-1,1 1 0,-1-1 0,1 0 0,0 1 0,-1-1 0,1 1 1,1 4-1,0-3 9,1 1 0,0 0 1,0-1-1,0 0 0,1 1 0,-1-1 1,1 0-1,0 0 0,1 0 0,-1-1 1,5 5-1,6 4 46,26 17 0,-13-11-120,1 3 94,0 2 1,26 27-1,-47-43 13,0 0 0,-1 0 0,0 1 0,-1 0 0,0 0 0,0 1 0,0-1 0,-1 1 0,-1 0 0,1 0 0,-1 0 0,2 18 0,-4-25-8,-1 1-1,1-1 1,-1 1-1,0 0 1,0-1-1,0 1 0,-1-1 1,1 1-1,0-1 1,-1 1-1,0-1 1,0 0-1,1 1 0,-2-1 1,1 0-1,0 1 1,0-1-1,-1 0 1,1 0-1,-1 0 1,1 0-1,-1 0 0,0 0 1,-2 1-1,-6 3 20,0 0-1,-1-1 1,0 0-1,0 0 1,0-1 0,0-1-1,-1 0 1,-22 3-1,-8-2-210,-48-2 0,83-2 76,-47-3-2618,37-1 561,37-5-6572,6 8 6251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52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53 255 5728,'-11'-12'698,"7"8"-431,1 1 1,0-1-1,0 1 1,1-1-1,-1 0 1,-3-7-1,4 6-202,0 2 80,0 0 0,0 0-1,0 0 1,1 0 0,0 0-1,-1-1 1,1 1 0,1 0-1,-1-1 1,0 1-1,1-1 1,0 1 0,-1-1-1,2-6 1,1 4-9,0-1 0,1 1 0,-1 0 0,1-1 0,1 2 0,-1-1 0,1 0-1,0 1 1,1-1 0,-1 1 0,1 0 0,5-4 0,0 1-22,0 0 1,0 1-1,0 0 1,1 0-1,20-8 0,-19 11-89,-1 1 0,1 0 0,0 0-1,0 1 1,0 1 0,0 0 0,0 1-1,0 0 1,0 1 0,0 0 0,0 1-1,0 0 1,13 5 0,-1 0 31,0 2 0,-1 1 0,-1 0 0,0 2 0,27 18 0,-35-20 125,0 0-1,-1 1 1,18 19 0,-26-24-31,0-1 0,-1 1 0,0-1 0,0 1 0,-1 1 0,1-1 0,-1 0 0,-1 1 0,1 0 0,-1-1 0,2 9 0,-4-11-87,0-1 1,0 0 0,0 0 0,0 1-1,-1-1 1,1 0 0,-1 0 0,0 0 0,1 0-1,-2 0 1,1 0 0,0 0 0,-1 0 0,1 0-1,-1 0 1,0 0 0,0-1 0,0 1 0,0-1-1,-4 4 1,-5 3 139,0 0-1,-1-1 0,-18 11 1,21-14-134,-13 7-29,1-1 0,-2-1 0,1-1 0,-1-2 0,-1 0 0,1-1 0,-1-1 0,0-1 0,0-2 0,-1 0 0,1-1 0,0-2 0,-40-5 0,58 5-493,1 0-1,0 0 1,-1 0 0,1 0-1,-9-5 1,30 5-6357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54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580 28 3072,'0'-1'86,"-1"0"0,1 1 0,0-1 0,-1 1 0,1-1 0,0 0 0,0 1 0,0-1 0,0 0 0,-1 1 0,1-1 0,0 0 0,0 0 0,0 1 0,0-1 0,0 0 0,1 1 0,-1-1 0,0 0 0,0 0 0,2-12 2502,-3 17-2304,1-1-1,-2 1 0,1-1 0,0 1 1,0-1-1,-1 0 0,0 1 0,0-1 1,-3 4-1,-28 38 192,16-23-129,2-1-198,-11 15 343,-49 52 0,-87 78 320,137-139-696,1 2 0,1 1 0,2 1 0,1 0 1,2 2-1,0 0 0,3 1 0,1 0 0,1 2 0,2-1 0,2 2 1,1-1-1,1 1 0,3 0 0,1 0 0,2 47 0,1-76-2,1 1-1,0 0 1,0-1-1,1 1 1,0 0-1,0-1 1,1 0-1,0 0 0,6 12 1,-4-14-33,-1 1 0,1-1 0,-1 0 0,2-1 0,-1 1 0,1-1 0,0 0 0,0 0 0,0-1 0,12 6 0,-3-2 22,0-1 0,1-1 0,-1-1 0,2 0 0,-1-1 0,18 2 0,5-2 352,57 0 0,-95-4-449,-1 0 0,0 0 1,0 0-1,0 0 0,0 0 1,0 0-1,0 0 0,0 0 1,0 0-1,0-1 0,0 1 1,1 0-1,-1 0 0,0 0 0,0 0 1,0 0-1,0 0 0,0 0 1,0 0-1,0 0 0,0 0 1,0-1-1,0 1 0,0 0 1,0 0-1,0 0 0,0 0 1,0 0-1,0 0 0,0 0 1,0-1-1,0 1 0,0 0 0,0 0 1,0 0-1,0 0 0,0 0 1,0 0-1,0 0 0,0 0 1,0-1-1,0 1 0,0 0 1,0 0-1,-1 0 0,-3-10-1705,-9-10-3565,12 19 4578,-3-7-1654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55.4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338 502 3392,'0'0'95,"1"-1"0,-1 1 0,0-1 0,1 1 0,-1 0 0,1-1 0,-1 1 0,0-1 0,0 1 0,1-1 0,-1 1 0,0-1 0,0 1 0,1-1 0,-1 1 0,0-1-1,0 1 1,0-1 0,0 1 0,0-1 0,0 0 0,0 1 0,0-1 0,0 1 0,0-1 0,0 1 0,0-1 0,0 1 0,-1-1 0,1 1 0,0-1 0,0 1 0,-1-1 0,1 1 0,0-1 0,0 1 0,-1-1 0,1 1 0,-1 0 0,1-1 0,0 1 0,-1-1 0,1 1 0,-1 0 0,1 0 0,-1-1 0,1 1 0,-1 0 0,1 0 0,-1-1 0,-2 0 149,-1-1 0,1 1 1,0 0-1,0 0 1,-1 0-1,-4 0 0,0 0-203,0 1-1,1 1 0,-1-1 0,0 1 1,0 1-1,0-1 0,1 1 0,-1 1 1,1-1-1,0 1 0,-1 1 0,1-1 1,-7 6-1,0 1 16,0 0 0,1 1 1,0 1-1,1 0 0,-12 15 1,11-9 63,0 1 1,-13 27-1,8-14 15,13-23-70,0 1 0,0 0 0,1 0 0,-5 20 0,8-24 16,0 0 0,0 1 0,0-1 0,1 1 0,0-1 0,0 0 0,1 1 0,0-1 1,2 9-1,-3-14-47,1 1 1,-1-1-1,1 0 1,0 1-1,-1-1 1,1 0-1,0 0 1,0 0-1,0 1 1,0-1-1,0 0 1,0 0 0,0 0-1,1-1 1,-1 1-1,0 0 1,0 0-1,1-1 1,-1 1-1,1-1 1,-1 1-1,0-1 1,1 1-1,-1-1 1,1 0-1,-1 0 1,1 0 0,-1 0-1,1 0 1,-1 0-1,1 0 1,-1 0-1,1 0 1,-1-1-1,0 1 1,1-1-1,-1 1 1,1-1-1,1-1 1,3-3 48,0-1 1,0 0 0,0 0-1,-1 0 1,0-1-1,4-7 1,6-6 67,95-138 400,-36 47-174,23-37-268,-78 114-156,-2 0 0,20-60 0,-29 72 48,17-60-69,-21 68-30,-1 0 0,-1 0 0,2-24 0,-4 37 57,0-1-1,0 1 0,0 0 1,0-1-1,0 1 0,0 0 1,0-1-1,-1 1 0,1 0 1,-1-1-1,1 1 1,-1 0-1,1 0 0,-1 0 1,0-2-1,0 3 12,0 0 0,1-1 0,-1 1-1,1 0 1,-1 0 0,0 0 0,1 0 0,-1 0 0,0 0 0,1 0 0,-1 0 0,1 0-1,-1 0 1,0 0 0,1 1 0,-1-1 0,1 0 0,-1 0 0,0 1 0,1-1-1,-1 0 1,1 1 0,-1-1 0,1 0 0,-1 1 0,1-1 0,-1 1 0,1-1 0,0 1-1,-1 0 1,-9 9-119,1 1 0,0 0 0,1 0 0,0 1 0,-11 24-1,7-14 48,-70 134 315,75-142-105,1 1 0,0-1 0,1 2 0,0-1 0,1 0 0,1 1 0,1 0 0,0 0 0,1 0-1,0 0 1,2 0 0,0-1 0,0 1 0,2 0 0,0 0 0,8 24 0,-3-17 79,1 0 1,2 0 0,0 0-1,2-2 1,23 34-1,0-15 304,-35-39-480,0 0 1,0 0 0,-1 0-1,1 0 1,0 0 0,-1 0-1,1 0 1,-1 0-1,1 0 1,-1 0 0,0 0-1,1 0 1,-1 1-1,0-1 1,0 0 0,0 0-1,0 0 1,0 1 0,0-1-1,0 0 1,0 0-1,-1 0 1,1 0 0,0 1-1,-1-1 1,1 0-1,0 0 1,-1 0 0,0 0-1,1 0 1,-1 0 0,0 0-1,1 0 1,-1 0-1,0 0 1,0 0 0,0-1-1,0 1 1,0 0-1,0-1 1,0 1 0,0 0-1,0-1 1,-1 1-1,-4 3 282,6-4-316,0 0 1,0 0-1,0 0 0,0 1 0,0-1 1,0 0-1,0 0 0,0 0 1,0 0-1,-1 0 0,1 0 0,0 0 1,0 0-1,0 0 0,0 0 0,0 0 1,0 0-1,0 1 0,-1-1 1,1 0-1,0 0 0,0 0 0,0 0 1,0 0-1,0 0 0,0 0 0,-1 0 1,1 0-1,0 0 0,0 0 1,0 0-1,0 0 0,0-1 0,0 1 1,0 0-1,-1 0 0,1 0 0,0 0 1,0 0-1,0 0 0,0 0 1,0 0-1,0 0 0,0 0 0,0 0 1,-1 0-1,1-1 0,0 1 0,0 0 1,0 0-1,0 0 0,0 0 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56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27 4992,'-9'-27'2682,"7"42"-1713,0 0 0,-7 23 0,-23 80 752,-9 36-522,32-109-982,-6 68 1,11-67-113,0-18 158,2 0 0,2 0-1,0 0 1,7 45-1,-5-61-172,0-2 65,0-1 1,0 1 0,8 17 0,-9-24-113,0-1 1,1 0 0,-1 1-1,1-1 1,-1 0-1,1 1 1,0-1 0,0 0-1,0 0 1,0-1 0,0 1-1,1 0 1,-1-1-1,0 1 1,1-1 0,-1 0-1,1 0 1,5 2-1,-1-2 1,0 0 0,1 0-1,-1-1 1,0 0 0,1 0-1,-1-1 1,1 1 0,7-3-1,61-19 145,-62 17-155,7-1-148,-1-1 0,20-11 0,-35 15-278,1 0-1,-1 0 0,0 0 1,0-1-1,-1 0 1,1 0-1,0 0 1,-1 0-1,0-1 0,0 0 1,-1 1-1,4-7 1,-6 9 174,-1 1 1,1 0 0,0-1 0,-1 1 0,0-1 0,1 1-1,-1-1 1,0 1 0,0-1 0,0 1 0,0-1 0,0 0-1,0 1 1,0-1 0,0 1 0,-1-1 0,1 1-1,0-1 1,-1 1 0,0 0 0,-1-3 0,-13-9-3670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56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24 114 6464,'-19'-17'2090,"19"17"-2026,0 0 0,-1 0 0,1 0 0,0-1 0,-1 1-1,1 0 1,0 0 0,0-1 0,0 1 0,-1 0 0,1 0 0,0-1-1,0 1 1,0 0 0,0 0 0,-1-1 0,1 1 0,0 0-1,0-1 1,0 1 0,0 0 0,0-1 0,0 1 0,5-3 750,9 3-119,-14 0-627,30-2 752,-1-1 0,0-2 0,34-9 1,11-1-497,119-14 256,-63 11-3272,-102 17 1183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6:56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5888,'11'-9'1898,"-11"9"-1867,1-1-1,-1 1 1,0 0-1,0 0 1,1 0-1,-1-1 1,0 1-1,1 0 1,-1 0-1,0 0 1,1 0-1,-1 0 1,0 0 0,1 0-1,-1 0 1,1 0-1,-1 0 1,0 0-1,1 0 1,-1 0-1,0 0 1,1 0-1,-1 0 1,1 0-1,8 1 226,0 1 0,0-1 0,0 1 0,0 1 0,0 0 0,0 0 0,13 7 0,-3 3 68,-1 0-1,0 1 1,-1 0-1,0 2 1,-1 0-1,21 28 1,-3 3 221,39 69 0,-61-94-471,0-1 0,-2 2 0,0-1 0,-1 2 0,-2-1 1,0 1-1,-2 0 0,0 0 0,-2 1 0,1 38 1,-7-21-3,-2 0 1,-1 0-1,-3-1 1,-25 76-1,22-82-117,-1 0 0,-2-1-1,-2-1 1,-1-1 0,-39 55-1,24-46-412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08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6 537 3488,'-6'12'8519,"7"-9"-7625,-1-4-817,1 1 0,-1 0 0,0-1 0,1 1 1,-1 0-1,1 0 0,-1-1 0,0 1 0,1 0 0,-1 0 0,1 0 0,-1 0 1,1-1-1,-1 1 0,1 0 0,-1 0 0,1 0 0,4-1 199,0-2-89,-1 1 1,0-1-1,0-1 0,0 1 1,0 0-1,0-1 0,4-5 1,20-31 514,-24 34-583,18-31 494,26-62 1,-33 66-394,1 1 0,39-59 1,-33 63-141,2 1 0,1 1 0,28-22 0,-26 18-291,-11 12-346,-31 74 34,10-30 659,1-1 0,1 1 0,1 0 0,1 0 0,5 40 0,-1-39 30,12 44 0,-12-59-71,1 0 1,1 0 0,0 0 0,0-1 0,12 18 0,-14-25-37,0 0 1,0-1 0,0 1 0,1-1-1,-1 0 1,1 0 0,0-1 0,5 4-1,-7-5-17,0 0 0,1 1 0,-1-1-1,1-1 1,-1 1 0,1 0-1,-1-1 1,1 1 0,0-1 0,-1 0-1,1 1 1,0-1 0,-1-1 0,1 1-1,4-1 1,0-2 14,-1 0 0,1 0-1,-1 0 1,1-1 0,-1 0 0,0 0-1,0-1 1,-1 0 0,1 0 0,8-10 0,0-3-26,-1 0 0,14-24 0,21-49 104,16-25-273,-56 102 27,-6 11 61,-1 1 0,0 0 0,1-1 0,-1 1 0,1 0 0,0 0 0,-1 0 0,4-3 0,-4 5 34,-1 0 0,0 0 0,0 0 0,0-1-1,1 1 1,-1 0 0,0 0 0,0 0 0,0 0 0,0 1 0,1-1-1,-1 0 1,0 0 0,0 0 0,0 0 0,0 0 0,1 0 0,-1 0 0,0 0-1,0 0 1,0 0 0,0 0 0,0 0 0,1 1 0,-1-1 0,0 0 0,0 0-1,0 0 1,0 0 0,0 0 0,0 1 0,0-1 0,1 0 0,-1 0 0,0 0-1,0 0 1,0 1 0,0-1 0,0 0 0,0 0 0,0 0 0,0 0 0,0 1-1,0-1 1,0 0 0,1 9-160,-9 126 33,6-93 306,-2 0 1,-2 0 0,-18 71-1,21-106 2,0-1 0,0 1 0,-5 8 0,2-4 39,6-11-199,0 0 0,0 0 1,0 0-1,0 0 0,0 0 0,0 0 1,0-1-1,0 1 0,0 0 0,0 0 0,-1 0 1,1 0-1,0 0 0,0 0 0,0 0 1,0 0-1,0 0 0,0 0 0,0 0 0,0 0 1,0 0-1,0 0 0,-1 0 0,1 0 0,0 0 1,0 0-1,0 0 0,0 0 0,0 0 1,0 0-1,0 0 0,0 0 0,0 0 0,0 0 1,-1 0-1,1 0 0,0 0 0,0 0 1,0 0-1,0 0 0,0 0 0,0 1 0,0-1 1,0 0-1,0 0 0,0 0 0,0 0 1,0 0-1,0 0 0,0 0 0,0 0 0,0 0 1,0 0-1,0 0 0,-1 1 0,1-1 0,0 0 1,0 0-1,0 0 0,0 0 0,0 0 1,1-7 10,2 1-49,0 1 0,0 0 0,1 0 0,-1 0 0,1 1-1,9-9 1,30-24-219,-39 34 196,4-2-134,0 0-1,0 0 0,0 0 1,11-3-1,10-5-621,-11 4-851,0 0 0,25-6-1,12 1-4397,-27 9 3726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09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57 6816,'-45'-31'3072,"42"17"-2656,3 11-224,8 3-192,5-8-448,6 8 256,12 8-1600,1 4 992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15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1072 3648,'-6'-3'1792,"5"8"-672,10 10 453,-4-10-1267,1 1-1,-1-1 1,1-1-1,1 1 1,-1-1-1,0 0 1,1 0-1,0-1 0,0 0 1,0 0-1,0-1 1,10 2-1,-12-3-191,0 0 0,0 0 0,0-1-1,0 0 1,0 0 0,1 0-1,-1-1 1,0 0 0,0 0-1,0 0 1,0 0 0,-1-1-1,1 0 1,0 0 0,0 0-1,-1 0 1,0-1 0,1 0 0,5-5-1,-3 1-17,0-1 0,0 0 0,-1 0 0,0-1 0,0 0 0,7-15 0,22-62-1,-32 79-99,2-7 0,0 1 0,-1-1 0,0 0 1,-1 0-1,-1 0 0,1-22 0,-4 29-172,-3 9-76,-4 11 40,-5 24 171,-11 50 0,8-29 102,-146 476 1838,149-486-1697,7-24 454,-11 28 0,13-48-39,4-13 46,10-41-447,1 1 0,3 0 0,31-73 0,27-72-121,54-121-569,-120 304 421,43-82-226,-42 83 98,0 0 0,1 0 0,0 0 0,1 1 0,0 0 0,12-9-1,-20 17 151,0 0-1,-1 1 0,1-1 0,0 0 0,0 1 0,0 0 0,0-1 0,0 1 0,0-1 0,0 1 0,0 0 0,0 0 0,0 0 0,0-1 0,0 1 0,0 0 0,0 0 0,0 0 1,0 1-1,0-1 0,2 0 0,-2 1 14,0 0 1,1 0-1,-1-1 0,0 1 1,1 0-1,-1 0 1,0 0-1,0 0 0,0 1 1,0-1-1,0 0 1,0 0-1,0 2 0,2 2 21,0 1 0,-1-1-1,0 1 1,0-1 0,-1 1-1,0 0 1,1 5-1,-1 4 25,-1 0 0,-1 0 0,0 0-1,0-1 1,-2 1 0,0 0 0,-1-1-1,-7 18 1,4-13 96,-1 0-1,-2-1 1,0 0-1,0 0 1,-19 22-1,1-12 182,2-1 102,31-28-310,31-21-221,-7 4 201,45-35-1,-7 1 12,2 3 0,2 3-1,148-70 1,-205 109-95,39-19 254,-47 22-246,0 0-1,0 0 1,-1 0-1,1 0 1,-1-1-1,5-6 1,-9 10-9,-1 1 0,1 0 0,-1-1 1,1 1-1,-1-1 0,0 1 0,1-1 1,-1 1-1,0-1 0,1 1 0,-1-1 0,0 1 1,0-1-1,1 1 0,-1-1 0,0 1 1,0-1-1,0 0 0,0 1 0,0-1 0,0 1 1,0-1-1,0 0 0,0 0 0,-1 0-21,0 1-1,0-1 1,-1 0-1,1 1 0,0-1 1,0 1-1,-1-1 0,1 1 1,0-1-1,-3 1 1,1-1 36,-5-2-71,9 0 30,7-1 49,-8 4 3,14 0 9,-1 1 0,0 0 0,0 0-1,0 2 1,-1-1 0,17 7 0,-23-7-46,-1 0 1,0 0-1,-1 1 0,1 0 1,0-1-1,-1 2 1,1-1-1,-1 1 0,0-1 1,0 1-1,-1 0 0,1 0 1,-1 1-1,0-1 1,0 1-1,0 0 0,-1 0 1,3 5-1,9 37 8,-11-35 94,0 0 0,0 0 0,2-1 0,-1 0 0,9 14 0,-12-23-58,-1-1 0,1 0 0,0 0 0,-1 0 0,1 0 0,0 0 0,0-1 0,0 1 0,0 0 0,0 0 0,0 0 0,0-1 0,0 1 0,0-1 0,0 1 0,0 0 0,1-1 0,-1 0 0,0 1 0,0-1 0,0 0 0,1 0 0,-1 0 0,0 0 0,0 0 0,1 0 0,-1 0 0,0 0 0,0 0 0,0 0 0,1-1 0,-1 1 0,0 0 0,0-1 0,0 1 0,0-1 0,0 0 0,1 1 0,-1-1 0,0 0 0,1 0 0,47-34 199,18-9-355,-66 43 145,6-3-68,-1 1 1,1-1 0,0 1-1,0 1 1,8-3 0,-13 4 30,0 1 0,-1 0 0,1 0 0,-1-1 0,1 1 0,0 0 0,-1 1 1,1-1-1,0 0 0,-1 0 0,1 1 0,0-1 0,-1 1 0,1-1 0,-1 1 1,1 0-1,-1 0 0,0-1 0,1 1 0,-1 0 0,0 0 0,1 0 0,-1 1 1,0-1-1,0 0 0,0 0 0,0 1 0,0-1 0,1 2 0,7 15-45,-1 1 0,-1-1 0,8 28 0,-9-24 76,1-1-1,14 29 1,-20-47 49,1 0-1,0 0 0,0 0 0,0 0 0,1-1 0,-1 1 1,1-1-1,-1 0 0,1 1 0,5 2 0,-7-5-25,-1 1 0,1-1-1,0 0 1,-1 1 0,1-1 0,0 0 0,0 0-1,-1 0 1,1 0 0,0 0 0,0 0-1,-1 0 1,1 0 0,0 0 0,-1 0-1,1 0 1,0 0 0,0 0 0,-1 0-1,1-1 1,1 1 0,-1-1 0,0 0 1,-1 0-1,1 0 0,0 0 1,0 0-1,0 0 0,-1 0 1,1 0-1,-1 0 1,1 0-1,-1-1 0,1 1 1,-1 0-1,0 0 0,1 0 1,-1-1-1,0-1 0,1-9-61,-1 0 0,0 0 0,-1 0-1,0 0 1,-1 0 0,-1 0 0,0 0-1,0 0 1,-1 1 0,0-1 0,-1 1 0,-1 0-1,-9-14 1,12 20-22,-2-1 0,1 1 0,-1 0 0,1 1 0,-1-1 0,-1 1 0,1 0 0,-1 0 0,1 0 1,-1 1-1,0 0 0,0 0 0,-8-2 0,11 4 29,-16-3-288,14 6 124,11 5 50,-2-4 177,0-1-1,1 1 0,-1-1 1,1 1-1,0-2 0,0 1 1,0 0-1,-1-1 0,1 0 1,10 1-1,3-1 269,29-1-1,-43-1-290,17 0 132,0-2 0,0 0 0,0-2-1,0 0 1,38-16 0,-32 9-59,0-1 0,-1-2 0,40-28 0,-24 7-121,-27 23 0,18-14 0,-30 25 39,4-2-36,0-1 0,-1 0 0,0 0 1,0 0-1,8-10 0,-14 15 22,0 0-1,0 0 1,0 1-1,0-1 1,-1 0-1,1 0 1,0 0-1,0 0 1,0 1-1,0-1 1,-1 0-1,1 0 0,0 0 1,0 0-1,0 0 1,-1 0-1,1 1 1,0-1-1,0 0 1,0 0-1,-1 0 1,1 0-1,0 0 1,0 0-1,-1 0 1,1 0-1,0 0 1,0 0-1,0 0 0,-1 0 1,1 0-1,0 0 1,0 0-1,-1-1 1,1 1-1,0 0 1,0 0-1,0 0 1,-1 0-1,1 0 1,0 0-1,0 0 1,0-1-1,0 1 1,-1 0-1,1 0 0,0 0 1,0 0-1,0-1 1,0 1-1,0 0 1,0 0-1,0 0 1,-1-1-1,1 1 1,0 0-1,0 0 1,0-1-1,0 1 1,0 0-1,0 0 1,0 0-1,0-1 0,0 1 1,0 0-1,0 0 1,0-1-1,-9 20-385,6-15 361,0 1-1,1 0 1,-1 0 0,-2 10 0,3-7 1,-12 46-55,-9 79 0,-7 126 219,22-177-74,-5 29 490,12-94-315,2-7 167,-1-9-388,0 0 0,0 1-1,0-1 1,-1 0 0,1 0 0,0 0 0,0 1-1,-1-1 1,1 0 0,0 0 0,-1 0 0,0 1-1,1-1 1,-2 2 0,1-2-30,1 1 1,-1-1-1,1 1 1,-1-1-1,1 1 1,0 0-1,0-1 1,-1 4-1,1-2 4,0 0 0,0 0 0,-1 0 0,1 0 0,-1-1 0,-1 4 0,-25 47-57,11-22 337,15-29-242,0 0-1,-1 0 1,1 0-1,0 0 1,-1 0-1,1-1 0,-1 1 1,1 0-1,-1-1 1,0 1-1,-3 1 1,5-3-3,-1 0 297,1 0-314,0 0-1,0-1 1,1 1 0,-1 0-1,0-1 1,0 1 0,0 0-1,0-1 1,0 1 0,0 0-1,0-1 1,0 1 0,0 0-1,0-1 1,0 1 0,0 0-1,0-1 1,0 1 0,0 0-1,0-1 1,0 1 0,0 0-1,0-1 1,0 1 0,-1 0-1,1-1 1,0 1 0,0 0-1,0-1 1,-1 1 0,1 0-1,0 0 1,0-1 0,-1 1-1,1 0 1,0 0 0,0 0-1,-1-1 1,0 1 0,1 0-8,0 0 0,0 0 0,0 0 1,0 0-1,0 0 0,0 1 1,0-1-1,0 0 0,0 0 0,0 0 1,0 0-1,0 0 0,0 0 0,0 0 1,0 0-1,0 0 0,0 0 1,0 0-1,0 0 0,0 0 0,0 0 1,0 0-1,0 0 0,0 0 0,0 0 1,0 1-1,0-1 0,0 0 0,-1 0 1,1 0-1,0 0 0,0 0 1,0 0-1,0 0 0,0 0 0,0 0 1,0 0-1,0 0 0,0 0 0,0 0 1,0 0-1,0 0 0,0 0 1,-1 0-1,1 0 0,0 0 0,0 0 1,0 0-1,0 0 0,0-1 0,0 1 1,0 0-1,0 0 0,0 0 0,0 0 1,0 0-1,0 0 0,0 0 1,0 0-1,0 0 0,0 0 0,0 0 1,0 0-1,0 0 0,0 0 1,7 7-341,-6-6 434,0-2-38,0-1 1,0 1-1,-1 0 1,1-1-1,0 1 1,-1 0-1,1-1 1,-1 1-1,0-1 1,1 1-1,-1-1 1,0 1-1,0-1 1,0 1-1,0-1 1,0-1 0,2-16 44,5-9-11,22-89-164,-12 14 69,16-68 155,-23 134-282,28-67 0,-32 89 105,2 1 1,0 0-1,1 1 1,0-1-1,1 2 0,0 0 1,16-15-1,-10 13-18,0 1-1,1 1 1,0 0-1,1 2 0,0 0 1,1 1-1,0 0 1,25-6-1,-39 14 4,1 0-1,-1 0 1,1 0 0,-1 1 0,1 0-1,-1 0 1,1 1 0,-1 0 0,1 0-1,-1 0 1,0 0 0,1 1 0,-1 0-1,9 4 1,-10-4 43,-1 0 1,0 0-1,1 0 1,-1 1-1,0-1 0,0 1 1,0-1-1,-1 1 0,1 0 1,-1 0-1,1 1 1,-1-1-1,0 0 0,0 1 1,-1-1-1,1 1 0,-1-1 1,1 1-1,-1 0 1,0 0-1,0 5 0,0 0-5,-1-1-1,0 1 1,0-1-1,-1 1 1,0-1 0,0 1-1,-1-1 1,0 0-1,-1 0 1,0 0-1,0 0 1,-1 0-1,0 0 1,-7 11-1,5-11 45,-1-1 0,1 0 0,-1 0 0,-1 0 0,1-1-1,-1 1 1,0-2 0,-1 0 0,1 0 0,-17 7 0,10-6 24,1-2 1,-1 1-1,-17 1 1,25-5-17,0 0-1,0 0 1,0-1 0,0 0-1,-1-1 1,1 1 0,0-1 0,0-1-1,-7-2 1,13 4-50,0 0 1,0 0-1,1-1 0,-1 1 1,0 0-1,0-1 0,1 1 1,-1-1-1,0 1 1,1-1-1,-1 1 0,0-1 1,1 1-1,-1-1 0,1 1 1,-1-2-1,1 2-3,0-1 1,0 1-1,0 0 1,0-1-1,0 1 0,0 0 1,0-1-1,0 1 1,0 0-1,0-1 0,0 1 1,0 0-1,0 0 1,0-1-1,0 1 1,0 0-1,1-1 0,-1 1 1,0 0-1,0-1 1,0 1-1,1 0 0,-1 0 1,0-1-1,0 1 1,1 0-1,1-2-30,1 0-1,0 1 1,-1-1-1,1 1 1,0 0-1,0 0 1,5-2-1,125-27 128,-57 14 8,94-33 0,-123 29-102,-29 12 7,31-11 1,-6 8-169,-41 10 102,-3 13-202,-25 74 208,18-61 100,5-11-32,1 1 1,0-1 0,1 1-1,1-1 1,0 1 0,3 17-1,-3-31 4,0 0-1,0 0 0,0 0 1,1 0-1,-1 0 0,0 0 1,0 0-1,1 0 0,-1 0 1,0 0-1,1 0 0,-1 0 1,1 0-1,0 0 0,-1 0 1,1 0-1,-1-1 0,1 1 1,0 0-1,0 0 0,0-1 1,-1 1-1,1-1 0,0 1 1,0 0-1,0-1 0,0 0 1,0 1-1,0-1 0,2 1 1,-2-1 4,0 0 1,0 0 0,1 0 0,-1-1 0,0 1 0,0 0 0,1-1 0,-1 1 0,0 0-1,0-1 1,0 0 0,1 1 0,-1-1 0,0 0 0,0 1 0,0-1 0,0 0-1,0 0 1,0 0 0,-1 0 0,1 0 0,0 0 0,0 0 0,0-2 0,2-2 3,-1 0 0,-1 0 0,1 0 1,-1 0-1,0 0 0,0 0 0,0 0 1,0-8-1,-1-4-90,-3-24 0,-1 23 67,0 0 1,-1 1-1,-1 0 0,-9-19 1,11 27 24,-1 0-44,-3-10-99,7 18 113,1 1 0,0-1 1,0 1-1,0-1 0,0 1 0,0-1 0,0 1 1,-1 0-1,1-1 0,0 1 0,1-1 0,-1 1 1,0-1-1,0 1 0,0-1 0,0 1 0,0-1 1,0 1-1,0-1 0,1 1 0,-1 0 0,0-1 0,0 1 1,1-1-1,-1 1 0,0 0 0,1-1 0,-1 1 1,0 0-1,1-1 0,-1 1 0,1-1 0,42-19-100,-33 16 159,1 0 0,0 1 0,-1 0 0,1 1 0,17-1 0,56 1 295,-51 2-305,-7 0 1,42 6 0,-61-5-37,1 0-1,-1 1 1,0 0-1,1 0 1,-1 1-1,0 0 1,-1 0-1,1 1 1,0-1-1,8 8 1,-13-9-11,0 1 0,0-1 0,0 1 1,0 0-1,0-1 0,-1 1 0,1 0 0,-1 0 0,0 0 0,0 0 1,0 1-1,1 4 0,0 6 31,2 23-1,-3-23-93,2 7 91,1-1-1,1 0 1,11 30-1,-10-31-21,-5-17 7,0 0 0,0 0 0,0 0 0,0-1 1,0 1-1,0 0 0,1-1 0,1 3 0,-2-3 5,0 0-1,0-1 1,0 1-1,0-1 1,0 0-1,0 0 0,0 0 1,0 1-1,0-1 1,0 0-1,0 0 0,0 0 1,0-1-1,0 1 1,0 0-1,0 0 0,0 0 1,0-1-1,0 1 1,0 0-1,-1-1 0,3 0 1,-2 0 11,8-4 15,0-2 1,0 1-1,0-1 1,-1-1-1,0 1 1,0-1-1,7-11 1,-14 18-24,24-27 9,121-127-190,-52 64 1,-77 72 110,-1-1 1,-1-1-1,15-26 0,-11 10-3,-1-1-1,-2-1 1,-2-1-1,16-71 1,1-41-302,-30 135 324,0 0-1,-1-20 1,-1 8-257,1 29 276,0 0 0,0-1 0,0 1-1,0-1 1,0 1 0,0 0 0,-1-1 0,1 1 0,0-1 0,0 1 0,0 0 0,-1-1 0,1 1 0,0-1 0,0 1 0,-1 0 0,1 0 0,0-1 0,0 1 0,-1 0 0,1-1 0,0 1 0,-1 0 0,1 0 0,-1 0-1,1-1 1,0 1 0,-1 0 0,1 0 0,-1 0 0,1 0 0,0 0 0,-1 0 0,1 0 0,-1 0 0,1 0 0,-1 0 0,1 0 0,0 0 0,-1 0 0,1 0 0,-1 0 0,1 0 0,-1 0 0,1 0 0,-1 1-1,-20 8-151,12-3 166,0 2 0,0-1 0,0 1 0,1 0 0,0 1 0,1 0 0,0 0 0,0 1-1,1 0 1,-8 17 0,-2 10 2,-19 66 0,31-92-2,-45 193 60,40-165-38,2 4 157,1 0 0,0 82 0,6-123-153,0 0 1,0 0-1,0 0 1,0 0 0,0 0-1,1 0 1,-1 0-1,0 0 1,1 0-1,0-1 1,-1 1-1,1 0 1,0 0 0,0-1-1,0 1 1,0 0-1,0-1 1,0 1-1,3 2 1,-2-3-10,0 0 1,0-1-1,0 1 0,0 0 1,0-1-1,0 1 0,0-1 1,1 1-1,-1-1 0,0 0 0,0 0 1,0 0-1,0 0 0,1-1 1,-1 1-1,0 0 0,0-1 1,2 0-1,78-26 65,-30 10-205,-11 4-73,55-10 0,-95 23 188,0-1 0,0 1 0,1 0 0,-1 0 0,0 0 0,0 0 1,1 0-1,-1 0 0,0 0 0,0 1 0,1-1 0,-1 0 0,0 1 0,0-1 1,0 1-1,0-1 0,1 1 0,-1-1 0,0 1 0,0 0 0,0 0 1,0 0-1,0-1 0,-1 1 0,1 0 0,0 0 0,0 0 0,-1 0 0,1 0 1,0 0-1,-1 1 0,1-1 0,-1 0 0,1 0 0,-1 0 0,1 3 0,0 3-4,0 1 0,0 0 0,-1 0-1,-1 14 1,0-6-35,2 18 115,9 58-1,-1-55 71,-9-35-126,1-1 0,-1 1-1,1-1 1,-1 0 0,1 1 0,0-1-1,-1 0 1,1 1 0,0-1 0,0 0-1,0 0 1,0 0 0,0 0 0,0 0-1,0 0 1,0 0 0,0 0 0,1 0-1,-1 0 1,0-1 0,1 1 0,1 1-1,2-2 0,0-1 0,0 1 0,-1-1 0,1 0-1,-1 0 1,1 0 0,-1 0 0,1-1 0,-1 0-1,0 0 1,1 0 0,-1 0 0,4-4 0,9-7-101,25-21 1,-40 32 91,83-74-380,-88 81 205,0 1-1,0 0 1,-2 10 0,-2 3 162,3-9 11,0 0 0,1 1 1,0 0-1,-1 16 0,3-22 13,1-1-1,0 1 0,0 0 1,0-1-1,0 1 0,1 0 0,0-1 1,0 1-1,0-1 0,1 1 1,-1-1-1,1 1 0,3 5 0,-4-9 8,-1-1-1,1 1 0,-1 0 1,1-1-1,-1 1 0,1 0 0,0-1 1,-1 1-1,1-1 0,0 1 1,-1-1-1,1 1 0,0-1 1,0 0-1,-1 1 0,1-1 0,0 0 1,0 1-1,0-1 0,0 0 1,-1 0-1,1 0 0,0 0 1,0 0-1,0 0 0,1 0 0,0-1 10,0 1-1,0-1 1,0 0-1,0 0 1,0 0-1,0 0 0,0 0 1,0 0-1,0-1 1,1-1-1,3-2 9,-1-1 1,0 1-1,0-1 0,0 0 0,5-11 1,-7 11-37,-1 0 0,0 0 0,0 0 0,-1 0 1,1 0-1,-1 0 0,0-11 0,-3-45-167,1 49 103,1 10 33,0-1-1,-1 1 0,1 0 0,-1 0 0,0 0 0,1-1 1,-2 1-1,1 0 0,0 0 0,-1 0 0,1 0 0,-1 1 1,0-1-1,0 0 0,0 1 0,0-1 0,0 1 0,-1 0 1,1 0-1,-1 0 0,1 0 0,-1 0 0,0 0 0,0 1 1,0-1-1,0 1 0,0 0 0,0 0 0,0 0 1,-4-1-1,-5 1 69,0-1 76,12 0-48,6 0-3,11-4 96,1 1 0,1 1-1,-1 1 1,20-2 0,75 3 478,-85 2-365,-1 0-166,49 6 0,-69-5-98,0 0 0,0 1 0,0 0-1,0 0 1,-1 1 0,1-1 0,-1 1 0,1 1-1,-1-1 1,0 1 0,0 0 0,8 8 0,-12-9 10,-1-1-1,1 1 1,-1 0 0,1 0 0,-1 0 0,0 0 0,0 0 0,0 0 0,-1 1-1,1-1 1,-1 0 0,0 0 0,1 1 0,-2-1 0,1 6 0,-1 1-35,-1-1-1,1 1 1,-7 17 0,1-3 114,5-18-45,1 1-1,-1-1 1,-1 1 0,1-1-1,-1 0 1,0 0 0,-1 0-1,1-1 1,-7 8 0,5-9-58,4-5-10,6-11-35,14-18-16,-17 27 82,9-15-34,2 0 1,0 1-1,20-19 1,-30 33-1,0 0 1,0 1-1,1 0 1,-1-1-1,7-2 1,-9 5 10,0-1 0,0 1 1,0-1-1,-1 1 0,1 0 0,0 0 1,0-1-1,0 1 0,0 0 0,0 0 1,0 0-1,0 0 0,0 0 1,0 0-1,0 0 0,0 0 0,0 1 1,0-1-1,-1 0 0,1 0 0,0 1 1,0-1-1,0 1 0,0-1 0,-1 1 1,1-1-1,0 1 0,0-1 0,-1 1 1,1 0-1,0-1 0,0 2 0,2 3 17,0 1 1,-1-1-1,0 1 0,0 0 0,0 0 0,-1-1 0,2 10 0,4 18 66,-3-17-66,-2-10 14,-1 0 0,1 0 0,0 0 0,4 8-1,-6-13-13,1 0-1,-1 0 0,1-1 0,-1 1 0,1 0 0,-1 0 0,1 0 0,0-1 0,-1 1 1,1 0-1,0-1 0,0 1 0,0-1 0,0 1 0,-1-1 0,1 1 0,0-1 0,0 1 0,0-1 1,0 0-1,0 1 0,0-1 0,0 0 0,0 0 0,0 0 0,0 0 0,0 0 0,0 0 1,0 0-1,0 0 0,0-1 0,2 1 0,4-3-22,-1 0-1,0 0 1,1-1-1,8-6 1,3-2-36,80-41-56,126-49 1,-170 75 36,-74 38 49,1 1-1,-28 24 0,-42 40 61,78-65 10,0 1 1,-15 19 0,49-38 345,55-16-550,-76 23 149,0 0-1,0 0 1,-1 0-1,1 0 1,0 0-1,-1 0 1,1 0-1,0 1 1,0-1 0,-1 1-1,1-1 1,-1 1-1,1 0 1,0 0-1,-1-1 1,0 1 0,1 0-1,-1 0 1,1 1-1,-1-1 1,0 0-1,0 0 1,0 1 0,0-1-1,0 0 1,1 3-1,3 4-37,0 0 0,-1 1 1,6 13-1,-6-11 30,-1-6 28,-2-4-8,-1 0-1,1 0 0,0 1 1,-1-1-1,1 0 1,-1 1-1,0-1 1,1 0-1,-1 1 1,0-1-1,0 1 1,0-1-1,1 0 1,-2 3-1,2-4 0,-1 0-1,1 1 1,-1-1-1,1 0 1,-1 0 0,1 1-1,-1-1 1,1 0-1,0 0 1,-1 0-1,1 0 1,-1 0-1,1 0 1,-1 0 0,1 0-1,0 0 1,-1 0-1,1 0 1,-1 0-1,1-1 1,15-1 103,-16 1-98,7 0-4,0-2 1,0 1 0,0-1-1,-1 0 1,1 0-1,7-5 1,-6 3-1,0 0-1,0 1 1,12-4 0,3-1 60,-1-1-1,0-1 1,36-24 0,-52 32-25,4-5-20,1 0 0,13-13 1,13-10-43,76-42 267,18-13-155,-112 71-43,0 0-1,-2-1 1,0-1 0,24-31 0,-26 26-40,0-1 0,-2-1 0,19-45 0,19-82-39,-25 69 67,-18 61-177,-2 0-1,-1-1 1,4-26 0,-9 47 134,0 0-1,0 0 1,0-1 0,0 1 0,0 0 0,0 0 0,0 0 0,0 0 0,0-1 0,0 1 0,-1 0 0,1 0 0,0 0 0,-1 0 0,1 0 0,-1 0 0,1 0-1,-1 0 1,0 0 0,1 0 0,-1 0 0,0 0 0,-1-1 0,1 2 3,0 0 0,0-1 0,0 1 0,0 0 0,0 0 0,0 0 0,0 0 0,0 0 0,0 0 0,0 0 0,0 0 0,-1 1 0,1-1 0,0 0-1,0 1 1,0-1 0,0 0 0,1 1 0,-1-1 0,0 1 0,0 0 0,0-1 0,0 1 0,0 0 0,1-1 0,-1 1 0,-1 1 0,-4 6-2,-1 0-1,1 0 1,1 1 0,-1-1-1,1 1 1,-7 18 0,11-23 7,-88 214-134,54-126 197,16-36-1484,-21 110 1,3-9-3945,30-133 3406,-1 0 1,-2-1 0,0 0 0,-17 27 0,25-47 1637,0-1-1,1 1 1,-1-1-1,0 1 1,0-1-1,0 0 0,0 0 1,0 0-1,-6 3 1,5-4 48,0 1 0,-1-1 0,1 0 0,0-1 1,-1 1-1,-5 0 0,9-1 271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16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32 7648,'-19'-15'2816,"24"10"-2176,14-1-192,-11 1-736,5 5 64,2 5-1600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10.3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3 7552,'-2'-2'7073,"7"25"-4227,-4 1-2037,-1 0 0,-3 24 0,-1 18-926,4-60-521,0 0 0,0 0 0,1 0 0,2 9 0,26-34-10897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16.6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32 149 10048,'-28'-29'3712,"25"26"-2880,16-2-224,14 2 512,13 3-737,14-12 353,31-5-448,41 2-160,22-4-64,-8-6-1695,23 5 895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17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1057 6464,'-31'-6'2090,"31"6"-2015,-1 0 0,1 0 0,-1 0-1,1 0 1,-1 0 0,1 0-1,-1 0 1,1 0 0,-1 0 0,0-1-1,1 1 1,-1 0 0,1 0 0,0 0-1,-1-1 1,1 1 0,-1 0-1,1-1 1,-1 1 0,1 0 0,0-1-1,-1 1 1,1-1 0,0 1-1,-1-1 1,1 1 0,-1-1 0,6-11 1491,-1 7-1427,43-78 1919,86-113 1,-17 37-1340,33-45-30,-57 89 305,115-112 1,-198 219-902,-7 6-59,0 0 0,1 0 0,-1 0 0,0-1 0,0 1-1,0-1 1,0 1 0,0-1 0,1-3 0,-3 6-30,0-1 0,0 1-1,0 0 1,1 0 0,-1-1 0,0 1-1,0 0 1,0 0 0,0-1 0,0 1-1,0 0 1,0 0 0,0-1-1,0 1 1,0 0 0,0 0 0,0-1-1,0 1 1,0 0 0,0 0 0,0-1-1,0 1 1,0 0 0,0 0 0,0-1-1,-1 1 1,1 0 0,0-1 0,-9 5 36,-5 9-8,0 0 0,1 0 0,1 1-1,1 1 1,0 0 0,-9 17 0,13-22-25,-161 293 366,154-276-311,2 0 0,1 0 1,2 1-1,0 0 0,-5 35 0,14-59-37,-1 0-1,1-1 1,0 1-1,0 0 1,1 0-1,-1 0 0,1-1 1,0 1-1,-1 0 1,2 0-1,-1-1 1,2 5-1,-2-6-8,0 0 0,1 0 0,-1-1 0,0 1 1,1 0-1,0 0 0,-1-1 0,1 1 0,0-1 0,0 1 0,0-1 0,0 0 0,0 0 1,0 0-1,0 0 0,0 0 0,0 0 0,1 0 0,-1-1 0,3 1 0,5 0-75,-1-1-1,1-1 1,-1 1-1,1-1 0,-1-1 1,1 0-1,11-4 0,12-2-188,117-29-91,-78 19 11,-70 17 56,-12 10 171,-5 4 402,1 0 0,-24 30 0,35-39-261,0 1 0,0-1-1,0 1 1,0 0-1,1 0 1,-1 0-1,1 1 1,1-1-1,-1 0 1,1 1-1,0 0 1,0-1-1,1 1 1,-1-1-1,1 7 1,0-11-27,0 1 0,0-1 1,1 0-1,-1 0 0,0 1 0,0-1 1,1 0-1,-1 0 0,1 0 0,-1 0 0,1 1 1,-1-1-1,1 0 0,0 0 0,-1 0 0,1 0 1,0 0-1,0 0 0,0 0 0,0-1 1,0 1-1,0 0 0,0 0 0,0-1 0,0 1 1,0-1-1,0 1 0,1-1 0,-1 1 1,0-1-1,0 0 0,0 1 0,1-1 0,1 0 1,0 0-28,0 0 0,0 0 0,0-1 0,0 0 0,0 1 0,0-1 0,0 0 0,-1 0 0,1 0 0,0-1 0,0 1 0,-1-1 0,3-2 0,5-4-73,-1-1-1,0 0 1,-1-1 0,0 0 0,11-19 0,-1 3 567,-17 24-405,0 1-1,0 0 1,0 0 0,0 0-1,1 0 1,-1 1 0,0-1-1,0 0 1,1 0 0,-1 1-1,0-1 1,1 1 0,-1-1-1,0 1 1,1 0 0,2-1-1,26 1 531,-16 0-527,15-1-594,39-6 0,-3-5-4943,-63 11 4919,0 1 0,1-1 0,-1 1-1,0-1 1,0 0 0,0 0-1,0 0 1,0 0 0,0-1-1,0 1 1,0 0 0,0-1-1,-1 0 1,1 1 0,1-3-1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17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40 10400,'-17'-8'3840,"20"11"-2976,21 2-256,-3-1 159,11-1-543,13-3-639,28 0 191,22 0-2112,11 0 1280,2-3-5216,13-14 3456,-8-9 512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20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563 727 4576,'-13'-5'2569,"7"2"-1831,-2 0 0,1 0 0,0 1 1,-1 0-1,1 0 0,-1 1 0,-14-1 0,-4 2-269,0 2-1,0 1 0,1 1 0,-1 0 1,-29 11-1,37-9-288,0 1 0,1 1 0,0 0 0,0 1 1,1 1-1,0 1 0,-25 22 0,21-15 12,-34 42 1,46-49-96,0 1-1,0 0 1,1 0 0,1 0-1,-8 22 1,12-28-24,1 0-1,-1-1 0,1 1 1,1 0-1,-1 0 1,1 0-1,0 0 1,0 0-1,2 7 1,-2-11-40,1 0 1,-1 0-1,0 0 1,1 0-1,0 0 1,-1-1-1,1 1 0,0 0 1,0 0-1,0-1 1,0 1-1,0-1 1,0 1-1,0-1 1,1 1-1,-1-1 1,1 0-1,-1 0 1,1 1-1,-1-1 1,1 0-1,0 0 1,-1-1-1,1 1 1,0 0-1,0 0 1,0-1-1,-1 1 0,1-1 1,0 0-1,0 0 1,3 1-1,3-2-21,0 0 0,1 0-1,-1 0 1,0-1-1,0-1 1,0 1 0,0-1-1,0-1 1,0 1-1,-1-1 1,0-1 0,0 1-1,0-1 1,0 0-1,-1-1 1,11-10-1,-2-1-4,-1-1-1,-1 0 0,-1 0 1,0-2-1,10-22 0,-3 0 61,-3-1-1,0-1 1,14-73 0,-28 107 59,-1 0 1,0 0 0,0 0-1,-1-1 1,0 1 0,-1 0-1,-2-12 1,3 22-129,0-1-1,0 1 1,0 0-1,0-1 1,0 1-1,0 0 1,0-1 0,0 1-1,0 0 1,0-1-1,0 1 1,-1 0-1,1-1 1,0 1 0,0 0-1,0 0 1,-1-1-1,1 1 1,0 0-1,0-1 1,-1 1 0,1 0-1,0 0 1,0 0-1,-1-1 1,1 1 0,0 0-1,-1 0 1,1 0-1,0 0 1,-1 0-1,1 0 1,0 0 0,-1 0-1,1-1 1,0 1-1,-1 0 1,1 1-1,-1-1 1,1 0 0,0 0-1,-1 0 1,1 0-1,-1 0 1,-1 0-60,2 6 182,-1 4-124,1-10 18,0 1 0,0-1 0,0 0 0,0 0 0,0 0 0,0 0 0,0 0-1,0 0 1,0 0 0,0 1 0,0-1 0,0 0 0,0 0 0,0 0 0,0 0 0,0 0-1,0 0 1,0 0 0,0 1 0,0-1 0,0 0 0,0 0 0,0 0 0,0 0 0,1 0-1,-1 0 1,0 0 0,0 0 0,0 0 0,0 0 0,0 0 0,0 1 0,0-1 0,0 0-1,0 0 1,1 0 0,-1 0 0,0 0 0,0 0 0,0 0 0,0 0 0,0 0 0,0 0-1,0 0 1,1 0 0,-1 0 0,0 0 0,0 0 0,0 0 0,0 0 0,0 0 0,0 0-1,0 0 1,1 0 0,-1 0 0,0-1 0,0 1 0,0 0 0,0 0 0,7-5 9,1 0 0,-2-1 1,1 0-1,-1 0 0,0 0 1,0-1-1,0 0 0,-1 0 1,7-14-1,-4 6 9,0-1 1,-1-1-1,8-33 0,-10 24-3,-1-1 0,-1 0-1,-2-33 1,0 29-5,-2-16 31,-11-77 0,8 94-101,3 2-61,0 28 47,-2 5 51,-1 12 36,-12 113 321,5-28-120,-19 228-110,28-240 202,16 148-1,-11-212-238,2-1 0,0 1 0,1-1 0,20 47 0,-24-68-46,0 1 0,0-1-1,1 0 1,0 0 0,0 0-1,0 0 1,0-1 0,0 1-1,1-1 1,5 5 0,-7-7-23,0 0 1,1 0-1,-1 0 1,0 0-1,0 0 1,1 0-1,-1-1 1,0 1 0,1-1-1,-1 0 1,0 1-1,1-1 1,-1 0-1,0 0 1,1-1-1,-1 1 1,0 0 0,1-1-1,-1 0 1,0 1-1,1-1 1,-1 0-1,2-1 1,36-15-269,-26 9 257,-7 4-11,-1 0 0,1 0 0,-1-1 0,0 0 0,0 0-1,0-1 1,5-6 0,8-16-30,-1 0 0,-2-2 0,-1 0 0,13-37 0,1-1-149,18-31-140,42-97 154,-70 146 170,-1 0 1,10-54-1,-19 61 16,-3 0 0,3-85-1,-9 127-12,0 0 0,0 1 0,0-1 0,0 0-1,0 0 1,0 1 0,0-1 0,0 0 0,0 0 0,-1 1-1,1-1 1,0 0 0,0 1 0,-1-1 0,1 0 0,0 1 0,-1-2-1,0 2 7,1 0-1,0 0 0,-1 0 0,1 0 0,0 0 1,0 0-1,-1 0 0,1 0 0,0 0 0,-1 0 0,1 0 1,0 0-1,-1 1 0,1-1 0,0 0 0,0 0 1,-1 0-1,1 0 0,0 1 0,0-1 0,-1 0 1,1 0-1,0 0 0,0 1 0,0-1 0,-1 0 1,1 1-1,-3 3 27,0 0 1,0 0-1,1 1 1,-3 4-1,-8 25 60,2 1 0,-8 39 0,4-15 35,1-6-36,3 0 0,1 2 1,3-1-1,3 1 0,2 0 1,2 0-1,7 55 0,-4-87-3,1 0 1,1 0-1,12 33 0,-14-48-48,0 0 0,1 0 0,0 0 0,1 0-1,-1-1 1,2 1 0,-1-1 0,1-1 0,0 1 0,0-1 0,1 0 0,8 6 0,-4-5-240,0-1 0,1 0 1,0 0-1,0-1 1,1-1-1,-1 0 0,1-1 1,25 4-1,-27-6-896,0-1-1,-1 0 1,1 0-1,0-1 1,0 0-1,18-6 1,-26 6 552,-1 1 115,0 0-1,0-1 1,0 0-1,0 1 1,0-1-1,0 0 1,0 0-1,-1 0 0,1 0 1,0-1-1,-1 1 1,1 0-1,0-1 1,1-1-1,7-19-4826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21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 12288,'-13'-11'4575,"13"14"-3583,5 2-256,8-2 1568,6-3-1408,4 5 416,17-5-768,26 4 0,26-1-288,1 2-512,-2-2 128,-11 2-2880,-7-5 1664,-2 0-6047,14 4 4127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29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1021 3072,'-5'-8'7200,"5"8"-7170,0-1 0,0 1 0,0 0 0,0 0 0,0 0 0,0 0 0,-1 0 0,1 0 0,0 0 0,0 0 0,0 0 0,0-1 0,0 1 0,0 0 0,0 0 0,0 0 0,0 0 0,0 0 0,0 0 0,0 0 0,0-1 0,0 1 0,0 0 0,0 0 0,0 0 1,0 0-1,0 0 0,0 0 0,0 0 0,0-1 0,0 1 0,0 0 0,0 0 0,0 0 0,0 0 0,0 0 0,0 0 0,1 0 0,-1 0 0,0-1 0,0 1 0,0 0 0,0 0 0,0 0 0,0 0 0,0 0 0,0 0 0,0 0 0,1 0 0,-1 0 0,0 0 0,4-5 595,9-7-41,-1 0-1,0-1 0,-1-1 0,14-21 1,34-65 201,17-31-695,-67 113 126,-15 32-176,-2 14-13,0 1-1,2 1 1,-3 36 0,8-52-9,0-4-9,0 0-1,1 21 0,0-30 7,0 1 1,0 0-1,0 0 0,1 0 0,-1-1 0,1 1 0,-1 0 0,1 0 0,-1-1 0,1 1 0,0 0 0,0-1 0,0 1 0,0-1 0,0 0 0,0 1 0,1-1 0,-1 0 0,0 1 0,1-1 0,-1 0 0,3 1 0,-2-1 7,0-1 0,0 1 0,-1-1 0,1 0 0,0 1 0,0-1 0,0 0 0,0 0 0,0 0 0,0-1 0,0 1 0,-1 0 0,1-1 0,0 0 0,0 1 1,0-1-1,-1 0 0,1 0 0,0 0 0,-1 0 0,1 0 0,-1 0 0,1 0 0,1-2 0,5-5 32,1 0 1,12-18-1,-10 13-75,133-180 352,-114 150-427,-16 24 141,-1-1 1,0 0-1,-2-1 0,-1 0 1,10-26-1,36-143 174,-42 132-110,16-84 326,-27 95-381,-3 43-96,0-1 0,-1 1-1,1 0 1,-1 0 0,0-1 0,0 1 0,-3-8 0,4 12 28,0 0 0,0-1 0,0 1 0,-1 0 0,1-1 0,0 1 1,0 0-1,-1-1 0,1 1 0,0 0 0,0-1 0,-1 1 0,1 0 0,0-1 0,-1 1 0,1 0 0,0 0 0,-1 0 0,1-1 0,-1 1 0,1 0 0,0 0 0,-1 0 1,1 0-1,-1 0 0,1 0 0,0 0 0,-2 0 0,2 0-4,-1 0 1,0 1 0,0-1-1,0 0 1,0 1-1,1-1 1,-1 1 0,0-1-1,0 1 1,1-1 0,-1 1-1,0 1 1,-15 20-164,4 10 39,2 0-1,-7 33 0,8-30 118,-16 74 10,-28 92-125,43-167 101,1 0-1,-5 37 0,-2 73 50,2-15-13,5-59 2,4-25 149,-13 55-1,13-76-44,4-16-27,-1 0 0,0 0 0,-1 0 0,1-1 1,-6 10-1,6-13 113,0 1-44,-1-1 0,1 0 1,-1 0-1,-5 6 0,7-9-144,1-1-1,0 0 0,-1 1 1,1-1-1,-1 1 1,1-1-1,-1 0 0,1 1 1,-1-1-1,1 0 0,-1 0 1,1 1-1,-1-1 1,1 0-1,-1 0 0,0 0 1,1 0-1,-1 1 0,1-1 1,-1 0-1,0 0 1,1 0-1,-1-1 0,1 1 1,-1 0-1,0 0 0,1 0 1,-1 0-1,1 0 1,-1-1-1,1 1 0,-1 0 1,1 0-1,-1-1 1,1 1-1,-1-1 0,1 1 1,-1 0-1,1-1 0,0 1 1,-1-1-1,1 1 1,-1-1-1,1 1 0,0-1 1,-1 0-1,0 0-13,1-1 0,-1 1 0,1 0 0,-1-1-1,1 1 1,-1 0 0,1-1 0,0 1 0,0-1 0,0 1 0,0 0 0,0-1-1,0 1 1,0-1 0,0 1 0,0-1 0,1 1 0,-1 0 0,1-1 0,-1 1-1,1 0 1,-1-1 0,1 1 0,0 0 0,-1 0 0,3-2 0,1-3-102,1 0 1,0 1 0,10-9 0,-15 14 109,17-14-70,1 1-1,0 0 1,0 2 0,2 0-1,-1 1 1,1 1 0,32-10-1,-44 17 9,1 0 0,-1 0-1,1 1 1,-1 0-1,0 0 1,1 1-1,0 0 1,-1 1 0,1 0-1,12 3 1,-14-2-938,1 0-1,-1 1 1,13 7 0,-5-2-1928,3 1 981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30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62 6816,'-68'-33'3072,"50"18"-2656,14 6-512,4 4-608,9 10 448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32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221 701 3904,'-1'-1'220,"1"-1"0,0 1 0,0 0 0,-1 0 0,1 0 1,0 0-1,-1 0 0,1-1 0,-1 1 0,0 0 0,1 0 0,-1 0 0,0 0 0,1 1 1,-1-1-1,0 0 0,0 0 0,0 0 0,0 1 0,0-1 0,0 0 0,0 1 0,0-1 1,0 1-1,0-1 0,0 1 0,0-1 0,-1 1 0,1 0 0,0 0 0,0 0 0,0-1 1,-2 1-1,-4 0 19,1-1 1,-1 1 0,0 1 0,-11 1-1,12-2-208,0 1 0,0 0-1,1 1 1,-1-1 0,1 1-1,-1 0 1,1 1 0,0-1-1,-1 1 1,2 0 0,-7 5-1,3-1-15,1 0 1,1 1-1,-1-1 0,1 1 0,1 1 0,0-1 0,0 1 1,0 0-1,1 0 0,0 1 0,1-1 0,0 1 0,1-1 0,0 1 1,0 0-1,1 0 0,0 0 0,1 17 0,1-23 15,-1-1 0,1 1-1,0-1 1,0 0-1,0 1 1,1-1 0,-1 0-1,1 0 1,0 0 0,-1 0-1,1 0 1,1 0 0,-1-1-1,0 1 1,1 0 0,-1-1-1,1 0 1,0 0 0,0 0-1,-1 0 1,1 0-1,1 0 1,-1-1 0,0 0-1,0 1 1,1-1 0,-1 0-1,0-1 1,1 1 0,-1-1-1,1 1 1,-1-1 0,6 0-1,2-1 47,0-1 1,0 0-1,-1 0 0,1-1 0,0-1 0,-1 0 1,0 0-1,0-1 0,14-8 0,-6 0 62,0 0-1,0-2 1,23-24-1,-31 28-118,22-21 216,27-38 0,-50 58-151,-1 0 1,0 0-1,-1-1 0,0 0 0,-1 0 0,-1 0 1,6-21-1,-6 11-78,-1 0 0,-1 0 0,-1 0 0,0-1 0,-2 1 0,-1 0 0,-5-32 0,-1-17-9,5 42-41,-11-51 0,12 73-23,-2 1-1,1-1 1,-1 1 0,0 0 0,0 0-1,-1 0 1,-8-11 0,11 17 51,1 1 0,0-1 0,-1 1 0,1-1 0,-1 1 0,1 0 0,-1-1 0,1 1 0,-1 0 0,1-1 0,-1 1 0,1 0 0,-1 0 0,1 0 0,-1-1 0,1 1 0,-1 0 0,0 0 0,1 0 0,-1 0 0,1 0 0,-1 0 1,0 0-1,1 0 0,-1 0 0,1 0 0,-1 0 0,0 1 0,0-1 0,-1 1-10,0 0 0,0 0 0,0 1 0,0-1 0,0 0 0,1 1 0,-1 0 0,-2 1 0,0 3-5,-1-1-1,1 1 1,0 0 0,-6 13-1,-27 92-117,32-85 188,0 2-1,2-1 1,0 53 0,5-2 601,-1-74-661,-1 0 0,1 0 0,0-1 0,0 1 0,0 0 0,1-1 0,2 6 0,0 0-3,2 5-73,-4-11 117,-1-1 0,1 1-1,-1 0 1,0 0 0,0 1 0,0-1 0,0 0-1,-1 0 1,1 5 0,-1-7 8,0 1-1,0-1 1,1 1 0,-1-1-1,1 1 1,-1-1 0,1 0-1,-1 1 1,1-1 0,1 2-1,-1-1 1,0-1 0,0 1 1,0 0-1,-1 0 0,1-1 0,-1 1 0,1 0 0,-1 0 0,1 0 0,-1 3 0,0 0-9,1-1 1,0 0-1,-1 1 0,2-1 0,-1 0 0,0 1 1,1-1-1,0 0 0,2 5 0,-3-7-2,-1 0 1,1 1-1,-1-1 0,0 0 0,0 1 1,0-1-1,0 1 0,-1 3 0,1 0-23,0-6 70,17 9 555,-13-9-582,-3 0-26,3 0-129,-4 0 118,1 0 1,-1 0-1,1 0 0,-1 1 0,0-1 0,1 0 1,-1 0-1,1 0 0,-1 0 0,1 0 0,-1 0 0,1 0 1,-1 0-1,1 0 0,-1-1 0,1 1 0,-1 0 1,1 0-1,-1 0 0,0 0 0,1-1 0,-1 1 0,1 0 1,-1 0-1,1-1 0,-1 1 0,0 0 0,1-1 1,-1 1-1,0 0 0,1-2 0,-1 2 2,0 0-1,0 0 1,0 0 0,0 0-1,0 0 1,0 0 0,1 0-1,-1 0 1,0 0 0,0 0-1,0 0 1,0 0-1,0 0 1,0-1 0,0 1-1,0 0 1,0 0 0,1 0-1,-1 0 1,0 0 0,0 0-1,0 0 1,0 0 0,0 0-1,0 0 1,0 0-1,0 0 1,1 0 0,-1 1-1,0-1 1,0 0 0,0 0-1,0 0 1,0 0 0,0 0-1,0 0 1,0 0-1,0 0 1,0 0 0,1 0-1,-1 0 1,0 0 0,0 0-1,0 0 1,0 0 0,0 1-1,0-1 1,0 0 0,0 0-1,0 0 1,0 0-1,-2 0-227,4 0 658,-2 0-402,0 0 0,0 0 0,1 0 1,-1 0-1,0 0 0,0 0 0,1 0 1,-1 0-1,0 0 0,0-1 0,0 1 1,1 0-1,-1 0 0,0 0 0,0 0 1,0-1-1,0 1 0,0 0 0,1 0 1,-1 0-1,0-1 0,0 1 1,0 0-1,0 0 0,0 0 0,0-1 1,0 1-1,0 0 0,0 0 0,0-1 1,0 1-1,0-1 69,9 2-193,-6 16-77,11 21 183,-12-30-22,0 0 0,1-1 0,0 0 0,0 1 0,8 11 0,-10-18 18,0 1 0,0-1 0,0 1 0,0-1 0,0 0 0,1 1-1,-1-1 1,1 0 0,-1 0 0,1 0 0,-1 0 0,1 0 0,0 0-1,-1 0 1,1 0 0,0-1 0,0 1 0,0-1 0,-1 0 0,1 1-1,0-1 1,0 0 0,0 0 0,0 0 0,0 0 0,0 0 0,-1-1-1,1 1 1,0 0 0,0-1 0,0 0 0,-1 1 0,1-1 0,0 0 0,-1 0-1,1 0 1,2-2 0,1-1 0,0-1 0,0 0-1,-1 0 1,0 0 0,0 0 0,0-1 0,0 0-1,2-7 1,11-15-9,117-145 273,-49 67-48,-62 75-218,-2-1-1,-1-1 0,20-45 1,-16 24 36,-1 0 1,28-109 0,-49 156-70,-1 0 0,1-1 1,-2 1-1,1 0 0,-1-1 1,-1-7-1,1 14 14,0 1-1,0-1 1,0 1 0,-1-1-1,1 1 1,0 0-1,0-1 1,0 1 0,-1-1-1,1 1 1,0 0 0,0-1-1,-1 1 1,1 0-1,0-1 1,-1 1 0,1 0-1,0-1 1,-1 1 0,1 0-1,0 0 1,-1-1-1,1 1 1,-1 0 0,1 0-1,0 0 1,-1 0-1,1-1 1,-1 1 0,1 0-1,-1 0 1,1 0 0,-1 0-1,1 0 1,-1 0-1,1 0 1,0 0 0,-1 0-1,1 1 1,-1-1 0,1 0-1,-1 0 1,1 0-1,0 0 1,-1 1 0,1-1-1,-1 0 1,1 0 0,0 1-1,-1-1 1,1 0-1,-1 1 1,-1 1 11,-1 0 1,1 0-1,-1 0 1,1 0-1,-1 0 1,-2 5-1,0 2-19,-1 1-1,1-1 1,1 1 0,0 1-1,-4 12 1,-10 57-51,12-48 91,-14 104-173,15-99 174,3-20-9,1 0 0,0 0 0,2 0 0,0 0 0,0-1-1,7 27 1,-5-30 53,1-1 0,1 0 0,0 0 0,0 0 0,1-1-1,0 1 1,1-1 0,17 19 0,-18-23-25,1 0-1,0-1 1,0 0-1,0-1 1,1 1 0,15 7-1,-3-4-26,38 12-1,-31-13-2071,0-2-3970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33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29 303 5568,'-26'-14'1786,"26"14"-1738,0 0-1,0 0 0,-1 0 0,1 0 0,0 0 0,0 0 0,0-1 0,0 1 0,0 0 0,0 0 1,-1 0-1,1 0 0,0 0 0,0-1 0,0 1 0,0 0 0,0 0 0,0 0 0,0-1 0,0 1 1,0 0-1,0 0 0,0 0 0,0 0 0,0-1 0,0 1 0,0 0 0,0 0 0,0 0 0,0-1 1,0 1-1,0 0 0,0 0 0,0 0 0,0 0 0,0-1 0,0 1 0,0 0 0,0 0 0,0 0 1,1 0-1,-1-1 0,0 1 0,0 0 0,0 0 0,0 0 0,0 0 0,1 0 0,-1 0 0,9-8 1538,-7 7-1493,40-27 1412,0 3 0,70-32 0,-81 42-1210,178-75 289,-168 76-1096,1 2 1,0 1-1,52-6 1,-45 14-2405,0 6 837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35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9 527 4064,'0'0'57,"0"0"0,0 0 0,-1 0 1,1 0-1,0 0 0,-1 0 0,1 0 0,0 0 1,-1 0-1,1 0 0,0 0 0,0 0 0,-1 0 1,1 0-1,0 0 0,0 0 0,-1 0 0,1 0 1,0 1-1,-1-1 0,1 0 0,0 0 0,0 0 0,0 1 1,-1-1-1,1 0 0,0 0 0,0 0 0,0 1 1,-1-1-1,1 0 0,0 0 0,0 1 0,0-1 1,0 0-1,0 1 0,0-1 0,0 0 0,0 0 1,0 1-1,0-1 0,0 0 0,0 1 0,0 0 59,0-1-1,0 1 1,0 0-1,1-1 1,-1 1-1,0-1 1,1 1-1,-1-1 1,0 1-1,1-1 1,-1 1-1,1-1 1,-1 1-1,0-1 1,1 0-1,-1 1 1,1-1-1,0 0 1,0 1-1,1 0 109,0 0 0,0-1-1,0 1 1,0-1 0,1 0-1,-1 1 1,0-1 0,0 0-1,0 0 1,0 0-1,0-1 1,0 1 0,1 0-1,-1-1 1,0 1 0,3-2-1,-2 0-47,1 0 0,-1 0 0,1 0 0,-1-1 0,0 1 0,0-1 0,0 0 0,3-3 0,3-6 144,0 0 1,-1 0-1,12-26 0,56-150 1049,-25 56-1213,-48 122-105,-1 0-1,1 0 1,-1 0 0,-1 0-1,0 0 1,0 0-1,-2-13 1,1 22-51,5-29-218,-4 30 180,1 0 1,-1 1 0,0-1-1,0 1 1,0-1 0,0 1-1,0 0 1,0-1 0,0 1-1,0 0 1,1 1 0,14 11 40,-2 0 0,1 2 1,-2-1-1,0 2 0,0 0 1,-2 0-1,20 36 0,-24-36 61,-1 0-1,0 0 0,-1 1 0,0-1 0,-1 1 0,-1 0 0,-1 1 0,-1-1 0,0 0 0,-3 27 0,1-38 13,0-1 1,0 1-1,-1-1 1,0 1-1,0-1 1,0 0-1,-1 0 0,0 0 1,0 0-1,0 0 1,-7 7-1,8-10-32,1 0 0,-1 0 0,-1 0 0,1-1 0,0 1 0,0 0-1,-1-1 1,1 0 0,-1 0 0,1 1 0,-1-1 0,1-1 0,-1 1 0,0 0 0,1-1 0,-1 1-1,0-1 1,0 0 0,1 0 0,-1 0 0,0 0 0,0 0 0,1-1 0,-1 1 0,-3-2-1,-7-3-92,1 0 0,-1-2 0,1 1-1,0-2 1,1 1 0,0-1 0,0-1 0,1 0-1,0-1 1,0 0 0,1 0 0,-14-23-1,22 32 22,1 0-1,0 0 1,0 0-1,0 0 0,0 0 1,0 0-1,0 0 0,0 0 1,0 0-1,1 0 1,-1 0-1,0 0 0,1 0 1,-1 0-1,0 0 0,1 0 1,-1 0-1,1 0 1,0 1-1,-1-1 0,1 0 1,0 0-1,-1 0 0,1 1 1,0-1-1,0 0 1,-1 1-1,1-1 0,2 0 1,10-3-95,0 2-1,0-1 1,1 2 0,25-1 0,58 9 171,-71-4-40,69 12 168,-81-13-166,0 0 0,0-1 0,0-1 0,25-3 1,-37 3 2,5-2 32,-1 0 0,0 0 0,0 0-1,0-1 1,0 0 0,-1 0 0,1 0 0,-1-1 0,0 1 0,0-1 0,0-1 0,0 1 0,-1-1 0,1 0-1,-1 0 1,-1 0 0,1 0 0,4-11 0,-1 6 39,-7 9-82,1 0 1,-1 1 0,1-1 0,0 0 0,-1 0 0,0 0 0,1 1 0,-1-1 0,1 0 0,-1 0 0,0 0 0,0 0 0,1 0 0,-1 0 0,0 1-1,0-3 1,4-4-71,-4 7 72,0 0-1,1-1 1,-1 1 0,0 0 0,1-1-1,-1 1 1,0 0 0,0-1 0,1 1 0,-1 0-1,0-1 1,0 1 0,0-1 0,1 1-1,-1-1 1,0 1 0,0-1 0,0 1 0,0 0-1,0-2 1,1 0 20,-5 2 101,-4 0-50,8 0-73,0-1 1,0 1-1,0 0 0,1 0 0,-1 0 1,0 0-1,0 0 0,0-1 1,0 1-1,1 0 0,-1 0 0,0 0 1,0 0-1,0-1 0,0 1 1,0 0-1,0 0 0,1 0 0,-1-1 1,0 1-1,0 0 0,0 0 1,0-1-1,0 1 0,0 0 0,0 0 1,0 0-1,0-1 0,0-2-47,0 3 24,0-14 346,2 11-666,0-1 451,-1 5-28,-1-1 9,0 0-166,0-3 64,-8 15-741,-12 28-5861,11-17 4171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1:56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37 5632,'-19'-13'2560,"6"1"-2208,5 9 608,8-2-1024,5 2 32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10.9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32 4576,'-36'-32'15962,"41"34"-14677,4 3-1012,1 0 0,-1 0 1,1-1-1,15 4 0,-9-3-152,1-1 0,1 0 1,-1-2-1,0 0 0,1-1 1,-1-1-1,34-3 0,7-1 12,-26 2 40,43-8 1,37-10-382,-110 19 201,0 1-1,1 0 0,-1 0 1,0-1-1,0 1 0,1 0 0,-1 1 1,0-1-1,0 0 0,4 2 1,-6-2 0,0 0 0,1 0 0,-1 0 0,1 1 0,-1-1 1,0 0-1,1 0 0,-1 1 0,0-1 0,1 0 0,-1 0 0,0 1 0,0-1 1,1 0-1,-1 1 0,0-1 0,0 1 0,1-1 0,-1 0 0,0 1 0,0 0 1,0 0 2,0-1 0,0 1 0,0 0 0,0 0 0,0 0 0,0 0 0,0-1 0,-1 1 0,1 0 0,0 0 0,-1-1 0,1 1 0,0 0 0,-1 0 1,0 0-1,-9 12-61,0 0 1,-1-1 0,0-1 0,-16 13-1,12-12 143,1 1 0,0 1-1,-13 17 1,3 7 183,2 0 1,-31 73-1,18-24-61,-40 158 0,70-228-1731,5-2 411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36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6 523 3072,'-5'-5'6752,"19"-1"-3515,-12 6-3096,1 0 1,0 0-1,-1 0 0,1-1 0,0 1 1,-1-1-1,1 0 0,-1 0 1,1 0-1,-1 0 0,1 0 1,-1 0-1,0-1 0,3-2 1,0 0 0,0-1 1,-1 1 0,0-1-1,0 0 1,4-9 0,9-18 182,-1 0 1,-3-1 0,16-53-1,-9 25-289,-6 18-83,-7 20 12,14-33 0,14-32 211,-34 88-176,-1 0 0,0 0 1,0-1-1,0 1 0,0 0 0,0 0 0,0 0 1,0 0-1,1 0 0,-1 0 0,0-1 0,0 1 0,0 0 1,0 0-1,0 0 0,0 0 0,0 0 0,0-1 1,0 1-1,0 0 0,0 0 0,0 0 0,0 0 0,0 0 1,0-1-1,0 1 0,0 0 0,0 0 0,0 0 0,0 0 1,0 0-1,0-1 0,0 1 0,0 0 0,0 0 1,0 0-1,0 0 0,-1 0 0,1-1 0,0 1 0,0 0 1,0 0-1,-7 5 28,-8 12-112,7-3 121,1 0 0,0 0 0,1 0 0,1 1 0,0 0 0,1 0 0,1 1 0,0-1 0,1 1 0,1-1 0,0 1 0,1 0 0,1-1 0,1 1 0,5 25 0,-7-39-59,1 0-1,-1 0 1,1 0-1,-1 0 1,1 0-1,0 0 1,0-1-1,0 1 1,0 0-1,0-1 1,0 1-1,1-1 1,1 3-1,-2-4-134,0 1 0,1 0 0,-1-1 0,0 0-1,1 1 1,-1-1 0,0 0 0,1 0 0,-1 1-1,0-1 1,1 0 0,-1 0 0,0-1-1,1 1 1,-1 0 0,0 0 0,1-1 0,-1 1-1,0 0 1,0-1 0,1 0 0,1 0 0,18-13-2931,1-1 992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36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9 8128,'-31'-8'3680,"21"8"-3168,7 0-576,6 0-64,-3 3-512,5 2 352,0-2-1824,8 9 1152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39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18 895 2976,'-1'0'98,"1"0"1,-1 0-1,0 0 1,0 0-1,1 0 0,-1 0 1,0 0-1,1 1 1,-1-1-1,0 0 0,1 0 1,-1 1-1,0-1 1,1 0-1,-1 1 0,1-1 1,-1 1-1,0-1 1,1 1-1,-1-1 1,1 1-1,0-1 0,-1 1 1,1-1-1,-1 1 1,1 0-1,0-1 0,-1 1 1,1 0-1,0-1 1,0 1-1,0 0 0,-1-1 1,1 1-1,0 0 1,0-1-1,0 1 0,0 0 1,0 0-1,0-1 1,0 2-1,1-1 239,0 1-1,-1-1 1,1 1-1,-1 0 1,0-1-1,0 1 1,0 0 0,0 2-1,2 11 464,-1-12-578,0 0-1,1 0 0,-1 0 1,1 0-1,0 0 0,0 0 1,0 0-1,2 3 0,-3-5-166,0-1 0,0 1 1,0 0-1,0-1 0,0 1 0,0 0 0,0-1 0,0 1 0,0-1 0,0 0 0,0 1 0,0-1 0,0 0 0,0 0 0,0 1 1,0-1-1,0 0 0,1 0 0,-1 0 0,0 0 0,0-1 0,0 1 0,0 0 0,0 0 0,0-1 0,0 1 0,1-1 0,0 0 1,7-4 164,-2 0 0,1-1 1,-1 0-1,0 0 1,0 0-1,0-1 0,-1 0 1,0 0-1,7-13 1,4-8 103,20-44 1,-25 46-165,-1-1 0,-1 0 0,6-30 0,1-18-715,-17 75 542,0-1 1,0 1-1,1 0 0,-1-1 1,0 1-1,0-1 0,0 1 1,0 0-1,0-1 0,0 1 1,1-1-1,-1 1 0,0 0 0,0-1 1,1 1-1,-1 0 0,0-1 1,0 1-1,1 0 0,-1 0 1,0-1-1,1 1 0,-1 0 1,1 0-1,-1-1 0,0 1 1,1 0-1,-1 0 0,1 0 0,-1 0 1,0 0-1,1 0 0,-1 0 1,1 0-1,-1 0 0,0 0 1,1 0-1,-1 0 0,1 0 1,-1 0-1,1 0 0,-1 0 1,0 0-1,1 0 0,-1 0 0,1 1 1,-1-1-1,0 0 0,1 0 1,-1 1-1,0-1 0,1 0 1,-1 0-1,0 1 0,0-1 1,1 0-1,-1 1 0,0-1 0,21 26 19,-18-21 28,5 7-38,-2-1 0,1 1 0,-2 1-1,0-1 1,0 1 0,4 18 0,-2 1 88,3 46-1,-8-56 107,-1 29-1,-1-44-107,0-1 1,-1 0 0,0 0 0,0 1-1,-1-1 1,0 0 0,0 0-1,0-1 1,-4 9 0,5-13-47,0 1 0,0-1 0,0 0 1,0 0-1,0 0 0,-1 0 0,1 0 0,0 0 1,0 0-1,-1 0 0,1 0 0,0 0 0,-1-1 1,1 1-1,-1-1 0,1 1 0,-1-1 0,1 1 1,-1-1-1,1 0 0,-1 0 0,0 0 0,1 0 1,-1 0-1,1 0 0,-1 0 0,1-1 0,-1 1 1,1 0-1,-1-1 0,1 1 0,-1-1 0,1 0 1,-3-1-1,-5-3 65,1 0-1,0 0 1,0-1 0,-9-9 0,15 13-102,-9-8-143,0-2 0,0 1 0,1-1 0,1-1 0,-10-16 0,38 41-229,-1-1 0,2 0-1,21 8 1,-27-15 416,-1 0 1,0-1-1,1 0 0,0-1 0,-1-1 1,1 0-1,0-1 0,26-3 0,-29 2 27,-1-2-1,1 1 1,-1-1-1,0-1 0,0 0 1,0 0-1,0-1 0,0 0 1,-1-1-1,0 0 0,-1 0 1,9-9-1,11-11-5,-2-1-1,26-35 1,-5 4-95,-46 58 33,59-64 183,-50 54-226,1 0 0,1 1 1,-1 1-1,15-9 1,-25 17 43,-1-1-1,1 1 1,0-1 0,0 1 0,-1 0 0,1 0 0,0-1-1,0 1 1,0 0 0,0 0 0,0 0 0,-1 0 0,1 0-1,0 0 1,0 0 0,0 0 0,0 0 0,0 0 0,-1 0-1,1 1 1,0-1 0,0 0 0,0 1 0,-1-1 0,1 0-1,0 1 1,0-1 0,-1 1 0,1-1 0,0 1-1,-1-1 1,1 1 0,0 0 0,-1-1 0,1 1 0,-1 0-1,1 0 1,-1-1 0,0 1 0,1 0 0,-1 0 0,0 0-1,0-1 1,1 1 0,-1 2 0,1 2-16,0 0 0,0 0 0,0 0 0,-1 0 0,1 0 0,-1 0 0,-1 6 0,0-2 89,-2 15 33,0 0-1,-2 0 1,0-1-1,-10 25 1,19-56 17,1 0 1,-1 1-1,1-1 0,1 1 1,9-11-1,1 2-26,31-24 0,-19 19-172,1 2 0,60-31-1,-81 46 26,40-16-72,-44 19 128,0-1 0,1 1 0,-1 0 0,0 0 0,1 1 0,-1-1 0,1 1 0,7 0 0,-10 1-15,0-1 1,0 1-1,0 0 0,0-1 0,0 1 1,0 0-1,0 0 0,-1 1 0,1-1 1,0 0-1,0 1 0,-1-1 0,1 1 1,-1-1-1,1 1 0,-1-1 0,0 1 1,0 0-1,0 0 0,0 0 0,0 0 1,0 0-1,0 0 0,-1 0 0,1 0 1,-1 0-1,1 0 0,-1 0 0,0 0 1,0 3-1,1 4-1,-1 0 0,0 0 1,-1 0-1,0 0 0,-4 16 0,-18 58 493,23-81-182,5-8-162,9-17-147,-3 4-47,-3 8 35,0 1-1,0 0 0,1 1 1,0 0-1,1 0 1,19-14-1,-25 21-20,-1 0 1,1 0-1,0 1 0,0-1 0,0 1 0,0-1 0,0 1 0,7-1 0,-10 2 31,1 0 1,-1 0-1,0 0 0,1 0 1,-1 0-1,1 0 0,-1 1 1,1-1-1,-1 0 0,0 1 1,1-1-1,-1 1 0,0-1 1,1 1-1,-1 0 0,0 0 1,0-1-1,0 1 0,0 0 1,1 0-1,-1 0 0,0 0 1,-1 0-1,1 0 0,0 1 1,0-1-1,1 2 0,1 6 53,-1 1 0,0-1 0,0 1-1,-1-1 1,0 1 0,-1 0 0,1-1 0,-3 16-1,1 5-78,0-14 114,1-10-77,-1-1 0,1 1 0,0-1 0,1 1 0,0-1 0,-1 0 0,2 1 0,1 4 0,-3-9-2,0-1-1,0 0 1,0 1-1,0-1 1,0 0-1,1 1 1,-1-1-1,0 0 1,0 0-1,1 1 1,-1-1-1,0 0 1,0 0-1,1 1 1,-1-1-1,0 0 1,1 0 0,-1 0-1,0 0 1,1 0-1,-1 1 1,0-1-1,1 0 1,-1 0-1,0 0 1,1 0-1,-1 0 1,0 0-1,1 0 1,-1 0-1,0 0 1,1 0-1,-1 0 1,1 0-1,-1 0 1,0-1-1,1 1 1,-1 0-1,0 0 1,0 0-1,1-1 1,11-9-34,-10 7 22,32-26 22,1 1 0,1 2 0,2 2 0,0 1 1,1 1-1,61-22 0,-33 13 223,-70 38-269,0 1 0,-9 12 0,-11 22 4,-27 66 0,-7 49 136,45-121 3,8-27-77,2 0 0,-1 0 0,1 1 0,1-1 0,-1 15 0,2-24-31,0 0 0,0 1 0,-1-1 1,1 1-1,0-1 0,0 0 0,0 1 0,0-1 0,1 1 1,-1-1-1,0 0 0,0 1 0,0-1 0,0 1 0,0-1 0,0 0 1,1 1-1,-1-1 0,0 0 0,0 1 0,0-1 0,1 0 0,-1 1 1,0-1-1,1 0 0,-1 1 0,0-1 0,1 0 0,-1 0 0,0 0 1,1 1-1,-1-1 0,0 0 0,1 0 0,-1 0 0,1 0 1,-1 0-1,0 1 0,1-1 0,-1 0 0,1 0 0,-1 0 0,0 0 1,1 0-1,-1 0 0,1-1 0,-1 1 0,0 0 0,1 0 0,-1 0 1,1 0-1,-1 0 0,0-1 0,1 1 0,-1 0 0,0 0 0,1-1 1,3-1 17,0-1 1,0 1 0,0-1 0,5-6-1,6-7 99,-1-2-1,-1 1 0,17-33 0,-8 14-42,11-26-169,-24 43 27,0 2 0,1-1 0,19-24 0,-29 42 61,0 0 0,0 0 1,1 0-1,-1 0 0,0 0 1,0-1-1,0 1 0,0 0 1,0 0-1,0 0 1,1 0-1,-1 0 0,0 0 1,0 0-1,0 0 0,0 0 1,0 0-1,0 0 0,1 0 1,-1 0-1,0 0 0,0 0 1,0 0-1,0 0 0,0 0 1,1 0-1,-1 1 1,0-1-1,0 0 0,0 0 1,0 0-1,0 0 0,0 0 1,0 0-1,1 0 0,-1 0 1,0 0-1,0 1 0,0-1 1,0 0-1,0 0 0,0 0 1,0 0-1,0 0 1,0 0-1,0 1 0,6 11-174,1 13 2,-2-5 208,0 1-1,2-2 1,0 1 0,19 35 0,-25-54-27,-1 1 1,1-1-1,0 0 1,0 1-1,0-1 1,0 0-1,0 0 1,0 0-1,0 0 1,0 0-1,0 0 1,0 0-1,1 0 1,-1 0-1,0-1 0,1 1 1,-1 0-1,0-1 1,1 1-1,-1-1 1,1 1-1,2-1 1,-1 0 3,-1 0 0,0-1 0,0 1 0,0-1 0,1 0 1,-1 1-1,0-1 0,0 0 0,0 0 0,0-1 0,0 1 0,0 0 0,2-3 1,5-5 24,0 0 1,0-1 0,-2 0-1,9-12 1,-15 20-29,37-52 113,55-62 0,-49 68-60,-2-2-1,-2-1 1,-2-3-1,34-66 1,-27 33-124,37-102 1,-80 185 45,-2 3-15,1-1 0,0 0-1,0 0 1,-1 0 0,1 0 0,-1 0 0,0 0 0,1 0 0,-1 0-1,0 0 1,0 0 0,-1-3 0,0 4-83,-1 4 19,-5 8-12,1 0 0,-9 19 0,-121 281 54,86-175 85,42-111-25,2 1 1,1 0-1,-3 35 1,8-53 9,0-1 0,0 0 0,1 0 0,-1 1 0,2-1 0,1 8 0,-2-13-7,-1-1 0,1 1 0,-1 0 1,1-1-1,0 1 0,-1 0 0,1-1 0,0 1 1,0-1-1,0 1 0,1-1 0,-1 0 0,0 1 1,0-1-1,1 0 0,-1 0 0,1 0 0,-1 0 1,1 0-1,-1 0 0,1 0 0,0 0 0,-1-1 1,1 1-1,0-1 0,0 1 0,-1-1 0,4 1 1,1-2 14,-1 0 1,0 0-1,0-1 1,0 1-1,0-1 1,0 0-1,0-1 1,-1 1 0,8-6-1,-6 4-1,23-13 48,-1-1 1,-2-2 0,31-28-1,-40 32-81,-1-1 0,-1-1 0,0-1 0,-1 0 0,16-31 0,-10 9 57,22-63 0,5-47 85,-5 16 144,-39 129-295,0-4-56,1 0 0,-2 0 0,1 0 0,-1 0 1,1-17-1,-4 18-106,-3 9-36,3 0 199,0 1 0,0 0-1,0 0 1,0 1 0,0-1-1,1 0 1,-1 0 0,0 0 0,1 0-1,-2 3 1,-10 27 18,2 1 1,-11 52-1,-4 72 115,14-73-24,5-41-318,3 0 1,1 1 0,3-1 0,1 0 0,10 55-1,-7-58-437,14 71-2258,-15-90 1645,2 0-1,0 0 1,14 28 0,-16-41 739,0 1 0,0-1 0,1 0 0,10 12 0,-8-13-571,0 1-1,1-2 1,13 9-1,-21-14 1110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42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32 749 3232,'-32'-8'9392,"36"9"-9213,0 0 0,0 0 1,0 0-1,0-1 1,0 1-1,0-1 1,-1 0-1,1 0 1,0 0-1,0-1 0,8-1 1,4-3 233,21-7 1,-37 12-408,30-11 553,31-17 1,-49 21-415,-1 0 0,1 0 0,-2-1 0,1 0 0,12-13 0,-21 19-82,0-1-1,0 1 1,0 0 0,0-1-1,0 0 1,0 1-1,-1-1 1,1 0-1,-1 0 1,0 0-1,0 0 1,1-5-1,-2 6-52,0 0 0,0 0 0,0 1 0,0-1 0,-1 0 0,1 0 0,-1 1 0,1-1 0,-1 0 0,0 1 0,1-1-1,-1 0 1,0 1 0,0-1 0,0 1 0,0-1 0,0 1 0,-1 0 0,1-1 0,0 1 0,0 0 0,-1 0 0,1 0 0,-3-1 0,-1-1-57,0 0 0,-1 0 0,1 0-1,0 1 1,-1 0 0,0 0 0,1 1 0,-1-1 0,0 1 0,0 1 0,0-1 0,0 1 0,1 0 0,-1 0 0,0 1 0,0-1 0,0 1-1,0 1 1,-8 2 0,7-1 12,0 0 0,0 0 0,0 1 0,1 0 0,-1 0 0,1 1 0,0-1 0,0 1 0,1 1 0,0-1 0,0 1 0,0 0 0,0 0 0,-7 13 0,8-11 83,0 1 0,1 0 0,0 0 0,0 0 0,1 0 0,0 0 1,1 1-1,0-1 0,0 1 0,1-1 0,1 18 0,0-20 4,0 0-1,1 0 1,0 0 0,0-1-1,0 1 1,1-1 0,0 1 0,0-1-1,0 0 1,1 0 0,0 0-1,0-1 1,1 1 0,0-1 0,0 0-1,9 8 1,-9-10 33,0 0 1,1 1-1,-1-2 0,0 1 0,1-1 0,0 1 1,-1-2-1,1 1 0,0-1 0,0 1 0,10-1 1,-8-1-6,0 0 0,0-1 0,1 0 1,-1 0-1,0-1 0,0 0 0,13-5 1,-3-1 14,0-1 1,0-2 0,-1 1 0,0-2 0,-1 0 0,16-16 0,56-61 62,-61 59-166,1 2 0,54-43-1,-70 62 9,10-7 0,-21 15 0,0 0 0,0 0 0,0 1 0,1-1 0,-1 0 0,0 1 0,1 0 0,-1-1 0,0 1 0,1 0 0,-1 0 0,1-1 0,-1 1 0,2 0 0,-2 1 0,0-1 1,0 1-1,-1-1 0,1 1 0,0-1 0,0 1 0,0-1 0,-1 1 0,1 0 0,0-1 0,-1 1 0,1 0 0,-1 0 0,1-1 0,-1 1 1,1 0-1,-1 0 0,1 0 0,-1 0 0,0 0 0,1 0 0,-1 0 0,0-1 0,0 1 0,0 0 0,0 0 0,0 2 0,-1 31 44,1-30-31,-25 182 366,24-181-364,0 12 129,2-14 29,3-10 97,6-11-256,0 1 1,0-1-1,2 2 0,0-1 0,1 2 0,1 0 0,0 0 0,28-21 0,-22 21-55,0 1 0,1 1 0,1 2 0,0 0 0,1 1 0,43-14 0,-57 22-5,1-1-1,-1 2 1,0-1 0,15 0-1,-22 2 37,0 0 1,1 0-1,-1 0 0,0 1 1,0-1-1,0 0 0,0 1 0,0 0 1,0-1-1,0 1 0,0 0 0,0 0 1,0 0-1,0 0 0,-1 0 0,1 1 1,0-1-1,-1 0 0,1 1 0,-1-1 1,1 1-1,-1 0 0,0 0 1,1-1-1,0 4 0,1 4 18,-1 1 0,1 0 0,-2 0 0,1 0-1,-2 0 1,1 0 0,-3 20 0,2-4 25,-1-9 23,1 6-45,3 29 0,-2-46-11,1 1 0,-1 0 0,1-1 1,0 1-1,0-1 0,1 0 1,0 1-1,6 9 0,-8-15 12,0 0 0,0 0 0,-1 0 0,1 0 0,0 0 0,1 0-1,-1 0 1,0 0 0,0 0 0,0-1 0,0 1 0,1 0 0,-1-1 0,0 1 0,1-1 0,-1 1 0,0-1 0,1 0 0,-1 1 0,1-1-1,-1 0 1,1 0 0,-1 0 0,0 0 0,1 0 0,-1 0 0,1-1 0,-1 1 0,0 0 0,1-1 0,-1 1 0,1-1 0,0 0-1,3-2-3,0 0 0,0 0-1,0 0 1,0-1-1,-1 0 1,8-7 0,35-48-12,-36 44-13,1-1-1,1 2 1,0 0-1,16-14 1,0 3-14,14-10-221,-48 51 34,-9 25 200,2 1 0,-14 80 0,25-111 18,0 0 0,1 0 0,0 0 0,1 0 0,0 0 0,0 0 0,6 20 0,-6-30 4,-1 0-1,1 1 0,-1-1 0,1 0 0,-1 0 0,1 1 0,0-1 1,-1 0-1,1 0 0,0 0 0,0 0 0,0 0 0,0 0 1,0 0-1,0 0 0,0 0 0,0 0 0,0 0 0,1-1 1,1 2-1,-1-2 9,0 1 0,0-1 0,-1 0-1,1 0 1,0 0 0,0 0 0,0 0 0,-1 0 0,1-1 0,0 1 0,0-1 0,-1 1 0,1-1 0,2 0 0,1-2 24,1-1 1,0 1 0,-1-1-1,0 0 1,0 0 0,0 0-1,8-10 1,-8 7-27,1 0 0,-2-1 1,1 0-1,-1 0 0,0 0 0,0 0 1,-1-1-1,0 1 0,-1-1 0,0 0 0,0 0 1,-1 0-1,0 0 0,-1 0 0,1 0 1,-2 0-1,0 0 0,0 0 0,0 0 0,-1 0 1,0 0-1,-1 1 0,-7-17 0,7 19-4,0 0-1,0 1 0,-1-1 0,0 1 1,0 0-1,0 0 0,-1 0 0,1 0 0,-9-5 1,0 1-109,-1 0 0,-23-11 0,33 18 81,1 1-1,0 0 1,-1 1-1,1-1 1,-1 1-1,1-1 1,-1 1-1,1 0 1,-5 1-1,7-1 17,0 0 0,0 0 0,0 0 0,0 1 0,0-1 1,-1 0-1,1 1 0,0-1 0,1 1 0,-1-1 0,0 1 0,0-1 0,0 1 0,-1 1 0,2-2-9,-1 1 0,1-1 0,0 1-1,-1 0 1,1-1 0,0 1 0,0-1 0,0 1-1,0 0 1,-1-1 0,1 1 0,0 0-1,0-1 1,0 1 0,0 0 0,0-1-1,1 1 1,-1 0 0,0-1 0,0 1-1,0-1 1,1 1 0,-1 0 0,0-1-1,0 1 1,1 0 0,1 1 21,-1-1 0,0 1 0,1 0 0,0-1 0,-1 1 0,1-1 0,0 0 1,0 1-1,0-1 0,0 0 0,0 0 0,0 0 0,0-1 0,0 1 0,0 0 0,0-1 0,0 1 0,1-1 0,-1 0 0,0 0 0,0 0 0,4 0 0,5 0 82,0-1 0,0 0 0,14-4 0,313-85 637,-207 54-448,-127 35-273,-1 0 1,1 0-1,0 0 0,-1 1 0,1-1 0,5 1 0,-8 1-6,0-1 1,0 0-1,-1 0 0,1 0 0,0 1 0,0-1 0,-1 0 1,1 1-1,0-1 0,-1 1 0,1-1 0,-1 1 0,1-1 0,0 1 1,-1-1-1,1 1 0,-1 0 0,1-1 0,-1 1 0,0 0 1,1-1-1,-1 1 0,0 0 0,1-1 0,-1 1 0,0 0 1,0 0-1,0-1 0,1 1 0,-1 0 0,0 0 0,0 0 1,0-1-1,0 1 0,-1 1 0,0 16-2,-1 0-1,-1 0 1,-10 33-1,1-1 92,-11 80-17,23-129-60,0 0 0,0 0 0,0 0 0,-1 1 0,1-1 0,1 0 0,-1 0 0,0 0 0,0 0 0,0 0 0,1 1 0,-1-1 0,0 0 0,1 0 0,-1 0 0,1 0 0,-1 0 0,1 0 0,0 1 0,0-2-6,-1 0 0,0 0 0,0 1 0,1-1 0,-1 0-1,0 0 1,0 0 0,1 0 0,-1 0 0,0 0 0,1 0 0,-1 0 0,0 0 0,1 0 0,-1 0 0,0 0-1,0 0 1,1 0 0,-1 0 0,0 0 0,1 0 0,-1 0 0,0 0 0,1 0 0,-1-1 0,11-9 72,19-40 150,-18 28-235,2 1 0,0 0 0,1 1 0,25-25 1,-24 30-12,-10 7-3,1 2 1,0-1 0,0 1 0,1 0 0,0 0 0,0 1-1,9-4 1,-16 8 17,-1 1-1,1 0 1,0-1-1,0 1 1,0 0-1,-1 0 1,1 0-1,0-1 1,0 1-1,0 0 1,0 0-1,-1 0 1,1 0 0,0 0-1,0 1 1,0-1-1,0 0 1,-1 0-1,1 0 1,0 1-1,0-1 1,-1 0-1,1 1 1,0-1-1,0 1 1,-1-1-1,1 1 1,0-1-1,-1 1 1,1 0-1,-1-1 1,1 1-1,-1 0 1,1-1-1,-1 1 1,1 0-1,-1-1 1,0 1-1,1 0 1,-1 0-1,1 1 1,0 4 11,0 0 0,0 0-1,-1 0 1,0 11 0,0-11-55,0 9 25,0 8 0,0-1 1,2 0-1,4 26 0,-5-42 37,1 0 0,-1-1 0,1 1-1,0-1 1,1 1 0,-1-1 0,1 0 0,0 0-1,0 0 1,0 0 0,1-1 0,0 1 0,0-1-1,0 0 1,0 0 0,1-1 0,7 6 0,-7-7-3,1 1 0,0-1 0,0 0 0,0-1-1,0 1 1,0-1 0,1 0 0,-1-1 0,0 0 0,0 0 0,1 0 0,-1-1 0,0 1 0,0-2 0,0 1 0,7-3 0,3-1-51,-1 0 1,-1-2-1,1 1 0,-1-2 1,15-10-1,7-10-107,-2-1 0,55-59-1,13-13 269,-97 96-106,0 2-11,-1 0-1,0-1 1,0 0-1,0 0 1,0 0-1,-1 0 1,0-1-1,5-7 1,-8 12-7,0 0 1,0 0-1,0 0 1,0-1-1,0 1 1,0 0-1,0 0 1,0-1-1,0 1 0,0 0 1,-1 0-1,1 0 1,0-1-1,0 1 1,0 0-1,0 0 1,0 0-1,0-1 0,0 1 1,0 0-1,-1 0 1,1 0-1,0 0 1,0-1-1,0 1 1,0 0-1,0 0 0,-1 0 1,1 0-1,0 0 1,0 0-1,0 0 1,-1 0-1,1-1 1,0 1-1,0 0 0,0 0 1,-1 0-1,1 0 1,0 0-1,0 0 1,-1 0-1,1 0 1,0 0-1,0 0 0,0 0 1,-1 0-1,1 0 1,0 1-1,0-1 1,0 0-1,-1 0 1,1 0-1,0 0 0,0 0 1,0 0-1,0 0 1,-1 1-1,1-1 1,0 0-1,0 0 1,0 0-1,-8 8-53,1-1 1,-1 1-1,2 0 1,-1 0-1,-9 18 1,11-18 43,-56 96-30,25-40 43,-37 68-304,70-126 306,-1 1-1,1 0 0,-4 13 1,6-17 21,0 0 0,1 1 0,-1-1 1,1 0-1,-1 0 0,1 0 1,0 1-1,1-1 0,-1 0 0,1 5 1,-1-7-17,1-1 1,-1 0-1,0 1 1,0-1 0,0 0-1,1 1 1,-1-1-1,0 0 1,0 1 0,1-1-1,-1 0 1,0 0-1,1 1 1,-1-1-1,0 0 1,1 0 0,-1 0-1,0 0 1,1 1-1,-1-1 1,0 0 0,1 0-1,-1 0 1,0 0-1,1 0 1,-1 0-1,1 0 1,-1 0 0,0 0-1,1 0 1,-1 0-1,0 0 1,1 0 0,-1 0-1,0-1 1,1 1-1,-1 0 1,1 0-1,-1 0 1,1-1 0,13-8 267,-5 0-248,-1-1 0,-1 0 0,0-1 0,0 0 0,-1 0 0,0 0 0,5-15 0,8-15-19,8-7-45,-26 47 26,-1 1 0,1-1-1,-1 0 1,0 0 0,1 0 0,-1 1 0,1-1-1,0 0 1,-1 1 0,1-1 0,0 1 0,-1-1-1,1 0 1,0 1 0,-1 0 0,1-1 0,1 0-1,-1 1 3,-1 0 0,1 0 0,-1 0 0,1 0 0,-1 0-1,1 1 1,-1-1 0,1 0 0,-1 0 0,1 0 0,-1 0-1,0 1 1,1-1 0,-1 0 0,1 1 0,-1-1 0,0 0-1,1 1 1,-1-1 0,0 0 0,1 1 0,-1-1 0,0 1-1,3 4-34,0 0-1,-1 1 0,0-1 0,2 9 1,5 20 42,-1 1 1,-2 0 0,-2 0 0,-1 0-1,-3 45 1,-26 178 414,24-238-335,-2 0 0,0 0 1,-1 0-1,-1 0 0,-10 20 0,14-37-47,0 1 0,0 0 0,-1-1 0,1 0 1,-1 1-1,0-1 0,0 0 0,0 0 0,0-1 0,-1 1 0,1-1 0,-5 3 0,6-4-17,1 0 1,-1-1 0,1 1-1,-1-1 1,1 1-1,-1-1 1,0 0-1,1 1 1,-1-1-1,1 0 1,-1 0-1,0 0 1,1 0-1,-1 0 1,0-1-1,1 1 1,-1 0-1,1-1 1,-1 1-1,1-1 1,-1 1-1,1-1 1,-1 0-1,1 0 1,-1 0 0,1 0-1,0 0 1,0 0-1,-1 0 1,1 0-1,0 0 1,0-1-1,0 1 1,-1-3-1,-2-3-13,0 0 0,1 0 0,0 0 0,0-1 0,0 1 0,1-1 0,1 0 0,-1 0 0,1 0 0,1 1 0,-1-14 0,2 8-91,0 0 1,1 0 0,0 0 0,1 0-1,1 0 1,6-16 0,-2 13 35,1 0 0,0 1 0,1 0 0,1 1 0,17-20 0,-5 8 79,87-98-176,-56 63 116,253-245 50,-303 301-20,23-21 4,-3-1-1,0-1 1,-2-2-1,-1 0 1,-1-1 0,-1-2-1,-3 1 1,0-2-1,-2 0 1,9-36-1,15-64 5,-16 53-32,-20 74-10,0-1 1,-1 0-1,1 0 1,-1-8 0,-1 13 15,-1 4 11,-2 8 6,-2 19 9,-67 434 429,37-212 139,34-246-570,-1 23 177,6-19-11,-4-8-159,0 0 1,1 0-1,-1 0 0,1-1 1,-1 1-1,1 0 0,-1 0 1,0 0-1,1 0 1,-1-1-1,1 1 0,-1 0 1,0 0-1,1-1 1,-1 1-1,0 0 0,1 0 1,-1-1-1,0 1 0,0 0 1,1-1-1,-1 0 1,20-27 75,-14 18-46,1 1 0,13-16 0,-18 23-35,0 0 0,0 0 0,0 1 0,1-1 0,-1 0 0,0 1 0,1 0 1,-1-1-1,1 1 0,-1 0 0,1 0 0,0 0 0,0 1 0,-1-1 0,1 1 0,4-1 0,-5 1-3,0 0 0,0 1 0,0-1 0,0 1 0,0-1 0,-1 1 0,1 0 0,0 0 0,0-1 0,0 1 0,-1 1 0,1-1 0,0 0 0,2 3 0,19 22 0,-18-19 0,10 12-514,-1 1 1,-1 0-1,-1 1 0,-1 0 0,14 37 1,33 80-14500,-45-108 11253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44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1223 4736,'0'0'58,"-1"0"-1,0 0 1,1 0 0,-1 0 0,0 1-1,1-1 1,-1 0 0,0 0 0,1 1-1,-1-1 1,1 0 0,-1 1 0,1-1-1,-1 0 1,1 1 0,-1-1 0,1 1-1,-1-1 1,1 1 0,-1-1-1,1 1 1,0 0 0,-1-1 0,1 1-1,0-1 1,0 1 0,-1 0 0,1 0-1,0 0 90,1-1-1,-1 1 0,1 0 1,-1 0-1,1-1 0,-1 1 1,1 0-1,-1-1 1,1 1-1,0-1 0,-1 1 1,1-1-1,0 1 0,-1-1 1,1 1-1,0-1 0,0 1 1,0-1-1,-1 0 0,1 0 1,0 1-1,0-1 0,0 0 1,1 0-1,3 0 257,-1 0 0,1 0 0,-1-1 0,1 1 0,-1-1 0,1 0 0,-1-1 0,0 1 0,1-1 0,-1 0 0,0 0 0,0 0 0,7-5 1,-2-1-112,-1 0 1,1-1 0,-2 0 0,1 0 0,-1-1 0,-1 0 0,0 0-1,6-13 1,2-3 79,37-59 420,94-118 0,-107 155-624,-2-2 0,-3-1 0,49-99 0,4-61-24,-79 191-172,-6 20 11,-1-1 0,0 0 0,0 0-1,1 0 1,-1 1 0,0-1 0,0 0 0,0 0 0,0 0-1,0 0 1,0 1 0,0-1 0,0 0 0,0 0 0,0 0 0,-1-1-1,-4 10-179,-71 183 114,55-132-42,5-14 144,3 0 0,1 0 0,2 2 0,3-1 0,1 1 0,3 0 0,1 0 0,9 79 0,-6-116 30,0-1 1,1 0 0,0 0 0,1-1-1,0 1 1,1 0 0,6 11 0,-9-17-21,1-1 1,-1 0-1,1 0 1,0 1-1,-1-1 1,1 0-1,0 0 1,0 0-1,1-1 1,-1 1-1,0 0 1,1-1-1,-1 0 1,0 1-1,1-1 1,0 0-1,-1 0 1,1-1-1,0 1 1,-1 0-1,1-1 1,0 0-1,0 0 1,-1 1-1,1-2 1,0 1-1,0 0 0,3-1 1,-1 0 0,-1-1 0,1 0 1,-1 0-1,0 0 0,1 0 0,-1 0 0,0-1 0,0 0 1,-1 0-1,1 0 0,0 0 0,4-7 0,4-5 70,18-30-1,-25 36-87,66-120 103,-25 43-6,30-64-61,-6-2 0,52-169 0,-112 290-10,-3 15-62,-1 0-1,-1 0 1,-1-1 0,0 1 0,2-28 0,-6 41 10,0 0-1,-1-1 1,1 1 0,0 0-1,-1 0 1,0 0 0,0 0-1,-1-2 1,2 4 12,0 1-1,-1-1 1,1 1-1,0-1 1,-1 1-1,1-1 1,0 1-1,-1-1 1,1 1-1,-1 0 1,1-1-1,-1 1 1,1 0 0,-1-1-1,1 1 1,-1 0-1,0 0 1,1-1-1,-1 1 1,1 0-1,-1 0 1,1 0-1,-1 0 1,0 0-1,1 0 1,-1 0-1,1 0 1,-1 0-1,0 0 1,1 0 0,-1 0-1,1 0 1,-1 1-1,0-1 1,1 0-1,-1 0 1,1 1-1,-1-1 1,1 0-1,-1 1 1,1-1-1,-1 1 1,1-1-1,-1 1 1,-4 3-19,1 0 0,-1 0 0,1 0 0,0 1 0,0-1 0,0 1 0,1 0 0,0 0 0,0 0 0,-4 8 1,0 6 39,-9 36 1,13-44-5,-126 571 412,111-471-283,-18 120 330,36-220-288,1-10 18,6-16 53,-5 8-264,22-61 137,14-35-36,-32 90-115,1-1-1,0 1 1,1 1 0,1-1 0,12-13-1,-7 9-35,-9 11 40,0 0-1,0 1 1,0 0 0,1 0 0,8-6 0,-13 10 5,-1 0 0,1 1 0,0 0 0,0-1 0,0 1-1,-1-1 1,1 1 0,0 0 0,0-1 0,0 1 0,0 0 0,0 0 0,0 0-1,0 0 1,-1 0 0,1 0 0,0 0 0,0 0 0,0 0 0,0 0-1,0 0 1,0 1 0,0-1 0,-1 0 0,1 1 0,0-1 0,0 1 0,0-1-1,-1 1 1,1-1 0,0 1 0,0-1 0,-1 1 0,1 0 0,-1-1-1,1 1 1,0 0 0,-1-1 0,1 2 0,1 3-14,1-1 0,-1 1 1,0-1-1,-1 1 0,3 9 0,2 20 129,2 41-1,3 18-133,-8-79 67,0-1-1,1 0 1,0 0 0,11 22-1,-14-31-21,1-1 0,0 0 0,0 0 0,1 0 0,-1 0 0,1 0 0,-1 0 0,1 0 0,0-1 0,0 0 0,0 1 0,0-1 0,1 0 0,-1 0 0,7 2 0,-5-3 4,0 1 0,1-1 0,-1-1 0,0 1 0,0-1 0,1 0 0,-1 0 0,0 0 0,1-1 0,8-2 0,-4 1-8,-1-2 0,0 1 1,1-1-1,-2-1 0,1 0 1,0 0-1,-1 0 0,0-1 1,0 0-1,8-9 0,6-8-5,36-48-1,-36 41 53,52-67-39,-13 30 179,-50 49-173,-9 13-18,-6 8-4,-3 8-32,0 1 0,0 0-1,1 0 1,1 0 0,-5 16 0,3-7 19,-18 41 66,7-18 43,2 2-1,-14 59 0,30-98 29,3-7-8,6-8-42,-2 0-47,-1-1 0,-1 0 0,1-1 0,-1 0 0,-1 1 0,6-19-1,5-11-91,31-63-231,-46 101 295,0 1-1,1-1 1,-1 0-1,0 1 1,1-1-1,-1 1 1,1-1-1,-1 0 1,1 1-1,-1-1 1,1 1 0,-1-1-1,1 1 1,-1 0-1,1-1 1,0 1-1,-1-1 1,1 1-1,0 0 1,0-1-1,0 1-2,-1 0-1,1 1 1,-1-1-1,1 0 1,0 0-1,-1 0 1,1 0-1,-1 1 1,1-1-1,-1 0 1,1 0-1,-1 1 1,1-1-1,-1 0 1,0 1-1,1-1 1,-1 1-1,1-1 0,-1 0 1,1 1-1,2 4-29,0 0-1,0 0 1,-1 0-1,3 7 1,-2-4-4,6 11 45,1 1 0,1-2 0,1 1 0,0-2 0,15 17 1,-22-29 7,0 0 0,0-1 0,0 0 0,0 0 0,1 0 0,0-1 0,0 1 0,11 3 0,-12-5-8,0-1 0,-1 0-1,1 0 1,0-1 0,-1 1 0,1-1-1,0 0 1,0 0 0,-1-1 0,1 0 0,0 1-1,-1-1 1,10-4 0,-8 2 20,1 0 0,-1 0 0,0-1 0,0 0 0,0 0 0,-1 0 0,6-6 0,34-39 191,-35 37-155,19-23-37,-2-2-1,-2-1 1,-1-1-1,-3-1 1,31-78 0,-34 65-66,-2-2 0,9-58 0,7-116 170,-23 160-124,-5 43-70,-2 13 15,0 0 1,-1 1-1,0-1 1,-1 0-1,-2-18 1,2 32 46,0-1-1,0 0 1,0 0 0,0 0 0,0 0-1,0 0 1,0 0 0,0 0 0,0 0-1,0 0 1,0 0 0,-1 0 0,1 0-1,0 0 1,0 1 0,0-1 0,0 0-1,0 0 1,0 0 0,0 0 0,0 0-1,-1 0 1,1 0 0,0 0 0,0 0-1,0 0 1,0 0 0,0 0-1,0 0 1,0 0 0,0 0 0,-1 0-1,1-1 1,0 1 0,0 0 0,0 0-1,0 0 1,0 0 0,0 0 0,0 0-1,0 0 1,0 0 0,0 0 0,0 0-1,-1 0 1,1 0 0,0 0 0,0 0-1,0-1 1,0 1 0,0 0 0,-4 13 2,4-13-2,-6 26 29,2-1 0,1 1 0,0 42 1,1-27 29,0 9-44,-6 177 331,14-2 99,4-72-296,2 22-3642,-11-139 627,-1-34 2633,-1-1 0,1 0 0,0 0-1,0 1 1,-1-1 0,1 0 0,0 0 0,-1 1-1,1-1 1,-2 1 0,2-1 23,-1-1 105,1 0 0,0 0 0,-1 1 1,1-1-1,0 0 0,0 0 0,-1 0 0,1 0 0,0 0 0,-1 0 0,1 0 0,0 0 1,-1 0-1,1 0 0,0 0 0,-1 0 0,1 0 0,0 0 0,0 0 0,-1 0 0,1 0 1,0 0-1,-1 0 0,1 0 0,0-1 0,0 1 0,-1 0 0,1 0 0,0 0 0,-1 0 0,0-3-629,-19-18-2162,-17-18-2314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44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6 136 10048,'-5'-11'3712,"18"3"-2880,19-4-224,-6 4 1439,24-4-1247,27-5 224,17 2-608,1-1-128,-10 4-160,5 1-288,1 2 64,-11 4-2432,-12 5 1409,-15 0-3297,-22 9 2496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45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27 145 10304,'-27'-28'3808,"31"31"-2944,10-3-256,3 0 287,20-3-607,7-6 1024,15-2-736,35-9-192,33 3-256,-1 5-672,-5-2 288,4-3-3487,19 0 2047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45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92 4064,'-3'-9'744,"1"1"0,0 0 0,1-1 0,-1-11 0,2-17 7920,5 78-6030,-5 35-1571,13 384 1714,-10-408-2771,-2-29 46,1 0-1,1-1 1,6 27 0,-8-47-162,-1-1 0,0 1 0,1-1-1,-1 0 1,1 1 0,0-1 0,-1 0-1,1 1 1,0-1 0,0 0 0,0 0-1,0 0 1,0 1 0,0-1 0,0 0-1,0 0 1,0-1 0,1 1 0,-1 0 0,0 0-1,1-1 1,1 2 0,-1-2-132,0 0 0,0 1 0,0-1 1,0 0-1,1 0 0,-1 0 0,0-1 1,0 1-1,0 0 0,0-1 0,0 0 0,0 1 1,0-1-1,2-1 0,1-1-427,0 1 0,0-1 0,-1 0 0,1-1 0,-1 1 0,0-1 1,0 0-1,0 0 0,-1 0 0,1 0 0,-1 0 0,3-7 0,-3 4-42,0 0 1,-1 0-1,3-15 1,0-31-2453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46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37 115 7136,'-29'-27'2309,"28"26"-2224,0 0 0,0 0 0,1 0 0,-1 0 0,0-1 0,1 1 0,-1 0-1,1 0 1,-1 0 0,1 0 0,0-1 0,-1 1 0,1 0 0,0 0 0,0-1 0,0 1 0,0 0 0,0 0 0,0-1 0,0 1 0,1 0-1,0-2 1,-1-1 565,1 1-490,-1 1 0,1 0 0,0-1 1,0 1-1,0-1 0,0 1 1,0 0-1,1 0 0,-1 0 1,1 0-1,-1 0 0,1 0 0,0 0 1,0 0-1,0 1 0,0-1 1,0 1-1,0-1 0,0 1 0,0 0 1,5-2-1,-1 0-16,0 2 0,0-1 0,1 0-1,-1 1 1,0 1 0,1-1 0,12 1 0,5 2 44,0 1 1,0 1 0,0 2-1,24 7 1,91 42 174,-100-37-56,50 31 0,-75-41-7,-1 2 0,0 0 0,0 0 1,-1 1-1,0 1 0,17 23 0,-28-34-264,0 0 1,0 0-1,0 0 0,0 1 1,-1-1-1,1 0 1,0 1-1,-1-1 0,1 1 1,-1-1-1,1 0 0,-1 1 1,0-1-1,0 1 0,1 0 1,-1-1-1,0 1 0,0-1 1,-1 1-1,1-1 1,0 1-1,0-1 0,-1 1 1,1-1-1,-1 0 0,1 1 1,-1-1-1,0 1 0,0-1 1,1 0-1,-1 0 0,0 1 1,0-1-1,0 0 1,0 0-1,-1 0 0,1 0 1,0 0-1,0 0 0,0 0 1,-1-1-1,1 1 0,-2 0 1,-4 3 0,1-2-1,-1 1 1,0 0 0,-1-1-1,1-1 1,0 1 0,-12 0-1,-18-1 34,1-1 0,-67-10 0,-69-25-5906,162 32 3568,56-6-7848,-7 9 7375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47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477 41 5408,'0'-2'106,"-2"-1"256,1 0 0,0 0 0,0 0 0,0 0 0,0 0 0,1-1 0,-1-4 0,1 8-269,0 0 0,0-1-1,0 1 1,0 0 0,0-1-1,0 1 1,0 0-1,0-1 1,0 1 0,0 0-1,0-1 1,0 1-1,0 0 1,-1 0 0,1-1-1,0 1 1,0 0 0,0-1-1,-1 1 1,1 0-1,0 0 1,0 0 0,0-1-1,-1 1 1,1 0 0,0 0-1,0 0 1,-1-1-1,1 1 1,0 0 0,-1 0-1,-11 2 1881,-13 13-254,10-1-1263,-1 1-1,2 1 1,-17 21-1,4-4-80,-169 218 2372,180-226-2580,0 1 0,2 1 0,1 0 0,1 1 0,2 0 0,0 0 0,-7 40 0,10-25-26,1 1 1,2 0-1,2 0 0,5 58 1,-2-86-93,1 0 1,1 0 0,0-1 0,2 1 0,-1-1 0,9 17 0,-8-21-36,0-1 1,1 0 0,1 0-1,-1 0 1,1-1 0,1 0 0,0 0-1,0-1 1,10 8 0,-12-12-291,0 0 0,0-1 0,1 0 0,-1 0 0,1-1 0,-1 1 0,1-1 0,0-1 0,-1 1 0,9 0 0,1-1-1298,0 0-1,0-1 1,20-3 0,-30 2 943,-1 0 1,0 0 0,1-1 0,-1 0 0,0 0-1,0 0 1,0-1 0,0 1 0,0-1 0,-1 0-1,9-8 1,30-23-2687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12.0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63 5216,'0'-6'1131,"0"1"1,0-1-1,1 1 0,2-11 1,1 1 1963,-2 6 27,-1 16-1147,-3 20-902,-16 128 1279,15-107-2112,2-16-101,-8 39-1,9-65-142,-1-1 0,1 1 0,0-1-1,0 1 1,2 10 0,1 9-968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47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367 560 7712,'-4'-2'569,"-1"-1"-1,0 1 1,0 1 0,0-1 0,0 1 0,0 0 0,0 0 0,-1 0 0,1 0-1,0 1 1,-8 1 0,6-1-277,0 2 1,-1-1-1,1 1 0,0 0 0,0 1 0,0-1 1,-9 6-1,1 1-82,1 1 0,0 0 0,1 1 0,0 0 0,0 1 0,-13 17 0,11-10 11,0 1 0,1 0 0,1 1-1,-14 31 1,19-35-125,1 1-1,1 0 0,1-1 0,0 2 0,2-1 1,-3 28-1,5-38-73,1-1 0,0 1 0,1 0-1,1 8 1,-2-14-3,0-1-1,1 1 1,-1 0-1,1-1 1,-1 1-1,1-1 1,0 1-1,-1-1 1,1 0-1,0 1 0,0-1 1,0 0-1,0 1 1,0-1-1,0 0 1,0 0-1,1 0 1,-1 0-1,0 0 1,1 0-1,-1 0 0,1 0 1,-1-1-1,0 1 1,1-1-1,2 2 1,1-2 13,0 1 1,0-1-1,0 0 1,0 0-1,0-1 1,0 1-1,0-1 0,0 0 1,0-1-1,0 1 1,0-1-1,0 0 1,-1 0-1,1 0 1,-1-1-1,6-4 1,2-2-69,-1 0 0,0-1 1,0-1-1,12-16 0,-4 2-127,-1-1-1,-1 0 1,23-51 0,-19 27-97,21-73 0,-30 76 157,9-74 0,-5-48 152,-15 166-47,3-64 297,-7-122-1,2 178-287,-3 20-11,0 13 77,0 1 0,1 39 0,0-15 28,-6 232 255,11-213-519,3-1 0,16 82 0,-19-134-337,1 0 1,0 0 0,1 0-1,1 0 1,0-1 0,0 1-1,8 11 1,-12-23 302,0 1 0,0-1 0,-1 0 0,1 0 0,0 0-1,0 0 1,0 0 0,0 0 0,0 0 0,1 0 0,-1 0 0,0 0 0,0 0-1,1-1 1,-1 1 0,0-1 0,1 1 0,-1-1 0,1 1 0,-1-1 0,0 0-1,1 1 1,-1-1 0,1 0 0,-1 0 0,1 0 0,2-1 0,-2 0-133,0 0 1,0 0 0,1 0-1,-1 0 1,0-1 0,0 1-1,0-1 1,-1 0 0,1 1-1,0-1 1,-1 0 0,1 0-1,-1 0 1,1 0-1,1-4 1,13-24-3040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47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158 113 8224,'1'-17'966,"-1"12"-694,0 1 0,1-1 0,-1 1 0,1-1 0,0 1-1,0-1 1,0 1 0,1 0 0,4-9 0,-5 10-358,1-2 940,0 0 0,1 0 0,0 1 0,0-1 1,0 0-1,6-5 0,-9 19 1023,-13 43-879,-1 0 0,-29 67 0,15-45-488,-39 143 483,57-169-947,1-1 0,-4 79 0,13-111-35,-1 79 232,2-80-186,0 0 0,1 0 0,1 1 0,5 16 0,-7-27-48,1 0 1,0 0-1,0 0 0,0-1 1,0 1-1,1-1 1,-1 1-1,1-1 1,0 0-1,0 0 1,0 0-1,0-1 1,1 1-1,-1-1 1,1 1-1,-1-1 0,1 0 1,0-1-1,0 1 1,0-1-1,0 1 1,0-1-1,6 1 1,6 0-388,-1-1 1,1 0 0,-1-1-1,0-1 1,18-3-1,-19 3-20,12-2-1479,41-10 0,-60 11 1242,0 0 1,0-1 0,-1 0-1,1 0 1,-1 0 0,1 0-1,-1-1 1,0 0 0,0-1-1,10-9 1,-15 12 342,1 0-1,-1 0 1,1 0 0,-1 0-1,0 0 1,0 0 0,0 0 0,0 0-1,0 0 1,0-1 0,-1 1-1,1 0 1,-1-1 0,1 1-1,-1 0 1,0-1 0,0 1 0,0 0-1,0-1 1,0 1 0,-1-1-1,1 1 1,-1 0 0,0-1 0,0-1-1,-19-35-2256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48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40 10560,'-18'-13'3904,"23"18"-3040,0-5-224,3 0 1247,16 0-1151,2 0 416,6 0-672,3 0-32,15 0-256,8 0-32,10-5-96,3 2-1376,2 3 704,-6 0-1952,-9-4 1441,-3-1-2977,-2-3 2304,-3 1-3680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48.7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2 8128,'-9'-1'2921,"21"6"-1821,-2-1-684,-6 0-71,1-1 0,-1 0 0,0 1 0,0 0 0,0 0 0,0 1 0,-1-1 0,0 0 0,0 1 0,4 8 0,-1-3 105,45 84 1654,40 103 0,-77-164-1704,14 55-1,-23-68-289,-1 1 0,-1-1 0,-1 1 0,-1 23 0,-3-1-55,-2 0 0,-2-1 0,-2 0-1,-1-1 1,-2 1 0,-21 46 0,12-40-625,-2-2 1,-2 0-1,-2-2 1,-58 74-1,52-78-3560,-71 65-1,70-75-2103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49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610 68 1728,'6'-8'159,"-4"6"201,-1 0 0,0 0 0,1 0-1,0 1 1,-1-1 0,1 0 0,0 1 0,0-1 0,0 1-1,3-2 1,0 0 447,1 0-1,-1-1 1,0 1-1,7-8 1,7-4 3075,-19 23-1856,-2-1-1712,-1 0 1,-1 0-1,1 0 0,-1 0 0,-1 0 0,1-1 1,-7 7-1,-6 10 52,-25 33 293,-62 65 0,-60 40 386,115-118-629,-2-3 0,-2-1 0,-67 35 0,70-49-6,47-22-318,8-3-1,11-4 148,-5-1-200,1 1-1,-1 0 1,0 1 0,1 0 0,0 0 0,0 2 0,0-1 0,0 2 0,0-1 0,0 2 0,0-1-1,-1 2 1,1 0 0,0 0 0,0 1 0,15 6 0,-1 3-38,-1 1 1,-1 0-1,27 22 1,-11-9 8,18 13-893,73 63 1,-130-101 725,1 1-328,0 0-1,0-1 0,1 1 0,-1-1 0,0 1 1,1-1-1,3 2 0,7 2-1269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50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609 8 7040,'-6'-8'3144,"11"11"-2379,-18 11 3352,-8 3-3152,-1-1 0,0-1 0,-29 15 0,14-9-425,-152 91 1172,10-5-144,158-96-1396,13-7-60,1 0-1,-1 0 1,1 1 0,0 0 0,-8 7 0,15-11 53,2-1 107,28 0-76,1 1 0,-1 2 0,32 7 0,-36-4-138,33 6-50,-1 3-1,62 24 0,-74-20-71,-2 1 0,0 3 0,61 42 0,-78-49-414,-22-14-350,-1 0 1,0 0 0,1-1 0,-1 1 0,5 0-1,-7-2 478,-1 0 0,0 0 0,1 0 0,-1 1 0,0-1 1,1 0-1,-1-1 0,1 1 0,-1 0 0,0 0 0,1-1 0,-1 1 0,0 0 0,1-1 0,-1 0 0,0 1 0,0-1 0,1 0 0,-1 1 0,0-1 0,0 0 0,0 0 0,0 0 0,0 0 0,0 0 0,0 0 0,-1 0 0,1 0 0,0-1 0,-1 1 0,1 0 0,0 0 1,-1-1-1,1 1 0,-1 0 0,0-1 0,0 1 0,1 0 0,-1-1 0,0 1 0,0-1 0,0 0 0,1-30-2386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51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23 201 7456,'-3'0'580,"-10"0"1203,13 0-1729,0 0 1,-1 0-1,1 0 1,0 0-1,-1 0 1,1 1-1,0-1 1,-1 0-1,1 0 0,0 0 1,0 0-1,-1 0 1,1 1-1,0-1 1,0 0-1,-1 0 1,1 0-1,0 1 1,0-1-1,0 0 1,-1 0-1,1 1 1,0-1-1,0 0 1,0 1-1,0-1 1,0 0-1,-1 1 1,1-1-1,0 0 1,0 1-1,1 0 421,0 1 0,1-1-1,-1 0 1,0 0-1,0 0 1,1 0-1,-1 0 1,3 2 192,-1-2-446,0 1 0,0-1-1,0 0 1,0 0 0,1 0 0,-1-1-1,0 1 1,1-1 0,-1 1 0,0-1-1,1 0 1,-1-1 0,0 1 0,1 0-1,-1-1 1,0 0 0,1 0 0,-1 0-1,5-2 1,-2 0-89,1 0-1,-1 0 1,1-1 0,-1 0-1,-1 0 1,1-1 0,0 1-1,5-7 1,47-63 600,-22 26-691,-16 26-43,-14 16 23,0-1-1,0 1 1,5-10-1,-15 32-127,1 0-1,-2 30 0,4-38 95,-7 181 13,3-59 0,-1 303 1076,7-278-850,-4 2 515,3-156-734,0 1 0,-1-1 1,1 1-1,0-1 0,-1 1 1,1-1-1,-1 0 0,1 1 0,-1-1 1,0 0-1,0 1 0,1-1 0,-1 0 1,0 0-1,0 0 0,0 0 1,0 0-1,0 0 0,0 0 0,-1 0 1,1 0-1,0 0 0,0 0 0,-1-1 1,1 1-1,-1-1 0,-1 1 0,-5 2-8,-1-1 0,1 0 0,-15 1 0,3 0-6,14-1 43,-5 1 66,-1 0-1,1-1 1,-22 0 0,32-2 234,3 0 293,123-10 1424,-35 0-2735,-40 7-320,62-3-2823,-37 7-1588,-68 0 4946,36 0-3157,-39-1 2749,-1-1 0,1 0-1,-1 0 1,1 0 0,-1 0-1,0-1 1,4-1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7:59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16 5888,'-10'-15'7818,"10"24"-6362,5 61 608,9 109-375,-1-61-1154,-6-8-325,22 244 828,-24-245-643,1-93-709,-6-28-4376,-1 6 3478,0 1 1,1 0-1,-1-6 0,1-13-4782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00.4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55 265 5888,'-37'-45'2661,"35"40"-2342,-1 1 0,1-1 1,0 0-1,0 1 0,1-1 0,-1 0 0,1 0 0,0 0 1,0 0-1,1 0 0,-1 0 0,1-1 0,0 1 0,1 0 0,-1 0 1,1 0-1,0 0 0,0 0 0,1 0 0,0 0 0,3-7 1,-2 6-174,0 0 0,0 0 0,1 0 0,-1 1 0,2 0 0,-1-1 0,0 1 0,1 1 0,0-1 0,0 1 0,0 0 0,1 0 0,-1 0 0,1 1 0,0 0 0,10-4 0,4 1-40,0 2 1,0 0 0,1 1-1,-1 1 1,1 1 0,-1 1-1,40 4 1,-33 0-72,-2 1 1,1 1 0,0 1-1,-1 2 1,40 18-1,-45-15 101,1 0-1,-1 1 0,-1 1 0,-1 1 1,0 1-1,-1 1 0,0 0 1,-2 1-1,0 1 0,17 27 0,-27-38-27,0 1-1,0 0 1,-1 0-1,0 0 1,-1 1 0,0 0-1,0-1 1,-1 1-1,2 19 1,-4-22-34,0-1 1,0 1 0,-1 0 0,0-1 0,0 1-1,-1-1 1,1 1 0,-1-1 0,-1 0 0,1 1-1,-1-1 1,0-1 0,-1 1 0,0 0 0,-7 9-1,0-4 26,0-1 0,0 0 0,-1 0-1,0-1 1,-1-1 0,0 0 0,0-1-1,-27 11 1,-2-4 144,-74 17 1,88-25-728,0-2 0,0-1-1,-43 0 1,50-4-2192,-1 0 1,-36-9-1,45 9-653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02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0 2240,'8'0'8901,"-8"10"-5589,-1 2-3017,-1 0 0,0-1 0,-1 1 0,-1-1 0,1 0 1,-2 1-1,-5 10 0,-9 24 5,-2 7 28,-30 57 0,-36 48 558,71-130-732,0 2-65,1 1 1,2 0-1,1 1 0,2 0 1,0 1-1,3 0 0,0 1 1,3 0-1,0-1 0,2 1 1,5 55-1,-2-74-28,2 1 0,0 0 1,1 0-1,0-1 0,2 0 0,-1 0 0,2 0 0,11 19 1,-6-16 37,1 0 0,0-1 1,1-1-1,1 0 0,27 22 1,-2-5 309,2-3-1,69 40 1,-108-68-389,0-1 0,0 1 0,1-1 0,-1 1-1,0-1 1,1 0 0,-1-1 0,1 1 0,-1 0-1,1-1 1,0 0 0,-1 0 0,7 0 0,-10-1-78,1 1 0,-1 0 1,0-1-1,1 1 1,-1 0-1,0-1 0,1 1 1,-1 0-1,0-1 0,1 1 1,-1-1-1,0 1 0,0-1 1,0 1-1,1-1 1,-1 1-1,0-1 0,0 1 1,0-1-1,0 1 0,0-1 1,0 1-1,0-1 1,0 1-1,0-1 0,0 1 1,0-1-1,0 1 0,0-1 1,-4-17-2882,4 18 2871,-4-16-3447,3 1 1137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12.4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56 5888,'-18'-6'1104,"12"4"53,1 0 0,0 0-1,-1 0 1,1 1-1,-1 0 1,1 0-1,-20 2 4582,36-2-3829,102 4 1,92-23-1497,46-2-1658,-227 23-756,-2 1-5267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03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293 610 5152,'-11'-14'3933,"-2"14"-1754,1 2-1870,0 1 0,0 1 0,0 0 1,1 0-1,0 1 0,0 1 0,0 0 1,0 0-1,1 1 0,0 1 0,0 0 1,1 0-1,0 0 0,1 1 0,-1 1 1,-9 14-1,7-8-197,1 1 0,0 0 0,1 0 0,1 1 1,1 0-1,1 0 0,0 1 0,1 0 0,-4 34 0,8-44-57,1 1 1,0-1-1,0 0 0,1 1 0,0-1 0,1 0 1,0 0-1,0 0 0,8 17 0,-8-22-20,0 1 0,0-1 0,1 0-1,-1 0 1,1 0 0,1 0 0,-1 0 0,0-1-1,1 1 1,0-1 0,-1 0 0,1 0 0,1 0-1,-1 0 1,0-1 0,1 0 0,-1 0-1,1 0 1,9 2 0,-8-3 9,0 1 1,0-1-1,0-1 1,-1 1-1,1-1 0,0 0 1,0-1-1,0 1 1,0-1-1,0 0 0,0-1 1,0 1-1,0-1 0,-1 0 1,1-1-1,-1 1 1,0-1-1,1 0 0,-1 0 1,-1-1-1,1 0 0,0 0 1,-1 0-1,0 0 1,0 0-1,0-1 0,3-5 1,3-6 0,-1 0 0,0-1-1,8-26 1,14-56 60,-6 14 91,-18 63-189,-2 0 0,0 0 0,-1 0 0,-2-1 0,1-34 0,-27-299-473,21 328 420,3 22 37,-13-96 91,9 82-204,0 0 0,-1 1 0,-9-21-1,5 28-264,5 11 69,2 9 79,-1 137-283,25 247 2095,-7-259-1118,24 146 167,-21-158-174,-16-105 130,1-5-4280,-3-11 3546,0 0 0,1 0 0,-1-1 0,1 1 1,-1 0-1,1 0 0,-1 0 0,0 0 0,1 0 0,-1-1 0,1 1 0,-1 0 1,4-6-2028,14-27-4531,-4 3 2634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04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58 5152,'-1'-1'183,"1"0"1,-1-1 0,1 1-1,-1-1 1,1 1 0,0-1-1,0 1 1,0-1-1,0 1 1,0-1 0,0 1-1,0-1 1,1 1 0,-1-1-1,0 1 1,1-1-1,-1 1 1,2-3 0,0 0 578,1 0 1,0 0-1,-1 1 1,1-1-1,4-3 1,-6 7-719,-1 0 1,0 0-1,0 0 1,0 0 0,0-1-1,0 1 1,0 0-1,0 0 1,0 0 0,1 0-1,-1 0 1,0 0-1,0 0 1,0 0 0,0 0-1,0 0 1,0 0-1,1-1 1,-1 1 0,0 0-1,0 0 1,0 0-1,0 0 1,0 0 0,1 0-1,-1 0 1,0 0-1,0 0 1,0 0 0,0 0-1,0 1 1,1-1-1,-1 0 1,0 0 0,0 0-1,0 0 1,0 0-1,0 0 1,0 0 0,1 0-1,2 8 600,-2 11-2,-1-5-222,-2 0 0,1 0 0,-2-1 0,-4 19-1,-23 52 666,10-27-621,-38 144 256,34-68-428,20-104-84,2 0 1,1 48-1,1-71-155,1 1-1,0 0 1,0-1-1,1 1 1,-1-1-1,1 1 1,1-1-1,-1 0 1,6 9-1,-6-11-33,1-1 0,0 1 0,0-1 0,0 0 1,0 0-1,1 0 0,-1 0 0,1-1 0,0 1 0,-1-1 0,1 0 0,0 0 0,0-1 0,8 3 0,8 0 46,0 0 0,1-2 0,-1 0 0,0-2 1,25-2-1,2 1-285,-46 1 211,5 1-31,0-1 0,0-1-1,-1 1 1,1-1 0,0 0 0,0 0-1,9-3 1,-14 3-72,-1 1 0,1 0 1,-1 0-1,1 0 0,0 0 0,-1 0 1,1 0-1,-1-1 0,1 1 0,0 0 1,-1 1-1,1-1 0,-1 0 0,1 0 0,0 0 1,-1 0-1,1 0 0,-1 1 0,1-1 1,-1 0-1,2 1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04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19 6816,'0'0'4,"-6"-2"791,1 0 0,-1 0 0,-1 0-1,1 1 1,0 0 0,-9-2 4647,28 1-4079,339 13 1784,-241-8-2968,-55-6-1383,-3-4-3734,-30-1-1739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05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8064,'1'-1'206,"0"1"-1,0 0 1,-1 0 0,1 0 0,0-1 0,0 1 0,-1 0-1,1 0 1,0 0 0,0 0 0,-1 0 0,1 0 0,0 1-1,0-1 1,0 0 0,-1 0 0,1 0 0,0 1-1,1 0 1,23 6 729,-24-7-653,32 11 1356,52 24 0,-67-25-1365,-1-1 0,-1 2-1,0 0 1,23 21 0,-10-3 215,-1 1 0,41 59-1,36 77 604,-86-132-847,-2 1 0,-1 1 0,-1 0 0,-2 1 0,-2 0 0,-2 1 0,8 59 0,-10-37 55,-3 1 0,-7 119 0,-1-147-280,-1 0-1,-1 0 1,-2-1-1,-1 0 1,-2 0-1,0-1 1,-19 32 0,11-28-669,-34 45 0,40-63-961,-2 1 0,0-2 0,-34 29 0,12-19-1178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06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52 3808,'-23'-3'2527,"6"2"2087,4-4-1484,12 4-2839,-1 0-1,1 1 1,0-1-1,-1 0 1,1 1-1,-1-1 0,1 1 1,-1-1-1,1 1 1,-3 0 1215,13 0-967,17 3-203,1-2 1,30-1-1,31 0 52,149 7 55,-212-8-140,0-1 0,29-7 1,-31 4-88,1 1-1,27 0 1,-44 4-180,0 0 0,1-1 0,-1 0-1,0-1 1,8-2 0,1 0 0,-15 4-105,0-1 0,0 1 0,-1-1 0,1 1 0,0-1 0,-1 1 0,1-1-1,-1 1 1,1-1 0,-1 0 0,1 1 0,-1-1 0,1 0 0,-1 1 0,0-1 0,1-1 0,-28 2-11770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06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17 3808,'-23'-1'4176,"15"1"-3206,0-1 0,0 1 0,0 1 0,0-1 0,0 1 0,0 1 0,0-1 0,-9 4 0,10-2-428,1 0-182,-1 1 0,1-2 0,-1 1 0,0-1 0,0 0 0,0 0 0,0-1-1,-8 1 1,48-14 942,0 6-1169,1 2 0,1 2 0,39 2 0,-41 0-4,266-14 556,-265 12-602,101-6-136,-77 7-2939,-45 2-821,-2 3 1141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09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517 20 3808,'14'-19'10142,"-20"27"-6973,-7 9-1659,-17 19 0,16-21-854,-19 27-1,-8 21-56,-129 181 674,115-178-1033,-96 89 0,149-153-312,0-1-68,0 0 0,1 1 0,-1 0-1,1-1 1,-1 1 0,1 0 0,-1 0 0,0 3 0,11-5-2542,-1-1 1717,-1 0 1,0 0-1,0-1 1,0 0-1,12-6 1,-6 2-1115,1-1 1,18-12 0,-24 13 1278,0-1 0,-1 1 0,11-13 0,18-28-2005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09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17 7456,'-6'-2'1015,"5"1"-703,-1 1-1,1-1 0,-1 1 1,1-1-1,-1 0 0,1 1 0,0-1 1,0 0-1,-1 0 0,1 0 1,0 0-1,0 0 0,0 0 1,-1-2-1,16 8 1614,16 7-1489,-2 1 0,0 1 0,0 1 0,-2 1 0,48 38 0,-36-19 88,-1 0-1,59 75 1,-56-59 72,41 70 0,-65-93-333,-1 2 0,-1 0 0,-1 1 0,10 43-1,-11-26-74,-3 1 0,-2 0 0,1 89 0,-8-95-385,-3 1 0,-12 58-1,12-72-3242,3-17-1605,21-32-3877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11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411 646 2656,'8'-8'7882,"-29"10"-7024,1 0 1,0 2-1,-1 1 0,-31 11 0,29-9-541,9-3-198,0 1 1,0 1-1,1 0 0,0 0 1,0 2-1,0-1 0,1 2 1,1-1-1,-1 2 0,1-1 0,1 2 1,0-1-1,0 2 0,1-1 1,0 1-1,1 0 0,1 1 1,-9 19-1,5-9 30,-12 33 72,21-51-209,0 1 1,1-1-1,0 0 0,0 1 0,0 0 0,1-1 0,0 1 1,1 7-1,-1-11-3,1 0 0,-1 0 0,1 0 0,-1 1 0,1-1 0,0 0 0,0 0 0,0 0 0,0-1 0,1 1 1,-1 0-1,0 0 0,1-1 0,-1 1 0,1-1 0,0 1 0,-1-1 0,1 1 0,0-1 0,0 0 0,0 0 0,0 0 0,0 0 0,0 0 0,0-1 1,0 1-1,0-1 0,1 1 0,-1-1 0,0 0 0,4 0 0,0 1 37,0-1 1,0-1-1,1 1 0,-1-1 1,0 0-1,0-1 0,0 1 1,0-1-1,0 0 0,6-4 1,14-9 33,-1-1 1,-1-1-1,0-1 1,24-24 0,-9 3 117,44-57 1,-68 76-150,-1-1 0,0-1 0,-2 0 0,19-44 0,-27 53-14,0 0 0,-1 0 0,0 0 0,-1 0 0,0-1 0,-1-20 0,2-138 72,0 86-122,-1-33 100,-3 98-8,-1 0 0,-1 1 0,-9-36 1,12 54-65,-1 1 0,1-1 0,-1 0 0,0 0 0,0 1 0,1-1 0,-1 0 0,0 1 0,-1-1 0,1 1 0,0-1 0,0 1 0,-1 0 0,-1-2 0,3 3-17,0 0 0,-1-1-1,1 1 1,-1 0 0,1 0 0,0 0-1,-1 0 1,1 0 0,-1 0 0,1 0-1,-1 0 1,1 0 0,0 0-1,-1 0 1,1 0 0,-1 0 0,1 0-1,0 0 1,-1 0 0,1 0 0,-1 0-1,1 1 1,-1-1 0,0 1-8,0 0 0,0 0 0,0 0 1,0 0-1,1 0 0,-1 0 0,0 0 1,0 0-1,1 0 0,-1 0 0,0 2 1,-4 10 65,1 0 1,0 0-1,1 0 0,-2 20 1,0 55 371,5-74-346,-1 55 344,15 110-1,27 68 709,-29-179-886,12 55 292,21 37 27,-45-158-585,0-1-1,1 1 1,-1 0-1,1-1 0,0 1 1,-1-1-1,1 1 1,0-1-1,0 1 1,0-1-1,0 1 0,0-1 1,2 2-1,26-60-14650,-17 19 9391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12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3 6880,'-10'-2'11555,"9"16"-11180,0-4 127,-1-1-1,-7 18 1,0 3-28,-10 51 446,-61 213 794,60-242-1417,-59 176 248,64-177-400,3 1-1,-9 80 0,20-128-136,1 0 0,0 1 0,0-1 0,0 0 0,1 1 0,-1-1 0,1 0 0,0 0 0,1 1 0,-1-1 0,1 0 1,-1 0-1,1 0 0,1 0 0,1 3 0,0-2-7,0 0 0,1-1 0,-1 0 0,1 0 0,0 0 0,0 0 0,0-1 1,0 0-1,10 4 0,4 1 7,0-2 1,1 0 0,0-2 0,1 0-1,24 2 1,-15-6 64,-1 0 1,0-2-1,45-8 0,-55 6-63,0-1-1,0 0 1,-1-2-1,21-10 1,18-7-287,-54 23 86,0 0 0,0 0 0,-1 0 0,1-1 0,0 1-1,-1-1 1,1 1 0,-1-1 0,1 0 0,-1 0 0,0 0 0,0 0 0,4-5 0,-5 4-265,0 0 1,0 0 0,0 0-1,0 0 1,0 0 0,-1 0-1,1 0 1,-1 0-1,0 0 1,0 0 0,0-1-1,0 1 1,-1-3 0,-1-6-1642,0 1 0,-7-18 1,1 2-814,3 3-850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12.9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70 4320,'-39'-3'16533,"86"1"-14679,71-13 0,-47 5-1306,37-9-211,-4 1-482,-91 16-56,1 2 0,13 0 0,0 1-1890,-9-1 731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12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78 105 5728,'-41'-10'1925,"26"5"-1280,-7 3 6766,33 2-5281,200-15 2986,-169 11-4728,203-33-319,-141 11-7231,-83 20 768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28.8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345 9 3232,'-11'-8'11302,"9"8"-10737,2 0-528,-1 0-1,1 0 1,-1-1 0,1 1-1,-1 0 1,0 0 0,1 1-1,-1-1 1,1 0 0,-1 0-1,0 0 1,1 0 0,-1 0-1,1 1 1,-1-1 0,0 0-1,-7 6 322,0 0 0,0 1 0,0 0 0,1 0 0,-7 9 0,-32 45 54,28-35-332,-27 34-169,11-15-292,1 1 0,-47 89 0,67-101-3251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29.3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87 6048,'-1'-3'212,"-1"1"0,2 0 1,-1-1-1,0 1 0,0-1 1,1 1-1,0-1 0,-1 1 1,1-1-1,0 1 0,0-1 1,0 1-1,1 0 0,-1-1 1,1 1-1,-1-1 0,1 1 1,0-1-1,0 1 0,0 0 1,0-1-1,0 1 0,0 0 1,1 0-1,-1 0 0,1 0 1,-1 0-1,1 0 0,0 1 1,0-1-1,3-2 0,-2 2-71,1 1 0,0-1 0,0 1 0,0-1 0,0 1 0,0 0 1,0 0-1,0 1 0,0-1 0,0 1 0,0 0 0,0 0 0,1 1 0,-1-1 0,0 1 0,7 2 0,4 1 117,1 2 0,26 13-1,-38-17-217,14 7 136,0 2 1,-1 0-1,0 1 1,-1 1-1,-1 0 1,16 17-1,-8-5 164,-1 1 1,34 55-1,-44-60-179,-2-1 1,0 1 0,-2 1-1,9 30 1,14 92 510,-29-133-600,21 161 338,-21-155-494,0 10-576,17-58-10483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30.3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 8 3648,'-10'-2'1227,"-1"0"1,0 0-1,1 1 1,-1 1-1,0-1 0,-17 3 1,-5-1 953,11 0-88,17 0-264,16 2-1202,99 6 794,-75-7-1082,-3-1-26,47-5 1,0 0 46,-43 3-262,26 1 70,-52 1-520,18 1 826,-60 24-13353,29-24 12225,0 0 0,0 0 0,0 0 0,0 0-1,1 1 1,-1-1 0,1 1 0,-3 3 0,-5 13-1373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30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61 136 4224,'-43'-8'2517,"42"8"-2324,0 0-1,0 0 1,0-1-1,0 1 1,0 0-1,1-1 1,-1 1-1,0-1 1,0 1 0,1-1-1,-1 1 1,0-1-1,1 1 1,-1-1-1,0 0 1,1 1-1,-1-1 1,1 0-1,-1 0 1,1 0 0,0 1-1,-1-1 1,1 0-1,0 0 1,-1 0-1,1 0 1,0 0-1,0 1 1,0-1-1,0 0 1,0 0 0,0 0-1,0 0 1,0 0-1,0 0 1,0 0-1,0 0 1,1 1-1,-1-1 1,0 0-1,1-1 1,0-2 102,1 0 0,-1 1 0,1-1 0,0 1 0,0-1-1,0 1 1,0 0 0,3-4 0,2 2-37,0-1-1,0 1 0,0 0 1,1 0-1,-1 1 1,1 0-1,0 0 0,0 1 1,1 0-1,9-2 1,5 1 112,-1 0-1,41-2 1,-48 6-290,0 1-1,0 0 0,30 7 1,43 17-85,-47-13-78,-34-10-350,0 0 0,1-1 1,-1 0-1,1-1 1,8 0-1,-10 0-1015,0-1-1,0 0 1,9-2 0,-1-2-808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35.0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360 790 2080,'14'-13'7610,"-14"13"-7540,-1-1-1,1 1 0,0 0 0,0 0 0,0-1 0,0 1 1,-1 0-1,1 0 0,0-1 0,0 1 0,-1 0 1,1 0-1,0 0 0,0 0 0,-1 0 0,1-1 0,0 1 1,-1 0-1,1 0 0,0 0 0,-1 0 0,1 0 0,0 0 1,0 0-1,-1 0 0,1 0 0,0 0 0,-1 0 1,1 0-1,0 0 0,-1 0 0,1 0 0,0 0 0,-1 1 1,-12-1 746,1 1 1,-1 0 0,-14 4 0,18-3-735,1 0 1,-1 1 0,0 1-1,1-1 1,0 1-1,0 1 1,0-1 0,-12 11-1,-18 14-68,21-16 54,0 0-1,1 0 1,1 2 0,-21 24-1,27-26-35,-3 1 13,1 2-1,1-1 1,-9 20-1,17-32-25,0 1 0,1 0 0,-1 0 0,1 0 1,0 0-1,0 0 0,1 0 0,-1 0 0,1 0 0,0 0 0,0 1 0,0-1 0,0 0 0,1 0 1,-1 0-1,1 0 0,0 0 0,1 0 0,2 6 0,-2-7 12,0 1 0,0-2 0,1 1 0,-1 0 0,1 0 0,0-1-1,-1 0 1,1 1 0,0-1 0,1 0 0,-1-1 0,0 1 0,0 0 0,1-1 0,-1 0-1,1 0 1,-1 0 0,1 0 0,0 0 0,-1-1 0,1 0 0,0 1 0,-1-1 0,1-1 0,0 1-1,0 0 1,-1-1 0,6-2 0,-1 1 48,-1 0 1,-1-1-1,1-1 0,0 1 1,-1-1-1,1 0 0,-1 0 1,10-10-1,-3 1 17,-1-1 0,15-22 1,120-195 300,-133 206-373,1-2-32,-1 0-1,-2-2 1,-1 1 0,-1-2 0,6-31-1,21-155 16,-30 165 20,-3 22 106,12-112-108,-16 124-96,0-1-1,0 0 0,-2 1 0,0 0 1,-10-34-1,12 50 65,0 0 0,-1-1 1,1 1-1,0 0 0,-1 0 0,0-1 0,1 1 1,-1 0-1,0 0 0,1 0 0,-1 0 0,0 0 1,0 0-1,0 0 0,0 0 0,0 0 0,0 1 0,0-1 1,0 0-1,-1 0 0,-1 0 0,2 1 10,0 0-1,-1 0 0,1 0 1,0 0-1,0 0 0,0 0 1,-1 0-1,1 1 0,0-1 1,0 0-1,0 1 0,0-1 1,0 1-1,0-1 0,0 1 1,0 0-1,0-1 0,0 1 1,0 0-1,0 0 0,0 0 1,0 1-1,-8 8 30,0 2 0,1-1 0,0 1 0,1 0 0,1 1 0,0-1 0,-6 21 0,-22 95 357,0 91 106,28-176-419,1 0 194,2 1 0,6 78 1,-2-108-193,1 1 1,1-1 0,0 0-1,8 18 1,-8-23-46,1 0-1,0 0 1,0-1 0,1 0 0,0 0 0,1 0 0,10 11 0,0-3 54,1-1 1,1-1-1,0 0 1,35 19-1,-49-31-70,15 9 14,30 12 0,-42-20 3,0-1 0,1 0 0,-1-1 0,1 1 0,0-1-1,-1-1 1,1 1 0,8-2 0,-6 1-2,1-2-1,-1 1 1,0-1-1,1-1 1,-1 0-1,0-1 1,0 1-1,-1-2 1,1 0 0,-1 0-1,12-9 1,4-4 28,-15 11-36,-1 0-1,1 0 1,11-14-1,-5 5-131,10-12-266,-25 26 353,1 0 1,-1 0-1,0 1 0,0-2 0,0 1 1,0 0-1,0 0 0,0 0 0,-1 0 1,1 0-1,-1-1 0,1-3 0,1-11-206,-2 14 202,1 1 1,-1-1-1,0 1 1,0-1 0,0 1-1,0-1 1,0 1 0,-1 0-1,1-1 1,-2-2-1,1 2 9,0-1-37,0 0 1,-1 0-1,1 0 1,-1 1-1,0-1 1,-5-7-1,5 10 25,1 0 0,-1 0-1,0-1 1,1 1-1,-1 0 1,0 0-1,0 1 1,1-1-1,-1 0 1,0 0 0,0 1-1,0 0 1,0-1-1,0 1 1,0 0-1,0 0 1,-4 0-1,3 0 10,0 0-1,-1 1 0,1-1 1,0 1-1,0 0 0,0 0 1,0 0-1,0 0 0,0 0 1,0 1-1,0-1 0,1 1 1,-1 0-1,0 0 0,1 0 0,-1 0 1,1 0-1,0 1 0,0-1 1,0 1-1,0 0 0,0-1 1,-1 4-1,0-1 42,1 1-1,0-1 1,-1 1-1,2-1 1,-1 1 0,1 0-1,0 0 1,0 0-1,0 0 1,1 0-1,1 10 1,1 18-73,-1-18 74,1 0 1,0 0-1,5 18 1,4 8 160,-6-20-116,13 36 1,-15-52-32,-1 0 1,1 0 0,0 0 0,1-1-1,0 1 1,-1-1 0,2 0-1,-1 0 1,0 0 0,8 5 0,-10-9-9,-1 0-1,1 0 1,-1 0 0,1 0 0,-1 0 0,1-1 0,0 1-1,-1-1 1,1 1 0,0-1 0,0 0 0,-1 1 0,1-1 0,0 0-1,0 0 1,0 0 0,-1 0 0,1-1 0,0 1 0,0 0-1,-1-1 1,1 1 0,0-1 0,-1 0 0,1 1 0,0-1 0,-1 0-1,1 0 1,1-2 0,4-3 13,0 0-1,0 0 1,-1-1-1,9-11 1,-5 6 5,18-23 49,74-81 54,-83 98-147,0 1 1,1 0 0,43-27 0,39-10-219,-86 47 132,0 0 0,1 2 1,-1 0-1,29-5 0,-35 10 91,0-1 1,0 2 0,0-1-1,0 1 1,13 4 0,-15-4-93,-1 0 62,-5-1 305,-16-1 112,-16-4-428,-1 1 0,0 1 1,-1 2-1,1 1 0,0 2 1,0 1-1,-31 7 0,56-9 5,0 0 0,1 1 1,-1 0-1,0 0 0,1 0 0,0 1 0,-1 0 0,1 0 0,0 0 0,-6 6 0,9-7 36,-1 1-1,1-1 0,0 1 1,0 0-1,0 0 0,1 0 1,-1 0-1,1 0 0,-1 0 1,1 1-1,0-1 1,0 0-1,1 1 0,-1-1 1,1 1-1,-1-1 0,1 0 1,0 1-1,1 5 0,1 8 34,1 0-1,0 0 1,1 0 0,1 0-1,0-1 1,1 0-1,13 23 1,-13-28-26,2 0 0,-1 0 0,1 0 0,1-1 0,0-1 0,0 1 1,1-1-1,0-1 0,1 0 0,16 10 0,-26-18-19,17 11 79,33 13 0,-46-22-65,0 0 0,0-1 0,0 1 0,0-1 0,0 0 0,0 0 1,0-1-1,0 0 0,1 0 0,-1 0 0,0 0 0,8-2 0,-4-1-20,0-1 1,0 0-1,0 0 0,-1-1 0,0 1 0,0-2 1,0 1-1,12-13 0,1-3-200,26-35 0,-31 35 113,1 1 0,29-27-1,53-30-130,12-11 664,-111 88-440,0 0 0,0 0 0,0 0 0,1 0 0,-1 0 0,0 0 0,0-1 0,0 1 0,0 0 0,0 0 0,1 0 0,-1 0 0,0 0 0,0-1 0,0 1 0,0 0-1,0 0 1,0 0 0,0 0 0,0-1 0,0 1 0,0 0 0,0 0 0,1 0 0,-1-1 0,0 1 0,0 0 0,0 0 0,0 0 0,-1-1 0,1 1 0,0 0 0,0 0 0,0 0 0,0 0-1,0-1 1,0 1 0,0 0 0,0 0 0,0 0 0,0 0 0,0-1 0,-1 1 0,-10-4-138,8 4 101,0-1 0,-1 1 1,1 0-1,0 0 0,-7 1 0,1 3 10,0 0-1,0 0 1,-15 11-1,17-11 41,-3 3 38,1 0 1,0 1 0,0 0 0,1 0 0,0 1-1,0 0 1,-10 16 0,7-6-42,0 1-1,1-1 1,-8 26 0,13-28 8,0 1 1,2 0-1,0 0 1,1 0-1,1 0 1,1 19-1,0-33 2,0-1 0,1 1 0,-1-1 0,1 1 0,0-1-1,0 0 1,0 1 0,0-1 0,1 0 0,-1 0 0,1 1 0,0-1-1,3 4 1,-4-6 4,0 0 0,0 0 0,0 0-1,0 0 1,0 0 0,1 0 0,-1-1 0,0 1-1,0 0 1,1-1 0,-1 1 0,0-1 0,1 1-1,-1-1 1,1 1 0,-1-1 0,0 0 0,1 0-1,-1 0 1,1 0 0,-1 0 0,1 0 0,-1 0 0,1 0-1,-1-1 1,0 1 0,1-1 0,-1 1 0,0-1-1,1 1 1,-1-1 0,0 0 0,1 1 0,-1-1-1,0 0 1,1-1 0,7-6-89,1 0-1,-2 0 1,0-1-1,0-1 1,0 1 0,11-21-1,32-69 128,-42 79 29,-2 4-97,0 1 1,0-1-1,-2 0 1,0-1-1,-1 1 1,0-1-1,-1 0 1,0-26-1,-3 23 122,-13 21-256,11 1 145,1 0-1,-1 0 1,0 0-1,1 0 1,0 0-1,-1 0 1,1 0-1,0 1 1,0-1-1,1 0 1,-1 1-1,0-1 1,1 1-1,-1 3 1,-1 41 110,3-32-64,0 4-36,1 0 0,0 0 1,2 0-1,0-1 1,1 1-1,8 19 1,-11-33 19,0 0 1,1 0-1,-1 0 1,1-1-1,0 1 1,0-1-1,0 0 1,1 0-1,-1 0 1,1 0-1,0 0 1,8 4-1,-9-6-8,0 0-1,0-1 0,0 1 1,0-1-1,0 0 0,0 0 1,1 0-1,-1 0 0,0-1 1,0 1-1,1-1 0,-1 0 1,0 0-1,1 0 0,-1-1 1,0 1-1,1-1 1,-1 1-1,0-1 0,0 0 1,4-2-1,7-4 46,-1 0-1,0-1 1,0-1-1,-1 0 1,0-1-1,-1 0 1,18-20-1,2-9-14,27-42-1,-43 55-32,-12 20-17,0 1 1,1-1 0,-1 1-1,9-11 1,-7 9-37,-2 4-51,-2 10 94,-7 119 109,-1 2 50,7-106-167,-1-14 34,1 1-1,0-1 1,0 1-1,1-1 1,0 0-1,3 11 1,-4-18-26,0 0 0,1 0 0,-1-1 0,0 1 0,0-1 0,1 1 0,-1 0 0,0-1 0,1 1 0,-1-1 0,1 1 0,-1-1 0,1 1 0,-1-1 0,1 1 0,-1-1 0,1 1 0,-1-1 0,1 1 0,-1-1 0,1 0 0,0 1 0,0-1 7,0 0 0,-1 0 0,1 0-1,0 0 1,-1-1 0,1 1-1,0 0 1,-1 0 0,1 0 0,0-1-1,-1 1 1,1 0 0,-1-1-1,1 1 1,0-1 0,-1 1 0,1 0-1,0-2 1,3-3 98,0 0-1,1 0 1,5-11-1,-6 9-123,14-21 99,53-72-377,-69 99-48,-1 5 120,-3 13 32,-4 24 41,-3 5 123,-1-1 1,-3-1-1,-27 63 0,33-91 50,-1 0 0,-1-1 0,-1 0 0,-21 24 0,24-31-25,-1 0 0,0-1 0,0 0 0,0 0-1,-1-1 1,0 0 0,-1-1 0,1 0 0,-12 4 0,3-2-19,0-2 1,-1 0 0,0-1 0,0 0 0,0-2 0,0 0 0,0-1 0,-1-1-1,1-1 1,-24-4 0,37 3 18,0 1 0,0-1-1,0 0 1,0-1 0,-9-4-1,14 6-4,0 1 0,0-1 0,0 1 0,1-1 0,-1 1 0,0-1 0,0 0 0,0 1 0,1-1 0,-1 0 0,0 1 0,1-1 0,-1 0-1,1 0 1,-1 0 0,1 0 0,-1 0 0,1 0 0,-1 0 0,1 0 0,0 0 0,0 0 0,-1 0 0,1 0 0,0 0 0,0 0 0,0 0 0,0 0 0,0 0 0,0 0 0,0 0 0,1 0-1,-1 0 1,0 0 0,1 0 0,-1 0 0,0 0 0,1 0 0,-1 1 0,1-1 0,0 0 0,0-1 0,4-3 28,-1 1 1,0-1-1,1 1 0,0 1 1,0-1-1,0 1 0,0 0 1,6-3-1,49-18 470,-9 6-205,-2 0-72,0 1 0,53-8 0,-33 14-132,1 3 1,76 1 0,-111 7-1729,-38 16-4052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38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197 620 2816,'7'-10'1040,"-5"9"-616,-2 0-1,1 0 1,0 0 0,0-1-1,0 1 1,0 0-1,-1 0 1,1 0 0,0-1-1,-1 1 1,1 0 0,-1-1-1,0 1 1,1 0 0,-1-3-1,0 3-266,0 1-1,0-1 1,-1 0-1,1 1 1,0-1-1,0 0 1,-1 1-1,1-1 1,-1 1-1,1-1 1,-1 1-1,1-1 1,-1 1-1,1-1 1,-1 1-1,1-1 1,-1 1-1,1 0 1,-1-1-1,0 1 1,1 0-1,-1-1 1,0 1-1,1 0 1,-1 0-1,0 0 1,1-1-1,-1 1 1,0 0-1,1 0 0,-1 0 1,0 0-1,0 0 1,1 0-1,-1 1 1,-1-1-1,-27 5 683,19-2-710,1 1-1,-1 0 0,1 0 0,0 1 0,1 0 1,-1 1-1,1 0 0,0 0 0,0 1 0,1 0 1,0 0-1,0 1 0,1 0 0,0 0 0,0 1 0,1-1 1,0 1-1,0 0 0,1 1 0,0-1 0,1 1 1,0-1-1,1 1 0,0 0 0,0 0 0,1 1 1,0 17-1,1-17-75,0 0 0,1-1 0,1 1 0,0-1 1,0 1-1,1-1 0,0 0 0,1 0 0,0 0 1,8 14-1,-10-20-18,1 0 0,0 0 0,0 0 0,1 0 1,-1 0-1,1 0 0,0-1 0,0 0 0,0 0 1,0 0-1,1 0 0,-1-1 0,1 0 0,0 0 0,-1 0 1,1 0-1,0-1 0,0 1 0,0-1 0,0-1 0,0 1 1,0-1-1,9 0 0,-5-1-47,0 0 1,-1-1-1,1-1 1,0 1-1,0-1 1,-1 0-1,0-1 0,0 0 1,0-1-1,0 1 1,0-2-1,6-5 1,11-10-150,42-47 0,-65 65 153,62-73 141,-61 73-95,0-1-1,0 0 1,-1 0 0,1 0-1,2-6 1,3-5-194,-9 17-134,-3 3 214,0 1 1,1 1 0,0-1-1,-3 9 1,2 2 124,1 0 1,0 0-1,2 0 1,0 32-1,1-37 2,2 0 0,0 0 0,0 0 1,1 0-1,0 0 0,1 0 0,9 16 0,-13-26-22,1-1 0,0 1 0,-1-1 0,1 0 0,0 1 0,0-1 1,0 0-1,0 0 0,0 0 0,0 0 0,0 0 0,0 0 0,1 0 0,-1 0 0,0 0 0,1 0 0,-1-1 0,0 1 0,1 0 1,2 0-1,-3-1-9,1 0 1,-1 0 0,1-1 0,-1 1-1,0 0 1,1-1 0,-1 1 0,0-1-1,1 0 1,-1 1 0,0-1 0,0 0-1,1 1 1,-1-1 0,0 0 0,0 0-1,0 0 1,0 0 0,0 0 0,0-1-1,-1 1 1,3-2 0,4-11-57,-1 0 0,0-1 1,0 1-1,-2-1 0,6-30 0,-4 19-64,-3 14 50,0-1 1,-1 0-1,-1 0 0,1-14 0,-2 23 44,0-1-1,-1 1 0,1 0 0,-1 0 1,0 0-1,0 0 0,0 0 1,-1 0-1,1 0 0,-1 1 1,0-1-1,0 0 0,0 1 1,-1-1-1,1 1 0,-6-5 1,6 6-5,0 0 0,-1 0 1,1 1-1,-1-1 1,1 1-1,-1 0 0,0 0 1,1 0-1,-1 0 0,0 0 1,0 0-1,0 1 1,0 0-1,-4-1 0,2 1-3,-1 1-1,0-1 1,0 1-1,0 0 0,1 0 1,-7 3-1,15-2 106,-1-1 0,1 1-1,-1-1 1,1 1 0,0-1-1,-1 0 1,7 2 0,-3-3 36,0 0 0,0 0 0,0-1 0,0 1 0,0-1 0,0-1 0,0 1 0,10-5 0,20-4 351,-22 8-398,75-8-18,-75 9-31,-1 1 0,1 0 1,0 1-1,20 5 1,-31-6-20,0 1 0,0 0 1,0 0-1,0 0 1,0 1-1,0-1 0,0 1 1,-1 0-1,1-1 1,0 1-1,-1 1 0,0-1 1,1 0-1,-1 0 1,4 6-1,-4-4-12,0 0 1,0 0-1,0 0 0,0 1 0,-1-1 1,0 1-1,0 0 0,0-1 0,1 9 1,-2 2 25,-1 0 0,0 0 0,-1-1 0,-1 1 0,-8 26 0,-10 34 123,30-86 356,-1 2-652,3-6 43,67-84-325,-67 87 363,0 1 0,1 0 0,1 0 0,0 1 0,26-14 1,-28 17 20,-7 5 20,0-1 0,1 1-1,-1 0 1,0 0 0,9-2-1,-12 4 23,1 0 0,-1 0 0,0 0 0,1 0 0,-1 0 0,0 0 0,0 0-1,1 0 1,-1 1 0,0-1 0,1 0 0,-1 1 0,0-1 0,0 1 0,0 0 0,1-1-1,-1 1 1,0 0 0,0 0 0,0-1 0,0 1 0,0 0 0,-1 0 0,1 0-1,1 2 1,3 6 41,0 0 1,-1 0-1,0 0 0,-1 1 0,0-1 0,3 18 1,1 1 56,0-5 105,0-1 0,1-1 0,20 37 0,-27-56-153,0-1 0,0 1 1,-1-1-1,1 1 0,1-1 0,-1 0 0,0 0 1,0 0-1,0 0 0,1 1 0,-1-2 0,0 1 1,4 2-1,-4-3-32,-1 0-1,1 0 1,0 0 0,0 0 0,0 0-1,0 0 1,0 0 0,-1 0 0,1 0 0,0 0-1,0-1 1,0 1 0,-1 0 0,1-1-1,0 1 1,0 0 0,-1-1 0,1 1-1,0-1 1,0 1 0,-1-1 0,1 1-1,-1-1 1,1 0 0,-1 1 0,1-1 0,-1 0-1,1 1 1,0-2 0,14-23 119,-2 1 0,12-30 1,2-6-117,54-85-482,-81 145 457,0 0 0,0 0 0,0 0 0,0-1 0,0 1 0,0 0-1,0 0 1,0 0 0,0 0 0,0 0 0,0-1 0,0 1 0,0 0 0,0 0 0,0 0-1,0 0 1,1 0 0,-1-1 0,0 1 0,0 0 0,0 0 0,0 0 0,0 0 0,0 0-1,1 0 1,-1 0 0,0 0 0,0-1 0,0 1 0,0 0 0,1 0 0,-1 0 0,0 0-1,0 0 1,0 0 0,0 0 0,1 0 0,-1 0 0,0 0 0,0 0 0,0 0 0,0 0-1,1 0 1,-1 0 0,0 0 0,0 0 0,0 1 0,3 9-165,-3 18-72,-6 35 242,-4-1 0,-27 98 1,35-154-56,0 0 0,0 0 0,0 0 0,-1 0 0,0 0 0,0-1 0,0 1 0,0-1 1,-1 0-1,0 0 0,-5 5 0,8-10 55,1 0 0,-1 1 0,1-1 1,0 0-1,-1 1 0,1-1 0,-1 0 0,1 0 0,-1 0 0,1 1 1,-1-1-1,1 0 0,-1 0 0,1 0 0,-1 0 0,1 0 0,-1 0 1,1 0-1,-1 0 0,1 0 0,-1 0 0,0 0 0,1 0 1,-1 0-1,1 0 0,-1 0 0,1-1 0,-1 1 0,1 0 0,0 0 1,-1-1-1,1 1 0,-1 0 0,1-1 0,-1 1 0,1 0 0,0-1 1,-1 1-1,1-1 0,0 1 0,-1 0 0,1-1 0,0 1 1,0-1-1,0 1 0,-1-1 0,1 1 0,0-2 0,-1-1-20,0 0 0,0 0 0,0 0 0,0-1 0,1 1 0,-1-6 0,1 3-49,0 2 23,0 0 0,0 0 0,0 0-1,1 0 1,-1 0 0,3-7 0,-3 10 40,1 0-1,0-1 1,0 1 0,-1 0 0,1 0-1,0 0 1,0 0 0,0 0 0,0 0-1,0 0 1,1 0 0,-1 0 0,0 0-1,0 1 1,0-1 0,1 0 0,-1 1-1,1-1 1,-1 1 0,0-1 0,1 1 0,2 0-1,10-2-58,1 1 0,0 0 0,18 3-1,0-1 108,-21-1 2,-1 0 1,0-1-1,1 0 0,-1-1 0,0 0 1,0 0-1,0-1 0,0-1 0,-1 0 1,1-1-1,-1 1 0,0-2 1,12-8-1,-4 1-17,-1 0-1,0-2 1,-1 0 0,-1-1 0,0 0-1,-1-2 1,-1 1 0,0-2-1,-2 0 1,19-39 0,-21 35-113,-2 0 0,0-1 0,-1 0 0,-2 0 0,3-48 0,7-94 10,3-56-223,-12 168 351,1-14 18,-8 56-185,-2 16-10,-5 24 99,-14 145 285,15-94-168,0-11 24,-20 196-39,20 39 247,8-299-327,0 6 38,0 0 1,3 13 0,-3-20-28,1 0-1,-1-1 1,1 1 0,0-1 0,0 1 0,0-1-1,1 1 1,-1-1 0,0 1 0,1-1 0,0 0-1,-1 0 1,3 2 0,-3-3-18,0-1 1,0 1-1,0-1 0,0 1 1,-1-1-1,1 0 0,0 1 1,0-1-1,0 0 0,0 0 1,0 0-1,0 0 0,0 0 1,0 0-1,0 0 0,0 0 1,0 0-1,0 0 0,0 0 1,0 0-1,0-1 0,-1 1 1,1 0-1,0-1 0,0 1 0,0-1 1,1 0-1,2-2-91,1 0-1,-1 0 0,7-8 1,1-3-152,0-1 0,-1 0 0,15-29 1,-4 6-136,-18 33 405,-1 0-1,0-1 0,0 1 1,0-1-1,-1 0 0,0 1 1,0-1-1,0-1 0,-1 1 1,0 0-1,1-7 0,-2 13-12,0-1-1,0 0 0,0 1 0,0-1 1,0 1-1,0-1 0,-1 1 0,1-1 1,0 0-1,0 1 0,0-1 0,0 1 1,-1-1-1,1 1 0,0-1 0,-1 1 0,1-1 1,0 1-1,-1-1 0,1 1 0,-1-1 1,1 1-1,0 0 0,-1-1 0,1 1 1,-2-1-1,-13-1 246,12 2-216,2 1-40,1-1 0,-1 0 1,1 0-1,-1 0 0,1 0 0,-1 0 0,1 1 1,-1-1-1,1 0 0,-1 0 0,1 1 1,-1-1-1,1 0 0,-1 1 0,1-1 0,0 1 1,-1-1-1,0 1 0,1 0 31,0-1 0,-1 1 0,1-1 0,0 0 0,-1 1 0,1-1 0,0 1 0,-1-1 0,1 0 0,-1 0 0,1 1 0,-1-1 0,1 0 0,-1 0 0,1 1 0,-1-1 0,1 0 0,-1 0 0,-4 16 1345,3-13-1416,0 1 0,0-1 0,1 1 0,-1 0 0,1 0 0,0-1 0,0 1 1,0 6-1,-4 10-56,-5 12 106,1 1 0,2 0 0,2 0 0,-4 60 0,13-66 304,1-31-128,1-4-190,0-2 0,0 1 1,-1-1-1,0 1 0,-1-2 0,4-13 1,14-67-163,-17 70 165,-4 12 9,4-9-30,-2 0 1,-1 0 0,1-21-1,-3 59 37,-1 24 85,2 0-1,2 0 1,11 52-1,-14-94-51,1 0 0,-1 0 0,1 0 0,0 0 0,-1-1 0,1 1 0,0 0 0,0 0 0,0-1 0,0 1 0,1 0 0,-1-1 0,3 3 0,-3-4-22,-1 1 0,1-1 0,0 0 1,0 1-1,0-1 0,-1 0 0,1 0 0,0 0 1,0 0-1,0 0 0,0 0 0,0 0 0,-1 0 1,1 0-1,0 0 0,0 0 0,0 0 0,0-1 1,-1 1-1,1 0 0,0-1 0,0 1 0,0 0 1,-1-1-1,1 1 0,0-1 0,-1 1 0,1-1 1,0 0-1,-1 1 0,1-1 0,-1 0 0,2-1 1,2-3 10,-1 0 1,1-1-1,-1 1 1,0-1 0,0 0-1,3-12 1,3-3-45,72-192-394,-73 191 264,6-12-47,-13 33 76,-1 4 332,-1 59 213,-1-9-254,7 60 0,-4-112-146,-1 1 0,0 0 1,1 0-1,-1-1 0,1 1 0,-1 0 1,1 0-1,0-1 0,1 3 0,-2-4-16,1 1-1,-1-1 0,0 0 1,1 1-1,-1-1 1,0 0-1,1 1 0,-1-1 1,1 0-1,-1 0 1,1 0-1,-1 1 0,1-1 1,-1 0-1,1 0 1,-1 0-1,1 0 0,-1 0 1,1 0-1,-1 0 0,1 0 1,-1 0-1,1 0 1,-1 0-1,1 0 0,-1 0 1,1 0-1,-1-1 1,1 1-1,-1 0 0,1 0 1,-1 0-1,0-1 1,1 1-1,-1 0 0,1-1 1,-1 1-1,0 0 0,1-1 1,15-13-68,-1-1-1,-1 0 1,16-20 0,6-8-109,-27 34 102,-7 5 53,1 1 0,-1 0 0,1 0 0,0 0 0,0 0 0,1 0 0,-1 1 0,0-1 0,1 1 0,0 0 0,-1 0 0,1 0 0,0 1 0,4-2 0,-7 3 13,0 0 1,-1 0-1,1 0 1,0 0-1,0 0 0,-1 0 1,1 0-1,0 0 1,-1 1-1,1-1 1,0 0-1,0 0 1,-1 1-1,1-1 0,-1 0 1,1 1-1,0-1 1,-1 1-1,1-1 1,-1 1-1,1-1 0,-1 1 1,1-1-1,-1 1 1,1-1-1,-1 1 1,1 0-1,-1-1 1,0 1-1,1 0 0,-1-1 1,0 2-1,2 2 5,-1 1-1,0-1 0,-1 1 0,1 5 1,0-3 25,1 15 73,2 0 1,9 35 0,-10-49-85,-1-1 1,1 0-1,0 0 1,1 0 0,0-1-1,0 1 1,0-1-1,1 0 1,0 0 0,0-1-1,10 10 1,-14-14-17,1-1 0,-1 1 1,0 0-1,0 0 0,1 0 1,-1-1-1,0 1 0,1-1 0,-1 1 1,1-1-1,-1 0 0,1 1 0,-1-1 1,1 0-1,-1 0 0,1 0 1,-1 0-1,1 0 0,-1 0 0,3-1 1,-2 0 7,1 0 1,-1 0 0,0 0-1,1-1 1,-1 1 0,0-1 0,0 1-1,0-1 1,0 0 0,3-3-1,3-5 23,-1 0-1,-1-1 1,11-21-1,-15 29-44,15-38-56,-2-1 0,17-79-1,-25 90 33,42-195-47,-3 7 32,-40 195 60,0 1 0,1 0 0,19-39 0,-18 51 110,-7 11-119,-1 0 0,0 0 0,0 0 1,0 0-1,0 0 0,0 0 0,1 0 0,-1 0 1,0 0-1,0 0 0,0 0 0,0 0 1,1 0-1,-1 0 0,0 0 0,0 0 0,0 0 1,0 0-1,0 0 0,1 0 0,-1 0 0,0 0 1,0 0-1,0 0 0,0 0 0,0 0 0,0 1 1,1-1-1,-1 0 0,0 0 0,0 0 1,0 0-1,0 0 0,0 0 0,0 1 0,0-1 1,0 0-1,0 0 0,0 0 0,0 0 0,0 1 1,4 28 181,-4-24-179,3 88 243,-2-46-122,1-1 0,11 60-1,-4-69-68,2-1-1,1 0 0,2 0 1,2-2-1,1 0 0,1-1 1,41 55-1,40 41-2681,-95-123 1797,11 15-2031,-14-20 2780,-1-1 0,0 0 1,0 0-1,0 1 0,0-1 0,1 0 0,-1 0 1,0 0-1,0 1 0,0-1 0,1 0 0,-1 0 1,0 0-1,0 0 0,1 1 0,-1-1 1,0 0-1,1 0 0,-1 0 0,0 0 0,0 0 1,1 0-1,-1 0 0,0 0 0,1 0 1,-1 0-1,0 0 0,1 0 0,-1 0 0,0 0 1,0 0-1,1 0 0,-1 0 0,0-1 1,1 1-1,-1 0 0,0 0 0,0 0 0,1 0 1,-1 0-1,0-1 0,0 1 0,0 0 0,1 0 1,-1 0-1,0-1 0,0 1 0,0 0 1,1 0-1,-1-1 0,0 1 0,0 0 0,0-1 1,0 1-1,0 0 0,0 0 0,0-1 1,0 1-1,0 0 0,0-1 0,0 1 0,0 0 1,0-1-1,0 1 0,0-3-400,1 1 1,-1-1-1,-1 0 0,1 1 1,0-1-1,-1 1 0,1-1 1,-1 1-1,1-1 0,-1 1 1,0-1-1,0 1 0,-1 0 0,0-3 1,-23-30-3520,22 31 3336,-33-36-2289,-3 0 1297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39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5 12704,'-5'-4'4703,"32"4"-3647,41 4-288,-20 5 480,25-3-832,7 3 128,6-4-352,-4 1-32,11-1-96,1-1-1376,1 1 704,-5-5-2304,-22 0 1633,-18 3-3489,-15 0 2688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8:39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77 13056,'0'-11'4831,"13"11"-3775,32-5-256,0 1-256,26-4-448,24 0-96,3-1-32,-12 3-3488,-1-3 1921,23-7-6977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9:20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553 111 1984,'0'-3'340,"-1"0"1,0 0-1,0 0 0,0 0 1,0 1-1,0-1 0,-1 0 1,1 1-1,-1-1 0,1 1 0,-1 0 1,0-1-1,0 1 0,0 0 1,-3-2-1,-3-4-102,4 3-143,0 1-1,0 1 0,-1-1 0,1 0 0,-1 1 1,0 0-1,-9-5 0,5 4-13,0 0 1,0 1-1,0-1 0,-1 2 1,1 0-1,-1 0 0,-9-1 1,4 2-38,1 1-1,0 0 1,-1 1 0,1 1 0,0 0 0,0 1-1,0 0 1,0 1 0,0 1 0,1 0 0,0 1-1,0 0 1,-21 14 0,1 3 94,12-10 109,1 2 0,0 0-1,-19 20 1,33-28-171,1 1-1,-7 11 0,2-2 281,8-15-337,1 0-1,0 0 1,0 0 0,0 0 0,0 1 0,0-1 0,1 0 0,-1 0 0,1 1-1,-1-1 1,1 1 0,0-1 0,0 0 0,0 1 0,1 4 0,0 8 287,-1-14-275,0 0 0,1 0 0,-1 0 0,1 0 0,-1 0 0,1 0 1,-1 0-1,1 0 0,-1 0 0,1 0 0,0-1 0,-1 1 0,1 0 0,0 0 1,0-1-1,0 1 0,0 0 0,0-1 0,0 1 0,0-1 0,0 1 0,0-1 1,0 0-1,0 1 0,0-1 0,1 0 0,4 2 42,-1-1 0,0 0 0,0-1 0,7 1 0,96-10 428,-51 2-485,-21 4-34,0 2-1,0 1 0,1 2 1,-1 2-1,53 11 0,-81-13 19,0 1 0,1 0 0,-1 1 0,-1 0 0,1 0 0,0 0 0,-1 1 0,0 0 0,0 1 0,-1-1 0,1 1 0,7 11 0,-9-11 1,0 2 0,-1-1 0,-1 0 0,1 1 1,-1 0-1,0 0 0,2 15 0,0 3 27,0 30 0,-3-34 41,-1-5-69,-1 0 0,0 0 0,-2 0 0,-6 34 0,6-41 95,-1 0-1,0 0 1,-1 0 0,0 0 0,-1 0 0,1-1-1,-2 0 1,-10 15 0,8-16-31,1 0 1,-2-1 0,1 0-1,-1 0 1,0-1-1,0 0 1,-1-1-1,-12 6 1,-5 0-20,-53 13 1,55-16-12,1 2 0,0 0-1,-27 16 1,42-21 2,-43 31-79,41-30 91,6-4 13,7-1 251,2-35-264,-4 32-68,1 0 0,0 0-1,0 0 1,0 0 0,0 0 0,0 0-1,1 0 1,-1 0 0,4-3 0,0-1 89,1 0-154,-7 4-852,0 1 540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13.6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159 20 5216,'-1'-1'310,"0"1"-1,-1-1 1,1 0 0,0 0-1,-1 1 1,1-1 0,-1 0-1,1 1 1,-1 0 0,1-1-1,-1 1 1,1 0 0,-1 0-1,1 0 1,-1 0 0,1 0-1,-1 0 1,1 0 0,-1 0-1,1 1 1,-1-1 0,1 0-1,-1 1 1,1 0 0,0-1-1,-1 1 1,1 0 0,0-1-1,-3 3 1,-3 2 298,1 1 0,-1 0-1,1 0 1,-5 7 0,8-9-335,-5 5-1,1 1 0,1 1-1,0-1 1,0 1 0,1 0 0,0 0 0,1 0-1,-4 17 1,3-2 52,0-1 1,-2 47-1,6-42-162,1-1 0,5 42 0,-4-62-83,1 1 1,0-1-1,0 0 1,1 0-1,0 0 1,1 0-1,0-1 1,0 0-1,1 1 1,0-1-1,11 12 1,-14-17-33,1 0 0,0-1 0,0 1 1,1-1-1,-1 0 0,0 0 0,1 0 1,-1 0-1,1-1 0,-1 1 0,1-1 1,6 2-1,-3-2 34,0-1-1,-1 1 1,1-1 0,0 0 0,0-1-1,11-1 1,-1-2 6,-1-1 0,0 0 0,0-1 0,-1-1 0,15-9 0,-13 6-55,0-1 0,-2-1 0,1 0 0,-2-1 0,0-1 0,0 0 0,18-26 0,-15 17 2,-1 0 1,23-45-1,-31 51-53,-1 0 0,0 0 0,-1 0 0,-1-1 0,4-25 0,-8 38 5,0 0 1,0 0-1,-1-1 0,0 1 0,0 0 0,0 0 1,-1-1-1,1 1 0,-1 0 0,0 0 0,-1 0 1,1 0-1,-1 0 0,0 0 0,-1 0 0,-4-7 1,3 7-30,0 0 0,-1 0 0,0 1 0,0-1 0,0 1 1,-1 1-1,0-1 0,1 1 0,-1 0 0,0 0 0,0 0 0,-1 1 1,1 0-1,-10-2 0,-6 1-40,-1 0-1,1 1 1,-24 1 0,32 2-176,-1 0 1,0 0 0,-17 5 0,25-4-348,1-1 0,-1 1 0,1 1 0,-1-1 0,1 1 0,0 1 0,-1-1 0,2 1 0,-7 4-1,10-6 220,1 0-1,0 0 0,-1 0 0,1 0 1,0 0-1,0 0 0,0 0 0,0 0 1,0 0-1,0 1 0,1-1 0,-1 0 1,1 0-1,0 1 0,-1-1 0,1 3 1,0 18-2301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9:23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1194 2912,'0'0'73,"-5"9"721,5-9-759,0 1 0,0-1 0,0 0 0,-1 0-1,1 0 1,0 0 0,0 1 0,0-1 0,0 0 0,0 0 0,0 0 0,-1 0 0,1 1 0,0-1-1,0 0 1,0 0 0,0 0 0,-1 0 0,1 0 0,0 0 0,0 0 0,0 0 0,0 0 0,-1 0 0,1 0-1,0 1 1,0-1 0,0 0 0,-1 0 0,1 0 0,0 0 0,0-1 0,0 1 0,-1 0 0,1 0-1,0 0 1,0 0 0,0 0 0,-1 0 0,1 0 0,0 0 0,0 0 0,4-4 716,-1 0 0,1 0 0,-1 0 0,1 0 0,3-8 0,29-52 539,-19 31-799,2 1 0,26-34 0,-30 47-331,100-137 795,-108 144-781,0 0 1,5-14 0,-10 22-158,-1 1 0,0-1 1,0 0-1,0 0 0,0 0 0,-1 0 0,1 0 1,-1 0-1,0 0 0,0 0 0,-1-4 0,1 8-22,0 0-1,0 0 1,0-1-1,0 1 1,0 0-1,0 0 1,0 0-1,0 0 1,0-1-1,0 1 1,0 0-1,-1 0 1,1 0-1,0-1 1,0 1-1,0 0 1,0 0-1,0 0 1,0 0-1,0-1 1,0 1-1,-1 0 1,1 0-1,0 0 1,0 0-1,0 0 1,0 0-1,-1-1 1,1 1-1,0 0 1,0 0-1,0 0 1,0 0-1,-1 0 1,1 0-1,0 0 1,0 0-1,0 0 1,-1 0-1,1 0 1,0 0-1,0 0 1,-8 7-210,-4 13 10,-18 65 617,26-73-310,1 1 0,0 1 1,1-1-1,0 22 0,2-32-75,0 0 0,1 0 0,-1 0 1,1 0-1,0 0 0,0 0 0,0 0 0,0 0 0,0-1 0,1 1 1,-1 0-1,1-1 0,3 5 0,-4-6 23,0 1 1,0-1-1,1 1 0,-1-1 0,1 0 0,-1 0 1,1 0-1,-1 0 0,1 0 0,0 0 0,-1 0 1,1 0-1,0-1 0,0 1 0,0-1 0,0 1 1,-1-1-1,1 0 0,0 1 0,4-1 1,11-4 54,0 0 1,0 0 0,0-2-1,0 0 1,-1-1 0,0-1-1,0 0 1,-1-1 0,0-1-1,14-11 1,-20 13-127,-1 0 0,15-17 1,-15 16-191,0 0 1,12-10 0,-21 28-958,-1 9 1355,0 26-1,4-40-152,-1 0 1,0 1-1,1-1 0,0 0 0,0 0 0,0 0 0,0 0 1,1 0-1,0-1 0,-1 1 0,1-1 0,1 1 1,2 2-1,-3-4 21,-1 0 0,1 0 1,-1-1-1,1 1 0,-1 0 0,1-1 1,0 0-1,0 0 0,3 1 0,-4-1-12,-1-1-1,1 0 1,-1 0 0,1 0-1,-1 0 1,1 0-1,-1 0 1,1 0-1,-1 0 1,1-1 0,-1 1-1,0 0 1,1-1-1,-1 0 1,1 1-1,-1-1 1,0 0 0,3-1-1,52-48 129,-50 46-143,-1-1 0,0 0 0,0 0 1,0-1-1,-1 1 0,5-9 0,-2-7-53,-7 19 3,0-1 1,1 1-1,0-1 1,-1 1-1,1 0 1,2-4-1,-3 6 11,0 0 1,1-1-1,-1 1 1,0 0-1,0-1 0,0 1 1,0 0-1,1-1 0,-1 1 1,0 0-1,0-1 0,0 1 1,0-1-1,0 1 0,0 0 1,0-1-1,0 1 1,0 0-1,0-1 0,0 1 1,0 0-1,-1-1 0,2-2-5,1 0-7,0 0 0,0 1-1,1-1 1,-1 1 0,1 0 0,-1 0 0,1 0 0,0 0 0,0 1 0,0-1-1,0 1 1,0-1 0,1 1 0,-1 0 0,5-1 0,10-1 123,31-3 0,-36 5-101,38 1 69,-22 0 8,-26 1-69,1-1-1,0 1 1,-1-1-1,1 1 1,-1 0-1,1 0 1,-1 1 0,0-1-1,0 1 1,1-1-1,-1 1 1,0 0-1,0 0 1,-1 1-1,1-1 1,2 3 0,3 3 24,-2 0 0,1 1 0,-1-1 0,6 12 0,2 7 55,-11-19-78,1-1 0,0 1 1,0-1-1,1 0 0,0 0 0,10 10 1,-10-13 28,0 0 1,1 0 0,-1 0-1,1-1 1,0 0-1,0 0 1,0-1 0,0 1-1,0-1 1,0-1 0,1 1-1,-1-1 1,11 1-1,-11-2-2,-1 0-1,0 0 0,1-1 0,-1 1 0,0-1 0,1-1 0,-1 1 1,0 0-1,0-1 0,0 0 0,0-1 0,0 1 0,-1-1 0,1 0 1,-1 0-1,1 0 0,3-4 0,6-8-35,0 0-1,-2 0 1,1-1 0,-2-1-1,0 0 1,-1 0 0,8-22-1,1-9-366,-17 45 93,0 8 99,-1 10 19,0-5 163,0 0-1,4 18 0,-3-18 45,0 1 0,0 19 0,-1-11 69,1-1 1,1 1-1,0-1 1,11 34-1,-2-28-1,-12-24-103,0 1 0,1 0 0,-1-1 0,1 1 0,-1 0 0,0-1 0,1 1 0,-1-1 0,1 1 0,-1-1 0,1 0 0,0 1 0,-1-1 0,1 1 0,-1-1 0,1 0 0,0 1 0,-1-1 0,1 0 0,0 0 0,-1 0 0,1 1 0,0-1 0,0 0 0,-1 0 0,2 0 0,14-7 62,-1 0 0,0-1 0,0-1 0,-1 0 0,0-1 0,0-1 0,-1 0 0,17-20 0,-21 20-117,-1 0 1,-1 0-1,0-1 1,0 0-1,-1-1 0,8-23 1,-13 32 35,0 1 0,-1-1-1,1 0 1,-1 1 0,0-1 0,0 0 0,0 1 0,-1-1 0,1 0 0,-1 1 0,0-1-1,-2-5 1,3 9-2,0-1 1,-1 0-1,1 1 0,0-1 0,0 0 0,-1 1 0,1-1 0,0 0 0,0 1 0,0-1 0,0 0 0,0 0 0,0 1 0,0-1 0,0 0 0,0 0 0,0 1 0,1-1 0,-1 0 0,0 1 0,0-1 1,1 0-1,-1 1 0,0-1 0,2 0 0,0 0-30,0 1 0,0-1 0,0 1 0,0 0 1,0 0-1,0 0 0,0 0 0,3 1 0,10 0 49,57 4-141,8 1 304,-61-6-123,15 1-66,38-6 0,-63 4 28,0 1 0,15 1 0,1 0-60,-24-1 114,0 4-31,0 1-61,-1 0 0,1 0 0,-1 0-1,0 0 1,0-1 0,-1 1 0,-1 10 0,-1 16 80,3-10-8,-1-2-68,1-1 0,5 35 0,-4-49 36,0 1 0,0-1 1,0 1-1,1-1 0,-1 0 1,1 0-1,0 0 0,0 0 1,1 0-1,-1 0 0,1 0 1,0-1-1,0 1 0,0-1 1,0 0-1,1 0 0,4 3 1,-8-5 0,1-1 1,0 0-1,0 1 1,0-1-1,0 0 1,-1 0-1,1 1 1,0-1-1,0 0 0,0 0 1,0 0-1,0 0 1,0 0-1,0-1 1,-1 1-1,1 0 1,0 0-1,0 0 1,0-1-1,1 0 1,17-10 144,-12 7-149,13-12 52,0 0-1,-1-1 1,30-34-1,-46 48-44,13-14-40,-2 0 0,0 0 0,-1-1 0,-1-1-1,0 0 1,11-27 0,-18 35-353,-2 21 54,-2 0 384,1 5-36,2 1 0,-1-1 0,2 0-1,0 0 1,1 0 0,0-1-1,2 0 1,-1 0 0,1 0 0,1-1-1,1 0 1,0-1 0,15 15-1,-23-26-4,0 1 0,1 0 0,-1-1 0,1 0 0,-1 1 0,1-1 0,-1 0 0,1 0 0,0-1 0,-1 1-1,1 0 1,0-1 0,-1 0 0,1 1 0,0-1 0,0 0 0,0-1 0,-1 1 0,1 0 0,0-1 0,0 0 0,-1 1-1,5-3 1,-3 2 6,1-2 0,0 1 0,-1 0-1,1-1 1,-1 0 0,0 0-1,0 0 1,0 0 0,0-1 0,0 0-1,-1 1 1,5-7 0,-4 4-36,-1-1 0,1 1 0,-1-1 0,0 0 0,0 0 0,-1 0 0,0 0 0,0 0 0,-1 0 0,0-1-1,0 1 1,-1-1 0,0 1 0,0 0 0,-1-1 0,-1-7 0,1-6 11,1 21-22,0-1 1,0 0-1,0 1 0,0-1 0,0 0 0,0 1 0,0-1 0,1 0 1,-1 1-1,0-1 0,0 1 0,1-1 0,-1 0 0,0 1 0,0-1 1,1 1-1,-1-1 0,1 1 0,-1-1 0,1 1 0,-1-1 0,0 1 1,1-1-1,0 1 0,-1 0 0,1-1 0,-1 1 0,1 0 0,-1 0 1,1-1-1,0 1 0,0 0 0,103 6 69,-43-9 116,89-15-1,-76 8-179,-56 7 108,-13 1-81,1 1 0,-1 0-1,1 1 1,0-1 0,-1 1 0,1 0 0,0 0 0,-1 1 0,8 1 0,-13-2-11,0 0 1,1 0 0,-1 1 0,0-1-1,1 0 1,-1 0 0,0 0-1,0 0 1,1 1 0,-1-1 0,0 0-1,0 0 1,1 1 0,-1-1-1,0 0 1,0 0 0,0 1-1,1-1 1,-1 0 0,0 1 0,0-1-1,0 0 1,0 1 0,0-1-1,0 0 1,0 1 0,0-1 0,0 0-1,0 1 1,0-1 0,0 0-1,0 1 1,0-1 0,0 0 0,0 1-1,0-1 1,0 0 0,0 1-1,0-1 1,-1 0 0,1 0 0,0 1-1,0-1 1,-1 1 0,-9 10 91,9-10-83,-90 69 192,22-18-204,49-34 104,0 0 1,-23 29 0,37-37 126,7-10-223,-1 1 1,0-1-1,1 0 1,-1 0 0,1 0-1,-1 0 1,0 1-1,1-1 1,-1 0-1,1 0 1,-1 0-1,0 0 1,1 0-1,-1 0 1,1 0-1,-1 0 1,0 0-1,1-1 1,-1 1 0,1 0-1,-1 0 1,0 0-1,1 0 1,-1 0-1,0-1 1,1 1-1,-1 0 1,1-1-1,18-7 108,0-1-1,-1-1 1,25-17-1,-21 12-208,30-14 0,-38 20-21,-5 5-449,-9 5 539,1-1 1,-1 1-1,0 0 0,0-1 0,0 1 0,0 0 0,0 0 0,0-1 1,0 1-1,0 0 0,0-1 0,0 1 0,0 0 0,0-1 0,0 1 0,0 0 1,-1 0-1,-3 17-163,3-13 207,0 0 0,0 0 0,0 0-1,0 0 1,1 7 0,0-10-14,1-1-1,-1 1 1,0 0 0,1 0-1,0 0 1,-1-1-1,1 1 1,0 0 0,0-1-1,0 1 1,0-1-1,0 1 1,0-1-1,0 1 1,0-1 0,1 0-1,-1 0 1,3 2-1,2 1 24,1 0-1,0 0 1,-1-1-1,1 0 1,0-1-1,0 0 1,1 0 0,-1 0-1,0-1 1,1 0-1,-1 0 1,13-1-1,-6-1 23,-1 0 0,1 0 0,0-2 0,0 0 0,23-8 0,-23 5-31,-1-1 0,1 0 0,-1-1-1,-1-1 1,0 0 0,0 0 0,0-2 0,-1 1 0,16-21 0,-6 4-23,-1-1 0,17-31 1,27-62-45,-41 75 38,95-187 7,-94 182-121,-2-1 1,25-90-1,-45 134 46,0 0 0,-1 0 1,0-14-1,0 21 54,-1 0 1,0-1-1,0 1 0,0 0 0,0-1 0,-1 1 1,1 0-1,0 0 0,0-1 0,-1 1 1,1 0-1,-1 0 0,1-1 0,-1 1 0,1 0 1,-1 0-1,0 0 0,0 0 0,1 0 0,-1 0 1,0 0-1,0 0 0,0 0 0,0 0 0,0 1 1,0-1-1,0 0 0,-3 0 0,4 1 6,-1 0 0,0 0 0,0 0 0,0 0 0,0 0-1,0 0 1,0 0 0,0 0 0,0 0 0,1 1 0,-1-1-1,0 0 1,0 1 0,0-1 0,0 0 0,1 1 0,-1-1 0,-1 2-1,-10 7-46,-1 0-1,1 2 0,1-1 0,0 1 1,1 1-1,0 0 0,-14 22 0,10-10 94,0 0 0,2 1 0,-14 38 0,9-8-28,3 1 1,2 1-1,3 0 1,2 1-1,1 97 1,6-119-1257,2 1-1,2-1 1,12 56 0,-13-81-551,1 1 0,0-1 1,1 0-1,11 19 0,-4-13-910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9:24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21 7232,'-113'-20'3264,"68"25"-2848,27-5-128,10 0-256,-6-5-32,4 5 32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9:30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1184 3808,'-1'1'1891,"4"1"-762,6 1-283,6-5-249,1 0-1,-1-1 0,0 0 0,0-1 1,0-1-1,17-8 0,-26 11-444,15-8 48,-1-1 0,0 0 1,-1-1-1,0-1 1,-1-1-1,22-22 0,-24 20-93,0-1 0,-1 0-1,-1-1 1,-1-1 0,0 0-1,17-36 1,-28 49-98,0 3-17,-1 0 1,0 0-1,1 0 1,-1 0 0,1 0-1,0 0 1,0 0-1,0 1 1,0-1 0,0 1-1,4-3 1,-6 5 3,0 0 0,0 0 1,1 0-1,-1 0 0,0 0 0,0 0 1,0 0-1,0 0 0,0 0 0,1 0 0,-1 0 1,0 0-1,0 0 0,0 1 0,0-1 1,0 0-1,0 0 0,1 0 0,-1 0 1,0 0-1,0 0 0,0 0 0,0 1 1,0-1-1,0 0 0,0 0 0,0 0 0,0 0 1,0 0-1,0 1 0,0-1 0,0 0 1,0 0-1,0 0 0,0 0 0,0 0 1,0 1-1,0-1 0,0 0 0,0 0 0,0 0 1,0 0-1,0 1 0,0-1 0,0 0 1,0 0-1,0 0 0,0 0 0,0 0 1,-3 12-84,3-11 69,-16 54 53,-2-1 1,-45 92-1,23-55 469,-40 144 0,54-154-514,7-21 119,-46 135 59,59-180-84,2-6 69,0 1-1,1-1 1,0 1-1,1 0 1,0 0-1,-1 13 1,3-23-130,0-1-1,0 1 1,0 0 0,0 0 0,1 0-1,-1 0 1,0 0 0,0 0 0,0 0-1,0 0 1,0-1 0,1 1 0,-1 0 0,0 0-1,0 0 1,0 0 0,0 0 0,1 0-1,-1 0 1,0 0 0,0 0 0,0 0-1,0 0 1,1 0 0,-1 0 0,0 0-1,0 0 1,0 0 0,0 0 0,1 1-1,-1-1 1,0 0 0,0 0 0,0 0 0,0 0-1,0 0 1,1 0 0,-1 0 0,0 0-1,0 1 1,0-1 0,0 0 0,0 0-1,0 0 1,0 0 0,0 0 0,0 1-1,1-1 1,-1 0 0,0 0 0,0 0 0,0 0-1,0 1 1,0-1 0,0 0 0,0 0-1,0 0 1,0 0 0,0 1 0,0-1-1,0 0 1,13-18 299,-10 14-231,6-10-21,-1 0 1,0 0 0,8-22-1,72-198 48,18-1-432,17-45 94,-101 216 10,33-74 20,-53 132 166,-1 3-3,1 0-1,-1 0 1,1 0 0,0 0-1,0 0 1,0 0-1,0 0 1,1 0-1,4-4 1,-6 7 16,-1 0 0,0 0 1,1-1-1,-1 1 0,1 0 0,-1 0 0,0 0 1,1 0-1,-1 0 0,1 0 0,-1 0 1,1 0-1,-1 0 0,1 0 0,-1 0 1,0 0-1,1 0 0,-1 0 0,1 0 0,-1 0 1,1 0-1,-1 1 0,0-1 0,1 0 1,-1 0-1,1 0 0,-1 1 0,0-1 1,1 0-1,-1 1 0,8 11-98,-5-3 82,0 0 0,-1 0 0,0 1 0,-1-1 0,0 1 0,-1-1 0,0 17 0,0-11 24,0 10 51,-1 0-1,-2 0 1,-7 41-1,8-57-6,-1 0-1,0-1 0,0 0 0,0 1 0,-1-1 0,-1 0 0,1 0 1,-1-1-1,0 0 0,-1 0 0,0 0 0,0 0 0,-10 8 0,11-12 24,-1 0 0,0 0 0,1 0 0,-1 0 0,0-1 0,0 0 0,-12 2 0,7-2-241,-1 0-1,-14 0 0,54-2 184,-7 1 10,0-2 0,40-5-1,159-48 241,-173 38-199,-1-1 0,69-38 0,-88 40-18,-1-1 0,27-23-1,-41 29-9,0 0-1,-1-1 0,-1 0 1,0-1-1,-1 0 0,10-15 1,-17 23-17,0 1-1,-1-1 1,1 0 0,-1 0-1,0-1 1,0 1 0,0 0 0,0 0-1,-1 0 1,1-8 0,-2 2-7,0 0 0,0 0 0,-5-14 0,6 12 55,1-1-24,-1 12-47,1 0-1,-1 0 1,1 0-1,-1-1 1,1 1-1,-1 0 1,1 0-1,0 0 1,-1 0-1,1 0 1,0 1-1,0-1 1,0 0-1,0 0 1,0 0-1,0 1 1,0-1-1,0 0 1,0 1 0,0-1-1,2 0 1,29-10 66,-24 8-91,0 2 0,0-1-1,0 1 1,0 0 0,1 1 0,10 0 0,-16 1 14,1-1 0,0 1 1,0 0-1,-1 0 0,1 0 0,0 1 0,-1-1 0,1 1 1,-1 0-1,0 0 0,0 0 0,1 0 0,-1 1 0,-1-1 0,1 1 1,4 5-1,-2-2 24,0 1 1,-1 0 0,0 0 0,-1 0-1,0 0 1,0 0 0,0 1-1,-1 0 1,2 11 0,0 5 106,-1 43 1,-1 1-52,-1-62-40,-1 0-1,1-1 1,1 1 0,-1 0 0,1 0-1,3 7 1,-4-12 6,0 1 0,0 0 0,0 0-1,0-1 1,0 1 0,0-1 0,1 1 0,-1-1-1,1 0 1,-1 1 0,1-1 0,-1 0 0,1 0-1,0 0 1,-1 0 0,1 0 0,0 0 0,0-1 0,0 1-1,0-1 1,0 1 0,4 0 0,2-1 33,1-1-1,0 1 1,0-1 0,0-1 0,16-4 0,45-20-75,-53 20-12,104-42-34,-118 48 51,-1-1-1,0 0 1,0 0 0,1 1 0,-1 0-1,0-1 1,1 1 0,-1 0-1,0 0 1,1 0 0,-1 0-1,0 1 1,4 0 0,-5-1 3,0 1 0,0 0 0,0-1 0,0 1 0,0 0 0,0-1 0,0 1 1,0 0-1,0 0 0,0 0 0,-1 0 0,1 0 0,0 0 0,-1 0 0,1 0 0,-1 0 0,1 1 0,-1-1 0,1 0 0,-1 0 1,0 0-1,0 1 0,1-1 0,-1 0 0,0 0 0,0 0 0,-1 3 0,0 6-16,0 0 1,-1-1-1,-5 18 0,3-17 34,2 0-1,-1 0 1,1 0-1,1 1 1,-1 15-1,2-24 4,0 1 0,0-1-1,1 0 1,-1 0 0,1 1-1,0-1 1,-1 0-1,1 0 1,0 0 0,0 0-1,1 0 1,-1 0 0,0 0-1,0 0 1,1-1 0,-1 1-1,1 0 1,0-1-1,0 1 1,-1-1 0,1 0-1,0 1 1,0-1 0,0 0-1,0 0 1,0 0 0,0-1-1,1 1 1,-1 0-1,3-1 1,-3 1 20,1 0 0,0-1 0,-1 1 0,1-1 0,-1 0 0,1 0 0,0 0 0,-1 0 0,1-1 0,0 1 0,-1-1 0,1 1 0,-1-1 0,1 0 0,-1 0 0,1 0 0,-1 0-1,3-2 1,-1 0-9,-2 0-1,1 1 0,0-1 1,0 0-1,-1 0 0,1 0 0,-1-1 1,0 1-1,0 0 0,-1-1 1,3-5-1,-1 2-48,-1-2 1,0 1 0,0 0 0,-1 0-1,0-1 1,0 1 0,-1 0-1,0-1 1,-1 1 0,1 0-1,-3-10 1,2 16 3,0-1 0,0 1 0,0 0 0,0-1 0,-1 1 0,1 0 0,0 0 0,-1 0-1,0 0 1,1 0 0,-1 0 0,0 0 0,0 0 0,0 1 0,0-1 0,-1 1 0,1 0 0,0-1 0,-4 0 0,4 1 9,0 0 0,0 1 0,0-1 1,0 1-1,0-1 0,0 1 0,0 0 0,0 0 1,0 0-1,0 0 0,0 0 0,0 0 0,0 0 1,0 1-1,-1-1 0,1 1 0,0 0 0,1-1 1,-1 1-1,0 0 0,0 0 0,-2 2 0,4-3 14,-1 0 0,1 0 0,0 0 0,0 0 0,0 0 0,0 1 0,-1-1 0,1 0 0,0 0 0,0 0 0,0 0 0,0 0 0,0 0 0,-1 1 0,1-1 0,0 0 0,0 0 0,0 0 0,0 0 0,0 0 0,0 1 0,0-1 0,0 0 0,0 0 0,0 0 0,0 1 0,0-1 0,0 0 0,0 0 0,0 0 0,0 0 0,0 1 0,0-1 0,0 0 0,0 0 0,0 0 1,0 1-1,0-1 0,0 0 0,0 0 0,0 0 0,0 0 0,0 1 0,10 1-15,15-2 99,-12-2-43,0-1 0,-1-1 0,1 0 0,-1 0 0,0-1-1,0-1 1,-1 0 0,1-1 0,-1 0 0,12-10 0,11-12 1,49-53 0,-45 43 176,129-143 34,-140 148-191,-2-1 0,-2-2 0,33-65 0,-33 46-266,-3-1 1,26-111-1,-44 151-201,-8 24 190,-9 29 70,-1 12 14,-24 57 30,15-45 228,3 1 0,-19 86 1,-6 131 107,41-231-106,3 0 0,1 0 0,10 91 0,-7-133-73,0 0-1,0 1 1,1-1-1,-1 0 1,1 1-1,1-1 0,3 7 1,-5-10-25,0-1-1,0 0 1,0 1 0,0-1 0,0 0-1,1 0 1,-1 0 0,0 0 0,0 0-1,1 0 1,-1 0 0,1 0 0,-1 0-1,1 0 1,-1-1 0,1 1-1,-1-1 1,1 1 0,0-1 0,-1 0-1,1 0 1,0 1 0,-1-1 0,1 0-1,0-1 1,-1 1 0,1 0 0,0 0-1,1-1 1,3-1 10,-1-1 1,1 1-1,-1-1 0,1 0 1,-1 0-1,0-1 1,0 0-1,-1 0 0,1 0 1,-1 0-1,0-1 0,6-7 1,1-3-102,-1 0-1,14-31 1,-7 6-240,20-71-1,-22 64 36,-10 27-129,-5 18 209,0 18-118,1-12 310,1 0 0,-1 1 0,1-2 0,-1 1 0,1 0 0,1 0 0,-1-1 0,0 1 0,1-1 0,0 1-1,0-1 1,0 0 0,0 0 0,0-1 0,0 1 0,1-1 0,-1 1 0,1-1 0,5 2 0,2 1-4,0 0 0,0-1 0,1 0 0,-1-1 0,1-1 0,12 2 0,6-1 85,1-2 0,0-1 0,36-5 0,91-23-78,-134 21-9,0-1 0,45-21 0,-40 21-122,-45 20 66,1 1 0,-23 23 1,-14 14-18,11-19 118,-29 26-13,63-51-10,0 1 1,0 1-1,1-1 1,0 1-1,0 0 1,-7 15-1,12-23-9,1 1 1,-1 0-1,1 0 0,0 0 0,-1 0 0,1 0 0,0 0 0,-1-1 0,1 1 0,0 0 0,0 0 0,0 0 0,0 0 0,0 0 0,0 0 0,0 0 0,0 0 0,1 0 0,-1 0 0,0 0 0,1 1 0,0-2 4,-1 1 0,1 0 0,-1-1 0,1 1-1,0-1 1,0 1 0,-1-1 0,1 1 0,0-1-1,0 1 1,-1-1 0,1 0 0,0 1 0,0-1 0,0 0-1,0 0 1,1 1 0,4-1 56,-1 0 1,1 0-1,-1-1 0,0 1 0,9-3 1,3-1-49,0-2 0,-1 0 0,1 0 1,-2-2-1,1 0 0,-1-1 0,0 0 0,-1-1 1,0-1-1,17-16 0,-25 20-81,-4 5 10,0-1-1,1 1 0,-1 0 1,0 0-1,1 0 1,-1 0-1,1 0 1,4-1-1,-6 6-32,-1 1 0,0 0-1,-1 0 1,1 0 0,-1 0-1,1 0 1,-3 4 0,1 1 86,0 0 1,1 0-1,0 0 0,0 1 1,1 11-1,0-18 3,1 1 0,-1 0 0,1-1 0,0 1 0,0-1 0,0 1 0,1-1 0,-1 1 0,1-1 0,0 0-1,0 0 1,0 0 0,0 0 0,1 0 0,-1 0 0,4 3 0,-3-4 14,0 0 1,-1 0-1,1 0 1,0 0-1,0 0 0,0 0 1,0-1-1,0 1 1,1-1-1,-1 0 0,0 0 1,1 0-1,-1-1 1,0 1-1,1-1 1,-1 0-1,1 0 0,-1 0 1,1 0-1,-1 0 1,1-1-1,-1 0 0,0 1 1,1-1-1,-1-1 1,0 1-1,0 0 0,0-1 1,1 0-1,-2 1 1,1-1-1,4-4 0,6-6 25,0 0-1,-1-2 1,0 0-1,-1 0 1,14-24-1,-22 33-35,29-48 47,29-64-1,-37 70-55,97-203 7,-92 183-3,32-115 0,-19 20-91,-35 126-74,-1 0-1,1-61 1,-6 95 133,-1 0-1,-1 0 1,1 0 0,0 0-1,0 0 1,-1 0 0,1 1-1,-1-1 1,0 0 0,0 0-1,0 0 1,1 0 0,-2 1-1,0-4 1,1 5 14,1-1 0,-1 1 0,1 0 0,-1-1 1,0 1-1,1 0 0,-1-1 0,1 1 0,-1 0 0,0 0 0,1-1 0,-1 1 0,1 0 0,-1 0 1,0 0-1,1 0 0,-1 0 0,0 0 0,0 0 0,-1 0-4,1 1-1,-1-1 1,1 1-1,-1-1 1,1 1 0,0 0-1,-1-1 1,1 1-1,0 0 1,0 0-1,-3 2 1,-3 4-49,1 1 0,-1-1 1,1 1-1,0 0 0,1 1 0,-4 9 0,-26 60 8,32-70 54,-89 238 45,70-175 51,-20 115 1,20-6 112,20-138-185,1 1 0,7 54 0,-6-95-21,2 12 27,0 0 1,0-1 0,1 1 0,8 21-1,-10-32-1,1 0-1,-1 0 1,1 0-1,-1-1 1,1 1-1,0 0 0,0-1 1,0 0-1,0 1 1,0-1-1,1 0 0,-1 0 1,1 0-1,-1-1 1,1 1-1,0-1 1,-1 1-1,1-1 0,0 0 1,0 0-1,0 0 1,0 0-1,0-1 0,0 1 1,1-1-1,3 0 1,1 0-10,0 0 0,0-1 0,0-1 0,-1 1 0,1-1 1,-1 0-1,1-1 0,-1 0 0,0 0 0,0 0 0,0-1 0,0 0 0,-1-1 1,1 1-1,7-9 0,5-6-25,-2 0-1,0-2 1,17-28-1,9-10-28,-42 58 11,0-1 0,1 0 0,-1 0 0,1 1 1,-1-1-1,1 1 0,0 0 0,0-1 0,0 1 0,0 0 1,0 0-1,0 0 0,0 0 0,0 1 0,4-2 0,-3 2 20,1 0 0,-1 0 0,1 0 0,-1 1 0,0-1 0,1 1 0,-1 0 0,1 0 0,4 2 0,-1 0 12,0-1-1,-1-1 1,1 1 0,0-1 0,0 0 0,0-1 0,0 0 0,0 0 0,0 0 0,0-1-1,12-2 1,-9 0 13,0 0-1,0-1 1,0 0-1,-1 0 1,0-1-1,18-12 0,18-14-104,-40 26 156,-2 3-141,-2 9-220,-1-1 136,-1-1 159,0 0 0,0 0 0,0 0 0,0 0 0,-1 0 0,-3 6 0,-3 12 46,-8 27-150,10-35 120,1 0 0,1 1 0,0-1-1,1 1 1,-1 20 0,11 20 11,-7-55-24,0-1 0,0 0 0,0 0 0,0 0 1,0 1-1,0-1 0,0 0 0,1 0 0,-1 0 0,0 1 0,0-1 0,0 0 0,0 0 0,0 0 0,1 0 0,-1 0 0,0 1 0,0-1 0,0 0 0,0 0 0,1 0 0,-1 0 0,0 0 0,0 0 0,0 0 0,1 0 0,-1 0 0,0 0 0,0 0 0,0 1 0,1-1 0,-1-1 0,12 1 161,13-5-5,17-7-131,0-2 0,-1-1 0,-1-2 0,42-25 0,-66 32-18,0-1 1,-1 0-1,0-1 0,0-1 0,-1 0 0,20-26 1,-20 22-138,-6 8 51,-1 1-1,9-17 1,47-103 396,40-88-448,-92 189 6,-2 0 0,9-47 0,2-61-209,-17 115 137,-1 1 0,-1-1 1,-1 0-1,-4-38 0,1 55-163,-1 8 174,-4 9-3,7-14 177,-11 30-101,0 1-1,-12 56 1,20-74 101,-64 291 25,31 3 204,34-261-178,-1 46-7,5-82 96,-1 1 1,2 0-1,-1-1 0,1 1 0,1-1 0,5 14 0,-8-23-115,1 0-1,-1 0 1,1 0 0,-1 0 0,1 0 0,0 0 0,-1 0 0,1 0 0,0-1-1,0 1 1,0 0 0,0 0 0,0-1 0,0 1 0,0 0 0,0-1 0,0 1-1,0-1 1,0 1 0,2-1 0,-1 1-3,1-1-1,-1 0 1,1 0-1,-1 0 1,1 0-1,-1 0 1,1-1 0,-1 1-1,4-2 1,2 0 18,-1-1 0,0-1 1,0 1-1,-1-1 0,11-7 1,0-4-21,-1-1 0,24-29 0,-11 10-134,11-16-36,-39 54-268,-1 9 261,-4 20 147,4-28-3,-6 30 47,4-24-65,0 1 0,-1 17 0,3-25 47,0 0 1,0 0-1,1 0 0,-1 0 0,1 0 1,-1 0-1,1 0 0,0-1 0,0 1 1,1 0-1,-1 0 0,0-1 0,4 6 0,-4-8 8,0 1 0,0 0 0,0 0 0,0-1 0,0 1 0,0-1 0,0 1 0,0-1 0,0 1 0,1-1 0,-1 0 0,0 1 0,0-1 0,0 0 0,1 0 0,-1 0 0,0 0 0,2 0 0,23-4 96,-25 4-110,16-5 26,0 0 0,-1-1 0,0-1 0,0-1 0,-1 0 0,27-19 0,-24 14-3,-1-1 0,-1-1 0,0-1 0,0 0 1,-2-1-1,0-1 0,16-27 0,72-148 139,-89 165-148,76-158-68,-72 151-36,-2-1 1,20-70-1,-1-38 48,-28 109-101,-1 0 0,0-44-1,-5 76 77,0-1 0,-1 0-1,1 1 1,-1-1 0,-1-5-1,2 9 56,0 0-1,0 0 0,0-1 0,0 1 1,0 0-1,0 0 0,-1 0 0,1 0 1,0-1-1,0 1 0,0 0 0,0 0 1,0 0-1,0 0 0,-1 0 0,1-1 1,0 1-1,0 0 0,0 0 0,0 0 1,0 0-1,-1 0 0,1 0 0,0 0 1,0 0-1,0-1 0,-1 1 0,1 0 1,0 0-1,0 0 0,0 0 0,-1 0 1,1 0-1,0 0 0,0 0 0,0 0 1,0 0-1,-1 0 0,1 1 0,0-1 1,0 0-1,0 0 0,-1 0 0,1 0 1,0 0-1,0 0 0,0 0 0,-1 1 1,-9 10-133,5-2 120,0 1 0,2-1 0,-1 1 0,1 0 0,-2 11 1,-1 0-56,-31 144-160,0 2 511,25-117-266,-8 73 1,4 55-40,15-159 57,-3 32 11,2 1 0,6 65 0,-1-102 17,1 0 1,0 0-1,1 0 0,1-1 1,0 1-1,1-1 0,15 23 1,-21-35-40,0-1-1,0 1 1,0-1 0,0 0 0,1 1 0,-1-1 0,0 0 0,1 0-1,-1 0 1,1 0 0,-1 0 0,1 0 0,-1 0 0,1 0 0,0-1-1,0 1 1,-1-1 0,1 1 0,0-1 0,0 0 0,-1 1 0,1-1-1,0 0 1,0 0 0,0 0 0,-1-1 0,1 1 0,2-1 0,5-1 72,-1-1 1,0 0-1,0-1 1,13-8 0,-6 4-150,23-14 51,-1-1 0,-1-2 0,48-43 0,-75 59-23,-4 5-326,-8 17 259,1-7 102,-1 1-1,0-1 1,0-1 0,-7 11-1,-2 3 38,-6 11 84,11-19 8,1-1 0,0 1 0,1 0 0,0 0 0,0 0 0,-2 14 0,7-25-121,0 1-1,-1-1 1,1 1 0,0-1 0,0 1-1,0-1 1,0 1 0,0-1-1,0 1 1,0-1 0,0 0-1,0 1 1,0-1 0,0 1-1,1-1 1,-1 1 0,0-1 0,0 1-1,0-1 1,0 0 0,1 1-1,-1-1 1,0 1 0,1-1-1,-1 0 1,0 1 0,1-1 0,-1 0-1,0 1 1,1-1 0,-1 0-1,0 0 1,1 1 0,-1-1-1,1 0 1,-1 0 0,1 0 0,-1 1-1,1-1 1,-1 0 0,0 0-1,1 0 1,-1 0 0,1 0-1,-1 0 1,1 0 0,-1 0-1,1 0 1,-1 0 0,1 0 0,-1-1-1,1 1 1,-1 0 0,0 0-1,1-1 1,6 0 58,0-1 0,-1-1-1,8-3 1,-8 4-55,80-38 56,59-22-291,-137 59 145,0 1 0,1 0 0,-1 0 0,18-1 0,-25 3 68,0 0 0,1 0 0,-1 0 0,0 0 0,1 0 0,-1 0 1,0 0-1,1 0 0,-1 1 0,0-1 0,1 0 0,-1 1 0,0-1 0,0 1 0,0 0 1,1-1-1,-1 1 0,0 0 0,0 0 0,0 0 0,0 0 0,0 0 0,0 0 1,0 0-1,-1 0 0,1 0 0,0 0 0,0 0 0,-1 0 0,1 1 0,-1-1 0,1 0 1,-1 0-1,0 1 0,1-1 0,-1 0 0,0 1 0,0-1 0,0 3 0,0 1 1,-1 1 0,1-1 0,-1 1 1,-1-1-1,1 0 0,-1 1 0,0-1 0,-4 9 0,-1 0 11,-12 26 13,-30 48 0,42-77-16,-36 56 14,-2-2 0,-58 64 0,5-27 146,77-84-68,0-1 0,-1-1 0,-27 15 0,43-27-55,0-1-1,0 0 0,-1-1 0,-10 3 0,14-4-9,0-1-1,0 1 1,1-1-1,-1 0 0,0 0 1,0 0-1,0 0 0,0 0 1,0-1-1,0 1 1,0-1-1,-4-1 0,5 0-12,0 1-1,0-1 1,0 1 0,0-1-1,1 0 1,-1 1-1,0-1 1,1 0-1,0 0 1,-1 0 0,1-1-1,0 1 1,0 0-1,0 0 1,0-1-1,1 1 1,-1 0 0,0-1-1,1 1 1,0-1-1,0 1 1,0-4-1,-1-6 23,2 0-1,2-23 0,1 16-38,0-1 1,2 1-1,0 1 0,1-1 1,1 1-1,0 0 1,1 1-1,1 0 1,23-29-1,-20 32-19,0 0 0,0 1-1,2 0 1,-1 1 0,2 1-1,0 0 1,16-8 0,124-51-205,-113 53 10,59-24-1984,15-5-6157,-98 40 6058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9:30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42 200 7712,'-41'-37'3520,"50"22"-3072,5 2 1312,4 6-1056,14-9 288,8 4-608,14-8 0,4 4-256,14-4-128,-1 3-32,-3 2-1248,-9 3 704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9:30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675 117 6560,'-36'-20'2976,"31"20"-2592,1 0 0,8 0-288,6 0-416,-2 0-1184,10 0 864</inkml:trace>
  <inkml:trace contextRef="#ctx0" brushRef="#br0" timeOffset="1">14 14 7648,'-13'-14'3456,"49"19"-3008,-9-5 384,-1 4-544,33 1 448,4 1-416,8-1-160,-3 4-96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9:34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30 2144,'9'-14'1761,"-8"13"-1370,0-1 1,0 1 0,0 0 0,-1-1 0,1 1 0,0 0 0,-1-1 0,1 1 0,0-3 0,-22 12 1986,6 1-1963,1 1 0,0 0 0,0 1 0,-23 25-1,37-36-408,-3 3 75,0 1 1,0 0-1,0 0 0,1 0 0,-4 5 0,5-7-31,1-1-1,-1 1 1,0-1-1,1 1 1,-1-1-1,1 1 1,0 0-1,-1-1 0,1 1 1,0 0-1,0-1 1,0 1-1,0 0 1,0-1-1,0 1 1,1 1-1,-1-2-20,0-1-1,0 0 1,1 0-1,-1 0 1,0 0-1,0 1 0,0-1 1,1 0-1,-1 0 1,0 0-1,0 0 1,1 0-1,-1 1 1,0-1-1,0 0 1,1 0-1,-1 0 1,0 0-1,0 0 0,1 0 1,-1 0-1,0 0 1,0 0-1,1 0 1,-1 0-1,0 0 1,0 0-1,1 0 1,-1 0-1,0-1 1,0 1-1,1 0 0,8-4 146,-8 4-60,4-3-131,0 0 0,-1-1 0,1 1 0,-1-1 0,1 1 1,3-6-1,-4 5-1047,1-1 1,0 1 0,0 0 0,8-5-1,5 0-1490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9:44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188 648 1888,'0'0'43,"0"-1"0,0 1 0,0-1 1,-1 1-1,1 0 0,0-1 0,0 1 0,0 0 1,0-1-1,0 1 0,0-1 0,0 1 0,0 0 0,0-1 1,0 1-1,0-1 0,0 1 0,0 0 0,1-1 0,-1 1 1,0-1-1,0 1 0,0 0 0,0-1 0,1 1 1,-1 0-1,0-1 0,0 1 0,1-1 0,0 1 28,-1 0 0,0-1 0,1 1 0,-1-1 0,0 1 0,1-1 0,-1 1 0,0-1 0,0 1 0,0-1 0,1 1 0,-1-1 0,0 0 0,0 1 0,0-1 0,0 1 0,0-1 0,0 1 0,0-1 0,0 0 0,0 1 0,0-1 0,0 1 0,0-1 0,-1 1 0,1-1 0,0 1 1,-1-2-1,1 1 49,0 0 1,-1 0 0,1 0 0,-1 0 0,1 0 0,-1 0 0,0 0 0,1 0 0,-1 1-1,0-1 1,0 0 0,1 0 0,-1 0 0,0 1 0,0-1 0,0 0 0,0 1 0,0-1 0,0 1-1,-1-1 1,-1 1-1,-1-1-1,1 1 1,0 0 0,0 0-1,0 1 1,-7 0-1,5 1-87,1-1 0,-1 1 0,0 0 0,0 0-1,1 1 1,-1-1 0,1 1 0,-1 0 0,1 0-1,0 1 1,1-1 0,-1 1 0,0 0 0,1 0-1,0 0 1,-3 5 0,-6 9 106,1 1 0,-12 30 0,18-40-50,0 3 8,-9 25-1,14-34-56,-1 0 1,0 0-1,1 1 0,-1-1 0,1 0 0,0 1 0,0-1 0,0 0 0,0 0 0,1 1 0,-1-1 0,1 0 1,1 4-1,-1-5-4,-1-1 1,1 0 0,0 1 0,-1-1 0,1 0-1,0 1 1,0-1 0,0 0 0,0 0-1,0 0 1,0 0 0,0 0 0,0 0 0,0 0-1,0 0 1,0 0 0,1-1 0,-1 1-1,0 0 1,1-1 0,-1 1 0,0-1-1,1 1 1,-1-1 0,1 0 0,-1 0 0,1 0-1,-1 0 1,1 0 0,-1 0 0,1 0-1,2 0 1,2-2 110,1-1 1,-1 1-1,1-1 0,-1 0 0,10-6 0,-2 1-54,-4 2-37,-1 0 0,-1-1 1,1 1-1,-1-2 0,0 1 1,0-1-1,-1 0 0,0-1 0,-1 1 1,9-15-1,3-8 48,-1-1-1,-1 0 1,-2-1 0,14-49 0,23-143 103,-46 189-294,-2 0 1,-1 0 0,-2-1-1,-7-56 1,5 81 68,0 1 0,-1-1 1,-9-20-1,12 32-1,0-1 1,0 1-1,0-1 1,-1 1-1,1-1 1,0 1-1,0-1 1,-1 1-1,1 0 1,0-1-1,-1 1 1,1-1-1,-1 1 1,1 0 0,0-1-1,-1 1 1,1 0-1,-1-1 1,1 1-1,-1 0 1,1 0-1,-1 0 1,1-1-1,-1 1 1,1 0-1,-1 0 1,0 0-1,0 0 4,0 0-1,0 1 1,0-1-1,0 0 1,0 1-1,0-1 1,0 0-1,0 1 1,0 0-1,0-1 1,0 1 0,-1 1-1,-2 1 5,0 1-1,1-1 1,0 1 0,-5 8 0,0 2 10,0 2 0,2-1 1,0 1-1,1 0 0,0 0 0,-2 19 1,0 10 7,1 46 0,4-47 107,2 0 1,2 0 0,2 0 0,2 0-1,15 58 1,-17-89-15,0-1 0,1 0-1,0-1 1,11 18 0,-13-24-15,1 1 1,0-1 0,0 0-1,0-1 1,1 1 0,-1-1-1,1 0 1,0 0 0,0 0-1,1-1 1,5 4 0,-9-7-31,1 1 0,-1 0 0,0 0 0,1-1 0,-1 1 0,0-1 0,1 0-1,-1 0 1,1 0 0,-1 0 0,1 0 0,-1 0 0,0 0 0,5-2 0,-3 0 19,1 1 0,-1-1-1,1-1 1,-1 1 0,0-1 0,0 1-1,4-4 1,2-4 33,0 1-1,-1-1 1,0-1 0,10-14-1,-8 7-102,-1 0-1,0-1 1,-2 0-1,8-24 1,17-80 32,-27 93-1336,-6 42 979,-2-1 1,-2 15-1,-2 3 370,3-4 104,1 33 0,2-48-45,1 1 1,0 0-1,0 0 1,1-1 0,6 18-1,-5-22-22,-1 0 0,1 0-1,0-1 1,1 1 0,-1-1 0,8 7-1,-10-10-43,1-1 0,-1 1 0,1-1 0,-1 0 0,1 0 0,0 1-1,0-1 1,-1-1 0,1 1 0,4 1 0,-5-1-20,0-1 1,0 0-1,0 0 1,1 0-1,-1 0 1,0 0-1,0 0 1,0 0-1,0-1 0,1 1 1,-1 0-1,0-1 1,0 1-1,0-1 1,0 1-1,0-1 1,0 1-1,0-1 1,0 0-1,1-1 0,3-2 25,-1-1-1,1 0 0,-1-1 0,0 1 0,-1-1 0,5-8 0,14-37 23,-2-15-119,-13 41-74,-2 3 66,-5 22 61,1-1-1,-1 1 1,0-1-1,0 1 0,0-1 1,0 1-1,0-1 1,0 1-1,0-1 1,0 1-1,0-1 0,0 1 1,0 0-1,0-1 1,0 1-1,0-1 1,0 1-1,0-1 0,0 1 1,0-1-1,-1 1 1,1-1-1,0 1 1,0 0-1,-1-1 0,1 1 1,0-1-1,-1 1 1,1 0-1,0-1 1,-1 1-1,1 0 0,-1-1 1,1 1-7,-1 0 1,1 1 0,0-1 0,0 0-1,-1 0 1,1 0 0,0 0-1,0 1 1,0-1 0,-1 0-1,1 0 1,0 1 0,0-1-1,0 0 1,0 0 0,-1 1-1,1-1 1,0 0 0,0 1-1,0-1 1,0 0 0,0 1-1,0-1 1,0 0 0,0 0-1,0 1 1,0-1 0,0 0-1,0 1 1,0-1 0,0 1-1,2 12-137,-2-11 145,2 15-17,-1 32 0,-2-39 37,0-1 0,1 1 0,1-1 0,0 1 0,0 0 0,1-1 1,0 0-1,0 1 0,8 16 0,-7-20 33,1 0-1,-1 0 1,1 0 0,1-1-1,-1 1 1,1-1 0,0 0-1,0-1 1,6 5 0,-9-7-22,0-1 0,0 1 0,1-1 0,-1 0 0,0 0 0,1 0 0,-1 0 0,0-1 0,1 1 1,-1 0-1,1-1 0,-1 0 0,1 0 0,0 0 0,-1 0 0,1 0 0,-1 0 0,1 0 1,-1-1-1,1 1 0,-1-1 0,1 0 0,-1 0 0,0 0 0,1 0 0,2-2 0,1-1 17,-1-1-1,1 0 1,-1 0-1,1 0 1,-2 0-1,1-1 0,0 0 1,-1 0-1,0-1 1,3-7-1,5-11-6,11-38 1,-18 47-38,8-30-102,11-72 0,-19 88-94,-4 28 184,-1 0-1,1-1 0,0 1 0,0 0 0,0 0 0,0 0 0,1 0 0,-1 0 0,0 0 0,1 0 1,0 0-1,-1 0 0,1 1 0,0-1 0,0 0 0,0 1 0,0 0 0,0-1 0,0 1 0,0 0 0,0 0 1,4-1-1,-1 1-34,0-1 0,0 1 0,0 0 0,1 0 0,-1 0 0,1 1 0,-1 0-1,11 1 1,-14-1 31,0 1 0,0-1 0,0 1 0,1 0 0,-1 0 0,0 0-1,0 0 1,0 0 0,0 0 0,-1 0 0,1 0 0,0 1 0,0-1-1,-1 1 1,1-1 0,-1 1 0,1 0 0,-1 0 0,0 0 0,0 0-1,0-1 1,0 1 0,0 1 0,1 2 0,1 4 16,-1 1-1,0 0 1,0 0 0,-1 13-1,1-2-61,17 88 95,-16-98 2,0 0-1,1 0 1,0 0 0,1-1-1,0 0 1,1 1-1,9 12 1,-14-22-18,0 0 0,0 0-1,0 1 1,0-1 0,0 0 0,0 0 0,0 0-1,0 0 1,1 0 0,-1-1 0,0 1 0,1 0-1,-1-1 1,0 1 0,1-1 0,-1 1 0,1-1-1,-1 1 1,1-1 0,-1 0 0,1 0 0,2 0-1,-2 0-3,1-1 0,-1 0 0,1 0 0,-1 0 0,0 0 0,0 0 0,1 0 0,-1-1 0,0 1 0,0 0 0,0-1 0,-1 0 0,3-1 0,11-15-1,0-1 1,-2 0-1,0 0 1,-1-2 0,10-22-1,-10 12-291,-12 30 269,0 1-1,0 0 1,0 0 0,0 0-1,0 0 1,0 0 0,0 0-1,1 0 1,-1 0 0,0 0-1,0 0 1,0 0 0,0 0-1,0 0 1,0 0-1,0 0 1,1 0 0,-1 0-1,0 0 1,0 0 0,0 0-1,0 0 1,0 0 0,0 0-1,1 0 1,-1 0 0,0 0-1,0 1 1,0-1 0,0 0-1,0 0 1,0 0-1,0 0 1,0 0 0,0 0-1,1 0 1,-1 0 0,0 0-1,0 1 1,0-1 0,0 0-1,0 0 1,0 0 0,0 0-1,0 0 1,0 0 0,0 0-1,0 1 1,0-1 0,0 0-1,0 0 1,0 0-1,0 0 1,0 0 0,0 0-1,0 1 1,0-1 0,1 8-102,-2 37 143,0-17 93,4 42-1,-3-68-98,0 1-1,1-1 1,-1 0-1,1 1 1,0-1-1,-1 0 1,1 0-1,0 1 1,3 2-1,-4-4-22,0-1-1,1 1 1,-1-1 0,1 0-1,-1 1 1,1-1-1,-1 0 1,1 1-1,-1-1 1,1 0 0,0 0-1,-1 0 1,1 1-1,-1-1 1,1 0-1,0 0 1,-1 0 0,1 0-1,-1 0 1,1 0-1,0 0 1,-1 0-1,1 0 1,-1-1 0,1 1-1,-1 0 1,1 0-1,0 0 1,-1-1-1,1 1 1,-1 0 0,1-1-1,-1 1 1,1 0-1,-1-1 1,0 1-1,1-1 1,-1 1 0,1-1-1,0 0 1,70-69 396,-51 53-441,-9 6-16,1 1 0,16-11 0,-25 19 50,0 0-8,1 0 1,-1 0-1,0 0 0,1 1 0,6-3 1,-9 4-6,0 0 0,0 0 0,0-1 0,0 1 0,0 0 0,0 0 0,0 0 0,0 1 0,0-1 1,0 0-1,0 0 0,0 0 0,0 1 0,0-1 0,-1 1 0,1-1 0,0 0 0,0 1 0,0 0 0,0-1 1,-1 1-1,1-1 0,0 1 0,-1 0 0,1 0 0,0-1 0,-1 1 0,1 0 0,-1 0 0,1 1 0,1 1 5,-1 0-1,1 1 0,-1-1 1,0 1-1,0 0 0,-1-1 1,1 1-1,-1 4 0,0 35 202,-1-16-40,7-32 175,6-9-183,-2 1-68,32-34-50,50-51-200,-87 94 133,0 0 0,0 0 0,0 1 0,0 0 0,1 0 0,-1 0 0,11-3 0,-16 6 34,1 0 0,-1 0-1,1 0 1,0 0 0,-1 0-1,1 0 1,-1 0 0,1 0 0,-1 0-1,1 1 1,0-1 0,-1 0-1,1 0 1,-1 1 0,1-1-1,-1 0 1,1 0 0,-1 1-1,1-1 1,-1 1 0,0-1-1,1 0 1,-1 1 0,0-1-1,1 1 1,-1-1 0,0 1-1,1-1 1,-1 1 0,0-1-1,0 1 1,1-1 0,-1 1 0,0 0-1,4 23 10,-4-20-4,3 37 49,-4-34-53,1 0 0,1 0 0,-1 0 0,1 0 0,0 0 0,1 0-1,0 0 1,0-1 0,0 1 0,4 6 0,-4-8 37,1-1 0,-1 0-1,1-1 1,0 1 0,4 3 0,-6-6-18,0 0 0,0 0 0,1 0 0,-1 0 1,0 0-1,1-1 0,-1 1 0,1-1 1,-1 1-1,1-1 0,-1 1 0,1-1 0,-1 0 1,1 0-1,-1 0 0,1 0 0,0 0 1,1 0-1,4-1-6,1-1 0,-1 0 0,0-1 1,1 1-1,-1-1 0,0-1 0,-1 1 1,1-1-1,-1-1 0,0 1 0,0-1 0,8-7 1,3-6 51,0 0 0,22-31 1,-29 36-54,-1-1 0,-1 1 1,0-1-1,-1-1 0,-1 0 1,6-18-1,-11 31-24,-1 1 0,1-1 0,-1 0 1,0 1-1,0-1 0,0 0 0,0 0 0,0 1 0,0-1 0,0 0 0,0 0 1,-1-2-1,1 4 13,0-1 0,-1 1 1,1 0-1,0 0 0,0-1 1,0 1-1,0 0 0,-1 0 1,1 0-1,0-1 0,0 1 1,0 0-1,-1 0 0,1 0 1,0 0-1,0-1 0,0 1 1,-1 0-1,1 0 0,0 0 1,-1 0-1,1 0 0,0 0 1,0 0-1,-1 0 0,1 0 1,0 0-1,0 0 0,-1 0 1,1 0-1,0 0 0,0 0 1,-1 0-1,1 0 0,0 0 1,-1 0-1,1 0 0,0 0 1,0 1-1,0-1 0,-1 0 1,1 0-1,0 0 0,0 0 1,-1 1-1,1-1 0,0 0 1,0 0-1,0 1 0,-13 12-126,2 4 34,0 0-1,2 0 1,0 0 0,-9 30 0,9-23 48,0 0 129,-7 31-1,14-47-49,0 0 0,1 0 0,1-1 0,-1 1 0,1 0 0,1 0 0,-1 0 0,4 12 0,-3-15 14,-1-2-12,1 0 0,0 0-1,0 1 1,0-1 0,0 0 0,4 6 0,-4-9-25,-1 1 0,1-1 1,-1 1-1,1-1 0,0 1 1,-1-1-1,1 1 0,0-1 1,0 0-1,-1 1 1,1-1-1,0 0 0,0 0 1,-1 0-1,1 1 0,0-1 1,0 0-1,0 0 0,-1 0 1,1 0-1,0 0 0,0 0 1,0-1-1,-1 1 1,1 0-1,0 0 0,0 0 1,-1-1-1,1 1 0,0 0 1,0-1-1,-1 1 0,2-1 1,2-2 36,0 0 0,0-1 0,0 1 0,0-1 0,-1 0 0,1 0 0,-1 0 0,3-4 0,2-3-148,-3 3 36,1 0-152,-4 9 117,-2 6 40,-1 15-22,-1 0 0,-2 0 0,-11 42 0,4-21 51,-16 73 123,-51 136 0,65-221-1,-25 46 0,32-66-32,0-1 0,-1 0 0,-1-1 0,0 1 0,0-1-1,0-1 1,-17 13 0,22-19-25,-1 1 1,0-1-1,0 0 0,0 0 0,0 0 0,0 0 0,0-1 0,-1 1 0,1-1 0,0 0 0,-1-1 1,1 1-1,-8-1 0,10 0-22,-1 0 1,1 0 0,0-1-1,0 1 1,0-1 0,-1 1 0,1-1-1,0 0 1,0 0 0,0 0-1,0 0 1,0 0 0,0 0-1,0 0 1,1-1 0,-1 1-1,0-1 1,1 1 0,-1-1 0,1 0-1,0 0 1,-1 0 0,1 1-1,0-1 1,0 0 0,-1-4-1,-1-1 3,1 0 0,0 0-1,1 0 1,0-1 0,0 1-1,0-14 1,1 5-7,2 0 0,0 1-1,0-1 1,2 1 0,0-1 0,0 1 0,2 0-1,0 1 1,0-1 0,2 1 0,16-26 0,-10 22-79,1 0 1,0 1 0,1 1-1,0 0 1,1 1-1,1 1 1,36-22 0,121-62-6422,-167 94 5393,-1-1 1,-1 1-1,13-11 0,-5 6-619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9:44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25 5888,'-23'-11'2688,"23"2"-2336,5 4-352,8 10-64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9:47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180 858 3904,'12'-10'3527,"-1"3"-2323,17-17 1,-4-3-261,36-55-1,13-39-132,-8-5-74,-46 89-546,10-28 215,-3 0-1,23-89 0,-46 146-489,-1-1 0,1 1 0,6-12 0,-9 34-428,-7 20 493,-1 0 0,-2 0-1,-24 55 1,14-38-26,-74 182 177,65-170-51,-60 98-1,45-94-13,-61 98 469,64-95-280,-48 89 848,86-152-970,3-7-110,0 1-1,0 0 0,-1-1 0,1 1 0,0 0 0,0 0 1,-1-1-1,1 1 0,0-1 0,-1 1 0,1 0 1,-1-1-1,1 1 0,-1-1 0,1 1 0,-1-1 0,0 1 1,1-1-1,-1 1 0,1-1 0,-1 0 0,0 1 1,1-1-1,-1 0 0,0 0 0,0 1 0,0-1 0,1 0-10,-1 0-1,1 0 1,0 0-1,0 0 0,-1 0 1,1 0-1,0-1 0,0 1 1,-1 0-1,1 0 0,0 0 1,0 0-1,0 0 0,-1-1 1,1 1-1,0 0 1,0 0-1,0 0 0,-1-1 1,1 1-1,0 0 0,0 0 1,0 0-1,0-1 0,0 1 1,0 0-1,0 0 0,-1-1 1,1 1-1,0 0 0,0 0 1,0-1-1,0 1 1,0 0-1,0-1 0,1-10 158,-1 9-107,1-5-53,1 1 1,-1-1-1,1 1 1,1-1-1,-1 1 1,1 0-1,0 0 1,0 0-1,5-5 1,2-3-71,0 2 0,18-17 0,9-4 161,3 2 0,72-45 0,-71 50-141,-1-1-1,71-63 0,-59 33 332,54-75-1,-52 60 84,-31 36-305,-19 27 67,-4 8-38,0 7-76,-1-1-9,0 0 0,1 0-1,-2-1 1,1 1 0,-3 7-1,-3 11-50,-1 22 13,1-9 60,1 1 0,-1 44 0,7-79-6,0 1 1,0-1 0,0 0-1,1 1 1,-1-1-1,1 0 1,-1 1 0,1-1-1,0 0 1,0 0-1,0 0 1,0 1-1,0-1 1,0 0 0,1 0-1,-1-1 1,0 1-1,4 3 1,-4-4-14,1-1 0,-1 1 0,1 0 0,-1 0 0,1 0-1,0-1 1,0 1 0,-1-1 0,1 0 0,0 1 0,0-1 0,-1 0 0,1 0 0,0 0 0,0 0 0,0 0-1,-1-1 1,1 1 0,0 0 0,0-1 0,-1 0 0,1 1 0,0-1 0,2-1 0,20-11 54,-1-2 1,0-1-1,34-29 1,-2 1-71,42-35-84,-63 51-45,-34 28 127,0 0 0,0 0 0,0-1 0,0 1-1,0 0 1,1 0 0,-1 0 0,0 0 0,0 0 0,0 0 0,0 0-1,0 0 1,0 0 0,0 0 0,1 0 0,-1 0 0,0 0 0,0 1 0,0-1-1,0 0 1,0 0 0,0 0 0,0 0 0,0 0 0,1 0 0,-1 0-1,0 0 1,0 0 0,0 0 0,0 0 0,0 0 0,0 0 0,0 1-1,0-1 1,0 0 0,0 0 0,0 0 0,0 0 0,0 0 0,0 0 0,0 0-1,0 0 1,1 1 0,-1-1 0,0 0 0,0 0 0,0 0 0,0 0-1,0 0 1,-1 0 0,1 0 0,0 1 0,2 12-60,-3 16 2,-2-8 75,-1 0 0,-8 25 0,-2 8 42,11-41 39,-1 0 0,-9 21 0,13-32 307,4-3-165,11-10-104,16-19-163,87-107 35,-114 132-44,0 1 1,0 0 0,1 0-1,0 0 1,0 0 0,0 1-1,0 0 1,10-4 0,-15 7 32,1 0 0,-1-1-1,0 1 1,1 0 0,-1 0 0,0 0 0,0 0 0,1 0 0,-1 0 0,0 0 0,1 0 0,-1 0 0,0 0-1,1 0 1,-1 0 0,0 0 0,0 0 0,1 1 0,-1-1 0,0 0 0,0 0 0,1 0 0,-1 0 0,0 0-1,0 1 1,1-1 0,-1 0 0,0 0 0,0 0 0,0 1 0,1-1 0,-1 0 0,0 0 0,0 1 0,0-1-1,0 0 1,0 1 0,1-1 0,-1 0 0,0 1 0,1 15-101,-1-4 111,2 9-4,-1 21-1,-1-24 33,0 0 1,5 25 0,-5-41-19,0-1 1,1 1 0,-1-1 0,0 0 0,1 1-1,-1-1 1,1 0 0,0 1 0,-1-1-1,1 0 1,0 0 0,0 0 0,0 0-1,0 1 1,1 0 0,-2-2-2,1 0 0,0 1-1,-1-1 1,1 0 0,0 0 0,0 1 0,-1-1-1,1 0 1,0 0 0,-1 0 0,1 0 0,0 0-1,0 0 1,-1 0 0,1 0 0,0 0 0,0 0-1,-1 0 1,1-1 0,0 1 0,0 0 0,3-3 9,0 1 1,0 0-1,-1-1 1,1 0-1,-1 0 1,1 0 0,-1 0-1,3-5 1,7-10 11,0 0 0,-2-1 0,12-26 1,-1 2 36,-19 38-58,4-9-234,20-27-1,-27 41 219,0 0-1,0 0 1,0 0-1,0-1 1,0 1-1,0 0 0,1 0 1,-1 0-1,0 0 1,0-1-1,0 1 1,0 0-1,0 0 1,0 0-1,1 0 1,-1 0-1,0 0 0,0 0 1,0 0-1,0 0 1,1-1-1,-1 1 1,0 0-1,0 0 1,0 0-1,0 0 0,1 0 1,-1 0-1,0 0 1,0 0-1,0 0 1,1 0-1,-1 0 1,0 0-1,0 1 0,0-1 1,0 0-1,1 0 1,-1 0-1,0 0 1,0 0-1,0 0 1,0 0-1,0 0 0,1 0 1,-1 1-1,4 11-123,0 19-68,-4-30 186,2 106-65,-3-59 66,1-44 21,0 0 0,1 0 1,0 0-1,-1 0 0,1 0 0,1 0 0,-1-1 0,0 1 0,1 0 0,3 5 0,-4-8 9,0 1 1,0 0-1,0-1 1,0 0-1,1 1 1,-1-1-1,0 1 1,1-1-1,-1 0 1,1 0-1,-1 0 1,1 0-1,0 0 1,-1 0-1,1-1 0,0 1 1,0 0-1,0-1 1,0 0-1,-1 1 1,1-1-1,0 0 1,0 0-1,3 0 1,1-1 21,1 0 0,-1-1 1,0 0-1,1 0 0,-1-1 1,0 0-1,0 0 0,-1 0 1,10-7-1,4-5 22,21-21-1,-5 0-16,-1-1-1,41-61 0,45-93 257,-98 152-305,-1-1 1,-3-1 0,-1-1 0,-3 0 0,15-64-1,-28 101-3,16-69-44,-14 66-91,-1-1-1,0 0 1,-1 1-1,1-17 0,-22 76-523,3 32 506,1-2 107,0-12 109,-8 80 1,5 71-142,17-194 158,4 36-1,-2-53-38,2 1 0,-1-1-1,1 0 1,0 0-1,1-1 1,0 1-1,7 12 1,-10-19-29,1-1 0,0 1 1,0 0-1,0-1 0,1 1 0,-1-1 0,0 1 0,1-1 1,-1 0-1,1 1 0,-1-1 0,1 0 0,-1 0 1,1 0-1,0 0 0,0 0 0,-1-1 0,1 1 0,0-1 1,0 1-1,0-1 0,0 1 0,0-1 0,0 0 0,0 0 1,0 0-1,0 0 0,0 0 0,-1 0 0,1-1 1,0 1-1,0-1 0,2 0 0,5-3 36,0 0 0,0 0 0,0-1 0,-1 0-1,9-8 1,-10 8-38,20-16 10,-2-1-1,29-32 1,-43 43-17,3-3 14,-9 9-2,0 0 0,0 0 0,0 0 0,-1-1 0,0 0 0,7-12 0,-8 12-32,7-17-26,-10 22 41,1 0 0,-1 0 1,1-1-1,-1 1 0,0-1 0,0 1 1,0 0-1,0-1 0,0 1 0,0 0 0,0-1 1,0 1-1,-1-3 0,1 4-8,-1 0 0,1-1 1,0 1-1,-1-1 0,1 1 0,0 0 0,-1-1 1,1 1-1,-1 0 0,1 0 0,-1-1 0,1 1 1,-1 0-1,1 0 0,-1 0 0,1 0 0,-1 0 1,1 0-1,-1-1 0,1 1 0,-1 0 0,1 0 1,-1 1-1,1-1 0,-1 0 0,0 0 0,1 0 1,-1 0-1,1 0 0,-1 1 0,1-1 0,0 0 1,-1 0-1,0 1 0,-18 9-120,19-10 128,-9 7-2,2 0 0,-1 0 0,1 0 0,0 1 0,0 0 0,1 1 0,-6 9 0,10-14 12,0-1-1,0 1 1,0 0 0,0-1 0,1 1 0,0 0-1,-1 0 1,2 0 0,-1 0 0,0 0 0,1 0 0,-1 0-1,1 0 1,0 1 0,1-1 0,-1 0 0,1 0 0,0 0-1,0 0 1,0 0 0,3 6 0,-2-5 19,1 0 0,0 0 1,0 0-1,1 0 0,0 0 0,-1-1 0,2 1 1,-1-1-1,0 0 0,1-1 0,0 1 1,-1-1-1,2 0 0,8 5 0,7-1 17,0 0 0,0-1 0,0-1 0,1-1 0,0-1 0,-1-1 0,27-1 0,-40-1-438,0 0-1,0-1 0,0 0 1,0 0-1,0-1 0,0 0 0,0-1 1,-1 1-1,13-8 0,-17 9 93,1-1-1,-2 0 0,1 0 1,0-1-1,0 1 0,-1-1 1,1 1-1,-1-1 1,0 0-1,0 0 0,0 0 1,0 0-1,0 0 0,-1 0 1,1 0-1,-1 0 0,0-1 1,0 1-1,0-1 1,-1 1-1,1-1 0,-1 1 1,0-1-1,1 1 0,-2-5 1,0 2-520,0-1 1,-1 1-1,1-1 1,-4-6-1,-11-25-1970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9:48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685 72 5824,'-19'-7'1866,"19"7"-1835,0-1 0,0 1 0,-1 0 0,1 0 0,0 0 0,0 0 0,0 0 0,0 0 0,-1 0 0,1 0 0,0 0 0,0-1-1,0 1 1,0 0 0,-1 0 0,1 0 0,0 0 0,0 0 0,0 0 0,-1 0 0,1 0 0,0 0 0,0 0 0,0 1 0,0-1-1,-1 0 1,1 0 0,0 0 0,0 0 0,0 0 0,0 0 0,-1 0 0,1 0 0,0 0 0,0 1 0,0-1 0,0 0 0,0 0 0,0 0-1,-1 0 1,1 0 0,0 1 0,0-1 0,0 0 0,0 0 0,0 0 0,0 0 0,0 1 0,0-1 0,0 0 0,0 2 770,9 0-204,-1 0 0,1 0-1,1-1 1,-1 0 0,0 0 0,14-2 0,59-9-301,-44 4-13,7 0-532,29-4-1178,-27 1-2513</inkml:trace>
  <inkml:trace contextRef="#ctx0" brushRef="#br0" timeOffset="1">32 3 5984,'-31'-3'2688,"31"6"-2336,5 2-256,3-1-128,5-4 160,2 5-64,-1-2-1920,2 0 992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13.9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0 9792,'-2'7'8069,"-2"22"-4149,1-1-3072,-4 24-1611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9:48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21 4800,'-28'-8'2464,"33"4"-1888,5 4-384,12-5-160,9 2-32,19 3-3520,3 8 1920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9:50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14 843 4064,'-2'0'396,"2"1"-348,-1-1-1,1 0 1,0 0 0,0 0-1,-1 1 1,1-1 0,0 0-1,-1 0 1,1 0 0,0 0-1,0 0 1,-1 0 0,1 0 0,0 0-1,-1 0 1,1 1 0,0-1-1,-1-1 1,1 1 0,0 0-1,-1 0 1,1 0 0,0 0-1,0 0 1,-1 0 0,1 0-1,0 0 1,-1 0 0,1 0-1,0-1 1,0 1 0,-1 0-1,1 0 1,0 0 0,0-1-1,-1 1 1,1-1 0,6 0 780,0 0 0,0 0 0,12-1 0,-7 1-538,-1-1 1,1 0-1,-1-1 0,1 0 1,-1-1-1,0 0 1,0-1-1,-1 0 0,1 0 1,-1-1-1,0 0 1,0-1-1,9-9 1,0-2-30,-1-1-1,0 0 1,-2-2 0,23-38 0,9-19 126,108-134 0,-151 207-373,86-106 428,-78 94-342,0-2-1,-1 1 1,0-2 0,10-27-1,-18 40-69,-1-1 0,1 1 0,-1-1 0,0 0-1,-1 0 1,0 1 0,0-1 0,-1 0 0,-1-15 0,1 23-37,0-1 0,0 0 0,0 1-1,0-1 1,0 1 0,-1-1 0,1 1 0,0-1 0,0 1 0,-1-1 0,1 1 0,0-1 0,-1 1 0,1-1 0,-1 1-1,1-1 1,-1 1 0,1 0 0,0-1 0,-1 1 0,1 0 0,-1-1 0,0 1 0,1 0 0,-1 0 0,1-1 0,-1 1-1,1 0 1,-1 0 0,1 0 0,-1 0 0,0 0 0,1 0 0,-1 0 0,1 0 0,-1 0 0,0 0 0,1 0-1,-1 0 1,1 0 0,-1 1 0,1-1 0,-2 0 0,-1 2-9,-1-1 1,1 1-1,0 0 1,-1 0-1,-3 3 0,-1 3-16,0 0-1,0 0 0,1 1 0,0 0 0,1 0 1,-9 17-1,2-4 145,-6 10-49,1 1 0,3 1 0,0 0 0,2 1 0,2 0 0,1 1 0,1 1 0,3-1 0,1 1 0,-1 69 0,6-93 76,1 1 0,1-1-1,0 0 1,0 1 0,1-1-1,1 0 1,10 22 0,-14-34-115,1 0 0,0 1 0,0-1 1,0 0-1,0 0 0,0 0 0,0 0 0,0 0 1,1 0-1,-1 0 0,0 0 0,0 0 0,1 0 1,-1-1-1,1 1 0,-1 0 0,0-1 0,1 1 1,-1-1-1,1 0 0,0 0 0,-1 1 0,1-1 1,-1 0-1,1 0 0,-1 0 0,1-1 0,-1 1 1,1 0-1,-1 0 0,1-1 0,-1 1 1,1-1-1,1-1 0,5-1 24,0-1 0,0 0 0,0 0 1,11-9-1,53-47-13,-48 38-77,49-33 1,-70 53 5,0 0 1,0 1-1,1-1 0,-1 1 1,6-2-1,-9 3 33,1 0 0,-1-1 0,1 1 0,-1 0 0,1 0 0,-1 0 0,1 0 0,-1 0 0,1 0 0,-1 0 0,1 0 0,-1 0 0,1 0 0,-1 0 0,1 0 0,-1 0 0,1 0 0,-1 1 0,1-1 0,-1 0 0,0 0 0,1 1 0,-1-1 0,1 0 0,-1 0 0,0 1 0,1-1 0,-1 0 0,0 1 0,1-1 0,-1 1 0,0-1 0,1 0 0,-1 1 0,0-1 0,0 1 0,1-1 0,-1 1 0,0-1 0,0 1 0,0-1 0,0 1 0,0-1 0,0 1 0,0-1 0,0 1 0,0 0 0,0 15 8,1 1 0,0 0 0,6 23-1,-6-34 32,0-1 0,1 1 0,0-1-1,0 0 1,0 0 0,1 0-1,0 0 1,0 0 0,0-1 0,0 1-1,1-1 1,0 0 0,-1 0-1,8 5 1,-9-8-4,0 0 0,0 0-1,0 0 1,0 0 0,1 0 0,-1 0-1,0-1 1,1 1 0,-1-1 0,1 1-1,-1-1 1,1 0 0,-1 0 0,0 0-1,1 0 1,-1-1 0,1 1 0,-1-1-1,0 1 1,1-1 0,-1 0 0,0 0-1,0 0 1,4-2 0,4-4-13,0 1-1,0-1 1,14-15 0,-20 18-40,32-32-63,-24 23 106,0 1 1,22-17 0,-34 28-28,1 1 1,-1-1-1,0 1 0,1-1 1,-1 1-1,1-1 0,-1 1 1,1 0-1,0-1 0,-1 1 1,1 0-1,-1 0 0,1-1 0,-1 1 1,1 0-1,0 0 0,-1 0 1,1 0-1,0 0 0,-1 0 1,1 0-1,-1 0 0,1 0 1,0 0-1,-1 0 0,1 0 1,0 0-1,0 1 0,0 0 0,0 1-1,0-1 1,-1 0 0,1 1-1,0-1 1,-1 1-1,1-1 1,-1 1 0,0 0-1,1 1 1,-1 0 24,2 7-12,-1 0 0,-1 0 0,0 0-1,0 0 1,-1 0 0,-2 12 0,3-4 75,1-7 215,2-11 40,4-6-220,10-13-70,-1 1-26,46-51 54,-50 58-106,0 0 1,0 1-1,25-16 0,-35 25 15,0 0 1,-1 1-1,1-1 0,-1 0 0,1 0 0,0 1 0,0-1 0,-1 1 0,1-1 1,0 1-1,0 0 0,0 0 0,0 0 0,-1 0 0,1 0 0,0 0 0,0 0 1,0 1-1,2 0 0,-3-1 7,0 1 0,0 0-1,0 0 1,1 0 0,-1 0 0,0 0 0,-1 0 0,1 0 0,0 0 0,0 0-1,0 0 1,-1 0 0,1 1 0,0-1 0,-1 0 0,1 0 0,-1 1 0,0-1 0,1 0-1,-1 1 1,0-1 0,0 1 0,0-1 0,0 0 0,0 3 0,-1 6 37,0 1 1,-1-1-1,0 0 1,-1 1 0,-6 14-1,-1 5 89,9-19-31,2-5 71,2-6 74,20-23-57,32-39 0,-16 16-239,13-6-4,-45 45-1,1 1-1,0 0 1,0 1 0,0 0 0,12-6-1,-19 10 58,0 1 0,0 0 0,0-1-1,0 1 1,-1 0 0,1-1 0,0 1 0,0 0-1,0 0 1,0 0 0,0 0 0,0 0-1,0 0 1,0 0 0,0 0 0,0 0-1,0 0 1,0 0 0,-1 0 0,1 1 0,0-1-1,0 1 1,0-1 0,0 0 0,0 1-1,-1-1 1,1 1 0,0 0 0,0-1-1,-1 1 1,1-1 0,0 1 0,-1 0 0,1 0-1,-1-1 1,1 1 0,-1 0 0,1 0-1,-1 0 1,0 0 0,1 0 0,-1-1-1,0 1 1,1 2 0,0 4-9,0 1 1,0-1-1,-1 1 0,0 11 1,-1-9 42,1 15 56,-1-12-21,1 1 0,1-1 0,0 0 0,3 18 0,-3-29-42,-1-1 1,1 1-1,-1-1 0,1 1 0,0-1 1,0 1-1,-1-1 0,1 1 0,0-1 1,0 0-1,0 0 0,0 0 1,1 1-1,-1-1 0,0 0 0,0 0 1,1-1-1,-1 1 0,1 0 1,1 0-1,-1 0-3,1 0 0,0 0 1,1-1-1,-1 1 0,0-1 1,0 0-1,0 0 0,0 0 1,6-1-1,-2 0 9,1-1-1,-1 0 1,1 0 0,-1-1 0,0 0-1,0 0 1,10-7 0,-2-2 6,-1 0 1,0 0 0,-1-1-1,-1-1 1,0 0 0,-1-1-1,0 0 1,-1-1 0,-1 0-1,-1-1 1,11-26 0,-18 38-30,1-1 0,-1 1 1,1-1-1,-1 1 0,0-10 1,-1 14-12,0 1 0,0-1 0,0 1 0,0-1 1,0 1-1,0-1 0,0 1 0,0-1 0,0 1 1,0-1-1,0 1 0,0-1 0,0 1 0,-1-1 0,1 1 1,0-1-1,0 1 0,0-1 0,-1 1 0,1 0 1,0-1-1,-1 1 0,1-1 0,0 1 0,-1 0 1,1-1-1,-1 1 0,1 0 0,0 0 0,-1-1 0,1 1 1,-1 0-1,1 0 0,-1-1 0,1 1 0,-1 0 1,0 0-1,0 0-3,0 0 0,0 0 0,0 1 1,0-1-1,1 0 0,-1 1 0,0-1 1,0 0-1,0 1 0,0-1 0,0 1 1,1 0-1,-1-1 0,0 1 0,0-1 1,1 1-1,-2 1 0,-5 9 36,1-1-1,1 1 1,-1 0-1,2 1 0,-1-1 1,2 1-1,-1 0 1,2 0-1,-1 0 1,2 0-1,0 0 1,0 0-1,1 1 1,2 18-1,-1-24 39,1 0 0,-1-1-1,1 1 1,0-1-1,1 1 1,-1-1 0,1 0-1,1 0 1,-1 0 0,1-1-1,8 11 1,-8-12-83,0-1 0,0 1-1,1-1 1,0 1 0,-1-1 0,1 0 0,1-1 0,-1 0 0,0 1 0,0-1 0,1-1 0,-1 1 0,1-1-1,9 1 1,5-1-1101,1-1 0,-1-1 0,0 0 0,1-1 0,19-6 0,6 0-782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9:50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16 4992,'-16'-9'2240,"24"6"-1952,-3 0-128,3 3-160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9:51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23 100 6464,'-23'-12'2944,"65"7"-2560,-7 2 1216,6 6-960,30-6 576,11 0-704,52-11-128,1 8-256,26-11 256,-11 6-192,11-6-1792,-17 5 864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9:51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49 2976,'8'-11'1155,"7"-5"703,19-6 5539,-35 31-6527,0 0-1,-1-1 0,-3 12 0,-2-9-661,1 1-1,-2-1 1,-16 20-1,-4 5-7,4-2 27,1 2 1,2 0-1,2 2 1,1 0 0,-19 62-1,11-23 109,14-45-12,2 0 0,1 1 0,-9 64 0,18-95-289,-1 1 0,1-1 0,0 1 0,1-1 0,-1 1 0,0-1 1,1 1-1,-1-1 0,1 1 0,0-1 0,0 1 0,0-1 0,0 0 0,0 0 0,1 1 0,-1-1 0,3 3 0,-1-2 3,1 0 0,-1-1-1,0 1 1,1-1 0,-1 0-1,1 0 1,0 0-1,0-1 1,0 1 0,6 1-1,12 1 55,0 0-1,1-2 0,36 0 1,-12-1-10,32 2 86,83 6-266,-115-8-3054,-41-2 1320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39:51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16 113 8736,'-15'-20'3936,"30"7"-576,-2 10-2177,8-9 513,6 4-1024,15-9-256,-3 11-256,20-8-64,0 8-32,13-3-1184,-6 4 608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00.7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209 108 2912,'-3'-3'6127,"-3"9"-4861,-5 8-1443,3 1 313,0-1 0,2 1 0,-1 1 0,2-1 0,-6 24 0,-105 383 2125,93-337-848,23-85-1361,0 0-1,0 1 0,0-1 1,0 0-1,0 1 0,0-1 1,0 0-1,0 1 0,0-1 1,0 0-1,0 1 0,0-1 1,-1 0-1,1 1 0,0-1 1,0 0-1,0 0 0,-1 1 1,1-1-1,0 0 1,0 0-1,-1 1 0,1-1 1,0 0-1,-1 0 0,1-12 438,55-338-292,-46 306-246,3 0-1,1 1 0,2 0 0,2 1 1,29-51-1,-41 84 30,1 1-1,0 0 1,1 0 0,-1 0-1,11-8 1,-14 13 14,0 1 1,-1-1-1,1 1 0,0 0 1,1 0-1,-1 1 0,0-1 1,0 1-1,1-1 0,-1 1 1,1 0-1,-1 1 0,1-1 1,-1 0-1,1 1 0,0 0 1,6 0-1,-1 1-6,0 0 0,0 1 1,-1 0-1,1 1 0,0-1 0,-1 2 1,0-1-1,0 1 0,0 1 1,0-1-1,-1 1 0,1 0 0,-1 1 1,12 12-1,-9-5-1,0 0 1,0 0-1,-2 1 1,0 0-1,0 0 0,-1 1 1,-1 0-1,5 18 1,3 19 6,7 59 0,-16-81 51,3 11 38,-3 1-1,-1-1 1,-2 1 0,-2 0-1,-6 46 1,5-84-49,1 0 0,-1 0 0,0-1 0,0 1 0,0 0 0,-1-1 0,1 1 0,-1-1 0,0 1 0,0-1 0,0 0 0,0 0 0,-1 0 1,1 0-1,-1 0 0,0 0 0,0-1 0,0 1 0,0-1 0,0 0 0,-1 0 0,1 0 0,0 0 0,-1-1 0,-4 2 0,-14 4-4,0-1 0,-1 0 1,0-2-1,-29 2 0,-95-3-174,105-3 174,30 0-15,1 0-1,0-1 0,-1 0 0,1 0 1,0-1-1,0-1 0,0 0 0,-12-5 0,20 8-16,3 0-3,-1 0 0,1 0 0,0 0 0,-1 0 0,1 0 0,-1 0 0,1 0 0,-1 0 0,1 0 0,-1 0 0,1 0 0,-1 0-1,1-1 1,0 1 0,-1 0 0,1 0 0,-1-1 0,1 1 0,0 0 0,-1 0 0,1-1 0,0 1 0,-1 0 0,1-1 0,0 1 0,0-1 0,-1 1-1,1-1-42,-1 1 0,1 0 0,0 0 0,0 0 0,0 0 0,-1 0 0,1-1 0,0 1 0,0 0 0,0 0 0,0 0 0,-1 0 0,1-1 0,0 1 0,0 0 0,0 0 0,0-1 0,0 1 0,0 0 0,0 0 0,-1-1 0,1 1 0,0 0 0,0 0 0,0 0-1,0-1 1,0 1 0,0 0 0,0 0 0,0-1 0,0 1 0,0 0 0,1 0 0,-1-1 0,0 1 0,0 0 0,0 0 0,0-1 0,0 1 0,0 0 0,0 0 0,1 0 0,-1-1 0,0 1 0,0 0 0,0 0 0,1 0 0,-1 0 0,0-1 0,0 1 0,1 0 0,16-7-4159,-11 6 3296,15-5-993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03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1122 3232,'-21'11'1845,"25"-11"-1078,1 0 1,-1 0-1,1 0 0,-1-1 0,1 0 0,8-2 1,-2-4-331,1 0 1,-1-1-1,0 0 1,-1-1-1,18-18 0,44-59 188,-57 66-456,-14 19-160,75-86 292,-61 70-191,0-1 1,17-25 0,-26 35 15,-4 5 443,-7 10-519,-9 13-135,2 15 156,2-10 5,-11 43-1,19-60-55,1 0 1,0 1-1,0-1 0,1 1 1,0-1-1,0 0 1,1 1-1,0-1 1,4 13-1,-4-17 23,1 1-1,0-1 1,1 1-1,-1-1 1,6 7 0,-7-10-24,0 1 1,0-1-1,0 1 0,0-1 1,1 0-1,-1 1 1,0-1-1,1 0 1,-1 0-1,1 0 1,-1 0-1,1 0 1,0 0-1,-1-1 1,1 1-1,3 0 1,1-2 92,0 1 0,-1-2 0,1 1 0,0-1 0,9-4 0,0-1-59,-2-1 0,1-1 0,-1 0 0,16-16 0,-23 20-52,15-13-56,-2-1 0,25-31 0,-33 35 98,-1 0-1,14-30 1,-4 8-6,42-67-255,-51 90 92,-5 12-50,-4 9-24,-8 187 62,6-132 184,1-29 116,4 7 270,-5-40-418,0 1 0,1-1 0,-1 0 0,0 0 0,0 0 0,1 0 0,-1 0 1,0 0-1,1 0 0,-1 0 0,0 0 0,1 0 0,-1 0 0,0 0 0,0 0 0,1 0 0,-1 0 1,0 0-1,1 0 0,-1 0 0,0 0 0,1 0 0,-1 0 0,0 0 0,0-1 0,1 1 0,-1 0 0,4-4 18,0 0-1,0 0 1,-1 0-1,0 0 0,0-1 1,0 1-1,0-1 1,-1 0-1,0 0 0,2-5 1,2-4-4,71-177 240,-39 93-718,-35 86 291,0 3-73,-3 9 226,0 0 1,1 0-1,-1 0 0,0 1 1,1-1-1,-1 0 1,0 0-1,1 1 0,-1-1 1,0 0-1,0 1 0,1-1 1,-1 0-1,0 1 0,0-1 1,0 0-1,1 1 1,-1-1-1,0 0 0,0 1 1,0-1-1,0 1 0,0-1 1,0 0-1,0 1 0,0-1 1,0 1-1,6 15 51,0-1-1,2-1 0,-1 1 1,2-1-1,18 24 1,-21-31-30,1-1 0,-1 0 0,1 0 0,1 0 0,-1-1 0,1 0 1,0-1-1,0 1 0,0-2 0,0 1 0,1-1 0,0 0 0,-1-1 0,1 0 0,0 0 1,0-1-1,18 0 0,-14-2-1,0 0 0,-1 0 0,1-1 0,20-7 0,-26 7-26,15-6 316,-13 9-362,-9-1 95,10 0-69,-7-1 47,0 0-1,0 1 1,0-1-1,-1 0 1,1-1-1,0 1 1,-1 0-1,1-1 1,-1 1-1,1-1 1,-1 0-1,0 0 1,0 0-1,0 0 1,0 0-1,0-1 1,0 1-1,-1 0 1,3-5-1,4-6 39,-1-1-1,8-19 1,14-37-186,-35 113-548,4-18 635,-5 26-1,3-34 72,1 1-1,0 0 1,2 0-1,0 0 0,1 0 1,3 25-1,-2-22 9,0 4-53,-1-24 49,0 0 1,1 0 0,-1 1 0,0-1 0,1 0 0,-1 0-1,1 0 1,-1 0 0,1 0 0,0 0 0,-1 0-1,1 0 1,0-1 0,0 1 0,0 0 0,-1 0 0,3 1-1,-1-2-9,0 0 0,0 0 0,0 0-1,1-1 1,-1 1 0,0 0-1,0-1 1,0 0 0,0 1 0,-1-1-1,1 0 1,0 0 0,3-2 0,-4 3-3,2-3 38,1 1 0,-1-1 0,1 0-1,-1 0 1,5-6 0,8-6 48,7-7-312,39-46 0,-4 2 456,-42 50-263,-2 1-21,1 1 0,0 0-1,19-12 1,-11 11 90,-19 12 8,-4 3-59,0 0-1,0 0 1,0 1 0,0-1-1,0 0 1,0 0 0,0 0-1,0 0 1,0 0 0,0 0 0,0 0-1,0 0 1,0 0 0,0 0-1,0 0 1,0 0 0,0 0-1,0 0 1,0 0 0,0 0-1,0 0 1,0 0 0,0 0 0,0 0-1,0 0 1,0 0 0,0 0-1,0 0 1,0 0 0,0 0-1,0 1 1,0-1 0,0 0-1,0 0 1,0 0 0,0 0 0,0 0-1,0 0 1,0 0 0,0 0-1,0 0 1,0 0 0,1 0-1,-1 0 1,0 0 0,0 0-93,-2 2-6,-1-1 69,1 0 1,0 0-1,1 1 0,-1-1 1,0 1-1,0-1 0,1 1 1,-1 0-1,1 0 0,-1 0 1,-1 2-1,-1 2-7,-2 3 4,0-1 0,1 1 0,0 1 0,-5 12 1,-4 7-8,11-22-34,-32 67-91,31-65 172,1 0-1,1 1 1,-1-1-1,1 1 0,1-1 1,-1 14-1,2-20-7,1 0 1,-1 0-1,1 0 0,-1 0 0,1-1 1,0 1-1,1 3 0,-1-5 9,-1 0-1,1 0 1,-1 0-1,1 0 1,-1-1 0,1 1-1,-1 0 1,1 0-1,0 0 1,-1 0 0,1-1-1,0 1 1,0 0-1,0-1 1,-1 1-1,1-1 1,0 1 0,0-1-1,0 1 1,0-1-1,0 0 1,0 1 0,2-1-1,1 0 23,-1 0 0,1-1 1,0 1-1,0-1 0,-1 0 0,1 0 0,-1-1 0,1 1 1,-1-1-1,1 0 0,-1 0 0,0 0 0,4-3 0,3-3 50,0-1 0,11-15-1,-16 19-56,20-25 55,-2-1 0,37-63 0,24-72 16,-70 136-66,-1 1 0,-1-2 0,-2 0 0,8-38-1,-3-16-290,-3 0 0,1-112-1,-13 195 239,0-4-124,0 0 0,0 0-1,-1 0 1,0 0 0,-2-9 0,3 14 136,0 1 0,0 0 1,0 0-1,0-1 0,0 1 0,0 0 0,-1 0 1,1 0-1,0 0 0,0-1 0,0 1 1,0 0-1,0 0 0,0 0 0,-1 0 1,1-1-1,0 1 0,0 0 0,0 0 1,-1 0-1,1 0 0,0 0 0,0 0 0,0 0 1,-1 0-1,1 0 0,0-1 0,0 1 1,0 0-1,-1 0 0,1 0 0,0 0 1,0 0-1,0 0 0,-1 0 0,1 0 0,0 1 1,0-1-1,0 0 0,-1 0 0,1 0 1,0 0-1,0 0 0,-10 10-171,2 2 170,0 1 1,1 0-1,-9 24 0,-12 47-165,18-52 191,2-1 0,2 1 1,0 1-1,2-1 0,2 1 0,1 0 0,1-1 1,6 41-1,-2-44 31,2 20 7,3 0 1,22 76-1,-21-95 84,1-2-1,20 36 0,-26-56-66,0 0 0,0 0 0,1 0 0,0-1 0,1 1-1,0-2 1,0 1 0,0-1 0,1 0 0,0 0 0,13 6-1,-19-11-41,1 0-1,-1 0 0,1 0 1,-1 0-1,1-1 0,-1 1 1,1-1-1,0 1 0,-1-1 1,1 0-1,-1 0 0,1-1 1,0 1-1,-1 0 0,1-1 1,-1 0-1,1 1 1,-1-1-1,1 0 0,-1 0 1,1-1-1,-1 1 0,0 0 1,0-1-1,0 1 0,0-1 1,0 0-1,3-3 0,1-1 27,-1 0-1,0-1 1,-1 0 0,1 0-1,-1 0 1,-1 0 0,1-1-1,3-11 1,21-82 66,-26 89-200,0-1 0,0 1 0,-1-1 0,-1 1 0,0-1 0,-2-15 0,2 28 72,0 0-1,0 0 1,0 0 0,0 0 0,0-1-1,0 1 1,0 0 0,0 0 0,0 0-1,0 0 1,0 0 0,0-1 0,0 1-1,0 0 1,0 0 0,0 0 0,0 0-1,-1 0 1,1-1 0,0 1 0,0 0-1,0 0 1,0 0 0,0 0 0,0 0-1,0 0 1,0 0 0,-1-1 0,1 1-1,0 0 1,0 0 0,0 0 0,0 0-1,0 0 1,-1 0 0,1 0 0,0 0-1,0 0 1,-5 5-102,-2 9 49,2 2 80,1 0 0,0 0-1,1 0 1,1 1-1,0-1 1,2 1 0,-1-1-1,2 1 1,3 19-1,-3-31-4,1 0-1,0 0 0,0 0 0,0 0 0,0-1 0,1 1 0,-1-1 0,1 1 0,1-1 1,-1 0-1,0 0 0,1 0 0,0 0 0,0-1 0,0 0 0,0 0 0,1 0 0,-1 0 1,1 0-1,0-1 0,6 2 0,-2 0-620,0-1 1,1 0-1,0-1 1,0 0 0,-1 0-1,1-1 1,0 0-1,0-1 1,0 0-1,14-2 1,-1-5-2599,-5-1 1068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03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32 4992,'-18'-11'2240,"9"7"-1952,9-1-576,4 10 96,1-13-3008,3 0 1760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04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0 6304,'-63'12'2848,"63"-17"-2464,5 1-288,3 4-128,20-3-320,12 3 192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14.6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36 109 6880,'-6'-5'2880,"6"5"-2720,-1 0 0,1-1 0,0 1 0,0-1 0,0 1 0,0 0 0,0-1 0,-1 1 0,1-1 0,0 0 121,1 0 0,-1 0-1,0 0 1,0 0 0,1 0 0,-1 1 0,1-1 0,-1 0 0,1 0 0,-1 1 0,1-1-1,-1 0 1,1 0 0,28-22 4136,-23 19-4361,5-5 222,1 2 0,0 0 0,0 0 0,1 1 0,-1 0 0,2 1 0,-1 1 0,17-3 0,-24 6-259,0 0 0,0 0 0,0 1 0,0 0 0,1 0 0,-1 1 0,0 0 0,0 0 0,7 2 0,-9-1-22,0 0 1,1-1 0,-1 2 0,0-1 0,0 0 0,0 1-1,-1 0 1,1 0 0,-1 0 0,0 0 0,1 1-1,-1-1 1,3 7 0,-4-7 21,0 1 0,0 0 1,-1 0-1,0-1 0,1 1 0,-1 0 1,-1 0-1,1 0 0,-1 0 0,1 0 1,-1 0-1,-1 8 0,-1 5 77,-8 29 1,-5 9 105,-29 71 1,31-96-114,-1 0 0,-2-1 0,-1-1 0,-1 0 0,-2-1 0,0-1 0,-2-1 0,-1-1 1,-35 29-1,18-16 663,40-34-501,5-2-72,9-1 36,37-4-45,1 2 0,-1 3 1,52 7-1,-97-7-168,15 1-1429,0 2 0,34 9 1,6 8-12571,-39-13 9293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08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57 2720,'0'0'149,"0"-1"0,0 0 0,0 1 0,0-1 0,0 1 0,0-1 0,0 0 0,0 1 0,0-1 0,0 0-1,0 1 1,1-1 0,-1 1 0,0-1 0,0 0 0,1 1 0,-1-1 0,0 1 0,1-1 0,-1 1 0,1-1 0,-1 1 0,1 0 0,0-1 0,7-8 2031,-7 6-1808,-1 0 0,0 1 1,1-1-1,-1 0 0,0 0 0,0 1 1,-1-4-1,1-3 298,-1 22-568,0 0 0,0-1 0,-1 1 0,-1-1 0,0 0 0,-1 1 0,-6 14 0,-36 96 93,20-46-140,-110 245 463,122-291-307,2 1 1,-12 44-1,24-74-185,-1 0 0,1-1 0,0 1 1,0 0-1,0 0 0,0-1 0,0 1 0,0 0 0,0 0 0,0-1 0,1 1 0,-1 0 0,1-1 1,-1 1-1,1 0 0,0-1 0,-1 1 0,1-1 0,1 2 0,0-1 10,0 0-1,0 0 1,0 0-1,0 0 1,0-1 0,0 1-1,1-1 1,-1 0 0,0 0-1,1 0 1,3 2-1,5-1 49,-1 1-1,1-2 0,0 1 0,22-1 1,10-3 30,0-3 0,48-10 0,0 0 2,-22 6-206,-66 9 60,-3 0-47,1 0 0,-1 0 0,1 0 0,-1 0 1,1-1-1,-1 1 0,1 0 0,-1 0 0,0 0 0,1 0 0,-1 0 0,1 0 0,-1-1 0,0 1 0,1 0 0,-1 0 1,0-1-1,1 1 0,-1 0 0,0-1 0,1 1 0,-1 0 0,0-1 0,1 1 0,-1 0 0,0-1 0,0 1 1,0 0-1,1-1 0,-1 1 0,0-1 0,4-3-1272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08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95 4224,'-37'-33'5450,"52"34"-3843,-5-1-1006,-4 0-307,127-2 3032,-100-1-3166,0-1 1,35-8 0,98-22-625,-108 26 48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11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1266 2560,'-8'4'829,"7"-4"-613,0 0-1,0 1 1,0-1 0,0 0 0,0 1 0,0-1 0,0 1-1,0 0 1,0-1 0,1 1 0,-1-1 0,0 1 0,-1 1-1,2-1-178,0-1-1,0 0 1,0 0-1,0 0 1,0 0-1,0 1 1,0-1-1,0 0 1,1 0-1,-1 0 1,0 0-1,0 0 1,0 1-1,0-1 1,0 0-1,0 0 1,0 0-1,0 0 1,1 0-1,-1 0 1,0 0-1,0 0 1,0 1-1,0-1 1,0 0-1,1 0 1,-1 0-1,0 0 1,0 0-1,0 0 1,0 0-1,0 0 1,1 0 0,-1 0-1,0 0 1,0 0-1,0 0 1,0 0-1,1 0 1,-1 0-1,0 0 1,0 0-1,0 0 1,0 0-1,0 0 1,1-1-1,-1 1 1,0 0-1,0 0 1,0 0-1,0 0 1,0 0-1,0 0 1,1 0-1,-1 0 1,0-1-1,7-4 822,7-6 255,-10 9-943,-1-1 0,0 1 0,0-1 0,0 0 0,4-4 0,5-8 413,65-85 594,-33 32-864,-3-1 0,48-111 0,-81 161-213,-4 12-68,-1 0 0,0 0 0,0 0 1,-1-1-1,0 1 0,1-11 0,-3 18-37,0 0-1,0 0 0,0 0 1,0-1-1,0 1 1,0 0-1,0 0 0,0 0 1,0-1-1,0 1 1,0 0-1,0 0 1,0 0-1,0 0 0,0-1 1,0 1-1,0 0 1,-1 0-1,1 0 0,0 0 1,0-1-1,0 1 1,0 0-1,0 0 0,-1 0 1,1 0-1,0 0 1,0 0-1,0 0 0,0-1 1,-1 1-1,1 0 1,0 0-1,0 0 1,0 0-1,-1 0 0,1 0 1,0 0-1,0 0 1,0 0-1,-1 0 0,1 0 1,0 0-1,0 0 1,0 0-1,-1 0 0,1 0 1,0 1-1,0-1 1,0 0-1,0 0 0,-1 0 1,1 0-1,0 0 1,0 0-1,0 0 1,-1 1-1,-10 7-182,4 2 126,-1 0 0,2 1 0,-1 0 0,2 0 0,-1 0 0,2 1 0,-6 18 0,-3 6 180,2-7-73,1 0 0,-7 39 0,14-54 1,1 1 0,0 0 1,1 0-1,1 0 0,0 0 0,5 25 0,-5-37-8,1-1 0,-1 0-1,1 1 1,0-1 0,0 0-1,0 1 1,0-1 0,0 0-1,0 0 1,1 0 0,-1 0-1,1 0 1,0 0 0,-1 0-1,1-1 1,0 1-1,0-1 1,0 1 0,0-1-1,0 0 1,0 1 0,4 0-1,-1 0 63,0-1 0,0 0-1,0 0 1,0-1 0,0 1-1,0-1 1,0 0 0,0-1 0,0 1-1,9-3 1,4-2 8,-1 0 0,1-2 0,-1 0 0,0-1 0,-1 0 1,19-13-1,4-7-167,42-38 1,-72 58 119,0-1 1,-1 0 0,8-13-1,-6 10-62,-8 9 5,0 1-1,1-1 1,-1 1-1,1 0 1,0 0-1,0 0 1,-1 0 0,7-2-1,-9 4-9,0 0 0,1 0 0,-1 0-1,0 0 1,0 0 0,0 0 0,0 0-1,1 0 1,-1 0 0,0 0 0,0 0 0,0 0-1,1 0 1,-1 0 0,0 0 0,0 0-1,0 0 1,0 1 0,1-1 0,-1 0 0,0 0-1,0 0 1,0 0 0,0 0 0,1 0 0,-1 1-1,0-1 1,0 0 0,0 0 0,0 0-1,0 0 1,0 1 0,0-1 0,0 0 0,0 0-1,1 0 1,-1 0 0,0 1 0,0-1-1,0 0 1,0 0 0,0 0 0,0 1 0,0 9-9,0-9-1,-1 18 13,-1 0-1,-5 23 0,0 2 4,6-41 27,1 0 0,0 0-1,0-1 1,0 1 0,0 0-1,0 0 1,0 0 0,1 0-1,-1 0 1,1 0 0,1 3-1,-2-6-11,1 0-1,-1 0 0,0 1 1,1-1-1,-1 0 0,0 0 1,1 0-1,-1 0 0,0 0 0,1 0 1,-1 1-1,0-1 0,1 0 1,-1 0-1,0 0 0,1 0 0,-1 0 1,0 0-1,1 0 0,-1 0 1,0 0-1,1-1 0,-1 1 0,0 0 1,1 0-1,-1 0 0,0 0 1,0 0-1,1-1 0,10-5 97,-9 5-43,7-5-47,0 0-1,-1-1 1,0 0-1,-1 0 1,0-1-1,0 0 0,11-17 1,-10 15-83,0-1 1,0 1-1,1 1 1,15-13-1,-23 21 47,0 0 0,1 0 0,-1 0-1,0 0 1,1 0 0,-1 1 0,1-1-1,-1 0 1,1 1 0,-1 0 0,1-1-1,-1 1 1,1 0 0,-1 0 0,3-1-1,-3 2 5,0-1-1,1 1 1,-1-1 0,0 1-1,0-1 1,0 1-1,0-1 1,0 1-1,0 0 1,0 0-1,0-1 1,-1 1 0,1 0-1,0 0 1,0 0-1,-1 0 1,1 0-1,0 0 1,-1 0-1,1 0 1,0 2-1,1 4 8,1 0 0,-2 0-1,1 1 1,-1-1-1,0 1 1,1 11-1,-3-13 9,1-1 0,1 1 0,-1-1 0,1 1 1,0-1-1,1 1 0,-1-1 0,1 0 0,0 1 0,0-1 0,1 0 0,2 4 0,-4-8 18,0 0 0,0 0 0,0-1-1,0 1 1,0-1 0,0 1 0,0-1 0,0 1 0,0-1 0,0 0 0,0 1 0,1-1 0,-1 0 0,0 0 0,0 0-1,0 0 1,0 0 0,1 0 0,-1 0 0,0 0 0,0 0 0,0-1 0,0 1 0,0 0 0,0-1 0,0 1 0,1-1-1,0 0 1,5-3 51,0 1-1,12-10 0,-17 12-60,23-20-7,-1 0 0,0-1 0,37-48 0,-55 62 12,12-13-2,25-31 71,39-59 0,-43 48 31,34-77 0,-54 98-102,-2-1-1,22-85 0,-23 47-65,5-91 1,-20 154-25,-1 0 0,0 0 1,-4-22-1,4 39 56,0 0 0,0 0 0,0 0-1,0 0 1,-1 0 0,1 0 0,0 0 0,0 0-1,-1 0 1,1 0 0,-1 0 0,1 0 0,-1 0 0,1 1-1,-1-1 1,-1-1 0,2 2 11,-1-1-1,1 1 1,0 0-1,-1 0 1,1 0-1,-1 0 1,1 0-1,0 1 1,-1-1 0,1 0-1,-1 0 1,1 0-1,0 0 1,-1 0-1,1 0 1,0 1 0,-1-1-1,1 0 1,0 0-1,-1 1 1,1-1-1,0 0 1,-1 0-1,1 1 1,0-1 0,0 0-1,-1 1 1,1-1-1,-5 7-45,1 0-1,0 0 1,-4 9-1,8-15 55,-14 31-99,2 1 1,-12 48-1,-8 73 139,14-52-80,-5 161 0,22-234 118,2 0 0,1 0 0,1 0 1,2 0-1,11 43 0,-14-67-35,-1-1 1,1 0-1,0 0 1,0 0-1,0 0 0,1 0 1,-1 0-1,6 6 0,-7-9-30,0 0-1,1 0 1,-1 0-1,0 0 1,0 0 0,1 0-1,-1 0 1,1-1-1,-1 1 1,1-1-1,-1 1 1,1-1-1,-1 1 1,1-1-1,-1 0 1,1 0-1,0 0 1,-1 0 0,1 0-1,-1 0 1,1 0-1,-1 0 1,1-1-1,0 1 1,-1 0-1,1-1 1,1-1-1,3 0 17,-2-1 0,1-1 0,0 1 0,0-1 0,-1 1 0,0-1 0,0-1 0,7-7 0,25-44 81,-30 47-91,56-89-25,-62 97-15,1 0 0,-1 0 0,1 0 0,-1 0 0,1 0 0,0 0-1,-1 1 1,1-1 0,0 0 0,0 0 0,-1 1 0,1-1-1,0 0 1,1 0 0,-2 1 15,1 0 0,-1 0 1,0 0-1,1 0 0,-1 1 0,0-1 0,0 0 0,1 0 0,-1 0 1,0 0-1,0 0 0,0 1 0,1-1 0,-1 0 0,0 0 1,0 0-1,0 1 0,1-1 0,-1 0 0,0 0 0,0 1 0,0-1 1,0 0-1,0 0 0,0 1 0,1-1 0,-1 0 0,0 0 0,0 1 1,0-1-1,0 0 0,0 1 0,1 34-111,-1-29 126,0 6-37,1-1 0,0 1 0,1-1 0,0 1 0,0-1 0,2 0 0,-1 0 0,7 14 0,-6-18 48,0 0 0,0 0 0,1 0 1,0 0-1,0-1 0,0 0 0,1 0 0,0 0 1,0-1-1,1 0 0,-1 0 0,11 5 0,-8-5 49,-7-3-31,1 0 1,-1 0-1,1-1 1,0 1-1,0-1 1,0 0-1,-1 0 1,1 0-1,0 0 0,0 0 1,0-1-1,1 0 1,-1 1-1,6-1 1,-9 0-26,0-1 0,1 1 0,-1 0 0,0 0 0,1 0 0,-1 0 0,0-1 0,1 1 0,-1 0 0,0 0 0,0 0 0,1-1 0,-1 1 0,0 0 0,0-1 0,1 1 0,-1 0 0,0 0 0,0-1 0,0 1 0,0 0 0,1-1-1,-1 1 1,0 0 0,0-1 0,0 1 0,0 0 0,0-1 0,0 1 0,0-1 0,-4-14 204,-12-13-95,3 14-104,-16-17-1,12 15-52,-17-12-197,25 22 153,1 0-1,0 0 1,-12-15 0,19 21 73,1 0 0,-1-1-1,1 1 1,0 0 0,-1-1 0,1 1 0,0-1 0,-1 1 0,1-1-1,0 1 1,-1-1 0,1 1 0,0-1 0,0 1 0,0-1 0,-1 1 0,1-1-1,0 1 1,0-1 0,0 0 0,11 0-19,-1 2-8,39 2 142,0-3 0,1-2-1,-1-2 1,70-15 0,-98 15-47,38-15 0,-50 16-392,-1-1-1,0 0 1,0 0 0,0-1 0,-1 0 0,1 0 0,7-8 0,-14 12 96,0 0 1,0 0 0,0 0-1,0 0 1,0 0 0,0 0-1,-1-1 1,1 1 0,0 0-1,-1 0 1,1 0-1,-1-1 1,1 1 0,-1 0-1,0-1 1,1 1 0,-1 0-1,0-1 1,0 1 0,0 0-1,0-1 1,0 1 0,0 0-1,-1-1 1,1 1-1,0 0 1,-1-1 0,1 1-1,-1 0 1,1 0 0,-1-1-1,0 1 1,1 0 0,-1 0-1,0 0 1,-1-1-1,-7-11-2368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11.7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859 189 6144,'-28'-7'2784,"56"2"-2432,-6 2 384,10 6-480,17-6 128,1-2-256,22-10 0,-1-2-64,19-3 448,0 5-288,-4-1-1280,-20 4 544,-11-5-3104,-15 6 1984</inkml:trace>
  <inkml:trace contextRef="#ctx0" brushRef="#br0" timeOffset="1">67 18 4736,'-63'0'2144,"60"-4"-1856,11-4-160,10 3-128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13.2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3392,'0'-2'175,"0"0"0,0 1 0,0-1 0,0 0 0,0 0 0,0 1 0,1-1 0,-1 0 0,1 0 0,-1 1 0,1-1 1,0 0-1,0 1 0,-1-1 0,1 1 0,11-12 5157,-13 15-5298,1 1 0,0-1-1,0 1 1,0 0 0,1-1 0,-1 1 0,1 3 0,2 15 180,-3-13-159,-4 192 1282,2-134-1013,2-42-109,0 0 1,-2-1 0,0 1 0,-7 24 0,28-101 1656,0-7-1870,3 0-1,31-60 1,-43 101-43,-1 1-51,15-23 1,-21 36 73,1 0 1,0 0-1,0 1 0,0-1 0,1 1 0,-1 0 1,1 0-1,10-6 0,-14 10 2,0-1 0,0 1 0,0-1 0,0 1-1,-1-1 1,1 1 0,0 0 0,0 0 0,0-1 0,0 1 0,0 0-1,1 0 1,-1 0 0,0 0 0,0 0 0,0 0 0,0 0-1,0 0 1,0 1 0,0-1 0,0 0 0,1 2 0,0-1 14,-1 0 1,0 0 0,0 0 0,0 0-1,1 0 1,-1 1 0,-1-1 0,1 0-1,0 1 1,0-1 0,0 1 0,-1-1-1,1 3 1,2 6 74,-1 0 0,0 0 0,1 19 0,-3-23-61,25 297 953,-22-269-544,-3-33-421,0-1 0,0 0 0,-1 0 0,1 0 0,0 0 0,0 0 0,1 0 0,-1 1 0,0-1 0,0 0-1,0 0 1,0 0 0,0 0 0,0 0 0,0 1 0,0-1 0,0 0 0,0 0 0,0 0 0,0 0-1,0 0 1,0 0 0,0 0 0,1 1 0,-1-1 0,0 0 0,0 0 0,0 0 0,0 0 0,0 0-1,0 0 1,0 0 0,1 0 0,-1 0 0,0 0 0,0 0 0,0 0 0,0 0 0,0 0 0,1 0 0,-1 0-1,0 0 1,0 0 0,0 0 0,0 0 0,0 0 0,0 0 0,1 0 0,-1 0 0,0 0 0,0 0-1,0 0 1,0 0 0,0 0 0,0 0 0,1 0 0,-1 0 0,0-1 0,0 1 0,0 0 0,0 0 0,0 0-1,0 0 1,0 0 0,0 0 0,7-10-1657,-6-1-1309,-1-2 876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16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16 946 3552,'0'11'1346,"0"0"0,3 15 0,-2-22-1172,0 0 0,0 0 0,1 0 0,-1 0 0,1 0 1,0 0-1,0-1 0,4 6 0,0 0 168,1 0-1,0-1 1,0 0-1,1-1 1,11 10-1,-15-15-251,-1 1 0,1-1 0,0 0 0,0-1 0,0 1 0,0 0 0,0-1 0,0 0 0,0 0 0,1 0 0,-1-1 0,0 1 0,0-1 0,1 0 0,-1-1 0,5 0 0,1 0 97,1-1 1,-1 0 0,0-1-1,0-1 1,16-6 0,-20 7-111,0-1-1,0 0 1,-1 0 0,1 0-1,-1-1 1,0 1 0,0-1-1,0-1 1,7-10 0,-7 8-9,0 0 0,-1 0 0,0 0 0,-1-1 0,0 1-1,0-1 1,0 0 0,-1 0 0,-1 0 0,2-16 0,-3 19-54,0 0 1,-1 0-1,1 0 0,-1 0 0,0 0 0,-1 1 0,1-1 1,-1 0-1,0 1 0,-1-1 0,1 1 0,-1 0 1,0 0-1,0 0 0,-1 0 0,0 0 0,-7-7 1,7 9-71,1 0 1,0 0-1,-1 1 1,0-1 0,0 1-1,1 0 1,-1 1 0,-1-1-1,1 0 1,0 1 0,0 0-1,0 0 1,-1 0 0,1 1-1,-1-1 1,1 1-1,0 0 1,-1 1 0,1-1-1,-6 2 1,4-1-4,0 1-1,0 0 1,1 0-1,-1 1 1,1-1 0,-1 1-1,1 1 1,0-1 0,0 1-1,1-1 1,-1 1-1,1 1 1,0-1 0,-5 7-1,-12 21 18,1 2-1,3 0 0,-24 60 1,36-81 87,1 0 0,0 1 0,0-1 0,1 1 0,1 0 0,1 0 0,0 0 0,1 18 1,0-27-5,1 0 0,0 0 0,0 0 0,0 0 0,1-1 1,-1 1-1,1 0 0,0-1 0,1 1 0,-1-1 1,5 6-1,-4-7 14,0 0-1,0 0 1,1 0 0,-1-1-1,0 1 1,1-1 0,0 0 0,-1 0-1,1 0 1,0 0 0,0-1 0,0 0-1,0 1 1,0-1 0,6 0 0,3 0 55,-1 0 0,0-1 0,1-1 0,-1 0 0,17-3 0,62-19 162,-75 18-244,28-9 9,-2-2 1,0-2 0,-1-2 0,-1-1 0,-1-3 0,-1 0 0,-1-3 0,43-40 0,108-96 90,-112 93-32,-75 69-111,1-1 0,-1 0 0,1 1-1,-1-1 1,1 0 0,-1 0 0,0 0 0,1-3 0,-2 5 13,0 0 0,0-1 0,0 1 0,0 0 0,0 0 0,0 0-1,0 0 1,0 0 0,0 0 0,0-1 0,0 1 0,0 0 0,0 0 0,0 0 0,0 0 0,0 0 0,0 0-1,0-1 1,0 1 0,0 0 0,0 0 0,0 0 0,0 0 0,0 0 0,0 0 0,0 0 0,0 0 0,0-1 0,-1 1-1,1 0 1,0 0 0,0 0 0,0 0 0,0 0 0,0 0 0,0 0 0,0 0 0,-1 0 0,1 0 0,0 0 0,0 0-1,0 0 1,0 0 0,0 0 0,0 0 0,-1 0 0,-13 5-89,5 0 68,1 0 1,0 1 0,0 0 0,0 1 0,1 0 0,0 0 0,1 0 0,-8 11 0,-42 73-94,26-40 47,-19 37-50,41-72 146,2 0 0,-1 0 0,-6 32 0,13-26 104,0-21-124,0 0 1,0-1-1,1 1 1,-1-1-1,0 1 1,0 0-1,0-1 1,0 1-1,1 0 1,-1-1-1,0 1 1,1-1-1,-1 1 0,0-1 1,1 1-1,-1-1 1,1 1-1,-1-1 1,1 1-1,-1-1 1,1 1-1,-1-1 1,1 0-1,-1 1 1,1-1-1,-1 0 1,1 0-1,0 1 1,-1-1-1,2 0 1,2 0 27,0-1 1,0 0-1,-1 0 1,1 0 0,0 0-1,0-1 1,-1 1 0,1-1-1,-1 0 1,0 0-1,1 0 1,-1-1 0,0 1-1,0-1 1,4-4 0,5-7 84,21-29 0,-30 39-109,23-34 3,-2-1 1,-1-2 0,18-45-1,-40 84-422,-6 9 246,-8 18 44,-138 290 204,27-83 207,101-187-251,-73 133 44,25-52 431,68-121-454,2-3-34,0-1 1,1 0-1,-1 1 1,0-1 0,1 1-1,-1-1 1,1 1-1,-1-1 1,1 1 0,0-1-1,-1 1 1,1-1-1,0 1 1,0-1 0,0 1-1,1 1 1,-1-2-21,0-1 0,0 0 0,0 0 0,0 0 0,0 1 0,0-1 0,0 0 0,0 0 0,1 0 0,-1 0 1,0 1-1,0-1 0,0 0 0,0 0 0,1 0 0,-1 0 0,0 0 0,0 0 0,0 0 0,0 1 0,1-1 0,-1 0 0,0 0 0,0 0 0,0 0 1,1 0-1,-1 0 0,0 0 0,0 0 0,0 0 0,1 0 0,-1 0 0,0 0 0,0 0 0,0 0 0,1 0 0,-1-1 0,0 1 0,0 0 0,14-6 181,15-15-28,5-11-61,-2-2-1,54-75 0,-52 64-85,69-72 0,110-71-122,-154 137 106,-3-2 0,-2-2 0,-2-3 0,72-107 0,-117 156-19,33-47-227,-40 55 244,0 1-1,0 0 1,0 0 0,0 0-1,0-1 1,0 1-1,0 0 1,0 0-1,0 0 1,1 0-1,-1-1 1,0 1-1,0 0 1,0 0-1,0 0 1,0 0-1,1 0 1,-1-1-1,0 1 1,0 0-1,0 0 1,1 0-1,-1 0 1,0 0 0,0 0-1,0 0 1,1 0-1,-1 0 1,0 0-1,0 0 1,0 0-1,1 0 1,-1 0-1,0 0 1,0 0-1,0 0 1,1 0-1,-1 0 1,0 0-1,0 0 1,0 0-1,1 0 1,-1 0-1,0 0 1,0 1 0,0-1-1,1 0 1,-1 0-1,0 0 1,0 0-1,0 0 1,0 1-1,0-1 1,1 0-1,-1 0 1,0 0-1,0 0 1,0 1-1,0-1 1,2 16-114,-6 12 145,-11 43 0,3-19 28,-6 17-225,-3 16 66,20-78 128,1-1 1,-1 1-1,1-1 0,1 1 1,0 6-1,-1-11-4,0-1 0,1 1 0,-1-1 0,1 1 0,-1-1 0,1 1 0,0-1 0,-1 1 0,1-1 0,0 0 0,1 2 0,-1-2-7,0-1 1,-1 1-1,1-1 0,-1 1 1,1-1-1,0 0 0,-1 1 1,1-1-1,0 0 0,0 0 1,-1 1-1,1-1 0,0 0 1,0 0-1,-1 0 1,1 0-1,0 0 0,0 0 1,-1 0-1,1 0 0,0 0 1,0 0-1,-1-1 0,2 1 1,0-1 1,0 0 0,0 1 0,-1-1 0,1 0 0,0 0 0,-1 0 1,1-1-1,-1 1 0,1 0 0,-1 0 0,0-1 0,1 1 0,-1-1 0,0 1 1,0-1-1,1-1 0,4-6 40,13-18 40,-2-1 0,17-32 0,22-38 0,41-41-224,-96 137 99,0 1-1,0-1 0,0 0 0,1 0 0,-1 1 0,1-1 1,0 1-1,-1 0 0,4-3 0,-4 4 24,-1 0 0,0 0 0,0 0 0,1 0 0,-1 0-1,0 0 1,0 0 0,1 0 0,-1 0 0,0 0 0,0 0 0,1 0 0,-1 0 0,0 0 0,0 0-1,1 1 1,-1-1 0,0 0 0,0 0 0,0 0 0,0 0 0,1 1 0,-1-1 0,0 0 0,0 0-1,0 0 1,0 1 0,1-1 0,-1 0 0,0 0 0,0 0 0,0 1 0,0-1 0,0 0 0,0 0-1,0 1 1,0-1 0,0 0 0,0 0 0,0 1 0,0-1 0,0 0 0,0 1 0,0 5-37,0 1 1,0 0 0,-1-1-1,-3 12 1,-7 31-7,1-14 73,3 0 0,0 1 1,-1 50-1,8-82-14,0 0 1,0 0-1,0-1 1,1 1-1,0 0 1,-1 0 0,1 0-1,1-1 1,-1 1-1,0-1 1,1 1-1,0-1 1,3 5-1,-4-6 3,1 0-1,0-1 0,0 1 1,0-1-1,0 1 0,0-1 0,0 0 1,0 0-1,0 0 0,0 0 1,1-1-1,-1 1 0,0 0 0,1-1 1,-1 0-1,0 1 0,1-1 1,-1 0-1,0 0 0,1 0 1,-1-1-1,1 1 0,3-2 0,15-3 40,-1-1 0,-1 0-1,1-2 1,-1 0 0,-1-2-1,1 0 1,-2-1-1,31-23 1,8-14-86,58-65 0,-20 19 208,-47 48-82,32-28-365,-68 65 68,-13 10 80,-17 21 28,0 5 95,2 1 0,-15 32-1,-23 64-35,41-90-13,3-9 142,-9 36-1,20-60-77,0 0 0,-1 0 0,1 0 0,0-1 0,0 1 0,0 0 0,-1 0 0,1 0 0,0 0 0,1 0 0,-1 0 0,0 0 0,0 0 0,0 0 0,0-1 0,1 1 0,-1 0 0,0 0 0,1 0 0,-1 0 0,1-1 0,-1 1 0,1 0 0,-1 0 0,1-1 0,-1 1 0,1 0 0,0-1 0,-1 1 0,1-1 0,0 1 0,0-1 0,0 1 0,-1-1 0,1 1 0,0-1 0,0 0 0,0 1 0,0-1 0,0 0 0,-1 0 0,1 0 0,0 0 0,0 0 0,0 0 0,0 0 0,0 0 0,0 0 0,0 0 0,0 0 0,0 0 0,-1-1 0,1 1 0,0 0 0,0-1 0,0 1 0,0-1 0,-1 1 0,1-1 0,0 1 0,0-2 0,5-3 14,0-1 1,-1-1 0,0 1-1,0-1 1,0 0 0,-1 0-1,7-15 1,-7 14-25,45-102 157,-13 27-230,-29 73 82,-5 7-108,-3 4-198,-5 7 246,1 1 0,0 0 0,1 0 0,-1 1 0,2-1 0,-6 20 0,3-8 32,3-12 11,1 0 0,0 0 1,0 0-1,1 0 0,0 1 0,1-1 1,0 0-1,2 17 0,-2-24 12,1 0-1,-1 0 1,1 0 0,-1-1-1,1 1 1,0 0-1,0 0 1,0-1 0,0 1-1,0-1 1,0 1-1,0-1 1,0 1 0,1-1-1,-1 0 1,0 1-1,1-1 1,-1 0 0,4 1-1,-3 0 11,1-1-1,0-1 0,0 1 1,0 0-1,-1-1 1,1 1-1,0-1 0,0 0 1,0 0-1,0 0 0,4-1 1,4-2-2,1 1 1,-1-2-1,0 0 1,-1 0-1,13-7 0,4-5 1,-1-1-1,0-2 0,-2-1 1,36-35-1,-35 31 52,-16 16-47,22-21-16,0-1 0,33-44 0,56-109 220,-37 9-107,-57 114-111,19-39-81,40-94 22,-82 186 39,-1 3-30,-1 0 0,1 1 1,-1-1-1,0-1 1,0 1-1,0 0 1,0-7-1,0 10 36,-1 1 0,0-1 1,0 1-1,0-1 0,0 1 0,0-1 0,0 1 0,0-1 0,-1 0 0,1 1 0,0-1 0,0 1 0,0-1 0,0 1 0,-1-1 0,1 1 0,0-1 0,0 1 0,-1 0 0,1-1 0,0 1 0,-1-1 0,1 1 0,-1 0 0,1-1 0,0 1 0,-1 0 1,1-1-1,-1 1 0,1 0 0,-1 0 0,1 0 0,-1-1 0,1 1 0,-1 0 0,1 0 0,-1 0 0,1 0 0,-2 0 0,0 0-8,0 0 1,0 1-1,0-1 0,0 1 1,0 0-1,0-1 0,0 1 1,0 0-1,0 0 0,-3 3 1,-3 3-17,-1 0 1,1 0-1,1 1 1,-1 1 0,1-1-1,1 1 1,-9 15-1,-36 78-2,45-89 26,-29 68-16,4 2-1,-34 138 0,58-180 23,2 0 1,2 0 0,3 59-1,1-76 74,0 0-1,2 0 0,10 41 1,-11-56-35,1 0 1,0 0-1,0-1 1,1 1-1,1-1 1,-1 0-1,1 0 1,0-1 0,1 1-1,0-1 1,0 0-1,13 11 1,-14-15-130,0 0 1,0 0-1,0 0 1,1-1-1,-1 0 1,1 0-1,0 0 1,-1-1-1,1 1 1,0-1-1,0-1 1,0 1-1,6-1 1,4-1-1105,0 0 0,1-1 1,21-6-1,10-4-1193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21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1408 3136,'-16'14'1029,"16"-14"-932,-1 0-1,0 1 1,1-1-1,-1 1 1,0-1-1,1 1 0,-1 0 1,1-1-1,-1 1 1,1-1-1,-1 1 1,1 0-1,0 0 1,-1-1-1,1 1 1,0 0-1,-1 0 1,1-1-1,0 1 0,0 0 1,0 0-1,-1 0 1,1-1-1,0 1 1,0 0-1,0 0 1,1 0-1,-1-1 1,0 1-1,0 0 1,0 0-1,1 0 1,-1-1-1,0 1 0,1 0 1,0 1-1,0-1 37,0-1-1,0 1 1,0 0-1,0-1 0,0 1 1,0-1-1,0 1 0,0-1 1,0 1-1,0-1 1,0 0-1,1 0 0,-1 1 1,0-1-1,0 0 1,0 0-1,0 0 0,1 0 1,-1 0-1,0-1 1,0 1-1,0 0 0,2-1 1,6-2 207,-1 0 0,0 0 0,1-1 1,7-6-1,90-75 1090,-73 56-1159,-17 16-167,257-233 630,-253 224-697,30-43 1,-34 43-71,-9 9-265,-13 16-266,-18 19-8,14-11 569,0-1 1,2 1 0,-1 1 0,1-1 0,1 1 0,-12 26 0,16-31 56,0 0-1,1-1 1,0 1-1,1 0 1,-1 0-1,1 0 1,1 0-1,-1 0 1,1 0 0,0 0-1,1 0 1,0 0-1,0 0 1,0 0-1,1 0 1,3 7 0,-3-9 54,1 0 1,-1 0 0,1 0 0,0 0-1,1-1 1,-1 1 0,1-1 0,0 0 0,7 6-1,-9-9-70,0 1-1,1-1 1,-1 1 0,0-1-1,1 0 1,-1 0-1,1 0 1,-1 0 0,1 0-1,-1 0 1,1-1-1,0 1 1,-1-1-1,1 0 1,0 0 0,-1 0-1,1 0 1,0 0-1,-1-1 1,1 1 0,4-2-1,3-3 82,0 0-1,0-1 1,-1 0-1,0-1 1,16-14-1,6-5 104,22-15-165,44-33-168,-80 63 74,0 1 0,1 1 0,0 0 0,21-6-1,-33 13 39,-2 0-39,1 0 0,-1 1 0,0 0 1,1 0-1,-1 0 0,1 0 1,4 1-1,-8 0 31,-1 0 0,1 0 0,0 0 1,-1 0-1,1 1 0,-1-1 0,1 0 0,-1 0 0,1 0 0,-1 1 0,1-1 0,-1 0 1,1 1-1,-1-1 0,1 1 0,-1-1 0,1 0 0,-1 1 0,0-1 0,1 1 0,-1-1 1,0 1-1,1 0 0,-1 1 4,1-1 1,-1 1-1,0 0 1,1-1 0,-1 1-1,0 0 1,0-1-1,-1 1 1,1 0-1,0 0 1,-1 2-1,-10 34 62,-2 0 0,-31 65-1,35-83 65,3-3 48,7-9 266,3-9-243,8-9-74,-10 8-55,144-110 172,-128 100-240,49-31-200,-32 22-127,-34 20 313,1 1 0,-1-1 0,0 0 0,0 0 0,1 1 0,-1-1-1,0 1 1,1-1 0,-1 1 0,1 0 0,-1-1 0,1 1 0,1 0 0,-2 0 10,-1 1 0,1-1 1,0 0-1,-1 1 0,1-1 1,0 0-1,-1 1 0,1-1 1,-1 1-1,1-1 0,-1 1 0,1-1 1,-1 1-1,1-1 0,-1 1 1,0 0-1,1-1 0,-1 1 1,0-1-1,1 1 0,-1 0 1,0-1-1,0 1 0,0 0 1,0 0-1,1-1 0,-1 2 0,3 26 34,-1-1-1,-1 34 0,-2-34-25,2-21-4,-1 1-1,1-1 0,0 0 0,0 0 0,5 12 0,-6-17 10,1 0-1,-1 0 0,1 1 1,0-1-1,-1 0 0,1 0 1,0 1-1,0-1 0,0 0 1,0 0-1,0 0 0,0 0 1,0-1-1,2 2 0,-3-2 10,1 1 0,0-1 0,0 0-1,0 0 1,0 0 0,0 0 0,0 0 0,0 0-1,0 0 1,0 0 0,0 0 0,-1 0 0,1 0-1,0 0 1,0-1 0,0 1 0,0 0 0,0-1-1,0 1 1,-1-1 0,1 1 0,0-1 0,0 1-1,0-2 1,8-6 104,0-1 1,0 0-1,9-13 0,3-2-105,138-132 87,-130 129 11,5-6-77,-2-1-1,-2-2 1,32-48 0,63-128-313,-26 2 427,-84 173-111,10-20-155,-2-1-1,22-94 1,-38 124 31,-4 17 52,0-1-1,-1 0 1,1-17-1,-5 25-181,-1 9 65,-4 14-51,7-17 174,-21 61-204,-106 359 74,103-322 127,-33 159-55,53-236 160,1 1 0,1-1 0,2 0 0,0 1 1,1-1-1,1 0 0,2 0 0,6 26 0,-8-43-39,0 0 0,0-1-1,0 1 1,1-1 0,0 1 0,0-1 0,0 0 0,7 8 0,-8-11-18,0 0 1,0-1-1,-1 1 0,1 0 1,1-1-1,-1 0 1,0 1-1,0-1 0,0 0 1,1 0-1,-1 0 1,0 0-1,1-1 1,-1 1-1,1-1 0,-1 1 1,1-1-1,-1 0 1,1 0-1,-1 0 1,1 0-1,3-1 0,8-4 49,-1 0-1,0-1 1,-1 0 0,1-1-1,-1 0 1,14-12-1,1 0 5,-1-2 1,0-1-1,-2-1 1,22-26-1,-35 34-55,-1-1-1,0 0 1,-1-1-1,-1 0 0,0 0 1,7-28-1,-13 42-34,-1-1 0,0 0 0,0 1-1,-1-1 1,1 0 0,-1 1 0,0-1-1,1 0 1,-2-7 0,1 11 8,0-1 1,0 0 0,0 1 0,0-1-1,-1 1 1,1-1 0,0 1 0,0-1-1,0 1 1,-1-1 0,1 1 0,0 0-1,0-1 1,-1 1 0,1-1-1,0 1 1,-1 0 0,1-1 0,0 1-1,-1-1 1,1 1 0,-1 0 0,1 0-1,-1-1 1,0 1 0,0 0-6,0 0 1,0 0 0,0 0 0,0 0-1,1 0 1,-1 0 0,0 0-1,0 0 1,0 0 0,0 1 0,0-1-1,0 0 1,-1 2 0,-4 1-50,1 1 1,-1 0 0,-6 6-1,9-7 49,-10 10-18,0 0 0,0 1 1,1 0-1,1 1 0,0 0 1,1 1-1,1 0 0,1 1 1,0 0-1,1 0 0,-9 35 1,15-45 57,0 0 0,0 0 0,0 0-1,1 0 1,0 1 0,1-1 0,0 0 0,0 0 0,2 9 0,-2-13-13,0 0 0,0 0 1,0 0-1,1 0 0,-1 0 0,1 0 0,0-1 1,0 1-1,0 0 0,0-1 0,0 0 0,0 1 1,1-1-1,-1 0 0,1 0 0,-1 0 1,1-1-1,0 1 0,0-1 0,0 1 0,0-1 1,4 2-1,1-2 22,0 0-1,-1 0 1,1-1 0,0 0 0,0-1 0,-1 1 0,1-1 0,0-1-1,-1 1 1,9-4 0,11-4 144,33-17 1,-53 23-166,94-52 86,-49 25-82,-45 26 3,11-6-13,23-17-1,-37 24-3,0 0 0,0 0 0,-1 0 0,0 0-1,1-1 1,-1 1 0,0-1 0,-1 0 0,1 0-1,-1 0 1,0-1 0,2-3 0,-1-6-130,-2 8 92,9 1 11,2 0-71,0-1 87,2 0 0,20-6 0,-30 11 3,-1 1 0,1-1 0,0 0-1,0 1 1,0 0 0,0 0 0,-1 0 0,1 0-1,0 1 1,0-1 0,0 1 0,0 0 0,-1 0-1,6 3 1,-6-2-10,1 0 0,-1 0-1,0 0 1,0 0 0,0 1-1,0-1 1,0 1 0,0 0 0,-1 0-1,1 0 1,-1 0 0,0 1-1,0-1 1,0 1 0,0-1 0,2 7-1,-2 0 25,1 0-1,-2 0 0,1 1 1,-2-1-1,1 13 0,-1-19-5,0 1-1,0-1 1,1 0-1,0 0 1,0 0-1,0 0 0,1 0 1,-1 0-1,1 0 1,0 0-1,0 0 1,0-1-1,0 1 1,1-1-1,-1 0 1,1 1-1,4 3 1,-4-5 25,0 0-1,-1 0 1,1 0 0,0-1 0,0 1 0,0-1 0,0 1-1,0-1 1,0 0 0,0 0 0,1 0 0,-1-1-1,0 1 1,1-1 0,-1 0 0,0 0 0,1 0 0,-1 0-1,0 0 1,0-1 0,1 0 0,3-1 0,2-1 6,0-1 1,0-1 0,-1 0-1,13-8 1,8-6 81,-4 4-82,0-1 0,-1-1 0,-1-1 0,0-2 0,-2 0 0,0-1 0,28-37 0,-15 9-187,-31 48-109,-2 5 146,-3 10-12,-3 0 84,1 0-1,0 1 0,1 0 0,1 0 0,-2 22 1,4-31 86,0 1 1,1-1-1,-1 0 1,1 1-1,0-1 1,1 0 0,0 0-1,0 0 1,0 0-1,1 0 1,-1 0-1,1 0 1,1-1-1,-1 1 1,6 6-1,-7-11-17,-1 0-1,0 0 0,0 0 0,1 0 0,-1 0 0,1 0 0,-1 0 1,1 0-1,-1-1 0,1 1 0,-1 0 0,1-1 0,0 1 0,-1-1 0,1 0 1,0 0-1,0 1 0,-1-1 0,1 0 0,0-1 0,-1 1 0,1 0 1,0 0-1,-1-1 0,1 1 0,0-1 0,-1 1 0,1-1 0,-1 0 1,1 0-1,-1 1 0,1-1 0,-1 0 0,1 0 0,0-2 0,5-2 31,-1 0 0,0-1 0,-1 0 0,1 0 0,7-12 0,-7 8-47,-1 1 0,0-1 0,0-1 1,-1 1-1,-1 0 0,0-1 0,2-11 0,-1-1-139,-1 1-1,-1-33 0,-1 55 130,0 1-1,1 0 1,-1-1-1,1 1 1,-1-1-1,1 1 1,-1-1-1,1 0 1,-1 0-1,2 0 1,-1 0-22,248 15-214,-35-6 358,-210-9-117,-1 0-1,1 1 1,0-1 0,-1 1 0,1 0 0,0 0-1,-1 1 1,0-1 0,1 1 0,-1 0 0,0 0 0,7 5-1,-11-7 0,0 1 0,0-1 0,1 0 0,-1 1 0,0-1 0,0 0 0,1 1 0,-1-1 0,0 0 0,0 1 0,0-1 0,0 1 0,1-1 0,-1 0 0,0 1 0,0-1 0,0 1 0,0-1 0,0 1 0,0-1 0,0 0 0,0 1 0,0-1 0,0 1 0,-1-1 0,1 1 0,0-1 0,0 0 0,0 1 0,0-1 0,-1 0 0,1 1-1,-15 15 4,-25 11-21,-55 21-98,64-34 163,1 1-1,1 1 0,-37 27 1,63-41-40,-1 1-1,1 1 1,-1-1 0,1 1 0,0-1 0,-3 6 0,6-9-4,0 0 1,-1 0 0,1 0-1,0 1 1,0-1-1,0 0 1,0 0 0,0 0-1,0 0 1,-1 1-1,1-1 1,0 0 0,0 0-1,0 0 1,0 1-1,0-1 1,0 0 0,0 0-1,0 0 1,0 1-1,0-1 1,0 0 0,0 0-1,0 1 1,0-1-1,0 0 1,0 0 0,0 0-1,0 1 1,0-1-1,1 0 1,-1 0 0,0 0-1,0 0 1,0 1 0,9-3 148,18-13 117,-18 9-207,92-47-14,-15 4-55,-28 15-109,-57 34 94,0-1-1,0 1 1,-1-1-1,1 1 1,0 0-1,0-1 1,0 1-1,0 0 1,0 0-1,0 0 1,0 0-1,0-1 1,1 2-1,-2-1 15,0 0-1,1 0 0,-1 0 1,1 0-1,-1 0 0,0 1 1,1-1-1,-1 0 0,0 0 1,1 1-1,-1-1 0,0 0 1,0 0-1,1 1 0,-1-1 1,0 0-1,0 1 0,1-1 1,-1 0-1,0 1 0,0 0 1,1 2-14,0 0 0,-1 0 0,1 1 0,-1-1 1,0 0-1,0 5 0,1 13-45,3-12 80,-1 0-1,2 0 1,-1-1 0,1 0-1,0 0 1,1 0 0,11 12-1,-15-18 6,0 0 0,1 0 0,-1-1 0,1 1 0,0-1 0,0 1 0,-1-1 0,1 0 0,0-1 0,0 1 0,0 0 0,0-1 0,0 1 0,0-1-1,0 0 1,0 0 0,0 0 0,0-1 0,0 1 0,0-1 0,0 1 0,0-1 0,3-1 0,6-3 17,0-1-1,0 0 1,21-14 0,-20 11-71,15-8 109,-2-1 1,0-2 0,-1 0-1,40-44 1,-32 22-14,-2-1 0,-1-2 0,23-49 0,9-20-183,69-173 0,-125 267 85,0 0-1,-1 0 0,3-39 1,-8 59 34,1-3-27,-1 1 0,0 0 0,1-1 0,-1 1 0,0-1 0,0 1 0,-1 0 0,1-1 0,0 1 0,-1 0 0,1-1-1,-1 1 1,0 0 0,-2-4 0,3 6 19,-1-1-1,1 1 1,-1 0-1,1-1 0,-1 1 1,1 0-1,-1 0 1,1-1-1,-1 1 0,0 0 1,1 0-1,-1 0 1,1 0-1,-1 0 0,0 0 1,1 0-1,-1 0 1,0 0-1,1 0 0,-1 0 1,1 0-1,-1 0 1,0 1-1,1-1 1,-1 0-1,1 0 0,-1 1 1,1-1-1,-1 0 1,1 1-1,-1-1 0,1 0 1,-1 1-1,1-1 1,-1 2-1,-1-1-46,-24 18-44,2 1 0,-43 44 0,39-35 103,1 1 0,2 1 0,1 1 0,1 1 0,2 2 0,-21 44 0,-42 136-237,70-167 275,2-1 0,-10 87 0,21-120 6,0-1 0,1 0-1,1 1 1,0-1-1,1 0 1,0 0-1,7 24 1,-7-33-22,-1 0 0,1 1 0,0-1 0,0 0 0,0-1 0,0 1 0,1 0 0,-1-1 0,1 1 1,0-1-1,0 0 0,1 0 0,-1 0 0,0 0 0,1-1 0,0 1 0,0-1 0,-1 0 0,1 0 0,0 0 0,1-1 0,-1 1 0,0-1 0,0 0 0,1 0 0,5 0 0,5-1 25,1-1-1,-1-1 1,0 0-1,0-1 1,-1-1-1,22-8 1,-18 6-47,13-3 38,0-2 1,-1-2 0,0 0-1,-1-2 1,-1-2 0,0 0-1,43-37 1,-60 47-229,-10 7 185,-1 0 0,0 0 0,0 0 0,0 0-1,0 0 1,1 0 0,-1 0 0,0 0-1,0 0 1,0 0 0,0 0 0,0 0-1,1 0 1,-1 0 0,0 0 0,0 0 0,0 0-1,0 1 1,0-1 0,0 0 0,1 0-1,-1 0 1,0 0 0,0 0 0,0 0 0,0 1-1,0-1 1,0 0 0,0 0 0,0 0-1,0 0 1,0 0 0,1 1 0,-1-1-1,0 0 1,0 0 0,0 0 0,0 1 0,-4 25-286,1-8 308,1-6-15,-1 1-1,0-1 1,-1 0 0,0 0-1,-8 15 1,-3 8 106,15-34-104,-3 8 44,-1-1 0,-6 12 0,9-18-27,0 0 1,0-1-1,-1 1 0,1 0 1,-1 0-1,1-1 1,-1 1-1,0-1 0,1 0 1,-1 1-1,0-1 1,0 0-1,0 0 1,0 0-1,-3 1 0,4-2-10,0 0 0,0 0-1,1 0 1,-1 0 0,0 0-1,1 0 1,-1 0 0,0 0-1,1 0 1,-1-1 0,0 1-1,1 0 1,-1 0 0,0-1-1,1 1 1,-1-1 0,1 1-1,-1 0 1,1-1 0,-1 1-1,1-1 1,-1 1 0,1-1-1,-1 1 1,1-1 0,-1 0-1,1 1 1,0-1-1,-1-1 1,0 1-13,1 0 0,-1 0 1,1 0-1,0 0 0,-1 0 0,1 0 0,0-1 0,0 1 0,0 0 0,0 0 1,0 0-1,0 0 0,0-1 0,0 1 0,0 0 0,1-2 0,1-1 25,1 1-1,-1-1 0,1 1 1,0-1-1,0 1 0,0 0 1,0 0-1,1 1 1,-1-1-1,1 1 0,-1-1 1,1 1-1,6-2 0,8-3 78,34-9 0,-47 15-106,178-37-680,-58 23-4964,-88 14 3736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21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53 5728,'-23'-28'2592,"28"28"-2240,-2 0 512,7 0-544,17 0 832,9 0-640,36-3 320,4 3-480,24-5 96,-7 5-288,7-3 64,-11 3-128,11-5 96,-20 1-128,-7-1-512,-15 5 224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22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17 4384,'-27'-5'2016,"49"-7"-1760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23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623 695 4064,'-14'0'2149,"-17"4"2161,-28 9-2259,11-3-1484,11-2-451,1 2 1,0 1-1,0 1 1,-44 23-1,55-22-60,1 1 0,0 1 1,2 1-1,-1 2 0,2 0 1,-26 28-1,38-37 33,0 1 0,1 1 1,0 0-1,-8 15 0,15-24-55,0 1 0,-1-1 0,1 1 0,0 0 0,0 0 0,1 0 0,-1-1 0,0 1 0,1 0 0,0 0 0,0 0 0,0 0 0,0 0 0,0 0 0,0 0 0,1 0 0,0-1 0,-1 1 0,1 0 0,0 0 0,0 0 0,1-1 0,-1 1 0,3 4 0,-2-5-6,0 0 0,0 0 1,0 0-1,0 0 0,0-1 1,0 1-1,0 0 0,1-1 0,-1 0 1,1 1-1,-1-1 0,1 0 1,0 0-1,2 0 0,1 0 23,0 0 0,-1-1-1,1 1 1,0-1 0,-1 0 0,10-2 0,-1-1 38,1 0 0,-1-1 1,0-1-1,21-10 0,-10 3 59,-1-2 0,0-1 0,33-28 0,55-62 354,-88 79-425,0-1-1,-2-2 1,-1 0 0,32-60 0,-20 19 3,46-147 0,-64 169-187,-3-1 0,-1 0 1,7-92-1,-17 133 12,-1 0 1,0 0-1,-1 0 0,0 0 1,0 0-1,-1 0 0,-4-13 1,6 19 60,-1 0 1,0 0-1,1 1 1,-1-1-1,0 0 0,0 0 1,0 1-1,-1-1 1,1 0-1,0 1 1,-1-1-1,1 1 0,-1-1 1,1 1-1,-1 0 1,0 0-1,1 0 1,-1 0-1,0 0 0,-2-1 1,2 2 6,0 0 1,0-1 0,-1 1-1,1 0 1,0 0-1,-1 1 1,1-1 0,0 0-1,0 1 1,-1-1-1,1 1 1,0 0 0,0 0-1,0 0 1,-2 1-1,-4 2 0,1 1 0,0 0 0,0 1 0,0 0 0,1 0 0,0 0 0,-9 12 0,7-4 26,-1 0 1,2 0-1,0 1 0,0 0 1,2 0-1,-5 18 0,-15 96 90,22-112-61,-3 20 14,-7 45 286,-6 135 0,19-207-307,2 61 219,-1-64-284,0 0 0,0 0 0,0 0 0,1 0 0,0 0 1,0-1-1,5 10 0,-6-15-47,-1 0 0,1 0 0,0 0 0,0 0 0,-1 0 0,1-1 0,0 1 0,0 0 0,0 0 0,0-1 0,0 1 0,0-1 0,0 1 0,1 0 0,20 6-933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18.5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144 101 2912,'-3'-24'923,"3"24"-894,-1-1 0,1 0 0,0 0 1,0 0-1,0 0 0,0 1 0,0-1 1,1 0-1,-1 0 0,0 0 0,0 0 1,0 1-1,1-1 0,-1 0 0,0 0 1,1 1-1,-1-1 0,1 0 1,-1 1-1,2-2 0,0-1 210,4-10 3323,13-30 3266,-17 56-5069,-3 26-68,-12 68 0,-17 39-440,12-61-604,8-38-411,-57 240 797,57-257-871,4-14 98,1 0-1,1 0 1,0 0 0,-2 31 0,13-64 151,97-220-118,-91 212-421,0 1 0,19-25 0,-27 41 97,1 1 1,0 0-1,0 0 1,1 0-1,0 1 1,0 0-1,0 1 1,1 0-1,-1 0 1,13-6-1,-18 10 9,0 0-1,1 1 1,-1-1-1,0 0 1,1 1-1,-1-1 1,1 1-1,-1 0 1,0 0-1,4 0 0,-4 0 12,0 1 0,-1-1 0,1 1 0,-1 0 0,1 0 0,-1-1-1,1 1 1,-1 0 0,0 0 0,1 0 0,-1 0 0,0 1 0,0-1-1,0 0 1,1 0 0,0 3 0,1 1-3,0 1 0,-1-1 0,1 0-1,-1 1 1,0 0 0,-1-1 0,1 1 0,-1 0 0,0 0 0,0 8 0,-1 8 49,-3 33 0,0-32 11,0 1 1,-2-1 0,-1 0 0,-1-1 0,-1 1-1,-1-1 1,-1-1 0,-22 38 0,29-54-39,0-1 1,0 0-1,0 0 0,0 0 1,-1 0-1,1-1 1,-1 1-1,0-1 0,0 0 1,0 0-1,-1 0 0,1-1 1,-6 3-1,3-1 9,0-1 1,-1 0-1,1-1 0,-1 0 0,1 0 0,-1 0 1,0-1-1,-10 1 0,10-4-84,9 0-57,14-3-64,11 10 219,-3-1-72,9-1-40,-12 0 124,1-2 0,29-1 0,92-16 277,-120 12-249,0-2 0,-1 0 1,0-1-1,31-15 1,168-104 40,-187 99-544,-29 27 287,-3 6 59,-2 8 13,-11 45 59,6-31 122,-4 40 1,10-63-63,0 0 0,0 1 0,0-1 0,0 1 0,1-1 1,0 0-1,0 0 0,0 0 0,5 10 0,-5-13-12,0 0-1,0 0 0,0 0 0,1 0 1,-1-1-1,1 1 0,-1 0 1,1-1-1,0 1 0,0-1 1,-1 1-1,1-1 0,0 0 1,0 0-1,0 0 0,1 0 1,-1 0-1,0-1 0,0 1 1,0 0-1,1-1 0,-1 0 1,0 0-1,0 1 0,3-2 1,1 1-4,0-1 1,-1 1-1,1-2 1,-1 1-1,1-1 1,-1 0-1,11-4 1,33-23 34,-25 12-46,26-25 1,-35 29-16,48-44-90,78-93 0,40-76-525,-172 215 540,11-15-34,-1-2 0,-1 0-1,21-45 1,-39 71 60,3-4-189,0 0 0,0-1 0,3-12 0,-10 24-49,-2 7 153,-69 118-247,38-53 368,2 2 1,-32 112-1,64-179 53,0 1 1,1 0 0,0 0-1,1-1 1,1 23 0,1-30-1,-1-1 1,1 1-1,0 0 0,0-1 1,1 1-1,-1-1 0,1 1 1,3 4-1,-4-7-11,1 0-1,-1 1 0,1-1 0,0 0 1,-1 0-1,1-1 0,0 1 0,0 0 1,1-1-1,-1 1 0,0-1 1,0 0-1,1 1 0,-1-1 0,5 1 1,-4-1-13,0-1 1,0 0-1,0 1 1,0-1 0,0 0-1,1 0 1,-1-1-1,0 1 1,0-1-1,0 1 1,0-1 0,0 0-1,0 0 1,0 0-1,0-1 1,0 1 0,5-4-1,0-1 6,1-1 0,-1 0 0,14-15 0,-5 2-17,-1 0 1,26-43-1,18-51-94,3-4 105,-18 52-120,76-88 0,-26 37 87,-92 113 4,1-1-84,0 0 0,0 0-1,-1 0 1,0-1 0,0 1 0,2-7-1,-6 8-258,-4 6 64,-4 7 48,-39 45 81,31-36 204,-24 32 0,26-26 8,0 0 1,1 1-1,1 0 0,2 2 1,0-1-1,-7 34 0,-40 230 305,56-273-259,-1 31 0,3-43-46,0 1 1,0-1-1,1 0 0,0 0 0,0 0 0,0 0 1,0 0-1,1 0 0,0-1 0,4 8 1,-5-10-38,0-1 1,0 0 0,0 0 0,0 0-1,0 0 1,1 0 0,-1 0 0,0 0 0,1 0-1,-1 0 1,1 0 0,-1-1 0,1 1-1,-1-1 1,1 1 0,-1-1 0,1 0 0,0 1-1,-1-1 1,1 0 0,-1 0 0,1 0-1,0 0 1,-1 0 0,3-1 0,4-1 10,0 0 0,0 0 0,13-7 0,-12 5-113,22-10 124,-1-3 0,0 0-1,34-28 1,-22 15-2,-35 25-148,1-1 0,9-9 0,-32 57-331,9-31 453,1 0-1,0 1 0,1 0 1,0 0-1,1 0 0,1 0 1,-3 21-1,5-32 5,0 1 0,0-1 0,1 1 0,-1-1 0,0 1 0,0-1 0,1 0 0,-1 1 0,1-1 0,-1 0 0,1 1-1,0-1 1,-1 0 0,1 0 0,0 1 0,0-1 0,0 0 0,0 0 0,0 0 0,1 1 0,1-1 12,-1 1 0,0-1 0,1 0 0,-1 0 0,1 0 1,-1 0-1,1 0 0,0-1 0,-1 1 0,4-1 0,4 1 51,-1-1 1,1-1 0,0 0-1,-1 0 1,11-3-1,-3 0-51,0-1-1,-1-1 0,1 0 1,-1-1-1,-1-1 0,1 0 1,13-11-1,-20 14-129,-1 0 0,1 1 0,12-6 0,10-5 195,-30 15-118,0-1 0,-1 1 0,1 0 0,-1-1 0,1 1 0,-1-1 0,0 1 0,1-1 0,-1 1 0,1-1 0,-1 1 0,0-1 0,1 1 0,-1-1 0,0 1 0,0-1 0,1-1 0,-4 10-33,0-1 0,0 0 0,0 0 0,-7 8 0,-13 30-130,-7 24 227,23-50-47,7-12 81,0-7-66,0 0 0,0 0 0,0 0 0,0 1 1,0-1-1,0 0 0,0 0 0,0 0 0,0 0 1,0 0-1,0 0 0,0 0 0,0 0 0,0 0 1,0 0-1,0 0 0,0 0 0,0 0 0,0 0 1,1 0-1,-1 0 0,0 1 0,0-1 0,0 0 1,0 0-1,0 0 0,0 0 0,0 0 0,0 0 1,0 0-1,0 0 0,0 0 0,0 0 0,0 0 1,1 0-1,-1 0 0,0 0 0,0 0 0,0 0 1,0 0-1,0 0 0,0 0 0,0 0 0,0 0 1,0 0-1,0 0 0,0 0 0,0 0 0,0-1 1,0 1-1,1 0 0,-1 0 0,0 0 0,0 0 1,12-9 4,1 0 0,-2-2 0,1 1 0,-1-1 0,-1-1 0,0 0 0,-1 0 0,9-15 0,-13 12-182,-5 27-45,0-12 212,-1 12-121,0-5 174,1-7-44,0 0 0,0 0 1,0 0-1,0 0 1,0 0-1,0 0 1,0 0-1,0 0 1,0 0-1,0 0 0,0 0 1,0 0-1,0 1 1,0-1-1,0 0 1,0 0-1,0 0 1,0 0-1,0 0 0,0 0 1,-1 0-1,1 0 1,0 0-1,0 0 1,0 0-1,0 0 0,0 0 1,0 0-1,0 0 1,0 0-1,0 0 1,0 0-1,0 0 1,0 0-1,0 0 0,-1 0 1,1 0-1,0 0 1,0 0-1,0 0 1,0 0-1,0 0 1,0 0-1,0 0 0,0 0 1,0 0-1,0 0 1,0 0-1,0 0 1,0 0-1,0 0 0,0 0 1,-1-1-1,1 1 1,0 0-1,1-12 94,-1 8-83,1-1 0,-1 1 0,0 0 0,0-1 0,0 1 0,-2-6 0,0 1-47,-2 0 0,1 0 0,-1 1 0,-1 0 0,-5-8 0,6 8-42,4 7 69,0 0 0,-1 0 0,1 1-1,-1-1 1,1 0 0,-1 0 0,1 0 0,-1 0-1,0 0 1,1 0 0,-1 1 0,0-1 0,1 0-1,-1 0 1,0 1 0,0-1 0,0 1 0,0-1-1,0 1 1,0-1 0,0 1 0,0 0 0,0-1-1,0 1 1,0 0 0,0 0 0,0-1 0,0 1-1,0 0 1,0 0 0,0 0 0,-1 1 0,-4 0 5,-4 2 28,8 1-16,0 2-52,1-4 39,0 1 0,0-1 1,1 1-1,0-1 1,-1 1-1,1-1 0,0 1 1,0-1-1,0 1 1,1 0-1,-1-1 0,1 1 1,1 3-1,-2-4 12,0-1 1,1 0-1,-1 0 0,0 0 0,1 0 0,0 0 1,-1 0-1,1 0 0,-1-1 0,1 1 1,0 0-1,0 0 0,0 0 0,-1-1 0,1 1 1,0 0-1,0-1 0,0 1 0,0 0 0,0-1 1,0 0-1,0 1 0,0-1 0,1 0 0,-1 1 1,0-1-1,0 0 0,0 0 0,0 0 1,0 0-1,0 0 0,0 0 0,1 0 0,0-1 1,10-2 42,-1-1 0,1-1 1,-1 0-1,0-1 0,13-9 1,-10 7 14,24-12 0,-16 12-71,0 0 1,1 1 0,41-7-1,-60 14-2,-1 0-1,1 0 1,0 0 0,-1 0-1,1 0 1,-1 1 0,1 0-1,0-1 1,-1 1-1,0 1 1,6 1 0,-8-2 18,1 0 1,-1 0-1,1-1 1,-1 1-1,0 1 1,1-1-1,-1 0 1,0 0-1,0 0 0,0 1 1,1-1-1,-1 1 1,-1-1-1,1 1 1,0-1-1,0 1 1,-1-1-1,1 1 1,-1 0-1,1-1 1,-1 1-1,1 0 1,-1-1-1,0 3 1,-1 4 37,0 0 0,0 0 0,0 0 0,-4 8 0,3-9-24,0 0 1,1 0-1,-2 14 0,3-21-19,0 0 0,0 1 0,0-1 0,0 1 0,1-1 0,-1 0 0,0 1-1,0-1 1,0 0 0,0 1 0,0-1 0,0 0 0,1 1 0,-1-1 0,0 0 0,0 1 0,1-1 0,-1 0 0,0 1 0,0-1 0,1 0 0,-1 0 0,0 1 0,1-1 0,-1 0 0,0 0 0,1 0-1,-1 0 1,0 1 0,1-1 0,-1 0 0,0 0 0,1 0 0,-1 0 0,1 0 0,-1 0 0,0 0 0,1 0 0,-1 0 0,1 0 0,-1 0 0,0 0 0,1 0 0,-1-1 0,0 1 0,1 0 0,19-8 210,10-9-138,35-14 1,-55 27-92,-1 0 1,1 1 0,0 0 0,0 1 0,0 0-1,0 0 1,0 1 0,16 1 0,-24 0 38,1 1-1,-1 0 1,1-1-1,-1 1 1,0 0 0,0 0-1,1 0 1,-1 1 0,0-1-1,0 0 1,0 1 0,0-1-1,0 1 1,-1 0 0,1 0-1,0 0 1,-1 0 0,1 0-1,1 3 1,2 5 131,0 0 0,0 0 0,2 11 0,-4-12-147,11 23 159,-2-3-896,-6-11-2627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23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14 5408,'0'-14'4379,"0"21"-2545,0-3-1646,-1 0 1,1 0-1,-1-1 0,0 1 1,0 0-1,-2 3 0,-5 16 350,-34 123 1126,22-65-1124,-30 131 354,16 2-222,33-186-386,0-1 0,2 1 0,1 0 0,11 48 0,-11-67-203,0 1 0,1-1 0,0 0 0,0 0 0,1 0 0,6 11 0,-8-17-53,-1-1 0,1 1-1,0-1 1,-1 0 0,1 1 0,0-1-1,0 0 1,1 0 0,-1 0 0,0-1 0,1 1-1,-1 0 1,1-1 0,-1 0 0,1 1-1,0-1 1,-1 0 0,1 0 0,0-1 0,0 1-1,0-1 1,0 1 0,5-1 0,2-2-107,0 0 0,-1-1 0,1 0 0,-1-1 0,1 0 0,-1 0 0,0-1 0,0 0 0,8-7 0,-8 6-311,8-4-863,-1-1-1,-1-1 1,0-1-1,-1 0 1,17-19-1,-12 11-582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24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8128,'23'-16'3680,"35"12"-3168,-31-1 1472,4 2-1184,19-5 96,0-1-544,21-2-257,1 6-31,-1-2 64,-8 2-64,-8 2-2207,-10 3 1151,-18-5-3616,-9 10 2592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30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419 56 2560,'-2'-5'1011,"0"-2"991,-5-2-674,7 8-1212,-1 0-1,0-1 1,0 1-1,0 0 1,0 0-1,0 0 1,0-1-1,0 1 1,0 0 0,0 1-1,0-1 1,-1 0-1,1 0 1,-2 0-1,-3-3-18,-1 2-1,1-1 0,-1 1 1,1 0-1,-1 0 0,0 1 1,1 0-1,-1 0 0,0 1 1,0-1-1,0 2 0,0-1 0,0 1 1,1 0-1,-1 0 0,-8 3 1,2 0-54,-61 19 175,65-20-218,-1 1 0,1 1 0,0 0 0,0 0 0,-12 10 0,6-2 60,0 1 1,2 0-1,-1 1 1,2 0-1,-18 30 1,27-42-33,1 1 1,0 0-1,1 0 1,-1 0-1,1 0 1,0 0-1,0 0 1,0 1-1,0-1 1,1 0-1,-1 0 1,1 1-1,1 7 1,0-9 1,-1 0 1,1 0-1,0 0 1,0 0-1,1 0 1,-1-1-1,1 1 1,-1 0-1,1-1 1,0 0-1,0 1 1,0-1-1,0 0 1,0 0 0,0 0-1,1 0 1,-1 0-1,1 0 1,-1-1-1,6 3 1,19 7 179,1-1 1,51 11 0,-25-7-235,49 19 148,-89-27-58,-1 0 1,-1 0-1,1 1 0,-1 1 1,17 13-1,-25-18-23,-1 1-1,0-1 0,0 1 1,0 0-1,0-1 0,-1 1 1,0 0-1,1 1 0,-1-1 1,-1 0-1,1 1 0,-1-1 1,0 1-1,2 6 0,-3-7 6,0 0 0,1-1 0,-1 1 0,-1 0 0,1-1 0,0 1 0,-1 0 0,0-1 0,0 1 0,0-1 0,0 1 0,-1-1 0,1 0 0,-1 1 0,0-1 0,0 0 0,0 0 0,0 0 0,-3 3 0,-2-1 38,1 0 0,0 0 0,-1-1 0,0 0 0,0 0 0,0-1 0,-1 0 0,1 0 0,-1 0 0,0-1 0,0 0 0,0-1 0,-12 1 0,-3 0 66,1-2 1,-1 0-1,-39-7 0,-21-12 55,47 9-121,34 10-44,-4-3-2563,17-1-1138,1 3 2566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32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0 330 2976,'8'-14'5706,"-7"14"-5611,-1 1 0,0 0 0,0 0 1,0 0-1,0 0 0,0 0 0,0 0 0,0 0 0,0 0 0,0 0 0,0 0 0,-1 1 0,1 0 45,-3 19 155,0 1 0,2-1 0,1 0 0,0 1 0,2-1-1,5 30 1,-6-46-213,1 0-1,-1 0 0,1 0 1,0 0-1,0 0 0,0-1 1,1 1-1,5 7 0,-7-11-39,0 0-1,0 0 0,0 0 0,0 0 0,0 0 1,0 0-1,0 0 0,0 0 0,1-1 0,-1 1 0,0 0 1,0-1-1,1 1 0,-1-1 0,0 1 0,1-1 1,-1 0-1,0 0 0,1 0 0,-1 1 0,1-1 0,-1 0 1,0-1-1,1 1 0,-1 0 0,0 0 0,1-1 1,-1 1-1,0 0 0,1-1 0,-1 1 0,0-1 0,0 0 1,1 1-1,-1-1 0,2-2 0,11-9 144,0-2 0,-1 0 0,0 0-1,-1-1 1,17-29 0,0 1-382,-19 29-82,0 1 0,13-30 0,-22 43 252,-1 0 1,0 0-1,0 0 1,1 0-1,-1 0 1,0 0-1,0 0 1,1 0-1,-1 1 1,0-1-1,0 0 1,1 0-1,-1 0 1,0 0-1,0 0 1,0 0-1,1 1 1,-1-1-1,0 0 1,0 0-1,0 0 1,0 1-1,1-1 0,-1 0 1,0 0-1,0 1 1,0-1-1,0 0 1,0 0-1,0 1 1,0-1-1,1 0 1,-1 0-1,0 1 1,0-1-1,0 0 1,6 13 282,6 30 288,-3-10-182,-5-22-175,0 0 0,7 14 0,-10-23-138,1 0-1,-1 0 0,0 1 0,1-1 1,0 0-1,-1 0 0,1 0 0,0-1 1,0 1-1,0 0 0,0-1 0,0 1 1,0-1-1,1 0 0,-1 0 0,4 2 1,-4-4-2,0 1 0,0-1 0,0 0 0,0 0 0,0 0 0,0 0 0,0 0 1,-1 0-1,1 0 0,-1-1 0,3-2 0,0 2 43,1-3-49,0 0-1,0 0 0,0 0 0,-1-1 0,0 1 0,5-9 0,18-38-97,3-25 57,-27 68-216,-3 9 216,0 0-1,0-1 0,0 1 0,0 0 0,0 0 0,0 0 0,0 0 0,0-1 0,0 1 0,0 0 0,0 0 1,0 0-1,0 0 0,1-1 0,-1 1 0,0 0 0,0 0 0,0 0 0,0 0 0,0 0 0,1 0 0,-1 0 0,0-1 1,0 1-1,0 0 0,0 0 0,1 0 0,-1 0 0,0 0 0,0 0 0,0 0 0,1 0 0,-1 0 0,0 0 1,0 0-1,0 0 0,0 0 0,1 0 0,-1 0 0,7-1-3,41-5 4,-44 5-17,1 1 0,-1 0 0,1 0 0,-1 0 0,1 1-1,-1 0 1,1 0 0,-1 0 0,1 0 0,-1 1-1,5 1 1,-7-1 9,1-1 0,-1 0 0,0 0 0,0 1 0,0-1 1,0 1-1,0-1 0,0 1 0,0 0 0,0 0 0,-1 0 0,1 0 0,-1 0 0,0 0 0,1 1 0,-1-1 0,0 0 0,0 1 0,0-1 0,0 5 0,1 3 46,-1 0 0,2 0 1,-1 0-1,1 0 0,1 0 0,7 14 0,-11-22-20,2 0 0,-1 0 0,0 0 0,0-1 0,0 1 0,1 0 0,-1 0 0,1-1-1,-1 1 1,1-1 0,0 0 0,0 1 0,0-1 0,0 0 0,-1 0 0,1 0 0,1 0 0,-1 0 0,0-1 0,0 1-1,0-1 1,0 1 0,0-1 0,1 0 0,-1 0 0,0 0 0,0 0 0,0 0 0,1 0 0,-1-1 0,0 1 0,0-1-1,0 1 1,0-1 0,4-1 0,8-6 67,-1 0 1,0-1-1,0 0 0,0-1 1,20-22-1,-19 17-105,-1 1-1,-1-1 0,0-1 1,-1 0-1,-1-1 1,13-27-1,-19 36-29,-1 7-111,3 14-18,-6-12 185,15 62 14,-11-43 99,1-1-1,0 0 1,2 0 0,11 24-1,-15-36-11,0-1 0,1 0-1,-1 0 1,1 0 0,1-1-1,9 10 1,-14-14-93,1-1-1,-1 0 1,1 0 0,-1 1-1,1-1 1,-1 0 0,1 0-1,0 0 1,-1 0-1,1 1 1,-1-1 0,1 0-1,0 0 1,-1 0 0,1 0-1,-1 0 1,1-1-1,-1 1 1,1 0 0,0 0-1,-1 0 1,1 0 0,-1-1-1,1 1 1,-1 0 0,2-1-1,0-1 40,1 0-1,0 0 1,-1 0-1,0 0 1,4-5-1,-1 2 4,0-1 0,-1-1 0,0 1 0,-1-1 0,4-7 0,-3 2-64,0-2 0,-1 1-1,0 0 1,0-15 0,-1-56-168,-2 75 153,1-2-162,1 7-18,0 4-167,-1 2 382,0-1-1,0 0 0,0 0 1,0 0-1,0 0 0,0 0 0,1 0 1,-1-1-1,0 1 0,1 0 0,-1-1 1,1 1-1,-1-1 0,0 1 0,1-1 1,-1 0-1,1 1 0,-1-1 1,1 0-1,0 0 0,2-1 0,5 1-28,1-1-1,12-3 0,-15 3-27,62-8 106,9-2-101,-76 10 41,-1 1 0,0 0-1,1 0 1,-1 0 0,0 0 0,0 0-1,1 0 1,-1 0 0,0 1 0,0-1-1,1 0 1,-1 1 0,0-1 0,0 1 0,1-1-1,-1 1 1,0-1 0,0 1 0,0 0-1,0 0 1,1 1 0,1 0-6,-1 1 1,0 0 0,0 0-1,0 0 1,0 0-1,0 0 1,1 7-1,2 4 32,-1 1 0,4 26 0,-8-41-25,2 13 18,-2-1 1,0 21-1,-1-7-1596,0-57-6039,-1 13 5939,0-6 102,-2 0-1,-7-24 0,-14-58 2716,-6-23 2758,30 126-3888,0-1 0,0 0 0,0 0 0,1 1 0,-1-6 0,1 8-39,0 1 1,0-1-1,0 1 0,0-1 0,0 1 0,0-1 0,1 1 0,-1-1 0,0 1 1,0-1-1,0 1 0,1-1 0,-1 1 0,0-1 0,0 1 0,1 0 0,-1-1 1,1 1-1,0-1 0,-1 1-58,1-1 1,-1 1 0,1 0-1,0 0 1,-1 0 0,1 0 0,0 0-1,-1 0 1,1 0 0,0 0-1,-1 0 1,1 0 0,-1 0-1,1 1 1,0-1 0,-1 0-1,1 0 1,-1 1 0,1-1-1,0 0 1,0 1 0,11 7-1035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33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0 500 4160,'1'3'392,"0"0"0,0-1 0,0 1 0,0 0 0,0 0 0,0 0 1,1-1-1,-1 1 0,1-1 0,0 1 0,0-1 0,0 0 0,4 4 0,6 9 599,-3 0-46,0 2 0,-1-1 0,11 32 0,8 20 204,-23-61-861,1 0 0,-1 0 0,1 0-1,0 0 1,1-1 0,10 11-1,-16-17-238,1 0 0,-1 1 0,1-1 0,-1 0 0,1 1 0,-1-1 0,1 0 0,-1 0 0,1 1 0,-1-1 0,1 0 0,-1 0 0,1 0 0,0 0 0,-1 0 0,1 0 0,-1 0 0,1 0 0,-1 0 0,1 0 0,0 0 0,-1 0 0,1-1 0,-1 1 0,1 0 0,-1 0 0,1-1 0,-1 1 0,1 0 0,-1 0 0,1-1 0,-1 1 0,1-1 0,-1 1 0,0 0 0,1-1 0,-1 1 0,0-1 0,1 1 0,-1-1 0,0 1 0,1-1 0,-1 1 0,0-1 0,0 0 0,11-26 343,-11 27-387,8-35 282,7-57 0,-7 35-1597,-8 56 1267,6-21-3056,-6 21 2940,1 0-1,-1 0 1,1 0-1,0 0 1,-1 0 0,1 1-1,0-1 1,0 0-1,0 0 1,-1 1 0,1-1-1,0 1 1,0-1 0,0 1-1,0-1 1,0 1-1,0 0 1,2-1 0,12-2-514,0 2 0,-1-1 0,1 2 0,22 1-1,3 1 504,-34-3 241,0 1 0,0 1 0,1-1 0,-1 1 0,0 0 0,9 3 0,-14-3 4,1-1 0,-1 1-1,0 0 1,0-1 0,0 1 0,1 0-1,-1 0 1,0 0 0,0 0 0,0 0 0,-1 0-1,1 0 1,0 0 0,0 0 0,0 0-1,-1 1 1,1-1 0,-1 0 0,1 1-1,-1-1 1,1 0 0,-1 0 0,0 1 0,0-1-1,1 1 1,-1-1 0,0 0 0,0 1-1,-1-1 1,1 0 0,0 1 0,0-1 0,-1 1-1,1-1 1,0 0 0,-2 2 0,0 3 196,0-1 1,-1 1-1,0-1 1,0 0-1,0 1 1,-1-2-1,-5 7 1,5-6-37,0 0 0,0 1 1,0-1-1,1 1 0,-5 9 0,8-15-222,0 0 0,0 0-1,0 0 1,0 1-1,0-1 1,0 0-1,0 0 1,0 0-1,0 0 1,0 1-1,0-1 1,0 0-1,0 0 1,0 0-1,0 1 1,0-1-1,0 0 1,0 0 0,0 0-1,0 0 1,0 1-1,0-1 1,1 0-1,-1 0 1,0 0-1,0 0 1,0 1-1,0-1 1,0 0-1,0 0 1,1 0-1,-1 0 1,0 0-1,0 0 1,0 0 0,0 1-1,1-1 1,-1 0-1,0 0 1,0 0-1,0 0 1,0 0-1,1 0 1,-1 0-1,0 0 1,0 0-1,15-1 294,14-6-134,2-6-195,-26 10 5,0 0 0,0 1 0,1 0 0,-1 0 0,1 0 0,-1 1-1,1 0 1,0 0 0,-1 0 0,1 1 0,11 0 0,-13 0-19,0 1 0,-1 0 0,1 1 0,-1-1-1,1 1 1,-1-1 0,0 1 0,1 0 0,3 4 0,26 24-37,-10-7 178,-21-21-95,0-1 0,0 1 1,0-1-1,1 0 0,-1 0 0,0 0 0,0 0 1,1-1-1,-1 1 0,0-1 0,1 1 1,-1-1-1,0 0 0,1 0 0,-1 0 1,1 0-1,-1 0 0,5-1 0,-2 0 42,0-1 0,-1 1 0,1-1 0,-1 0 0,1 0 0,-1 0 0,1-1 0,4-3 0,-5 2-6,0 1 0,-1-1 0,0 0-1,1 0 1,-1 0 0,0 0 0,-1-1-1,1 1 1,-1-1 0,0 1 0,2-7-1,1-6-8,6-32-1,-9 34-88,30-246-900,-20 136 711,-2-15-403,-9 133 590,0-5-6,-1 12 63,0 0-1,0-1 0,0 1 0,0 0 1,0 0-1,0 0 0,0-1 0,0 1 1,0 0-1,-1 0 0,1-1 0,0 1 1,0 0-1,0 0 0,0 0 0,0 0 1,0-1-1,-1 1 0,1 0 0,0 0 1,0 0-1,0 0 0,-1-1 0,1 1 1,0 0-1,0 0 0,0 0 1,-1 0-1,1 0 0,0 0 0,0 0 1,0 0-1,-1 0 0,1 0 0,0 0 1,-1 0-1,1 0 3,0 0 1,-1 0-1,1 0 0,-1 0 1,1 0-1,0 0 1,-1 1-1,1-1 0,0 0 1,-1 0-1,1 0 1,0 1-1,0-1 1,-1 0-1,1 1 0,0-1 1,0 0-1,-1 0 1,1 1-1,0-1 0,0 0 1,-1 1-1,-4 9 117,1 0-1,0-1 1,0 1-1,-2 12 1,-6 29 303,2 0 0,3 1 0,-2 77 0,9-103-369,0 0 0,1 0 0,2 0-1,0-1 1,2 1 0,1-1 0,1 0 0,1-1 0,12 26 0,-16-42-435,0 0-1,1 0 1,0-1-1,1 0 1,8 10 0,-10-13-544,1 1 1,0-1 0,0 0-1,1-1 1,-1 1 0,1-1-1,11 5 1,13 4-2362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40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276 881 3232,'-1'7'1044,"0"0"-1,0 1 1,-1-1-1,0 0 1,-4 9 0,-21 51-137,2-9-130,-44 140 493,29-79-668,15-44-214,-32 81 1144,57-155-1466,-1 0 0,1 0-1,0 0 1,-1-1 0,1 1-1,-1 0 1,1 0 0,-1-1-1,1 1 1,-1 0 0,0-1 0,1 1-1,-2 0 1,2-1-49,-1 0-1,1 0 1,0 0-1,0 0 1,0 0 0,-1 0-1,1 0 1,0 0 0,0 0-1,0 0 1,-1 0 0,1 0-1,0 0 1,0-1-1,0 1 1,-1 0 0,1 0-1,0 0 1,0 0 0,0 0-1,0 0 1,-1-1 0,1 1-1,0 0 1,0 0 0,0 0-1,0-1 1,0 1-1,0 0 1,0 0 0,0 0-1,0 0 1,-1-1 0,0-3 55,0 0 0,0-1 0,1 1 0,-1-7-1,0-21-71,1 1 0,2 0-1,1 0 1,1 1-1,2-1 1,1 1-1,2 0 1,1 1-1,1-1 1,1 2 0,16-28-1,8 0-183,54-65 0,92-88 115,-174 200 97,1 0-1,0 1 1,1 0 0,-1 1 0,22-13-1,-29 19-27,1 0-1,0-1 0,0 1 0,0 0 1,0 1-1,0-1 0,0 0 0,1 1 1,-1 0-1,0 0 0,0 0 0,5 0 1,-6 1 0,0 0 1,1 0 0,-1-1 0,0 1-1,1 1 1,-1-1 0,0 0 0,0 1-1,0-1 1,0 1 0,0-1-1,-1 1 1,1 0 0,0 0 0,-1 0-1,1 0 1,-1 0 0,2 2 0,0 4 31,1-1 0,-1 1 0,0 0 0,-1 0 0,0 0 1,0 1-1,-1-1 0,0 0 0,0 1 0,-1-1 0,0 0 1,0 1-1,-1-1 0,-1 0 0,1 1 0,-4 9 1,2-7 2,-1 0 0,0 0 0,-1 0 1,0-1-1,-1 0 0,0 0 1,0 0-1,-1-1 0,0 0 1,-1 0-1,-9 8 0,15-15-30,-3 3 38,-1 0 0,0 0-1,0-1 1,-1 1 0,1-2-1,-1 1 1,-8 3 0,-2 0 45,14-6-64,-1 1 0,0-1 0,1 1 0,-1-1 0,0 0 0,0 0 0,0-1 0,-6 1 0,15-9 82,4 4-125,-1 0 0,1 1 0,0 0 0,17-4 0,2 0 18,-1-4 29,0 0 0,-1-2 0,32-20 0,-22 11-6,-2 2 118,-2-2 1,0-2-1,-2-1 1,-1-1-1,48-54 0,-59 56 212,-26 38-397,3-4 42,-5 8-16,1 1-1,1-1 0,0 2 0,1-1 0,2 1 1,-4 20-1,8-37 26,0 0 0,1 0 0,0-1 0,-1 1 0,1 0 0,0 0 0,1-1 0,-1 1 0,0 0 0,1 0 0,0-1 0,-1 1 0,1 0 1,0-1-1,0 1 0,1-1 0,-1 1 0,1-1 0,-1 1 0,1-1 0,-1 0 0,1 0 0,0 0 0,0 0 0,0 0 0,1 0 0,-1-1 0,0 1 0,1-1 0,-1 1 0,1-1 0,-1 0 1,1 0-1,-1 0 0,1 0 0,5 0 0,8 2 27,1-1 1,0 0-1,-1-2 1,1 0-1,0 0 1,0-2-1,-1 0 0,1-1 1,-1-1-1,17-5 1,-13 2 5,-1-1 1,0-1-1,0-1 0,0 0 0,-1-1 1,-1-1-1,25-22 0,-39 31-71,0 0-1,0 1 1,0-1-1,0 1 1,1 0-1,-1 0 1,1 0-1,0 0 1,5-1-1,-9 3 27,0 0 0,1 0-1,-1 0 1,0 0 0,1 0-1,-1 0 1,0 0 0,1 0 0,-1 0-1,1 1 1,-1-1 0,0 0 0,0 0-1,1 0 1,-1 0 0,0 1 0,1-1-1,-1 0 1,0 0 0,0 1 0,1-1-1,-1 0 1,0 0 0,0 1-1,0-1 1,1 0 0,-1 1 0,0-1-1,0 0 1,0 1 0,0-1 0,0 0-1,0 1 1,1-1 0,-1 0 0,0 1-1,0-1 1,0 1 0,0-1 0,-1 0-1,1 1 1,0-1 0,0 0-1,0 1 1,-3 19-108,2-19 115,-3 15 10,0 0 20,-5 32 0,8-43-22,1 0 0,0-1 0,0 1 0,0 0 1,1 0-1,0 0 0,0-1 0,0 1 0,0 0 0,1-1 0,2 7 0,-3-9 16,0-1-1,0 1 1,1-1 0,-1 1 0,0-1-1,1 0 1,-1 1 0,1-1 0,-1 0 0,1 0-1,0 0 1,-1 0 0,1 0 0,0-1 0,0 1-1,-1-1 1,1 1 0,0-1 0,0 1 0,0-1-1,0 0 1,0 0 0,0 0 0,2 0-1,-1 0 5,0-1 0,0 1-1,0-1 1,0 1-1,0-1 1,0 0 0,0 0-1,-1 0 1,1-1-1,0 1 1,-1-1 0,1 1-1,-1-1 1,0 0-1,4-3 1,-3 2-15,0 0-1,-1 0 0,1-1 1,-1 1-1,1-1 1,-1 1-1,0-1 1,0 0-1,-1 0 1,1 0-1,-1 0 1,0 0-1,0 0 1,0 0-1,0-1 1,-1 1-1,0 0 1,0-8-1,-1 4 12,0 1 0,-1-1 0,1 0 1,-1 1-1,-1 0 0,-4-10 0,6 14-53,-1 0 0,0 0 0,1 0 0,-1 0 0,-1 1 0,1-1 0,0 0 1,-1 1-1,1 0 0,-1 0 0,1 0 0,-1 0 0,0 0 0,0 0 0,0 1 0,-4-2 0,6 2 19,1 1-1,0 0 0,-1 0 1,1 0-1,0 0 0,-1 0 0,1 0 1,-1 0-1,1 0 0,0 0 0,-1 0 1,1 0-1,0 0 0,-1 0 1,1 0-1,-1 0 0,1 1 0,0-1 1,-1 0-1,1 0 0,0 0 1,-1 1-1,1-1 0,0 0 0,0 0 1,-1 0-1,1 1 0,0-1 1,0 0-1,-1 1 0,1-1 0,0 0 1,0 1-1,0-1 0,-1 0 1,1 1-1,0-1 0,0 0 0,0 1 1,0 0-1,0-1 2,-1 1 0,1 0 0,0 0 0,0-1 0,0 1 0,0 0-1,0 0 1,0 0 0,0-1 0,1 1 0,-1 0 0,0 0 0,0-1 0,0 1 0,1 0 0,-1-1 0,1 1 0,-1 0-1,1 1 1,1-1 18,-1 0 0,1 0 0,0 0 0,-1 0 0,1 0 0,0 0-1,0-1 1,0 1 0,-1 0 0,1-1 0,0 0 0,0 1 0,4-1 0,28-1 82,-29 0-77,10 0 26,0-2 0,0 0 0,0 0 0,0-2 1,-1 0-1,0 0 0,17-10 0,-11 4-18,0-2 0,-1 0-1,0-1 1,18-18 0,10-17 60,-3-1 1,50-73-1,-94 123-83,12-17 21,0 0-1,-2 0 1,0-1 0,-1-1-1,-1 1 1,0-2 0,8-34-1,0-39 188,-15 79-261,0 1 1,0-1 0,-2 1-1,1-1 1,-4-14 0,0 21-145,-1 8-16,-4 14-108,-10 38 267,1 0 0,3 1-1,3 1 1,1 0 0,-2 62 0,5 64 112,9-143 18,2-1 1,12 68 0,-3-63 239,-11-40-269,0 1-1,0 0 1,0 0-1,0-1 1,1 1-1,-1-1 1,1 1-1,0-1 1,-1 0-1,1 0 1,4 3-1,-6-4-37,0-1-1,1 0 1,-1 0-1,0 1 1,1-1 0,-1 0-1,1 0 1,-1 0-1,0 0 1,1 1-1,-1-1 1,1 0-1,-1 0 1,1 0-1,-1 0 1,0 0-1,1 0 1,-1 0-1,1 0 1,-1 0 0,1 0-1,-1 0 1,0-1-1,1 1 1,-1 0-1,1 0 1,-1 0-1,0 0 1,1-1-1,-1 1 1,1 0-1,-1 0 1,0-1-1,1 1 1,-1 0 0,1-1-1,5-15 198,-4 13-136,2-14-104,1 0-1,-2 1 0,2-25 0,4-17 164,-8 44-438,0 2-42,-1 12 345,0 0-1,0 0 1,0-1-1,0 1 0,1 0 1,-1 0-1,0 0 0,0 0 1,0-1-1,1 1 1,-1 0-1,0 0 0,0 0 1,1 0-1,-1 0 1,0 0-1,0 0 0,1 0 1,-1 0-1,0 0 0,0 0 1,0 0-1,1 0 1,-1 0-1,0 0 0,0 0 1,1 0-1,-1 0 1,0 0-1,0 0 0,1 0 1,-1 0-1,0 0 0,0 0 1,1 1-1,-1-1 1,0 0-1,0 0 0,10 4 22,0-1-1,0 0 0,0 0 0,0-1 1,1 0-1,17 0 0,66-5-57,-66 2 72,232-23 120,-258 24-154,1 0 0,0-1 0,0 1 1,-1 0-1,1 0 0,5 1 0,-8 0 1,1-1 0,0 0 0,-1 0 0,1 0 0,-1 1 0,0-1 0,1 0 0,-1 1 0,1-1 0,-1 0 0,1 1 0,-1-1 0,0 1 0,1-1 0,-1 0 0,0 1 0,1-1 0,-1 1 0,0-1 0,0 1 0,1-1 0,-1 1 0,0-1 0,0 1 0,0-1 0,0 1 0,0 0 0,0-1-1,0 1 1,0-1 0,0 1 0,0-1 0,0 1 0,0-1 0,0 1 0,0 0 0,-1 0 0,0 4-7,-1 0-1,0 0 1,0 0 0,-1 0-1,0 0 1,1-1-1,-2 1 1,-6 7-1,-37 37 95,24-26-73,9-10 9,7-6 3,-1 1 0,-11 16 0,19-24-17,0 0-1,-1 0 1,1 0-1,0 1 1,0-1 0,0 0-1,0 0 1,0 0-1,0 0 1,0 1 0,-1-1-1,1 0 1,0 0 0,0 0-1,0 1 1,0-1-1,0 0 1,0 0 0,0 0-1,0 1 1,0-1-1,0 0 1,0 0 0,0 0-1,0 1 1,0-1-1,0 0 1,0 0 0,0 0-1,1 0 1,-1 1-1,0-1 1,0 0 0,0 0-1,0 0 1,0 1-1,0-1 1,0 0 0,1 0-1,-1 0 1,0 0 0,0 0-1,0 0 1,0 1-1,1-1 1,-1 0 0,0 0-1,0 0 1,0 0-1,1 0 1,-1 0 0,0 0-1,0 0 1,0 0-1,1 0 1,-1 0 0,0 0-1,0 0 1,0 0-1,1 0 1,-1 0 0,0 0-1,0 0 1,0 0-1,0 0 1,1 0 0,-1-1-1,18-2 238,-15 2-258,10-3 27,0-1 0,-1 0 1,1 0-1,13-9 1,45-33-297,-67 44 241,-4 2 35,1 1 0,-1 0 0,0-1 1,0 1-1,1 0 0,-1 0 1,1-1-1,-1 1 0,0 0 0,1 0 1,-1 0-1,1-1 0,-1 1 0,0 0 1,1 0-1,-1 0 0,1 0 0,-1 0 1,1 0-1,-1 0 0,1 0 0,-1 0 1,1 0-1,-1 0 0,0 0 0,1 0 1,-1 0-1,1 0 0,-1 1 0,1-1 1,-1 0-1,0 0 0,1 1 1,5 13-209,-6-12 209,1 0 1,-1 0-1,1 0 1,-1 0-1,1-1 1,0 1-1,0 0 1,1 2-1,1 0 20,17 15 159,-19-18-159,1 0 0,-1-1 0,0 1 1,0 0-1,1-1 0,-1 1 0,0-1 0,1 1 0,-1-1 1,1 1-1,-1-1 0,1 0 0,-1 0 0,1 0 0,-1 0 1,3 0-1,0-1 19,-1 0 1,1 0 0,-1 0 0,0-1 0,1 1-1,-1-1 1,0 0 0,0 0 0,0 0-1,0 0 1,-1 0 0,1-1 0,-1 1 0,5-6-1,0-3-26,0 0 0,10-21 0,-7 13 10,76-169 251,-28 57-281,26-84 148,-29 14-257,-41 143 206,-10 44-51,-1 1-164,0 0 0,-1 0-1,2-22 1,-4 35 128,0 0 0,0 0 0,0 0-1,0 0 1,0 0 0,0 1-1,0-1 1,0 0 0,0 0 0,0 0-1,0 0 1,0 0 0,-1 0-1,1 0 1,0 0 0,0 0 0,0 0-1,0 0 1,0 0 0,0 0-1,0 0 1,0 0 0,0 0 0,0 0-1,0 0 1,0 0 0,-1 0 0,1 0-1,0 0 1,0 0 0,0 0-1,0 0 1,0 0 0,0 0 0,0 0-1,0 0 1,0 0 0,0 0-1,0 0 1,-1 0 0,1 0 0,0 0-1,0 0 1,0 0 0,0 0 0,0 0-1,0 0 1,0 0 0,0 0-1,0 0 1,0 0 0,0 0 0,0-1-1,0 1 1,0 0 0,0 0-1,0 0 1,0 0 0,0 0 0,0 0-1,0 0 1,0 0 0,0 0-1,0 0 1,-1 0 0,1-1 0,1 1-1,-8 9-179,3 0 57,0 1 0,-3 13 0,0 2 43,-88 310 91,84-283 37,2 0-1,3 0 1,2 1-1,5 86 1,8-70 108,-8-61-100,1 0-1,1 0 1,-1 0 0,1 0 0,1-1 0,4 9-1,-7-15-31,0 0-1,-1 1 0,1-1 0,0 0 0,0 0 0,0 1 1,0-1-1,0 0 0,1 0 0,-1 0 0,0 0 0,1 0 1,-1-1-1,0 1 0,1 0 0,-1-1 0,1 1 1,-1-1-1,1 1 0,-1-1 0,1 0 0,-1 1 0,1-1 1,-1 0-1,1 0 0,0 0 0,-1 0 0,1 0 0,-1-1 1,3 0-1,0 0 20,0-1 1,-1 0-1,1 0 1,-1 0-1,1 0 1,-1 0-1,0-1 1,0 0-1,0 1 1,4-7-1,0 2-63,-1 0 1,0-1-1,0 0 1,-1-1-1,0 1 1,-1-1-1,0 0 1,0 0-1,5-18 1,-9 26 7,1-1-1,-1 0 1,1 1 0,0-1 0,0 1 0,0 0 0,0-1 0,0 1 0,0 0-1,0-1 1,0 1 0,0 0 0,1 0 0,-1 0 0,0 0 0,1 0 0,-1 0 0,1 0-1,-1 1 1,1-1 0,-1 0 0,1 1 0,3-1 0,3-1 17,1 0 0,0 1 0,10-1 0,127-12-117,-109 10 109,-20 2-50,27 0 0,-39 2 84,-1 1 1,1-1 0,0 1 0,0 0 0,0 0-1,-1 1 1,1-1 0,-1 1 0,1 0 0,4 3-1,-8-4-38,0 0 0,0 0 0,0 0 1,0 0-1,0 1 0,-1-1 0,1 0 0,0 1 0,0-1 0,-1 0 0,1 1 0,-1-1 0,1 1 0,-1-1 0,0 4 0,2 23 70,-2 135-138,0-162-124,0 0 0,0 0 0,0 0 0,0 0-1,0 0 1,0 0 0,0 0 0,0 0 0,1 0 0,-1 0 0,0 0-1,1 0 1,-1 0 0,0 0 0,1 0 0,-1 0 0,1-1 0,-1 1 0,1 0-1,0 0 1,-1 0 0,1-1 0,1 2 0,-1-2 10,0 0 0,0 0 0,-1 0 0,1 0 0,0 0 1,0 0-1,-1 0 0,1 0 0,0 0 0,-1-1 0,1 1 0,0 0 0,-1-1 0,1 1 0,0 0 0,-1-1 1,1 1-1,-1-1 0,1 1 0,0-1 0,-1 1 0,1-1 0,-1 1 0,0-1 0,1 1 0,-1-1 0,1 0 1,-1 0-1,10-11-1838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40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43 5632,'-14'-16'2560,"1"4"-2208,5 9 1536,3-2-1280,5 2-384,-5-1-416,15 11-1760,-2 9-2976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41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1116 4480,'-4'13'1445,"4"-12"-1381,0-1 0,-1 1 0,1-1 0,0 0 0,0 1 0,0-1 0,0 0 0,0 1 0,0-1 0,0 1 0,0-1 0,0 0 0,0 1 0,0-1 0,0 1 0,1-1 0,-1 0 0,0 1 0,0-1-1,0 0 1,0 1 0,1-1 0,-1 0 0,0 1 0,0-1 0,1 0 0,-1 0 0,0 1 0,0-1 0,1 0 0,-1 0 0,0 1 0,1-1 0,-1 0 0,0 0 0,1 0 0,-1 0 0,1 1 0,-1-1 0,0 0 0,1 0 0,-1 0 0,0 0 0,1 0 0,-1 0 0,1 0 0,16-2 2182,-10 0-1927,0-1 0,0 0-1,0 0 1,-1-1-1,1 1 1,-1-2 0,9-6-1,37-39 709,-48 46-928,35-38 420,58-83 0,20-56 165,-84 128-508,-9 12 18,-1 0 0,33-90 0,-30 58 475,30-143 0,-47 172-446,-4 25-119,-1 0 1,-1 0-1,1-21 0,-4 40-113,0-1 0,1 1-1,-1 0 1,0-1 0,0 1-1,0 0 1,0 0 0,0-1-1,0 1 1,0 0 0,0 0-1,0-1 1,0 1-1,-1 0 1,1 0 0,0-1-1,0 1 1,0 0 0,0 0-1,0-1 1,0 1 0,0 0-1,-1 0 1,1 0 0,0-1-1,0 1 1,0 0-1,-1 0 1,1 0 0,0 0-1,-1-1 1,-5 6-190,-5 12 52,-7 25 69,2 1 0,-12 56 0,3-11 61,-8 7-61,-8 28 220,-7 77 152,43-166-213,1-1 0,1 1 1,5 68-1,-1-94-57,0 0 0,0 0 0,1 0 0,0 0 0,5 11 0,-5-15 27,0 0 0,0 0 0,1 0 0,-1 0-1,1 0 1,0-1 0,0 1 0,1-1 0,-1 0 0,8 6 0,-10-8-32,0 0 1,1-1-1,-1 1 1,1 0-1,0 0 1,-1-1-1,1 1 1,0-1-1,-1 1 0,1-1 1,0 0-1,-1 1 1,1-1-1,0 0 1,0 0-1,-1 0 0,1-1 1,0 1-1,-1 0 1,1-1-1,0 1 1,-1-1-1,1 1 1,0-1-1,-1 0 0,4-2 1,0-1 20,1-1 1,0 0-1,-1 0 1,0 0-1,5-7 1,-7 8-25,16-22 18,-1-1 0,-1-1 1,-2-1-1,15-38 0,-9 22-120,7-20-239,-28 65 322,0 0-1,0 0 1,0 0 0,0 0-1,0 0 1,0 0 0,0 0-1,0 0 1,0 0 0,0 0-1,0 0 1,0 0 0,0 0-1,0 0 1,0 0 0,0 0-1,0 0 1,0 0 0,0 0-1,0 0 1,0 0 0,1 0-1,-1 0 1,0 0 0,0 0-1,0 0 1,0 0 0,0 0-1,0 0 1,0 0 0,0 0-1,0 0 1,0 0 0,0 0-1,0 0 1,0 0 0,0 0-1,0 0 1,0 0 0,0 0-1,0 0 1,0 0 0,0 0-1,1 0 1,-1 0 0,0 0-1,0 0 1,0 0 0,0 0-1,0 0 1,0 0 0,0 0-1,0 0 1,0 0 0,0 0-1,0 0 1,0 0 0,0-1-1,0 1 1,0 0 0,0 0-1,0 0 1,0 0 0,1 7-131,-1 13 17,-4 16 261,3 69 0,1-36 326,-1-46-243,1 0 1,3 29-1,-2-47-205,0-1 1,0 1-1,1-1 0,-1 0 1,1 1-1,0-1 1,0 0-1,1 0 0,-1 0 1,4 4-1,-4-5 3,0-1 0,0 0-1,1 0 1,-1 0 0,0 0 0,1 0-1,-1-1 1,1 1 0,0-1-1,-1 1 1,1-1 0,0 0 0,0 0-1,0 0 1,0-1 0,4 2 0,6-2 52,-1 0 0,1-1 0,0 0 1,-1 0-1,14-5 0,61-20-182,-30 8-995,-32 9-1871,-24 8 2470,1 0-1,-1 1 1,1-1 0,-1 0 0,0 0-1,1 0 1,-1 0 0,0 0 0,0-1-1,0 1 1,1 0 0,-1 0 0,1-3-1,0-10-4495,2-2 1616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41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23 7232,'-37'-15'3264,"20"15"-2848,8 0 928,0-5-960,9 2-992,4 3 320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42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11 6464,'0'-1'153,"-1"1"-1,1-1 1,0 0 0,0 1 0,0-1-1,0 1 1,-1-1 0,1 0 0,0 1-1,-1-1 1,1 1 0,0-1 0,-1 1-1,1-1 1,0 1 0,-1-1 0,0 1-1,1 0-95,0 0 0,-1 0 0,1 0 0,0 0 0,0 0-1,-1 0 1,1 0 0,0 1 0,0-1 0,0 0 0,-1 0-1,1 0 1,0 0 0,0 1 0,0-1 0,-1 0 0,1 0-1,0 0 1,0 1 0,0-1 0,0 0 0,0 0 0,0 1-1,0-1 1,0 0 0,-1 1 0,-5 25 1400,6-23-1177,-5 22 510,-5 31 903,-23 72 0,-9 3-781,5 1 0,-31 222 0,66-338-880,-7 80 145,8-81-69,1 0-1,1-1 0,0 1 1,5 21-1,-6-34-87,1-1-1,-1 1 0,1 0 0,0-1 1,-1 1-1,1-1 0,0 1 1,0-1-1,0 0 0,0 1 0,0-1 1,0 0-1,1 0 0,-1 1 0,0-1 1,0 0-1,1 0 0,1 0 1,0 1-57,-1-1 0,1 0 1,0 0-1,0-1 1,0 1-1,0-1 1,0 1-1,0-1 1,5 0-1,0-1-407,1 0 1,0 0-1,-1-1 1,1 0-1,-1-1 1,9-4-1,0-2-1171,1 3 527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18.9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1744 259 9056,'-41'-48'4096,"24"31"-3552,12 11-384,5 1-192,0-7-384,9 9 192,1-5-2496,-2 3 1504</inkml:trace>
  <inkml:trace contextRef="#ctx0" brushRef="#br0" timeOffset="1">32 32 9056,'-32'-29'4096,"50"26"-3552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42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12 6720,'-26'-10'2170,"12"9"1948,23 12-667,-5-7-3777,9 8 609,0-1 0,1-1 0,0 0 0,1-1 0,23 12 0,17 10 189,-27-13-226,-1 1-1,-1 2 0,27 27 1,-33-29 364,32 25 1,-51-43-566,1 0 0,0 0 0,0 0 0,0 0 0,0 0 1,0-1-1,0 1 0,1-1 0,-1 1 0,0-1 0,0 0 0,0 1 0,0-1 0,1-1 0,-1 1 0,0 0 0,0 0 0,0-1 1,0 1-1,1-1 0,-1 0 0,3-1 0,2-2 103,1 0 0,0 0 0,13-12 0,-20 15-145,34-27 41,-2-2 1,55-60-1,-84 85-23,4-4-59,0 0 0,17-15 1,-24 23 19,1-1 1,0 1-1,0 0 1,-1-1-1,1 1 1,0 0-1,0 0 0,0 0 1,0 0-1,0 1 1,0-1-1,1 1 1,-1-1-1,0 1 1,0 0-1,0-1 1,0 1-1,1 1 1,-1-1-1,0 0 0,0 0 1,4 2-1,-3-1 7,-1 1 0,0-1 0,0 1 0,0 0 0,0 0 0,0 0 0,0 0 0,-1 0 0,1 0-1,0 0 1,-1 1 0,0-1 0,0 1 0,1-1 0,-2 1 0,2 2 0,1 5 4,0 1 1,2 17-1,-4-13 32,0 0-1,-1 0 1,-1 0 0,-4 24-1,-17 59 19,-53 131 228,61-193-208,-2-1 0,-2 0 0,-1-2 0,-27 37 0,36-58-17,0 1 0,-1-2 0,-1 1 0,-16 12 0,24-21-20,-1 1 0,0-1 0,1 0 1,-1-1-1,0 1 0,0-1 0,-1 0 0,1 0 1,0-1-1,-1 0 0,1 0 0,-1 0 0,1 0 1,-7-1-1,8 0-16,0 0-1,0-1 1,1 0 0,-1 0 0,1 0-1,-1 0 1,1 0 0,-1-1 0,1 0-1,0 0 1,0 0 0,0 0 0,0 0 0,0 0-1,0-1 1,0 1 0,1-1 0,-1 0-1,1 0 1,0 0 0,-3-5 0,1-1-5,0-1 1,0 0 0,1 0 0,0 0 0,1-1-1,0 1 1,1-1 0,0 1 0,0-1-1,1 1 1,2-16 0,-1 18 42,1 0 0,0 0 1,0 1-1,0-1 0,1 0 1,0 1-1,1 0 0,-1 0 0,1 0 1,6-6-1,-3 4 3,0 0 0,1 1 0,0 0 0,1 0 0,0 1 0,12-8 0,10-2 16,1 1 1,1 1-1,49-14 1,-68 24-69,45-16-121,91-29-1495,-116 40-1087,0 2 0,51-5 1,-41 12-3217,-6 4 1915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52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233 686 2560,'-7'-11'2295,"7"11"-2222,0-1 0,0 0 0,0 1-1,-1-1 1,1 0 0,0 1 0,0-1 0,-1 1 0,1-1 0,0 1 0,-1-1 0,1 1-1,-1-1 1,1 1 0,0-1 0,-1 1 0,1 0 0,-1-1 0,1 1 0,-1 0 0,1-1-1,-1 1 1,0 0 0,1-1 0,-1 1 0,1 0 0,-1 0 0,0 0 0,1 0 0,-1 0-1,0 0 1,1 0 0,-1 0 0,1 0 0,-1 0 0,-1 0 0,-2 1 23,1 0 1,-1 0 0,0 1 0,0 0-1,1-1 1,-1 1 0,1 1-1,0-1 1,-1 0 0,-4 6 0,-4 4 185,-13 17 1,3-4-62,-60 74 227,79-95-427,0 0-1,0 0 0,1 1 0,0-1 1,0 1-1,0-1 0,1 1 0,-3 9 1,4-13 20,0 1 1,-1 0-1,1-1 1,0 1-1,0 0 1,1 0-1,-1-1 1,0 1-1,0 0 1,1-1-1,-1 1 1,1-1 0,0 1-1,-1 0 1,1-1-1,0 1 1,0-1-1,0 1 1,0-1-1,0 0 1,0 0-1,0 1 1,1-1-1,-1 0 1,0 0-1,1 0 1,-1 0-1,3 1 1,-2-1 21,0 0-1,1 0 1,-1 0-1,1 0 1,-1 0-1,1-1 1,-1 1-1,1-1 1,-1 0 0,1 0-1,-1 0 1,1 0-1,-1 0 1,1 0-1,4-2 1,-3 1 12,0-1 0,0 1 1,0-1-1,-1 0 0,1 0 0,0-1 0,-1 1 1,6-6-1,1-4 55,0 1 0,0-1 0,-2-1 1,9-14-1,-16 26-123,160-302 705,-125 232-555,-19 37-107,-4 12-33,-2 0 0,-1-2 0,14-46 0,-18 46-67,-1 0 1,-2 0 0,0 0 0,-1 0 0,-2-1 0,0 1 0,-2-1 0,-1 1 0,-7-30 0,10 52 20,0 0 0,-1 0 0,0 0 1,1 1-1,-1-1 0,0 0 0,0 1 0,0-1 0,0 0 1,0 1-1,0-1 0,0 1 0,0 0 0,-1-1 0,1 1 1,0 0-1,-1 0 0,-3-2 0,4 3 4,-1-1-1,1 1 1,-1 0 0,1 0-1,-1 0 1,1 0-1,-1 0 1,1 0 0,-1 0-1,0 1 1,1-1-1,-1 0 1,1 1 0,0-1-1,-1 1 1,1 0-1,-1 0 1,1-1 0,0 1-1,0 0 1,-1 0-1,1 0 1,-2 2 0,-6 6-67,0 1 1,1-1 0,0 1 0,1 1 0,-12 21-1,-22 60 74,30-59 170,0 0 0,3 0 0,0 1-1,3 0 1,0 0 0,2 1 0,2-1-1,1 1 1,2-1 0,11 63 0,-10-86-56,0 1 0,0-1 0,1 0 0,1 0 0,0-1 0,0 0 0,1 0 0,0 0 1,12 15-1,-14-21-27,0 0 1,0 0 0,0 0 0,1-1-1,-1 0 1,1 0 0,0 0 0,-1 0-1,1 0 1,1-1 0,-1 0 0,0 0-1,0-1 1,1 1 0,-1-1 0,1 0-1,-1-1 1,1 1 0,0-1 0,-1 0-1,1-1 1,5 0 0,-2-1-30,-1-1 0,-1 1-1,1-1 1,0-1 0,-1 0 0,0 0 0,0 0 0,0-1-1,0 0 1,-1 0 0,1 0 0,-1-1 0,-1 0 0,1 0-1,6-11 1,6-9-7,-2-1 0,21-46 0,-37 73-33,38-92-256,-35 85-122,-6 18 119,-2 8 107,-2 12 120,2-1 0,-2 40 0,7-61 71,0 1 0,1-1 1,-1 0-1,2 1 1,-1-1-1,1 0 0,1 0 1,0 0-1,0 0 0,1-1 1,-1 1-1,8 9 0,-10-17-10,-1 1-1,1-1 0,0 1 0,0-1 0,0 0 0,1 0 0,-1 0 0,0 0 0,0 0 0,1 0 0,-1 0 0,0 0 0,1 0 0,-1 0 0,1-1 0,-1 1 1,1-1-1,-1 1 0,1-1 0,0 0 0,1 1 0,-1-1 5,0-1 0,1 1 1,-1-1-1,0 1 0,0-1 1,0 0-1,0 1 0,-1-1 0,1 0 1,0-1-1,0 1 0,-1 0 0,1 0 1,2-2-1,2-4 66,1-1 0,-1 1 1,-1-1-1,1 0 0,6-14 0,-3 5-148,-2 0-1,0-1 0,0 0 0,-2-1 1,6-35-1,-13 74-202,1 0 0,1 26 0,0-38 315,1 1 0,0 0 0,1-1 0,-1 1 0,1-1-1,1 0 1,0 1 0,0-1 0,1-1 0,5 11 0,-9-17-32,1 0 0,0 0 0,0 0 0,0 0 0,0 0 1,0 0-1,0 0 0,0 0 0,0 0 0,0 0 0,1-1 0,-1 1 1,0 0-1,0-1 0,1 1 0,-1-1 0,0 1 0,1-1 0,-1 0 1,1 1-1,1-1 0,-1 0-7,0-1 0,-1 1 1,1-1-1,0 1 0,0-1 0,0 0 0,-1 0 1,1 1-1,0-1 0,-1 0 0,1-1 0,-1 1 1,3-2-1,3-5 22,0 1 0,-1-1-1,0-1 1,9-16 0,-7 11-40,-1 0 1,0-1-1,-1 1 0,-1-1 0,7-28 0,-10 24 22,-1 12-23,0 0 1,1 0-1,2-11 0,-3 16-1,0 0-1,0 0 1,1 0-1,-1 0 1,0 0-1,1 0 1,-1 0-1,1 0 1,-1 1-1,1-1 1,0 1-1,0-1 1,0 1-1,3-3 1,1 1-17,0 0 0,1 0 1,-1 1-1,1 0 0,-1 0 1,1 1-1,-1-1 0,1 1 1,11 0-1,-16 1 4,1 0 0,0 1 0,-1-1 0,1 0 0,-1 1 0,1 0 0,-1-1 0,1 1-1,-1 0 1,0 0 0,1 1 0,-1-1 0,0 0 0,0 1 0,0 0 0,0-1 0,0 1 0,0 0 0,0 0 0,0 0 0,-1 0 0,1 0 0,-1 0 0,0 0 0,1 1 0,-1-1 0,0 1-1,1 3 1,4 16 142,5 41 0,-10-48-92,2 0 1,-1 0-1,2 0 1,0-1-1,1 0 1,0 1-1,9 14 1,-12-26-18,0 0 1,1 0 0,-1 0 0,1 0-1,0 0 1,0 0 0,0-1-1,0 0 1,0 1 0,0-1-1,1 0 1,-1-1 0,1 1 0,-1-1-1,1 1 1,0-1 0,0 0-1,-1-1 1,1 1 0,0-1-1,0 1 1,0-1 0,0 0 0,0 0-1,0-1 1,0 1 0,-1-1-1,1 0 1,0 0 0,0 0-1,-1-1 1,1 1 0,0-1 0,-1 0-1,0 0 1,1 0 0,2-3-1,10-11-63,-1 0 0,0-1 0,21-33 0,9-10 9,-41 52-2,2 1 27,-6 8-1,0-1 1,0 0-1,0 0 1,1 0-1,-1 0 1,0 0-1,0 0 1,0 0-1,1 0 1,-1 0-1,0 1 1,0-1-1,0 0 1,0 0 0,1 0-1,-1 0 1,0 0-1,0 1 1,0-1-1,0 0 1,0 0-1,0 0 1,1 1-1,-1-1 1,0 0-1,0 0 1,0 0-1,0 1 1,0-1-1,0 0 1,0 0-1,0 1 1,0-1-1,0 0 1,0 0-1,0 1 1,4 24-23,-1 0 0,-1 1 1,-1-1-1,-3 28 0,1-2 337,20-72 187,-12 8-434,0-1-1,9-24 0,-12 26-95,1 1 1,0-1-1,0 1 1,13-19-1,-17 29 12,0 0 0,0 0-1,0 0 1,0 0-1,0 0 1,0 0 0,0 0-1,1 0 1,-1 0-1,0 0 1,0 1 0,1-1-1,1 0 1,-3 1 17,1 0 1,-1 0-1,0 0 1,1 0-1,-1 0 0,0 0 1,0 0-1,1 0 1,-1 0-1,0 0 0,0 0 1,1 0-1,-1 0 1,0 0-1,0 1 1,1-1-1,-1 0 0,0 0 1,0 0-1,0 0 1,1 1-1,-1-1 0,0 0 1,0 0-1,0 1 1,0-1-1,1 0 0,1 15 26,-2-2-4,-1 17-63,1-28 59,0-1 0,0 1-1,0-1 1,0 1 0,0 0 0,1-1 0,-1 1 0,1-1 0,-1 1 0,1-1 0,-1 0 0,2 3 0,0-4-5,-1 0 1,0-1-1,0 1 1,0-1-1,0 1 0,0-1 1,0 1-1,0-1 1,0 1-1,0-1 1,0 0-1,0 1 1,-1-1-1,1 0 0,0 0 1,0 0-1,0-1 1,2 0-1,63-64 178,-62 62-217,0 0 0,1 0 1,-1 0-1,9-4 0,-12 7 19,1 1 1,-1-1-1,0 1 1,0-1 0,1 1-1,-1-1 1,0 1-1,1 0 1,-1 0 0,0-1-1,3 1 1,-3 1 6,0-1 0,-1 0 0,1 0 1,0 0-1,-1 1 0,1-1 0,-1 0 0,1 1 1,-1-1-1,1 0 0,0 1 0,-1-1 1,1 1-1,-1-1 0,0 1 0,1-1 0,-1 1 1,1 0-1,-1-1 0,0 1 0,1-1 0,-1 1 1,0 0-1,0-1 0,1 2 0,0 5-12,1 0 0,-1 0-1,-1 0 1,1 0 0,-1 0-1,0 1 1,-1-1 0,-2 12-1,2-12 14,-1 0 0,2 0 0,-1 0 0,1 0 0,0 0 0,1 0-1,-1 0 1,2 0 0,1 8 0,-3-14 14,1 0 0,-1 0 0,1 0 0,0 0 0,-1 0 0,1 0 0,0 0-1,0 0 1,-1 0 0,1 0 0,0-1 0,0 1 0,0 0 0,0-1 0,0 1 0,0 0 0,0-1 0,1 1 0,-1-1 0,0 0 0,0 1-1,0-1 1,0 0 0,1 0 0,-1 0 0,0 1 0,0-1 0,3-1 0,0 1 17,1-1-1,0 1 1,-1-1 0,1-1-1,-1 1 1,6-3 0,16-7-8,-1-3 1,0 0-1,-1-1 1,44-36 0,-31 18-10,-2-1 0,33-42 0,-59 65-41,19-15 1,-19 17-75,-9 9 101,0 0 0,0 0 0,0 0 0,0 1 0,0-1 0,0 0 0,1 0 0,-1 0 0,0 0-1,0 0 1,0 0 0,0 0 0,0 0 0,0 0 0,0 0 0,0 1 0,0-1 0,0 0 0,0 0 0,0 0 0,0 0-1,0 0 1,0 0 0,0 0 0,0 0 0,0 0 0,1 0 0,-1 0 0,0 0 0,0 0 0,0 0 0,0 0-1,0 0 1,0 0 0,0 0 0,0 0 0,0 0 0,1 0 0,-1 0 0,0 0 0,0 0 0,0 0 0,0 0 0,0 0-1,0 0 1,0 0 0,0 0 0,0 0 0,0 0 0,0 0 0,1 0 0,-1 0 0,0 0 0,0 0 0,0 0-1,0 0 1,0 0 0,0-1 0,-4 16-168,-12 20 15,4-16 158,0 1 0,2 1 0,1 0 0,-11 33 0,19-52 14,1 0 0,0 1 1,0-1-1,-1 0 0,2 1 0,-1-1 0,0 0 1,0 1-1,2 3 0,-2-6-10,0 1 1,0-1-1,0 1 0,0-1 0,1 1 1,-1-1-1,0 1 0,0-1 1,1 0-1,-1 1 0,0-1 0,0 1 1,1-1-1,-1 0 0,0 1 1,1-1-1,-1 0 0,1 0 0,-1 1 1,0-1-1,1 0 0,-1 0 0,1 1 1,-1-1-1,1 0 0,-1 0 1,1 0-1,-1 0 0,1 0 0,-1 0 1,1 0-1,-1 0 0,0 0 1,1 0-1,-1 0 0,1 0 0,-1 0 1,1 0-1,-1 0 0,1-1 0,-1 1 1,1 0-1,-1 0 0,0 0 1,1-1-1,-1 1 0,1 0 0,-1-1 1,3-1 12,0-1 0,0 0 1,-1 0-1,0 0 0,1 0 1,-1 0-1,0 0 1,-1 0-1,1-1 0,0 1 1,0-5-1,5-7-36,4-6 6,-4 10 85,9-27 0,-14 33-86,-1 3 2,-1 0-1,1 1 1,-1-1 0,1 1-1,0-1 1,0 1-1,-1-1 1,1 1 0,0-1-1,0 1 1,2-2-1,-3 3 5,1 0-1,-1 1 0,0-1 0,1 0 0,-1 0 0,0 0 1,0 1-1,1-1 0,-1 0 0,0 0 0,0 0 0,1 1 1,-1-1-1,0 0 0,0 1 0,1-1 0,-1 0 0,0 1 1,0-1-1,0 0 0,0 1 0,0-1 0,0 0 0,0 1 1,1-1-1,-1 0 0,0 1 0,0-1 0,0 0 0,0 1 1,-1-1-1,3 18-69,-2-1-1,-3 30 1,1-16 95,-6 51-51,-31 141-1,37-215 37,-10 52 9,-27 113 31,26-126 79,-31 73 0,35-100-51,0 0 1,-2-2-1,-16 24 1,21-34-7,0-1 0,-1 1 1,1-2-1,-2 1 0,1-1 1,0 0-1,-1 0 0,0-1 0,-12 6 1,18-10-30,-1 0 0,-1 0 0,1 0 0,0 0 0,0 0 0,0 0 0,0-1 0,-1 0 0,1 1 0,-6-2 0,8 1-21,-1 0 0,0-1 0,0 1 0,1-1 0,-1 1 0,0-1 0,1 0 0,-1 0 0,1 0 0,-1 0-1,1 0 1,-1 0 0,1 0 0,0 0 0,0-1 0,-1 1 0,1 0 0,0-1 0,0 1 0,0-1 0,-1-2 0,0-2 5,0 0-1,0 0 1,1 0 0,0 0 0,0 0-1,0-1 1,1 1 0,-1 0 0,2-1-1,-1 1 1,1 0 0,2-10 0,2-6-33,1 0 0,12-28 1,-8 26-39,2 0 0,0 2 0,1-1 0,1 2 0,2-1 0,0 2 0,1 0 0,37-33 0,5 5-1513,-44 37-190,0 1 0,19-9 0,-8 10-150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52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57 6048,'-35'-32'2752,"22"16"-2400,8 12 352,10-1-1248,3 10 288,10-5-2816,9 4 1696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54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58 273 3552,'-2'4'3894,"3"-4"-3833,7 13 2436,-7-12-2386,-1 0 0,1 0 1,0-1-1,0 1 0,0 0 0,0 0 0,0 0 0,0-1 0,0 1 0,0-1 1,0 1-1,0-1 0,0 1 0,0-1 0,1 1 0,-1-1 0,0 0 1,0 0-1,0 0 0,0 0 0,1 0 0,-1 0 0,0 0 0,0 0 1,0 0-1,1 0 0,-1-1 0,0 1 0,2-1 0,0-1 56,0-1 0,0 0-1,0 0 1,0 0-1,-1 0 1,1 0 0,-1-1-1,0 1 1,0-1-1,2-3 1,2-3 32,-2 1-80,1 0 0,-1 0 0,-1-1 0,0 1 0,0-1 0,1-10 0,7-64 361,-8 46-230,-2-9-58,-2 42-128,-2 8-48,-1 11-150,0 80 44,2 44 191,5 21 496,-1-17 29,-3-77-345,1-57-214,-1 0 1,1 0-1,-1-1 0,-1 1 0,0 0 1,-4 12-1,4-16-46,0 1-1,0-1 1,0 0 0,0-1 0,-1 1 0,0 0 0,0-1-1,0 1 1,0-1 0,0 0 0,-1 0 0,-4 3-1,-7 4-30,-1-1-1,1-1 0,-1-1 1,-1 0-1,-17 4 0,42-15 908,92-36 169,-5 16-645,-82 22-369,1 0 0,-1 0-1,0 2 1,1-1-1,16 3 1,-4 0 91,-20-2-107,0 0 0,-1 0 1,12 3-1,-16-2-34,0-1 1,0 1 0,0 0 0,0 0 0,0 0-1,-1-1 1,1 1 0,0 0 0,0 0 0,-1 0 0,1 1-1,0-1 1,-1 0 0,0 0 0,1 0 0,-1 0-1,1 0 1,-1 1 0,0-1 0,0 0 0,0 0-1,0 1 1,0-1 0,0 0 0,0 0 0,0 0-1,0 1 1,-1-1 0,1 0 0,0 0 0,-1 0-1,1 0 1,-1 1 0,1-1 0,-1 0 0,0 0-1,0 1 1,-4 2-48,-1-2 454,4-2-378,2 0-35,0 0 0,0 0 0,0 0 1,0 0-1,0 0 0,0 0 0,0 0 0,0 0 0,0 0 0,0 0 0,0-1 1,0 1-1,0 0 0,0 0 0,1 0 0,-1 0 0,0 0 0,0 0 0,0 0 1,0 0-1,0 0 0,0 0 0,0 0 0,0 0 0,0 0 0,0 0 1,0 0-1,0 0 0,0 0 0,0 0 0,0 0 0,0 0 0,0 0 0,0 0 1,0-1-1,0 1 0,0 0 0,0 0 0,0 0 0,0 0 0,0 0 0,0 0 1,0 0-1,0 0 0,0 0 0,0 0 0,0 0 0,0 0 0,0 0 1,0 0-1,0 0 0,0-1 0,0 1 0,0 0 0,0 0 0,0 0 0,0 0 1,0 0-1,0 0 0,0 0 0,0 0 0,0 0 0,0 0 0,0 0 1,0 0-1,0 0 0,-1 0 0,-5-7-387,5 6-194,-1 0 0,-1-4-1170,1 4 1170,1 0 0,0-1 0,0 0 0,1 1 0,-1-1 0,-1-3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54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7 3968,'4'-6'3116,"-14"9"-1012,1 0-1783,-21 7 1084,-59 29 1,72-30-1131,1 0 0,0 2 0,0 0 0,-26 24 1,40-33-242,0 0 0,0 0 1,0 1-1,0-1 0,0 0 1,1 1-1,-1-1 0,1 1 1,0 0-1,0-1 0,0 1 1,0 0-1,0 0 0,0 0 1,1 0-1,-1 0 0,1 0 1,0 0-1,0-1 0,0 1 1,0 0-1,1 0 0,-1 0 1,2 6-1,1-2 35,1-1-1,-1 1 1,1 0 0,0-1 0,0 0 0,1 0-1,-1 0 1,10 8 0,17 14 463,-23-22-417,0 1 1,-1 0-1,0 0 1,0 0-1,0 1 1,-1 0-1,6 10 1,-12-16-89,1-1 1,0 1-1,-1-1 1,1 1-1,-1-1 1,1 1-1,-1-1 1,0 1-1,0-1 1,0 1-1,0 0 0,0-1 1,0 1-1,0-1 1,0 1-1,-1-1 1,1 1-1,0-1 1,-2 3-1,0 0 31,0-1 0,0 0 0,-1 0 0,1 0 0,-1 0-1,-3 2 1,-3 4 113,4-4-145,0 0 0,-1-1 0,1 0 1,-1 0-1,0 0 0,0-1 0,-11 5 0,-49 13 41,48-16 4,9-2-205,0-1 0,0 0 0,0-1 0,0 1 0,0-2 0,0 1 0,0-2 0,-17-1 0,25 2 29,0 0 0,0 0 0,1-1 0,-1 1 0,0 0 0,0-1 0,0 1-1,0 0 1,0-1 0,1 1 0,-1-1 0,0 0 0,0 1 0,1-1 0,-1 1-1,0-1 1,0-1 0,1 1-30,0 1-1,-1-1 1,1 1 0,0-1-1,0 0 1,0 1 0,0-1-1,0 0 1,0 1-1,0-1 1,0 0 0,0 1-1,0-1 1,0 0 0,0 1-1,1-1 1,-1 0 0,1 0-1,1-3-607,0 0 0,1 0-1,0 0 1,0 1 0,5-5-1,-7 6 586,21-18-1991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55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45 6656,'25'-44'5294,"-29"53"-3778,-1 2-1197,0 0 0,0 0 0,1 0 0,-4 14 0,-7 20 236,-59 127 1335,27-69-885,41-89-883,0 0 0,2 1-1,0-1 1,0 1-1,1 0 1,1-1 0,1 1-1,0 0 1,0 0-1,2 1 1,0-1 0,1-1-1,0 1 1,1 0-1,1 0 1,0-1 0,1 0-1,0 0 1,12 20-1,-10-21-59,0-1 0,1 0 0,0 0-1,1-1 1,1 0 0,0-1 0,0 0 0,1 0-1,0-1 1,0 0 0,17 8 0,-24-15-260,0 0-1,0 0 1,1-1 0,-1 1 0,0-1 0,1 0 0,-1 0 0,1-1-1,0 0 1,-1 1 0,1-1 0,-1-1 0,1 1 0,-1-1 0,1 0 0,-1 0-1,1 0 1,-1 0 0,0-1 0,0 0 0,1 0 0,5-3 0,-4 0-731,1 0-1,-1 0 1,0 0 0,0-1 0,0 1 0,-1-1 0,0-1 0,0 1 0,0-1 0,-1 0 0,7-15-1,-1-2-1880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55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23 156 9568,'-23'-19'4320,"31"7"-3776,2 4 1216,9 8-1089,12-12 417,4 0-608,15-4-96,0 4-224,3-8-160,-3 9-32,8-9-608,0 6 352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58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1088 2400,'-2'1'324,"0"1"0,0-1 0,1 1-1,-1 0 1,-6 14 6478,12-19-6419,0 0-1,0-1 1,-1 1 0,0-1-1,0 1 1,0-1 0,0 0 0,0 0-1,3-8 1,2-1 163,17-23-255,1 2 0,2 0-1,1 2 1,1 1-1,2 2 1,1 1 0,42-27-1,-13 7-428,-100 87-92,32-31 216,-1 0-1,1 1 1,1 0-1,0 0 1,0 0-1,-6 17 1,4-5 60,1 0 0,-3 23 1,7-34 71,1 0 0,0 0 1,1 1-1,0-1 0,1 12 1,0-18-27,0 1 1,-1-1 0,1 0-1,1 0 1,-1 0-1,1 0 1,-1-1 0,1 1-1,0 0 1,0-1 0,1 1-1,-1-1 1,1 0-1,0 1 1,4 3 0,-5-6-53,0 0 0,0 0 0,0 0-1,0 0 1,0 0 0,1 0 0,-1 0 0,0-1 0,0 1 0,1-1 0,-1 0 0,0 1 0,1-1 0,-1 0 0,0-1 0,1 1-1,-1 0 1,0-1 0,1 1 0,-1-1 0,0 0 0,3 0 0,3-3 60,-1 0 0,1 0 0,-1 0 0,13-10 0,112-102 285,-67 56-455,-64 59 65,23-19-82,-23 19 84,0 0 0,1 1 0,-1-1 0,0 0 0,0 1 0,1-1 0,-1 1 0,0-1 0,0 1 0,1 0 0,-1-1 0,0 1 0,1 0 0,-1 0 0,1 0 0,-1 0 0,0 0 0,2 0 0,-2 1-9,0 0 0,-1 0 0,1 0 0,-1 0 0,1 0 0,-1-1 0,1 1 0,-1 0 0,1 0 0,-1 0 1,0 0-1,0 0 0,0 0 0,1 0 0,-1 1 0,0 0 0,1 10-2,-1 0-1,0 1 1,-1-1 0,0 0-1,-6 24 1,-2 21 47,6-25 26,-2 20 452,6-51-366,3-3-35,6-12 40,10-18 91,-18 28-228,9-16-32,0 0 0,2 0 0,0 2-1,1 0 1,29-29 0,-42 46 1,0 0 0,0 0 1,0 1-1,0-1 0,0 0 0,0 0 0,1 1 0,-1-1 0,0 0 0,0 1 0,1-1 0,-1 1 0,0 0 0,1-1 0,-1 1 0,0 0 1,1 0-1,-1 0 0,0 0 0,1 0 0,2 1 0,-2-1 3,-1 1 1,1 0-1,0 0 1,-1 0-1,1 0 0,0 0 1,-1 1-1,1-1 1,-1 0-1,0 1 1,1-1-1,-1 1 0,2 2 1,2 6 8,0-1 0,0 2 0,-1-1 0,4 13 0,-7-18 21,3 6 0,0-1 0,0 1 1,1-1-1,0 0 0,10 13 0,-12-20-3,-1 1 0,1-1 0,0 0 0,0 0 0,0 0 0,1 0-1,-1 0 1,1-1 0,-1 1 0,1-1 0,0 0 0,0 0 0,0-1 0,0 1 0,0-1-1,8 2 1,-5-3 23,0 0-1,0 0 0,0-1 0,0 0 1,0 0-1,0 0 0,0-1 0,-1 0 1,1-1-1,-1 1 0,1-1 0,6-5 1,6-4 38,0 0 1,23-21 0,-18 12-45,-1 0 1,0-1-1,-2-1 0,-1-1 1,-1-1-1,-1-1 0,22-41 1,38-117 40,-48 108-108,127-284-112,-143 334 126,-2-1 0,-1 0 0,10-35 0,-20 45-376,-1 17 393,0 0 0,0-1 0,1 1 0,-1 0 1,0 0-1,0-1 0,0 1 0,0 0 0,0 0 0,0-1 1,0 1-1,0 0 0,0 0 0,0 0 0,0-1 0,0 1 0,-1 0 1,1 0-1,0-1 0,0 1 0,0 0 0,0 0 0,0 0 0,0-1 1,0 1-1,-1 0 0,1 0 0,0 0 0,0 0 0,0-1 1,0 1-1,-1 0 0,1 0 0,0 0 0,0 0 0,0 0 0,-1 0 1,1 0-1,0-1 0,0 1 0,-1 0 0,1 0 0,0 0 0,0 0 1,-1 0-1,1 0 0,0 0 0,0 0 0,0 0 0,-1 0 1,1 0-1,0 1 0,0-1 0,-1 0 0,1 0 0,0 0 0,0 0 1,0 0-1,-1 0 0,1 0 0,0 1 0,0-1 0,-11 10-53,1 0 0,0 1-1,1 1 1,0-1 0,-8 16-1,16-26 61,-10 17-41,1 1 0,0 0 0,2 0 0,-11 38 0,-12 83-10,29-132 56,-10 55 63,3-1 0,2 1 0,3 88 0,4-143-54,1 0 1,0 0-1,0 0 1,1 0-1,0 0 0,0-1 1,1 1-1,0 0 1,1-1-1,7 14 0,-8-17 8,0 0-1,1-1 1,-1 1-1,1-1 1,-1 1-1,1-1 0,0 0 1,0-1-1,1 1 1,-1-1-1,0 0 0,1 0 1,0 0-1,-1 0 1,1-1-1,0 0 0,0 0 1,0 0-1,5 0 1,6-1 43,0-1 1,-1-1 0,1 0 0,21-6 0,6-1 122,-28 6-142,0 0 0,-1-1 0,28-11 0,-35 12-25,-1-1 1,1 1-1,-1-1 1,0 0 0,0-1-1,-1 1 1,1-1-1,-1 0 1,0-1 0,6-7-1,-10 11-12,0 0 0,0-1 0,0 1 1,0 0-1,0 0 0,0-1 0,-1 1 0,1-1 0,-1 1 0,0 0 0,1-1 0,-1-2 0,0 4-20,0 1-1,0-1 1,-1 0-1,1 0 1,0 1-1,0-1 1,0 0 0,0 0-1,-1 1 1,1-1-1,0 0 1,-1 0-1,1 1 1,-1-1-1,1 1 1,-1-1 0,1 0-1,-1 1 1,1-1-1,-1 1 1,1-1-1,-1 1 1,0-1 0,1 1-1,-1 0 1,0-1-1,1 1 1,-1 0-1,0-1 1,0 1-1,1 0 1,-1 0 0,0 0-1,0 0 1,1 0-1,-1 0 1,0 0-1,0 0 1,0 0 0,1 0-1,-2 0 1,-6 2-43,-1 0 1,1 1 0,0-1 0,0 1-1,0 1 1,0 0 0,1 0-1,-10 7 1,0 1 49,1 0 1,-19 20-1,32-28 1,-1 0 0,1 1 0,0-1 0,0 1 0,0-1 0,1 1 0,0 0 0,0 0 0,0 0 0,0 0 0,1 0 0,0 0 0,0 1 0,0-1 0,1 7 0,-1-8 8,1 0 0,1 0 0,-1 0 0,1 0 0,-1 0 0,1 0 0,0 0 0,1 0 0,-1 0 1,1-1-1,-1 1 0,1-1 0,0 1 0,0-1 0,1 1 0,-1-1 0,1 0 0,0 0 0,0 0 1,4 3-1,-1-2 22,-1-1-1,1 0 1,0 0 0,0-1 0,0 0 0,0 0-1,0 0 1,1-1 0,-1 0 0,0 0 0,1 0 0,-1-1-1,1 0 1,-1 0 0,1-1 0,-1 0 0,0 0 0,1 0-1,10-4 1,8-5-3,-1 0 1,0-2-1,34-22 0,-42 24-1,5-4 2,-1-1 1,0 0-1,-1-2 1,23-27 0,13-12-32,-54 55-10,0-1 0,0 1-1,0 0 1,0 0 0,0 0 0,1 0-1,-1 0 1,0 0 0,0 1 0,1-1-1,-1 0 1,1 1 0,-1-1-1,1 1 1,-1-1 0,1 1 0,1 0-1,-2 0-1,0 0 0,1 0 0,-1 1 0,0-1 0,0 0 0,0 1 0,0-1-1,0 1 1,1-1 0,-1 1 0,0 0 0,-1 0 0,1-1 0,0 1 0,0 0 0,0 0 0,0 0-1,0 0 1,-1 0 0,1 0 0,-1 0 0,2 2 0,0 1 29,0 0-1,0 1 1,-1-1 0,1 0-1,-1 1 1,0-1 0,0 1-1,0-1 1,-1 1 0,0-1-1,0 8 1,0-1-11,-1-5 4,1 0-1,0-1 1,0 1-1,1 0 0,-1 0 1,1 0-1,1-1 1,-1 1-1,1-1 0,0 1 1,0-1-1,0 1 1,5 5-1,-6-8 7,1 0-1,0 0 1,0 0 0,1-1-1,-1 1 1,1-1-1,-1 1 1,1-1 0,0 0-1,0 0 1,0 0 0,0 0-1,0 0 1,0-1 0,1 1-1,-1-1 1,1 0 0,-1 0-1,0 0 1,1-1-1,0 1 1,-1-1 0,1 0-1,-1 0 1,6-1 0,10 0 41,1-2 1,-1-1-1,35-11 1,52-29 19,-77 29 63,44-32 1,-26 15-217,-46 32 62,-1-1 1,1 1-1,-1-1 1,1 1-1,-1 0 1,1-1-1,-1 1 1,1 0-1,-1 0 1,1-1-1,-1 1 1,1 0 0,0 0-1,-1 0 1,1 0-1,-1 0 1,1 0-1,0 0 1,0 0-1,0 1 15,-1-1 0,0 1 0,1 0 0,-1 0 0,0-1 0,0 1 0,0 0 0,0 0 0,0 0 0,0-1 0,0 1 0,0 0 0,0 0 0,0 0 0,0-1-1,0 1 1,0 0 0,-1 1 0,-12 71-64,12-63 68,0 1 0,1-1 0,0 1-1,1 0 1,0-1 0,0 1 0,1-1 0,5 14 0,-3-6 0,-4-16 16,1 0-1,-1 0 0,1 0 0,-1 0 0,1 0 1,0 0-1,0 0 0,0 0 0,0 0 0,0-1 1,0 1-1,1 0 0,2 2 0,-3-4-1,0 1 0,0-1 0,0 1 0,0-1 0,0 0 0,0 0 0,0 0 0,-1 1 0,1-1 0,0 0 0,0 0 0,0 0 0,0 0-1,0-1 1,0 1 0,0 0 0,0 0 0,0-1 0,0 1 0,0 0 0,0-1 0,0 1 0,0-1 0,0 1 0,-1-1 0,1 1 0,0-1 0,0 0 0,-1 1 0,1-1 0,1-1 0,5-7 85,0 0 0,0 0 1,-1-1-1,8-16 0,2-1-72,-5 8-29,15-35 0,-22 46-2,-1-1-1,0 0 1,-1-1 0,1 1 0,-2 0 0,2-14-1,-3 21-12,0 0-1,0 0 0,0 0 0,0 0 0,0 0 1,-1 0-1,1 0 0,-1 1 0,1-1 0,-1 0 1,1 0-1,-1 1 0,0-1 0,0 0 1,0 1-1,0-1 0,0 0 0,0 1 0,-1 0 1,1-1-1,0 1 0,-4-3 0,5 4 17,0 0 0,0 0 0,0 0-1,0 0 1,0 0 0,1-1 0,-1 1 0,0 0-1,0 0 1,0 0 0,0 0 0,0 0 0,0 0-1,0-1 1,0 1 0,0 0 0,0 0-1,0 0 1,1 0 0,-1 0 0,0 0 0,0 0-1,0 0 1,0 0 0,0 0 0,0 0 0,1-1-1,-1 1 1,0 0 0,0 0 0,0 0-1,0 0 1,0 0 0,0 0 0,1 0 0,-1 0-1,0 0 1,0 0 0,0 0 0,0 0 0,0 0-1,1 1 1,-1-1 0,0 0 0,0 0-1,17-2 31,21 2 89,123 1-144,45 3 54,-200-4-14,25 4-21,-29-3-2,0-1-1,0 1 0,0-1 1,0 1-1,0 0 0,0-1 1,0 1-1,0 0 0,0 0 1,0 1-1,2 1 0,-3-2 11,-1-1-1,0 0 0,0 1 0,1-1 0,-1 0 1,0 0-1,0 1 0,0-1 0,0 0 1,1 1-1,-1-1 0,0 0 0,0 1 0,0-1 1,0 0-1,0 1 0,0-1 0,0 0 1,0 1-1,0-1 0,0 0 0,0 1 0,0-1 1,0 0-1,0 1 0,-1-1 0,1 0 1,0 1-1,0-1 0,0 0 0,0 1 0,-1-1 1,1 0-1,0 1 0,0-1 0,-1 0 1,-15 13 55,-73 37-137,49-28 144,-49 35 1,79-49-6,10-8-55,0 0-1,0 0 1,0 0-1,0 0 1,0 0-1,0 0 1,0 0-1,0 0 1,0 0-1,0 0 1,0 0-1,0 0 1,0 0-1,0 0 1,0 0-1,0 0 1,0 0-1,0 0 1,1 0-1,-1 0 1,0 0-1,0 0 1,0 0-1,0 1 1,0-1-1,0 0 1,0 0-1,0 0 1,0 0-1,0 0 1,0 0-1,0 0 1,0 0 0,0 0-1,0 0 1,0 0-1,0 0 1,0 0-1,0 0 1,0 0-1,0 0 1,0 0-1,0 0 1,0 0-1,0 0 1,0 0-1,0 0 1,0 1-1,21-11 136,-8 4-101,56-30-101,-41 20-159,30-12 1,-58 28 210,1 0 1,-1 0 0,1 0 0,0 0-1,-1 0 1,1 1 0,-1-1 0,1 0-1,-1 0 1,1 0 0,-1 0 0,1 1-1,-1-1 1,1 0 0,-1 1 0,1-1-1,-1 0 1,0 1 0,1-1 0,-1 0-1,0 1 1,1-1 0,-1 1 0,0-1-1,1 1 1,-1-1 0,0 1 0,0-1-1,1 1 1,-1 0 0,9 21 35,-8-19-24,6 23-60,-6-20 60,1 0 0,-1-1 0,1 1 0,0-1 0,1 1 0,-1-1 0,4 6 0,0-3 9,-2-3 21,-1 0 0,1 0-1,0-1 1,5 5 0,-8-7-16,1-1 0,-1 0 0,1 0 0,-1-1 0,1 1 0,-1 0-1,1 0 1,-1-1 0,1 1 0,0-1 0,-1 1 0,1-1 0,0 0 0,-1 0 0,1 1 0,0-1 0,-1 0 0,1-1 0,2 1 0,4-2 18,-1 0 0,0-1 0,0 0 1,-1 0-1,1 0 0,10-8 1,39-31 55,-53 40-84,25-22-10,-3 5 75,-1-1-1,0-1 1,-2-1-1,38-50 1,-31 27 10,43-89-1,9-61-147,-56 135 24,-12 32-123,14-51 0,-26 75 149,0 0-18,0 0 0,0 0 1,0-1-1,-1 1 1,1-7-1,-1 10 30,0 0-1,-1 0 0,1 1 1,0-1-1,0 0 0,0 0 1,-1 1-1,1-1 0,0 0 1,-1 1-1,1-1 0,0 0 1,-1 1-1,1-1 0,-1 0 1,1 1-1,-1-1 0,1 1 1,-1-1-1,0 1 0,1-1 1,-1 1-1,0 0 0,1-1 1,-1 1-1,0 0 0,1-1 1,-1 1-1,0 0 1,0 0-1,1 0 0,-1 0 1,0 0-1,0 0 0,1 0 1,-1 0-1,0 0 0,0 0 1,-1 0-1,-3 1-17,0 0 0,-1 0 0,1 1-1,0 0 1,-1 0 0,1 0 0,0 1 0,1-1 0,-1 1 0,0 0-1,1 1 1,-1-1 0,1 1 0,-5 5 0,-2 3 11,0 1-1,1 1 1,-16 27 0,12-13 13,1 0 0,1 1 0,2 0 0,1 1 0,1 0 0,1 1 0,-3 51 0,9-71-3,1 1 0,0-1 0,1 1 0,1 0 1,-1-1-1,2 0 0,0 1 0,0-1 0,1 0 1,0 0-1,8 13 0,-7-16-405,0 0 1,1-1-1,-1 1 0,2-1 1,12 12-1,-12-13-460,0-1 1,0 0-1,1 0 1,-1-1-1,1 0 1,14 5-1,6-1-1396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59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85 6304,'-23'-47'3477,"23"47"-3437,0 0 1,0-1-1,0 1 1,0 0-1,0 0 1,0 0-1,0-1 0,0 1 1,0 0-1,0 0 1,0-1-1,0 1 1,1 0-1,-1 0 1,0 0-1,0-1 0,0 1 1,0 0-1,0 0 1,0 0-1,0 0 1,1-1-1,-1 1 0,0 0 1,0 0-1,0 0 1,0 0-1,1 0 1,-1-1-1,0 1 0,0 0 1,0 0-1,1 0 1,-1 0-1,0 0 1,0 0-1,0 0 0,1 0 1,-1 0-1,0 0 1,0 0-1,1 0 1,-1 0-1,0 0 0,0 0 1,0 0-1,1 0 1,-1 0-1,0 0 1,0 0-1,0 0 1,1 1-1,3-1 382,170-6 4038,-59 4-3560,89-9-241,278-2-827,-442 12-1997,4 1-1076,-15 5-3358,-15 0 2743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0:59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12 6400,'-111'-11'2880,"82"17"-2400,39-1-512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21.4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 88 3072,'9'-15'793,"-2"3"594,18-21 1,-24 31-803,1 0 1,-1 0 0,1 0 0,-1 0-1,0 0 1,0 0 0,0-1-1,0 1 1,0 0 0,0-4-1,-1 6-554,0 0-1,0 0 1,0-1-1,0 1 1,-1 0-1,1 0 1,0 0-1,0 0 1,0 0-1,0 0 1,0 0-1,0 0 1,0 0-1,-1 0 1,1 0-1,0 0 1,0 0-1,0 0 1,0 0-1,0 0 1,0 0-1,0 0 0,-1 0 1,1 0-1,0 0 1,0 0-1,0 1 1,0-1-1,0 0 1,0 0-1,0 0 1,0 0-1,0 0 1,-1 0-1,1 0 1,0 0-1,0 0 1,0 0-1,0 0 1,0 1-1,0-1 1,0 0-1,0 0 1,0 0-1,0 0 1,0 0-1,0 0 1,-4 9 751,3-6-494,-44 103 2357,26-59-1968,11-27-359,0 0 0,1 0 1,1 0-1,1 1 0,-3 23 0,8-41-232,-1 0-1,1 0 1,0 0-1,1 0 0,-1 0 1,0 0-1,1 0 1,0 0-1,1 6 0,-1-8-47,0 0-1,-1-1 0,1 1 1,0 0-1,0 0 0,0 0 0,-1 0 1,1-1-1,0 1 0,0 0 1,0-1-1,0 1 0,0-1 1,1 1-1,-1-1 0,0 1 1,0-1-1,0 0 0,0 0 1,0 0-1,1 1 0,-1-1 0,0 0 1,0 0-1,0-1 0,1 1 1,-1 0-1,0 0 0,2-1 1,8-2 60,1 0 0,0 0 0,-1-1 0,15-7 0,44-28 10,-39 21-50,156-95-256,-181 109 137,0 0 0,0 0 0,0 1 0,0 0 1,0 0-1,12-3 0,-18 5 50,1 1 1,0 0 0,-1 0-1,1 0 1,-1 0-1,1-1 1,0 1 0,-1 0-1,1 0 1,-1 0 0,1 0-1,0 1 1,-1-1 0,1 0-1,-1 0 1,1 0-1,0 0 1,-1 1 0,1-1-1,-1 0 1,1 0 0,-1 1-1,1-1 1,-1 0 0,1 1-1,-1-1 1,1 1-1,-1-1 1,1 2 0,-1-1 1,1 0 0,-1 0 0,0 1 0,1-1 0,-1 0 0,0 1 0,0-1 0,0 0 0,0 1 0,0-1 0,-1 0 0,1 1 0,-1 0 0,0 5-4,-1-1-1,-1 0 1,1 0-1,-1-1 1,-5 9-1,-19 20 56,-48 48 0,-11 14 34,-50 107 438,65-90-297,45-73-161,-33 48 213,55-84-161,0 1 0,-1-1 0,-6 7 0,10-11-82,0 1 0,0 0-1,0-1 1,0 1 0,0-1 0,0 1 0,0-1 0,0 1 0,0-1 0,0 0 0,-2 1 0,3-1-15,-1 0 0,1 0 0,0 0 0,-1-1 0,1 1 0,0 0-1,-1 0 1,1 0 0,0 0 0,-1-1 0,1 1 0,0 0 0,-1 0 0,1-1 0,0 1 0,0 0 0,-1 0 0,1-1 0,0 1 0,0 0 0,0-1 0,-1 1 0,1 0 0,0-1-1,0 1 1,0 0 0,0-1 0,0 1 0,0 0 0,0-1 0,0 1 0,0-1 0,0 0 0,-1-3-20,1 0 0,1 0-1,-1 0 1,0 0 0,1 0 0,0 0 0,2-7 0,14-30-97,-9 22 66,5-11 22,22-38 0,-28 56 19,0 0 1,2 1-1,-1 1 0,1-1 1,1 1-1,12-9 1,-6 6-15,1 1 1,1 1 0,25-11 0,61-22 41,-32 14-73,-70 29 42,149-69 95,-120 54-29,0-2-1,46-36 1,-53 34-136,0-1 0,40-44 0,-58 56 77,0 1 0,0-1 1,0 0-1,-1-1 1,4-10-1,-7 14-7,0-1-1,0 1 1,-1 0-1,0-1 1,0 1 0,-1 0-1,1-1 1,-1 1 0,-2-10-1,2 15-24,0-1-1,0 0 0,-1 0 1,1 1-1,-1-1 0,0 0 1,1 1-1,-1-1 0,0 1 1,0-1-1,0 1 0,0-1 1,0 1-1,0 0 0,-2-2 1,2 2 14,0 1 0,0-1 0,0 1 1,1-1-1,-1 1 0,0 0 0,0-1 1,0 1-1,0 0 0,0 0 1,0 0-1,0 0 0,0 0 0,1 0 1,-1 0-1,0 0 0,0 0 0,0 0 1,0 0-1,0 1 0,0-1 1,0 0-1,0 1 0,1-1 0,-1 0 1,0 1-1,0-1 0,0 1 0,1 0 1,-2 0-1,-9 9 39,1 0-1,0 1 1,0 0 0,2 1 0,-1 0 0,1 0-1,1 1 1,0-1 0,1 2 0,0-1-1,-3 16 1,7-24 18,0 2-1,0-1 0,1 0 1,0 0-1,1 0 1,-1 1-1,1-1 0,0 0 1,1 0-1,-1 1 1,4 10-1,-3-14-14,0 1-1,0-1 1,1 1-1,0-1 1,0 0-1,0 0 1,0 0-1,0 0 1,0 0-1,1 0 1,0 0-1,-1-1 1,1 1 0,0-1-1,0 0 1,0 0-1,1 0 1,-1 0-1,0 0 1,7 1-1,-1 0 32,0-1 0,1 0 0,-1-1 0,1 0 0,-1 0 0,17-2 0,59-9 248,-71 7-236,33-5-27,-1-2-1,0-3 1,-1-1-1,-1-3 0,49-24 1,-88 38-37,-1 1 0,1-1 0,-1 0-1,7-6 1,-10 8-41,1 0-1,-1 0 0,0-1 1,0 1-1,0 0 0,0-1 0,-1 1 1,1-1-1,0 1 0,-1-1 1,1 1-1,-1-1 0,1 0 1,-1 1-1,1-1 0,-1-3 1,0 5 29,0 0 1,0 0-1,0 0 1,0 0-1,0 0 1,0 0 0,0 0-1,0 0 1,0-1-1,0 1 1,0 0 0,0 0-1,0 0 1,0 0-1,-1 0 1,1 0-1,0 0 1,0 0 0,0 0-1,0-1 1,0 1-1,0 0 1,0 0 0,0 0-1,0 0 1,0 0-1,0 0 1,-1 0-1,1 0 1,0 0 0,0 0-1,0 0 1,0 0-1,0 0 1,0 0 0,0 0-1,0 0 1,-1 0-1,1 0 1,0 0-1,0 0 1,0 0 0,0 0-1,-7 2-80,-7 7 15,-68 66 13,71-64 88,1 1 0,1 0 1,0 0-1,1 1 1,-10 18-1,17-30 3,1 1 0,-1-1 1,0 1-1,1 0 0,-1-1 0,1 1 0,-1 0 0,1-1 0,0 1 0,0 0 0,0-1 1,0 1-1,0 0 0,0 0 0,0-1 0,0 1 0,2 2 0,-2-3-7,1 0-1,0 0 0,-1 0 1,1 0-1,0-1 0,0 1 1,-1 0-1,1 0 0,0-1 1,0 1-1,0-1 0,0 1 1,0-1-1,0 1 1,0-1-1,0 0 0,0 1 1,0-1-1,0 0 0,0 0 1,1 0-1,-1 0 0,0 0 1,0 0-1,0 0 0,2-1 1,3 1 6,0-2 1,0 1 0,0 0-1,0-1 1,0 0-1,0-1 1,-1 1-1,1-1 1,7-6 0,-3 2-59,0-1 0,-1 0 0,16-18 1,-5 8 19,-16 15-26,-1 0-1,1-1 1,0 1-1,-1-1 0,3-4 1,-5 6-237,2 42-197,-3-38 455,1 1-1,-1-1 1,0 1-1,0-1 1,1 1-1,0-1 1,-1 0-1,1 1 0,0-1 1,0 0-1,2 4 1,-2-5 36,0 0 0,-1-1 1,1 1-1,0 0 0,-1-1 0,1 1 1,0 0-1,0-1 0,0 1 0,-1-1 1,1 1-1,0-1 0,0 1 0,0-1 1,0 0-1,0 0 0,0 1 1,0-1-1,0 0 0,0 0 0,0 0 1,0 0-1,0 0 0,0 0 0,0 0 1,0-1-1,0 1 0,0 0 0,0 0 1,1-1-1,3-1-2,0 0 0,0 0 0,0 0 1,-1 0-1,1-1 0,-1 0 0,1 0 1,-1 0-1,0 0 0,4-5 0,90-90 8,-41 43-34,-55 53 18,24-21-251,-25 22 218,0 1 0,-1-1 0,1 0 0,0 1 0,0-1 1,0 0-1,0 1 0,0-1 0,0 1 0,0-1 1,1 1-1,-1 0 0,0 0 0,0-1 0,0 1 0,0 0 1,0 0-1,0 0 0,1 0 0,-1 0 0,0 0 1,0 0-1,2 1 0,-3 0 11,1-1 0,-1 1 0,1 0-1,-1 0 1,1-1 0,-1 1 0,1 0 0,-1 0 0,0-1 0,1 1 0,-1 0 0,0 0 0,0 0 0,0 0-1,0 0 1,0-1 0,0 1 0,0 0 0,0 0 0,0 1 0,-4 21-57,4-20 55,-4 12 51,1 1 1,1 0 0,0 0-1,1 0 1,2 23 0,-1-36-17,0 1 0,1-1 0,0 1 0,-1-1 0,1 0-1,1 1 1,-1-1 0,0 0 0,1 0 0,0 0 0,0 0 0,0 0 0,0 0 0,0-1 0,0 1 0,1-1 0,-1 1 0,1-1 0,0 0 0,-1 0 0,1 0 0,0 0 0,0 0 0,1-1 0,-1 0 0,0 1 0,0-1 0,1 0 0,-1-1 0,1 1 0,4 0-1,5-1 37,1 0-1,0 0 0,0-2 0,0 1 0,-1-2 0,1 0 0,-1-1 0,0 0 0,1-1 0,14-8 0,-15 6-42,0-1 1,0-1-1,-1 0 0,-1-1 1,0 0-1,0-1 1,-1 0-1,14-20 1,-1-2-129,35-71-1,-46 78-190,-7 37-118,-3 5 359,-2-1 0,0 0 0,-2 22 0,-11 46 73,12-75-23,1-8 8,-18 80-16,16-71 41,-1-1 1,0 0-1,0 0 1,-1 0-1,0 0 1,-1-1-1,-6 9 0,10-15-16,1 0 0,-1-1 0,1 1-1,-1 0 1,0-1 0,1 1 0,-1 0-1,0-1 1,0 1 0,1-1 0,-1 1-1,0-1 1,0 1 0,0-1-1,0 0 1,0 1 0,0-1 0,0 0-1,0 0 1,-1 0 0,1 0 6,1 0 1,-1 0-1,0-1 1,1 1-1,-1 0 1,0 0-1,1-1 1,-1 1-1,0-1 1,1 1-1,-1-1 1,1 1 0,-1-1-1,0 1 1,1-1-1,-1 1 1,1-1-1,0 0 1,-1 1-1,1-2 1,-1 1-15,0-1 1,0 1 0,1-1-1,-1 0 1,1 1 0,-1-1 0,1 0-1,0 0 1,-1 1 0,1-1-1,0 0 1,0 0 0,1 1 0,-1-1-1,0 0 1,0 0 0,1 1-1,-1-1 1,1 0 0,1-2-1,0 1-16,0 0-1,0 1 1,0-1-1,1 1 0,-1-1 1,1 1-1,0 0 0,-1 0 1,1 0-1,0 1 0,0-1 1,0 1-1,0-1 0,1 1 1,-1 0-1,4-1 0,-5 2-355,1-1 0,0 1 0,-1 0 0,1 0 0,0 0 0,-1 1 0,1-1 0,0 0 0,-1 1 0,1 0 0,0 0 0,-1-1 0,3 3 0,68 40-12995,-43-24 8315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29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106 432 1888,'0'-2'82,"-1"-1"173,1-1 1,0 0-1,1 0 0,-1 1 1,0-1-1,1 0 0,0 1 1,0-1-1,0 1 0,3-7 1,-3 8-77,0 0 0,0 0 0,0 0 0,-1 0 1,1 0-1,0 0 0,-1 0 0,0-1 0,0 1 1,0 0-1,0-3 0,-4-28 1415,1 13-837,1-2-99,2 11-279,-1 0 0,0-1 0,-1 1 0,-1 0 0,0 0 1,-6-15-1,9 25-348,0 0 1,-1 0-1,1 0 0,-1 0 1,0 0-1,1 0 1,-1 0-1,0 1 1,1-1-1,-1 0 1,0 0-1,0 0 1,0 1-1,-2-2 1,3 2-45,0 0 0,-1 0 0,1 0 1,0 0-1,-1 0 0,1 0 0,0 0 1,-1 0-1,1 0 0,0 0 0,-1 0 1,1 1-1,0-1 0,-1 0 1,1 0-1,0 0 0,-1 0 0,1 1 1,0-1-1,0 0 0,-1 0 0,1 1 1,0-1-1,0 0 0,-1 0 0,1 1 1,0-1-1,0 0 0,-1 1 0,-1 4-69,0-1-1,1 1 1,-1 0-1,1-1 1,-1 6-1,-27 231 400,11-64 12,15-152-137,-1-4-50,1 0 0,1 0 0,1 1-1,2 28 1,0-23 784,-1-20-128,0-19-26,2-48-451,16-104 0,28-59-446,-35 179 147,32-84-1,-35 108-35,1 2-1,1-1 1,1 1-1,0 1 1,1 0-1,25-27 0,-33 40-41,1 0 0,-1 0 0,0 1 0,1 0 0,0 0-1,-1 0 1,1 0 0,1 1 0,-1 0 0,0 0-1,0 0 1,1 1 0,6-2 0,-8 3 29,0 0 0,0 0 0,0 0 1,1 0-1,-1 1 0,0-1 0,0 1 0,0 0 1,0 1-1,0-1 0,0 0 0,-1 1 0,1 0 1,0 0-1,-1 0 0,1 1 0,-1-1 0,5 6 1,-4-5 35,0 1 1,0 0 0,-1 0-1,0 0 1,0 0 0,0 1-1,0-1 1,-1 1 0,1 0 0,-1 0-1,0-1 1,-1 2 0,1-1-1,-1 0 1,0 0 0,-1 0-1,1 0 1,-1 1 0,0-1-1,0 0 1,-1 8 0,-3 5 121,0-1-1,-1 0 1,0-1 0,-2 1-1,-11 22 1,15-33-73,-1 0 1,0-1-1,0 1 1,-1-1 0,1 0-1,-1 0 1,0 0-1,-8 5 1,10-8-25,-1 1 0,0-1 0,0 0 1,0 0-1,0 0 0,-1 0 0,1-1 0,0 0 1,-1 0-1,1 0 0,-1 0 0,1-1 0,-1 0 1,-5 0-1,-12-3 0,0-2 1,-1 0 0,2-1-1,-1-1 1,-30-15 0,30 13-15,-11-7-216,92 49-8199,-28-11 6753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33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12 934 3712,'-12'29'4992,"23"-36"-4537,-1-1 0,-1 0 0,1 0 0,-1-1 0,11-14 1,-6 7-110,20-18 1,197-133 666,-230 166-1013,110-64 192,-111 64-191,0 1 1,1 0-1,-1 0 1,0 0-1,0 0 0,0 0 1,0 0-1,0 0 1,1 0-1,-1 0 0,0 0 1,0 0-1,0 0 1,0 0-1,1 0 1,-1 0-1,0 0 0,0 0 1,0 0-1,0 0 1,0 0-1,1 0 0,-1 0 1,0 0-1,0 0 1,0 0-1,0 0 0,0 0 1,1 0-1,-1 0 1,0 0-1,0 0 1,0 1-1,0-1 0,0 0 1,0 0-1,1 0 1,-1 0-1,0 0 0,0 0 1,0 1-1,0-1 1,0 0-1,0 0 1,0 0-1,0 0 0,0 0 1,0 1-1,0-1 1,0 0-1,0 0 0,0 0 1,0 0-1,0 0 1,0 1-1,0-1 0,0 0 1,0 0-1,0 0 1,0 1-1,-1 10 31,1-11-27,-2 9 80,-1-1 1,0 1-1,-1-1 1,0 0 0,0 0-1,-11 14 1,8-10 135,-13 24-1,18-32-191,1 0-1,0 0 1,-1 0-1,1 0 1,1 1-1,-1-1 1,1 0 0,-1 0-1,1 0 1,1 8-1,-1-11-2,1 1-1,-1-1 0,0 0 1,1 1-1,-1-1 0,1 0 1,0 0-1,-1 0 0,1 1 1,0-1-1,0 0 0,0 0 1,-1 0-1,1 0 1,0 0-1,0 0 0,1-1 1,-1 1-1,0 0 0,0 0 1,0-1-1,0 1 0,1-1 1,-1 1-1,0-1 0,1 0 1,-1 1-1,0-1 1,1 0-1,-1 0 0,2 0 1,5 0 74,-1 0 0,1 0 0,0-1 1,8-2-1,-11 2-74,20-5 105,-1-1 0,31-13-1,-28 10-144,10-4 28,33-19-1,-69 32-34,0 1 0,-1-1 1,1 1-1,0 0 0,-1-1 0,1 1 0,0 0 0,0-1 0,-1 1 0,1 0 1,0 0-1,0 0 0,-1 0 0,1 0 0,0 0 0,0 0 0,-1 0 0,1 0 1,1 0-1,-1 1 11,-1-1 0,0 0 0,0 1-1,1-1 1,-1 1 0,0-1 0,1 0 0,-1 1 0,0-1 0,0 1 0,0-1 0,0 1 0,1-1 0,-1 1 0,0-1 0,0 0 0,0 1 0,0-1 0,0 1 0,0-1 0,0 1 0,0-1 0,-1 1 0,0 6-21,0 0 1,-1 0-1,-4 9 1,2-5 58,2-5 19,1-1-1,0 1 0,1 0 1,-1-1-1,1 1 0,0 0 1,0-1-1,1 1 0,-1 0 1,1 0-1,1-1 0,-1 1 1,1-1-1,0 1 0,3 4 0,-3-10 2,0-1-1,0 1 0,0-1 1,0 0-1,0 0 0,0 0 1,2-1-1,-3-1-17,1 1 1,-1 0-1,0 0 0,1-1 1,-1 1-1,0 0 0,-1-1 1,1 1-1,0-1 0,0-4 0,1-2 74,-1 3-101,0-1 0,0 0-1,-1 1 1,0-1 0,0 0-1,-1 0 1,1 1 0,-2-1-1,1 1 1,-1-1 0,0 1-1,0-1 1,0 1 0,-1 0-1,-6-11 1,8 16-21,0 1 1,1-1-1,-1 0 0,0 0 0,1 0 0,-1 0 0,1 0 1,0 0-1,-1 0 0,1 0 0,0 0 0,-1 0 1,1 0-1,0 0 0,0 0 0,0 0 0,0-2 0,1 3 2,0-1 0,-1 1-1,1 0 1,0-1-1,-1 1 1,1 0-1,0 0 1,0-1-1,0 1 1,-1 0-1,1 0 1,0 0 0,0 0-1,0 0 1,-1 0-1,1 0 1,0 0-1,0 1 1,0-1-1,-1 0 1,2 1-1,11 1 10,-6 0 13,0-1 0,0 0-1,0 0 1,0-1 0,13 0-1,7-4 56,-1-1-1,0-1 1,50-19 0,-63 20-40,0-1 0,-1-1 0,0 0 0,0 0 0,-1-1 0,0-1 0,-1 0 0,1 0 0,12-17 0,-10 9 23,0-1 0,-2-1-1,0 0 1,13-32-1,21-86 123,-38 108-206,8-52 0,-14 65 34,0 1-1,-1-1 1,0 0 0,-1 0 0,-3-15 0,3 27-37,0-1-7,0 0 0,0 0-1,-1 0 1,-2-5 0,4 9 34,0 0 0,-1 1 0,1-1 0,0 1 0,-1-1 0,1 1 0,0-1 0,-1 1 0,1-1 0,0 1 0,-1 0 0,1-1 0,-1 1 0,1-1 0,-1 1 0,1 0 0,-1 0 0,1-1 0,-1 1 0,1 0 0,-1 0 0,0-1 0,1 1 0,-1 0 0,1 0 0,-1 0 0,0 0 0,1 0 0,-1 0 1,1 0-1,-1 0 0,1 0 0,-1 0 0,0 0 0,1 1 0,-1-1 0,1 0 0,-1 0 0,1 1 0,-1-1 0,1 0 0,-2 1 0,-4 4-20,0 0-1,0 0 1,0 1 0,1 0 0,0 0-1,0 0 1,0 0 0,1 1 0,0 0 0,-6 13-1,-2 8-32,-10 42-1,19-59 59,-82 376-139,78-350 148,-1 46-1,7-65 31,1 0 0,1 0-1,1 0 1,7 29 0,-8-42 10,0-1 1,0 0 0,1 1-1,0-1 1,0 0 0,3 5 0,-5-8-24,1 0 1,0-1 0,-1 1 0,1 0 0,0 0 0,-1-1 0,1 1 0,0 0-1,0-1 1,0 1 0,0-1 0,0 1 0,-1-1 0,1 1 0,0-1-1,0 0 1,0 1 0,0-1 0,0 0 0,0 0 0,0 0 0,0 0 0,0 0-1,1 0 1,-1 0 0,0 0 0,0 0 0,0-1 0,0 1 0,0 0 0,0 0-1,-1-1 1,3 0 0,10-7 90,0-1 0,0 0 0,0-1 0,-1 0 0,13-15 0,-17 17-102,85-91-20,-86 92 102,-2 3-124,0-1 1,0 0 0,-1 0-1,1-1 1,-1 1 0,0-1-1,0 0 1,3-8-1,-8 10-289,-5 6 53,-4 7 38,10-8 236,-1 0-1,1 1 0,0-1 1,-1 0-1,1 1 0,0-1 1,0 1-1,0-1 0,0 0 1,0 1-1,1-1 0,-1 0 1,0 1-1,1-1 1,-1 0-1,1 1 0,-1-1 1,1 0-1,0 2 0,1-1 2,0 1 0,0-1-1,0 0 1,0 0-1,0 0 1,0 0 0,1 0-1,3 2 1,4 1 27,0-1 1,0 0-1,19 6 1,-21-9 10,0 1 1,0-1-1,0 0 1,1-1-1,-1 0 1,0 0-1,0-1 1,10-1-1,10-4 67,27-10 0,-14 3 47,-25 8-90,20-9-1,-8 2-123,-19 7 56,-10 3 4,-7 1-25,0 4 13,-1 1 1,1 0-1,0 1 1,0-1 0,1 1-1,-1 1 1,1-1-1,-10 11 1,10-8 55,1-4-33,1 1-1,0 0 1,1 0-1,-1 1 0,1-1 1,0 1-1,0 0 0,-5 11 1,9-16 14,0 0-1,-1 0 1,1-1 0,0 1 0,0 0-1,0-1 1,0 1 0,0 0-1,0 0 1,0-1 0,0 1 0,0 0-1,0 0 1,0-1 0,0 1 0,0 0-1,1-1 1,-1 1 0,0 0 0,0-1-1,1 1 1,-1 0 0,1 0 0,0-1-6,0 1 1,-1-1 0,1 0 0,0 1 0,-1-1 0,1 0-1,0 0 1,0 0 0,-1 0 0,1 0 0,0 0 0,0 0-1,-1 0 1,1 0 0,0 0 0,-1 0 0,1 0-1,1-1 1,5-1 46,0-1 0,-1 0-1,11-5 1,-13 5-62,30-18 247,-23 13-197,1 1-1,-1 1 0,14-6 0,-10 5-111,-13 6 7,0 0-1,0 0 1,0 0 0,0 1 0,0-1-1,0 0 1,4 0 0,-5 1 38,-1 0 0,1 1 0,0-1 0,0 0 0,-1 0-1,1 1 1,0-1 0,0 0 0,-1 1 0,1-1 0,0 0 0,-1 1 0,1-1 0,-1 1 0,1-1 0,0 1 0,-1 0 0,1-1 0,-1 1 0,1-1-1,-1 1 1,0 0 0,1 0 0,-1-1 0,1 2 0,1 2 31,0 0-1,0 0 1,1-1 0,-1 1-1,1-1 1,0 1 0,0-1-1,0 0 1,1 0 0,-1 0-1,1-1 1,0 1 0,-1-1-1,1 0 1,0 0-1,0 0 1,0-1 0,1 1-1,-1-1 1,0 0 0,1 0-1,-1-1 1,0 1 0,1-1-1,-1 0 1,1 0 0,-1 0-1,1-1 1,-1 1-1,0-1 1,1 0 0,6-3-1,-2 0 25,0 1-1,-1-1 0,1-1 0,-1 1 1,0-1-1,-1-1 0,1 1 0,-1-2 1,0 1-1,6-8 0,-6 4-25,0-1 0,-1 0 1,0-1-1,0 0 0,5-18 0,14-69 224,-21 80-222,19-108-167,5-131 1,-26 249 77,-2 1 1,1 0-1,-1-1 0,-1 1 1,1 0-1,-1 0 0,-1-1 0,-3-10 1,5 18 58,0 1 0,-1 0 1,1 0-1,0 0 0,0 0 0,0 0 1,-1 0-1,1 0 0,0 0 0,0 0 1,-1 0-1,1 0 0,0 0 0,0 0 1,-1 0-1,1 0 0,0 0 0,0 0 1,-1 0-1,1 0 0,0 0 0,0 0 1,-1 0-1,1 0 0,0 0 0,0 1 1,0-1-1,-1 0 0,1 0 0,0 0 1,0 0-1,0 1 0,-1-1 0,1 0 1,0 0-1,0 0 0,0 1 0,0-1 1,0 0-1,0 0 0,0 0 0,-1 1 1,-8 12-182,1 6 125,1-1 0,1 1 0,-5 29 0,8-33 57,-20 105 235,4-15-67,10-59-175,3 0-1,-3 78 0,9-114 97,1 1-1,1 14 0,-1-22-40,-1-1 0,1 1 0,-1-1 0,1 0 0,0 0 0,0 1 1,0-1-1,0 0 0,0 0 0,0 0 0,1 0 0,-1 0 1,1 0-1,-1 0 0,1 0 0,3 2 0,0-1 24,1 0 0,-1-1 0,1 1 0,-1-1 0,1-1-1,10 3 1,-13-4-47,0 1 0,0-1 0,0 0 0,1 0 0,-1 0 0,0-1 0,0 1 0,0-1 0,0 1 0,1-1 0,-1 0 0,0-1 0,0 1-1,3-2 1,11-4 49,-15 6-58,0 0 1,1 0 0,-1 0-1,0 0 1,0 0-1,0 0 1,0 0-1,0-1 1,2-1-1,14-15-9,-10 8-39,1 1 0,0 1 0,20-15 0,-22 19 39,0 1 1,1-1 0,7-1-1,19-11-41,-27 13 45,-1-1 0,1 1 0,-1 1-1,9-3 1,-15 7 23,0-1 111,-9 13-272,7-13 240,5 4 177,-3-11-198,-1 3-91,0 0 11,3 6-101,39 57-38,-39-57 160,1 0 0,0-1 0,0 1 0,0-1 0,0 0 0,1 0 0,-1 0 0,6 1 0,30 11 9,-28-12-32,-1 0 1,1-1-1,0 0 0,0-1 1,0 0-1,19-2 0,-11-1 112,-1-1-1,1-1 1,18-7 0,-30 9-101,0 1 0,0-2 0,0 1 0,-1-1 0,1 0 1,9-9-1,-19 17-107,1 0 0,0 0 0,0 1 1,0-1-1,1 0 0,-1 1 0,1-1 1,-1 7-1,-5 12 128,-1 6 9,7-24-30,1 0-1,-1 0 1,1-1 0,0 1-1,0 0 1,0 0 0,1 0-1,0 0 1,0-1 0,0 1-1,0 0 1,1-1 0,0 1-1,0-1 1,4 8 0,0-2 22,-6-9-15,0 0 0,1 0-1,-1 0 1,1 0 0,-1 0-1,1 0 1,0-1 0,-1 1-1,1 0 1,0 0 0,0 0-1,-1-1 1,1 1 0,0 0-1,0-1 1,0 1-1,0-1 1,0 1 0,0-1-1,0 1 1,0-1 0,0 0-1,0 1 1,0-1 0,0 0-1,0 0 1,0 0 0,0 0-1,2 0 1,2 0 10,0-1 0,1 1 0,-1-2 1,0 1-1,0 0 0,0-1 0,0 0 0,0 0 0,0-1 0,7-3 0,4-6 6,22-18 1,-29 23-81,11-10 117,-1-2-1,-1 0 1,-1-1-1,-1-1 1,26-41-1,50-122 34,-11 20-66,-44 100-194,25-45-84,-54 92 252,0 0-1,-1-1 0,6-22 1,-13 40-27,1-1 0,-1 1 1,0-1-1,0 1 0,0-1 1,0 1-1,0-1 0,0 1 1,0-1-1,0 1 0,0-1 1,0 1-1,0-1 0,0 1 1,0-1-1,0 1 0,0-1 1,-1 1-1,1-1 0,0 1 1,0-1-1,0 1 0,-1-1 1,0 0 1,1 1-1,-1 0 1,1 0 0,0 0 0,-1 0 0,1 0 0,-1 0 0,1 0-1,-1 0 1,1 0 0,-1 0 0,1 0 0,-1 1 0,1-1 0,0 0 0,-1 0-1,1 0 1,-1 0 0,1 1 0,-1-1 0,-22 18-153,22-17 184,-12 11-43,1 1 1,0 1-1,0 0 0,2 1 0,0 0 0,0 0 0,-7 20 0,-4 14-46,-16 55 1,33-92 32,-9 33 94,1 0-1,2 1 0,2 0 1,-2 47-1,9-82-50,1-1-1,1 1 1,-1 0-1,2 0 1,-1-1-1,2 1 1,-1-1-1,7 17 1,-7-23 18,1 1 1,-1-1-1,1 0 1,-1 0-1,1 0 1,0 0-1,1-1 1,-1 1-1,1-1 1,-1 0-1,1 0 1,0 0-1,0-1 1,0 1-1,1-1 1,-1 0 0,0 0-1,1-1 1,0 1-1,-1-1 1,6 1-1,-1-1 16,0 0 0,0 0 0,0-1 0,0-1-1,0 1 1,0-1 0,0-1 0,12-3 0,7-4 53,33-16-1,-24 9-152,12-8-124,-48 24 177,-1 0 0,0 0 0,1 0 0,-1-1-1,0 1 1,1 0 0,-1 0 0,1 0 0,-1 0-1,0 0 1,1 0 0,-1 0 0,1 0 0,-1 0-1,1 0 1,-1 0 0,0 0 0,1 0 0,-1 0-1,1 0 1,-1 0 0,0 0 0,1 1 0,-1-1-1,0 0 1,1 0 0,-1 0 0,1 1 0,-1-1-1,0 0 1,0 1 0,1-1 0,-1 0 0,0 1-1,1-1 1,-1 0 0,0 1 0,0-1 0,0 0-1,0 1 1,1-1 0,-1 0 0,0 1 0,0 0-1,3 25-146,-2-11 229,5 40-248,-5-51 209,0 0 0,0 0 0,1-1 0,-1 1 0,1 0 0,0-1 0,3 6 0,7 16 151,-11-23-161,-1-1 0,1 0 1,-1 0-1,1 0 0,0 0 0,0 1 0,0-1 0,-1 0 0,1 0 0,0-1 0,0 1 0,0 0 0,0 0 0,1 0 0,-1-1 0,0 1 0,0 0 0,0-1 0,0 1 0,1-1 0,-1 0 0,0 1 0,1-1 1,-1 0-1,0 0 0,1 0 0,-1 0 0,0 0 0,1 0 0,-1 0 0,0 0 0,3-1 0,4 0-801,1-1 0,-1 0 0,14-6 0,-18 7-305,-2 0 36,-1 1 524,0-1-1,1 1 1,-1 0-1,0 0 1,0 0-1,1 0 1,-1 0-1,0 1 1,2-1 0,8 1-3367,2-1 856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33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54 153 6304,'-37'-65'2848,"29"34"-2464,3 14 0,5 9-288,-3-7 192,6 6-192,-3 1-448,10 16 32,-2 1-480,5 2 448,1-2-1536,4 2 1056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34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26 5472,'10'-22'3615,"-6"18"-2037,-6 18-1369,-18 102 2085,11-60-1734,-2 18 119,2-1 0,4 138 0,5-202-625,1 0-1,0 0 1,1 0 0,0-1 0,1 1-1,-1-1 1,1 1 0,1-1 0,0 0 0,0 0-1,6 8 1,-6-11-200,0 0-1,1 0 1,0 0 0,-1 0-1,1-1 1,1 0 0,-1 0 0,1 0-1,-1 0 1,1-1 0,0 0-1,1-1 1,-1 1 0,0-1-1,10 2 1,-11-3-540,0-1-1,0 1 1,0-1 0,0 0-1,10-2 1,3-1-3846,-5 2 1769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34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20 7040,'-7'-5'795,"-13"-10"3492,26 16-4031,17 8-331,44 10-1,10 4 9,-43-8 200,0 1 0,-1 1 1,56 40-1,-62-33 370,9 7 265,-34-29-637,1 0 0,-1 0-1,1-1 1,-1 0 0,1 1-1,-1-1 1,1 0 0,0 0 0,0 0-1,-1-1 1,1 1 0,3 0 0,-3-2-20,0 1 0,0-1 0,0 1 1,0-1-1,0 0 0,-1 0 0,1 0 1,0-1-1,-1 1 0,4-3 0,27-20 278,-24 16-236,3-2 225,12-10 133,-23 19-502,1 0 1,-1 0-1,0 0 0,1 0 1,-1 1-1,1-1 1,-1 1-1,1-1 1,0 1-1,-1-1 1,1 1-1,0 0 0,-1 0 1,1 0-1,2 0 1,-3 0-9,-1 1-1,1-1 1,0 0 0,0 1 0,0-1-1,-1 0 1,1 1 0,0-1 0,0 1-1,-1 0 1,1-1 0,0 1 0,-1-1-1,1 1 1,-1 0 0,1-1 0,-1 1 0,1 0-1,-1 0 1,1 0 0,-1-1 0,0 1-1,1 0 1,-1 0 0,0 0 0,0 0-1,0 0 1,0 0 0,0 29 3,0-24-30,-4 34 109,-2 0 1,-21 73-1,-37 71 579,57-167-459,0-1 1,-10 17 0,13-27-19,-1 1-1,1-1 1,-1 0 0,0 0-1,-1 0 1,-10 8 0,5-9 251,11-5-421,0 0 0,0 0-1,0 0 1,-1 0-1,1 0 1,0 0 0,0 0-1,0 0 1,-1 0-1,1 0 1,0 0 0,0 0-1,0 0 1,-1 0-1,1 0 1,0-1 0,0 1-1,0 0 1,0 0-1,-1 0 1,1 0 0,0 0-1,0-1 1,0 1-1,0 0 1,0 0 0,-1 0-1,1 0 1,0-1-1,0 1 1,0-1 19,0-1-1,0 1 1,0-1 0,0 1-1,0-1 1,0 1-1,0-1 1,1 1 0,-1-1-1,0 1 1,1 0-1,-1-1 1,2-2 0,21-35-31,1 0 1,31-38-1,-37 54-1636,2 0 0,0 2-1,30-24 1,-39 36-697,0 2-1,16-10 0,-8 8-623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35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69 101 7296,'-50'-57'3328,"37"42"-2912,8 7 160,10 3-416,-5-2-224,5 2 32,0 2-1824,8 6 992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36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1131 4224,'-16'4'3207,"16"-4"-3169,0 0 0,0 0 1,0 0-1,0 0 0,0 0 1,0 0-1,0 0 1,-1 0-1,1 0 0,0 0 1,0 0-1,0 0 0,0 0 1,31-32 2425,82-96-228,34-43-1294,27-81-659,9-80-48,-175 313-174,0 0 1,-1-1 0,7-27-1,-12 35-139,0 0 0,-1-1 0,0 1 1,0 0-1,-2 0 0,-2-23 0,3 34 73,0 1 0,0 0 0,0-1 0,0 1 0,0 0 1,-1 0-1,1-1 0,0 1 0,0 0 0,0 0 0,0-1 0,0 1 0,0 0 0,0 0 1,-1-1-1,1 1 0,0 0 0,0 0 0,0 0 0,-1 0 0,1-1 0,0 1 0,0 0 1,0 0-1,-1 0 0,1 0 0,0 0 0,0-1 0,-1 1 0,1 0 0,0 0 0,-1 0 0,1 0 1,0 0-1,0 0 0,-1 0 0,1 0 0,0 0 0,0 0 0,-1 0 0,1 0 0,0 0 1,-1 1-1,-14 8-72,-11 18-36,-107 154-53,118-157 164,1 1-1,2 0 0,0 1 1,2 0-1,-13 49 0,21-66 15,-6 28 3,-7 65 1,14-92 34,1 1-1,0-1 1,0 0 0,1 1 0,1-1-1,0 0 1,0 0 0,1 0 0,0 0 0,0 0-1,8 13 1,-8-18 10,1 1 0,0-1-1,1-1 1,-1 1 0,1-1 0,0 1-1,0-1 1,0 0 0,0-1 0,1 0-1,-1 1 1,1-2 0,0 1 0,9 2-1,-7-2-6,1-1 0,1 0 0,-1 0-1,0-1 1,0 0 0,0-1 0,1 0 0,-1 0-1,11-3 1,-3-1-1,0 0 1,-1-2-1,0 0 0,0 0 1,0-2-1,-1 0 0,22-16 0,-10 5-67,-1-2 0,45-48 1,-63 63-71,-16 17-150,1 0 181,-7 14 9,2-1 1,0 2-1,2 0 0,-10 35 0,19-54 38,0 0 1,0 0-1,0 1 0,1-1 0,0 0 0,2 14 0,-2-18 39,1-1 0,0 1-1,0 0 1,0 0-1,0-1 1,0 1 0,0-1-1,1 1 1,1 2-1,-2-4 4,0 0-1,0 0 0,0 0 0,0 0 0,0 0 0,0 0 0,0-1 0,0 1 0,0 0 0,1-1 0,-1 1 0,0-1 0,1 1 0,-1-1 0,0 0 0,1 1 0,-1-1 0,0 0 0,3 0 1,-4 0-20,1 0 1,0 0 0,-1 0 0,1 0 0,-1 0 0,1 0 0,0 0 0,-1 0 0,1 0 0,-1-1 0,1 1 0,0 0 0,-1 0 0,1-1 0,-1 1-1,1 0 1,-1-1 0,1 1 0,-1-1 0,1 1 0,-1 0 0,0-1 0,1 1 0,-1-1 0,1 0 0,-1 0 1,1-1 0,-1 1 0,0 0 0,1 0 0,-1-1 0,0 1 0,0 0 0,0 0 0,0-1 0,0 1 0,-1 0 0,1-2 0,-2-5 25,-1 0 1,0 0-1,-4-9 1,5 14-27,-35-86-288,37 87 271,-1 1 0,1 0 0,0-1 0,-1 1 0,1 0 0,0-1 0,0 1 0,0 0 0,0-1 0,0 1 0,0-1 0,0 1 0,1 0 0,-1-1 0,0 1 0,1 0 0,-1-1 0,1 1 0,-1 0 0,1 0 0,0-1 0,0 1 0,-1 0 0,1 0 0,0 0 0,0 0 0,0 0 0,0 0 1,0 0-1,2 0 0,1-2 3,0 0 1,1 1 0,-1 0 0,1 0 0,-1 0-1,11-1 1,338-76 408,-276 54-802,-1-4-4116,-58 22 2456,1 1 211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36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14 176 5472,'-13'-28'2016,"18"20"-1536,21-7-160,1 7-160,26-9-160,23-3 352,6 8-192,26-8 192,-5 4-192,33-4 0,-15 8-96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38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321 770 3968,'-12'-10'1285,"11"10"-1248,1-1 1,0 1-1,-1 0 0,1 0 0,0-1 1,-1 1-1,1 0 0,0-1 0,0 1 0,0 0 1,-1-1-1,1 1 0,0-1 0,0 1 1,0 0-1,0-1 0,0 1 0,0-1 0,0 1 1,0 0-1,0-1 0,0 1 0,0-1 1,0 1-1,0-1 0,0 1 28,0-1-1,0 1 1,0-1 0,0 1-1,0 0 1,0-1 0,0 1-1,0 0 1,0-1 0,0 1-1,0 0 1,0-1-1,0 1 1,0-1 0,0 1-1,-1 0 1,1-1 0,0 1-1,0 0 1,0 0 0,-1-1-1,1 1 1,0 0 0,0-1-1,-1 1 1,1 0-1,0 0 1,-1-1 0,-5-2 184,0 0 1,-1 0 0,1 1-1,-1 0 1,0 0-1,0 0 1,1 1 0,-1 0-1,0 0 1,0 1 0,0 0-1,0 0 1,0 0-1,0 1 1,0 0 0,0 1-1,-7 2 1,1 0-134,0 0-1,0 1 1,0 0 0,1 1-1,0 1 1,0 0 0,-20 17-1,27-20-72,0 1-1,1 0 0,0 0 1,-1 0-1,2 0 0,-1 1 1,1-1-1,0 1 0,0 0 1,0 0-1,1 0 0,0 0 1,0 1-1,1-1 0,-2 10 1,3-14-19,0-1 0,0 1 0,1-1 0,-1 1 0,0-1 0,0 1 0,1 0 0,-1-1 1,1 1-1,-1-1 0,1 0 0,0 1 0,0-1 0,0 1 0,0-1 0,0 0 0,0 0 1,0 0-1,0 1 0,0-1 0,0 0 0,0 0 0,1 0 0,-1-1 0,1 1 0,-1 0 1,0 0-1,1-1 0,-1 1 0,1-1 0,-1 1 0,1-1 0,0 0 0,1 0 0,3 1 87,1-1-1,-1 0 1,0 0-1,1-1 1,-1 1-1,0-1 1,11-4 0,-3 0-9,0 0 1,-1-1-1,1-1 1,-1 0-1,-1-1 1,1 0-1,14-13 1,-20 14-91,0 1 0,0-1 0,-1 0 0,0-1 0,0 1 0,0-1 0,-1-1 0,-1 1 0,1 0 0,-1-1 0,-1 0 0,4-12-1,-6 20-27,-1-1-1,0 0 0,1 0 0,-1 1 0,0-1 0,0 0 0,0 0 0,0 1 0,0-1 1,0 0-1,-1 0 0,1 1 0,0-1 0,-2-2 0,2 4 9,0-1 0,0 1 0,-1 0 0,1 0 0,0 0 0,0 0 0,0 0 0,0-1 0,-1 1 0,1 0 0,0 0-1,0 0 1,0 0 0,0 0 0,-1 0 0,1 0 0,0 0 0,0 0 0,-1 0 0,1 0 0,0 0 0,0 0 0,0 0 0,-1 0 0,1 0 0,0 0 0,0 0 0,0 0-1,-1 0 1,1 0 0,0 0 0,0 0 0,0 0 0,-1 0 0,1 1 0,-10 11-142,5-4 127,1 0 1,1 1-1,0-1 0,0 1 1,0 0-1,1 0 0,0 0 0,0 13 1,1-18 17,1 0 1,0-1 0,0 1-1,0 0 1,1 0 0,-1 0-1,1-1 1,0 1 0,0 0-1,0-1 1,1 1 0,-1-1-1,1 1 1,0-1 0,0 0-1,0 1 1,0-1 0,1 0-1,-1-1 1,1 1 0,-1 0 0,6 3-1,1-1 62,-1 0 0,0-1 0,1 0 0,0 0 0,0-1 0,0 0 0,1-1 0,-1 0 0,0-1 0,1 1 0,-1-2 0,1 0 0,0 0 0,-1 0 0,16-4 0,-14 2-35,0-1 0,0-1 0,-1 0-1,1 0 1,-1-1 0,0-1-1,0 1 1,-1-1 0,1-1-1,-1 0 1,-1 0 0,0-1-1,9-10 1,23-34 26,45-80 0,29-69 156,-92 155-187,-2 0 1,21-73-1,-35 99-42,-1 0-1,-1 0 1,-1 0 0,-1 0-1,-1-1 1,0 1 0,-4-27-1,3 43-4,-1 0-1,0-1 0,0 1 0,0 0 0,0 0 0,-1 0 0,0 0 0,1 0 0,-6-7 0,7 10 20,-1 1 0,1-1 0,-1 1-1,1-1 1,-1 0 0,0 1 0,1 0 0,-1-1-1,1 1 1,-1-1 0,0 1 0,1 0 0,-1-1 0,0 1-1,1 0 1,-1 0 0,0-1 0,0 1 0,1 0-1,-1 0 1,0 0 0,0 0 0,1 0 0,-1 0 0,0 0-1,0 0 1,1 0 0,-1 0 0,0 1 0,1-1-1,-1 0 1,0 0 0,1 1 0,-1-1 0,-1 1-1,-1 2-35,0-1-1,-1 1 1,1-1-1,0 1 1,-3 5-1,-8 10 12,1 0 0,2 1 0,0 1 0,0 0 0,2 0 0,1 1 0,0 0 0,-5 28 0,0 11 46,-9 112 0,19-128 89,5 77-1,-1-102-94,2-1 0,0 1 0,1-1 0,0 0-1,2 0 1,14 32 0,-15-41 39,-1-1 1,1 0-1,1-1 0,0 1 1,0-1-1,0 0 0,0-1 0,12 9 1,-12-10 6,0-2 0,1 1 0,-1-1 1,1 1-1,0-2 0,0 1 0,0-1 0,0 0 1,0 0-1,0-1 0,10 1 0,-3-2-6,0 0 1,0-1-1,0-1 0,0 0 0,0 0 0,0-2 0,-1 1 1,1-2-1,-1 0 0,0-1 0,-1 0 0,1 0 1,-1-2-1,-1 1 0,1-2 0,-1 1 0,-1-2 1,0 1-1,0-1 0,15-20 0,17-25-529,-42 55 476,0-1 0,0 1 0,1 0 0,-1-1 0,0 1 0,0 0 0,1 0 0,-1-1 0,0 1 0,1 0 0,-1 0 0,0-1 0,1 1 0,-1 0 0,0 0 0,1 0 0,-1 0 0,1 0 0,-1 0 0,0-1 0,1 1 0,-1 0 0,1 0 0,-1 0 0,0 0 0,1 0 0,-1 0 0,1 1 0,-1-1 0,0 0 0,1 0 0,0 0 0,0 1-5,-1 0-1,1-1 0,0 1 1,0 0-1,-1 0 0,1 0 0,-1 0 1,1 0-1,-1 0 0,1 0 1,-1 0-1,1 1 0,0 3-20,1 0 1,-1 0-1,0 1 0,0 6 0,-1 1 55,-1 0-1,0 0 0,-1-1 0,-4 14 1,4-18-10,-1-1 1,1 1 0,-1-1-1,-1 0 1,1 0 0,-1 0-1,-1-1 1,-4 7-1,3-6 47,-1 0-1,1-1 0,-1 0 0,0 0 1,-1-1-1,0 1 0,1-2 0,-1 1 0,-1-1 1,1 0-1,-1-1 0,-11 3 0,12-4-21,8-3-35,12-3-83,41 1 26,0-2 1,79-19-1,-75 12 30,265-45 277,-313 55-344,-6 2 21,-4 0 32,-31 7 25,19-1-64,-20 13 0,28-16 51,1 0 0,-1 0 0,0 1 1,1 0-1,0 0 0,-7 8 0,10-11 36,1 0 0,-1-1 0,1 1 0,-1 0 0,1-1 0,0 1 0,-1 0 0,1 0 0,0 0 1,0-1-1,-1 1 0,1 0 0,0 0 0,0 0 0,0 0 0,0 0 0,0-1 0,0 1 0,0 0 0,0 0 0,0 0 0,1 0 0,-1 1 0,1-1 8,0 0 0,0 0 0,-1 0 0,1-1 0,0 1 0,0 0 0,0 0-1,0 0 1,0-1 0,0 1 0,0-1 0,0 1 0,1-1 0,1 1-1,5 2 70,0-2 0,0 1 0,16 0 0,-18-2-71,3 1 64,-1-1 0,0 0 0,1-1-1,-1 0 1,0 0 0,16-5 0,-21 5-44,1 0 1,-1 0 0,1-1-1,-1 0 1,1 0 0,-1 0-1,0 0 1,0 0-1,0-1 1,0 1 0,0-1-1,-1 0 1,1 0 0,-1 0-1,0 0 1,4-7-1,-5 7-48,-1 0-1,1 0 1,-1 0-1,1 0 1,-1-1-1,0 1 1,0 0-1,-1 0 0,1 0 1,-2-6-1,-10-33 59,12 40-47,-1 1 1,1 0-1,-1 0 0,1 0 1,-1 0-1,0 0 1,1 0-1,-1 0 0,0 0 1,1 1-1,-1-1 0,0 0 1,0 0-1,0 1 0,-1-2 1,5 4 55,1-1 1,0 1 0,0-1-1,0 0 1,1 0 0,-1-1-1,0 1 1,0-1 0,0 0-1,7 0 1,57-4 50,-58 4-49,78-12-1273,1 1-2927,-27 9 1938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02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57 3392,'-1'-2'157,"1"0"-1,-1 1 1,1-1 0,0 0-1,0 1 1,-1-1 0,1 0-1,5-26 11753,-2 13-11029,7 156-888,1 4 235,-6 357 1916,-5-447-1705,1-57-1218,-1 0 0,1 1 1,0-1-1,0 0 0,0 0 0,4-6-1559,7-5-29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2:01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303 819 2976,'0'0'65,"1"0"-1,-1-1 1,0 1-1,0 0 1,0 0 0,1 0-1,-1 0 1,0-1-1,0 1 1,0 0 0,0 0-1,1 0 1,-1 0-1,0-1 1,0 1 0,0 0-1,0 0 1,0-1-1,0 1 1,0 0 0,0 0-1,0-1 1,0 1 0,0 0-1,0 0 1,0 0-1,0-1 1,0 1 0,0 0-1,0 0 1,0-1-1,0 1 1,0 0 0,0 0-1,0-1 1,0 1-1,0 0 1,0 0 0,-1 0-1,1-1 1,0 1-1,0 0 1,0 0 0,0 0-1,-1-1 1,1 1 0,0 0-1,0 0 1,-1 0-1,-15 0 1923,3 1-1444,-14-2 409,21 0-884,0 1 1,1 0-1,-1 0 1,0 0-1,0 1 0,0-1 1,0 2-1,-5 1 1,1 0-139,-1-1 83,1 1 0,0 1-1,1 0 1,-1 0 0,1 1-1,0 0 1,-13 10 0,21-15-13,-49 52 330,45-46-273,-1 1-1,2 0 0,-1 0 1,1 1-1,0-1 1,-4 11-1,8-16-33,-1 0 1,1 0-1,0 0 1,-1 0-1,1 0 0,0 0 1,0 0-1,0 0 1,0 0-1,1 0 0,-1 0 1,0 0-1,1 0 1,0 0-1,-1 0 0,1 0 1,0 0-1,0-1 1,0 1-1,0 0 1,0-1-1,0 1 0,1 0 1,-1-1-1,1 1 1,1 1-1,-1-1 34,1-1 1,-1 1-1,0-1 1,1 1-1,-1-1 1,1 0-1,-1 0 1,1 0-1,-1 0 1,1 0-1,0-1 1,-1 1-1,1-1 0,0 0 1,0 0-1,-1 0 1,1 0-1,0 0 1,4-1-1,1-2 38,-1 1-1,1-1 0,-1-1 0,0 0 0,0 1 1,-1-2-1,1 1 0,-1-1 0,0 0 1,6-7-1,6-7 164,25-36 1,-42 54-250,1-2-21,-1 0-1,1 0 1,-1 0-1,0 0 1,0 0 0,0 0-1,0 0 1,0 0-1,-1 0 1,1-1 0,-1 1-1,0 0 1,-1-5-1,1 2-15,-1-1 1,0 0-1,0 1 0,-1 0 0,-4-11 0,6 16 0,-1-1 0,0 1 1,1 0-1,-1-1 0,0 1 1,0 0-1,0 0 0,0 0 1,0 0-1,0 0 0,0 0 1,0 0-1,0 0 0,-1 0 1,1 0-1,-2 0 0,3 1 17,-1 0 0,1 0 0,0 0 0,-1-1 0,1 1 0,0 0 0,-1 0-1,1 0 1,0 0 0,-1 0 0,1 0 0,0 1 0,-1-1 0,1 0 0,0 0-1,-1 0 1,1 0 0,0 0 0,0 0 0,-1 1 0,1-1 0,0 0 0,-1 0-1,1 0 1,0 1 0,-1 0 12,1-1-1,-1 1 1,1 0-1,-1 0 1,1 0-1,0 0 1,0-1-1,-1 1 1,1 0-1,0 0 1,0 0-1,0 0 1,0 0-1,0 1 1,-2 84 932,3-83-903,-1-1-1,1 1 1,0 0 0,0-1 0,0 1-1,0-1 1,0 1 0,1-1 0,-1 1 0,1-1-1,2 3 1,22 22 498,-23-24-451,1 0-1,0 0 1,0-1-1,0 0 0,0 0 1,0 0-1,0 0 1,1-1-1,-1 1 1,1-1-1,-1 0 1,1-1-1,-1 1 1,1-1-1,0 0 0,-1 0 1,1 0-1,7-2 1,5-2 63,1 0 0,-1-1 0,24-12 0,-21 9-78,-1 0-36,-1 0 0,0-1 0,0-1 0,-1 0 0,-1-2 0,0 0 0,0-1 0,16-17 0,-30 28-59,-1 1 0,0-1 0,1 1-1,-1 0 1,1-1 0,0 1 0,0 0-1,-1 0 1,1 0 0,0 0 0,0 0 0,0 0-1,0 1 1,0-1 0,0 1 0,0-1-1,0 1 1,3 0 0,0 0-2,0 1-1,0 0 1,0 0 0,0 1 0,9 3-1,-3-1-6,12 0-61,-20-4 119,1 1-1,-1-1 1,1 1-1,-1 0 1,1 0-1,3 2 0,-6-2-31,9-2 912,-14-2-910,1 0-1,-1 0 0,0 0 0,1 1 0,-1-1 0,0 1 1,-1 0-1,1 0 0,0 1 0,0-1 0,-1 1 0,1 0 1,-1 0-1,1 1 0,-1-1 0,0 1 0,1 0 0,-1 0 1,1 0-1,-1 1 0,1 0 0,-6 1 0,8-1-18,0 0 0,-1 0 0,1 0 0,0 1 0,-1-1 0,-3 4 0,-8 5-147,5-5 50,-1 1-1,1 0 0,-14 13 0,21-17 96,-1 0-1,1 1 0,0-1 0,0 1 1,0-1-1,0 1 0,1 0 1,-1 0-1,0 0 0,1 0 0,0 0 1,0 0-1,0 0 0,0 0 0,1 0 1,-1 6-1,0-4 64,1 0-1,1 1 1,-1-1 0,1 1 0,0-1-1,0 0 1,0 0 0,1 1-1,0-1 1,0 0 0,0 0 0,1-1-1,0 1 1,5 7 0,4 0 20,-5-4 62,1 0 1,0-1 0,9 6-1,-14-11-78,-1 0-1,1 0 0,0-1 1,0 0-1,0 1 0,0-1 0,1 0 1,-1 0-1,0-1 0,0 1 1,0-1-1,1 0 0,-1 0 1,5 0-1,6-3 88,0 0-1,0-1 1,0 0 0,-1-1-1,0-1 1,13-7 0,11-5-97,41-14 0,74-37 144,-130 57-114,0-1 0,-1-1 0,0-1 0,30-28 0,-25 16-20,-2-1 0,32-48 0,36-72 129,-48 74-55,-14 25-104,38-89 0,-59 116-28,-1 0 0,-1-1 1,-1 0-1,-1 0 0,-1 0 1,2-45-1,-6 65-30,0-1 1,-1 1-1,1 0 1,-1-1-1,1 1 1,-1 0-1,0 0 1,0 0-1,-1-1 0,1 1 1,-4-4-1,5 6 28,-1-1-1,0 2 1,0-1-1,0 0 1,0 0-1,0 0 0,0 0 1,0 1-1,0-1 1,0 0-1,0 1 1,-1-1-1,1 1 1,0-1-1,0 1 0,-1 0 1,1-1-1,0 1 1,-1 0-1,1 0 1,0 0-1,0 0 1,-1 0-1,1 0 0,0 0 1,-1 1-1,1-1 1,0 0-1,0 1 1,-1-1-1,1 1 1,0-1-1,-2 2 0,-2 1-59,0 0 0,1 1 0,-1-1 0,1 1 0,0 0 0,0 0 0,0 1 0,0-1 0,-4 8 0,-3 7-104,-11 23 1,7-10 118,1-1 0,2 2 0,2 0 0,0 0 0,-6 48 0,0 76 73,5-9 5,6-57 198,4-73-123,1-1 0,0 1 0,1-1 0,0 1 0,2-1 0,4 18 0,-6-32-34,-1-1-1,1 1 1,0 0-1,0-1 1,0 1-1,0-1 1,1 0-1,-1 1 1,1-1-1,0 0 1,-1 0-1,1 0 1,0 0-1,0 0 1,0 0-1,0 0 1,1-1-1,-1 1 1,0-1-1,1 1 1,-1-1-1,1 0 1,-1 0-1,1 0 1,0-1-1,-1 1 1,1-1-1,0 1 1,4-1-1,3-1 73,1 0 0,-1-1 0,0 0 0,0-1-1,0 0 1,12-6 0,8-2-9,-12 4-44,-1-1 0,0-1 1,0-1-1,-1 0 0,0-1 0,24-22 1,-14 11-17,-16 14-26,0-1-1,0 0 1,-1-1-1,13-19 0,-21 27-32,41-59-27,-37 52 5,0 0 0,0 0-1,-1-1 1,-1 1 0,4-13 0,-6 17-924,-4 11 557,-1 13 197,1 31-30,-9 54-1,11-99 223,1 1 27,-1 0 0,1 0-1,1 0 1,-1 0-1,1 0 1,0 0 0,1 0-1,-1 0 1,1 0-1,0-1 1,1 1 0,-1-1-1,1 1 1,0-1-1,1 0 1,-1 0 0,7 7-1,-8-11 30,-1 0 0,1 0-1,-1 1 1,1-1 0,0 0 0,0 0-1,-1 0 1,1-1 0,0 1 0,0 0-1,0-1 1,0 1 0,0-1-1,0 0 1,0 1 0,0-1 0,0 0-1,0 0 1,0-1 0,0 1 0,0 0-1,0-1 1,0 1 0,0-1 0,0 1-1,0-1 1,0 0 0,-1 0-1,3-1 1,4-3 38,-1 0-1,1 0 0,-1 0 0,0-1 1,6-7-1,-5 3-90,0-1 1,-1 1-1,0-1 0,7-16 1,1-1-30,-5 9 28,0-1 0,-2 0 0,7-23 0,-7 19-156,1 1 0,1 0 0,13-23 0,-22 107-1010,-7 32 1092,1-3 234,3-58-8,1-26-136,0 1 0,1 0 0,0-1 0,0 1 0,1 0 0,0-1 0,1 8 0,-1-14 27,-1 1 1,0 0 0,1-1-1,-1 1 1,0 0 0,1-1-1,-1 1 1,1 0 0,-1-1-1,1 1 1,-1-1 0,1 1 0,0-1-1,-1 1 1,1-1 0,-1 1-1,1-1 1,0 0 0,0 1-1,-1-1 1,1 0 0,0 0-1,-1 0 1,1 1 0,0-1-1,0 0 1,0 0 0,-1 0-1,1 0 1,0 0 0,0 0-1,-1 0 1,1-1 0,0 1-1,0 0 1,-1 0 0,1-1-1,0 1 1,-1 0 0,2-1-1,2-1 49,0 0-1,0 0 0,0 0 1,0 0-1,5-5 0,-2-1-7,0 1-1,9-15 0,-5 8-23,6-11-68,0-1 0,-2-1 0,-1-1 0,-1 0 0,-1 0 0,16-61 0,-27 82-161,0 0 1,0 0-1,0 0 1,-1-13-1,0 18 46,4 8 6,0-1-1,0 1 1,9 8-1,2 4 15,-9-11 42,2 4 72,1 0-1,0 0 0,1-1 0,0 0 0,1 0 1,13 8-1,-16-12 20,-2-2-12,0 0 1,0-1 0,0 0-1,0 0 1,0 0-1,1 0 1,-1-1 0,8 1-1,-8-2 80,0 0 1,0-1-1,0 0 0,0 0 0,9-2 0,-12 2-68,0-1-1,0 0 0,0 0 0,0 0 0,0-1 0,0 1 0,-1-1 0,1 0 1,0 1-1,-1-1 0,0 0 0,5-5 0,0 0 50,-1-1-1,0 1 1,0-1 0,-1-1-1,0 1 1,0-1 0,4-12-1,18-73-539,-37 122 44,1-1 0,-5 38 0,3-5 286,6-40 131,1 1-1,1-1 0,1 1 0,1 0 0,1 26 0,1-35-35,-1-8 108,1 1 0,-1-1 0,1 0-1,1 7 1,-2-10-38,1 0 0,-1-1 0,0 1 0,1 0 0,-1 0 0,0-1 0,1 1 0,-1 0 0,1-1 0,-1 1 0,1 0 0,0-1 0,-1 1 0,1-1 1,0 1-1,-1-1 0,1 1 0,0-1 0,-1 0 0,1 1 0,0-1 0,0 0 0,0 1 0,-1-1 0,1 0 0,0 0 0,0 0 0,1 0 0,3 0 58,-1-1 1,1 0-1,-1-1 0,0 1 1,1-1-1,-1 1 1,0-1-1,5-3 1,-7 4-83,7-6 28,0 1 0,-1-1-1,1-1 1,-1 1-1,-1-2 1,0 1 0,11-16-1,-18 24-26,93-143 169,-28 40-130,119-146-373,-160 218 255,35-64-1,-52 82 49,2-2-15,-1 0 0,-1 0 1,-1 0-1,9-29 0,-11 8-258,-3 35 248,-1-1-1,0 1 1,0-1 0,0 1 0,0-1 0,0 1 0,-1-1-1,1 1 1,0-1 0,-1 1 0,1-1 0,-1 1-1,1 0 1,-1-1 0,0 1 0,0 0 0,1-1 0,-3-1-1,3 3 36,-1 1 0,1-1 0,-1 0 0,1 0 0,-1 1-1,1-1 1,-1 0 0,1 0 0,-1 1 0,1-1 0,0 1-1,-1-1 1,1 0 0,-1 1 0,1-1 0,0 1 0,0-1-1,-1 1 1,1-1 0,0 1 0,0-1 0,-1 1 0,1 0-1,-1 1-35,-41 55-628,-8 13 249,13-13 308,18-30 146,1 2-1,2 0 1,0 1 0,-15 44 0,-10 79 365,34-118-53,2-1 1,-1 57-1,6-85-302,0 0 0,1 0 0,0-1 0,0 1 0,0 0 0,1-1 0,0 1 0,0-1 0,0 0 0,5 8 0,-5-10-2,0 0 0,0 0 0,0 0-1,0-1 1,1 1 0,-1-1 0,1 1-1,0-1 1,0 0 0,0 0 0,0 0-1,0 0 1,0-1 0,0 1 0,1-1 0,-1 0-1,5 1 1,5 0 53,0-1 0,-1-1-1,1 0 1,0-1 0,0-1 0,-1 0 0,1 0-1,15-6 1,-18 5-49,0 0 0,0-1 0,-1-1-1,0 1 1,0-1 0,0-1 0,-1 0 0,0 0 0,0 0-1,0-1 1,-1-1 0,0 1 0,8-11 0,0-4-43,-1 0 1,0-1-1,19-48 0,-31 65 16,7-14-694,-9 20 680,0 1-1,0-1 1,0 0-1,0 0 1,0 0 0,0 0-1,0 0 1,0 0-1,0 0 1,0 0 0,0 0-1,0 0 1,0 0-1,0 0 1,1 0 0,-1 0-1,0 0 1,0 0-1,0 0 1,0 0 0,0 0-1,0 0 1,0 0-1,0 0 1,0 0 0,0 0-1,0 0 1,0 0-1,0 0 1,0 0-1,0 0 1,0 0 0,0 0-1,0 0 1,0 0-1,1 0 1,-1 0 0,0 0-1,0 0 1,0 0-1,0 0 1,0 0 0,0 0-1,0 0 1,0 0-1,0-1 1,0 1 0,0 0-1,0 0 1,0 0-1,0 0 1,0 0 0,0 0-1,0 0 1,0 0-1,0 0 1,0 0-1,0 0 1,0 0 0,0 0-1,0 0 1,0 0-1,-1 11-480,-2 32 351,2-13 180,-6 39 71,-2 46 574,9-111-605,0 0-1,1 0 1,-1 1-1,1-1 1,0 0 0,2 6-1,-3-10-62,0 1 1,0-1-1,0 1 0,1 0 0,-1-1 1,0 1-1,1-1 0,-1 1 0,0-1 1,1 1-1,-1-1 0,1 1 0,-1-1 1,1 1-1,-1-1 0,1 0 0,-1 1 1,1-1-1,-1 0 0,1 0 1,0 1-1,-1-1 0,1 0 0,0 0 1,-1 0-1,1 1 0,-1-1 0,1 0 1,0 0-1,-1 0 0,1 0 0,0 0 1,-1-1-1,1 1 0,-1 0 0,1 0 1,0 0-1,-1 0 0,1-1 0,-1 1 1,1 0-1,0-1 0,-1 1 0,1 0 1,-1-1-1,1 1 0,-1-1 1,1 0-1,10-8 35,-1 0 1,0-1-1,14-19 1,-1 2-1,2-8-833,-25 35 776,0 0 0,1 0 0,-1 0 0,0 0-1,0 0 1,0 0 0,0 0 0,0 1 0,0-1 0,1 0 0,-1 0 0,0 0 0,0 0-1,0 0 1,0 0 0,0 0 0,0 0 0,0 0 0,0 0 0,1 0 0,-1 1-1,0-1 1,0 0 0,0 0 0,0 0 0,0 0 0,0 0 0,0 0 0,0 1 0,0-1-1,0 0 1,0 0 0,0 0 0,0 0 0,0 0 0,0 1 0,0-1 0,0 0-1,0 0 1,0 0 0,0 0 0,0 0 0,0 0 0,0 1 0,0-1 0,0 0-1,0 0 1,0 11-32,0-10 28,-1 18 15,0 1-1,-2 0 1,-7 29 0,-21 57 113,9-37-49,-1 17 89,-10 37-33,27-104-85,-1 0-1,-2 0 1,1-1-1,-14 20 0,19-35 3,0 1 0,0 0 0,0-1 0,0 0 0,-1 0 0,1 0 0,-1 0-1,0 0 1,1-1 0,-1 1 0,-1-1 0,1 0 0,0 0 0,-9 2 0,11-4-26,-1 1 0,1-1 0,-1 0 0,0 1 1,1-1-1,-1 0 0,1-1 0,-1 1 0,0 0 1,1-1-1,-1 1 0,1-1 0,-1 0 0,1 0 0,0 0 1,-1 0-1,1 0 0,0-1 0,0 1 0,0-1 1,-1 1-1,2-1 0,-1 0 0,0 0 0,0 0 1,1 0-1,-3-2 0,2 0-14,-1 0 0,1 0 0,0 0 0,0 0 0,1-1 0,-1 1 1,1 0-1,0-1 0,0 1 0,0-1 0,1 0 0,0 1 0,0-1 0,0-4 0,1 2-20,0 0 1,1 1-1,0-1 0,0 0 0,0 1 1,1 0-1,0-1 0,6-8 1,1 1-28,1 0 1,0 1-1,1 0 1,0 1-1,1 0 1,23-15-1,50-28 134,11-9-1410,-68 42-3477,-20 17 3457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26.2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280 239 992,'28'-34'1392,"-22"28"-1029,-1 0-1,1 0 1,-1-1 0,0 0-1,0 1 1,-1-2 0,0 1-1,0 0 1,-1-1-1,0 0 1,0 0 0,2-12-1,-4 14-59,1 1-1,-1 0 1,2-1-1,1-4 0,-2 7 166,0 0-1,-1-1 0,0 1 0,0 0 1,0-1-1,0 1 0,0-1 0,0-6 1,-25 27 2241,6 6-2082,3-3-316,-79 84 761,38-44-662,22-24-111,0 1 0,-40 62 0,68-89-244,1-1-1,0 1 1,1 0-1,0 0 1,0 0-1,1 1 1,-3 20-1,5-25-24,1 1 0,-1-1-1,1 0 1,1 0 0,-1 0 0,1 1-1,0-1 1,1 0 0,-1 0 0,1 0-1,0-1 1,1 1 0,-1 0 0,1-1-1,5 7 1,-6-9 0,0 0 0,0 0 0,1-1 0,-1 1 0,1-1-1,-1 0 1,1 1 0,0-1 0,0-1 0,0 1 0,0 0 0,1-1 0,-1 1 0,7 1 0,-5-2 9,0-1 0,-1 1 0,1-1 1,0 0-1,0-1 0,0 1 1,-1-1-1,1 1 0,0-2 1,4 0-1,2-2 24,0-1-1,-1 0 1,0 0 0,0-1 0,0-1-1,-1 1 1,0-2 0,14-13-1,-6 3-19,0-2 0,-2 0-1,-1 0 1,0-2 0,-2 1-1,0-2 1,-1 0 0,11-38-1,-8 16-82,11-70 0,-24 104 11,-2 14-27,-4 20 72,-4 127 534,9-131-403,1 1 1,1 0-1,0 0 1,2 0-1,9 29 1,-11-42-39,1-1 0,-1 1 1,2-1-1,-1 1 0,1-1 1,5 7-1,-9-12-87,1 0 1,1 0-1,-1 0 1,0 0-1,0 0 1,0 0-1,0 0 1,1 0-1,-1 0 1,0-1-1,1 1 1,-1 0-1,1-1 1,-1 1-1,1-1 1,-1 0-1,1 1 1,-1-1-1,1 0 0,-1 0 1,1 0-1,-1 0 1,1 0-1,-1 0 1,1-1-1,-1 1 1,1 0-1,-1-1 1,1 1-1,-1-1 1,1 0-1,-1 1 1,0-1-1,3-2 1,39-29 136,-31 21-100,0 2 0,24-15 0,-13 11-71,-6 3-68,21-9-1,-34 17 71,1 0-1,-1 1 1,1-1-1,-1 1 1,1 0-1,0 0 1,-1 1-1,1 0 1,0 0-1,5 0 1,-9 0 10,0 0 1,0 1 0,0-1 0,0 0 0,0 1 0,0-1 0,0 0-1,0 1 1,0-1 0,0 1 0,-1 0 0,1-1 0,0 1 0,0 0 0,-1-1-1,1 1 1,0 0 0,-1 0 0,1-1 0,-1 1 0,1 1 0,0 1 4,0-1 0,0 1 0,-1-1 0,1 1 0,-1-1 0,1 1 0,-1-1 0,0 4 0,0 2 14,-1 1 0,0-1 0,-1 1 0,-2 9 1,0-7 19,-2 12 210,6-23-245,0 0 0,0 0-1,0 0 1,0 0 0,0 0 0,0 0 0,0 0 0,0-1 0,0 1 0,1 0 0,-1 0 0,0 0 0,0 0 0,0 0 0,0 0 0,0 0 0,0 0 0,0 0 0,0 0 0,1 0 0,-1 0 0,0 0 0,0 0 0,0 0 0,0 0 0,0 0 0,0 0 0,0 0 0,1 0 0,-1 0 0,0 0 0,0 0 0,0 0 0,0 0 0,0 0 0,0 0 0,0 1 0,0-1-1,0 0 1,1 0 0,-1 0 0,0 0 0,0 0 0,0 0 0,0 0 0,0 0 0,0 0 0,0 0 0,0 1 0,0-1 0,0 0 0,0 0 0,0 0 0,0 0 0,0 0 0,0 0 0,0 0 0,0 1 0,0-1 0,0 0 0,0 0 0,0 0 0,0 0 0,0 0 0,0 0 0,0 0 0,0 1 0,6-9 21,-5 8 5,10-11-25,1 1 1,0 1-1,1 0 0,-1 0 1,2 2-1,-1-1 0,1 2 1,0 0-1,26-7 0,-35 11-32,-1 2 0,0-1 0,0 0 1,1 1-1,-1 0 0,1 0 0,-1 0 0,0 0 0,1 1 0,-1 0 0,0 0 0,0 0 0,0 0 0,1 1 1,-1-1-1,-1 1 0,1 0 0,4 3 0,0 1 50,1 1-1,-1 0 1,-1 0 0,1 1 0,-2 0-1,9 11 1,-14-17-7,0-1-1,0 1 1,0-1-1,1 0 1,-1 1 0,0-1-1,1 0 1,-1 0-1,1 0 1,0 0-1,-1 0 1,1 0 0,0 0-1,0-1 1,-1 1-1,1-1 1,0 1-1,0-1 1,0 0 0,0 1-1,0-1 1,-1 0-1,1 0 1,0 0-1,0-1 1,0 1 0,3-1-1,4-2 43,-1-1 0,0 1-1,0-1 1,14-10 0,-9 6-100,144-71 203,-78 41-333,-68 33 98,-19 12-16,-19 10-18,16-10 101,1 0 1,0 1-1,0 0 0,1 1 1,0-1-1,1 2 0,-1-1 0,2 1 1,0 1-1,0-1 0,1 1 0,0 1 1,0-1-1,2 1 0,-1-1 0,2 2 1,-1-1-1,-1 16 0,5-26 21,-1 1 0,1-1 0,0 1 0,1-1 0,-1 1 0,0-1 0,1 3 0,-1-5-9,1 1 0,-1-1 0,0 1 0,0-1-1,0 1 1,0-1 0,1 0 0,-1 1 0,0-1 0,0 1-1,1-1 1,-1 0 0,0 1 0,1-1 0,-1 0 0,1 1-1,-1-1 1,0 0 0,1 0 0,-1 1 0,1-1 0,-1 0-1,1 0 1,-1 0 0,0 1 0,1-1 0,-1 0 0,1 0 0,-1 0-1,1 0 1,-1 0 0,1 0 0,-1 0 0,1 0 0,-1 0-1,1 0 1,-1-1 0,1 1 0,-1 0 0,1 0 0,-1 0-1,1-1 1,5-2 53,1-1 0,-1 0 0,-1 0 0,1 0 1,0 0-1,8-11 0,30-37 69,-20 22-115,-7 10-6,-2 0 0,0-1 0,-1 0 0,13-29 0,-5-4-36,-2 0 0,-3-1 1,-2-1-1,14-102 0,-28 126-93,-1 31 115,0 0-1,0 0 1,0 0-1,0 0 0,0 0 1,0 0-1,0 0 1,0 1-1,-1-1 1,1 0-1,0 0 1,-1 0-1,0-1 0,1 2 4,0 0-1,0 0 0,0 0 0,-1 0 0,1 0 0,0 0 0,0 0 0,0 0 0,-1 0 0,1 0 0,0 0 0,0 0 1,0 0-1,-1 0 0,1 0 0,0 0 0,0 0 0,0 0 0,-1 0 0,1 0 0,0 0 0,0 0 0,0 0 0,0 0 1,-1 0-1,1 0 0,0 1 0,0-1 0,0 0 0,0 0 0,-1 0 0,1 0 0,0 0 0,0 1 0,0-1 0,-3 3-38,1 0-1,0 0 0,0 1 0,0-1 0,-2 7 0,-7 18 42,2 1 0,2 0 0,0 0 0,2 1 0,1 0 0,2 0 0,1 0 0,3 41 0,0-55-380,1 0-1,1 0 1,0-1 0,1 1 0,13 27-1,-6-19-3114,17 26 0,-1-13 352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03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29 3904,'-30'2'13062,"30"-2"-13012,17-3 915,23 3-579,93 2 1038,-74-3-1056,9 0-60,-17-1 248,95 11-1,-144-9-805,-1 1 0,1-1 0,0 0 1,0 0-1,-1 0 0,1 0 0,0 0 0,-1 0 0,4-1 0,-4 0 93,-1 1 0,1 0 0,-1-1 0,1 1 0,-1-1 0,1 1-1,-1-1 1,0 1 0,1-1 0,-1 1 0,1-1 0,-1 1 0,0-1 0,0 1-1,1-1 1,-1 1 0,0-1 0,0 0 0,0 1 0,1-1 0,-1 0 0,0 1-1,0-1 1,0 1 0,0-1 0,0-1 0,9-16-7000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04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29 3904,'-3'-29'6784,"-3"248"-839,1 129-4312,5-273-1367,-1-44 41,4 39 0,-3-65-488,1 1-1,0-1 1,0 0 0,0 0-1,1 0 1,0 0 0,3 6-1,-5-11 100,0 0 0,0 1 0,0-1 0,0 0 0,0 0 0,1 0 0,-1 1 0,0-1 0,0 0 0,0 0 0,1 0-1,-1 0 1,0 1 0,0-1 0,1 0 0,-1 0 0,0 0 0,0 0 0,1 0 0,-1 0 0,0 0 0,0 0 0,1 0-1,-1 0 1,0 0 0,1 0 0,-1 0 0,0 0 0,0 0 0,1 0 0,-1 0 0,0 0 0,0 0 0,1 0 0,-1 0-1,0 0 1,0-1 0,1 1 0,-1 0 0,0 0 0,0 0 0,0 0 0,1-1 0,-1 1 0,0 0 0,0 0 0,0 0-1,0-1 1,1 1 0,6-13-2549,1 0-137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04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28 108 6400,'-24'-26'2058,"24"26"-2033,0-1 0,0 1 0,-1 0 0,1 0 0,0 0 0,0 0 0,-1-1 0,1 1 0,0 0 0,0 0 0,0 0 0,-1-1 0,1 1 0,0 0 0,0 0 0,0-1 0,0 1 0,0 0 0,-1 0 0,1-1 0,0 1 0,0 0 0,0-1 0,0 1 0,0 0 0,0-1 0,0 1 0,0 0 0,0 0 0,0-1 0,0 1 0,1-3 236,0 0-1,0 0 1,0 0-1,0 0 1,0 1-1,0-1 0,1 1 1,-1-1-1,1 1 1,0-1-1,0 1 1,0 0-1,0 0 0,0 0 1,0 0-1,1 0 1,3-2-1,3-1-19,1 1 1,0 1-1,-1-1 0,1 2 0,1-1 1,12 0-1,0 1 139,42 1-1,-35 2-113,0 1 0,0 2-1,0 0 1,-1 3 0,49 16 0,-69-20-166,-1 1 0,0 0 0,0 1 0,0 0 0,-1 0 0,1 1 0,-1 0 0,-1 0 0,1 1 1,-1 0-1,0 0 0,-1 0 0,1 1 0,-1 0 0,-1 0 0,6 14 0,-7-15-41,-1 0-1,0 0 0,0 0 1,-1 0-1,0 0 1,0 0-1,-1 0 0,0 0 1,0 1-1,-1-1 1,0 0-1,0 0 1,-1 0-1,1 0 0,-2 0 1,1 0-1,-1 0 1,0-1-1,0 1 1,-1-1-1,-6 9 0,4-7-119,-1 0-1,0 0 0,-1-1 0,0 0 0,0 0 1,0-1-1,-1 0 0,0 0 0,0-1 0,-1 0 1,0-1-1,1 0 0,-1-1 0,0 1 0,-1-2 1,-19 3-1,15-2-950,13-2 495,0-1 0,0 1-1,0-1 1,-1 0-1,1 0 1,0 1-1,0-1 1,0-1-1,0 1 1,0 0-1,0 0 1,-3-1-1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05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22 5216,'-3'-14'1696,"3"14"-1623,4-7 3036,-6 12-1267,-12 12-1269,0-1 1,-1-1-1,-18 14 0,-5 5 254,25-20-604,0 1 0,1 1 0,0 0 0,1 0 0,-9 20 0,-3 9 118,1 2 1,3 1-1,-16 59 0,24-67-142,1 1-1,3 0 0,1 0 0,2 0 0,1 47 0,4-61-119,0-1 0,2 0 0,2 0 0,0 0 0,1-1 0,2 1 0,1-2 0,0 1 0,16 26 0,-23-46-228,0-1 0,1 1 0,0-1 0,0 0 0,0 0 0,0 0 0,1 0 0,0-1 1,-1 1-1,1-1 0,0 0 0,1 0 0,6 3 0,25 7-1152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07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1 3648,'-7'1'5279,"-9"8"-3578,-17 7-783,-15 1-103,-129 44-1187,171-57-993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07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9 3552,'1'-6'987,"0"6"-961,-1 0 0,0 0 1,0 0-1,0 0 0,0 0 1,0 0-1,0 0 1,0 0-1,0 0 0,0 0 1,0 0-1,0 0 0,0 0 1,0 0-1,1 0 0,-1 0 1,0 0-1,0 0 0,0 1 1,0-1-1,0 0 1,0 0-1,0 0 0,0 0 1,0 0-1,0 0 0,1 0 1,-1 0-1,0-1 0,0 1 1,0 0-1,0 0 0,0 0 1,0 0-1,0 0 0,0 0 1,0 0-1,0 0 1,0 0-1,1 0 0,-1 0 1,0 0-1,0 0 0,0 0 1,0 0-1,0 0 0,0 0 1,0 0-1,0-1 0,0 1 1,0 0-1,0 0 0,0 0 1,0 0-1,0 0 1,0 0-1,0 0 0,0 0 1,0 0-1,0 0 0,0-1 1,0 1-1,0 0 0,0 0 1,0 0-1,0 0 0,0 0 1,0 0-1,0 0 111,0 1-1,0 0 1,0-1-1,0 1 0,0 0 1,0-1-1,0 1 1,0-1-1,0 1 1,0 0-1,0-1 1,0 1-1,1 0 1,-1-1-1,1 2 1,1 6 255,0 17 657,-2 36 1,-1-25-365,-18 268 2106,3-102-1710,12-131-815,-5 191 241,9-239-441,1-1-1,1 0 0,6 31 0,-8-52-155,0 0-1,0 0 0,1 0 0,-1-1 0,0 1 0,0 0 0,0 0 1,0-1-1,1 1 0,-1 0 0,0 0 0,1-1 0,-1 1 0,1 0 1,-1-1-1,1 1 0,-1 0 0,1-1 0,-1 1 0,1-1 0,-1 1 1,1-1-1,0 1 0,-1-1 0,1 1 0,1-1 0,-1 0-238,0-1-1,0 1 1,1-1-1,-1 1 1,0-1-1,0 0 1,1 1-1,-1-1 1,0 0-1,0 0 1,0 0-1,0 0 1,1-1-1,19-17-2571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08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60 2400,'15'-8'1703,"-3"0"1980,-23 11-1640,-133 56 1279,74-29-2121,50-21-794,14-5-173,0-1 1,-1-1-1,1 1 0,-13 2 0,13-5 102,6-4-227,11-7-111,32-19-37,1 2 0,62-28 0,-83 43-143,-20 10 143,1 1 0,0-1 0,-1 1 0,1 0 0,0 1 0,0-1 1,0 1-1,0 0 0,6-2 0,-21 21-4468,3-2 2161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14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192 531 3072,'3'-15'1753,"-3"13"-760,-6-3 1029,4 4-1542,1 1-368,-1 0 0,0 0 1,1 0-1,-1 0 1,0 1-1,0-1 0,1 0 1,-1 1-1,0-1 0,1 1 1,-1 0-1,1 0 0,-1-1 1,-2 3-1,-21 15 419,0 2 0,-32 34 0,44-42-332,9-8-145,0 1 0,0 1 1,0-1-1,1 1 0,-1-1 0,1 1 0,1 0 1,-1 0-1,1 0 0,0 1 0,-2 11 0,4-15-6,0 0-1,-1-1 0,1 1 1,0 0-1,1 0 0,-1 0 1,0 0-1,1-1 0,-1 1 1,1 0-1,0 0 0,2 4 1,-2-6 3,1 1 0,-1 0 0,0-1 0,0 1 0,1-1 0,-1 0 0,1 1 1,0-1-1,-1 0 0,1 0 0,0 0 0,0 0 0,-1 0 0,1 0 0,0-1 0,0 1 1,0 0-1,0-1 0,3 1 0,-2-1 4,0 0-1,0 0 1,0-1-1,0 1 1,0-1 0,0 1-1,0-1 1,0 0-1,0 0 1,0 0 0,-1-1-1,6-2 1,31-24 230,-31 21-245,4-3 18,-2-1 1,1 0 0,-1-1 0,-1 0 0,0 0 0,0-1 0,10-23 0,0-5 44,17-52 0,-22 52-52,-1 0 1,13-79 0,-22 93-66,7-77-99,-11 93 96,0 1-1,0-1 1,-1 0-1,-1 1 0,0-1 1,0 1-1,-6-17 1,7 25-35,0 0 1,-1 0-1,1 0 1,0 0-1,0 0 1,-1 0-1,1 0 1,-1 1-1,0-1 1,1 1-1,-1-1 1,0 1-1,0 0 1,-3-2-1,4 2 17,0 1-1,0-1 0,-1 1 1,1 0-1,0-1 1,-1 1-1,1 0 1,0 0-1,-1 0 0,1 0 1,0 0-1,-1 0 1,1 0-1,0 0 0,-1 0 1,1 1-1,0-1 1,0 1-1,-1-1 1,1 1-1,0-1 0,0 1 1,0 0-1,0-1 1,-1 1-1,0 1 1,-1 2 26,-1 0 0,1 0 0,0 0 0,0 1 0,0-1 0,1 1 0,0 0 0,0 0 0,-3 8 0,-9 47 258,14-58-243,-7 42 191,-2 74 0,10 42 182,1-133-195,0 0-1,2 0 1,0 0-1,10 30 1,-6-22 541,-7-34-155,4-6-644,0 2-1414,3 0 379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15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0 3808,'-3'0'6355,"5"16"-5153,-27 86 1658,8-40-2131,-67 224 994,75-260-1551,-2 4 176,-9 44 0,18-64-260,0-1-1,1 2 1,1-1 0,-1 0 0,2 0 0,-1 0 0,1 0 0,5 17-1,-6-24-27,1 0 0,1 0-1,-1 0 1,0 0-1,1 0 1,0 0-1,-1 0 1,1 0-1,0 0 1,0-1-1,1 1 1,-1-1-1,1 0 1,-1 0 0,6 4-1,-4-4 1,1 0 0,0 0 1,-1 0-1,1 0 0,0-1 0,0 0 0,0 0 0,0 0 1,8 0-1,1-1-4,1-1 0,-1 0 0,1-1 0,-1-1 0,0 0 0,19-7 0,-20 5-509,0 0 0,-1-2-1,1 1 1,11-9 0,-17 10-1755,0-1 0,0 0 0,9-10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15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18 185 7552,'-18'0'2448,"28"3"298,30-4-1860,-1-2 1,1-2-1,-1-1 0,59-18 0,-48 8-1307,-1-2 0,90-48 0,-81 30-4229,-35 23 2410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28.6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267 154 3552,'-7'-15'2923,"7"13"-2611,0 1 0,-1-1 0,1 1 0,-1-1 0,0 1 0,1 0 1,-1-1-1,0 1 0,0 0 0,0 0 0,0-1 0,0 1 0,0 0 0,0 0 0,0 0 0,-1 0 1,1 0-1,0 1 0,0-1 0,-4-1 0,1 0-112,0 0 0,-1 1-1,1-1 1,-1 1 0,1 0 0,-1 0-1,1 1 1,-1 0 0,0-1 0,1 1 0,-6 1-1,4 0-76,1 1-1,-1-1 0,0 1 1,1 1-1,-1-1 0,1 1 1,0-1-1,-9 8 0,-4 3 250,0 0-1,-17 19 0,29-27-264,1 1-1,0 0 1,1 0 0,-1 0 0,1 0-1,0 1 1,1 0 0,0 0 0,0 0 0,-3 8-1,6-13-69,-1 0 0,1 1 0,0-1-1,-1 0 1,1 1 0,0-1 0,0 1 0,0-1-1,1 0 1,-1 1 0,1-1 0,-1 0-1,1 0 1,0 1 0,0-1 0,0 0-1,0 0 1,0 0 0,0 0 0,0 0 0,1 0-1,-1 0 1,1-1 0,0 1 0,-1 0-1,1-1 1,0 1 0,0-1 0,0 0-1,3 2 1,1 0 2,0 0 0,0-1 0,0 0 1,1 0-1,0 0 0,-1-1 0,1 0 0,-1 0 0,11 0 0,9-3 73,0-1 0,0-1 0,-1-2 0,1 0 0,33-14 0,-51 18-78,-1-1 1,1 0-1,-1 0 1,0 0-1,0-1 1,0 0-1,0-1 1,-1 1-1,1-1 1,-1-1-1,0 1 1,5-8-1,-10 11-29,0 0 1,0 0-1,0 0 1,0 0-1,0-1 1,-1 1-1,1 0 1,-1-1-1,1 1 0,-1 0 1,0-1-1,0 1 1,0-1-1,0 1 1,-1 0-1,1-1 1,0 1-1,-1 0 0,0-1 1,0 1-1,0 0 1,0 0-1,0 0 1,0 0-1,0 0 1,-2-3-1,0 1-23,0 1-1,0-1 1,0 0 0,-1 1 0,1 0-1,-1 0 1,0 0 0,0 0-1,0 0 1,0 1 0,0 0 0,-8-3-1,-2 0-42,1 2 0,-1 0-1,-28-2 1,36 4 90,0 1 1,-1 0-1,1 1 0,0-1 1,0 1-1,0 1 0,0-1 1,0 1-1,0 0 0,0 0 1,-7 4-1,13-6-20,0 0 0,0 1-1,0-1 1,-1 0 0,1 0 0,0 0-1,0 0 1,0 0 0,0 1 0,0-1-1,0 0 1,0 0 0,0 0 0,0 0-1,0 1 1,0-1 0,0 0 0,0 0-1,0 0 1,0 0 0,0 1 0,0-1-1,0 0 1,0 0 0,0 0 0,0 0-1,0 1 1,0-1 0,0 0 0,0 0-1,0 0 1,0 0 0,0 1 0,1-1-1,-1 0 1,0 0 0,0 0 0,0 0-1,0 0 1,0 0 0,1 1 0,-1-1-1,0 0 1,0 0 0,0 0 0,0 0-1,0 0 1,1 0 0,-1 0 0,0 0-1,0 0 1,1 0 0,10 5 252,13-3-190,1-1-1,0-1 0,-1-1 0,1-1 0,24-6 1,-26 3 60,1-1-1,0-1 1,-1-2 0,36-18 0,80-54 489,-137 80-617,0 0 0,0 0-1,0 0 1,0 0 0,0 0 0,0 0-1,0 1 1,0-1 0,1 0-1,-1 1 1,0 0 0,0 0 0,1-1-1,3 2 1,-5-1 1,0 1 1,0-1-1,1 0 0,-1 1 0,0 0 0,0-1 1,0 1-1,0 0 0,0 0 0,0-1 0,0 1 1,0 0-1,0 0 0,-1 0 0,1 0 1,0 0-1,0 0 0,-1 0 0,1 0 0,-1 1 1,1-1-1,-1 0 0,1 0 0,-1 0 0,0 1 1,1 1-1,0 8 28,1 0 0,-1 0 0,-1 0 0,-1 22-1,-12 44 186,8-53-97,1 0 0,-1 35 0,9-7 248,-4-52-354,0 1-1,0-1 1,0 1-1,0-1 1,0 1 0,0-1-1,1 1 1,-1-1 0,0 1-1,0-1 1,0 0-1,1 1 1,-1-1 0,0 1-1,1-1 1,-1 0-1,0 1 1,1-1 0,-1 0-1,0 1 1,1-1 0,-1 0-1,1 1 1,-1-1-1,1 0 1,-1 0 0,1 0-1,-1 0 1,1 1 0,-1-1-1,1 0 1,-1 0-1,1 0 1,-1 0 0,1 0-1,-1 0 1,1 0 0,-1 0-1,1 0 1,-1 0-1,1 0 1,0-1 0,23-9 336,-23 9-331,18-11 34,-1-2 0,0 0 0,26-27 0,-10 9-159,65-55-27,-97 85 107,0 0-1,0 0 1,1 1 0,-1-1-1,1 1 1,3-2 0,-6 3 22,0 0 0,0 0 1,1 0-1,-1-1 0,0 1 1,0 0-1,1 0 0,-1 0 1,0 0-1,0 0 0,1 0 1,-1 0-1,0 0 1,0 0-1,1 0 0,-1 0 1,0 0-1,0 0 0,1 0 1,-1 0-1,0 0 0,0 0 1,1 0-1,-1 0 0,0 1 1,0-1-1,0 0 1,1 0-1,-1 0 0,0 0 1,0 0-1,0 1 0,1-1 1,-1 0-1,0 0 0,0 0 1,0 1-1,0-1 0,0 0 1,1 0-1,-1 0 0,0 1 1,0-1-1,0 0 1,0 0-1,0 1 0,0-1 1,0 0-1,0 0 0,0 1 1,0-1-1,0 0 0,0 0 1,0 1-1,0-1 0,0 0 1,0 0-1,0 1 0,0-1 1,0 0-1,-1 0 1,1 1-1,0-1 0,0 0 1,-13 72-381,12-66 421,0 0 0,1 0 0,0 1 0,0-1 0,1 0 0,0 8 0,0-11-22,-1 0-1,1 0 0,0 0 0,0 0 0,0 0 1,0 0-1,1 0 0,-1 0 0,1-1 0,0 1 1,0 0-1,0-1 0,3 4 0,-2-4 36,0 1 0,0-1 0,0 0 0,0 0 0,1 0 0,-1-1 0,1 1 0,-1-1 0,1 0 0,0 0 0,4 1-1,-2-2 18,0 1-1,0-1 0,0-1 1,0 1-1,12-4 1,-5 1-43,0-1 1,0 0 0,0-1-1,-1-1 1,0 0 0,0 0-1,0-1 1,11-10 0,7-8-54,39-41 0,-48 45 41,-14 14-45,-2 1-8,0 1-1,1 0 1,-1 0-1,13-7 1,-18 12 36,0-1 1,1 1-1,-1 0 1,0 0 0,1 0-1,-1 0 1,1 0 0,-1 0-1,0 0 1,1 0 0,-1 0-1,0 0 1,1 0-1,-1 0 1,0 0 0,1 0-1,-1 0 1,0 0 0,1 0-1,-1 0 1,1 1 0,1 1 6,-1 0 1,1 0 0,-1 0 0,1 0 0,-1 0-1,0 1 1,0-1 0,0 1 0,0-1 0,0 1-1,0 3 1,2 5 6,11 29 173,-13-37-78,1 0 0,-1 1 0,0-1 1,0 1-1,0-1 0,-1 0 1,1 1-1,-1 5 0,-6-13-200,6 3 96,-1 1 0,1 0 0,0-1 0,0 1 0,0 0 0,-1-1 0,1 1 0,0 0 0,0-1 0,-1 1 0,1 0 0,0-1 0,0 1 0,-1 0 0,1 0 0,0-1 0,-1 1 0,1 0 0,-1 0 0,-2 0-10,3-1-40,2-11-18,3 50 175,-5-30-251,2-9 139,-1 1 1,1 0-1,0 0 1,0 0-1,-1 0 1,1 0-1,0 0 0,0 1 1,-1-1-1,1 1 1,0-1-1,-1 1 1,3 0-1,3 1-16,1 1-1,-1 0 1,8 4-1,-10-5-16,0 1-1,0-1 0,0 0 0,9 2 0,6 2 31,-17-5 32,0 0-1,0 0 1,1 0 0,-1 0 0,1-1 0,-1 1-1,0-1 1,1 0 0,-1 0 0,1 0 0,-1 0-1,7-2 1,-10 2-24,23-5-100,0-1 1,-1 0 0,0-2 0,22-10 0,-14-4-3626,-25 18 1908,14-18-5451,-10 9 3727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15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5216,'0'0'62,"0"-1"0,0 1 0,-1 0-1,1-1 1,0 1 0,0 0 0,1-1 0,-1 1 0,0 0 0,0-1 0,0 1 0,0 0-1,0-1 1,0 1 0,0 0 0,0-1 0,1 1 0,-1 0 0,0 0 0,0-1 0,0 1 0,1 0-1,-1 0 1,0-1 0,0 1 0,1 0 0,-1 0 0,0 0 0,0-1 0,1 1 0,-1 0-1,0 0 1,1 0 0,-1 0 0,0 0 0,1 0 0,-1-1 0,1 1 0,0 1 78,1-1 1,-1 0 0,1 0 0,-1 1 0,1-1-1,-1 1 1,1-1 0,-1 1 0,2 1 0,33 23 1516,-32-22-1296,17 14 704,-1 0 1,20 22-1,-30-28-710,-2 0-1,1 1 0,-1 0 1,-1 0-1,12 26 0,-4 5 334,-2 0 0,-2 1 0,8 63 0,-15-69-481,-2 0 0,-1 0 0,-2 0 0,-2-1 0,-2 1 0,-1 0 0,-1-1 0,-3-1-1,-21 57 1,-14 23 135,22-63-220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47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9 814 4224,'-8'-5'1880,"17"4"57,4-1-1333,20-6 20,-1-1 0,-1-2 0,1-1 0,33-19 0,-47 20-522,-1 0 0,0-1 0,-1 0 0,0-2 0,-2 0-1,1 0 1,-2-2 0,24-32 0,-15 13 136,-1-1-1,-2-1 0,20-53 1,-1-32 191,-13 35-1082,-22 84 220,-1 8 201,0 9-79,14 80 20,-6-42 363,3 20-131,-5-35 99,-2 0 0,-1 0 0,0 56 0,-6-85 68,1-1 1,-1 1-1,-1-1 0,1 1 0,-1-1 0,-1 0 0,1 0 0,-1 0 0,0 0 1,-1 0-1,-6 9 0,8-13-26,0-1 0,0 1 0,-1-1-1,1 0 1,0 0 0,-1 0 0,0 0 0,1 0 0,-1-1 0,0 1 0,0-1 0,0 0 0,0 0-1,0 0 1,0 0 0,0 0 0,-1-1 0,1 1 0,0-1 0,0 0 0,0 0 0,-1 0 0,1 0-1,0-1 1,0 1 0,0-1 0,0 0 0,-1 0 0,-3-2 0,-3-1-102,1-1-1,0 0 1,0-1 0,0 0 0,1 0-1,-1-1 1,2 0 0,-1 0-1,-12-17 1,10 9-772,9 9 122,8 7-60,-5 0 686,10 4 32,0 0 0,0-1 0,0 0 0,1-1 0,-1-1 0,25 3 0,-2-5 215,0-2 0,0-1-1,0-2 1,35-8 0,-54 8-131,0-1 0,-1-1 0,1 0 1,-1 0-1,-1-2 0,0 0 1,0 0-1,-1-2 0,16-14 1,-14 9-9,0 1 0,-2-2 1,0 0-1,0 0 0,-2-2 1,17-35-1,-23 42-147,0 1 1,-1-1-1,0 0 0,-1 0 1,4-25-1,-9 34-170,-1 6 199,-3 9 57,-7 37-46,-13 88 1,17-54 38,8-69 64,1 0-1,0 0 1,5 27-1,-5-39-23,1 0-1,-1 0 0,1-1 1,-1 1-1,1 0 1,0-1-1,0 1 0,0 0 1,0-1-1,0 1 1,0-1-1,0 1 0,0-1 1,0 0-1,1 0 0,-1 1 1,1-1-1,-1 0 1,1 0-1,-1 0 0,1 0 1,0-1-1,-1 1 1,1 0-1,0-1 0,0 1 1,-1-1-1,1 1 1,0-1-1,0 0 0,0 0 1,2 0-1,1-1 13,-1 0-1,0 0 1,1-1 0,-1 1-1,0-1 1,0 0-1,0 0 1,0-1-1,0 1 1,-1-1 0,1 0-1,4-5 1,2-3-7,0 0 1,10-18-1,-12 18 37,87-150 8,-52 83-236,-35 60 84,-7 15 41,-1 1 1,1 0-1,0-1 0,0 1 1,1-1-1,-1 1 0,0 0 1,1 0-1,-1 0 0,1 0 1,3-3-1,-5 7-3,0-1 1,1 1-1,-1-1 1,0 1-1,0-1 0,0 1 1,0-1-1,0 1 1,0-1-1,-1 1 1,1 1-1,-7 26-105,-6 47 0,12-63 178,0 0 0,2 0 0,-1 1 0,1-1-1,1 0 1,5 17 0,-6-26-24,0 0-1,1-1 1,-1 1 0,1 0-1,0-1 1,0 0 0,0 1-1,1-1 1,-1 0-1,1 0 1,0 0 0,0-1-1,0 1 1,0-1-1,0 1 1,1-1 0,-1 0-1,0 0 1,1-1 0,0 1-1,-1-1 1,1 1-1,0-1 1,0-1 0,0 1-1,0 0 1,0-1 0,0 0-1,4 0 1,8-2 19,0 0 0,0-1 0,-1-1 0,1 0 0,-1-1 0,0-1 0,0 0 0,-1-1 0,0-1 0,0 0 0,-1-1 0,0-1 0,0 0 0,-1 0 0,0-1 0,-1-1 0,-1 0 0,1 0 0,10-20 0,-14 20-70,0-2 1,-2 1 0,1-1-1,-2 1 1,5-21 0,-8 28 24,-1 0-1,1 0 1,-1 0 0,0 0 0,0 0 0,-3-10 0,0-15 9,4 28-10,-1 0-1,0 0 1,1 1 0,0-1-1,0 0 1,0 0 0,0 1 0,0-1-1,0 1 1,0-1 0,1 1 0,0 0-1,-1-1 1,1 1 0,0 0 0,0 0-1,0 0 1,0 0 0,0 1 0,4-3-1,2-2 12,1 1 0,1 0 0,-1 1 0,12-4 0,-13 6-12,0 0-1,0 1 1,1 0 0,-1 0-1,0 1 1,1 0 0,10 2-1,-15-2 4,0 1 0,-1 0 0,1 0 0,0 0 0,0 0 0,-1 1 0,1-1 0,-1 1 0,1 0 0,-1 0 0,0 0 0,0 1 0,0-1 0,0 1 0,0-1 0,0 1 0,-1 0 0,1 0 0,3 6 0,-2-1-16,0 0-1,0 0 0,-1 0 1,1 0-1,-2 1 0,1-1 1,1 15-1,1 42 45,3 16 90,-6-73-102,0 0 0,0 0 0,1 1 1,0-1-1,0-1 0,1 1 0,6 9 0,-9-14 0,1 0 1,0-1-1,0 1 0,0-1 1,0 0-1,1 1 1,-1-1-1,0 0 0,1 0 1,0-1-1,-1 1 0,1 0 1,0-1-1,0 0 1,0 0-1,0 0 0,4 1 1,-3-1 15,0-1 0,0 0 0,0 0 0,1 0 0,-1-1 0,0 0 0,0 1 0,0-1 0,0-1 1,0 1-1,6-3 0,3-3 42,-1-1 0,0 0 0,0 0 0,-1-1 0,0-1 0,11-12 0,0-4-64,-2 0 0,-1-2 0,-1 0 0,15-32 0,22-33-137,-40 66 282,-12 20-245,0 1 0,0 0-1,1-1 1,7-7 0,-10 44-423,-1 273 421,0-296 156,0 1 0,0-1 1,1 0-1,0 1 0,0-1 0,1 0 1,0 0-1,0 0 0,4 8 0,-6-15-49,0 1-1,1-1 0,-1 1 0,0-1 1,0 1-1,1-1 0,-1 1 0,0-1 0,1 0 1,-1 1-1,0-1 0,1 1 0,-1-1 0,1 0 1,-1 0-1,1 1 0,-1-1 0,1 0 1,-1 0-1,1 1 0,-1-1 0,1 0 0,-1 0 1,1 0-1,-1 0 0,2 0 0,-1 0 8,-1 0-1,1-1 0,0 1 1,0 0-1,0-1 1,0 1-1,-1-1 0,1 1 1,0-1-1,0 1 1,-1-1-1,1 0 0,0 1 1,0-2-1,2-2 39,0 0 0,-1 0 0,1 0 0,2-7-1,4-14 70,0 0 0,8-48-1,1-56-86,-18 122-66,18-101-164,-17 99 114,1 0-1,0 0 0,6-16 1,-7 24 84,0 0 0,1 0 1,-1 1-1,0-1 0,0 0 1,1 1-1,-1-1 0,0 1 1,1-1-1,-1 1 0,0-1 1,1 1-1,1 0 0,23-3-73,55 6-237,-45-2 424,40-2 256,-65 0-351,0 0 1,0-1 0,0 0-1,17-6 1,-11 3-49,23-4 1,-16 3 83,-10 7-248,-13-1 188,-1 0 0,0 1 0,1-1 0,-1 0-1,1 1 1,-1-1 0,0 0 0,1 1-1,-1-1 1,0 1 0,1-1 0,-1 1 0,0-1-1,0 0 1,1 1 0,-1-1 0,0 1-1,0-1 1,0 1 0,0-1 0,0 1-1,0-1 1,0 1 0,0-1 0,0 1 0,0 0-1,0-1 1,0 1 0,0-1 0,0 1-1,0-1 1,-1 1 0,1 1 27,-5 66-307,2-52 296,2 0 1,0-1-1,0 1 0,4 26 1,0-21-1,1-1 0,0 1 0,2-1 0,11 28 0,-15-46 4,-1 1 0,0-1 1,1 0-1,-1 0 0,1 0 0,-1 0 1,1 0-1,0 0 0,0 0 0,4 2 0,-5-3-10,0 0-1,1-1 0,-1 1 0,0-1 1,1 1-1,-1-1 0,0 0 0,1 0 1,-1 1-1,1-1 0,-1 0 0,1 0 1,-1 0-1,1-1 0,-1 1 0,0 0 1,1 0-1,-1-1 0,1 1 0,-1-1 1,2 0-1,2-2 26,0 0 1,0 0-1,0-1 1,0 1 0,-1-1-1,0 0 1,0 0-1,4-6 1,29-41 118,-24 31-181,53-84 68,-59 90-39,1-2 0,-2 1 0,0-1 0,-1 0-1,4-21 1,-6 22 14,-1 8 7,-1 0-1,0 0 1,1-8 0,-3 21-214,0 1 0,-1-1 0,-4 12 0,-4 18 294,9-32-115,-16 111-55,14-89 81,2-1 0,2 38 0,0 1 545,19-86-101,36-55-417,3-2-90,-37 53 61,2 0-1,30-24 0,-43 40-39,2 1 1,-1 0-1,1 1 1,1 1-1,-1 0 1,1 0-1,20-5 0,-28 11-10,0-1-1,0 1 0,0 1 1,0-1-1,1 1 0,-1 0 1,0 0-1,10 3 0,2 1 41,27 10 0,-36-10 34,1-1 0,-1 0 0,1 0 0,0-1 0,-1 0 0,1-1 0,0 0 1,0-1-1,13 0 0,-19-1-30,3 0 28,-1 0-1,1 0 1,-1-1-1,0 1 1,9-5-1,-14 5-23,0 1 0,0-1 0,1 0 1,-1 0-1,0 0 0,0 0 0,0 0 0,0 0 0,0 0 1,0 0-1,0 0 0,0 0 0,-1 0 0,1-1 0,0 1 0,-1 0 1,1 0-1,-1-1 0,1 1 0,-1-1 0,0 1 0,0 0 0,1-1 1,-1 1-1,0-1 0,0 1 0,0 0 0,0-1 0,-1 1 1,0-3-1,1 0-48,-1 1 1,0 0-1,0 0 1,0 0-1,0 0 1,0 0-1,-1 0 1,-2-3 0,3 5 35,0 0-1,0 0 1,0 0 0,1 1 0,-1-1 0,0 0 0,-1 0 0,1 1 0,0-1 0,0 1 0,0-1 0,0 1 0,0 0 0,-1-1 0,1 1 0,0 0 0,0 0 0,0 0 0,-1 0 0,1 0 0,0 0 0,0 0 0,-1 0 0,1 0-1,0 1 1,0-1 0,-2 1 0,-1 0-26,-1 1 0,1-1 0,0 1 0,1 0 0,-1 0-1,0 1 1,0-1 0,1 1 0,0 0 0,-1 0 0,1 0-1,0 0 1,0 0 0,1 1 0,-4 4 0,4-3 22,-1 0 1,1 1 0,0-1 0,0 1 0,1-1-1,-1 1 1,1 0 0,1 0 0,-1-1 0,1 1-1,0 9 1,2-2 20,0 1 0,0-1 1,2 0-1,-1 0 0,2 0 0,-1-1 0,2 0 0,0 0 1,8 14-1,-6-14 28,1 1 0,0-2 0,1 1 1,0-1-1,0-1 0,1 0 1,1 0-1,14 9 0,-18-14 71,47 27-1512,-50-29 636,1 0 0,-1-1-1,1 0 1,0 0 0,0-1 0,-1 1-1,1-1 1,7 0 0,4-1-1372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47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88 6816,'-77'-71'3072,"42"63"-2656,25 4 160,20-1-2400,4 10 992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49.4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1405 3488,'0'0'1115,"14"0"602,-5 0-1235,0-1 0,0-1-1,0 1 1,0-1 0,0-1 0,0 0 0,-1 0 0,1-1 0,-1 0-1,15-9 1,-2-2 0,-1 0 0,30-30 0,68-78 471,-79 81-743,-3 0 0,-1-2 0,-3 0-1,30-55 1,70-156 458,-26 46 22,-94 187-616,-2 6-17,-1-2 0,10-25 0,-16 29-101,-3 14 38,0 0-1,0 0 1,0-1 0,0 1 0,0 0-1,0 0 1,0-1 0,0 1 0,0 0 0,0 0-1,0-1 1,0 1 0,0 0 0,0 0 0,0-1-1,-1 1 1,1 0 0,0 0 0,0 0-1,0-1 1,0 1 0,-1 0 0,1 0 0,0 0-1,0 0 1,0-1 0,-1 1 0,1 0 0,0 0-1,0 0 1,0 0 0,-1 0 0,1 0-1,0 0 1,0 0 0,-1 0 0,1 0 0,0 0-1,-1 0 1,1 0-2,-1 0 1,1 0-1,-1 0 0,1 0 0,0 0 1,-1 1-1,1-1 0,0 0 0,-1 0 1,1 1-1,0-1 0,-1 0 0,1 0 1,0 1-1,-1-1 0,1 0 0,0 1 1,0-1-1,-1 0 0,1 1 0,0 0 1,-8 13-88,1 0 1,-10 27 0,-52 202 9,55-188 26,-34 202 222,47-250-150,-10 85 224,11-78-135,0-1 0,0 1 0,2-1 0,4 23-1,-6-35-77,0 1-1,0-1 0,1 1 0,-1-1 0,1 1 1,-1-1-1,1 1 0,-1-1 0,1 0 0,0 1 0,0-1 1,0 0-1,0 0 0,0 0 0,0 0 0,0 1 0,0-1 1,0-1-1,0 1 0,1 0 0,-1 0 0,0 0 1,1-1-1,-1 1 0,0 0 0,1-1 0,-1 0 0,1 1 1,-1-1-1,1 0 0,-1 1 0,1-1 0,-1 0 0,1 0 1,-1 0-1,1-1 0,-1 1 0,1 0 0,-1-1 0,1 1 1,-1 0-1,3-2 0,7-3 54,-1 0 1,-1 0-1,1-1 1,14-12-1,-14 11-42,97-71 312,-12 8-186,-78 55-152,-1-1 0,-1-1 0,19-24 0,5-21-51,43-90 0,-50 91 78,64-109 78,-47 86-200,69-159-1,-113 229 72,1 1-46,-1-1 0,-1 0 0,0 0 0,2-15 0,-7 19-170,-4 9 12,-11 14-40,-1 9 245,1 0-1,0 0 0,2 1 1,-14 32-1,-39 104 3,-16 84 209,-74 143 164,104-267 3,48-107-217,-1 0-1,0 0 0,-1 0 0,-14 18 0,20-29-128,1-1 1,0 1-1,-1-1 0,1 1 1,-1-1-1,1 1 0,-1-1 0,1 1 1,-1-1-1,1 1 0,-1-1 1,1 1-1,-1-1 0,0 0 1,1 0-1,-1 1 0,-1-1 0,2 0-3,0 0-1,0 0 0,0-1 1,-1 1-1,1 0 0,0 0 1,0-1-1,0 1 0,0 0 0,0-1 1,-1 1-1,1 0 0,0-1 1,0 1-1,0 0 0,0 0 0,0-1 1,0 1-1,0 0 0,0-1 1,0 1-1,0 0 0,0-1 1,0 1-1,1-1 0,-1-3 37,1 0 0,0 0-1,1 0 1,2-7 0,4-4-40,0 1 1,1 0-1,1 0 0,0 1 1,1 0-1,12-11 1,1 3-20,29-25 23,-48 42-61,1 0 0,0 0 0,0 1-1,0 0 1,1 0 0,-1 0-1,12-2 1,-15 4 28,-1 1 0,1-1 0,0 1 0,0 0 1,-1 0-1,1 0 0,0 0 0,0 0 0,-1 1 0,1 0 0,0-1 0,-1 1 0,1 0 1,-1 0-1,5 2 0,-4-1 4,0 1 0,0-1 0,0 1 0,0 0 0,0-1 0,-1 1 0,1 0 0,-1 1 0,4 5 0,0 5 27,0 1 0,-1 0 0,0 0-1,3 21 1,-5-25 24,3 14-53,13 36 0,-16-54 16,0-1-1,0 1 0,0 0 1,1-1-1,0 0 1,1 0-1,-1 0 1,1 0-1,9 8 0,-11-12 34,0 0 0,0-1 0,0 1 0,1-1 1,-1 0-1,0 0 0,0 0 0,1 0 0,-1 0 0,1-1 0,-1 1 0,1-1 0,-1 0 0,0 0 0,1-1 0,-1 1 0,1-1 0,-1 1 0,0-1 0,1 0 0,-1 0 0,6-3 0,1-1-4,0 0 0,0-1 0,-1 0 0,1 0 0,11-11 0,-9 6 3,1-1 1,-2 0-1,0-1 1,0 0-1,-1 0 1,-1-1-1,0-1 1,-1 1-1,-1-2 1,8-19-1,-14 31-39,-1 1 0,1-1 0,0 1 0,-1-1 0,1 1 0,-1-1 0,0 1 0,0-1 0,-1 1 0,1-1 0,-1 1 0,0-1 0,0 1 0,0 0 0,-1-4 0,1 5-16,0 0 1,0 0 0,-1 1 0,1-1-1,0 1 1,0-1 0,-1 1 0,1-1-1,-1 1 1,1 0 0,-1 0 0,0-1-1,1 1 1,-1 1 0,0-1 0,0 0 0,0 0-1,0 1 1,0-1 0,0 1 0,0-1-1,0 1 1,0 0 0,0 0 0,0 0-1,0 0 1,0 0 0,-3 1 0,2-1 14,1 1 1,-1-1 0,0 1 0,1 0-1,-1 0 1,1 0 0,0 0 0,-1 0-1,1 1 1,0-1 0,-1 1-1,1-1 1,0 1 0,0 0 0,0 0-1,1 0 1,-1 0 0,0 0 0,1 0-1,-1 1 1,1-1 0,0 0-1,0 1 1,0-1 0,0 1 0,0 0-1,1-1 1,-1 1 0,1-1 0,-1 1-1,1 0 1,0-1 0,0 1-1,0 0 1,1 0 0,-1-1 0,0 1-1,1-1 1,0 1 0,0 0 0,0-1-1,0 1 1,1 2 0,5 5 32,1 1 1,-1-1-1,2-1 1,-1 1 0,1-1-1,1-1 1,-1 0-1,17 10 1,3 0 104,59 25 0,-73-36-183,0-2 1,1 0-1,-1-1 0,1 0 0,24 1 0,-24-3-917,0-2 0,0 0 0,17-3 0,-29 2 485,1 1 1,-1-1-1,1 0 0,-1-1 0,1 1 0,-1-1 0,0 0 1,0 0-1,0 0 0,5-3 0,10-8-1648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49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49 168 6880,'-48'-17'3136,"61"17"-2720,9-3-32,9-2-288,32-7 448,10 4-288,30-15-64,5 3-96,22-8 480,-4 8-320,4 0-3040,-17 8 1472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52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1007 4160,'-10'4'1123,"15"-1"172,-2-2-996,0-1 0,0 0 0,0 0 0,0 0 0,0 0 1,4-1-1,1-1-55,0 0-1,0-1 1,0 0 0,0 0 0,0-1 0,-1 0-1,1 0 1,-1-1 0,0 1 0,0-2 0,-1 1-1,0-1 1,9-10 0,61-85 926,-8 10-612,57-62 82,-94 111-533,-2 0 1,42-83-1,-40 69-173,-31 56 63,0 0 0,0 0 0,0 0-1,0 0 1,0 0 0,0 0 0,0 0 0,0 0 0,0-1 0,0 1 0,0 0 0,0 0 0,0 0-1,0 0 1,0 0 0,0 0 0,0 0 0,0 0 0,0 0 0,0 0 0,0 0 0,0-1 0,0 1-1,0 0 1,0 0 0,0 0 0,1 0 0,-1 0 0,0 0 0,0 0 0,0 0 0,0 0 0,0 0-1,0 0 1,0 0 0,0 0 0,0 0 0,0 0 0,0 0 0,1 0 0,-1 0 0,0 0-1,0 0 1,0 0 0,0 0 0,0 0 0,0 0 0,0 0 0,0 0 0,0 0 0,0 0 0,1 0-1,-1 0 1,0 0 0,0 0 0,0 0 0,1 7-59,-1 12 40,-4 19 8,-2 1 1,-2-1 0,-20 63-1,3-29 309,-2-1 0,-50 90 1,73-154-212,-1 0 1,0 0 0,0 0-1,-1 0 1,0-1 0,0 0 0,0 0-1,-12 7 1,16-11-48,0-1-1,-1 0 1,1 0-1,0 0 1,-1 0-1,1 0 1,-1-1 0,1 1-1,-1-1 1,1 1-1,-1-1 1,1 0-1,-1 0 1,0 0-1,1 0 1,-1-1-1,1 1 1,-1-1 0,1 1-1,-1-1 1,1 0-1,-1 0 1,1 0-1,0-1 1,0 1-1,-3-2 1,2 1-39,0-1 0,0 1 0,0-1 0,0 0 0,0 0-1,1 0 1,0 0 0,-1 0 0,1 0 0,1-1 0,-1 1 0,0-1 0,1 0 0,-1 1 0,1-1 0,0 0 0,0-6-1,0 5-79,0-1 0,1 0 0,0 0 0,1 0-1,0-7 1,-1 12 68,1 0-1,-1 0 0,0 0 1,0 0-1,1 0 0,-1 0 1,0 1-1,1-1 0,-1 0 1,1 0-1,-1 0 0,1 0 1,0 1-1,-1-1 0,1 0 1,0 1-1,-1-1 0,1 0 1,0 1-1,0-1 0,-1 1 1,1-1-1,0 1 0,0-1 1,0 1-1,0 0 0,0-1 1,0 1-1,0 0 0,0 0 1,0 0-1,0 0 0,0 0 1,0 0-1,0 0 0,0 0 1,0 0-1,-1 0 0,1 0 1,0 1-1,2 0 0,28 10-74,9 4 130,-5-7 25,0-1 0,1-2 1,-1-1-1,64-2 0,-67-5 20,0-2 1,-1-1-1,0-1 0,0-1 1,-1-2-1,0-1 1,-1-2-1,0 0 0,51-34 1,-41 22 76,-1-2 1,44-41-1,-78 64-158,0 0 0,-1 0-1,1 0 1,-1-1-1,0 1 1,3-7-1,-5 10-5,0-1 0,-1 1 0,1-1 0,-1 1-1,1-1 1,-1 1 0,0-1 0,1 1 0,-1-1 0,0 1-1,0-1 1,0 0 0,0 1 0,0-1 0,-1 1-1,1-1 1,0 0 0,-1 1 0,1-1 0,-1 1 0,0 0-1,1-1 1,-1 1 0,0-1 0,0 1 0,-1-2-1,-1 1-16,0-1-1,0 0 1,0 1-1,-1 0 0,1 0 1,-1 0-1,0 0 1,1 0-1,-1 1 0,0 0 1,0 0-1,0 0 1,0 0-1,0 0 0,0 1 1,0 0-1,0 0 1,0 0-1,-6 1 0,1 0-7,1 0 0,-1 1 0,1 0 0,-1 0 0,1 1-1,0 0 1,-15 8 0,17-7 28,1-1 0,0 1 0,0 0 0,0 0 0,0 1 0,1-1 0,0 1 0,0 0 0,0 0 0,1 0 0,-1 1 0,1-1 0,0 1 0,1 0 0,-1 0 0,1 0 0,1 0 0,-1 0 0,1 0 0,0 1 0,0-1 0,1 0 0,0 12 0,1-9 52,0 1 1,1 0-1,0-1 1,0 0-1,1 1 0,0-1 1,1 0-1,0 0 1,0-1-1,1 1 0,0-1 1,1 0-1,0-1 1,12 14-1,-11-15-21,0-1 0,-1-1 0,2 1 0,-1-1 0,1 0-1,-1 0 1,1-1 0,0 0 0,0-1 0,0 0 0,1 0 0,-1 0 0,0-1-1,1-1 1,10 1 0,4-2 23,1-1 0,-1 0 0,1-2 0,26-7-1,-15 0 20,1-1-1,-1-1 1,58-33-1,-37 13-33,66-53-1,-50 39-72,-59 36 81,14-10-210,-25 20 150,0 1 0,1-1 0,-1 0 0,0 1 0,0-1 0,0 1 0,1-1 0,-1 1 0,0 0-1,0 0 1,1 0 0,-1 0 0,0 1 0,4 0 0,2 2 17,0-1-1,13 8 1,9 4 47,-42-10 116,-16 2-267,22-5 102,-8 2-11,1 1 1,-1 0 0,1 1-1,-1 1 1,2 0-1,-1 0 1,1 2 0,0-1-1,0 2 1,1-1 0,-18 19-1,22-20 2,0 1 1,0-1-1,1 1 1,0 1-1,1-1 0,0 1 1,0 0-1,1 0 0,0 0 1,1 0-1,0 1 1,0 0-1,1-1 0,0 1 1,1 0-1,0 0 0,1 16 1,0-21 25,1 0 1,0 0-1,0 0 1,0 0-1,0 0 1,1-1-1,0 1 1,0-1-1,0 1 1,1-1-1,-1 0 1,1 1-1,0-1 1,0-1-1,0 1 1,1 0-1,-1-1 1,1 0-1,0 0 1,0 0-1,7 4 1,-3-3 15,1 0 0,1-1 0,-1 0 0,0 0 0,1-1 0,0 0 0,-1 0 0,1-2 0,0 1 0,12-1 0,10-2 16,1-2 0,-1-1 0,36-11 1,92-38-38,-135 43 20,0-1 1,0-1-1,25-18 0,-35 20-10,0 0-1,-1-1 1,-1-1 0,0 0-1,17-23 1,-27 32-42,1-1 0,-1 0 0,4-9 0,-7 13 11,1 1 0,-1-1 0,0 0 0,0 0 0,1 1 0,-1-1 1,0 0-1,0 0 0,0 1 0,0-1 0,0 0 0,0 0 1,0 0-1,0 1 0,0-1 0,0 0 0,0 0 0,0 1 1,-1-1-1,1 0 0,0 0 0,-1 1 0,1-1 0,0 0 0,-1 1 1,1-1-1,-1 0 0,1 1 0,-1-1 0,1 1 0,-1-1 1,-1 0-1,2 0 1,-1 1 1,0 0-1,1 0 1,-1 0-1,0 0 1,1-1-1,-1 1 1,1 0-1,-1 0 1,0 0-1,1 0 1,-1 0 0,0 1-1,1-1 1,-1 0-1,0 0 1,1 0-1,-1 0 1,0 1-1,1-1 1,-1 0-1,1 1 1,-1-1-1,1 0 1,-1 1-1,1-1 1,-1 1-1,1-1 1,-1 1-1,1-1 1,-1 2-1,-14 19-197,13-17 119,-2 3 64,0 0 0,1 0 0,0 0-1,0 0 1,0 1 0,1-1 0,0 1 0,1 0-1,-1 12 1,2-15 35,0 0 0,0 0 0,0 0 0,1 0 0,0 0 0,0 0 0,0 0 1,1 0-1,-1 0 0,1 0 0,1 0 0,-1-1 0,0 1 0,1-1 0,5 6 0,-5-7-4,0 0-1,1 0 1,-1-1 0,0 1 0,1-1 0,0 0-1,0 0 1,0 0 0,0-1 0,0 1 0,0-1-1,0 0 1,0 0 0,0-1 0,0 1 0,1-1-1,-1 0 1,0 0 0,7-1 0,0-2 12,0 0 1,-1-1-1,1 0 1,-1 0 0,0-1-1,0-1 1,-1 1-1,1-2 1,-1 1 0,-1-1-1,10-10 1,-12 11-27,0 0 1,0 0-1,-1 0 1,0-1-1,-1 0 1,1 0-1,-1 0 1,-1-1-1,1 1 1,-1-1-1,0 0 0,-1 0 1,0 0-1,0 0 1,0-14-1,-2 18-2,0-1 0,0 1-1,-1 0 1,1 0 0,-1 0-1,0 0 1,-1 0 0,1 0-1,-1 0 1,1 1 0,-1-1-1,0 0 1,-1 1 0,1-1-1,0 1 1,-1 0 0,0 0-1,0 0 1,0 0 0,-6-4-1,4 4-7,0 0-1,0 0 0,0 1 1,0 0-1,0 0 1,-1 1-1,1-1 0,0 1 1,-1 0-1,1 1 0,-1-1 1,1 1-1,-1 0 1,1 1-1,-9 0 0,-1 2 10,1 0-1,-1 1 0,-21 9 1,35-11 34,7-1-74,6 0-18,24-3 87,60-10-1,-7-1 236,-73 12-223,91-6-74,-90 7-56,0 0 1,1 2 0,-1 0-1,18 4 1,-31-5 95,1 0-1,-1 1 1,0-1-1,0 1 1,0 0-1,0 0 1,0 0-1,-1 0 1,1 1-1,0-1 1,-1 1-1,0 0 1,0 0-1,0 0 1,0 1-1,0-1 1,-1 1-1,1-1 1,-1 1-1,0 0 1,0 0-1,0 0 1,-1 0-1,1 0 1,-1 0-1,0 1 1,-1-1-1,1 0 1,-1 1-1,1-1 1,-1 5-1,-1 9 54,-1-1-1,0 1 1,-1-1-1,-1 1 0,0-1 1,-2 0-1,0-1 1,-10 21-1,13-29 87,5-6-10,12-11 42,-2-3-62,-1 0 0,19-25-1,6-7-182,-11 16-83,48-39 0,-72 66 135,0 0 1,1 0 0,-1 0 0,1 0-1,-1 0 1,1 0 0,0 0-1,-1 1 1,1-1 0,0 1-1,-1-1 1,1 1 0,0 0 0,-1-1-1,1 1 1,3 0 0,-4 1 12,0-1 0,0 1 0,0-1 1,0 0-1,0 1 0,0 0 1,0-1-1,0 1 0,0 0 1,0-1-1,0 1 0,0 0 0,-1 0 1,1 0-1,0 0 0,-1 0 1,1 0-1,0 0 0,-1 0 1,1 0-1,-1 0 0,0 0 0,1 0 1,-1 0-1,1 2 0,0 4-14,0 1 0,0-1 0,-1 0 0,0 1 0,-1 12 0,-9 40 21,2-15 49,7-36-15,0 0-1,1-1 1,0 1 0,0 0-1,1 0 1,0-1 0,3 15-1,-3-22-23,-1 0 0,1 0-1,-1 0 1,1 0 0,0 0-1,-1 0 1,1 0 0,0 0-1,-1 0 1,1 0 0,0 0 0,0 0-1,0-1 1,0 1 0,0 0-1,0-1 1,0 1 0,0 0-1,0-1 1,0 1 0,1-1-1,-1 0 1,2 1 0,1-1 4,0 1 0,0-1 0,0 0 0,0-1 1,5 0-1,-2 0 13,15-2 1,0-2-1,41-13 1,39-22 30,-93 36-49,39-18 90,80-47 1,-100 51-88,-2-1 1,0-2-1,45-45 1,-52 42-115,-18 23 89,0-1-1,0 1 1,0 0-1,0-1 1,0 1-1,-1-1 1,1 1-1,-1-1 1,1 1-1,-1-1 1,1 0-1,-1 1 1,0-1-1,0-2 1,0 4 8,0 0 0,0 0 0,0 0 0,0-1 0,0 1 0,0 0 0,0 0 0,-1 0 0,1 0 0,0 0 0,0 0 0,0 0 0,0 0 0,0 0 0,-1-1 0,1 1 0,0 0 0,0 0 0,0 0 0,0 0 0,0 0 0,-1 0 0,1 0 0,0 0 0,0 0 0,0 0 0,0 0 0,-1 0 0,1 0 0,0 0 0,0 0 0,0 0 0,0 1 0,-1-1 0,1 0 0,0 0 0,0 0 0,0 0 0,0 0 0,0 0 0,0 0 0,-1 1 0,-17 6-40,0 2 0,1 0-1,0 1 1,0 1 0,-14 13 0,18-15 18,-102 82-198,90-68 234,0 1 0,-30 38-1,51-57-4,1 0 0,-1 1 0,1-1 0,0 1 0,0 0 0,1 0 0,-1 0 0,-1 12 0,3-17-6,1 1 0,0-1 0,0 0-1,0 1 1,0-1 0,0 0-1,0 1 1,1-1 0,-1 1-1,0-1 1,1 0 0,-1 0-1,1 1 1,-1-1 0,1 0 0,-1 0-1,1 1 1,0-1 0,1 1-1,-1-1-6,1 0 0,0 1 0,0-1 0,-1-1 0,1 1 0,0 0 0,0 0 0,0-1 0,0 1 0,0-1 0,0 1 0,0-1 0,0 0 0,0 0 0,0 0-1,0 0 1,3 0 0,7-2 64,0 0-1,1-1 1,-1 0-1,0 0 0,0-2 1,0 1-1,-1-2 0,0 1 1,0-2-1,16-11 1,-4 1-2,-1-1 1,-1-1 0,29-33 0,31-49 47,-54 66-53,15-21-7,-2-3 1,49-98-1,-47 71-84,46-131 0,-83 203-12,0 0 0,-2-1 1,1 1-1,-2 0 0,0-1 0,0-21 0,-2 34 36,0 0-1,0 0 0,-1 0 0,1 0 0,0 0 1,-1-1-1,1 1 0,-1 0 0,0 0 0,0 1 1,0-1-1,0 0 0,0 0 0,0 0 0,0 1 1,-1-1-1,1 0 0,0 1 0,-1-1 0,-2-1 1,2 2 3,0 0 1,0 1-1,0-1 1,0 0 0,0 1-1,0 0 1,0-1-1,0 1 1,0 0-1,0 0 1,0 0 0,0 0-1,0 0 1,0 1-1,0-1 1,0 1 0,0-1-1,1 1 1,-1 0-1,0 0 1,0-1 0,0 1-1,-1 2 1,-6 3-16,1 0 0,0 0 0,0 1 0,0 1 0,1-1 0,0 1 1,1 0-1,-7 11 0,-6 11-31,-16 35 1,13-20 86,2 1 0,-28 92 0,42-113-13,1-1 1,1 2-1,1-1 1,2 0-1,0 1 1,2-1-1,5 42 1,-3-55-214,-1 0 0,1 0 1,1-1-1,0 1 1,1-1-1,0 0 0,1 0 1,0 0-1,1-1 0,0 0 1,0 0-1,1 0 1,0-1-1,1-1 0,0 1 1,0-1-1,19 11 0,-8-8-1176,-1 0 0,28 9 0,46 14-1495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56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1654 4640,'21'-8'4076,"53"-20"-1144,-28 2-2128,-2-2-1,-1-2 1,51-45 0,-28 15-385,61-75 0,-93 96-257,29-44 0,-54 69-80,0 0-1,-1-1 1,0 0 0,-1-1-1,-1 1 1,8-33 0,-13 43-78,-1 0 0,1 0 1,-1 0-1,0 0 0,0 0 0,-1 0 1,1 0-1,-1 0 0,-2-7 0,2 10-11,1 1-1,0-1 0,-1 1 0,1-1 0,-1 1 0,0 0 0,1-1 0,-1 1 0,0 0 0,0 0 0,0-1 0,0 1 0,0 0 0,0 0 0,0 0 0,0 0 0,0 0 0,-1 1 0,1-1 0,0 0 0,-1 0 0,1 1 0,0-1 0,-1 1 0,1-1 0,-1 1 0,1 0 0,-1-1 0,1 1 0,-3 0 0,0 0-31,0 1 1,-1-1-1,1 1 0,0 0 0,0 1 1,-1-1-1,1 0 0,0 1 1,-4 2-1,-5 4 15,1-1 0,0 2 0,0 0 0,0 0 0,1 1 0,1 0 0,0 1 0,0 0 0,1 1 0,-10 16 0,12-17 73,1 1-1,1 0 0,-1 0 0,2 0 0,0 0 0,0 1 1,1 0-1,1-1 0,0 1 0,1 0 0,0 22 0,1-32-15,0 0 0,0 0 0,1 0-1,-1 0 1,1 0 0,0 0 0,0 0-1,0 0 1,0 0 0,0 0 0,1 0-1,-1-1 1,1 1 0,0-1 0,0 1-1,0-1 1,0 1 0,0-1 0,3 2-1,-2-2 11,0-1 0,0 1 0,-1-1-1,1 0 1,0 0 0,0 0 0,0 0-1,1-1 1,-1 1 0,0-1-1,0 0 1,0 0 0,0 0 0,0 0-1,1 0 1,-1-1 0,0 0-1,5-1 1,3-2 39,0 0 0,0-1 0,0 0 0,-1-1-1,1 0 1,-1-1 0,14-12 0,62-66 210,-35 31-338,-45 49 40,5-6 4,19-14-1,-27 23-36,0-1 0,0 2 0,0-1 0,0 0 0,0 1 0,0-1 0,1 1 1,-1 0-1,1 0 0,-1 0 0,1 1 0,3-1 0,-6 1 31,-1 0 0,1 0 0,-1 0 0,1 0 0,0 0 0,-1 0 0,1 1 0,-1-1 0,1 0-1,-1 0 1,1 0 0,-1 1 0,1-1 0,-1 0 0,1 1 0,-1-1 0,1 0 0,-1 1 0,0-1 0,1 1 0,-1-1 0,1 1 0,-1-1 0,0 1 0,0-1-1,1 1 1,-1-1 0,0 1 0,1 0 0,1 16 0,-2-16 7,-3 44-35,-15 86 1,11-87 270,-5 84 1,12-118 132,3-9-81,2-12 71,-3 8-309,10-20 15,1 0 0,2 1 0,0 1 0,32-36 0,-29 38-113,1 1 0,0 0 1,2 1-1,-1 2 0,2 0 1,0 1-1,41-19 0,-58 31 14,0 0 0,0 0 0,0 1-1,1 0 1,8-2 0,-13 3 25,0 0 0,0 0 1,0 0-1,1 0 0,-1 0 0,0 0 0,0 1 1,0-1-1,0 0 0,0 1 0,0-1 1,0 1-1,0-1 0,0 1 0,0-1 0,0 1 1,0-1-1,0 1 0,0 0 0,0 0 1,0 0-1,-1-1 0,1 1 0,0 0 0,-1 0 1,1 0-1,-1 0 0,1 0 0,-1 0 1,1 0-1,-1 0 0,1 1 0,-1 0 0,1 5 8,0 0-1,0 0 1,0 0 0,-1 0-1,-2 12 1,-7 40-90,2-22 17,0 9-20,1-16 207,-2 55-1,8-80-84,0 1 1,1-1-1,-1 0 1,3 10-1,-3-14-16,1 0 1,-1 0-1,0 0 1,1 0-1,-1 0 1,1 0-1,-1 0 0,1 0 1,0 0-1,-1 0 1,1-1-1,0 1 1,-1 0-1,1 0 1,0-1-1,0 1 0,0 0 1,0-1-1,0 1 1,0-1-1,0 1 1,0-1-1,0 0 0,0 1 1,0-1-1,0 0 1,0 0-1,0 1 1,1-1-1,3-1 6,-1 1 0,0-1 0,0 0 0,0 0 0,0 0-1,0 0 1,-1-1 0,1 1 0,0-1 0,-1 0 0,1 0 0,4-4 0,2-2 44,-1 0 0,0-1 0,10-11 0,66-94 272,20-21-517,-50 79 174,-11 5 40,-3-1 0,52-86 0,-48 56 17,-3-2-1,42-120 0,-63 140-113,-3-1-1,15-109 0,-25 82-12,-8 81 22,-1 0-1,1 0 0,-2 0 1,0 0-1,-6-20 0,8 29 32,-1 0-1,0 0 0,0-1 0,0 1 0,-1 0 0,1 0 0,0 0 1,-1 0-1,-3-3 0,5 5 19,-1-1 0,0 1 0,0-1 0,1 1 1,-1-1-1,0 1 0,0 0 0,0 0 0,0-1 0,1 1 0,-1 0 1,0 0-1,0 0 0,0 0 0,0 0 0,0 0 0,0 0 1,0 0-1,1 0 0,-1 1 0,0-1 0,0 0 0,0 1 0,0-1 1,1 0-1,-1 1 0,0-1 0,0 1 0,1-1 0,-1 1 0,0-1 1,0 2-1,-9 8-57,0 1 1,0 1 0,1-1-1,1 1 1,0 1 0,-6 14-1,0-3-36,-27 48 53,4 3-1,3 0 1,4 3 0,3 0 0,3 1 0,4 2-1,3 0 1,-8 122 0,22-172 79,3 0 1,0 1-1,8 47 0,-5-62-1,1 0 0,0-1 1,1 0-1,1 0 0,0 0 0,1-1 1,1 0-1,10 15 0,-14-24 11,0 0 0,1 0 1,0-1-1,0 1 0,0-1 0,1 0 0,-1-1 1,1 0-1,0 0 0,0 0 0,1 0 0,-1-1 1,1 0-1,0 0 0,0-1 0,0 0 0,0 0 1,0-1-1,0 0 0,0 0 0,1 0 0,-1-1 0,0 0 1,1-1-1,-1 0 0,0 0 0,11-3 0,-5 0-11,0-2-1,0 1 0,0-2 1,-1 1-1,0-2 1,0 1-1,-1-2 0,0 0 1,0 0-1,-1-1 0,0 0 1,-1 0-1,0-1 0,-1-1 1,0 0-1,-1 0 0,0 0 1,6-17-1,-10 22-11,-1-1 0,1 0-1,-1 0 1,1-15 0,-3 20-43,0 0 1,1 1-1,-1-1 0,-1 0 1,1 0-1,0 0 1,-1 0-1,0 0 0,1 1 1,-1-1-1,0 0 0,0 0 1,-1 1-1,1-1 0,-1 1 1,-2-4-1,3 5 2,-1 0 1,1 0-1,-1 0 0,1 0 0,-1 0 1,1 0-1,-1 0 0,0 1 1,1-1-1,-1 1 0,0 0 0,0-1 1,1 1-1,-1 0 0,0 0 0,0 0 1,0 0-1,1 0 0,-1 0 1,0 1-1,0-1 0,1 0 0,-1 1 1,0 0-1,-1 0 0,-2 1 6,0 0 0,0 1 0,1-1-1,-1 1 1,1 0 0,0 0 0,-6 5-1,6-3-5,0 0 0,0 1 0,0 0 0,0-1-1,1 2 1,0-1 0,0 0 0,1 0 0,0 1-1,0 0 1,0-1 0,-1 13 0,2-10 24,0 1 1,1 0-1,0-1 1,1 1 0,0 0-1,0-1 1,1 1 0,4 12-1,-3-13 38,1-1 0,0 1-1,1 0 1,0-1 0,0 0 0,1 0-1,0-1 1,13 14 0,-15-17-9,-1-1 0,1 0-1,0 0 1,0-1 0,0 1 0,0-1 0,0 0 0,0 0 0,1 0 0,-1 0-1,1-1 1,0 0 0,-1 0 0,1 0 0,0 0 0,-1-1 0,1 0 0,0 0 0,8-1-1,-1-2 35,-1 0 0,1-1 0,-1-1 0,0 0 0,0 0 0,-1-1 0,19-14 0,65-60-143,-62 51 19,-2 2 218,52-59 1,-79 82-165,0 1 1,-1-1-1,0 0 1,0 0-1,0 0 1,0 0 0,2-8-1,-4 11-4,1 0 1,-1 0-1,0 0 0,0 0 1,0 0-1,0 0 0,0 0 0,0 0 1,0-1-1,0 1 0,0 0 1,-1 0-1,1 0 0,0 0 0,-1 0 1,1 0-1,0 0 0,-1 0 1,1 1-1,-1-1 0,0 0 0,1 0 1,-1 0-1,0 0 0,0 1 1,1-1-1,-1 0 0,0 1 0,0-1 1,0 0-1,0 1 0,0-1 1,0 1-1,0 0 0,0-1 1,0 1-1,0 0 0,-1-1 0,2 1 3,-1 0 0,0 0-1,1-1 1,-1 1 0,1 0-1,-1 0 1,0 0-1,1 0 1,-1 0 0,0 0-1,1 0 1,-1 0 0,1 0-1,-1 0 1,0 1 0,1-1-1,-1 0 1,1 0-1,-1 0 1,1 1 0,-1-1-1,0 0 1,0 1 0,3 4-50,9 2 135,0-3 3,1 0-1,20 4 0,10 3-125,-33-8 28,0 1 1,1 0-1,-1 0 0,-1 1 0,1 0 0,-1 0 1,1 1-1,-2 0 0,1 1 0,-1 0 1,0 0-1,0 0 0,-1 1 0,7 10 0,49 94 50,-60-107 4,18 32 114,-19-35-133,0 0 0,1-1 1,-1 1-1,0 0 0,1-1 1,-1 1-1,1-1 0,-1 0 1,1 0-1,0 1 0,-1-1 1,1 0-1,0 0 0,0 0 1,0-1-1,2 2 0,-2-2 0,0 0 0,1-1 0,-1 1-1,0-1 1,0 1 0,0-1-1,0 1 1,0-1 0,0 0-1,0 0 1,0 0 0,0 0 0,0-1-1,-1 1 1,1 0 0,0-1-1,-1 1 1,1-1 0,-1 0 0,0 1-1,1-1 1,-1 0 0,1-2-1,3-4 45,0-1 0,0 1-1,-1-1 1,3-11-1,57-185-172,-59 180-206,-9 41-249,2 4 596,1 0 0,1-1-1,1 1 1,5 27 0,2 0 25,-7-42-20,0-1 1,1 0 0,-1 0 0,1 0 0,0 0 0,0-1 0,0 1 0,3 4 0,-4-7-17,0-1 0,-1 1 0,1-1 0,0 1 0,-1-1 0,1 0 0,0 1 0,0-1 0,0 0 0,-1 0 0,1 1 0,0-1-1,0 0 1,0 0 0,-1 0 0,1 0 0,0 0 0,0 0 0,0 0 0,0 0 0,-1-1 0,1 1 0,0 0 0,0 0 0,0-1 0,-1 1 0,1 0 0,0-1 0,-1 1 0,1-1 0,0 1 0,-1-1 0,2 0-1,21-22 237,-8 5-172,-2-2 1,14-24-1,8-13-116,-22 39 31,37-50-79,-43 60 22,0 1-1,0-1 1,1 1-1,12-9 1,-16 13 43,1 0 0,0 1 0,0-1-1,0 1 1,0 0 0,1 1 0,-1-1 0,0 1 0,1 0 0,6 0-1,9 1-15,0 1-1,1 1 0,-1 0 0,35 10 0,10 2 305,-39-10-279,40 0 0,-70 0 39,-1-1 0,1 0 0,-1 1 0,0-2 0,-7 6 0,-74 29-165,6-2 153,66-29 9,1 1-1,0 0 1,-20 17-1,32-24-19,-1 0 0,1 0 0,0 1-1,-1-1 1,1 0 0,0 0 0,-1 1 0,1-1 0,0 0-1,0 1 1,-1-1 0,1 0 0,0 1 0,0-1 0,0 0-1,-1 1 1,1-1 0,0 0 0,0 1 0,0-1 0,0 0 0,0 1-1,0-1 1,0 1 0,0-1 0,0 0 0,0 1 0,0-1-1,0 1 1,0-1 0,0 0 0,0 1 0,0-1 0,0 1-1,0-1 1,1 0 0,-1 1 0,0-1 0,1 1 3,0-1 0,-1 1-1,1-1 1,0 1 0,-1-1 0,1 0 0,0 1 0,0-1 0,-1 0-1,1 0 1,0 1 0,0-1 0,0 0 0,-1 0 0,1 0 0,0 0 0,1 0-1,13-3 52,-1-1-1,0 0 1,-1 0-1,1-2 1,16-8-1,0 0-78,-11 6-6,-12 5-26,-1-1-1,1 2 1,0-1 0,1 1 0,-1 0 0,0 0 0,14-1 0,-21 3 33,1 0-1,0 0 1,-1 0-1,1 0 1,0 1-1,-1-1 1,1 0-1,0 0 0,-1 1 1,1-1-1,-1 0 1,1 1-1,-1-1 1,1 0-1,-1 1 1,1-1-1,-1 1 1,1-1-1,-1 1 0,1-1 1,-1 1-1,0-1 1,1 1-1,-1-1 1,0 1-1,1 0 1,-1-1-1,0 1 1,0-1-1,0 1 0,1 0 1,-1 0-1,1 28-204,-1-12 306,1-10-48,2 7 62,0 0 1,9 23-1,-11-34-83,0 0-1,0-1 1,0 1 0,0 0 0,1-1-1,-1 0 1,1 1 0,0-1 0,0 0 0,0 0-1,0 0 1,0 0 0,0 0 0,0 0 0,1-1-1,-1 1 1,1-1 0,-1 0 0,1 1 0,3 0-1,-2-2 2,-1 1-1,0-1 0,1 0 1,-1 0-1,0-1 1,1 1-1,-1-1 0,0 1 1,0-1-1,1 0 0,-1 0 1,6-3-1,0 0 22,30-14 118,-1-1-1,60-41 1,-80 49-111,-2 0-14,1 0-1,-2-1 1,1-1-1,-2 0 1,0-1-1,0-1 1,-1 0-1,-1-1 1,-1 0-1,13-24 1,18-45-36,33-98 1,-56 135-62,-7 17 32,13-31-143,-2-1 0,15-74 0,-36 127 133,-1 8 15,0 1 0,-1-1 1,1 0-1,-1 0 0,0 0 1,1 1-1,-1-1 0,0 0 0,0 0 1,0 0-1,0 1 0,0-1 0,-1 0 1,1 0-1,-1 0 0,1 1 1,-1-1-1,1 0 0,-2-2 0,2 4 23,-1 0-1,1 0 1,0 0-1,0 0 1,0 0 0,0-1-1,0 1 1,-1 0-1,1 0 1,0 0-1,0 0 1,0 0-1,0 0 1,-1 0-1,1 0 1,0 0-1,0 0 1,0 0-1,-1 0 1,1 0 0,0 0-1,0 0 1,0 0-1,0 0 1,-1 0-1,1 0 1,0 0-1,0 0 1,0 0-1,-1 0 1,1 0-1,0 0 1,0 0-1,0 0 1,0 0-1,-1 1 1,1-1 0,0 0-1,0 0 1,0 0-1,0 0 1,0 0-1,0 1 1,-1-1-1,1 0 1,0 0-1,-6 7-50,0-1-1,1 1 0,0 0 0,0 0 0,0 1 0,-3 8 0,-2 6 64,-10 31-1,-35 185 540,41-163-2052,-42 134-1,37-156-331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56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96 6656,'-5'-33'3008,"36"30"-2624,-4 0 992,1 3-832,49-5 640,7 1-704,33-4 256,1 0-448,3-4-160,-10 9-64,-3-6 64,-13 4-64,-9 2-1152,-14 3 576,-27 3-3936,-19 6 2464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56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45 4896,'-64'-16'2208,"51"9"-1920,18 2 288,8 5-384,24-8-800,8-1 352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58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21 352 2912,'-1'0'135,"1"0"-73,-1 0 1,1-1-1,-1 1 0,1 0 1,0 0-1,-1 0 1,1 0-1,-1 0 1,1 0-1,0-1 1,-1 1-1,1 0 1,-1 0-1,1 0 1,-1 0-1,1 1 0,0-1 1,-1 0-1,1 0 1,-1 0-1,1 0 1,-1 0-1,1 0 1,0 1-1,-1-1 1,1 0-1,0 0 0,-1 1 1,1-1-1,0 0 1,-1 1-1,1-1 1,0 0-1,-1 1 1,1-1-1,0 0 1,0 1-1,-1-1 1,1 1-39,0-1 0,0 0 1,0 0-1,0 0 0,0 0 1,0 0-1,0 0 1,0 1-1,0-1 0,0 0 1,0 0-1,0 0 1,0 0-1,0 0 0,-1 0 1,1 0-1,0 0 0,0 0 1,0 0-1,0 1 1,0-1-1,0 0 0,0 0 1,0 0-1,-1 0 1,1 0-1,0 0 0,0 0 1,0 0-1,0 0 0,0 0 1,0 0-1,-1 0 1,1 0-1,0 0 0,0 0 1,0 0-1,0 0 1,0 0-1,0 0 0,-1 0 1,1 0-1,0 0 1,0-1-1,0 1 0,0 0 1,0 0-1,0 0 0,0 0 1,0 0-1,1 3 903,0-1-845,-1-1 26,0-1 0,0 1 0,0-1-1,0 0 1,0 1 0,0-1 0,1 1 0,-1-1 0,0 0 0,0 1 0,1-1 0,-1 0 0,0 1 0,0-1 0,1 0 0,-1 1 0,0-1-1,1 0 1,-1 1 0,1-1 0,-1 0 0,0 0 0,2 1 0,-1-1 276,-1 0-370,0 0 0,0 1 0,0-1 0,0 0 0,0 0-1,1 0 1,-1 0 0,0 0 0,0 0 0,0 0 0,0 0 0,0 0 0,0 0 0,0 0 0,1 0 0,-1 0-1,0 0 1,0 0 0,0 0 0,0 0 0,0 0 0,0 0 0,1 0 0,-1 0 0,0 0 0,0 0-1,0 0 1,0 0 0,0 0 0,0 0 0,0 0 0,1 0 0,-1 0 0,0 0 0,0 0 0,0-1 0,0 1-1,0 0 1,0 0 0,0 0 0,0 0 0,0 0 0,0 0 0,1 0 0,-1 0 0,0-1 0,7-5 180,-5 4 121,-2 2-286,1-1 0,-1 1 1,0-1-1,1 1 0,-1-1 0,0 0 1,0 1-1,0-1 0,0 1 1,0-1-1,0 0 0,0 1 0,0-1 1,0 1-1,0-1 0,0 0 1,0 1-1,0-1 0,0 1 0,0-1 1,0 0-1,-1 1 0,1-1 1,0 1-1,-1-1 0,0 0 0,-2-13-345,3 13 295,-5-3-38,5 1 123,0 2-60,0 1 0,1 0 1,-1-1-1,0 1 0,0-1 0,0 1 1,0 0-1,0-1 0,0 1 0,0-1 1,0 1-1,0 0 0,0-1 0,0 1 1,0-1-1,0 1 0,-1 0 0,1-1 1,0 1-1,0 0 0,0-1 0,0 1 1,-1 0-1,1-1 0,0 1 0,0 0 1,-1-1-1,1 1 0,0 0 0,-1-1 1,1 1-1,0 0 0,-1-1 0,0 1 71,2 0-22,1-5 5,-4 5-41,1 0 276,2-7 523,29-50 443,-21 41-1144,0 0-1,-1-1 1,7-20 0,-6 19-52,-8 16-52,0 1 0,0-1-1,0 0 1,0 1 0,-1-1-1,1 0 1,0 0 0,-1 0-1,1 1 1,-1-1 0,0 0 0,1-4-1,-1 3 13,1-1 1,-1 1-1,1 0 0,0 0 0,0-1 0,0 1 1,2-4-1,1-2 111,-3-3-88,-1 11-40,0 0 0,0 1 0,0-1 0,0 0 0,0 0 0,0 1 0,0-1 0,0 0 1,0 1-1,0-1 0,0 0 0,1 1 0,-1-1 0,0 0 0,0 1 0,1-1 0,-1 1 1,0-1-1,1 0 0,-1 1 0,0-1 0,1 1 0,0-1 0,0-1 22,0 1 0,0 0-1,0 0 1,0-1 0,-1 1 0,1-1-1,0 1 1,-1-1 0,1 1 0,-1-1 0,1 1-1,-1-4 1,1 4-1,-1 0 0,0 0 0,0 0 1,1-1-1,-1 1 0,0 0 0,1 0 0,-1 0 0,1 0 0,-1 0 1,1 0-1,0 0 0,0 0 0,0-1 0,-1 2-35,0 0 1,0 0-1,0 0 0,0 0 0,-1 0 0,1 0 1,0 0-1,0 0 0,0 0 0,0 0 0,0 0 1,-1 0-1,1 0 0,0 0 0,0-1 0,0 1 1,0 0-1,0 0 0,-1 0 0,1 0 0,0 0 0,0 0 1,0 0-1,0 0 0,0 0 0,0-1 0,0 1 1,0 0-1,-1 0 0,1 0 0,0 0 0,0 0 1,0-1-1,0 1 0,0 0 0,0 0 0,0 0 1,0 0-1,0 0 0,0-1 0,0 1 0,0 0 1,0 0-1,0 0 0,0 0 0,0 0 0,0-1 1,0 1-1,0 0 0,0 0 0,0 0 0,0 0 1,1-1-1,-7 7-22,1 0 0,0 0-1,1 1 1,0 0 0,0-1 0,0 1 0,1 0 0,0 1-1,0-1 1,1 1 0,0-1 0,0 1 0,1 0 0,-1 10-1,1-5 79,1 1-1,1-1 0,0 1 0,1-1 1,0 1-1,1-1 0,7 21 0,-8-30-25,-1-1 0,0 1 1,1-1-1,0 1 0,-1-1 0,1 1 0,1-1 0,-1 0 0,0 0 0,1 0 1,0 0-1,-1 0 0,1-1 0,0 1 0,0-1 0,1 0 0,-1 0 0,0 0 0,1 0 1,0-1-1,-1 1 0,1-1 0,0 0 0,-1 0 0,1 0 0,7 0 0,5-1 76,-1-1-1,0 0 0,1-1 0,-1-1 0,0 0 1,0-1-1,16-7 0,99-49 211,-99 44-247,-10 5-3,10-6-134,2 2 0,0 1 1,60-17-1,-91 31 68,-1-1 0,0 1 0,1 0 0,-1-1 0,1 1 0,-1 0 0,1 0 0,-1 0 0,1 0 0,-1 1 0,1-1 0,-1 0 0,1 1 0,-1-1 0,0 0 0,1 1 0,-1 0 0,0-1 1,1 1-1,-1 0 0,0 0 0,0 0 0,0 0 0,1 0 0,-1 0 0,0 0 0,0 0 0,-1 0 0,1 0 0,0 0 0,0 1 0,0-1 0,-1 0 0,1 1 0,-1-1 0,1 2 0,1 5-15,-1 0 0,1 0 0,-2 0 1,1 0-1,-1 11 0,0-9 23,-1 19 37,-1 0 0,-1 0 1,-1-1-1,-2 1 0,-17 51 1,19-70 48,0-1 0,-10 15 0,13-21-46,-1 0 1,0-1-1,0 0 0,0 1 1,0-1-1,0 0 1,0 0-1,-1 0 1,1 0-1,-1-1 1,1 1-1,-5 1 1,6-2-26,1-1-1,-1 0 1,1 0 0,-1 0 0,1 0-1,-1 0 1,1 0 0,-1 0 0,0 0 0,1 0-1,-1 0 1,1 0 0,-1-1 0,1 1 0,-1 0-1,1 0 1,-1 0 0,1-1 0,-1 1 0,1 0-1,-1-1 1,1 1 0,-1 0 0,1-1-1,-1 1 1,1-1 0,0 1 0,-1 0 0,1-1-1,0 1 1,0-1 0,-1 1 0,1-1 0,0 1-1,0-1 1,-1 0 0,-4-21 264,5 16-264,0 0-1,0-1 0,0 1 0,1 0 1,0-1-1,1 1 0,-1 0 0,1 0 0,0 0 1,0 0-1,1 0 0,0 1 0,0-1 0,0 1 1,7-8-1,-8 9-112,1 1-1,0 0 1,1-1 0,-1 1 0,0 0 0,1 1-1,0-1 1,-1 0 0,1 1 0,0 0-1,0 0 1,1 0 0,-1 1 0,0-1-1,1 1 1,-1 0 0,0 0 0,1 1-1,-1-1 1,1 1 0,0 0 0,5 1-1,0 1-704,0 1-1,-1 0 1,1 1 0,-1 0-1,0 1 1,0-1-1,14 12 1,-22-15 756,30 19-3702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31.4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1016 2496,'-6'-11'15305,"7"9"-15640,-1 2 383,0-1-1,0 1 0,0 0 1,0-1-1,0 1 1,0 0-1,0 0 0,0-1 1,0 1-1,1 0 1,-1-1-1,0 1 1,0 0-1,0 0 0,0-1 1,1 1-1,-1 0 1,0 0-1,0-1 1,0 1-1,1 0 0,-1 0 1,1-1-1,3-4 719,11-11 343,-11 13-998,0-1-1,-1 0 1,1 0-1,-1 0 1,0 0-1,2-6 1,9-23-3,-1-1 0,-2 0 1,9-50-1,16-49 280,-34 128-379,-1 2-5,-1 0 0,1 0 0,0 0 0,1 0 0,-1 0 0,0 1 0,1-1 0,0 0 0,-1 1 0,1-1 0,0 1 0,0-1 0,1 1 0,2-2 0,-4 4-4,0 0 0,0 0 0,0 0 0,0 0 0,0 0 0,0 0 0,0 0 0,0 0 0,0 1 0,0-1 0,0 1 0,0-1 0,0 0 0,-1 1 0,1 0 0,0-1 0,0 1 0,0-1 0,-1 1 0,1 0 0,0 0 0,-1-1 0,2 3 0,15 19 11,-8-3 38,-1 0-1,0 0 1,-2 1 0,0 0 0,3 23-1,-6-29-9,0-1 24,-1 1 1,0-1-1,-1 0 1,-1 0-1,0 1 1,-1-1-1,-4 24 1,4-30-41,-1 0 1,0-1-1,0 1 1,-1-1-1,0 1 0,0-1 1,0 0-1,-1 0 1,1 0-1,-2-1 1,1 1-1,-1-1 1,1 0-1,-1 0 0,-1 0 1,-7 4-1,10-7 0,-1 0 1,0-1-1,1 1 0,-1-1 0,0 0 0,0 0 1,0 0-1,0-1 0,0 0 0,0 1 0,0-1 1,0-1-1,0 1 0,0 0 0,0-1 0,-8-2 1,11 2-13,-22-9-305,52 5-228,-8-1 484,17-1 100,255-60-117,-244 52 105,-1-1 0,-1-3 1,87-48-1,-122 59-6,-4 3-47,-1 1 0,1 0 0,15-7 0,-23 11 4,1 0 0,-1 0 0,0 0 0,0 0 0,0 0 0,0 0 0,0 0 0,1 0 0,-1 0 1,0 0-1,0 0 0,0 0 0,0 0 0,0 0 0,1 0 0,-1 0 0,0 0 0,0 0 0,0 0 0,0 0 0,0 0 0,1 1 0,-1-1 0,0 0 0,0 0 0,0 0 0,0 0 0,0 0 0,0 0 0,0 0 0,1 0 0,-1 1 0,0-1 0,0 0 0,0 0 0,0 0 0,0 0 0,0 0 0,0 0 0,0 1 0,0-1 0,0 0 0,0 0 0,0 0 0,0 0 0,0 0 0,0 1 0,0-1 0,0 0 0,0 0 0,0 0 0,0 0 0,0 0 0,0 1 0,0-1 0,0 0 1,0 0-1,0 0 0,0 0 0,0 0 0,0 1 0,-1-1 0,1 0 0,-5 12-32,4-9 18,-11 22 169,-26 39 0,2-2 12,34-59-149,1 0 0,0 0 0,-1 1 0,1-1 0,0 1 0,1-1 0,-1 1 0,0 5 0,1-8-7,0 0 1,0 0 0,0 0-1,0-1 1,1 1-1,-1 0 1,0 0-1,0 0 1,0 0-1,1 0 1,-1 0 0,1-1-1,-1 1 1,0 0-1,1 0 1,-1-1-1,1 1 1,0 0 0,-1 0-1,1-1 1,0 1-1,-1-1 1,1 1-1,0-1 1,0 1 0,-1-1-1,1 1 1,0-1-1,0 0 1,0 1-1,-1-1 1,1 0-1,0 0 1,0 1 0,0-1-1,0 0 1,0 0-1,2 0 1,0-1-4,0 1 0,1-1 0,-1 1 0,0-1 0,1 0 1,-1 0-1,0-1 0,0 1 0,0-1 0,0 1 0,0-1 0,0 0 0,-1 0 0,1 0 1,0 0-1,-1-1 0,3-2 0,0-1 7,0 0 0,-1-1 1,1 0-1,-1 0 0,6-14 0,-5 8-136,-1 0-1,-1 0 1,0 0-1,-1-1 1,0 0-1,-1 1 1,0-1-1,-1 0 0,-1 0 1,0 1-1,-1-1 1,0 1-1,-1-1 1,-8-20-1,10 32 90,0 0 1,1 0-1,-1 0 0,0 0 0,0 0 0,-1 0 0,1 1 0,-3-4 0,4 5 27,0 0-1,0 0 1,0 0-1,0 0 0,0 0 1,-1 0-1,1 0 0,0 0 1,0 0-1,0 0 0,0 0 1,0 0-1,-1 0 0,1 0 1,0 0-1,0 0 0,0 0 1,0 0-1,0 0 0,0 0 1,-1 0-1,1 0 0,0 0 1,0 0-1,0 0 0,0 0 1,0 0-1,0 0 1,-1 0-1,1 0 0,0 1 1,0-1-1,0 0 0,0 0 1,0 0-1,0 0 0,-4 10-62,4-7 75,-1-1-1,1 0 1,-1 1 0,1-1-1,0 1 1,0-1-1,0 1 1,1-1 0,-1 0-1,1 1 1,-1-1 0,1 1-1,0-1 1,0 0 0,-1 0-1,2 1 1,-1-1 0,2 3-1,-1-3 7,1 1-1,-1-1 0,1 0 1,0 0-1,0 0 1,-1 0-1,1 0 1,0 0-1,1-1 0,-1 1 1,5 0-1,6 2 41,-1-2 0,0 0 0,0 0 0,1-2-1,21 0 1,-14-1 52,0-1-1,-1-1 1,0-1 0,0-1-1,0 0 1,0-2-1,-1 0 1,0-1 0,34-20-1,-27 10-58,-2 0-1,0-2 0,36-38 0,53-79 111,-87 101-108,-1-1 1,-2-1 0,19-42 0,-36 65-59,0 0-1,0-1 1,-2 1-1,0-1 1,0 0-1,-2-1 1,0 1-1,-1 0 0,-1-1 1,0 1-1,-4-25 1,4 39-16,0 0 0,-1 1 1,1-1-1,-1 0 0,1 0 0,-1 1 0,0-1 1,0 0-1,0 1 0,1-1 0,-1 1 0,-1-1 1,1 1-1,0-1 0,-2-1 0,2 3 19,1 0-1,-1 0 1,1-1-1,-1 1 0,1 0 1,-1 0-1,1 0 1,-1-1-1,1 1 0,-1 0 1,1 0-1,-1 0 1,1 0-1,-1 0 1,1 0-1,-1 0 0,1 0 1,-1 1-1,1-1 1,-1 0-1,0 0 0,0 1 1,-1 0 0,1 0 0,0 0 0,0 0 0,0 0 0,-1 0 0,1 0 0,0 0 0,0 0 0,-1 3 0,-7 12-41,1 1 0,0-1 0,-5 20 0,4-11 64,-15 47 205,-28 138-1,36-120 49,4 1 0,-2 132 1,14-203-217,1 0 0,1 0 0,5 22 0,-6-35-7,1 0-1,0 0 1,0 0-1,1 0 1,0-1-1,0 1 1,1-1-1,0 0 1,0 0-1,0 0 1,1-1-1,7 8 1,-9-11-37,-1 0 1,1-1-1,-1 1 1,1-1-1,0 1 1,-1-1-1,1 0 1,0 0-1,0 0 1,0 0-1,0-1 1,0 1-1,0-1 1,0 0-1,0 0 1,0 0 0,4-1-1,5 0 15,-1-2 0,1 0 0,11-4 0,-10 3-21,186-69 251,-167 58-203,-1-1 1,0-1-1,-1-2 1,27-22 0,-53 38-66,0-1 0,0 1 0,0-1 0,-1 0 1,0 0-1,1 0 0,-1-1 0,-1 1 0,4-8 1,-6 12 8,1 0 0,-1 0 1,0-1-1,0 1 1,0 0-1,0 0 1,1-1-1,-1 1 1,0 0-1,0-1 1,0 1-1,0 0 1,0-1-1,0 1 0,0 0 1,0-1-1,0 1 1,0 0-1,0-1 1,0 1-1,0 0 1,0-1-1,0 1 1,0 0-1,0 0 1,-1-1-1,1 1 0,0 0 1,0-1-1,0 1 1,0 0-1,-1 0 1,1-1-1,0 1 1,0 0-1,-1-1 1,0 1-16,0 0 1,0 0-1,0 0 1,0 0 0,0 0-1,0 0 1,0 0 0,0 0-1,0 0 1,0 0-1,0 1 1,-1-1 0,-29 15-226,14-5 392,2 0 0,-23 20 0,33-26-136,0 1 1,0 0-1,0 1 1,1-1-1,0 1 1,0 0-1,0 0 1,0 0 0,1 0-1,-3 8 1,6-12-8,-1-1 1,1 1-1,-1 0 1,1 0-1,0-1 1,-1 1-1,1 0 1,0 0-1,0-1 1,0 1-1,1 0 1,-1 0-1,0 0 1,1-1-1,-1 1 1,1 0-1,-1-1 1,1 1-1,0 0 1,0-1-1,0 1 1,0-1-1,0 1 1,0-1-1,0 1 1,0-1-1,0 0 1,1 0-1,-1 1 1,1-1-1,-1 0 1,1 0-1,-1-1 1,1 1-1,-1 0 1,1 0-1,2 0 1,0 0 31,0 0 1,-1 0-1,1-1 1,0 1 0,0-1-1,0 0 1,0 0-1,0 0 1,0-1-1,0 1 1,0-1 0,0 0-1,0 0 1,-1 0-1,1-1 1,4-1 0,2-3-52,0-1 1,0 0 0,-1-1 0,0 1 0,-1-2 0,0 1 0,0-1 0,-1 0 0,0-1 0,10-17 0,2-6-286,-16 59-202,-3-15 500,1-1 1,0 1-1,1 0 1,0-1-1,0 1 1,6 12-1,-6-19 50,-1 0 0,1 1-1,0-1 1,0 0 0,1-1 0,-1 1 0,1 0-1,0-1 1,0 1 0,0-1 0,0 0-1,0 0 1,1 0 0,0 0 0,-1-1 0,1 0-1,5 3 1,-6-4-36,-1-1 0,0 1 0,1-1 0,-1 0 0,1 0 0,-1 1 0,0-2 0,1 1 0,-1 0 0,1 0 0,-1-1 0,0 1 0,1-1 0,-1 0 0,0 0 0,0 0 0,4-2 0,2-2 29,1 0-1,14-13 0,-10 7-31,181-152 6,-105 79-11,-84 80 11,-3 2-49,1-1-1,1 0 0,-1 1 0,0-1 0,0 1 0,1 0 0,3-2 1,-6 4 25,0 0 1,-1 0 0,1 0-1,0-1 1,-1 1 0,1 0 0,0 0-1,-1 0 1,1 0 0,0 0-1,-1 1 1,1-1 0,0 0-1,-1 0 1,1 0 0,0 1 0,-1-1-1,1 0 1,0 1 0,0 0 10,0 0-1,0 0 1,0 0 0,0 0 0,0 0 0,0 0 0,0 0 0,-1 1 0,1-1 0,0 0 0,-1 1 0,1 1 0,53 160 594,-51-155-496,0-1-1,1 1 1,0-1-1,0 1 1,0-1 0,1-1-1,0 1 1,1-1-1,-1 0 1,1 0-1,1 0 1,-1-1 0,14 9-1,-17-12-104,1-1-1,-1 1 1,1-1 0,-1 1-1,1-1 1,0 0 0,-1-1-1,1 1 1,0-1 0,0 1-1,-1-1 1,1 0 0,0 0-1,0-1 1,0 1-1,-1-1 1,1 0 0,0 0-1,-1 0 1,1-1 0,-1 1-1,1-1 1,-1 0 0,5-2-1,0-2-905,0 1 0,-1-1 0,0-1 0,0 1 1,0-1-1,0 0 0,-1-1 0,8-12 0,22-46-8935,-15 28 5621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1:59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60 5056,'-45'-40'1888,"37"37"-1472,8-5-128,5 8-224,12-9-96,19 9-1024,9 0 576,23 0-2912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00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3488,'3'-3'508,"11"-14"4920,-8 49-4778,-1-3-314,-2-13-27,1 28 1,1 514 3605,-5-427-2982,0-125-1026,1-1 1,-1 1 0,1-1-1,0 0 1,3 9-1,0-16-918,0 0 0,1 0 0,0 0 0,-1 0 1,1 1-1,0 0 0,0 0 0,5-1 0,8 2-1021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01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20 261 5152,'-16'0'1648,"16"0"-1561,0 0 1,-1-1-1,1 1 0,0-1 1,-1 1-1,1-1 1,0 1-1,0-1 1,-1 0-1,1 1 0,0-1 1,0 1-1,0-1 1,0 1-1,0-1 1,0 1-1,0-1 0,0 0 1,0 1-1,0-1 1,0 1-1,0-1 1,0 0-1,1 1 0,-1-1 1,0 1-1,1-1 1,30-9 3026,12-4-1556,110-41 1337,108-66-1588,-240 111-1455,2 2-1,-1 1 1,1 1-1,0 1 1,31-4-1,-52 9-115,0 0 0,1 0 0,-1 0 0,1 0 0,-1 0-1,0 1 1,1-1 0,-1 1 0,1-1 0,-1 1-1,3 1 1,-3-1-562,1 1 1,-1-1-1,0 1 0,1 0 0,-1 0 0,0-1 1,0 2-1,3 3 0,5 5-2091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01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16 4992,'-3'-15'4213,"11"23"-3562,-5-1-438,1-1 1,-1 1 0,0 0-1,0 0 1,-1 0 0,3 13-1,3 46 855,-7-57-911,20 461 2472,-21-469-2623,2 35 367,-2-34-368,0 1-1,0 0 0,1-1 1,-1 1-1,1 0 0,0-1 0,0 1 1,0-1-1,0 0 0,1 3 1,4-3-875,2-2 220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01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23 120 5152,'-19'-36'1648,"19"36"-1626,-1 0 0,1 0 0,0-1 0,0 1 0,-1 0 0,1 0 0,0-1 0,0 1 0,0 0 0,-1-1 0,1 1 0,0 0 0,0-1 0,0 1 0,0-1 0,0 1 1,0 0-1,0-1 0,0 1 0,0 0 0,0-1 0,0 1 0,0 0 0,0-1 0,0 1 0,0-1 0,0 1 0,0 0 0,1-1 0,1-4 67,-1 3 5,0 0 1,0-1-1,0 1 1,0 0 0,1 0-1,-1 0 1,1 0 0,0 0-1,-1 0 1,1 0 0,0 1-1,0-1 1,3-2-1,9-2 119,0 0-1,0 0 1,0 1 0,0 1-1,1 1 1,0 0-1,0 1 1,26-1-1,-7 3 239,0 1-1,60 11 0,-71-8-138,-1 0 0,1 2 0,-1 1 0,0 0 0,-1 2 0,0 1 0,36 21 0,-52-27-199,-1-1 0,0 1 0,0-1 0,0 1 0,0 0 0,-1 1 0,0-1 0,0 1 0,0-1 0,0 1 0,-1 0 0,4 8 0,-5-10-60,0 1 1,-1-1-1,1 0 1,-1 0-1,0 0 1,0 0-1,0 1 1,0-1-1,0 0 1,0 0-1,-1 0 1,0 1-1,0-1 1,0 0-1,0 0 0,0 0 1,0 0-1,-1-1 1,0 1-1,1 0 1,-1 0-1,0-1 1,-4 4-1,-3 2 21,0 0 0,0-2 0,-1 1 0,1-1 0,-2 0 0,1-1 0,0 0 0,-1-1 0,-14 4 0,-7 1-1415,-65 8 1,40-9-313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03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35 3552,'0'-7'779,"-1"5"-551,1 1 0,0-1 0,0 1 0,0-1 0,0 0 0,0 1 0,0-1 0,0 1 0,0-1 0,1 0 0,-1 1 0,1-1 0,-1 1-1,1-1 1,1-1 0,-1 4 259,-2 4-235,-5 10 108,-93 133 2572,11-18-1763,36-36-564,3 3-1,-34 102 1,74-177-501,1 0 0,1 0 1,1 1-1,-5 39 1,11-53-27,-1 0 1,1 0 0,1 0-1,0 0 1,0 1-1,1-1 1,0 0 0,0-1-1,1 1 1,0 0-1,1-1 1,0 1 0,0-1-1,11 14 1,-11-17-50,0 0 1,0 0-1,0 0 1,1-1-1,0 0 0,0 0 1,0 0-1,1 0 1,-1-1-1,1 0 1,0 0-1,0-1 1,0 1-1,0-1 0,0 0 1,0-1-1,1 0 1,-1 0-1,0 0 1,1-1-1,-1 0 0,1 0 1,-1 0-1,7-2 1,43-9-2590,-26 5 1131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04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311 410 4800,'-19'-23'1557,"18"22"-1533,1 1 0,0 0 0,0-1 1,0 1-1,-1 0 0,1-1 0,0 1 0,-1 0 0,1 0 0,0-1 0,0 1 0,-1 0 1,1 0-1,0 0 0,-1-1 0,1 1 0,-1 0 0,1 0 0,0 0 0,-1 0 0,1 0 0,0 0 1,-1 0-1,0 0 0,-2-1 68,0 1-1,0-1 1,0 1 0,0 0 0,0 0 0,0 1 0,0-1 0,0 0-1,0 1 1,0 0 0,0 0 0,1 0 0,-1 0 0,0 0 0,0 1-1,1-1 1,-6 4 0,-7 7 223,0 1 0,0 0 0,-22 26-1,-33 53 402,54-70-382,4-6 5,-17 31 0,26-42-278,1 0 1,0 0-1,0 0 0,0 0 1,1 1-1,-1-1 0,1 0 0,1 1 1,-1-1-1,1 1 0,0 9 1,0-14-21,1 1 1,-1-1 0,0 1-1,1-1 1,-1 1 0,1-1-1,0 1 1,-1-1 0,1 0-1,0 1 1,0-1 0,0 0-1,0 0 1,0 0 0,0 1-1,0-1 1,0 0 0,1-1-1,-1 1 1,0 0 0,1 0-1,-1 0 1,0-1 0,1 1-1,-1-1 1,1 1 0,-1-1-1,1 1 1,-1-1 0,1 0-1,0 0 1,-1 0 0,1 0-1,-1 0 1,4-1 0,4 0 84,1 0 1,-1-1 0,1-1-1,11-4 1,-20 7-122,9-3 72,0 0-1,0-1 1,0 0 0,-1-1-1,0 0 1,0-1-1,0 0 1,0 0-1,-1-1 1,0 0-1,-1 0 1,1-1 0,10-15-1,-6 3-81,-1 0-1,-1 0 0,-1-1 1,-1 0-1,-1-1 0,8-37 1,12-141-458,-22 150 405,-4-22-237,-2 48-402,1 23 701,0 1 1,0 0-1,0 0 0,-1 0 0,1 0 0,0 0 0,-1 0 0,1 0 0,0 0 1,0 0-1,-1 0 0,1 0 0,0 0 0,0 0 0,-1 0 0,1 0 0,0 0 1,0 0-1,-1 0 0,1 0 0,0 0 0,0 1 0,-1-1 0,1 0 1,0 0-1,-1 0 0,0 1 56,4-3-40,-3 0 23,1 1-1,-1-1 0,0 0 0,0 0 1,1 0-1,-1 1 0,0-1 1,-1-3-1,1-2 89,3-4-64,0 0 0,0-14-1,0 2-170,-2 7 230,-1 16-129,0 0 1,0 0 0,0-1-1,0 1 1,-1 0 0,1 0-1,0 0 1,0 0-1,0 0 1,0 0 0,0 0-1,0 0 1,0 0 0,0 0-1,-1 0 1,1 0 0,0 0-1,0 0 1,0 0 0,0 0-1,0 0 1,0 0 0,-1 0-1,1 0 1,0 0 0,0 0-1,0 0 1,0 0-1,0 0 1,0 0 0,0 0-1,0 0 1,-1 0 0,1 0-1,0 1 1,0-1 0,0 0-1,0 0 1,0 0 0,0 0-1,0 0 1,0 0 0,0 0-1,0 0 1,0 0-1,0 1 1,-1-1 0,1 0-1,0 0 1,0 0 0,0 0-1,0 0 1,-2 4-42,0 0 0,0 0 0,0 0 0,-2 8 1,-2 14 118,1 0 0,2 0 0,1 1 0,1 30 0,0-28 40,0 30 241,3 1 1,2-1-1,3 0 0,25 107 0,4-69 727,-35-97-1214,-1 1 1,1-1-1,-1 1 0,1-1 1,-1 0-1,1 1 0,-1-1 1,1 0-1,-1 1 0,1-1 1,-1 0-1,1 1 1,-1-1-1,1 0 0,0 0 1,-1 0-1,1 0 0,-1 0 1,1 0-1,0 0 0,-1 0 1,1 0-1,0 0 0,-1 0 1,1 0-1,-1 0 0,1 0 1,0 0-1,0-1 0,4-2-1719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04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23 5408,'-11'-14'1728,"7"6"167,6 11-393,0 1-1322,-1 0 0,0 1 0,-1-1 1,1 0-1,-1 0 0,0 0 0,0 1 0,-1 5 0,-7 39 911,3-22-816,-19 280 1524,21-257-1545,3-46-237,-1 100 467,2-94-403,0 0-1,1 0 1,0 0 0,0-1-1,1 1 1,0-1-1,1 1 1,5 9-1,-7-17-38,-1 0-1,1 0 0,0 0 0,0 0 0,0 0 0,0 0 0,0 0 0,0-1 1,0 1-1,1-1 0,-1 0 0,0 0 0,1 0 0,-1 0 0,1 0 1,0 0-1,-1 0 0,1-1 0,0 0 0,-1 1 0,1-1 0,3 0 0,7-1 22,1 0-1,-1 0 0,17-5 1,-20 4-101,18-3-410,-10 2-1894,1-1 1,32-12 0,-32 12 208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04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20 6048,'-21'-15'2752,"29"22"-2400,2-2 672,3 3-640,9-5 832,10 6-704,9-9 128,-1 3-384,15-3-160,-10 0-64,8-3 672,2-2-384,-7-2-1184,2 2 448,-11-7-3040,3 4 1920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05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4480,'3'0'510,"-1"-1"-36,11 7 547,131 76 2840,-130-72-3568,0 1 1,-2 0-1,1 0 0,-1 2 0,-1-1 0,0 2 0,-1-1 0,-1 1 0,0 1 1,0 0-1,5 15 0,-1 1 49,-2 0-1,-1 0 1,-2 1 0,8 56 0,-13-64-220,-1 0 0,-1 1 1,-2-1-1,0 1 0,-1-1 0,-2 1 0,-1-1 1,0-1-1,-2 1 0,-1-1 0,-16 36 0,10-31-603,-2 1 0,0-2 0,-2 0 0,-23 27 0,1-10-1161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34.7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1065 4480,'0'0'62,"0"0"1,0 0 0,0 0-1,-1-1 1,1 1-1,0 0 1,0 0 0,0 0-1,-1 0 1,1-1-1,0 1 1,0 0 0,-1 0-1,1 0 1,0 0-1,-1 0 1,1 0-1,0 0 1,0 0 0,-1 0-1,1 0 1,0 0-1,0 0 1,-1 0 0,1 0-1,0 0 1,-1 0-1,3 7 2442,-1-6-2069,0 1 0,0-1 0,-1 0 0,1 1-1,1-1 1,-1 0 0,0 0 0,0 0 0,0 0 0,3 1 0,0-1-118,-1 0 0,1 0 0,0-1 0,0 0 0,-1 0 0,1 0 0,0 0 0,0-1 0,0 1 0,-1-1 0,1 0 0,0 0 0,-1-1 0,1 1 0,-1 0 0,1-1 1,-1 0-1,0 0 0,0 0 0,0-1 0,0 1 0,5-5 0,2-5-57,1 0 1,-2 0-1,0-1 0,8-15 1,-14 24-141,60-111 859,-40 70-458,2 1 1,48-64 0,-71 104-520,1 1 0,0 0 0,1-1 0,-1 1 0,5-3 1,-7 6-11,0-1 0,-1 1 0,1-1 0,0 1 0,0-1 0,0 1 0,0 0 0,0-1 0,0 1 0,0 0 0,0 0 0,0 0 0,0 0 0,0-1 0,0 2 0,0-1 0,0 0 0,0 0 0,0 0 0,0 0 0,0 1 0,0-1 0,0 0 0,-1 1 0,1-1 0,0 1 0,0-1 0,0 1 0,0-1 0,1 2 0,2 3-3,1 0-1,0 0 0,-1 1 0,0 0 1,-1 0-1,1 0 0,-1 0 1,4 11-1,15 57 50,-21-70-35,5 18 82,-2-1-1,-1 1 0,-1 0 0,0 0 1,-2 0-1,-3 29 0,3-41-36,-2 0 0,0 0-1,0 0 1,-1 0 0,0-1 0,0 1 0,-1-1-1,-1 0 1,0 0 0,0 0 0,0-1 0,-1 1-1,0-1 1,-1-1 0,-14 14 0,18-18-36,-1 0 0,1 0-1,-1 0 1,1-1 0,-1 0 0,0 0 0,0 0 0,0 0 0,0 0-1,-1-1 1,1 0 0,0 1 0,-1-2 0,1 1 0,0 0-1,-1-1 1,-5 0 0,4-1-63,0 0-1,0 0 1,0 0 0,0-1-1,1 0 1,-1 0-1,0 0 1,1-1-1,-1 0 1,1 0 0,0 0-1,0-1 1,-8-7-1,7 5-34,1 2 19,0 0 1,1-1-1,-1 0 1,1 0-1,0 0 1,1 0-1,-4-6 1,6 10 62,1 1 0,0 0 0,0-1 1,0 1-1,0-1 0,0 1 0,0 0 1,0-1-1,0 1 0,0 0 0,0-1 1,0 1-1,0-1 0,0 1 0,0 0 1,0-1-1,0 1 0,0 0 0,0-1 0,0 1 1,0-1-1,1 1 0,-1 0 0,0-1 1,0 1-1,0 0 0,1 0 0,-1-1 1,0 1-1,1-1 0,13-4-139,21 2-90,-33 3 219,143 3 339,9-11-145,-125 4-121,-1 0 0,1-2 0,34-11 0,-51 12-6,0 0-1,0-1 1,-1 0-1,0-1 1,0 0-1,-1-1 1,19-17-1,-17 13-58,-1 0 0,-1-1 0,0 0 0,0-1 0,12-24 0,-20 61-250,-2-20 239,-3 29 104,1 1 1,5 57 0,-3-89-67,0 0 1,0 0 0,1 0 0,-1 0 0,0-1-1,1 1 1,-1 0 0,1 0 0,-1 0 0,1 0 0,-1 0-1,1-1 1,-1 1 0,1 0 0,0-1 0,-1 1-1,1 0 1,0-1 0,0 1 0,0-1 0,-1 1 0,1-1-1,0 1 1,0-1 0,0 0 0,0 1 0,0-1 0,0 0-1,0 0 1,0 0 0,0 0 0,0 0 0,0 0-1,0 0 1,-1 0 0,1 0 0,0 0 0,0 0 0,2-1-1,3-1 15,1 1 0,0-1-1,-1-1 1,10-4-1,121-60 88,-115 56-110,16-6-77,-36 16 45,1 0 1,0 1 0,0-1-1,-1 0 1,1 1-1,0 0 1,0 0 0,0 0-1,0 0 1,0 0-1,3 1 1,-5 0 1,0-1 1,0 0-1,0 1 0,0-1 1,0 0-1,-1 1 1,1-1-1,0 1 0,0-1 1,0 1-1,-1-1 1,1 1-1,0 0 0,-1-1 1,1 1-1,-1 0 1,1 0-1,-1-1 0,1 1 1,-1 0-1,1 0 1,-1 0-1,0 0 0,1 0 1,-1 1-1,1 1-3,-1 1 0,0-1 0,0 1 0,0-1 0,-1 5 0,0-2-4,-4 28 32,-2-1 0,-1 0 0,-23 55 0,16-45-45,4-11 17,-70 181 306,48-148-126,30-57-141,-35 66 120,32-65-102,1-1-1,-1 0 1,0 0 0,-1-1 0,0 0 0,-10 8 0,15-13-52,0-1-1,0 1 1,-1-1-1,1 0 1,0 0-1,-1 0 1,1 0-1,0 0 1,-1-1-1,1 1 1,-4 0-1,5-1-7,0 0-1,0 0 0,1 0 1,-1 0-1,0-1 1,0 1-1,0 0 1,1 0-1,-1-1 1,0 1-1,1 0 0,-1-1 1,0 1-1,0 0 1,1-1-1,-1 1 1,1-1-1,-1 1 1,0-1-1,1 1 0,-1-1 1,1 0-1,0 1 1,-1-1-1,1 0 1,-1 1-1,1-1 0,0 0 1,-1 0-1,1 1 1,0-1-1,0 0 1,0 0-1,0 1 1,0-1-1,0 0 0,0 0 1,0 0-1,0 1 1,0-2-1,1-7-33,1 0 0,0 0 1,0 0-1,1 0 0,0 1 0,1-1 0,0 1 0,7-11 0,3-6 33,1 2 0,1 0-1,1 0 1,35-33 0,94-70 44,30 1 80,-43 34-83,-116 78 45,0-1 1,-1 0-1,0-2 0,-1 1 0,-1-2 1,-1 0-1,0-1 0,20-37 0,-27 42 33,-1 5 6,-2 0 1,1 0 0,3-13 0,-3 13-44,-2 16-111,-2-7 229,1 1-174,-1-1 5,0 0 0,1 0 0,-1 1 0,1-1 0,-1 0-1,1 0 1,-1 0 0,1 0 0,0 0 0,0 0 0,1 1 0,0-1 30,1 0 1,-1 0-1,1 0 0,-1 0 0,0 0 0,0 0 1,4 4-1,0-1-31,-2-2 1,-1 0 0,0 1 0,1 0 0,-1 0 0,0 0 0,0 0 0,0 0 0,-1 1 0,1-1 0,-1 1 0,0 0 0,0 0 0,0 0 0,-1 0 0,1 0 0,-1 0 0,0 0 0,0 0 0,0 0 0,-1 1 0,1-1 0,-1 0 0,0 1 0,0-1 0,-1 0-1,-1 8 1,1-6 24,-1 0 0,0 1 0,0-1-1,0 0 1,-1 0 0,0 0 0,0-1-1,-1 1 1,1-1 0,-1 0-1,-1 0 1,1 0 0,-1 0 0,1-1-1,-1 0 1,0 0 0,-7 4-1,4-3-4,0-1-1,0 0 1,0 0-1,0-1 1,-15 4-1,20-7-39,1 1 1,0-1-1,0 0 0,-1 0 0,1 0 1,0 0-1,0 0 0,-1 0 1,1-1-1,0 1 0,0-1 0,0 0 1,0 1-1,0-1 0,-1 0 1,1 0-1,1 0 0,-1-1 0,0 1 1,0 0-1,0-1 0,1 1 1,-1-1-1,0 1 0,1-1 0,0 0 1,-1 0-1,0-2 0,-3-1-377,12 7 174,3 1 175,1-1 50,0 0 0,0 0 0,17 0 0,-3-2 22,1-2 0,-1-1 1,0 0-1,0-2 0,0-1 1,-1-1-1,0-1 0,26-13 1,-32 12-7,0-1 0,0 0 0,-1-2 0,-1 0 0,0-1 1,0 0-1,-1-1 0,-1-1 0,0 0 0,16-25 0,0-12-95,-1-1-1,37-102 1,-52 121 24,11-32-388,21-81 1,-12-1 262,-27 113 89,-2-1 0,0-44-1,-5 75 73,0 0-31,0-1-1,0 0 0,0 0 1,-1 1-1,0-1 1,-2-6-1,3 11 40,0 1 1,0 0-1,0 0 1,0-1-1,0 1 0,0 0 1,0 0-1,-1 0 1,1-1-1,0 1 0,0 0 1,0 0-1,0 0 1,0 0-1,-1-1 1,1 1-1,0 0 0,0 0 1,0 0-1,0 0 1,-1 0-1,1 0 0,0 0 1,0-1-1,0 1 1,-1 0-1,1 0 1,0 0-1,0 0 0,-1 0 1,1 0-1,0 0 1,0 0-1,0 0 0,-1 0 1,1 0-1,0 0 1,0 0-1,0 0 1,-1 0-1,1 1 0,0-1 1,0 0-1,0 0 1,-1 0-1,1 0 0,0 0 1,0 0-1,0 0 1,-1 1-1,1-1 1,0 0-1,0 0 0,0 0 1,0 0-1,0 1 1,-1-1-1,-6 12-23,1-1 24,2 0 1,0 0-1,0 0 0,1 1 0,-3 17 1,-1 7 0,-20 101 243,6 2 0,-5 223 0,26-181 214,3-140-226,2 0 0,13 54 0,-17-89-190,1-1 0,0 1 0,0 0 0,4 7-1,-5-11-24,0-1 0,0 1 0,0-1 0,0 0 0,0 1-1,0-1 1,0 0 0,1 0 0,-1 0 0,0 0 0,1 0-1,-1 0 1,1 0 0,-1 0 0,1 0 0,-1-1 0,1 1-1,0 0 1,2 0 0,0-1 12,-1 0 1,1-1-1,-1 1 0,1 0 0,-1-1 1,0 0-1,1 0 0,-1 0 0,0 0 0,5-3 1,33-21 22,-26 16-53,168-116-45,-167 111-32,0-1 0,0 0 0,-2-2 0,0 1 0,22-37 0,-32 48 58,-1 0-1,-1-1 1,1 1 0,-1-1 0,3-11 0,-4 16 13,-1 0 0,0 0 0,0 0 0,0 0 0,1 0 0,-1 0 1,0 0-1,0 1 0,0-1 0,0 0 0,0 0 0,-1 0 1,1 0-1,0 0 0,0 0 0,-1 0 0,0-1 0,1 2 0,0 0-1,-1-1 1,1 1 0,0 0-1,-1 0 1,1-1-1,-1 1 1,1 0-1,-1 0 1,1 0 0,0 0-1,-1 0 1,1 0-1,-1-1 1,1 1-1,-1 0 1,1 0-1,-1 0 1,1 1 0,-1-1-1,1 0 1,-1 0-1,1 0 1,-1 0-1,-4 2-38,0 0 0,0 1 0,0-1 0,-7 5 0,10-5 70,-8 5 0,1 0 0,1 1 0,-1 0 1,1 0-1,1 1 0,-1 0 0,2 0 0,-1 1 0,1 0 0,0 0 0,1 0 0,1 1 0,-5 13 1,8-21 5,0 1 1,0 0-1,1 0 1,-1-1-1,1 1 1,0 0-1,0 0 1,1 4 0,-1-7-19,0 1 0,1-1 0,-1 0 0,0 1 1,1-1-1,-1 0 0,1 1 0,0-1 0,-1 0 1,1 0-1,0 0 0,0 0 0,0 1 0,0-1 1,0 0-1,0 0 0,0-1 0,0 1 0,0 0 1,0 0-1,0 0 0,1-1 0,-1 1 0,2 0 1,4 1 27,-1-1 1,1 0-1,0 0 1,0 0 0,0-1-1,-1 0 1,1-1 0,0 1-1,0-1 1,7-3 0,2 0 30,0-1 1,-1-1 0,17-8-1,-17 6-81,-1 0-1,1-2 0,20-17 0,36-40 0,11-8-88,-78 72 124,0 0 0,1 0 0,-1 0 0,1 0 0,-1 1 0,6-2 0,-9 4-11,0 0 0,-1-1 0,1 1 0,0 0 0,0 0 0,0 0 0,0 0 0,-1 0 0,1 0 0,0 0 0,0 0 0,0 0-1,-1 0 1,1 1 0,0-1 0,0 0 0,-1 0 0,2 1 0,-1 0-5,0 0-1,-1-1 1,1 1-1,-1 0 1,1 0-1,-1 0 1,1-1-1,-1 1 0,1 0 1,-1 0-1,0 0 1,0 0-1,1 0 1,-1 0-1,0 0 1,0 0-1,0 0 1,0-1-1,0 3 0,-1 11 66,0-1 0,-1 0-1,-6 19 1,-1 12 89,6-27-98,1-6 463,15-23-304,7-8-251,1 1-1,0 1 1,24-16-1,-7 6-92,-24 18 100,0 0-1,0 2 1,1 0 0,30-12-1,-44 19 27,0 1 0,1-1-1,-1 1 1,0-1 0,0 1 0,1 0 0,-1-1-1,0 1 1,0 0 0,1 0 0,-1 0 0,0 0-1,0 0 1,1 0 0,-1 1 0,0-1-1,0 0 1,1 1 0,-1-1 0,0 1 0,0-1-1,0 1 1,0-1 0,1 1 0,-1 0-1,0 0 1,0-1 0,0 1 0,-1 0 0,1 0-1,0 0 1,0 0 0,0 0 0,-1 0 0,1 0-1,0 1 1,-1-1 0,1 0 0,-1 0-1,0 0 1,1 1 0,-1 1 0,1 2 17,0 0 0,0 0 0,-1 0 0,0 1 0,0-1 0,0 0 0,-1 0 0,0 0 0,-2 9 0,-5 10 233,-14 29-1,49-81-8,6-6-463,28-27-38,-58 59 243,0-1 1,1 0-1,-1 1 0,1 0 1,-1 0-1,1 0 1,0 0-1,0 1 1,7-3-1,-9 4 7,0 0 1,0-1-1,-1 1 0,1 0 1,0 0-1,0 0 1,0 1-1,0-1 0,-1 0 1,1 1-1,0-1 0,0 1 1,-1 0-1,1-1 0,0 1 1,-1 0-1,1 0 0,-1 0 1,1 0-1,-1 0 0,1 0 1,-1 1-1,2 1 0,11 15 84,-1 1-1,-1 1 0,15 31 1,-16-30 31,0 0 0,1-1 1,23 28-1,-32-45-307,0 0 0,0-1 0,0 1 0,1-1 0,-1 0-1,1 0 1,0 0 0,-1 0 0,1-1 0,0 1 0,0-1 0,0 0 0,0 0 0,1-1-1,-1 1 1,0-1 0,0 0 0,0 0 0,0 0 0,6-1 0,4-1-2635,0-1 0,0-1 0,0 0 0,20-8 0,-16 7-489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05.8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1 2912,'-4'0'301,"-14"1"701,18-1-937,-1 0-1,1 0 0,-1 1 0,0-1 0,1 0 0,-1 0 0,1 1 0,-1-1 1,1 1-1,-1-1 0,1 0 0,-1 1 0,1-1 0,0 1 0,-1-1 0,1 1 1,-1-1-1,1 1 0,0-1 0,0 1 0,-1 0 0,1-1 0,0 2 0,-2 3 173,0-1 0,0 1-1,-1-1 1,1 1 0,-7 7-1,-4 9 168,-21 62 253,12-27-231,13-34-297,-7 15 253,1 0 0,-9 41 0,5 0 141,3 0 0,-8 134 0,22-166-357,2 1 1,2-1 0,2 1-1,3-1 1,1 0 0,16 49 0,-15-66-69,1-2 1,19 36 0,-22-50-359,1 0-1,0-1 1,1 0 0,0 0 0,1-1 0,17 15-1,44 27-965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06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3552,'0'0'41,"0"0"0,0 0 0,0 0 0,-1 0 1,1 1-1,0-1 0,0 0 0,0 0 0,0 0 0,0 0 0,0 1 0,0-1 1,0 0-1,0 0 0,0 0 0,0 1 0,0-1 0,0 0 0,0 0 1,0 0-1,0 1 0,0-1 0,0 0 0,0 0 0,0 0 0,0 0 0,0 1 1,0-1-1,1 0 0,-1 0 0,0 0 0,0 0 0,0 1 0,0-1 1,0 0-1,0 0 0,1 0 0,-1 0 0,0 0 0,0 0 0,0 0 0,0 0 1,1 1-1,-1-1 0,9 11-132,-8-10 261,13 14 689,16 28 0,1 1 31,69 73 881,31 40-582,-104-117-934,-3 1-1,27 60 1,22 90 667,-65-166-744,-1 1-1,-1 1 1,-1-1 0,-2 1 0,0 0 0,-2 0 0,-1 0 0,-1 0 0,-1-1 0,-1 1 0,-2 0-1,-1-1 1,-16 47 0,2-23 1,-1 0 0,-38 62 0,37-76 102,-2-1-1,-1-2 0,-47 50 1,69-79-560,-1 0 1,0-1-1,0 0 0,0 0 1,0 0-1,0 0 0,-5 2 1,-1 0-1066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07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12 4576,'-1'0'106,"1"-1"0,-1 0 0,1 0 0,-1 1 0,1-1 0,-1 0 0,1 1 0,-1-1 0,1 1 0,-1-1 0,0 0 0,1 1 0,-1 0 0,0-1 0,0 1 0,0-1 0,1 1 0,-1 0 0,0-1 0,0 1 0,0 0 0,1 0 0,-3 0 0,0 1 379,-1-1 1,1 2-1,-1-1 1,1 0-1,0 1 0,0-1 1,0 1-1,0 0 1,0 0-1,0 0 1,-4 4-1,-35 33 1143,40-37-1369,2-2-233,1 0 0,-1 0 1,0 0-1,0 0 0,0 0 1,0 0-1,0 0 0,0 0 1,0 0-1,0 1 0,0-1 0,0 0 1,0 0-1,1 0 0,-1 0 1,0 0-1,0 0 0,0 0 1,0 0-1,0 0 0,0 0 1,0 0-1,0 0 0,0 1 1,0-1-1,0 0 0,0 0 1,0 0-1,0 0 0,0 0 1,0 0-1,0 0 0,0 0 1,0 0-1,0 1 0,12-9 312,-10 7-322,0-1-1,-1 0 1,1 0 0,0 0-1,-1 0 1,1 0 0,-1-1 0,1 1-1,-1 0 1,0-1 0,0 1-1,0-1 1,-1 1 0,1-1 0,0 1-1,-1-1 1,0 1 0,1-4 0,-1 2-48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08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57 3328,'0'-2'239,"1"-1"1,0 1 0,-1-1-1,1 1 1,1-1-1,-1 1 1,0 0 0,0 0-1,1-1 1,-1 1-1,1 0 1,3-3-1,-4 4 35,0-1 0,1 0-1,-1 1 1,0-1 0,0 0-1,0 0 1,1-3 0,-3-1 475,1 6-705,-1 0 0,1 0 1,-1-1-1,1 1 0,0 0 0,-1 0 0,1 0 1,-1 0-1,1 0 0,-1 0 0,1 0 0,-1 1 1,1-1-1,0 0 0,-1 0 0,1 0 0,-1 0 0,1 0 1,0 1-1,-1-1 0,-4 3 96,1-1 0,0 1-1,0 0 1,0 0 0,1 0 0,-5 5 0,-7 6 108,-139 137 1480,137-130-1593,1 1 1,1 0 0,1 1 0,1 1 0,1 0 0,1 0 0,-8 29 0,4-3 63,2 0 0,-10 88 1,18-100 36,2 1 0,2 0 0,2 0 0,1 0 0,2-1 0,2 1 0,12 46 0,-18-85-234,35 111 730,-29-96-565,1 0 1,0-1-1,1 0 1,0 0-1,13 15 0,-20-27-356,0-1-1,1 1 0,-1-1 0,0 1 1,1-1-1,0 0 0,-1 0 0,1 0 0,0 0 1,-1 0-1,5 1 0,6 3-1228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08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5888,'4'-20'1898,"-4"20"-1849,0-1-1,0 0 0,1 0 0,-1 1 0,0-1 0,0 0 1,1 1-1,-1-1 0,1 0 0,-1 1 0,0-1 0,1 1 1,-1-1-1,1 1 0,0-1 0,-1 1 0,1-1 0,-1 1 1,1-1-1,0 1 0,1-1 0,0 0 140,-2 1-147,0-1 0,1 1-1,-1 0 1,0-1 0,1 1-1,-1 0 1,1-1 0,-1 1 0,0 0-1,1 0 1,-1 0 0,1-1-1,-1 1 1,1 0 0,-1 0-1,1 0 1,-1 0 0,1 0-1,-1 0 1,1 0 0,-1 0-1,1 0 1,-1 0 0,1 0-1,-1 0 1,1 0 0,-1 1-1,1-1 1,-1 0 0,0 0-1,1 0 1,-1 1 0,1-1-1,-1 0 1,0 1 0,1-1 0,-1 0-1,1 1 1,-1-1 0,0 0-1,0 1 1,1-1 0,-1 1-1,0-1 1,0 0 0,1 1-1,-1-1 1,0 1 0,0 0-1,9 26 854,-5 7-103,-1 0 0,-1 0-1,-6 58 1,3-55-498,-16 133 886,7-85-806,10-81-331,-1 0-33,0 0-1,1 0 0,-1 0 0,1 0 0,0-1 1,1 1-1,-1 0 0,0 0 0,1 0 1,0 0-1,0 0 0,3 5 0,2-5-1831,6-1 479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08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24 7232,'-9'0'3264,"18"0"-2848,-1-4 1216,7 4-992,7-8 1056,9 5-960,1-2 191,-1 5-543,1-4-160,-1 8-128,1-8 64,-5 4-96,4 0-1151,1 4 575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09.8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8 4384,'-3'0'322,"2"0"-280,1 0 1,0 0-1,0 0 1,0 0 0,-1 0-1,1 0 1,0 0 0,0 0-1,-1 0 1,1 0-1,0 0 1,0 0 0,-1 0-1,1 0 1,0-1 0,0 1-1,0 0 1,-1 0 0,1 0-1,0 0 1,0 0-1,0 0 1,-1 0 0,1-1-1,0 1 1,0 0 0,0 0-1,0 0 1,-1-1-1,1 1 1,0 0 0,0 0-1,0 0 1,0-1 0,0 1-1,0 0 1,0 0 0,0-1-1,0 1 1,0 0-1,-1 0 1,1 0 0,0-1-1,0 1 1,1 0 0,-1 0-1,0-1 1,0 1 0,0 0-1,0-1 1,-4 28 4671,0 7-4036,-23 157 1410,-3 16-667,24-177-1169,0 1 1,-1 47-1,12-48-508,12-29-5461,-3-10 1594,0 0 1329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10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50 6464,'-31'-16'2090,"31"15"-2052,-1 1-1,1 0 1,0 0-1,-1-1 1,1 1-1,-1 0 0,1-1 1,0 1-1,-1-1 1,1 1-1,0-1 1,-1 1-1,1 0 1,0-1-1,0 1 0,0-1 1,-1 1-1,1-1 1,0 0-1,0 1 1,0-1-1,0 1 1,0-1-1,0 1 0,0-1 1,0 1-1,0-1 1,0 1-1,0-1 1,0 1-1,0-1 1,1 1-1,-1-1 0,0 1 1,0-1-1,0 1 1,1-1-1,-1 1 1,0-1-1,1 1 0,-1 0 1,0-1-1,1 1 1,-1-1-1,1 1 1,-1 0-1,1 0 1,0-1-1,5-2 70,1 1-1,0 0 1,-1 1-1,1-1 1,0 1-1,0 1 1,0-1-1,0 1 1,8 1-1,11 2 165,28 6-1,-24-3 92,104 22 902,-112-22-977,1 1-1,-1 2 1,36 18 0,-54-25-193,1 1 0,-1 0 0,1 0 0,-1 1 0,0-1 0,0 1 0,0 0 1,-1 0-1,1 0 0,4 9 0,-6-10-31,-1 0 1,1 1-1,-1-1 0,0 0 1,0 1-1,-1-1 1,1 1-1,-1-1 0,0 1 1,0-1-1,0 1 0,0-1 1,0 1-1,-1-1 0,1 0 1,-1 1-1,-2 5 0,-1 0 58,0 0 0,-1-1 0,1 0 0,-2 0-1,1 0 1,-1 0 0,0-1 0,-1 0-1,0 0 1,0-1 0,0 0 0,-1 0-1,-12 7 1,14-9-309,-1-1 0,1 1 0,-1-1 0,0-1 0,1 1 0,-1-1 0,0 0 0,-1-1 0,1 0-1,0 0 1,0 0 0,-1-1 0,1 0 0,0-1 0,-1 0 0,1 0 0,0 0 0,-9-3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10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20 3232,'8'-19'1883,"-33"55"2500,-22 40-2521,10 1-46,-44 142 0,34-85-1150,31-89-353,2 0 0,-9 48 1,20-72-134,0 0 1,1 1-1,1 0 0,1-1 1,1 1-1,6 38 1,-6-54-208,1 0 1,0 1 0,0-1 0,0 0-1,1 0 1,0 0 0,0 0-1,6 8 1,-7-12-274,0 1 0,1-1 0,-1 0-1,0 0 1,1 0 0,-1 0 0,1 0 0,0 0 0,-1-1 0,1 0-1,0 1 1,0-1 0,0 0 0,0 0 0,0 0 0,0-1-1,0 1 1,1-1 0,3 0 0,20-2-4132,4-1 1467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11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399 441 5216,'1'-3'403,"-2"0"0,1-1 0,0 1 0,-1 0 0,1 0 0,-2-5 1,1 8-314,1-1 1,0 0 0,-1 0 0,1 1 0,-1-1 0,1 0-1,-1 0 1,1 1 0,-1-1 0,1 1 0,-1-1 0,0 0-1,1 1 1,-1-1 0,0 1 0,1-1 0,-1 1 0,0 0-1,0-1 1,0 1 0,1 0 0,-1 0 0,0-1 0,0 1-1,0 0 1,0 0 0,-1 0 0,-7 1 143,-1-1 1,1 2-1,0-1 1,-14 5-1,4 0 50,-23 5 605,-47 19 0,70-22-750,0 1 1,0 0-1,1 2 0,-29 21 1,41-28-83,1 1 0,-1 1 0,1-1 0,-8 11 0,12-15-34,0 0-1,0 0 1,1 1-1,-1-1 1,0 0 0,1 0-1,-1 1 1,1-1-1,-1 0 1,1 1-1,-1-1 1,1 0 0,0 1-1,0-1 1,0 0-1,0 1 1,0-1-1,0 1 1,0-1 0,0 0-1,0 1 1,1-1-1,-1 1 1,1-1 0,-1 0-1,1 0 1,-1 1-1,1-1 1,0 0-1,0 0 1,1 2 0,0-1 21,-1-1 1,1 0 0,0 1-1,0-1 1,0 0 0,0 0 0,0-1-1,0 1 1,0 0 0,0-1 0,0 1-1,0-1 1,0 1 0,0-1-1,4 0 1,33-4 152,-28 2-133,10-2 22,1-2 1,-1 0 0,0-1 0,-1-1 0,1 0 0,31-21-1,-40 22-171,0-2 0,-1 1 0,0-2 0,-1 1 0,0-2 0,0 1 0,-1-1 0,-1 0-1,0-1 1,0 0 0,-1-1 0,10-23 0,-3-2-68,-1-1 1,-2 0-1,8-51 0,-13 57-108,19-92-1099,-23 109 928,-2 10 224,-1 11 205,-4 16 193,-58 320 1868,59-316-1903,2 0 0,0-1-1,1 1 1,5 48 0,-3-67-199,0 0 1,1-1-1,-1 1 1,1-1-1,0 1 1,1-1-1,-1 0 1,7 9 0,-8-12-196,0 0 1,1-1-1,-1 1 1,0 0-1,1-1 1,-1 1-1,1-1 1,0 0-1,0 1 1,-1-1-1,1 0 1,0 0-1,0 0 1,0 0-1,0-1 1,0 1-1,0-1 1,0 1-1,1-1 1,-1 1-1,0-1 1,0 0-1,0 0 1,0 0-1,4-1 1,15-4-1858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35.1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132 250 5984,'-95'-45'2688,"64"33"-2336,26 4 2144,10 8-1440,18-12 1824,12 1-1633,28-9 769,5 7-1152,44-14-352,5 7-320,26-5-352,-11 5 64,2 0-4831,-13 4 2719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11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212 31 5408,'24'-31'5857,"-26"38"-4146,-16 50-78,-2-1 1,-45 87-1,24-58-1227,23-45-245,-1-1-64,-19 61-1,34-87-35,1-1 0,0 1 0,1 0 1,0-1-1,1 1 0,1 0 0,0 0 0,1 0 0,3 17 0,-3-24 0,0 0 1,1-1-1,0 0 0,0 1 0,0-1 0,1 0 0,0 0 0,0 0 0,0-1 0,0 1 0,1-1 0,0 0 0,-1 1 0,8 4 0,-5-5 4,0 0-1,-1-1 1,1 0 0,0 0-1,0 0 1,1-1-1,-1 0 1,0 0-1,1-1 1,0 0-1,12 1 1,4-1-806,47-3-1,-59 0-575,0 0 0,0-1-1,15-5 1,-24 8 895,-1 0 0,1-1 0,-1 1 1,1-1-1,-1 0 0,0 0 0,1 1 0,-1-1 0,0 0 0,0 0 0,0 0 0,1 0 0,-1-1 0,0 1 1,0 0-1,-1 0 0,3-3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11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52 7552,'-18'-20'3424,"18"16"-2976,3-1 480,12 5-608,17-3 832,3 0-640,33-5-96,3 8-256,14-5 32,-4 5-128,-4-4 256,-14 8-192,0-4-1504,-10 0 704,2 0-3104,-5 5 2112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12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0 6240,'-19'4'4918,"19"-4"-4892,2 1 124,0 0 1,0 0-1,0 0 1,-1 1-1,1-1 1,0 0-1,-1 1 1,3 2-1,7 6 432,56 34 966,-49-33-1254,0 0 0,-1 1 0,-1 1 0,22 20 0,-22-15-194,-2 1 0,0 0-1,0 0 1,-2 2 0,-1-1 0,0 2-1,-2 0 1,0 0 0,8 35 0,-12-36-33,-1 0 1,-1 1 0,-1-1 0,-1 1 0,0-1 0,-2 1 0,-1-1-1,0 0 1,-2 1 0,-10 35 0,-6-3 128,-3-1 1,-42 70-1,60-113-177,-80 131 501,61-105-831,-53 59 1,71-88 149,5-5-121,-1 0-1,1 0 0,-1 0 1,0-1-1,0 1 1,0-1-1,1 1 0,-1-1 1,0 0-1,-1 1 0,1-1 1,0 0-1,-3 0 1,-2 0-1830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12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6240,'0'0'78,"0"0"0,0 0 0,0-1-1,0 1 1,0 0 0,0-1 0,0 1 0,0 0 0,0 0 0,0-1 0,0 1 0,0 0 0,0-1 0,0 1-1,0 0 1,0 0 0,0-1 0,1 1 0,-1 0 0,0 0 0,0-1 0,0 1 0,0 0 0,1 0 0,-1 0 0,0-1-1,0 1 1,1 0 0,-1 0 0,0 0 0,0 0 0,1-1 0,9 5 688,15 19-180,-22-21-221,94 82 2468,-70-63-2318,-2 0 0,0 2 0,-1 1 0,24 32 0,-23-20-210,-2 2 0,-1 0 0,-2 1 0,-2 2 0,-2 0 1,-1 0-1,-3 1 0,10 55 0,-18-68-237,-1-1 0,-1 1-1,-2 0 1,-1 0 0,-1 0 0,-2-1-1,0 1 1,-2-1 0,-1 0 0,-2-1-1,0 0 1,-2 0 0,-1-1 0,-1 0 0,-1-1-1,-19 25 1,5-11-305,-3-2 0,-56 55 0,59-67-1805,0-2 0,-37 22 0,-13-1-1227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19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431 74 2912,'0'-4'637,"1"0"1,-1 1 0,1-1-1,0 0 1,3-6-1,-3 6-39,0 0 0,0 0 0,0 0 0,0 0 0,0-8 0,0 12-506,-1-1 1,0 1-1,0-1 1,0 0-1,0 1 0,0-1 1,0 1-1,0-1 1,0 0-1,0 1 1,0-1-1,0 1 0,0-1 1,-1 0-1,1 1 1,0-1-1,0 1 0,-1-1 1,1 0-1,-9 14 328,6-8-421,-33 49 372,-50 60 1,47-65-422,-22 27 16,-41 55 82,87-108 31,0 1 0,2 0 0,-20 51 1,26-57 18,1 1 0,1-1 0,1 1 0,0 0 0,2 0 0,0 1 0,1 26 0,1-41-65,1-1-1,0 0 1,0 1 0,0-1 0,0 0 0,1 0 0,0 0 0,0 0 0,0 0 0,0 0 0,0-1 0,1 1 0,0-1 0,-1 1 0,1-1 0,1 0 0,-1 0 0,0 0 0,1-1 0,-1 1 0,1-1 0,0 0 0,0 0 0,6 3 0,8 1 4,0-1 1,0 0-1,0-1 1,26 2 0,-35-5 0,134 11-1038,-47-10-3861,-64-2 3304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20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69 6656,'-59'-32'6329,"64"29"-5277,11-4-783,-12 6 49,19-6-174,1 1 1,0 2 0,0 0 0,0 1 0,34 2 0,106 8-102,-144-4-350,0 1 0,1 0 1,-2 2-1,1 0 0,36 17 1,-56-23 302,74 43-876,-67-39 807,-1 1 0,0-1 0,0 1 0,0 1 0,-1-1 0,1 1 0,-1 0-1,8 14 1,-3 3 33,-1 0 0,-1 1-1,8 39 1,10 30 1023,-23-86-840,0 1 0,1-1 1,-1 0-1,2 0 0,-1 0 1,1-1-1,0 0 0,0 1 1,1-2-1,-1 1 0,11 7 1,-12-10-12,1 0 0,-1 0 1,1-1-1,0 1 0,0-1 0,0 0 1,0 0-1,0-1 0,0 0 1,1 0-1,-1 0 0,1 0 0,-1-1 1,0 0-1,1 0 0,-1 0 1,10-2-1,-13 1-65,0 1 1,0-1-1,0 0 1,0 1-1,-1-1 1,1 0-1,0 0 1,-1 0-1,1 0 1,0 0-1,-1-1 1,1 1-1,-1 0 1,0-1-1,1 1 1,-1-1-1,0 1 1,0-1-1,0 0 1,1-2-1,-1 2-11,0-1-1,0 0 1,0 0 0,-1 0-1,1 0 1,-1-1 0,0 1-1,0 0 1,0 0 0,0 0-1,-1-4 1,-1-2-20,-1 0 1,0 0-1,0 1 0,-1-1 1,0 1-1,0 0 1,-1 0-1,0 1 0,0-1 1,-9-8-1,0 0-67,-2 1 1,0 1-1,-19-14 0,-12-4-1134,17 16-3563,60 18-4530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20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601 0 4736,'0'1'41,"0"-1"0,0 0 0,0 0 0,0 0 1,0 0-1,0 0 0,0 0 0,0 0 0,0 1 0,-1 0 453,1-1-453,0 0 1,0 0-1,-1 0 0,1 0 0,0 0 0,0 0 0,0 0 1,0 0-1,0 0 0,0 0 0,0 0 0,-1 0 0,1 0 0,0 0 1,0 0-1,0 0 0,0 0 0,0 0 0,0 0 0,-1 0 1,1 0-1,0 0 0,0 0 0,-1-1 453,1 1-453,0 0 0,0 0 0,-1 0-10,1-1 0,0 1 0,0 0 0,0 0-1,0 0 1,-1 0 0,1 0 0,0 0-1,0 0 1,0 0 0,-1-1 0,1 1 0,0 0-1,0 0 1,-1 0 0,1 0 0,0 0 0,0 0-1,-1 0 1,1 0 0,0 0 0,0 0-1,0 1 1,-1-1 0,1 0 0,0 0 0,0 0-1,0 0 1,-1 0 0,1 0 0,0 0 0,0 0-1,-1 1 1,-2 4 343,-1 0-1,-1 0 0,1 0 1,-1-1-1,0 1 1,0-1-1,0 0 1,-1-1-1,-7 5 1,-64 28 518,26-14-554,45-18-317,-3 0 32,0 0 1,0 1-1,1 1 1,0-1-1,0 1 0,-11 11 1,18-16-48,1-1 0,-1 1 1,1 0-1,-1 0 0,1 0 0,-1-1 1,1 1-1,-1 0 0,1 0 0,0 0 1,0 0-1,-1 0 0,1 0 0,0 0 1,0-1-1,0 1 0,0 0 0,0 0 1,0 0-1,0 0 0,0 0 1,1 0-1,-1 0 0,0 0 0,1 0 1,-1-1-1,0 1 0,1 0 0,-1 0 1,1 0-1,-1 0 0,1-1 0,-1 1 1,1 0-1,0-1 0,-1 1 0,1 0 1,0-1-1,0 1 0,1 0 0,2 2 1,1-1 0,-1 1 0,1-1 0,-1 0-1,1 0 1,7 1 0,15 3 27,0-2 0,36 2 0,58-4 97,-94-2-76,-20 0-63,1 0-1,-1 0 1,1 1-1,-1 0 1,1 1 0,8 2-1,-15-3 30,0-1-1,0 0 1,1 1-1,-1 0 1,-1-1-1,1 1 1,0-1-1,0 1 0,0 0 1,0 0-1,0-1 1,0 1-1,-1 0 1,1 0-1,0 0 1,-1 0-1,1 0 1,-1 0-1,1 0 1,-1 0-1,1 0 1,-1 0-1,0 0 0,0 0 1,1 1-1,-1-1 1,0 0-1,0 0 1,0 0-1,0 0 1,0 0-1,0 0 1,-1 1-1,1-1 1,0 0-1,-1 0 1,1 0-1,0 0 1,-2 2-1,-1 3 68,-1 1-1,1-1 1,-1 0-1,0-1 1,-6 7-1,-10 9 94,-1 0 1,-1-2-1,0 0 0,-2-1 0,0-2 0,-32 17 1,-163 68-91,167-79-27,-156 54-954,189-69 15,46-17-4170,4-2 3861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21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 4384,'0'-19'1424,"0"18"-1404,0 1-1,0 0 1,0 0 0,0-1-1,0 1 1,0 0 0,0-1-1,0 1 1,0 0 0,0 0-1,0-1 1,0 1 0,0 0-1,1 0 1,-1-1 0,0 1-1,0 0 1,0 0 0,0-1-1,1 1 1,-1 0 0,0 0-1,0-1 1,0 1 0,1 0-1,-1 0 1,0 0 0,1 0-1,62-45 4451,-63 45-4453,0-1 1,0 1 0,1 0-1,-1 0 1,0 0 0,0-1-1,1 1 1,-1 0 0,0 0-1,1 0 1,-1 0 0,0-1-1,0 1 1,1 0-1,-1 0 1,0 0 0,1 0-1,-1 0 1,0 0 0,1 0-1,-1 0 1,0 0 0,1 0-1,-1 0 1,0 0 0,1 0-1,-1 0 1,0 0 0,1 0-1,-1 1 1,0-1 0,0 0-1,1 0 1,-1 0 0,0 0-1,0 1 1,1-1 0,-1 0-1,0 0 1,0 0-1,1 1 1,-1-1 0,0 0-1,0 0 1,0 1 0,1-1-1,-1 0 1,0 1 0,0 1 78,1 1-1,-1-1 1,0 0 0,0 1 0,0-1 0,-1 5 0,-24 151 1866,12-84-1354,9-49-408,0 1 0,3-1 0,0 33 0,1-55-131,1 0-1,-1-1 0,1 1 1,-1 0-1,1 0 0,0-1 1,0 1-1,0-1 0,0 1 1,0-1-1,1 1 1,-1-1-1,1 0 0,2 4 1,-3-5-40,1 0 0,-1 0 0,1 0 0,-1-1 0,0 1 0,1 0 0,-1 0 0,1-1 0,0 1 0,-1-1 0,1 1 1,-1-1-1,1 0 0,0 0 0,-1 0 0,1 0 0,0 0 0,-1 0 0,1 0 0,0 0 0,-1-1 0,1 1 0,-1 0 0,1-1 0,1 0 0,6-3 20,0-1-1,-1 1 0,0-1 0,0-1 0,0 0 0,0 0 1,9-10-1,45-56 126,-25 25-192,-18 20-177,2 1 1,34-33-1,-55 59 189,1-1 0,-1 1 0,1-1 0,0 0-1,-1 1 1,1-1 0,0 1 0,-1 0 0,1-1 0,0 1 0,0 0 0,0-1 0,-1 1 0,1 0 0,0 0 0,0-1 0,0 1-1,0 0 1,-1 0 0,2 0 0,-1 1 8,-1-1-1,1 0 1,0 0-1,-1 1 1,1-1 0,-1 1-1,1-1 1,-1 1-1,1-1 1,-1 0-1,0 1 1,1 0-1,-1-1 1,1 1 0,-1-1-1,0 1 1,0-1-1,1 1 1,-1 0-1,0 0 1,2 6 39,-1-1 0,0 1 0,0 0 0,0 7 0,-1-4-23,2 53 235,-3-46-115,1 1 0,1-1 1,1 1-1,1-1 0,8 32 0,-10-45-121,2 3 67,0 1-1,0-1 1,7 12-1,-9-17-100,1 0 0,-1 0-1,1 0 1,-1 0 0,1-1 0,0 1 0,0-1 0,0 1-1,0-1 1,0 0 0,0 1 0,0-1 0,1 0 0,-1 0-1,0-1 1,4 2 0,11 0-1047,0-1 0,0-1 0,1 0 0,-1-1 0,21-4 0,11-2-882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22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36 4896,'-19'-6'1584,"19"5"-1547,0 1 0,-1 0 0,1 0 0,0 0 0,0 0 0,-1 0 0,1 0 0,0-1 0,0 1 0,-1 0 0,1 0 0,0 0 0,-1 0 0,1 0 0,0 0 0,0 0 0,-1 0 0,1 0 0,0 0 0,-1 0 0,1 0 0,0 1 0,0-1 0,-1 0 0,1 0 1,0 0-1,0 0 0,-1 0 0,1 0 0,0 1 0,0-1 0,0 0 0,-1 0 0,1 0 0,0 1 0,0-1 0,0 0 0,0 0 0,-1 1 0,1-1 0,0 0 0,0 0 0,0 1 0,0 9 1104,1-9-1005,13 58 2421,-5-25-1834,31 103 792,-35-113-1143,-4-17-153,0 0 0,1 0 0,-1 0 0,7 12 0,-12-51 1076,-6-45-948,2 25-310,-1-67 1,9 116-70,0-1-1,0 1 1,1 0 0,-1-1 0,1 1 0,-1 0-1,1 0 1,1-1 0,-1 1 0,0 0 0,3-5-1,-2 7 33,-1-1 0,0 0-1,1 1 1,-1-1-1,1 1 1,0 0-1,0-1 1,-1 1 0,1 0-1,0 0 1,0 0-1,0 0 1,0 0-1,0 1 1,0-1-1,0 1 1,0-1 0,5 0-1,6 1 175,0 1 0,1 0 0,-1 0 0,0 1 0,0 1 0,0 0 0,16 7 0,-21-7-114,0 1 0,0-1 0,-1 2 0,10 6 0,12 7 147,-9-2-1613,-19-15 688,1 1 0,0 0 0,0-1 0,0 1 0,0-1 0,0 0 0,4 3 0,-5-4 535,0 0 0,0 0 0,0 0-1,0 0 1,1 0 0,-1 0 0,0 0 0,0 0 0,0 0 0,0 0 0,0 0 0,0-1-1,0 1 1,0-1 0,0 1 0,0-1 0,0 1 0,0-1 0,0 1 0,0-1 0,1-1-1,7-4 63,-1-1-1,0 0 0,-1 0 0,1-1 1,9-14-1,-16 21 301,0-1 1,-1 1-1,1 0 0,0 0 1,0 0-1,0 0 1,0-1-1,0 1 1,0 0-1,0 1 0,1-1 1,-1 0-1,0 0 1,1 1-1,-1-1 0,2 0 1,-3 1-110,1 0 1,-1 0-1,1 0 0,-1 0 1,1 0-1,-1 0 1,1 0-1,-1 0 0,1 0 1,-1 1-1,0-1 1,1 0-1,-1 0 0,1 1 1,-1-1-1,1 0 0,-1 0 1,0 1-1,1 0 1,8 15 724,14 60 1395,7 18-636,-24-80-1386,1 7 144,2 0 1,1-1 0,21 35-1,-29-53-275,-1 0 0,1 0-1,0 0 1,-1-1 0,1 1-1,0 0 1,0-1 0,0 0-1,0 1 1,0-1 0,0 0-1,0 0 1,1 0-1,-1 0 1,0 0 0,1-1-1,-1 1 1,0-1 0,1 1-1,-1-1 1,4 0 0,-2 0-1,0-1 1,-1 0-1,1 0 1,0 0-1,-1 0 1,1 0-1,-1-1 1,0 1-1,1-1 1,-1 0-1,0 0 1,0 0-1,5-5 1,3-4 35,0-1 1,0 0-1,13-22 0,24-46 26,-18 29-411,-13 17-754,-14 27 588,0 0 0,1 0 0,-1 0 0,2 1 0,-1-1-1,6-6 1,-1 4-421,4-4-922,-13 13 1796,1 0 0,-1 0-1,1 0 1,-1-1-1,1 1 1,0 0 0,-1 0-1,1 0 1,-1 0-1,1 0 1,-1 0-1,1 1 1,-1-1 0,1 0-1,0 0 1,-1 0-1,1 0 1,-1 1 0,1-1-1,-1 0 1,1 0-1,-1 1 1,0-1-1,1 0 1,-1 1 0,1-1-1,-1 1 1,1 0-1,4 4 438,0 0 0,-1 0-1,1 1 1,-1 0 0,0-1-1,-1 1 1,5 9 0,-8-14-259,1 0 1,0 0-1,-1 0 1,1 0 0,0-1-1,0 1 1,-1 0 0,1 0-1,0-1 1,0 1 0,0-1-1,0 1 1,0-1-1,0 1 1,0-1 0,0 0-1,0 1 1,0-1 0,0 0-1,2 0 1,-2 0 60,0 2-149,4 10-28,0 0 0,0 1 0,-1 0 0,0 0 0,1 16 0,2 1 169,-2 0-83,-4-23-260,0 0 1,0 0-1,1 0 0,0 0 1,4 12-1,-3-8-3522,3-27-2407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23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38 5888,'-3'-19'1898,"3"18"-1794,-1-1-1,1 1 1,-1 0-1,1 0 0,-1-1 1,0 1-1,0 0 1,0 0-1,1 0 0,-1 0 1,-2-2-1,0 1-105,7 6-277,2 1-434,-1 1 0,0 0 0,-1 0-1,1 0 1,3 9 0,12 15-1429,-8-15 1514,56 79 3747,13 38 2422,-65-107-4654,3 8 979,42 50 0,-58-80-1713,-1 0 1,1 0-1,0-1 1,0 1-1,0-1 1,0 0-1,1 0 1,-1 0 0,0 0-1,1 0 1,-1-1-1,1 0 1,7 2-1,-8-3-87,-1 1-1,0-1 1,1 0-1,-1 0 1,1-1 0,-1 1-1,1 0 1,-1-1-1,0 0 1,1 1-1,-1-1 1,0 0-1,0 0 1,0 0-1,1 0 1,-1-1-1,0 1 1,0-1-1,-1 1 1,1-1 0,0 0-1,0 1 1,2-5-1,8-13 89,0 0 0,-1-1 0,16-41-1,-22 47-139,3 3-97,-7 10 71,0 0 0,0 0 1,0-1-1,0 1 0,-1 0 0,1 0 0,0 0 1,-1 0-1,1-1 0,-1 1 0,1 0 1,-1-1-1,1 1 0,-1 0 0,0-2 0,9 18-217,-8-14 277,-5 8-688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38.5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162 767 3136,'-10'20'11353,"12"-20"-11011,-1 0 0,1 0 0,0 0 0,-1 0 0,1 0 0,0-1 0,-1 1 0,1-1 0,0 1 0,1-1 0,6-2 414,5-3-464,0 0-1,0-1 1,0 0-1,-1-1 1,0 0-1,-1-1 0,0-1 1,0 0-1,-1-1 1,0 0-1,17-23 1,-5 2-273,-2 0 0,-2-2 0,24-53 0,53-134 146,-18 15 112,-68 171-168,-9 30-144,-3 4-14,-7 17-77,-56 152-47,10-22 111,10-52 286,-70 107 0,-80 128 642,114-187-526,8-28-68,81-125-311,0 0 1,0 0 0,12-11 0,-11 12 9,35-34-219,87-69 0,147-79 30,16 15-12,-348 233 412,47-48-156,0 1 1,0 0-1,1 0 1,0 1 0,-4 10-1,9-17-3,0-1 1,0 0-1,0 1 0,0-1 0,0 0 0,1 1 0,-1-1 0,1 1 0,0-1 1,0 1-1,0-1 0,0 1 0,0-1 0,0 1 0,1-1 0,-1 1 0,1-1 1,0 0-1,-1 1 0,1-1 0,0 0 0,1 1 0,-1-1 0,0 0 0,1 0 0,-1 0 1,1 0-1,-1 0 0,3 1 0,-2-1-13,0-1-1,1 0 1,-1 0 0,0 0 0,0 0-1,1 0 1,-1 0 0,1-1 0,-1 1-1,0-1 1,1 0 0,-1 0-1,1 1 1,-1-2 0,1 1 0,-1 0-1,1 0 1,-1-1 0,1 1 0,-1-1-1,4-2 1,7-1 12,-1-2 0,20-11 0,-27 15-19,2-3 25,1 0 1,0 0-1,-1-1 1,0 1-1,0-2 1,-1 1 0,10-13-1,-13 16-42,-1-1 0,0 1 0,0-1 0,0 1 0,0-1 0,-1 0 0,1 0 0,-1 0 0,0 0 0,0 0 0,0 0 0,-1 0 0,0-1 0,1 1 0,-1 0 0,-1 0 0,1 0 0,-2-7 0,1 8 0,0 0-1,-1 0 0,1 0 0,-1 0 1,0 1-1,0-1 0,0 1 1,0-1-1,0 1 0,0 0 0,-1 0 1,1 0-1,-6-4 0,0 1 41,0 1 1,0 0-1,-12-5 0,20 9-25,0 0 0,0 0 0,0 0-1,0 0 1,-1 0 0,1 0 0,0 0 0,0 0 0,0-1 0,0 1-1,0 0 1,0 0 0,-1 0 0,1 0 0,0 0 0,0-1 0,0 1 0,0 0-1,0 0 1,0 0 0,0 0 0,0-1 0,0 1 0,0 0 0,0 0 0,0 0-1,0 0 1,0-1 0,0 1 0,0 0 0,0 0 0,0 0 0,0-1-1,0 1 1,0 0 0,0 0 0,0 0 0,0 0 0,0-1 0,0 1 0,0 0-1,0 0 1,1 0 0,-1 0 0,0 0 0,0-1 0,0 1 0,0 0 0,0 0-1,0 0 1,1 0 0,-1 0 0,0 0 0,0 0 0,0 0 0,0 0-1,1-1 1,-1 1 0,0 0 0,13-6 102,64-14 77,123-28-62,-185 45-64,1 0-1,-1 1 0,1 1 1,-1 1-1,1 0 0,22 4 1,-34-3-16,0-1 0,-1 1 1,1 0-1,0 1 1,-1-1-1,1 1 0,-1 0 1,1-1-1,-1 2 1,0-1-1,0 0 1,0 1-1,5 4 0,-4-3 2,-1 1 0,0-1-1,0 1 1,0 0 0,-1 0 0,1 0-1,-1 0 1,2 9 0,0 6 79,-1-1-1,-1 1 1,0 0 0,-2 24 0,0-29-8,0-9-60,-1-3-8,1 0-1,0 0 0,0 0 1,1 0-1,-1 0 0,1-1 1,1 7-1,-2-9-33,1 1-1,-1 0 1,1-1-1,0 1 1,-1-1 0,1 1-1,-1-1 1,1 1 0,0-1-1,0 0 1,-1 1 0,1-1-1,0 0 1,-1 1-1,1-1 1,0 0 0,0 0-1,0 0 1,-1 0 0,1 0-1,0 0 1,0 0-1,0 0 1,-1 0 0,1 0-1,0 0 1,0 0 0,0-1-1,-1 1 1,1 0 0,1-1-1,17-5 57,0-2 0,-1 0-1,23-13 1,14-7-52,-12 9-8,106-42-133,-142 59 106,0 0 0,0 1-1,0-1 1,0 1-1,12 1 1,-17 0 15,-1 0 0,1 0 1,0 0-1,-1 0 0,1 1 1,0-1-1,-1 1 0,1 0 0,0-1 1,-1 1-1,1 0 0,2 1 1,-3-1 4,-1 0 0,1 0 0,0 0 1,-1 0-1,1 0 0,0 0 1,-1 0-1,0 0 0,1 0 0,-1 0 1,1 0-1,-1 0 0,0 0 1,0 0-1,0 0 0,1 0 0,-1 0 1,0 0-1,-1 0 0,1 0 1,0 1-1,0 0 0,-2 4 25,1 0 0,-1-1 0,0 1-1,0-1 1,-1 0 0,0 0 0,-6 10 0,-28 30 215,28-36-68,11-13 4,14-15-16,22-15-374,75-52 0,-111 85 203,0 0 1,0 0-1,0-1 1,0 1 0,0 0-1,0 1 1,0-1-1,0 0 1,0 1-1,1-1 1,-1 1-1,0-1 1,0 1 0,1 0-1,-1 0 1,0 0-1,0 0 1,0 1-1,1-1 1,3 2-1,1 17-152,1-2 453,-8-16-306,0 0 0,1 0-1,-1 0 1,0 0 0,0 0 0,0 0-1,1 1 1,-1-1 0,0 0 0,-1 0-1,1 2 1,0 5-46,1-1 54,-1 0-1,0 0 1,0 0-1,0 0 1,-1 0-1,-2 7 1,-1 22 35,4-33 3,0-1-1,0 1 1,-1 0-1,1-1 1,-1 1-1,0-1 1,0 0-1,0 1 1,0-1-1,0 0 1,0 1-1,-3 3 1,-6-2 73,8-4 13,6-5-89,-3 3-30,0 1 0,1-1 0,-1 1 1,0-1-1,0 0 0,0 1 0,0-1 0,0 0 0,0-3 1,10-15 132,-5 12-102,-1 1-52,0 0 0,1 0 0,0 0 0,0 1 0,1 0 0,-1 0 0,1 1 0,15-10 0,-21 15 20,1 0-1,-1-1 1,0 1 0,0 0 0,1 0-1,-1 0 1,0 0 0,0 0 0,1 0-1,-1 0 1,0 0 0,0 1 0,1-1-1,-1 0 1,0 1 0,0-1 0,0 1-1,1-1 1,-1 1 0,0 0 0,0-1-1,0 1 1,0 0 0,0 0 0,0 0-1,-1 0 1,1 0 0,0 0 0,0 0-1,0 0 1,-1 0 0,1 0 0,0 1-1,2 4 19,0-1-1,-1 0 1,0 1-1,0 0 0,3 9 1,12 50-101,-12-47 236,-4-16-141,0 0-1,0 1 0,-1-1 1,1 0-1,0 0 0,1 0 0,-1 0 1,0 0-1,1 0 0,-1 0 1,1 0-1,-1-1 0,1 1 0,0 0 1,0-1-1,0 1 0,0-1 0,0 0 1,0 0-1,0 0 0,0 0 1,0 0-1,1 0 0,3 1 0,3-2 44,-1 1-1,1-1 0,0 0 0,-1 0 1,13-3-1,-6 1-11,-1-1-49,0 0 0,0-1 0,26-11 0,3-1 44,38-19-171,-67 31 157,-1-1-1,0-1 1,0 0-1,12-8 1,-22 12-35,0 0 0,0 0-1,0 0 1,0 0 0,-1 0 0,1-1 0,-1 1 0,1-1 0,-1 0 0,0 0 0,0 1-1,0-2 1,0 1 0,-1 0 0,1 0 0,-1 0 0,0-1 0,0 1 0,0-1 0,0-6-1,-1 9 8,0 1-1,0-1 1,0 1-1,0-1 0,0 0 1,-1 1-1,1-1 0,0 1 1,-1-1-1,1 0 1,0 1-1,-1-1 0,1 1 1,0-1-1,-1 1 1,1 0-1,-1-1 0,1 1 1,-1-1-1,1 1 0,-1 0 1,0-1-1,1 1 1,-1 0-1,1 0 0,-1-1 1,1 1-1,-1 0 0,0 0 1,1 0-1,-1 0 1,0 0-1,1 0 0,-2 0 1,-20 1-51,14 2 57,0 0 0,0 0-1,1 1 1,-1-1-1,1 2 1,0-1-1,0 1 1,0 0-1,1 0 1,-1 1 0,-4 6-1,9-10-1,-18 22-58,19-24 64,1 1 1,-1 0 0,1 0 0,-1 0-1,1-1 1,0 1 0,-1 0 0,1 0-1,0 0 1,0 0 0,-1 0 0,1 0-1,0-1 1,0 1 0,0 0 0,0 0-1,0 0 1,0 0 0,1 0 0,-1 0-1,0 0 1,0-1 0,1 1 0,-1 0-1,0 0 1,1 0 0,-1 0 0,1-1-1,0 2 1,2 1 14,0-1-1,0 1 1,1-1-1,-1 0 1,1 0-1,0 0 1,-1-1-1,1 1 0,0-1 1,0 0-1,0 0 1,0 0-1,0 0 1,0-1-1,0 0 1,0 0-1,6 0 1,8-2-34,1 0-1,25-6 1,-41 7 24,36-10 55,-1-1 0,65-31 0,-24 8-160,-27 15 116,-58 22-47,1 1 0,-1-1 0,0 1 0,1 1 0,0-1 0,-6 5 0,-31 30 157,37-33-108,0 0-1,0 1 0,1 0 0,0 0 0,0 0 0,-3 9 0,6-13-14,0 0 1,0 0-1,0 0 0,0 0 0,1 0 0,-1 0 0,1 0 0,-1 0 0,1 1 0,0-1 0,0 0 1,0 0-1,0 1 0,1-1 0,-1 0 0,0 0 0,1 0 0,0 0 0,-1 0 0,1 1 0,0-1 1,0 0-1,0-1 0,2 3 0,-2-3 6,0 1 1,1-1-1,-1 0 1,1 0-1,-1 0 1,1-1-1,-1 1 1,1 0-1,0-1 1,-1 1-1,1-1 1,0 1-1,-1-1 1,1 0-1,0 0 1,0 0-1,-1 0 1,1 0-1,0 0 1,0 0-1,3-1 1,3-1 25,0 0 1,-1-1 0,11-4 0,2-2-34,-2 0 1,1-2 0,-1 0-1,-1-1 1,24-22 0,-29 22-13,-1 0 1,-1-1-1,0 0 1,0-1-1,-2 1 1,12-26-1,30-89-411,-49 125 402,68-221-435,-41 132 268,-22 67 197,-6 17 52,-4 12 114,-3 18-17,-26 185 296,22-121-470,3-23-603,0 68 0,8-100-1240,2 0-1,1 0 0,1 0 1,10 37-1,-11-58 678,0 0-1,1 0 1,0-1 0,0 1-1,1-1 1,0 0-1,1 0 1,12 15-1,13 6-2925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24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78 114 4384,'5'2'3575,"-3"-1"-3226,0 1-1,0-1 1,0 0-1,0 0 0,0-1 1,1 1-1,-1 0 1,0-1-1,0 0 0,0 1 1,1-1-1,-1 0 1,3 0-1,-1-1-219,0 0 1,0 0-1,0 0 1,0-1-1,-1 1 0,1-1 1,0 0-1,-1 0 1,1 0-1,-1-1 0,0 1 1,1-1-1,-1 0 1,0 0-1,-1 0 1,1 0-1,2-5 0,-4 7-125,0-1-1,0 0 0,0 0 1,0 0-1,0 0 0,-1 0 0,1 0 1,-1 0-1,1 0 0,-1 0 1,0 0-1,0 0 0,0-1 0,0 1 1,0 0-1,-1 0 0,1 0 1,0 0-1,-1 0 0,0 0 1,1 0-1,-1 0 0,0 0 0,0 1 1,0-1-1,0 0 0,-1 0 1,1 1-1,0-1 0,-1 0 0,1 1 1,-1 0-1,1-1 0,-1 1 1,-1-1-1,0 0-14,0 0 0,0 0 0,0 1 0,0 0 0,0-1 0,-1 1 0,1 0 0,0 1 0,0-1 0,-1 0-1,1 1 1,0 0 0,-1 0 0,1 0 0,-1 0 0,1 0 0,-7 2 0,6-1 137,0 1 1,-1-1-1,1 1 0,0 0 0,0 0 0,0 0 1,0 0-1,0 1 0,1-1 0,-1 1 0,1 0 0,-1 0 1,-3 5-1,2 0 76,0 0 0,0 0 0,1 0 0,0 1 0,0 0 1,1 0-1,0 0 0,0 0 0,1 0 0,1 0 0,-1 1 0,2-1 0,-1 1 1,1-1-1,0 0 0,3 12 0,-2-14-150,0-1-1,0 0 1,1 1 0,0-1 0,0 0 0,0 0-1,1 0 1,0 0 0,0 0 0,1-1-1,0 0 1,-1 1 0,2-1 0,-1-1 0,1 1-1,-1 0 1,1-1 0,1 0 0,-1 0-1,0-1 1,1 0 0,0 0 0,0 0 0,10 3-1,7 0-1677,0-1-1,0-2 0,29 2 1,-43-5 494,0 0 0,0 0 0,0-1 0,0 0 0,0 0 0,0-1 0,15-6 0,-18 5 414,0 0 0,0-1 1,-1 1-1,6-6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25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1509 4576,'-15'0'1450,"14"0"-1433,1 0-1,0 0 1,0 0-1,0 0 1,0 0-1,0 0 0,0 0 1,0 0-1,0 0 1,0 0-1,0 0 1,0 0-1,0 0 0,0 0 1,-1 0-1,1 0 1,0 0-1,0 0 1,0 0-1,0 0 0,0 0 1,0 0-1,0 0 1,0 0-1,0 0 0,0 0 1,0 0-1,-1 0 1,1 0-1,0 0 1,0 0-1,0 0 0,0 0 1,0 0-1,0 0 1,0 0-1,0 0 1,0 1-1,0-1 0,0 0 1,0 0-1,0 0 1,0 0-1,0 0 1,0 0-1,0 0 0,0 0 1,0 0-1,0 0 1,0 0-1,0 0 0,0 1 1,0-1-1,0 0 1,0 0-1,0 0 1,0 0-1,0 0 0,0 0 1,0 0-1,0 0 1,0 0-1,0 0 1,0 0-1,0 0 0,0 1 1,0-1-1,5 2 878,1-2-412,0-1 0,0 0 0,-1-1-1,1 1 1,0-1 0,-1 0 0,9-5 0,5-1 164,8-4-221,1-1-1,-1-1 0,-1-2 1,-1 0-1,0-2 0,40-37 1,-14 3-15,61-81 1,-71 83-315,-30 36-69,190-243 575,-153 190-369,-3-2 0,70-149 0,-83 139-171,-28 66-53,0 0-1,-1 0 1,3-27-1,-6 39-18,0-1 0,1 0 0,-1 1 1,0-1-1,0 0 0,0 1 0,-1-1 0,1 0 0,0 1 0,-1-1 1,1 1-1,-1-1 0,1 0 0,-1 1 0,0-1 0,1 1 0,-1 0 0,0-1 1,-2-1-1,2 2 4,0 1-1,0 0 1,0-1 0,0 1 0,0 0 0,0 0 0,0-1 0,-1 1 0,1 0 0,0 0 0,0 0 0,0 0-1,0 1 1,0-1 0,0 0 0,-1 0 0,1 1 0,0-1 0,0 0 0,0 1 0,0-1 0,0 1 0,0 0 0,0-1-1,0 1 1,1 0 0,-2 0 0,-7 6-29,0 1 1,1 0-1,0 0 0,1 0 1,-1 1-1,2 1 0,-8 11 1,-11 23 4,2 0-1,-32 91 1,29-64 64,-25 112-1,44-142-3,1-1-1,1 1 0,3-1 0,3 62 0,0-94 38,0-1-1,0 1 0,0-1 0,1 0 0,0 1 0,1-1 0,0 0 0,0 0 0,8 12 0,-10-16-36,1-1 0,0 0-1,0 0 1,0 0-1,0 0 1,0 0 0,1 0-1,-1 0 1,0-1-1,1 1 1,-1-1 0,1 0-1,0 0 1,-1 0-1,1 0 1,0 0 0,0-1-1,0 1 1,0-1-1,-1 0 1,1 1 0,0-1-1,0-1 1,0 1-1,0 0 1,0-1 0,-1 1-1,1-1 1,0 0-1,3-1 1,6-3-19,0-1 0,0 0 0,0-1 0,16-13 1,44-37 100,-58 44-67,30-24 30,-1-2 0,56-68-1,-45 33-2,70-129 0,100-166-189,-147 237-110,-63 104 331,-1-1 0,15-52 0,-27 80-104,-1 1-1,0-1 1,0 0-1,0 0 1,1 0-1,-1 0 1,0 0-1,0 1 1,0-1-1,0 0 0,0 0 1,-1 0-1,1-1 1,0 2-3,0 0 1,0-1-1,-1 1 1,1 0-1,0 0 0,0 0 1,0 0-1,-1 0 1,1-1-1,0 1 0,0 0 1,0 0-1,-1 0 1,1 0-1,0 0 1,0 0-1,0 0 0,-1 0 1,1 0-1,0 0 1,0 0-1,0 0 0,-1 0 1,1 0-1,0 0 1,0 0-1,-1 0 0,1 0 1,0 0-1,0 0 1,-1 0-1,-1 2-27,-1-1 0,0 1-1,1-1 1,-1 1 0,-4 4-1,-8 9 10,1 2-1,1-1 0,0 2 1,-16 27-1,23-36 18,-15 29 37,-32 73-1,-3 42 5,-32 118-11,-9 105 273,88-340-151,-4 22 659,18-79-681,1 0-1,1 1 1,1 0 0,15-27 0,-14 27-83,2-1-82,23-38 1,-30 53-5,1 0 1,0 0-1,0 0 1,0 0 0,0 1-1,1 0 1,0 0-1,0 1 1,13-8-1,-17 11 33,0 0-1,0 1 1,0-1-1,0 0 1,0 1-1,1 0 1,-1-1-1,0 1 1,0 0-1,0 0 0,0 0 1,0 1-1,0-1 1,0 0-1,0 1 1,1-1-1,-1 1 1,0 0-1,-1 0 1,1-1-1,0 2 0,0-1 1,0 0-1,0 0 1,2 3-1,2 2-29,0 1-1,0-1 1,0 2-1,7 12 1,-5-9 15,5 9-7,0-1 0,34 34 0,-41-47 54,0 0-1,1-1 1,0 0 0,0-1 0,0 1-1,0-1 1,1-1 0,-1 1 0,1-1-1,0-1 1,0 1 0,9 0 0,-11-2 6,1 0-1,-1 0 1,1-1 0,-1 0 0,1-1 0,-1 1 0,1-1 0,-1 0-1,1-1 1,-1 0 0,0 0 0,0 0 0,0-1 0,0 1-1,0-1 1,0-1 0,-1 1 0,1-1 0,-1 0 0,0-1 0,0 1-1,-1-1 1,1 0 0,-1 0 0,0 0 0,5-9 0,-8 11-20,0 0-1,1 0 1,-1 0 0,-1 0 0,1 0 0,0 0-1,-1-1 1,0 1 0,1 0 0,-1 0 0,-1 0-1,1-1 1,0 1 0,-1 0 0,1 0 0,-1 0 0,-2-4-1,2 3-31,-1 0 0,0 0 0,-1 0 0,1 0 0,-1 0 0,1 1 0,-1-1 0,0 1 0,-1 0 0,1 0 0,-6-4 0,6 5-2,0 0-1,0 0 1,0 0 0,-1 1 0,1-1 0,0 1-1,-1 0 1,1 0 0,-1 0 0,1 1 0,-1-1 0,0 1-1,-6 0 1,7 0 22,1 0-1,-1 1 1,1 0-1,-1-1 1,1 1-1,-1 0 1,1 0 0,-1 1-1,1-1 1,0 0-1,0 1 1,-1-1-1,1 1 1,0 0-1,1 0 1,-1 0 0,0 0-1,0 0 1,1 0-1,-3 4 1,3-4-6,0 1 0,0-1 1,-1 1-1,2-1 0,-1 1 0,0 0 1,0-1-1,1 1 0,0 0 0,-1-1 1,1 1-1,0 0 0,0-1 0,1 6 1,0-4 14,0 0 1,1 1 0,-1-1 0,1 0 0,0 0-1,0 0 1,0 0 0,4 4 0,1 1 13,0-1 1,1-1-1,-1 1 1,2-2-1,-1 1 1,16 9-1,-9-7 42,1-1 0,-1-1-1,1 0 1,1-1-1,-1-1 1,1-1 0,18 3-1,-25-5-445,0-2 0,0 0 1,-1 0-1,1 0 0,19-5 0,-22 4-545,1-2 1,-1 1-1,0-1 0,0 0 1,-1 0-1,1-1 0,-1 0 0,10-7 1,0-5-1871,-9-3-1312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25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46 7040,'-99'-9'3200,"62"13"-2752,29-4 1216,8 5-992,23-5 352,12 0-608,28-5 64,5 5-320,22-9 128,0 6-160,8-9-64,-4 7-32,1-1-2656,-8 1 1440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28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80 650 2656,'-36'7'1637,"35"-6"-1357,-1-1 0,1 1 0,0-1 0,-1 0-1,1 0 1,-1 0 0,1 0 0,0 0 0,-1 0 0,1 0-1,0 0 1,-1-1 0,1 1 0,0 0 0,-1-1 0,1 1-1,0-1 1,-1 1 0,1-1 0,0 0 0,0 0 0,0 1-1,0-1 1,0 0 0,0 0 0,0 0 0,0 0 0,0 0-1,0 0 1,1-1 0,-1 1 0,0 0 0,0-2 0,-1-8 210,1 1 1,1-1 0,0 0-1,0 1 1,4-18-1,-2 13-383,2 1-1,0 0 1,1 0-1,0 1 1,11-19-1,-13 24-73,8-11 59,0 0 0,0 1 0,2 0 0,1 1 0,29-30 0,89-65 249,-50 45-119,-46 35-161,27-22-145,-53 46 135,1 0 0,1 1 0,22-12 0,-34 19-47,1 0-1,0-1 1,0 1 0,0 0-1,-1-1 1,1 1-1,0 0 1,0 0-1,0-1 1,0 1-1,-1 0 1,1 0-1,0 0 1,0 0-1,0 0 1,0 1-1,-1-1 1,1 0-1,0 0 1,0 0-1,0 1 1,-1-1-1,1 0 1,0 1 0,1 0-1,-1 0 1,0 0 1,-1 1-1,1-1 1,0 0-1,0 0 0,-1 0 1,1 1-1,-1-1 1,0 0-1,1 1 0,-1-1 1,0 0-1,0 1 1,1 1-1,-1 5 6,-1 0 0,1 1 0,-4 15 0,-8 21 36,-2 0 0,-21 46-1,7-18 90,9-20 489,15-45-343,4-10-11,9-19-43,7-5-297,2 1 0,0 1 0,42-44 0,-46 54 29,1 1 0,1 0 0,0 1 0,1 1 0,1 1 0,-1 0 0,20-8 0,-31 16 20,0 0 0,-1 0 0,1 0-1,0 1 1,0 0 0,0 0 0,0 0-1,1 1 1,-1 0 0,0 0 0,11 2-1,-14-1 28,1 0 0,-1 0-1,0 1 1,0-1-1,1 1 1,-1 0-1,0 0 1,-1 0-1,1 0 1,0 0-1,-1 1 1,1-1-1,-1 1 1,0 0-1,0-1 1,0 1-1,0 0 1,0 0-1,0 1 1,-1-1 0,2 6-1,5 19 111,-1-1 0,6 45 0,-9-41-42,15 56 0,-17-82-125,0 0 0,0 0 0,0 0 0,1 0 0,-1-1 0,1 1 0,0-1 0,7 8 0,-8-10-62,0-1 0,0 1 1,0-1-1,0 1 0,0-1 1,0 0-1,0 0 0,0 0 0,0 0 1,1 0-1,-1 0 0,0-1 1,1 1-1,-1-1 0,1 1 1,-1-1-1,1 0 0,-1 0 1,0 0-1,1 0 0,3-1 0,-1-1-416,0 0 0,1 0-1,-1 0 1,0 0-1,0-1 1,0 0-1,0 0 1,5-5 0,33-32-4745,-40 38 4902,29-31-2849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28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43 3808,'0'-1'35,"17"-25"2854,-16 24-2648,0 1 0,0 0 0,0 0 0,1 0 0,-1 0 1,0 0-1,0 0 0,1 0 0,-1 0 0,0 0 0,1 1 0,-1-1 0,1 0 0,-1 1 0,1-1 0,-1 1 1,3-1-1,-3 1-192,-1 0 0,0 0 0,0 0-1,1 0 1,-1 0 0,0 1 0,0-1 0,1 0 0,-1 0 0,0 0 0,0 0 0,1 0 0,-1 0 0,0 0 0,0 1 0,1-1 0,-1 0 0,0 0 0,0 0 0,0 1 0,1-1 0,-1 0 0,0 0 0,0 0-1,0 1 1,0-1 0,0 0 0,0 0 0,1 1 0,-1-1 0,0 0 0,0 1 0,0-1 0,0 0 0,0 0 0,0 1 0,0-1 0,0 0 0,0 0 0,0 1 0,0-1 0,0 0 0,-1 0 0,1 1 0,0-1-1,0 0 1,0 0 0,0 1 0,0-1 0,0 0 0,-1 0 0,1 1 0,0-1 0,0 0 0,-12 19 901,-6 4 101,-43 42 0,14-17-385,22-20-427,0 1-1,2 2 1,-34 59 0,32-42-1,3 0 0,-30 98 0,49-136-178,0 0-1,1 0 1,1 1-1,0-1 1,0 18-1,1-25-32,0 1-1,1-1 1,-1 0-1,1 0 1,0 0-1,-1 0 0,2 0 1,-1 0-1,0 0 1,0 0-1,1 0 1,0-1-1,-1 1 1,1 0-1,0-1 1,0 1-1,1-1 0,-1 0 1,0 0-1,1 0 1,-1 0-1,6 3 1,1-2-7,-1 1 1,1-2 0,-1 1-1,1-1 1,0-1 0,11 2 0,56-1 112,-65-2-118,25 0-790,64-10 1,-76 5-2257,39-12 1,-44 8 112,-5 0 1004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28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24 208 7296,'-18'-35'3328,"13"18"-2912,5 6 1120,10 7-928,3-12 416,4 4-640,24-8-64,4 8-192,26-4-288,6 4 64,9-1 448,-9 10-160,-11-9-2272,-8 7 1120,2-7-3360,-12 4 2432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29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0 6816,'0'0'2197,"0"9"-1344,0 12-321,-1 0 0,-1 0 0,-7 33 0,-7-4 832,-2-2-1,-46 87 1,-74 174 161,132-291-1344,-2 4 198,-1 0-1,-12 22 1,19-41-139,5-9-189,10-16-107,-7 13-37,0 1 0,1-1 0,0 1 0,0 0 0,1 1 0,10-8 0,-16 14 71,1-1-1,-1 0 1,1 1-1,0 0 1,0-1-1,-1 1 1,1 0-1,0 1 1,0-1-1,0 0 1,0 1-1,0 0 1,0-1 0,0 1-1,0 1 1,0-1-1,0 0 1,0 1-1,0-1 1,0 1-1,0 0 1,0 0-1,0 0 1,0 0-1,-1 1 1,1-1 0,3 3-1,5 6 92,0-1 0,0 2 0,-1 0 0,-1 0 0,0 1 0,12 19 0,6 8-29,36 35-3206,-36-44-1236,-5-6 1501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30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19 648 4480,'-15'-3'1445,"15"3"-1398,0 0-1,0 0 0,-1 0 1,1 0-1,0 0 1,0-1-1,0 1 0,0 0 1,-1 0-1,1 0 1,0 0-1,0 0 0,0 0 1,0-1-1,0 1 1,-1 0-1,1 0 0,0 0 1,0 0-1,0 0 1,0-1-1,0 1 0,0 0 1,0 0-1,0 0 1,0-1-1,0 1 0,0-3 1455,44-16 3502,3-7-4471,-1-1 1,-2-3 0,-1-1-1,-1-2 1,-2-2-1,-1-2 1,43-53 0,-51 51-193,-1-3 0,-2 0 0,33-67 0,-54 94-189,-4 9-71,0 0 0,0-1-1,-1 1 1,1-1 0,-1 0-1,1-11 1,-3 18-79,0 0-1,0 0 1,0-1 0,0 1 0,0 0-1,0 0 1,0 0 0,0-1-1,0 1 1,0 0 0,0 0-1,0 0 1,0-1 0,0 1-1,0 0 1,0 0 0,-1 0-1,1 0 1,0-1 0,0 1 0,0 0-1,0 0 1,0 0 0,-1 0-1,1 0 1,0 0 0,0-1-1,0 1 1,0 0 0,-1 0-1,1 0 1,0 0 0,0 0-1,0 0 1,-1 0 0,1 0 0,0 0-1,0 0 1,0 0 0,0 0-1,-1 0 1,1 0 0,0 0-1,0 0 1,0 0 0,-1 0-1,1 0 1,0 0 0,0 0 0,0 0-1,-1 1 1,1-1 0,0 0-1,0 0 1,0 0 0,0 0-1,-1 0 1,-10 10-4,8-5 3,-1 0 0,1 1 0,-4 11 0,1-3 0,-9 22 3,2 1 0,1 0 1,2 0-1,2 1 0,1 0 0,-2 47 0,9-77 37,0 0 0,1 0 0,0 0 0,0 0 0,0 0 0,3 8 1,-3-14-8,0 0 0,0 0 0,0 0 1,0 0-1,0 0 0,0 0 1,0 0-1,1 0 0,-1-1 1,1 1-1,2 2 0,-3-3-7,0-1-1,0 1 1,1 0-1,-1-1 0,0 1 1,1-1-1,-1 0 1,0 1-1,1-1 1,-1 0-1,1 0 1,-1 0-1,0 1 0,1-2 1,-1 1-1,1 0 1,-1 0-1,0 0 1,3-1-1,-1 0-2,0 0-1,0-1 1,0 1-1,0-1 1,-1 1-1,1-1 1,0 0-1,-1 0 1,1 0-1,2-3 1,22-30 33,-16 19-29,43-64 64,12-16 13,-51 76-177,1 1 1,30-27 0,-46 45 68,1 0 0,0 1 0,-1-1-1,1 0 1,0 1 0,0-1 0,-1 1-1,1 0 1,0-1 0,0 1 0,0 0-1,0-1 1,-1 1 0,1 0 0,0 0-1,0-1 1,0 1 0,1 0 0,-1 1 2,-1-1 0,1 0 1,-1 0-1,1 0 0,-1 1 1,1-1-1,0 0 0,-1 1 1,1-1-1,-1 1 0,0-1 1,1 0-1,-1 1 0,1-1 1,-1 1-1,0-1 0,1 1 1,-1-1-1,0 1 0,1 0 1,0 3-10,0-1 1,0 1 0,0 0 0,0-1 0,-1 1-1,1 0 1,-1 4 0,-8 119 149,9-100-104,-2-26-33,1 0 0,0 0 0,1 0 0,-1-1 0,0 1 0,0 0 0,0 0 0,1 0 0,-1 0 0,0 0 0,1 0 0,-1-1 0,0 1 0,1 0 0,-1 0 0,1-1 0,0 1-1,-1 0 1,1-1 0,0 1 0,-1 0 0,1-1 0,0 1 0,0-1 0,-1 1 0,1-1 0,1 1 0,1-1 10,-1 0 0,0 0 0,1-1-1,-1 1 1,0 0 0,0-1 0,1 0-1,-1 1 1,0-1 0,0 0 0,0 0-1,3-3 1,25-18 35,-21 15-39,33-28-51,-23 18-31,1 2-1,0 0 1,27-15-1,-43 28 63,-1 1-1,1-1 1,0 0-1,-1 1 1,1 0 0,0 0-1,0 0 1,0 0 0,0 1-1,0-1 1,0 1-1,0 0 1,0 0 0,-1 1-1,1-1 1,0 1-1,0 0 1,0 0 0,0 0-1,0 0 1,-1 1 0,1 0-1,-1-1 1,1 1-1,-1 0 1,0 1 0,1-1-1,-1 1 1,-1-1-1,5 5 1,5 10 46,0 0 1,0 1-1,-2 0 0,9 20 1,-9-15-701,2-1 1,17 24 0,-18-33-1964,2-2 800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31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24 6560,'-37'-15'2976,"37"10"-2592,5 2-416,5 6-64,7 2-160,6 2 128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32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1148 6048,'-9'-1'1331,"7"-2"-410,11-6 280,4-1-254,-9 5-702,1 0 1,-1 0 0,0 0 0,6-10-1,4-6 137,53-61 511,-41 53-634,94-101 705,-44 48-514,-43 46-321,-2-2 0,-2-1 0,-2-1 0,25-47 0,-14 6 239,-3-1 0,-3-2 0,25-106 0,-56 184-329,2-3-40,-1 1 1,-1 0 0,2-15-1,-3 23-5,0-1-1,0 0 0,0 0 1,0 0-1,0 1 1,-1-1-1,1 0 1,0 0-1,0 0 1,0 1-1,-1-1 0,1 0 1,0 1-1,-1-1 1,1 0-1,-1-1 1,0 2 2,1 0 0,0 0 0,0 0 0,-1 0 1,1 0-1,0-1 0,-1 1 0,1 0 0,0 0 1,-1 0-1,1 0 0,0 0 0,-1 0 0,1 0 1,0 0-1,-1 0 0,1 0 0,0 1 0,-1-1 1,1 0-1,0 0 0,0 0 0,-1 0 0,1 0 1,0 0-1,-1 1 0,1-1 0,-2 2-7,0 0 0,0-1-1,0 1 1,0 0 0,0 0 0,1 1-1,-1-1 1,1 0 0,-2 3 0,-5 14 15,1 1 1,1 0 0,0 1 0,-3 34 0,4-25-3,-39 272 211,43-263-122,0-1 0,3 1-1,2 0 1,1-1 0,1 0-1,23 70 1,-27-101-3,1 0 1,0 0-1,0 0 0,1 0 1,4 6-1,-7-11-61,0-1 0,0 0 0,0 1 0,0-1 0,0 0 0,1 0 0,-1 0 0,0 0 0,0 0-1,1 0 1,-1 0 0,1 0 0,-1-1 0,1 1 0,-1 0 0,1-1 0,-1 1 0,1-1 0,0 0 0,-1 1 0,1-1 0,0 0 0,-1 0 0,1 0 0,0 0 0,-1-1 0,1 1 0,-1 0 0,3-1 0,2-2 14,0 0 0,0-1 1,0 1-1,0-1 0,-1 0 1,0-1-1,0 1 1,0-1-1,-1 0 0,1 0 1,-1-1-1,0 1 0,3-7 1,-1 1 57,0 0 0,0-1 0,-1 0 0,-1 0 0,6-25 0,-8 29-60,-1 1 0,0-1 1,-1 0-1,0-1 0,0 1 0,-3-13 0,3 19-70,0 0-1,-1-1 0,1 1 0,-1 0 0,0 0 0,0 0 0,0-1 0,0 1 0,0 0 1,0 0-1,0 0 0,-1 0 0,1 1 0,-1-1 0,0 0 0,1 1 0,-1-1 0,0 1 1,0-1-1,0 1 0,0 0 0,0 0 0,0 0 0,0 0 0,0 0 0,-4-1 0,4 2 3,1 0 0,-1-1 1,0 1-1,1 0 0,-1 0 0,0 1 0,1-1 0,-1 0 0,0 0 0,1 1 0,-1-1 0,1 1 0,-1-1 0,0 1 0,1 0 0,-1 0 0,-2 2 0,2-1-7,-1 0 0,1 0 0,0 1 0,0 0 0,0-1 0,0 1 0,0 0 0,-2 5 0,1 0-14,-1 0-1,2 1 1,-1 0 0,1-1 0,-2 19 0,3-16 74,1 1 0,0-1 1,0 1-1,2-1 0,-1 1 1,5 17-1,-5-25 5,1-1-1,-1 1 1,0-1 0,1 1 0,0-1-1,0 0 1,0 0 0,0 0-1,1 0 1,-1 0 0,1 0-1,-1 0 1,1-1 0,0 0-1,0 1 1,0-1 0,1 0-1,-1 0 1,0-1 0,1 1-1,-1-1 1,1 0 0,7 2-1,-5-2 11,0 0 0,0-1 0,0 0 0,0 0 0,0-1 0,0 0 0,0 0 0,9-2 0,5-4 32,21-10 1,-31 13-48,50-25 134,61-40-1,-89 49-142,5-2-7,-1-2-1,42-38 0,-76 60 6,0 0 0,-1 0 0,1 0 0,0 0 0,0 0 0,-1 0 0,0-1 0,1 1 1,-1-1-1,1-3 0,-8 80-139,4-51 102,0 10 67,2 0 0,1 0-1,2 0 1,1 0 0,17 63-1,-19-89-11,0 0 0,1 0 0,0 0 0,0-1 0,0 1 0,1-1 0,0 0 0,8 9-1,-11-14-20,1 1 0,-1-1 0,1 1 0,-1-1 0,1 0 0,0 0-1,0 0 1,0 0 0,0 0 0,-1 0 0,1-1 0,0 1 0,0-1-1,0 1 1,1-1 0,-1 0 0,0 1 0,0-1 0,0 0 0,0-1 0,0 1-1,0 0 1,0 0 0,0-1 0,0 0 0,0 1 0,0-1 0,0 0-1,0 0 1,0 0 0,-1 0 0,1 0 0,3-3 0,7-6 37,0 0 0,-1-1 0,-1 0 0,0-1 0,13-18 0,-7 8-4,35-45 15,91-112 87,-136 171-135,-3 6-27,0-1 1,-1 1-1,1-1 1,-1 0-1,0 0 1,0 0-1,0 0 1,-1-1-1,3-5 1,-4 9 6,1-1 1,-1 1-1,0 0 0,0 0 0,0 0 1,0 0-1,0 0 0,0 0 0,0-1 1,0 1-1,0 0 0,0 0 1,0 0-1,0 0 0,0 0 0,0-1 1,0 1-1,0 0 0,0 0 0,0 0 1,0 0-1,0 0 0,0 0 1,0-1-1,0 1 0,0 0 0,0 0 1,-1 0-1,1 0 0,0 0 1,0 0-1,0 0 0,0-1 0,0 1 1,0 0-1,0 0 0,0 0 0,-1 0 1,1 0-1,0 0 0,0 0 1,0 0-1,-7 3-82,-6 10 111,11-9-22,0 0-1,1 0 1,-1 0 0,1 1-1,0-1 1,0 0-1,0 1 1,0-1-1,0 7 1,5 40-139,-3-40 132,1 9 8,1 0 1,2 0-1,10 33 1,-10-42 64,-1 0 1,1-1-1,1 1 0,0-1 1,0 0-1,1 0 1,14 14-1,-19-22-46,-1 0 1,1-1-1,0 1 0,-1-1 1,1 1-1,0-1 1,0 0-1,0 0 0,0 0 1,0 0-1,0 0 0,0 0 1,0 0-1,1-1 1,-1 1-1,0-1 0,0 0 1,1 0-1,-1 1 0,0-1 1,0-1-1,1 1 0,-1 0 1,0-1-1,0 1 1,1-1-1,-1 1 0,0-1 1,0 0-1,0 0 0,0 0 1,0 0-1,0 0 0,0-1 1,0 1-1,-1-1 1,1 1-1,2-4 0,4-5 14,0-1 0,-1 0-1,0-1 1,0 0-1,-1 0 1,6-20-1,19-81 251,-28 102-237,-2 4-36,0 1-1,0 0 1,-1 0-1,-1-13 1,1 2-9,0 15-12,0 0 0,0 0-1,0 0 1,0 0 0,1 0-1,-1 0 1,1 0 0,0 0-1,-1 0 1,1 0 0,0 0-1,0 0 1,0 0 0,0 1-1,0-1 1,1 0 0,-1 1-1,0-1 1,1 1 0,-1-1-1,1 1 1,0 0 0,-1 0-1,1-1 1,0 1 0,0 0-1,0 1 1,0-1 0,2-1-1,56-8-41,106-5 0,-66 8-123,-55 1 172,21 0 332,-59 7-317,-11 2-7,-41 16 71,-76 40 0,100-46-39,0 1 0,1 0 1,0 2-1,1 0 1,-25 29-1,41-42-37,-14 18 31,18-21-26,-1 0 0,0-1 0,0 1 0,1 0 1,-1 0-1,0 0 0,0 0 0,1 0 0,-1 0 0,0 0 0,1 0 0,-1 0 0,0 0 0,1 0 0,-1 0 0,0 0 0,0 0 1,1 0-1,-1 0 0,0 0 0,1 0 0,-1 0 0,0 0 0,0 0 0,1 1 0,-1-1 0,0 0 0,0 0 0,1 0 0,-1 1 1,0-1-1,0 0 0,0 0 0,1 0 0,-1 1 0,0-1 0,0 0 0,0 0 0,0 1 0,1-1 0,-1 0 0,0 1 0,0-1 1,0 0-1,0 0 0,0 1 0,0-1 0,0 0 0,0 1 0,0-1 0,0 0 0,0 0 0,0 1 0,0-1 0,0 0 0,0 1 1,0-1-1,0 0 0,-1 0 0,1 1 0,0-1 0,0 0 0,0 1 0,0-1 0,-1 0 0,1 0 0,0 0 0,0 1 0,-1-1 1,10-2-36,0 0 1,-1-1 0,0 0 0,13-6 0,-13 5 1,0 0 0,1 1 0,0 0 1,13-2-1,-19 4 28,-1 1-1,0 0 1,1 0-1,-1 1 1,1-1-1,-1 1 1,0-1 0,1 1-1,-1-1 1,0 1-1,0 0 1,1 0-1,-1 0 1,0 1-1,0-1 1,0 0 0,0 1-1,-1-1 1,1 1-1,0 0 1,-1 0-1,1 0 1,-1-1 0,1 1-1,1 3 1,3 6 6,-1 0 1,0 0 0,7 20-1,-9-21-109,0-3 124,0 1 1,0 0-1,1-1 1,0 1 0,0-1-1,1 0 1,0 0 0,8 8-1,-11-13-12,1 1 0,0-1 1,-1 0-1,1 0 0,0-1 0,0 1 0,0 0 0,0-1 1,0 0-1,0 0 0,1 0 0,-1 0 0,0 0 0,1-1 1,-1 1-1,0-1 0,1 0 0,-1 0 0,1 0 0,-1 0 1,0-1-1,7-1 0,0-1 13,1-1 0,-1 0 0,0-1 0,0 0-1,0 0 1,-1-1 0,0-1 0,0 1 0,0-1 0,10-12 0,5-8 24,39-56 1,-36 45-3,-7 11 12,-1-1 1,-1-1-1,-1 0 0,21-53 1,116-368-144,-148 430 73,-3 13-16,-2 5 14,0 0-1,0-1 0,-1 1 1,1-1-1,0 1 0,-1-1 1,0 0-1,1 1 1,-1-1-1,0 1 0,0-1 1,-1-3-1,1 6 17,0 0 1,0-1-1,0 1 1,-1 0-1,1 0 1,0 0-1,0-1 1,0 1-1,-1 0 1,1 0-1,0 0 1,0 0-1,0-1 1,-1 1-1,1 0 1,0 0-1,0 0 1,0 0-1,-1 0 1,1 0-1,0 0 1,0 0-1,-1 0 1,1 0-1,0 0 1,0 0-1,-1 0 1,1 0-1,0 0 1,0 0-1,-1 0 1,1 0-1,0 0 1,0 0-1,-1 0 1,1 0-1,0 1 1,0-1-1,0 0 1,-1 0-1,1 0 1,0 0-1,0 0 1,0 1-1,0-1 1,-1 0-1,1 0 1,0 0-1,0 1 1,0-1-1,0 0 1,0 0-1,0 0 1,-1 1-1,1-1 1,0 0-1,-10 17-9,1 2 64,0 1-1,-10 38 1,-6 47-9,17-64-38,-3 15-209,3-1-1,-2 86 1,5-72-5607,-16 83 1,12-112 306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39.9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302 76 5472,'7'3'9974,"-7"-2"-9772,-7 15 209,-1 0 0,0 0 0,-1-1 1,-1 0-1,0-1 0,-1 0 0,-1 0 0,-23 21 1,31-32-366,-1 0 1,1 1-1,-1-2 0,1 1 1,-1 0-1,0-1 1,0 0-1,0 0 1,0 0-1,-1-1 0,1 0 1,-10 1-1,11-2-10,0 0-1,0 0 1,0 0-1,0-1 1,0 0-1,0 0 1,0 0-1,0 0 1,0-1-1,0 1 1,1-1-1,-1 0 1,0 0-1,1 0 1,0-1-1,-1 1 1,-4-6-1,1 0 4,-1 0 0,1 0 0,-8-14-1,13 19-27,0-1-1,0 1 0,0 0 0,1-1 1,-1 1-1,1-1 0,0 0 1,0 1-1,1-1 0,-1 0 1,1 0-1,-1 1 0,1-1 0,1-6 1,1 4-27,0 0 1,0 0 0,0 0 0,1 0 0,0 1-1,0-1 1,1 1 0,-1 0 0,1 0-1,0 0 1,1 0 0,-1 1 0,1 0-1,0-1 1,0 2 0,0-1 0,0 1 0,9-4-1,-4 1 155,1 1 0,0 1 0,0 0 0,1 0-1,-1 1 1,1 1 0,0 0 0,23-1 0,-30 3-113,0 0-1,1 0 1,-1 1 0,0 0 0,0 0 0,0 0 0,0 1 0,0-1 0,0 1 0,-1 0-1,1 1 1,-1-1 0,1 1 0,5 5 0,-6-4 20,0 0 0,0 0 0,0 1 0,-1-1 0,1 1 0,-1 0 0,0 0 0,-1 1 0,1-1 0,-1 0 0,0 1 0,2 11 0,2 17 238,-1 1-1,-2 0 0,-1 1 1,-2-1-1,-2 0 1,0 0-1,-10 39 0,-1-15 21,-2 0 0,-3-2 0,-34 75 0,30-84-274,19-43-590,0 0 0,-1 0 1,1 0-1,-1-1 0,0 1 1,-5 4-1,2-2-1403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33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9472,'-5'0'3520,"32"7"-2752,36-2-192,-8-5 160,11 3-512,11-3 128,17-3-224,24-2 0,7 5-64,-7 5-4896,-10 6 2624,-14 1-3008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34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61 2560,'1'-3'333,"0"1"0,0-1 1,0 0-1,0 1 0,0-1 1,1 1-1,-1 0 0,1-1 0,-1 1 1,1 0-1,0 0 0,0 0 1,2-2-1,11-13 2643,-9 8 844,-9 19-2627,-11 18-734,-58 115 929,27-52-744,-76 188 1054,87-194-1236,6-16 34,-22 92 0,42-129-388,2 0 1,1 1-1,1 0 1,2-1-1,3 42 1,1-44 9,2-1 1,1 0-1,2-1 1,0 1 0,2-1-1,15 33 1,-16-44-36,0 0 0,2-1 0,0 0 0,1 0 0,1-1 0,0-1 0,1 1 0,0-2 0,1 0 1,26 18-1,-36-29-87,0 1 0,0-1 0,0 0 1,1 0-1,-1-1 0,0 1 0,1-1 0,-1 0 1,1 0-1,-1-1 0,8 1 0,-9-1-314,1-1 0,0 1 0,-1-1 0,1 1 0,-1-1 0,1 0-1,-1 0 1,1-1 0,4-2 0,1-1-1421,-1-1 1,0 0-1,12-12 1,2-5-1222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34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98 101 4640,'-1'-4'339,"1"0"1,0 0-1,-1 0 1,1 0-1,1 0 0,-1 0 1,0 0-1,1 0 1,0 0-1,0 0 0,0 0 1,1 0-1,3-7 1,-3 6 422,0 2-240,-1 1 0,1-1 0,-1 0 1,0 0-1,0 0 0,0-1 0,0 1 0,0 0 0,-3-2 1704,2 5-2197,-3 7 318,-37 208 2773,12-94-2311,14-71-387,-11 97 1,22-115-426,-3 56 311,6-73-414,1 0 1,0-1-1,7 29 0,-8-40-241,1 0-1,0-1 0,0 1 0,0-1 1,0 1-1,0-1 0,1 0 1,-1 1-1,1-1 0,0 0 0,-1 0 1,1 0-1,0 0 0,0 0 0,0 0 1,1-1-1,-1 1 0,0-1 1,1 0-1,-1 1 0,1-1 0,-1 0 1,1 0-1,4 0 0,19 4-2830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35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21 6400,'-9'-6'1546,"7"4"-914,0 0 0,0 1 0,-1-1 0,1 1 0,-1 0 0,-11-4 5405,21 6-4885,5 3-906,-1 0 0,1-1-1,1-1 1,-1 0-1,18 0 1,-13 0-29,199 2 631,-139-5-581,-64 0-638,-1 0 0,17-4 0,4 0-2852,-18 2-484,-2-2 1185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36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205 190 4896,'1'-9'441,"-1"8"-379,0 0 1,0 0-1,0 0 1,1-1 0,-1 1-1,0 0 1,0 0-1,-1-1 1,1 1-1,0 0 1,0 0-1,-1 0 1,1-1-1,0 1 1,-1 0-1,1 0 1,-1 0-1,0 0 1,1 0 0,-1 0-1,0 0 1,0 0-1,0 0 1,1 0-1,-1 0 1,0 0-1,-2-1 1,2 2 104,1 0-1,-1-1 1,0 1 0,1-1 0,-1 1 0,1-1 0,-1 1 0,1-1-1,-1 1 1,1-1 0,-1 1 0,1-1 0,0 0 0,-1 1-1,1-1 1,0 0 0,0 1 0,-1-2 0,3 13 2311,7 137-33,-13 200 0,3-321-2190,-2 0-1,-1 0 1,-10 40 0,14-67-233,0 1 0,0-1 1,0 1-1,0-1 0,-1 1 1,1-1-1,0 0 0,0 1 1,-1-1-1,1 1 1,0-1-1,0 1 0,-1-1 1,1 0-1,0 1 0,-1-1 1,1 1-1,-1-1 0,1 0 1,0 0-1,-1 1 0,1-1 1,-1 0-1,1 0 0,-1 1 1,1-1-1,-1 0 0,1 0 1,-1 0-1,1 0 0,-1 0 1,1 0-1,-1 0 0,1 0 1,-1 0-1,1 0 0,-1 0 1,1 0-1,-1 0 0,1 0 1,-1-1-1,1 1 0,-1 0 1,1 0-1,-1 0 0,1-1 1,-1 1-1,1 0 0,0-1 1,-1 1-1,1 0 1,-1-1-1,-4-3 130,0-1 0,0 0 1,-6-7-1,4 3-100,-4-4-41,0 0 0,1-1-1,0 0 1,2-1 0,0 0 0,0 0-1,1-1 1,1 0 0,-6-26 0,4 9-91,2 0-1,2 0 1,-2-64 0,6 80 26,0 1 0,2 0 1,-1 0-1,2 0 0,0 0 0,1 0 1,1 0-1,0 1 0,1 0 1,0 0-1,2 0 0,-1 1 0,15-18 1,-11 17-10,2 1 0,0 1 0,0 0 1,1 0-1,1 2 0,0 0 0,0 0 1,31-14-1,-33 19 61,1 1 1,0 0 0,0 0-1,0 2 1,0-1 0,1 2-1,0 0 1,-1 1 0,1 0-1,0 2 1,22 2-1,-23-1 74,0 0 0,-1 2 0,1-1 0,-1 2 0,0 0-1,24 13 1,-34-16-25,1 0 0,-1 0-1,0 1 1,0 0 0,0-1-1,0 1 1,-1 0 0,1 0 0,-1 1-1,0-1 1,0 0 0,3 6-1,-4-6 2,0 0 0,-1 1-1,1-1 1,0 0 0,-1 1-1,0-1 1,0 1-1,0-1 1,0 0 0,-1 1-1,1-1 1,-1 0 0,0 1-1,0-1 1,0 0 0,-3 6-1,-6 9 142,0-1 0,-1 0 0,-1-1 0,-1-1 0,0 1 0,-23 19 0,30-30-225,1 0-1,-1 0 1,0-1 0,-1 1-1,1-2 1,-1 1-1,0-1 1,0 0 0,0 0-1,0 0 1,0-1 0,-1 0-1,1-1 1,-1 0 0,1 0-1,-1-1 1,0 1-1,1-2 1,-1 1 0,1-1-1,-13-3 1,-10-5-3712,77-7-11650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37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411 34 1824,'-6'-7'418,"8"3"-18,1-1-87,-2 4-37,-1 1 0,0-1 0,1 0 0,-1 0 0,0 1 0,1-1 1,-1 0-1,0 1 0,0-1 0,0 0 0,0 0 0,0 1 0,0-1 0,0 0 1,0 0-1,0 1 0,0-1 0,0 0 0,-1-1 0,-3 0 869,-3 8-613,-123 163 3879,102-135-3908,2 1 0,2 1 0,1 1 0,-20 46 0,15-20 69,-37 128-1,55-152-388,1-1 0,3 2 0,1-1 0,2 0 0,2 63 0,3-74-101,1 0 0,2-1 0,0 1 0,2-1-1,1 0 1,1-1 0,1 0 0,23 41 0,-27-56-78,1-1 1,0 1-1,1-1 1,0-1-1,0 0 0,1 0 1,12 9-1,-17-15-321,0 0 1,0-1-1,0 1 0,0-1 0,0 0 1,0 0-1,1 0 0,-1-1 1,1 0-1,-1 0 0,1 0 0,-1 0 1,1-1-1,0 0 0,0 0 0,-1 0 1,1 0-1,0-1 0,-1 0 0,1 1 1,7-4-1,-5 1-717,-1-1 0,1 0 0,-1 0 1,1 0-1,-1-1 0,0 1 0,8-11 0,-9 11 724,31-32-2538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37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391 590 7040,'-4'-3'374,"0"1"1,0 0 0,0-1-1,-1 1 1,1 1-1,-1-1 1,0 1 0,1 0-1,-1 0 1,0 0 0,0 0-1,0 1 1,0 0-1,1 0 1,-10 2 0,0 1-2,0 0 1,0 1-1,0 1 0,-15 8 1,8-4-173,1 1 0,0 1 0,1 1 0,0 1 0,-27 24 0,39-30-159,0 0 0,0 0 1,0 1-1,1-1 0,1 2 1,-1-1-1,1 0 0,1 1 0,-1 0 1,2 0-1,-1 0 0,1 1 1,0-1-1,1 1 0,-2 15 0,4-22 13,0-1 0,0 1 0,0 0 0,0 0 0,1 0-1,-1 0 1,1 0 0,-1-1 0,1 1 0,0 0 0,0 0-1,0-1 1,3 5 0,-3-6-18,0 0 0,0 0 0,0 0 1,1 0-1,-1 0 0,0 0 0,1 0 0,-1 0 0,1 0 0,-1-1 0,1 1 1,0 0-1,-1-1 0,1 0 0,-1 1 0,1-1 0,0 0 0,0 0 1,-1 0-1,1 0 0,0 0 0,-1 0 0,1 0 0,2-1 0,4-1 34,0-1-1,0 1 0,0-1 0,-1-1 0,1 0 0,-1 0 1,0 0-1,9-7 0,5-4 109,-12 10-145,22-14 144,42-35 1,-64 46-181,1-1 0,-1-1-1,-1 0 1,0 0 0,0 0 0,-1-1 0,12-23-1,-10 12-270,-1 1 0,9-40 0,3-49-213,-14 68 319,-2 21 108,51-328-735,-46 310 186,-14 113 1589,-11 269 29,2-92-761,14-230-362,-1 40-205,1-56-66,1 1 0,-1-1 0,1 0 0,1 1 0,-1-1-1,1 0 1,0 0 0,3 7 0,-5-11 211,1-1-1,-1 1 1,0 0-1,1 0 1,-1-1-1,1 1 1,-1 0-1,1-1 1,-1 1-1,1-1 1,0 1-1,-1 0 1,1-1-1,0 1 1,-1-1-1,1 0 1,0 1-1,0-1 1,-1 0-1,1 1 1,0-1-1,0 0 1,0 0-1,-1 0 1,1 1-1,0-1 1,0 0-1,0 0 1,0 0-1,-1 0 1,3-1-1,14-2-2156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38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28 5984,'0'-5'682,"-1"4"-510,1 0-1,0-1 1,0 1 0,0-1 0,0 1-1,0 0 1,1-1 0,-1 1 0,0-1 0,1 1-1,-1 0 1,4-6 2546,-4 11-2425,0-1-1,0 1 1,0-1 0,0 1-1,-1-1 1,0 1 0,1-1-1,-1 1 1,0-1 0,-1 1-1,1-1 1,-1 0-1,-2 6 1,-3 3 191,-61 144 2127,-68 148-630,131-293-1916,-9 19 138,-21 61 0,32-82-171,1 0-1,0-1 1,1 1 0,0 0 0,0 0 0,1 0 0,0-1 0,1 1 0,-1 0 0,2 0 0,-1 0-1,4 10 1,-3-15 1,-1 0 0,1-1 0,0 1 0,0-1 0,0 1 0,0-1 0,1 0 0,-1 0 0,1 0 0,0 0 0,0-1 0,0 1 0,6 3 0,-3-3 8,-1 0-1,1 0 1,-1-1 0,1 0 0,0 0 0,0-1 0,0 0-1,7 1 1,6-1-451,0-1 0,0-1 0,0-1 0,32-7 0,11-6-2920,-49 11 1039,-1-1 0,22-11 1,-15 4-78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38.5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11 146 9152,'-10'-12'3360,"28"15"-2592,5-6-224,-6 3 1024,14 0-960,24-5 255,27 2-511,7-6-288,1 6-64,-5-5 128,-12-4-64,-7 4-1215,-8-1 607,-3 1-2816,-10-4 1888,-10 1-4224,-3-9 3232,-9-5 640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38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 7136,'8'5'507,"-1"0"0,-1 1 0,1 0-1,-1 0 1,0 0 0,9 13 0,-6-7 74,0-1 0,16 14-1,64 43 1762,-65-52-1888,-1 1 1,0 1-1,-2 1 0,31 35 0,-36-32-259,0 1 0,-2 1-1,-1 0 1,12 30 0,-11-17 39,-2 0-1,12 54 1,-21-69-191,0 0-1,-2 0 1,0 0 0,-1 0-1,-2 0 1,0 0 0,-1-1-1,-1 1 1,-1 0 0,-1-1-1,-15 34 1,-13 27-117,-50 85-1,53-114-1733,-3-2 0,-60 72 0,76-102-267,-1-2 1,-1 0-1,-1-2 1,-30 21-1,-13-1-309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42.9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65 813 3136,'-2'1'326,"0"-1"0,0 1 0,0-1 0,0 1 0,0 0 0,1-1 0,-1 1 0,0 0 0,1 0 0,-1 1 0,1-1 0,-1 0 0,1 0 0,-3 3 0,-19 25 4223,15-20-3242,3 1 2245,38-31-859,1-13-2265,-2-2 0,-1-2 0,37-57 0,65-133-417,-55 88 245,-56 104-222,50-96 433,-70 127-426,0 0-1,0 0 1,2-10 0,-4 15-35,0-1 0,0 0 0,1 1 0,-1-1 0,0 0 0,0 0 0,0 1 0,0-1 0,0 0 1,0 0-1,0 1 0,-1-1 0,1 0 0,0 0 0,0 1 0,-1-1 0,1 0 0,0 1 0,-1-1 0,1 0 1,0 1-1,-1-1 0,1 1 0,-1-1 0,1 1 0,-1-1 0,1 1 0,-1-1 0,0 1 0,1-1 1,-2 0-1,2 1-5,0 0 0,-1 0 0,1 0 0,0 0 0,-1 0 1,1 0-1,0 0 0,-1 0 0,1 0 0,0 0 0,-1 0 1,1 0-1,0 0 0,-1 0 0,1 0 0,0 1 0,-1-1 1,1 0-1,0 0 0,0 0 0,-1 0 0,1 1 0,-6 2-9,1 1 0,0 0-1,0 0 1,0 0-1,0 1 1,1-1 0,0 1-1,0 0 1,-6 10-1,-2 6 17,-12 34-1,24-54-7,-24 59 144,3 2 0,2 1 0,3 0 0,3 1 0,-5 76 0,18-134-94,-1 0 0,1 0 0,0 0 0,1 1 1,0-1-1,0 0 0,2 8 0,-2-12-40,0 0 0,-1-1 0,1 1-1,0 0 1,0-1 0,0 1 0,0-1 0,1 1 0,-1-1 0,0 1 0,1-1 0,-1 0 0,1 0-1,-1 0 1,1 0 0,-1 0 0,1 0 0,0 0 0,-1 0 0,1 0 0,0-1 0,0 1 0,0-1-1,0 0 1,-1 1 0,1-1 0,0 0 0,3 0 0,4-1-197,0 0 1,0 0-1,-1-1 1,1 0-1,0 0 0,-1-1 1,1 0-1,-1-1 1,0 1-1,0-2 1,-1 1-1,1-1 0,10-9 1,3-5-423,0 0 1,33-42 0,-48 53 421,0 2 105,1 15 564,0 5 150,-5-8-478,0 0 1,1-1-1,0 0 1,1 1-1,-1-1 1,1 0-1,0-1 0,0 1 1,0-1-1,6 5 1,-4-4-76,0-1 1,0-1-1,0 1 1,0-1-1,0 0 1,1-1-1,-1 1 1,1-1-1,0 0 1,-1-1-1,11 1 1,-8-1-27,1-1 1,-1-1-1,1 0 0,-1 0 1,1-1-1,-1 0 1,18-7-1,3-4 76,-1-1 1,34-22-1,12-6-69,-63 37-59,-12 5-2,0 0 1,1 0-1,-1 0 1,0 0-1,0 0 1,0 0-1,0 0 0,0 0 1,0 0-1,0 0 1,0 0-1,1 0 1,-1 0-1,0 0 0,0 0 1,0 0-1,0 1 1,0-1-1,0 0 1,0 0-1,0 0 0,0 0 1,1 0-1,-1 0 1,0 0-1,0 0 1,0 0-1,0 0 0,0 0 1,0 0-1,0 0 1,0 1-1,0-1 1,0 0-1,0 0 0,0 0 1,0 0-1,0 0 1,0 0-1,0 0 1,0 0-1,0 1 0,0-1 1,0 0-1,0 0 1,0 0-1,0 0 1,-9 18-20,2-7 82,1-1-13,-31 60 153,34-63-154,-1 1-1,2 0 0,-1 0 0,1 0 1,1 0-1,-1 0 0,0 11 0,2-17-31,0-1 0,0 1 0,0-1 0,0 1 0,0 0 0,0-1 0,1 1 1,-1-1-1,1 1 0,-1 0 0,1-1 0,-1 1 0,1-1 0,0 1 0,-1-1 0,1 0 0,0 1 0,0-1 0,0 0 0,0 0 0,0 1 0,1-1 0,-1 0 0,0 0 0,1 0 0,-1-1 0,0 1 0,1 0 0,-1 0 0,1-1 0,-1 1 0,1-1 0,-1 1 0,1-1 1,0 0-1,-1 1 0,1-1 0,-1 0 0,1 0 0,0 0 0,-1 0 0,3-1 0,8-1 114,-1 0 1,1-1-1,-1 0 1,19-8-1,-27 9-128,31-12-14,0-2-1,36-22 1,-54 27 27,-1-1 1,0-1 0,0 0-1,-2 0 1,1-2-1,15-22 1,58-99-72,-85 131 51,104-189-269,-18 33-369,-82 149 591,-2 8-30,-2-1-1,1-1 1,-1 1-1,4-9 1,-5 5-63,-3 6 48,1 4 87,0 0 1,0 0-1,0 0 1,0 0-1,0 0 1,0 0-1,0 0 0,0 0 1,0 0-1,0 2 1,-7 8-55,2-1 20,-1 0-1,-7 17 1,-13 45 59,-28 118 1,40-131-5,0-6-48,-14 56 51,26-91 62,0 0 1,1 0-1,1 36 1,1-50-34,0 0-1,1 0 1,-1 0 0,1-1-1,0 1 1,0 0-1,0 0 1,2 3 0,-2-6-33,0 0 0,-1 0 0,1 0-1,0 0 1,0 0 0,0 0 0,0 0 0,0 0 0,0 0 0,0-1 0,0 1 0,0 0 0,0-1 0,0 1-1,0-1 1,1 1 0,-1-1 0,0 0 0,0 0 0,0 1 0,1-1 0,-1 0 0,0 0 0,0 0-1,1 0 1,-1 0 0,2-1 0,1 0-17,1 0 1,-1 0-1,0-1 0,0 1 0,0-1 0,0 0 0,0 0 0,-1-1 1,1 1-1,0-1 0,-1 0 0,0 0 0,4-4 0,5-7-76,19-26 0,-29 36 73,144-236-1215,-6 9 546,-45 84 562,-84 127 165,-11 19-46,1 0-1,-1 1 1,0-1 0,1 0-1,-1 1 1,0-1-1,0 0 1,1 1 0,-1-1-1,0 0 1,0 0 0,0 1-1,0-1 1,0 0 0,0 0-1,0 1 1,0-1-1,0 0 1,-1 0 0,1 1-1,0-1 1,0 0 0,-1 1-1,1-1 1,-1-1 0,-6 2 40,1 3 0,1 0 0,0 0-1,0 1 1,0 0 0,0 0-1,0 0 1,1 0 0,-7 9-1,2-4 48,-1 2-31,1 1 0,0 0-1,0 1 1,1 0-1,-7 16 1,12-23-41,-25 52 312,-22 72 0,32-80-160,-35 113 517,46-134-520,1 1 0,2-1-1,-2 51 1,6-76-118,0 0 1,0 0-1,1 0 0,-1 0 1,1 0-1,0 0 1,0 0-1,0-1 0,3 5 1,-4-7-26,1 1 1,0-1-1,0 0 1,0 1-1,0-1 1,0 0-1,0 0 1,0 0-1,1 0 1,-1 0 0,0 0-1,1 0 1,-1 0-1,0-1 1,1 1-1,-1 0 1,1-1-1,-1 1 1,1-1-1,-1 0 1,1 1-1,0-1 1,-1 0-1,3 0 1,6-1 7,0 0 0,1-1 1,-1 0-1,0 0 0,0-1 1,0 0-1,13-7 0,-4 1 12,0-2 0,26-18-1,4-10-182,76-78 0,-110 102 47,-15 15 88,0 0-1,0 0 1,0 0-1,0-1 1,0 1 0,0 0-1,0 0 1,0 0-1,0 0 1,0 0 0,0 0-1,0 0 1,1-1-1,-1 1 1,0 0-1,0 0 1,0 0 0,0 0-1,0 0 1,0 0-1,1 0 1,-1 0-1,0 0 1,0 0 0,0 0-1,0 0 1,0-1-1,1 1 1,-1 0 0,0 0-1,0 0 1,0 0-1,0 0 1,0 0-1,1 1 1,-1-1 0,0 0-1,0 0 1,0 0-1,0 0 1,0 0-1,1 0 1,-1 0 0,0 0-1,0 0 1,0 0-1,0 0 1,0 0 0,0 1-1,0-1 1,1 0-1,-1 11-124,-6 15 41,-10 21 124,-7 25 463,23-69-461,-1 0 0,1 0 1,-1 0-1,1 0 0,0 0 0,0 0 0,1 0 0,-1 0 0,1 0 0,0 5 1,0-7-31,-1 1 1,1-1 0,-1 0 0,1 0-1,0 1 1,-1-1 0,1 0 0,0 0-1,0 0 1,0 0 0,0 0 0,0 0 0,0 0-1,0 0 1,0 0 0,0 0 0,0 0-1,1-1 1,-1 1 0,0-1 0,1 1 0,-1-1-1,0 1 1,2-1 0,3 1-15,1-1 1,-1 0-1,0 0 0,0 0 1,0-1-1,0 0 0,0-1 1,9-2-1,46-21-205,-51 20 158,115-49-267,36-17 139,-115 48 295,61-40 0,-101 59-131,-5 3-4,1 0 0,0 0 1,0-1-1,-1 1 1,1-1-1,-1 1 0,1-1 1,-1 1-1,2-3 1,-3 4 18,0 0 1,-1 0-1,1 0 1,0 0-1,0 0 1,0 0-1,0 0 1,0 0-1,0 0 1,0 0-1,0 0 1,0 0-1,0 0 1,0 0-1,0 0 1,0 0-1,0 0 1,0-1-1,0 1 1,0 0 0,0 0-1,0 0 1,0 0-1,0 0 1,0 0-1,0 0 1,0 0-1,0 0 1,0 0-1,0 0 1,0 0-1,0 0 1,0 0-1,0 0 1,0 0-1,0 0 1,0 0-1,0 0 1,0 0-1,0 0 1,0 0-1,0-1 1,0 1 0,0 0-1,0 0 1,0 0-1,0 0 1,0 0-1,0 0 1,0 0-1,0 0 1,0 0-1,0 0 1,0 0-1,0 0 1,0 0-1,-7 4-73,-15 10-5,-31 26 196,3 3 1,-53 56 0,99-94-82,0-1 1,0 1 0,0 0 0,0 0 0,1 1-1,0-1 1,0 1 0,1-1 0,0 1 0,0 0 0,0 0-1,0 0 1,1 0 0,0 0 0,0 0 0,1 10-1,0-15-28,0 0-1,0 1 0,0-1 0,0 0 0,0 0 0,0 1 0,1-1 0,-1 0 0,0 1 0,1-1 0,-1 0 0,1 0 1,0 0-1,-1 0 0,1 1 0,0-1 0,-1 0 0,1 0 0,0 0 0,0-1 0,0 1 0,0 0 0,1 1 0,1-1 0,-1 0 0,0-1 0,0 1-1,0 0 1,0-1 0,1 1-1,-1-1 1,0 0 0,1 0-1,-1 0 1,0 0 0,3 0 0,4-2 0,0 0 0,-1 0 0,1-1 0,-1 1 0,14-8 0,-5 1-7,-1 0 0,0-1-1,0 0 1,25-23 0,-38 29 5,-1 1 0,1-1-1,0 0 1,-1 0 0,0 0 0,0 0-1,0-1 1,0 1 0,-1 0-1,0-1 1,0 1 0,1-8 0,-1-2-77,0 1 0,-2-27-1,1 35 62,-1-1-1,0 1 0,0-1 1,-1 1-1,1 0 0,-1 0 1,-2-5-1,3 8 7,0 1 0,1 0 0,-1-1 0,0 1 0,0 0 0,1 0 0,-1 0 0,0 0 0,0 0 0,0 0 0,-1 0 0,1 0 0,0 0 0,0 0 0,0 1 0,-1-1 0,1 0 0,0 1 0,-1-1 0,1 1 0,0-1 0,-1 1 0,1 0 0,-1 0 0,1 0 0,-1 0 0,1 0 0,-1 0-1,-1 0 1,-2 1-14,0 1-1,0 0 0,0 0 1,0 0-1,1 0 0,-1 1 0,0 0 1,1 0-1,0 0 0,0 1 0,0-1 1,-5 7-1,8-10 35,0 1 0,0 0 0,0 0 1,0 0-1,0 0 0,1 0 0,-1 1 0,0-1 1,1 0-1,-1 0 0,1 0 0,-1 1 0,1-1 1,-1 0-1,1 0 0,0 1 0,0-1 0,0 0 1,0 1-1,0-1 0,0 0 0,0 1 0,0-1 0,0 0 1,1 2-1,0-1-3,0-1 0,0 0-1,0 1 1,0-1 0,0 0 0,0 0 0,0 0-1,1 0 1,-1 0 0,0 0 0,1 0 0,-1 0 0,1-1-1,-1 1 1,1 0 0,-1-1 0,1 1 0,-1-1 0,1 0-1,1 1 1,8 0 15,-1 0 1,1-1-1,-1 0 0,1 0 0,19-5 0,51-15-5,0-8 166,-51 16-245,52-12 1,-80 23 63,0 1 1,0-1-1,0 1 0,0 0 1,0 0-1,0 0 0,-1 0 1,1 0-1,0 0 0,0 0 1,0 1-1,0-1 0,0 1 1,2 0-1,-3 0 6,0 0-1,0 0 1,1 0 0,-1 1-1,0-1 1,0 0 0,0 0-1,0 1 1,-1-1 0,1 0-1,0 1 1,0-1 0,-1 1-1,1-1 1,-1 1 0,1-1-1,-1 1 1,0 2 0,1 4 63,-1 1-1,0-1 1,0 1 0,-1-1 0,0 1 0,-1-1-1,-3 13 1,-1 5 317,6-26-388,0 0-1,-1 0 1,1 0-1,0 0 1,0 1 0,0-1-1,0 0 1,0 0-1,0 0 1,0 0 0,0 1-1,0-1 1,0 0-1,0 0 1,0 0 0,0 0-1,1 1 1,-1-1-1,0 0 1,0 0 0,0 0-1,0 0 1,0 0-1,0 0 1,0 1 0,0-1-1,0 0 1,1 0-1,-1 0 1,0 0 0,0 0-1,0 0 1,0 0-1,0 1 1,0-1 0,1 0-1,-1 0 1,0 0-1,0 0 1,10-1 94,16-11 30,-17 7-119,5-1-46,1 1-1,-1 0 0,28-6 1,-36 10 24,1 0 1,-1 1 0,1-1-1,0 1 1,-1 1 0,1-1-1,-1 1 1,1 0 0,-1 1-1,1-1 1,11 6-1,12 9 138,44 31-1,-27-16-402,-46-31 289,3 3-746,1 0 0,-1 0 0,0 0 0,5 6 0,-3 7-6310,-6-15 6752,0-1 1,-1 1-1,1 0 1,0-1-1,-1 1 1,-2 4-1762,-6 6-953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39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77 3904,'-6'-2'526,"1"-1"0,0 0 0,0 0 0,0 0-1,0 0 1,-7-8 0,10 9-92,0 0 0,0 0 1,0 0-1,1-1 0,-1 1 0,1-1 0,-1 1 0,1-1 0,0 0 0,0 0 0,0 1 0,0-1 0,1 0 1,-1 0-1,1 0 0,-1-4 437,3 10-391,19 36 419,15 33 42,9 25-384,49 133 123,-14 112-88,-73-296-407,-2 0-1,-2 1 1,-2-1 0,-9 83-1,-3-43 109,-4 0 1,-4-1-1,-33 93 0,42-152-243,0 0 0,-2-1-1,-1-1 1,-1 0-1,-1 0 1,-1-2 0,-1 0-1,-1 0 1,-33 29-1,41-43-425,-1 0-1,0-1 0,-1 0 0,-18 8 1,18-10-1651,-1 0 1,-16 3 0,13-7-539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2:40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30 109 5056,'-3'-5'421,"0"0"0,0 0-1,1 0 1,0 0 0,0-1 0,0 1 0,1 0 0,-2-11 0,0-26 4985,3 33-3756,0 13-637,0 16-439,1 48 169,-6 196 893,4-169-1064,1-59-355,0-36-207,0 1 1,0-1-1,0 0 0,0 1 0,0-1 0,0 0 0,0 1 0,0-1 0,0 0 0,0 1 0,0-1 0,0 1 1,0-1-1,0 0 0,0 1 0,0-1 0,0 0 0,0 1 0,0-1 0,1 0 0,-1 1 0,0-1 0,0 0 0,0 1 1,1-1-1,-1 0 0,0 0 0,0 1 0,1-1 0,-1 0 0,0 0 0,1 1 0,-1-1 0,0 0 0,1 0 1,-1 0-1,0 0 0,1 0 0,-1 1 0,0-1 0,1 0 0,-1 0 0,0 0 0,1 0 0,-1 0 0,0 0 0,1 0 1,-1 0-1,1 0 0,-1 0 0,0-1 0,1 1 0,-1 0 0,1 0 0,1-1 39,-1 0-1,1 0 1,0 0-1,-1 0 1,1-1-1,-1 1 1,1 0-1,-1-1 1,2-1-1,8-15 0,-1 0 1,-1 0-1,-1-1 0,-1 0 0,9-34 0,-1 6 10,-7 23-110,-1 1-27,1 0-1,0 1 1,2 1 0,20-35 0,-28 54 58,-1 0 0,0 0 0,1 0 0,-1 1 0,1-1 1,-1 0-1,1 1 0,0-1 0,0 1 0,-1 0 0,1 0 0,0-1 0,0 1 0,1 0 0,-1 1 0,4-2 0,-5 2 15,0-1 0,0 2-1,0-1 1,0 0-1,0 0 1,0 0 0,-1 0-1,1 1 1,0-1-1,0 0 1,0 1 0,0-1-1,0 1 1,0-1-1,-1 1 1,2 0 0,0 0 5,-1 1-1,1 0 1,-1 0 0,1 0 0,-1 0 0,0 0 0,1 0 0,0 3-1,39 104 1,-20-49 61,-8-14 165,-1-3-984,0-16-3395,5-3 1168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06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1984,'8'4'5639,"-7"-3"-5371,3 10 2120,-6 18 170,1-18 2220,1-10-4744,1 0 0,0-1 0,0 1 0,0-1 0,-1 0 0,1 1 0,0-1 0,0 0 0,0 1 0,0-1 0,0 0 0,0 0 0,0 0 0,0 0 0,0 0 0,0 0 0,0 0 0,1 0 0,16-5 400,23-9 1,-23 7 72,28-7-1,244-34 625,-188 33-955,-19 3 59,-55 11-193,-26 1-154,0 9-1259,-1-8 1053,-1 0 1,0-1-1,1 1 1,-1 0-1,0 0 1,0 0 0,0 0-1,0 0 1,1 0-1,-1 0 1,0-1-1,0 1 1,-1 0 0,1 1-1,-3 3-1326,0 0-1,0 0 0,0-1 1,-1 1-1,1-1 0,-1 0 1,-6 4-1,-9 6 24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06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36 5568,'-25'1'1453,"-7"1"9431,36-2-9728,-1-1-1011,0 1 0,0-1 1,0 1-1,0 0 0,0 0 1,0 1-1,-1-1 1,1 0-1,5 2 0,9 1 300,14-1 69,0-2 0,0-2 0,48-7 0,0-1-116,391-10-1492,-464 20 231,-1 0 1,1 0-1,0-1 0,11-2 0,-57 22-13718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08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376 18 2912,'-15'-18'9614,"12"21"-9596,0 0 446,-1 0 1,2 1-1,-1-1 1,0 1 0,-2 4-1,-7 11 477,-42 32 482,2 5-785,-20 23 370,59-63-734,1 0 0,1 1 0,-13 26 0,11-12 49,1 0 0,1 1 0,2 1 0,-8 50 0,-7 138 1358,23-200-1544,1-1 1,0 1 0,2 0 0,0-1-1,2 1 1,0-1 0,1 0 0,1 0 0,0 0-1,2-1 1,12 23 0,1-5-15,1-2 1,2 0-1,2-2 0,0 0 0,52 46 1,-46-51-1278,44 31 0,-76-59 1144,32 20-3151,-27-16 1332,1-1 1,0-1-1,11 4 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09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22 3968,'-1'0'161,"1"-1"0,-1 1 0,0-1-1,1 1 1,-1-1 0,0 1 0,1-1 0,-1 1 0,1-1 0,-4-16 7232,10 26-5211,-4-5-1928,1 1 0,-1-1 1,0 0-1,-1 0 0,1 1 1,-1-1-1,1 8 0,4 36 768,-5-32-649,8 294 3498,-9-255-3150,0-27-440,1-1-1,6 33 1,-2-44-61,-4-13-559,0-1 0,0 1-1,-1-1 1,1 1 0,-1 0 0,1 3 0,19-24-8460,-17 16 8073,-1 0 1,0 0-1,1 0 0,-1 0 0,1 0 1,-1 0-1,1 1 0,0-1 0,0 1 1,0-1-1,0 1 0,0 0 0,0 1 1,5-2-1,11-1-842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09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83 5216,'-40'-7'15098,"44"8"-14836,0 0-1,-1 0 1,1 0 0,0 0-1,0-1 1,0 1 0,5-1-1,33-3 566,-38 3-798,20-2-61,187-18-188,-106 2-3706,-2-9-5730,-66 15 4451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13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15 1728,'0'-14'13034,"-10"16"-12122,6 1-667,0 0-1,1 0 0,-1 0 1,1 1-1,0-1 0,0 1 1,0 0-1,0 0 0,0 0 1,-2 6-1,-3 3 156,-65 81 2130,30-43-1348,18-22-697,17-21-449,1 0 0,0 0-1,0 1 1,1 0-1,0 0 1,0 0-1,1 1 1,-6 15-1,11-24-139,0 0 1,-1 0-1,1 0 0,0 1 0,0-1 0,0 0 1,0 0-1,0 0 0,0 0 0,0 1 0,0-1 1,0 0-1,1 0 0,-1 0 0,0 0 0,1 0 1,-1 1-1,1-1 0,-1 0 0,1 0 0,0 0 1,-1 0-1,1-1 0,0 1 0,0 0 0,0 0 0,-1 0 1,1-1-1,0 1 0,0 0 0,0-1 0,0 1 1,2 0-1,0 0-416,0 0 0,0 0 0,0 0 0,1 0 1,-1-1-1,0 1 0,0-1 0,1 0 0,-1 0 0,7-1 1,16-6-4489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14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 7136,'-5'-4'2215,"8"2"-1153,-2 2-866,0 0 0,1 0 0,-1 0 0,1 0 1,-1 0-1,0 1 0,1-1 0,-1 0 0,0 1 0,3 0 0,4 4 481,0 0 0,-1 0 0,0 1 0,1 0-1,-2 0 1,1 0 0,7 10 0,-4-3-199,-1 1 0,0-1 1,10 22-1,-4-1 299,13 50-1,-8-25-185,-9-27-190,52 139 1372,-46-132-1566,1-1 0,30 45 0,-20-43-788,-9-17-5734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15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180 582 3136,'-1'-2'161,"0"0"0,1 0 1,0 0-1,-1 0 0,1 0 1,0 0-1,0 0 0,0 0 1,0 0-1,0 0 0,0 0 0,1-1 1,-1 1-1,1 0 0,0 0 1,-1 0-1,1 0 0,0 1 0,0-1 1,2-3-1,4-9 1646,-7 12-1578,1 0 0,0 1 0,-1-1-1,0 0 1,1 0 0,-1 0-1,0 0 1,0 0 0,0 0 0,0 0-1,-1 0 1,1-2 0,-2-10 1453,2 13-1606,0 1 0,0-1 0,0 1-1,0-1 1,0 0 0,0 1 0,0-1-1,0 1 1,0-1 0,0 1 0,-1-1 0,1 1-1,0-1 1,0 1 0,-1-1 0,1 1-1,0-1 1,-1 1 0,1-1 0,0 1 0,-1 0-1,1-1 1,-1 1 0,1-1 0,0 1-1,-1 0 1,1 0 0,-1-1 0,1 1-1,-1 0 1,1 0 0,-1-1 0,0 1 0,1 0-1,-1 0 1,1 0 0,-1 0 0,1 0-1,-1 0 1,0 0 0,-1 0 35,0 0 0,0 1 1,0-1-1,0 1 0,0-1 1,0 1-1,0 0 0,1 0 0,-1 0 1,-2 1-1,-5 7 150,0-1 1,1 1 0,0 1-1,1-1 1,0 1 0,-7 13-1,1-2 105,-1-1 110,1 1 0,0 1-1,2 0 1,-15 41 0,25-59-424,0 0 0,0 1 0,1-1-1,0 1 1,-1-1 0,1 0 0,1 1 0,-1-1 0,1 1 0,0-1 0,0 0 0,0 1 0,0-1 0,1 0 0,-1 0 0,1 0 0,0 0 0,1 0 0,4 6 0,-4-7-30,-1 0 0,1-1 0,-1 1 1,1-1-1,0 0 0,0 0 0,0 0 1,0 0-1,1 0 0,-1-1 0,0 1 0,1-1 1,-1 0-1,1 0 0,0 0 0,-1-1 1,1 1-1,-1-1 0,1 0 0,0 0 0,-1 0 1,1-1-1,0 1 0,5-2 0,-1-1-16,0 1 0,-1-2 0,1 1 0,-1-1 0,0 0 0,0 0 0,-1-1 0,1 0 0,-1 0-1,0 0 1,0-1 0,-1 0 0,10-13 0,-6 5-140,-1 0 1,0 0-1,-1 0 0,0-1 0,-1 0 1,4-18-1,2-20 68,-2 0 0,-3 0 0,-2-1 0,-2 0 0,-3 0 0,-2 0 0,-11-68 0,8 80 45,2-51-1,3 92 20,0 1-1,0-1 1,0 0-1,0 0 1,0 0 0,0 1-1,0-1 1,0 0-1,0 0 1,0 1-1,-1-1 1,1 0-1,0 0 1,0 1-1,-1-1 1,1 0-1,-1 1 1,1-2-1,-1 3 8,1-1-1,-1 0 1,1 0-1,0 0 1,-1 0-1,1 0 0,0 0 1,-1 0-1,1 1 1,0-1-1,-1 0 0,1 0 1,0 0-1,0 1 1,-1-1-1,1 0 0,0 0 1,0 1-1,-1-1 1,1 0-1,0 1 0,0-1 1,0 0-1,-1 1 1,-12 28 294,13-29-288,-8 25 436,1 1-1,1-1 1,-4 36-1,6 179 191,5-156-634,-1-81-19,-1 30-78,1 0 1,3 0-1,0 0 0,9 37 0,-10-66-634,-1 1 1,1 0-1,0-1 1,0 0-1,0 1 1,6 7-1,-7-11 353,0 0 0,-1 0 0,1 0 0,0 0 0,0 0 0,0 0 0,0 0 0,1-1 0,-1 1 0,0 0 0,0 0-1,0-1 1,1 1 0,-1-1 0,0 1 0,1-1 0,-1 0 0,0 1 0,1-1 0,-1 0 0,1 0 0,-1 0 0,0 0 0,1 0 0,-1 0 0,1 0 0,1-1 0,19-9-2735,8-8-196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43.2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52 8544,'-28'-43'3872,"15"38"-3360,10 2-192,6 6-288,2-3-224,8 0 96,6 0-1088,-1 8 640,-5 1-2976,5 6 1920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16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0 3648,'13'11'16404,"-13"-10"-16130,2 13 333,0 2 33,-1-13-550,-1 0 1,0 0-1,1 0 1,-1 0-1,0 0 1,-1 0-1,1 0 1,0 0-1,-2 5 1,-1 9 289,-15 80 692,-18 197-181,27-247-781,6-37-54,1 0-1,1-1 0,-1 1 1,1 0-1,1 17 0,1-21-9,0 0-1,0 0 1,0 0 0,4 9-1,-4-12-38,0-1-1,0 0 1,1 0-1,-1 0 1,1 0-1,-1 0 1,1 0-1,0 0 1,0 0-1,0-1 1,0 1-1,0 0 1,0-1-1,3 2 1,0 0-3,1 0 0,0-1 1,0 1-1,0-1 0,1-1 1,-1 1-1,0-1 0,1 0 1,-1 0-1,9-1 1,-2 1 407,32-2-2345,-41 0 1104,0 1-1,0-1 0,0 0 1,0 0-1,0 0 1,0 0-1,0-1 1,4-1-1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16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6 109 6560,'-5'-4'2456,"12"1"-676,21-1 665,-17 3-1334,55-8 3255,97-18 894,51-9-4117,-70 20-5214,-123 12 1344,5-1-761,-11 7-1923,-14-2 5272,-1 0 0,1 1 0,-1-1 0,0 0 0,1 0 0,-1 0 1,0 0-1,1 1 0,-1-1 0,0 0 0,3 3-1250,-3-2 1250,0-1 1,0 1-1,1 0 0,-8 10-3381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17.1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 5984,'-5'-16'3328,"8"16"-2827,0 0 0,0 1 0,0-1 0,-1 1 0,1 0 1,0 0-1,0 0 0,-1 0 0,1 1 0,-1-1 0,1 0 0,2 3 1,27 25 1474,-25-23-1449,92 104 2658,-45-48-2274,88 105 334,-124-141-1249,0 0 0,-2 2 1,-1 0-1,23 57 1,-22-32 148,-2 0-1,-2 0 1,-3 1 0,-1 0 0,-1 104 0,-8-138-75,-1 1 0,-1 0-1,-1 0 1,0-1 0,-2 0 0,0 0 0,-1 0-1,-2-1 1,0 0 0,0 0 0,-22 29 0,13-25-564,-1 0 1,-1-1 0,-1 0-1,-1-2 1,0-1-1,-2-1 1,-38 23 0,26-19-4275,-63 27 0,66-39 2107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17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65 7040,'-1'-4'335,"1"1"0,-1-1 0,1 1-1,0 0 1,0-1 0,1 1 0,-1-1 0,2-5 0,-1 7-40,-1 0-1,1 1 1,0-1-1,-1 1 1,1-1-1,0 1 1,0 0-1,0-1 0,0 1 1,0 0-1,0-1 1,0 1-1,0 0 1,1 0-1,-1 0 1,0 0-1,1 0 1,-1 0-1,1 1 1,-1-1-1,2 0 1,-2 1-226,-1-1-1,1 1 1,-1 0 0,0 0 0,1 0-1,-1 0 1,1 1 0,-1-1 0,1 0-1,-1 0 1,0 0 0,1 0 0,-1 0-1,1 0 1,-1 1 0,0-1 0,1 0-1,-1 0 1,0 1 0,1-1 0,-1 0-1,0 0 1,1 1 0,-1-1 0,0 0-1,0 1 1,1-1 0,-1 0 0,0 1 0,0-1-1,0 1 1,1-1 0,-1 1 0,5 18 993,-3-12-756,2 11 187,-1-1 0,0 0-1,-1 1 1,-1 21-1,-8 73 744,5-84-983,1 36 147,1-40-469,10-32 261,54-84-1045,-42 61 747,-2 2 133,28-31 0,-41 53 52,-1 0-1,1 1 1,1 0 0,-1 0 0,1 0-1,0 1 1,1 0 0,-1 1 0,12-5 0,-18 8-36,1 0 0,-1 1 1,1-1-1,0 1 0,-1-1 0,1 1 1,0 0-1,-1 0 0,1 0 1,0 1-1,-1-1 0,1 0 1,0 1-1,-1 0 0,5 1 1,-3 0 7,0 1 0,-1-1 1,1 0-1,-1 1 0,0 0 1,1-1-1,-1 1 0,-1 0 0,4 5 1,3 5 44,-1 1-1,0 0 1,-1 0 0,6 18 0,-3 0-64,10 43 0,3 13-6427,-14-58 300,-5 8 1903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32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1 3392,'0'0'8999,"-14"15"-8180,-5 6-760,-10 7 294,-41 51 1,68-76-346,-14 16 102,1 2 0,1 0 0,1 1 0,1 0 0,1 1 0,1 0 0,-12 42 0,8-14 31,3 2 1,3 0 0,1 0 0,2 93 0,6-124-1,2-1-1,0 0 1,1 0 0,13 36-1,37 77 245,-43-109-321,58 107 374,-28-60-1004,-37-63-341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35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1248,'5'-15'6677,"-5"32"-6010,27 324 1957,13-17-1275,-37-290-1223,8 53 964,-7-60-1597,-4-21-63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37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7 114 3328,'0'0'2474,"-3"15"3820,3-15-6136,-1-1 0,1 0 1,0 0-1,-1 1 0,1-1 0,0 0 1,-1 0-1,1 0 0,0 0 1,0 1-1,0-1 0,-1 0 1,1 0-1,0 0 0,0 0 0,1 0 1,-1 1-1,0-2 0,0-1-134,0 0 0,1 0 0,-1 0-1,1 1 1,-1-1 0,1 0-1,0 0 1,1-2 0,0 2-2,1 0 1,-1 1-1,0-1 1,1 1-1,0-1 1,-1 1-1,1 0 1,0 0-1,0 0 1,0 1-1,0-1 0,5-1 1,6-3 10,23-5-1,10 0-2,0 1 0,1 3 0,0 2 0,84 1 0,-107 5-25,-1 1 0,1 1 1,41 12-1,-59-13 6,1 1 26,1-1 0,-1 1 1,9 6-1,-16-9 64,-1 18-1759,0-3 586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38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1 3552,'0'0'1147,"-1"11"1082,-1-4-1842,0 0 1,0-1-1,-1 1 1,0-1 0,0 0-1,-1 0 1,1 0-1,-2 0 1,1-1-1,0 1 1,-11 8-1,-4 7-64,0 2 0,2-1 0,-21 38-1,2-3 19,30-49-280,-51 81 411,46-71-394,1 1 1,-14 38-1,22-49 39,0 0-1,0 0 1,-1 15-1,3-20-189,0 1 0,0-1 0,0 1 0,0-1 0,1 0 0,-1 1 0,1-1 0,0 1 0,0-1 0,0 0 0,3 5 0,1 1-695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39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16 4576,'-23'-12'2191,"17"8"-992,18 8-189,0 2-596,0 0 1,0 1 0,0 0-1,-1 1 1,19 16 0,46 54 1118,162 216 1831,-167-202-2622,-7-5-293,-55-72-392,-1-1 1,0 1-1,-1 0 1,7 23-1,-12-30-68,0 1 0,-1-1 0,0 0 0,0 0 0,-1 1 0,0-1-1,0 0 1,-1 1 0,0-1 0,-4 12 0,2-8-1626,-1 0-1,-1 0 1,-9 17 0,5-9-1147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40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321 575 2560,'2'-4'309,"0"-1"-1,-1 2 1,2-1 0,-1 0-1,0 0 1,1 1 0,4-6-1,-7 8-231,1 1 0,-1-1 0,0 1 0,1-1 0,-1 1 0,0-1 0,0 0 0,1 1 0,-1-1 0,0 1 0,0-1 0,0 0 0,0 1 0,0-1 0,0 0 0,0 1 0,0-1 1,0 0-1,0 1 0,0-1 0,0 1 0,-1-1 0,1 0 0,0 1 0,0-1 0,-1 1 0,1-1 0,0 0 0,-1 1 0,1-1 0,-1 0 0,0 0-15,0 1-1,1-1 1,-1 0 0,0 0 0,0 1-1,0-1 1,0 1 0,0-1 0,0 1 0,0-1-1,0 1 1,0 0 0,0-1 0,0 1 0,0 0-1,0 0 1,0-1 0,0 1 0,0 0-1,-1 0 1,0 1 0,-8 1 48,1 0-1,-1 1 0,1 1 1,0 0-1,0 0 1,1 0-1,-1 1 1,-12 10-1,-63 57 254,58-47-164,11-12-124,-44 45 299,54-53-314,0 1 1,1-1 0,0 1-1,0 0 1,1 0 0,0 0 0,0 1-1,0-1 1,-2 9 0,5-13-24,-1-1 1,1 1-1,0 0 1,0 0-1,0 0 1,0-1-1,0 1 1,0 0-1,0 0 1,0 0-1,1-1 1,-1 1-1,1 0 1,-1 0-1,1-1 1,0 1-1,0 0 1,0-1-1,0 1 1,0-1-1,0 1 1,0-1-1,0 1 1,0-1-1,1 0 1,-1 0-1,2 2 1,0-2 23,0 1 1,0-1-1,0 1 1,0-1-1,0 0 1,0-1-1,0 1 1,0 0 0,1-1-1,-1 1 1,0-1-1,0 0 1,0 0-1,5-1 1,11-3 157,0-2 1,0 0-1,0 0 1,-1-2-1,0 0 0,22-15 1,-24 14-166,0-2-1,0 0 1,-1-1 0,0 0-1,-1-1 1,-1-1 0,0 0 0,-1-1-1,0 0 1,-2-1 0,1-1-1,-2 1 1,10-24 0,-3-4-11,-2 0-1,16-81 1,-26 100-7,-2 0 0,0 0 1,-2 0-1,-5-46 0,2 48-130,-2 0-1,-9-26 1,8 26-17,4 17 62,-10-32-378,11 37 340,0-1-1,1 0 0,-1 1 1,0-1-1,0 0 1,0 1-1,0-1 0,-1 1 1,1 0-1,0-1 0,-1 1 1,1 0-1,0 0 0,-1 0 1,-3-2-1,5 3 61,0 0-1,-1 0 0,1-1 1,-1 1-1,1 0 0,-1 0 1,1 0-1,-1 0 0,1 0 1,-1 0-1,1 0 1,-1 0-1,1 1 0,0-1 1,-1 0-1,1 0 0,-1 0 1,1 0-1,-1 1 0,1-1 1,0 0-1,-1 0 1,1 1-1,0-1 0,-1 0 1,1 1-1,0-1 0,-1 0 1,1 1-1,0-1 0,-1 0 1,1 1-1,0 0 0,-6 15-145,6-15 145,-4 21 10,1 0 1,1 0-1,1 0 0,4 36 0,-2-25 75,1 23 183,16 261 432,-13-275-545,2-1-1,1 1 1,16 42 0,-15-63-938,0-1 198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43.6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36 10400,'-4'-27'4704,"23"22"-4096,-6 2-2304,0 6 800,5-3-2112,4 5 1728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41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26 3808,'0'0'162,"-1"-1"-1,1 1 1,-1-1 0,1 1-1,0-1 1,-1 1 0,1-1-1,0 1 1,-1-1 0,1 0-1,0 1 1,0-1 0,0 1-1,0-1 1,-1 0 0,1 1-1,0-1 1,0 0 0,0 1-1,0-1 1,0 1 0,0-1-1,1 0 1,-1 1 0,0-1-1,0 1 1,0-1 0,1 0-1,-1 1 1,0-1 0,0 1-1,1-1 1,-1 1 0,1-2-1,1-3 1157,-3 12-854,-2 47 450,-17 91 1,3-30-547,13-80-279,-21 250 1230,24-268-1152,1 0 1,0 0-1,1-1 0,1 1 1,1 0-1,0 0 0,7 20 1,-6-27-6,-1-1 1,2 1 0,-1-1 0,1 0-1,0 0 1,11 12 0,-13-18-112,0 1 1,1-1 0,-1 0-1,1 0 1,0 0-1,0-1 1,0 1-1,0-1 1,0 0-1,1 0 1,-1-1 0,1 1-1,-1-1 1,1 0-1,0 0 1,6 0-1,-1 0-19,0-1-1,0 0 1,0-1-1,0 0 1,0-1-1,0 0 1,0-1-1,0 0 1,16-7-1,45-23-4516,-61 30 2301,1-1 83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41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23 115 4736,'-23'-8'5456,"28"6"-4932,1 0 1,-1 0 0,0 0-1,1 0 1,-1 1-1,10-1 1,9-2 149,70-17 784,100-19-793,-55 27-824,-80 9-2525,-41 3-942,28-6-1,-19 3 390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42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10 4480,'-6'-9'3025,"12"17"-2050,13 18-191,-5-12-304,1-1 0,0 0 0,1-1 0,29 16 0,3 4 192,-30-21-480,-1 2 1,0 1 0,0 0 0,-2 1-1,0 0 1,19 26 0,-18-15-54,0 0 1,-3 1-1,0 0 0,-1 1 1,-2 0-1,-1 1 0,-1 0 1,-2 0-1,-1 1 0,-1 0 1,-1 0-1,-2 0 0,-1 0 1,-1 0-1,-8 43 0,-4-12 11,-4-1-1,-26 67 0,14-51 58,-4-1-1,-2-2 1,-51 76 0,81-142-742,0 1 1,-1-1-1,-10 11 0,14-15 294,-5 2-1860,14-29-5007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43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3648,'1'-1'127,"-1"0"0,0-1 0,1 1 0,-1 0 0,0 0 0,0-1 0,0 1 0,0 0 0,0-1 0,0 1 0,0 0 0,0 0 0,-1-1 0,1 1 0,-1-2 0,6 14 1352,-1 0 1,6 22 0,-4-6-430,4 46 0,-5 105 485,-5-171-1286,0 0-1,1 0 1,-1 0-1,5 14 1,-5-21-232,0 0 1,0 0-1,0 0 1,0 0-1,0 0 1,0 0-1,0 0 1,0 0-1,0 0 1,0 0-1,0 1 1,0-1-1,0 0 1,0 0 0,0 0-1,0 0 1,0 0-1,0 0 1,0 0-1,0 0 1,0 0-1,0 0 1,0 0-1,0 0 1,0 0-1,0 0 1,0 0-1,0 0 1,1 0-1,-1 0 1,0 0-1,0 0 1,0 0-1,0 0 1,0 0-1,0 0 1,0 0-1,0 0 1,0 0-1,0 0 1,0 0-1,0 0 1,0 0-1,0 0 1,1 0-1,-1 0 1,0 0-1,0 0 1,0 0-1,0 0 1,0 0-1,0 0 1,0 0-1,0 0 1,0 0-1,0 0 1,0 0-1,4-5 495,3-10-88,-7 14-370,40-102 266,-30 77-463,1 0 1,1 1-1,22-34 0,-34 57 131,1 0 0,1 1 0,-1-1 0,0 0 0,0 1 0,1-1 0,-1 1 0,1 0 0,-1-1 0,1 1 0,-1 0 0,1 0 0,0 0 0,2-1 0,-2 2 13,-1-1 0,1 1 0,-1 0 0,1 0 1,-1 0-1,1 0 0,-1 0 0,1 1 0,-1-1 0,1 0 0,-1 1 0,1-1 0,-1 1 0,1-1 0,-1 1 0,0 0 0,1-1 0,1 2 0,3 3 20,-1-1-1,1 1 0,-1 0 0,1 0 1,-2 0-1,1 1 0,0 0 0,4 8 0,3 7 192,10 26 0,-16-36-204,19 58 399,-14-36-441,-6-18-73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45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7 3552,'-2'0'65,"0"0"177,-1 0 0,0 0 0,1 0 0,-1-1-1,0 1 1,1-1 0,-4 0 0,3 0 121,1 1-1,0 0 1,0 0 0,-1 1-1,1-1 1,0 0 0,0 1-1,0-1 1,0 1 0,-4 2 0,1-2-4,1 0 0,0 1 1,-1-1-1,-5 0 0,-1 1 292,11-2-634,0 0 0,-1 0 0,1 0 0,0 0 1,0 0-1,0 0 0,0 1 0,0-1 0,-1 0 0,1 0 0,0 0 1,0 0-1,0 0 0,0 0 0,0 0 0,0 0 0,-1 0 0,1 1 0,0-1 1,0 0-1,0 0 0,0 0 0,0 0 0,0 0 0,0 0 0,0 1 0,0-1 1,0 0-1,0 0 0,0 0 0,0 0 0,0 1 0,0-1 0,0 0 1,0 0-1,0 0 0,0 0 0,0 0 0,0 1 0,0-1 0,0 0 0,0 0 1,0 0-1,0 0 0,0 0 0,0 1 0,0-1 0,0 0 0,0 0 0,0 0 1,0 0-1,1 0 0,-1 0 0,0 1 0,0-1 0,0 0 0,0 0 1,0 0-1,0 0 0,1 0 0,-1 0 0,0 0 0,0 0 0,0 0 0,1 0 1,5 4 115,0-1-1,0 0 1,0 0 0,1 0 0,0-1 0,-1 0 0,1-1 0,13 2 0,59 1 538,-73-4-597,163-6 855,-64 1-621,-53 3-110,93-5 68,-139 7-216,1-1 0,0 0 1,0-1-1,7-2 0,-14 4-84,0-1 1,0 1-1,-1-1 1,1 1-1,0-1 1,0 1-1,0-1 1,0 1-1,0-1 1,-1 1-1,1-1 1,0 1-1,0-1 1,-1 1-1,1-1 0,0 1 1,-1 0-1,1-1 1,-1 1-1,1 0 1,0-1-1,-1 1 1,1 0-1,-1 0 1,1-1-1,-1 1 1,-17-12-2582,8 11 1378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3:46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57 3648,'-23'5'6133,"35"-7"-4346,-5 0-1233,174-20 3186,-66 11-3186,28-2-352,-45 6 187,-71 6-342,-23 2-134,1-1 0,-1 0-1,1-1 1,-1 1 0,0-1 0,1 0 0,4-1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07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17 1984,'0'-1'169,"0"0"-1,0-1 1,0 1-1,1 0 1,-1-1 0,0 1-1,1 0 1,-1-1-1,1 1 1,4-3 1567,-3 13 1466,-3-5-3005,1-1-1,-1 1 1,1-1 0,-1 0 0,0 1 0,0-1 0,-1 0 0,1 1 0,-1-1-1,-2 4 1,-26 33-115,8-12 49,-110 188 659,119-192-764,1 0 97,0 1-1,2 1 1,1 0-1,1 0 1,-8 51-1,7-9 244,-1 77 0,9-112-207,1 0 0,2 0 0,1 0 0,2 0 0,1 0 0,2-1 0,1 0 0,1-1 0,2 0 0,19 38 0,-7-29 115,48 63 0,-47-69-118,-7-9-38,-8-10-470,16 19 0,-16-25-288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07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13 3136,'-7'-9'2092,"7"9"-2045,0 0 0,0 0-1,0-1 1,0 1 0,0 0 0,0 0 0,0 0 0,0 0 0,0 0 0,0 0 0,0-1 0,0 1-1,1-1 423,-1 1-422,0 0 0,0 0 0,1 0 0,-1 0 0,0 0 0,0 0 0,0 0 0,0 0-1,0 0 1,0 0 0,1-1 0,-1 1 0,0 0 0,0 0 0,0 0 0,0 0 0,1 0-1,0 1 41,-1-1 0,1 0 0,0 0 0,0 0 0,0 1 0,0-1 0,0 0-1,-1 1 1,1-1 0,0 1 0,0-1 0,-1 1 0,1-1 0,0 1 0,-1 0 0,1-1-1,-1 1 1,1 0 0,0 0 0,-1-1 0,0 1 0,1 0 0,-1 0 0,1 0-1,2 9 188,-1-1-1,0 1 0,0 0 0,-1-1 1,0 1-1,-1 0 0,-1 17 0,1-1 37,0 9-40,2 211 1208,17-2-239,-18-230-765,-2-9-1215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08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15 2720,'-32'5'5653,"-5"4"-762,67-19-2881,-7 6-1745,0 1-1,0 1 1,0 0-1,39 4 1,-5 0-52,64 7 124,-36-1-151,-66-6-155,24 0 276,-40-2-315,1 0-1,-1-1 1,0 1 0,1-1 0,-1 1 0,0-1-1,0 0 1,1 0 0,4-3 0,-8 4-90,1-1 1,0 1-1,-1-1 1,1 1-1,-1 0 1,0-1-1,1 1 1,-1-1-1,1 1 1,-1-1-1,1 1 1,-1-1-1,0 1 1,0-1-1,1 0 0,-1 1 1,0-1-1,0 0 1,0 1-1,1-1 1,-1 1-1,0-1 1,0 0-1,0 1 1,0-1-1,0 0 1,0 0-1,0-7-1448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09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0 2144,'-9'10'6096,"9"-8"-5737,-7 16-186,6-15 281,-15 33 418,-2 1 0,-33 49-1,30-51-446,-4 5-125,13-24-142,2 1 0,0 0 0,1 1 0,1 0 0,-9 28 0,16-42-123,1-1 1,-1 0-1,1 1 0,0-1 0,0 1 1,0-1-1,1 1 0,-1-1 0,1 0 0,0 1 1,0-1-1,0 0 0,3 6 0,-4-8-134,1 0 0,0 0 0,-1 0 0,1 0 0,0 0 0,0 0 0,0 0 0,-1 0 0,1 0 0,0-1 0,0 1 0,0 0-1,0-1 1,1 1 0,-1 0 0,2 0 0,-2-1-162,0 0 0,1 0-1,-1 0 1,0 0 0,0 0 0,1 0 0,-1 0-1,0-1 1,1 1 0,-1 0 0,0-1-1,0 1 1,0-1 0,1 0 0,-1 1-1,0-1 1,0 0 0,0 1 0,1-2-1,10-6-1876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2:01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32 5568,'-9'-20'2528,"18"23"-512,-4-3-1312,3 0 928,10 0-960,9-3 352,9 3-576,4-3-352,2-2-64,-2 1 96,1 4-64,-9 0-96,-6 4 0,-7 1-1376,-3 6 768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45.8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246 152 4736,'1'-13'582,"-1"10"-361,1-1 0,-1 0 0,0 0-1,-1 0 1,1 0 0,-2-4 0,1 0-135,-1 2 390,1 1 0,1-1 0,-1 0 0,1 1 0,-1-1 0,2-9 0,0 9 348,0 1 0,-1-1-1,1 0 1,-1 0-1,-1 0 1,-1-8 0,2 14-802,0 0 1,0 0 0,0 0 0,0 0-1,0 0 1,0-1 319,0 1-319,0 0 0,0 0-1,0 0 1,-1 0 0,1 0 0,0 0-1,0 0 1,0 0 0,0 0 0,0 0 0,0 0-1,0 0 1,0 0 0,0 0 0,0 0 0,0 0-1,0 0 1,0 0 0,0 0 0,-1 0-1,1 0 1,0 0 0,0 0 228,0 0-229,-4 6 511,-2 11-204,6-15-168,-23 74 856,3 1 0,-10 83 0,29-151-858,-1 2 63,1 0-1,0 19 1,1-28-180,0 0 0,0 0 0,0 0 0,1 0 0,-1 0 0,0 0 0,1 0 0,-1 0 0,1-1 1,0 1-1,0 0 0,0 0 0,0-1 0,0 1 0,0 0 0,0-1 0,0 1 0,1-1 0,-1 1 0,0-1 0,1 0 1,1 2-1,-1-3-9,0 1-1,0-1 1,0 1 0,1-1 0,-1 0 0,0 0 0,0 0 0,0 0 0,0 0 0,0 0 0,0-1 0,0 1-1,0-1 1,0 1 0,0-1 0,0 0 0,0 0 0,0 0 0,2-1 0,4-3 10,-1 1 1,0-2-1,8-6 1,11-12 2,-2-1-1,23-30 1,36-59-525,-62 83 290,-5 7-82,-17 28 164,-8 18 45,-40 80 118,-21 52 11,21-20 19,-32 77 131,65-176-31,-2 0-1,-1-1 1,-40 54-1,53-81-115,0 0-1,0 0 1,-1 0 0,-8 5-1,13-10-55,-1-1-1,1 1 0,0-1 1,-1 0-1,1 0 1,-1 0-1,-5 2 0,7-3-11,0 0 0,0 0-1,0 0 1,-1 0-1,1 0 1,0 0-1,0 0 1,0 0 0,0 0-1,-1-1 1,1 1-1,0-1 1,0 1-1,0 0 1,0-1 0,0 0-1,0 1 1,-2-2-1,3 1-11,-1 1-1,0-1 0,1 1 0,-1-1 1,1 0-1,-1 1 0,1-1 1,-1 0-1,1 1 0,0-1 0,-1 0 1,1 0-1,0 1 0,0-1 1,-1 0-1,1 0 0,0 0 1,0 1-1,0-1 0,0 0 0,0 0 1,0 0-1,0-1 0,8-19-294,-4 14 265,11-24 52,1 1 1,38-50 0,53-47-89,-85 106 45,1 1-1,1 1 1,1 1-1,45-26 1,111-41 108,-148 72-22,-1-1 1,0-2-1,-2-1 0,55-40 0,-74 48-49,-1-1 0,0 0-1,0-1 1,-1 0-1,0-1 1,8-13 0,-12 15-12,0 0 1,-1 0-1,0 0 1,0 0 0,-1-1-1,0 0 1,-1 0-1,1-20 1,-2 21 25,0-28-106,-1 36 77,0 1-1,0-1 1,0 0-1,0 1 1,-1-1 0,1 1-1,-1 0 1,1-1-1,-1 1 1,1-1-1,-1 1 1,0 0-1,0-1 1,1 1-1,-1 0 1,0 0 0,0-1-1,-2 0 1,2 2 6,0-1 0,0 1 1,0 0-1,0 0 0,0 0 1,0 0-1,0 0 0,0 0 1,0 0-1,0 0 0,0 1 1,0-1-1,0 0 0,0 0 1,0 1-1,0-1 0,0 1 1,0-1-1,0 1 0,1-1 1,-1 1-1,0 0 0,0-1 1,0 1-1,0 1 0,-3 2-8,1 0-1,-1 1 1,1 0 0,0 0-1,-4 8 1,4-6-6,-7 10 63,2 2 0,0-1 0,1 1 0,-4 22 0,9-33-8,0 0 1,1 0-1,0 0 1,0 1-1,1-1 1,1 0-1,-1 1 1,1-1-1,0 0 1,1 0 0,0 0-1,5 13 1,-5-17-16,0-1 0,0 0 1,0 1-1,1-1 0,-1 0 1,1 0-1,0 0 0,0-1 1,0 1-1,0-1 0,0 1 1,1-1-1,-1 0 0,1 0 1,-1-1-1,1 1 1,0-1-1,-1 1 0,8 0 1,1 0 2,0 0 0,0-1 0,1 0 0,-1-1 0,13-2 1,26-3 122,81-21 1,47-25-97,-144 39-34,0-1 1,-1-2-1,0-2 1,-1-1-1,56-41 1,-75 45-195,-11 9 44,-12 10 48,-69 57 189,15-20 168,-38 28 306,99-69-577,-26 23 241,27-23-217,-1 1 0,1-1 0,0 1 0,-1 0-1,1-1 1,0 1 0,0 0 0,0 0 0,0-1 0,1 1 0,-1 0 0,0 0-1,1 0 1,-1 4 0,1-5-14,0 0-1,0 0 0,1 0 1,-1-1-1,0 1 1,0 0-1,1 0 0,-1 0 1,1 0-1,-1-1 1,1 1-1,-1 0 0,1 0 1,-1-1-1,1 1 1,0 0-1,-1-1 0,1 1 1,0 0-1,-1-1 1,1 1-1,0-1 0,0 0 1,0 1-1,1 0 1,22 5 198,-14-5-182,1 0 1,0 0-1,-1-1 1,1-1-1,-1 0 1,1 0-1,-1-1 1,1 0-1,-1-1 1,0 0-1,0 0 1,17-10-1,54-42-161,-19 12-157,-61 43 284,-1 0 0,0-1 0,1 1 0,-1 0-1,0 0 1,1 0 0,-1 0 0,1 0 0,-1 0 0,0 0 0,1 0 0,-1 0-1,1 0 1,-1 0 0,1 0 0,-1 0 0,0 0 0,1 0 0,-1 0-1,0 0 1,1 1 0,-1-1 0,1 0 0,-1 0 0,0 0 0,1 1-1,-1-1 1,0 0 0,1 1 0,-1-1 0,0 0 0,0 0 0,1 1 0,-1-1-1,0 0 1,0 1 0,0-1 0,1 1 0,-1-1 0,0 0 0,0 1-1,0-1 1,0 1 0,0-1 0,0 0 0,0 1 0,0 0 0,5 25-225,-5-22 216,2 17 42,-1-9 50,1 1-1,4 18 1,-5-28-64,0 0 0,0 0 0,0 0 0,0-1 0,0 1 0,1 0 0,-1-1 0,1 1 0,0-1 0,0 0 0,0 0 0,0 1 0,0-1 0,0 0 0,6 3 0,-4-3 21,0 0 0,0-1 1,0 1-1,1-1 0,-1 0 1,1 0-1,-1 0 0,1 0 1,-1-1-1,6 0 0,5-1 91,27-5-1,-31 4-114,24-5-13,-1-2 0,0-2-1,0-1 1,-1-1-1,-1-2 1,0-1 0,-1-2-1,-1-1 1,-1-1-1,32-29 1,-54 43-96,-1 1 0,13-9 0,-18 14 92,-1 0 0,0 1 0,0-1 0,0 0 0,0 0 0,0 0-1,1 0 1,-1 0 0,0 0 0,0 0 0,0 0 0,0 0-1,0 0 1,1 0 0,-1 0 0,0 0 0,0 0 0,0 1-1,0-1 1,0 0 0,0 0 0,1 0 0,-1 0 0,0 0-1,0 0 1,0 1 0,0-1 0,0 0 0,0 0 0,0 0-1,0 0 1,0 0 0,0 1 0,0-1 0,0 0 0,0 0-1,0 0 1,0 0 0,0 1 0,0-1 0,0 0 0,0 0-1,0 0 1,0 0 0,0 1 0,0 11-159,0-9 150,0 8 9,1 0 1,0 1 0,0-1 0,1 0 0,1 0 0,0-1 0,0 1 0,7 13 0,-8-19 38,0-1 0,1 0 0,-1 1 0,1-1 0,0 0-1,1-1 1,-1 1 0,0-1 0,1 1 0,0-1 0,0 0-1,0 0 1,0-1 0,0 1 0,1-1 0,-1 0 0,1 0-1,0 0 1,-1-1 0,1 1 0,8 0 0,0-2 7,1-1-1,-1 0 1,0 0 0,0-2 0,1 0 0,18-6-1,-24 6-56,16-4 62,-1-2 1,0-1-1,0 0 0,-1-2 0,0-1 1,36-28-1,-32 20-46,-1-2 1,-1-1 0,-1-1-1,30-42 1,-27 31-299,-25 35 290,-1 1 0,0-1 1,0 1-1,1 0 0,-1-1 0,0 1 0,0 0 0,1-1 0,-1 1 0,0 0 1,1-1-1,-1 1 0,1 0 0,-1 0 0,0-1 0,1 1 0,-1 0 0,1 0 1,-1 0-1,1-1 0,-1 1 0,0 0 0,1 0 0,1 9-70,-9 23 78,3-17 14,-1-1 0,-1 0 0,0 0 0,-1 0 0,-1-1 0,-13 19-1,2-8 39,0-1 0,-2-1-1,-1-1 1,0-1 0,-50 33-1,62-48 38,1 0 0,-15 5-1,20-8-42,-1-1 0,1 1 0,-1-1 0,1-1 0,-1 1-1,1 0 1,-1-1 0,-5 0 0,9 0-38,1 0 0,-1 0 0,0 0 0,1 0 0,-1-1-1,0 1 1,0 0 0,1 0 0,-1 0 0,1-1 0,-1 1 0,0 0 0,1-1 0,-1 1-1,1-1 1,-1 1 0,0 0 0,1-1 0,-1 1 0,1-1 0,0 0 0,-1 1 0,1-1-1,-1 1 1,1-1 0,0 1 0,-1-1 0,1 0 0,0 1 0,0-1 0,0 0 0,-1 1-1,1-1 1,0 0 0,0 0 0,0 1 0,0-1 0,0 0 0,0 1 0,1-2 0,-1 0-4,1 0 0,-1 0 1,1 1-1,0-1 0,-1 0 1,1 1-1,0-1 0,0 1 1,0-1-1,0 1 0,1-1 1,-1 1-1,0 0 0,1 0 1,1-2-1,6-3-8,1 1 0,1 0-1,-1 0 1,1 1 0,0 1-1,0-1 1,0 2 0,0 0-1,0 0 1,22 0 0,5 2-459,73 12-1,-47-4-2361,-36-4-2446,34 9 0,-52-10 3704,22 5-1706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10.2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3648,'6'1'401,"1"-1"-1,0 1 1,-1 0 0,1 1-1,-1-1 1,0 1-1,1 1 1,-1-1 0,0 1-1,8 5 1,3 3 326,-1 0-1,16 16 0,-16-11-284,-1-1 1,0 2-1,-2 0 0,1 1 0,15 29 0,44 102 1348,22 99 60,-89-229-1853,-1 1-1,-1 0 1,-1 0-1,-1 0 1,0 21-1,-2-14-2524,0-1 678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12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22 2304,'2'-2'515,"0"1"0,0-1 0,0 1 1,1 0-1,-1 0 0,0 0 0,1 0 0,-1 0 1,5-1-1,-5-1 746,2-3 719,-4 6-1969,0 0 1,0 0-1,0 0 0,0 0 1,0 0-1,0 0 0,0 0 1,0 0-1,0 1 0,0-1 1,0 0-1,0 0 0,0 0 1,0 0-1,0 0 0,0 0 1,0 0-1,0 0 0,0 0 1,0 0-1,0 0 0,0 0 1,0 0-1,0 0 1,0 0-1,0 0 0,0 0 1,0 0-1,1 0 0,-1 0 1,0 0-1,0 0 0,0 0 1,0 0-1,0 0 0,0 0 1,0 0-1,0 0 0,0 0 1,0 0-1,0 0 0,0 0 1,0 0-1,0 0 0,0 0 1,0 0-1,0 0 1,0 0-1,0 0 0,0 0 1,1 0-1,-1 0 0,0 0 1,0 0-1,0 0 0,0 0 1,0 1-23,-1 6 128,-5 17-27,5-18-20,-1 1-1,0-1 1,-4 12-1,-5 2 134,-20 26-1,-6 12-4,14-15 122,-18 48 0,40-88-306,-36 104 265,32-90-186,1 0 0,1 0 0,0 1-1,1 22 1,2-35-2,0-1 0,0 1 0,1-1 0,-1 1-1,1-1 1,0 1 0,1-1 0,-1 0 0,1 1-1,0-1 1,0 0 0,0 0 0,0 0 0,1 0 0,0-1-1,0 1 1,0-1 0,0 0 0,0 0 0,1 0 0,-1 0-1,1 0 1,0-1 0,0 1 0,0-1 0,0 0 0,0 0-1,0-1 1,0 1 0,1-1 0,-1 0 0,9 1-1,17 1 46,0-1 0,0-1 0,0-1 0,-1-2 0,42-8 0,-68 9-310,-1 1-1,0-1 0,0 0 0,1 1 1,-1-1-1,0 0 0,0-1 0,0 1 0,0 0 1,0 0-1,1-3 0,-2 4-171,0-1-1,0 0 1,-1 0 0,1 0 0,-1 0-1,1 0 1,0 0 0,-1 0 0,0 0-1,1 0 1,-1 0 0,1 0 0,-1 0-1,0 0 1,0 0 0,0-2 0,0-1-1334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12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48 4800,'-14'0'1765,"24"-2"644,29-1 51,257-11 2234,-280 13-4704,77 0-377,159-25 0,-230 25-461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13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 4064,'13'-2'6285,"17"-3"-3537,20-4-2091,435-50 1493,-432 53-2158,-20 2-60,1 1 1,-1 1 0,52 5-1,-55 4-1665,-17-2 768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13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3392,'1'-2'291,"0"1"1,1-1-1,-1 1 1,1-1-1,-1 1 1,1 0-1,-1-1 1,1 1-1,0 0 1,0 0 0,-1 0-1,3-1 1,-3 2-224,0 0 0,-1-1 1,1 1-1,0 0 1,-1 0-1,1 0 1,0 0-1,-1 0 1,1-1-1,0 1 1,0 1-1,-1-1 0,1 0 1,0 0-1,-1 0 1,1 0-1,0 0 1,-1 1-1,1-1 1,0 0-1,-1 0 1,1 1-1,-1-1 0,1 1 1,0-1-1,-1 0 1,1 1-1,-1-1 1,1 1-1,-1-1 1,0 1-1,1 0 1,-1-1-1,1 1 0,-1-1 1,0 1-1,0 0 1,1-1-1,-1 2 1,7 18 457,0 1 0,-2 0 0,-1 0 1,0 0-1,0 33 0,1-1 1191,-4-54-1178,3-4-328,-1 1-1,1-1 1,0 1 0,5-4-1,7-7-111,-1 1-166,1 1 0,1 1 0,23-14 0,-10 7-246,-23 14 320,0 0 0,1 1 0,-1 0 0,1 1 1,0-1-1,0 2 0,15-4 0,-18 5 45,0 0 0,0 1-1,0 0 1,0 0-1,0 1 1,0-1 0,0 1-1,0 0 1,0 0-1,-1 1 1,1-1 0,0 1-1,0 0 1,5 4-1,3 2 50,-1 1 0,1 0 0,-2 0-1,1 1 1,-2 1 0,1 0 0,-1 1-1,11 16 1,-20-26-228,0-1 0,0 1 0,0-1 0,0 1 0,0-1 0,-1 1 0,1 0 0,-1 0 0,1-1 0,0 4 0,14-5-5910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15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 5152,'-8'-5'4069,"9"23"-3370,5-5-408,1 0 1,0-1 0,1 0-1,0 0 1,19 21 0,-1-1 123,-7-8-243,-1 2 1,-2 0-1,0 1 1,-1 0-1,21 59 1,14 133 325,-17 6 236,-18-96-86,-3 163 0,-13-275-595,-13 249 1003,-61 173-320,66-399-621,-15 45 1,19-70-66,-1 0 1,-1 0-1,0-1 0,-1 0 1,-17 23-1,8-22-1170,3-4 278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16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0 4480,'-3'1'2918,"1"5"-1438,-1 16-906,1-2 16,-8 20 225,1-6-206,2 1-1,1 0 0,-2 50 0,10-67 252,-2-18-844,0 0-1,0 1 0,0-1 1,1 0-1,-1 0 1,0 0-1,0 0 1,0 0-1,0 0 1,0 0-1,0 0 1,0 1-1,0-1 1,1 0-1,-1 0 1,0 0-1,0 0 1,0 0-1,0 0 0,0 0 1,0 0-1,1 0 1,-1 0-1,0 0 1,0 0-1,0 0 1,0 0-1,0 0 1,1 0-1,-1 0 1,0 0-1,0 0 1,0 0-1,0 0 0,0 0 1,0 0-1,1 0 1,-1 0-1,0 0 1,0-1-1,0 1 1,0 0-1,0 0 1,0 0-1,0 0 1,1 0-1,-1 0 1,0 0-1,0 0 1,0-1-1,0 1 0,3-5 276,1 0-1,-1 0 0,3-8 0,3-4-69,60-86 309,-57 88-664,0 0 1,1 1-1,1 0 0,22-16 0,-34 28 156,1 0 1,-1 1 0,1-1-1,0 1 1,-1-1 0,1 1-1,0 0 1,0 0 0,0 0-1,5-1 1,-6 2-16,-1 0 1,1 1 0,0-1-1,0 0 1,-1 0-1,1 1 1,-1-1 0,1 1-1,0-1 1,-1 1-1,1 0 1,-1 0 0,1-1-1,-1 1 1,1 0-1,-1 0 1,0 0-1,0 1 1,1-1 0,-1 0-1,1 2 1,3 3 48,-1 1 1,0 0-1,0 0 0,-1 0 1,0 0-1,0 0 0,-1 1 1,4 13-1,5 67 424,-8-55-422,7 72 550,-9-94-1292,0 0-1,5 19 1,-1-10-681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25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10 327 1568,'-10'13'10245,"15"-20"-10128,-2 6-43,1 0 0,-1 1-1,1 0 1,6 0-1,1 1 50,0 0 0,1 0 0,17-3 0,-3 2 148,125-14 440,-55 4-371,427-6 396,-337 18-355,252-9 427,-394 3-774,315-24 497,-309 27-498,-31 1-39,1-1 1,-1 0-1,32-7 1,-43 5 30,-4 0 238,-4 2-280,0 0 1,0-1 0,0 1-1,0 0 1,0 0 0,0 0-1,-1 0 1,1-1 0,0 1-1,-1 0 1,1 0 0,-1 0-1,1 0 1,-1 0 0,-1-2-1,-4-4 104,0 0 0,-12-10 0,2 3-156,0 0 104,0 0-1,-2 2 1,1 0-1,-2 0 0,-19-8 1,-14-9-50,39 22-69,-22-8 0,23 10 139,-24-13 0,27 11-198,17 4 63,-1 1 79,0 1-41,1 1-1,-1-1 1,0 1 0,1 0 0,-1 1 0,12 1-1,45 14 53,-52-12 25,117 39-77,-120-39 24,-3-2 7,0 0 1,-1 0-1,1 1 1,-1 0-1,0 0 1,0 0-1,0 0 1,0 1-1,-1 0 1,1 0-1,5 7 1,-9-8 6,-1-1 0,1 1 0,-1 0 1,1 0-1,-1 0 0,0 0 0,0 0 1,0-1-1,-1 1 0,0 4 0,1-5 3,-1 3 21,-1 0 0,1 0 0,-1 0 0,0 0 0,0 0 0,-1 0 0,1-1 0,-1 1 0,-6 7 0,-5 4 12,-17 16 0,19-21-110,-3 3 144,-1 0-1,-1-1 0,0-1 0,-36 19 0,38-26 24,1 0-269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26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54 2720,'-1'-2'350,"0"0"1,1 0-1,-1 0 0,1 0 0,-1 1 1,1-1-1,0 0 0,0 0 1,0 0-1,0 0 0,0 0 0,0 0 1,1 0-1,-1 0 0,1 0 1,-1 1-1,1-1 0,0 0 0,-1 0 1,1 1-1,2-4 0,-1 1 1133,6 12-1062,-5-5-371,0-1-1,0 1 1,-1 0-1,1 0 1,-1 0-1,1 0 1,-1 1-1,0-1 1,0 0-1,-1 1 1,1 0 0,-1-1-1,0 1 1,1 0-1,-1 5 1,2 8 59,-1 1 1,0 20-1,-1-21-14,4 34 96,13 59 0,-8-57 185,-9-48-283,2 2 948,3-15-271,-2-1-673,0 0 1,-1 0-1,-1 0 1,1 0-1,1-19 1,4-11 31,-1 8-117,3 0-1,19-45 0,-22 61-60,0 1-1,1 0 1,1 0-1,0 1 0,1 0 1,0 1-1,14-13 0,-23 24 30,0 0-1,0 0 1,1 1-1,-1-1 0,0 0 1,1 0-1,-1 0 1,1 1-1,-1-1 0,1 1 1,-1-1-1,1 1 0,-1 0 1,1 0-1,-1-1 1,1 1-1,3 1 0,-2-1 17,-1 1-1,1-1 0,0 1 0,0 0 0,-1 0 0,1 0 0,0 1 0,-1-1 0,4 3 0,-1 0-1,0 0 0,0 1 0,0-1 0,-1 1 0,1 0 0,-1 0 0,0 1 0,3 6 0,2 7 141,-1 1 0,0 1-1,-2-1 1,7 32 0,5 87 135,-17-107-1054,0-32 355,0-1 1,0 1 0,0-1-1,0 0 1,0 1 0,0-1-1,0 0 1,6-6-2142,-2 3 1164,11-8-492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27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13 168 3072,'-13'4'11584,"31"-4"-10475,118 8 21,4-14-690,-43 0-458,67 6 138,-77 0-70,-23 4 185,-63-4-221,-1-1-1,1 1 1,0 0-1,-1 0 1,1-1 0,-1 1-1,1 0 1,-1-1-1,1 1 1,-1 0 0,1-1-1,-1 1 1,1-1-1,-1 1 1,0-1 0,1 1-1,-1-1 1,0 1-1,1-1 1,-1 0-1,0 1 1,0-1 0,0 1-1,1-1 1,-1 0-1,0 1 1,0-1 0,0 1-1,0-1 1,0 0-1,0 1 1,0-1 0,0 0-1,0 1 1,-1-2-1,1-1 20,0-1-1,-1 0 0,1 1 0,-1-1 1,-2-5-1,-2 0-48,-1 1 1,0 0 0,0 1-1,0-1 1,-1 1-1,0 0 1,-1 1 0,-11-8-1,-37-24-261,56 37 258,-1 1 1,0 0-1,0-1 1,0 1-1,1-1 1,-1 1-1,0-1 1,1 1 0,-1-1-1,0 0 1,1 1-1,-1-1 1,1 0-1,-1 1 1,1-1-1,-1-1 1,1 1 13,0 1 0,1 0 0,-1 0 0,0-1 0,1 1 0,-1 0 0,0 0 0,1 0 0,-1 0 0,1-1 0,-1 1 0,0 0 0,1 0 0,-1 0 1,1 0-1,-1 0 0,0 0 0,1 0 0,-1 0 0,1 0 0,-1 0 0,0 0 0,1 1 0,5-1-32,0 1 0,0 1 0,9 2-1,25 13-35,64 31-8,-102-47 76,0 0 0,0 0 0,0 1 0,0-1 1,0 1-1,0-1 0,0 1 0,-1 0 0,1 0 1,-1-1-1,1 1 0,-1 0 0,0 1 0,1-1 0,-1 0 1,0 0-1,-1 0 0,1 1 0,0 2 0,0-2 5,-1 1-1,0 0 1,0-1 0,0 1-1,0 0 1,-1 0-1,1-1 1,-1 1 0,0 0-1,0-1 1,-3 5-1,-7 19 28,-2-1 0,-1 0-1,-22 30 1,33-52-77,0-1 1,-1 1-1,0-1 0,-5 4 0,5-4-1192,0-1 0,1 2 1,-1-1-1,-4 6 0,6-1-822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9:47.2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320 103 6400,'3'-23'1723,"2"-23"2276,-4 45-3821,-1 0-1,0 0 0,0-1 1,0 1-1,0 0 0,-1-1 1,1 1-1,0 0 0,0 0 1,-1-1-1,1 1 0,-1 0 0,1 0 1,-1 0-1,1 0 0,-1 0 1,0-1-1,0 1 0,1 0 1,-1 0-1,0 1 0,0-1 1,0 0-1,0 0 0,0 0 1,0 1-1,0-1 0,-1 0 1,1 1-1,0-1 0,0 1 1,0 0-1,-1-1 0,1 1 1,0 0-1,-2-1 0,-1 1-14,0 1-1,0-1 1,0 0-1,0 1 1,1 0 0,-1 0-1,0 0 1,0 0-1,1 1 1,-1-1-1,-4 4 1,-8 6 216,0 0 0,1 1 0,0 0 0,1 2 0,0 0 0,-17 23 0,10-8 143,1 1 0,-27 53 0,41-71-475,1-2 46,0 0-1,0 0 1,1 1 0,0 0 0,1-1-1,0 2 1,-2 17 0,4-20 29,1 0 0,0-1 0,0 1 0,1 0 0,0 0-1,3 9 1,-3-16-95,0-1 0,-1 1 0,1 0 0,0-1 0,0 1 0,0-1 0,0 1 0,0-1 0,0 1 0,0-1 0,0 0 0,1 1 0,-1-1 0,0 0 0,3 1 0,-2-1-12,0 0 1,0-1-1,0 1 0,0-1 1,0 0-1,0 1 1,0-1-1,0 0 0,0 0 1,0 0-1,0 0 1,0-1-1,0 1 0,0 0 1,-1-1-1,5-1 1,2-1-40,0-1 1,0 0 0,0-1 0,-1 1 0,1-2 0,-1 1 0,0-1-1,8-9 1,46-56-1253,-59 68 1225,6-8-107,-4 7 98,-1 0-1,1 0 1,-1 0 0,0-1-1,-1 1 1,1-1 0,3-10 0,-6 15 53,0 0 0,0 0 0,0 0 0,0-1 0,0 1 0,1 0 0,-1 0 0,0 0 0,0 0 0,0-1 1,0 1-1,0 0 0,0 0 0,0 0 0,0-1 0,0 1 0,0 0 0,0 0 0,0 0 0,0-1 0,0 1 0,0 0 1,-1 0-1,1 0 0,0 0 0,0-1 0,0 1 0,0 0 0,0 0 0,0 0 0,0 0 0,0-1 0,-1 1 1,1 0-1,0 0 0,0 0 0,-8 3-46,-8 11 360,15-13-220,-4 4 44,-1 1 0,1-1 0,0 1-1,1 0 1,0 1 0,0-1 0,0 1 0,1 0 0,-1-1 0,2 2-1,-1-1 1,-2 12 0,5-18-126,0-1 1,0 1-1,0 0 0,0-1 1,0 1-1,0 0 0,0-1 0,0 1 1,0 0-1,0-1 0,0 1 1,1 0-1,-1-1 0,0 1 0,0 0 1,1-1-1,-1 1 0,0 0 1,1-1-1,-1 1 0,1-1 0,-1 1 1,1-1-1,-1 1 0,1-1 1,-1 1-1,1-1 0,0 0 1,-1 1-1,1-1 0,-1 0 0,2 1 1,2 0 15,-1 0 1,1 0-1,0 0 1,0 0 0,5-1-1,18 1 153,50-5-1,-22 0-83,-3-1-350,0-1-1,0-3 0,56-17 0,-24 0-350,83-38-1,-162 62 592,14-5-14,-1-2 1,0 0-1,29-20 0,-46 29 14,0-1 0,1 0 0,-1 0-1,0 0 1,0-1 0,0 1 0,0 0-1,0 0 1,0-1 0,0 1 0,-1 0 0,1-1-1,0 1 1,0-2 0,-1 2 14,0 0 0,0 1 0,0-1 1,-1 0-1,1 1 0,0-1 0,0 0 0,0 1 1,-1-1-1,1 0 0,0 1 0,-1-1 0,1 1 0,0-1 1,-1 1-1,1-1 0,-1 1 0,1-1 0,-1 1 0,1-1 1,-1 1-1,1-1 0,-1 1 0,0 0 0,1-1 1,-1 1-1,1 0 0,-1-1 0,0 1 0,1 0 0,-1 0 1,0 0-1,0 0 0,-5-2 6,1 2-1,0-1 1,-1 0 0,1 1-1,-1 0 1,1 0 0,0 1-1,-1 0 1,1 0 0,0 0-1,-1 0 1,1 1 0,-7 3-1,-10 5-60,-36 22 0,47-26 44,-6 4 229,1 1 1,-25 20 0,37-27-142,0 0 0,-1 0 0,2 0 0,-1 1 0,0-1 0,1 1 0,0 0 0,0 0 0,0 0 0,1 1 0,0-1 0,0 0 0,-2 9 0,4-13-62,-1 0 0,1 0 0,0 0 1,0 0-1,0 0 0,0 0 0,0 0 1,1 0-1,-1 0 0,0 0 0,0 0 0,1 0 1,-1 0-1,0 0 0,1-1 0,-1 1 0,1 0 1,-1 0-1,1 0 0,-1-1 0,2 2 0,-1-1 4,1 0 1,-1 0-1,1 0 0,-1 0 0,1 0 0,0 0 0,-1-1 0,1 1 0,0 0 0,2 0 1,4 0 41,-1-1 0,0 1 1,1-1-1,11-2 1,1-1-10,0-2 1,37-12-1,-29 7-36,-26 10-18,0-1-1,0 1 1,0-1-1,0 1 1,-1-1-1,1 1 1,0 0-1,0 0 1,2 0-1,-3 0 2,-1 0 0,1 1-1,-1-1 1,0 0 0,1 0 0,-1 0-1,0 0 1,1 0 0,-1 1-1,0-1 1,1 0 0,-1 0 0,0 1-1,1-1 1,-1 0 0,0 0 0,0 1-1,1-1 1,-1 0 0,0 1 0,0-1-1,0 0 1,0 1 0,1-1 0,-1 1-1,0-1 1,0 1 0,0 2-49,0 1-1,-1-1 1,1 1 0,-1-1-1,0 0 1,0 1 0,-3 5 0,1 0-6,-46 136 247,-40 101 228,-13-28-257,73-164 6,-65 91 0,89-138-151,-23 27 88,26-31-62,-1-1 0,0 1 0,1-1 0,-1 0 0,0 0 0,0 0 0,0 0 0,0 0 0,-6 1-1,9-3-27,-1 1-1,0-1 1,0 0-1,0 0 0,-1 1 1,1-1-1,0 0 0,0 0 1,0 0-1,0 0 0,0 0 1,0-1-1,0 1 1,0 0-1,0 0 0,0-1 1,0 1-1,0-1 0,0 1 1,1 0-1,-1-1 0,0 0 1,0 1-1,0-1 0,0 0 1,1 1-1,-1-1 1,0 0-1,1 0 0,-1 0 1,0 1-1,1-1 0,-1 0 1,1 0-1,0 0 0,-1-2 1,0 0-10,0 0 0,0-1 0,0 1 0,1-1-1,0 1 1,-1-1 0,1 1 0,0-1 0,2-5 0,0-1-89,0 1-1,1-1 1,1 1 0,0 0-1,0 0 1,0 0-1,10-12 1,49-57-439,-4 5-80,-7-11 183,-34 53 317,1 2 0,1 0 0,1 1 0,35-36 0,-20 33 93,1 2 0,2 2 0,0 1 0,1 2 0,75-31 0,129-57 166,-215 95 129,-27 16-216,0-1-1,0 1 1,0-1-1,0 1 1,-1-1-1,1 0 1,0 0-1,-1 1 1,0-1-1,1 0 0,0-3 1,-2 5-60,0-1 0,1 1 1,-1 0-1,0 0 0,0 0 0,0-1 1,0 1-1,0 0 0,0 0 0,0 0 1,0-1-1,1 1 0,-1 0 0,0 0 1,0-1-1,0 1 0,0 0 0,0 0 1,0 0-1,0-1 0,-1 1 0,1 0 1,0 0-1,0 0 0,0-1 0,0 1 1,0 0-1,0 0 0,0 0 0,0-1 0,0 1 1,-1 0-1,1 0 0,0 0 0,0-1 1,0 1-1,0 0 0,-1 0 0,1 0 1,0 0-1,0 0 0,0 0 0,0 0 1,-1-1-1,1 1 0,0 0 0,0 0 1,-1 0-1,1 0 0,0 0 0,0 0 1,0 0-1,-1 0 0,1 0 0,0 0 1,0 0-1,-1 0 0,1 0 0,0 0 1,0 0-1,0 0 0,-1 1 0,1-1 1,0 0-1,0 0 0,-1 0 0,-13 7 68,11-4-15,-1 0 0,1 0 0,0 0 0,0 1 0,-4 6 0,6-8-48,0 0 0,0 1 0,1-1 0,-1 0 1,1 1-1,-1-1 0,1 0 0,0 1 1,0-1-1,0 0 0,0 1 0,1 4 1,0-3 34,0 0 1,0 1 0,0-1 0,0 0-1,1 0 1,0 0 0,0 0 0,0 0-1,0 0 1,1 0 0,3 4-1,-4-6-9,0 0-1,0 0 1,0-1-1,0 1 1,0 0-1,0-1 0,1 1 1,-1-1-1,0 0 1,1 0-1,-1 0 0,1 0 1,0 0-1,-1-1 1,1 1-1,0-1 0,-1 1 1,1-1-1,0 0 1,2 0-1,11-3 13,0-1 0,0 0 0,0-1 0,-1 0 0,0-1 0,0-1 1,0-1-1,-1 0 0,0-1 0,20-16 0,-29 20-61,0 1 0,-1-1 0,1 1 1,-1-1-1,-1-1 0,1 1 0,-1 0 1,0-1-1,0 0 0,0 0 0,-1 0 1,0 0-1,0 0 0,0 0 0,-1 0 0,0-1 1,0-10-1,-1 12-5,0-1 0,-1 1 0,0-1-1,0 1 1,0 0 0,-1 0 0,0-1 0,0 1 0,0 0 0,0 0 0,-1 1 0,0-1 0,0 1 0,0-1-1,-1 1 1,1 0 0,-1 0 0,0 0 0,0 1 0,-8-6 0,8 6-24,0 1 0,-1-1 0,0 1 0,1 0 0,-1 0 0,0 0 0,0 1 0,0 0 0,0 0 0,0 0 0,0 0 0,0 1 0,0 0 0,-1 0 0,1 0 0,0 1 0,0-1 0,0 1 0,0 1 0,0-1 0,-6 3 0,4-1-298,0 1 1,0-1-1,1 1 0,-1 0 0,1 1 0,-6 5 1,6-4-840,-1 1 0,1 0 0,0 0 1,-9 15-1,-19 46-8885,18-35 7348,-14 22-1148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28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114 234 2304,'-40'21'4314,"37"-19"-4056,0-1 0,-1 1 0,1-1-1,-1 1 1,1-1 0,-1 0-1,0 0 1,0-1 0,-6 1 0,9-1-186,0 1-1,0-1 1,-1-1 0,1 1 0,0 0 0,0 0 0,-1 0 0,1-1 0,0 1 0,0 0 0,0-1 0,0 1 0,-1-1 0,1 0 0,0 1 0,0-1 0,0 0 0,0 0 0,1 1 0,-1-1 0,0 0 0,0 0 0,0 0 0,1 0 0,-1 0 0,0 0 0,1 0 0,-1 0 0,1-1 0,-1 1-1,1 0 1,0 0 0,-1 0 0,1-1 0,0 0 0,-1-3 79,1 1 0,0-1 0,0 1 0,1-1 0,-1 1 0,1-1 0,0 1 0,0 0 0,0-1 0,1 1 0,3-8 0,-1 5 28,1 0 0,-1 0 0,1 0-1,1 0 1,11-11 0,-3 7-50,0 0 0,0 0 0,1 2 0,0-1 0,28-11 0,-20 12-74,1 0 0,25-5 0,-37 11-33,1 1 0,0 0 1,0 1-1,0 0 0,24 3 1,-34-1-19,0-1 0,0 1 0,-1 0 1,1 0-1,0 0 0,-1 0 0,1 1 1,-1-1-1,0 1 0,1-1 1,-1 1-1,0 0 0,0 0 0,0 0 1,0 0-1,-1 0 0,1 0 1,2 4-1,2 5 18,0 1 0,8 21 0,-4-10-25,6 12 333,31 50 1,-46-84-315,-1-1 0,0 1 0,1-1 0,-1 1 1,1-1-1,-1 1 0,1-1 0,0 1 0,-1-1 0,1 1 0,-1-1 1,1 0-1,0 1 0,-1-1 0,1 0 0,0 0 0,-1 1 1,1-1-1,0 0 0,-1 0 0,1 0 0,0 0 0,-1 0 0,1 0 1,0 0-1,0 0 0,-1 0 0,1 0 0,0 0 0,-1-1 0,1 1 1,0 0-1,-1 0 0,1-1 0,0 1 0,-1-1 0,1 1 1,-1 0-1,1-1 0,0 0 0,2-1 5,-1 0-1,0 0 1,0-1-1,0 1 1,0 0-1,0-1 1,2-4-1,3-10 48,0 0 0,-2 0 0,0 0 0,-1-1 0,-1 0 0,0 0 0,-1-22 0,-2 36-104,0 0-1,-1-1 0,1 1 0,-1 0 0,0 0 0,0 0 0,-1-1 0,-3-6 0,5 10 12,-1 0 1,1 0-1,-1 0 1,0-1-1,1 1 0,-1 0 1,0 0-1,0 1 1,0-1-1,0 0 0,0 0 1,0 0-1,0 0 0,0 1 1,0-1-1,0 1 1,0-1-1,-1 1 0,1-1 1,0 1-1,0 0 1,-1-1-1,1 1 0,0 0 1,0 0-1,-1 0 1,1 0-1,0 0 0,0 0 1,-1 0-1,-1 1 0,-2 0-15,3 0 22,0-1-1,0 1 1,-1 0 0,1 0 0,0 0-1,0 0 1,0 0 0,0 0-1,1 0 1,-1 0 0,0 1 0,0-1-1,1 1 1,-4 3 0,3-2-35,-17 21 42,1 0 0,-15 30 0,-32 43 177,55-84-72,-1 0 0,0-1 0,-1 0 1,0-1-1,-1-1 0,0 0 0,-1-1 1,-15 9-1,24-15-63,-1 1 0,1-1 1,-1 0-1,1-1 0,-1 1 1,0-1-1,1-1 0,-1 1 0,0-1 1,-1 0-1,1 0 0,0 0 1,0-1-1,-9-1 0,11 1-22,-1-1 0,1 0 0,-1 0-1,1 0 1,0 0 0,0-1 0,-1 0 0,1 0-1,0 0 1,1 0 0,-1 0 0,0-1 0,1 0-1,-1 0 1,1 0 0,0 0 0,0 0 0,0-1 0,0 1-1,1-1 1,-1 0 0,-1-4 0,-12-41-2913,15 44 2266,0 1 0,0 0-1,1-1 1,-1 1 0,1 0-1,0-1 1,0 1 0,1 0-1,-1-1 1,2-4 0,6-4-1314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30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192 632 3488,'0'-4'219,"0"-4"618,0 1 0,0-1 0,-1 1 0,-3-15 0,3 21-729,1 0 0,0 0 1,-1 0-1,1 0 1,-1 0-1,1 0 1,-1 0-1,0 0 1,1 0-1,-1 0 1,0 1-1,1-1 1,-1 0-1,0 0 0,0 1 1,0-1-1,-1 0 1,1 0-80,0 1 0,-1 0 0,1 0 0,0 0 0,0 0 1,0 0-1,-1 0 0,1 0 0,0 0 0,0 0 0,-1 0 0,1 1 0,0-1 1,0 1-1,0-1 0,0 1 0,0-1 0,0 1 0,-2 1 0,-9 6 145,1 1-1,1 0 0,0 1 1,0 0-1,-17 23 0,17-20-103,0 1-1,1 0 0,0 1 1,1 0-1,-12 31 0,19-42-8,1 0-1,-1 0 1,1 0-1,0 0 1,0 0-1,0-1 1,0 1-1,1 0 1,0 0-1,0 0 1,0-1-1,0 1 1,3 5-1,-4-8-19,1 1 0,-1-1 0,1 0 1,-1 0-1,1 1 0,0-1 0,0 0 0,0 0 0,0 0 0,-1 0 0,1 0 0,1 0 1,-1 0-1,0 0 0,0-1 0,0 1 0,0 0 0,1-1 0,-1 1 0,0-1 0,0 1 1,1-1-1,-1 1 0,0-1 0,1 0 0,-1 0 0,1 0 0,-1 0 0,0 0 0,1 0 1,-1 0-1,1 0 0,-1 0 0,0-1 0,1 1 0,1-1 0,3-2 42,0 0 0,0 0-1,0-1 1,-1 0 0,1 0-1,-1 0 1,0 0 0,5-6-1,-4 2-27,0-1 0,0 1-1,-1-1 1,0 0 0,4-10-1,16-49 345,22-96 0,-42 146-370,14-52-45,-4-2 0,13-140 0,-27 196-21,0-16-233,-3-42 1,1 61-3,0 18 5,0 12 182,-20 172 165,11 55 539,13-78-102,-3-163-561,0 0 0,1 0-1,-1 0 1,1 0 0,-1 0 0,1 0 0,0 0 0,2 4 0,-3-6-24,1 0 1,-1 0 0,0-1 0,1 1-1,-1 0 1,1-1 0,-1 1-1,1-1 1,0 1 0,-1-1-1,1 1 1,0-1 0,-1 1-1,1-1 1,0 0 0,-1 1 0,1-1-1,0 0 1,0 1 0,-1-1-1,1 0 1,0 0 0,0 0-1,0 0 1,-1 0 0,1 0 0,0 0-1,0 0 1,0 0 0,-1 0-1,1 0 1,0-1 0,0 1-1,-1 0 1,1 0 0,0-1 0,1 0-1,19-12-1708,1-2 630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31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64 4064,'0'-43'2245,"0"42"-2052,0 0 0,1 0-1,-1-1 1,0 1 0,0 0-1,1 0 1,-1 0 0,1-1-1,-1 1 1,1 0 0,-1 0 0,1 0-1,0 0 1,-1 0 0,3-2 385,-3 3-514,1 0 0,-1 0 1,0 0-1,0 0 0,0 0 0,0-1 1,1 1-1,-1 0 0,0 0 1,0 0-1,0 0 0,1 0 0,-1 0 1,0 0-1,0 0 0,0 0 0,0 0 1,1 0-1,-1 0 0,0 0 0,0 0 1,0 1-1,0-1 0,1 0 1,-1 0-1,0 0 0,3 11 807,-6 27-83,-1-1 0,-2 1 0,-13 43 1,14-61-641,-9 41 228,2 1 1,4 0-1,2 0 1,4 126-1,2-180-276,1 1 0,1-1 0,-1 0 0,1 0 0,0 0 0,1 0 0,0 0 0,0-1-1,7 12 1,-8-16-61,0 0 0,1 0 0,-1 0 0,1 0 0,-1-1 0,1 1 0,0-1 0,0 1 0,0-1 0,1 0 0,-1 0 0,0 0 0,1-1 0,-1 1 0,1-1 0,0 0 0,-1 0 0,1 0 0,0-1 0,0 1-1,7-1 1,-3 0-42,0-1 0,1 0 0,-1 0 0,0-1 0,0 0 0,13-6-1,-4 1-1151,-2-1 0,18-11 0,-29 16 635,1 0 0,-2 0 1,1 0-1,0 0 0,0-1 1,3-5-1,6-5-962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31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66 5728,'-35'0'3061,"63"11"822,2-6-3054,0-1 1,0-1 0,1-2-1,49-4 1,-35-2-641,-1-2-1,68-19 1,-86 18-82,30-9-1383,-21 0-2835,-22 11 2437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33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93 3328,'0'0'1488,"-19"-1"4672,12-2-5193,6 2-788,0 1-1,0-1 1,0 0 0,0 1-1,0 0 1,0-1 0,0 1 0,0-1-1,0 1 1,0 0 0,0 0-1,0 0 1,0-1 0,0 1-1,-1 0 1,-1 1 0,5-2-47,0 0 1,0 0-1,0 0 1,0 0 0,0 0-1,0 1 1,0-1-1,0 1 1,0-1-1,0 1 1,1 0-1,-1 0 1,0 0-1,0 0 1,4 1-1,48 7-27,-14-1 128,-17-6 142,1-1 0,33-5 0,13 0-33,-67 5-328,1 0 1,-1-1-1,0 1 0,0-1 0,1 0 0,-1 0 1,0 0-1,3-1 0,3-7 61,-9 6-107,0-1 26,-5-2-70,2 6-5,3 0 68,0 0 0,0 0 0,-1 0 0,1 0-1,0 0 1,0 0 0,0 0 0,0 0 0,-1 0 0,1 0 0,0 0 0,0 0 0,0 0-1,0 0 1,-1 0 0,1 0 0,0 0 0,0 0 0,0 0 0,-1 0 0,1 0 0,0 0-1,0 0 1,0 0 0,0 0 0,0 0 0,-1 0 0,1-1 0,0 1 0,0 0 0,0 0 0,0 0-1,0 0 1,0 0 0,-1-1 0,1 1 10,0 0 0,0 0-1,0 0 1,0 0 0,0 0 0,0-1-1,0 1 1,0 0 0,0 0-1,0 0 1,0 0 0,-1 0 0,1 0-1,0 0 1,0 0 0,0 0 0,0 0-1,0 0 1,0 0 0,0-1-1,-1 1 1,1 0 0,0 0 0,0 0-1,0 0 1,0 0 0,0 0 0,0 0-1,-1 0 1,1 0 0,0 0 0,0 0-1,0 0 1,0 0 0,0 1-1,0-1 1,0 0 0,-1 0 0,1 0-1,0 0 1,0 0 0,0 0 0,0 0-1,0 0 1,0 0 0,0 0 0,-1 1-1,-1 0-362,-1-2 373,0 0 0,0 0 0,0 0 0,0 0 0,0 1 0,-4-1-1,1 1 1,-1-1 0,1 0 0,-1 0-1,1-1 1,-1 0 0,1 0 0,0 0-1,0-1 1,0 0 0,0 0 0,1 0 0,-1-1-1,1 0 1,-7-5 0,12 9-4,0 0 1,0-1-1,0 1 0,-1 0 1,1 0-1,0 0 1,0 0-1,0-1 1,0 1-1,-1 0 0,1 0 1,0 0-1,0 0 1,0-1-1,0 1 0,0 0 1,0 0-1,0-1 1,0 1-1,0 0 0,0 0 1,-1 0-1,1-1 1,0 1-1,0 0 1,0 0-1,1-1 0,-1 1 1,0-1-1,7 2-308,6 2 281,0 0 1,22 3-1,-10-3-60,144 22 292,-165-25-220,0 1-1,1 1 1,-1-1-1,0 1 0,5 2 1,-8-4 17,0 0 1,-1 1 0,1-1-1,0 0 1,-1 1-1,1-1 1,-1 0 0,1 1-1,0-1 1,-1 0-1,1 1 1,-1-1 0,1 1-1,-1-1 1,0 1-1,1-1 1,-1 1-1,1 0 1,-1-1 0,0 1-1,0 0 1,1-1-1,-1 1 1,0-1 0,0 1-1,0 0 1,0-1-1,1 1 1,-1 0 0,0 0-1,0-1 1,0 1-1,-1 0 1,1-1 0,0 1-1,0 0 1,0-1-1,0 1 1,-1 0-1,1-1 1,0 1 0,-1-1-1,1 1 1,-1 0-1,-87 95-181,59-72-642,10-12-4267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33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17 3488,'-3'3'2956,"3"-2"-2892,-3 12 2292,-5 14-735,3-16-1067,1-5-325,1 1 1,0-1-1,0 1 1,1 0-1,-1 0 0,1 0 1,1 0-1,-1 0 0,2 0 1,-1 1-1,1 13 1,1-8 0,2 0 0,0 0 0,0 0 0,1 0 0,1-1 0,0 1 1,1-1-1,0 0 0,1-1 0,0 1 0,1-1 0,14 16 0,-19-24-163,0-1-1,0 1 0,-1-1 0,2 0 1,-1 0-1,0 0 0,0 0 0,1-1 0,6 3 1,-8-3-20,0-1 0,0 1 0,1-1 0,-1 0 0,0 0 0,0 0 0,1 0 0,-1 0 0,0-1 0,1 1 0,-1-1 0,0 1 0,0-1 1,0 0-1,1 0 0,-1 0 0,3-2 0,1-1 33,0-1 1,-1 0-1,1 0 1,-1 0-1,0-1 1,0 0-1,0 0 1,-1 0-1,0-1 1,5-12-1,1-4 83,13-46-1,-20 60-178,-2 1 0,1-1 0,-1 0 0,0 0 0,-1 0 0,0 0 0,-1 1 0,0-1 0,0 0 0,0 0 0,-1 0 0,-1 1 0,-6-15 0,7 19 10,0 1 0,0 0-1,-1 0 1,1 0-1,-1 0 1,0 0 0,0 0-1,0 1 1,0-1-1,0 1 1,-1 0 0,-4-2-1,2 1-27,-1 0-1,0 0 0,0 1 1,1 0-1,-1 0 1,-11-1-1,11 3-218,0 1 1,1 0-1,-1 1 0,1-1 0,-1 1 0,1 1 1,0-1-1,0 1 0,-10 6 0,15-8-22,0-1-1,0 1 0,0 0 1,0-1-1,0 1 0,0 0 1,0 0-1,0-1 0,1 1 1,-1 0-1,0 0 0,1 0 1,-1 0-1,1 0 0,-2 2 1,1 5-1597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38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169 191 3072,'-23'0'3306,"23"0"-3153,0 0-1,-1 1 0,1-1 0,-1 0 1,1 0-1,-1 0 0,1 1 0,0-1 0,-1 0 1,1 0-1,-2 2 457,2-2-457,0 0 0,-1 1 0,1-1 0,0 0 1,0 1-1,-1-1 0,1 1 0,0-1 1,0 1-1,0-1 0,0 0 0,-1 2 0,1 0-50,0-1 0,0 1 0,0 0 0,0-1 0,0 1 0,0 0 0,1-1 0,-1 1 0,0 0 0,1-1 0,-1 1 0,1 0 0,0-1 0,0 2 0,3 4 268,-1 0-1,1 0 1,1 0-1,-1-1 1,1 0-1,6 6 0,-7-8-230,0-1-1,1 1 0,-1-1 0,1-1 0,0 1 0,0-1 1,0 1-1,0-1 0,8 1 0,-2 0-30,-1-2-1,1 1 0,0-1 1,0-1-1,0 0 1,0-1-1,0 0 1,0-1-1,0 0 1,0 0-1,-1-1 0,13-5 1,1-2-26,0-1 0,-1-1 1,0-1-1,21-17 0,-32 22-56,6-5 10,19-16 0,-33 25-7,1-1 1,-1 1-1,1-1 1,-1 0-1,-1-1 1,1 1-1,-1-1 0,4-8 1,-6 12-35,-1 0 0,1 0 1,-1 0-1,0 0 0,0-1 1,0 1-1,0 0 0,0 0 1,-1 0-1,1 0 0,0 0 1,-1 0-1,0 0 0,1 0 1,-1 0-1,0 0 0,0 1 1,0-1-1,0 0 1,0 0-1,0 1 0,-1-1 1,1 1-1,-4-3 0,-1-3-15,-1 1-1,0 1 1,-1 0 0,-8-5-1,7 5-37,-1 0 0,1 1-1,-1 0 1,0 0 0,0 2 0,0-1 0,-1 1-1,1 0 1,-21 0 0,17 3 31,0-1 1,0 2-1,0 0 1,0 1-1,0 0 1,-24 10-1,4 0-43,0 2 0,-60 36 0,82-43 92,1 1 0,-1 0 0,1 0 0,1 1 0,0 1 0,1 0 0,0 0 0,0 0 0,1 1 0,-9 18 0,8-11-21,1-1 1,1 1-1,1 0 0,1 1 0,1 0 0,-3 24 1,6-32 72,0 0 0,1 0 0,1 0 0,0-1 0,0 1 0,1 0 0,1-1 0,0 1 0,1-1 0,0 0 0,0 0 0,8 12 0,-3-10 19,0 0 1,0-1-1,1 0 1,1-1-1,0 0 1,0-1-1,1 0 1,1-1-1,-1 0 0,2-1 1,-1 0-1,1-1 1,0-1-1,0 0 1,1-1-1,0 0 1,0-2-1,25 4 1,8-2 93,91-2 1,-58-7-2425,-39 3 893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39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2 2816,'-7'-1'400,"0"0"1,0 1 0,-9 1-1,-8 0 1688,13 0-1193,-1 1 0,1 0-1,-1 1 1,-16 6 0,20-6-163,8-3-718,0 0 1,0 0-1,0 0 1,0 0-1,0 0 0,0 0 1,0 0-1,0 0 1,-1 0-1,1 0 1,0 0-1,0 0 1,0 0-1,0 1 1,0-1-1,0 0 1,0 0-1,0 0 1,0 0-1,0 0 1,0 0-1,0 0 1,0 0-1,0 0 0,0 0 1,0 0-1,0 0 1,0 0-1,0 0 1,0 0-1,0 0 1,0 0-1,0 0 1,0 1-1,0-1 1,0 0-1,0 0 1,0 0-1,0 0 1,0 0-1,0 0 0,0 0 1,0 0-1,0 0 1,0 0-1,0 0 1,0 0-1,0 0 1,0 0-1,0 0 1,0 0-1,0 1 1,0-1-1,0 0 1,0 0-1,0 0 1,0 0-1,0 0 1,1 0-1,4 3 458,8 3-4,13 2 405,-17-5-604,0 0 0,14 2 0,13-1 270,71-2 1,-57-3-3022,-26-15-7054,-9 7 7163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39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2 2976,'-5'-1'8162,"-3"13"-8319,-35 43 1963,29-38-1407,0 1 0,-17 29 0,21-28-331,1 1 1,1 1 0,1 0 0,0 0 0,-3 22 0,7-25-8,1-1 0,1 0 1,0 1-1,1-1 1,1 1-1,5 29 0,-5-43-350,-1-2 100,0 0 0,0 0 0,1 0-1,-1 0 1,1-1 0,-1 1-1,1 0 1,0 0 0,0-1 0,0 1-1,-1-1 1,2 1 0,-1 0 0,0-1-1,2 2 1,6 2-1016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40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18 4736,'-15'-7'1530,"14"7"-1477,1-1-1,0 1 0,-1 0 1,1 0-1,0-1 0,0 1 1,-1 0-1,1-1 0,0 1 1,0 0-1,-1 0 0,1-1 1,0 1-1,0-1 0,0 1 1,0 0-1,-1-1 0,1 1 1,0 0-1,0-1 0,0 1-31,0 0 0,0 0 0,0-1 0,0 1-1,0 0 1,0 0 0,0 0 0,0 0 0,0 0-1,0 0 1,0 0 0,0 0 0,0 0-1,0 0 1,0-1 0,0 1 0,0 0 0,0 0-1,0 0 1,0 0 0,0 0 0,0 0 0,0 0-1,0 0 1,0 0 0,0-1 0,0 1 0,0 0-1,0 0 1,0 0 0,0 0 0,0 0 0,0 0-1,0 0 1,0 0 0,0 0 0,0 0 0,1 0-1,-1 0 1,0 0 0,0 0 0,0-1 0,0 1-1,0 0 1,0 0 0,0 0 0,0 0 0,0 0-1,0 0 1,1 0 0,-1 0 0,0 0 0,0 0-1,0 0 1,0 0 0,0 0 0,0 0-1,0 0 1,0 0 0,7 4 468,1 0 0,-1 0 0,14 3 0,8 5-93,9 7 294,-1 2 1,39 28-1,64 60 311,-123-94-830,-1 0-1,0 2 1,-1 0 0,-1 1-1,0 0 1,20 38 0,-17-21-2,-1 1 0,-2 1 1,11 41-1,-9-20 97,18 61 198,-29-107-464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0:51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72 2144,'2'-72'7296,"-2"72"-7280,0 1 0,0-1 0,0 0 0,0 0 1,0 1-1,0-1 0,0 0 0,0 0 0,0 1 0,-1-1 1,1 0-1,0 0 0,0 0 0,0 0 0,0 1 1,0-1-1,-1 0 0,1 0 0,0 0 0,0 0 0,0 0 1,-1 1-1,1-1 0,0 0 0,0 0 0,0 0 0,-1 0 1,1 0-1,0 0 0,0 0 0,-1 0 0,1 0 0,0 0 1,0 0-1,-1 0 0,1 0 0,0 0 0,0 0 1,0 0-1,-1 0 0,1 0 0,0 0 0,0 0 0,-1 0 1,1 0-1,0-1 0,0 1 0,0 0 0,-1 0 0,1 0 1,0 0-1,0-1 0,0 1 0,0 0 0,-1 0 0,1 0 1,0 0-1,0-1 0,0 1 0,0 0 0,-1 26 360,-2 0 0,-5 27 0,-15 53 641,21-99-1012,-42 194 922,-5 23-78,20-61-129,13-61 85,14-95-690,1 3 186,1-9-286,0-1 0,0 0 0,0 0 0,0 0-1,0 0 1,0 0 0,0 0 0,-1 1 0,1-1 0,0 0 0,0 0 0,0 0 0,0 0-1,0 0 1,0 0 0,0 0 0,0 0 0,0 1 0,0-1 0,0 0 0,0 0 0,0 0-1,0 0 1,0 0 0,-1 0 0,1 0 0,0 0 0,0 0 0,0 0 0,0 0-1,0 0 1,0 0 0,0 0 0,-1 0 0,1 1 0,0-1 0,0 0 0,0 0 0,0 0-1,0 0 1,0 0 0,0 0 0,-1 0 0,1-1 0,0 1 0,0 0 0,0 0-1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41.1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32 2400,'4'-6'777,"-3"5"-585,0 0 0,0-1 1,0 1-1,0 0 0,-1 0 0,1-1 0,0 1 0,-1 0 0,1-1 0,-1 1 0,1 0 0,4-9 3211,-5 10-3250,1 0 0,-1 0 0,0 0 0,1-1-1,-1 1 1,1 0 0,-1 0 0,0 0 0,1 0 0,-1 0 0,1 0 0,5 25 1292,-6-7-1160,0 0-1,-1 0 1,-1 0 0,-7 29 0,1 1-40,-16 86 165,10-66-36,-6 87 0,18-123-387,-1 11 488,2 0 1,7 80-1,-5-119-408,0-1 0,-1 1 0,1-1 1,0 1-1,1-1 0,-1 1 0,0-1 0,1 1 0,0-1 1,0 0-1,0 0 0,0 0 0,1 0 0,-1-1 0,1 1 1,-1 0-1,1-1 0,0 0 0,0 0 0,0 0 0,1 0 1,-1 0-1,0 0 0,1-1 0,-1 0 0,1 0 0,-1 0 1,1 0-1,-1 0 0,1-1 0,0 1 0,-1-1 0,1 0 1,0 0-1,-1-1 0,7 0 0,6-2-64,-1-1 0,-1-1 0,1 0 0,-1-1 0,1 0 0,-2-2 0,1 1 0,19-16 0,-31 22-284,-1 0 0,1-1 0,-1 1 0,0 0 0,0-1 0,1 1 1,-1-1-1,0 1 0,0-1 0,0 0 0,-1 1 0,1-1 0,0 0 0,-1 0 1,1 1-1,-1-1 0,0 0 0,1 0 0,-1 0 0,0-3 0,0-4-1345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4:41.5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73 5888,'-16'4'2688,"24"-1"-2336,5-3 1568,10 0-1120,26 0 1440,5 0-1280,18-3 480,-4-1-833,12-4-319,-7 0-192,12-4-96,-9 4 0,0-9-640,-12 11 353,-10-3-3777,-14 4 2272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00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46 314 2144,'0'-17'699,"0"16"-609,1 0-1,-1 0 1,0 0 0,1 0 0,-1 0 0,1 0 0,0 0 0,-1 0 0,1 1 0,0-1 0,-1 0 0,1 0 0,0 1 0,1-2 0,-1 11 1856,1 16-1523,-1 0 0,-1 0 0,-5 34 0,2-12 13,-18 237 1076,3-49-720,12-166-638,2-13 252,2 63 0,2-39 2714,5-413-2534,0 235-597,27-146 0,-24 190-68,0-2 62,26-133-249,-27 159 226,2 0 1,1 1 0,1 1-1,19-35 1,-23 49-38,2 2 0,-1-1 0,1 1 1,1 1-1,0 0 0,1 0 0,0 1 1,1 0-1,0 1 0,18-11 0,-22 16 52,-1 0 0,1 0 0,0 1 0,1 0 0,-1 0 0,0 1 0,1 0 0,0 1 0,-1 0 1,1 0-1,0 1 0,0 0 0,-1 0 0,1 1 0,0 0 0,-1 0 0,1 1 0,-1 1 0,12 4 0,-15-5 12,0 1 0,0-1 0,-1 1 0,0 1 0,1-1 1,-1 0-1,0 1 0,-1 0 0,1 0 0,-1 0 0,1 1 0,3 7 0,-1-2-1,-2 0-1,1 0 0,-1 1 0,-1-1 1,3 12-1,-2 1 54,0 1 0,-2 0 0,0-1-1,-2 1 1,-1 0 0,0-1 0,-2 1 0,-1-1 0,-1 1-1,0-1 1,-2-1 0,-1 1 0,-14 27 0,15-36 66,-1-2 1,0 1-1,-1-1 0,-1 0 1,0 0-1,0-2 1,-1 1-1,0-1 0,-1-1 1,0 0-1,-1 0 1,0-1-1,0-1 0,-1 0 1,0-1-1,0-1 1,0 0-1,-1-1 0,1 0 1,-22 2-1,28-5-45,0 0 0,0 0 1,0-1-1,0 0 0,0 0 0,0-1 0,0 0 0,0 0 0,1-1 0,-16-5 0,3-3-4673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05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1306 2656,'-8'9'837,"8"-9"-809,0 0 0,0 1 0,-1-1-1,1 0 1,0 0 0,0 0 0,0 0 0,0 0-1,0 1 1,0-1 0,0 0 0,0 0-1,0 0 1,0 0 0,0 0 0,0 1 0,0-1-1,0 0 1,0 0 0,0 0 0,0 0 0,0 0-1,0 1 1,0-1 0,0 0 0,0 0-1,0 0 1,0 0 0,0 0 0,0 1 0,0-1-1,1 0 1,-1 0 0,0 0 0,0 0 0,0 0-1,0 0 1,0 0 0,0 0 0,0 1-1,1-1 1,-1 0 0,0 0 0,0 0 0,0 0-1,0 0 1,0 0 0,1 0 0,-1 0-1,0 0 1,0 0 0,0 0 0,0 0 0,0 0-1,1 0 1,-1 0 0,0 0 0,0 0 0,0 0-1,9 0 1133,3-4-476,0 0-1,0-1 1,-1-1 0,0 0 0,0-1 0,0 0-1,-1 0 1,16-15 0,0-4-201,39-47 0,115-181 749,-171 239-1400,1 1 1,20-22 0,-31 47 6,-3 7 104,-7 21 120,1-8 167,2 0 0,-6 42 0,13-65-187,0 0 0,1 0 1,0 1-1,0-1 0,1 0 1,0 1-1,0-1 0,1 0 0,0 0 1,1 0-1,-1 0 0,1-1 1,1 1-1,4 7 0,-7-13 5,1 0 0,-1 0 0,1 0-1,0 0 1,-1 0 0,1 0 0,0-1 0,0 1 0,0-1-1,0 1 1,1-1 0,-1 0 0,0 1 0,0-1-1,1-1 1,-1 1 0,1 0 0,4 0 0,-4-1-20,1 0 1,-1 0-1,1 0 0,0-1 1,-1 1-1,1-1 1,-1 0-1,1 0 1,-1-1-1,1 1 1,-1-1-1,0 0 0,4-2 1,7-6 28,0-1 1,-2-1-1,1 0 1,-1-1 0,11-15-1,10-11-40,-10 17-43,-14 14-223,-1-1 0,11-12 0,-16 20-79,-2 6 197,-2 12 89,-2 12-24,0 1 0,2 36 1,2-63 88,-1 1 1,1-1 0,0 0-1,0 1 1,0-1 0,0 0 0,0 0-1,1 0 1,0 0 0,-1 0 0,1 0-1,0 0 1,0-1 0,1 1-1,-1-1 1,1 1 0,-1-1 0,1 0-1,-1 0 1,1 0 0,0 0 0,0-1-1,0 1 1,5 1 0,0 0 55,-1-1-1,0 0 1,1 0 0,-1-1 0,1 0 0,0 0-1,0-1 1,-1 0 0,15-2 0,-18 2-48,0-1 1,0-1-1,0 1 1,0-1 0,0 1-1,0-1 1,-1 0-1,1 0 1,-1-1-1,1 1 1,-1-1-1,0 0 1,0 0-1,0 0 1,-1 0-1,1 0 1,-1-1-1,1 1 1,-1-1 0,0 1-1,0-1 1,2-8-1,-2 3-30,-1 0 0,0 0 0,0 0 0,-1 0 0,-1 0 0,1 0 0,-1-1 0,-1 1-1,0 0 1,0 1 0,-1-1 0,0 0 0,0 1 0,-6-10 0,6 11-55,0 1 0,-1-1 1,1 1-1,-2 0 0,1 1 0,-1-1 1,0 1-1,0 0 0,0 0 0,0 0 0,-1 1 1,0 0-1,0 0 0,0 0 0,-1 1 1,1 0-1,-1 0 0,-12-3 0,18 6 47,0 0 0,0-1 0,0 1 0,-1 0-1,1 0 1,0 0 0,0 0 0,-1 0 0,1 0 0,0 1-1,0-1 1,0 0 0,0 1 0,-1-1 0,0 1 0,2-1 1,-1 1 1,1-1-1,-1 0 1,1 1-1,0-1 1,-1 1 0,1-1-1,0 1 1,-1-1-1,1 1 1,0-1 0,0 1-1,-1-1 1,1 1-1,0-1 1,0 1-1,0-1 1,0 1 0,0-1-1,0 1 1,0-1-1,0 2 1,0 0-11,0 0 1,1 0-1,0 0 0,-1 0 0,1 0 1,0 0-1,0 0 0,0-1 1,0 1-1,0 0 0,0-1 1,0 1-1,1 0 0,2 2 1,0-1 36,1 0-1,-1 0 1,1 0 0,0-1 0,0 1 0,0-1 0,0 0 0,0-1 0,1 1 0,-1-1 0,0 0 0,1-1 0,-1 1 0,1-1 0,-1 0 0,1 0 0,7-2 0,0 0 26,0-1 0,-1 0-1,1-1 1,-1 0-1,1-1 1,11-7-1,-3 0 44,0-1-1,-1-1 0,-1-1 0,28-26 0,-16 9-37,45-59 0,-63 70 9,0 0 1,-1-1-1,18-44 1,15-73 108,-25 59-261,16-128 0,-35 199-17,0 0 0,-1 0 0,0 0 0,-1 0 0,1 0-1,-4-11 1,4 20 91,0-1-1,0 0 1,-1 0 0,1 1-1,0-1 1,0 0-1,-1 1 1,1-1 0,0 0-1,-1 1 1,1-1 0,-1 0-1,1 1 1,-1-1-1,1 1 1,-1-1 0,1 1-1,-1-1 1,1 1-1,-1 0 1,-1-1 0,2 0 7,-1 1 0,0 1 1,1-1-1,-1 0 0,0 0 0,1 0 1,-1 0-1,1 0 0,-1 0 1,1 1-1,-1-1 0,0 0 1,1 1-1,-1-1 0,1 0 1,-1 1-1,1-1 0,0 0 0,-1 1 1,0 0-1,-2 2-20,1 0-1,-1 1 1,1 0 0,-1-1-1,-2 7 1,-4 15-35,1 1 0,1 0 0,1 0 0,-2 30 0,2-14-20,-16 120 253,-2 304 0,25-417 605,12 79 0,-13-127-748,1 0-1,-1-1 0,0 1 1,0 0-1,0 0 1,1 0-1,-1-1 1,1 1-1,-1 0 0,0 0 1,1-1-1,-1 1 1,2 1-1,3-2 218,1-8-53,-1-2-77,0 0 0,-1-1 0,-1 1 0,3-15 0,7-48-53,-3-51-1238,-10 127 1166,0 0-1,0 0 0,0 0 1,1 0-1,-1 0 0,1 0 0,0 0 1,0 0-1,0 0 0,0 0 1,1-1-1,-1 1 0,1 0 0,2 2 1,-1-1 23,1-1-1,-1 0 1,1 0 0,-1 0 0,1-1 0,0 1 0,0-1 0,0 0 0,6 2 0,3 1 13,0-2 0,0 1 1,0-2-1,0 0 0,0 0 1,18-1-1,82-7 57,-101 5-62,12-2 17,-1 0-1,0-2 1,0 0 0,0-1-1,-1-2 1,1 0 0,22-13-1,-20 9 40,-18 9-48,-1 0 0,0 0 0,1-1 0,-1 0 0,9-8 0,-44 58-512,-22 23 199,-22 35 542,70-99-256,1 0 0,-1 0-1,1 1 1,-4 10 0,6-14 28,-1 1 1,1-1-1,-1 0 1,1 1-1,0-1 1,0 1-1,0-1 0,0 1 1,1-1-1,-1 1 1,1-1-1,-1 0 1,1 1-1,1 1 1,-2-3-3,1 0 1,-1 0-1,1-1 0,-1 1 1,1 0-1,0-1 0,-1 1 1,1-1-1,0 1 1,0-1-1,0 1 0,-1-1 1,1 1-1,0-1 0,0 0 1,0 0-1,0 1 1,0-1-1,-1 0 0,1 0 1,0 0-1,0 0 0,0 0 1,0 0-1,0 0 1,0 0-1,0 0 0,0 0 1,0-1-1,-1 1 1,1 0-1,0-1 0,0 1 1,1-1-1,2-1 12,0 0 0,0 0 0,0 0-1,0-1 1,5-4 0,-3 0-34,0 0-1,0 0 0,-1 0 1,0-1-1,0 0 1,4-10-1,-5 8 27,2 1 0,-1-1 0,9-9 0,-14 19-36,0 0 0,0-1-1,0 1 1,0 0-1,0 0 1,0 0-1,0 0 1,0 0-1,0 0 1,0 0 0,0 0-1,0 0 1,0 0-1,0 0 1,1 0-1,-1 0 1,0 0 0,0 0-1,0 0 1,0-1-1,0 1 1,0 0-1,0 0 1,0 0 0,0 0-1,0 0 1,0 0-1,0 0 1,1 0-1,-1 0 1,0 0 0,0 0-1,0 0 1,0 0-1,0 0 1,0 0-1,0 0 1,0 0-1,0 0 1,0 0 0,0 1-1,1-1 1,-1 0-1,0 0 1,0 0-1,0 0 1,0 0 0,0 0-1,0 0 1,0 0-1,0 0 1,0 0-1,0 0 1,0 0 0,0 0-1,0 0 1,0 0-1,0 0 1,0 1-1,0-1 1,0 0 0,0 0-1,0 0 1,1 9-264,-2 17 107,0-22 157,1-1 9,-2 14-9,1 1 0,2 23-1,0-35 39,0-1 0,0 1 0,0-1 0,0 0 0,1 0 0,0 1 0,0-1 0,1 0 0,-1-1 0,1 1 0,6 8 0,-8-13-19,-1 1 0,1 0-1,-1-1 1,1 1 0,0 0 0,-1-1-1,1 1 1,0-1 0,0 1 0,-1-1-1,1 0 1,0 1 0,0-1 0,0 0-1,0 1 1,0-1 0,-1 0 0,1 0-1,0 0 1,0 0 0,0 0 0,0 0 0,0 0-1,1 0 1,0-1 25,0 1 0,0-1 0,0 0 1,0 0-1,0 0 0,0 0 0,-1-1 0,1 1 0,0 0 0,1-2 1,3-4 31,1 0 1,-1 0 0,9-15-1,-2-2-44,15-33 1,-1-3 46,6-5-33,31-60 109,31-44-31,-63 109-170,26-74-1,-2-47 27,-40 126-90,-10 37 51,-2 0 0,1-1 0,-2 1 0,2-30 0,-7 35-312,1 13 369,1 0-1,0 0 0,0 0 0,0 0 0,0 0 1,-1 0-1,1 0 0,0 0 0,0 0 1,0 0-1,-1 0 0,1 0 0,0 0 1,0 0-1,0 0 0,-1 0 0,1 1 1,0-1-1,0 0 0,0 0 0,0 0 0,0 0 1,-1 0-1,1 0 0,0 1 0,0-1 1,0 0-1,0 0 0,0 0 0,0 0 1,0 1-1,0-1 0,-1 0 0,1 0 0,-13 29-379,9-21 394,-31 99-46,24-72-25,-18 61-129,-41 140 251,48-125 11,-15 202 0,37-305-12,-1 0-1,2 1 1,-1-1 0,1 0 0,0 1 0,3 10-1,-4-18-31,1 1-1,-1-1 1,1 0-1,-1 1 0,1-1 1,-1 0-1,1 1 1,0-1-1,0 0 1,-1 0-1,1 1 1,0-1-1,0 0 0,0 0 1,0 0-1,1 0 1,-1-1-1,0 1 1,0 0-1,0 0 0,1-1 1,-1 1-1,0-1 1,1 1-1,-1-1 1,1 1-1,-1-1 0,0 0 1,1 0-1,-1 0 1,1 0-1,-1 0 1,1 0-1,-1 0 0,1 0 1,-1 0-1,0-1 1,1 1-1,-1-1 1,1 1-1,-1-1 0,0 1 1,3-2-1,8-5-7,1 0 0,-1-1 0,0 0-1,-1-1 1,0 0 0,0-1 0,-1 0-1,17-23 1,-8 7-18,-1-1-1,28-57 1,-41 69-158,2-4 85,-7 19 70,0-1-1,0 1 1,0-1-1,0 1 1,0-1 0,1 1-1,-1-1 1,0 1-1,0-1 1,1 1-1,-1 0 1,0-1-1,1 1 1,-1 0 0,0-1-1,1 1 1,-1 0-1,1-1 1,-1 1-1,1 0 1,0-1-1,0 4-46,1 0 36,1-1 0,-1 0 0,1 0 1,-1 0-1,1 0 0,4 2 0,10 7-4,-9-5 37,0-1 0,0 0 0,0-1 0,1 0 0,-1 0 0,1 0 0,16 3 0,-20-6-12,0 0 0,0-1 0,0 0 0,8-1-1,-11 1 3,0 0 1,0 0-1,-1-1 0,1 1 0,-1 0 0,1-1 0,0 0 0,-1 1 0,1-1 0,-1 0 0,1 0 1,-1 0-1,0 0 0,1 0 0,-1 0 0,2-2 0,19-19-1,-17 17-84,-2 7-10,-2 18-86,-5 26 70,-15 92 164,18-132-70,0-1 0,1 1 0,1 10-1,0 4 158,-1-19-142,0-1 0,1 0 0,-1 1 0,0-1 0,0 1 0,0-1-1,0 0 1,0 1 0,1-1 0,-1 0 0,0 1 0,0-1 0,0 0-1,1 1 1,-1-1 0,0 0 0,1 0 0,-1 1 0,0-1 0,1 0-1,-1 0 1,0 0 0,1 1 0,-1-1 0,0 0 0,1 0 0,-1 0-1,0 0 1,1 0 0,-1 0 0,1 0 0,-1 0 0,0 0 0,1 0-1,-1 0 1,1 0 0,-1 0 0,0 0 0,1 0 0,-1 0 0,1-1-1,1 1 13,0 0 0,-1-1 0,1 1 0,0-1-1,-1 0 1,1 1 0,-1-1 0,1 0 0,0 0 0,1-2-1,42-43 108,-3-2-1,47-67 1,-42 52-219,23-20 32,-43 53-9,-2-1 1,34-53-1,-39 45 12,-2 0 1,24-74-1,5-67-53,-26 94 31,-14 60 37,3-13-424,8-55-1,-18 90 399,1-11-349,-4 11 152,-5 8-9,6-1 256,-1 0-1,1 0 0,0 0 0,-1 0 0,2 0 0,-1 1 0,0-1 0,1 1 0,-1-1 0,0 6 1,-9 43-106,8-32 107,-24 179 14,-8 48-34,21-183 66,-6 31-56,-13 140 0,32-228 29,0 10 27,0 0-1,1 0 0,1 0 1,0 0-1,4 19 0,-3-27 59,1-1 1,0 0-1,0 0 1,0 0-1,8 13 0,-10-19-59,0 0-1,0-1 0,1 0 1,-1 1-1,0-1 1,0 0-1,1 1 0,-1-1 1,1 0-1,-1 0 1,1 0-1,-1 0 1,1 0-1,0-1 0,-1 1 1,1 0-1,0-1 1,0 1-1,-1-1 0,1 0 1,0 1-1,0-1 1,0 0-1,-1 0 0,1 0 1,0-1-1,0 1 1,0 0-1,-1-1 0,1 1 1,0-1-1,0 1 1,1-2-1,3-1 25,0-1 0,0 0 1,-1 0-1,1-1 0,-1 1 0,0-1 0,-1 0 0,1-1 0,-1 1 1,0-1-1,0 0 0,4-8 0,5-12 32,14-41-1,-27 67-80,23-55-89,5-15 174,-25 61-180,0-1 0,-1 0 1,0 0-1,-1-1 0,0-11 0,-1 21-170,-2 4 148,-2 7 59,-3 18 68,2 1 0,-4 41 0,4 25 140,5-88-134,0-1-1,0 1 1,0-1-1,1 1 0,-1-1 1,4 11-1,-4-16 1,1 0 1,-1-1-1,0 1 0,0 0 0,1 0 0,-1 0 0,1 0 0,-1-1 0,1 1 0,-1 0 0,1-1 0,0 1 0,-1 0 0,1-1 0,0 1 0,-1-1 0,1 1 0,0-1 0,0 1 0,-1-1 0,1 1 0,0-1 0,0 0 0,0 0 0,0 1 0,0-1 0,-1 0 0,1 0 0,0 0 0,0 0 0,0 0 0,0 0 1,0 0-1,0 0 0,0 0 0,0-1 0,-1 1 0,1 0 0,0 0 0,1-1 0,4-2 2,0 1 1,0-1-1,-1 0 1,8-6-1,-7 5 69,8-5-48,-2-1-1,1 0 1,-1 0 0,-1-2 0,14-16 0,45-69 223,-15 19-296,80-95 94,-117 148-40,-2 0 0,-1-1 1,22-50-1,-16 23-39,14-61 0,-12 9 10,-2 6-71,-6 21-287,-14 66 68,-2 9 30,-2 6 131,-5 11 88,1 1 1,0-1-1,1 1 0,-6 25 0,-11 68-207,9-38 215,4-24 23,-2-1 0,-2 0 0,-31 66 0,31-83 97,2 0 0,1 1 0,-9 41-1,15-50-75,2 0 0,0 0 1,1 0-1,2 1 0,0-1 0,3 23 0,0-13 41,0-2 43,1 0 1,9 30 0,-10-50-48,0-1-1,0 0 1,1 1 0,0-1 0,0-1 0,1 1 0,0-1 0,0 0 0,8 8-1,-11-13-23,0 1 0,0-1 0,1 0 0,-1 0-1,0 0 1,1 0 0,-1 0 0,1-1-1,-1 1 1,0-1 0,1 1 0,-1-1 0,1 0-1,0 0 1,-1 0 0,1 0 0,-1-1-1,1 1 1,-1-1 0,0 1 0,1-1 0,-1 0-1,1 0 1,-1 0 0,0 0 0,4-3-1,2-1-2,-1 0 0,0 0 0,0-1 0,0 0 0,11-13 0,-6 2 39,-1 0 0,0-1 0,-2-1 0,14-35 0,5-9-18,-38 127-560,-6 42 475,14-84 57,1 0 0,1 25 0,1-12 267,-1-34-257,0-1 0,0 1 0,0-1 1,0 1-1,0-1 0,0 1 0,0-1 1,0 1-1,0-1 0,0 1 0,0-1 1,0 1-1,0-1 0,0 1 0,1-1 1,-1 1-1,0-1 0,0 1 0,1-1 1,-1 1-1,0-1 0,0 0 0,1 1 1,-1-1-1,0 0 0,1 1 0,-1-1 1,1 0-1,-1 1 0,1-1 0,-1 0 1,0 0-1,1 1 0,-1-1 0,1 0 1,-1 0-1,1 0 0,-1 0 0,1 0 1,-1 0-1,1 0 0,-1 0 0,1 0 1,-1 0-1,2 0 0,0 0 10,0-1 1,1 0-1,-1 0 1,0 0-1,0 0 0,0 0 1,1 0-1,1-2 0,2-2 6,-1-1 1,0 1-1,1-1 0,-2 0 0,1 0 0,6-12 0,-4 7-6,0 0 0,10-10 0,0 1 1,35-35-109,-44 49 48,-1-1-1,1 1 1,0 0 0,0 1-1,14-7 1,-21 11 27,1 1 0,-1-1 0,0 0 1,1 1-1,-1 0 0,1-1 0,-1 1 1,0 0-1,1-1 0,-1 1 0,1 0 1,-1 0-1,1 0 0,-1 1 1,1-1-1,-1 0 0,1 0 0,-1 1 1,0-1-1,1 1 0,-1-1 0,0 1 1,1 0-1,-1-1 0,2 2 0,-2 0-6,0-1-1,1 1 1,-1-1-1,0 1 1,0 0-1,-1-1 1,1 1-1,0 0 0,0-1 1,-1 1-1,1 0 1,-1 0-1,0 0 1,1 0-1,-1 0 1,0-1-1,0 1 1,-1 4-1,0 1-11,0 0 1,-1 1-1,0-1 0,0 0 0,-1 0 0,0 0 1,-7 11-1,4-7 1,-77 129-138,19-33 184,15-16 16,-56 93 317,100-176-288,-1 1 0,0-2 0,-1 1-1,1 0 1,-2-1 0,-12 10 0,18-16-46,0 1 2,0 0 1,0-1-1,0 0 0,0 1 1,-1-1-1,1 0 0,-4 1 1,6-2-17,0 0 1,-1 0-1,1 0 1,-1 0-1,1 0 1,-1 0-1,1 0 1,-1 0-1,1 0 1,0 0-1,-1 0 1,1 0-1,-1 0 1,1-1-1,-1 1 1,1 0-1,0 0 1,-1 0-1,1-1 1,-1 1-1,0-1 6,1 0 0,-1 0 0,1 0 0,-1 1 0,1-1 0,-1 0 0,1 0 0,0 0 0,-1 0 0,1 0 0,0 0-1,0 0 1,-1-1 0,1-8 37,0 1 0,0-1 0,1 1 0,0-1 0,1 1-1,0 0 1,5-17 0,-1 11 23,0-1 0,1 2 0,16-26 0,-10 22-80,0 2 0,1 0 0,1 0 0,1 2 0,0 0 0,0 0 0,22-12 0,133-67-1972,-127 73 878,-23 11-8,0-1-1,19-13 1,-15 6-185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06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97 6816,'-5'-16'3072,"33"1"-2656,-6 6 896,4 6-800,29-10 416,8 9-544,9-7-64,-4 6-192,-10-4-96,-5 9 0,-11-6-384,-7 6 192,-12-5-2624,-1 10 1536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06.5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760 173 5632,'-3'-8'2560,"3"3"-2208,0 1 288,0 8-416,3-4 192,7 0-256,-2-4-416,5 4 128,-3-3-2368,4 3 1376</inkml:trace>
  <inkml:trace contextRef="#ctx0" brushRef="#br0" timeOffset="1">37 17 5632,'-36'-12'2912,"41"12"-2560,3 0-256,5-5-2560,10 5 1312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08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1163 2912,'-10'0'1059,"10"1"-967,0-1 1,-1 0-1,1 0 1,0 0-1,0 0 1,-1 0-1,1 0 1,0 0-1,0 0 1,-1 0-1,1 0 1,0 0-1,0 0 1,-1 0-1,1 0 1,0 0-1,0 0 1,-3-2 1202,2 2-1202,4-18 1965,35-114 540,-28 99-2313,2 1 0,1 0 1,22-38-1,44-51 225,-21 36-263,142-233 121,-168 268-357,57-98-150,-80 129 70,-2 3-133,0 1 0,1 0 1,1 0-1,0 1 0,13-14 0,-36 38-640,10-8 791,1 1 0,-1-1 0,1 1-1,0 0 1,0 0 0,-5 5 0,-55 82-354,-101 195 480,-6 65 250,120-228-23,5-11 259,-69 123 0,99-208-86,-2-1-1,0-1 1,-32 33 0,38-45 121,11-12-582,0 0-1,0 0 1,0 0-1,0 0 1,1 0-1,-1 0 0,0 0 1,0 0-1,0 0 1,0 0-1,0 0 1,0 0-1,0 0 0,0 0 1,0 0-1,0 0 1,0 0-1,0 0 1,0 0-1,0 0 0,0 0 1,1 0-1,-1 0 1,0 0-1,0 0 1,0 0-1,0 0 0,0 0 1,0 0-1,0 0 1,0 0-1,0 0 1,0 0-1,0 0 0,0 0 1,0 0-1,0 0 1,0 0-1,0 0 1,0 0-1,1 0 0,-1 0 1,0 0-1,0 1 1,0-1-1,0 0 1,0 0-1,0 0 0,0 0 1,0 0-1,0 0 1,0 0-1,0 0 1,0 0-1,26-19 433,-6-2-463,0-1 0,24-33 0,3-4-55,-11 18 114,3 2-1,1 2 0,44-33 0,118-58-28,8 18-452,-198 103 210,-10 6 140,1-1-1,-1 1 1,1-1-1,0 1 0,0 0 1,0 0-1,0 0 1,5-1-1,-16 8 32,1 0-1,-1 0 1,1 0 0,-10 14-1,8-12 53,9-8 6,-15 16 186,1 0 0,-22 31 0,32-42-129,1 1-1,0 0 1,0 0-1,0 0 1,1 1-1,0-1 1,0 0-1,1 1 1,-1-1-1,1 1 0,1 0 1,-1-1-1,2 12 1,-1-16-30,0 0-1,0-1 1,0 1 0,1 0 0,-1-1-1,0 1 1,1-1 0,-1 1 0,1-1 0,0 1-1,-1-1 1,1 1 0,0-1 0,0 1-1,0-1 1,0 0 0,0 0 0,0 0-1,0 1 1,1-1 0,-1 0 0,0 0 0,1 0-1,-1-1 1,0 1 0,1 0 0,-1 0-1,1-1 1,-1 1 0,1-1 0,0 0-1,-1 1 1,1-1 0,-1 0 0,1 0 0,0 0-1,-1 0 1,1 0 0,0 0 0,-1 0-1,1-1 1,-1 1 0,1-1 0,0 1-1,-1-1 1,1 1 0,-1-1 0,1 0 0,-1 0-1,0 0 1,2-1 0,7-5 111,-1 0 0,0-1 1,-1 0-1,1 0 0,-2-1 1,12-16-1,-6 5-125,0-1 0,11-26 1,-19 37-37,-3 7-1,0 0 0,0-1 0,-1 1 0,1-1 0,-1 1 0,0-1 1,0 0-1,0 1 0,-1-1 0,1 0 0,-1 0 0,0 1 0,0-1 0,0 0 0,-1-5 0,0 0-128,1 8 154,0 1-1,0-1 1,0 1-1,0-1 1,0 0-1,0 1 1,0-1-1,0 1 1,-1-1 0,1 1-1,0-1 1,0 0-1,-1 1 1,1-1-1,0 1 1,-1-1-1,1 1 1,0-1 0,-1 1-1,1 0 1,-1-1-1,1 1 1,0-1-1,-1 1 1,0-1-1,1 1-5,0 0 0,-1 0 0,1 0 0,0 0 0,0 0 0,0 0 0,0 0 0,0 0 0,0 0 0,0-1 0,0 1 0,0 0 0,0 0 0,0 0 0,0 0 0,-1 0 0,1 0 0,0 0 0,0 0 0,0 0 0,0-1 0,0 1 0,0 0 0,0 0 0,0 0 0,0 0 0,0 0 0,0 0 0,0 0 0,0 0 0,0-1 0,0 1 0,0 0 0,0 0 0,0 0 0,1 0 0,-1 0 0,0 0 0,0 0 0,0 0 0,0 0 0,0 0 0,0-1 0,0 1 0,0 0 0,0 0 0,0 0 0,0 0 0,0 0 0,0 0 0,1 0 0,-1 0 0,0 0 0,0 0 0,0 0 0,0 0 0,0 0 0,0 0 0,0 0 0,0 0 0,1 0-1,-1 0 1,0 0 0,0 0 0,0 0 0,0 0 0,7-2-42,-6 2 41,24-5 113,-10 2-125,22-3 1,-21 5-13,63-2-111,-68 4 159,0 0 0,0 1 1,0 0-1,-1 0 0,15 6 1,-13-3 136,0 0 0,-1 2-1,1-1 1,16 13 0,38 38 742,4 3-126,-60-53-730,0 0 1,1-1-1,0 0 1,0-1-1,17 6 1,-22-9-96,0-1 1,1 0-1,-1 0 0,0 0 1,0-1-1,1 0 1,-1 0-1,0-1 1,1 0-1,-1 0 0,8-3 1,0 0-1113,1-2 0,0 0 0,15-10 0,-2 3-813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10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263 152 2144,'0'-2'217,"-1"0"-1,0 0 1,0 0 0,0 0 0,0 0-1,0 0 1,0 0 0,-1 1 0,1-1-1,-1 1 1,1-1 0,-1 1 0,0 0 0,1-1-1,-1 1 1,0 0 0,0 0 0,0 0-1,0 0 1,0 0 0,0 1 0,0-1-1,0 1 1,0-1 0,-3 1 0,-3-1-1,-1 0 0,1 1 0,0 0 1,-1 1-1,-11 2 0,10-2-160,0 1 0,0 1 1,1 0-1,-1 0 0,0 1 0,1 0 1,0 1-1,0 0 0,-9 7 0,14-9 17,-1 1-1,1 0 1,0 0-1,0 0 1,1 1-1,-1-1 0,1 1 1,0 0-1,0 0 1,0 0-1,1 0 1,0 1-1,0-1 1,0 1-1,1-1 1,-1 1-1,0 11 1,2-12 4,0 1 1,0-1-1,0 0 0,1 1 1,0-1-1,0 0 1,0 1-1,1-1 1,0 0-1,0 0 1,0 0-1,5 8 1,-2-6 38,-1-1 0,1-1 0,0 1 0,0-1 0,1 0 0,0 0 0,0 0 0,10 5 0,-6-4 13,0-1 0,0 0 0,1 0 0,0-2 0,0 1 0,0-1 0,0-1 0,1 0 0,-1-1 0,1 0 1,21-1-1,-23-1-67,-1 0-1,0-1 1,1 0 0,-1-1 0,0 0 0,-1 0 0,1-1 0,0 0 0,-1-1 0,0 1 0,0-2 0,11-8 0,-13 8-25,-1 1 0,0 0 0,0-1 0,-1 0 0,1-1 0,-1 1 0,-1-1 0,1 1 0,-1-1 0,0 0 0,-1 0 0,0 0 0,0-1 0,0 1 0,1-15 0,-3 19-59,0-1 0,0 1-1,-1 0 1,1-1 0,0 1 0,-1 0 0,0-1 0,0 1-1,0 0 1,0 0 0,-1 0 0,1 0 0,-1 0 0,-2-4-1,0 3-32,1 0-1,-1 0 1,0 0 0,-1 0-1,1 0 1,-1 1-1,-8-5 1,-5-1-35,0 2 1,0 0 0,-34-8-1,51 15 93,-48-10 152,49 10-149,0 0 1,0 0 0,0 0-1,-1 0 1,1 0 0,0 0-1,0 0 1,0 0-1,-1 0 1,1 0 0,0 0-1,0 0 1,0 0-1,-1 0 1,1 0 0,0 0-1,0 0 1,0 0 0,-1 0-1,1 0 1,0 0-1,0-1 1,0 1 0,0 0-1,-1 0 1,1 0-1,0 0 1,0 0 0,0 0-1,0-1 1,0 1 0,-1 0-1,1 0 1,0 0-1,0 0 1,0-1 0,0 1-1,0 0 1,0-1-1,9-2 157,22-4 0,-28 7-145,93-10 333,6-1-51,-83 8-180,97-14 69,-97 15-231,0 1-1,0 1 0,1 1 0,18 3 1,-33-3 31,0 0 1,-1 1 0,1-1-1,-1 1 1,6 3 0,-9-5 10,0 1-1,0-1 1,0 1 0,0-1 0,0 1 0,0 0 0,0-1 0,-1 1 0,1 0 0,0 0 0,0 0 0,0-1 0,-1 1-1,1 0 1,-1 0 0,1 0 0,0 0 0,-1 0 0,0 0 0,1 0 0,-1 1 0,0-1 0,1 0 0,-1 0 0,0 2 0,-3 6 13,0 0 0,0 0 0,-1-1 0,0 1 1,-1-1-1,-9 13 0,-8 16 49,0 10 375,32-50-95,122-72 403,-110 65-843,0 1 0,0 1 1,1 0-1,32-5 0,-49 12 28,1 0 1,0 0 1,0 0 0,11 1-1,-16 0 59,0 0 0,-1 0 0,1 0 0,0 0 0,-1 1 0,1-1 0,-1 1 0,1-1 0,-1 1-1,1 0 1,-1-1 0,1 1 0,-1 0 0,1 0 0,-1 0 0,0 0 0,0 0 0,0 0 0,1 1 0,-1-1 0,1 2-1,11 22-138,-7-12 227,1 0 1,1 0-1,10 13 0,-16-24-25,0 1-1,1 0 0,-1-1 1,0 0-1,1 1 0,0-1 0,0 0 1,0-1-1,0 1 0,0 0 1,0-1-1,0 1 0,0-1 0,0 0 1,1 0-1,-1 0 0,1-1 1,5 1-1,-2-1 0,-1-1 0,1 0 0,0 0 0,-1-1 0,1 0 1,-1 0-1,0-1 0,0 1 0,7-5 0,8-5 92,22-17-1,-31 20-109,7-4-12,-1-1-1,-1 0 0,0-1 1,-1-1-1,0-1 0,-2 0 1,16-24-1,-28 39-44,-1 0 1,1 0-1,-1 0 0,0-1 1,0 1-1,0 0 0,0-1 1,0 1-1,0-1 0,-1 1 1,1-1-1,-1 1 0,0-1 1,0 0-1,0-4 0,0 6 16,0 1-1,0 0 0,-1-1 0,1 1 0,0-1 0,0 1 0,-1-1 0,1 1 1,0 0-1,-1-1 0,1 1 0,0-1 0,-1 1 0,1 0 0,0-1 1,-1 1-1,1 0 0,-1 0 0,1-1 0,-1 1 0,1 0 0,0 0 0,-1 0 1,1 0-1,-1 0 0,1-1 0,-1 1 0,1 0 0,-1 0 0,1 0 1,-1 0-1,-16 4-195,15-3 177,-8 3-76,0 0-1,1 1 0,-1 0 0,1 1 0,0 0 0,0 0 0,-12 12 1,10-7 78,1 0 1,0 1 0,0 0 0,-13 23 0,20-30 89,0 0-1,1 1 1,0-1 0,0 1-1,0-1 1,1 1 0,0 0 0,0 0-1,0 0 1,1-1 0,-1 1-1,2 0 1,-1 0 0,3 12 0,-2-14-32,0 0 0,0 1 1,1-1-1,0 0 0,0 0 1,0 0-1,0 0 0,1 0 1,-1-1-1,1 1 0,0-1 0,0 0 1,0 0-1,1 0 0,-1 0 1,1 0-1,-1-1 0,1 1 1,0-1-1,6 2 0,5 2-17,0-2-1,0 0 0,0-1 0,1-1 0,-1 0 0,1-1 0,-1-1 0,28-2 0,10-5-2069,62-16-1,-61 10-1573,-7-3 1201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10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88 3648,'8'2'1808,"0"-1"0,0 0 0,16-1 0,55-8 592,189-10 847,-168 9-2727,225-17 528,359-2-628,-389 25-4951,-247 3 307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14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1319 2240,'-3'2'285,"-7"7"558,10-10-823,0 1-1,0 0 1,0 0-1,0 0 1,0 0-1,0 1 1,0-1-1,0 0 1,-1 0-1,1 0 1,0 0-1,0 0 1,0 0-1,0 0 1,0 0-1,0 0 1,0 0-1,0 0 1,0 0-1,0 0 1,-1 0-1,1 0 1,0 0-1,0 0 1,0 0 0,0 1-1,0-1 1,0 0-1,0 0 1,0 0-1,0 0 1,0 0-1,0 0 1,0 0-1,0 0 1,0 0-1,0 0 1,0 1-1,0-1 1,0 0-1,0 0 1,0 0-1,0 0 1,0 0-1,0 0 1,0 0-1,0 0 1,0 0-1,0 1 1,0-1-1,0 0 1,0 0-1,0 0 1,0 0-1,0 0 1,0 0-1,1 0 1,-1 0-1,0 0 1,0 0-1,0 0 1,0 1-1,11 1 1676,-10-1-1619,0-1-1,0 0 1,0 1 0,0-1 0,0 0-1,0 0 1,0 0 0,0 0 0,0 1-1,0-1 1,-1 0 0,1-1 0,0 1-1,0 0 1,1 0 0,2-2 215,-1 1 1,1-1 0,-1 0 0,0 0-1,1 0 1,-1 0 0,-1-1-1,1 1 1,0-1 0,3-4 0,25-36 1196,-14 19-607,5-1-342,0 2 0,2 0 0,49-35 0,29-28 356,-62 45-541,-3-2-1,55-80 1,-82 108-333,1 1 1,0 0-1,1 0 0,0 2 1,23-20-1,-34 31-26,0 1 0,0-1-1,0 0 1,0 0 0,0 1-1,0-1 1,0 1 0,0-1 0,0 1-1,0-1 1,1 1 0,-1 0-1,0-1 1,0 1 0,0 0-1,0 0 1,1 0 0,-1 0 0,0 0-1,2 0 1,-2 1-1,0-1-1,0 1 1,0-1 0,0 1 0,0 0-1,0-1 1,-1 1 0,1 0 0,0 0-1,0 0 1,0-1 0,-1 1 0,1 0-1,0 0 1,-1 0 0,1 2 0,2 4-8,-1-1 1,0 1-1,-1 0 1,1-1-1,-1 9 0,2 15-7,-2 0 0,-2 0-1,-6 51 1,-9-5 96,7-48 90,7-24-68,0 0 0,1 1 0,-1-1 0,1 1 0,-1 6-1,4-10 392,3-5-260,7-9-190,-9 10-50,66-60 145,-44 41-112,167-130 11,-181 144-37,-8 5-6,1 0 0,0 1 1,0-1-1,0 0 0,0 1 1,1 0-1,-1 0 1,1 0-1,-1 1 0,1 0 1,0 0-1,5-1 0,-9 2-1,0 0 0,1 1-1,-1-1 1,0 0 0,1 1-1,-1-1 1,0 1-1,0 0 1,0-1 0,0 1-1,1 0 1,-1 0-1,0-1 1,0 1 0,0 0-1,-1 0 1,1 0 0,0 0-1,0 0 1,0 1-1,-1-1 1,1 0 0,-1 0-1,1 0 1,-1 1 0,1-1-1,-1 0 1,1 2-1,0 3-36,1 0-1,-1 0 0,-1 1 0,1 9 0,-3 17 31,-11 65 0,1-23-225,10-66 307,1-4 6,1 0 1,-1 1-1,1-1 0,0 9 1,0-13-52,0-1 0,0 1 0,0 0 0,0-1 0,0 1 1,0 0-1,1-1 0,-1 1 0,0 0 0,0-1 0,1 1 0,-1-1 1,1 1-1,-1 0 0,0-1 0,1 1 0,-1-1 0,1 1 1,-1-1-1,1 1 0,-1-1 0,1 0 0,-1 1 0,1-1 0,0 0 1,-1 1-1,1-1 0,-1 0 0,1 0 0,0 0 0,-1 1 0,1-1 1,0 0-1,-1 0 0,1 0 0,0 0 0,-1 0 0,1 0 1,0 0-1,0 0 0,-1-1 0,1 1 0,-1 0 0,2-1 0,5-2 113,0 0-1,-1 0 0,1-1 0,-1 0 0,10-7 0,-6 3-68,4-2-57,-1-2-1,0 0 1,0 0 0,-1-1 0,-1 0-1,13-21 1,48-92 0,-70 122 5,15-27-287,-14 28 17,-2 6 157,-2 8 61,1-11 36,-8 56-111,-4 28-193,7-62 383,1 1 0,1 0 0,1 0 0,1 0 0,2 24 0,-1-46-45,0 0 0,0 1 0,1-1-1,-1 0 1,0 0 0,0 0 0,0 0 0,1 0 0,-1 0 0,1 0 0,-1 0 0,0 0 0,1 0 0,0 0 0,-1 0-1,1 0 1,0 0 0,-1-1 0,1 1 0,0 0 0,0 0 0,1 0 0,0 0 9,-1-1 0,1 0-1,-1 0 1,1-1 0,-1 1 0,1 0 0,-1 0 0,1-1 0,-1 1 0,1-1-1,-1 1 1,1-1 0,-1 1 0,0-1 0,3-1 0,9-7 91,0 0 0,-1-1-1,19-18 1,-6 5-90,131-109-182,-119 102-171,-37 30 311,0 0 0,1 0 0,-1 0-1,0-1 1,0 1 0,0 0-1,0 0 1,0 0 0,0 0-1,1 0 1,-1 0 0,0 0 0,0 0-1,0 0 1,0 0 0,0 0-1,1 0 1,-1 0 0,0 0 0,0 0-1,0 0 1,0 0 0,0 0-1,1 0 1,-1 0 0,0 0 0,0 0-1,0 0 1,0 1 0,0-1-1,0 0 1,1 0 0,-1 0-1,0 0 1,0 0 0,0 0 0,0 0-1,0 0 1,0 1 0,0-1-1,0 0 1,0 0 0,0 0 0,1 0-1,-1 0 1,0 1 0,0-1-1,0 0 1,0 0 0,0 0 0,0 0-1,0 0 1,0 1 0,0-1-1,0 0 1,0 0 0,0 0 0,0 0-1,0 0 1,0 0 0,0 1-1,-1-1 1,1 0 0,0 0-1,-1 12-46,-2 2 32,-1-1 0,-7 16-1,4-13 18,-7 28 1,14-40 6,-1 0 1,0 0-1,1 1 1,-1-1-1,1 0 1,1 0-1,-1 0 1,0 0-1,1 0 1,0 0-1,0 0 1,2 5-1,-3-8 12,1 0 0,0 0 0,0 0 0,-1 1 0,1-1 0,0 0 0,0 0 0,0 0 0,1 0 0,-1-1 0,0 1 0,0 0 0,0 0 0,1-1 0,-1 1 0,0 0 0,1-1 0,-1 0 0,0 1 0,1-1 0,-1 0 0,0 1 0,1-1 0,-1 0 0,3 0 0,4-1 30,0 0 1,0 0-1,11-3 0,-9 2-11,42-11-8,-2-3 0,0-1-1,-1-3 1,82-45 0,-110 55-53,0 0 1,0 2-1,0 0 1,44-8-1,-65 16 24,0 0 1,0 0-1,0 0 1,0 0-1,0 0 1,0 0-1,0 0 1,0 0-1,0 0 0,0 0 1,0 1-1,0-1 1,0 0-1,0 0 1,0 0-1,0 0 1,0 0-1,0 0 0,0 0 1,0 0-1,0 0 1,0 0-1,0 0 1,0 1-1,0-1 1,0 0-1,0 0 0,0 0 1,0 0-1,0 0 1,0 0-1,0 0 1,0 0-1,0 0 1,0 0-1,0 0 0,1 0 1,-1 0-1,0 0 1,0 0-1,0 0 1,0 0-1,0 1 1,0-1-1,0 0 0,0 0 1,0 0-1,0 0 1,0 0-1,0 0 1,1 0-1,-1 0 1,0 0-1,0 0 0,0 0 1,0 0-1,0 0 1,0 0-1,0 0 1,0-1-1,0 1 0,-9 10-20,-15 9-168,1-3 158,1 2 1,1 0 0,0 2 0,1 0 0,-20 27-1,37-42 29,1-1 0,-1 1 0,1 0-1,0-1 1,0 1 0,0 0 0,1 1-1,-2 6 1,3-11 11,-1 1 0,1 0 0,0 0 0,0-1 1,0 1-1,0 0 0,0 0 0,0-1 0,1 1 0,-1 0 0,0-1 0,1 1 0,-1 0 1,1-1-1,0 1 0,0 0 0,-1-1 0,1 1 0,0-1 0,0 1 0,1-1 0,-1 0 1,0 1-1,0-1 0,1 0 0,-1 0 0,3 2 0,-2-3 1,-1 1-1,0-1 1,1 0 0,-1 1-1,1-1 1,-1 0 0,1 0-1,-1 0 1,1 0 0,-1 0-1,0 0 1,1 0 0,-1-1 0,1 1-1,-1 0 1,3-2 0,5-1-4,191-58 417,-116 32-446,-53 19 3,-9 4 40,-1-1 0,0-1 0,0-1 0,33-20 0,-43 21 10,0-1 0,0-1 0,0 1 0,-2-2 0,12-12 0,-5 0 26,23-39 1,89-173 135,-91 164-181,41-82-70,-51 88 32,-2-1 1,-4-1-1,15-78 0,-34 134 11,-1 8-20,0 0 0,0 0 0,0 0 0,0-1 0,-1 1 0,0 0 0,0 0 0,0-1 0,0 1 0,0 0 0,0 0 0,-1-1 0,0 1 0,1 0 0,-3-4 0,3 7 28,0 0-1,-1-1 1,1 1-1,0 0 1,-1-1-1,1 1 0,0 0 1,-1 0-1,1-1 1,-1 1-1,1 0 1,0 0-1,-1 0 1,1 0-1,-1-1 0,1 1 1,-1 0-1,1 0 1,0 0-1,-1 0 1,1 0-1,-1 0 1,1 0-1,-1 0 0,1 0 1,-1 1-1,1-1 1,0 0-1,-1 0 1,1 0-1,-1 0 1,1 1-1,-1-1 1,1 0-1,0 0 0,-1 1 1,1-1-1,0 0 1,-1 0-1,1 1 1,0-1-1,-1 1 1,-15 17-160,14-16 138,-15 21-75,1 2-1,-24 50 0,30-55 108,-13 26-14,1 2 0,3 0 0,2 1 0,2 1-1,2 1 1,-9 83 0,16-84 29,3 1 0,2-1 0,3 1 0,9 66 0,-9-109-6,-1 0 0,1 0 0,1-1 0,-1 1 0,1-1 0,0 0 0,1 0-1,0 0 1,8 11 0,-8-14 4,0 1 0,0-1-1,0-1 1,1 1 0,0-1-1,-1 0 1,1 0 0,0 0 0,1 0-1,-1-1 1,0 0 0,1 0-1,10 1 1,0 0 25,0-1 1,1 0-1,-1-2 0,1 0 0,-1-1 1,23-3-1,-15-1 47,-1-1 0,1 0-1,37-17 1,-54 20-87,0 0-1,1-1 0,-1 0 1,0 0-1,-1-1 0,1 0 0,-1 0 1,0 0-1,0-1 0,0 0 1,-1 0-1,0 0 0,0-1 0,7-12 1,-11 17-5,-1 0 1,1 0 0,-1 0-1,1 1 1,-1-1 0,1 0-1,-1 0 1,0 0 0,0 0 0,0 0-1,0 0 1,-1-3 0,1 4-4,0 1 0,-1-1 0,1 0 0,0 0 0,0 1 0,-1-1 0,1 0 0,-1 1 0,1-1 0,0 1 0,-1-1 0,1 1 0,-1-1 0,0 1 0,1-1 0,-1 1 0,1-1 0,-1 1 0,0-1 0,1 1 0,-1 0 0,0 0 0,1-1 0,-1 1 0,0 0 0,0 0 0,1 0 0,-1 0 0,0 0 0,0 0 0,1 0 0,-1 0 0,0 0 0,0 0 0,1 0 0,-2 1 0,-8 1-36,1 0 0,0 2 0,0-1 0,0 1 0,0 0 1,-11 8-1,-46 35-32,64-45 69,-6 4 7,-1 1-1,2 0 0,-15 15 0,21-20 2,-1 0 1,1 0-1,0-1 0,0 1 0,-1 0 0,1 0 1,1 0-1,-1 0 0,0 0 0,0 1 0,1-1 0,-1 0 1,1 0-1,0 0 0,0 1 0,-1-1 0,1 0 1,1 0-1,-1 1 0,0-1 0,1 0 0,-1 0 1,1 0-1,1 4 0,0-3 6,-1-1 0,1 0 0,0 1-1,0-1 1,0 0 0,0 0 0,1-1 0,-1 1 0,0 0 0,1-1-1,0 1 1,3 0 0,36 14 63,-36-14-69,8 2 27,0-1 0,0-1-1,0 0 1,0-1 0,1-1-1,-1 0 1,0-1 0,0 0 0,21-6-1,-25 5 4,1-2 1,-1 1-1,0-1 0,-1-1 0,1 1 0,-1-2 0,15-10 0,56-52 78,-64 53-93,54-60-90,-54 55-130,-9 14-93,-10 13 208,-11 20 129,11-23-62,-13 26-108,-21 50 0,33-70 137,1 1 0,-1 0 0,2 1 0,0-1 0,0 0 0,1 1 0,0-1 0,2 18 0,-1-28 8,0 0 0,0 0 0,0 0 0,0 0 0,0 0 0,0 0 0,0 0 0,1 0 0,-1 0 0,0 0 0,1 0 0,-1-1 0,1 1-1,-1 0 1,1 0 0,-1 0 0,1 0 0,-1-1 0,1 1 0,0 0 0,0 0 0,-1-1 0,1 1 0,0-1 0,0 1 0,0-1 0,0 1 0,-1-1 0,1 1 0,0-1 0,0 0 0,0 1 0,0-1 0,0 0 0,0 0 0,0 0 0,0 0 0,0 0 0,0 0-1,0 0 1,0 0 0,0 0 0,0-1 0,0 1 0,0 0 0,1-1 0,6-2 41,0 0-1,-1-1 0,1 0 1,10-7-1,-10 5-43,251-173-76,-258 178 47,-1 1-1,1-1 1,0 0 0,0 1 0,-1-1-1,1 1 1,0-1 0,0 1 0,0 0-1,0-1 1,-1 1 0,1 0-1,0 0 1,0-1 0,0 1 0,2 0-1,-3 0 8,0 1-1,0-1 1,1 0-1,-1 0 1,0 1-1,0-1 1,1 0-1,-1 0 1,0 1-1,0-1 1,0 0-1,0 1 0,0-1 1,0 0-1,1 1 1,-1-1-1,0 1 1,0-1-1,0 0 1,0 1-1,0-1 1,0 0-1,0 1 1,0-1-1,0 0 1,-1 1-1,1-1 1,0 1-1,-2 7-84,-1 0 0,-5 12 0,5-12 179,1-3-86,0 1 1,1-1-1,-1 1 0,1-1 1,0 1-1,0 0 0,1-1 1,0 1-1,0 0 0,0 0 1,1-1-1,0 1 0,0 0 1,0-1-1,4 11 0,-1-7 74,0-1-28,-1-1 0,1 1 0,0-1 0,0 0 0,6 6 1,-8-11-26,-1 0 0,1-1 0,0 1 1,0-1-1,0 1 0,-1-1 0,1 0 1,0 0-1,1 0 0,-1 0 0,0 0 0,0 0 1,0-1-1,1 1 0,-1-1 0,0 1 1,0-1-1,1 0 0,-1 0 0,0 0 1,1 0-1,3-1 0,0-1 40,0 0-1,0 0 1,-1-1-1,1 1 1,-1-1-1,0-1 1,1 1 0,-2-1-1,10-7 1,36-42 54,-29 25-138,-2 0 1,0-1-1,27-60 1,-13 22 20,-20 39 7,-10 20-33,0 1 1,1-1 0,0 1 0,6-9-1,-10 16 24,0-1 0,1 1 0,-1-1 0,0 1 0,0 0 0,0-1 0,1 1 0,-1 0 0,0-1 0,0 1 0,1 0 0,-1 0 1,0-1-1,1 1 0,-1 0 0,0 0 0,1-1 0,-1 1 0,0 0 0,1 0 0,-1 0 0,1 0 0,-1 0 0,0-1 0,1 1 0,-1 0 0,1 0 0,-1 0 0,1 0 0,-1 0 0,0 0 0,1 0 0,-1 0 0,1 1 0,-1-1 0,0 0 0,1 0 0,-1 0 0,0 0 0,1 0 0,-1 1 0,1-1 0,-1 0 0,0 0 0,0 1 0,1-1 0,-1 0 0,0 1 0,1-1 0,-1 0 0,0 1 0,0-1 0,1 0 0,-1 1 0,0-1 0,0 0 0,0 1 0,0-1 0,0 1 0,0-1 0,1 0 0,-1 1 0,0-1 0,0 1 0,1 4-26,0-1 0,0 0 0,-1 1 0,1 6 0,-1-7 32,0 47-99,-10 84 1,9-126 153,-1-1 1,0 1-1,0-1 1,-1 1-1,-1-1 0,1 0 1,-1 0-1,0 0 1,-7 8-1,10-15-42,1-1 0,-1 1 1,0 0-1,0 0 0,0-1 0,0 1 0,0-1 0,0 1 0,0-1 0,0 1 0,0-1 0,0 1 0,0-1 0,0 0 0,0 0 0,0 0 0,-1 1 0,1-1 0,0 0 1,0 0-1,0-1 0,0 1 0,0 0 0,0 0 0,-1 0 0,1-1 0,0 1 0,0-1 0,0 1 0,0-1 0,0 1 0,0-1 0,0 1 0,1-1 0,-1 0 1,0 0-1,0 1 0,0-1 0,1 0 0,-1 0 0,0 0 0,1 0 0,-1 0 0,1 0 0,-1 0 0,1 0 0,-1 0 0,1-1 0,-3-5 8,3 5-37,-1 0 0,0 1 0,1-1 0,-1 1 0,1-1 0,0 0 0,0 0 0,-1-2 0,6-1-51,7 4 76,41 9 25,58 1 0,-27-7-1982,-1-1-3663,-78-1 5150,32 0-1949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0:55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1176 2144,'-2'2'155,"1"-2"-131,1 0 0,0 0 0,0 0 1,0 0-1,-1 0 0,1 0 0,0 0 0,0 0 1,-1 1-1,1-1 0,0 0 0,0 0 0,0 0 1,0 0-1,-1 0 0,1 0 0,0 1 0,0-1 1,0 0-1,0 0 0,-1 0 0,1 1 0,0-1 1,0 0-1,0 0 0,0 0 0,0 1 0,0-1 1,0 0-1,0 0 0,0 1 0,0-1 0,0 0 1,0 0-1,2 5 1806,13-22 2155,-2 3-3069,2-4-70,-10 13-640,-1-1 0,1 1 1,-1-1-1,3-6 0,50-99 1082,78-215 0,-124 295-1320,1 1 0,1 0 0,21-33 0,-20 47-260,-14 15 279,0 1 0,1 0 0,-1-1 0,1 1 0,0 0 0,-1-1-1,1 1 1,-1 0 0,1 0 0,-1 0 0,1-1 0,0 1 0,-1 0-1,1 0 1,-1 0 0,1 0 0,0 0 0,-1 0 0,1 0-1,0 1 1,-1-1 0,1 0 0,-1 0 0,1 0 0,-1 0 0,1 1-1,0-1 1,-1 0 0,1 1 0,-1-1 0,1 0 0,-1 1 0,0-1-1,1 1 1,3 3-2,-1 0-1,0 1 1,0-1-1,-1 0 0,1 1 1,-1 0-1,0-1 1,2 9-1,10 45 24,-9-33-14,2 5 73,-1 1 1,-2 0-1,-1 0 1,-1 0-1,-5 56 1,2-75 8,-2 1 0,1-1 0,-1 0 0,-1 0 0,-8 19 0,9-26 28,0 1 0,0-1 0,0 0 0,-1-1 1,1 1-1,-1-1 0,0 1 0,-1-1 1,1 0-1,-1-1 0,1 1 0,-1-1 0,-9 5 1,1-2 247,1 0 0,-27 6 1,34-11-333,0 0 0,0 0 1,0-1-1,0 1 0,0-1 1,0-1-1,0 1 0,1-1 1,-1 0-1,0 0 0,-7-2 1,-12-3-83,10 2-156,11 3-68,4-1-172,51-13 406,0 1 0,71-8-1,-70 14 70,-1-2 0,72-24-1,-98 23-1,-13 6-45,0 0 1,1 0-1,-1 2 0,16-4 1,-28 7 12,0 0 1,0 0 0,0 0-1,0 0 1,0 0-1,0 0 1,0 0 0,0 0-1,0 0 1,0 0-1,0 0 1,0 1-1,0-1 1,0 0 0,0 1-1,0-1 1,-1 1-1,1-1 1,0 1 0,0-1-1,0 1 1,0 0-1,-1-1 1,1 1 0,0 0-1,-1 0 1,1-1-1,-1 1 1,1 0-1,-1 0 1,1 0 0,-1 0-1,1 0 1,-1 0-1,0 0 1,1 0 0,-1 0-1,0 0 1,0 0-1,0 0 1,0 0 0,0 0-1,0 0 1,0 0-1,0 0 1,-1 1-1,0 7-83,-1 0-1,0-1 0,0 1 0,-5 9 0,4-12 60,0 4 36,0-3 11,0 1 1,1-1 0,0 1 0,0 0 0,0-1-1,0 12 1,2-18 16,0 0-1,0-1 1,1 1 0,-1 0-1,0-1 1,0 1 0,0 0-1,0-1 1,1 1-1,-1 0 1,0-1 0,0 1-1,1 0 1,-1-1 0,1 1-1,-1-1 1,1 1-1,-1-1 1,1 1 0,-1-1-1,1 1 1,-1-1 0,1 1-1,-1-1 1,1 1-1,0-1 1,-1 0 0,1 0-1,0 1 1,-1-1 0,1 0-1,0 0 1,1 0-1,-1 1 28,0-1-1,0 0 1,1 0-1,-1-1 1,0 1-1,0 0 1,0 0-1,1-1 1,-1 1-1,0 0 1,0-1-1,0 1 0,0-1 1,0 0-1,0 1 1,0-1-1,0 0 1,0 0-1,0 1 1,1-3-1,1-1 55,0 0 1,0 0-1,0 0 0,-1-1 0,0 1 0,0-1 0,0 0 0,-1 1 1,1-1-1,-1 0 0,1-8 0,-1 0-119,-1 0 0,0 0 0,-3-14-1,3 24-28,-1 0-1,1 0 1,-1 0-1,0 0 1,0 0-1,0 0 1,0 1-1,-1-1 1,1 0-1,-1 1 1,1-1-1,-1 1 1,0-1-1,0 1 0,0 0 1,-1 0-1,1 0 1,0 0-1,-4-2 1,5 4 12,1-1 0,-1 1 1,0-1-1,0 1 0,1 0 1,-1 0-1,0 0 0,1-1 1,-1 1-1,0 0 0,0 0 1,0 0-1,1 0 0,-1 0 1,0 0-1,0 0 0,1 0 1,-1 1-1,0-1 0,0 0 0,1 0 1,-1 1-1,0-1 0,1 0 1,-1 1-1,0-1 0,1 1 1,-1-1-1,0 1 0,1-1 1,-1 1-1,1-1 0,-1 1 1,1 0-1,-1-1 0,1 1 1,0 0-1,-1-1 0,1 1 0,0 0 1,-1-1-1,1 1 0,0 1 1,-1 0 19,1-1 0,-1 1 0,1 0 1,-1 0-1,1-1 0,0 1 0,0 0 0,0-1 1,0 1-1,0 0 0,0 0 0,1-1 1,-1 1-1,0 0 0,1-1 0,-1 1 0,1 0 1,0-1-1,0 1 0,-1-1 0,3 3 1,-1-2 13,0 0 1,0 0 0,0 0 0,1-1 0,-1 1 0,0-1-1,1 1 1,-1-1 0,1 0 0,-1 0 0,1 0-1,0 0 1,-1 0 0,1-1 0,0 1 0,0-1 0,-1 0-1,1 0 1,0 0 0,0 0 0,3-1 0,5-1 137,0-1 1,-1 0 0,1 0-1,10-6 1,4-1 6,-12 5-77,0 0 0,-1-1 1,0 0-1,0-1 1,0 0-1,-1-1 0,0 0 1,0-1-1,12-13 1,2-8-48,-2-2 1,0 0 0,23-49 0,-32 58-3,-7 10-129,1 0 0,-1 0 1,6-20-1,-11 24-76,-2 8 160,0 0 0,0 1 0,0-1 0,0 1 0,1-1 0,-1 0 0,0 1 0,0-1 0,1 1 0,-1-1 0,0 1 0,1-1 0,-1 0 0,0 1 0,1-1 0,0 0 0,2-2 296,2-1-148,0-1 0,-1 1-1,1-2 1,4-6 0,12-21 41,-1-1 0,-2-1 0,-1 0 1,18-56-1,-26 63-171,-2-1-1,0 0 1,-2 0 0,2-45-1,-7 55-174,-1 1-1,-5-35 1,2 43-105,-1 8-213,4 3 429,0 0 0,0 0 0,0 1 0,0-1 0,0 0-1,0 0 1,0 0 0,0 1 0,0-1 0,1 0 0,-2 2 0,-70 168-704,48-109 662,2-4 164,2 0-1,3 2 1,2 0-1,3 1 1,-4 76 0,14-119-7,1 0 1,2 0 0,-1 0-1,2 0 1,1-1 0,6 28 0,-7-41-1,-1 1 1,1-1 0,0 0-1,0 0 1,0-1 0,1 1 0,-1 0-1,1-1 1,0 1 0,0-1-1,0 0 1,0 0 0,1 0 0,-1 0-1,1-1 1,0 1 0,0-1-1,0 0 1,0 0 0,0-1 0,0 1-1,0-1 1,1 0 0,-1 0-1,0 0 1,1-1 0,-1 1-1,1-1 1,-1 0 0,1 0 0,-1-1-1,0 1 1,1-1 0,-1 0-1,0 0 1,1-1 0,-1 1 0,0-1-1,0 0 1,0 0 0,5-4-1,4-2-44,0-2 0,-1 0 0,-1 0 0,1-1 0,18-24 0,-24 31-178,-3 8-210,-4 12-20,-1-1 330,1 0 0,2 30 0,0-8 4,-1-36 87,0 1-1,0-1 0,0 1 1,0 0-1,1-1 0,-1 1 1,0 0-1,1-1 1,-1 1-1,1-1 0,-1 1 1,1-1-1,0 1 1,0-1-1,0 0 0,-1 1 1,1-1-1,1 0 0,-1 0 1,0 1-1,0-1 1,0 0-1,1 0 0,-1 0 1,0 0-1,3 0 0,-2 0 28,1 0-1,-1-1 1,1 1-1,0-1 1,-1 1-1,1-1 0,-1 0 1,1 0-1,0-1 1,-1 1-1,1 0 0,-1-1 1,1 0-1,0 1 1,4-3-1,-2 0 32,0 1-1,0-1 0,0 0 1,0 0-1,-1 0 0,1-1 1,-1 1-1,0-1 1,0 0-1,0-1 0,4-6 1,-6 9-56,0-1 1,-1 0-1,1 1 1,-1-1 0,0 0-1,0 0 1,0 0-1,-1 0 1,1 0-1,-1 0 1,1 0-1,-1 0 1,0 0-1,0 0 1,0-1 0,-1 1-1,1 0 1,-1 0-1,1 0 1,-1 0-1,0 0 1,-2-3-1,1 1-48,-1 0-1,0 0 0,0 0 0,0 0 0,-4-5 0,5 9 14,0-1-1,1 0 1,-1 1 0,-1-1 0,1 1-1,0 0 1,0 0 0,0 0 0,-1 0-1,1 0 1,0 0 0,-6 0-1,0-1-65,-8-3 58,15 4 22,0 1-1,0-1 0,0 1 0,0-1 1,0 1-1,0-1 0,1 0 0,-1 0 0,0 1 1,0-1-1,0 0 0,1 0 0,-2-1 0,2 1 8,0 1-1,0 0 0,0 0 0,0-1 0,0 1 1,0 0-1,0-1 0,0 1 0,0 0 0,0 0 1,0-1-1,1 1 0,-1 0 0,0 0 0,0-1 1,0 1-1,0 0 0,0 0 0,1-1 0,-1 1 1,0 0-1,0 0 0,1-1 0,0-1 3,2-2-22,0-1 0,0 1-1,0 0 1,0 0-1,1 1 1,0-1 0,-1 1-1,1-1 1,1 1-1,-1 0 1,0 1 0,1-1-1,-1 1 1,1 0-1,0 0 1,0 0-1,-1 1 1,1-1 0,0 1-1,1 1 1,-1-1-1,0 1 1,0-1 0,0 2-1,0-1 1,0 0-1,0 1 1,0 0 0,0 0-1,0 1 1,0-1-1,0 1 1,0 0-1,-1 0 1,1 1 0,-1-1-1,1 1 1,-1 0-1,0 0 1,0 1 0,4 4-1,-2 0-2,0 0-1,-1 1 1,0 0-1,0 0 1,-1 1-1,0 0 1,0-1-1,3 17 1,-3-6 43,-1 0-1,0 0 1,-1 28 0,-5 6 53,-18 99 0,5-53 89,-9 48 359,24-143-454,-2 4 163,3-9-221,0 0 0,0 0 0,0 0 0,-1 0 0,1 0 0,0 1 0,0-1 0,0 0 0,0 0 0,0 0 0,-1 0 0,1 0 0,0 0 0,0 0 0,0 0 0,-1 0 0,1 0 0,0 0 0,0 0 0,0 0 0,0 0 0,-1 0 0,1 0 0,0 0 0,0 0 0,0 0 0,0-1 0,-1 1 0,1 0 0,0 0 0,0 0 0,0 0 0,0 0 0,0 0 0,0 0 0,-1-1 0,1 1 0,0 0 0,0 0 0,-2-9 336,0-15-231,2 0 0,1 0 0,0 0 0,2 0 0,1 0 0,12-40 1,-6 31-172,3 1 0,0 0 0,2 1 0,24-38 0,158-227-393,-195 294 431,1-3-41,-1 1 0,2 0 0,-1 0 0,0 0 0,1 0 0,-1 1 1,1-1-1,8-4 0,-11 7 45,-1 1 0,1 0 1,-1 0-1,1-1 1,0 1-1,-1 0 0,1 0 1,0 0-1,-1-1 0,1 1 1,0 0-1,-1 0 0,1 0 1,0 0-1,-1 1 0,1-1 1,0 0-1,-1 0 0,1 0 1,0 0-1,-1 1 0,1-1 1,0 0-1,-1 1 0,1-1 1,0 1-1,0 0-5,0 0 1,0 1-1,0-1 0,0 0 0,0 1 0,0-1 1,-1 1-1,1-1 0,0 1 0,0 2 0,0 3 1,1 1-1,-1-1 0,-1 12 1,0-2 39,0 0 1,-2-1 0,0 1-1,-1-1 1,0 0-1,-10 26 1,10-34 13,0-1-1,-1 0 0,0 0 1,0 0-1,-1 0 1,1 0-1,-2-1 1,1 0-1,-1 0 0,0 0 1,0-1-1,0 0 1,-1 0-1,0-1 1,-11 6-1,1-2-42,0-1 1,-1-1-1,-22 6 0,69-4-6,1-1-1,0-2 0,40 3 1,-60-8 73,0 1 1,0-2 0,1 1-1,-1-2 1,0 1 0,0-1-1,0-1 1,-1 0 0,1 0-1,-1-1 1,1 0 0,-1 0-1,17-12 1,-7 0-19,-1 0-1,20-22 1,-29 28-13,-1 0-1,-1 0 1,0-1 0,0 0-1,-1 0 1,6-13-1,-10 18-42,-1-1-1,1 1 1,-1 0-1,0 0 1,-1-1-1,1 1 1,-1 0-1,0-1 1,-1 1-1,-1-7 0,2 13 7,0-1 0,0 1 0,0 0 0,0-1 0,0 1 0,0 0 0,0-1 0,0 1 0,0 0 0,0-1 0,0 1-1,0 0 1,0-1 0,0 1 0,-1 0 0,1 0 0,0-1 0,0 1 0,0 0 0,0 0 0,-1-1 0,1 1 0,0 0-1,0 0 1,-1-1 0,1 1 0,0 0 0,0 0 0,-1 0 0,1 0 0,0-1 0,-1 1 0,0 0 0,-8 7-245,-7 18-142,10-14 404,0 1 0,1 0 0,1 0 0,0 1 1,1-1-1,0 1 0,1 0 0,0 0 0,1 0 0,0 0 0,1 0 1,1 0-1,2 14 0,-2-24 37,0-1 1,0 1 0,0-1-1,0 0 1,0 1 0,0-1-1,1 0 1,-1 0 0,1 0-1,-1 0 1,1 0 0,0 0-1,0 0 1,0-1-1,0 1 1,0-1 0,0 1-1,0-1 1,1 0 0,-1 0-1,0 0 1,6 2 0,-2-2 64,-1 1 1,1-1 0,0 0 0,0 0 0,1-1 0,-1 0 0,0 0 0,12-2 0,-7-1-30,0 0 1,0 0 0,-1-1 0,1-1-1,-1 0 1,0 0 0,0-1 0,0 0-1,13-12 1,5-7-92,39-45 1,-25 25 72,-26 26-189,-11 12 3,0 1 0,1 0 0,-1 0 0,9-5-1,-14 11 118,0-1-1,1 1 0,-1 0 0,1-1 1,-1 1-1,1 0 0,-1-1 0,0 1 0,1 0 1,-1 0-1,1 0 0,-1-1 0,1 1 1,-1 0-1,1 0 0,-1 0 0,1 0 0,-1 0 1,1 0-1,-1 0 0,1 0 0,-1 0 1,1 0-1,0 0 0,-1 0 0,1 1 1,-1-1-1,0 0 0,1 0 0,-1 0 0,1 1 1,-1-1-1,1 0 0,-1 1 0,1-1 1,-1 0-1,0 1 0,1-1 0,-1 0 0,0 1 1,1-1-1,-1 1 0,0-1 0,0 1 1,1-1-1,-1 1 0,0-1 0,0 1 1,0-1-1,0 1 0,0-1 0,0 1 0,1-1 1,-1 1-1,-1 0 0,2 5-14,0-1 1,-1 0-1,0 1 1,0 7-1,-2 4-1,-1 0-1,-1 1 1,0-2 0,-1 1-1,-1 0 1,0-1 0,-11 20-1,10-24 180,0 0 0,-1 0 0,-1-1 0,-16 18 0,26-28-123,-1-1 1,1 1 0,-1-1 0,1 0 0,-1 0-1,1 1 1,-1-1 0,1 0 0,-1 0-1,1 0 1,0 1 0,-1-1 0,1 0 0,-1 0-1,1 0 1,0 0 0,-1 0 0,1 0-1,-1 0 1,2-1 0,15 1 7,87-4-107,-87 3 61,-1 0-1,0-1 0,32-8 0,-2-5-2040,-1-1-4808,-36 15 4292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16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1058 2560,'-4'2'410,"-11"9"370,14-11-731,1 0 1,-1 0 0,1 0 0,0 1 0,0-1 0,-1 0-1,1 1 1,0-1 0,-1 0 0,1 0 0,0 1-1,0-1 1,-1 0 0,1 1 0,0-1 0,0 1 0,0-1-1,0 0 1,0 1 0,0-1 0,-1 1 0,1-1-1,0 0 1,0 1 0,0-1 0,0 1 0,0-1 0,0 0-1,0 1 1,1-1 0,-1 1 0,1 0 91,0-1 0,0 1 0,-1-1 0,1 1 0,0-1 0,0 1 0,0-1 0,0 0 1,0 1-1,1-1 0,-1 0 0,0 0 0,0 0 0,0 0 0,0 0 0,1 0 0,5 0 410,2 1-129,1-1 0,0-1 0,0 1 0,0-2 0,0 1 0,0-2 0,-1 1 1,18-7-1,-20 6-258,12-4 5,0 0 0,-1-2 1,0 0-1,-1-1 0,0-1 1,0 0-1,-1-1 0,0-1 1,-2-1-1,1 0 0,12-17 1,77-107 125,-35 43-254,96-121 273,-139 179-348,-2 0-1,-1-2 0,-1 0 1,-3-2-1,-1 0 0,-2-1 1,12-51-1,-25 74-95,3-25 0,-6 36 59,1 1 13,0 6 31,-1 0-1,0 0 1,0 0 0,1 1 0,-1-1-1,0 0 1,0 0 0,0 0-1,0 1 1,0-1 0,0 0 0,0 0-1,0 0 1,-1 1 0,1-1 0,0 0-1,0 0 1,-1 0 0,1 1-1,0-1 1,-1 0 0,1 1 0,-1-1-1,1 0 1,-1 1 0,0-2 0,1 2 15,-1 0 1,1 0 0,0 0-1,0 0 1,0 0 0,-1 0 0,1-1-1,0 1 1,0 0 0,-1 0 0,1 0-1,0 0 1,0 0 0,-1 0-1,1 0 1,0 1 0,0-1 0,-1 0-1,1 0 1,0 0 0,0 0 0,-1 0-1,1 0 1,0 0 0,0 0-1,0 0 1,-1 1 0,1-1 0,0 0-1,0 0 1,0 0 0,0 1-1,-1-1 1,1 0 0,-4 4-80,0 1 1,1-1-1,0 1 1,-6 9-1,0 1 27,-82 146-100,71-123 157,3-4 142,2 1 0,1 1 0,-15 58 0,16-35 272,-9 91 1,21-141-366,-5 87 336,6-85-292,1 0 0,0 0 0,0 0 1,1-1-1,1 1 0,5 15 1,-8-24-47,1 0 1,0 0-1,0 0 1,0 0-1,1 0 1,-1-1-1,0 1 1,1 0 0,-1-1-1,1 1 1,-1-1-1,1 0 1,0 1-1,0-1 1,0 0 0,-1 0-1,1 0 1,0 0-1,0 0 1,0-1-1,1 1 1,-1-1 0,0 1-1,0-1 1,0 0-1,0 0 1,0 0-1,0 0 1,1 0-1,-1 0 1,4-1 0,2-1 18,-1 0 1,1 0 0,-1-1 0,1 0-1,-1-1 1,0 1 0,8-6 0,5-6 50,0-1 0,22-22 1,17-14-400,-55 49 222,8-5-221,-12 8 273,1 0-1,-1 0 1,1 0 0,-1 0 0,0 0 0,1 0 0,-1 0 0,0 0 0,1 0 0,-1 0-1,0 1 1,1-1 0,-1 0 0,0 0 0,1 0 0,-1 1 0,0-1 0,1 0 0,-1 0-1,0 0 1,0 1 0,1-1 0,-1 0 0,0 1 0,0-1 0,1 0 0,-1 1 0,0-1-1,0 0 1,0 1 0,0-1 0,0 0 0,1 1 0,-1 2 6,0 0 1,1-1-1,-1 1 0,0 0 1,0 0-1,0-1 0,-1 1 1,1 0-1,-1-1 0,1 1 1,-1 0-1,0-1 0,-2 4 1,-2 13 28,0-2 13,1 0-35,0 0 0,1 0 0,-1 19 0,4-32 55,0-1 0,0 1-1,0 0 1,0-1-1,1 1 1,-1 0 0,1-1-1,0 1 1,0-1-1,0 1 1,1-1 0,-1 0-1,1 1 1,0-1 0,0 0-1,0 0 1,0 0-1,1 0 1,-1-1 0,5 5-1,-4-5 37,0 0 1,0 0-1,-1 0 0,2-1 1,-1 1-1,0-1 0,0 0 1,0 0-1,1 0 0,-1 0 1,1 0-1,-1-1 0,6 0 1,-6 0-72,-1 0 0,0 0 1,0-1-1,0 0 1,0 1-1,0-1 1,0 0-1,0 0 1,0 0-1,0 0 0,0 0 1,0-1-1,-1 1 1,1 0-1,0-1 1,-1 1-1,1-1 1,-1 0-1,0 0 0,1 1 1,-1-1-1,2-4 1,-1 1 23,0-1 1,0 0 0,0 1-1,-1-1 1,1 0 0,-1 0-1,-1-1 1,1 1 0,-1 0-1,0 0 1,-1 0 0,-1-10-1,0 4-107,-1-1 0,-1 1 1,0 0-1,0 0 0,-8-13 0,9 20 20,1 0-1,-1 1 1,-1-1 0,1 1-1,0-1 1,-1 1 0,0 0-1,0 0 1,-1 1 0,1-1-1,-10-5 1,7 7-68,10 7 89,12 7 92,4-1-20,1-1 1,0-2 0,0 0-1,0-1 1,1 0 0,0-2-1,25 3 1,-45-8-43,10 2-186,0-1 1,17 0-1,-25-1-116,-1-1 1,1 1-1,-1 0 0,1-1 0,-1 1 1,1-1-1,-1 0 0,0 0 1,1 0-1,-1 0 0,0 0 1,0 0-1,0 0 0,0-1 0,0 1 1,0-1-1,2-2 0,6-8-1426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16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60 6464,'-21'-3'2944,"47"-2"-2560,-2 1 640,-3 4-640,24-11 256,5 2-352,31-7 32,4 4-192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19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13 559 3712,'-12'-4'2562,"20"-5"-210,0 1-1581,52-93 2530,-26 36-2680,-11 19-426,19-33 16,69-121 826,-109 196-985,1-1-126,0 0-1,0 0 1,0 0-1,6-5 1,-9 10 58,1-1 1,-1 1-1,1-1 1,-1 1 0,1-1-1,-1 1 1,1-1 0,-1 1-1,1-1 1,0 1-1,-1 0 1,1-1 0,0 1-1,-1 0 1,1 0 0,0 0-1,0-1 1,-1 1-1,1 0 1,0 0 0,0 0-1,-1 0 1,1 0-1,0 0 1,-1 0 0,1 0-1,0 1 1,0-1 0,-1 0-1,1 0 1,0 1-1,-1-1 1,1 0 0,0 1-1,-1-1 1,1 0 0,-1 1-1,1-1 1,0 1-1,-1-1 1,1 1 0,-1 0-1,1 0 1,5 7 11,-1 0-1,0 1 1,0 0 0,-1 0 0,0 0 0,4 14-1,12 60-95,-20-80 81,4 16 30,-1 1 0,-1-1 0,-1 1 0,0 0 0,-2-1 0,0 1 0,-2-1 0,0 1 1,-1-1-1,0 0 0,-9 20 0,10-32 43,0 0 0,0 0 0,-1 0 1,0-1-1,-1 1 0,0-1 0,0 0 0,-9 9 1,10-12 2,-1 0 0,1 0 0,-1 0-1,1 0 1,-1-1 0,0 0 0,0 0 0,0 0 0,0 0 0,-1-1 0,1 0 0,0 0 0,-6 0 0,3 0-10,1-1 0,0 0 0,0 0 0,0-1 0,0 0 0,0 0 0,0 0 0,0-1 0,0 0 0,1 0-1,-1-1 1,1 0 0,-1 0 0,-6-5 0,-2-2-196,0-1 0,-16-15-1,29 24-393,5 4 251,14 10 98,0-7 387,1 0 1,-1-1-1,1-1 1,0 0-1,0-2 1,0 0-1,0-1 1,0-1-1,0 0 1,29-7-1,-25 3-84,-1-1-1,1 0 1,-1-2-1,0-1 0,-1-1 1,0 0-1,0-1 0,19-16 1,-21 12-105,0 0 0,-1-1 0,-1-1 0,0 0 0,-2-1 0,0-1 0,15-27 0,-9 13 47,-3-1 1,19-47-1,-33 62-213,-4 11-5,0 8 160,1 0 0,0 0 0,0 0 0,0 0 0,-1 0 0,1 0 0,0 0 0,0 0 0,0 0 0,-1 0 0,1 0 0,0 0 0,0 0 0,0 0 1,-1 0-1,1 0 0,0 0 0,0 0 0,0 0 0,-1 0 0,1 0 0,0 1 0,0-1 0,0 0 0,0 0 0,0 0 0,-1 0 0,1 0 0,0 1 0,0-1 0,0 0 1,0 0-1,0 0 0,0 1 0,0-1 0,0 0 0,-3 4-19,0 1-1,0-1 1,1 1 0,-1 0 0,1-1-1,1 1 1,-1 0 0,-1 7 0,-4 44-177,5-34 199,1-21 7,-7 107 96,8-94-57,0 1 0,1 0-1,1 0 1,0 0 0,6 17-1,-8-31-22,1 0 0,-1 0 0,0-1 0,1 1 0,-1 0 0,0 0 0,1 0 0,-1-1 0,1 1 0,0 0-1,-1 0 1,1-1 0,-1 1 0,1 0 0,0-1 0,0 1 0,-1-1 0,1 1 0,0-1 0,0 1 0,0-1 0,0 1 0,1-1 16,-1 0 1,1 0-1,0 0 1,-1 0 0,1 0-1,-1 0 1,1 0-1,-1 0 1,1-1-1,-1 1 1,1-1 0,1 0-1,4-2 71,0-1 1,1-1-1,-2 1 0,8-6 0,7-9-58,0-1 0,31-38-1,-13 12-3,3 0-55,51-74 1,-91 115-46,1 1-111,-4 6-31,-8 18-219,2-1 355,1 0 1,1 0-1,1 1 0,1 0 0,-1 38 0,4-49 74,1-1 1,0 1-1,0 0 0,1-1 1,0 0-1,0 1 1,1-1-1,0 0 1,1 0-1,0-1 1,0 1-1,0-1 1,1 0-1,0 0 1,1 0-1,8 8 0,-12-12 27,1-1-1,0 1 0,-1-1 0,1 0 1,0 0-1,0 0 0,0 0 0,1 0 1,-1-1-1,0 1 0,0-1 0,1 0 1,-1 0-1,1 0 0,-1-1 1,1 1-1,0-1 0,-1 0 0,1 0 1,-1 0-1,1 0 0,0-1 0,-1 1 1,1-1-1,-1 0 0,1 0 0,-1 0 1,4-3-1,3-1 28,-1-1-1,0-1 1,0 0 0,-1 0 0,0 0-1,0-1 1,11-14 0,-10 8-70,0 0 0,-1 0 0,0-1 0,8-21 0,0-2 57,-10 26-96,-1 0 1,0 0-1,-1 0 1,0-1-1,-1 0 1,0 0-1,1-22 0,-9 20-4,1 2-242,4 13 465,0-1-170,0 1-1,0 0 0,0 0 0,0 0 0,0 0 0,0 0 0,0 0 0,0 0 0,0 0 0,0 0 0,0-1 1,0 1-1,0 0 0,0 0 0,0 0 0,0 0 0,0 0 0,0 0 0,0 0 0,0 0 0,0-1 0,0 1 1,0 0-1,0 0 0,0 0 0,0 0 0,0 0 0,0 0 0,0 0 0,0 0 0,0-1 0,0 1 1,0 0-1,1 0 0,-1 0 0,0 0 0,0 0 0,0 0 0,0 0 0,0 0 0,0 0 0,0 0 0,0 0 1,0 0-1,1 0 0,-1 0 0,0 0 0,0 0 0,0 0 0,0 0 0,0 0 0,0 0 0,0 0 0,0 0 1,1 0-1,-1 0 0,7-4-194,12-2 161,0 1-1,1 1 1,-1 0 0,1 2 0,0 0 0,37 2-1,-53 0 13,1 1 0,-1 0 0,0-1 0,0 2 0,1-1-1,-1 0 1,0 1 0,6 4 0,-8-5 11,0 0 1,-1 0-1,1 1 1,0-1-1,-1 0 1,0 1-1,1-1 1,-1 1-1,0 0 1,0 0-1,0-1 1,0 1-1,0 0 1,0 0-1,-1 0 1,1 0-1,0 0 1,-1 0-1,0 0 1,1 2-1,-1 6-47,0-1 0,0 0 0,-1 0 0,-1 1 0,-2 12 0,-19 45 4,4-11 56,16-46-29,-2 6-1,0 1-1,2 0 0,-3 20 1,6-33 35,0 0 1,0 0 0,0 0 0,0 0-1,1 0 1,-1 0 0,1 1 0,0-2-1,0 1 1,1 0 0,-1 0 0,1 0-1,0 0 1,0-1 0,0 1 0,0-1-1,1 0 1,4 6 0,-5-7 11,1-1 0,-1 0 0,0 0 1,1 0-1,-1 0 0,1 0 0,-1 0 1,1-1-1,-1 1 0,1-1 0,-1 0 1,1 0-1,-1 0 0,1 0 0,0 0 0,-1 0 1,3-1-1,9-2 132,22-6-1,-34 8-155,11-3 18,-1-1 0,0-1-1,0 0 1,0 0 0,-1-1 0,0-1 0,0 0 0,-1-1 0,0 0 0,0 0-1,15-20 1,1-7-19,-1-1 0,23-48 0,-23 40-24,-8 15-29,-10 15-20,1 0-1,1 1 0,0 0 1,18-20-1,-27 51-299,-30 274 15,29-271 440,0-1-1,2 1 0,0-1 0,7 30 0,-7-45-41,0-1 1,0 0 0,0 0-1,0 0 1,1 0-1,1 3 1,-2-6-29,-1 1 1,0-1-1,0 1 1,1-1-1,-1 1 0,0-1 1,1 0-1,-1 1 1,0-1-1,1 0 0,-1 1 1,1-1-1,-1 0 1,0 1-1,1-1 1,-1 0-1,1 0 0,-1 1 1,1-1-1,-1 0 1,1 0-1,-1 0 0,1 0 1,-1 0-1,1 0 1,-1 0-1,1 0 0,-1 0 1,1 0-1,-1 0 1,1 0-1,0 0 1,-1 0-1,1 0 0,-1-1 1,0 1-1,1 0 1,-1 0-1,1 0 0,-1-1 1,1 1-1,-1 0 1,1-1-1,-1 1 0,0 0 1,1-1-1,-1 0 1,6-7 20,-1 0 0,0 0-1,-1-1 1,0 0 0,0 0 0,-1 0 0,0 0 0,1-11 0,3-3 39,1-4-22,64-182-159,-71 208 112,1-4-26,0 1-1,0-1 1,0 1-1,-1-1 1,0 1-1,1-1 1,-2 0 0,2-6-1,0 1-372,0 10 266,-1 6 123,-1 1-31,1-1-1,0 0 1,0 1 0,0-1 0,1 0 0,4 10-1,19 34-115,-22-43 176,5 7 65,0 0 1,0-1-1,2 0 1,-1 0 0,2-1-1,15 15 1,-21-23-41,-1 0 0,0-1 1,1 0-1,-1 0 0,1 0 0,0 0 1,0-1-1,0 0 0,0 0 1,0 0-1,0-1 0,1 1 0,-1-1 1,1-1-1,-1 1 0,1-1 1,-1 0-1,1 0 0,-1 0 0,1-1 1,9-2-1,-2-2-14,0 0 0,0-1-1,0 0 1,-1-1 0,0 0 0,-1-1-1,0 0 1,0-1 0,0 0 0,-1-1-1,-1 0 1,1-1 0,11-18 0,-15 21-24,12-21 0,0 1 1,20-50-1,-37 77-19,-1 0-1,1 0 1,-1 0-1,1 0 1,-1 0-1,0-1 1,0 1-1,0 0 1,0 0-1,1 0 1,-1 0-1,-1 0 1,1 0 0,0 0-1,0 0 1,0 0-1,0-1 1,-1 1-1,1 0 1,-1 0-1,1 0 1,-2-1-1,2 1-4,-1 0 0,0 1 0,0-1 0,0 1 0,0-1-1,0 1 1,0 0 0,0-1 0,0 1 0,0 0 0,0 0 0,0 0-1,0 0 1,0-1 0,0 1 0,0 1 0,0-1 0,0 0-1,0 0 1,0 0 0,1 0 0,-1 1 0,0-1 0,0 0 0,-1 1-1,-3 2 1,0-1 1,0 1-1,1 0 0,-1 0 0,1 0 0,0 1 0,0 0 0,0-1 0,0 1 0,1 1 0,0-1 0,-1 0 0,2 1 0,-1 0 0,0 0 1,-3 9-1,3-5 43,0 0 0,0 0 0,1 0 0,0 1 1,1-1-1,0 1 0,0-1 0,2 18 0,0-18 65,1 0 0,0-1-1,0 1 1,1-1 0,0 0-1,0 0 1,1 0 0,6 11-1,-6-14-15,0 0 0,0 1 0,0-1-1,0-1 1,1 1 0,0-1-1,0 1 1,0-1 0,0-1 0,1 1-1,10 4 1,-6-4-18,-1-1-1,1 0 1,0-1 0,-1 0-1,1 0 1,0-1 0,0-1-1,10 0 1,-5-1 17,1-1 1,-1 0-1,0-2 0,24-7 0,-8-1-422,0-2 0,-1-2 0,0 0 0,28-22 0,-40 26-1121,0-2 0,-1 0 1,0-1-1,-1-1 1,-1 0-1,17-23 0,-22 18-4159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21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97 2656,'1'-2'6775,"0"6"-5409,0 10-1422,-21 91 2000,1-7-1131,18-89-716,-2 11 145,1 0-1,1 0 1,1 27 0,1-42-145,0 1 1,0 0 0,0-1 0,0 1-1,1-1 1,0 1 0,0-1 0,1 0-1,-1 1 1,1-1 0,0-1 0,1 1-1,-1 0 1,1-1 0,0 0 0,6 6 0,-7-8-44,0 1 0,0-1 0,1 0 0,-1 0 0,0 0 0,1 0 0,0 0 0,-1-1 0,1 0 1,0 0-1,5 1 0,-6-2-13,-1 1-1,0-2 1,1 1 0,-1 0 0,1 0 0,-1-1 0,0 1 0,1-1 0,-1 0-1,0 0 1,0 0 0,0 0 0,1 0 0,-1 0 0,0 0 0,0-1 0,-1 1-1,1-1 1,3-3 0,1-2 1,0 0 0,-1-1-1,0 1 1,0-1 0,-1 0-1,0 0 1,4-12 0,14-62-105,-11 39 277,26-94-395,-35 126 13,1 0 0,-2 0 0,1-15 0,-2 24 152,0 2 14,0 0-1,0 0 1,0-1 0,0 1 0,0 0 0,0-1 0,0 1 0,0 0 0,0 0 0,0-1-1,1 1 1,-1 0 0,0-1 0,0 1 0,0 0 0,0 0 0,0 0 0,1-1-1,-1 1 1,0 0 0,0 0 0,0-1 0,1 1 0,-1 0 0,0 0 0,0 0-1,1 0 1,-1 0 0,1-1 0,5 9-275,0 2 237,-1 0-1,0 0 1,4 14 0,-2-6 9,-5-15 34,-1 0 0,0 0 1,1 0-1,0-1 0,0 1 1,-1-1-1,2 1 0,-1-1 0,0 1 1,0-1-1,1 0 0,-1 0 1,1 0-1,0-1 0,5 4 0,-6-4 11,1 0-1,-1-1 0,0 1 1,1-1-1,-1 1 1,1-1-1,-1 0 0,1 0 1,-1 0-1,0 0 0,1 0 1,-1-1-1,1 1 1,-1-1-1,1 1 0,-1-1 1,0 0-1,0 0 0,1 0 1,-1 0-1,2-2 0,8-7 95,-1 1 0,0-1-1,-1-1 1,0 0 0,-1 0-1,0-1 1,-1 0 0,0 0-1,-1-1 1,9-23-1,-14 31-125,0 0 0,-1 0 0,1-1 0,-1 1 0,-1 0-1,1-1 1,-1 1 0,0 0 0,-1-6 0,1 9-7,0 1 1,0-1-1,0 1 0,0-1 1,-1 1-1,1 0 1,-1-1-1,1 1 0,-1 0 1,1-1-1,-1 1 1,0 0-1,0 0 0,0-1 1,0 1-1,0 0 0,0 0 1,0 0-1,0 0 1,0 0-1,0 0 0,0 1 1,-1-1-1,1 0 1,0 0-1,-1 1 0,1-1 1,0 1-1,-1-1 1,1 1-1,-1 0 0,1 0 1,0 0-1,-1-1 1,1 1-1,-1 0 0,1 1 1,-2-1-1,-1 0 2,0 1 0,1 0 0,-1-1 0,1 1 0,0 0 0,-1 1 0,1-1 0,0 1-1,0-1 1,-1 1 0,1 0 0,0 0 0,1 1 0,-1-1 0,0 0 0,-2 4 0,2-2 58,0 1 0,0-1 0,0 1 0,1 0-1,0 0 1,0 0 0,0 0 0,0 0 0,-1 10 0,1-3 113,1-1 0,1 0-1,-1 1 1,2-1 0,0 1 0,0-1-1,1 0 1,0 1 0,7 16 0,-5-18-76,0 0 0,1-1 0,1 1 1,0-1-1,0 0 0,0-1 0,1 1 0,0-1 0,1-1 1,0 0-1,0 0 0,1 0 0,0-1 0,0 0 1,0-1-1,17 8 0,-11-7-212,-1-1 1,0-1-1,1 0 0,24 3 0,-21-6-906,-1 0-1,1-1 0,30-3 0,-23-2-2097,-24 5 2926,0-1-1,1 1 1,-1-1-1,0 1 1,0-1-1,1 0 1,-1 1-1,0-1 1,0 0-1,0 0 1,0 0 0,0 0-1,0 0 1,1-2-1,-1 2-245,-1-1-1,1 1 1,-1-1-1,1 1 0,-1-1 1,0 0-1,0 1 1,0-1-1,0-2 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22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68 7648,'-55'-36'3456,"47"29"-3008,13 2-224,3 5-224,10-8-704,9 1 384,4 2-4096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23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121 926 3136,'-5'6'1388,"16"-10"712,-5 3-1719,0-1 0,0 0 1,0 0-1,0 0 0,-1-1 1,1 0-1,-1 0 0,0-1 1,7-5-1,3-4 264,0-1 0,24-30 0,24-41 249,-55 75-806,120-181 1080,-89 133-1002,42-87-1,-61 106-155,7-15 217,35-95 0,-33 63-691,-28 78 290,-4 7-48,-6 14-33,-5 17 207,-15 49 1,-2 5 20,-84 134 166,87-168-97,-142 233-79,87-167 834,-124 135 0,205-249-677,1 0 0,-1 0-1,0 0 1,0 0 0,0 0 0,-1 0-1,1-1 1,0 1 0,0-1 0,-5 2-1,12-14 239,-2 7-353,1-1 1,0 0-1,1 1 1,-1 0-1,1 0 1,0 0 0,7-4-1,7-5 25,67-44 182,-6 6-232,-20 8-28,70-64 0,-88 67 48,127-113 0,-105 96-192,-65 66 54,-4 7 95,-58 181-181,58-184 316,1-1-1,1 2 1,0-1-1,1 0 1,-2 22-1,4-33-51,0 0-1,0 0 1,0 0-1,1 0 1,-1 0-1,1 0 1,-1 0-1,1 0 1,0-1-1,1 4 1,-2-5-25,0 0 1,0 0-1,0 0 1,0 1-1,0-1 1,1 0-1,-1 0 1,0 0-1,0 1 1,1-1-1,-1 0 1,0 0-1,0 0 1,0 0-1,1 0 1,-1 1-1,0-1 1,0 0-1,1 0 0,-1 0 1,0 0-1,1 0 1,-1 0-1,0 0 1,0 0-1,1 0 1,0 0 9,0-1 0,-1 1 1,1-1-1,-1 1 0,1 0 1,0-1-1,-1 1 0,1-1 1,-1 1-1,1-1 0,-1 0 1,1 1-1,-1-1 0,1 0 0,1-3 2,0 1-1,-1-1 0,1 0 1,-1 0-1,0 1 0,0-1 1,0 0-1,0-6 0,1-37 38,-1 17-103,5-21 27,13-51 0,-17 91-23,-1 7 33,0-1 1,0 1-1,0-1 0,1 1 0,0 0 1,0-1-1,0 1 0,0 0 0,1 0 0,0 1 1,0-1-1,0 0 0,0 1 0,0 0 1,0-1-1,1 2 0,0-1 0,0 0 1,0 1-1,0-1 0,0 1 0,0 0 1,0 0-1,1 1 0,-1-1 0,1 1 0,-1 0 1,1 0-1,-1 1 0,7-1 0,1 1 42,1 1 0,-1-1 0,0 2 0,0 0 0,0 0 0,0 1 0,0 1-1,0 0 1,-1 0 0,14 8 0,11 10 118,35 26 1,-40-25 109,47 25 0,-74-46-383,0 0 0,1 0 0,-1-1-1,0 1 1,0-1 0,1-1-1,-1 1 1,1 0 0,-1-1 0,1 0-1,-1 0 1,9-1 0,8 0-883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24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98 2720,'7'-23'891,"-3"14"-545,6-1 680,-1-1 0,1 2 1,1-1-1,19-12 0,-30 21-992,1 1 0,-1 0-1,0 0 1,1-1 0,-1 1 0,0 0 0,1 0 0,-1-1 0,0 1 0,1 0 0,-1 0-1,1 0 1,-1 0 0,0 0 0,1 0 0,-1 0 0,1-1 0,-1 1 0,0 0 0,1 0 0,-1 0-1,1 1 1,-1-1 0,0 0 0,1 0 0,-1 0 0,1 0 0,-1 0 0,0 0 0,1 1 0,-1-1-1,1 0 1,-1 1 26,1 0 0,-1 0 0,0 0 0,1-1 0,-1 1 0,0 0 0,0 0 0,0 0 0,0 0 0,1 0 0,-1 0 0,0 0 0,-1 1 0,-7 34 1016,-8 14-293,-2-2 0,-2 0-1,-38 64 1,25-58-420,-26 47 40,50-84-227,1 1 1,1 1-1,-10 35 1,16-46-47,-1 0 1,1-1 0,1 1-1,-1 0 1,2 10 0,-1-15-73,0-1 0,1 0 0,-1 1 0,0-1-1,1 0 1,0 1 0,0-1 0,-1 0 0,1 0 0,0 0 0,1 0 0,-1 0 0,0 0 0,1 0 0,-1 0 0,1 0 0,-1-1 0,1 1 0,0 0 0,0-1 0,3 3-1,1-2 32,-1 0 0,1 0-1,0-1 1,0 0-1,0 0 1,0 0 0,0 0-1,-1-1 1,11-1-1,6-1-53,27-7 0,-14 2-57,93-2 102,-40 4-827,-83 5 702,12-3-1741,-16 3 1687,-1 0-1,0 0 0,1 0 1,-1 0-1,0 0 0,0 0 1,1-1-1,-1 1 0,0 0 0,0 0 1,1 0-1,1-3-1096,-2 3 1096,0-1 1,0 1-1,0 0 0,0 0 1,0-1-1,0 1 0,0 0 0,0-1 1,0 1-1,0 0 0,0 0 1,0-1-1,0 1 0,0 0 1,0-1-1,0 1 0,0 0 1,-1-1-1,0-3-1537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25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13 155 7648,'-12'-10'2628,"22"9"4,7 0-1684,4-1 60,13 0 362,67-16 1,132-30-529,68-12-2916,-268 52-171,-1 4 693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26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23 477 4064,'-18'12'1307,"18"-12"-1294,-1 0 1,1 0-1,0 0 1,0 1-1,-1-1 1,1 0-1,0 0 1,0 0-1,-1 0 1,1 1-1,0-1 1,0 0-1,0 0 1,-1 0 0,1 1-1,0-1 1,0 0-1,0 0 1,0 1-1,0-1 1,0 0-1,-1 0 1,1 1-1,0-1 1,0 0-1,0 0 1,0 1-1,0-1 1,0 0 0,0 1-1,0-1 1,0 0-1,0 0 1,0 1-1,0-1 1,1 0-1,0 6 2324,7-10-430,1 2-1297,-2-3-240,0-1 1,0 0-1,0 0 1,-1-1-1,0 1 1,0-2-1,8-11 1,-7 9-130,30-39 335,3 2 0,1 1 0,3 2 0,71-56 0,-90 81-438,84-60 39,-100 75-400,-13 12 11,0-3 204,-10 17 39,1 0 0,1 2 0,1-1 0,2 1 0,0 1 0,1 0 0,1 0 0,2 0 0,-4 38-1,8-56 40,1 0 0,0 0 0,1 0 0,-1-1-1,4 14 1,-3-18-29,-1 0 0,1 0-1,-1 0 1,1 0 0,0-1-1,0 1 1,0 0 0,0 0-1,0 0 1,1-1 0,-1 1 0,1-1-1,-1 1 1,1-1 0,-1 0-1,1 1 1,-1-1 0,1 0-1,0 0 1,0 0 0,0 0-1,3 1 1,-2-2 6,1 1 0,-1-1-1,1 0 1,-1 0 0,1 0 0,-1-1 0,1 1-1,-1-1 1,1 0 0,-1 0 0,0 0 0,0 0-1,1 0 1,-1-1 0,0 1 0,0-1 0,3-3-1,7-4 47,0-1 0,16-17 0,-27 25-83,25-27 26,44-63 0,-7 7-16,-51 70-52,0 1-1,1 0 1,22-16-1,-28 23-17,2-2-137,-10 9 184,1 0 1,-1 0-1,0 0 1,0 0 0,1 0-1,-1 0 1,0 1-1,0-1 1,0 0-1,0 0 1,1 0-1,-1 0 1,0 0 0,0 0-1,0 0 1,1 0-1,-1 0 1,0 1-1,0-1 1,0 0-1,0 0 1,0 0-1,1 0 1,-1 1 0,0-1-1,0 0 1,0 0-1,0 0 1,0 0-1,0 1 1,0-1-1,0 0 1,0 0-1,0 0 1,0 1 0,0-1-1,0 0 1,0 0-1,0 0 1,0 1-1,0-1 1,0 0-1,0 0 1,0 0-1,0 1 1,0-1 0,0 0-1,0 0 1,0 0-1,0 1 1,-8 102 196,7-91-154,-20 123 355,19-114-155,2-21-226,0 1 0,0-1-1,0 1 1,0-1 0,0 1 0,0-1 0,0 1-1,0-1 1,0 0 0,0 1 0,0-1-1,1 1 1,-1-1 0,0 1 0,0-1 0,0 0-1,1 1 1,-1-1 0,1 1 0,5-3 113,4-10 41,3-10-186,1 2 1,1 0 0,1 0-1,0 1 1,2 2 0,0-1-1,1 2 1,0 1 0,2 0-1,0 1 1,0 1 0,1 1-1,0 2 1,1 0 0,40-12-1,-60 21 4,1 0 0,0 1 0,0-1 0,0 1 0,0-1 1,0 1-1,0 0 0,-1 1 0,7 0 0,-9-1 9,0 1 1,1-1 0,-1 1 0,0-1 0,0 1 0,0 0 0,0 0 0,1-1 0,-1 1 0,0 0 0,0 0-1,-1 0 1,1 0 0,0 0 0,0 0 0,0 0 0,-1 1 0,1-1 0,0 0 0,-1 0 0,1 1 0,-1-1-1,0 0 1,1 1 0,-1-1 0,0 0 0,0 1 0,0-1 0,0 0 0,0 3 0,-1 9 36,-1-1 1,-1 1 0,0-1 0,0 0 0,-2 0-1,-7 17 1,11-20 119,1-9-149,0 0 1,0-1 0,0 1-1,0 0 1,0 0 0,0 0-1,0 0 1,0 0 0,0 0-1,0 0 1,1 0 0,-1 0-1,0-1 1,0 1 0,0 0-1,0 0 1,0 0 0,0 0-1,0 0 1,0 0 0,1 0-1,-1 0 1,0 0 0,0 0-1,0 0 1,0 0 0,0 0-1,0 0 1,0 0 0,1 0-1,-1 0 1,0 0 0,0 0-1,0 0 1,0 0 0,0 0-1,0 0 1,0 0 0,1 0-1,-1 0 1,0 0 0,0 0-1,0 0 1,0 0 0,0 1-1,0-1 1,0 0 0,0 0-1,0 0 1,0 0-1,1 0 1,-1 0 0,0 0-1,0 0 1,0 0 0,0 1-1,0-1 1,0 0 0,0 0-1,0 0 1,0 0 0,14-17 38,1 1 1,1 0 0,1 1-1,0 1 1,20-13 0,-34 26-81,-1-1 0,1 1 0,0 0-1,0 0 1,0 0 0,0 0 0,0 0 0,0 0 0,0 1 0,0 0 0,0-1 0,3 1 0,-5 1 26,0-1-1,1 0 1,-1 1-1,0-1 1,0 0 0,0 1-1,0-1 1,0 1 0,0 0-1,0-1 1,0 1-1,0 0 1,-1 0 0,1-1-1,0 1 1,0 0 0,-1 0-1,1 0 1,0 0-1,-1 0 1,1 0 0,-1 0-1,1 0 1,-1 0 0,0 0-1,1 0 1,-1 1-1,0-1 1,0 0 0,0 0-1,0 0 1,0 0-1,0 0 1,0 3 0,0 10 27,-1-7 41,1 1 0,0-1 0,1 0 0,-1 0 1,4 13-1,-4-20-51,0 0 1,0 0-1,0 1 0,1-1 1,-1 0-1,0 0 1,0 1-1,0-1 1,0 0-1,1 0 0,-1 1 1,0-1-1,0 0 1,0 0-1,1 0 1,-1 0-1,0 1 0,0-1 1,1 0-1,-1 0 1,0 0-1,0 0 1,1 0-1,-1 0 1,0 0-1,0 0 0,1 0 1,-1 0-1,0 0 1,1 0-1,-1 0 1,0 0-1,0 0 0,1 0 1,-1 0-1,0 0 1,0 0-1,1 0 1,-1 0-1,0 0 0,1-1 1,8-5 87,-9 6-84,13-12 99,-7 6-155,-1 0 1,2 1 0,-1 0-1,1 0 1,12-6 0,-17 10 34,0 1 1,0 0-1,-1 0 1,1-1-1,0 1 1,0 1-1,0-1 1,0 0-1,0 0 1,0 1-1,-1-1 1,1 1-1,0-1 0,0 1 1,0 0-1,-1 0 1,3 1-1,7 3-42,-2-2 73,-1 0 1,1 0-1,0-1 0,0 0 0,0 0 0,0-1 0,0 0 0,1-1 0,-1 0 0,0-1 1,13-2-1,7-3 62,0-2 1,0-1 0,-1-1 0,0-2 0,51-29-1,-74 37-73,0 1 0,0-1 0,0 0-1,-1 0 1,0 0 0,0-1 0,0 1-1,0-1 1,-1 0 0,5-8 0,-8 13-19,0-1 0,1 0 0,-1 1 0,0-1 0,1 0 0,-1 0 0,0 1-1,0-1 1,0 0 0,0 0 0,1 0 0,-1 1 0,0-1 0,-1 0 0,1 0 0,0 0 0,0 1 0,0-1 0,0 0 0,-1 0 0,1 1 0,0-1 0,-1 0 0,1 0 0,0 1 0,-1-1 0,1 0 0,-1 1 0,0-2 0,0 2-7,0-1-1,0 0 1,0 1-1,0-1 1,-1 1 0,1-1-1,0 1 1,0-1 0,0 1-1,-1 0 1,1-1 0,0 1-1,0 0 1,-1 0-1,1 0 1,0 0 0,-2 1-1,-5 0-9,0 1 0,1 0 0,0 0 0,-1 1-1,1 0 1,0 0 0,0 1 0,1 0 0,-1 0-1,1 0 1,0 1 0,0 0 0,0 0 0,1 1-1,-7 8 1,9-11 32,0 1 0,0 0 0,1 1 0,0-1 0,-1 0 0,1 1 0,1-1 0,-1 1 0,1-1 0,0 1 0,0 0 0,0-1 0,1 1 0,-1 0 0,1 0 1,0 0-1,1-1 0,-1 1 0,1 0 0,0 0 0,0-1 0,1 1 0,-1 0 0,1-1 0,3 7 0,-2-6-53,1 1-1,0-1 1,0 0 0,0 0 0,0 0 0,1-1 0,0 1 0,0-1 0,0 0-1,0-1 1,1 1 0,0-1 0,-1 0 0,1-1 0,0 1 0,12 2 0,-7-2-854,0-1 0,0-1 0,0 0 1,1 0-1,-1-1 0,0 0 0,0-1 1,19-4-1,-3 1-1134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26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20 7872,'-95'-13'3584,"77"18"-3104,23-10-192,8 5-256,23-4-928,9 1 480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0:55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23 160 5632,'-23'-8'2560,"28"4"-2208,-5-1 1216,5 5-928,8-11 704,9 2-768,28-5 480,8 0-608,28-6 192,4 9-384,0-4-224,-9 6-32,-4-2 0,-16 2 0,2-2 256,-8 3-128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27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29 3488,'1'-2'287,"0"0"0,0 0 0,0 0 0,1 0 0,-1 0 0,0 0-1,1 1 1,-1-1 0,1 0 0,2-1 0,-4 2-116,1 1 0,-1-1 0,0 1 0,1 0 0,-1-1 0,1 1 0,-1-1 0,1 1 0,-1 0 0,1-1 1,-1 1-1,1 0 0,-1 0 0,1-1 0,-1 1 0,1 0 0,0 0 0,-1 0 0,1 0 0,-1 0 0,1-1 0,0 1 0,-1 0 0,1 1 0,-1-1 0,1 0 0,0 0 0,-1 0 0,1 0 0,-1 0 0,2 1 0,-2 0-24,0 0 0,0 0 0,0 0 1,1-1-1,-1 1 0,0 0 0,0 0 0,0 0 0,0 0 1,-1 0-1,1 0 0,0 0 0,0 0 0,-1 0 0,1 1 1,-2 3 228,-5 35 278,-2 0 1,-3 0 0,0-1 0,-20 41 0,11-35-374,-3 0-1,-1-2 1,-2 0-1,-43 51 1,50-69-95,1 1 0,2 1 0,-21 42 0,33-59-101,1 1 1,0 0-1,0-1 1,1 1-1,1 0 1,0 1-1,0-1 1,1 0-1,1 1 1,0-1-1,0 0 1,1 1-1,3 12 1,-3-20-29,0 0-1,0 1 1,1-1 0,0 0 0,0-1-1,0 1 1,0 0 0,0-1 0,1 1-1,0-1 1,0 1 0,0-1 0,0 0-1,0 0 1,0-1 0,1 1 0,-1-1-1,1 0 1,0 0 0,0 0 0,0 0-1,0 0 1,0-1 0,6 2 0,8-1 42,0 0 0,1-1 1,-1-1-1,0-1 0,0 0 1,35-8-1,109-39-123,-30 7-18,-121 39-226,26-8-1066,-34 9 774,0-1-1,0 1 1,-1 0 0,1 0-1,0-1 1,-1 0 0,1 1-1,-1-1 1,4-3 0,-1 0-1189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28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52 4736,'-38'-23'2661,"37"23"-2590,1 0-1,0 0 1,0 0 0,0 0-1,-1-1 1,1 1-1,0 0 1,0 0 0,0 0-1,-1 0 1,1-1-1,0 1 1,0 0 0,0 0-1,0 0 1,0-1 0,0 1-1,0 0 1,-1 0-1,1-1 1,0 1 0,0 0-1,0 0 1,0 0-1,0-1 1,0 1 0,0 0-1,0 0 1,0-1 0,0 1-1,0 0 1,0 0-1,1-1 1,-1 1 0,0 0-1,0 0 1,0 0-1,0-1 1,0 1 0,0 0-1,0 0 1,1 0 0,-1-1-1,0 1 1,0 0-1,0 0 1,1 0 0,-1 0-1,0-1 1,0 1-1,0 0 1,1 0 0,-1 0-1,0 0 1,0 0-1,0 0 1,1 0 0,-1 0-1,0 0 1,20-6 2663,34 3-87,78 5 1,-27 1-1677,159-9 362,72 0-1034,-147 4-3243,-150 2 1253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40.7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298 9 1728,'5'-8'4688,"-5"9"-4435,1 0 0,0 1 0,-1-1 0,1 1 0,-1-1 0,0 1 0,0-1 0,1 3 0,-3 1-54,-1-1 0,2 1 0,-1 0 0,-1 8 0,-3 8 102,-23 52 460,-12 32-93,-35 167 463,49-188-507,-70 144 0,91-214-420,5-11-151,0 0 0,0-1 1,0 1-1,-1-1 0,1 1 0,0-1 0,-1 0 0,-2 3 1,19-16-5471,18-16-206,-16 11 3751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41.1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32 132 4384,'-11'-11'1424,"10"10"-1275,0 1 0,0-1 0,0 1 1,0-1-1,0 1 0,0 0 0,0 0 0,-1 0 1,-8-3 4272,25-13-2529,0 7-1508,1 1 0,0 0-1,1 1 1,29-8-1,72-9 227,-30 11-233,137-1 1,-206 14-271,-1 2 1,27 6 0,-24-4-163,-13-2-142,-22 1-4979,-4 12 386,12-6 2848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41.5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20 115 4320,'-19'2'1392,"93"-17"6282,45-19-4830,44-11-2536,-60 23-505,-103 22 129,0 0 0,1 0 0,-1 0 1,0-1-1,0 1 0,1 0 0,-1 0 0,0 0 1,0 0-1,1 0 0,-1 0 0,0 0 0,1 0 1,-1 0-1,0 0 0,0 0 0,1 0 0,-1 1 1,0-1-1,0 0 0,1 0 0,-1 0 1,0 0-1,0 0 0,0 0 0,1 1 0,-1-1 1,0 0-1,0 0 0,0 0 0,1 0 0,-1 1 1,0-1-1,1 16-6171,-1-5 4490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42.3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110 91 4320,'0'-2'198,"1"0"0,-1 0 0,0 0 0,0 1-1,-1-1 1,1 0 0,0 0-1,0 1 1,-1-1 0,1 0-1,-2-2 1,-21 31 4207,-16 18-3663,34-38-612,-2 4 88,0 0 0,1 0 0,-7 16 0,12-24-142,-1 0 0,1 1 1,1-1-1,-1 1 0,0-1 0,1 1 1,0-1-1,0 1 0,0-1 0,0 1 1,0-1-1,1 1 0,-1-1 0,1 1 1,0-1-1,2 6 0,-1-6 1,-1 1-1,1-1 1,0 0-1,0 1 1,0-1-1,0 0 1,1-1-1,-1 1 0,1 0 1,3 2-1,-4-4-39,0 1-1,1-1 1,-1 0-1,0 0 1,1 0-1,-1-1 0,0 1 1,1 0-1,-1-1 1,1 0-1,-1 0 0,1 1 1,-1-1-1,1-1 1,3 1-1,-2-1-20,1 1 46,-1-1 0,1 1 0,-1-1 0,0 0 0,0 0 0,0 0 0,1-1 1,-1 0-1,-1 0 0,8-4 0,-4 1 21,-5 4-54,0 0 0,1-1 0,-1 1 0,0-1 0,0 0 0,0 0 0,-1 0 0,1 0-1,0 0 1,-1 0 0,1 0 0,-1 0 0,1-1 0,-1 1 0,0 0 0,0-1-1,0 1 1,-1-1 0,2-4 0,-2 4-16,0 0-1,0 0 1,-1 1 0,1-1-1,-1 0 1,0 1 0,0-1-1,1 1 1,-2-1 0,1 1-1,0-1 1,0 1 0,-1-1-1,1 1 1,-1 0 0,0 0-1,0 0 1,0 0 0,0 0-1,0 1 1,0-1 0,-3-2-1,-1 1-83,0 0-1,0 1 1,-1-1 0,1 1-1,0 0 1,-1 1-1,1-1 1,-9 0-1,-1 0-58,13 1 121,-1 1-1,0-1 1,1 1-1,-1 0 1,0 0-1,1 0 1,-1 0-1,0 0 1,1 1-1,-6 1 1,2 0 544,20-7-52,-1 1-287,0 0-1,-1 0 1,1-1-1,-1-1 1,17-10-1,28-19 149,77-34 0,-125 65-307,0 0 0,0 1 0,1 0 0,-1 0-1,1 1 1,0 0 0,0 1 0,11-1 0,-16 2-17,0 0 0,-1 1-1,1-1 1,0 1 0,0 0 0,-1 0 0,1 0 0,0 0 0,-1 1 0,0 0 0,1-1 0,-1 1 0,0 0 0,0 1-1,0-1 1,0 1 0,0-1 0,0 1 0,-1 0 0,1 0 0,-1 0 0,2 4 0,10 16 322,-2 2 1,-1 0-1,13 44 1,6 15-17,-28-78-261,1-1 0,0 1 0,0-1 0,0 1 0,1-1 0,0 0 0,7 7 0,-10-11-75,1 0 0,-1 1 0,1-1 0,-1 0 0,1 0 0,0 0 0,-1 0 0,1 0 0,0 0 0,0-1 0,0 1 0,0-1 0,0 1 0,0-1 0,0 0 0,0 0 0,-1 1 0,1-1 0,0-1 0,0 1 0,0 0 0,0 0 0,0-1 0,0 1 0,0-1 0,0 0 0,3-1 0,36-24-5019,-15 8-11,1 5 1808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46.5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 96 2720,'-7'-11'1193,"6"11"-1133,1 0 0,0-1 0,0 1 0,0 0 0,0-1 0,0 1 0,0 0-1,0-1 1,0 1 0,0 0 0,0-1 0,0 1 0,0 0 0,0-1 0,1 1 0,-1 0 0,0-1 0,0 1 0,0 0-1,0-1 1,1 1 0,-1 0 0,0 0 0,0-1 0,0 1 0,1 0 0,-1 0 0,0 0 0,0-1 0,1 1-1,-2 2 294,0-1-1,0 1 1,0 0-1,0 0 1,0 0-1,1 0 0,-1 0 1,1 0-1,-1 0 1,1 2-1,-5 32 75,-10 317 1856,16-110-1233,-1-167 1959,-7-258-2530,7 165-482,-2-152 65,0 122-168,2 11 86,-2 0 0,-8-43 1,-11-47 1000,20 125-980,1 0 0,0 0 0,0 0-1,-1 0 1,1 0 0,0 0 0,0 1 0,0-1-1,0 0 1,0 0 0,0 0 0,0 0 0,1 0-1,-1 0 1,0 0 0,0 0 0,1 0 0,-1 0-1,1 1 1,-1-1 0,1 0 0,-1 0 0,1 0-1,-1 1 1,1-1 0,-1 0 0,1 1 0,0-1-1,0 0 1,-1 1 0,2-2 0,0 2-8,-1 0-1,0 0 1,0 0 0,0 0 0,0 0 0,0 0-1,0 1 1,0-1 0,0 0 0,0 0 0,0 1-1,0-1 1,0 1 0,0-1 0,0 1 0,0-1-1,-1 1 1,1-1 0,0 1 0,0 0 0,0 0-1,-1-1 1,1 1 0,0 0 0,-1 0 0,1 0-1,0 1 1,10 14 231,82 136 192,-47-67-283,4-3 1,79 102-1,-102-149 65,-13-15 2,2-1 1,34 34 0,-43-47-155,8 7 166,-15-13-184,0 0 1,1 0-1,-1 1 0,1-1 0,-1 0 1,1 0-1,-1 0 0,0 0 1,1 0-1,-1 0 0,1 0 0,-1 0 1,1 0-1,-1 0 0,1 0 1,-1 0-1,1 0 0,-1 0 0,0 0 1,1 0-1,-1-1 0,1 1 1,-1 0-1,1 0 0,-1 0 0,0-1 1,1 1-1,-1 0 0,0-1 1,1 1-1,-1 0 0,0-1 0,1 1 1,-1-1-1,2-2 7,0-1 0,0 1 0,-1-1 1,0 1-1,0-1 0,0 1 0,0-1 0,0 0 0,-1 0 1,1 1-1,-1-1 0,-1-6 0,3-17 68,16-165 148,-7 108-270,32-127 0,-29 153-29,12-37-64,-22 77 19,-4 17 23,0-1 0,1 0 0,-1 1 1,0-1-1,1 0 0,-1 1 0,1-1 0,-1 0 0,1 1 0,0-1 0,0 1 0,0-1 0,1-1 0,0 15-4457,1-9 4034,-1 0 1,0 1-1,0-1 1,0 1-1,0-1 1,0 1 0,-1 0-1,0 0 1,0-1-1,0 1 1,0 0-1,0 5 1,4 11-2088,-1-4 1242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47.0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26 2816,'0'0'84,"1"0"0,-1 0 0,1 0 1,-1 1-1,1-1 0,-1 0 0,1 0 0,-1 0 0,0 1 0,1-1 1,-1 0-1,1 1 0,-1-1 0,0 0 0,1 1 0,-1-1 1,0 0-1,1 1 0,-1-1 0,0 1 0,0-1 0,1 1 0,-1-1 1,0 1-1,0-1 0,0 1 0,0-1 0,1 1 0,-1-1 1,0 1-1,0-1 0,0 1 0,0 22 2870,0-15-2360,-1 16 637,1-7 98,2 34-1,-1-46-1146,0 0 0,0 0 0,0 0-1,1 0 1,0 0 0,0-1 0,0 1-1,0-1 1,1 1 0,-1-1-1,5 5 1,-6-8-128,0 1 1,0-1-1,0 0 0,1 0 0,-1 0 0,0 0 0,0 0 0,1 0 1,-1-1-1,1 1 0,-1 0 0,1-1 0,-1 1 0,1-1 1,-1 1-1,1-1 0,-1 0 0,1 0 0,2 0 0,-1 0 19,0 0-1,-1-1 1,1 0 0,-1 0-1,1 1 1,-1-1-1,1-1 1,-1 1-1,1 0 1,3-4-1,1 0 37,-1 0 0,-1-1 0,1 0 0,-1 0 0,0 0-1,0-1 1,5-10 0,-7 13-89,-1-1 0,0 0 0,-1-1 0,1 1 0,-1 0-1,0 0 1,0-1 0,-1 1 0,1-1 0,-1 1 0,-1 0 0,1-1 0,-1 1 0,0-1 0,0 1-1,0 0 1,-1 0 0,-2-7 0,3 9-33,-1-1-1,0 0 1,0 1-1,0-1 1,-1 1-1,1 0 0,-1 0 1,0 0-1,1 0 1,-1 0-1,-1 1 1,1-1-1,0 1 1,-1 0-1,1 0 1,-1 0-1,1 0 1,-1 1-1,0-1 1,0 1-1,0 0 1,0 0-1,0 0 1,0 1-1,-6-1 1,4 2-46,1-1 0,-1 1 0,1 0 1,0 1-1,0-1 0,0 1 0,-1 0 1,2 0-1,-1 1 0,-8 4 0,11-6-142,0 1 0,0 0 0,0-1 0,0 1 0,0 0 0,0 0-1,1 0 1,-1 1 0,1-1 0,-2 3 0,2-3-67,0-1 1,1 1-1,0 0 0,-1-1 0,1 1 0,0-1 1,0 1-1,0 0 0,0-1 0,0 1 1,0-1-1,0 1 0,0 0 0,1-1 0,-1 1 1,1-1-1,-1 1 0,2 1 0,7 11-3470,8 1 1210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51.4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1094 1472,'-2'2'556,"1"0"0,-1 0 0,1 1-1,-1-1 1,1 1 0,0-1 0,0 1 0,0-1 0,0 1 0,0 2 0,-8 18 2219,14-23-2177,-1 0-1,1 0 0,-1-1 1,1 1-1,-1-1 0,1 0 1,5-2-1,-6 1-491,0 0-1,0 0 1,0-1 0,0 1 0,0-1 0,-1 0 0,1 0-1,-1 0 1,0-1 0,0 1 0,0-1 0,4-7-1,2-5 188,13-31-1,-19 39-242,65-171 121,-47 118-213,-13 39 36,0 0 1,4-27-1,-12 36-175,-3 27-80,-11 66 226,5-34 208,2 1 1,-1 54-1,8-94-123,1 0-1,-1 1 1,1-1 0,1 0-1,-1 0 1,1 0 0,1 0-1,-1 0 1,1 0 0,0-1-1,1 1 1,7 10-1,-10-15-15,1-1-1,0 1 1,0-1-1,0 0 0,0 0 1,0 0-1,0 0 1,0 0-1,0 0 0,0 0 1,0-1-1,0 1 1,1-1-1,-1 0 0,0 1 1,0-1-1,1 0 1,-1 0-1,0 0 0,4-1 1,3-1 52,0 0 0,1 0 0,14-7 0,9-6-63,0-2 0,-2 0 0,0-2 0,41-34 0,104-104-128,-62 57 143,-70 68-140,-28 22 103,-8 5 61,-8 5-61,0 0 0,0 0 0,0 0 0,0 0 0,0 0 1,0 0-1,0 0 0,0 0 0,0 0 0,0 0 0,0 0 0,0 0 1,0 0-1,-1 0 0,1 0 0,0 0 0,0 0 0,0 0 0,0 0 0,0 0 1,0 0-1,0 0 0,0 0 0,0 0 0,0 0 0,0 0 0,0 0 0,0 0 1,0 0-1,0 0 0,0-1 0,-1 1 0,1 0 0,0 0 0,0 0 1,0 0-1,0 0 0,0 0 0,0 0 0,0 0 0,0 0 0,0 0 0,0 0 1,0 0-1,0 0 0,0 0 0,0 0 0,0-1 0,0 1 0,0 0 0,0 0 1,0 0-1,0 0 0,0 0 0,0 0 0,0 0 0,0 0 0,-2 0-5,-1 1-1,0 0 0,1 0 1,-1 0-1,1 0 0,-1 0 0,1 0 1,0 1-1,-1-1 0,1 1 1,0 0-1,0 0 0,0 0 0,0 0 1,-3 3-1,-1 2-32,-12 14-35,1 0 0,1 1 0,0 1 0,-14 31 0,12-23 91,-14 32-207,29-56 193,0 0 0,1 1-1,-1 0 1,2-1 0,-1 1 0,0 15-1,2-21-1,0-1 0,0 1-1,0 0 1,0-1-1,0 1 1,1 0-1,-1-1 1,1 1-1,-1 0 1,1-1 0,-1 1-1,1-1 1,0 1-1,0-1 1,0 1-1,0-1 1,0 0-1,0 0 1,0 1-1,1-1 1,-1 0 0,0 0-1,1 0 1,-1 0-1,0 0 1,1 0-1,0-1 1,-1 1-1,2 0 1,0 0 15,0-1 0,-1 1 0,1-1 1,0 0-1,0 0 0,-1 0 0,1 0 0,0 0 0,-1-1 0,1 1 1,0-1-1,-1 0 0,1 0 0,0 0 0,-1 0 0,0 0 0,1 0 1,2-2-1,1-2 11,0 0 0,0 0 0,-1-1-1,1 0 1,-1 0 0,6-9 0,26-48 141,-34 57-158,92-178 177,-72 132-262,29-91-1,-46 119 9,-1-1 0,0 0 0,-2 0 0,0-47 0,-6 27 1,-10-59 0,11 90 58,-8-26 0,9 37-31,-1-1 1,1 1 0,-1 0-1,1-1 1,-1 1 0,0 0 0,0 0-1,0 0 1,-1 0 0,1 1-1,-6-6 1,7 8 23,0-1-1,0 1 1,0-1-1,0 1 1,0 0 0,0 0-1,0-1 1,0 1-1,0 0 1,0 0-1,0 0 1,0 0-1,0 0 1,0 0 0,0 0-1,0 0 1,0 1-1,0-1 1,0 0-1,0 1 1,0-1 0,0 1-1,0-1 1,0 1-1,0-1 1,0 1-1,0 0 1,0-1 0,1 1-1,-1 0 1,0 0-1,-3 3 4,1-1 0,0 1 0,0 0 0,0-1 0,-4 9-1,0 7 5,0 0-1,1 1 1,-5 27-1,9-40-4,-10 59 26,2 2 0,3-1 0,3 1 1,4 0-1,12 116 0,-9-164 63,1 0 0,0-1 1,1 0-1,2 1 0,0-2 1,14 29-1,-15-37-32,0 0 0,0-1 0,1 0 0,0 0 0,0 0 0,1-1 0,0 0 0,1 0 0,0-1 0,0 0 0,0-1 0,18 9 0,-17-12 9,-1 0-1,1 0 0,0-1 0,0 0 0,-1-1 0,1 0 0,0-1 0,0 0 0,0 0 0,0-1 0,0 0 1,0-1-1,19-6 0,-20 5-26,0-1 0,-1 0 1,1 0-1,-1-1 0,0 0 0,8-7 1,-11 8-26,-1 0 1,1 0 0,-1-1 0,0 1 0,0-1 0,-1 0-1,1 0 1,-1 0 0,0-1 0,3-9 0,-2 2 29,-1 1 0,-1 0 0,0-1 0,-1 0 0,0-13 0,0 17-22,-2-1-1,0 1 1,0 0-1,0 0 1,-1 0-1,-1 0 1,1 1 0,-6-11-1,8 17-26,-1 1 1,1 0-1,-1-1 1,0 1-1,0-1 0,0 1 1,0 0-1,0 0 0,0-1 1,0 1-1,0 0 1,0 0-1,0 0 0,-1 0 1,1 1-1,0-1 0,-1 0 1,1 0-1,-1 1 1,1-1-1,-1 1 0,-1-1 1,1 1-5,0 0 0,0 0 0,0 1 0,0-1-1,0 1 1,0-1 0,1 1 0,-1 0 0,0-1 0,0 1 0,1 0 0,-1 0 0,0 0 0,1 1 0,-3 1 0,-3 4-4,0 0-1,1 1 1,0 0-1,0 0 1,-9 17-1,11-16 39,0 0 0,1 0 0,0 1 0,0 0 0,1-1 0,0 1 0,-1 18-1,3-22-21,0 1 0,0 0 0,1 0 0,-1 0 0,2-1 0,-1 1-1,1 0 1,0-1 0,0 1 0,1-1 0,-1 0 0,6 8 0,-3-6 86,1-1 1,-1 1 0,2-1-1,11 11 1,-15-15-35,0-1 1,0 0-1,0 1 1,1-2 0,-1 1-1,1 0 1,0-1-1,-1 1 1,1-1-1,0 0 1,0-1-1,-1 1 1,1 0-1,5-1 1,-2 0-22,-1-1 0,0 1 1,0-1-1,1 0 0,-1-1 0,0 0 1,0 0-1,0 0 0,-1 0 0,1-1 1,-1 0-1,1 0 0,9-8 0,-1-2 12,-1 0 0,1-1-1,13-20 1,-23 29-22,2-3-32,0 0-1,10-8 1,-14 14 1,0 1 1,0-1-1,0 1 0,0-1 1,0 1-1,0 0 0,0 0 1,1 0-1,-1 0 1,1 0-1,-1 0 0,0 1 1,1-1-1,3 0 1,-5 2 7,0-1 0,0 0 0,0 1 1,0-1-1,0 1 0,0-1 0,0 1 0,0-1 1,0 1-1,0-1 0,-1 1 0,1 0 1,0 0-1,0-1 0,-1 1 0,1 0 0,-1 0 1,1 0-1,0 0 0,-1 0 0,0 0 1,1 0-1,-1 0 0,0 0 0,1 0 0,-1 0 1,0 1-1,6 35 47,-5-33-35,4 96 334,-5-99-312,0 0-1,0 0 1,0 0-1,0 0 1,0-1-1,0 1 1,1 0-1,-1 0 1,0 0-1,0 0 1,1 0-1,-1-1 1,0 1-1,2 1 1,-2-2-15,1 1-1,-1-1 1,0 0 0,1 0 0,-1 0-1,0 0 1,1 0 0,-1 0 0,0 0-1,1 0 1,-1-1 0,0 1 0,1 0 0,-1 0-1,0 0 1,1 0 0,-1 0 0,0-1-1,1 1 1,-1 0 0,0 0 0,1 0 0,-1-1-1,0 1 1,0 0 0,1 0 0,-1-1-1,0 1 1,0 0 0,0-1 0,0 1-1,1 0 1,-1-1 0,0 1 0,0 0 0,0-1-1,85-124 168,-60 88-194,38-45-1,-61 80-13,0 0 0,0-1-1,0 1 1,1 0 0,-1 0 0,1 1 0,4-4-1,-7 5 29,1 0-1,0 0 0,-1-1 1,1 1-1,-1 0 0,1 0 1,-1 0-1,1 0 0,0 0 1,-1 0-1,1 0 0,-1 0 0,1 0 1,-1 1-1,1-1 0,-1 0 1,1 0-1,-1 0 0,1 1 1,0-1-1,-1 0 0,0 1 1,1-1-1,-1 0 0,1 1 0,-1-1 1,1 1-1,-1-1 0,0 0 1,1 1-1,-1-1 0,0 1 1,1-1-1,-1 1 0,0-1 1,0 1-1,0 0 0,1-1 0,-1 1 1,0-1-1,0 1 0,0-1 1,0 2-1,2 7-37,-1 1 0,0 0-1,0 0 1,-1 0 0,0 0-1,-3 16 1,2-13 125,0 1-1,2 20 1,0-28-95,-1 3 9,1-1 0,1 1 0,-1-1 0,5 10 0,-6-16 17,2 1 0,-1-1-1,0 0 1,0 0 0,1 0 0,-1 0-1,1 0 1,-1 0 0,1 0 0,0 0 0,0 0-1,0-1 1,0 1 0,0-1 0,0 1-1,1-1 1,-1 0 0,3 1 0,3 0 12,-1 0 0,1-1 0,0 1 0,-1-2 0,1 1 0,0-1-1,0 0 1,0-1 0,-1 0 0,1 0 0,0-1 0,-1 0 0,1 0 0,-1 0 0,0-1 0,0 0 0,0-1 0,0 0 0,0 0 0,-1 0 0,0-1 0,11-9 0,-3-1 13,-1 0 1,0-1-1,-1-1 1,16-28-1,29-83 123,-9 17-190,36-57 124,-64 125-124,-1-2 1,-3 0-1,-2-1 1,-2 0 0,-2-1-1,8-84 1,-17 115 14,0-32-82,-1 45 60,0-1 0,0 1 0,-1-1 0,0 1 0,0-1-1,0 1 1,0-1 0,0 1 0,-4-6 0,5 8 27,0 1 0,-1 0-1,1-1 1,0 1 0,-1 0 0,1-1 0,0 1-1,-1 0 1,1-1 0,0 1 0,-1 0 0,1 0 0,-1 0-1,1-1 1,-1 1 0,1 0 0,0 0 0,-1 0-1,1 0 1,-1 0 0,1 0 0,-1 0 0,1 0-1,-1 0 1,1 0 0,-1 0 0,1 0 0,-1 0 0,1 0-1,-1 0 1,1 0 0,0 1 0,-1-1 0,1 0-1,-1 0 1,1 0 0,0 1 0,-1-1 0,1 0-1,0 1 1,-1-1 0,-15 18-117,10-7 136,0 0 1,1 0 0,0 0 0,-4 15-1,-12 54-114,3-9 52,-32 112-2,42-144 101,2-1 0,-2 75-1,8-81 8,1 0 1,2 0-1,0-1 0,3 1 0,17 59 0,-21-86-27,0 0 0,0 0 1,1-1-1,-1 1 0,1-1 0,0 1 1,1-1-1,-1 0 0,1 0 0,-1 0 1,1-1-1,7 6 0,-8-7-6,0-1 1,0 1-1,0-1 0,0 0 1,0 1-1,0-1 0,0-1 1,1 1-1,-1 0 0,0-1 1,1 1-1,-1-1 1,0 0-1,1 0 0,-1-1 1,0 1-1,0-1 0,1 1 1,-1-1-1,0 0 0,4-2 1,-1 0-18,0 0 0,-1 0 0,1-1 0,-1 0 0,0 0 0,0 0 0,5-6 0,28-37-118,-20 23 175,-5 9-28,0-3-30,2 1 1,25-23 0,-40 39-9,0 1 0,0 0 0,0 0 0,0 0-1,1 0 1,-1 0 0,0 0 0,0 0 0,0 0 0,0 0 0,1 0 0,-1 0 0,0 0-1,0 0 1,0 0 0,0 0 0,0 0 0,1 0 0,-1 0 0,0 0 0,0 0 0,0 0-1,0 0 1,1 0 0,-1 0 0,0 0 0,0 0 0,0 0 0,0 0 0,0 0-1,0 1 1,1-1 0,-1 0 0,0 0 0,0 0 0,0 0 0,0 0 0,0 0 0,0 1-1,0-1 1,0 0 0,0 0 0,0 0 0,1 0 0,-1 0 0,0 1 0,0-1 0,0 0-1,0 0 1,0 0 0,0 0 0,0 0 0,0 1 0,1 10-137,0-10 147,1 30-73,-2 42 0,-1-44 107,4 52 0,-2-72-11,1 1 0,0 0 0,0-1 0,1 1 0,0-1 0,8 17 0,-10-24-22,0-1 1,0 0-1,0 0 0,0 0 1,0 0-1,0 0 0,0 0 1,1-1-1,-1 1 0,0 0 1,0 0-1,1-1 0,-1 1 1,0-1-1,1 1 0,-1-1 1,1 0-1,-1 0 0,1 1 1,-1-1-1,1 0 0,-1 0 1,0 0-1,1-1 0,-1 1 1,1 0-1,-1 0 0,1-1 0,1 0 1,6-2 54,-1 0 1,0 0-1,11-7 0,-1-1-21,0 0 0,-1-2 0,27-25 0,41-50-147,-51 51 230,-25 28-173,-2 0 30,0 1-1,1 1 1,0-1-1,0 1 1,1 0-1,0 1 1,0 0-1,15-7 1,-14 11-8,-10 2 26,0 1 0,0-1 0,0 0 0,0 1 0,0-1 0,0 1 0,0-1 1,0 0-1,-1 1 0,1-1 0,0 0 0,0 1 0,0-1 0,0 0 0,0 1 0,-1-1 0,1 0 0,0 1 0,0-1 1,-1 0-1,1 1 0,0-1 0,0 0 0,-1 0 0,1 1 0,0-1 0,-1 0 0,1 0 0,-14 15-53,9-11 86,1 0 1,0 0-1,-6 10 0,-3 6-183,4-8 124,1 0 1,1 1 0,0 0 0,-7 20-1,10-23 24,1 0 0,1 0-1,0 0 1,0 1 0,1-1-1,0 15 1,1-22 14,0-1 0,0 1 0,1-1-1,-1 1 1,0-1 0,1 0 0,0 1 0,-1-1 0,1 0 0,0 0 0,0 1-1,1-1 1,-1 0 0,0 0 0,1 0 0,-1 0 0,1 0 0,-1-1 0,1 1 0,0 0-1,0-1 1,0 1 0,0-1 0,0 0 0,0 0 0,0 1 0,1-1 0,-1-1 0,0 1-1,1 0 1,-1-1 0,0 1 0,4 0 0,0-1-7,1 0 1,-1 0-1,0 0 0,1-1 1,-1 0-1,0 0 0,0-1 0,6-2 1,49-21 38,-40 15 30,38-17-92,83-49 0,-42 1-63,-56 40 164,-26 24-183,-18 11 98,0 0 0,0 0 0,0 0 0,0 0 0,0 0 0,0 0 0,0 0 0,0 0 0,1 1 0,-1-1 0,0 0 0,0 0 0,0 0 0,0 0 0,0 0 0,0 0 0,0 0 0,0 0 0,0 0 0,0 0 0,0 0 0,0 0 0,0 1 0,0-1 0,0 0 0,0 0 0,0 0 0,0 0 0,0 0 0,0 0 0,0 0 0,0 0 0,0 0 0,0 1 0,0-1 0,0 0 0,0 0 0,0 0 0,0 0 0,0 0-1,0 0 1,0 0 0,0 0 0,0 0 0,0 0 0,0 1 0,0-1 0,0 0 0,0 0 0,0 0 0,0 0 0,0 0 0,-1 0 0,1 0 0,0 0 0,0 0 0,0 0 0,0 0 0,0 0 0,0 0 0,0 0 0,-10 17-27,1-1 0,-8 23 0,-5 12 131,4-21-56,14-25-40,0 0-1,1 1 0,0 0 0,0 0 0,0 0 1,1 0-1,0 0 0,0 0 0,0 1 1,1-1-1,-1 8 0,2-14 1,0 1-1,0-1 1,0 0 0,0 1 0,0-1 0,0 0-1,0 1 1,0-1 0,0 0 0,0 0-1,1 1 1,-1-1 0,0 0 0,0 1-1,0-1 1,0 0 0,0 0 0,0 1-1,1-1 1,-1 0 0,0 0 0,0 1-1,0-1 1,1 0 0,-1 0 0,0 1-1,0-1 1,1 0 0,-1 0 0,0 0 0,1 0-1,9-2 81,10-11-7,-13 5-71,0 0 0,0 0 1,-1 0-1,0 0 1,9-17-1,20-51-30,-33 70 18,14-40-422,-14 46 318,-1 6 93,0 8 34,-2 21-99,0-22 76,0-1 1,1 0-1,1 1 1,0-1-1,0 0 1,1 0-1,4 14 1,2-4 15,-5-13 10,0-1 0,0 1 0,9 15 0,-10-21-6,-1-1 0,1 0 0,0 0 0,0 1 0,0-1 0,0 0-1,0-1 1,1 1 0,-1 0 0,0-1 0,1 1 0,-1-1-1,1 0 1,0 0 0,-1 0 0,1 0 0,3 1 0,-1-2-1,0 1-1,0-1 1,0 0 0,0 0 0,0 0 0,0-1 0,-1 0 0,1 0 0,0 0 0,0 0 0,7-4 0,0-1 20,0 0 0,-1 0 0,13-10 1,-13 7-11,0 0 0,-1 0 0,15-17 0,-13 12-14,23-26 9,-2-3 0,-1 0 0,-3-2 0,-1-1 0,22-53 0,-19 28-27,-4-1 1,34-139-1,-57 193 23,1-3-95,0-1 1,-2 1-1,2-32 0,-5 52 58,0 0 0,0 0 0,0 0 0,0 0 0,0 0 1,0 0-1,0 0 0,0 0 0,-1 0 0,1 0 0,0 0 0,-1 0 0,1 0 0,0 0 0,-1 0 1,0-1-1,0 2 12,1 0 1,-1-1 0,1 1 0,0 0 0,-1 0 0,1 0-1,-1 0 1,1 0 0,0 0 0,-1 0 0,1 0-1,-1 0 1,1 0 0,0 0 0,-1 0 0,1 0 0,0 1-1,-1-1 1,1 0 0,-1 0 0,1 0 0,0 0 0,-1 1-1,1-1 1,0 0 0,-1 0 0,1 1 0,-5 4-48,0 0 0,0 0 0,-6 10 1,7-9 48,-28 39 32,-47 91 0,69-117-28,2 1-1,0 0 1,1 0 0,1 1 0,1 0-1,0 0 1,0 22 0,4-30-10,1 1 1,0-1 0,1 0-1,0 1 1,5 16 0,-4-22-4,0 0 0,1 1 0,1-1 0,-1-1 0,1 1 0,0 0 0,1-1 0,10 13 0,-13-18-214,-1 0 0,1 0 0,-1-1 0,1 1 0,0 0 0,0-1 0,0 1 0,0-1 0,0 0 0,1 0 0,-1 0 0,0 0 0,0 0 0,1 0 0,-1 0 0,0-1 0,1 1 0,-1-1 0,1 0 0,-1 0 0,4 0 0,12 0-1550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51.8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28 6304,'5'-8'2848,"12"5"-2464,-7-2 640,-2 5-640,10-4-224,5 4-128,-1-3 160,5 3-96,-9-5-1024,0 5 512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0:58.3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42 964 3552,'-5'-11'5445,"5"27"-4032,-1 1-1062,-1-1-1,-1-1 0,0 1 0,-6 19 0,4-20-216,1 1 0,0 0 1,2 0-1,-2 20 0,4-34-87,0 0 0,0 0 0,0 0 1,0 0-1,1 0 0,-1 0 1,0-1-1,1 1 0,0 0 0,-1 0 1,1 0-1,0-1 0,0 1 0,0 0 1,0-1-1,0 1 0,0 0 1,0-1-1,1 0 0,2 3 0,-2-3 28,0 0 0,1 1 0,-1-1-1,0-1 1,1 1 0,-1 0 0,1 0-1,0-1 1,-1 0 0,1 1 0,-1-1 0,1 0-1,4-1 1,2 0 71,0-1-1,1 0 1,-1 0 0,0-1 0,0-1-1,0 1 1,11-7 0,2-4-82,-1-1 0,-1-1 0,0 0 0,-1-2 0,29-34 0,-42 44-96,7-8-1058,-13 16 1075,0 0 0,0 0 1,0 0-1,1 0 0,-1 0 1,0 0-1,0 0 0,0 0 1,0 0-1,0 0 0,0 0 0,1 0 1,-1-1-1,0 1 0,0 0 1,0 0-1,0 0 0,0 0 1,1 0-1,-1 0 0,0 0 0,0 1 1,0-1-1,0 0 0,0 0 1,0 0-1,1 0 0,-1 0 1,0 0-1,0 0 0,0 0 0,0 0 1,0 0-1,0 0 0,1 0 1,-1 0-1,0 1 0,0-1 1,0 0-1,2 12-275,-3 13 247,1-11 71,0-1 0,0 1 0,5 23 0,-4-34 9,0 0-1,0 0 0,0 0 1,1 0-1,0-1 0,-1 1 1,1 0-1,0-1 0,1 1 1,-1-1-1,0 0 0,0 0 1,5 3-1,-5-3 27,0-1-1,0 1 0,1-1 1,-1 0-1,0 0 1,0 0-1,1 0 0,-1 0 1,0-1-1,1 1 0,-1-1 1,1 1-1,-1-1 1,1 0-1,-1 0 0,1 0 1,4-1-1,-2-1 3,-1 0 0,1 0 0,-1 0 1,1-1-1,-1 1 0,0-1 0,0 0 0,0 0 0,-1-1 0,1 1 0,-1-1 0,1 0 0,-1 0 0,-1 0 0,1 0 1,0 0-1,-1-1 0,0 1 0,3-10 0,1-4-94,-2 0 0,0 1 0,-1-1 0,1-21 0,-4-27-1138,1 68 1122,0 0 0,0-1 1,0 1-1,0-1 1,0 1-1,0-1 1,1 0-1,-1 1 0,0-1 1,1 0-1,-1 0 1,3 1-1,-1 1 43,0-1-1,1 1 0,-1-1 1,1 0-1,0-1 1,4 2-1,6 0 52,1 0 0,0-2 0,-1 0 1,17-1-1,59-8 175,-70 4-173,-1 0 0,0-1 0,30-12 0,50-31 107,-64 27-148,-22 13-23,0 0 0,1 1 0,27-10 0,-40 16 2,0 1 1,0 0 0,0-1 0,-1 1-1,1 0 1,0 0 0,0 0 0,0 0 0,0 0-1,0 0 1,0 0 0,0 0 0,0 0-1,0 0 1,-1 1 0,1-1 0,0 0 0,0 1-1,0-1 1,0 0 0,0 1 0,-1-1 0,2 1-1,-1 0 7,-1 0-1,1 0 0,0 1 1,-1-1-1,1 0 0,-1 0 1,1 0-1,-1 0 0,1 1 1,-1-1-1,0 0 0,0 0 1,0 0-1,0 3 0,0 4 10,-1 0-1,0 0 1,0 0-1,-3 8 1,3-12-16,-31 151 59,29-141 0,0 27 0,3-38-16,0 0-1,0 0 1,1 0-1,-1 0 1,0 0 0,1 0-1,0 0 1,0 0-1,0 0 1,0 0 0,0 0-1,1 0 1,-1-1 0,4 6-1,-3-8 2,-1 1 0,1-1 1,0 0-1,0 1 0,-1-1 0,1 0 0,0 0 0,0 0 0,-1 0 1,1-1-1,0 1 0,0 0 0,-1-1 0,1 1 0,3-2 0,-1 0 45,1 1-37,-1-1 0,1 0-1,-1 0 1,1 0 0,-1-1 0,0 1-1,0-1 1,0 0 0,-1 0 0,5-5-1,7-7 115,11-18-1,-17 21-84,129-182 274,-46 59-86,-60 91-267,17-24-98,53-93-1,-74 105-66,-2-1 0,36-117 0,-66 178-732,-4 15 772,-11 33-20,-39 72 0,-8 22 163,37-63 40,4 1 1,3 0-1,-11 95 0,30-136 221,3-41-236,0 1 1,0-1-1,1 1 0,-1-1 1,0 1-1,1-1 0,0 0 0,-1 1 1,1-1-1,0 0 0,0 0 1,0 1-1,1-1 0,1 3 0,-2-5-20,0 1-1,-1-1 0,1 0 0,0 1 1,0-1-1,0 1 0,-1-1 0,1 0 1,0 0-1,0 1 0,0-1 0,0 0 1,0 0-1,0 0 0,0 0 0,0 0 0,-1 0 1,1 0-1,0-1 0,0 1 0,0 0 1,0 0-1,0-1 0,0 1 0,-1-1 1,1 1-1,0 0 0,0-1 0,0 0 1,26-20 169,-22 16-97,3-3-32,-1 0 0,0 0-1,0 0 1,11-19 0,16-38 72,35-91 24,-3 5-2,-17 30-245,-36 83 72,38-130-93,-2 2-74,-9 78-590,-37 82 615,-1 3-139,-1 9 201,-2 10 25,1-16 75,-65 389 398,12-100-23,40-208-330,3-19 465,-6 105 0,16-167-486,0 0 0,0 0-1,0 0 1,0 0-1,1 0 1,-1 0-1,0 0 1,0 0-1,0 0 1,0-1 0,0 1-1,0 0 1,0 0-1,0 0 1,1 0-1,-1 0 1,0 0 0,0 0-1,0 0 1,0 0-1,0 0 1,0 0-1,1 0 1,-1 0-1,0 0 1,0 0 0,0 1-1,0-1 1,0 0-1,0 0 1,0 0-1,0 0 1,1 0-1,-1 0 1,0 0 0,0 0-1,0 0 1,0 0-1,0 0 1,0 0-1,0 1 1,0-1 0,0 0-1,0 0 1,0 0-1,0 0 1,0 0-1,1 0 1,-1 0-1,0 0 1,0 1 0,0-1-1,0 0 1,10-19 276,10-25-313,-11 20-14,-4 12-23,0-1 0,1 1 0,0 0 0,0 0 0,12-14 0,-18 25 43,1 0 0,0 0 0,0 0 1,0 0-1,0 0 0,0 0 0,0 0 1,0 1-1,0-1 0,0 0 0,0 1 1,1-1-1,-1 1 0,0-1 0,0 1 1,1-1-1,-1 1 0,0 0 0,1 0 1,-1 0-1,0-1 0,0 1 0,1 0 0,-1 1 1,0-1-1,1 0 0,-1 0 0,0 1 1,1-1-1,-1 0 0,0 1 0,0 0 1,0-1-1,0 1 0,1-1 0,-1 1 1,0 0-1,0 0 0,1 1 0,5 5-3,-1-1-1,0 1 1,-1 0-1,9 13 1,-10-13-24,22 29 100,0-1-1,51 50 0,-44-52 149,-3-2-3281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52.1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49 6976,'5'-8'3168,"16"21"-2752,-2-10 736,-1 1-704,32-8 608,-2 1-608,43-10-96,-1 1-224,13-4-224,-5 4 32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52.5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52 5984,'-22'-3'2688,"25"-6"-2336,2 1-32,9 5-256,22-14-3680,4 5 1952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56.7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1360 4160,'0'0'109,"-1"0"0,1 0 0,-2-2 653,2 2-653,0 0-1,0-1 1,-1 1 0,1 0 0,0-1 0,0 1 0,0 0 0,0 0 0,0-1 0,0 1-1,-1 0 1,1-1 0,0 1 0,0 0 0,0-1 0,0 1 0,0 0 0,0-1-1,0 1 1,0 0 0,1-1 0,-1 1 0,0 0 0,0-1 0,0 1 0,0 0 0,0-1-1,0 1 1,1 0 0,-1 0 0,0-1 0,15-15 1599,0 2-560,10-13-108,-12 12-192,22-30 0,23-53-123,53-123 1,-100 198-585,0 2 1,1 0 0,2 0-1,0 1 1,1 1 0,26-26-1,-41 44-138,0 1 0,0 0-1,1-1 1,-1 1 0,0 0-1,1-1 1,-1 1 0,0 0-1,1 0 1,-1-1 0,0 1-1,1 0 1,-1 0-1,0 0 1,1 0 0,-1-1-1,1 1 1,-1 0 0,1 0-1,-1 0 1,0 0 0,1 0-1,-1 0 1,1 0 0,-1 0-1,0 0 1,1 0-1,-1 1 1,1-1 0,-1 0-1,0 0 1,1 0 0,-1 0-1,1 0 1,-1 1 0,0-1-1,1 0 1,-1 0-1,0 1 1,0-1 0,1 0-1,-1 1 1,0-1 0,1 0-1,-1 1 1,0-1 0,0 0-1,0 1 1,1-1 0,-1 1-1,0-1 1,0 0-1,0 1 1,1 2 0,0 0-1,0 0 1,-1 0-1,1 0 1,-1 0-1,1 4 0,-5 60-9,-13 79-1,7-78 109,9-61-87,-4 25 96,2 1 0,1-1-1,3 46 1,-1-77-44,0 0 0,0 1 0,0-1 0,0 1 0,0-1 0,1 0-1,-1 1 1,0-1 0,1 0 0,0 1 0,0 0 0,0-2-34,0-1 0,0 1 0,0-1 0,-1 1-1,1-1 1,0 0 0,0 0 0,-1 1 0,1-1 0,0 0 0,-1 0 0,1 0-1,0-2 1,4-3-37,27-36 40,229-284 95,-171 240-396,-90 86 264,0-1 1,1 1 0,-1 0-1,0 0 1,0-1 0,1 1-1,-1 0 1,0 0-1,1-1 1,-1 1 0,0 0-1,1 0 1,-1 0 0,0-1-1,1 1 1,-1 0-1,0 0 1,1 0 0,-1 0-1,0 0 1,1 0 0,-1 0-1,1 0 1,-1 0-1,0 0 1,1 0 0,-1 0-1,0 0 1,1 0 0,-1 0-1,1 1 1,0-1-3,-1 1 0,1 0 1,-1-1-1,0 1 0,1 0 0,-1 0 1,1-1-1,-1 1 0,0 0 0,0 0 1,0-1-1,1 1 0,-1 0 0,0 1 1,-1 30-57,-12 39 64,-8 83 226,20-138-157,0 0-1,2-1 1,0 1-1,1 0 0,0 0 1,7 20-1,-8-32-37,1 0 1,0-1-1,-1 1 1,2-1-1,-1 1 0,0-1 1,1 0-1,-1 0 0,6 4 1,-8-6-19,1 0 0,0 0 0,0 0 0,1 0 0,-1 0 1,0 0-1,0-1 0,0 1 0,0 0 0,1-1 0,-1 1 0,0-1 1,1 1-1,-1-1 0,0 0 0,1 0 0,-1 1 0,0-1 1,1 0-1,-1 0 0,0 0 0,1-1 0,-1 1 0,0 0 0,1 0 1,-1-1-1,0 1 0,1-1 0,-1 1 0,2-2 0,4-5 62,0-1-1,-1 0 1,0 0-1,0 0 1,-1-1-1,8-15 1,27-74-302,-16 38 243,-18 47-5,19-51-51,-16 38-55,18-35 0,-27 61 88,0 0-1,0-1 1,0 1-1,0 0 0,0 0 1,0 0-1,0 0 1,0 0-1,0 0 0,0 0 1,0 0-1,0 0 1,0 0-1,0 0 0,0 0 1,0-1-1,0 1 0,0 0 1,0 0-1,0 0 1,0 0-1,0 0 0,0 0 1,0 0-1,0 0 1,0 0-1,0 0 0,0 0 1,0 0-1,0 0 1,0 0-1,1 0 0,-1 0 1,0 0-1,0 0 1,0 0-1,0-1 0,0 1 1,0 0-1,0 0 1,0 0-1,0 0 0,0 0 1,0 0-1,1 0 1,-1 0-1,0 0 0,0 1 1,0-1-1,0 0 1,0 0-1,0 0 0,0 0 1,0 0-1,0 0 0,0 0 1,0 0-1,0 0 1,0 0-1,1 0 0,0 7-96,0 13 63,-1-18 32,0 192 154,0-181-108,0 1-1,1 0 1,1-1 0,0 1-1,1-1 1,0 0 0,7 17-1,-8-28-5,-1 1-1,0-1 0,1 1 0,0-1 1,-1 0-1,1 1 0,0-1 0,0 0 1,3 2-1,-4-3-18,0 0 0,0-1 1,0 1-1,0-1 0,0 1 1,0-1-1,0 1 0,0-1 1,0 0-1,0 0 0,0 1 1,0-1-1,0 0 0,0 0 1,0 0-1,1 0 0,-1 0 1,0 0-1,0-1 0,0 1 1,0 0-1,0 0 0,0-1 1,0 1-1,0-1 0,0 1 1,0-1-1,1 0 0,4-4 28,1-1 0,-1 1 0,0-1 0,-1 0 0,1-1-1,-1 1 1,-1-1 0,6-10 0,27-64 21,-31 67-55,73-170 48,-66 155-495,-15 78-43,0-30 487,-1 7 7,1-1 0,2 1 0,2 26 1,-1-46 2,-1 0 1,1 0 0,1 0-1,-1 0 1,1 0 0,0 0 0,0-1-1,1 1 1,-1-1 0,1 1-1,1-1 1,-1 0 0,1 0 0,-1-1-1,2 1 1,-1-1 0,0 1-1,9 5 1,-10-9 6,0 1 0,0-1-1,0 1 1,0-1 0,0 0 0,0 0-1,1 0 1,-1 0 0,1-1 0,-1 1 0,0-1-1,1 0 1,3 0 0,-1-1-10,-1 0-1,1 0 1,-1-1 0,0 1 0,1-1 0,-1 0-1,7-4 1,1-2-24,0-1 1,-1 0-1,0 0 0,-1-1 0,13-15 0,45-58 184,-43 50-239,1 1 0,36-32 0,-56 59 36,1-1 0,0 1 1,0 1-1,16-7 1,14-9-21,-61 62 113,-19 30-256,25-45 186,1 1 1,1 1 0,2 0-1,-16 52 1,26-71-3,0 1 0,1 0 0,0 0 0,0 11 0,2-19 32,0 1-1,0-1 0,0 0 0,0 0 1,0 0-1,1 1 0,0-1 0,-1 0 1,1 0-1,1 0 0,-1 0 0,0 0 0,1 0 1,-1 0-1,1-1 0,0 1 0,4 4 1,-5-6-13,1 0 1,-1 0 0,1 0-1,-1-1 1,1 1 0,0 0-1,-1-1 1,1 1-1,0-1 1,0 0 0,-1 0-1,1 0 1,0 0 0,0 0-1,-1 0 1,1 0 0,0 0-1,0-1 1,-1 1 0,1-1-1,0 1 1,2-2 0,3-1-15,1-1 0,-1 1 0,10-9 0,41-32 128,-2-4 0,52-57 0,-70 67-95,-6 7-12,82-86 21,-95 94-33,-1 0 0,0-2-1,21-41 1,-12 6 24,-3-1 0,18-66 1,-14 21-247,21-157 0,-48 256 165,0-1 0,-1 0 0,0 1-1,0-1 1,-1 1 0,-1-9 0,2 15 47,0 1 0,0 0 0,0 0 0,0 0-1,0-1 1,0 1 0,0 0 0,0 0 0,0 0-1,0-1 1,0 1 0,0 0 0,0 0 0,0 0-1,-1 0 1,1-1 0,0 1 0,0 0 0,0 0 0,0 0-1,0 0 1,0-1 0,-1 1 0,1 0 0,0 0-1,0 0 1,0 0 0,0 0 0,-1 0 0,1 0-1,0 0 1,0-1 0,0 1 0,0 0 0,-1 0-1,1 0 1,0 0 0,0 0 0,-1 0 0,-7 6-230,-6 15-63,9-10 290,0 1 0,0 0 1,1 1-1,-3 14 0,-7 56-54,9-54 44,-16 94-24,-7 46 78,21-114 55,1 60 1,8-59-80,15 100 1,-14-138 33,1 0 0,1-1 1,1 1-1,0-1 0,1 0 1,1-1-1,11 19 0,-17-32-35,0 0-1,0 0 1,1 0-1,-1 0 1,1-1-1,-1 1 1,1-1-1,0 0 1,0 1-1,0-1 1,0-1-1,1 1 1,-1 0-1,0-1 1,7 2-1,-6-2 13,0-1-1,-1 0 0,1 0 0,-1 0 0,1 0 0,0-1 1,-1 1-1,1-1 0,-1 0 0,0 0 0,1 0 0,-1-1 1,0 1-1,1-1 0,4-3 0,3-3 31,-1 1-1,-1-1 1,1-1-1,9-12 1,30-40 29,-47 58-82,8-10 7,-2-1 0,1 0 0,-2-1 0,0 1 0,-1-1 0,0-1 0,6-28 0,-11 41-19,-1 0 0,0 0 0,1 0 0,-1 0 1,0 0-1,0 1 0,-1-1 0,1 0 0,-1 0 0,1 0 0,-1 0 0,0 0 1,0 1-1,0-1 0,0 0 0,-1 1 0,1-1 0,-1 1 0,-2-4 0,2 5 4,1-1-1,-1 1 1,1 0-1,-1 0 1,0 0-1,1 0 1,-1 0-1,0 0 1,0 1-1,0-1 1,0 1-1,1-1 1,-1 1-1,0-1 1,0 1-1,0 0 1,0 0-1,0 0 1,0 0-1,0 0 1,0 1-1,0-1 1,0 1-1,0-1 1,1 1-1,-1 0 1,0-1-1,0 1 1,-2 2-1,-2 0-20,0 1 0,1 0 0,-1 1 0,1 0 0,0-1 0,0 2 0,0-1 0,1 1 0,-1-1 0,1 1 0,1 0 0,-1 1 0,1-1 0,-2 7 0,-1 4 21,0 0 1,1 1-1,2 0 1,-3 21-1,4-26 36,1-1 0,1 1 0,0 0 0,1-1 0,0 1 0,1 0 0,3 14 0,-3-21-7,0 0 0,1 0-1,-1 0 1,1-1 0,0 1 0,0-1 0,1 0-1,0 0 1,0 0 0,0 0 0,0 0 0,1-1-1,0 0 1,0 0 0,0 0 0,6 3 0,-2-3-10,0 0 1,0 0-1,1-1 1,-1 0-1,1 0 1,0-1-1,-1-1 1,1 0-1,0 0 1,0-1-1,0 0 1,0 0-1,0-1 1,-1-1-1,16-3 1,-10 0 9,0 1 0,-1-2 0,0 0 0,0-1 0,0 0 0,-1-1 1,0 0-1,-1-1 0,17-16 0,-5 1 9,-1-1 0,-2-2 0,0 0 0,-2-1 1,23-45-1,-1 10-123,-26 41-62,-13 13 69,-2 8 49,0 4 29,-5 29 83,1-8-114,1-4 128,2-1 0,1 1 0,0 0 0,2 0 0,4 23-1,-5-34-22,1-1-1,1 1 0,0-1 0,0 1 0,0-1 1,1 0-1,1 0 0,-1 0 0,1-1 0,0 0 1,1 0-1,0 0 0,12 10 0,-12-12-39,0-1 0,0-1 0,1 1 0,-1-1-1,1 0 1,0 0 0,0-1 0,0 0 0,0-1 0,1 1-1,-1-1 1,8 0 0,-6-1-108,0 0 1,0 0-1,0-1 0,1 0 0,-1 0 1,-1-1-1,1-1 0,0 1 0,11-6 1,-15 5-469,1 0 0,-1 0 0,0-1 0,0 0 0,0 0 1,0 0-1,-1-1 0,0 1 0,0-1 0,0 0 0,0 0 1,4-9-1,-5 8-661,0-1 0,0 1 0,-1-1 0,0 0 0,0 0 0,1-8 0,0-13-2598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5:57.0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52 7648,'-24'-20'3456,"21"12"-3008,-2 1 320,10 7-512,-5-8-928,8 0 320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6:20.1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 1165 3072,'-6'4'375,"3"-3"33,1 1 0,-1-1 0,1 1-1,0-1 1,-1 1 0,1 0 0,0 0 0,0 0-1,-4 9 2457,7-1-1267,0-9-1543,-1-1 0,1 1 0,-1-1 0,1 1 0,-1-1 0,1 1 0,-1-1 0,1 0 0,0 1 0,-1-1 0,1 0 0,0 0 0,-1 1 0,1-1 0,0 0 0,-1 0 0,1 0 0,0 0 0,0 0 0,-1 0 0,1 0 0,0 0 0,1 0 0,22-2 410,-9 0-258,-3 1-2,-1-1 1,0-1-1,0 0 0,18-6 0,-16 3-154,-1-1 0,0-1 1,-1 1-1,1-2 0,-1 1 1,-1-2-1,0 1 0,0-2 0,-1 1 1,0-1-1,-1 0 0,0-1 1,9-18-1,2-6 164,-1 0 1,-3-1-1,0-1 0,9-41 1,-21 66-244,-1 4 88,0 0 0,0 0 0,0-1-1,-2 1 1,1 0 0,-1-1 0,0 1 0,-1 0 0,-2-11 0,3 18-54,0 1 1,-1 0 0,1 0-1,-1-1 1,0 1-1,1 0 1,-1 0 0,0 0-1,0 0 1,1 0-1,-1 0 1,0 0-1,-2-2 1,2 3-11,1 0 1,-1-1-1,1 1 0,-1 0 0,0 0 1,1 0-1,-1-1 0,1 1 0,-1 0 1,0 0-1,1 0 0,-1 0 0,1 0 1,-1 0-1,1 0 0,-1 1 0,0-1 1,1 0-1,-1 0 0,1 0 1,-1 1-1,1-1 0,-1 0 0,1 0 1,-1 1-1,1-1 0,-1 0 0,1 1 1,-1-1-1,1 1 0,0-1 0,-1 1 1,1-1-1,-1 1 0,1-1 0,0 1 1,0-1-1,-1 1 0,-3 6-23,1 0 1,-1 0-1,1 0 0,0 0 1,-2 12-1,-6 41-13,9-51 8,-3 28 120,1-1-1,2 39 0,2-60-30,1 0 0,0 1-1,2-1 1,0 0-1,0 0 1,1 0 0,10 22-1,-13-34-4,1-1-1,-1 0 1,1 1 0,-1-1-1,1 0 1,0 0 0,0 0-1,-1 0 1,1 0 0,1-1-1,-1 1 1,0 0 0,0-1-1,3 2 1,-3-3-11,0 1 1,0 0-1,-1-1 0,1 1 1,0-1-1,0 0 1,0 0-1,0 0 0,0 0 1,-1 0-1,1 0 0,0 0 1,0 0-1,0-1 1,0 1-1,-1-1 0,1 1 1,0-1-1,0 0 0,-1 0 1,3-1-1,2-3-27,0 0 0,0 0 0,0 0 0,0-1 0,7-11-1,23-35 50,-30 42-62,30-52-111,-24 39 71,26-35-1,-37 56 15,1 0-1,-1 0 1,1 1 0,0-1 0,-1 1 0,1-1-1,0 1 1,0 0 0,0 0 0,0 0 0,4-2-1,-6 3 23,1 0-1,0 0 0,-1 0 1,1-1-1,0 1 0,-1 0 1,1 0-1,0 0 0,-1 0 0,1 1 1,-1-1-1,1 0 0,0 0 1,-1 0-1,1 0 0,0 1 0,-1-1 1,1 0-1,-1 1 0,1-1 1,-1 0-1,1 1 0,-1-1 0,1 1 1,-1-1-1,1 0 0,-1 1 1,1 0-1,-1-1 0,0 1 1,1-1-1,-1 1 0,0-1 0,1 1 1,-1 0-1,0-1 0,0 1 1,0-1-1,0 1 0,1 0 0,-1 1 1,1 7 4,-1 0 0,1 0 0,-2 0 0,-1 18 0,-1 0 138,0 6-31,-10 39 0,6-33-177,7-38 58,-3 20 347,3-20-327,0-1 0,0 0 0,0 0 0,0 0 0,0 0-1,0 0 1,0 0 0,0 0 0,0 1 0,0-1-1,0 0 1,0 0 0,1 0 0,-1 0 0,0 0 0,0 0-1,0 0 1,0 1 0,0-1 0,0 0 0,0 0-1,0 0 1,0 0 0,0 0 0,0 0 0,0 0 0,1 0-1,-1 0 1,0 0 0,0 0 0,0 1 0,0-1 0,0 0-1,0 0 1,0 0 0,1 0 0,-1 0 0,0 0-1,0 0 1,0 0 0,0 0 0,8-7 284,20-24-286,1 2 0,35-28 0,-27 26-184,-11 6 170,-14 14 20,0-1 1,1 1 0,22-13 0,-25 18-12,-6 4-15,-1-1 0,1 1-1,0 0 1,1 0 0,-1 0 0,7-1 0,-10 3 11,0 0 1,-1 0-1,1 0 1,0 0-1,0 0 1,0 0-1,-1 0 1,1 0-1,0 0 1,0 0-1,-1 1 1,1-1-1,0 0 1,-1 0-1,1 1 0,0-1 1,-1 1-1,2 0 1,-1 0 2,0 0-1,-1 0 1,1 0 0,0 0 0,0 0 0,-1 1-1,1-1 1,-1 0 0,1 0 0,-1 1-1,1-1 1,-1 0 0,0 3 0,1 9 7,0 0 0,-1-1 0,-1 1 0,-3 17 0,2-18 5,1 0 0,0 1 0,1-1 0,0 0 0,2 17-1,-1-24-16,0 0-1,0 0 0,1 0 0,0-1 1,-1 1-1,5 7 0,-5-11 21,0 0-1,0 0 1,0 0-1,0 0 1,0 0 0,0 0-1,0 0 1,0 0-1,0 0 1,0-1 0,1 1-1,-1 0 1,0-1-1,1 1 1,-1-1-1,0 1 1,1-1 0,-1 0-1,1 1 1,-1-1-1,1 0 1,-1 0-1,0 0 1,1 0 0,-1 0-1,1-1 1,1 1-1,1-1 19,1-1 0,0 1-1,-1-1 1,0 0-1,1 0 1,-1-1 0,0 1-1,0-1 1,0 0 0,-1 0-1,1 0 1,-1-1-1,5-4 1,4-7-23,-2 0 0,11-18 0,-14 21 10,3-6 22,12-28 1,-4 6-304,-14 31 238,-1 3-70,-2 17 54,-1 23 28,0 2 17,5 48-1,-5-62-88,2 3 179,-1-23-78,-1-1 0,1 0 1,-1 0-1,1 1 0,-1-1 0,1 0 1,0 0-1,-1 0 0,1 0 0,0 0 1,0 0-1,0 0 0,0 0 1,0 0-1,0 0 0,0-1 0,2 2 1,-1-2 3,0 1 1,-1-1-1,1 0 0,0 0 1,0 0-1,0 0 1,0 0-1,0-1 0,0 1 1,-1 0-1,1-1 1,0 1-1,0-1 1,0 0-1,-1 0 0,1 1 1,0-1-1,2-2 1,31-23 111,-17 10-99,-2-1 1,0 0 0,21-30 0,32-62 20,-17 24 123,-5 17-132,34-53-85,-69 99 12,0 0 0,-2-1-1,15-44 1,18-104 57,-35 133-47,-3 0 1,3-62-1,-8 99 17,0-4-49,0-1 0,0 0 0,-1 1 0,1-1-1,-1 0 1,-3-8 0,4 14 44,0 0 0,0 0 0,0 0 0,0 0 0,0 0 0,0 0 0,0 0 0,-1 0 0,1-1 0,0 1 0,0 0 0,0 0 0,0 0 0,0 0-1,0 0 1,0 0 0,-1 0 0,1 0 0,0 0 0,0 0 0,0 0 0,0 0 0,0 0 0,0 0 0,0 0 0,0 1 0,-1-1 0,1 0 0,0 0 0,0 0-1,0 0 1,0 0 0,0 0 0,0 0 0,0 0 0,0 0 0,0 0 0,0 0 0,0 0 0,-1 0 0,1 1 0,0-1 0,0 0 0,0 0 0,0 0 0,0 0 0,0 0-1,0 0 1,0 0 0,0 0 0,0 1 0,-4 5-57,-10 26-11,1-1 0,1 2-1,-9 45 1,4-18 57,-1 7-17,2 1-1,-9 105 0,22-126 31,1 0-1,3 0 0,1 0 0,15 76 0,-15-116 3,1 9 16,10 29 0,-12-42 7,0 0 0,0-1 0,0 1 0,1 0 0,-1 0-1,1 0 1,0-1 0,0 1 0,0-1 0,0 0 0,0 1 0,0-1 0,1 0 0,-1 0 0,1 0 0,4 2 0,-5-3-6,-1-1 1,1 1 0,0-1-1,-1 0 1,1 0 0,0 1-1,-1-1 1,1 0 0,0 0-1,-1-1 1,1 1 0,-1 0-1,1 0 1,0-1 0,-1 1-1,4-2 1,-2 0 1,0 0 0,-1 1-1,1-1 1,-1 0 0,1-1-1,-1 1 1,0 0 0,3-4-1,3-5 8,-1 0 0,-1 0-1,8-18 1,-10 19-21,12-24 22,34-68-332,-43 84 295,-1 7-149,-5 29 14,-1 23 183,1 52-80,0-80 76,0 0 1,1-1-1,1 1 0,0 0 1,5 12-1,-8-25-32,2 5 16,0-1 1,0 1-1,1-1 1,2 5 0,-4-8-10,-1-1 0,1 1 1,-1 0-1,1-1 1,-1 1-1,1 0 0,-1-1 1,1 1-1,0-1 0,-1 1 1,1-1-1,0 1 1,-1-1-1,1 0 0,0 1 1,0-1-1,-1 0 1,1 0-1,0 1 0,0-1 1,0 0-1,-1 0 0,1 0 1,0 0-1,0 0 1,0 0-1,-1 0 0,1 0 1,0-1-1,0 1 0,-1 0 1,1 0-1,0 0 1,0-1-1,0 0 0,22-15 37,-2-1 0,0-1-1,34-38 1,-3 2 65,35-22-177,-47 43 93,39-42 1,-72 66-135,-11 9 9,-16 13 84,1 6 21,0 0 0,1 1 0,1 1 0,1 0 0,1 2 0,0 0 0,2 0 0,1 1 0,-10 30 0,19-49 22,2 1 0,-1-1 0,1 1 0,-1 0 0,2-1 0,-1 1 0,1 11 0,0-15-13,0-1 0,0 0 0,0 0 0,1 1 0,-1-1 0,0 0 0,1 0 0,-1 1 0,1-1 0,0 0 0,-1 0 0,1 0 0,0 0 0,-1 0 0,1 0 0,2 2 0,-2-3 9,1 1 1,-1 0-1,0-1 0,1 1 1,-1-1-1,1 1 1,-1-1-1,0 0 0,1 0 1,-1 1-1,1-1 1,-1 0-1,1 0 0,-1-1 1,1 1-1,-1 0 1,1 0-1,1-1 0,0 0-11,0 0-1,0-1 0,0 1 0,0-1 0,0 1 1,0-1-1,0 0 0,-1 0 0,1 0 0,-1 0 0,4-4 1,23-33 48,-18 23-32,0-3-14,0 0 0,0-1 0,7-23 0,7-13-235,-24 50 13,-3 5 43,-5 8 159,3 3-11,0-1-1,0 1 1,1 0 0,1 0 0,-3 20-1,0-6-41,3-11 66,-1-1 0,2 0 1,-1 1-1,2-1 1,0 1-1,1 13 0,0-23 4,-1-1-1,1 1 0,-1 0 0,1 0 1,0-1-1,0 1 0,0 0 0,0-1 1,1 1-1,-1-1 0,1 1 0,-1-1 0,1 0 1,0 0-1,0 0 0,0 0 0,0 0 1,0 0-1,1 0 0,-1-1 0,1 1 1,-1-1-1,1 0 0,-1 1 0,1-1 0,0 0 1,-1-1-1,1 1 0,0 0 0,0-1 1,0 0-1,2 1 0,0-1-3,0-1 0,0 1-1,-1-1 1,1 1 0,0-1 0,-1-1-1,1 1 1,0-1 0,-1 1 0,0-1-1,1-1 1,-1 1 0,0-1 0,0 1-1,0-1 1,-1 0 0,1-1 0,3-3-1,6-8-23,0 0-1,21-35 1,-22 32 55,78-140-72,-34 62 174,17-34-76,-56 92-99,-2-1-1,-1-1 1,-2 0 0,-1-1-1,-3 0 1,-1-1 0,2-69-1,-9 109 17,-2-38-133,1 38 115,1 0 0,0 0 0,-1 0 1,1 0-1,-1 0 0,0 0 0,0 0 0,0 0 0,0 0 0,0 0 0,0 0 1,-1 0-1,1 1 0,0-1 0,-3-2 0,3 4 23,0 0-1,0-1 1,0 1 0,0 0 0,0-1-1,0 1 1,1 0 0,-1 0 0,0 0-1,0 0 1,0 0 0,0 0-1,0 0 1,0 0 0,0 0 0,0 1-1,0-1 1,0 0 0,0 1-1,0-1 1,1 0 0,-1 1 0,0-1-1,0 1 1,0-1 0,1 1 0,-1 0-1,0-1 1,1 1 0,-1 0-1,0-1 1,1 1 0,-2 1 0,-2 4-11,-1 0 1,1 0 0,-4 10-1,-7 18 18,2 0 1,-11 41-1,14-40 3,-6 21-73,-18 115 0,30-134 85,1 0 0,2 0-1,2 1 1,6 43 0,-4-68 26,-1 0 0,9 25 0,-10-34-12,1 0-1,-1-1 0,1 1 1,0-1-1,0 1 0,0-1 1,0 0-1,1 0 0,-1 0 1,1 0-1,0 0 1,0 0-1,0-1 0,5 4 1,-6-5-10,0 0 1,1-1 0,-1 1-1,0-1 1,1 1 0,-1-1-1,1 0 1,-1 0 0,1 0-1,-1 0 1,1 0 0,-1 0-1,0-1 1,1 0 0,-1 1 0,0-1-1,1 0 1,-1 0 0,0 0-1,0 0 1,4-3 0,4-3 15,0 0 1,-1-1 0,10-10 0,-11 11-13,149-157-194,-134 138 162,-2-2 1,-1 0-1,-1-1 0,-2-1 1,-1-1-1,18-47 1,49-201 106,-82 276-91,3-13 9,-1 6-57,0 1 1,-1-1 0,0 0-1,0 0 1,-1 0 0,-1 0-1,0 0 1,0 0-1,-2-12 1,2 21 42,0 1 1,0 0-1,0-1 0,0 1 1,0-1-1,0 1 0,0-1 1,0 1-1,-1 0 1,1-1-1,0 1 0,0-1 1,0 1-1,0 0 0,-1-1 1,1 1-1,0-1 0,0 1 1,-1 0-1,1-1 0,0 1 1,-1 0-1,1 0 0,0-1 1,-1 1-1,1 0 1,0 0-1,-1-1 0,1 1 1,-1 0-1,1 0 0,0 0 1,-1 0-1,1 0 0,-1 0 1,1-1-1,-1 1 0,1 0 1,0 0-1,-1 0 0,1 0 1,-1 1-1,1-1 0,-1 0 1,1 0-1,0 0 1,-1 0-1,1 0 0,-1 0 1,1 1-1,0-1 0,-1 0 1,1 0-1,0 1 0,-1-1 1,1 0-1,0 0 0,-1 1 1,1 0-1,-4 2 15,0 1 0,0 0-1,-5 8 1,2 0-13,0 1 0,1-1 0,-8 24 0,5-13-43,-53 161-72,-2 2 189,51-155-41,2 1 0,1 0 0,2 1 0,1 0 0,-6 67 0,11-61 23,0 48 106,3-73-160,0 1 0,1-1-1,6 27 1,-7-36 40,1-1-1,0 1 1,0 0 0,0-1-1,0 1 1,1-1-1,0 0 1,0 0 0,0 0-1,6 6 1,-7-9-15,0 1 1,-1-1-1,1 0 1,0 1-1,0-1 1,0 0-1,0 0 1,0-1-1,1 1 1,-1 0-1,0-1 1,0 1-1,0-1 1,1 0-1,-1 1 1,0-1-1,0 0 1,1-1-1,-1 1 1,0 0-1,0-1 1,1 1-1,-1-1 1,0 1-1,2-2 1,3-2-20,-1 0 1,0-1-1,0 1 1,0-1-1,-1 0 1,0-1-1,0 1 1,6-10-1,-4 7 33,23-32-35,43-76 0,-72 115-7,-1 0-1,1 0 1,-1 0-1,1 0 0,0 0 1,-1 0-1,1 0 1,0 0-1,0 1 1,0-1-1,-1 0 0,1 0 1,2 0-1,-3 1 1,0 0-1,0 0 1,1 0 0,-1 0-1,0 0 1,0 0-1,0 0 1,1 1 0,-1-1-1,0 0 1,0 0-1,1 0 1,-1 0 0,0 0-1,0 1 1,0-1-1,1 0 1,-1 0 0,0 0-1,0 0 1,0 1-1,0-1 1,0 0 0,0 0-1,1 1 1,-1-1-1,0 0 1,0 0 0,0 1-1,0-1 1,0 0-1,0 0 1,0 1 0,0-1-1,1 36-165,-1-29 152,0 122-64,3-99 78,-3-28 6,1 0 1,-1 0-1,1 0 0,0-1 1,0 1-1,0 0 1,0-1-1,0 1 0,0-1 1,0 1-1,1-1 0,-1 1 1,2 0-1,-2-1 2,-1-1-1,1 0 1,0 1-1,-1-1 1,1 0 0,0 0-1,0 0 1,-1 0 0,1 0-1,0 0 1,-1 0-1,1 0 1,0 0 0,0 0-1,-1 0 1,1 0 0,0 0-1,-1 0 1,1-1-1,0 1 1,-1 0 0,1-1-1,0 1 1,-1 0 0,1-1-1,-1 1 1,1-1-1,-1 1 1,1-1 0,-1 1-1,1-1 1,-1 1-1,1-1 1,0 0 0,18-27 90,-15 22-96,4-6 7,28-40-73,-31 45 72,0 1-1,0 1 0,1-1 1,0 1-1,10-8 1,-15 13-11,-1-1 0,1 1 0,-1 0 0,0-1 0,1 1 0,-1 0 0,1 0 1,-1-1-1,1 1 0,-1 0 0,1 0 0,-1 0 0,1 0 0,-1 0 0,1 0 0,-1 0 0,1 0 1,0 0-1,-1 0 0,1 0 0,-1 0 0,1 0 0,-1 0 0,1 0 0,-1 1 0,1-1 1,0 1-2,-1-1 1,1 1-1,0 0 1,-1-1 0,0 1-1,1 0 1,-1 0 0,1-1-1,-1 1 1,0 0 0,0 0-1,1 0 1,-1-1 0,0 1-1,0 1 1,1 4-17,-1-1 1,0 1-1,-1-1 1,-1 11-1,-6 21-39,-3 0-1,0-1 1,-23 47-1,6-27 145,-43 67 0,23-53 35,40-60-24,0 0 0,-1 0-1,0-1 1,-13 10 0,14-15 94,7-7-80,10-16-63,0 8-106,-1 0 0,2 1 0,0 0 0,15-12-1,51-35-88,-70 53 126,114-69-1531,-66 43-655,-47 26 1931,-4 3-6,-1 0 0,1-1 1,-1 1-1,0-1 0,1 1 1,-1-1-1,0 0 0,0 0 1,0 0-1,0 0 0,0 0 1,-1 0-1,1-1 1,1-3-1,-2 5 100,-1 0 0,0 0 0,1 0 0,-1 1 0,0-1 0,0 0 0,0 0 0,0 0-1,0 0 1,0 0 0,0 1 0,0-1 0,0 0 0,0 0 0,0 0 0,0 0 0,-1 1 0,1-1 0,0 0 0,-1 0 0,1 0 0,0 1 0,-1-1 0,1 0 0,-1 1 0,0-1 0,1 0 0,-1 1 0,1-1 0,-1 1-1,0-1 1,1 1 0,-1-1 0,-1 0 0,0-1-383,-13-7-2424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6:20.4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91 6304,'-10'-23'2848,"20"7"-2464,-7 9 768,2 7-704,0-8-320,4 3-96,1-7-64,3 9 32,-5-6-1408,1 6 768,1-2-2560,-2 10 1792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6:20.8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27 149 6048,'-26'-12'3104,"39"7"-1504,10 2-960,36-9 640,7-1-736,25-2-160,-6 7-224,15-12 32,-7 8-128,12-5 192,-16 6-160,-9-1-1792,-7 7 928,-25 2-3232,-6 6 2240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6:21.1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95 32 6816,'-58'-32'3072,"35"36"-2656,14-4 160,4 0-544,15 0-288,4 0 160,17 0-864,1 5 512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6:21.5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29 9728,'-16'-15'4384,"16"10"-3808,0 2-32,0 6-416,3-6-544,10-2 288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6:24.7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1326 1824,'0'-1'531,"0"2"7,0 7 699,0-7-963,0-1-1,0 1 1,0 0-1,0 0 1,0 0 0,0 0-1,0-1 1,0 1 0,0 0-1,0 0 1,1 0 0,-1-1-1,0 1 1,1 1-1,5-5-22,0 1-1,-1-1 1,1 0 0,-1-1-1,0 1 1,1-1-1,3-5 1,34-34 355,-23 21-321,3-3-180,-1 0 0,-1-2 0,-2-1 0,-1 0 0,19-39 0,112-299 56,-127 305-82,-8 20 139,17-74 1,-26 82-523,-8 38-344,-1 12 416,-57 433-164,61-448 397,-2 17 54,-1 2 4,1 34 0,2-50 26,0 0 0,1 1 0,0-1 0,0 0 1,0 0-1,0 0 0,1 0 0,0 0 0,0 0 1,0 0-1,6 8 0,-8-12-62,1-1 0,-1 1 0,1 0 0,-1-1 1,1 1-1,-1 0 0,1-1 0,0 1 0,-1-1 0,1 1 0,0-1 0,-1 1 1,1-1-1,0 1 0,0-1 0,0 0 0,-1 0 0,1 1 0,0-1 0,0 0 1,0 0-1,0 0 0,-1 0 0,1 0 0,0 0 0,0 0 0,0 0 0,0 0 0,-1 0 1,1 0-1,0-1 0,0 1 0,0 0 0,-1-1 0,1 1 0,0 0 0,0-1 1,-1 1-1,1-1 0,0 1 0,1-2 0,2-2 68,-1 0 0,1-1 0,-1 1 0,1-1 0,1-5 0,-3 8-72,13-27 81,0-1 1,17-55-1,2-3-38,-1 22-23,54-81 0,-1 4-11,-39 56 12,43-114 0,-42 67-56,-47 129 8,0 4-23,0-1 0,-1 1-1,1-1 1,-1 1 0,1-1 0,-1 1 0,0-1 0,0 0 0,0 1-1,0-1 1,0 1 0,0-1 0,0 0 0,0 1 0,-1-3 0,-8 16-476,-47 121 763,16-32-69,-1-13-24,-39 99 47,-15 151 70,75-258-107,-27 140 905,47-213-391,5-8-258,10-13-130,15-27-424,51-97 280,-23 37-198,-55 97 10,-1 1 1,0-1-1,1 1 1,0 0-1,-1 0 0,1 1 1,4-4-1,-6 5 25,0 1 0,-1-1 0,1 1 0,0 0 0,-1-1 0,1 1 0,0 0 0,-1-1 0,1 1 0,0 0 1,0 0-1,0 0 0,-1-1 0,1 1 0,0 0 0,0 0 0,0 0 0,-1 0 0,1 1 0,0-1 0,0 0 0,-1 0 0,1 0 0,0 1 0,0-1 0,-1 0 0,1 1 1,0-1-1,-1 0 0,1 1 0,0-1 0,-1 1 0,1-1 0,-1 1 0,1 0 0,-1-1 0,1 1 0,-1-1 0,1 1 0,-1 0 0,1 0 0,-1 0 1,5 9-28,-1 1 0,0 0 0,-1-1 1,0 1-1,-1 0 0,2 21 1,-2-14-18,7 30 0,-5-35 70,1 0 0,0-1 0,0 0 0,1 0 1,0-1-1,1 1 0,14 16 0,-17-24 16,0 0 1,0 0-1,0 0 0,0 0 0,0-1 0,1 0 1,0 0-1,-1 0 0,1-1 0,0 0 1,1 0-1,-1 0 0,0 0 0,0-1 0,1 0 1,-1 0-1,1 0 0,-1-1 0,1 0 1,10-1-1,-12 1 1,1-1 1,0 0-1,-1 0 0,1-1 1,0 1-1,-1-1 1,0 0-1,1 0 0,-1-1 1,0 1-1,0-1 1,0 0-1,6-6 0,-5 3-11,0 0 0,0 0 1,0-1-1,-1 1 0,0-1 0,0 0 0,4-13 0,-1-3 46,-1 1 1,-1-2-1,-1 1 0,2-39 1,-5 44-34,0 10-77,0 0 0,-1 0 1,0 0-1,-1 0 1,1 0-1,-4-14 1,4 21 32,0 1 0,0 0 0,0 0 0,0-1 0,0 1 0,0 0 0,-1-1 0,1 1 0,0 0 0,0 0 0,0-1 0,0 1 0,0 0 0,0 0 0,0-1 0,0 1 0,-1 0 0,1 0 0,0-1 0,0 1 0,0 0 0,-1 0 0,1 0 0,0-1 0,0 1-1,0 0 1,-1 0 0,1 0 0,0 0 0,-1 0 0,1-1 0,0 1 0,0 0 0,-1 0 0,1 0 0,0 0 0,0 0 0,-1 0 0,1 0 0,0 0 0,-1 0 0,1 0 0,0 0 0,0 0 0,-1 0 0,1 0 0,0 0 0,-1 1 0,1-1 0,0 0 0,0 0 0,-1 0 0,1 1 0,-1 0-22,0 0-1,0 0 1,0 0 0,0 0-1,0 0 1,1 1 0,-1-1-1,0 0 1,0 3 0,-1 3-10,-8 26-87,-8 42 1,16-66 161,1 0 0,0 1 0,1-1 0,0 1 0,0-1 0,1 0-1,0 1 1,1-1 0,4 16 0,-4-21-2,0 0 1,0 0-1,0-1 0,1 1 1,-1 0-1,1-1 0,0 0 1,0 0-1,0 0 0,0 0 1,0 0-1,1 0 0,-1-1 1,1 0-1,0 0 0,0 0 1,0 0-1,0 0 0,0-1 1,0 0-1,0 0 0,1 0 1,-1 0-1,5 0 0,10 0 36,1-1 1,0 0-1,38-6 0,-43 4-20,5-1 6,80-12-2495,-96 14 2028,0-1 0,0 1 1,0-1-1,0 1 1,-1-1-1,8-5 1,-10 6 149,1 0 1,-1 0 0,1-1-1,-1 1 1,0 0 0,0-1-1,0 1 1,0-1-1,0 1 1,0-1 0,0 0-1,0 1 1,-1-1-1,1 0 1,0-3 0,0-8-1724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0:58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6656,'5'0'3008,"31"5"-2624,-4-5 928,0 0-800,12 0 128,5 0-352,0 0 0,1 0-160,-10 0 160,-3 0-192,-6-5-256,-4 5 96,-14-4-3104,0 4 1760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6:25.0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14 350 6048,'-13'-25'2752,"50"-15"-2400,-6 12 544,4 8-576,20-20 128,8 8-256,18-8-32,-1 9-96,23-2 288,-3 9-160,3 1-2080,-9 10 1024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6:27.6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23 902 3136,'-23'11'1803,"36"-27"2705,24-26-3625,117-119 202,9-10-1434,-158 167 331,0 0 0,0 0 0,0 0 0,0 0 0,1 1 0,-1 0 0,1 0 0,0 1 0,10-4 0,-14 6 18,-1-1-1,1 1 1,0 0-1,0 0 0,0 0 1,-1 0-1,1 0 1,0 0-1,0 0 1,-1 1-1,1-1 1,0 1-1,-1-1 0,1 1 1,0 0-1,1 0 1,-1 1 2,-1-1 0,1 1 0,0 0 1,-1-1-1,1 1 0,-1 0 0,0 0 0,1 0 0,-1 0 1,0 0-1,0 0 0,0 0 0,-1 0 0,1 1 0,0 3 1,2 9 84,-1 0 0,-1 0 0,0 0 0,-2 25 0,-1-15 40,-2 0 0,-6 25 0,6-34 151,0 0 1,-1-1 0,-1 0-1,-1 0 1,0 0 0,0-1-1,-15 20 1,39-48 548,-3-5-980,0-1 1,20-41 0,-10 17 54,2-2 121,-4 4-43,3 1 0,49-64 0,-71 102 10,0 0 1,0 0-1,0 0 1,0 0-1,1 0 1,-1 1-1,1 0 1,-1-1-1,1 1 1,7-2-1,-11 4 10,1 0-1,0-1 1,0 1-1,0 0 1,0 0-1,0 0 1,0 0-1,0 0 1,0 0-1,0 0 1,0 1-1,0-1 1,0 0-1,0 0 1,-1 1-1,1-1 1,0 1 0,0-1-1,0 1 1,0 0-1,1 0 1,-1 0 0,0 1 1,0-1-1,0 1 0,0-1 0,0 1 0,0 0 0,-1-1 1,1 1-1,0 0 0,-1-1 0,1 1 0,-1 0 0,1 2 1,0 9 10,-1 1 1,0-1 0,0 0 0,-1 0-1,-1 0 1,0 0 0,-1 0-1,-1 0 1,-5 15 0,0-4 253,7-14 157,4-12 107,1-3-458,0 0-1,0 0 1,0 1 0,6-6-1,9-12-28,-13 16-58,8-13-69,0 1-1,2 1 1,0 0-1,22-19 1,-35 35 68,0-1 0,0 1 1,0 0-1,0-1 0,0 1 0,0 0 0,0 0 1,0 1-1,1-1 0,-1 0 0,0 1 1,1-1-1,-1 1 0,0 0 0,1 0 0,-1-1 1,0 2-1,1-1 0,3 1 0,-3 0 7,-1 0 0,0 0 0,1 0 0,-1 1 0,0-1 0,1 1 0,-1-1 0,0 1-1,0 0 1,0 0 0,-1 0 0,1 0 0,0 0 0,-1 0 0,1 1 0,-1-1 0,2 4 0,2 6-3,0 1 0,0 0 0,-1 1 0,-1-1 0,0 1 0,2 18 1,-2 86 181,-4-79-51,1-37-103,0 0 0,0 0 0,0 1 0,0-1 0,1 0 0,-1 0 0,1 0 0,-1 0 0,1 0 0,0 0 0,0 0 0,-1 0 0,1 0 0,1-1 0,-1 1 0,0 0 0,0 0 0,3 1 0,-3-2 16,1 0 0,0 0 1,-1 0-1,1 0 0,0 0 1,0-1-1,0 1 0,0-1 1,0 1-1,0-1 1,0 0-1,0 0 0,0 0 1,-1 0-1,1 0 0,0 0 1,0 0-1,0-1 0,3 0 1,4-1-3,-1-1 0,1-1 0,-1 1 0,0-2 0,0 1-1,0-1 1,0 0 0,7-7 0,52-51-118,-50 44 86,-2 0 0,0-1 1,15-27-1,-32 60-191,0 0-1,0 18 1,2-21 158,-4 30 24,0 23 24,4-59 5,0 0 0,1 1-1,0-1 1,0 0 0,0 0-1,0 0 1,0 0 0,1 0-1,3 7 1,-4-10 6,0 1 1,0-1-1,0 1 0,0-1 1,0 1-1,0-1 0,0 0 1,1 1-1,-1-1 0,1 0 1,-1 0-1,1 0 0,-1 0 1,1 0-1,0-1 0,-1 1 1,1 0-1,0-1 0,-1 1 1,1-1-1,0 1 0,0-1 1,0 0-1,-1 0 0,4 0 1,-1-1 4,1 0 0,-1 0 0,0 0 0,1-1 0,-1 1 0,0-1 0,0 0 0,0 0 0,0-1 0,-1 1 0,1-1 0,-1 0 0,1 0 0,-1 0 0,0 0 0,0-1 0,-1 1 0,1-1 1,-1 0-1,1 0 0,-1 1 0,2-7 0,-2 6-24,0-1 0,-1 1 0,1-1 0,-1 0 0,0 0 0,0 0 0,-1 0 0,0 1 0,1-1 0,-2 0 0,1 0 1,0 0-1,-1 0 0,0 0 0,0 0 0,-1 1 0,1-1 0,-1 1 0,0-1 0,-3-5 0,3 7-22,0 1 0,-1-1 0,1 1 0,-1-1 0,0 1-1,1 0 1,-1 0 0,0 0 0,0 0 0,0 1 0,0-1 0,-4 0 0,6 1 12,1 1 0,-1 0 0,0-1 0,0 1 0,0 0 0,1 0 0,-1-1 0,0 1 0,0 0 0,0 0 0,0 0 0,1 0 0,-1 0 0,0 0 0,0 1 1,0-1-1,1 0 0,-1 0 0,0 0 0,0 1 0,0-1 0,1 1 0,-1-1 0,0 0 0,1 1 0,-1-1 0,0 1 0,1-1 0,-1 1 0,1 0 0,-1-1 0,0 1 0,1 0 1,0-1-1,-1 1 0,1 0 0,-1 0 0,1-1 0,0 1 0,0 0 0,-1 0 0,1-1 0,0 1 0,0 0 0,0 0 0,0 0 0,0 0 0,0-1 0,0 1 0,0 1 0,0 0-2,1-1 0,-1 1 0,0-1 0,1 0 0,-1 1 0,1-1 0,-1 0 0,1 1 0,0-1 0,0 0 0,-1 0 0,1 0-1,0 1 1,0-1 0,0 0 0,0 0 0,0-1 0,1 1 0,-1 0 0,0 0 0,0 0 0,1-1 0,-1 1 0,0-1-1,1 1 1,-1-1 0,0 1 0,1-1 0,1 1 0,5 0 58,0 1 0,0-1 0,14-1 0,-12 0 0,-1 0 0,0-2 0,0 1 0,1-1 1,-1 0-1,0-1 0,-1 0 0,11-5 0,-6 1-9,-1 0 0,1 0 0,-2-1-1,20-17 1,-8 1-2,0-1 0,-1-1 0,30-48-1,-26 32-86,-16 24-26,1 0-1,23-27 0,-34 44 70,0 1 0,1-1-1,-1 1 1,0-1 0,1 1-1,-1-1 1,0 1 0,1 0-1,-1-1 1,1 1 0,-1 0-1,0-1 1,1 1-1,-1 0 1,1-1 0,-1 1-1,1 0 1,-1 0 0,1 0-1,-1 0 1,1-1 0,-1 1-1,1 0 1,0 0 0,-1 0-1,1 0 1,-1 0-1,1 0 1,-1 0 0,1 0-1,-1 1 1,1-1 0,-1 0-1,1 0 1,-1 0 0,1 0-1,-1 1 1,1-1 0,-1 0-1,1 1 1,-1-1-1,1 0 1,-1 1 0,0-1-1,1 0 1,-1 1 0,0-1-1,1 2 1,1 1-36,0 0-1,-1 1 1,1-1-1,-1 1 1,1 5-1,-2-9 36,10 45 23,-2-1 0,-2 1 0,-2 0 0,-2 1 0,-5 59-1,2-96 31,-1-1-1,1 1 0,-1-1 1,-5 12-1,-1 8 37,7-23-74,-5 13 155,6-18-147,-1 1-1,1-1 1,-1 1 0,1-1-1,-1 1 1,0-1 0,1 1 0,-1-1-1,1 1 1,-1-1 0,0 0 0,1 1-1,-1-1 1,0 0 0,0 0 0,1 0-1,-1 1 1,0-1 0,1 0 0,-1 0-1,0 0 1,0 0 0,1 0 0,-1 0-1,-1-1 1,-2 1 39,1-1 0,-1 0 1,0 0-1,1-1 0,-1 1 0,1-1 0,0 0 0,-1 1 0,1-2 1,0 1-1,0 0 0,-5-5 0,1 0-86,1-1 1,0 1-1,1-1 0,-6-10 0,9 16 14,1 0-1,0 0 1,0-1-1,0 1 0,1 0 1,-1-1-1,0 1 0,1-1 1,-1-3-1,1 6 2,0-1 0,0 0 0,1 1 1,-1-1-1,0 0 0,0 1 0,0-1 0,0 0 0,1 1 0,-1-1 0,0 0 0,0 1 0,1-1 0,-1 1 1,1-1-1,-1 1 0,0-1 0,1 1 0,-1-1 0,1 1 0,-1-1 0,1 1 0,0-1 0,-1 1 0,1 0 1,-1-1-1,1 1 0,0 0 0,-1 0 0,1 0 0,0-1 0,-1 1 0,1 0 0,0 0 0,-1 0 0,1 0 1,0 0-1,-1 0 0,2 0 0,8 1-49,0 0-1,0 1 1,0 0 0,19 7 0,9 2-10,-23-8 25,2 1 52,0-1 0,21 2-1,-33-5 29,1 0-1,-1-1 1,0 1-1,1-1 1,-1 0-1,1 0 1,-1 0-1,0-1 1,0 0-1,0 0 1,6-4-1,4-3 47,-2-1 0,1-1 0,-1-1 0,-1 0 0,0 0 0,-1-1 0,0 0 0,14-25 0,5-12-69,25-62 0,-45 91-13,-2 4 1,6-12 78,-1-1 1,-2-1-1,9-32 1,-14 37-36,-1-1 1,-1 0 0,-2-1-1,0 1 1,-2 0-1,-4-30 1,4 55-60,0-1 1,-1 1-1,1 0 0,-1 0 1,1 0-1,-1 0 0,0 0 0,0 0 1,0 0-1,0 0 0,0 0 1,-3-3-1,3 5 5,1 0 0,0 0 1,-1-1-1,1 1 0,-1 0 0,1 0 1,0-1-1,-1 1 0,1 0 0,-1 0 0,1 0 1,-1 0-1,1 0 0,-1-1 0,1 1 1,-1 0-1,1 0 0,-1 0 0,1 0 1,0 1-1,-1-1 0,0 0 0,0 0 1,0 1-1,0-1 1,0 1-1,0 0 0,0-1 1,1 1-1,-1 0 1,0 0-1,0-1 0,0 1 1,1 0-1,-1 0 1,0 1-1,-4 6-34,1 0 1,1 0-1,0 0 0,0 1 1,-3 12-1,-6 47 38,12-64 26,-4 31-3,2 0-1,2 1 1,1-1-1,9 55 1,-1-36 52,3-2 0,24 65 1,5-18 205,-36-88-317,1 0 0,0-1 0,1 0 0,0-1 0,0 1 0,16 14 0,-9-15-2264,-16-16-405,-17-17-539,-119-99-1534,96 83 4460,8 9 1676,1-2 1,2-2-1,-35-50 1,64 82-1186,0 0 0,0 0-1,0 0 1,0 0 0,1-1 0,-1 1 0,1-1 0,0 1 0,0-1 0,1 1 0,-1-1 0,1 0 0,-1-5-1,2 6-91,-1 0 0,1 1-1,0-1 1,0 0-1,0 1 1,1-1 0,-1 1-1,0-1 1,1 1-1,0 0 1,-1-1 0,1 1-1,0 0 1,0 0 0,0 0-1,1 1 1,-1-1-1,4-2 1,7-4 18,0 1 0,0 0-1,1 1 1,0 1 0,23-7 0,81-12 92,-110 22-167,210-31-1837,-158 27 635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6:32.2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1138 1824,'-9'1'3116,"25"-2"-1160,-11 0-1775,0 0 1,0-1-1,0 0 0,0 0 1,-1 0-1,1-1 1,0 0-1,-1 0 0,0 0 1,0 0-1,0 0 1,0-1-1,0 0 0,5-7 1,2-5 193,0-1 1,13-29-1,-22 42-329,120-269 1040,-87 190-775,-30 66-300,-6 36-319,-2 0 1,-8 30-1,-3 17 602,-4 62 132,7-41 105,-38 147 0,39-206-364,-28 54 0,21-48 59,12-24-84,0-1 1,-1 0-1,-8 11 1,11-17-56,0 1 0,0-1 0,-1 1 0,1-1 0,-1 0 0,1 0 0,-1-1 0,0 1 0,-5 2 0,7-5-54,0 1 1,0 0-1,0-1 1,0 0 0,0 1-1,0-1 1,0 0 0,0 0-1,0 0 1,0 0 0,0 0-1,-3-1 1,5 0-31,-1 1 0,0 0 0,1 0 0,-1 0 0,1-1 0,-1 1 0,1 0 0,-1-1 0,1 1 0,-1-1 0,1 1 0,-1-1 0,1 1 0,0-1 0,-1 1 0,1-1 0,0 1 0,-1-1 0,1 1 0,0-1 0,0 1 0,-1-1 0,1 1 0,0-1 0,0 0 0,0 1 0,0-1 0,0 0 0,0 1 0,0-1 0,0 1 0,0-1 0,0 0 0,0 1 0,0-1 0,1 1 0,-1-1 0,0 0 0,2-7-48,-2 6 25,1 0 0,-1 1 0,0-1 0,1 0-1,-1 0 1,1 1 0,0-1 0,0 1 0,-1-1 0,3-2 0,12-12-40,14-22 0,8-8 142,-27 34-23,0-1-1,-1 0 0,-1-1 0,0 0 1,8-19-1,25-76 210,-35 90-214,8-22-31,5-20 34,43-86 1,-53 129-58,0 1 1,2 0 0,0 1-1,0 0 1,2 1 0,0 1-1,1 0 1,0 0 0,21-14-1,-21 18-41,-3 1-14,23-12 0,-30 19 30,-1 0 0,1 1-1,0-1 1,0 1 0,-1 0 0,1 0 0,0 1 0,0-1-1,0 1 1,0-1 0,6 1 0,-1 1-16,0 1 0,0 0 0,-1 0 0,15 5 0,-20-6 25,0 1-1,0-1 1,0 1-1,0 0 1,-1-1-1,1 1 1,0 1-1,-1-1 1,1 0-1,-1 1 1,0-1-1,0 1 1,0-1-1,0 1 1,0 0-1,1 4 1,0 0 32,-1 0 1,0 1 0,-1-1 0,0 1-1,0-1 1,0 1 0,-1-1 0,0 1-1,0 0 1,-2 7 0,-2 6 53,-1-1 0,-10 29 0,10-34-19,-1 0 1,0 0-1,-2-1 0,1 0 1,-2-1-1,0 0 0,-18 21 0,22-28-11,-1-1-1,0 1 1,0-1 0,0-1-1,-1 1 1,0-1-1,0 0 1,0 0-1,0-1 1,0 0-1,-1-1 1,0 1 0,1-1-1,-1-1 1,0 1-1,-15-1 1,20-1-36,0 0 0,1 0 0,-1 0-1,0-1 1,1 1 0,-1-1 0,1 0 0,-1 0 0,1 0 0,-1 0 0,1 0 0,-1 0-1,1-1 1,0 1 0,-4-4 0,6 4-11,-1 1-1,0-1 1,1 0 0,-1 1 0,1-1-1,0 0 1,-1 0 0,1 0-1,-1 1 1,1-1 0,0 0-1,0 0 1,0 0 0,-1 0-1,1 0 1,0 0 0,0 0-1,0-1 1,1 1-10,-1-1 0,1 1 0,-1 0 1,1-1-1,-1 1 0,1 0 0,0 0 0,-1-1 0,1 1 0,0 0 1,0 0-1,0 0 0,0 0 0,0 0 0,2-1 0,5-4-9,1 1 0,1-1 1,-1 2-1,1-1 0,13-3 0,0-1 53,295-146 224,-275 128-184,-1-1 1,52-47-1,-84 66 20,0-1 0,12-14-1,-18 19-78,0 0 1,-1-1-1,0 1 0,1-1 0,-2 0 0,1 0 1,2-7-1,-4-10-227,-1 22 139,0 15-218,-1 47 362,2 80-230,0-130 190,0-1 0,1 0 0,0 0 0,3 11 0,-4-17-2,1-1 1,-1 0-1,0 1 1,1-1-1,-1 0 1,1 0-1,0 0 1,0 0-1,0 0 1,1-1-1,-1 1 1,1-1 0,-1 1-1,1-1 1,6 4-1,-7-5-6,1 0 1,-1-1-1,1 1 1,-1-1-1,1 1 0,0-1 1,-1 0-1,1 0 0,0 0 1,-1 0-1,1 0 0,-1-1 1,1 1-1,0-1 0,3-1 1,5-3 34,0 1 0,12-9 0,-14 8-34,146-83-13,-141 79-29,-1 1 20,-8 4 5,0 1 0,0 0 0,0 0 0,0 0 0,1 1 0,-1 0 0,1 0 0,11-2-1,-17 4 0,1 0-1,-1 0 1,1 0-1,-1 0 1,1 0-1,0 0 1,-1 0-1,1 1 0,-1-1 1,1 0-1,-1 0 1,1 1-1,-1-1 1,1 0-1,-1 1 1,1-1-1,-1 1 0,0-1 1,1 0-1,-1 1 1,1-1-1,-1 1 1,0-1-1,1 1 1,-1-1-1,0 1 0,0-1 1,0 1-1,1-1 1,-1 1-1,0 1 1,1 20-149,-1-16 131,0 28 32,-1-1-22,5 40 1,-3-64 16,0 0 1,1 0-1,0-1 1,1 1-1,-1 0 0,2-1 1,-1 0-1,1 0 0,8 12 1,-11-19 10,0 1 0,0 0 1,0-1-1,0 1 0,0-1 1,1 0-1,-1 1 0,1-1 1,-1 0-1,1 0 0,-1 0 1,1 0-1,0 0 0,-1 0 1,1 0-1,0 0 0,0-1 0,0 1 1,0-1-1,-1 1 0,1-1 1,0 0-1,0 0 0,0 0 1,0 0-1,3 0 0,-2-1 24,-1 0 0,1-1 0,-1 1 0,1 0 0,-1-1 0,0 1 1,0-1-1,1 0 0,-1 0 0,-1 0 0,1 0 0,0 0 0,0-1 0,-1 1 0,1 0 0,-1-1 0,2-3 0,1-4 4,0-1 1,0 1-1,-1-1 0,-1 0 1,0 0-1,0 0 0,-1-15 1,-1 3-15,-1 1 1,-6-39 0,7 57-58,-1 1 0,1-1 0,-1 1 0,0-1 0,0 1 1,-1-1-1,1 1 0,-1 0 0,1-1 0,-1 1 0,0 0 0,0 0 0,0 1 1,-1-1-1,1 0 0,-1 1 0,1-1 0,-1 1 0,0 0 0,-4-3 0,6 4 10,-1 1 1,1-1-1,0 1 0,0 0 0,0-1 0,0 1 0,0 0 0,0-1 0,-1 1 0,1 0 0,0 0 0,0 0 0,0 0 0,0 0 0,-1 0 0,1 1 0,0-1 0,0 0 0,0 1 1,0-1-1,0 0 0,0 1 0,0 0 0,0-1 0,0 1 0,0-1 0,0 1 0,0 0 0,0 0 0,0 0 0,0-1 0,1 1 0,-1 0 0,0 0 0,1 0 0,-1 0 0,0 0 0,1 0 1,-1 0-1,1 1 0,0-1 0,-1 0 0,1 2 0,-1-1 3,1 0 0,0 0 1,-1 0-1,1 0 0,0 1 1,0-1-1,0 0 1,0 0-1,1 0 0,-1 0 1,1 0-1,-1 0 0,1 1 1,0-1-1,0 0 0,-1 0 1,1-1-1,1 1 0,-1 0 1,0 0-1,0 0 0,1-1 1,-1 1-1,3 1 0,-1-1 22,-1-1 0,1 1-1,0-1 1,0 0-1,0 0 1,0 0-1,0 0 1,0 0 0,0-1-1,0 1 1,0-1-1,0 0 1,0 0-1,0 0 1,1 0 0,-1 0-1,0-1 1,0 0-1,0 0 1,5-1-1,5-4 84,0 0 0,-1 0 0,17-13-1,-3 3-28,2 1-2,31-18 21,60-45 1,-102 65-55,0-1 0,0-1 1,-2-1-1,0 0 0,-1 0 1,-1-2-1,18-27 0,-22 28 3,0-1 0,0 1 0,-2-2-1,-1 1 1,0-1 0,6-35 0,-8 30-43,7-57 77,-10 69-103,-1 1-1,0 0 1,-1 0 0,0 0 0,-3-14 0,4 23-2,-1-1 1,0 1 0,0 0-1,0-1 1,0 1 0,0 0-1,-3-4 1,4 5 20,-1 1 0,1-1 0,-1 1-1,1-1 1,-1 1 0,1-1 0,-1 1 0,1-1 0,-1 1-1,0 0 1,1-1 0,-1 1 0,0 0 0,1 0 0,-1-1-1,0 1 1,1 0 0,-1 0 0,-1 0 0,0 0 1,0 1 1,0 0 0,1 0-1,-1-1 1,0 1 0,0 0-1,1 1 1,-1-1-1,1 0 1,-1 0 0,1 1-1,-1-1 1,1 1 0,0-1-1,0 1 1,-1-1 0,1 1-1,1 0 1,-3 3-1,-6 13-8,1 1-1,1-1 0,0 1 0,-5 27 0,-11 84-17,18-94-5,-5 30 67,-2 99-1,12-132 83,2 0 0,1-1 0,1 1 0,18 62 0,-21-92-99,9 25 256,-10-28-244,0 1 0,1 0 0,-1-1-1,0 1 1,1-1 0,-1 1 0,0 0 0,1-1 0,-1 1-1,1-1 1,-1 1 0,1-1 0,-1 0 0,1 1 0,-1-1-1,1 1 1,-1-1 0,1 0 0,0 1 0,-1-1 0,1 0-1,-1 0 1,1 0 0,0 1 0,-1-1 0,1 0 0,0 0 0,-1 0-1,1 0 1,0 0 0,-1 0 0,1 0 0,0 0 0,-1-1-1,1 1 1,0 0 0,3-4 44,0 1-1,0-1 1,0 0-1,-1 0 1,0 0-1,0 0 1,0-1-1,0 1 1,2-8-1,-1 5-40,17-37-36,-15 31-47,0-1 0,10-14-1,-2 7-264,-13 21 327,-1 0 1,0 0-1,0 0 0,0 0 1,0 0-1,0-1 1,0 1-1,0 0 0,1 0 1,-1 0-1,0 0 1,0 0-1,0 0 0,0 0 1,0 0-1,1 0 1,-1 0-1,0 0 0,0 0 1,0 0-1,0 0 1,0 0-1,0 0 0,1 0 1,-1 0-1,0 0 1,0 0-1,0 0 0,0 0 1,0 0-1,0 1 1,1-1-1,-1 0 1,0 0-1,0 0 0,0 0 1,4 4-2,-1 0 1,1-1 0,0 1 0,0-1-1,0 0 1,1 0 0,-1-1-1,1 1 1,0-1 0,-1 0-1,1 0 1,0 0 0,0-1 0,0 0-1,0 0 1,1 0 0,-1 0-1,0-1 1,0 0 0,6-1-1,30-4 30,76-19-1,-38 5 63,-49 14 141,40-15 1,-63 17-319,-10 2-51,1 1 133,0 1-1,0-1 1,0 1 0,0 0-1,0-1 1,0 1-1,-3 2 1,-7 5-33,0 2 1,0-1 0,1 1 0,1 1-1,0-1 1,0 2 0,-14 22-1,12-14 58,0 0 0,2 1 1,0 1-1,-8 29 0,17-49-8,1 0-1,-1 0 1,1 1 0,0-1 0,-1 0 0,1 0 0,0 0 0,1 0-1,-1 0 1,0 1 0,1 3 0,0-6-5,-1 0 0,0 1 0,0-1 0,0 1 0,1-1 0,-1 0 0,0 1 0,0-1 0,1 1 0,-1-1 0,0 0 0,1 0 0,-1 1 0,0-1 0,1 0 0,-1 1 0,1-1 0,-1 0 0,0 0 0,1 0 0,0 1 0,0-1 0,0 0 0,-1 0-1,1 0 1,0 0 0,0-1 0,0 1-1,-1 0 1,1 0 0,0-1 0,0 1-1,-1 0 1,1-1 0,0 1 0,-1 0 0,1-1-1,1 0 1,9-9 73,0 0 1,-1-1-1,18-21 1,-18 19-93,0 1 0,19-17 0,-24 25 3,0 1-1,0 0 0,0 0 1,1 1-1,10-4 1,-15 5 3,0 1 0,-1 0 0,1 0 0,0 1 1,-1-1-1,1 0 0,0 0 0,-1 0 0,1 0 0,0 0 1,-1 1-1,1-1 0,0 0 0,-1 1 0,1-1 0,-1 0 1,1 1-1,-1-1 0,1 1 0,-1-1 0,1 1 0,-1-1 1,1 1-1,-1-1 0,0 1 0,1 0 0,-1-1 1,0 1-1,1-1 0,-1 1 0,0 1 0,7 21-81,-6-22 82,2 15-12,-1-7 25,-1 0-1,2 0 1,-1 0 0,1 0 0,1-1-1,-1 1 1,8 11 0,-10-19 4,0 0 0,1 1 0,-1-1 0,0 0 0,1 0 0,-1 0 1,1 0-1,0 0 0,-1 0 0,1 0 0,-1-1 0,1 1 0,0-1 0,0 1 1,-1-1-1,1 1 0,0-1 0,0 0 0,0 0 0,-1 0 0,1 0 0,0 0 0,0 0 1,0-1-1,-1 1 0,1-1 0,0 1 0,1-2 0,3 0 1,0 0 1,-1-1-1,1 1 0,-1-1 1,0-1-1,0 1 0,6-6 1,9-9 53,-1-1 0,-1 0 0,0-2 0,14-22 0,-24 31-105,11-16 91,-1-1 1,-2 0-1,21-53 0,-22 28-32,13-83-1,-20 88 47,13-58-33,16-96-182,-36 193 83,-1 0-1,0-1 1,0 1-1,-1 0 1,-2-13-1,0 15-140,-1 8 152,3 1 52,0 0 1,0 1 0,0-1-1,0 0 1,0 0-1,1 0 1,-1 1-1,1-1 1,-2 3-1,-4 15-123,-6 31-1,11-47 122,-77 504-160,78-504 172,-3 30 28,0 0 0,3 0 0,1 1 0,1-1 0,2 0 0,1 0 0,11 39 0,-4-42 222,-12-30-239,1 1 0,-1 0 0,0 0 1,1 0-1,-1 0 0,1 0 0,-1-1 0,1 1 1,0 0-1,-1-1 0,1 1 0,0 0 1,-1-1-1,1 1 0,0-1 0,0 1 0,0-1 1,-1 1-1,1-1 0,0 1 0,0-1 0,0 0 1,0 0-1,0 1 0,0-1 0,0 0 1,0 0-1,0 0 0,-1 0 0,2 0 0,4-4 6,0 0 0,0-1-1,-1 1 1,1-1 0,-1 0-1,0-1 1,6-9 0,18-25-20,-19 24-8,2 0 1,0 1-1,25-24 0,-6 12-134,-31 29 139,1 0 1,-1 0-1,1-1 0,0 1 1,0 0-1,0 0 0,0-1 0,0 1 1,0 0-1,0-1 0,1 1 1,-1-1-1,1 0 0,-1 1 1,1-1-1,-1 0 0,4 2 0,3-1-6,0 0 0,1-1 0,-1 0 0,1 0-1,11-1 1,-19 0 15,0 0 1,-1 0-1,1-1 0,0 1 1,-1 0-1,1 0 0,-1-1 1,1 1-1,0 0 0,-1-1 1,1 1-1,-1-1 0,1 1 1,-1-1-1,1 1 0,-1-1 1,0 1-1,1-1 0,-1 1 1,1-1-1,-1 1 0,0-1 1,0 0-1,1 1 0,-1-1 1,0 0-1,0 1 0,0-1 1,0 0-1,1 1 0,-1-2 1,0-11-96,1 14 72,0 0-1,0-1 0,0 1 0,0-1 0,0 1 0,0-1 0,0 0 0,1 0 0,-1 1 1,0-1-1,0 0 0,0 0 0,3 0 0,22 1-54,-5-2 73,-1-1 0,0-1-1,0-1 1,0-1 0,-1 0-1,0-2 1,0 0 0,0-1 0,34-20-1,-41 19 26,1 1 0,-2-2-1,1 1 1,-1-2 0,-1 1-1,0-2 1,0 1 0,-1-1-1,0-1 1,-1 1 0,-1-2-1,0 1 1,-1-1 0,0 0-1,5-20 1,3-17 97,11-69-1,-22 102-140,-1-1 1,-1 0-1,-1 0 0,0 0 0,-2 0 1,0 0-1,-6-25 0,7 41-10,1 1-1,-1-1 0,0 0 0,0 0 0,-1 0 1,1 1-1,0-1 0,-1 0 0,0 1 1,0 0-1,-2-4 0,3 6 16,1-1 0,-1 1 0,1-1-1,-1 1 1,1-1 0,-1 1 0,1 0 0,-1-1-1,1 1 1,-1 0 0,0 0 0,1-1 0,-1 1 0,1 0-1,-1 0 1,0 0 0,1 0 0,-1 0 0,0 0 0,1 0-1,-1 0 1,1 0 0,-1 0 0,0 0 0,1 0 0,-1 0-1,0 1 1,1-1 0,-1 0 0,1 0 0,-1 1 0,1-1-1,-1 0 1,1 1 0,-2 0 0,0 2-29,-1-1 1,1 1-1,0 0 1,0 0-1,-4 6 1,-8 20 17,1 0 1,1 1-1,1 1 0,-8 37 1,7-9-22,-7 82 0,18-123 72,1 1 1,1-1-1,0 1 0,1-1 1,2 1-1,-1-1 0,2 0 1,1-1-1,0 1 0,1-1 1,1 0-1,0-1 0,1 0 1,1 0-1,15 18 0,-21-30-3,0 0 0,0 0-1,1 0 1,-1 0 0,1 0-1,0-1 1,0 0 0,0 0-1,1-1 1,-1 1 0,1-1-1,-1 0 1,1-1 0,0 1-1,0-1 1,-1 0 0,1 0-1,0-1 1,0 0 0,11-1-1,-7-1 22,-1-1-1,0 0 0,1-1 1,-1 1-1,-1-2 1,1 1-1,8-7 0,57-44 75,-72 53-116,2-2 14,1 0 1,-1 0-1,0 0 0,0 0 0,-1-1 1,0 0-1,4-5 0,-6 9-25,0-1 0,-1 1 0,1-1 0,-1 1 0,1 0 0,-1-1 0,1 1 0,-1-1-1,0 1 1,0-1 0,0 1 0,0-1 0,0 0 0,0 1 0,0-1 0,0 1 0,0-1 0,-1 1 0,1-1 0,-1 1-1,1 0 1,-1-1 0,1 1 0,-1-1 0,0 1 0,0 0 0,0 0 0,0-1 0,0 1 0,0 0 0,0 0 0,0 0-1,-2-1 1,1 0-9,-1 1 0,1 0 0,0 0-1,-1 0 1,1 0 0,-1 1 0,1-1 0,-1 0-1,1 1 1,-1 0 0,0 0 0,1 0-1,-1 0 1,1 0 0,-1 0 0,0 1 0,1-1-1,-1 1 1,1 0 0,-4 1 0,0 0-9,1 0-1,0 1 1,0 0 0,0 0 0,0 0 0,0 0 0,0 1 0,-5 6 0,3-3 19,1 1 1,1 0-1,0 0 0,0 0 1,0 1-1,1-1 1,0 1-1,1 0 0,0 0 1,0 1-1,1-1 1,1 1-1,-1-1 1,1 1-1,1 0 0,0-1 1,2 17-1,-2-20 31,1 1 0,1 0 0,-1-1 0,1 1 0,1-1 0,-1 1-1,1-1 1,0 0 0,0 0 0,1 0 0,0 0 0,0-1 0,0 0 0,0 1 0,1-2-1,0 1 1,0 0 0,1-1 0,-1 0 0,1 0 0,0-1 0,0 0 0,0 0 0,0 0-1,11 3 1,-2-2-4,1-1-1,-1 0 1,0-1-1,1-1 1,0 0-1,-1-1 1,1-1-1,-1 0 1,1-1-1,-1-1 1,0 0-1,0-1 1,19-8-1,-6-1-963,-1-1 0,32-21 0,47-41-8389,-91 65 7041,22-14-1679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6:35.8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1389 2976,'-1'0'191,"0"1"-1,-1 0 1,1-1 0,0 1 0,0 0 0,-1 0-1,1 0 1,0 0 0,-2 2 0,4 0 927,8-6 1296,-4 0-2130,0 0 0,0-1 0,0 1 0,0-1 0,-1 0 0,1-1 0,-1 1 0,0-1 0,0 1 0,-1-1 0,6-9 0,3-8 216,13-35 1,-20 45-302,10-25-21,2 1 0,2 0 0,1 1 0,2 2 0,1 0 0,2 1 1,1 1-1,1 1 0,47-38 0,-4 15-26,-61 47-135,0 0-1,0 1 0,1 0 1,-1 1-1,1 0 0,11-3 1,-19 7-22,0-1 1,0 1-1,0 0 1,0 0 0,0-1-1,0 1 1,0 0 0,0 1-1,0-1 1,0 0-1,0 0 1,0 1 0,-1-1-1,1 1 1,0 0 0,0 0-1,0 0 1,0 0-1,-1 0 1,1 0 0,0 0-1,-1 0 1,1 0 0,-1 1-1,0-1 1,3 3-1,-3-1 17,1 0 0,-1-1-1,1 1 1,-1 0 0,0 0-1,0 0 1,-1 1 0,1-1-1,0 0 1,-1 0 0,0 0-1,0 0 1,0 1 0,0-1-1,0 0 1,-2 3 0,-10 45 263,-2-1 1,-36 83-1,50-133-267,0 0 0,0 0 0,0 0 0,0 0-1,0 0 1,0 0 0,0 0 0,1 0 0,-1 0 0,0 0-1,0 0 1,0 0 0,0 0 0,0 0 0,0 0 0,0 0 0,0 0-1,0 0 1,0 0 0,0 0 0,0 0 0,0 0 0,0 0-1,0 0 1,0 0 0,0 0 0,0 0 0,1 0 0,-1 0 0,0 0-1,0 0 1,0 0 0,0 0 0,0 0 0,0 1 0,0-1-1,0 0 1,0 0 0,0 0 0,0 0 0,0 0 0,0 0-1,0 0 1,0 0 0,0 0 0,0 0 0,0 0 0,0 0 0,0 0-1,0 0 1,0 0 0,0 0 0,0 1 0,8-8 161,15-16-37,-2 1-56,46-48 14,-42 48-72,53-50 81,-64 57-97,2 1 0,0 0 1,0 1-1,24-14 0,-39 26-11,1 0 0,-1 1 0,0-1 0,1 0-1,-1 1 1,0-1 0,1 0 0,-1 1 0,0 0 0,1-1 0,-1 1 0,1 0 0,-1 0 0,1 0 0,-1 0 0,1 0 0,-1 0 0,1 0 0,-1 1-1,1-1 1,1 1 0,-2 0 1,0 0-1,0 0 0,0 0 1,0 0-1,0 0 0,0 1 0,0-1 1,0 0-1,0 1 0,0-1 1,-1 1-1,1-1 0,-1 0 1,1 1-1,-1 0 0,1-1 1,-1 1-1,0-1 0,0 3 0,1 24 40,-1 0-1,-1 0 1,-1 0-1,-8 34 1,4-28-18,3-15-10,-3 22 262,-2 60 0,9-92 130,3-11-167,8-17-40,-7 10-114,18-32 65,-9 16-93,1-1 1,1 2 0,33-39 0,-10 26-157,78-57 1,-109 88 116,-2 1 19,1 0 0,0 0 1,0 1-1,1-1 1,11-3-1,-19 7-36,1 1-1,-1 0 0,1 0 0,-1 0 1,1 0-1,-1 0 0,1 0 0,-1 0 1,1 0-1,-1 0 0,0 0 0,1 0 1,-1 0-1,1 0 0,-1 0 1,1 0-1,-1 0 0,1 0 0,-1 1 1,0-1-1,1 0 0,-1 0 0,1 1 1,-1-1-1,0 0 0,1 0 0,-1 1 1,0-1-1,1 1 0,-1-1 0,0 0 1,0 1-1,1-1 0,-1 0 0,0 1 1,0-1-1,0 1 0,0-1 0,1 1 1,-1-1-1,0 0 0,0 1 0,0-1 1,0 1-1,0-1 0,0 1 0,0 0 1,-3 25-278,2-19 206,-5 36-22,-6 97 176,13-118 78,4 33 0,-4-46-72,1 0 0,0 0 0,1 0 0,0 0 0,7 15 0,-9-22-56,0-1 0,0 1 0,0 0 0,0 0 1,0-1-1,0 1 0,1-1 0,-1 1 0,1-1 0,-1 0 0,1 0 0,0 1 0,-1-1 0,1 0 0,2 1 1,-2-2-4,-1 1 1,1-1-1,-1 0 1,1 0-1,-1 0 1,1 0 0,-1 0-1,1 0 1,-1 0-1,0-1 1,1 1 0,-1 0-1,1-1 1,-1 1-1,0-1 1,3-1-1,1-2 37,1 0-1,-1 0 0,1-1 0,-1 1 0,-1-2 0,9-9 0,60-95 297,-31 43-389,25-43-145,-62 103-179,-5 18 141,-8 22 209,5-19 3,-3 23 0,5-28-12,-4 86-74,5-82 112,1 0 0,1 0 0,0 0 1,0-1-1,6 16 0,-8-26-6,1 0-1,0 0 1,0 0-1,-1-1 1,1 1-1,0 0 1,0-1-1,1 1 1,-1-1-1,0 1 1,0-1-1,1 1 1,-1-1-1,1 0 1,-1 0-1,3 2 1,-3-3 5,1 0 0,-1 1 0,0-1 0,0 0 0,0 0 0,1 0 0,-1 0 0,0 0 0,0 0 0,1 0 0,-1 0 0,0 0 0,0 0 0,0-1 1,1 1-1,-1-1 0,0 1 0,0-1 0,0 1 0,0-1 0,0 1 0,0-1 0,0 0 0,0 0 0,0 0 0,1-1 0,14-16 120,23-32 1,-26 32-98,3-4 12,70-85 153,-77 98-248,0 0 1,1 0 0,0 1 0,0 0 0,1 1 0,0 0-1,0 1 1,16-7 0,-25 12 30,0 1-1,-1-1 1,1 1 0,0 0 0,0 0-1,0 0 1,-1 0 0,1 0-1,0 0 1,0 0 0,-1 0 0,1 1-1,0-1 1,0 0 0,-1 1-1,1 0 1,0-1 0,-1 1 0,1 0-1,-1 0 1,1 0 0,-1 0-1,1 0 1,-1 0 0,0 1 0,0-1-1,1 0 1,-1 1 0,0-1-1,0 1 1,0-1 0,1 4-1,3 5 19,0-1-1,-1 2 1,-1-1-1,3 12 1,-4-16 9,3 21-63,-4-21 76,0 0-1,0 0 1,1 0-1,0 0 1,0 0-1,3 6 0,-5-12-16,0 1-1,1-1 1,-1 0-1,0 1 0,1-1 1,-1 0-1,0 1 1,1-1-1,-1 0 0,0 0 1,1 1-1,-1-1 1,1 0-1,-1 0 0,0 0 1,1 1-1,-1-1 1,1 0-1,-1 0 0,1 0 1,-1 0-1,1 0 1,-1 0-1,0 0 0,1 0 1,-1 0-1,1 0 1,-1 0-1,1 0 0,-1 0 1,1-1-1,-1 1 1,0 0-1,1 0 0,-1 0 1,1-1-1,-1 1 1,0 0-1,1 0 0,-1-1 1,0 1-1,1 0 1,-1-1-1,1 1 0,16-20 206,-16 18-201,83-99 121,-69 85-186,0 1 0,2 0 0,35-24 0,-51 39 36,0-1 0,0 0 1,0 1-1,0-1 0,0 1 0,0-1 0,0 1 1,0-1-1,0 1 0,0 0 0,0-1 0,0 1 1,0 0-1,1 0 0,-1 0 0,0 0 0,0 0 0,0 0 1,0 0-1,0 0 0,2 1 0,-2 0 12,0 0 0,0 0-1,0-1 1,0 1 0,0 0 0,0 0-1,-1 0 1,1 0 0,0 0 0,-1 1-1,1-1 1,-1 0 0,1 0 0,-1 0-1,1 0 1,-1 1 0,0-1 0,1 2-1,0 8-24,0 1-1,-1-1 0,0 1 0,-1-1 0,0 1 0,-1-1 0,-3 14 0,-3 25 102,7-40 2,0-1 0,-1 0-1,0 0 1,-4 10 0,4-12 64,4-9-28,3-15-23,-4 7-66,1-1-1,1 0 0,0 1 1,1 0-1,0 0 1,0 0-1,1 0 1,6-9-1,5-5-104,34-40-1,-47 60 58,1 0-1,0 1 1,0-1-1,0 1 1,0 0-1,0 0 0,6-2 1,-9 4 20,0 1 0,-1-1 0,1 1 0,0 0 0,-1 0 0,1 0 0,0-1 0,0 1 0,0 0 0,-1 0 0,1 0 0,0 0 0,0 0 0,-1 0 0,1 0 0,0 1 0,0-1 0,-1 0 0,1 0 0,0 1 0,1-1 0,-1 1 3,-1 0 0,1 0 0,0 0 0,-1 0 0,1 0 0,0 0 0,-1 1 0,1-1 0,-1 0 0,0 0 0,1 0 0,-1 0 0,0 1 0,0-1 0,0 0 0,1 0 0,-1 0 0,-1 3 0,0 9 10,0-1 0,-4 15 0,3-15 32,0 0 0,0 14 0,2-26-36,0 0 0,0 0 0,0 0 0,0 0 0,0 0 0,0 0 0,0 0 0,0 0 0,0 0 0,0 0 0,0 0 0,0 1 0,0-1 0,1 0 0,-1 0-1,0 0 1,0 0 0,0 0 0,0 0 0,0 0 0,0 0 0,0 0 0,0 0 0,0 0 0,0 0 0,0 0 0,0 0 0,0 0 0,1 0 0,-1 0 0,0 0 0,0 0 0,0 0-1,0 0 1,0 0 0,0 0 0,0 0 0,0 0 0,0 0 0,0 0 0,0 0 0,1 0 0,-1 0 0,0 0 0,0 0 0,0 0 0,0 0 0,0 0 0,0-1 0,0 1-1,0 0 1,0 0 0,0 0 0,0 0 0,0 0 0,0 0 0,0 0 0,0 0 0,0 0 0,0 0 0,0 0 0,6-6 57,-5 6-20,28-31 105,-20 20-139,1 0-1,22-17 0,-29 26-35,0 0-1,0 0 0,0 0 1,1 0-1,-1 0 0,1 1 1,-1 0-1,1-1 0,-1 2 1,1-1-1,0 0 0,0 1 1,-1-1-1,1 1 0,7 0 1,-9 1 16,0 0 1,0-1 0,0 1-1,0 0 1,0 0 0,0 0-1,0 1 1,0-1 0,-1 0-1,1 1 1,0-1 0,-1 1-1,1-1 1,-1 1 0,0 0-1,1 0 1,-1-1 0,0 1-1,1 3 1,3 4 10,-1 2 0,5 13 0,-9-23 4,4 12 3,-1 0 0,-1 0 1,1 18-1,4 23-154,-5-48 191,-1 1 0,1-1 0,0 0-1,1 0 1,5 11 0,-7-16-32,0 1-1,-1-1 0,1 0 1,0 0-1,0 0 1,0 0-1,0-1 0,0 1 1,0 0-1,0 0 1,0 0-1,0-1 0,0 1 1,0-1-1,0 1 1,1-1-1,-1 1 0,0-1 1,0 1-1,1-1 1,-1 0-1,0 0 0,0 0 1,1 0-1,-1 0 1,0 0-1,1 0 0,-1 0 1,0-1-1,0 1 1,1 0-1,-1-1 0,2 0 1,2-2 6,0 1 0,0-1 0,-1 0 0,0 0 0,1-1 0,-1 1 0,4-6 1,25-32 50,-16 18-34,6-4-6,-2-2-1,-1 0 1,-1-1 0,-2-1-1,22-53 1,-10-5 24,24-126 0,-5-103-41,-45 281-74,-1-1 0,-5-51 0,3 87 48,0 1-1,0-1 1,0 1 0,0-1-1,-1 1 1,1-1 0,-1 1-1,1 0 1,-1-1-1,1 1 1,-1-1 0,0 1-1,0 0 1,-1-3 0,-8 21-264,9-14 261,-17 38-89,3 0 0,1 2-1,-15 79 1,-6 135 61,20 52 191,15-281-105,1 0 0,2-1 0,0 1-1,2-1 1,1 0 0,16 48 0,-20-71 15,0 1 1,0-1-1,1 0 0,4 8 1,-6-12-43,-1 1 0,1-1 0,-1 1-1,1-1 1,-1 1 0,1-1 0,-1 1 0,1-1 0,0 1 0,-1-1 0,1 0 0,0 1 0,-1-1 0,1 0 0,0 0 0,-1 0 0,1 1 0,0-1 0,0 0-1,-1 0 1,1 0 0,0 0 0,-1 0 0,1 0 0,0 0 0,0 0 0,-1-1 0,1 1 0,0 0 0,-1 0 0,1-1 0,0 1 0,-1 0 0,1-1 0,0 1-1,-1 0 1,2-2 0,6-5 56,-1 0 0,1-1-1,-1 0 1,-1-1-1,9-12 1,5-8-26,32-33-80,-20 25 105,28-45 0,-53 71-138,-2 2-128,-5 9 192,0 0-1,0 0 1,0 0 0,0 0 0,0 0-1,0 0 1,0 0 0,0 0-1,0 0 1,0 0 0,0 0 0,0 0-1,0 0 1,0 0 0,1 0-1,-1 0 1,0 0 0,0 0 0,0 1-1,0-1 1,0 0 0,0 0-1,0 0 1,0 0 0,0 0 0,0 0-1,0 0 1,0 0 0,0 0-1,0-1 1,0 1 0,0 0 0,0 0-1,0 0 1,0 0 0,1 0-1,-1 0 1,0 0 0,0 0 0,0 0-1,0 0 1,0 0 0,0 0-1,0 0 1,0 0 0,0 0 0,0 0-1,0 0 1,0 0 0,0 2 2,1 0 0,-1 0 1,1 1-1,0-1 0,0 0 0,0 0 1,0 0-1,0 0 0,0 0 1,0 0-1,1 0 0,-1-1 0,1 1 1,-1 0-1,4 2 0,2 2 7,0-1 0,14 9 0,-11-10-2,0 0 0,0 0 0,0-1 0,1-1 0,-1 1 0,1-2 0,0 0 0,16 0 0,-3 1 0,-12-1 49,1-1-1,-1-1 0,0 1 1,0-2-1,0 0 0,0 0 1,0-1-1,20-9 0,-26 10-36,0 0 1,-1-1-1,0 0 0,1 0 0,-1 0 0,0-1 0,-1 0 0,1 0 0,-1 0 1,1-1-1,-1 1 0,-1-1 0,1 0 0,-1 0 0,1 0 0,-1-1 0,-1 1 0,1-1 1,1-6-1,-3 10-11,-1-1 0,1 0 0,-1 1 0,0-1 0,1 0 1,-1 0-1,0 1 0,-1-5 0,1 7-3,0-1 0,-1 1 1,1-1-1,0 1 0,0 0 0,0-1 0,0 1 0,-1-1 0,1 1 1,0 0-1,0-1 0,-1 1 0,1 0 0,0-1 0,0 1 0,-1 0 1,1 0-1,0-1 0,-1 1 0,1 0 0,-1 0 0,0-1 0,1 1-11,-1 0 0,0 0 0,0 0 0,0 0 0,1 0-1,-1 1 1,0-1 0,0 0 0,1 0 0,-1 0 0,0 1-1,0-1 1,1 0 0,-1 1 0,0-1 0,-1 1 0,-5 5-54,-1 0 0,1 0 1,0 0-1,0 1 0,0 0 0,1 1 1,-6 9-1,4-5 76,1 0-1,1 0 1,-1 0-1,-5 20 1,11-28-4,0 1-1,0-1 1,0 0-1,1 1 1,0-1-1,0 1 1,0-1-1,0 1 1,1-1-1,-1 1 1,1-1-1,2 6 1,-3-8 4,1-1 0,0 1 0,-1-1 0,1 1 0,0 0 0,0-1 0,0 0 0,0 1 1,0-1-1,0 0 0,0 1 0,1-1 0,-1 0 0,0 0 0,1 0 0,-1 0 0,1 0 0,-1 0 1,1-1-1,-1 1 0,1 0 0,-1-1 0,1 1 0,0-1 0,-1 1 0,1-1 0,0 0 0,0 0 1,-1 0-1,1 0 0,0 0 0,0 0 0,2-1 0,10-3 29,-1 0 1,1-1-1,-1-1 0,23-13 0,-25 13-58,0 0-1,0 0 1,1 1-1,-1 1 0,1 0 1,0 0-1,21-2 1,-24 5 17,1 1 1,0 1-1,-1 0 1,1 0-1,12 3 1,48 18 61,-26-7-29,-21-9 43,1 0 1,-1-1-1,46 2 0,-53-6-113,-1-2 0,1 0 0,-1-1 0,1 0 0,-1-1 0,0-1 1,16-5-1,-11 0-1827,0 0 0,0-1 1,33-24-1,-13 9-767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6:41.0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1 898 1664,'0'0'7349,"1"-8"-5301,13-20-374,15-31-63,155-321 1967,-144 304-3209,-34 63-365,13-22 18,-18 33-19,0 1-1,-1 0 1,1-1 0,0 1 0,0 0-1,0 0 1,0 0 0,1 0-1,-1 0 1,0 0 0,0 0-1,0 0 1,1 0 0,-1 1-1,1-1 1,-1 1 0,0-1-1,1 1 1,2-1 0,-3 1-13,1 0 1,-1 0 0,0 1-1,1-1 1,-1 0 0,1 1 0,-1-1-1,0 1 1,1 0 0,-1-1-1,0 1 1,0 0 0,1 0-1,-1 0 1,2 2 0,14 19-73,-12-15 57,17 24 9,-2 1 0,-1 1 0,-1 0 0,16 44 0,-31-69 78,-1 0 1,0 0 0,0 0-1,-1 0 1,0 0 0,0 0-1,-1 1 1,0-1 0,-1 0-1,0 0 1,0 0 0,-3 11-1,3-15-21,-1 0-1,1 0 0,-1 0 0,1 0 1,-1-1-1,-1 1 0,1 0 0,0-1 1,-1 0-1,0 1 0,0-1 0,0 0 1,0-1-1,0 1 0,0 0 0,-1-1 1,1 0-1,-1 0 0,0 0 1,0 0-1,0 0 0,0-1 0,0 0 1,0 0-1,-6 1 0,2-1-49,0-1-1,-1 0 1,1 0-1,0-1 1,-1 0-1,1-1 1,0 1-1,0-2 1,-8-2-1,-12-6-231,-30-18 0,34 17 55,12 6-70,-1-2 0,-18-14 0,31 23 246,0-1 0,0 0 0,0 0-1,1 0 1,-1 0 0,0 0 0,0 0-1,0 0 1,0 0 0,0 0 0,0 0-1,0 0 1,0 0 0,1 0-1,-1 0 1,0 0 0,0 0 0,0 0-1,0 0 1,0 0 0,0 0 0,0 0-1,0 0 1,0 0 0,1 0 0,-1 0-1,0 0 1,0 0 0,0 0-1,0-1 1,0 1 0,0 0 0,0 0-1,0 0 1,0 0 0,0 0 0,0 0-1,1 0 1,-1 0 0,0 0 0,0 0-1,0 0 1,0-1 0,0 1 0,0 0-1,0 0 1,0 0 0,0 0-1,0 0 1,0 0 0,0 0 0,0 0-1,0-1 1,0 1 0,0 0 0,0 0-1,0 0 1,0 0 0,0 0 0,0 0-1,0 0 1,0 0 0,-1 0-1,1-1 1,0 1 0,0 0 0,0 0-1,10 0-144,8 4 189,0 0 0,19 8-1,-18-6 266,28 6 0,-19-7-59,-1-2 0,1 0-1,50-4 1,-64 0-155,0 0-1,-1-2 0,0 1 1,0-2-1,0 0 0,0 0 0,0-1 1,-1-1-1,23-14 0,-21 11-16,-1-1 0,0-1 0,-1 0-1,0-1 1,-1 0 0,0-1 0,-1 0-1,0-1 1,8-16 0,-9 11-53,-6 12-53,0 0 0,1 0 0,0 1 0,0-1 0,6-6-1,-10 13 33,0 0-1,0 0 1,0 0-1,0 0 1,1 0-1,-1 0 1,0 0-1,0 0 1,0-1-1,0 1 0,0 0 1,0 0-1,1 0 1,-1 0-1,0 1 1,0-1-1,0 0 1,0 0-1,0 0 1,1 0-1,-1 0 0,0 0 1,0 0-1,0 0 1,0 0-1,0 0 1,0 0-1,1 0 1,-1 0-1,0 0 1,0 1-1,0-1 1,0 0-1,0 0 0,0 0 1,0 0-1,0 0 1,0 0-1,0 0 1,0 1-1,0-1 1,0 0-1,1 0 1,-1 0-1,0 0 1,0 0-1,0 1 0,0-1 1,0 0-1,0 0 1,0 0-1,-1 1 1,0 13-64,0 1-1,-7 24 1,4-21 100,-2 31-1,5-44-17,1 0 1,0 0-1,1 1 0,-1-1 1,1 0-1,0 0 0,0 0 1,1 0-1,-1 0 0,5 7 1,-6-11 10,1 0 0,-1 0 0,1 0 1,0 1-1,-1-1 0,1 0 0,0 0 0,0 0 0,0 0 1,0 0-1,0 0 0,0-1 0,0 1 0,0 0 1,0 0-1,1-1 0,-1 1 0,0 0 0,0-1 1,1 0-1,-1 1 0,0-1 0,1 0 0,-1 1 1,0-1-1,1 0 0,1 0 0,1-1 17,0 0 0,-1 0 0,1-1 0,-1 1-1,1-1 1,-1 1 0,1-1 0,4-4 0,4-4 0,-1 0 1,-1 0 0,0-1-1,0 0 1,15-25 0,-20 30-35,48-74-331,-53 80 316,0 0 0,0 0 0,0 0-1,1 0 1,-1 0 0,0 0 0,0 0 0,0 0 0,1 0-1,-1 0 1,0 1 0,0-1 0,0 0 0,0 0 0,1 0-1,-1 0 1,0 0 0,0 0 0,0 0 0,0 0 0,1 0-1,-1 1 1,0-1 0,0 0 0,0 0 0,0 0 0,0 0-1,0 0 1,0 1 0,1-1 0,-1 0 0,0 0 0,0 0-1,0 0 1,0 1 0,0-1 0,0 0 0,0 0 0,0 0-1,0 0 1,0 1 0,0-1 0,6 14-143,-4-9 138,2 3 24,1-1 0,-1 0-1,1 0 1,0-1 0,1 0 0,-1 1-1,2-2 1,-1 1 0,0-1-1,1 0 1,0 0 0,0-1 0,0 0-1,1 0 1,-1-1 0,1 0 0,13 4-1,-15-5 36,0-1 0,0 0 0,0 0-1,0 0 1,0-1 0,0 0-1,0 0 1,1 0 0,-1-1-1,0 0 1,0 0 0,0 0-1,0-1 1,-1 0 0,1 0-1,0-1 1,-1 1 0,1-1 0,-1 0-1,0-1 1,0 1 0,0-1-1,8-9 1,-7 6-33,1-1-1,-1 0 1,-1 0 0,1 0-1,-1-1 1,-1 0 0,0 0-1,0 0 1,-1-1 0,0 1-1,0-1 1,-1 0 0,0 1-1,-1-1 1,0-14 0,-1-24-535,2 46 538,1 0 0,-1 0 0,1 0 0,-1 1 0,1-1 0,0 1 0,0 0 0,-1 0 0,5-2 0,-2 1 43,3-1-64,-1 0 0,1 0 0,0 0 0,1 1 0,8-1 0,-15 3 8,1-1 0,-1 1 0,1 0 0,-1 0 0,0 1 0,1-1 0,-1 0 0,0 1 0,1-1 0,-1 1 0,0 0 0,0 0 0,1 0 0,-1 0 0,0 0 0,0 0 0,0 1 0,0-1 0,-1 1 1,1-1-1,0 1 0,2 3 0,4 6-5,-1 2 0,0-1 0,-1 1 0,0 0 0,-1 0 0,-1 0 0,0 1 0,2 14 0,-4-21 16,0 1 1,0-1-1,0 0 0,1 0 1,0-1-1,0 1 0,1 0 1,-1-1-1,2 0 0,-1 0 1,8 8-1,-8-11 8,0 0 0,0 0 0,0-1 0,0 0 0,0 0 0,1 0 0,-1-1 0,1 1 0,-1-1 0,1 0 0,0 0 0,-1-1 0,1 1 0,0-1 0,-1 0 0,1 0 0,0-1 0,-1 1 0,1-1 0,0 0 0,-1 0 0,1-1 0,7-3 0,-1 0 5,1-1-1,-2 0 1,1-1 0,-1 0-1,0-1 1,0 0 0,13-15-1,-12 9 16,0 1-1,-1-2 1,-1 1-1,13-28 0,22-69-242,-44 102-218,1 15 435,2 9 37,-1 24 1,-1-25-60,0 1 1,4 20-1,27 92 29,-32-127-15,0 0 1,0 0-1,0 1 1,0-1-1,0 0 1,0 0-1,0 1 1,0-1-1,0 0 1,0 0-1,0 0 1,0 1-1,0-1 1,0 0-1,0 0 1,1 0-1,-1 0 1,0 1-1,0-1 0,0 0 1,0 0-1,0 0 1,1 0-1,-1 0 1,0 1-1,0-1 1,0 0-1,0 0 1,1 0-1,-1 0 1,0 0-1,0 0 1,0 0-1,1 0 1,-1 0-1,0 0 1,0 0-1,1 0 1,-1 0-1,0 0 1,0 0-1,0 0 1,1 0-1,-1 0 1,0 0-1,0 0 1,0 0-1,1 0 1,-1 0-1,0-1 1,11-12 203,3-20-90,-7-5-86,2-40 0,-7 56-94,2-65-37,-3 57-96,1-1 0,5-29 0,-7 59 191,1 1 0,-1-1 1,0 0-1,0 1 0,0-1 0,1 1 1,-1 0-1,0-1 0,1 1 0,-1-1 1,1 1-1,-1-1 0,0 1 0,1 0 1,-1-1-1,1 1 0,-1 0 0,1-1 1,-1 1-1,1 0 0,-1 0 0,1 0 1,-1-1-1,1 1 0,-1 0 0,1 0 1,0 0-1,-1 0 0,1 0 0,-1 0 1,1 0-1,-1 0 0,1 0 0,0 0 1,-1 0-1,1 1 0,26 7 2,-18-5 69,2-1-16,-1 1 0,1-2-1,1 0 1,-1 0 0,0-1 0,0 0 0,0-1 0,18-3 0,10-4-177,102-26 214,-141 33-92,0 1 0,0 0 0,1 0 0,-1 0 0,0 0 0,0 0 1,0 0-1,0 0 0,0 0 0,0 0 0,0 0 0,1 0 0,-1 0 0,0 0 0,0 0 0,0 0 0,0 0 0,0 0 1,0 0-1,0 0 0,1 0 0,-1 0 0,0 0 0,0 0 0,0 0 0,0 0 0,0 0 0,0 0 0,0 0 0,1 0 1,-1 0-1,0 0 0,0 1 0,0-1 0,0 0 0,0 0 0,0 0 0,0 0 0,0 0 0,0 0 0,0 0 1,0 0-1,1 1 0,-3 5 47,-7 10 75,9-16-120,-10 16-23,1 1 1,1 0-1,-11 35 0,-9 57-40,24-95 110,2 1 1,0-1 0,1 1 0,0-1 0,3 26 0,-2-36-22,1 1 1,0-1 0,0 1-1,1-1 1,-1 0 0,1 0 0,0 0-1,0 0 1,5 8 0,-5-10-1,0 0 0,0 0 0,0 0 0,0 0 0,0 0 0,1-1 0,-1 1 0,1-1 0,-1 1 0,1-1 0,0 0 0,-1 0 0,1 0 0,0 0 0,0 0 0,5 0 0,-2-1 28,0 0-1,0 0 1,1 0 0,-1-1-1,0 0 1,0 0 0,0-1-1,11-3 1,3-4-34,23-13 0,-33 17 32,3-3-30,-1 0 0,1-1 0,-2 0 1,0-1-1,0 0 0,16-20 0,-6 3-96,30-52 0,-33 48 96,-11 17-16,0 1 0,1 0 0,1 0 0,14-16 0,-22 29-10,-1 0-1,0 0 1,0 0-1,1 0 1,-1 0-1,0 0 1,1 0-1,-1 1 0,0-1 1,0 0-1,1 0 1,-1 0-1,0 0 1,0 1-1,0-1 1,1 0-1,-1 0 1,0 1-1,0-1 1,0 0-1,1 0 0,-1 1 1,0-1-1,0 0 1,0 0-1,0 1 1,0-1-1,0 0 1,0 1-1,0-1 1,0 0-1,0 1 1,0-1-1,0 0 0,0 0 1,0 1-1,0-1 1,3 16-55,0 17-14,-2 0 0,-4 39 0,0 5 214,3-69-89,0-1 0,1 1 1,0 0-1,1-1 0,-1 1 1,6 12-1,-7-19-42,1-1 0,-1 1 0,0-1 0,1 0 0,-1 1 0,0-1 0,1 0 0,-1 1 0,0-1 0,1 0 0,-1 0 0,1 1 0,-1-1 0,1 0 0,-1 0 0,0 0 0,1 1 0,-1-1 0,1 0 0,-1 0 0,1 0 0,-1 0 0,1 0 0,-1 0 0,1 0 0,-1 0 0,1 0 0,-1 0 0,1-1 0,-1 1 0,1 0 0,-1 0 0,0 0 0,1 0 0,-1-1 0,1 1 0,-1 0 0,0 0 0,1-1 0,-1 1 0,1 0 0,-1-1 0,0 0 0,18-14 76,-6 0-105,-1-1 0,0-1 0,-1 0 0,0 0 0,10-29 0,-10 22 56,1 1-1,18-27 1,-18 32-114,6-8 72,-17 27 25,1-1 24,0 0 0,0 0 0,0 0 0,0 0 0,0 0 0,-1 0 1,1 0-1,0-1 0,0 1 0,0 0 0,0 0 0,0-1 0,0 1 0,0 0 0,-1-1 0,1 1 0,0-1 0,0 1 0,1-2 1,30-39-382,2 8 368,-25 35-96,-1 0 0,1 1 0,-1 0 0,13 7 0,-11-4 114,-1 1 0,10 8 0,1 1 24,0 1-147,-15-13 67,-1 0 0,2 0 0,-1 0 0,0 0 0,8 3 0,-11-6 12,0 0-1,0-1 0,0 1 1,0-1-1,0 1 1,0-1-1,0 0 0,0 0 1,0 0-1,0 0 1,0 0-1,0 0 1,0-1-1,0 1 0,0-1 1,0 1-1,0-1 1,0 0-1,-1 0 0,1 0 1,2-1-1,5-4 7,-1 0-1,-1 0 1,1-1 0,-1 0-1,0 0 1,-1-1 0,1 0-1,4-8 1,-2 1-17,-1-1 0,0 0 0,10-30 1,-17 44-9,-1-1 0,1 1 0,0 0 0,0-1 1,1 1-1,-1 0 0,0 0 0,1-1 0,1-1 1,-2 2-20,0 6-152,-2 4 202,-2 9-28,0-1 0,1 1 1,0 20-1,-2 11-15,2-30 26,-12 144 52,14-155-55,1 0 0,-1 0 0,2 0 0,1 9 0,-2-14 22,-1 0 0,1 1 0,0-1 0,0 0 0,0 1 0,0-1 0,0 0 0,1 0 0,-1 0-1,0 0 1,1 0 0,0 0 0,0-1 0,-1 1 0,5 3 0,-5-5-13,1 0 0,-1 1 0,0-1 0,0 0 0,0 1 0,1-1 0,-1 0 1,0 0-1,0 0 0,1 0 0,-1 0 0,0 0 0,0 0 0,1-1 0,-1 1 0,0 0 0,2-2 0,19-10-48,-18 9 19,2-2 27,0-1 1,0 0-1,0 0 1,-1 0-1,0-1 1,-1 0-1,1 0 1,-1 0 0,3-8-1,1 0 73,24-46 193,-17 31-331,1 0 0,25-32 0,-38 56 61,1 0 0,1 1 0,-1 0 0,1 0 0,0 0 0,0 1 0,0-1 0,0 1 0,1 0 0,10-5 0,-16 9-7,1 0 0,-1 0 1,1-1-1,-1 1 0,1 0 1,-1 0-1,1 0 0,0-1 1,-1 1-1,1 0 1,-1 0-1,1 0 0,0 0 1,-1 0-1,1 0 0,-1 0 1,1 0-1,-1 1 0,1-1 1,0 0-1,-1 0 1,1 0-1,-1 0 0,1 1 1,-1-1-1,1 0 0,-1 1 1,1-1-1,-1 0 0,1 1 1,-1-1-1,0 1 0,1-1 1,-1 1-1,1-1 1,-1 1-1,0-1 0,0 1 1,1-1-1,-1 1 0,0-1 1,0 1-1,0-1 0,1 2 1,0 2 1,-1 0 0,1 0 0,-1 0 0,0 0 0,-1 7 0,-7 64 82,-25 108-1,32-177-10,-3 11 57,4-16-116,0 0 0,0-1 0,0 1 0,0-1-1,0 1 1,0 0 0,0-1 0,0 1 0,1-1-1,-1 1 1,0-1 0,0 1 0,0-1 0,1 1-1,-1-1 1,0 1 0,1-1 0,-1 1 0,1-1-1,-1 1 1,0-1 0,1 1 0,0 0 0,0-1-3,-1 0 1,1 0 0,-1 0 0,1 0 0,-1 0 0,1 1 0,-1-1 0,1 0 0,-1 0 0,1 0 0,-1 0-1,1 0 1,0-1 0,-1 1 0,1 0 0,-1 0 0,1 0 0,-1 0 0,1-1 0,-1 1 0,1 0 0,-1 0-1,1-1 1,-1 1 0,0 0 0,1-1 0,0 0 0,15-17 91,-11 13-87,32-40-119,57-62-119,-80 93 206,1 1 0,1 0-1,0 1 1,0 0 0,21-9 0,-34 19-15,1 0-1,0 1 0,-1-1 1,1 1-1,0 0 1,0 0-1,8-1 0,-11 2 36,1 0 0,-1 0 0,0 0-1,0 0 1,1 1 0,-1-1 0,0 0-1,0 1 1,1-1 0,-1 0 0,0 1-1,0 0 1,0-1 0,0 1 0,0 0 0,0-1-1,0 1 1,0 0 0,0 0 0,0 0-1,0 0 1,0 0 0,0 0 0,-1 0-1,1 0 1,-1 0 0,1 1 0,0-1-1,-1 2 1,3 8-29,-1 0 0,0 0 0,-1 0-1,0 0 1,-1 0 0,-1 21 0,0 19-33,1-42 85,0-1 1,1 0 0,0 0 0,1 1 0,0-1 0,0 0 0,1 0-1,0-1 1,4 8 0,-6-13-15,0 0 1,0-1-1,1 0 0,-1 1 0,0-1 0,1 0 0,-1 0 1,1 0-1,-1 1 0,1-2 0,0 1 0,-1 0 1,1 0-1,0 0 0,0-1 0,-1 1 0,1-1 0,0 0 1,0 1-1,0-1 0,0 0 0,0 0 0,-1 0 0,1 0 1,0 0-1,0-1 0,0 1 0,0-1 0,0 1 0,2-2 1,4-1-78,0-1 0,-1 1 0,1-2 0,-1 1 0,9-8 0,16-14-32,-2-2-1,30-36 1,-4 4 4,-50 55 103,33-37 78,-36 38-68,-1 1 0,1-1 1,0 0-1,-1 0 0,0 0 0,0 0 0,0-1 0,-1 1 0,2-6 1,-2 9-22,-1 0 1,0 0 0,0 0-1,0 1 1,1-1 0,-1 0 0,0 0-1,0 0 1,0 1 0,0-1-1,0 0 1,-1 0 0,1 0 0,0 1-1,0-1 1,0 0 0,-1 0-1,1 0 1,-1 1 0,1-1 0,0 0-1,-1 1 1,1-1 0,-1 0-1,1 1 1,-1-1 0,0 1 0,1-1-1,-1 1 1,1-1 0,-1 1-1,0-1 1,0 1 0,1 0 0,-1-1-1,0 1 1,0 0 0,1-1-1,-1 1 1,-2 0 0,1 0-9,0 0 1,-1 0-1,1 0 1,0 1 0,0-1-1,-1 1 1,1-1-1,0 1 1,0 0-1,0 0 1,0 0-1,0 0 1,-4 2-1,1 2 40,1-1-1,-1 1 1,0 0 0,1 0-1,0 1 1,0-1-1,1 1 1,-5 9 0,-19 51-54,24-53 13,0 1 0,0 0 0,1 0 0,1 0 1,0 0-1,2 21 0,0-5 12,2 4 3,-2-28 0,0 1 0,0 0 0,-1 0 0,0 8 0,-4 23 0,2-15 0,-6 28 0,-15 52 5,-11 49 149,22-106-44,-23 53 0,29-86-40,1-1-1,-11 16 1,13-24-12,1 0 0,-1 0 0,0-1 0,0 1 0,-1-1 0,1 0 0,-1 0 0,0 0 0,-6 3 0,9-5-37,-1 0 1,1 0-1,-1-1 0,1 1 1,0 0-1,-1-1 0,1 0 0,-1 1 1,0-1-1,1 0 0,-1 0 0,1 0 1,-1 0-1,1 0 0,-1 0 1,1 0-1,-1 0 0,1-1 0,-1 1 1,1 0-1,-1-1 0,1 0 0,-1 1 1,1-1-1,0 0 0,-1 0 1,-1-1-1,1-1 6,-1 1-1,1 0 1,1-1 0,-1 0 0,0 1 0,1-1-1,-1 0 1,1 0 0,0 0 0,0 0 0,-2-6 0,2-2-37,-1 0 1,1 0 0,1 0 0,0 0 0,0 1 0,1-1 0,0 0-1,1 0 1,1 0 0,5-17 0,3 0-1051,2 0 0,24-41 1,-29 56-684,1 1 0,0 0 0,0 1 0,15-13 0,-6 10-827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6:41.4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1110 157 10048,'-32'-23'4544,"47"14"-3936,-15 4-2304,4 5 800,14 0-3712</inkml:trace>
  <inkml:trace contextRef="#ctx0" brushRef="#br0" timeOffset="1">126 66 8960,'-94'-29'4064,"67"13"-3520,22 9-1792,27-6-5568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6:52.3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158 566 1824,'2'-1'151,"-1"0"0,1 0-1,0 0 1,0 0 0,0 0 0,0 0 0,0 1 0,0-1 0,0 0-1,0 1 1,0 0 0,0 0 0,4 0 0,-2 0 272,0 1 0,1 0 0,-1 0 0,0 0 0,4 3 0,-5-3 868,-4 7 122,-2 0-1189,-1-1 0,1 0 0,-2 0-1,1 0 1,-1-1 0,0 0-1,0 0 1,-7 6 0,-6 8 93,-18 22 440,-35 55 1,63-85-655,0 1 0,1 1 1,1-1-1,-7 20 1,11-29-59,1 0 0,0 0 1,0 1-1,1-1 1,-1 0-1,1 0 1,0 0-1,0 0 1,0 1-1,0-1 1,1 0-1,0 0 1,0 0-1,0 0 1,0 0-1,0 0 1,1 0-1,0 0 1,0 0-1,4 5 1,-5-7 2,1-1 0,-1 1 0,1-1 0,-1 1 0,1-1 0,0 1 0,0-1 0,0 0 0,0 0 0,0 0 0,0 0 0,0 0 0,0 0 0,0-1 1,0 1-1,1-1 0,-1 1 0,0-1 0,0 0 0,1 0 0,-1 0 0,0 0 0,0 0 0,1-1 0,-1 1 0,0-1 0,0 1 0,0-1 0,0 0 1,0 0-1,0 0 0,3-2 0,2-1-12,0 0 1,0-1-1,-1 0 1,0 0-1,0 0 1,0-1-1,-1 0 1,6-7-1,0-5 1,-1 1 1,-1-1-1,0-1 0,-1 0 1,-1 0-1,-1-1 0,-1 0 1,-1 0-1,3-30 0,-6-7-133,-1 56 82,0 0 0,0 0 0,0 0 0,0 1 0,0-1 0,0 0 0,0 0-1,0 0 1,-1 0 0,1 1 0,0-1 0,-1 0 0,1 0 0,0 0 0,-1 1-1,1-1 1,-1 0 0,1 1 0,-1-1 0,0 0 0,1 1 0,-1-1 0,0 1-1,1-1 1,-1 1 0,-1-1 0,2 1 17,-1-1 1,1 1-1,-1 0 0,0 0 0,1 0 1,-1 1-1,1-1 0,-1 0 0,1 0 1,-1 0-1,1 0 0,-1 0 0,1 1 1,-1-1-1,1 0 0,-1 0 0,1 1 0,-1-1 1,1 0-1,-1 1 0,1-1 0,-1 1 1,1-1-1,0 1 0,-1-1 0,1 0 1,0 1-1,0-1 0,-1 1 0,1-1 1,0 1-1,0 0 0,-1-1 0,1 1 1,0-1-1,0 2 0,-3 13 37,1 0 0,0 0 0,1 0 0,1 1-1,1 19 1,1 8 57,-2-36-73,0 1 1,1 0-1,0 0 1,1 0-1,0 0 0,0 0 1,7 14-1,-8-20-4,0 1 0,0 0 0,1-1 0,-1 1 0,1-1 0,0 0-1,0 1 1,0-1 0,0 0 0,0 0 0,0 0 0,1 0 0,-1-1 0,0 1 0,1-1 0,0 1 0,-1-1 0,1 0 0,0 0 0,-1 0 0,1 0 0,0-1 0,0 1 0,5 0-1,26-3 208,39-8 0,-58 8-178,-1-1 0,0-1 0,1 0 1,-1-1-1,-1 0 0,1-1 0,-1-1 0,23-15 0,-21 9 14,0 0-1,-1-1 1,-1-1-1,0 0 0,-1-1 1,18-29-1,47-113 248,-55 109-259,-2-2-1,-3 0 1,18-85 0,-28 98-462,-2 0 0,0-46 1,-7 123-333,-10 45 0,0-7 672,-9 55 39,1-12-49,4-11 119,-4 0-1,-41 127 0,-26 42 326,73-237-117,8-19-5,-2 0 1,0 0-1,-17 30 0,23-47 51,7-13-56,5-12-168,0 0 0,22-30 0,32-37-16,-40 56-127,166-190-170,-159 188 331,94-104 238,140-212-238,-243 319-100,-2-1 0,-1-1 0,-2 0 0,16-42 0,11-52 51,-36 97-145,-1-1 0,4-41-1,-4 18-1405,-9 101 1360,-3-1 1,-2 1 0,-15 56-1,-11 2 212,10-36 23,9-17-58,2 1 0,-9 103 0,20-140 55,1 1 0,1 0 0,3 27 0,-2-36-35,0 0 0,0 0 0,1 0 0,0 0 0,1-1 0,0 1 0,0-1 0,9 12 0,-12-18-13,1 0 1,-1-1-1,1 1 0,0 0 1,-1-1-1,1 1 0,0-1 0,0 0 1,0 0-1,0 1 0,0-1 1,0 0-1,1-1 0,-1 1 0,0 0 1,0-1-1,1 1 0,-1-1 1,0 0-1,1 0 0,2 0 1,-1 0 6,0 0 1,-1-1 0,1 0 0,0 0-1,0 0 1,-1-1 0,1 1 0,0-1-1,-1 0 1,0 0 0,1 0 0,3-3-1,5-6 5,-1 0-1,0 0 0,-1-1 0,0 0 0,-1-1 0,0 0 0,-1 0 0,9-22 0,-12 24-31,0 0 0,-1 0 0,-1 0 0,0-1 0,0 1 1,-1-1-1,-1 0 0,0 0 0,-1 0 0,0 1 0,-2-21 0,1 27-53,-1 0 1,1 0-1,-1 0 0,-3-7 1,3 9 10,2 2 4,0 1 0,-1-1 1,1 0-1,0 0 0,-1 1 0,1-1 1,0 0-1,-1 1 0,1-1 0,-1 0 1,0 1-1,1-1 0,-1 1 1,1-1-1,-1 1 0,0-1 0,1 1 1,-1-1-1,0 1 0,0 0 0,1-1 1,-1 1-1,0 0 0,-1-1 1,1 1-1,0 1 0,0-1 1,0 0-1,0 1 0,0-1 1,0 0-1,0 1 0,0-1 1,0 1-1,0 0 0,0-1 1,0 1-1,1 0 0,-1-1 1,0 1-1,0 1 0,-3 3-29,1 0-1,-1 0 0,1 0 1,1 0-1,-4 8 0,2 2 18,0 0-1,1 0 0,-3 29 0,4 46 231,2-80-66,0-1-1,1 1 1,1 0-1,4 17 1,-4-23-67,-1 1-1,1-1 1,0 1 0,0-1-1,0 0 1,1 0 0,-1 0-1,1-1 1,0 1 0,0-1-1,1 1 1,3 3 0,-3-5-23,-1 0 0,1 0-1,0-1 1,-1 1 0,1-1 0,0 0 0,0 0 0,0 0 0,0 0 0,0-1 0,0 0 0,0 0-1,0 0 1,0 0 0,0 0 0,7-3 0,4 0 22,0-2 0,-1 1 0,18-10 0,6-5 17,60-41 0,-6 3-75,-86 53-18,0 1 0,0 0 0,1 0 0,-1 1 0,1 0 0,-1 0 0,13-2 0,-16 4 11,-1 0 0,1 0 0,0 0 0,0 1 0,0-1 0,-1 1 0,1-1 0,0 1 0,-1 0 0,1 0 0,0 0 0,-1 0 0,1 1 0,-1-1 0,0 1 0,1-1 0,-1 1 0,0 0 0,0 0 0,0 0 0,3 4 0,5 9 23,0 0-1,8 18 0,3 6 214,-16-31-201,0 0 0,1 0 0,0-1 0,0 0 0,1 0 0,0 0 0,0-1 0,0 1 0,1-2 0,0 1 0,0-1 0,0-1 0,1 1 0,0-1 0,11 3 0,-18-6-209,1-1-1,-1 1 1,0-1-1,1 0 1,-1 0-1,1 0 1,-1 0-1,0 0 1,1 0-1,-1 0 1,4-2-1,-5 2-2,0-1 0,0 1 0,0-1 0,0 1 0,-1-1 0,1 0 0,0 1 0,0-1 1,0 0-1,0 0 0,-1 0 0,1 1 0,0-1 0,-1 0 0,1 0 0,-1 0 0,1 0 0,-1 0 0,0 0 0,1 0 0,-1 0 0,0-1 0,0 1 0,1 0 0,-1 0 0,0 0 1,0 0-1,0-2 0,-3-17-2732,2-1 1004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6:52.7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69 6464,'-23'-17'2944,"46"14"-2560,-4-2 576,2 10-608,19-10 1184,10 5-864,13-9 416,-5 6-640,24-5-256,-6 4-128,9-4-1120,-4 5 576,-4-6-2624,-14 9 1728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6:53.6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387 38 3552,'0'-2'87,"0"1"0,0 0-1,0 0 1,0-1 0,0 1 0,0 0 0,0 0-1,1 0 1,-1-1 0,0 1 0,1 0 0,-1 0-1,1 0 1,-1 0 0,1 0 0,0 0 0,-1 0 0,1 0-1,0 0 1,0 0 0,0 0 0,0 0 0,-1 0-1,1 1 1,0-1 0,1 0 0,-1 1 0,0-1-1,0 1 1,0-1 0,0 1 0,0-1 0,0 1 0,1 0-1,1-1 1,12-3 6690,-14 4-6732,-1 0-1,0 0 1,1 1 0,-1-1 0,0 0 0,0 1-1,1-1 1,-1 0 0,0 1 0,0-1-1,0 0 1,1 1 0,-1-1 0,0 1 0,0-1-1,0 0 1,0 1 0,0-1 0,0 1 0,0-1-1,0 0 1,0 1 0,0-1 0,0 1-1,0 0 1,-1 5 177,0 0 0,-1 1 0,0-1 1,0 0-1,0 0 0,0 0 0,-1 0 0,0 0 0,-1-1 0,-6 9 0,-1 4 311,-189 319 2251,133-232-2664,-27 47 389,89-143-487,0 1 0,1 0 0,-6 17 0,10-25 0,-1 0 0,0-1 0,1 1-1,0 0 1,-1 0 0,1 0 0,0-1-1,0 1 1,0 0 0,0 0 0,0 0 0,0 0-1,1-1 1,-1 1 0,1 0 0,-1 0 0,1-1-1,0 1 1,0 0 0,-1-1 0,1 1-1,0 0 1,0-1 0,1 1 0,-1-1 0,0 0-1,0 1 1,1-1 0,2 2 0,3 1 53,2-1 1,-1 0 0,0 0-1,1 0 1,14 2 0,-1-2-45,26 1 1,87-4 99,-117-2-1030,0 0 0,0 0 0,0-2-1,0 0 1,24-10 0,-39 13 500,-1 0-1,0-1 1,1 1 0,-1 0 0,0-1-1,1 1 1,-1-1 0,0 0-1,0 0 1,1-2 0,-2 3 168,0 0 0,-1 0 1,1 0-1,-1 0 0,1 0 1,-1 0-1,0 0 1,1 0-1,-1 0 0,0 0 1,0 0-1,0 0 0,0-1 1,0 1-1,0 0 0,0 0 1,0 0-1,0 0 1,-1 0-1,1 0 0,0 0 1,-1 0-1,1 0 0,-1 0 1,0-2-1,-7-9-3374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6:53.9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64 8064,'-11'-9'2074,"11"8"-2026,0 1 0,0 0 0,0 0 1,0 0-1,0 0 0,-1 0 0,1 0 1,0-1-1,0 1 0,0 0 0,0 0 1,0 0-1,2-2 916,-2 2-915,3-1 307,0 0 0,-1 0 0,1 1 0,0-1-1,0 1 1,3 0 0,-5 0-353,128-19 3639,450-8-2885,-574 27-893,4-1-288,-1 1 1,0 1-1,1 0 0,12 3 1,-19-4 106,0 1 0,0-1 0,-1 1 1,1 0-1,0 0 0,0 0 0,-1 0 0,1 0 0,0 0 0,-1 0 1,1 1-1,-1-1 0,0 1 0,1-1 0,-1 1 0,0-1 1,0 1-1,0 0 0,0-1 0,0 1 0,0 0 0,-1 0 0,1 0 1,0 3-1,0 17-4275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0:59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16 5824,'-36'-15'2976,"41"15"-3328,3 3 128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6:56.4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124 228 2720,'3'-12'467,"0"-2"575,0 0-1,2 1 1,-1-1-1,8-13 0,7-19 1887,-19 46-2907,0 0 1,0 0-1,0 0 0,1 0 0,-1 0 0,0 1 1,0-1-1,0 0 0,1 0 0,-1 0 0,0 0 0,0 0 1,0 1-1,0-1 0,0 0 0,1 0 0,-1 0 0,0 1 1,0-1-1,0 0 0,0 0 0,0 0 0,0 1 0,0-1 1,0 0-1,0 0 0,0 1 0,0-1 0,0 0 0,0 0 1,0 1-1,0-1 0,4 40 331,-2 1-1,-5 67 1,-21 84 428,-31 76 384,38-190-942,-44 131 404,51-178-457,-1 14 501,10-39-318,2-6-39,8-25-27,-2-3-151,-2 1 0,3-31 0,-1 0-49,13-57 24,14-104 14,-33 118-163,-1 65 116,-6-111 461,-3 63-268,5 59-175,1-1 0,1-51 0,3 67-64,-2 8-34,1-1 0,0 0 0,1 1 0,-1-1-1,0 1 1,1 0 0,1-5 0,-2 7 2,0 0 1,0-1-1,0 1 1,0 0-1,1 0 0,-1-1 1,0 1-1,0 0 1,1 0-1,-1-1 0,0 1 1,1 0-1,-1 0 1,0 0-1,0 0 0,1-1 1,-1 1-1,0 0 1,1 0-1,-1 0 1,0 0-1,1 0 0,0 0 1,0 0 1,0 0 1,0 0 0,0 0-1,0 1 1,0-1-1,0 0 1,0 1-1,0-1 1,0 1 0,0-1-1,1 2 1,2 1-34,1 0 0,-1 1 0,0 0 0,0 0 0,-1 0-1,7 8 1,16 32-127,-18-31 132,55 104 19,-9-15 213,-10-28-212,60 120 4,-76-126 79,40 86 3,-54-128-50,1 0 0,1-1 0,31 38 1,-36-50 26,36 38 2,-42-46-31,1 0 1,-1-1 0,1 1 0,0-1-1,0-1 1,0 1 0,9 3 0,-15-7-19,1 0 1,0 0-1,0 1 1,0-1-1,0 0 1,-1 0-1,1 0 0,0 0 1,0 0-1,0 0 1,0 0-1,0 0 1,-1 0-1,1 0 1,0 0-1,0-1 1,0 1-1,0 0 1,-1-1-1,1 1 1,0 0-1,0-1 0,-1 1 1,1-1-1,0 1 1,-1-1-1,1 0 1,0 1-1,-1-1 1,1 0-1,-1 1 1,1-1-1,-1 0 1,1 0-1,1-3 41,-1 0 0,1 0 0,-1 0 0,0 0 0,1-6 0,-1 7-15,6-47 237,2-56 1,2-23-50,39-91 33,20-5-368,-51 168 51,43-111-224,-53 148-873,0 1 1,16-24 0,-12 29-352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7:00.3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24 122 2656,'-23'-4'15199,"28"4"-14324,4-1-651,-1-1 0,1 1 0,-1-1 0,0 0 1,13-6-1,16-4 244,-12 6-301,4-1-32,52-6 1,160-16 51,-76 8-236,-157 20 40,3 0-18,0 0 0,0-1 0,20-6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7:00.8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24 120 3904,'-23'0'10138,"80"-21"-6453,73-17 0,-57 22-3431,147-12-1,-132 24-252,9 1-577,-33-5-2715,-43 6 1558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7:02.7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24 111 2720,'-1'-1'410,"0"-1"1,1 0-1,0 0 1,-1 0-1,1-1 1,0 1-1,0 0 1,0 0-1,0 0 1,0 0-1,0 0 1,1 0-1,0-3 1,3-5 2959,-4 10-3306,0 0 0,1 1 0,-1-1 0,0 0 1,0 1-1,0-1 0,1 0 0,-1 1 0,0-1 0,0 1 0,0-1 0,0 0 0,0 1 0,0-1 0,1 1 1,-1-1-1,0 0 0,0 1 0,0-1 0,0 0 0,-1 1 0,1-1 0,0 1 0,0-1 0,0 0 0,0 1 1,-12 409 3284,5-226-2531,3-64-335,4 78 302,1-89-141,-1-109-619,0 1 1,1-1-1,-1 1 0,0-1 0,0 0 0,0 1 0,0-1 0,0 1 0,0-1 0,0 0 0,0 1 0,-1-1 0,1 0 0,0 1 0,0-1 0,0 1 1,0-1-1,0 0 0,-1 1 0,1-1 0,0 0 0,0 1 0,0-1 0,-1 0 0,1 0 0,0 1 0,-1-1 0,1 0 0,0 0 0,-1 1 0,1-2-8,-1 1 0,1-1 0,0 0 0,-1 1 0,1-1-1,0 0 1,0 1 0,-1-1 0,1 0 0,0 0 0,0 1 0,0-1-1,0 0 1,0 0 0,0 1 0,0-1 0,0 0 0,1 0-1,-1 1 1,0-2 0,2-17-14,-1 0 0,-2-25 0,0 1 52,7-100 68,0 55-166,0 27-10,9-117 106,-4-83-128,-9 153-618,13 145 949,18 74 0,-16-38-59,4-2-1,2 0 1,4-2-1,2-1 1,4-1-1,81 124 1,-94-162-91,20 25-105,-27-36 11,5 5 472,-17-22-388,0-2-57,-1-1 0,0 1 0,0-1 0,1 1 0,-1-1 0,1 1 0,-1-1 0,1 1 0,-1 0 0,2-2 0,5-16 81,7-77 297,-11 60-364,13-52 0,139-443-80,-114 433-142,-5 14-217,-34 77 176,9-18-407,-11 24 395,1 0 0,-1 0 0,0 1 0,1-1 0,-1 0 0,1 0 0,0 1 0,-1-1 1,1 0-1,-1 0 0,1 1 0,0-1 0,-1 1 0,1-1 0,0 1 0,0-1 0,0 1 0,-1-1 0,1 1 0,2-1 0,-3 1 16,1 0-1,-1 1 0,1-1 0,-1 0 0,1 0 0,-1 0 0,1 1 0,11 25-5803,-10-17 4625,6 17-1948,1 3 1141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7:03.3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19 103 3808,'0'0'72,"-9"-16"6344,7 24-4606,-2 51 634,2-41-1783,0 0 0,2 23 0,1-33-350,-1 5 21,1-1 1,1 0 0,0 0-1,6 20 1,-6-29-267,-1 0 1,0 0-1,1 0 1,0 0-1,-1 0 0,1 0 1,0-1-1,1 1 0,-1-1 1,0 1-1,1-1 1,-1 0-1,1 0 0,0 0 1,0 0-1,0-1 0,0 1 1,0-1-1,0 1 1,0-1-1,6 1 0,-4-1 8,-1-1 0,0 1-1,0-1 1,1 0 0,-1 0-1,0-1 1,0 1 0,0-1-1,1 0 1,-1 0-1,0-1 1,0 1 0,5-4-1,-2 2 0,0-1-1,-1 0 0,0-1 0,0 1 0,0-1 0,9-10 0,-7 6-37,0-1 1,-1 1-1,0-1 0,-1 0 0,0 0 0,-1-1 0,0 0 0,-1 0 0,0 0 0,0-1 1,2-13-1,-6 14-71,1-1 0,-1 1 0,-1 0 0,0-1 0,-1 1 0,0 0 0,-6-20 1,6 26-39,0 0 1,-1 0 0,1 0-1,-1 0 1,0 0 0,-1 0-1,-6-7 1,7 9-13,1 1 0,-1 0 1,0 0-1,1 0 0,-1 0 0,0 0 0,-1 1 1,1-1-1,0 1 0,0 0 0,-1 0 1,1 0-1,-7-1 0,7 2-107,-1 0 0,0 1 0,1-1 1,-1 0-1,0 1 0,1 0 0,-1 0 0,1 0 0,-1 0 0,1 1 1,-1 0-1,1-1 0,0 1 0,-4 3 0,-1 2-800,-1-1 1,1 1-1,-10 13 0,12-13-249,0 0-1,1 0 0,1 0 1,-1 1-1,-5 12 0,4-4-671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7:06.0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125 104 3552,'-14'-10'1147,"13"10"-902,0 0 1,-1 0 0,1-1 0,0 1 0,0 0 0,-1 1-1,1-1 1,0 0 0,0 0 0,-2 1 0,1-1 607,-19 5 6877,21-5-7647,-5 4 1719,22 12-372,-7-13-1221,-1 0 0,1-1 0,0 0-1,0 0 1,0-1 0,11 0 0,-7 0-109,40 1 303,103-8 0,-146 5-273,0-1 0,0 0 1,10-4-1,-17 5-107,1-1-1,-1 0 1,0 0-1,0 0 1,0 0-1,0 0 1,-1-1-1,1 0 1,4-4-1,-7 7-18,-1-1-1,1 0 0,-1 0 1,1 0-1,0 0 0,-1 1 1,0-1-1,1 0 0,-1 0 1,1 0-1,-1 0 0,0 0 1,0 0-1,0 0 0,0 0 1,1 0-1,-1 0 0,-1 0 1,1 0-1,0 0 0,0-2 0,-1 1 2,0 0 0,0 0-1,0 0 1,0 0-1,0 0 1,0 0 0,0 0-1,-1 0 1,-1-2-1,-2 0-50,1 0-1,-1 0 0,0 0 0,0 1 1,0-1-1,-7-2 0,0 2-18,0 0-1,0 0 0,-1 2 0,1-1 0,-1 2 1,-22-1-1,7 2-152,-53 7 0,65-4 167,1 1 0,-1 0 0,1 1 0,0 0-1,0 1 1,1 1 0,0 1 0,0 0 0,-19 15-1,28-19 99,1 0 0,-1 0 0,1 1 0,0 0 0,0 0 0,0 0 0,1 0 0,0 0 0,0 1 0,0 0 0,0-1 0,1 1 0,0 0 0,1 0 0,-1 0 0,1 0 0,0 1 0,1-1 0,-1 0 0,1 0 0,0 1 0,1-1-1,0 0 1,0 0 0,0 0 0,0 1 0,1-1 0,0-1 0,1 1 0,-1 0 0,1 0 0,0-1 0,1 0 0,-1 1 0,6 5 0,-3-5 11,0 0 1,0 0-1,1-1 1,-1 0-1,1 0 1,1 0-1,-1-1 1,0 0-1,1-1 1,0 0-1,0 0 1,0 0-1,17 2 1,3-1-14,-1-2 1,54-3-1,-70 1-13,48-5-926,0-3 0,102-27 1,-65 12-5045,-57 13 2413,-2 2 1184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7:06.9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27 4736,'-19'-5'10572,"19"5"-10446,-1-1 35,1 0 1,0 1-1,0-1 0,-1 0 0,1 0 1,0 1-1,-1-1 0,1 0 0,-1 1 1,1-1-1,-1 1 0,1-1 0,-1 1 1,1-1-1,-1 1 0,0-1 0,1 1 1,-2-1-1,-3-3 482,5 4-634,0-1-1,0 1 1,0 0-1,0 0 1,0 0-1,0 0 1,0 0-1,0 0 1,0 0-1,0 0 1,0-1-1,0 1 1,0 0-1,0 0 1,0 0-1,0 0 1,0 0-1,0 0 1,0 0-1,0-1 1,0 1-1,0 0 1,0 0-1,0 0 1,0 0-1,0 0 1,0 0-1,0 0 1,0 0-1,0 0 1,1-1-1,-1 1 1,0 0-1,0 0 1,0 0-1,0 0 1,0 0-1,0 0 1,0 0-1,0 0 1,1 0-1,-4-1 569,3 1-566,0 0-1,0 0 1,0 0 0,0 0-1,0 0 1,1 0 0,-1 0-1,0 0 1,0 0 0,0 0-1,0 0 1,0 0-1,0 0 1,0 0 0,0 0-1,0 0 1,0 0 0,0 1-1,0-1 1,0 0 0,0 0-1,0 0 1,0 0 0,0 0-1,0 0 1,0 0 0,0 0-1,0 0 1,0 0-1,0 0 1,0 0 0,0 0-1,0 0 1,0 0 0,0 0-1,0 1 1,0-1 0,0 0-1,0 0 1,0 0 0,0 0-1,0 0 1,0 0 0,0 0-1,-1 0 1,1 0 0,0 0-1,0 0 1,0 0-1,0 0 1,0 0 0,0 0-1,0 0 1,8 3 122,1 0-1,-1-1 1,1 0 0,-1-1 0,1 0-1,0 0 1,-1-1 0,1 0 0,14-2-1,-8 1-60,0 1-1,21 2 0,-9 0-868,35 0 0,-53-2-462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7:07.5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215 1 2080,'13'3'13104,"-22"9"-11710,0-1 1,-12 12 0,0-1-764,4-5-344,0-1 0,-22 16 0,24-21-395,0 1 0,1 1 0,1 0 0,-16 20-1,28-32-99,0 0 31,0 0-1,1-1 0,-1 1 0,0 0 1,1 0-1,-1-1 0,1 1 0,-1 0 0,1 0 1,0 0-1,-1 0 0,1 0 0,0-1 1,0 1-1,-1 0 0,1 0 0,0 0 0,0 0 1,0 0-1,0 0 0,0 0 0,0 0 1,1 0-1,-1 0 0,0 0 0,1 1 1,6 5-1343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7:08.0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 81 2400,'-4'-4'426,"-1"1"0,0-1 0,1-1 0,-8-8-1,11 11-105,0 0 0,0 0 0,0 0 0,0 0 0,0 0 0,0 0 0,0 0 0,1-1 0,-1 1-1,1 0 1,0 0 0,-1 0 0,1-1 0,0 1 0,0 0 0,0-1 0,1-1 0,0 3-236,-1 0 0,0 1 0,1-1 0,-1 0 0,1 1 0,-1-1 0,1 0 0,0 1 1,-1-1-1,1 1 0,0-1 0,-1 1 0,1-1 0,0 1 0,-1 0 0,1-1 0,0 1 0,0 0 0,0 0 1,-1-1-1,1 1 0,0 0 0,0 0 0,0 0 0,-1 0 0,1 0 0,0 0 0,0 0 0,0 0 0,1 1 1,24 4 1222,-17-2-1012,-1 1 0,0 0-1,0 0 1,-1 1 0,1 0-1,-1 1 1,0-1 0,0 1-1,11 13 1,1 5 405,25 39-1,-40-57-592,13 20 139,96 159 1711,-92-146-1837,34 71-1013,-53-106 1588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7:08.9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 2 3136,'22'-2'15274,"-21"5"-15027,-1 0 0,1 0 0,-1 0-1,0 0 1,0 0 0,0 0 0,-1 0 0,1 0 0,-2 5-1,0 7 161,-4 31 470,-15 53 0,7-36-285,8-33-405,0 2 0,2-1-1,2 0 1,1 49 0,2-74-165,0 0 0,0 1 0,1-1 0,0 0 0,0 0 0,0 0 0,1 0 0,0 0 0,0-1 0,1 1 0,-1-1 0,1 0 0,0 0 1,1 0-1,-1-1 0,1 1 0,0-1 0,0 0 0,0 0 0,1-1 0,-1 0 0,1 0 0,0 0 0,0 0 0,0-1 0,0 0 0,0 0 0,9 1 1,-7-2-5,-2 0-28,0 0-1,1 0 1,-1-1 0,0 0 0,1 0-1,11-2 1,3-1-425,15-3-2287,19-9-7342,-37 11 7254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0:59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91 3552,'3'-26'1147,"0"17"-683,6-2 2202,16-16 1,-7 10 2165,-20 50-4347,-1-1 0,-2 1 1,-10 36-1,-3 19 91,-14 163 480,31-220-1000,1-26 1,0 1-1,-1 0 0,1 0 1,-1-1-1,-3 11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7:09.3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68 7968,'-5'12'6496,"10"-7"-5504,3-5 1855,11 0-1631,17-8 672,9 4-1120,18-9-64,0 1-416,4-2-288,-4 0 0,0 3-576,-5 2 320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7:55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87 2144,'0'-3'148,"0"0"1,0 0-1,0 0 1,0 0-1,1 0 1,-1 0-1,1 0 1,0 0 0,0 1-1,0-1 1,0 0-1,3-5 1,-2 4 384,-1 0 0,0 0 0,1 0 1,-1-1-1,-1 1 0,1-1 1,-1 1-1,0-6 0,-1 54 108,-14 86 1,-22 42-170,0 6-56,-11 169 1051,46-338-1295,1 0 139,1-8-6,1-4 155,0-50-76,0 6-265,13-78 0,21-48-129,-23 113 32,29-212-406,-39 251 373,6-90-47,-8 119 109,1-1-1,0 0 1,3 8 0,-1 0 130,41 143 362,-38-138-510,58 173 96,20 64 179,-68-199-436,40 97 0,-48-133-920,-5-14-664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7:56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49 5056,'-17'-4'4288,"17"0"-3648,9 0-384,4-7-160,5 2-64,4-2-32,6 6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7:56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8 947 3552,'-7'-2'1259,"10"-3"-633,0 0-559,13-21 842,-2 0 1,19-47-1,11-60-319,-10 29-362,-19 62-199,27-83 1,-30 82 59,35-150 478,-47 191-544,1-1-7,0 0 0,-1 0 1,0 0-1,1 1 0,-1-1 1,0 0-1,0 0 0,-1 0 1,1 0-1,0 0 0,-2-4 1,2 7-21,0 0 1,0 0 0,0 0 0,0-1 0,0 1 0,0 0-1,0 0 1,0-1 0,0 1 0,0 0 0,-1 0-1,1-1 1,0 1 0,0 0 0,0 0 0,0 0-1,0-1 1,0 1 0,-1 0 0,1 0 0,0 0-1,0 0 1,0-1 0,-1 1 0,1 0 0,0 0-1,0 0 1,0 0 0,-1 0 0,1 0 0,0 0 0,0 0-1,0-1 1,-1 1 0,1 0 0,0 0 0,0 0-1,-1 0 1,1 0 0,0 0 0,0 0 0,-1 0-1,1 1 1,0-1 0,0 0 0,-1 0 0,1 0-1,0 0 1,0 0 0,0 0 0,-1 0 0,1 0-1,0 1 1,0-1 0,0 0 0,-1 0 0,1 0-1,0 0 1,0 1 0,0-1 0,0 0 0,0 0 0,-1 1-1,-7 17-251,7-16 245,-25 77 471,4 1-1,-14 93 1,31-144-274,2 0 0,-1 38 0,5-50-50,0-1 1,0 0 0,2 0-1,0-1 1,9 28-1,1 8 338,-7-39-294,-6-11-168,1 0 1,-1 0-1,1-1 0,-1 1 1,0 0-1,1 0 0,-1 0 1,0 0-1,1 0 1,-1 0-1,0-1 0,0 1 1,0 2-1,1-1-30,-1 1 1,1-1-1,0 1 1,0-1 0,0 0-1,0 1 1,0-1-1,0 0 1,1 0-1,1 2 1,-2-3 31,0 0 0,0 0 0,0 0 0,0 0 1,0-1-1,0 1 0,0 0 0,0-1 1,0 1-1,0-1 0,1 1 0,-1-1 0,0 0 1,0 1-1,1-1 0,-1 0 0,0 0 0,0 0 1,1 0-1,-1 0 0,0 0 0,0 0 1,1 0-1,-1-1 0,0 1 0,0-1 0,1 1 1,-1 0-1,0-1 0,0 0 0,2-1 0,2-1 58,0-1-1,0 0 1,0-1-1,8-9 0,-8 8-24,20-25 296,39-61 0,-8 10-8,-37 57-283,-3 5-68,-1-1 1,19-34 0,-21 27 64,0-2-1,-2 1 0,11-43 1,-10 20-157,-2-1 0,-2 0 1,1-67-1,-11 86-645,0 33 141,-1 6 284,-3 12 33,-31 189-365,35-187 625,-3 25 199,2-1 0,1 1 1,3 0-1,2 0 0,1-1 1,20 82-1,-12-75-160,-8-27 169,11 28-1,-9-31-93,7 19-488,-12-37 168,0 0 0,0 1 0,1-1-1,-1 0 1,1 1 0,-1-1 0,1 0-1,0 0 1,-1 0 0,1 0 0,3 1-1,1-1-2132,2-2 752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7:57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57 4384,'-2'0'86,"-3"-1"309,-1 1 1,1-1-1,0 0 1,0-1-1,-6-1 0,11 2-268,1 1 0,-1-1 0,0 1 0,0 0 0,1-1 0,-1 1 0,0-1 0,1 1 0,-1 0 0,1-1 0,-1 1 1,1 0-1,-1 0 0,0-1 0,1 1 0,-1 0 0,1 0 0,-1-1 0,1 1 0,-1 0 0,1 0 0,-1 0 0,1 0 0,0 0 0,25-7 820,272-22-435,-239 24-3547,-35 4 1601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7:59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9 821 3072,'-6'17'976,"5"-17"-934,1 1 1,0-1-1,0 0 0,0 1 1,-1-1-1,1 1 0,0-1 1,0 1-1,0-1 1,0 0-1,0 1 0,0-1 1,0 1-1,0-1 0,0 1 1,0-1-1,0 0 1,0 1-1,0-1 0,0 1 1,0-1-1,0 1 0,1-1 1,7 1 1994,9-9 194,-13 4-2077,0-1 1,-1 1-1,0-1 0,0 1 1,0-1-1,-1 0 0,1 0 1,-1-1-1,0 1 0,1-7 0,1 0 10,1-5-108,0 0 0,-1 0-1,0 0 1,-2 0-1,0-1 1,-1-21 0,-4 16-355,1 17 115,1 14 101,-2 51 364,1-44-104,1 1-1,1 0 0,0-1 0,1 1 1,5 26-1,-3-29 5,1 0-1,0-1 1,1 1 0,0-1-1,13 22 1,-16-31-135,0 0 0,0-1 0,0 1 0,0 0 0,1-1 0,-1 1 0,1-1 0,-1 0 0,1 0 1,0 0-1,0 0 0,0 0 0,0-1 0,0 1 0,1-1 0,-1 0 0,0 0 0,0 0 0,1 0 0,-1-1 0,1 1 0,-1-1 0,1 0 0,-1 0 0,1 0 0,-1 0 0,5-2 0,-3 1 8,0-1 0,0 0 0,-1 0 0,1 0 0,-1 0 0,0-1 0,1 0 0,-1 0 0,4-4 0,2-1 30,12-9 97,-1-2 1,23-26-1,33-47 114,-22 25-392,-46 57 2,-1 2-52,-1-1 1,0 1 0,0-1-1,9-18 1,-17 40 120,1 0 1,1 0-1,0 1 0,3 16 1,0-10 188,1 0 0,1-1 0,0 0 0,1 0 0,2-1 0,17 31 0,-15-32 39,-9-13-148,1 1 0,-1-1 0,1 0 1,0 0-1,0 0 0,1 0 0,-1-1 1,1 1-1,-1-1 0,1 0 0,0 0 1,7 3-1,-10-5-40,0-1 0,0 0 0,1 0 0,-1 1 0,0-1 0,0 0 0,1 0 0,-1 0 0,0 0 0,0-1 0,1 1 0,-1 0 1,0 0-1,0-1 0,1 1 0,-1-1 0,0 1 0,0-1 0,0 1 0,0-1 0,0 0 0,0 0 0,0 1 0,0-1 0,0 0 0,2-2 0,1-3 9,1 0 0,-1 0-1,6-11 1,-9 15-24,20-37-1,2-3 32,41-60 1,-41 75-264,-22 26 223,0 0 1,0 0-1,0 0 1,0-1-1,0 1 0,1 0 1,-1 1-1,0-1 1,1 0-1,-1 0 1,1 0-1,-1 1 0,1-1 1,-1 1-1,1-1 1,-1 1-1,3 0 0,-3 0 16,-1 0-1,1 0 0,-1 0 1,1 1-1,-1-1 0,0 0 0,1 1 1,-1-1-1,1 0 0,-1 1 0,0-1 1,1 1-1,-1-1 0,0 1 0,1-1 1,-1 1-1,0-1 0,0 0 0,1 1 1,-1 0-1,0-1 0,0 1 0,0-1 1,0 2-1,1 15-43,-1-13 14,-1 46 26,0-18 256,4 49-1,-3-79-226,0 0 0,1 1 0,-1-1 1,0 0-1,1 0 0,0 0 0,0 0 0,-1 0 0,1 0 0,0 0 0,2 2 0,-3-3-21,0-1 0,1 0 0,-1 0-1,0 0 1,0 0 0,1 0 0,-1 0-1,0 0 1,0 0 0,0 0-1,1 0 1,-1 0 0,0 0 0,0 0-1,1 0 1,-1 0 0,0 0 0,0 0-1,0-1 1,1 1 0,-1 0-1,0 0 1,0 0 0,0 0 0,1 0-1,-1 0 1,0-1 0,0 1 0,0 0-1,0 0 1,1 0 0,-1 0-1,0-1 1,0 1 0,10-12 163,-5 5-121,40-51 85,11-13-111,-49 64-71,0 0 0,0 0 1,0 1-1,1 0 1,0 0-1,16-8 0,-22 13 22,0 0 0,0 0-1,0 0 1,0 1-1,0-1 1,0 0-1,0 1 1,0 0-1,0-1 1,0 1-1,0 0 1,0 0-1,0 0 1,0 0 0,0 1-1,0-1 1,0 1-1,4 0 1,-5 0 9,1 0 0,0 1 0,0-1-1,-1 0 1,1 1 0,-1-1 0,1 1 0,-1 0 0,0-1 0,1 1 0,-1 0 0,0 0 0,0 0 0,0 0 0,-1 0 0,1 0 0,0 3 0,4 16 26,-1 1 0,-2 0 0,0 0 0,-2 36 0,0-37 2,0-12 39,1 1-1,3 18 0,-3-24-33,0 0 1,0-1 0,0 1-1,1 0 1,-1-1-1,1 1 1,0-1-1,0 0 1,3 5-1,-4-7-7,0 0-1,1 0 0,-1-1 1,0 1-1,0 0 0,1 0 1,-1-1-1,1 1 0,-1-1 1,0 1-1,1-1 0,-1 0 1,1 1-1,-1-1 0,1 0 1,-1 0-1,1 0 0,-1 0 1,1 0-1,-1-1 0,1 1 1,-1 0-1,1-1 0,-1 1 1,0-1-1,3-1 0,3-1 6,0 0 0,0-1 0,9-7 0,5-6-1,-1 0 0,0-2 0,27-32 0,-41 44-4,1 1 1,11-10-1,-4 4-49,-14 13 35,0-1 0,0 0 0,0 0 0,0 0 0,0 0 0,0 0 0,0 1 0,0-1-1,0 0 1,0 0 0,0 0 0,0 0 0,0 0 0,0 1 0,0-1 0,1 0 0,-1 0 0,0 0 0,0 0 0,0 0 0,0 1 0,0-1 0,0 0 0,0 0 0,0 0 0,1 0 0,-1 0 0,0 0 0,0 0 0,0 0 0,0 0 0,0 0 0,1 1 0,-1-1 0,0 0 0,0 0 0,0 0 0,0 0 0,0 0 0,1 0 0,-1 0 0,0 0 0,0 0-1,0 0 1,0 0 0,0 0 0,1 0 0,-1 0 0,0-1 0,0 1 0,0 0 0,0 0 0,0 0 0,1 0 0,-1 0 0,0 0 0,0 0 0,0 0 0,0 0 0,0-1 0,0 1 0,0 0 0,1 0 0,-1 0 0,0 0 0,0 0 0,0-1 0,-3 20-198,1-7 138,-1 16 217,-15 53 0,1-8 52,14-61-93,3-8 180,4-7-34,3-3-213,-4 3-30,-1 0-1,1 0 1,0 0 0,-1-1 0,3-5 0,-3 6-29,-1 0 1,1 1-1,0-1 1,0 0-1,0 1 1,0-1-1,0 1 1,0 0-1,0 0 0,1 0 1,3-3-1,-6 5 5,1 0 0,-1 0 0,1 0 0,-1 0 0,1 0 0,-1 0 0,1 0 0,-1 0 0,1 0 0,-1 0 0,0 0 0,1 0-1,-1 0 1,1 0 0,-1 0 0,1 0 0,-1 0 0,1 1 0,-1-1 0,1 0 0,-1 0 0,1 1 0,-1-1 0,0 0 0,1 1 0,-1-1 0,0 0-1,1 1 1,-1-1 0,0 0 0,1 1 0,-1 0 0,9 17-221,-6-11 113,12 34-54,-14-35 185,1 0 1,0 0-1,0 0 1,1 0-1,0 0 1,0-1-1,0 1 1,8 9-1,-8-12 5,-1-1 1,1 1-1,0-1 0,0 0 1,0 0-1,0 0 0,0 0 1,0-1-1,0 1 0,0-1 0,1 0 1,-1 0-1,1 0 0,-1 0 1,1-1-1,-1 0 0,7 1 1,-5-2 6,1 1 1,-1-1-1,0 0 1,0-1-1,0 1 1,0-1-1,0 0 0,0 0 1,-1 0-1,1-1 1,8-6-1,0-2 13,0-1-1,0 0 0,-1-1 0,0 0 1,-2-1-1,15-24 0,-5 4 57,27-66-1,-32 63-51,-1-1 1,-2-1-1,14-77 0,7-171-66,-27 218-263,-2 1-1,-6-77 1,1 142 225,0-5-98,-2 15-70,-1 9 113,1 1 1,-2 26-1,3 25 165,3 0 1,19 134-1,47 138 155,-50-262-161,-13-56-64,2 0-1,16 39 0,-16-47-125,0-1-1123,-10-19 202,-5-14 865,-1 1 0,-1 0 0,-1 1 0,0 0 0,-21-21 0,12 18 136,-1 1 0,0 1-1,-26-15 1,25 19 56,12 7 234,-1 1 1,0 1 0,0-1 0,-14-3 0,20 7-70,1 2-22,1-1 0,-1 1-1,0-1 1,1-1 0,-1 1 0,1-1-1,-1 0 1,-5-4 0,10 7-131,0-1 1,0 1-1,0 0 1,0 0-1,0 0 1,0 0-1,0 0 1,0 0-1,0-1 1,0 1-1,0 0 1,0 0-1,-1 0 0,1 0 1,0 0-1,0-1 1,0 1-1,0 0 1,0 0-1,0 0 1,0 0-1,0 0 1,0-1-1,1 1 1,-1 0-1,0 0 1,0 0-1,0 0 1,0 0-1,0-1 1,0 1-1,0 0 1,0 0-1,0 0 1,0 0-1,0 0 0,1 0 1,-1 0-1,0-1 1,0 1-1,0 0 1,0 0-1,0 0 1,0 0-1,1 0 1,2-2 5,0 0 1,0 0 0,0 0-1,0 1 1,0 0 0,0-1-1,1 1 1,-1 0 0,6-1 0,36-3-2,-35 4-7,50-4 95,190-24-682,-226 25-35,33 0 0,-49 3 532,0 2 0,0-1 0,0 1 0,0 0 0,0 1 0,-1 0 0,1 0 0,9 4 0,-14-5 87,-1 1 1,1 0-1,-1 0 0,1-1 0,-1 1 0,0 1 0,1-1 1,-1 0-1,0 0 0,0 1 0,-1-1 0,1 1 1,0 0-1,-1 0 0,0-1 0,0 1 0,1 0 0,-1 3 1,2 6 66,-1 0 1,0 0 0,0 16-1,-2-20-26,3 59 377,-8 73 0,5-88-433,1-25-862,6-36-1944,-5 2 2293,-1 0 0,0 0 1,0 0-1,0-7 0,3-58-1562,2-112 744,-6 155 2281,-9-47 1,6 64-640,-2-7-70,5 18-241,0 1 0,0 0 0,0 0 0,0-1-1,-1 1 1,1 0 0,0-1 0,0 1-1,0 0 1,0 0 0,0-1 0,0 1-1,0 0 1,0-1 0,0 1 0,0 0-1,0 0 1,0-1 0,1 1 0,-1 0 0,0-1-1,0 1 1,0 0 0,0 0 0,0-1-1,1 1 1,-1 0 0,0 0 0,0 0-1,0-1 1,1 1 0,-1 0 0,0 0-1,0 0 1,0-1 0,1 1 0,-1 0 0,0 0-1,1 0 1,2 0-482,-1 0 0,1 1 1,0-1-1,0 1 0,-1 0 0,5 2 0,-2-2-339,12 7-645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00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3392,'3'0'391,"0"0"1,-1 1-1,0 0 0,1-1 1,-1 1-1,1 0 0,-1 0 0,0 0 1,0 1-1,1-1 0,-1 1 1,0-1-1,0 1 0,-1-1 1,1 1-1,0 0 0,0 0 1,-1 0-1,1 0 0,-1 0 1,0 1-1,2 1 0,3 8 437,-1 0-1,8 24 0,1 9 225,6 16-167,33 74-1,-52-132-850,1 2 55,0-1-1,0 0 1,0 0-1,1 0 1,-1 0 0,1 0-1,0-1 1,0 1-1,0-1 1,5 4-1,-7-7-71,-1 0 0,1 0 0,-1 0 0,0 0 0,1 0-1,-1 0 1,0 0 0,1 0 0,-1 0 0,0 0 0,1-1 0,-1 1-1,0 0 1,1 0 0,-1 0 0,0 0 0,1-1 0,-1 1-1,0 0 1,0 0 0,1-1 0,-1 1 0,0 0 0,0-1-1,0 1 1,1 0 0,-1 0 0,0-1 0,0 1 0,0 0 0,0-1-1,0 0 1,9-20 222,-4-2-151,5-44-1,-7 41-1172,7-33 0,-5 37-69,4-14-1449,-8 34 2321,-1 0-1,1 0 1,0 0 0,0 1-1,0-1 1,0 0-1,0 0 1,0 1-1,0-1 1,1 0-1,-1 1 1,4-3-1,-5 4 228,1-1 1,0 1-1,-1 0 0,1 0 0,-1-1 0,1 1 0,-1 0 0,1 0 1,0 0-1,-1 0 0,1 0 0,0 0 0,-1 0 0,1 0 0,-1 0 0,1 0 1,0 0-1,-1 0 0,1 0 0,-1 1 0,1-1 0,0 0 0,-1 0 0,1 1 1,-1-1-1,1 0 0,-1 1 0,1-1 0,-1 0 0,1 1 0,0 0 1,13 19-204,-10-13 143,5 6 338,-5-5 201,2 0 1,-1 0 0,1-1 0,11 11 0,-15-16-310,-1-1 0,1 0 0,-1 1 0,1-1 0,0 0 1,-1 0-1,1-1 0,0 1 0,0 0 0,0 0 0,-1-1 0,1 1 0,0-1 1,0 0-1,0 1 0,0-1 0,0 0 0,0 0 0,0 0 0,0-1 1,0 1-1,0 0 0,0-1 0,-1 1 0,1-1 0,0 0 0,0 1 0,2-3 1,2 1 21,-1-1 1,0-1 0,0 1 0,-1-1-1,1 0 1,-1 0 0,0 0 0,0 0 0,0-1-1,0 0 1,-1 1 0,0-1 0,0-1-1,0 1 1,-1 0 0,1-1 0,-1 1 0,-1-1-1,1 0 1,-1 1 0,0-1 0,0 0-1,-1-9 1,1 12-113,-2-1-1,1 0 0,0 1 1,-1-1-1,0 0 0,0 1 1,-1-5-1,1 7-15,1 0 1,0 0-1,-1 1 0,1-1 0,-1 0 1,1 1-1,-1-1 0,1 0 1,-1 1-1,0-1 0,1 1 1,-1-1-1,0 1 0,0-1 0,1 1 1,-1-1-1,0 1 0,0 0 1,1-1-1,-1 1 0,0 0 1,0 0-1,0-1 0,0 1 0,0 0 1,1 0-1,-1 0 0,0 0 1,0 0-1,0 1 0,0-1 0,0 0 1,1 0-1,-1 0 0,0 1 1,0-1-1,0 0 0,1 1 1,-1-1-1,-1 1 0,-4 3 108,0 0 0,1 0 0,-1 0 0,1 1-1,0 0 1,0 0 0,1 0 0,0 1 0,0-1 0,0 1 0,0 0 0,1 0-1,-5 12 1,0 2 362,1 0 0,1 0 0,-5 31 0,10-44-378,0 0 0,0 0 0,1 0 0,0 0 0,0 0 0,1 0-1,0 0 1,0-1 0,1 1 0,-1 0 0,5 9 0,-4-11-67,1 0-1,-1-1 1,1 1 0,0-1-1,1 0 1,-1 1 0,1-1-1,0-1 1,0 1-1,0-1 1,0 1 0,0-1-1,1 0 1,0-1 0,6 4-1,3-1-42,0 0 0,1-1 1,-1-1-1,1 0 0,0-1 0,0 0 0,0-1 0,24-2 0,5-3-3457,72-15-1,-70 10 945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04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337 865 3136,'-2'-14'1264,"-1"-30"0,3 42-1167,0 1 0,0 0-1,0 0 1,0 0 0,0 0 0,-1 0 0,1-1 0,0 1 0,-1 0 0,1 0-1,-1 0 1,1 0 0,-1 0 0,0 0 0,1 0 0,-1 0 0,0 0 0,0 1-1,1-1 1,-1 0 0,0 0 0,0 1 0,0-1 0,0 0 0,0 1 0,0-1-1,0 1 1,0-1 0,0 1 0,-1 0 0,1-1 0,0 1 0,-2 0 0,-2-1 40,1 1 1,0 0-1,-1 0 1,1 0 0,-1 1-1,1-1 1,-5 2-1,2 1-7,0-1-1,0 1 0,0 0 0,0 0 0,-9 7 0,8-6-13,-4 4 12,1 0 0,0 1 0,1 0 1,0 1-1,1-1 0,-1 2 0,2 0 0,-11 16 0,14-20-81,-9 13 33,1 1 1,1 0 0,1 1-1,1 0 1,1 1-1,0-1 1,2 2-1,1-1 1,-5 40-1,10-61-53,1 1-1,0-1 0,0 0 1,0 1-1,1-1 1,-1 1-1,0-1 0,1 0 1,-1 1-1,1-1 1,0 0-1,0 1 0,2 3 1,-2-6-2,0 1 1,-1 0-1,1 0 1,0-1-1,0 1 1,0 0-1,0-1 1,-1 1-1,1-1 1,0 1-1,0-1 1,0 1-1,0-1 1,0 0-1,0 0 1,1 1-1,-1-1 1,0 0-1,0 0 1,0 0-1,0 0 1,0 0-1,0 0 0,0 0 1,0-1-1,0 1 1,0 0-1,0-1 1,0 1-1,0 0 1,0-1-1,1 0 1,9-4 99,-1-1 0,1-1 0,-2 1 0,1-1 0,-1-1 0,0 0 0,0 0 0,10-13 0,4-9 97,25-42-1,-33 48-61,5-7-43,11-17 8,42-85 1,-47 70-38,26-101 0,-43 128-171,-1-1 0,-2 0 0,-2-1 0,-1 1 0,-2-1 0,-6-56 0,5 89 9,-7-33-180,7 36 204,0 0 1,-1 0-1,1 1 0,-1-1 1,0 0-1,1 1 0,-1-1 1,0 1-1,0-1 0,0 1 1,0-1-1,0 1 0,0-1 1,-1 1-1,1 0 1,0 0-1,-3-2 0,3 3 30,0 0 0,1-1 0,-1 1 1,0 0-1,0 0 0,0 0 0,1 0 0,-1 0 0,0 0 0,0 0 0,0 0 0,1 0 0,-1 1 0,0-1 0,0 0 0,1 0 1,-1 1-1,0-1 0,0 0 0,1 1 0,-1-1 0,0 1 0,1-1 0,-1 1 0,0 0 0,-13 17-119,13-17 114,-5 11-12,0-1 1,0 1 0,1 0-1,-5 22 1,8-27 26,-9 30 78,2 2 0,1-1 1,2 1-1,0 40 0,5-55 46,2 0-1,0 0 0,2 0 0,1 0 1,1 0-1,0-1 0,16 39 1,-10-35 121,28 46 0,-34-64-168,1 0 0,0-1-1,1 0 1,0 0 0,0-1 0,0 0 0,1 0 0,13 8 0,-18-13-42,0 0 1,0-1 0,1 1 0,-1-1 0,0 0-1,0 0 1,1 0 0,-1-1 0,1 1 0,-1-1-1,1 1 1,-1-1 0,0-1 0,1 1 0,-1 0-1,1-1 1,-1 1 0,1-1 0,-1 0 0,0 0-1,0-1 1,0 1 0,1-1 0,-1 1 0,0-1-1,-1 0 1,1 0 0,0 0 0,-1 0 0,6-6-1,2-5 34,0 0 0,0 0-1,-1-1 1,-1-1 0,0 1-1,-1-1 1,0-1 0,-2 1-1,5-18 1,-9 28-85,-1 1 0,1-1 0,-1 0 0,0 1 0,-1-1-1,1 0 1,-1 1 0,-2-9 0,3 12 13,-1 0 1,1 0-1,0 0 0,-1 0 0,1 0 1,-1 0-1,1 0 0,-1 0 0,1 1 1,-1-1-1,0 0 0,1 0 0,-1 1 1,0-1-1,0 0 0,1 1 0,-1-1 1,0 1-1,0-1 0,0 1 0,0-1 1,0 1-1,0-1 0,0 1 0,0 0 1,0 0-1,0 0 0,0-1 0,0 1 1,0 0-1,0 0 0,0 0 0,0 0 1,0 1-1,0-1 0,0 0 1,0 0-1,0 1 0,0-1 0,0 0 1,0 1-1,0-1 0,0 1 0,1-1 1,-3 2-1,-1 1-12,1 0 1,-1 0-1,1 0 0,-1 0 1,1 0-1,0 1 1,0 0-1,0-1 0,1 1 1,-1 0-1,1 0 1,0 1-1,0-1 0,1 0 1,-1 1-1,-1 6 1,1 2 75,0 0 1,0 0 0,1 0-1,1 19 1,1-19 3,0-1 0,1 0 1,0 0-1,1 0 0,0 0 0,1 0 1,0-1-1,1 1 0,0-1 0,1 0 1,10 14-1,-13-20-30,1 0 0,0-1 0,0 1 0,1-1 0,-1 0 0,1 0 0,0 0 0,0 0 0,1-1 0,-1 0 0,1 0 0,-1-1 0,1 1 0,0-1 0,0 0 1,0-1-1,0 0 0,0 1 0,0-2 0,1 1 0,-1-1 0,0 0 0,13-2 0,-5-1 18,1 0 1,-1-1-1,0-1 1,0 0-1,-1-1 0,0-1 1,0 0-1,0-1 1,-1 0-1,12-10 1,-3 0 34,-1-1 0,-1 0 1,-1-2-1,25-35 0,-34 43-88,-1 1 1,0-2-1,-1 1 0,-1-1 0,8-23 0,-14 21-120,0 16 130,0-1-1,0 1 0,0-1 0,0 1 0,0-1 0,0 1 0,0 0 1,0-1-1,-1 1 0,1-1 0,0 1 0,0-1 0,0 1 1,-1 0-1,1-1 0,0 1 0,-1-1 0,1 1 0,0 0 0,-1-1 1,1 1-1,0 0 0,-1 0 0,1-1 0,-1 1 0,1 0 0,0 0 1,-2-1-1,3 1-48,1-1 48,0 1-1,0-1 0,0 1 0,0 0 1,0 0-1,0 0 0,0 0 1,3 0-1,8 1-68,0 0 0,23-2 0,-27 0 59,0 0-1,0 1 0,0 0 1,0 0-1,0 1 0,0 1 0,0-1 1,14 6-1,-21-6 8,1 1 1,0-1-1,-1 1 1,1 0-1,-1 0 0,1 1 1,-1-1-1,0 0 1,0 1-1,0-1 0,0 1 1,-1 0-1,1-1 0,-1 1 1,1 0-1,-1 0 1,0 0-1,1 4 0,1 7 20,0-1-1,1 27 0,-3-29 19,0 20 77,0-9-46,1 0 0,6 28 1,-6-44-41,-1-1 1,1 1 0,0-1-1,0 1 1,0-1 0,1 0 0,0 0-1,0 0 1,0-1 0,1 1-1,-1-1 1,1 0 0,9 8-1,-12-11-1,0-1-1,0 1 1,1 0-1,-1-1 0,1 1 1,-1-1-1,0 1 0,1-1 1,-1 0-1,1 0 1,-1 1-1,1-1 0,-1 0 1,1 0-1,-1-1 0,1 1 1,-1 0-1,1 0 0,-1-1 1,1 1-1,-1-1 1,1 1-1,-1-1 0,2-1 1,3-1 25,-1 0 1,0-1-1,0 0 1,8-8-1,10-14 31,31-44-1,-24 29-131,3-8 133,7-8 3,-25 38-73,-2 2-52,1 0 0,25-21 0,-39 37 36,0 1 0,0 0 0,0 0 0,0 0 0,1 0 0,-1 0 0,0 0 0,0 0 0,0 0 0,0 0 0,1 0 0,-1 0 0,0 0 0,0 0 0,0 0 0,0 0 0,1 0 0,-1 0 0,0 0 0,0 0 0,0 0 0,0 0 0,1 0 0,-1 0 0,0 0 0,0 0 0,0 0 0,0 0-1,0 0 1,1 1 0,-1-1 0,0 0 0,0 0 0,0 0 0,0 0 0,0 0 0,5 9-90,3 10 64,-8-17 34,9 22 250,18 35 0,-5-15-130,-20-38-153,23 44 195,-23-46-132,0 0 1,1 0-1,-1-1 1,1 1-1,0-1 1,0 0-1,1 0 1,-1 0-1,8 5 1,-10-7-28,0-1 1,0 1-1,1-1 0,-1 0 1,0 0-1,1 1 1,-1-1-1,0 0 1,1 0-1,-1 0 0,1 0 1,-1 0-1,0-1 1,1 1-1,-1 0 1,0-1-1,0 1 1,1-1-1,-1 1 0,0-1 1,0 0-1,1 1 1,-1-1-1,0 0 1,0 0-1,0 0 0,0 0 1,0 0-1,0 0 1,-1 0-1,3-2 1,1-3-392,0-1 0,0 1 1,0-1-1,3-10 0,21-48-2878,-26 57 3071,3-6 35,-1 1 0,0-1 0,-2 0 0,3-26 1,-5 39 209,0 1 1,0 0 0,0-1 0,0 1 0,0-1-1,0 1 1,0 0 0,0-1 0,0 1-1,0 0 1,0-1 0,0 1 0,0 0 0,-1-1-1,1 1 1,0 0 0,0-1 0,0 1 0,-1 0-1,1-1 1,0 1 0,0 0 0,-1-1 0,1 1-1,0 0 1,-1 0 0,1 0 0,0-1-1,-1 1 1,0 0 0,1 0-39,0 0-1,0 0 1,0 0 0,0 0-1,0 0 1,0 0 0,0 0-1,0 0 1,0 0-1,0 0 1,-1 0 0,1 0-1,0-1 1,0 1 0,0 0-1,0 0 1,0 0-1,0 0 1,0 0 0,0 0-1,0 0 1,0 0 0,0 0-1,0 0 1,0 0 0,0 0-1,0-1 1,0 1-1,0 0 1,0 0 0,0 0-1,0 0 1,0 0 0,0 0-1,0 0 1,0 0 0,0 0-1,0 0 1,0-1-1,0 1 1,0 0 0,0 0-1,0 0 1,0 0 0,0 0-1,0 0 1,0 0 0,0 0-1,0 0 1,0 0-1,0 0 1,0 0 0,0-1-1,0 1 1,0 0 0,0 0-1,1 0 1,-1 0-1,0 0 1,0 0 0,0 0-1,0 0 1,0 0 0,0 0-1,0 0 1,1 0 140,4-3 240,0 0 0,0 1 0,1 0-1,10-3 1,-15 4-398,1 1 0,0-1 1,0 0-1,-1 0 0,1 0 0,-1 0 0,1 0 0,0 0 1,-1 0-1,0 0 0,1 0 0,1-3 0,-3 4 4,0-1-1,0 1 0,0 0 1,1 0-1,-1-1 0,0 1 0,0 0 1,0-1-1,1 1 0,-1 0 1,0 0-1,1-1 0,-1 1 1,0 0-1,0 0 0,1 0 1,-1-1-1,0 1 0,1 0 0,-1 0 1,0 0-1,1 0 0,-1 0 1,1 0-1,-1 0 0,0 0 1,1 0-1,-1 0 0,0 0 1,1 0-1,-1 0 0,1 0 0,1 3-5,1 0 0,-1 0 0,0 0 0,0 0 0,0 0 0,-1 1 0,1-1 0,-1 1 0,0-1 0,0 1 0,0-1 0,0 1 0,0 5 0,0 7-18,-2 30 1,0-17-28,1-23 66,0 10 75,0 1 0,1 0-1,1 0 1,5 21-1,-7-37-74,0 0-1,0 0 0,1 0 0,-1-1 0,0 1 1,0 0-1,1 0 0,-1-1 0,1 1 0,-1 0 0,1-1 1,-1 1-1,2 1 0,-2-2-4,0 0-1,1 0 1,-1 0 0,0 0-1,0 0 1,0 0-1,1 0 1,-1 0 0,0 0-1,0 0 1,0 0-1,1 0 1,-1 0 0,0-1-1,0 1 1,0 0 0,1 0-1,-1 0 1,0 0-1,0 0 1,0 0 0,0 0-1,1-1 1,-1 1 0,0 0-1,0 0 1,0 0-1,0 0 1,0-1 0,0 1-1,0 0 1,1-1-1,8-25 470,-8 22-488,66-220 301,-65 218-286,6-17-398,-8 22 379,0 0-1,1 0 0,-1 0 0,1 0 1,-1 0-1,1 0 0,0 0 0,-1 0 1,1 1-1,0-1 0,0 0 0,0 0 1,0 1-1,-1-1 0,1 0 1,0 1-1,2-1 0,5-1-5,0 1 0,1 1 0,-1-1 0,17 3 1,2-1 85,217 6-106,-179-6 76,-65-1-38,0 0 1,0 0 0,0 0-1,0 0 1,0 0-1,1 0 1,-1 0 0,0 0-1,0 0 1,0 0 0,0 0-1,0 0 1,0 0-1,0 1 1,0-1 0,0 0-1,0 0 1,0 0 0,0 0-1,0 0 1,0 0-1,0 0 1,0 0 0,0 0-1,0 0 1,0 0 0,0 0-1,0 0 1,0 1-1,0-1 1,0 0 0,0 0-1,0 0 1,0 0 0,0 0-1,0 0 1,0 0-1,0 0 1,0 0 0,0 0-1,0 0 1,0 0 0,0 1-1,0-1 1,0 0-1,0 0 1,0 0 0,0 0-1,0 0 1,0 0-1,0 0 1,0 0 0,0 0-1,0 0 1,0 0 0,-1 0-1,1 0 1,0 0-1,0 0 1,0 0 0,-7 8 64,-14 9 2,1-3-20,1 0 1,0 1-1,1 1 0,1 1 0,-22 27 0,39-44-38,-1 1-1,1-1 1,0 1-1,-1-1 1,1 1 0,0-1-1,0 1 1,-1-1-1,1 1 1,0-1-1,0 1 1,0-1 0,0 1-1,0-1 1,0 1-1,-1-1 1,1 1 0,1-1-1,-1 1 1,0 0-1,0 0 0,0-1 0,0 0 0,1 0 0,-1 1 0,0-1 0,1 0 0,-1 0 1,0 1-1,0-1 0,1 0 0,-1 0 0,0 0 0,1 0 0,-1 0 0,1 1 0,-1-1 0,0 0 0,1 0 0,-1 0 0,0 0 0,1 0 0,-1 0 0,1 0 0,-1 0 0,0 0 0,1 0 0,-1 0 0,0 0 0,1-1 0,-1 1 0,0 0 0,1 0 0,0-1 0,41-19 328,-18 8-112,8-4-114,-17 8-269,20-8 0,-34 15 145,1 0-1,0 1 1,-1-1-1,1 1 1,0 0-1,-1-1 1,1 1 0,0 0-1,0 0 1,-1 0-1,1 0 1,0 0-1,0 0 1,-1 1-1,1-1 1,0 0-1,-1 1 1,1 0-1,0-1 1,-1 1-1,1 0 1,-1 0-1,1 0 1,-1 0-1,3 2 1,0 1 7,0 1 0,-1 0 0,1 0 0,-1 0-1,-1 1 1,4 5 0,-3-4-53,0 0-1,9 12 0,-10-16 44,1 0 45,-1 1-1,1-1 0,0 0 0,-1-1 0,5 4 0,-6-6-13,0 1 0,0 0 0,0-1 1,0 1-1,0-1 0,0 0 0,0 1 1,1-1-1,-1 0 0,0 0 0,0 0 1,0 1-1,0-1 0,1 0 0,-1-1 1,0 1-1,0 0 0,0 0 0,0 0 1,1-1-1,0 0 0,7-4 7,-1 0 0,1-1 0,-1 0 1,-1 0-1,1-1 0,11-13 0,-13 13-4,-2 3 6,13-12 51,-1-2-1,0 0 1,-2-1-1,0 0 1,12-23-1,-3-13-14,-3-1 0,17-68-1,47-242-188,-81 352 90,-1 6-3,-1 4-20,0 1-1,-1-1 1,1 1 0,-1-1-1,0 1 1,0-1 0,0-3-1,0 7 60,0-1 0,0 1 0,0 0 0,0 0 0,0 0 0,0 0 0,0 0 0,0 0 1,0 0-1,0-1 0,0 1 0,0 0 0,0 0 0,0 0 0,0 0 0,0 0 0,0 0 0,0 0 0,0-1 0,0 1 0,0 0 0,0 0 0,0 0 0,-1 0 0,1 0 0,0 0 0,0 0 0,0 0 0,0 0 0,0 0 0,0 0 0,0 0 0,0-1 0,-1 1 0,1 0 0,0 0 0,0 0 0,0 0 0,0 0 0,0 0 0,0 0 0,0 0 0,-1 0 0,1 0 0,0 0 0,0 0 0,0 0 0,0 0 0,0 0 0,0 0 0,0 1 0,-1-1 0,1 0 0,0 0 0,0 0 0,0 0 0,0 0 0,0 0 1,0 0-1,0 0 0,0 0 0,0 0 0,-1 0 0,-4 7-35,2-2 23,0 0 0,1 0-1,0 1 1,0-1 0,0 0 0,1 1-1,0-1 1,-1 10 0,-1 3-25,-9 47 22,3 0-1,0 75 1,9-97 82,2 0-1,2 0 1,2 0 0,15 57 0,26 57 173,-34-119-220,2-1-1,21 37 1,-34-71-129,13 20-100,-14-22 101,0 0 0,-1 0 0,1 0 0,0 0 0,0-1 0,0 1 0,0 0 0,0-1 0,0 1 0,0 0 0,0-1 0,0 1 0,0-1 1,0 0-1,1 1 0,-1-1 0,0 0 0,2 0 0,-3 0 36,1 0 1,-1 0-1,1 0 1,-1-1-1,1 1 0,-1 0 1,1 0-1,-1-1 1,0 1-1,1 0 1,-1-1-1,1 1 1,-1-1-1,0 1 1,1 0-1,-1-1 1,0 1-1,1-1 0,-1 1 1,0-1-1,0 1 1,1-1-1,-1 1 1,0-1-1,0 1 1,0-1-1,0 0 1,0 1-1,0-1 0,0 1 1,0-1-1,0 1 1,0-2-1,-3-25-1232,0 15 1096,-1 0 0,0 0 0,-1 1 0,0-1 0,-1 1 0,0 1 0,-1-1 0,0 1 0,-1 0 0,-10-11 0,5 9 238,1 1 0,-1 0 0,-1 1 0,0 1 0,0 0 1,-1 1-1,-18-8 0,-95-30 4176,128 46-4175,-1 0 0,0-1 0,1 1-1,-1 0 1,0 0 0,1 0 0,-1-1-1,1 1 1,-1 0 0,1-1 0,-1 1-1,1 0 1,-1-1 0,1 1 0,-1-1-1,1 1 1,-1-1 0,1 1 0,0-1-1,-1 1 1,1-1 0,0 1 0,-1-1-1,1 0 1,0 1 0,0-1 0,-1 0-1,1 1 1,0-2 0,1 2-21,-1-1 0,0 0 0,1 1 0,-1-1-1,1 0 1,0 1 0,-1-1 0,1 1 0,-1-1 0,1 1 0,0 0 0,-1-1 0,1 1 0,0-1 0,0 1 0,-1 0 0,1 0-1,0-1 1,0 1 0,-1 0 0,1 0 0,1 0 0,29-4-37,0 1-1,0 1 1,1 2 0,-1 1-1,0 2 1,0 1 0,59 15-1,-74-14 155,-1 0-1,0 1 0,0 1 0,0 0 0,18 13 0,-26-15-30,-1-1 1,-1 1-1,1 1 1,-1-1-1,0 1 0,0 0 1,-1 0-1,1 0 1,-1 1-1,-1 0 1,1-1-1,-1 1 1,3 10-1,3 22 400,-2-12-2792,-7-28 2100,53-77-10809,-45 67 10616,1 1-1,0 0 0,1 1 0,21-16 0,-31 24 509,0 1 0,1 0 0,-1-1 0,0 1 0,1 0 0,-1 0 0,1-1 0,-1 1 0,1 0 0,-1 0-1,1 0 1,-1-1 0,1 1 0,-1 0 0,1 0 0,-1 0 0,1 0 0,-1 0 0,1 0 0,-1 0 0,1 0 0,-1 0 0,1 0 0,-1 0 0,0 1 0,2-1 0,-2 1 40,1-1 0,-1 1 0,1-1 0,-1 1 0,1 0 0,-1-1 0,0 1 0,1 0 0,-1-1 0,0 1-1,1 0 1,-1 0 0,0-1 0,0 1 0,0 1 0,1 5 523,-1 1 0,0-1 0,-1 8-1,1-6-550,0-3 66,0 0 0,0 1 0,1-1 0,0 0 1,0 0-1,1 0 0,0 0 0,0 0 0,0-1 0,1 1 0,0 0 0,3 5 0,-3-7-112,0-1-1,0 1 0,0-1 0,1 0 0,-1 0 0,1 0 0,0 0 0,0-1 0,0 1 0,0-1 0,0 0 0,1 0 0,-1-1 1,1 1-1,-1-1 0,7 1 0,-1 0 44,-1-1 0,1-1 0,0 1 0,-1-2 1,1 1-1,-1-1 0,1-1 0,0 0 0,-1 0 0,0-1 1,0 0-1,0-1 0,0 0 0,0 0 0,-1-1 0,1 0 0,-1 0 1,-1-1-1,1 0 0,-1 0 0,0-1 0,0 0 0,-1 0 1,9-13-1,-13 17-104,0 0-1,0 0 1,0-1 0,-1 1 0,1 0 0,-1-1-1,0 1 1,0-1 0,0 1 0,-1-1 0,1 1 0,-1-1-1,0 0 1,0 1 0,0-1 0,0 0 0,0 1 0,-3-7-1,2 6-27,0 1 0,-1 0-1,1 0 1,-1 0 0,0 0 0,0 0-1,0 1 1,0-1 0,-1 1 0,1-1-1,-1 1 1,1 0 0,-1 0-1,0 0 1,0 0 0,0 0 0,0 1-1,0-1 1,0 1 0,-6-1-1,-12-4-72,0 2 0,-1 0-1,-35-1 1,36 7-29,36-1-36,53-1 15,83 1-37,-79 11 40,-67-11 145,1 0 0,-1 1 0,0 0-1,0 0 1,0 1 0,8 4 0,-12-6 105,3-2-78,1 0-1,-1 1 1,0-2-1,1 1 1,-1-1-1,0 1 1,0-1 0,0 0-1,0-1 1,0 1-1,-1-1 1,5-3-1,11-7-81,-9 8-9,-2 0 20,1 0 0,-1 1-1,1 0 1,16-5 0,-23 9 58,1-1 1,0 1 0,0 0-1,-1-1 1,1 1-1,0 1 1,0-1 0,0 0-1,-1 1 1,1-1-1,0 1 1,-1 0 0,1 0-1,0 0 1,-1 0-1,1 0 1,-1 1 0,0-1-1,1 1 1,2 3-1,16 15 554,0 1-1,18 25 0,-3-2-1787,3-4-5618,-32-33 4106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04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21 7456,'-49'-12'3392,"44"7"-2944,1 2-224,8 6-224,1-3-1920,0 0 1056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05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5 140 7968,'-5'-40'3616,"60"12"-3136,-29 16 576,1 4-672,23-9 544,3 6-512,23-1-224,6 4-128,13 4-160,-11 4 64,-2 0-128,-14 7 96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0:59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27 311 4160,'-16'-6'1333,"16"6"-1299,-1 0 0,1-1-1,0 1 1,-1 0 0,1-1-1,-1 1 1,1-1 0,0 1-1,-1 0 1,1-1 0,0 1 0,-1-1-1,1 1 1,0-1 0,0 0-1,-1 1 1,1-1 0,0 1-1,0-1 1,0 1 0,0-1 0,0 0-1,0 0 1,0-1 160,-1-3 325,0 1 1,0-1-1,0 0 1,1 0 0,0 0-1,0 0 1,0 0-1,1 0 1,0 0-1,2-9 1,-1 6-185,0 1 0,1 1 0,0-1 0,0 0-1,1 1 1,0-1 0,6-7 0,-3 6-178,1 0 1,0 0-1,1 1 0,0 0 0,0 0 0,0 1 1,1 1-1,0-1 0,0 1 0,0 1 0,1 0 1,0 1-1,-1 0 0,1 0 0,14-1 0,-12 3-53,0 0-1,-1 0 0,1 2 1,0-1-1,-1 2 1,1-1-1,-1 2 0,1 0 1,-1 0-1,0 1 1,0 1-1,-1 0 0,19 10 1,17 18 636,10 6 280,-53-37-975,0 0 1,0 0 0,0 0-1,0 0 1,0-1-1,0 1 1,1-1 0,-1 0-1,0-1 1,1 1 0,-1-1-1,1 0 1,-1 0 0,0 0-1,1 0 1,-1-1-1,6-1 1,-3-1 11,0 1 0,0-1 0,0-1 0,-1 1 0,1-1 0,-1-1 1,8-5-1,39-40 102,-29 24-498,1 2-638,6-7-2183,3 4-3492,-16 17 3666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05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17 6304,'-18'-16'2848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09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39 3072,'-4'-10'1897,"4"9"-1859,-1 1 1,1 0 0,0 0-1,0 0 1,0 0-1,0 0 1,0 0 0,0 0-1,-1-1 1,1 1-1,0 0 1,0 0 0,0 0-1,0 0 1,0 0 0,0-1-1,0 1 1,0 0-1,0 0 1,0 0 0,0 0-1,0-1 1,0 1-1,0 0 1,0 0 0,0 0-1,0 0 1,0-1 0,0 1-1,0 0 1,0 0-1,0 0 1,0 0 0,0-1-1,0 1 1,1 0-1,-1 0 1,0 0 0,0 0-1,0 0 1,0 0 0,0-1-1,2-15 4135,-3 11-2546,1 13-675,-6 168 1048,-43 263 0,25-218-1501,15-117-44,7-86-317,2-11-48,0 1 1,-1-1 0,0 0 0,0 0 0,-1 0 0,1 0-1,-2-1 1,-4 13 0,3-18-861,2-6-1114,2-9-2299,1 11 3359,0 0 1,0 0-1,1 0 0,-1 0 0,1 0 1,2-3-1,-3 4 398,12-13-2027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10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1101 4320,'0'0'1392,"3"-2"-848,5-7 15,-1-1 1,1-1 0,-2 1-1,1-1 1,7-19 0,-9 19-302,44-92 1335,29-56-290,-26 58-887,-4-2 0,38-120 0,-22 19 544,-44 126-805,-12 42-246,-14 77 107,-3 5-60,-50 214 114,-41 102 309,37-159 357,-100 216 0,159-410-647,0 2 74,0-2-1,-1 1 0,0 0 1,-10 12-1,15-21-137,-1 0-1,0 0 1,1-1-1,-1 1 1,0 0-1,0 0 1,1 0-1,-1-1 1,0 1-1,0 0 1,0-1-1,0 1 1,0-1-1,0 1 1,0-1-1,0 1 1,0-1-1,0 0 1,0 0-1,0 1 1,0-1-1,-1 0 1,1 0-1,-1 0 1,1-1-8,0 1 0,0-1 0,0 0 0,0 1 0,0-1 0,0 0 0,0 0 0,0 0 0,0 0 1,0 0-1,1 0 0,-1 0 0,0 0 0,1 0 0,-1 0 0,1 0 0,-1-2 0,-1-3-3,0 0-1,0-1 0,1 1 1,0 0-1,1-1 0,-1-8 0,2 6 87,1 0-1,-1 1 1,2-1-1,-1 0 1,1 1-1,0 0 1,6-10-1,-1 4 230,1 1-1,18-24 1,-10 18-161,2 0 0,0 1 0,1 1 1,1 1-1,37-23 0,-26 21-116,1 1-1,0 2 1,50-16 0,-73 28-149,1 0-1,-1 1 1,18-2 0,13 5-3488,-36 0 2379,1-1-1,-1 0 1,1 0-1,-1 0 0,1-1 1,-1 0-1,7-1 0,14-4-3171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13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39 193 3232,'-14'-27'1867,"13"20"546,2 17-928,4 283 2606,-4 0-2464,-2-157-1020,1-127-600,1-2 194,-1 0 1,0 0 0,0-1 0,-1 1-1,0 0 1,-3 11 0,1-22 182,1-12-203,-7-70-12,-2-58-119,15-3 56,-1-75 54,5 118 801,-3 54-423,-5 47-532,2-13 37,-2 16-46,0 0-1,0 0 1,0-1-1,0 1 1,0 0-1,1 0 1,-1 0-1,0-1 1,0 1 0,0 0-1,0 0 1,0 0-1,0 0 1,1-1-1,-1 1 1,0 0-1,0 0 1,0 0-1,0 0 1,1 0 0,-1-1-1,0 1 1,0 0-1,0 0 1,1 0-1,-1 0 1,0 0-1,0 0 1,0 0-1,1 0 1,-1 0 0,0 0-1,0 0 1,0 0-1,1 0 1,-1 0-1,0 0 1,0 0-1,1 0 1,-1 0-1,0 0 1,0 0-1,0 1 1,0-1 0,1 0-1,-1 0 1,0 0-1,0 0 1,0 0-1,0 0 1,1 1-1,-1-1 1,0 0-1,0 0 1,0 0 0,0 1-1,0-1 1,0 0-1,1 0 1,-1 0-1,0 1 1,4 4-30,-1 0-1,1 0 1,-1 0 0,0 0 0,0 1 0,2 8 0,12 40-1,-7-19 108,18 44 136,4 0-1,42 74 1,-23-32 279,-37-83 91,29 52-1,-43-89-527,0-1 0,0 1 0,0-1-1,1 1 1,-1-1 0,0 1 0,1-1 0,-1 1 0,0-1 0,1 1-1,-1-1 1,1 0 0,-1 1 0,1-1 0,-1 0 0,1 1 0,-1-1-1,1 0 1,-1 0 0,1 1 0,0-1 0,-1 0-22,1 0 0,-1 0-1,1-1 1,-1 1 0,0 0 0,1 0 0,-1 0 0,0-1 0,1 1 0,-1 0-1,0-1 1,1 1 0,-1 0 0,0 0 0,0-1 0,1 1 0,-1-1-1,0 1 1,0 0 0,0-1 0,1 0 0,6-28 630,-7 27-627,6-45 385,-1-53 1,-3 56-339,7-186-267,15-50-53,-23 266-446,1-1 0,1 1 0,1 0-1,0 0 1,8-20 0,-2 18-3495,3 6 1280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17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1312 1984,'0'1'4553,"1"-1"-4429,8-17 1145,-1 0 0,-1 0 0,8-28 1,5-11-560,2 0-266,3 1 1,2 1 0,2 1 0,51-68 0,18-2 573,-84 104-922,-10 13-101,0 1-1,0-1 1,6-5-1,-9 10 11,0 0-1,0 0 0,0 0 0,0 0 0,0 1 0,0-1 0,1 0 0,-1 1 0,0-1 0,0 0 0,1 1 0,-1 0 1,0-1-1,1 1 0,-1 0 0,1 0 0,-1-1 0,0 1 0,1 0 0,1 1 0,-2-1 5,1 1-1,-1-1 0,0 1 1,0 0-1,0 0 1,1 0-1,-1-1 1,0 1-1,0 0 0,0 0 1,-1 0-1,1 1 1,0-1-1,0 0 1,0 0-1,-1 0 0,1 0 1,-1 1-1,1-1 1,-1 0-1,1 1 1,-1 1-1,2 2 16,-1 1 0,0-1 0,0 1 1,-1 6-1,-7 96-44,3-74 174,2 0 0,3 44 0,-1-59-3,0-17-114,-1 1 0,1-1 0,0 0 1,0 1-1,0-1 0,1 0 1,-1 1-1,0-1 0,1 0 0,0 0 1,-1 1-1,3 3 0,-3-6-27,0 0-1,1 0 1,-1 0 0,0 0-1,0 1 1,0-1 0,0 0-1,0 0 1,0 0 0,0 0-1,0 0 1,0 0-1,0 0 1,1 0 0,-1 0-1,0 0 1,0 0 0,0 0-1,0 0 1,0 0 0,0 0-1,0 0 1,0 0 0,1 0-1,-1 0 1,0 0-1,0 0 1,0 0 0,0 0-1,0 0 1,0 0 0,0 0-1,0 0 1,1 0 0,-1 0-1,0 0 1,0 0-1,0 0 1,0-1 0,0 1-1,0 0 1,0 0 0,0 0-1,5-7 312,5-15 24,-5 12-320,14-22 141,43-54 0,32-23-376,-64 75 77,27-23 218,-57 57-90,0 0-1,0 0 0,0 0 0,0 0 0,1 0 0,-1 0 0,0 0 0,0 0 1,0 0-1,0 0 0,0 0 0,0 0 0,1 1 0,-1-1 0,0 0 0,0 0 1,0 0-1,0 0 0,0 0 0,0 0 0,0 0 0,1 0 0,-1 0 0,0 0 1,0 0-1,0 0 0,0 1 0,0-1 0,0 0 0,0 0 0,0 0 0,0 0 1,0 0-1,0 0 0,0 1 0,0-1 0,0 0 0,0 0 0,1 0 0,-1 0 1,0 0-1,0 0 0,0 1 0,-1-1 0,1 0 0,0 0 0,0 0 0,1 7 0,-1 5 35,-2-1-1,0 1 0,0 0 0,-4 12 0,2-11-9,0 1 1,2-1 0,-2 16-1,3-9 142,0 0 60,1 25-1,0-39-162,1 0 0,0 0 0,0 0 1,0 0-1,1-1 0,0 1 0,0 0 0,5 8 0,-6-13-31,-1 1-1,1-1 1,0 0-1,0 1 0,0-1 1,0 0-1,0 0 1,0 0-1,1 0 0,-1 0 1,0 0-1,1 0 1,-1-1-1,0 1 0,1 0 1,-1-1-1,1 1 0,-1-1 1,3 1-1,-1-1 12,-1 0 0,1 0 0,-1 0-1,1 0 1,-1-1 0,0 1 0,1-1-1,-1 1 1,0-1 0,1 0 0,2-2-1,6-3 67,-1-1 0,0-1 0,0 1 0,8-11 0,-10 11-85,29-26 9,-2-1 0,-2-2 0,42-58 0,-66 79-37,4-6-142,-13 21 146,0-1 0,0 1 1,1 0-1,-1 0 0,0 0 0,0 0 0,0 0 0,0 0 0,0 0 0,0 0 0,0 0 0,0 0 0,1 0 0,-1 0 0,0 0 0,0 0 0,0 0 1,0 0-1,0 0 0,0 0 0,0 0 0,0 0 0,1 0 0,-1 0 0,0 1 0,0-1 0,0 0 0,0 0 0,0 0 0,0 0 0,0 0 0,0 0 1,0 0-1,0 0 0,0 0 0,1 0 0,-1 0 0,0 1 0,0-1 0,0 0 0,0 0 0,0 0 0,0 0 0,0 0 0,0 0 0,0 0 0,0 0 1,0 1-1,0-1 0,0 0 0,0 0 0,0 0 0,0 0 0,0 0 0,0 0 0,0 0 0,0 0 0,0 0 0,0 1 0,0-1 0,0 0 0,-1 0 1,1 0-1,0 0 0,0 0 0,0 0 0,0 0 0,0 0 0,0 0 0,-1 9-172,0-7 147,-14 83-202,14-74 267,0 1 0,1-1-1,0 1 1,1 0 0,3 17-1,-3-26-16,0-1-1,0 1 0,0-1 0,0 1 0,0-1 0,0 0 1,1 1-1,2 2 0,-4-5 4,0 0 1,0 1-1,1-1 0,-1 1 1,0-1-1,1 1 0,-1-1 1,0 0-1,1 1 0,-1-1 1,1 0-1,-1 1 0,1-1 1,-1 0-1,1 1 0,-1-1 1,1 0-1,-1 0 0,1 0 1,-1 0-1,1 0 0,-1 1 1,1-1-1,0 0 0,-1 0 1,1 0-1,-1 0 0,1 0 1,-1-1-1,1 1 0,-1 0 1,1 0-1,-1 0 0,1 0 1,-1-1-1,2 1 0,10-13 76,0 0 0,0 0 1,-1-1-1,-1-1 0,10-18 0,5-6-168,-25 37 39,1 1-1,0 0 1,0 0-1,0 0 1,0-1-1,0 1 0,0 0 1,0 0-1,0 0 1,0 0-1,2-1 1,1 5-373,-2 9 278,-1-2 155,0-1 1,1 1 0,0-1 0,1 0-1,6 16 1,0-1 55,-8-20-48,1 1 1,0-1-1,0 1 0,1-1 1,-1 0-1,6 7 1,-7-10-18,0 0 0,0 0 0,0 0 0,0 0 0,0 0 0,0 0 0,0 0 0,0 0 0,1 0 0,-1-1 1,0 1-1,0-1 0,1 1 0,-1-1 0,1 1 0,-1-1 0,0 0 0,1 1 0,-1-1 0,1 0 0,-1 0 0,1 0 1,-1 0-1,1 0 0,-1-1 0,0 1 0,3-1 0,7-4 95,0-1 1,0 0-1,11-8 1,8-6-109,3 1 103,56-29-197,53-21 174,-135 66-80,8-4-108,22-6 0,-28 9 126,-12 5 16,-2 5-70,1-1 0,-1 0 0,0 0 0,0-1 0,-1 0 0,-8 6 0,-14 11-16,26-19 55,-5 4-3,0 0-1,1 0 1,0 1 0,0 0 0,-6 10-1,11-15-6,-1 0-1,2 0 1,-1 0-1,0 0 1,0 0-1,1 0 1,-1 0 0,1 0-1,-1 0 1,1 0-1,0 1 1,0-1-1,0 0 1,0 0-1,0 0 1,0 1-1,1-1 1,-1 0-1,1 0 1,0 0-1,0 0 1,-1 0-1,1 0 1,0 0-1,1 0 1,-1 0-1,0-1 1,2 3-1,1 0 14,0 0 0,0 0 0,0-1-1,1 1 1,0-1 0,-1 0 0,1 0-1,0-1 1,0 0 0,0 1 0,1-2 0,-1 1-1,0-1 1,1 1 0,-1-2 0,1 1-1,-1 0 1,1-1 0,0 0 0,-1-1-1,1 1 1,-1-1 0,1 0 0,-1 0 0,1-1-1,-1 1 1,0-1 0,10-5 0,-3 0 18,0 0 0,-1-1 1,0-1-1,0 1 1,-1-2-1,0 1 0,0-1 1,-1-1-1,15-22 1,4-13 46,27-59 0,15-52-4,-61 136-76,43-95 46,-15 35-128,42-133-1,-77 206 58,-1 6-2,-1 1 0,1-1 0,-1 1 0,1 0 1,-1-1-1,0 1 0,0-1 0,0 1 0,0-1 0,0 1 0,0-1 0,0-1 1,-1 3-9,0 1 1,0-1 0,0 0-1,1 1 1,-1-1 0,0 1-1,0-1 1,1 1 0,-1-1-1,0 1 1,1-1 0,-2 2-1,-7 9-11,1 1-1,0 0 0,0 0 1,1 1-1,-10 26 0,-19 69 76,23-58-47,-10 88-1,8 52-84,15-174 117,0 0 1,1 0-1,0 0 1,1 0-1,1 0 0,5 16 1,-5-23 10,0-1 1,0 0-1,1 0 1,-1-1 0,2 1-1,-1-1 1,1 0-1,0 0 1,1 0 0,0-1-1,0 0 1,13 11-1,-15-14 11,2 0-1,-1-1 1,0 0-1,0 0 1,1 0-1,0 0 1,-1-1 0,1 0-1,0 0 1,-1 0-1,1-1 1,0 0-1,0 0 1,-1 0-1,9-2 1,1-1 62,1-1 0,-1 0 1,0-1-1,20-9 1,-25 10-74,1-1 0,-2-1 1,1 1-1,0-2 1,11-9-1,-16 11-3,0-1 0,0 1 0,0-1 0,-1 0 0,0 0 1,0 0-1,0-1 0,-1 0 0,4-9 0,0-15-8,-6 29-25,-1 0 0,0 0-1,0 0 1,0 0 0,0 1 0,0-1-1,0 0 1,-1 0 0,1 0 0,0 0-1,-1 0 1,0 0 0,1 0 0,-2-2-1,1 4 8,1-1 0,-1 1 0,1 0 0,0-1 0,-1 1 0,1-1 0,-1 1 0,1 0 0,-1 0-1,1-1 1,-1 1 0,1 0 0,-1 0 0,0 0 0,1 0 0,-1-1 0,1 1 0,-1 0 0,1 0 0,-1 0 0,0 0-1,1 0 1,-1 1 0,1-1 0,-1 0 0,1 0 0,-1 0 0,1 0 0,-1 1 0,1-1 0,-1 0 0,1 0 0,-1 1-1,1-1 1,-2 1 0,-17 16-34,18-17 39,-6 8-25,0 0-1,1 0 1,0 1 0,0-1 0,1 1 0,0 1 0,1-1-1,0 1 1,0-1 0,-3 18 0,7-24 32,0 0-1,0 0 1,0 0-1,0 0 1,1 0-1,0 0 1,-1 0-1,1 0 1,0 0-1,0 0 1,1 0-1,2 4 1,3 4 54,14 17 0,-16-22 9,-2-2-43,0-1 0,1 1 0,0-1 0,-1 0 0,1 0 0,0 0 0,7 3 0,-9-5 0,1 0-1,-1 0 1,0 0 0,1 0-1,-1 0 1,1-1-1,-1 1 1,1-1 0,-1 1-1,1-1 1,-1 0 0,1 0-1,-1 0 1,1-1 0,-1 1-1,4-1 1,3-4 14,-1 1 0,0-1-1,0 0 1,-1 0 0,1-1 0,-1 0 0,8-9-1,14-12 143,36-28-61,22-18-368,-33 38-131,-54 35 382,0 0 1,0 0-1,0-1 0,1 1 1,-1 0-1,0 0 0,1 0 0,-1 0 1,0-1-1,0 1 0,1 0 1,-1 0-1,0 0 0,1 0 1,-1 0-1,0 0 0,1 0 1,-1 0-1,0 0 0,1 0 0,-1 0 1,0 0-1,1 0 0,-1 0 1,0 0-1,1 0 0,-1 0 1,0 0-1,1 0 0,-1 0 1,0 1-1,1-1 0,-1 0 1,0 0-1,0 0 0,1 1 0,-1-1 1,0 0-1,0 0 0,1 1 1,-1-1-1,0 0 0,0 0 1,0 1-1,0-1 0,1 0 1,-1 1-1,0-1 0,0 0 0,0 1 1,0-1-1,0 1 0,0 17 62,-2-7-32,1 0 0,-1 0 0,2 0 1,0 17-1,1-23 15,0 0 0,0 0 0,0 0 0,1 0 0,-1 0-1,1-1 1,1 1 0,-1-1 0,1 1 0,-1-1 0,1 0 0,5 6 0,0-2 1,0 1 0,1-1 0,0-1 1,0 0-1,0 0 0,1-1 0,0 0 0,1 0 0,-1-1 0,1-1 0,0 0 0,0 0 0,1-1 0,15 2 0,-24-4-413,0-1 0,0 0 0,0 0 1,1-1-1,-1 1 0,0-1 0,0 1 0,0-1 0,0 0 0,1 0 0,-1 0 0,0-1 0,-1 1 0,1-1 0,0 1 1,4-5-1,-1 1-1280,-1 0 1,0 0 0,0-1-1,0 1 1,-1-1-1,4-8 1,10-12-2250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17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4 7392,'-58'-3'3360,"30"3"-2944,14 0 1824,6 3-1312,-5 2-160,8 2-480,5-2-224,5 3-32,3 4-3776,10-1 2048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18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343 105 2656,'3'-14'1603,"-2"14"-1488,-1-1 0,0 1 0,0 0-1,0-1 1,1 1 0,-1 0 0,0-1 0,0 1 0,0-1-1,0 1 1,0 0 0,0-1 0,0 1 0,0-1 0,0 1-1,0-1 1,0 1 0,0 0 0,0-1 0,0 1-1,0-1 1,0 1 0,0 0 0,-1-1 0,1 1 0,0-1-1,0 1 1,0 0 0,-1-1 0,1 1 0,0 0 0,0-1-1,-1 1 1,1 0 0,0 0 0,-1-1 0,1 1-1,0 0 1,-1 0 0,1 0 0,-1-1 0,1 1 0,0 0-1,-1 0 1,0 0 0,0-1-12,0 1 0,-1-1 0,1 1-1,-1 0 1,1-1 0,-1 1 0,1 0 0,-1 0 0,1 0-1,-1 0 1,1 0 0,-1 1 0,1-1 0,-3 1 0,-28 9 989,21-6-767,-12 5 242,0 1-1,1 0 1,1 2 0,0 0-1,1 2 1,0 0-1,-30 29 1,47-40-500,-9 8 146,1 1-1,-16 21 1,25-30-175,0 0 0,0 0 0,0 0 0,0 1 0,0-1-1,1 1 1,0-1 0,-1 1 0,1 0 0,1-1 0,-1 1 0,0 0-1,1 0 1,0 0 0,0-1 0,0 1 0,1 5 0,-1-7-7,1-1-1,-1 0 1,1 1 0,-1-1 0,1 0-1,0 1 1,-1-1 0,1 0 0,0 0 0,0 0-1,0 0 1,0 0 0,0 0 0,0 0-1,0 0 1,0 0 0,1 0 0,-1 0 0,0-1-1,0 1 1,1 0 0,-1-1 0,0 0 0,1 1-1,-1-1 1,1 0 0,-1 1 0,0-1-1,1 0 1,-1 0 0,1 0 0,-1 0 0,1 0-1,1-1 1,6-3 12,-1 0-1,0-1 1,0 0 0,-1 0-1,1-1 1,-1 0-1,6-7 1,-5 6 5,22-20 79,66-63 228,-80 74-367,-1-2-1,-1 0 1,20-35-1,-27 43-60,-5 6 30,0 0-1,1 1 1,-1-1 0,0 0-1,-1 0 1,1 0-1,-1 0 1,2-5-1,-12 17-297,5 0 339,0 0 0,1 0 0,0 0 0,1 0-1,0 1 1,0-1 0,1 1 0,0 0 0,1 16 0,0-20 59,1 0 1,1-1 0,-1 1 0,0-1-1,1 0 1,0 1 0,0-1-1,1 0 1,-1 0 0,1 0 0,0-1-1,0 1 1,0 0 0,0-1-1,1 0 1,-1 0 0,1 0 0,0 0-1,0-1 1,6 4 0,-2-2 17,-1 0 1,1-1-1,0 0 1,0 0-1,0-1 1,0 0-1,1-1 1,-1 0-1,0 0 1,12 0-1,-5-3-24,-1 0-1,0 0 0,0-1 0,0-1 0,0-1 1,-1 0-1,1 0 0,-1-2 0,0 1 1,-1-2-1,13-9 0,48-42-165,-61 48-79,-11 10 185,-1 1 0,0 0 1,0 0-1,1-1 1,-1 1-1,0 0 0,1-1 1,-1 1-1,0 0 0,1 0 1,-1 0-1,0-1 1,1 1-1,-1 0 0,1 0 1,-1 0-1,0 0 1,1 0-1,-1 0 0,1 0 1,-1 0-1,0 0 0,2 0 1,2 8-131,1 4 159,-2-6-12,0 0-1,1 0 0,0-1 1,0 1-1,0-1 0,0 0 1,1 0-1,0-1 0,0 1 1,0-1-1,0 0 0,1-1 1,0 1-1,-1-1 0,1 0 1,1 0-1,-1-1 0,0 0 1,0 0-1,1 0 0,0-1 1,-1 0-1,10 0 0,1 0 69,0-2-1,0 0 0,1-1 0,-1 0 1,0-2-1,22-7 0,-11 2 6,-1-2-1,49-27 0,-71 34-68,1 0-1,-1 0 1,0 0-1,0 0 1,0-1-1,0 0 1,-1 0-1,0 0 1,0-1-1,0 1 1,-1-1-1,0 0 1,0 0-1,0 0 1,-1-1-1,0 1 1,0 0-1,1-8 1,-3 12-24,0 1-1,1 0 1,-1 0 0,0 0-1,0-1 1,0 1 0,0 0-1,0 0 1,0-1-1,0 1 1,0 0 0,0 0-1,-1 0 1,1-1 0,0 1-1,-1 0 1,1 0 0,-1 0-1,1 0 1,-1 0 0,0 0-1,0 0 1,1 0 0,-1 0-1,-1-1 1,1 1-1,-1 1 1,1-1 0,0 1 0,0-1-1,-1 1 1,1 0 0,0-1-1,-1 1 1,1 0 0,-1 0-1,1 0 1,0 0 0,-1 0-1,1 0 1,0 1 0,-1-1-1,1 0 1,0 1 0,-1-1-1,1 1 1,0-1 0,0 1-1,0 0 1,-2 0 0,-5 5 37,0-1 0,1 1 0,-1 0 0,1 1 0,1 0 0,-1 0 0,1 0 0,0 1 0,1 0 0,0 0 0,0 1 0,-4 10 0,8-17 23,0 0 1,1 0-1,-1 1 0,0-1 0,1 0 1,-1 1-1,1-1 0,0 1 1,0-1-1,0 0 0,0 1 1,0-1-1,1 1 0,-1-1 0,1 0 1,0 1-1,-1-1 0,1 0 1,0 0-1,0 1 0,0-1 1,1 0-1,-1 0 0,0 0 0,1 0 1,0-1-1,-1 1 0,1 0 1,0-1-1,0 1 0,0-1 1,0 1-1,2 0 0,6 4 86,1-1 1,-1 0-1,1-1 0,0 0 1,18 4-1,-12-5-223,0 0 0,0-1 0,0-1 0,0 0 0,1-2 0,-1 0 0,0 0 0,0-2 0,0 0 0,0-1 0,-1-1 0,30-12 0,-14 1-1037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21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3 839 3072,'-2'-3'6058,"8"-2"-5486,1 0-1,-1 0 0,0 0 0,0-1 0,0 0 1,7-11-1,3-1-116,14-15 11,0-2-163,62-53 0,-90 87-332,0-1 1,1 0-1,-1 0 1,1 1-1,-1 0 1,1-1-1,-1 1 1,1 0-1,0 0 1,0 0-1,0 1 1,-1-1-1,6 0 1,-7 1 23,0 0 0,0 0 0,0 1 1,0-1-1,0 0 0,0 0 0,0 1 0,0-1 0,0 1 1,0-1-1,0 1 0,0-1 0,-1 1 0,1-1 1,0 1-1,1 1 0,-1-1 12,0 1 0,0 0 0,0-1 1,0 1-1,0 0 0,-1-1 0,1 1 0,0 0 0,-1 0 1,1 0-1,-1 2 0,2 10 137,-1-1 1,-1 0 0,0 0-1,-3 17 1,-13 56 179,8-49-230,-21 104 1261,-78 227-1,92-323-879,8-25-118,0 0 1,-1 0-1,-14 25 0,22-45-326,0 1 0,0-1 0,0 0 0,-1 1 0,1-1 0,0 0 0,0 1 0,0-1 0,0 0 0,-1 0-1,1 1 1,0-1 0,0 0 0,0 0 0,-1 1 0,1-1 0,0 0 0,0 0 0,-1 0 0,1 0 0,0 1 0,-1-1 0,1 0-1,0 0 1,0 0 0,-1 0 0,1 0 0,0 0 0,-1 0 0,0-10 215,9-28-198,21-54-43,43-96 0,-50 139-27,47-76 0,41-40 59,-8 14 66,-89 130-135,-5 7 31,0 1 0,2 0 0,-1 0 0,20-19 0,-28 30-18,1 1 0,0-1 0,1 0 0,-1 1 0,0 0 0,0-1-1,1 1 1,4-2 0,-6 3 11,0 0-1,0 0 1,-1 0-1,1 0 1,0 0-1,0 0 1,0 0-1,0 0 1,-1 0-1,1 1 1,0-1-1,0 0 1,0 1-1,0-1 1,-1 0-1,1 1 1,0-1-1,0 1 1,-1-1-1,1 1 1,0-1-1,-1 1 1,1-1-1,-1 1 1,1 0-1,-1-1 1,1 1-1,-1 0 1,1 1-1,2 4-4,0 0-1,-1 0 0,0 0 0,0 1 1,0-1-1,-1 1 0,0 0 0,0-1 1,-1 1-1,0 9 0,-1 1 19,0 0-1,-1 0 1,-5 17-1,3-19 47,0-1 0,-1 1 0,-1-1 0,-10 18 0,13-26-14,0-1 1,-1 1-1,0-1 0,0 0 1,0 0-1,0 0 1,-1 0-1,0-1 1,0 0-1,0 0 0,-1 0 1,-7 4-1,12-8-23,1 1-1,-1-1 0,0 0 0,0 1 0,0-1 1,0 0-1,0 0 0,0 0 0,0 1 0,0-1 0,0 0 1,1 0-1,-1-1 0,0 1 0,0 0 0,0 0 1,0 0-1,-1-1 0,2 1-11,0 0-1,0-1 1,0 1 0,0 0 0,0 0-1,0-1 1,0 1 0,0 0 0,0 0-1,0-1 1,0 1 0,0 0 0,0 0-1,0-1 1,0 1 0,0 0 0,0 0-1,0 0 1,0-1 0,1 1 0,-1 0-1,0 0 1,0 0 0,0-1 0,0 1-1,1 0 1,-1 0 0,0 0 0,0 0-1,0-1 1,1 1 0,-1 0 0,0 0-1,1 0 1,8-8-63,-1 3 5,1 0 1,-1 1-1,14-5 0,17-9 44,224-156 60,-214 138-5,25-24-12,-22 16-14,-43 36 5,-1 0 1,13-15-1,11-12-244,-32 35 222,0 0-1,0 0 1,1-1 0,-1 1-1,0 0 1,0 0-1,1 0 1,-1-1-1,0 1 1,0 0-1,1 0 1,-1 0 0,0 0-1,0 0 1,1 0-1,-1 0 1,0 0-1,1 0 1,-1-1-1,0 1 1,0 0 0,1 0-1,-1 0 1,0 1-1,1-1 1,-1 0-1,0 0 1,0 0-1,1 0 1,-1 0 0,1 0-1,4 10 1,-3 22-45,-1-24-24,13 89 33,-11-84 40,0 0-1,2-1 0,-1 1 1,2-1-1,8 15 0,-8-16 62,1-1-1,1 0 1,-1 0-1,2-1 1,9 9-1,-12-13-21,0 0 1,0-1-1,0 0 1,0 0-1,1 0 1,-1-1-1,1 0 1,0 0-1,13 3 1,-15-6-25,0 1 1,0-1 0,0 0 0,0 0-1,0-1 1,0 1 0,0-1 0,0 0-1,0 0 1,0-1 0,-1 0 0,1 1-1,0-2 1,-1 1 0,7-5 0,4-3-5,0-1 1,23-23-1,-37 33-14,21-20 105,25-30 0,-41 44-88,-1-1 1,1 1-1,-2-1 1,1 0-1,-1 0 1,-1-1-1,1 1 0,3-18 1,-5 19-18,-1-1-1,0 1 1,-1-1-1,0 0 1,0 1-1,0-1 1,-1 1-1,0-1 1,-3-9-1,4 16-8,0 0 0,0 0 0,0 1-1,-1-1 1,1 0 0,0 1 0,-1-1-1,1 0 1,0 1 0,-1-1 0,1 1-1,-1-1 1,1 0 0,-1 1 0,1-1 0,-1 1-1,1-1 1,-1 1 0,1 0 0,-1-1-1,0 1 1,1 0 0,-1-1 0,0 1-1,0 0 1,1 0 0,-1-1 0,0 1-1,1 0 1,-1 0 0,0 0 0,0 0 0,1 0-1,-1 0 1,0 0 0,0 0 0,1 0-1,-1 1 1,0-1 0,1 0 0,-1 0-1,0 1 1,1-1 0,-2 1 0,-1 1-27,0 0 0,0 0 1,0 1-1,0-1 0,1 1 1,-1-1-1,1 1 0,-3 4 1,-6 13-8,1 0 0,1 0 0,0 1 0,2 0 0,1 1 0,-6 28 0,11-43 51,0 0 0,0 0 0,1 0 0,0 0 0,0 0 0,2 10 0,-2-14 6,1 1 0,0-1-1,0 0 1,0 0 0,0 0 0,0 0 0,1-1 0,-1 1-1,1 0 1,0 0 0,0-1 0,0 1 0,0-1 0,0 0-1,1 0 1,2 3 0,2-1 57,0 0-1,0-1 1,0 0 0,1 0 0,-1 0-1,1-1 1,0 0 0,0-1 0,-1 0-1,17 1 1,-5-2 39,0-1-1,-1 0 1,28-7 0,-32 5-67,-1-1 0,0 0 0,0-1-1,0 0 1,-1-1 0,0 0 0,0-1 0,0-1 0,-1 0 0,15-13 0,-14 8-32,1 0 0,-2-1 1,1 0-1,-2-1 0,0 0 1,-1-1-1,11-25 0,11-36-18,13-32-345,-44 109 348,0 0 0,0 0 1,0 0-1,0 0 0,0 0 1,0 0-1,0 0 0,0 0 0,0-1 1,0 1-1,1 0 0,-1 0 0,0 0 1,0 0-1,0 0 0,0 0 1,0 0-1,0 0 0,0 0 0,0-1 1,0 1-1,0 0 0,0 0 0,0 0 1,0 0-1,0 0 0,0 0 1,1 0-1,-1 0 0,0 0 0,0 0 1,0 0-1,0 0 0,0 0 0,0 0 1,0 0-1,0 0 0,1 0 1,-1 0-1,0 0 0,0 0 0,0 0 1,0 0-1,0 0 0,0 0 0,0 0 1,0 0-1,1 0 0,-1 0 1,0 0-1,0 0 0,0 0 0,0 0 1,0 0-1,0 0 0,0 0 0,0 0 1,0 0-1,0 0 0,1 0 1,-1 1-1,2 9-101,1 23 11,-3-29 86,0 70-12,-14 117 0,11-173 28,-5 25-1,6-37 44,1-1-1,-1 1 1,0-1-1,-1 1 0,1-1 1,-1 0-1,0 0 1,-5 6-1,7-10-33,0 0 0,0 0-1,0 0 1,-1 0 0,1 0 0,0 0-1,0-1 1,0 1 0,-1 0-1,1-1 1,0 1 0,-1-1 0,1 0-1,0 1 1,-1-1 0,1 0-1,0 0 1,-1 0 0,1 0 0,-1 0-1,1 0 1,0 0 0,-1 0-1,1-1 1,-1 1 0,1 0 0,0-1-1,-2 0 1,-3-2-48,0 0 1,0-1 0,0 0-1,-8-7 1,-4-1 14,-14-9-235,31 20 143,2 3-117,11 7 199,0 0-1,0 0 1,1-2 0,0 1-1,1-2 1,-1 0 0,28 9-1,-31-13 45,0 0-1,0 0 0,0-1 1,0 0-1,0-1 0,0 0 1,0-1-1,0 0 1,19-4-1,-10 0 75,0-1-1,0-1 1,34-18 0,-37 16-37,-1 0-1,0-2 1,0 0 0,-1 0-1,-1-1 1,0-1 0,21-27-1,-20 20-36,0-1 0,-1 0 1,-1-1-1,-2-1 0,10-27 0,-17 45-39,-1 0 1,-1 0-1,1 0 1,-1 0-1,0 0 1,0 0-1,0-1 0,-1 1 1,0 0-1,0 0 1,0-1-1,-1 1 1,1 0-1,-4-10 1,4 15 5,0-1 1,-1 0 0,1 0 0,0 0 0,-1 0-1,1 1 1,-1-1 0,1 0 0,-1 1-1,0-1 1,1 0 0,-1 1 0,0-1 0,1 0-1,-1 1 1,0-1 0,0 1 0,0 0 0,1-1-1,-1 1 1,0 0 0,0-1 0,0 1 0,0 0-1,0 0 1,0 0 0,1 0 0,-1-1-1,0 1 1,0 1 0,0-1 0,0 0 0,0 0-1,0 0 1,0 0 0,0 1 0,1-1 0,-1 0-1,-2 2 1,-1 0-7,1 0-1,-1 0 1,0 1-1,1-1 1,-1 1-1,-5 6 1,1 1-9,1 0 1,-1 0 0,2 1-1,-8 16 1,-3 5-17,16-31 48,-10 18-31,0 1 0,-12 33 1,21-49 40,0 1 1,1 0 0,0-1 0,0 1 0,0 0-1,0 0 1,1 0 0,0 0 0,0 0-1,0-1 1,0 1 0,1 0 0,0 0-1,0 0 1,0-1 0,1 1 0,-1 0 0,4 5-1,-3-7 14,1 0 0,-1 0-1,1 0 1,0 0 0,0-1-1,0 1 1,0-1 0,0 0-1,1 0 1,-1 0 0,1 0-1,-1-1 1,1 1 0,0-1-1,-1 0 1,1 0-1,6 1 1,6-1 96,0 0 0,30-1 1,-37-1-46,4 1-57,-1-1 0,0 0-1,1-1 1,-1 0 0,0-1 0,0-1-1,0 0 1,15-7 0,18-16 31,65-51 1,-102 72-57,3-2-1,-5 3 16,0 0 0,0 1-1,1-1 1,-1 1-1,1 1 1,8-4 0,-13 7-16,-1 0 0,0-1 0,0 1 0,0 0 0,0 0 0,0 0 1,1 0-1,-1 1 0,0-1 0,0 0 0,0 0 0,0 1 1,0-1-1,0 1 0,0-1 0,0 1 0,0-1 0,0 1 0,0 0 1,0-1-1,0 1 0,0 0 0,0 0 0,-1-1 0,1 1 0,0 0 1,-1 0-1,1 0 0,0 0 0,-1 0 0,1 0 0,-1 0 0,0 0 1,1 0-1,-1 2 0,2 3-20,0 0 0,-1-1 0,0 1-1,-1 0 1,1 7 0,-2 14 116,-1-1 0,-1 0-1,-8 34 1,10-49 173,6-8-51,-4-3-203,0 0-1,-1-1 0,1 1 0,0 0 0,0-1 0,0 1 1,0 0-1,0-1 0,0 1 0,-1-1 0,1 0 0,0 1 0,0-1 1,-1 1-1,2-2 0,55-77 127,-42 56-155,1 1 0,27-29 1,-41 49 18,6-7-63,1 1 0,0-1 0,0 2 0,1-1-1,17-9 1,-26 17 51,0-1 1,0 1-1,0-1 0,1 1 0,-1 0 0,0-1 0,0 1 0,0 0 1,1 0-1,-1 0 0,0 0 0,0 0 0,0 0 0,1 0 1,-1 1-1,0-1 0,0 0 0,0 1 0,1-1 0,-1 0 0,0 1 1,0 0-1,0-1 0,0 1 0,0 0 0,0-1 0,0 1 0,0 0 1,-1 0-1,1 0 0,0 0 0,0 0 0,-1 0 0,1 0 1,0 0-1,0 2 0,3 5-14,-1-1 0,0 1 0,-1 0 1,3 11-1,-2-6 44,0 0 13,1-1 1,0 0-1,7 12 0,-9-19-5,2 0 0,-1 0 0,0 0-1,1-1 1,0 1 0,0-1 0,1 0-1,8 7 1,-8-8 8,0 0 0,0 0 0,0 0 0,1-1 0,-1 0 0,1 0-1,-1 0 1,1-1 0,-1 1 0,1-1 0,0-1 0,0 1 0,-1-1 0,1 0-1,0-1 1,0 1 0,0-1 0,-1 0 0,1 0 0,-1-1 0,1 0 0,-1 0 0,1 0-1,-1-1 1,0 1 0,0-1 0,0 0 0,0-1 0,-1 1 0,1-1 0,-1 0-1,0 0 1,5-7 0,5-9-12,0 0 0,-2-1 0,16-33-1,23-72 182,-35 85-114,60-140-48,-9 23-61,-28 69-294,-37 83-67,-4 6 28,-5 9 111,-2 15 239,0 1 0,2 0 1,1 0-1,1 1 0,-4 41 1,7-19 210,1 0 0,12 94 1,-8-124-108,1 1 0,1-1 0,1 0 0,10 22 0,-10-28-61,0-2 0,0 1 0,1-1 0,0 0 0,1 0 0,0-1 0,14 13 0,-17-18-107,0-1-1,0 0 0,0 0 0,0-1 1,0 1-1,1-1 0,-1 0 1,8 2-1,-2-2-1316,-1 0 1,1-1-1,16 1 0,-5-2-1064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22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49 7552,'-21'-18'7045,"30"24"-4720,2-3-1288,0-1 0,1 0-1,-1 0 1,1-1 0,13-1 0,58-6 82,-55 3-720,205-11 826,-53 4-2470,-60-2-5247,-92 11 3287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27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1405 1984,'-20'7'640,"20"-8"-634,0 1 0,0 0 0,0 0 0,-1 0 0,1 0 0,0 1 0,0-1 0,0 0 0,0 0 0,0 0 0,-1 0 0,1 0 0,0 0-1,0 0 1,0 0 0,0 0 0,0 0 0,-1 0 0,1 0 0,0 0 0,0 1 0,0-1 0,0 0 0,0 0 0,0 0 0,0 0 0,0 0 0,0 0 0,-1 1 0,1-1 0,0 0 0,0 0 0,0 0 0,0 0 0,0 0 0,0 1 0,0-1 0,0 0 0,0 0 0,0 0 0,2 14 5994,15-31-4980,-1-1 0,0 0 0,-2-1-1,14-22 1,-3 3-359,-7 10-411,-1 0 0,16-36-1,21-65-64,-14 32-79,54-105 86,-59 134-42,-17 35 47,-1-1 0,11-35 0,-27 67-202,-1 0-1,1 0 1,-1 0-1,0 1 1,1-1-1,-1 0 1,0 0-1,0 0 1,-1-4-1,1 6 4,0 0 0,0 0 0,0 0 0,0-1-1,0 1 1,0 0 0,-1 0 0,1 0 0,0-1 0,0 1-1,0 0 1,0 0 0,0 0 0,0 0 0,0 0-1,-1-1 1,1 1 0,0 0 0,0 0 0,0 0 0,0 0-1,-1 0 1,1 0 0,0 0 0,0-1 0,0 1-1,-1 0 1,1 0 0,0 0 0,0 0 0,0 0 0,-1 0-1,-9 7-105,4 1 86,0-1-1,1 1 1,0 0-1,0 0 1,1 0-1,-1 1 0,-2 9 1,-16 67 214,16-54-139,-8 36 162,3 0 1,2 0 0,0 83 0,10-132-152,1-1 0,1 1 0,5 24 0,-6-36-19,1 0 0,0 0 0,0 0-1,1-1 1,5 10 0,-6-12-17,-1-1-1,1 0 1,0 0 0,0 0-1,0 0 1,0 0 0,0 0-1,0-1 1,1 1 0,-1-1-1,1 1 1,-1-1 0,5 2-1,-5-3 3,1 1 0,-1-1-1,1 1 1,-1-1 0,1 0-1,0 0 1,-1 0 0,1-1-1,-1 1 1,1-1-1,-1 1 1,1-1 0,-1 0-1,1 0 1,2-1 0,3-2 84,1-1 1,12-10 0,-13 9-64,5-4-25,0-1 0,-1 0-1,0-1 1,-1 0 0,15-23 0,-7 7-13,24-48 0,61-152 243,-20-22-331,-16-37 220,-63 261-119,23-141 438,-27 159-423,0 8-40,-1-1-1,0 1 0,0-1 1,1 0-1,-1 1 1,0-1-1,0 1 1,0-1-1,0 0 1,0 1-1,0-1 1,0 1-1,0-1 0,0 0 1,0 1-1,0-1 1,-1 0-1,1 1 1,0-1-1,0 1 1,0-1-1,-1 1 1,1-1-1,0 1 0,-1-1 1,0 0-1,1 1 0,0 0 0,0 0 0,-1 0 0,1 0 0,0 0-1,0 0 1,0 0 0,-1 0 0,1 0 0,0 0 0,0 0 0,0 0-1,-1 0 1,1 1 0,0-1 0,0 0 0,0 0 0,0 0-1,-1 0 1,1 0 0,0 0 0,0 1 0,0-1 0,0 0 0,0 0-1,-1 0 1,1 1 0,0-1 0,0 0 0,0 0 0,0 0 0,0 1-1,0-1 1,0 0 0,-3 6 35,1-1 0,0 1 0,-3 12 1,3-7-28,-31 162-58,10-44 170,-5 37 67,6-32-54,-62 242 496,68-304-410,16-58-159,1-4 296,-1-10-285,0-9-18,0 1 0,0 0 0,1 0 0,1 0 0,-1 0 0,5-13 0,48-84-106,20-32 293,-73 136-245,2-5-40,1 0 1,1 0-1,-1 0 1,1 1-1,9-9 1,-13 13 45,-1 1 0,1 0 0,-1 0 0,1 0 0,-1 0 0,0 0 1,1-1-1,-1 1 0,1 0 0,-1 0 0,1 0 0,-1 0 0,0 0 0,1 1 0,-1-1 0,1 0 0,-1 0 0,1 0 0,-1 0 1,0 0-1,1 0 0,-1 1 0,1-1 0,-1 0 0,0 0 0,1 1 0,-1-1 0,0 0 0,1 1 0,-1-1 0,0 0 0,0 1 1,1-1-1,-1 0 0,0 1 0,8 14 56,-6-5-28,0 0-1,-1 0 1,-1 18 0,1 1-21,1 16-18,9 79-60,-10-117 108,0 0 1,0 0 0,5 12-1,-5-18-24,-1 0-1,1 1 0,0-1 0,-1 0 0,1 1 0,0-1 0,0 0 0,0 0 0,0 0 1,0 1-1,0-1 0,0 0 0,0 0 0,1-1 0,-1 1 0,0 0 0,1 0 0,-1-1 0,0 1 1,1 0-1,-1-1 0,1 0 0,2 1 0,3-1 33,1 0 0,0 0 0,0-1 0,-1 0 0,1-1 0,0 0 1,-1 0-1,1 0 0,-1-1 0,0 0 0,0-1 0,0 1 0,0-2 0,-1 1 0,0 0 0,6-7 0,0 1-2,-1-1-1,0 0 1,-1-1-1,-1 0 0,0 0 1,0-1-1,9-20 1,-10 15 9,0-1 0,-1 0 1,-1 0-1,5-34 0,-8 40-59,-2-1-1,0-1 0,0 1 1,-2 0-1,0 0 0,0 0 1,-6-23-1,6 34-52,0 0-1,0 0 1,0 1-1,0-1 1,-1 0 0,0 0-1,1 1 1,-1-1-1,-3-2 1,5 5 49,-1-1 0,1 1 0,-1-1 1,1 1-1,-1-1 0,1 1 0,-1-1 0,0 1 0,1 0 0,-1-1 0,0 1 1,1 0-1,-1 0 0,0-1 0,0 1 0,1 0 0,-1 0 0,0 0 0,0 0 0,1 0 1,-1 0-1,0 0 0,0 0 0,1 0 0,-1 0 0,0 1 0,1-1 0,-1 0 1,0 0-1,1 1 0,-1-1 0,0 0 0,1 1 0,-1-1 0,0 1 0,1-1 1,-1 1-1,1-1 0,-1 1 0,1-1 0,-1 1 0,0 1 0,-2 2 6,1 0 1,-1 1-1,1 0 0,0-1 0,0 1 0,0 0 0,0 0 0,1 0 1,0 0-1,0 0 0,1 1 0,-1-1 0,1 10 0,1-3 15,0 0 0,1-1 0,0 1-1,0 0 1,6 13 0,-4-16 58,1 1 0,-1-2 1,2 1-1,-1 0 0,1-1 0,1 0 1,-1-1-1,1 1 0,1-1 0,-1-1 1,1 1-1,0-1 0,1-1 0,-1 1 0,1-1 1,0-1-1,16 6 0,-15-6-255,0-1 0,0 0 0,1 0 0,-1-1 1,1-1-1,-1 0 0,1 0 0,0-1 0,-1 0 0,1-1 0,-1 0 0,1-1 0,-1 0 0,1 0 0,-1-1 0,18-8 0,-23 8-880,0 0 0,-1-1 0,1 0-1,-1 0 1,1 0 0,-1 0 0,0-1-1,-1 0 1,1 1 0,-1-1 0,0-1-1,0 1 1,3-9 0,2-4-2214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2:02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37 5408,'-5'-29'2432,"-3"24"-2112,3 2-160,10 6-160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01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583 5 4480,'0'0'92,"1"-1"-1,-1 1 1,1 0-1,-1-1 1,1 1 0,-1-1-1,1 1 1,-1 0 0,1 0-1,0-1 1,-1 1 0,1 0-1,-1 0 1,1 0 0,0-1-1,-1 1 1,1 0 0,0 0-1,-1 0 1,1 0 0,-1 0-1,1 0 1,0 1-1,-1-1 1,1 0 0,2 1 1013,-3 0-825,-1 1 0,1-1 0,0 1 0,-1-1 0,1 1 1,-1-1-1,0 0 0,1 1 0,-1-1 0,0 0 0,0 1 0,0-1 1,0 0-1,0 0 0,0 0 0,-2 1 0,-22 17 384,21-16-352,-100 63 1118,-12 7-838,78-47-532,-87 64 146,96-67-163,1 1-1,-28 31 1,43-41-75,4-5 99,1 0 1,-13 17-1,20-24-33,0 0-1,0 0 0,0-1 0,0 1 1,0 0-1,0 0 0,0 0 0,0 1 0,1-1 1,-1 0-1,1 0 0,0 0 0,0 0 1,-1 0-1,1 1 0,1-1 0,-1 0 1,0 0-1,0 0 0,1 0 0,1 4 0,-1-4 13,1 0-1,0 1 1,0-1-1,0 0 1,0 0-1,0 0 1,0 0-1,0-1 1,1 1-1,-1-1 1,1 1-1,-1-1 1,1 0-1,0 0 1,0 0-1,3 1 1,9 2 209,27 4 0,-29-6-141,247 41 792,-234-37-902,0 1 0,36 15 0,-28-9 102,-15-5-32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27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50 169 5152,'-50'8'5312,"60"-8"-4160,-2-8 1728,6 4-1664,22-20 511,4 4-1023,33-15-256,4 6-288,21-4-192,-9 10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30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1329 2912,'-22'5'5242,"23"-5"-4955,0-1-1,0 1 1,-1-1-1,1 1 1,0-1 0,-1 0-1,1 1 1,0-1-1,-1 0 1,1 1-1,-1-1 1,1 0-1,-1 0 1,1 0-1,-1-1 1,11-20 1466,-6 12-1163,4-12 122,0 0 0,9-38 0,-5 17-240,7-15 272,36-73-1,-41 101-527,2 0 1,1 1-1,40-48 0,11 3-61,-59 64-133,1 0-1,0 1 0,1 1 0,23-14 0,-33 21-23,0 0-1,1 0 1,-1 1 0,0-1-1,1 0 1,-1 1-1,1-1 1,-1 1-1,1 0 1,4 0-1,-6 0 13,0 0-1,0 1 0,0-1 0,0 0 1,0 1-1,0-1 0,0 0 0,0 1 1,0-1-1,0 1 0,0 0 0,0-1 1,0 1-1,0 0 0,0-1 0,0 1 1,-1 0-1,1 0 0,0 0 0,-1 0 1,1 0-1,-1 0 0,1 0 0,-1 0 0,2 2 1,-1 1 10,-1 0 0,1 1 0,0-1 0,-1 1 0,0-1 0,0 1 0,0-1 0,-2 7 0,-10 39-6,5-23 16,-54 231-36,58-245 77,1 1-1,0-1 0,0 1 0,1-1 0,2 22 1,1-27 74,2-6 27,13-17 49,85-116-201,-39 48-40,-6 6 120,-32 41-146,3 1-1,1 1 1,33-31 0,-62 65 47,1 0 1,-1 0-1,0-1 1,0 1-1,0 0 1,0 0-1,1 0 1,-1 0-1,0 0 1,0 0-1,0 0 1,0 0-1,1 0 1,-1 0-1,0 0 1,0 0-1,0 0 1,0 0-1,1 0 1,-1 0-1,0 0 1,0 0-1,0 0 1,0 0-1,1 0 1,-1 0-1,0 0 1,0 0-1,0 0 1,0 0-1,1 0 1,-1 1-1,0-1 1,0 0-1,0 0 1,0 0-1,0 0 1,0 0-1,1 0 1,-1 1-1,0-1 1,0 0-1,0 0 1,0 0-1,0 0 1,0 1-1,0-1 1,0 0-1,0 0 1,0 0-1,0 1 0,3 10 110,-3-11-118,1 16 41,0 0 0,-2 0 0,1-1 1,-6 28-1,1-12-2,2-7-6,-20 253 476,23-270-454,0 1 0,1-1 0,-1 0 0,2 0 0,-1 0 0,3 8 0,-4-14-38,0-1-1,0 1 1,0-1 0,0 1 0,1-1-1,-1 0 1,0 1 0,0-1 0,0 1 0,0-1-1,1 1 1,-1-1 0,0 0 0,1 1-1,-1-1 1,0 0 0,0 1 0,1-1-1,-1 0 1,1 1 0,-1-1 0,0 0-1,1 0 1,-1 1 0,1-1 0,-1 0-1,1 0 1,-1 0 0,0 0 0,1 1-1,-1-1 1,1 0 0,-1 0 0,1 0-1,-1 0 1,1 0 0,-1 0 0,1 0-1,-1 0 1,1-1 0,-1 1 0,0 0-1,1 0 1,0-1 0,1 0 13,0-1 0,0 1 0,0-1 0,0 0 0,-1 0 0,3-3 0,-2 2 17,11-16 61,-1 0-1,-1-2 1,17-40 0,-11 21-40,16-27 40,41-64 1,1 14 52,-70 108-492,-9 23-70,-7 28 306,-7 61 0,16-85 111,1 1 0,0-1 1,2 0-1,0 0 0,1 0 1,5 21-1,-4-28-25,0 2 108,0 0 0,1 0 0,11 22-1,-14-33-66,0 0-1,0 1 0,0-1 0,1 0 1,-1-1-1,0 1 0,1 0 1,-1 0-1,1-1 0,0 1 1,0-1-1,-1 1 0,1-1 0,0 0 1,0 1-1,0-1 0,0 0 1,1-1-1,-1 1 0,0 0 1,0 0-1,1-1 0,-1 0 0,0 1 1,1-1-1,-1 0 0,0 0 1,5-1-1,-4 1-5,0-1-1,-1 0 1,1 0 0,0 0 0,0 0-1,-1-1 1,1 1 0,-1-1 0,1 1 0,-1-1-1,0 0 1,4-4 0,0-1 14,-1 0 1,9-13-1,-8 10-9,8-13-27,0 0 1,-1-1-1,12-35 0,2-1 55,-15 35-104,12-37-1,-24 81-17,0-1 1,6 32-1,-3-17 60,-1-17 24,12 92 39,-11-94-23,1-1-1,0 0 1,0 0 0,2 0 0,12 24 0,-10-22 59,7 11 105,-14-25-164,0 1 1,0-1 0,0 0 0,0 0-1,0 0 1,0 0 0,1 0-1,-1 0 1,0 0 0,0-1 0,1 1-1,-1 0 1,1-1 0,-1 1-1,0-1 1,2 1 0,-1-1-8,-1 0 0,1 0 0,-1 0 1,1-1-1,-1 1 0,0 0 0,1-1 1,-1 1-1,1-1 0,-1 0 0,0 1 0,0-1 1,1 0-1,-1 0 0,0 1 0,0-1 0,0 0 1,0 0-1,0-1 0,1 0 0,18-27 120,-19 26-133,14-25 19,-2 0-1,12-41 1,-13 36 45,21-43 1,-20 49-65,-8 17-21,-1 0 1,2 0-1,-1 1 0,1-1 1,1 1-1,0 0 0,8-8 1,-15 17 8,0 0-1,1 0 1,-1-1 0,0 1 0,0 0 0,1 0-1,-1-1 1,0 1 0,1 0 0,-1 0 0,1 0-1,-1 0 1,0 0 0,1-1 0,-1 1 0,0 0-1,1 0 1,-1 0 0,1 0 0,-1 0 0,0 0-1,1 0 1,-1 0 0,1 0 0,-1 1 0,0-1-1,1 0 1,0 0 0,6 10-94,2 19-54,-9-26 145,4 19 8,-2 0-1,-1 0 1,-2 35-1,0-12-33,0-4-104,0-14 202,4 40 1,1-57 100,-4-9-155,1-1 0,-1 0 0,0 0 0,0 0 0,1 0-1,-1 0 1,0 0 0,0 1 0,1-1 0,-1 0 0,0 0 0,1 0 0,-1 0 0,0 0 0,0 0 0,1 0 0,-1 0 0,0 0 0,1 0 0,-1 0 0,0-1 0,0 1 0,1 0 0,1-1 31,-1 0 0,0 0 1,1 0-1,-1 0 1,0 0-1,1 0 0,-1 0 1,0 0-1,2-3 0,30-54 108,-7 12-122,-8 18 4,-7 8-101,2 0-1,0 1 0,1 1 1,29-29-1,-42 47 55,0-1 1,-1 0-1,1 0 1,0 1 0,0-1-1,0 0 1,0 1-1,0-1 1,0 1-1,0-1 1,0 1-1,0 0 1,0-1-1,0 1 1,0 0-1,0 0 1,0 0-1,0-1 1,0 1 0,0 0-1,1 1 1,0-1-1,0 1 4,-1-1-1,0 1 1,0 0 0,0-1-1,0 1 1,0 0 0,0 0-1,0 0 1,0 0 0,0 0-1,-1 0 1,1 0 0,0 0-1,-1 0 1,1 1 0,0 0-1,2 7 4,0-1 0,-1 1 0,0 0 0,1 11 0,-3-17 18,7 101-17,-3-25 175,0-64-92,-4-15-74,0 0 1,0 1-1,0-1 0,0 0 1,0 1-1,0-1 1,0 0-1,1 0 1,-1 1-1,0-1 0,0 0 1,0 0-1,1 0 1,-1 1-1,0-1 1,0 0-1,0 0 0,1 0 1,-1 0-1,0 1 1,0-1-1,1 0 1,-1 0-1,0 0 0,0 0 1,1 0-1,-1 0 1,0 0-1,1 0 0,-1 0 1,0 0-1,0 0 1,1 0-1,-1 0 1,0 0-1,1 0 0,-1 0 1,0 0-1,0 0 1,1 0-1,-1 0 1,0 0-1,0 0 0,1-1 1,-1 1-1,0 0 1,0 0-1,1 0 1,-1 0-1,0-1 0,0 1 1,0 0-1,1 0 1,-1-1-1,0 1 1,4-7 22,0 1 0,0-1 0,-1 0 0,0 0 0,0-1 0,2-8 0,0-1-24,0 5 14,9-28-119,2 1 0,36-65 1,-51 102 86,-1 1 1,1 0-1,0 0 1,-1 0-1,1 1 1,0-1 0,0 0-1,-1 0 1,1 0-1,0 0 1,0 1-1,0-1 1,0 0 0,0 1-1,0-1 1,2 0-1,-3 1 5,1 0-1,-1 0 0,1 0 1,-1 0-1,1 1 0,-1-1 1,1 0-1,-1 0 0,0 0 1,1 0-1,-1 1 0,1-1 0,-1 0 1,0 0-1,1 1 0,-1-1 1,0 0-1,1 1 0,-1-1 1,0 1-1,1-1 0,-1 0 1,0 1-1,0-1 0,1 1 1,-1 0-1,2 3-12,-1 1 0,1 0 0,-1 0 1,0 0-1,-1-1 0,1 7 0,1 42 83,-1-22-68,7 51-1,-7-74 43,0-1 1,1 1-1,0-1 0,0 0 1,1 0-1,-1 1 0,2-2 1,5 11-1,-8-16-27,-1-1 1,0 1-1,0-1 0,1 1 0,-1-1 0,1 1 1,-1-1-1,0 0 0,1 1 0,-1-1 0,1 1 1,-1-1-1,1 0 0,-1 0 0,1 1 1,-1-1-1,1 0 0,0 0 0,-1 0 0,1 0 1,-1 1-1,1-1 0,-1 0 0,1 0 0,0 0 1,-1 0-1,1 0 0,0-1 0,1 1 4,0-1 0,-1 0-1,1 0 1,-1 1 0,1-1 0,-1 0-1,1-1 1,-1 1 0,0 0-1,2-1 1,4-7 12,0 0-1,10-16 1,34-66-19,15-23 19,-61 106-11,101-169 178,-81 121-171,-1-1-1,-4-2 0,14-61 1,-21 70-82,81-309-257,-92 345-59,-11 176-133,-6 77 197,-7 124 465,20-334-59,2 0-1,1 0 1,5 30 0,-2-51 314,2-9-250,3-11-55,-9 12-94,7-15-39,-1 0 0,0 0 0,6-25 0,-6 20-317,10-25 0,6 0-130,-21 44 471,-1 0-1,0 1 1,1-1 0,-1 1-1,1-1 1,-1 1-1,1-1 1,-1 1-1,1-1 1,0 1 0,-1-1-1,1 1 1,-1 0-1,1-1 1,0 1-1,-1 0 1,1 0 0,0-1-1,-1 1 1,1 0-1,0 0 1,0 0-1,-1 0 1,1 0 0,0 0-1,-1 0 1,1 0-1,0 0 1,0 0 0,-1 0-1,1 1 1,0-1-1,-1 0 1,1 0-1,0 1 1,-1-1 0,1 0-1,0 1 1,3 2-7,1 1 0,-1-1 1,-1 1-1,6 5 0,1 2 4,2-1 17,-1 0 0,1-1 0,25 15 0,-32-22 19,0 0 1,-1 0 0,2 0-1,-1 0 1,0-1-1,0 0 1,0 0 0,1 0-1,-1-1 1,0 0-1,0 0 1,1 0 0,-1-1-1,9-1 1,0-2 40,0 0 0,-1 0 1,0-1-1,0-1 0,23-14 0,-28 15-26,0-1 0,-1 1 0,0-1 1,-1-1-1,1 1 0,-1-1 0,0 0 0,-1-1 0,0 1 0,6-10 0,-10 14-61,0-1-1,0 1 1,0 0 0,0 0-1,0 0 1,-1 0 0,1-1-1,-1 1 1,0-4 0,0 6 7,0 0 0,0 0 0,-1 1 1,1-1-1,0 0 0,0 0 0,0 1 1,-1-1-1,1 0 0,0 1 1,-1-1-1,1 1 0,0-1 0,-1 0 1,1 1-1,-1-1 0,1 1 0,-2-2 1,1 2-3,1 0 1,-1-1 0,0 1 0,0 0 0,0 0 0,0 0 0,0 0-1,1 0 1,-1 0 0,0 0 0,0 0 0,0 0 0,0 0 0,0 0-1,1 0 1,-1 1 0,0-1 0,0 0 0,0 1 0,0 0 0,-5 2-8,0 1 1,0-1 0,1 1 0,-1 1 0,1-1 0,0 1 0,1 0 0,-1 0 0,1 0 0,0 1 0,0 0 0,1 0-1,0 0 1,-4 9 0,1-1 45,0 1-1,2 0 0,0 0 0,0 0 1,-1 20-1,4-27-5,0 1 1,1 0-1,0-1 1,1 1-1,0 0 0,0-1 1,1 1-1,0-1 1,4 11-1,-5-17 1,0 1 0,0-1-1,1 1 1,-1-1 0,1 0 0,0 0 0,-1 0 0,1 0-1,0 0 1,0 0 0,0 0 0,0-1 0,1 1-1,-1-1 1,0 1 0,1-1 0,-1 0 0,1 0 0,-1 0-1,1 0 1,-1-1 0,1 1 0,0-1 0,-1 1-1,1-1 1,0 0 0,-1 0 0,1 0 0,0-1 0,0 1-1,-1 0 1,1-1 0,3-1 0,7-2 52,-1-2 0,1 1 0,-1-2 0,0 0 0,-1 0 0,19-15 0,-8 6 13,6-4 12,65-42-203,-79 54 59,1 0 0,0 2-1,0 0 1,30-8 0,-41 13 104,0 1 0,0-1 0,0 1 0,1 0 0,-1 1 0,0-1 0,0 1 0,0-1 0,0 1 0,0 1 0,0-1 0,0 0 0,0 1 0,0 0 0,0 0 0,-1 0 0,1 0 0,-1 1 0,0-1 0,1 1 0,-1 0 0,0 0 0,2 4-1,16 16 428,-4-4-48,26 22-1,-37-35-397,1-1 0,0 0 0,0-1 0,1 1 1,-1-2-1,1 1 0,16 5 0,-14-7-16,0 0 0,1-1-1,0 0 1,-1-1 0,1 0 0,-1 0-1,1-1 1,0-1 0,-1 0 0,0 0 0,12-5-1,45-19-1676,-4-4-3423,-63 30 5057,50-25-3438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36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1500 3904,'-8'2'457,"6"-2"-350,0 0 0,1 1 0,-1-1 1,0 1-1,1-1 0,-1 1 0,0 0 1,1 0-1,-1-1 0,1 1 1,-3 2-1,-1 1-191,-25 14 6352,30-18-6223,11-16 1114,58-88 1677,-21 18-1823,61-147 0,-104 223-953,-1-4 35,-13 115-55,6-72 32,-47 285 290,-11-64 46,-18-10 374,64-208-228,8-23-247,7-9-300,-1 0 1,1 0 0,0 0 0,0 0 0,0 0 0,-1 0 0,1 0 0,0 0 0,0-1 0,-1 1 0,1 0 0,0 0 0,0 0 0,0 0 0,0-1 0,-1 1 0,1 0 0,0 0-1,0 0 1,0-1 0,0 1 0,0 0 0,0 0 0,-1-1 0,1 1 0,0 0 0,0 0 0,0-1 0,0 1 0,0 0 0,0 0 0,0-1 0,0 1 0,0 0 0,0 0 0,0-1 0,0 1-1,0 0 1,1-1 0,-1-4 8,0-1-1,0 1 0,1 0 0,-1-1 0,2 1 0,-1-1 0,0 1 1,1 0-1,0 0 0,0 0 0,1 0 0,3-6 0,7-14 7,-3 3-18,41-97 8,-29 63 15,80-202 117,48-30 21,36 7 48,-178 269-211,-2 4-11,0 0 0,11-11 1,-16 17 6,1 1 1,-1-1 0,1 1-1,0 0 1,0-1 0,-1 1 0,1 0-1,0 0 1,0 0 0,0 1-1,0-1 1,0 0 0,0 1 0,0-1-1,0 1 1,0 0 0,4 0-1,-4 0 4,-1 0 0,0 1 0,1-1-1,-1 1 1,0-1 0,1 1 0,-1 0-1,0-1 1,0 1 0,0 0-1,0 0 1,0 0 0,0 0 0,0 0-1,0 0 1,0 0 0,0 0 0,-1 0-1,1 1 1,0-1 0,-1 0 0,1 0-1,-1 1 1,1-1 0,0 3 0,0 1 5,0 0 1,0 1-1,0-1 1,-1 1-1,0 9 1,-2 1-5,-1 0 0,0 0 0,-1 0-1,0 0 1,-2 0 0,0-1 0,0 0 0,-2-1 0,-9 16-1,-14 16 76,-49 56 0,49-64 79,7-10-39,-41 40-1,64-67-105,0 0-1,0 0 1,0-1 0,0 1-1,0 0 1,0-1 0,0 1-1,0 0 1,0-1 0,0 1-1,0-1 1,-1 0 0,1 1-1,0-1 1,0 0 0,0 0-1,0 0 1,-1 1 0,1-1-1,0-1 1,-2 1 0,3 0-7,-1 0 0,1 0-1,0-1 1,-1 1 0,1 0 0,0 0 0,-1-1 0,1 1-1,0 0 1,0-1 0,-1 1 0,1 0 0,0-1-1,0 1 1,0 0 0,-1-1 0,1 1 0,0 0 0,0-1-1,0 1 1,0-1 0,0 1 0,0-1 0,-1 0-16,1-1 1,1 1-1,-1-1 0,0 1 1,0-1-1,1 1 0,-1-1 1,0 1-1,2-3 1,0 1-2,-1 0 1,1 0 0,0 0 0,0 1 0,1-1 0,-1 1 0,0-1-1,1 1 1,0 0 0,-1-1 0,1 1 0,0 1 0,0-1 0,0 0-1,7-2 1,4-1-39,1 1 1,20-4-1,-14 3 20,57-13 172,101-29 770,-155 39-873,0-1-1,-1-2 1,0 0-1,-1-2 1,26-18 0,-31 17-11,-1-1 1,0 0-1,24-32 1,-9 10-31,-28 33 128,0 1 58,-2 11-142,-2 8-6,-1-1 1,0 1 0,-6 18 0,3-16 16,2 0-1,-3 25 1,6-38-26,0 1 0,0-1 0,1 0 0,-1 1 0,1-1 0,0 0 0,1 0 0,-1 0 0,1 0 0,0 0 0,0 0 0,5 7 0,-6-11-19,0 1 1,0-1-1,0 1 1,0-1-1,1 0 1,-1 0-1,1 1 1,-1-1-1,1 0 1,-1 0-1,1-1 1,-1 1-1,1 0 1,0 0 0,0-1-1,-1 1 1,1-1-1,0 0 1,0 1-1,0-1 1,-1 0-1,4 0 1,2-1 29,1 0 0,0 0 0,15-5 0,-13 4 67,89-31 226,-49 18-511,42-10-30,-92 25 208,1 0 0,-1 0 0,0 1 0,0-1-1,0 0 1,1 0 0,-1 0 0,0 0 0,0 0 0,0 0-1,1 0 1,-1 0 0,0 1 0,0-1 0,0 0-1,1 0 1,-1 0 0,0 0 0,0 0 0,0 1 0,0-1-1,0 0 1,0 0 0,1 0 0,-1 1 0,0-1 0,0 0-1,0 0 1,0 1 0,0-1 0,0 0 0,0 0 0,0 0-1,0 1 1,0-1 0,0 0 0,0 0 0,0 1 0,0-1-1,0 0 1,0 0 0,0 0 0,-1 1 0,-2 19-55,2-15 39,0-1-1,1 1 1,-1 0 0,1 0 0,0 5 0,1-6 33,-1 0 0,1 1 0,1-1 0,-1 0 0,1 1-1,-1-1 1,1 0 0,4 5 0,-4-6-7,-1-1 0,1-1 1,0 1-1,0 0 0,0 0 0,0-1 0,1 1 0,-1-1 0,0 1 0,1-1 0,-1 0 0,1 0 1,-1 0-1,1-1 0,0 1 0,2 0 0,-1 0 4,-1-1 0,1 0-1,0 0 1,-1 0 0,1 0 0,0 0 0,-1-1 0,1 1-1,0-1 1,-1 0 0,1 0 0,-1 0 0,0-1 0,1 1-1,-1-1 1,0 0 0,0 0 0,0 0 0,0 0 0,0-1-1,-1 1 1,1-1 0,3-5 0,-2 4 17,-1 0 0,-1-1 0,1 0 0,-1 0 0,0 0-1,0 0 1,0 0 0,0 0 0,-1 0 0,0-1 0,0 1 0,-1 0 0,0-1 0,1 1 0,-3-11 0,2 10-49,0 3 13,-1 0 1,1 0-1,0 1 0,-1-1 0,0 0 1,0 0-1,1 0 0,-2 0 1,1 0-1,0 1 0,-1-1 1,1 1-1,-1-1 0,0 1 1,1-1-1,-6-3 0,5 4-28,-1 0 0,1 0 0,-1 0 0,0 0 0,0 1 0,0-1 0,0 1 0,0 0 0,0 0-1,0 0 1,0 0 0,-5 0 0,6 1 24,0 0 1,0 0-1,-1 0 0,1 0 0,0 1 0,0-1 1,0 1-1,-1-1 0,1 1 0,0 0 0,0 0 1,0 0-1,0 0 0,0 0 0,1 0 0,-1 0 1,0 1-1,-2 1 0,4-2 6,0-1 1,1 1-1,-1-1 1,0 1-1,0-1 1,0 1-1,1-1 0,-1 0 1,0 1-1,0-1 1,1 0-1,-1 1 1,1-1-1,-1 0 1,0 1-1,1-1 0,-1 0 1,0 1-1,1-1 1,-1 0-1,1 0 1,-1 0-1,1 1 1,-1-1-1,1 0 0,18 8 44,-13-6-38,0-1 0,0 0 0,1 0 0,-1-1 0,0 0 0,1 0 0,-1 0 0,0-1-1,1 0 1,-1 0 0,10-3 0,-7 1 25,-1 0 0,0-1 0,0 0 0,0 0 0,0 0 0,-1-1 0,1-1 0,7-7 0,1-3-8,-1 0-1,-1-1 1,-1-1-1,-1-1 0,16-30 1,42-107 288,-44 93-285,5-8 28,27-66-28,-50 113-36,-2 0 0,0 0 1,2-29-1,-7 49 0,-1 3-12,1-1 0,-1 1 0,0 0 1,0-1-1,0 1 0,0 0 1,0-1-1,0 1 0,0-1 0,0 1 1,-1 0-1,0-2 0,1 3 17,0 0-1,0-1 0,-1 1 1,1 0-1,0 0 0,0 0 1,-1 0-1,1 0 0,0 0 1,-1 0-1,1 0 0,0 0 1,0 0-1,-1 0 0,1 0 1,0 0-1,0 1 0,-1-1 1,1 0-1,0 0 0,-1 0 1,1 0-1,0 0 0,0 1 1,0-1-1,-1 0 0,1 0 1,0 0-1,0 1 0,0-1 1,-1 0-1,1 0 0,0 1 1,-5 7-25,1 1 1,0 0-1,0-1 1,1 2-1,0-1 1,-3 15-1,4-14-17,-11 58-2,-6 88 0,15-109 50,-18 352 63,24-312 149,1-75 48,-3-12-251,0 0 0,1 1 1,-1-1-1,0 0 0,0 0 0,0 1 0,1-1 1,-1 0-1,0 0 0,1 0 0,-1 0 0,0 0 0,0 0 1,1 1-1,-1-1 0,0 0 0,1 0 0,-1 0 0,0 0 1,0 0-1,1 0 0,-1 0 0,0 0 0,1 0 0,0-1 4,0 1-1,0-1 1,0 1-1,0-1 1,0 1-1,0-1 1,0 0-1,0 0 1,0 1-1,0-1 1,-1 0 0,1 0-1,0 0 1,-1 0-1,1 0 1,0 0-1,0-1 1,6-17 54,-1 1 1,0-1 0,4-25 0,4-16-437,-14 59 357,0 1-1,0 0 0,0-1 0,0 1 1,0 0-1,0-1 0,1 1 1,-1 0-1,0-1 0,0 1 1,0 0-1,0 0 0,1-1 1,-1 1-1,0 0 0,0 0 0,0-1 1,1 1-1,-1 0 0,0 0 1,1-1-1,-1 1 0,0 0 1,0 0-1,1 0 0,-1 0 1,0 0-1,1 0 0,-1-1 0,0 1 1,1 0-1,-1 0 0,0 0 1,1 0-1,-1 0 0,1 0 1,13 8-25,-2-1 70,33 6-26,1-1-1,-1-2 1,66 5 0,-91-13 48,0-1 0,0 0 1,0-2-1,0 0 0,0-2 1,-1 0-1,39-11 0,-51 11-9,1 0 0,0 0 0,-1-1 0,0 0 0,0-1 0,7-5 0,-14 10-41,0 0 0,0 0 0,0 0 0,0 0 1,0 0-1,0 0 0,0 0 0,0 0 1,-1 0-1,1 0 0,0-1 0,0 1 1,0 0-1,0 0 0,0 0 0,0 0 0,0 0 1,0 0-1,0 0 0,0 0 0,0 0 1,0 0-1,0 0 0,-1 0 0,1 0 1,0 0-1,0-1 0,0 1 0,0 0 0,0 0 1,0 0-1,0 0 0,0 0 0,0 0 1,0 0-1,0 0 0,0 0 0,0-1 0,0 1 1,0 0-1,0 0 0,0 0 0,0 0 1,0 0-1,0 0 0,0 0 0,0 0 1,0 0-1,0 0 0,1-1 0,-1 1 0,0 0 1,0 0-1,0 0 0,0 0 0,0 0 1,0 0-1,0 0 0,0 0 0,0 0 1,0 0-1,0 0 0,0 0 0,1 0 0,-9 0 16,3 4-29,0 1 1,0-1 0,0 1 0,0 0 0,0 0 0,1 0 0,0 1 0,-4 7 0,6-10 9,-3 5 7,-8 11 134,1 0 0,-16 34 0,26-48-107,0 1-1,0-1 0,0 1 1,1-1-1,0 1 0,0 0 0,0-1 1,1 1-1,0 0 0,0 0 0,0-1 1,1 1-1,-1 0 0,2 0 1,1 8-1,-2-14-20,-1 1 1,0-1-1,0 1 0,0-1 1,0 0-1,0 1 0,0-1 1,1 1-1,-1-1 0,0 0 1,0 1-1,1-1 1,-1 0-1,0 1 0,1-1 1,-1 0-1,0 1 0,1-1 1,-1 0-1,0 0 0,1 1 1,-1-1-1,0 0 1,1 0-1,-1 0 0,1 0 1,-1 0-1,1 1 0,-1-1 1,0 0-1,1 0 0,-1 0 1,1 0-1,-1 0 1,1 0-1,-1 0 0,0 0 1,1-1-1,-1 1 0,1 0 1,-1 0-1,1 0 0,13-12 97,-12 10-75,14-16-2,0-1 1,-1-1-1,12-23 0,12-15-188,-31 50-90,-8 8 243,0 0 0,1 0 0,-1 0 1,0 0-1,0 0 0,0 0 0,0 0 0,0 0 0,0 0 0,0 0 0,0 0 0,0 0 0,0 0 0,0 0 0,1 0 0,-1 0 0,0 0 0,0 0 0,0 0 0,0 0 0,0 0 0,0 0 0,0 0 1,0 0-1,0 0 0,0 1 0,0-1 0,0 0 0,0 0 0,1 0 0,-1 0 0,0 0 0,0 0 0,0 0 0,0 0 0,0 0 0,0 0 0,0 0 0,0 0 0,0 1 0,0-1 0,0 0 0,0 0 1,0 0-1,0 0 0,0 0 0,0 0 0,0 0 0,0 0 0,0 0 0,0 0 0,0 1 0,0-1 0,-5 21-274,3-11 238,1-6 30,1-1 1,-1 0-1,1 0 1,0 1-1,0-1 1,1 0-1,-1 1 1,1-1-1,0 0 1,1 5-1,-2-7 25,1 1 0,-1-1 0,1 1 0,0-1-1,0 0 1,0 1 0,-1-1 0,1 0 0,0 0 0,1 0-1,-1 1 1,0-1 0,0 0 0,0 0 0,1-1 0,-1 1-1,0 0 1,1 0 0,-1-1 0,1 1 0,-1 0 0,1-1 0,-1 0-1,4 1 1,1-1 6,1 0 0,-1 0 0,1-1 0,-1 0 0,1 0 0,-1-1 0,0 1-1,11-6 1,46-25 65,-57 29-40,8-5-31,-1-1 1,-1 0-1,0-1 0,0 0 0,-1-1 0,0 0 0,-1-1 1,0 0-1,-1-1 0,0 0 0,-1 0 0,9-21 1,72-188 111,-84 206-121,36-107-14,26-139 0,-64 242-156,0 0 1,1-26-1,-4 46 160,0 0 0,0 0-1,0 0 1,0-1 0,0 1 0,0 0-1,0 0 1,0 0 0,0 0 0,0 0-1,0 0 1,0 0 0,0 0-1,0-1 1,0 1 0,0 0 0,0 0-1,0 0 1,0 0 0,0 0 0,0 0-1,0 0 1,0-1 0,0 1-1,0 0 1,0 0 0,0 0 0,0 0-1,0 0 1,0 0 0,-1 0 0,1 0-1,0 0 1,0 0 0,0-1-1,0 1 1,0 0 0,0 0 0,0 0-1,0 0 1,0 0 0,0 0 0,-1 0-1,1 0 1,0 0 0,0 0 0,0 0-1,0 0 1,-5 5-93,-3 13-18,-1 6-38,1 1-1,-5 30 1,-5 55 92,15-86 22,-32 393 322,33-376-129,2-32-99,-1 4 27,0 1 0,1-1 0,0 0-1,1 0 1,0 0 0,2 0 0,3 15 0,-6-27-65,0 0 0,1 0 1,-1 0-1,1 0 0,-1 0 1,0 0-1,1 0 0,0 0 1,-1 0-1,1 0 1,0 0-1,-1-1 0,1 1 1,0 0-1,0 0 0,0-1 1,-1 1-1,1 0 1,0-1-1,0 1 0,0-1 1,2 1-1,-2-1-8,0 0-1,0 0 1,0 0 0,0 0-1,0-1 1,0 1 0,0 0-1,0-1 1,0 1-1,0-1 1,0 1 0,0-1-1,0 1 1,0-1 0,0 0-1,-1 0 1,1 1 0,1-2-1,3-4 8,-1 0 1,0 0-1,0-1 0,-1 1 1,4-8-1,41-115-736,-44 117 651,-2 5-98,0-1 0,1 1 1,4-11-1,-7 21 131,-1-1 0,1 1 0,0-1 0,0 1 0,0 0 1,0-1-1,0 1 0,1-1 0,-1 1 0,1-1 0,-1 1 0,1-1 0,1 3 0,-1-2 39,0 0 0,1 0-1,-1 0 1,0-1-1,1 1 1,-1 0-1,1-1 1,0 1-1,0-1 1,0 0 0,0 0-1,0 0 1,1 0-1,2 2 1,-1-2 17,0-1 1,1 1-1,-1-1 0,0 0 1,1 0-1,-1-1 0,0 0 1,1 1-1,-1-1 0,0-1 1,1 1-1,-1-1 0,1 1 1,-1-1-1,0-1 0,0 1 1,0-1-1,0 1 0,4-3 0,6-4 77,0 0 1,-1 0-1,23-20 0,-14 8-66,0-2 0,0-1 0,17-25 0,50-80 7,-54 75-30,-16 24 16,-1-1-1,-1-1 0,-2 0 1,-1-1-1,-1 0 0,-2-2 1,11-56-1,-9 27 4,15-80-39,-22 104-169,1-65 0,-7 99 62,0 0-1,-1-1 1,0 1-1,-1-8 1,2 13 117,0 0 1,0 0-1,0-1 1,0 1-1,0 0 0,0 0 1,0 0-1,0 0 1,0 0-1,0 0 1,0 0-1,0 0 1,0 0-1,0-1 0,-1 1 1,1 0-1,0 0 1,0 0-1,0 0 1,0 0-1,0 0 0,0 0 1,0 0-1,0 0 1,0 0-1,0 0 1,0 0-1,0 0 0,0-1 1,-1 1-1,1 0 1,0 0-1,0 0 1,0 0-1,0 0 0,0 0 1,0 0-1,0 0 1,0 0-1,0 0 1,-1 0-1,1 0 0,0 0 1,0 0-1,0 0 1,0 0-1,0 0 1,0 0-1,0 0 0,0 0 1,0 0-1,-1 1 1,1-1-1,0 0 1,0 0-1,0 0 0,0 0 1,0 0-1,0 0 1,0 0-1,-5 9-83,-3 12-1,-27 89 56,-48 140-57,57-178 136,-16 79-1,-6 76 160,40-180-97,2-17-11,1 1-1,0 32 1,5-53-40,0 1-1,1 0 1,0-1 0,0 1-1,1-1 1,1 1 0,0-1-1,0 0 1,8 16 0,-10-25-29,0 1 0,0-1 0,0 0 0,0 1-1,0-1 1,0 0 0,0 0 0,0 0 0,0 0 0,1 0 0,-1 0 0,0 0 0,1 0 0,-1 0 0,1-1 0,-1 1 0,4 0-1,-2 0-6,0-1 0,0 1-1,0-1 1,0 0 0,0 0-1,0-1 1,0 1 0,0-1-1,4 0 1,-1-1-17,1-1-1,0 1 1,-1-1 0,0 0-1,1-1 1,-1 0 0,-1 0-1,7-5 1,9-13-8,-18 18-2,0-1 0,1 1 0,-1 1 0,1-1 0,0 0 0,0 1 0,1 0 0,-1 0 0,1 0 0,-1 1 0,8-4 0,-12 6-3,1 0 0,0 0 0,0 1-1,0-1 1,0 0 0,0 0 0,-1 0 0,1 1 0,0-1 0,0 0 0,0 1 0,-1-1 0,1 1-1,0-1 1,0 1 0,-1-1 0,1 1 0,0 0 0,-1-1 0,1 1 0,-1 0 0,1-1 0,-1 1-1,1 0 1,-1 0 0,0-1 0,1 1 0,-1 0 0,0 0 0,1 0 0,-1-1 0,0 3 0,6 29-140,-1 91 34,-5-93 148,0-24 2,-1-1 1,1 1-1,1 0 0,-1-1 0,1 1 0,0 0 0,2 7 1,-3-12-26,1-1 0,-1 1 0,0 0 0,0 0 0,1-1 0,-1 1 0,0-1 0,1 1 0,-1 0 0,0-1 0,1 1 0,-1-1 0,1 1 0,-1-1 0,1 1 0,-1-1 0,1 1 0,-1-1 0,1 1 0,0-1 0,-1 0 0,1 1 0,0-1 0,-1 0 0,1 0 0,0 1 0,-1-1 0,1 0 0,0 0 0,-1 0 0,1 0 0,0 0 0,0 0 0,-1 0 0,1 0 0,0 0 1,-1 0-1,1 0 0,0-1 0,-1 1 0,1 0 0,0 0 0,-1-1 0,1 1 0,1-1 0,1-2 43,1 1 1,0-1-1,0 0 1,-1-1 0,6-6-1,15-18-26,36-32 0,-48 50-51,1 0 0,0 0 1,0 1-1,1 1 1,20-10-1,-32 17-19,1 0 0,0 0 0,0 0 0,0 0 0,-1 0 0,1 1 0,5-1 0,-7 1 31,-1 0 1,1 0-1,-1 0 1,1 0-1,-1 0 1,1 1-1,-1-1 1,1 0-1,-1 0 1,1 0-1,-1 1 1,0-1-1,1 0 1,-1 1-1,1-1 0,-1 0 1,0 1-1,1-1 1,0 1-1,-1 0 3,1 0-1,-1 0 1,0 0 0,1 0-1,-1 0 1,0 0-1,0 0 1,0 0-1,0 0 1,1 0-1,-1 0 1,-1 0-1,1 2 1,-2 12 1,-10 29-1,12-43 6,-127 427 59,75-286 20,43-122 3,-1-1 0,-1 0 1,0 0-1,-25 30 0,32-45-52,1 0 0,-1 0 0,0-1 0,0 1 0,0-1 0,-1 1 0,-7 3 0,10-6-24,-1 0 0,0 0 0,0 0 0,0-1 0,1 1 0,-1-1 0,0 1 0,0-1 0,0 0 0,0 0 0,0-1 0,0 1 0,0 0 0,0-1 0,0 0 0,-3-1 0,2 0 1,-1 0 1,1 0-1,1-1 0,-1 1 1,0-1-1,1 0 1,-1 0-1,1 0 0,0 0 1,0-1-1,0 1 1,0-1-1,1 0 0,-1 0 1,1 0-1,0 0 1,0 0-1,1 0 0,-1 0 1,1-1-1,0 1 1,0-1-1,0 1 0,1-1 1,-1 1-1,1-1 1,0 1-1,1-1 0,-1 1 1,3-9-1,3-4 38,0 0-1,1 0 1,1 1 0,1 1-1,19-28 1,60-63 434,-58 74-366,1 1-1,50-37 1,-57 50-301,2 1 0,0 1 0,0 2-1,38-15 1,-55 25-913,0 1-1,1 1 1,16-4-1,-23 6 526,-1 0 0,1-1 0,-1 1 0,1 0 1,0 1-1,-1-1 0,1 0 0,0 1 0,-1-1 0,1 1 0,-1 0 0,1 0 0,-1 0 0,0 0 0,1 0 0,3 3 0,-2 27-10298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40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431 876 2400,'-10'1'2896,"-3"3"2309,5-3-4682,0 0 0,0 0 0,0 0 0,0 1 0,1 0 0,-11 5 1,-43 22 991,44-21-1081,-20 11 474,-64 44 0,86-52-775,1 0 0,1 1 0,0 0 0,1 1-1,0 1 1,-18 26 0,27-35-59,0 0-1,1 0 1,0 0-1,0 0 0,-2 9 1,3-13-59,1 0 0,0 0-1,0 0 1,0 0 0,-1-1 0,1 1-1,0 0 1,0 0 0,0 0 0,0 0 0,1 0-1,-1-1 1,0 1 0,0 0 0,0 0 0,1 0-1,-1 0 1,0-1 0,1 1 0,-1 0 0,1 0-1,-1-1 1,1 1 0,-1 0 0,1-1-1,-1 1 1,1 0 0,0-1 0,-1 1 0,1-1-1,0 1 1,-1-1 0,1 0 0,0 1 0,0-1-1,0 0 1,-1 1 0,1-1 0,0 0-1,0 0 1,0 0 0,0 1 0,-1-1 0,1 0-1,0 0 1,1-1 0,5 1 53,-1-1 0,1 0-1,-1 0 1,1-1 0,-1 1-1,9-5 1,37-19 205,-22 9-192,-1-1 1,-1-1 0,0-2 0,-2-1 0,26-26-1,-38 33-42,-2-1-1,0 0 0,-1-1 0,12-23 1,27-74 111,-23 39-162,-3-2 0,-4-1 0,-2 0 1,8-97-1,-24 120-169,-1 1-1,-3 0 1,-17-99 0,19 151 172,0 0-1,0 1 1,0-1 0,0 0 0,-1 0 0,1 0 0,0 0 0,0 1 0,-1-1-1,1 0 1,-1 0 0,1 0 0,-1 1 0,1-1 0,-1 0 0,1 1-1,-2-2 1,2 2 3,-1 0-1,1 0 1,-1 0-1,1 0 1,0 0-1,-1 0 0,1 0 1,-1 0-1,1 0 1,0 0-1,-1 0 1,1 0-1,0 0 1,-1 1-1,1-1 1,-1 0-1,1 0 0,0 0 1,-1 1-1,1-1 1,0 0-1,0 0 1,-1 1-1,1-1 1,0 0-1,-1 1 1,-2 3-25,1 0 1,-1 0 0,1 0 0,0 0-1,-3 8 1,-4 20 23,1 0 0,2 0-1,-3 41 1,1-9 111,0 13 352,4 97 0,10 46 13,-3-190-333,1 0 1,9 39-1,-9-54-67,1 0 0,0-1 0,0 0-1,2 0 1,0-1 0,12 19 0,-16-28-39,0 0 1,1-1 0,-1 1 0,0-1 0,1 0 0,0 0-1,0-1 1,0 1 0,0-1 0,0 0 0,0 0 0,1 0-1,-1 0 1,1-1 0,-1 1 0,1-1 0,0-1 0,-1 1-1,1-1 1,0 1 0,0-1 0,-1-1 0,8 0-1,3-2 6,-1 0-1,0 0 0,0-2 1,-1 0-1,1 0 0,15-10 0,-23 12-13,0 0 0,0-1 0,-1 0-1,1 0 1,-1 0 0,0 0 0,0-1 0,0 0-1,-1 0 1,0 0 0,0-1 0,0 1 0,0-1-1,-1 0 1,0 0 0,0 0 0,-1-1 0,0 1-1,0-1 1,0 1 0,-1-1 0,1-7 0,-1 5-61,0 0 0,-1 0 0,0 0 0,0 0 1,-1 1-1,0-1 0,0 0 0,-1 0 1,0 1-1,-6-16 0,7 23 25,1 1 0,-1-1 0,1 0 0,0 0 0,-1 0-1,0 1 1,1-1 0,-1 0 0,1 1 0,-1-1 0,0 0 0,0 1 0,1-1 0,-1 1 0,0-1 0,0 1-1,0-1 1,1 1 0,-1 0 0,0-1 0,0 1 0,0 0 0,0 0 0,0 0 0,-1 0 0,0 0-3,1 0-1,-1 1 1,0-1 0,1 1 0,-1-1 0,1 1 0,-1 0-1,1 0 1,-1 0 0,1 0 0,0 0 0,0 0-1,-2 1 1,-3 4-13,1 0 0,0 1 0,0-1 0,-7 14 0,2 0 31,1 0 0,-11 32 0,18-45 15,0 1-1,0 0 1,0 0 0,1 0-1,1 0 1,0 0 0,0 0 0,0 1-1,1-1 1,2 10 0,-1-13 12,-1 0 0,2 0 1,-1 0-1,0 0 0,1-1 1,0 1-1,0-1 0,0 0 1,1 0-1,0 0 0,-1 0 1,1-1-1,1 1 0,-1-1 1,0 0-1,1-1 0,-1 1 1,1-1-1,0 1 0,6 1 1,4 1 38,1 0 0,1-2 0,-1 1 0,0-2 0,20 1 0,-18-2-21,-1-2 0,1 0 0,-1-1 0,1-1 0,-1 0 1,0-1-1,-1-1 0,19-8 0,-11 2-20,-1 0 0,0-2-1,-1 0 1,36-30 0,-37 25-49,28-33 0,-5 5-6,-41 42 16,1 0-1,0 1 0,0 0 1,1 0-1,-1 0 0,1 0 1,0 0-1,-1 1 1,1 0-1,0 0 0,0 0 1,1 1-1,-1 0 0,0 0 1,0 0-1,1 0 1,-1 1-1,0 0 0,1 0 1,-1 1-1,0-1 0,1 1 1,-1 0-1,0 0 1,0 1-1,8 3 0,56 24-73,-40-18 180,-34-13-11,-3-2-56,0 1-1,0 1 1,-1-1 0,1 1 0,-1 0-1,1 1 1,-11 0 0,10 1-47,0 0 0,0 1 0,0 0 1,0 1-1,0 0 0,0 1 1,0-1-1,1 2 0,-15 6 0,13-4-5,1 1-1,-1 0 0,1 0 0,0 1 1,1 0-1,-1 0 0,-7 12 0,9-11 28,0-1-15,1-1 1,0 1-1,1 1 1,-1-1 0,-5 15-1,10-21 21,1 1 0,-1-1 0,0 0 0,1 1 0,0 0 0,-1-1 0,1 1 0,0-1-1,0 1 1,1-1 0,-1 1 0,0-1 0,1 1 0,-1-1 0,1 1 0,0-1 0,0 1 0,0-1 0,0 0 0,1 0-1,-1 1 1,0-1 0,1 0 0,0 0 0,-1 0 0,5 3 0,-1-1 10,0 0 1,0-1-1,1 1 1,0-1-1,-1 0 0,1-1 1,0 1-1,1-1 1,-1-1-1,0 1 1,0-1-1,1 0 0,-1 0 1,8-1-1,12 0 38,0-1 1,30-5-1,-37 4-23,23-4-25,1-1 0,-1-2 0,-1-2 1,0-2-1,0-1 0,-2-2 0,0-2 1,-1-2-1,0-1 0,47-37 1,-56 38-18,-21 16 23,-1-2 1,1 1-1,-1-1 0,0 0 0,0 0 0,-1-1 0,6-7 1,-11 14-16,-1-1 1,0 1-1,0 0 1,0 0 0,0 0-1,1 0 1,-1-1-1,0 1 1,0 0 0,0 0-1,0 0 1,0-1 0,0 1-1,0 0 1,0 0-1,1 0 1,-1-1 0,0 1-1,0 0 1,0 0-1,0 0 1,0-1 0,0 1-1,0 0 1,0 0-1,0-1 1,0 1 0,0 0-1,-1 0 1,1 0-1,0-1 1,0 1 0,0 0-1,0 0 1,0 0 0,0-1-1,-1 1 1,-8 0-37,-16 11 27,14-2 11,0-1 1,1 2-1,0-1 0,-11 15 0,-34 47 92,49-62-67,4-7-9,-5 8 40,0 0-1,1 0 1,-7 13 0,12-20-40,0-1 0,0 1 0,0 0 0,0 0 0,1 0 0,-1 0 0,1 0 0,-1 0 0,1 0 0,0-1 0,0 1 0,1 0 0,-1 0 0,0 0 0,1 0 0,0 0 0,0 0 1,1 3-1,-1-5 4,-1 0 1,1 0-1,0 0 1,-1 0-1,1 0 1,0-1-1,0 1 1,-1 0-1,1-1 1,0 1-1,0 0 1,0-1-1,0 1 1,0-1-1,0 1 1,0-1-1,0 0 1,0 1-1,0-1 1,0 0-1,0 0 1,0 0-1,0 0 1,0 0-1,0 0 1,0 0-1,0 0 1,0 0-1,0 0 1,0 0-1,0-1 1,0 1-1,2-1 1,3-1 28,0-1 1,0 0-1,0 0 0,5-4 1,-7 5-13,9-7-36,0 0 1,-1 0-1,-1-1 1,1-1-1,-1 0 1,-1 0-1,0-1 1,-1-1-1,0 1 1,-1-1-1,-1-1 1,0 0-1,0 0 1,-1 0-1,-1-1 1,-1 1-1,4-20 1,-8 33-24,1 0 1,-1 0 0,0 0 0,0 0 0,0 0-1,0 0 1,0 0 0,0 0 0,0 0 0,0 0 0,0 0-1,-1 0 1,1 0 0,0 0 0,-1-1 0,-4 2-313,-2 8 212,1 1 92,0 0 0,1 0 1,0 1-1,1 0 0,0 0 0,0 0 0,1 0 1,0 1-1,1-1 0,0 1 0,0 15 1,2-23 39,0 0 1,0 1 0,1-1 0,-1 0 0,1 1 0,0-1 0,0 0 0,0 0 0,0 0 0,1 0 0,-1 0 0,1 0 0,0 0 0,0 0-1,2 2 1,-1-2 34,1 1 0,0-1 0,-1 0 0,1 0 0,0-1 0,0 1-1,1-1 1,-1 0 0,7 2 0,-1-1 16,-1 0 1,1-1-1,-1-1 1,1 1-1,0-2 0,0 1 1,-1-1-1,1-1 0,15-2 1,-13 0-36,1 0 1,-1-1-1,0 0 0,0-1 1,0 0-1,-1-1 1,1 0-1,-2-1 0,1 0 1,-1-1-1,0 0 0,0-1 1,-1 0-1,0-1 1,-1 1-1,0-2 0,0 1 1,8-16-1,8-22-138,34-93 0,-57 136 88,-1 3 5,1 0 1,0 0-1,-1 0 0,1 0 1,0 0-1,0 0 0,0 0 1,0 0-1,0 0 0,3-2 1,-4 10-79,1-1 0,-1 1 0,0 0 0,-2 9 0,-6 61-263,-4 49 618,11-108-93,1 1-1,0-1 1,2 1-1,0-1 0,7 31 1,-9-48-151,1 1 0,-1 0-1,0 0 1,0-1 0,0 1 0,1 0 0,-1-1 0,0 1-1,1-1 1,-1 1 0,1 0 0,-1-1 0,0 1 0,1-1-1,0 1 1,-1-1 0,1 1 0,-1-1 0,1 1 0,-1-1 0,1 0-1,0 1 1,-1-1 0,1 0 0,0 0 0,-1 1 0,1-1-1,0 0 1,0 0 0,-1 0 0,1 0 0,0 0 0,-1 0 0,1 0-1,0 0 1,0 0 0,-1 0 0,1 0 0,0-1 0,-1 1-1,1 0 1,0 0 0,-1-1 0,1 1 0,1-1 0,2-2 48,0 0 1,1 0-1,-1 0 1,7-7-1,7-11-103,0 0-1,-2-2 1,21-35 0,-24 41-8,-13 17 44,0-1 0,1 1 0,-1-1-1,1 0 1,-1 1 0,1 0 0,-1-1 0,1 1 0,-1-1 0,1 1 0,-1-1 0,1 1 0,0 0-1,-1 0 1,1-1 0,0 1 0,-1 0 0,1 0 0,0 0 0,-1-1 0,1 1 0,0 0 0,-1 0-1,1 0 1,0 0 0,1 1 0,-2-1-7,0 1-1,1 0 0,-1 0 1,0 0-1,0 0 1,0 0-1,1 0 1,-1-1-1,0 1 1,0 0-1,0 0 0,-1 0 1,1 0-1,0 0 1,-1 1-1,1 0 1,-6 41-156,-11 57-37,-32 143 212,11-49 50,12-92 30,22-90-27,-1 0 0,0 0 0,0 0 0,-1-1-1,-1 0 1,-8 10 0,13-17-42,-2 0-1,1-1 1,0 0-1,-1 1 1,1-2-1,-1 1 0,0 0 1,0-1-1,-5 3 1,7-4-18,-1 0-1,1 0 1,-1-1 0,1 1 0,-1-1 0,1 1-1,-1-1 1,0 0 0,1 0 0,-1 0 0,0 0-1,1-1 1,-1 1 0,1-1 0,-1 0-1,1 1 1,-1-1 0,-2-2 0,-1 0-68,-1-1 1,1 0 0,0 0-1,1 0 1,-1-1-1,1 0 1,0 0-1,0-1 1,0 1 0,1-1-1,0 0 1,0 0-1,-5-11 1,7 13 52,1 0 0,-1 0 0,1 0 0,0 0 0,0 0 0,0 0 0,0 0 0,1 0 0,0 0 1,0 0-1,0 0 0,0-1 0,0 1 0,1 0 0,0 0 0,0 0 0,0 0 0,0 0 0,1 0 0,0 1 0,-1-1 0,1 0 0,1 1 0,4-7 1,87-87-88,8-13 49,-74 77 143,1 1 1,50-41 0,-41 46-82,0 2 1,2 1-1,73-31 0,-93 46 0,0 0 0,-1-2 0,0-1 0,-1 0 0,0-1 0,-1-1 0,0-1 0,-1 0 0,-1-1 0,0-1 0,-2 0 0,0-1 0,-1 0 0,0-1 0,13-30 0,-16 27 27,13-35-93,-25 66 37,-29 113-54,29-105 134,1-1 0,0 0 0,1 0 0,1 1-1,0-1 1,4 21 0,-4-33-8,1-1 0,0 1 0,1 0 0,-1 0 1,1-1-1,0 1 0,-1-1 0,2 0 0,-1 1 0,0-1 0,1 0 0,3 3 0,-5-4-28,1-1 0,-1 0-1,1 1 1,-1-1 0,1 0-1,0 0 1,-1-1 0,1 1 0,0 0-1,0 0 1,0-1 0,-1 1-1,1-1 1,0 0 0,0 1 0,0-1-1,0 0 1,0 0 0,0 0-1,0-1 1,0 1 0,0 0 0,-1-1-1,1 1 1,0-1 0,2 0-1,6-6-4,0 0-1,0 0 1,-1 0-1,0-1 0,-1-1 1,13-14-1,-7 7-13,17-16-68,34-41 78,-58 65-4,2-4-31,1 1-1,0 0 1,0 0 0,21-15-1,-30 25 7,0 0 1,1 0-1,-1 1 1,0-1-1,1 0 0,-1 1 1,0-1-1,1 1 0,-1-1 1,1 1-1,-1 0 0,1-1 1,-1 1-1,2 0 1,-2 0 2,0 1 1,0-1 0,-1 0 0,1 0 0,-1 0 0,1 1 0,0-1 0,-1 0 0,1 1 0,-1-1 0,1 1 0,0-1 0,-1 1 0,1-1 0,-1 1 0,0-1 0,1 1 0,-1-1 0,1 1 0,-1-1 0,1 2 0,0 1-5,0 0 1,-1 0-1,1 0 0,-1 0 0,1 0 0,-1 0 1,0 0-1,0 0 0,0 0 0,-1 0 0,0 4 0,-4 15 26,-9 21 0,-3 10 186,17-53-187,0 0 1,0 0-1,0 1 0,-1-1 0,1 0 1,0 1-1,0-1 0,0 0 0,0 1 1,0-1-1,0 0 0,0 1 1,0-1-1,0 1 0,0-1 0,0 0 1,0 1-1,0-1 0,0 0 0,0 1 1,1-1-1,-1 0 0,0 1 0,0-1 1,0 0-1,0 0 0,1 1 0,-1-1 1,0 0-1,0 0 0,1 1 0,-1-1 1,0 0-1,0 0 0,1 1 1,-1-1-1,1 0-1,1 0-1,-1 0 1,0 0 0,0 0 0,0 0-1,0 0 1,0-1 0,0 1 0,0 0-1,0-1 1,0 1 0,1-1 0,4-2-9,1-1 1,-1 1-1,6-7 1,54-50 279,-43 38-389,1 0-1,34-23 1,-54 42 92,0 1 0,0-1 0,1 1 0,-1 0 0,0 0 0,1 1-1,-1 0 1,1-1 0,6 0 0,-8 2 11,0 0 0,-1 0 0,1 1 0,0-1-1,0 0 1,-1 1 0,1 0 0,-1-1 0,1 1 0,-1 0-1,1 0 1,-1 1 0,1-1 0,-1 1 0,0-1 0,0 1-1,0-1 1,3 4 0,9 11 38,-1 0 1,-1 0-1,11 22 0,-4-9 63,-18-26-99,1 0 0,0-1 0,1 1 0,-1-1 0,0 0 0,1 0 0,-1 1 0,1-2 0,0 1 0,-1 0 0,6 2 0,0-1-718,0 0 0,0-1 0,9 1 0,2 1-2800,-18-3 2923,0-1 1,1 0-1,-1 0 1,1 1-1,-1-1 0,1 0 1,-1 0-1,0 0 1,1-1-1,-1 1 1,1 0-1,-1 0 1,1-1-1,-1 1 1,3-2-1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40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0 8640,'-55'0'3904,"34"9"-3392,11-9 288,6 5-544,-6-5 160,15 0-1088,4 6 384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41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 40 4064,'6'-27'8239,"-6"23"-7651,0 4-455,0-1-1,-1 0 1,1 1 0,0-1-1,-1 1 1,1 0 0,-1-1 0,1 1-1,-1-1 1,1 1 0,-1-1-1,1 1 1,-1 0 0,1-1 0,-1 1-1,1 0 1,-1 0 0,1 0-1,-1-1 1,1 1 0,-1 0 0,0 0-1,1 0 1,-1 0 0,0 0-1,0 0 1,-5 0 245,1 0 0,0 0 1,-1 0-1,1 1 0,-1 0 0,1 0 0,0 0 0,-8 4 1,-1 0 95,-23 14 0,21-9-259,0 1-1,1 1 1,0 0-1,1 1 1,0 1-1,1 0 1,0 1-1,-17 26 1,27-36-134,0 0 1,1 0 0,-1 0 0,1 0-1,0 1 1,0-1 0,1 0 0,-2 12-1,3-15-47,0 0 0,0 0-1,0 0 1,0 0-1,0 0 1,0 0 0,1 1-1,-1-1 1,1 0-1,0 0 1,-1 0-1,1 0 1,0 0 0,0 0-1,0-1 1,0 1-1,1 0 1,-1 0 0,1-1-1,-1 1 1,1-1-1,-1 1 1,1-1-1,0 0 1,-1 0 0,5 2-1,0 0 6,1-1-1,0 0 1,-1 0 0,1 0-1,0-1 1,0 0-1,0-1 1,0 1-1,0-1 1,0-1-1,0 1 1,13-4 0,-8 1-13,-1 0 1,0 0 0,0-1-1,0 0 1,-1-1 0,0 0-1,12-8 1,-13 5-15,0 1-1,0-1 1,-1 0 0,0-1 0,12-18 0,25-49 18,-37 60-102,0 0 0,-1 0 0,4-19 0,-11 35 55,0 0 0,0 0 0,0 0-1,0 0 1,0 0 0,0 0 0,0 0-1,0 0 1,0 0 0,0 0 0,0 0-1,0 0 1,0 0 0,0 0 0,0 0 0,0 0-1,0 0 1,0 0 0,0 0 0,-1 0-18,1 0-154,0-1 171,-7 12-119,-12 20 92,-25 50 49,-61 158-1,-9 99 163,59-170 45,49-148-148,-2 7 65,-2 0 0,-1-1 1,-23 42-1,33-66-124,-2 3 48,0-1 0,0 1 0,0-1 0,-8 7 0,10-10-35,1 0 0,-1-1-1,0 1 1,1-1 0,-1 1 0,0-1 0,0 1 0,1-1 0,-1 1 0,0-1 0,0 0 0,0 0 0,0 1 0,0-1 0,0 0 0,0 0-1,1 0 1,-1 0 0,0 0 0,0 0 0,0 0 0,0 0 0,0 0 0,0-1 0,0 1 0,0 0 0,1 0 0,-1-1 0,0 1-1,0-1 1,0 1 0,1-1 0,-1 1 0,0-1 0,0 1 0,1-1 0,-2-1 0,0-1 2,-1 0 0,1 0 0,0-1 0,1 1 0,-1-1 0,0 1 0,1-1 0,0 0 0,0 1 0,0-1 0,0 0 0,1 0 0,-1-4 0,1-8 22,0 1 0,2-18 0,0 13-9,2 0 0,0 0 0,1 1 0,0 0 0,2 0 0,0 0 0,2 1 0,12-22-1,-12 26-27,0 1-1,1 0 1,0 0-1,1 1 1,1 1-1,0 0 1,0 0-1,1 1 1,0 1-1,25-14 1,-8 9-1063,-1 2 0,2 0 1,49-10-1,-45 15-5693,50-4 0,-30 9 1462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47.6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378 465 4224,'1'0'326,"5"0"361,-6 0-663,0 0-1,0 0 0,0 0 1,0 0-1,0 0 0,1 0 1,-1 0-1,0 0 0,0 0 1,0 0-1,0 0 0,0 0 1,0 0-1,0 0 0,0 0 1,0 0-1,0 0 0,1 0 0,-1 0 1,0-1-1,0 1 0,0 0 1,0 0-1,0 0 0,0 0 1,0 0-1,0 0 0,0 0 1,0 0-1,0 0 0,0 0 1,0 0-1,0 0 0,0 0 1,0-1-1,0 1 0,0 0 0,0 0 1,0 0-1,0 0 0,0 0 1,0 0-1,0 0 0,0 0 1,0 0-1,0 0 0,0-1 1,0 1-1,0 0 0,0 0 1,0 0-1,0 0 0,0 0 1,0 0-1,0 0 0,0 0 1,0 0-1,0 0 0,-7-1 1125,0 1 0,0 0 0,-13 2 0,11 1-961,0 0 0,0 0-1,1 1 1,-1 0 0,-11 8 0,-36 29 367,28-16-155,0 0 0,1 2 0,2 1 1,1 1-1,1 2 0,-23 40 0,42-64-257,0 0-1,1 0 0,0 0 1,0 1-1,-3 13 0,5-20-107,1 1 0,0 0 0,-1 0 0,1 0 0,0-1-1,0 1 1,0 0 0,0 0 0,1 0 0,-1 0 0,0-1-1,1 1 1,-1 0 0,1 0 0,0-1 0,-1 1-1,1 0 1,0-1 0,0 1 0,0-1 0,0 1 0,0-1-1,1 0 1,-1 1 0,0-1 0,1 0 0,-1 0 0,0 0-1,1 0 1,0 0 0,1 1 0,2 0 45,0-1 1,0 1-1,0-1 1,0 0-1,1-1 1,-1 1-1,0-1 1,0 0 0,1 0-1,-1-1 1,0 0-1,0 0 1,0 0-1,10-3 1,-4 0-21,-1-1 0,1 1 0,-1-2-1,0 1 1,15-13 0,-15 9-26,0 0 0,0-1 0,-1 0-1,0 0 1,13-22 0,-20 28-27,27-43-25,-2-1-1,-2 0 1,-2-2 0,-3-1-1,-1-1 1,-4-1-1,-1 0 1,-3 0 0,-2-1-1,3-67 1,-11 101-35,1-33-47,-2 49 61,0 1-1,-1 0 1,1-1-1,-1 1 1,1 0-1,-1-1 1,0 1 0,-1 0-1,1 0 1,0 0-1,-4-5 1,5 8 33,0 0 0,0-1 0,0 1 0,-1 0 1,1 0-1,0 0 0,0 0 0,0-1 0,-1 1 1,1 0-1,0 0 0,0 0 0,-1 0 0,1 0 0,0 0 1,0-1-1,-1 1 0,1 0 0,0 0 0,0 0 1,-1 0-1,1 0 0,0 0 0,0 0 0,-1 0 0,1 0 1,0 0-1,0 0 0,-1 1 0,1-1 0,0 0 1,0 0-1,-1 0 0,1 0 0,0 0 0,0 0 0,-1 0 1,1 1-1,0-1 0,0 0 0,-8 10-72,8-10 70,-9 17 160,1 0 1,0 1 0,1 0 0,-4 19-1,-1 1 147,2-6-123,2 1 0,1 0 1,1 1-1,2-1 0,0 46 1,5-37-49,1 0 1,3 0 0,17 76-1,-16-98-6,12 33-1,-15-47-47,0 1 1,0-1-1,1 0 1,0 0-1,0 0 0,0-1 1,1 0-1,9 9 1,-13-12-55,1-1 0,0 0 0,0 1 1,0-1-1,0 0 0,0 0 0,0 0 1,0-1-1,0 1 0,0 0 0,1-1 1,-1 0-1,0 1 0,0-1 0,0 0 1,1 0-1,-1 0 0,3-1 0,-1 0 5,0 0 0,-1 0 0,1-1-1,0 1 1,0-1 0,-1 0 0,0 0-1,1 0 1,4-5 0,2-2 62,0-1 0,0-1 1,-1 0-1,13-20 0,1-5-87,-1 0 0,-2-2-1,29-75 1,-49 108-139,-5 12 112,-7 17 73,6-7 68,1 1 0,-5 34 0,6-28-20,1-11-27,2 0-1,0 0 1,0 0-1,1 0 1,1 0-1,4 25 0,-4-32-21,0-1 0,1 0-1,0 1 1,0-1-1,1 0 1,-1 0-1,1-1 1,4 7-1,-4-8 3,-1 0 1,1-1-1,-1 0 0,1 1 0,0-1 0,0 0 0,0 0 0,0 0 0,0-1 0,0 1 0,0-1 0,1 0 0,-1 0 1,4 1-1,0-1-36,-1-1 0,1 0 1,-1 0-1,1 0 0,-1-1 1,0 0-1,1 0 0,-1 0 1,0-1-1,0 0 0,1-1 1,-2 1-1,11-7 0,-3 2-7,0-1 0,0-1 0,-1 0 1,18-20-1,-13 11 24,-2 0 1,0-2-1,-2 0 1,0 0-1,17-39 1,-12 27 63,-18 32-94,0 0 1,0 0-1,0 0 1,0 0-1,0 0 1,0 0-1,0 0 1,0 0-1,0 0 1,0 0-1,0 1 1,0-1-1,0 0 1,1 0 0,-1 0-1,0 0 1,0 0-1,0 0 1,0 0-1,0 0 1,0 0-1,0 0 1,0 0-1,0 0 1,0 0-1,0 0 1,0 0-1,0 0 1,0 0 0,0 0-1,0 0 1,0-1-1,0 1 1,1 0-1,-1 0 1,0 0-1,0 0 1,0 0-1,0 0 1,0 0-1,0 0 1,0 0-1,0 0 1,0 0-1,0 0 1,0 0 0,0 0-1,0 0 1,0 0-1,0 0 1,0 0-1,-1 9-175,-4 16-49,0 2 308,0 0 0,1 30 0,3-39-23,1-1 0,1 0 0,1 0 0,7 31 1,-8-43-29,1 1 0,0-1 1,0 1-1,0-1 1,1 0-1,0 0 0,0 0 1,0 0-1,6 5 1,-8-9-14,0 0 1,1 1 0,-1-1-1,1 0 1,-1 0 0,1 0-1,-1-1 1,1 1 0,-1 0-1,1 0 1,0-1 0,-1 1-1,1-1 1,0 0 0,0 1-1,-1-1 1,1 0 0,0 0-1,0 0 1,0 0 0,-1-1-1,1 1 1,0 0 0,0-1-1,-1 1 1,1-1 0,0 0-1,-1 1 1,1-1 0,-1 0 0,1 0-1,-1 0 1,1 0 0,1-2-1,2-1 21,-1 0-1,0-1 1,0 0-1,-1 0 0,1 0 1,-1 0-1,0 0 1,4-11-1,2-4 8,5-23 0,-8 18-17,-1-1 0,-2 0 0,0-1 1,-2 1-1,-1 0 0,-4-41 0,-4 40-105,1 7-68,7 20 130,0-1 1,0 1-1,0-1 0,0 1 0,-1-1 1,1 1-1,0-1 0,0 0 0,0 1 1,0-1-1,1 1 0,-1-1 0,0 1 1,0-1-1,0 1 0,0-1 0,0 1 1,1-1-1,-1 1 0,0-1 0,0 1 1,1-1-1,-1 0 0,5-1-17,-1-1 0,1 1 0,-1 0 1,1 0-1,0 1 0,0-1 0,-1 1 0,1 0 0,0 0 0,0 1 0,0-1 0,0 1 0,5 1 0,4-1 27,0 2-1,0 0 0,25 6 1,-34-6 2,1 0-1,-1 1 1,0-1-1,0 1 1,0 0 0,0 0-1,0 1 1,0-1 0,-1 1-1,0 0 1,0 1 0,0-1-1,0 1 1,-1-1-1,0 1 1,1 0 0,-2 0-1,1 1 1,-1-1 0,0 1-1,3 9 1,1 9 37,-1 1 0,-2 0 0,2 45 1,-4-52-66,-1-5 68,1 1 1,1-1 0,0 1-1,1-1 1,5 16-1,-7-25-9,0-1 0,1 0 0,-1 0 0,1 0-1,0 0 1,0 0 0,0 0 0,0 0 0,0-1 0,1 1-1,-1-1 1,1 1 0,0-1 0,0 0 0,0 0 0,0 0 0,0-1-1,0 1 1,0-1 0,0 0 0,1 0 0,-1 0 0,0 0 0,1 0-1,4 0 1,-2-1-12,0 0 0,0-1 0,0 1 0,0-1 0,0 0 0,0-1 0,0 0 0,0 0 0,0 0 0,-1 0 0,1-1 0,-1 0 0,0 0 0,1-1 0,-1 1 0,-1-1 0,7-7 0,4-4 24,-1 0 0,0-2 0,18-30 0,-18 22-61,-1 0 0,10-29 1,-9 20-8,-10 20-19,-4 12-55,1 9-31,-1-1 73,-1 20 65,1-5-18,0 0 0,1 0-1,7 40 1,-3-39 158,2 14 88,-6-34-203,-1 0 1,1 0-1,0 0 1,0 0-1,0 0 1,0 0-1,0 0 0,0-1 1,0 1-1,1 0 1,-1-1-1,3 3 1,-3-3-16,0-1 1,0 0-1,-1 1 1,1-1-1,0 0 1,0 0-1,0 0 1,0 0-1,0 0 1,0 0-1,-1 0 1,1 0-1,0 0 1,0 0-1,0 0 1,0-1-1,0 1 1,0 0-1,-1-1 1,1 1-1,0 0 1,0-1-1,-1 1 1,1-1-1,0 1 1,0-1-1,0-1 1,19-18 165,-18 18-172,54-71 21,-34 42-85,28-30-1,-49 61 53,21-19-121,-22 18 122,1 1 0,-1 0 0,1-1 0,-1 1-1,1-1 1,-1 1 0,1 0 0,-1 0 0,1-1 0,-1 1 0,1 0-1,-1 0 1,1 0 0,0 0 0,-1 0 0,1 0 0,-1 0 0,1 0-1,0 0 1,-1 0 0,1 0 0,-1 0 0,1 0 0,-1 0-1,1 0 1,0 1 0,-1-1 0,1 0 0,-1 0 0,1 1 0,-1-1-1,1 0 1,-1 1 0,1-1 0,-1 0 0,1 1 0,-1-1 0,0 1-1,1-1 1,-1 1 0,0-1 0,1 1 0,-1-1 0,0 1-1,2 5-22,-1 0-1,0 0 0,0 0 1,0 0-1,-1 0 0,0 10 1,-1-4 39,1 13 60,0 24 78,0-45-125,1 1 0,0-1 0,0 0 0,0 0 0,0 0 0,1 1 0,-1-1 0,1-1 0,3 6 0,-4-8-12,0 0-1,-1 0 0,2 0 1,-1 0-1,0 0 1,0 0-1,0 0 0,0 0 1,0 0-1,1-1 1,-1 1-1,0 0 1,1-1-1,-1 1 0,1-1 1,-1 0-1,0 1 1,1-1-1,-1 0 1,1 0-1,-1 0 0,1 0 1,-1 0-1,1 0 1,-1 0-1,1 0 0,-1-1 1,0 1-1,2-1 1,6-2 39,-1-1 1,0 1-1,14-10 1,-22 13-55,39-25-6,-2-2 1,64-60 0,-98 84 1,44-37-135,-43 36 118,1 1-1,-1 0 1,1 1-1,-1-1 1,1 1-1,0 0 1,0 0-1,0 0 1,6 0-1,-9 2 22,-1 0 0,0 0 0,1 0 0,-1 0 0,0 0 0,0 0 0,0 0-1,1 1 1,-1-1 0,0 0 0,0 1 0,0-1 0,1 1 0,-1-1-1,0 1 1,0 0 0,0 0 0,0-1 0,0 1 0,0 0 0,-1 0 0,1 0-1,0 0 1,0 0 0,0 0 0,-1 0 0,1 0 0,-1 0 0,1 0-1,-1 1 1,1-1 0,-1 1 0,3 6 11,-2-1-1,1 1 0,-1 0 1,0 8-1,0-8-20,-1 34-64,0-32 122,-1-1 0,2 1-1,1 12 1,-2-22-47,0 1-1,0 0 1,0 0-1,0-1 0,0 1 1,0 0-1,0 0 1,1-1-1,-1 1 1,0 0-1,1 0 1,-1-1-1,0 1 0,1-1 1,-1 1-1,1 0 1,-1-1-1,1 1 1,-1-1-1,1 1 1,0-1-1,-1 1 0,1-1 1,-1 1-1,1-1 1,0 0-1,0 1 1,-1-1-1,1 0 1,0 0-1,-1 1 1,1-1-1,0 0 0,0 0 1,0 0-1,-1 0 1,1 0-1,0 0 1,0 0-1,-1 0 1,1 0-1,0-1 0,0 1 1,-1 0-1,1 0 1,1-1-1,4-2 2,1 0 0,-1-1 0,0 0 0,8-6 0,-3 3-1,92-53-1,-91 50 0,-11 6 0,-1 4-2,0 0 0,0 0-1,0 0 1,0-1 0,0 1-1,0 0 1,0 0 0,0 0-1,0 0 1,0-1 0,0 1-1,0 0 1,0 0 0,0 0-1,0 0 1,0-1 0,0 1 0,0 0-1,-1 0 1,1 0 0,0 0-1,0 0 1,0-1 0,0 1-1,0 0 1,0 0 0,0 0-1,-1 0 1,1 0 0,0 0 0,0 0-1,0 0 1,0-1 0,0 1-1,-1 0 1,1 0 0,0 0-1,0 0 1,0 0 0,0 0-1,-1 0 1,1 0 0,0 0-1,0 0 1,-10 5-234,-7 12-176,-7 13 165,15-19 238,0 0 1,0 1-1,1 0 1,0 0-1,-9 23 0,12-23 24,1-3-13,0 0 0,1 1 0,1-1 0,-1 0 0,-1 16 0,4-25 0,0 1 0,0-1 0,0 0 0,0 1 0,0-1 0,1 0 0,-1 1 0,0-1 0,0 0 0,0 0 0,0 1 0,0-1 0,1 0 0,-1 1 0,0-1 0,0 0 0,1 0 0,-1 1 0,0-1 0,0 0 0,1 0 0,-1 0 0,0 1 0,0-1 0,1 0 0,-1 0 0,0 0 0,1 0 0,-1 0 0,0 0 0,1 1 0,-1-1 0,0 0 0,1 0 0,-1 0 0,0 0 0,1 0 0,-1 0 0,1 0 0,-1-1 0,0 1 0,1 0 0,-1 0 0,0 0 0,0 0 0,1 0 0,-1 0 0,0-1 0,1 1 0,-1 0 0,19-10 179,-7-1-160,1-1 0,-2 0 0,1-1 0,14-22 0,15-16-52,-41 51 23,0 0-1,0-1 1,0 1-1,0 0 1,1 0-1,-1-1 0,0 1 1,0 0-1,0 0 1,1-1-1,-1 1 0,0 0 1,0 0-1,1 0 1,-1 0-1,0-1 0,0 1 1,1 0-1,-1 0 1,0 0-1,1 0 1,-1 0-1,0 0 0,1 0 1,-1 0-1,0 0 1,0 0-1,1 0 0,0 9-172,-8 24-20,4-23 166,-1 6 13,0-1-1,-13 28 1,-6 12 14,-78 218-77,33-119 163,55-130 28,-1 0 0,-1-1-1,-36 42 1,44-57-54,0 0 0,-1 0-1,-1-1 1,1 0 0,-1 0 0,0-1-1,-1 0 1,1-1 0,-15 6-1,23-11-43,0 1-1,0-1 1,0 1-1,0-1 0,-1 0 1,1 0-1,0 1 0,0-1 1,-1 0-1,1 0 0,0 0 1,-1 0-1,1 0 0,0-1 1,0 1-1,-1 0 0,1 0 1,0-1-1,0 1 0,-2-2 1,2 2-3,1-1 0,-1 0 1,0 0-1,1 0 0,-1 1 0,1-1 1,-1 0-1,1 0 0,0 0 0,-1 0 1,1 0-1,0 0 0,0 0 0,0 0 1,-1 0-1,1 0 0,0 0 0,0 0 1,1-2-1,-1-2-5,1 0-1,1 0 1,-1 0-1,0 0 1,1 1 0,0-1-1,0 0 1,4-4-1,78-109-1375,-21 49-4367,-37 47 3353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48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40 7648,'-40'-28'3456,"22"20"-3008,13 5-320,5 6-160,8 0-2016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48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383 500 3072,'0'-3'216,"0"1"1,1 0 0,-1-1-1,1 1 1,0 0-1,0 0 1,-1-1-1,3-2 1,3-11 4202,-6 15-4297,0 0 0,0 1 1,0-1-1,0 0 0,0 0 1,0 0-1,0 1 0,0-1 1,0 0-1,0 0 0,0 1 1,0-1-1,-1 0 0,1 0 1,0 1-1,-1-1 0,1 0 1,-1 1-1,1-1 0,0 1 1,-1-1-1,1 0 0,-1 1 0,0-1 1,1 1-1,-1-1 0,1 1 1,-1-1-1,0 1 0,1 0 1,-1-1-1,0 1 0,0 0 1,1 0-1,-1-1 0,0 1 1,0 0-1,1 0 0,-1 0 1,0 0-1,0 0 0,-1 0 1,-2 1 127,0 0 1,0 0-1,0 0 0,0 0 1,0 1-1,-7 3 1,-20 13 611,1 1 1,-43 34-1,-47 54 796,68-51-1103,48-51-489,0 0 1,0 1-1,0 0 0,1-1 1,0 1-1,0 1 0,0-1 1,-2 12-1,5-17-51,-1 0 1,1 0-1,0 1 0,0-1 1,0 0-1,0 1 0,0-1 1,0 0-1,0 1 0,1-1 1,-1 0-1,0 0 0,1 1 1,-1-1-1,1 0 0,-1 0 1,1 0-1,0 0 0,-1 0 1,1 0-1,0 0 0,0 0 1,0 0-1,-1 0 0,1 0 1,0 0-1,1 0 0,-1-1 1,0 1-1,0 0 1,2 0-1,3 1 96,-1 0 0,1-1 0,-1 1 0,1-1 0,10 0 0,-4 0-76,-1-1 0,1 0 0,0 0 0,-1-2 0,1 1 0,-1-1 0,1-1 0,-1 0 0,0-1 0,0 0 0,0-1 0,-1 0 0,0 0 0,0-1 0,0-1 0,0 1 0,13-14 0,-7 2 12,-1 0 1,0-1 0,-1 0 0,-1-2-1,-1 1 1,17-41 0,41-144-41,-66 194-34,8-31-70,11-72-1,-20 89 55,-1 0 0,-2 0 0,0 0 0,-4-33 0,3 54-4,1 1 0,-1 0 0,0-1 1,0 1-1,-3-6 0,4 9 39,0-1 0,0 1 0,0-1 0,-1 1 0,1 0 0,0-1 0,-1 1 0,1 0 0,0-1 0,0 1 0,-1 0 0,1 0-1,-1-1 1,1 1 0,0 0 0,-1 0 0,1 0 0,-1-1 0,1 1 0,0 0 0,-1 0 0,1 0 0,-1 0 0,1 0 0,-1 0 0,1 0 0,-1 0 0,1 0 0,0 0 0,-1 0 0,1 0 0,-1 0 0,1 0 0,-1 1 0,1-1-1,0 0 1,-1 0 0,1 0 0,-1 1 0,1-1 0,0 0 0,-1 0 0,1 1 0,0-1 0,-1 0 0,1 1 0,-1 0 0,-4 4-30,0 0 1,0 1-1,1-1 0,0 1 0,0 0 1,0 0-1,-5 12 0,-15 50-42,17-47 51,-7 26 70,2-1-1,2 2 0,2 0 1,2 0-1,2 0 1,4 93-1,2-122-254,7 30 1,-8-43-289,0 0-1,1 0 1,0-1 0,1 1-1,-1-1 1,1 0 0,0 1-1,0-1 1,6 6-1,8 6-1656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49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2 3232,'3'-1'15146,"-5"20"-12095,-1-12-2918,-1 0 1,0 0-1,0 0 1,0 0-1,-1-1 1,-6 7 0,-16 23-83,-18 39-27,-55 128 0,4-7 632,85-177-545,1 0-1,0 1 0,2 1 0,0-1 0,-5 26 1,12-44-66,1 0 1,0 0-1,0 0 0,0 1 1,0-1-1,0 0 1,0 0-1,0 0 1,1 1-1,-1-1 1,1 0-1,-1 0 1,1 0-1,0 0 1,0 0-1,0 0 0,0 0 1,0 0-1,1-1 1,-1 1-1,0 0 1,1-1-1,-1 1 1,1-1-1,0 1 1,-1-1-1,1 0 0,0 0 1,0 1-1,0-1 1,0-1-1,0 1 1,4 1-1,6 1 39,0 0 0,0 0-1,1-2 1,21 2-1,-20-3 66,40 3-212,0-4 1,60-7 0,-85 6-614,-17 1-767,23-4 0,-31 4 711,1 0 0,-1 0 1,0-1-1,-1 0 0,1 0 0,0 0 0,0 0 1,-1 0-1,5-4 0,6-3-1294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02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2976,'0'-2'642,"0"0"1,1 1-1,-1-1 1,1 0-1,-1 0 0,1 0 1,0 0-1,0 0 1,-1 1-1,3-4 0,-3 7-445,1 1-1,-1-1 1,1 0-1,-1 0 0,1 0 1,0 0-1,1 3 1,5 16 535,0 197 1807,-4-70-2022,-1-102-375,5 204 612,-14-190 3,7-57-143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49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46 8896,'-35'-45'8095,"39"50"-6591,5-5 1664,10 3-1856,21-3-128,9 0-736,23 0-64,4 0-256,1 0-128,-6 0-32,-3 0-1088,-15 0 576,-8 0-3968,-3 0 2496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51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0 470 4160,'1'0'10325,"6"-4"-9696,0-1 0,-1 0 0,1 0 0,-1 0 0,-1-1 0,1 0 0,7-10 0,30-52 469,-40 63-962,11-24 84,0-1 0,18-62 0,-20 53-106,32-106 99,-42 136-686,-8 24 503,-3 9-34,-1 4-37,-12 51 1,18-55 48,-10 63 108,14-77-43,0-1 0,0 0 0,0 1 0,1-1 1,1 0-1,-1 0 0,6 13 0,-6-19-34,0 0-1,0 0 0,1-1 0,0 1 1,-1 0-1,1-1 0,0 0 1,0 1-1,1-1 0,-1 0 0,0 0 1,1 0-1,-1 0 0,1-1 0,-1 1 1,1-1-1,0 1 0,0-1 1,0 0-1,0 0 0,0 0 0,0-1 1,0 1-1,0-1 0,0 0 0,0 1 1,0-1-1,0-1 0,0 1 1,0 0-1,0-1 0,0 1 0,4-2 1,13-4 18,-12 4-55,0 0 0,0 0 0,0-1 0,0 0 1,0-1-1,-1 1 0,12-9 0,-3-2 16,0 0-1,-2-1 0,0-1 1,0 0-1,-2-1 1,0-1-1,12-22 0,57-138 74,-79 172-95,2-5-361,-3 11 169,0 7 94,-1 43 95,-3 0-1,-1 0 1,-3-1-1,-18 69 1,21-105 76,4-9-21,-1-1-1,0 0 0,0 0 0,0 0 1,0 0-1,0 1 0,-3 3 1,1-5 97,2-3 15,5-7 9,-1 6-158,1-1-1,-1 1 1,1 0-1,-1-1 1,1 2-1,0-1 0,-1 0 1,7-1-1,35-7-130,55-2-53,64-12-1536,-84 1-1999,-61 16 1378,0-1-1,18-11 1,-13 3 26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52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24 5632,'-32'-23'2560,"27"23"-2208,2 0 0,6 0-256,2 0-320,0 0 128,3 0-2720,11 6 1536,17-1-1376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54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11 4640,'-6'2'82,"4"-1"406,0-1 0,0 1 0,0 0 0,0-1 0,0 1 0,0-1 0,0 0 0,0 0 0,0 0 0,0 0 0,0 0 0,0 0 0,0 0 0,-1-1 0,1 1 0,0-1 0,1 1 0,-1-1 0,0 0 0,-4-4 1533,7-2 1026,-1 12-2482,0-5-485,0 1 1,0 0-1,0-1 0,0 1 1,0 0-1,0-1 0,0 1 1,1 0-1,-1-1 0,0 1 1,0 0-1,1-1 1,-1 1-1,0 0 0,1-1 1,-1 1-1,1-1 0,-1 1 1,1 0-1,0-1-5,1 1-17,0-1 1,0 1 0,0-1 0,1 1 0,-1 0-1,0 0 1,0 0 0,2 1 0,16 6-7,10-5-11,0-2 0,1-1-1,-1-1 1,32-6 0,23 0 160,95 5 197,-101 3-321,-29 1-63,-35-1 48,1 0 0,-1-1 0,30-3-1,-43 2-50,-1 1 0,1 0 0,-1 0 0,1-1 0,-1 1 0,1 0 0,-1 0 0,1 1 0,-1-1 0,1 0 0,-1 0-1,1 1 1,-1-1 0,0 1 0,1-1 0,-1 1 0,0 0 0,1 0 0,1 1 0,0-1-675,-4-7-1231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55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412 635 2656,'0'0'837,"0"-2"-501,0-11 1312,-34 0 3701,29 13-5132,-1 0 0,0 0-1,0 0 1,0 1-1,0 0 1,0 0 0,0 0-1,1 1 1,-11 4-1,0 1 209,1 2 0,-21 13-1,15-8 3,1 1 0,0 1-1,1 1 1,1 1 0,-19 24-1,21-20-57,2 0 1,0 1-1,-18 42 0,26-49-189,0 0 0,1 0 0,1 0 0,0 1-1,1 0 1,-1 30 0,4-40-127,0-1-1,1 0 1,0 1 0,0-1-1,0 0 1,1 0 0,4 12-1,-5-17-44,0 0 0,-1 1-1,1-1 1,0 1 0,0-1 0,0 0-1,0 0 1,0 0 0,0 1 0,0-1-1,0 0 1,1 0 0,-1-1-1,0 1 1,1 0 0,-1 0 0,0-1-1,1 1 1,-1 0 0,1-1-1,-1 0 1,1 1 0,-1-1 0,1 0-1,-1 0 1,1 0 0,0 0 0,-1 0-1,1 0 1,-1 0 0,1 0-1,-1-1 1,1 1 0,-1-1 0,1 1-1,-1-1 1,3 0 0,13-9 17,0 0 0,-1-2 1,18-14-1,11-14 135,70-77 0,-93 92-131,-1-1 0,-1-1-1,-1-1 1,20-40 0,-25 36 12,-2-1-1,0-1 1,-3 0-1,11-68 1,-13 41-161,-2-123 0,-6 157 102,-2 0 1,-10-45-1,10 58-9,-1 1-1,0 0 1,-1 0 0,-1 0-1,0 0 1,-1 1-1,-9-12 1,15 22 35,0 0-1,-1 0 1,1 0 0,-1 1 0,0-1 0,0 0 0,0 1-1,1-1 1,-1 1 0,0 0 0,-1 0 0,1 0 0,0 0-1,0 0 1,0 0 0,-1 1 0,1-1 0,0 1 0,-1-1-1,1 1 1,-3 0 0,3 0 15,0 1 1,0-1-1,0 1 1,0 0-1,0-1 0,0 1 1,0 0-1,0 0 1,0 1-1,0-1 0,1 0 1,-1 0-1,0 1 1,1-1-1,-1 1 0,1 0 1,0-1-1,0 1 1,-1 0-1,1 0 0,0 0 1,0 0-1,1 0 1,-2 2-1,-3 11 84,1 0 0,1 0 0,0 0 0,1 0 0,1 1 0,0 20 0,10 98 537,-9-128-624,39 252 765,15-2-282,-20-101-260,-29-130-192,-1-2-1172,12 35-1,-10-47-2238,2-5 998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56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1 145 4992,'0'-13'8105,"10"51"-5848,9 188 1580,-12-99-2970,-1-51-499,-4-23 288,3-1 0,14 59 0,-18-108-568,3 15 207,-4-18-279,0 0-1,0 1 1,1-1 0,-1 0-1,0 1 1,0-1 0,0 0 0,0 1-1,0-1 1,0 0 0,0 1-1,1-1 1,-1 0 0,0 1 0,0-1-1,1 0 1,-1 0 0,0 1-1,0-1 1,1 0 0,-1 0-1,0 0 1,0 1 0,1-1 0,-1 0-1,0 0 1,1 0 0,-1 0-1,0 1 1,1-1 0,-1 0 0,1 0-1,0-1 2,-1 1-1,1-1 0,-1 1 1,1-1-1,-1 1 0,0-1 1,1 1-1,-1-1 0,0 0 1,1 1-1,-1-1 0,0 0 1,0 1-1,1-1 0,-1 0 1,0 1-1,0-1 0,0 0 1,0 1-1,0-1 0,0-1 1,-1-18 162,0 17-158,-17-215 59,7 17-208,15-121-90,-4 259 847,0 62-554,3 9 42,23 37 117,-14-26 1,9 24 0,46 137-83,-22-52 91,3-12 13,69 120 0,-106-213-78,9 24 0,-14-29-67,2 0-1,15 27 1,-8-16 305,-16-29-407,1-1 1,0 1 0,0 0 0,0-1 0,0 1 0,0 0 0,0-1 0,0 1 0,0 0 0,0 0-1,0-1 1,0 1 0,0 0 0,0-1 0,0 1 0,0 0 0,0-1 0,1 1 0,-1 0 0,0 0-1,0-1 1,0 1 0,0 0 0,1 0 0,-1-1 0,3-5 84,-1-7-3,0 0 0,-1 0 0,-1-1 0,0-13 0,1-30-87,12-73 95,23-186 127,-27 254-414,3 1 0,21-64-1,-25 95-479,-6 20-1194,1 1 0,0 0-1,6-14 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8:59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33 104 1728,'-20'-31'13879,"17"30"-13396,-2-3 1490,5 4-1948,0 0 1,0 0-1,0 0 0,0 0 0,0 0 1,0 0-1,0 0 0,-1 0 0,1 0 1,0-1-1,0 1 0,0 0 0,0 0 1,0 0-1,0 0 0,0 0 0,0 0 1,0 0-1,0 0 0,0 0 0,0 0 1,-1 0-1,1 0 0,0 0 0,0 0 1,0 0-1,0 0 0,0 0 0,0 0 1,0 0-1,0 0 0,-1 0 0,1 0 1,0 0-1,0 0 0,0 0 0,0 0 1,0 0-1,0 0 0,0 0 0,0 0 1,0 0-1,0 0 0,-1 0 1,1 0-1,0 0 0,0 0 0,0 0 1,0 0-1,0 0 0,0 1 0,0-1 1,0 0-1,0 0 0,0 0 0,0 0 1,0 0-1,0 0 0,0 0 0,0 0 1,0 0-1,0 0 0,0 1 0,2-4 181,0 1-1,0 0 0,0-1 1,1 1-1,-1 0 0,1 0 1,-1 1-1,1-1 0,3-1 1,4-2 22,0 1 1,13-4 0,6 0-127,35-4 0,10 5 145,139 4 0,-115 4 171,-56 3 345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00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73 5824,'-18'3'1866,"17"-3"-1819,0 0-1,1 1 1,-1-1-1,1 0 0,-1 0 1,1 0-1,-1 1 0,1-1 1,-1 0-1,1 1 0,-1-1 1,1 0-1,-1 1 1,1-1-1,0 1 0,-1-1 1,1 1-1,-1-1 0,1 1 1,0-1-1,0 1 0,-1-1 1,1 1-1,0 0 1,-1 0 233,1-1-153,-1 1 0,1-1 0,0 0-1,-1 0 1,1 1 0,0-1 0,0 0-1,-1 1 1,1-1 0,0 0 0,0 1-1,-1-1 1,1 0 0,0 1 0,0-1-1,0 0 1,0 1 0,-1-1 0,1 1-1,0-1 1,0 0 0,0 1 0,0-1-1,0 1 1,0-1 0,0 0 0,0 1-1,0-1 1,0 1 0,1-1 0,-1 0-1,0 1 1,0-1 0,0 1 0,0-1-1,0 0 1,1 1 0,-1-1-1,0 0 1,0 1 0,1-1 0,-1 0-1,0 0 1,1 1 0,-1-1 0,0 0-1,1 0 1,-1 1 0,0-1 0,1 0-1,-1 0 1,0 0 0,1 0 0,-1 1-1,1-1 1,-1 0 0,0 0 0,1 0-1,-1 0 1,1 0 0,-1 0 0,1 0-1,4 0 331,0 0-1,0 0 0,0 0 0,7-1 1,215-37 2907,45-7-2643,-216 35-627,6 0-4577,-45 9 2061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01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36 3712,'-1'-1'74,"0"1"1,1-1-1,-1 0 1,1 1-1,-1-1 1,1 0-1,-1 1 1,1-1-1,0-29 12717,0 31-12560,1 0 0,0 0 0,-1 0 0,1 0 0,0 0 0,0 0 0,0 0 0,0 0 0,0-1 0,2 2 0,4 4 305,-1 3-276,-1 0 1,0 1-1,0-1 1,-1 1-1,0 0 0,-1 0 1,0 0-1,2 12 0,1 14 185,0 38 0,-5-54-275,26 373 1424,-22-221-1178,-5-160-452,0 10-506,0-7-2869,-27-63-15959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01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8 167 6656,'-7'-26'2144,"7"25"-2111,0 1 1,0 0-1,0-1 1,0 1-1,0 0 1,-1-1-1,1 1 1,0 0-1,0-1 1,0 1-1,0-1 1,0 1-1,0 0 1,0-1-1,1 1 1,-1 0-1,0-1 1,0 1-1,0-1 1,0 1-1,0 0 1,0-1-1,1 1 1,-1-1-1,3-3-47,-1-1 418,0 1 1,1-1-1,0 1 1,-1 0 0,2 0-1,-1 0 1,0 1-1,7-6 1,5-3 467,0 1 0,1 1 0,0 0 1,28-11-1,-33 16-600,0 1-1,1 1 1,-1 0-1,1 1 1,0 0-1,-1 1 1,1 0-1,23 2 1,-17 1-43,0 0 0,0 2 1,0 0-1,0 1 0,-1 1 1,0 1-1,0 0 0,-1 1 1,0 1-1,0 0 0,18 15 1,-29-20-131,0 0 1,-1 1-1,1 0 1,-1 0-1,0 0 0,0 0 1,-1 1-1,0-1 1,0 1-1,0 0 1,0 0-1,-1 0 1,0 0-1,0 0 1,-1 1-1,0-1 1,0 1-1,0-1 1,-1 0-1,0 1 1,0-1-1,-2 9 1,-2 5 39,-1 1 0,-1-1 0,0 0 0,-2 0 0,0-1 0,-2 0 1,0-1-1,0 0 0,-2 0 0,-22 25 0,30-39-102,0 1-1,-1 0 1,0-1-1,0 0 1,0 0 0,-1-1-1,1 0 1,-1 0-1,0 0 1,0 0-1,0-1 1,-9 3-1,11-5-310,-1 1 0,1-1 0,-1 1 0,1-1 1,-1 0-1,0-1 0,1 1 0,-1-1 0,1 0 0,0 0 0,-1-1 0,1 1 0,0-1 0,0 0 0,0 0 0,0 0 0,0 0 0,-5-5 0,-7-7-3694,9 4 1259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03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18 5408,'4'-14'1728,"-4"14"-1696,0 0 1,0 0-1,0-1 0,0 1 1,-1 0-1,1 0 1,0 0-1,0 0 0,0-1 1,0 1-1,0 0 1,0 0-1,-1 0 0,1 0 1,0 0-1,0 0 1,0-1-1,0 1 0,-1 0 1,1 0-1,0 0 1,0 0-1,0 0 0,-1 0 1,1 0-1,0 0 1,0 0-1,0 0 0,-1 0 1,1 0-1,0 0 1,0 0-1,0 0 0,-1 0 1,1 0-1,0 0 0,0 0 1,-1 0-1,-8 2 881,2 2-549,2 1 1,-1-1-1,0 1 0,1 1 1,0-1-1,-7 10 1,-26 45 481,14-14-387,2 0-1,-22 67 1,38-92-304,0-1-1,1 1 1,1 0 0,1 0 0,1 0 0,1 41-1,2-52-49,0 0-1,0-1 1,2 0 0,-1 1-1,1-1 1,0 0-1,7 12 1,-6-14 4,-1-1 1,1 0-1,1 0 1,-1-1 0,1 1-1,0-1 1,1 0-1,-1-1 1,1 1 0,11 6-1,-11-7-19,1-1-1,0 0 1,-1-1-1,1 1 1,0-1-1,0-1 1,0 1-1,0-1 1,0 0-1,0-1 1,1 0-1,-1 0 1,0 0 0,11-3-1,-10 1-44,1 0 0,-1 0 0,0-1 0,0-1 0,0 1 0,-1-1 0,1-1 0,-1 1 0,0-1 0,0-1 0,12-11 0,-8 5-14,0-1 1,-1 0-1,0-1 1,-1 0 0,0-1-1,-1 0 1,-1 0-1,-1 0 1,0-1-1,-1 0 1,5-23-1,-7 19-42,-1 1-1,1-39 0,-4 47-30,0-1-1,0 1 1,-1-1 0,-1 1 0,0 0 0,-8-19 0,7 21 24,0 1 1,-1-1 0,0 1-1,-1 0 1,0 1 0,0-1-1,-14-11 1,17 16-111,0 0 0,0 1 0,0-1 0,-1 1 0,1 0 0,-1 0 0,1 0 0,-1 1 0,0-1 0,0 1 0,0 0 0,0 0 0,0 0 0,0 1 0,0-1 0,0 1 0,0 0 0,0 0 0,0 0 0,0 1 0,-8 1 0,0 3-1978,3 2 666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02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30 3552,'19'-29'12201,"-27"34"-10835,-12 28 229,6-9-1046,-18 34 399,3 1-1,-28 82 1,41-93-665,2 1 0,-10 63 0,-4 105 377,24-164-317,2 1-1,3-1 1,1 1-1,3-1 1,3 0-1,2 0 1,2-1-1,36 98 1,-39-131-270,0-1-1,1-1 1,1 0 0,0 0-1,1-1 1,1 0 0,22 20-1,-33-34-35,0-1-1,0 1 1,-1 0-1,1-1 1,0 0-1,0 1 1,0-1-1,1 0 1,-1 0 0,0 0-1,4 0 1,-6-1-116,1 0 0,0 1 1,0-1-1,-1-1 1,1 1-1,0 0 1,-1 0-1,1 0 1,0 0-1,-1 0 0,1-1 1,0 1-1,-1 0 1,1 0-1,-1-1 1,1 1-1,0-1 1,-1 1-1,1 0 0,-1-1 1,1 1-1,-1-1 1,1 1-1,-1-1 1,0 1-1,1-1 1,-1 0-1,0 1 0,1-1 1,-1 0-1,0 1 1,0-1-1,1 1 1,-1-1-1,0 0 0,0 0 1,0 1-1,0-1 1,0-1-1,6-50-10720,-6 36 7871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03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242 467 5056,'0'0'70,"1"-1"1,-1 1 0,0 0-1,0 0 1,0 0 0,1 0-1,-1 0 1,0-1-1,0 1 1,0 0 0,1 0-1,-1 0 1,0-1 0,2-16 7638,-8 15-6124,-5 1-412,8 2-1043,0 0 0,1 1 1,-1-1-1,0 1 1,1-1-1,-1 1 0,1 0 1,0 0-1,-1 0 1,1 1-1,-2 2 0,-7 6 183,-21 18 375,2 2 0,1 0 0,-44 64 0,70-90-639,-1 0-1,2 0 1,-1 0 0,1 0 0,-1 1 0,2-1 0,-3 10 0,3-13-35,1-1 0,0 1 0,0 0 1,0-1-1,0 1 0,0 0 1,1-1-1,-1 1 0,0-1 0,1 1 1,-1 0-1,1-1 0,0 1 1,-1-1-1,1 1 0,0-1 0,0 0 1,0 1-1,0-1 0,0 0 1,0 0-1,0 1 0,1-1 0,-1 0 1,0 0-1,1 0 0,-1 0 1,1-1-1,-1 1 0,1 0 0,1 0 1,2 1 10,0-1 0,0 0 0,0 0 1,1 0-1,-1 0 0,0-1 0,0 0 1,0 0-1,1 0 0,-1-1 0,9-2 1,-7 2 2,0-1 0,0-1 0,0 1 0,0-1-1,0-1 1,0 1 0,-1-1 0,7-5 0,-7 4-26,0-1 0,-1 0 0,0 0 0,0 0-1,0 0 1,7-14 0,-2 0 42,9-24 1,-8 9 7,0-1 1,-2 1 0,4-47 0,-10 63-40,8-49-55,-4-1 1,-3 0 0,-6-100-1,2 166 17,-2-16-87,-1 12-17,3 7 123,0 0 1,0 0-1,0 0 0,-1 0 0,1 0 1,0 0-1,0 0 0,0 0 0,0 0 0,0 0 1,-1 0-1,1 0 0,0 0 0,0 0 1,0 0-1,0 0 0,0 0 0,-1 0 1,1 0-1,0 0 0,0 0 0,0 0 0,0 0 1,0 0-1,0 0 0,-1 0 0,1 0 1,0 0-1,0 0 0,0 0 0,0 0 1,0 1-1,0-1 0,0 0 0,-1 0 0,1 0 1,0 0-1,-2 3 12,0 0 0,0 0 0,0 1 0,0-1 0,1 0 0,-1 1 0,1-1 0,0 1 0,0-1 0,0 1 1,0 4-1,-4 47 390,4 221 625,5-214-2055,3 1 1,21 88-1,-27-146 264,1 1 0,0-1 0,0 0 0,3 5 0,-5-9 511,1 0 0,-1 0 1,0-1-1,1 1 0,-1 0 1,1 0-1,-1-1 0,1 1 0,-1 0 1,1-1-1,-1 1 0,1-1 0,0 1 1,-1 0-1,1-1 0,0 0 0,-1 1 1,1-1-1,0 1 0,0-1 0,-1 0 1,1 0-1,0 1 0,0-1 0,0 0 1,0 0-1,-1 0 0,1 0 1,0 0-1,0 0 0,0 0 0,0 0 1,-1 0-1,2-1 0,11-6-2322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04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0 6976,'5'5'6605,"-1"11"-2560,-6 18-1956,-1-1 1,-14 59-1,-2 14-1402,15-70-507,-11 132 422,15-148-480,0 0 0,2-1 0,0 0 0,1 1 1,1-1-1,10 29 0,-13-44-79,1 0 0,1 0 0,-1 0 0,1 0 0,-1 0 0,1-1 0,0 1 0,0-1 0,1 0 0,-1 0 0,1 0 0,-1 0 0,1-1 0,0 1 0,0-1 0,0 0 0,0 0 0,1 0 0,-1-1 0,0 0 0,1 0 1,-1 0-1,5 1 0,-1-2-349,-1 1 0,0-1 0,0 0 0,0 0 0,1-1 1,7-2-1,-9 2-987,0-1 1,0 0 0,0 0-1,-1 0 1,1-1 0,10-6 0,-6 2-3055,2 1 1494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04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 11136,'-18'-8'5056,"31"11"-1729,1 2-2239,9-1 352,8 1-864,14-2 64,0 0-384,0-3-160,0 5-32,-5-5-160,1 0 64,-9 0-2784,-1 0 1536,-4-5-4063,-6 5 3007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04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7712,'0'6'5328,"0"-5"-5184,8 18 2707,13 25-236,-10-27-1911,0 0 1,1-1-1,22 24 0,48 39 763,-64-62-1159,1 0-79,0 2 1,-2 1-1,0 0 0,-1 1 1,-1 1-1,-1 0 0,-2 1 1,0 0-1,-1 1 0,-1 0 1,8 32-1,15 90 407,-29-120-514,-1 1 1,-2-1-1,-3 49 0,-1-47-132,-2 1 0,-1-2 0,-1 1 0,-2-1 0,0 0-1,-2-1 1,-1 0 0,-21 34 0,16-35-1780,-23 29 0,18-29-2598,-24 22 0,18-19 692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06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128 197 2560,'-4'-4'852,"-1"1"1,1-1 0,0 1-1,0-1 1,0-1-1,-5-6 1,0 1 1957,0-5 3258,9 15-5997,0 0 1,-1 0 0,1 0-1,0 0 1,0 1 0,-1-1-1,1 0 1,0 0 0,0 0-1,-1 0 1,1 1 0,0-1-1,0 0 1,0 0 0,-1 1 0,1-1-1,0 0 1,0 0 0,0 1-1,0-1 1,0 0 0,-1 0-1,1 1 1,0-1 0,0 0-1,0 1 1,0-1 0,-9 23 589,2-1 0,0 1 0,-7 44 0,1 73-350,8-71-18,-11 239 320,20-214 123,-4-92-650,1 1 0,-1-1 0,0 0 0,1 1 0,0-1 0,-1 0 0,1 0 0,1 3 0,-2-5-72,1 0-1,-1 0 1,0 1 0,0-1-1,0 0 1,0 0-1,0 0 1,1 0 0,-1 1-1,0-1 1,0 0 0,0 0-1,1 0 1,-1 0 0,0 0-1,0 0 1,0 0-1,1 1 1,-1-1 0,0 0-1,0 0 1,0 0 0,1 0-1,-1 0 1,0 0 0,0 0-1,1 0 1,-1 0 0,0 0-1,0 0 1,1-1-1,0 1 7,-1-1-1,1 1 0,0-1 1,0 0-1,-1 1 0,1-1 0,0 0 1,-1 0-1,1 1 0,-1-1 1,1 0-1,0-1 0,0-1 9,4-5 19,-1 0-1,-1 0 0,6-16 1,39-215-10,-44 211-48,29-186 64,-10 57 209,-17 93-518,-4 35 179,7-30-1,-9 54 106,2 11-152,21 52 40,23 97 0,3 67 410,-24-99-329,-10-63 394,2-1 0,45 102 0,-60-156-307,9 17 265,-11-22-335,0 1 0,1-1 0,-1 1 1,0-1-1,0 0 0,0 1 0,1-1 1,-1 1-1,0-1 0,1 0 0,-1 1 1,0-1-1,1 0 0,-1 0 0,1 1 1,-1-1-1,0 0 0,1 0 0,-1 1 1,1-1-1,-1 0 0,1 0 1,-1 0-1,1 0 0,-1 0 0,1 0 1,-1 0-1,1 0 0,-1 0 0,1 0 1,-1 0-1,0 0 0,1 0 0,-1 0 1,1 0-1,0-1 0,1-1 38,-1-1-1,1 0 0,-1-1 1,0 1-1,0 0 1,0 0-1,0-1 1,-1 1-1,1-5 1,1-4 20,4-14 47,-1 0 0,1-31 0,-1 6-34,45-233 96,-35 228-349,2 1 1,2 0-1,29-55 0,-40 93-985,2 1 0,-1 0 0,25-29 0,-27 37-236,1 1 0,0-1 1,10-6-1,-11 9-481,1 0 1,0 0-1,1 1 1,9-4 0,14-1-2771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08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79 3072,'-2'1'158,"2"-1"-95,0 0 1,-1 1-1,1-1 0,-1 0 1,1 0-1,0 0 1,-1 0-1,1 0 1,-1 0-1,1 0 1,-1 0-1,1 0 1,-1 0-1,1 0 1,0 0-1,-1 0 1,1 0-1,-1 0 1,1 0-1,-31-2 13196,31 11-10170,15-6-1515,22-4-670,72-12 1,35-18-220,5-1-230,-145 32-451,25-6 338,55-1 0,-65 8-2,-13 0-370,-13-1-952,-29 5-7701,24-4 5308,3 5 1151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09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57 8128,'-14'7'4587,"14"-7"-4556,7 2 2204,6-3 226,26-3 0,39-15 184,5-1-1471,120 1-257,-185 18-1150,-6 0 150,1 0-1,13 2 0,-21-1-1030,0 1 0,-1 0 0,1 0 0,-1 0 0,7 4 0,-4-3-1149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09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133 0 5408,'-2'9'10334,"-4"11"-6605,-12 45-2939,-58 243 948,64-270-1751,-3 12 24,14-45-572,0 0 0,0 0 0,1 0 0,0 0 0,0 0 0,0 0 0,1 8 0,0-5-2810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10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23 7136,'-6'-9'929,"-5"-5"1347,15 16-1817,0 0 0,0 0-1,0-1 1,1 1 0,-1-1 0,0 0 0,0 0 0,1-1-1,6 1 1,11 2 852,15 6-47,-1 3 0,0 1 0,45 23 0,-70-30-1035,12 5 49,-1 1 1,-1 1 0,0 1 0,-1 1 0,0 1-1,-1 1 1,-1 1 0,-1 0 0,-1 1-1,16 23 1,19 37 817,69 149 0,-93-173-1122,-4-2-913,28 94 0,-43-126-325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03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27 3968,'0'-1'112,"1"0"-1,-1 1 1,1-1 0,0 0-1,-1 1 1,1-1-1,0 1 1,-1-1 0,1 1-1,0-1 1,0 1 0,0 0-1,-1-1 1,1 1 0,0 0-1,0 0 1,0 0 0,1-1-1,-2 1-39,1 1 0,-1-1 0,1 0 0,-1 0 0,0 0 0,1 1 0,-1-1 0,0 0 0,1 1 0,-1-1 0,0 0 0,1 1 0,-1-1 0,0 0 0,0 1 0,1-1 0,-1 1 0,0-1 0,0 0 0,0 1 0,1-1 0,-1 1 0,0-1 0,0 1 0,1 4 158,-1-1 0,0 0 0,0 1-1,0-1 1,0 0 0,-1 6 0,-3 7 160,0 0-1,-1 0 0,-1-1 1,-1 1-1,0-1 0,-1-1 1,0 1-1,-2-2 0,1 1 1,-23 23-1,31-36-280,-1 0 1,0 0-1,0-1 0,0 1 1,-1-1-1,1 1 0,0-1 0,-1 0 1,1 0-1,-3 1 0,4-1-69,0-1 0,0 0-1,0 0 1,-1 0-1,1 0 1,0 0 0,0 0-1,0-1 1,0 1-1,1 0 1,-1 0-1,0-1 1,0 1 0,0 0-1,0-1 1,0 1-1,0-1 1,0 0 0,0 1-1,1-1 1,-1 1-1,0-1 1,1 0-1,-1 0 1,0 1 0,1-1-1,-1 0 1,1 0-1,-1 0 1,1 0 0,-1-1-1,-1-4-12,0 1 1,1 0-1,-1-1 0,2 1 0,-1-1 0,0 1 0,1-1 1,0 1-1,0-1 0,1 1 0,-1-1 0,3-6 1,1-8-293,15-37 0,-17 49 188,1 0 1,0 0-1,1 0 0,0 1 1,0 0-1,0 0 0,1 0 0,0 0 1,0 0-1,1 1 0,0 0 1,11-8-1,-16 13 80,0 0 0,0 1 0,0-1 0,0 0-1,0 1 1,0-1 0,1 1 0,-1-1 0,0 1 0,0 0 0,1-1 0,-1 1 0,0 0 0,1 0 0,-1 0 0,0 0-1,0 0 1,1 0 0,-1 0 0,0 1 0,1-1 0,0 1 0,0 0 7,-1 0 0,1 0 0,0 0 0,-1 0 1,0 0-1,1 1 0,-1-1 0,0 1 0,1-1 0,-1 1 0,0-1 0,0 1 1,1 2-1,1 3 53,0 1 0,-1-1 0,0 1 0,0 0 0,-1 0 0,1 10 1,-1 6 300,-2 1 1,0 0 0,-2 0 0,-7 32 0,-34 98 466,3-9-484,21-60-119,-5 28-4093,18-73 1636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11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239 652 2144,'0'-1'40,"0"-3"122,0 0 1,0 1-1,0-1 1,0 0-1,1 1 0,-1-1 1,1 0-1,0 1 1,0-1-1,1 1 1,1-4-1,6-10 1559,0 0 1,-1 0-1,10-36 0,-17 51-1474,-1-1 0,1 1 0,-1 0 0,0 0 0,0-1-1,0 1 1,0 0 0,0-1 0,-1 1 0,0-4 0,1 5-197,0 1 0,-1-1 1,1 0-1,0 1 0,0-1 0,-1 0 1,1 1-1,-1-1 0,1 1 1,0-1-1,-1 1 0,1-1 0,-1 1 1,1-1-1,-1 1 0,1-1 1,-1 1-1,0 0 0,1-1 0,-1 1 1,1 0-1,-1 0 0,0-1 1,1 1-1,-1 0 0,0 0 0,1 0 1,-1 0-1,0 0 0,1 0 0,-1 0 1,0 0-1,1 0 0,-1 0 1,0 0-1,1 0 0,-1 0 0,0 1 1,1-1-1,-1 0 0,0 0 1,1 1-1,-2 0 0,-6 3 156,0 1 0,1 0 0,-1 0 1,1 1-1,0 0 0,-10 11 0,2 0 88,-23 33 1,2 9 489,2 1 0,-27 71 0,57-124-670,1 1 1,0 0-1,0 0 1,1 0-1,0 0 0,1 0 1,0 1-1,0 14 0,1-21-96,0-1 0,0 1 0,1-1 0,-1 1-1,1-1 1,-1 1 0,1-1 0,-1 0 0,1 1 0,0-1-1,0 0 1,0 1 0,0-1 0,0 0 0,0 0-1,0 0 1,0 0 0,0 0 0,1 0 0,-1 0-1,0 0 1,1 0 0,-1-1 0,0 1 0,1-1 0,-1 1-1,1-1 1,-1 1 0,1-1 0,-1 0 0,1 1-1,-1-1 1,1 0 0,2 0 0,3-1 9,0 1-1,0-1 1,0-1 0,0 1 0,-1-1-1,8-3 1,-1 1-1,0-1 0,-1 0 0,0-1 0,0-1 0,-1 0 0,0 0 0,17-15 0,-8 1-14,0-1 0,-2-1 0,-1 0-1,-1-2 1,-1 0 0,-1 0 0,20-53 0,-16 27-31,-2 0 1,-2-2 0,9-73-1,-17 60 3,-2 0 0,-6-78 0,1 136-5,-1-27 3,1 33-3,1 0-1,0 0 0,-1 0 1,1 0-1,-1 0 1,0 0-1,0 0 0,0 0 1,0 1-1,0-1 1,0 0-1,0 0 1,-2-1-1,3 3 20,0 0-1,0 0 1,0 0 0,-1 0-1,1 0 1,0-1 0,0 1 0,0 0-1,0 0 1,-1 0 0,1 0-1,0 0 1,0 0 0,0 0-1,-1 0 1,1 0 0,0 0 0,0 0-1,0 0 1,0 0 0,-1 0-1,1 0 1,0 0 0,0 0-1,0 0 1,0 0 0,-1 0 0,1 0-1,0 0 1,0 1 0,0-1-1,0 0 1,-1 0 0,1 0-1,0 0 1,0 0 0,0 0-1,0 0 1,0 1 0,0-1 0,-1 0-1,1 0 1,0 1 0,-2 2 25,0 0 0,0 0 0,1 0 0,-1 1 1,1-1-1,-1 1 0,1-1 0,-1 6 0,-2 6 62,-6 17 169,-3 9 262,-15 85-1,14-22 70,6 2 0,8 200 0,0-306-586,8 66 67,-6-59-135,-1 0-1,1 0 1,0 0-1,1-1 1,0 1-1,0-1 1,4 7-1,-6-11-115,0-1 1,0 1-1,0-1 0,0 0 0,0 0 1,0 0-1,0 0 0,0 0 0,0 0 1,1 0-1,-1 0 0,0 0 0,1 0 1,-1 0-1,1-1 0,-1 1 0,1-1 0,-1 1 1,1-1-1,-1 0 0,1 1 0,0-1 1,-1 0-1,1 0 0,-1 0 0,1 0 1,0-1-1,-1 1 0,1 0 0,1-1 0,4-3-946,-1 0-1,-1 0 0,1-1 1,0 0-1,-1 0 0,0 0 1,0-1-1,-1 0 0,6-7 0,13-20-1710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11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5 5408,'3'-5'7066,"-2"10"-6362,-1-1 0,1 1 0,-1-1-1,0 1 1,-1-1 0,0 9 0,-1 4 364,0 9 19,-2 0 1,-9 40-1,-22 50 642,6-21-592,12-32-717,2 2 0,3-1 0,3 1 1,0 70-1,9-120-354,0 0 0,1 1 0,1-1 0,6 23 0,-7-33-18,1 0 1,0 0-1,0 0 0,0-1 1,0 1-1,1-1 0,-1 0 1,1 0-1,0 0 0,1 0 1,-1 0-1,1 0 0,-1-1 1,1 0-1,0 0 0,0 0 0,9 5 1,-2-4-12,0 0 0,0 0 0,0-1 0,0-1 0,0 0-1,22 1 1,69-5-572,-78 0 87,-15 2-375,0-1 0,1-1 0,-1 1 0,13-6 1,-18 6 248,0-1 0,0 1 0,-1-1 1,1 0-1,-1 0 0,0-1 0,1 1 0,-1-1 1,0 0-1,0 0 0,-1 0 0,5-5 1,4-14-3651,2 1 1424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12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27 11712,'-10'5'5311,"15"-5"-4607,4 0 2272,4 0-1760,24-5 704,2 2-1120,16-6-192,3 9-384,10-3-192,-9 3-64,-6-5 160,-8 10-64,-4-10-2560,-9 5 1344,-6-3-5375,1-1 3647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13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37 341 3808,'-2'-18'1960,"1"17"-1744,1 0-1,0-1 1,0 1 0,-1 0 0,1-1 0,0 1 0,0 0-1,0-1 1,0 1 0,6-13 5975,-4 21-4895,-1 2-638,0 1 0,-1 0-1,0 0 1,-1 0 0,-1 11 0,-2 12 83,-4 57 446,-2 39-673,8-64-368,1 103 369,1-160-423,1-1 13,-1-1-1,1 0 1,-1 1-1,-1-1 1,1 0-1,-1 0 1,-3 11-1,0-24 360,0-9-346,1-20-120,4-69 0,0 44-26,-1-94 102,3-37 81,7-2 832,-10 194-984,0 0 0,1 0 0,-1 1 0,0-1 0,0 0 0,0 0 0,0 0 1,0 0-1,0 0 0,0 0 0,0 0 0,0 0 0,0 0 0,0 0 0,0 0 1,0 0-1,0 0 0,0 0 0,0 0 0,0 0 0,0 0 0,1 0 0,-1 0 1,0 0-1,0 0 0,0 0 0,0 0 0,0 0 0,0 0 0,0-1 1,0 1-1,0 0 0,0 0 0,0 0 0,0 0 0,0 0 0,0 0 0,0 0 1,0 0-1,0 0 0,0 0 0,0 0 0,0 0 0,0 0 0,0 0 0,0 0 1,0 0-1,0 0 0,0 0 0,0 0 0,0-1 0,5 11 65,4 15 16,14 45 313,2-1 1,42 81-1,-50-113-325,35 100 42,-19-44-84,-31-89-29,52 119 612,-46-108-505,1-1-1,0 0 1,1 0-1,0-1 0,24 23 1,-34-35-92,1 0 0,0-1 0,-1 1 0,1 0 0,0-1 0,-1 1 0,1-1 0,0 1 0,-1-1 0,1 1 0,0-1 0,0 0 0,0 1 0,-1-1 0,1 0 0,0 0 0,0 0 0,0 1 0,0-1-1,0 0 1,-1 0 0,1 0 0,0 0 0,0-1 0,0 1 0,0 0 0,0 0 0,-1 0 0,1-1 0,0 1 0,0 0 0,0-1 0,-1 1 0,1-1 0,0 1 0,0-1 0,-1 1 0,1-1 0,0 1 0,-1-1 0,1 0 0,-1 1 0,1-1 0,-1 0 0,1-1 0,3-4 12,-1-1 0,0 0 0,0 0 0,3-13-1,21-105 38,-13 55 30,21-71 69,-16 69-125,40-147-1127,4 17-4458,-42 145 1439,2 10 1313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20.0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4 140 1248,'-2'5'7831,"1"8"-5545,1 20-3883,0-23 2383,0 1-737,2 0-1,-1 0 0,1 0 1,7 21-1,19 42 114,-25-66-150,4 9-1,1 0 0,0-1-1,2 0 1,14 19 0,-18-27 17,1 0-1,0-1 1,0 0 0,1 0-1,0-1 1,0 0 0,0 0 0,1-1-1,14 7 1,-5-6 79,1-1-1,-1 0 1,0-2-1,1 0 1,0 0-1,20-2 1,22 4 118,-52-5-176,-1 0 1,1 0-1,0-1 1,-1 0 0,1 0-1,0-1 1,-1 0-1,0-1 1,9-4 0,-11 4-9,-1 0 1,1 0-1,-1-1 1,0 0-1,-1 0 1,1-1-1,-1 0 1,1 1-1,-1-1 1,6-10-1,0-4 4,15-38 0,-17 39-94,0-1 0,12-19 1,-14 29-67,1-2 60,0 0 0,1 1 0,0-1 0,15-14 0,-14 18-21,-5 2 36,1 1 0,-1 0 0,1 0 0,0 0-1,0 1 1,1 0 0,-1 0 0,1 0 0,-1 1 0,8-3 0,-3 3 19,0 0-1,0 1 1,0 0 0,1 1-1,-1 0 1,0 0 0,0 1-1,18 4 1,50 9-22,36 7 107,-96-16-44,1 1 0,28 12 0,-40-14-19,0 0 0,0 0 0,-1 0 0,0 1 0,1 0 0,-2 0 0,1 1 0,-1 0 0,7 8 0,-2-1 100,-1 2 0,0-1 1,-1 2-1,-1-1 0,0 1 1,6 21-1,-11-25 579,-6-15 110,-6-18-201,7 14-612,1 0 0,1 0 0,0-1 1,0 1-1,0-1 0,1 0 0,0 1 1,0-1-1,1 1 0,0-1 1,0 1-1,1-1 0,0 1 0,0 0 1,1 0-1,0 0 0,0 0 1,1 0-1,0 1 0,0-1 0,0 1 1,10-11-1,4 0 13,0 1-1,0 0 1,1 1-1,1 1 1,1 1 0,0 1-1,0 1 1,1 0 0,1 2-1,32-9 1,20-1 62,146-17-1,-191 33 3,0 2 0,0 0 1,0 3-1,37 5 0,116 31 22,-52-9 361,-104-24-266,105 16 808,-111-19-815,1-1-1,0-1 1,0-1 0,24-4-1,35-13 209,91-32-1,-120 34-303,33-14-1410,-72 24-124,-1 0 1,16-11-1,-3-3-1088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20.9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2444 1 2496,'0'4'507,"0"1"1,0-1-1,0 0 0,0 1 1,-2 5-1,-1 32 1697,-1 193 446,4 71-399,0-305-2011,-11 3 1003,2-2-1108,1-1 1,-1 0-1,0 0 1,-15-1 0,3-1-68,-324 6 1054,212-2-740,-833 56 263,286-40 198,644-19-1698,0-3 0,-47-8 0,75 9 284,1 1-143,1 0 0,0-1 0,-9-3 0,13 4 532,1 1 0,0-1 0,-1 0 1,1 0-1,0 1 0,0-1 1,0 0-1,-1 0 0,1 0 1,0 0-1,0-1 0,1 1 1,-1 0-1,0 0 0,0-1 1,0 1-1,1 0 0,-1-1 0,0-2 1,0-1-583,1 0 0,0 0 1,0-1-1,0 1 0,2-5 1,-2 9 753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25.6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490 542 2496,'2'-4'166,"-1"-4"528,-1 7-679,0 1 0,0 0 0,0 0 0,-1 0 0,1 0 1,0 0-1,0 0 0,0 0 0,-1 0 0,1-1 0,0 1 0,0 0 0,-1 0 1,1 0-1,0 0 0,0 0 0,0 0 0,-1 0 0,1 0 0,0 0 0,0 0 1,-1 1-1,1-1 0,0 0 0,0 0 0,0 0 0,-1 0 0,1 0 1,0 0-1,0 0 0,-1 1 0,-11 1 2689,7-2-2445,0 1 0,0-1 0,0 1 1,-6 3-1,-108 46 1872,76-32-1884,19-8-246,1 2 0,1 0-1,0 1 1,1 1-1,0 1 1,1 1 0,1 1-1,-24 27 1,35-35 16,1 1 1,0 1-1,1-1 0,0 1 1,0 0-1,1 1 1,1-1-1,0 1 0,1 0 1,0 0-1,1 0 1,0 0-1,1 0 1,0 24-1,1-34-4,0 0 0,1 1 0,-1-1-1,0 0 1,1 0 0,0 0 0,-1-1 0,1 1 0,0 0 0,0 0-1,0 0 1,0 0 0,0-1 0,1 1 0,-1 0 0,0-1 0,1 1-1,-1-1 1,1 0 0,-1 1 0,1-1 0,0 0 0,0 0 0,0 0-1,-1 0 1,1-1 0,0 1 0,0 0 0,0-1 0,0 1-1,0-1 1,0 0 0,0 1 0,1-1 0,-1 0 0,0 0 0,0-1-1,3 0 1,3 0 58,-1-1 0,0 0 1,0-1-1,0 1 0,0-2 0,0 1 0,0-1 0,-1 0 0,11-8 0,5-6 182,23-26 0,-40 39-238,11-12 80,-1 0-1,0 0 1,-1-2-1,-1 0 1,-1 0-1,11-25 1,-6 7 15,-1-1 0,18-73 0,-4-111 72,-23 150-225,-4 31-60,-1-1 0,-7-59 0,4 91 75,1 3-40,0-1 0,-1 1 1,0 0-1,-1 0 0,-2-7 1,4 13 49,0 0 0,-1 0 0,1 0 0,-1 0 0,1 0 1,-1 1-1,1-1 0,-1 0 0,1 0 0,-1 1 0,0-1 0,0 0 1,1 1-1,-1-1 0,0 0 0,0 1 0,1-1 0,-1 1 0,0 0 1,0-1-1,0 1 0,0 0 0,0-1 0,0 1 0,0 0 0,0 0 1,0 0-1,0 0 0,0 0 0,0 0 0,0 0 0,0 0 1,0 0-1,1 0 0,-1 1 0,0-1 0,0 0 0,0 1 0,0-1 1,0 1-1,0-1 0,0 1 0,1-1 0,-2 1 0,-1 1 1,0 1 0,1-1 0,-1 0 0,1 1 0,-1-1-1,1 1 1,0 0 0,0 0 0,-3 5 0,1 0-84,0 0 0,-5 14 0,3 2-44,2 0 1,0 0-1,2 1 1,0 31-1,1-27 190,0 32-3,4 0 0,1-1-1,4 1 1,18 75-1,-19-109 150,13 36-1,-15-53-135,-1 0-1,1 0 1,1 0-1,0-1 1,0 0-1,12 13 1,-14-17-7,1 0 1,-1 0-1,1-1 0,0 1 1,1-1-1,-1 0 0,1 0 1,0-1-1,-1 0 1,1 0-1,1 0 0,-1-1 1,0 1-1,8 0 0,-8-2 4,0 0 0,0-1 0,0 1 0,0-1 0,0 0 0,0-1 0,0 0 0,-1 0 0,1 0 0,0-1-1,0 1 1,-1-1 0,1-1 0,-1 1 0,1-1 0,-1 0 0,0 0 0,8-7 0,4-1 314,-14 9-345,0 1 0,0-1 0,0 0-1,0 0 1,0-1 0,3-2 0,-3 1 39,-1 1 0,1-1 0,0 0 0,-1 0 1,0 0-1,2-5 0,-3 7-10,-1-1 1,1 1-1,-1 0 0,0-1 1,0 1-1,0 0 0,0-1 1,0 1-1,0 0 0,-1-1 1,1 1-1,-1 0 0,1-1 1,-1 1-1,-1-2 1,0 0-58,1 1 0,-1-1 0,0 1 1,0 0-1,0 0 0,0-1 1,-1 2-1,1-1 0,-1 0 1,0 0-1,0 1 0,0 0 0,-6-5 1,7 7-32,0-1-1,0 0 1,-1 0 0,1 1 0,0-1 0,0 1 0,0 0-1,0 0 1,0 0 0,0 0 0,-1 0 0,1 0-1,0 0 1,0 1 0,0-1 0,0 1 0,0-1 0,0 1-1,0 0 1,0 0 0,0 0 0,0 0 0,0 0 0,1 0-1,-1 1 1,0-1 0,-2 3 0,0 0-32,0 1 0,0 0 1,0 0-1,1 0 0,-1 0 0,1 1 1,0 0-1,1-1 0,0 1 0,-1 0 1,2 0-1,-1 0 0,1 0 1,0 0-1,0 1 0,1-1 0,-1 0 1,1 0-1,2 11 0,-1-10 92,0 1 0,1-1 0,0 1-1,0-1 1,1 0 0,-1 0 0,2 0 0,-1 0-1,1-1 1,0 1 0,0-1 0,1 0 0,0 0-1,0-1 1,0 1 0,7 4 0,-8-7 7,0-1 1,-1 0-1,1 0 1,0-1-1,1 1 0,-1-1 1,0 0-1,0 0 1,0 0-1,1 0 0,-1-1 1,0 0-1,1 0 1,-1 0-1,1 0 0,-1-1 1,0 0-1,6-1 1,2-2 76,0 1 1,-1-2 0,0 0 0,0 0 0,14-9 0,253-144 656,-205 121-1361,-64 36 648,-1 2-14,2-6 144,-9 4-45,-3 3-50,-20 0 171,7-1-144,1 1-116,1 1 0,0 0 1,0 1-1,0 0 1,-17 9-1,16-6-46,3-2-75,0 1 0,1 0 0,0 1 0,0-1 0,-10 10 0,19-15 110,-1 1 0,1 0 0,-1-1 0,1 1 0,0 0 0,0 0 0,0-1 0,0 1 0,0 0 0,0 0 0,0 0 0,0 1 0,1-1-1,-1 0 1,1 0 0,0 0 0,-1 0 0,1 0 0,0 1 0,0-1 0,0 0 0,1 0 0,-1 0 0,1 0 0,-1 0 0,1 1 0,-1-1 0,1 0 0,0 0-1,0 0 1,0-1 0,0 1 0,2 2 0,10 19 258,-12-20-243,0-1 0,0 1 0,0-1-1,1 1 1,-1-1 0,1 1 0,0-1 0,0 0 0,0 0-1,0 0 1,0 0 0,0 0 0,0 0 0,1 0-1,4 2 1,28 15 135,-24-12-91,1-1 1,0 0-1,22 8 0,-31-13-26,-1 0-1,1-1 0,0 1 0,0-1 0,0 1 0,0-1 0,0 0 0,-1 0 0,1 0 0,0-1 0,0 1 0,0-1 0,0 1 0,-1-1 0,1 0 0,0 0 0,-1 0 0,1 0 0,0-1 0,-1 1 0,0-1 0,4-2 0,14-16 168,-1 0 0,19-24 0,-17 18-46,-13 18-122,-1-1-1,0 0 1,0 0 0,-1-1-1,-1 0 1,6-12 0,-6 7-87,-4 12 38,0-1 0,1 1 0,-1-1 0,1 1 0,-1-1 0,4-4 1,-1-2-34,-4 10 66,0-1-1,0 1 1,0 0-1,0 0 1,0 0-1,0 0 1,0 0-1,0 0 1,0-1-1,0 1 1,0 0 0,0 0-1,0 0 1,0 0-1,1 0 1,-1-1-1,0 1 1,0 0-1,0 0 1,0 0-1,0 0 1,0 0 0,0 0-1,0 0 1,0 0-1,1-1 1,-1 1-1,0 0 1,0 0-1,0 0 1,0 0-1,0 0 1,0 0-1,1 0 1,-1 0 0,0 0-1,0 0 1,0 0-1,0 0 1,0 0-1,1 0 1,-1 0-1,0 0 1,0 0-1,0 0 1,0 0 0,0 0-1,1 0 1,-1 0-1,9-4-71,-9 4 62,0-1-1,1 1 0,-1 0 0,1-1 1,-1 1-1,1 0 0,-1 0 0,1-1 0,-1 1 1,1 0-1,-1 0 0,1 0 0,-1-1 0,1 1 1,-1 0-1,1 0 0,0 0 0,-1 0 0,1 0 1,-1 0-1,1 0 0,-1 0 0,1 0 0,-1 1 1,2-1-1,11 3 35,-12-3-29,0 0 1,0 0-1,0 0 0,0 0 1,0 0-1,0 0 0,0 1 1,0-1-1,0 0 0,0 1 1,0-1-1,0 0 0,0 1 1,-1 0-1,1-1 0,1 2 1,3 2 1,0 1 1,-1-1-1,0 1 0,0 0 1,0 1-1,3 5 1,24 41 129,-29-48-135,1 0 0,-1 1 0,1-2 0,0 1 0,-1 0 0,2-1 0,-1 1 0,0-1 0,1 0 0,-1 0 0,1 0 1,8 4-1,-5-4 16,0 0 0,0 0 0,0-1 0,1 1 0,0-2 0,-1 1 0,10 0 0,2-1 86,1-1 1,-1-1-1,1-1 1,-1-1-1,28-7 1,-40 8-85,1-1 0,-1 0 0,1 0 0,-1-1 0,0 0 0,0 0 1,8-7-1,3-4 264,18-19 1,-33 31-250,0 0 1,-1-1 0,1 1 0,-1 0-1,0-1 1,0 1 0,0-1 0,0 1 0,-1-1-1,0 0 1,1 0 0,-1-5 0,0 8-37,-1-1 0,0 1-1,0-1 1,0 1 0,0-1 0,0 1 0,-1-1 0,1 1 0,0-1 0,-1 1 0,1-1-1,-1 1 1,1 0 0,-1-1 0,0 1 0,1 0 0,-1-1 0,0 1 0,0 0-1,0 0 1,0 0 0,0 0 0,0 0 0,-1 0 0,1 0 0,0 0 0,0 0-1,-1 0 1,1 1 0,-1-1 0,1 1 0,0-1 0,-1 1 0,1-1 0,-3 1 0,1-1-32,-1 0 1,0 1 0,0 0 0,0 0 0,1 0 0,-1 0 0,0 1 0,0-1 0,1 1 0,-1 0 0,0 0 0,1 0 0,-1 1 0,1-1 0,-1 1 0,-4 3 0,3-2 19,0 1 1,0 0-1,0 0 1,0 0 0,1 1-1,-1 0 1,1 0-1,1 0 1,-5 6 0,7-8 17,0-1 1,0 1 0,0 0 0,0-1 0,0 1 0,0 0 0,1 0 0,-1 0 0,1-1 0,0 1-1,0 0 1,0 0 0,0 0 0,1 0 0,-1 0 0,1-1 0,0 1 0,-1 0 0,1 0-1,0-1 1,1 1 0,-1 0 0,0-1 0,1 0 0,0 1 0,-1-1 0,3 3 0,0-1 28,0 0 0,1 1 0,-1-2 0,1 1 0,-1 0 1,1-1-1,0 0 0,0 0 0,1-1 0,-1 1 0,0-1 0,11 3 1,-7-4 14,0 0 0,0-1 1,1 0-1,-1 0 0,0-1 1,0 0-1,0 0 1,0-1-1,0 0 0,12-5 1,11-6-17,43-24 0,-44 21 75,56-26 6,95-52-92,-163 78 67,-30 26-71,-21 11 0,-14 12-80,32-22 79,1 2 1,0 0-1,1 0 1,-20 28 0,28-36 10,0 1 0,1 0 0,0 1 0,0-1 0,0 1-1,1-1 1,0 1 0,0 0 0,1 0 0,0 0 0,0 0 0,0 0 0,1 0 0,0 0 0,2 10 0,-2-17-5,0 1 1,0 0-1,0-1 0,0 1 0,0 0 0,0 0 1,0-1-1,1 1 0,-1 0 0,0-1 0,0 1 0,1 0 1,-1-1-1,0 1 0,1-1 0,-1 1 0,1-1 1,-1 1-1,1-1 0,-1 1 0,1-1 0,0 1 1,-1-1-1,1 1 0,0-1 0,0 0 4,0 0 0,0 0-1,0 0 1,-1 0 0,1 0 0,0 0-1,0-1 1,0 1 0,-1 0 0,1-1-1,0 1 1,0 0 0,-1-1 0,1 1-1,0-1 1,-1 1 0,2-2 0,3-3 49,-1 0 1,1 0 0,6-11 0,10-15 6,-11 17 15,-1 0 0,9-17 0,-15 23-82,13-23-135,-15 30 111,0 0 1,0 0-1,-1 0 1,1 0-1,0-1 1,0 1-1,0 1 0,0-1 1,0 0-1,1 0 1,-1 0-1,0 0 1,0 1-1,0-1 1,1 1-1,-1-1 0,0 1 1,1-1-1,-1 1 1,2 0-1,-2 0-6,0 0 0,0 1-1,0-1 1,0 1 0,0 0-1,0-1 1,0 1 0,-1 0-1,1-1 1,0 1 0,0 0-1,-1 0 1,1 0 0,0 0-1,-1 0 1,1 0 0,0 1 0,3 4-17,36 44-90,24 29 157,-54-67-2,2-1 0,-1 0 0,2-1 0,16 11 0,-27-19-4,1-1 0,0 1 1,-1-1-1,1 0 0,0 0 1,0 0-1,0 0 0,0 0 1,0-1-1,0 1 0,0-1 1,0 0-1,0 0 0,0 0 1,0 0-1,0-1 0,0 1 1,0-1-1,0 0 0,0 0 1,0 0-1,0 0 0,0 0 1,-1-1-1,1 1 0,-1-1 1,1 0-1,-1 1 0,5-5 1,0-1 39,-1 0 1,1-1 0,-1 0-1,0 0 1,-1 0 0,0-1-1,0 1 1,3-11-1,50-125-29,-53 129-145,-5 13 107,1-1 0,-1 1-1,1 0 1,-1 0 0,1 0-1,0 0 1,0 0 0,0 0-1,0 0 1,0 0 0,1 1-1,-1-1 1,0 0 0,3-2-1,-3 5-26,-1-1-1,1 0 0,-1 1 0,1-1 0,-1 1 0,1-1 0,-1 1 0,0-1 0,1 1 0,-1-1 0,0 1 0,1-1 0,-1 1 0,0 0 0,0-1 0,0 1 0,1-1 0,-1 1 0,0 0 1,4 13-131,-1-2 170,-2-1 0,1 0 0,-2 1 0,1-1 0,-2 13 0,-10 59 172,5-42-67,5-39-105,1 7 81,-1 1 0,-1-1 0,0 0 0,0 0 0,-1 1 0,0-1 0,0-1 0,-6 12 0,8-20-80,1 0-1,0 1 0,0-1 0,0 0 0,-1 0 0,1 0 1,0 1-1,0-1 0,-1 0 0,1 0 0,0 0 0,-1 1 0,1-1 1,0 0-1,-1 0 0,1 0 0,0 0 0,-1 0 0,1 0 1,0 0-1,-1 0 0,1 0 0,0 0 0,-1 0 0,1 0 0,0 0 1,0 0-1,-1 0 0,1 0 0,0 0 0,-1 0 0,1-1 1,0 1-1,-1 0 0,1 0 0,0 0 0,0 0 0,-1-1 1,1 1-1,0 0 0,0 0 0,-1-1 0,0 0-1,0 0 0,0 0 0,0 0 0,1 0 0,-1-1 0,0 1 0,0 0 0,1 0 0,-1-3 0,-2-4-38,2 6-10,1 0-1,-1 0 1,1 0-1,-1 0 1,1 0 0,0 0-1,0 0 1,0-3-1,0 4 33,0 1 1,0 0-1,0-1 0,0 1 0,0 0 0,1-1 0,-1 1 0,0 0 1,0-1-1,0 1 0,1 0 0,-1 0 0,0-1 0,0 1 0,1 0 1,-1 0-1,0 0 0,1-1 0,-1 1 0,0 0 0,1 0 0,-1 0 1,15 0-197,-8 1 217,-1 0 0,1 0 0,-1-1-1,1 0 1,0 0 0,-1-1 0,1 0 0,-1 0 0,1 0-1,9-4 1,3-3 11,0-1 0,19-10 0,-21 9-59,113-69 156,-92 50 63,-35 27-157,-1-1 0,1 0 0,0 0 0,-1 0 0,0 0 0,0 0 0,0 0 0,0-1 0,2-4 0,-3 7-19,-1-1-1,0 1 0,0 0 1,0 0-1,0 0 1,0 0-1,0 0 1,0 0-1,0 0 0,0 0 1,0 0-1,-1 0 1,1 0-1,0 0 0,-1 0 1,1 0-1,-1 0 1,1 0-1,-1 0 1,1 0-1,-1 0 0,0 1 1,1-1-1,-1 0 1,0 0-1,0 1 1,0-1-1,1 0 0,-1 1 1,0-1-1,0 1 1,0-1-1,0 1 1,0 0-1,0-1 0,0 1 1,-2-1-1,0 0-58,-1 0 0,0 0 0,0 1-1,0-1 1,0 1 0,0 0 0,1-1-1,-9 2 1,8 0 31,1 0 1,-1 0-1,0 0 0,1 0 1,-1 1-1,1-1 0,-1 1 0,1 0 1,0 0-1,-1 0 0,1 1 1,0-1-1,1 1 0,-1-1 0,0 1 1,1 0-1,-1 0 0,1 0 1,0 1-1,0-1 0,0 0 1,1 1-1,-1-1 0,1 1 0,0 0 1,0-1-1,0 1 0,0 0 1,1 0-1,-1 5 0,1-3 21,0 1 0,1-1 0,0 0 0,0 0 0,0 1 0,1-1 0,0 0 0,0 0-1,0 0 1,1-1 0,0 1 0,0 0 0,0-1 0,1 0 0,-1 0 0,2 0 0,6 7 0,0-4 106,0 0 1,0 0 0,0-1-1,1-1 1,1 0-1,-1 0 1,1-1 0,0-1-1,18 4 1,-15-5-32,0 0 0,1-1 1,-1-1-1,1-1 0,-1 0 0,1-1 1,19-3-1,-24 0-415,-1 0 0,0 0 0,0-1 0,-1 0 0,1-1 0,-1 0 0,10-8 0,8-4-1455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26.8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21 444 3552,'-21'16'5435,"28"-26"-2524,-2 3-2565,11-16 133,-2-1 0,0 0 0,14-34 0,67-166 198,-81 192-524,-6 16-32,7-25 0,-18 53-248,1 0 1,-1 20 0,1-1 133,1-24 23,0 0 1,0 0 0,1 0 0,0-1 0,2 12 0,1-2 23,1 1 111,8 25 0,-12-40-150,1-1 1,0 1-1,0 0 1,0-1-1,0 1 0,0-1 1,0 1-1,0-1 1,1 0-1,-1 1 1,0-1-1,1 0 0,-1 0 1,1 0-1,-1 0 1,1 0-1,-1 0 1,4 1-1,-2-1 57,0-1 0,0 1 0,0-1 0,0 1-1,0-1 1,1 0 0,-1 0 0,0-1 0,6 0 0,3-2 99,-1-1 0,0 0 0,0-1 0,15-8-1,14-11 12,56-43-1,-39 26-192,-22 11-58,-28 22 28,1 1 0,15-11 0,-22 18 41,-1 0-1,1-1 0,-1 1 0,1 0 0,-1 0 0,1 0 1,-1 0-1,1 0 0,-1 0 0,1 0 0,-1 0 0,1 0 1,-1 0-1,1 0 0,-1 0 0,1 0 0,-1 0 0,1 1 1,-1-1-1,1 0 0,-1 0 0,1 0 0,-1 1 0,1-1 0,-1 0 1,1 1-1,-1-1 0,0 0 0,1 1 0,-1-1 0,0 1 1,1-1-1,-1 1 0,11 17-45,-8-10 101,0 1 0,-1 0 0,0-1 0,1 15 1,1 2 132,-3-8-122,0-8 325,-1-9-363,1 0-1,0 0 1,-1 0 0,1 0-1,0 0 1,-1 0 0,1 0-1,-1 0 1,1 0-1,0 0 1,-1 0 0,1 0-1,0-1 1,-1 1 0,1 0-1,-1 0 1,2-1-1,6-3 29,-1 0 0,1 0 0,10-9 0,-12 8-80,1 1-1,0 0 1,13-7-1,-17 10-7,0 0 0,0 0 0,0 1-1,0-1 1,0 1 0,1-1 0,-1 1 0,0 0-1,0 0 1,0 1 0,1-1 0,-1 1-1,5 1 1,5 3 15,1 0-1,-1 1 1,12 8 0,-10-6 139,32 13 1,42 7 15,-73-25-1924,31 3 0,-19-3 10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27.2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54 1 7232,'-53'5'3264,"53"3"-2848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28.9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21 245 2560,'-2'-2'190,"1"0"1,0 0-1,0 0 0,0-1 1,0 1-1,1 0 0,-1 0 1,1-1-1,-1 1 0,1 0 1,0-4-1,0 4 158,-1 0 0,1-1 0,0 1 0,-1 0 0,1 0 0,-1 0 0,1 0 0,-1 0 0,0 0 0,-2-3 0,0 13 302,4 23-399,7 35 0,-1-6-6,2 15 246,3 25 58,-6 164 3536,2-343-2959,-11-40-875,-1 38-273,4 66 6,-2-125-54,-1 96-115,1-102 301,3 128 28,-2 0 0,-4-33 0,5 39-143,1 10-73,-1 8 31,1 5 64,0-1 0,1 1 0,0-1 0,5 15 0,-2-8-47,11 37 70,3-1 1,2-1 0,41 75-1,16-5-101,5 9 201,7 16 147,-83-138-99,0-1-1,0 1 0,9 6 1,-16-15-175,0 1 0,0-1 1,1 0-1,-1 0 1,0 0-1,0 1 0,0-1 1,1 0-1,-1 0 0,0 0 1,0 1-1,1-1 0,-1 0 1,0 0-1,0 0 0,1 0 1,-1 0-1,0 0 1,1 0-1,-1 0 0,0 0 1,0 0-1,1 0 0,-1 0 1,0 0-1,1 0 0,-1 0 1,0 0-1,0 0 0,1 0 1,-1 0-1,0 0 1,0 0-1,1 0 0,-1-1 1,0 1-1,0 0 0,1 0 1,-1 0-1,0 0 0,0-1 1,1 1-1,5-16 762,-6 15-762,10-36 802,5-47 1,-8 37-556,25-160 502,-15 108-705,14-63-83,-1 46-481,-5 42-3505,-7 31 1404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06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54 3136,'0'-5'266,"0"1"0,0-1 0,-1 0-1,0 0 1,1 1 0,-3-7 0,0-4 3652,2 21-3308,-43 134 918,27-92-834,3 1 0,-11 56 1,25-99-511,-1-1 1,1 1 0,0-1 0,1 10 0,-1-14-143,0 0 1,0-1-1,0 1 1,0 0-1,0 0 1,0 0-1,0-1 1,1 1-1,-1 0 1,0-1-1,0 1 1,1 0-1,-1 0 1,1-1-1,-1 1 1,1-1-1,-1 1 1,1 0-1,-1-1 1,1 1-1,-1-1 1,1 1-1,0-1 1,-1 1-1,1-1 1,0 0-1,-1 1 1,1-1-1,0 0 1,0 0-1,-1 1 1,1-1-1,0 0 1,0 0-1,0 0 1,-1 0-1,1 0 1,0 0-1,0 0 1,-1 0-1,1 0 1,1-1 0,3 0 58,-1-1 1,1 0-1,-1 0 1,0 0-1,0-1 1,0 0-1,0 1 1,0-1-1,5-6 1,4-5-40,13-17 0,-12 13-92,-11 14 44,3-4-171,0 1 0,0 0 0,1 1 0,0 0 0,9-7 0,-16 12 150,1 1-1,-1-1 1,1 1 0,-1-1-1,1 1 1,-1 0 0,1 0 0,-1-1-1,1 1 1,-1 0 0,1 0-1,0-1 1,-1 1 0,1 0 0,-1 0-1,1 0 1,0 0 0,-1 0-1,1 0 1,-1 0 0,1 0 0,0 0-1,-1 0 1,1 0 0,0 1-1,-1-1 1,1 0 0,-1 0 0,1 1-1,-1-1 1,1 0 0,-1 1-1,1-1 1,-1 0 0,1 1 0,-1-1-1,1 1 1,-1-1 0,0 1-1,1-1 1,-1 1 0,0-1 0,1 1-1,-1-1 1,0 1 0,1-1-1,-1 1 1,0-1 0,0 2-1,1 3-5,0 0 0,-1 0 0,1-1 0,-1 1 0,-1 8 0,-6 29 16,-1 0 1,-28 81-1,19-69 35,1-2 18,-33 98 159,40-128-71,0 0 0,-2-1 1,-1 0-1,-22 30 0,31-47-37,0-1 0,0 0 0,0 0-1,0 0 1,-1 0 0,1-1 0,-7 5 0,9-7-73,0 0 0,1 1 0,-1-1 0,0 0 1,1 0-1,-1 1 0,0-1 0,0 0 0,1 0 0,-1 0 1,0 0-1,1 0 0,-1 0 0,0 0 0,0 0 1,1 0-1,-1-1 0,0 1 0,0 0 0,1 0 0,-2-1 1,1 0-14,0 0 0,0 0 0,1 0 1,-1 0-1,0 0 0,0 0 1,1 0-1,-1 0 0,1-1 0,-1 1 1,1 0-1,-1 0 0,1 0 0,0-1 1,0 1-1,0 0 0,-1-2 0,1-7-53,0 0 0,1 1 0,0-1 0,0 1 0,1-1 0,1 1 0,5-16 0,30-63-202,-28 69 193,1 1-1,0-1 1,1 2 0,1 0 0,1 0-1,1 1 1,0 1 0,1 1 0,0 0-1,1 1 1,1 0 0,0 2 0,0 0-1,32-13 1,60-18 14,37-16-79,-113 42 136,-1-1-1,59-41 1,-82 50 21,0 1 0,-1-1 0,0-1 0,-1 0 0,0 0 0,0 0 0,-1-1 0,0 0 0,-1-1 0,0 0 0,0 0 0,6-21 0,-10 24-74,8-34-154,-9 39 133,-1-1-1,0 1 1,1-1 0,-2 1-1,1 0 1,0-1-1,-1 1 1,1-1 0,-1 1-1,-1-4 1,2 7 32,0-1 0,-1 1 0,1-1 1,0 1-1,0-1 0,-1 1 0,1-1 1,0 1-1,0-1 0,-1 1 0,1 0 1,-1-1-1,1 1 0,0 0 0,-1-1 1,1 1-1,-1 0 0,1-1 0,-1 1 0,1 0 1,-1 0-1,1 0 0,-1-1 0,1 1 1,-1 0-1,0 0 0,0 0 1,0 0-1,0 0 1,0 1-1,0-1 1,0 0-1,0 1 1,0-1 0,0 1-1,0-1 1,0 1-1,0 0 1,-1 0-1,-3 4-16,0 0-1,0 0 0,-6 8 0,-9 16-11,-23 39-1,36-54 42,0 0 0,0 0 0,2 1 1,0 0-1,-5 22 0,10-34 28,-1 0 1,1 1-1,0-1 1,0 0 0,0 0-1,0 0 1,0 0-1,1 0 1,0 0-1,-1 0 1,1 0-1,0 0 1,1 0 0,-1 0-1,0 0 1,1 0-1,0-1 1,-1 1-1,1-1 1,0 1-1,0-1 1,1 0 0,-1 1-1,3 1 1,-1-1 11,0-1 0,0 0 0,0 0 0,1 0 0,-1 0 1,0-1-1,1 1 0,-1-1 0,1 0 0,0-1 0,-1 1 0,1-1 1,0 0-1,-1 0 0,10-1 0,17-5 87,0-2 0,50-18 0,57-33-59,-61 24-53,40-26-1,-78 38 61,-38 23-74,0-1 0,0 1 0,0-1-1,-1 1 1,1-1 0,0 1 0,0-1 0,-1 0-1,1 1 1,0-1 0,0 0 0,-1 1 0,1-1-1,-1 0 1,1-1 0,-5 1 8,-9 6-28,-15 12-8,0 0 0,2 2-1,-28 25 1,32-25 19,6-7 27,1 1 0,1 1-1,0 0 1,1 1-1,-18 27 1,29-40 12,1 0 0,0 0 0,0 0 0,0 0 0,1 0 0,-1 0 0,0 0 0,1 0 0,0 1 1,-1-1-1,1 0 0,0 0 0,0 0 0,0 1 0,1 3 0,-1-5-4,1 0-1,-1 0 1,1 0-1,-1 0 1,1 0 0,0 0-1,-1 0 1,1 0-1,0 0 1,-1-1 0,1 1-1,0 0 1,0 0-1,0-1 1,0 1 0,0-1-1,0 1 1,0-1-1,0 1 1,0-1 0,0 1-1,0-1 1,0 0-1,0 0 1,1 1 0,-1-1-1,0 0 1,0 0-1,0 0 1,0 0 0,0-1-1,2 1 1,8-2 44,1 0 1,-1 0-1,0-2 1,0 1-1,0-1 1,0-1-1,-1 0 1,0 0-1,0-1 1,0-1-1,-1 1 1,1-1 0,10-12-1,5-7-87,-1 0 0,-1-2 0,20-32-1,-33 46-26,-8 10-18,1 0 1,-1 0 0,1 0-1,0 0 1,1 0 0,-1 0-1,5-3 1,-8 7 49,0 0-1,1 0 1,-1 0-1,0 0 1,0 0-1,0 1 1,1-1-1,-1 0 1,0 0 0,0 0-1,0 0 1,0 0-1,1 0 1,-1 0-1,0 0 1,0 0-1,0 1 1,0-1-1,0 0 1,0 0 0,1 0-1,-1 0 1,0 0-1,0 1 1,0-1-1,0 0 1,0 0-1,0 0 1,0 0-1,0 1 1,0-1 0,0 0-1,0 0 1,0 0-1,0 0 1,0 1-1,0-1 1,0 0-1,0 1 1,2 6-68,-3 3-1,0 1-1,-1-1 1,0-1 0,-4 13 0,3-12 86,0 0 1,1 1 0,0-1 0,0 14 0,2-17 34,0 0 0,0 0 0,1 0 0,0 0 1,3 7-1,-3-12-17,-1 0-1,1 0 1,0 0 0,-1 0-1,1-1 1,0 1 0,0 0-1,1-1 1,-1 1 0,0-1 0,0 1-1,1-1 1,-1 0 0,1 1-1,-1-1 1,1 0 0,0 0 0,-1 0-1,1 0 1,0 0 0,0-1-1,3 2 1,-1-1 18,1-1-1,0 0 1,1 0 0,-1 0 0,0 0-1,-1-1 1,1 0 0,0 0-1,0 0 1,0-1 0,0 1-1,-1-1 1,1 0 0,-1-1-1,1 1 1,-1-1 0,6-4 0,7-7-12,0-1 1,24-27 0,-28 29-27,38-49 39,0 1-19,-43 53-79,1 0-1,-1 0 1,1 1 0,17-11 0,-25 18 39,0-1 0,-1 1 1,1-1-1,0 1 0,0-1 1,-1 1-1,1 0 0,0-1 1,0 1-1,-1 0 0,1-1 1,0 1-1,0 0 0,0 0 1,-1 0-1,1 0 0,0 0 1,0 0-1,0 0 0,0 0 1,-1 0-1,1 0 0,0 1 1,0-1-1,0 0 0,-1 0 1,1 1-1,0-1 0,0 1 1,-1-1-1,1 0 0,0 1 1,-1-1-1,1 1 0,0 0 1,-1-1-1,1 1 0,-1 0 1,1-1-1,-1 1 0,1 0 1,0 1-1,1 3-4,-1-1-1,0 1 0,0 0 1,0 0-1,0 9 0,0-7 86,0 0-78,0 13-4,2 0 0,0-1 0,8 28 0,-9-42 33,0 0 1,0 1-1,0-1 0,1 0 0,0 0 1,0-1-1,0 1 0,1-1 0,-1 1 1,1-1-1,0 0 0,0 0 0,0-1 1,1 1-1,0-1 0,-1 0 0,6 3 1,-4-4 43,-1 0 0,0 0-1,1 0 1,-1-1 0,1 1 0,-1-1 0,1-1 0,0 1 0,0-1 0,-1 0 0,1 0 0,0-1 0,-1 1-1,1-1 1,0 0 0,-1-1 0,1 0 0,5-2 0,-4-1-33,1 1 0,-1-2 0,0 1 0,0-1-1,-1 0 1,0-1 0,0 0 0,0 0 0,-1 0 0,5-8 0,8-15-32,15-35 1,-33 64 2,31-72-31,2-5-59,-26 61 60,0 2-438,-5 16 265,-2 10 140,-1 25-25,-3-1-1,-1 0 1,-11 44 0,5-38 144,-1-2 0,-18 41 0,28-75 25,-1 1 0,0-1 1,0 0-1,-6 6 0,8-9-44,0-1 0,0 0 0,0 1 0,-1-1 1,1 0-1,0 0 0,-1 0 0,1 0 0,-1 0 0,0 0 0,1 0 0,-1-1 0,1 1 0,-1-1 0,0 1 0,0-1 1,-2 1-1,4-1-15,-1 0 0,1 0 1,-1 0-1,1 0 0,-1 0 0,1 0 1,0 0-1,-1 0 0,1 0 1,-1 0-1,1-1 0,-1 1 1,1 0-1,0 0 0,-1 0 0,1-1 1,-1 1-1,1 0 0,-1-1 1,2-5 283,0 5-289,0-1 1,0 1-1,0 0 1,0 0-1,0 0 1,0 0-1,0 0 1,0 0-1,2-1 1,3 0-21,-1 0 0,0 0 0,1 0 1,-1 1-1,1 0 0,0 0 0,-1 0 1,1 1-1,10 0 0,5 2-198,28 7 1,13 0-1369,-23-7-1582,1 1 886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38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60 3712,'2'-31'2030,"1"3"2766,-5 59-3775,-2 1 0,-12 52 1,3-18-235,-2 22 3,-66 355 1449,64-355-1898,11-47 190,-23 75 0,28-115-603,1-1 0,0 1 0,0-1 0,0 1 0,-1 0 0,1-1 0,0 1 0,0 0 0,0-1 0,0 1 0,0-1 0,0 1 0,0 0 0,0-1 0,1 1 0,-1-1 0,0 1 0,0 0 0,3 0-916,-3-1 906,0 0-1,0 0 1,0 0 0,1 0-1,-1 0 1,0 0 0,0 0 0,0 0-1,1 0 1,-1 0 0,0 0-1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41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1389 5632,'0'0'87,"-1"0"0,1 0 0,0 0 0,-1 0 0,1 0 0,0 0 1,-1 0-1,1-1 0,0 1 0,-1 0 0,1 0 0,0 0 0,-1 0 0,1-1 0,0 1 1,0 0-1,-1 0 0,1-1 0,0 1 0,0 0 0,-1-1 0,1 1 0,0 0 0,0 0 1,0-1-1,0 1 0,-1 0 0,1-1 0,0 1 0,0-1 0,0 1 0,0 0 0,0-1 1,0 1-1,0 0 0,0-1 0,0 1 0,0 0 0,0-1 0,0 0 0,4-17 874,-3 17-731,7-23 542,1 0 0,1 1 0,24-40 0,-7 23 31,34-42 0,-50 68-732,1 0 1,1 0-1,0 2 1,1 0 0,0 0-1,24-14 1,-35 24-62,1 0 0,0 1 0,1-1 0,-1 1 0,0 0 0,0 0 0,1 0 0,-1 1 0,0 0 0,8 0 0,-9 0 17,-1 0-1,1 0 1,0 1 0,-1 0 0,1-1 0,-1 1-1,1 0 1,0 0 0,-1 0 0,0 1-1,1-1 1,-1 1 0,0-1 0,0 1 0,0 0-1,0-1 1,3 5 0,-2-2 51,1 1 0,-1 0 0,0 0 0,-1 0 0,1 0-1,-1 0 1,0 1 0,-1-1 0,3 10 0,-3-3-33,0-1 1,-1 0-1,-3 21 0,2-23 24,-1 0 0,0 0 0,-4 10 0,3-13 14,1 0 0,1 0 0,-1 1 0,1-1-1,-1 8 1,2-14-77,0 0 0,0 0 0,0 0-1,0 0 1,0 0 0,0 0 0,0 1 0,0-1 0,0 0-1,0 0 1,0 0 0,0 0 0,0 0 0,0 0 0,0 0 0,0 1-1,0-1 1,0 0 0,0 0 0,0 0 0,0 0 0,0 0-1,0 0 1,0 0 0,0 1 0,0-1 0,0 0 0,1 0-1,-1 0 1,0 0 0,0 0 0,0 0 0,0 0 0,0 0-1,0 0 1,0 0 0,0 0 0,1 0 0,-1 0 0,0 0-1,0 0 1,0 1 0,0-1 0,0 0 0,0 0 0,0 0-1,1 0 1,-1 0 0,0 0 0,0 0 0,0-1 0,0 1 0,0 0-1,0 0 1,0 0 0,1 0 0,-1 0 0,0 0 0,0 0-1,0 0 1,6-5 125,-5 4-69,133-97-158,-133 97 85,0 0-1,0 1 1,0-1-1,0 0 0,0 1 1,0-1-1,0 1 1,0 0-1,0-1 0,0 1 1,1 0-1,-1 0 1,0 0-1,0 0 0,0 0 1,0 0-1,1 0 1,-1 0-1,0 0 0,0 0 1,0 1-1,0-1 1,1 1-1,-1-1 0,0 1 1,0-1-1,0 1 1,0-1-1,0 1 0,0 0 1,0 0-1,0-1 1,-1 1-1,1 0 0,0 0 1,0 0-1,-1 0 1,1 0-1,0 0 0,0 1 1,3 6 22,-1 0 0,0-1 0,0 1 0,2 14 0,-2-13-39,0 0 146,0 1-1,0 0 0,10 15 1,-13-24-105,0 0 0,1 0 1,-1 0-1,1 0 0,-1-1 0,1 1 1,0 0-1,-1 0 0,1-1 1,0 1-1,0 0 0,-1-1 1,1 1-1,0-1 0,0 1 0,0-1 1,0 1-1,0-1 0,0 0 1,0 1-1,0-1 0,-1 0 0,3 0 1,-2 0 8,1 0 0,-1 0 0,0-1 0,1 1 1,-1 0-1,1-1 0,-1 0 0,0 1 0,1-1 1,-1 0-1,0 1 0,0-1 0,1 0 0,0-1 1,5-5 93,-1 0 0,1-1 0,9-15 1,-11 15-88,11-19 18,-1-1 0,0 0 0,-3-1 0,10-32 0,-13 36-68,64-161 9,17-46-120,-68 160 109,-3 0 0,18-138-1,-30 100-488,-9 92 319,2 18 181,0 0 0,0 0 0,0 0 0,0 1 0,0-1 0,0 0-1,0 0 1,-1 0 0,1 0 0,0 0 0,0 0 0,0 1 0,0-1 0,0 0 0,-1 0-1,1 0 1,0 0 0,0 0 0,0 0 0,0 0 0,-1 0 0,1 0 0,0 0-1,0 0 1,0 0 0,0 0 0,-1 0 0,1 0 0,0 0 0,0 0 0,0 0-1,-1 0 1,1 0 0,0 0 0,0 0 0,0 0 0,0 0 0,0 0 0,-1 0 0,1-1-1,0 1 1,0 0 0,0 0 0,0 0 0,0 0 0,-1 0 0,1 0 0,0-1-1,0 1 1,0 0 0,0 0 0,0 0 0,0 0 0,0-1 0,0 1 0,0 0 0,0 0-1,-3 5-26,1 1 0,0-1 0,1 1 0,-2 8 0,-1 1 16,-16 73-63,-38 180-15,49-206 189,2 0 0,3 0 0,6 101 0,2-133-64,0-1 0,3 1 0,0-1 0,2 0 0,23 52 0,-29-75 13,0 0 0,1-1 0,-1 1 0,2-1 0,-1 1 0,0-1 0,1-1 0,0 1 0,0-1 0,1 1 0,-1-1 0,1-1 0,0 1 0,0-1 0,0 0 0,0-1 0,0 1 0,1-1 0,11 2 0,-7-2-7,-1 0 1,1-1-1,0-1 1,-1 1-1,1-2 1,0 0-1,-1 0 1,1-1-1,-1 0 1,0 0-1,0-2 1,10-3-1,-4 0 30,-10 5-39,0 0 0,0-1 0,-1 1 1,1-1-1,-1 0 0,0-1 0,0 1 1,0-1-1,0 0 0,-1-1 0,7-6 1,-4 0-20,0 1 0,-1-1 1,0 0-1,-1 0 0,0-1 1,0 0-1,-1 0 0,-1 0 1,0 0-1,-1-1 0,0 1 1,-1-1-1,0 1 0,-1-1 1,-3-21-1,3 32-5,0 1 1,0 0-1,-1-1 1,1 1-1,0 0 0,-1-1 1,0 1-1,1 0 0,-1 0 1,0 0-1,1-1 1,-1 1-1,0 0 0,-1-1 1,1 2 1,1-1 1,-1 1-1,1 0 0,-1-1 1,0 1-1,1 0 1,-1 0-1,1-1 1,-1 1-1,0 0 0,1 0 1,-1 0-1,0 0 1,1 0-1,-1 0 1,0 0-1,1 0 1,-1 0-1,0 0 0,1 1 1,-2-1-1,0 1-16,0 0 1,0 1-1,0-1 0,0 1 0,0-1 0,0 1 1,0-1-1,0 1 0,0 0 0,1 0 0,-1 0 1,1 0-1,0 0 0,-2 3 0,-7 19-62,-13 44-1,13-38 127,6-18-55,1-1 0,0 1 0,1 0 0,-2 12 0,4-21 16,0 1 1,0-1 0,0 0-1,0 0 1,1 0-1,-1 1 1,1-1 0,0 0-1,0 0 1,0 0 0,0 0-1,0 0 1,1-1-1,-1 1 1,1 0 0,0 0-1,0-1 1,0 1 0,0-1-1,0 0 1,4 3-1,-2-2 8,0-1 0,0 1-1,1-1 1,0 0 0,-1 0-1,1-1 1,0 1-1,0-1 1,0 0 0,0-1-1,0 1 1,0-1 0,0 0-1,0 0 1,0 0 0,0-1-1,0 0 1,0 0-1,0 0 1,6-3 0,9-3-55,0-2 0,0 0 0,25-17 0,-38 22 37,157-99 0,-127 77 85,-1-2-1,40-40 0,-69 61-73,-1 2 16,-1 0 0,0 0 1,0-1-1,-1 0 0,8-11 0,-12 13-47,-5 7-17,-4 5-12,-2 6-14,-12 20 0,0 2 14,-78 111-82,97-142 142,0 0 0,1 0 1,0 1-1,0-1 0,1 1 1,-1 0-1,1 0 0,0 0 1,1 0-1,-1 0 0,0 8 1,2-13-6,0 1 0,1-1 0,-1 0 0,0 0 0,0 0 0,0 0 0,1 0 0,-1 1 0,1-1 0,-1 0 0,1 0 0,-1 0 0,1 0 0,0 0 0,-1 0 0,1-1 0,0 1 0,0 0 0,0 0 0,-1 0 0,1-1 0,0 1 0,0 0 0,0-1 0,0 1 0,0-1 0,1 1 0,-1-1 0,0 0 0,0 1 0,2-1 0,2 1 27,0 0 0,0-1 0,0 0 0,0 0 0,8 0 0,-5-1-2,-1 0 0,1-1 0,0 0 0,-1 0 0,1 0 0,-1-1 0,0 0 0,0-1 0,0 0-1,0 0 1,0 0 0,-1-1 0,0 0 0,10-10 0,-10 8-17,0 0-1,-1 0 1,0-1 0,0 0 0,0 0 0,-1 0-1,-1-1 1,1 1 0,-1-1 0,-1 0-1,0 0 1,2-13 0,-1-9-161,-16 64-507,-27 123 597,-4 21 254,3-10-238,27-121 39,-31 71 0,42-111 72,1-1 0,-1 1 0,0 0 0,0-1-1,-1 1 1,1-1 0,-1 0 0,0 0 0,-1-1 0,-8 9 0,12-13-64,0 1 1,1-1 0,-1 1 0,0-1-1,0 1 1,0-1 0,1 0 0,-1 1-1,0-1 1,0 0 0,0 0 0,0 1-1,1-1 1,-1 0 0,0 0 0,0 0-1,0 0 1,0 0 0,0 0 0,0 0-1,1-1 1,-1 1 0,0 0 0,0 0 0,0-1-1,0 1 1,1 0 0,-1-1 0,0 1-1,0-1 1,1 1 0,-1-1 0,0 0-1,1 1 1,-1-1 0,0 1 0,0-2-1,0-1-9,-1 1-1,1-1 0,0 0 0,0 1 1,0-1-1,0 0 0,1 1 1,-1-1-1,1 0 0,0 0 0,-1-3 1,2-7-56,1 0 0,0-1 0,1 1 0,0 0 0,1 0 0,0 1 0,1-1 0,0 1 0,9-14 0,-1 4 35,1 0 0,1 1-1,31-34 1,-12 22 14,1 2 0,56-38 0,-65 50 48,63-52 15,-65 51-17,-2 1 135,0-1-1,-2-1 1,0-1-1,17-26 1,-30 37 140,0-2 1,-1 1-1,7-20 0,-11 25-268,0 0 1,-1-1-1,0 1 0,0 0 0,0-1 0,-1-9 0,0 15-55,0 0 0,1 1 0,-1-1 0,1 0 0,-1 1 0,1-1 0,0 1 0,0-1 0,-1 1 0,1-1-1,0 1 1,0 0 0,0-1 0,1 1 0,-1 0 0,2-2 0,-1 1-10,1 0 0,-1 1 0,0-1 0,1 1 0,-1-1 0,1 1 0,0 0-1,-1 0 1,6-1 0,-7 2 13,1 0 0,-1 0 0,0 0-1,0 0 1,1 1 0,-1-1 0,0 0-1,0 1 1,0-1 0,0 1 0,0-1-1,1 1 1,-1 0 0,0 0 0,0-1-1,0 1 1,-1 0 0,1 0 0,0 0-1,0 0 1,0 0 0,-1 0 0,1 0-1,0 0 1,-1 0 0,1 1 0,-1-1-1,1 1 1,2 5-3,-1 0-1,1 0 1,1 10-1,-1 3-4,-1 1 0,-1 41 0,-2-39 109,5 41 0,-4-62-83,1 0-1,-1 0 1,1 0 0,-1 0 0,1 0-1,0 0 1,0 0 0,0 0-1,0-1 1,1 1 0,-1 0 0,0-1-1,1 1 1,-1 0 0,1-1-1,-1 0 1,1 1 0,0-1-1,-1 0 1,1 0 0,0 0 0,0 0-1,0 0 1,0 0 0,0-1-1,0 1 1,0-1 0,3 1 0,5 0 69,0 0 0,1 0 0,-1-1 0,15-2 0,-20 2-96,15-3 23,1 0 1,-1-2 0,0 0-1,0-1 1,-1-1 0,0-1-1,0 0 1,-1-2 0,0 0-1,0-1 1,-1 0 0,0-2-1,-1 0 1,-1-1 0,21-24-1,-12 3 35,-24 35-36,0 0 0,0 0 0,1 0 0,-1 0 0,0 0 1,0 0-1,0 0 0,0-1 0,0 1 0,1 0 0,-1 0 0,0 0 1,0 0-1,0 0 0,0-1 0,0 1 0,0 0 0,0 0 0,0 0 1,1 0-1,-1-1 0,0 1 0,0 0 0,0 0 0,0 0 0,0 0 1,0-1-1,0 1 0,0 0 0,0 0 0,0 0 0,0-1 0,0 1 0,0 0 1,0 0-1,0 0 0,-1 0 0,1-1 0,0 1 0,0 0 0,0 0 1,0 0-1,0-1 0,-1 2-7,1-1 1,0 0-1,-1 0 1,1 0-1,-1 0 1,1 1-1,0-1 1,-1 0-1,1 0 1,0 1-1,-1-1 1,1 0-1,0 0 1,0 1-1,-1-1 0,1 0 1,0 1-1,0-1 1,-1 0-1,1 1 1,0 0-1,-46 97 176,34-78-101,8-14-60,1 0 1,-1 0-1,1 0 1,0 1 0,-3 10-1,6-16 2,0 0-1,0 0 0,0 0 1,0-1-1,0 1 0,0 0 1,0 0-1,0 0 0,0 0 1,1 0-1,-1 0 0,0-1 1,0 1-1,1 0 0,-1 0 1,1 0-1,-1-1 0,1 1 1,-1 0-1,1-1 0,-1 1 1,1 0-1,0-1 0,-1 1 1,1-1-1,0 1 0,-1-1 1,1 1-1,0-1 0,0 1 1,-1-1-1,1 0 0,0 1 1,0-1-1,0 0 0,0 0 1,0 0-1,-1 0 0,1 1 1,0-1-1,0-1 0,0 1 1,0 0-1,0 0 0,0 0 1,-1 0-1,3-1 0,0 0-5,0-1 1,0 0-1,0 1 0,-1-1 0,1 0 0,0 0 0,-1-1 1,1 1-1,-1 0 0,0-1 0,0 0 0,3-4 0,3-5-147,10-23 0,5-30-465,-18 47 378,2 0-1,15-34 1,-23 57 133,-1-1 1,1 1-1,0 0 1,0 0-1,0 9 1,-2 42 238,2-28-238,1-22 88,0 1-1,0 0 1,0 0 0,1 0 0,0-1 0,0 1-1,1 0 1,2 6 0,-3-11 25,0 0 0,0 0 0,0 0 0,0 0 0,1 0 0,-1 0 0,0 0 0,1 0 0,0 0-1,-1-1 1,1 1 0,0-1 0,0 1 0,0-1 0,0 0 0,0 0 0,0 0 0,0 0 0,0 0 0,1 0 0,-1-1 0,0 1 0,0-1 0,1 1-1,-1-1 1,0 0 0,3 0 0,1-1 22,-1 1-1,0-1 0,1 0 0,-1-1 1,0 0-1,0 0 0,0 0 0,0 0 0,-1 0 1,7-5-1,4-3 133,26-23 1,-20 12-200,0-1 0,-1-1 0,30-45 1,39-81-85,-85 142 109,17-31 31,-1-1-1,-2-1 0,17-57 1,20-164 140,-15-33-458,-39 285 257,1-12-24,-1 21 43,-1-1 0,0 0 0,0 1 0,0-1-1,0 0 1,0 1 0,0-1 0,0 1-1,0-1 1,-1 0 0,1 1 0,0-1-1,0 0 1,0 1 0,-1-1 0,1 1-1,0-1 1,-1 1 0,1-2 0,-1 2 8,1 0 1,0 0 0,0 0-1,-1 0 1,1 0 0,0 1-1,0-1 1,0 0 0,-1 0 0,1 0-1,0 0 1,0 0 0,0 0-1,-1 0 1,1 0 0,0 0-1,0 1 1,0-1 0,0 0-1,-1 0 1,1 0 0,0 0-1,0 1 1,0-1 0,0 0-1,0 0 1,-1 0 0,1 0 0,0 1-1,0-1 1,0 0 0,0 0-1,0 1 1,0-1 0,0 0-1,0 0 1,-2 6-24,1-1 1,-1 0-1,1 0 1,0 1-1,0 8 1,0 2-2,-24 159-86,-3 35 636,22-146-355,4 84 0,3-105-116,3 0 0,1 0 0,2 0 0,21 67 1,-26-104-38,0 0 0,1 0 0,-1-1 0,1 1 0,0-1 1,1 0-1,0 1 0,0-2 0,0 1 0,0 0 0,0-1 0,1 0 1,0 0-1,0 0 0,7 3 0,-7-4 4,-1-1-1,1-1 1,0 1-1,0-1 0,0 0 1,0 0-1,0 0 1,0-1-1,0 1 1,0-1-1,0-1 1,0 1-1,0-1 1,0 1-1,0-2 1,0 1-1,0 0 1,0-1-1,5-2 1,-4 1 4,0 0 0,0 0 0,-1 0-1,1-1 1,-1 1 0,0-1 0,0 0 0,0-1 0,0 0 0,-1 1 0,1-1 0,-1-1 0,-1 1 0,1-1 0,-1 1 0,3-8 0,-1 1 15,0-1 1,-1 0-1,-1 0 1,0 0-1,-1 0 1,0-1-1,-1-13 0,-1 18-32,0 0-1,0 0 1,-2 0-1,1 0 0,-1 0 1,0 1-1,-1-1 0,0 0 1,0 1-1,-1 0 1,-7-13-1,10 19-11,0 1 0,0-1-1,-1 0 1,1 0 0,0 1 0,-1-1 0,0 1-1,1-1 1,-1 1 0,0 0 0,1 0 0,-1 0 0,0 0-1,0 0 1,0 0 0,0 0 0,0 0 0,-3 0 0,4 1-1,-1 0 0,1 1 0,0-1 0,-1 0 0,1 1 0,0-1 0,-1 0 0,1 1 0,0 0 0,0-1 0,0 1 0,-1 0 0,1-1 0,0 1 0,0 0 0,0 0 0,0 0 0,0 0 0,0 0 0,1 0 0,-1 0 0,0 1 0,0-1 0,1 0 0,-1 0 0,1 0 0,-1 1 0,0 0 0,-2 8 50,-1 0 0,1 0 0,1 0 0,-1 0 0,2 0 0,0 1 0,0-1 0,1 1 0,0-1 0,0 0 0,3 12 0,-1-14 0,0 0-1,0 1 1,1-1-1,0-1 0,0 1 1,1 0-1,0-1 1,0 1-1,1-1 0,0-1 1,0 1-1,1-1 0,-1 1 1,9 5-1,-2-2-5,0-1 0,0-1-1,1 0 1,0 0-1,1-1 1,25 9 0,-32-14-373,1 0 1,-1 0 0,0-1 0,1 0-1,-1 0 1,1-1 0,-1 0 0,1 0-1,-1-1 1,1 0 0,-1 0 0,1-1-1,-1 1 1,0-2 0,12-4 0,-18 6 210,10-4-1478,-1 0-1,12-9 1,-19 12 992,-1 0 1,0 0 0,1 0 0,-1 0 0,0 0-1,0-1 1,0 1 0,-1-1 0,1 1-1,0-1 1,-1 0 0,2-5 0,3-13-3277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42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 9792,'0'-9'4448,"50"6"-3872,-15 0 416,7 6-672,21-6-224,0-2-64,3-3-192,-2 4 96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42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57 5152,'-40'0'2336,"8"15"3552,41-10-4928,4-5 1215,10 3-1279,14-11 768,3 4-960,26-7-96,2-3-384,19-1-64,-8 7-96,3-4-1952,-6 4 1024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47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305 517 3968,'-2'-6'814,"0"0"0,0-1-1,0 1 1,-1-12 0,2 9 450,0 7-1177,1 1-1,0 0 1,0-1-1,-1 1 1,1 0 0,0 0-1,-1-1 1,1 1-1,-1 0 1,0 0-1,1 0 1,-1-1 0,0 1-1,0 0 1,0 0-1,0 0 1,0 0 0,0 1-1,0-1 1,0 0-1,0 0 1,0 1 0,-2-2-1,0 1-2,1 1 0,0-1 0,-1 1 0,1 0 0,0 0 0,-1 0 0,1 0 0,0 0 0,-1 1 0,1-1 0,0 1 0,-4 1 0,-2 1 36,-1 0 0,1 1-1,0 1 1,1-1-1,-13 10 1,-2 7-21,0 0 0,2 2 1,0 1-1,-19 29 0,33-43-46,-5 4 2,2 1 0,-10 18 0,17-29-47,1 0 0,-1 0-1,1 0 1,-1 0 0,1 0 0,0 0 0,1 0 0,-1 1 0,1-1 0,0 0-1,0 0 1,0 1 0,0-1 0,2 6 0,-1-8 31,-1 0 0,1-1 0,0 1 0,-1-1 0,1 1 0,0 0 0,0-1 0,0 0 0,0 1 0,0-1 0,0 0 0,1 1 0,-1-1 0,0 0 0,1 0 0,-1 0 0,1 0 0,1 1 0,0-1 23,0 0 0,0 0 1,-1-1-1,1 1 1,0-1-1,0 1 1,0-1-1,0 0 0,6 0 1,0-2 43,-1 1 1,1-1 0,-1-1 0,0 1-1,0-2 1,12-5 0,-8 2-52,-1-1 0,1 0 0,-2-1 0,1 0 0,-1 0 0,-1-1 0,1-1 0,-2 1 0,0-1 0,0-1 0,-1 0 0,8-17 0,1-7 45,-2 0 0,-2-1 0,8-43-1,-13 50-105,-2 1-1,-1-1 0,-1 0 0,-2 0 1,0 0-1,-3 0 0,0 0 0,-2 0 0,-1 0 1,-11-35-1,11 49-93,-4-13 74,8 27-3,1 1 1,-1-1-1,0 1 0,0 0 1,0-1-1,0 1 1,0 0-1,0 0 1,0-1-1,0 1 0,-1 0 1,1 0-1,0 0 1,-3-1-1,4 2 18,0 0 1,-1 0-1,1 0 0,-1 0 1,1 0-1,-1 0 0,1 0 1,-1 0-1,1 0 0,-1 0 0,1 0 1,0 0-1,-1 0 0,1 0 1,-1 0-1,1 1 0,-1-1 0,1 0 1,-1 0-1,1 0 0,0 1 1,-1-1-1,1 0 0,0 1 0,-1-1 1,1 0-1,0 1 0,-1-1 1,1 0-1,0 1 0,0-1 1,-1 0-1,1 1 0,0-1 0,0 1 1,-1 0-1,-4 16-19,3 1 189,0 1 1,1-1 0,1 1 0,4 27 0,-3-27-85,63 447 749,-61-443-784,-2-20-47,1 12 160,8 24-1,-9-35-468,1 1 0,0-1 0,0 0-1,0 0 1,0 0 0,1-1 0,-1 1 0,1 0-1,6 5 1,-8-8 189,-1-1 0,1 0 0,-1 1 0,1-1 0,-1 1 0,1-1-1,0 0 1,-1 1 0,1-1 0,0 0 0,-1 0 0,1 1 0,0-1 0,-1 0 0,1 0 0,0 0-1,0 0 1,-1 0 0,1 0 0,0 0 0,-1 0 0,1 0 0,0 0 0,0-1 0,-1 1-1,1 0 1,0 0 0,-1-1 0,1 1 0,-1 0 0,1-1 0,0 1 0,-1-1 0,1 1-1,0-1 1,16-7-1819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48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11 120 6976,'-10'0'2530,"11"8"-636,2 7-1438,-2 56 758,0-21-546,20 221 1206,-13-175-1118,-7-85-512,1 0 0,-1 1 0,2-1 1,4 15-1,-6-35 726,3-38-511,-3-77-180,-1 76-222,0-416 556,19 494-759,-2-4 79,55 112 181,-18-33 33,108 154 104,-142-232 349,41 42 0,-61-68-546,1 0 0,0 0 1,0 0-1,0 0 0,0-1 0,0 1 0,0 0 0,0 0 1,1-1-1,-1 1 0,0-1 0,0 1 0,0-1 1,1 0-1,-1 1 0,0-1 0,2 0 0,-2 0-23,-1 0 1,1 0-1,0-1 0,0 1 0,-1 0 0,1-1 0,0 1 1,-1-1-1,1 1 0,0 0 0,-1-1 0,1 0 1,-1 1-1,1-1 0,-1 1 0,1-1 0,-1 0 0,1 1 1,-1-1-1,0 0 0,1 0 0,-1 1 0,0-1 0,1-1 1,2-8 57,0-1 1,-1 1-1,-1 0 0,1-1 1,-1-16-1,0-3-7,18-175 52,13 8-100,-14 114-2447,-17 76 2136,2-8-3086,10-27 1,1 39-2302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48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48 189 4736,'-3'0'528,"0"0"-302,0 0 0,0 0-1,0 0 1,0 0 0,0-1 0,0 1 0,1-1-1,-1 0 1,-15-12 5219,29 16-2077,44-2-1840,-8-5-817,0-1 0,50-13 0,95-35-108,-72 21-585,187-26 1,-284 55-48,38 0 0,-54 3-258,0 0-1,0 1 1,-1 0-1,1 0 0,0 1 1,-1 0-1,1 0 1,-1 0-1,0 1 0,8 4 1,8 9-1222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49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28 205 5312,'-1'-1'235,"1"0"0,-1 0 0,0 1-1,0-1 1,0 0 0,0 1 0,0-1 0,0 0 0,0 1 0,0-1 0,-1 0 0,1 1-165,1 0 0,0 0 1,0 0-1,-1 0 1,1 0-1,0 1 0,0-1 1,0 0-1,-1 0 1,1 0-1,0 0 0,0 0 1,-1 0-1,1 0 1,0 0-1,0 0 0,0 1 1,0-1-1,-1 0 1,1 0-1,0 0 0,0 0 1,0 1-1,0-1 1,0 0-1,-1 0 0,1 0 1,0 1-1,0-1 1,0 0-1,0 0 0,0 1 1,-1 3 342,1 0 1,0-1-1,-1 1 1,1 0-1,1 5 1,0 3-528,9 446 4252,-10-411-3263,0-45-342,-1-5-165,-4-21-93,-2-49 0,5 42-238,-2-219 525,5 159-164,2-32 327,-3 122-725,0-1 0,0 1-1,0-1 1,0 1 0,0-1-1,1 1 1,-1-1 0,0 1-1,1 0 1,0-1 0,-1 1-1,1-1 1,0 1 0,-1 0-1,1 0 1,1-2 0,-1 3 0,-1-1 1,0 1-1,0 0 0,1 0 0,-1 0 1,0 0-1,1-1 0,-1 1 1,1 0-1,-1 0 0,0 0 1,1 0-1,-1 0 0,0 0 1,1 0-1,-1 0 0,0 0 1,1 0-1,-1 0 0,1 0 1,-1 0-1,0 0 0,1 0 1,0 1 4,0 0 0,0-1 0,0 1 0,0 0 0,0-1 0,0 1 1,0 0-1,0 0 0,-1 0 0,1 0 0,1 1 0,12 23 72,13 28 0,-11-20 111,29 58-3,-9-17 10,47 72 1,-67-123-132,0-1-1,1 0 0,2-1 0,0-1 1,1-1-1,1-1 0,24 17 0,-42-33-40,2 2 61,-1-1 1,1 0-1,0 0 1,0-1-1,0 1 0,10 2 1,-13-5-55,-1 1-1,0-1 1,0 0 0,0 0 0,1 0-1,-1 0 1,0 0 0,0-1-1,1 1 1,-1 0 0,0-1 0,0 1-1,0 0 1,0-1 0,2 0 0,-1 0 13,-1-1-1,1 1 1,-1 0 0,0-1 0,1 1 0,-1-1 0,0 0 0,0 1 0,0-1 0,0 0 0,0 0 0,1-2 0,4-13 112,0-1 0,5-32-1,25-188-138,-21 137-459,16-79 366,0 64-5979,-22 99 4041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50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1 2976,'1'7'4298,"0"-3"-4090,0 0-1,-1 0 0,1-1 0,-1 1 0,1 0 0,-1 0 0,0 0 1,0 0-1,-1 0 0,1 0 0,-1-1 0,0 1 0,-2 5 0,-3 9 23,-13 25-1,13-31-46,-17 31 170,-1-1 1,-38 47 0,30-44 9,-28 52-1,37-49-237,2 1 0,2 1 0,2 1-1,-18 97 1,29-116-49,1 1-1,2 1 1,2-1-1,1 0 1,5 45 0,2-26 110,2-1 1,3 0 0,2-1-1,1 0 1,3-1 0,2-1-1,46 78 1,-17-50 140,31 54 375,-61-96-342,28 72 0,-32-63-153,-3-1-1,-1 2 1,-2 0 0,-2 0-1,-3 0 1,-1 1 0,-4 67-1,-1-96-147,-1 1 0,0 0-1,-2-1 1,0 0 0,-11 26-1,-45 73 96,31-63-164,8-9-982,-3-1 0,-49 65 1,51-79-545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51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58 2240,'-13'-11'4565,"12"9"-4224,0 1 0,0-1 0,0 0 0,0 1 0,0-1 0,0 1 0,-1-1 0,1 1 0,0 0 0,-1 0 0,1 0 0,-1 0 0,0 0 0,1 0 0,-1 0 0,-3-1 0,-2-4 1456,7 6-1780,0 0 0,0 0 0,0 0 0,0 0 0,0 0 0,0 0-1,0 0 1,0 0 0,0-1 0,0 1 0,0 0 0,0 0 0,0 0 0,0 0-1,-1 0 1,1 0 0,0 0 0,0 0 0,0 0 0,0 0 0,0 0 0,0 0 0,0 0-1,0 0 1,0 0 0,0 0 0,0 0 0,-1 0 0,1 0 0,0 0 0,0 0-1,0 0 1,0 0 0,0 0 0,0 0 0,0 0 0,0 0 0,0 0 0,0 0-1,-1 0 1,1 0 0,0 0 0,0 0 0,0 0 0,0 0 0,0 0 0,0 0-1,0 0 1,0 0 0,0 0 0,0 1 0,0-1 0,0 0 0,0 0 0,68 0 1902,64-9-482,0 0-650,-48 12-557,-30 1-134,-52-4-315,-20 0-6229,10 0 4838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09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24 3328,'2'-18'1392,"1"13"794,0 48 710,-11 53-1256,-25 126 0,-65 331 312,94-523-1780,3-11-27,-2-1 0,0 0 0,-11 33 0,11-37 33,3-13-169,0 0 1,0 0-1,0 0 1,0-1-1,0 1 1,0 0-1,0 0 1,0 0-1,-1 0 1,1-1-1,0 1 1,-1 0-1,1 0 1,-1 1-1,-7 9-118,8-9 103,-1-1 0,0 1 0,1-1 0,-1 0-1,0 1 1,0-1 0,0 0 0,0 0 0,0 0-1,0 1 1,0-1 0,0 0 0,0 0 0,0-1-1,-2 2 1,-17 5 73,19-6-32,1-1 0,-1 0 0,1 0 0,0 1 0,-1-1 0,1 0 0,-1 0 0,1 0 1,-1 0-1,0 1 0,1-1 0,-1 0 0,1 0 0,-1 0 0,1 0 0,-1 0 0,1 0 0,-1-1 0,1 1 0,-1 0 0,1 0 0,-1 0 0,1 0 0,-1-1 0,1 1 0,-1 0 0,1 0 0,-1-1 0,2-3 88,0 1-1,0 0 1,0-1 0,1 1 0,-1-1 0,1 1 0,3-5 0,1-2 19,32-49-32,-5 8-225,-5 6 92,42-53 0,-59 84-9,0 1 0,1 1 1,1 0-1,0 0 1,0 1-1,1 1 0,1 0 1,17-8-1,-29 17 1,-1-1-1,1 1 1,-1 1-1,1-1 1,-1 0-1,1 1 1,-1-1 0,1 1-1,0 0 1,2 0-1,-3 0 23,-1 0 1,0 0-1,0 1 0,0-1 0,0 0 0,0 1 0,0-1 0,0 1 1,0 0-1,0-1 0,0 1 0,0 0 0,0-1 0,0 1 1,0 0-1,-1 0 0,1 0 0,0 0 0,-1 0 0,1 0 0,0 0 1,-1 0-1,1 0 0,-1 0 0,1 2 0,2 8 13,-1 0-1,0 0 0,0 0 1,-1 0-1,-1 1 1,0-1-1,0 0 0,-4 20 1,-3 7 183,-14 43 0,19-74-150,-3 5 83,2 1-1,0 0 1,0 1 0,1-1 0,0 0-1,1 18 1,1-30-97,1 1 1,-1-1-1,0 0 0,0 0 0,1 1 1,-1-1-1,0 0 0,1 0 0,-1 1 1,1-1-1,0 0 0,-1 0 0,1 0 0,0 0 1,0 0-1,0 0 0,0 0 0,0 0 1,0 0-1,1 1 0,0-1 7,1 0 0,-1 0-1,0-1 1,0 1 0,1 0-1,-1-1 1,1 1 0,-1-1 0,0 0-1,4 0 1,6-1 44,-1 0 0,1-1-1,19-5 1,-24 5-59,19-6 24,0-1 0,-1-1-1,0-1 1,0-2-1,-2 0 1,33-23-1,-17 5-88,-1-1-1,56-60 0,-21 5-99,-67 82-209,-7 10 175,-8 12 71,9-16 97,-80 134-5,68-119 47,-33 51 95,40-58-57,0 0-1,1 1 1,0-1-1,1 0 1,-4 18-1,6-25-43,1-1 0,-1 0 0,1 1 0,0-1 0,0 0 0,0 1 0,0-1 1,0 0-1,0 1 0,0-1 0,0 0 0,0 1 0,1-1 0,-1 1 0,0-1 0,1 0 0,-1 0 0,1 1 0,0-1 0,-1 0 0,1 0 0,0 0 0,0 0 0,0 0 0,-1 0 0,1 0 0,0 0 1,1 0-1,-1 0 0,0 0 0,0-1 0,0 1 0,0 0 0,2 0 0,0 0 14,0-1 0,0 1 0,0-1 0,0 0-1,0 0 1,0 0 0,0 0 0,0 0 0,-1-1 0,1 1 0,0-1 0,0 0 0,0 0 0,3-1 0,2-2 9,-1-1 0,1 1 0,-1-1-1,0 0 1,0-1 0,0 0 0,-1 0 0,0 0 0,0-1 0,-1 0 0,7-9 0,3-11-102,24-54-1,-13 24 80,-8 20-319,-18 37 295,0 0 0,0 0 1,0 0-1,0 0 0,1 0 0,-1 0 0,0 1 1,0-1-1,0 0 0,0 0 0,0 0 0,0 0 1,0 0-1,0 0 0,0 0 0,0 0 0,0 0 1,0 0-1,0 0 0,0 0 0,0 0 1,0 0-1,1 0 0,-1 0 0,0 0 0,0 0 1,0 0-1,0 0 0,0 0 0,0 0 0,0 0 1,0 0-1,0 0 0,0 0 0,0 0 0,0 0 1,0 0-1,1 0 0,-1 0 0,0 0 0,0 0 1,0 0-1,0 0 0,0 0 0,0 0 0,0 0 1,0-1-1,0 1 0,0 0 0,0 0 0,0 0 1,0 0-1,0 0 0,0 0 0,0 0 0,0 0 1,0 0-1,0 0 0,0 0 0,0 0 0,0 0 1,0 0-1,0-1 0,0 1 0,0 0 0,0 0 1,2 9-160,-3 16-1,1-17 120,-6 90-218,5-78 367,2-1 1,6 40-1,-6-56-58,0 1-1,0 0 1,0-1-1,1 1 1,-1-1-1,1 1 0,0-1 1,4 6-1,-5-7-11,1-1-1,-1 1 1,1-1-1,-1 1 0,1-1 1,-1 0-1,1 0 0,0 0 1,0 0-1,0 0 1,0 0-1,0 0 0,0-1 1,0 1-1,0 0 1,3-1-1,2 0 25,0 0 0,-1 0 0,1-1 0,0 0 0,-1-1 0,1 1 0,-1-1 0,0 0-1,0-1 1,0 0 0,0 0 0,0 0 0,7-5 0,3-4-29,-1 0 0,0-1-1,17-20 1,4-9-90,-1-2 1,-3-2-1,-2 0 0,25-54 0,-41 80-198,-14 20 253,0 0-1,0 0 1,0-1-1,1 1 1,-1 0-1,0 0 1,0 0-1,0 0 1,1-1-1,-1 1 1,0 0-1,0 0 1,0 0-1,1 0 1,-1 0-1,0 0 1,0 0-1,1 0 1,-1 0-1,0 0 1,0-1-1,1 1 1,-1 0-1,0 0 1,0 1-1,1-1 1,-1 0-1,0 0 1,1 0-1,-1 1 1,1-1-1,-1 1 0,0 0 1,0-1-1,1 1 1,-1-1-1,0 1 1,0 0-1,0-1 1,0 1-1,1 0 1,-1-1-1,0 1 1,0 0-1,0-1 1,-1 2-1,-7 97-119,0-12 79,7-57 71,-1-8 99,1 0 1,1 0-1,2 0 0,3 25 0,-4-44-68,0 0 1,0-1 0,0 1-1,0 0 1,1-1 0,2 5-1,-4-7-35,0 1-1,1-1 1,-1 1-1,1-1 1,-1 1 0,0-1-1,1 1 1,-1-1-1,1 1 1,-1-1 0,1 1-1,-1-1 1,1 0-1,-1 1 1,1-1 0,0 0-1,-1 0 1,1 1-1,-1-1 1,1 0-1,0 0 1,-1 0 0,1 0-1,0 0 1,-1 0-1,1 0 1,0 0 0,-1 0-1,1 0 1,1 0-1,0-2 15,1 0-1,-1 0 1,1 0-1,-1 0 0,0 0 1,0 0-1,0-1 1,0 1-1,0-1 1,1-2-1,15-29 43,-17 31-74,35-89 36,-15 31-57,-9 31-23,-2 1-64,1 1 0,2 1 0,1 0 1,17-25-1,-30 50 83,0 0 0,1 0 0,-1 1 0,1-1 0,-1 1 0,1-1 0,0 1 0,2-2 1,-3 3 9,-1 0 0,1-1 0,0 1 0,0 0 0,-1-1-1,1 1 1,0 0 0,0 0 0,0 0 0,-1 0 0,1 0 0,0 0 0,0 0 0,0 0 0,-1 0 0,2 1 0,1 0 4,0 1-1,0 0 0,0 0 0,0 0 0,-1 0 0,1 0 0,-1 0 0,0 1 0,3 2 0,13 16-51,0-1 110,24 22 0,-35-36-14,0 0 1,1-1-1,0 0 0,1 0 1,-1 0-1,1-1 1,10 3-1,-9-4-21,0-1 0,-1 0 0,1-1 0,0 0 0,0 0 0,1-1 0,-1-1 1,0 1-1,0-2 0,0 1 0,-1-1 0,1-1 0,0 0 0,-1 0 0,0-1 0,1 0 0,-1-1 0,-1 0 0,1 0 0,-1-1 0,0 0 1,10-10-1,-5 3 8,0 0 0,-2-1 1,0 0-1,0-1 0,-1 0 1,-1-1-1,14-33 0,-22 47-61,0-1 0,-1 0 0,1 0 0,0 0 0,-1 0 0,0 0 0,1 0 0,-1 0 0,-1 0 0,1-4 0,0 7 22,-1-1 0,1 0 0,0 1 0,0-1 0,0 1 0,-1-1 0,1 1 0,0-1 0,-1 1-1,1-1 1,0 1 0,-1-1 0,1 1 0,-1-1 0,1 1 0,-1-1 0,1 1 0,-1 0 0,1-1 0,-1 1 0,0-1 0,0 1 1,-1 0-1,1 0 1,0 0-1,0 0 1,0 0-1,-1 0 1,1 0-1,0 0 1,0 1 0,0-1-1,0 0 1,-1 1-1,1-1 1,0 1-1,-2 0 1,-7 5-1,0 1 1,0-1-1,0 2 1,1-1 0,0 1-1,0 1 1,1-1-1,0 1 1,-11 19 0,7-10 99,2 0 0,0 1 0,1 1 0,-11 35 0,16-42-9,1-1-1,0 1 0,1 0 0,-1 23 0,3-31-49,0-1 0,0 1 0,1 0 0,0 0-1,0 0 1,0 0 0,0-1 0,1 1 0,0-1-1,0 1 1,0-1 0,0 1 0,1-1 0,0 0-1,5 6 1,-2-3 13,0-1 0,1-1 1,-1 1-1,1-1 0,0-1 0,1 1 0,-1-1 0,1 0 0,0-1 0,-1 1 0,2-2 0,13 4 1,-10-4-418,0-1 0,0-1 1,-1 1-1,1-2 1,0 0-1,0 0 1,0-1-1,19-6 0,21-10-3444,-2-2 1183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51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21 7552,'-5'0'3424,"18"0"-512,-3 0-1888,4-5 1279,4 1-1343,4-4 224,4 8-704,2-3-224,2 6-160,-1 0 0,2 11-64,-4-8-32,-1 8 32,-2-8-2720,2 3 1472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55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13 3072,'-1'0'122,"1"-1"0,0 1 0,-1-1 0,1 1 0,0-1 0,0 1 0,-1-1 0,1 1 0,0-1 0,0 0-1,-1 1 1,1-1 0,0 1 0,0-1 0,0 0 0,0 1 0,-1-4 1359,-4 9 271,-3 2-1132,0 0-1,-12 6 0,-9 8-183,10-3-212,1 1 1,1 1-1,0 1 1,2 0-1,0 1 1,-14 29-1,-54 145 386,57-123-136,-30 138 1,47-161-263,3 0 0,1 0 0,4 92 0,2-130-177,12 118 325,-10-112-292,0 0 1,2 0-1,0 0 1,2-1-1,8 18 1,18 24 474,43 57 1,19 32 91,-28-16-168,-55-104-239,-2 0 1,14 58-1,-22-76-178,-1 0 0,0 0 0,0 0 0,-1 0-1,-1 1 1,1-1 0,-2 0 0,1 0 0,-5 14 0,0-7-24,-1 0 0,0-1 0,-1 0 0,-17 25 0,-144 202 299,132-190-308,-10 9-701,-4 5-4707,44-51 3493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55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69 5824,'-37'-12'11555,"38"10"-11308,3-1 86,1-1 1,-1 1-1,1 0 0,0 0 1,0 1-1,0-1 0,6-1 1,40-11 226,-17 9-493,0 1-1,1 2 1,58 2 0,-56 1-94,-32 1-51,1-1 1,-1 1-1,1-1 1,7 4-1,3 0-2318,-3 0 854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55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413 11 5888,'2'-10'3016,"-6"22"-784,-37 57 497,-88 111 0,79-115-2055,-65 112-1,102-153-733,1 0 1,1 2 0,2-1-1,0 1 1,1 1-1,-6 44 1,15-57-594,0-13 225,-1-1 367,0 0 0,1 0 0,-1 0 0,0 0 0,0 0 0,0 0-1,0 0 1,1 0 0,-1 0 0,0 0 0,0 0 0,0 0 0,0 0-1,1 0 1,-1 0 0,0 0 0,0 0 0,0 0 0,0 0 0,1 0 0,-1 0-1,0 0 1,0 0 0,1-2-489,17-20-4821,-14 16 4779,16-18-2016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56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36 5888,'-12'-16'1898,"12"16"-1838,0-1 0,0 1 0,-1 0-1,1-1 1,0 1 0,0 0 0,-1-1-1,1 1 1,0-1 0,0 1 0,0 0-1,0-1 1,0 1 0,0-1 0,0 1-1,-1 0 1,1-1 0,0 1 0,0-1-1,0 1 1,1 0 0,-1-1 0,0 1-1,0-1 1,0 1 0,0 0 0,0-1-1,0 1 1,1-1 0,-1 1 0,0 0-1,0-1 1,0 1 0,1 0 0,-1-1 0,0 1-1,1 0 1,-1 0 0,0-1 0,1 1-1,-1 0 1,0 0 0,1-1 0,-1 1-1,0 0 1,1 0 0,-1 0 0,1 0-1,-1 0 1,1-1 0,19-1 1687,-5 3-1130,-1 0 0,1 1 1,0 1-1,-1 0 0,24 9 0,66 33 1077,-85-35-1521,0 2 0,-1 0-1,0 0 1,-1 2 0,0 0 0,-1 1 0,-1 1-1,0 0 1,18 27 0,3 13 318,51 106-1,-66-120-342,-2 0 0,-2 2 0,20 76 0,-31-90-147,1 47-1,-6-32-3371,-1-25 1302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57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379 726 3648,'-7'-21'2245,"7"17"-1762,-1 1 1,0 0-1,0 0 1,0 0-1,0 0 0,-1 1 1,1-1-1,-1 0 1,0 1-1,-4-5 0,-4-3 600,9 9-1034,1 1 1,-1-1-1,0 1 1,0-1-1,0 1 1,0 0-1,1-1 1,-1 1-1,0 0 1,0 0-1,0 0 1,0-1-1,0 1 1,0 0-1,0 0 1,0 0-1,0 0 1,0 1-1,0-1 1,0 0-1,1 0 1,-1 1-1,0-1 1,-2 1-1,0 0 127,-5 2-66,0 0-1,1 0 0,0 1 1,-1 0-1,1 0 1,1 1-1,-9 6 0,-40 42 297,37-36-209,-15 16 108,1 1 0,2 1 1,-27 42-1,53-71-227,1-1-1,0 1 1,0 0 0,0 0 0,1 0-1,0 1 1,0-1 0,1 0 0,-1 9 0,1-13-47,1 0 0,0 0 0,0 0 0,1 1 1,-1-1-1,0 0 0,1 0 0,-1 0 1,1 0-1,-1 0 0,1 0 0,0 0 0,0 0 1,0 0-1,0-1 0,0 1 0,1 0 0,-1 0 1,0-1-1,1 1 0,-1-1 0,1 1 1,0-1-1,-1 0 0,1 0 0,0 0 0,0 0 1,0 0-1,0 0 0,0 0 0,0 0 1,2 0-1,2 0 37,1 0-1,-1 0 1,0 0 0,0-1 0,0 0 0,0 0-1,11-3 1,-1 0 122,27-8 0,-35 8-154,1 0-1,-1 0 0,0 0 0,0-1 0,0-1 1,0 1-1,-1-1 0,1 0 0,-1-1 0,-1 0 1,1 0-1,-1-1 0,0 1 0,6-11 0,-2 2 19,-2-2 0,0 1-1,11-36 1,9-56 62,3-131-127,-24 3 97,-17-7-556,10 230 451,0 11 2,1 0 0,-1 0 0,0 0 0,0 0-1,0 0 1,-1 0 0,1 0 0,0 0-1,-1 0 1,1 0 0,-1 1 0,1-1 0,-1 0-1,-2-3 1,2 6-72,-1 4 7,-3 25 5,2 0 0,2 0 0,3 52 0,-1-50 108,1 258 684,-1-226-616,15 291 367,-15-341-557,0-5-121,-1 0 1,1-1-1,1 1 1,0 0-1,0-1 1,0 0-1,1 1 1,5 9-1,-8-17 76,1-1 0,-1 1 0,0 0 0,1-1 0,-1 1 0,1-1 0,-1 1 0,0 0 0,1-1 0,0 1 0,-1-1 0,1 1 0,-1-1-1,1 1 1,0-1 0,-1 0 0,1 1 0,0-1 0,-1 0 0,1 0 0,0 1 0,-1-1 0,1 0 0,0 0 0,0 0 0,-1 0 0,1 0 0,0 0-1,0 0 1,-1 0 0,1 0 0,0 0 0,0 0 0,-1-1 0,1 1 0,1-1 0,15-3-2109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57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77 5408,'0'-37'1728,"0"36"-1674,-1 0 0,1-1 1,0 1-1,0 0 0,0 0 0,0 0 1,0 0-1,1 0 0,-1 0 1,0-1-1,0 1 0,1 0 0,-1 0 1,1 0-1,-1 0 0,1 0 1,-1 0-1,2-1 0,1-1 248,-3 2-124,0 0 1,1 0-1,0 0 1,-1 0-1,1 0 1,0 0-1,-1 0 0,1 0 1,0 0-1,0 0 1,0 1-1,0-1 0,1-1 1,-1 2-101,-1 0-1,1 0 1,-1 0 0,1 0 0,-1 0-1,1-1 1,-1 1 0,1 0 0,-1 0-1,1 0 1,-1 1 0,1-1 0,-1 0 0,0 0-1,1 0 1,-1 0 0,1 0 0,-1 0-1,1 1 1,-1-1 0,1 1 0,1 0 63,-1 0-1,0 0 1,1 1 0,-1-1 0,0 1 0,0-1 0,0 1 0,0-1 0,0 1 0,-1 0 0,1-1-1,0 1 1,0 2 0,2 13 316,-1-1 1,0 1-1,-1 0 0,-2 26 0,-13 68 1001,-14 19-284,10-52-732,-45 273 1046,60-329-1362,1 0-1,1 0 1,1-1-1,1 1 1,7 39 0,-6-53-66,0-1 0,1 1 0,-1 0 0,2-1 0,-1 1 0,1-1 0,0 0 1,6 7-1,-6-10-15,0 1-1,0-1 1,0 0 0,0 0 0,1-1 0,0 0-1,0 1 1,0-1 0,0-1 0,0 1 0,1-1-1,8 3 1,-6-3-193,0-1 0,1 1-1,-1-1 1,1-1 0,-1 0 0,1 0-1,-1-1 1,1 0 0,-1 0 0,1-1-1,14-4 1,-6-1-1722,0 0 0,-1-1-1,0 0 1,22-16 0,-15 11-391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49:57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60 10464,'-16'-12'4736,"32"7"-4096,3 2 1407,4-2-1247,17-3 448,5 1-736,18-1-96,-5 3-256,0 2-160,-8 3-32,0-4-1184,-10 8 672,-4-4-2591,1 0 1759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00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5 777 2912,'-5'12'5765,"6"-12"-5652,-1 0-1,1 1 1,-1-1-1,1 0 1,-1 1-1,1-1 1,0 0-1,-1 1 1,1-1-1,0 0 1,-1 0-1,1 0 1,-1 0-1,1 0 1,0 0-1,-1 0 1,1 0-1,0 0 1,-1 0-1,1 0 1,0 0-1,-1 0 1,1 0-1,0-1 1,-1 1-1,1 0 1,0 0-1,0-1 1,23-11 810,-21 11-725,34-20 591,15-8 54,-24 17-494,-1-2 0,0-1 1,25-20-1,-42 27-273,0 0 0,0-1 1,-1 0-1,-1-1 0,1 1 1,-2-2-1,1 1 0,-1-1 1,9-21-1,-8 15-30,-1-1 1,-1 1-1,-1-1 1,-1 0-1,0 0 1,1-22-1,-3 18 41,-1 0-1,-1 0 1,-4-31-1,2 40-73,-1 1 1,0 0-1,0 1 0,-1-1 0,-1 0 0,0 1 0,0 0 0,-8-11 0,0 4-60,1 1 1,-2 1-1,-18-18 0,23 26-15,0 0-1,-1 0 0,0 1 1,0 0-1,0 1 0,-1 0 1,-13-5-1,21 10 24,0 0 0,0 0 0,0 0-1,-1 0 1,1 1 0,0-1 0,-1 1 0,1 0 0,0 0-1,-1 0 1,1 0 0,0 1 0,-1-1 0,1 1-1,0 0 1,0 0 0,0 0 0,0 0 0,0 1 0,0-1-1,0 1 1,0 0 0,0-1 0,0 1 0,1 1 0,-1-1-1,1 0 1,0 1 0,-4 4 0,0 2-6,0 0 1,1 1 0,0 0-1,1 0 1,0 1-1,0-1 1,-3 17 0,-2 16 84,-5 78 1,10 45 262,4-131-143,1 0 0,11 58 0,-10-82-133,0 0 0,1 0 0,1 0 0,0 0 0,1-1 0,0 1 0,0-1 0,1-1 0,0 1 0,1-1 0,0 0 0,9 9 0,-11-14 21,-1 0 0,1 0-1,0-1 1,-1 0-1,2 0 1,-1 0-1,0-1 1,0 0-1,1 0 1,0 0-1,-1-1 1,1 1-1,0-1 1,0-1-1,5 1 1,4-1 108,0-1 0,-1-1 0,1 0 1,25-8-1,-29 6-116,0 0 1,-1-1-1,0 0 1,1-1-1,-2 0 1,1 0-1,-1-1 1,0 0-1,12-13 1,1-3-20,-2 0 1,24-35-1,-23 22-2,-17 26-21,1 1 0,1 0 0,11-14 0,-6 14-113,-10 9 114,-1 0-1,0 0 1,1 0 0,-1 0 0,0 0 0,1 0 0,-1 0-1,0 0 1,1 0 0,-1 0 0,0 0 0,1 0-1,-1 0 1,0 0 0,1 0 0,-1 0 0,0 0 0,0 0-1,1 1 1,-1-1 0,0 0 0,1 0 0,-1 1-1,2 1 15,-1-1 0,0 1-1,0 0 1,0 0-1,0 0 1,-1 0-1,1 0 1,-1 0-1,1 1 1,0 1-1,5 39 477,-1 1-1,-3 72 0,-2-108-353,14-27 271,18-40-327,-25 43-128,1 2 0,0-1 1,1 1-1,1 0 1,0 1-1,13-14 0,-20 25 37,-1 0-1,0 0 0,1 0 1,0 0-1,-1 0 1,1 1-1,0-1 0,0 1 1,0-1-1,0 1 0,0 0 1,0 0-1,1 1 0,-1-1 1,0 1-1,0 0 0,1-1 1,3 2-1,-3-1 11,1 1 0,-1 1 1,0-1-1,0 0 0,0 1 0,0 0 0,0 0 0,0 0 0,-1 1 0,1-1 0,-1 1 1,1 0-1,2 3 0,6 7 131,-1 1 1,0 0 0,-1 1-1,-1 0 1,0 1 0,6 17-1,-3-9-308,25 39 0,-35-61-252,1 0-1,-1 1 1,0-1-1,1-1 1,0 1-1,-1 0 1,1-1-1,0 1 1,0-1-1,0 0 1,0 0 0,0 0-1,0 0 1,0 0-1,1-1 1,-1 0-1,0 1 1,0-1-1,7-1 1,16 1-1798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00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34 236 6144,'-2'105'7397,"-14"149"-4640,14-232-2528,-11 166 1206,13-176-1035,1-17 218,1-23-287,-3-36-315,3-102-16,12 12-81,1-61 280,-15 213-187,2-27 128,-2 28-136,0 0-1,0 1 0,0-1 0,0 0 0,0 1 0,0-1 0,0 1 1,0-1-1,1 0 0,-1 1 0,0-1 0,0 0 0,1 1 0,-1-1 1,0 1-1,1-1 0,-1 1 0,1-1 0,-1 1 0,0-1 0,1 1 1,-1-1-1,1 1 0,0 0 0,-1-1 0,1 1 0,-1 0 0,1-1 0,-1 1 1,1 0-1,0 0 0,-1 0 0,1-1 0,0 1 0,-1 0 0,1 0 1,0 0-1,1 1 9,-1 1 0,1-1 1,-1 0-1,0 1 0,0-1 0,0 1 1,0-1-1,0 1 0,0 0 0,0-1 1,0 1-1,0 0 0,-1 0 0,1 0 1,-1 2-1,5 8 85,11 25 168,20 62-1,-18-44-174,40 97 223,-43-118-229,2-2 0,29 45 0,42 39 48,-70-95 63,1-1 0,1-1 0,27 20 0,-44-36-127,16 9 195,-18-11-232,-1-1 1,1 0-1,-1 1 0,1-1 0,-1 0 0,1 1 0,0-1 0,-1 0 0,1 0 0,-1 0 0,1 0 0,0 0 0,-1 0 1,1 0-1,-1 0 0,1 0 0,0 0 0,-1 0 0,1 0 0,-1 0 0,1 0 0,0 0 0,-1-1 0,1 1 1,-1 0-1,1 0 0,-1-1 0,1 1 0,0-1 0,1-3 72,0-1 0,0 1 0,-1-1 0,1 1 0,-1-1 0,0 1 0,0-1 0,0-8 0,1-2 69,7-43 35,0-69 0,-4 56-280,53-343-695,-53 387 145,7-32-2657,-9 48 1595,0 0-1,1 1 0,5-12 1,4 3-1088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12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361 774 2496,'17'-32'1402,"-15"29"-986,0 0 0,0-1 0,0 1 0,0-1 0,0 1 0,-1-1 0,0 0 0,0 0 0,0 1 0,0-1 0,-1 0 0,1-5 0,-1 8-342,0 1 0,0-1-1,0 0 1,0 0 0,0 0 0,0 0-1,-1 1 1,1-1 0,0 0-1,0 0 1,-1 0 0,1 1-1,-1-1 1,1 0 0,-1 1 0,1-1-1,-1 0 1,1 1 0,-1-1-1,1 0 1,-1 1 0,0-1-1,1 1 1,-1-1 0,0 1 0,1 0-1,-1-1 1,0 1 0,0 0-1,0-1 1,1 1 0,-1 0-1,0 0 1,0 0 0,0 0 0,0 0-1,1 0 1,-1 0 0,-2 0-1,-1 0 12,-1 1 0,0 0 0,0 0-1,0 0 1,1 0 0,-7 3 0,-19 11 142,0 0 1,1 2-1,1 2 1,0 0-1,1 2 1,2 0-1,0 2 1,-27 33 0,51-56-224,-5 7 82,-1 0 1,1 1-1,0-1 1,1 1-1,-1 1 1,2-1-1,-1 1 1,1 0-1,-4 11 1,8-19-60,0 0 0,-1 0 0,1 0 0,0 0 1,0 0-1,0 0 0,0 0 0,0 0 0,0 0 0,0 0 0,0 0 1,0 0-1,0-1 0,0 1 0,1 0 0,-1 0 0,0 0 1,1 0-1,-1 0 0,1 0 0,-1-1 0,1 1 0,-1 0 0,1 0 1,0 0-1,-1-1 0,1 1 0,0-1 0,-1 1 0,1 0 0,0-1 1,0 1-1,0-1 0,-1 1 0,1-1 0,0 0 0,0 1 0,0-1 1,0 0-1,0 0 0,1 0 0,4 1 73,0-1 0,0 0-1,0 0 1,0 0 0,8-2-1,2-1-30,-2-1 0,1-1 0,0 0-1,-1 0 1,0-1 0,26-16 0,-24 11-21,0 0-1,0-1 1,-1-1 0,-1-1 0,13-14-1,-11 9-468,21-18 0,-37 38 410,0-1-1,0 0 1,0 0 0,0 0 0,0 1 0,0-1-1,0 0 1,0 0 0,0 0 0,0 1-1,0-1 1,0 0 0,0 0 0,0 0 0,0 1-1,0-1 1,0 0 0,0 0 0,0 0 0,1 1-1,-1-1 1,0 0 0,0 0 0,0 0-1,0 0 1,0 0 0,1 1 0,-1-1 0,0 0-1,0 0 1,0 0 0,1 0 0,-1 0 0,0 0-1,0 0 1,0 0 0,1 0 0,-1 0 0,0 0-1,0 0 1,0 0 0,1 0 0,-1 0-1,0 0 1,0 0 0,0 0 0,1 0 0,-1 0-1,0 0 1,0 0 0,0 0 0,1 0 0,-1 0-1,0 0 1,0-1 0,0 1 0,0 0-1,1 0 1,-1 0 0,0 0 0,0 0 0,0-1-1,0 1 1,0 0 0,0 0 0,1 0 0,-1-1-1,-3 23-91,2-16 73,-3 23 89,1-15-1,-1 25 0,4-35-33,0 0 1,0-1-1,1 1 0,-1 0 1,1 0-1,0 0 1,0-1-1,0 1 1,1 0-1,-1-1 0,3 5 1,-2-6 11,-1 0 0,1-1 1,-1 1-1,1 0 0,0-1 0,0 1 1,0-1-1,0 1 0,0-1 1,0 0-1,0 0 0,0 0 0,0 0 1,1 0-1,-1 0 0,0 0 0,1-1 1,-1 0-1,1 1 0,-1-1 0,0 0 1,1 0-1,-1 0 0,1 0 1,-1-1-1,1 1 0,-1-1 0,4-1 1,1 0 21,0 0-1,0-1 1,0 0 0,0 0 0,-1-1 0,0 0 0,0 0 0,9-8-1,-8 5-9,0-1-1,0 0 0,-1 0 0,10-17 0,17-40 200,-13 26-198,113-195-221,-120 215 154,-9 14-44,-1 0 1,0 0-1,0 0 1,4-11-1,-5 9-55,-5 12 70,-9 9 155,11-14-89,1 0 1,-1 1-1,0-1 0,0 1 1,1-1-1,-1 1 0,0 0 1,1-1-1,-1 1 0,1 0 1,-1-1-1,1 1 0,-1 0 1,1 0-1,-1 1 0,2-2 151,14-12 224,24-21-235,15-12 80,-36 27-159,-8 9-94,0-1 0,0 0 0,-1 0 0,-1-1-1,0 0 1,7-13 0,-12 18 35,2-2-57,-1-1-1,0 0 1,0-1-1,-1 1 1,0 0 0,-1-1-1,2-11 1,-4 20 14,0 0 0,0 0 1,0 0-1,0-1 0,-1 1 1,1 0-1,0 0 0,0 0 1,-1 0-1,1 0 0,0 0 1,-1 0-1,1 0 1,-1 1-1,1-1 0,-2-2 1,1 3 1,1 0 1,-1-1 0,1 1 0,-1-1-1,0 1 1,1 0 0,-1 0 0,0-1-1,1 1 1,-1 0 0,0 0 0,0 0-1,1 0 1,-1 0 0,0 0 0,1 0-1,-1 0 1,-1 0 0,-2 1-29,1 0 0,0 0 0,-1 0 0,1 1 0,0-1 0,-1 1 1,1 0-1,-3 3 0,-18 13-14,1 1 0,0 1-1,-30 37 1,40-41 67,0 2 1,1 0-1,1 1 0,0 0 0,-14 38 0,6 4 108,3 2 1,3-1 0,-9 106-1,21-157-58,0 1 0,1-1 0,1 0-1,0 1 1,0-1 0,4 14 0,-3-22-5,-1 1 0,0 0 0,1 0 1,0-1-1,0 1 0,0-1 0,0 1 0,5 5 0,-5-7-8,0 0 0,0-1 0,0 1 0,0-1 0,0 1-1,1-1 1,-1 0 0,0 0 0,1 0 0,-1 0-1,0 0 1,1 0 0,-1-1 0,1 1 0,3-1-1,5 0 3,0 0 0,0-1-1,-1 0 1,1-1 0,0 0-1,-1-1 1,1 0-1,-1 0 1,0-1 0,0-1-1,0 0 1,-1 0 0,1-1-1,-1 0 1,-1 0-1,1-1 1,7-8 0,3-4-46,-2-1 1,0 0-1,-1-1 0,-1-1 1,23-45-1,-30 52-38,35-76-226,-41 82 193,-2 9 57,0-1-1,0 0 1,0 0-1,1 1 1,-1-1-1,0 0 1,0 1-1,1-1 1,-1 0-1,0 1 1,1-1-1,-1 0 1,1 1-1,-1-1 1,1 0-1,0 2-3,0-1-1,-1 1 0,1 0 1,-1 0-1,1 0 0,-1 0 1,1-1-1,-1 1 0,1 0 1,-1 0-1,0 0 0,0 0 1,1 0-1,-1 0 0,0 1 1,21 101-157,-14-71 211,2 0 1,20 49-1,-27-76-18,1 0 0,-1 0-1,1 0 1,0 0-1,1 0 1,-1 0 0,1-1-1,6 6 1,-9-8 6,1-1-1,0 1 1,0-1 0,-1 0 0,1 0 0,0 0 0,0 0-1,0 0 1,0 0 0,0-1 0,0 1 0,1 0 0,-1-1-1,0 0 1,0 1 0,0-1 0,0 0 0,1 0-1,-1-1 1,0 1 0,0 0 0,0-1 0,0 1 0,3-2-1,8-4 45,1-1 0,-1 0 0,0-1 0,-1-1 0,0 0-1,0-1 1,-1 0 0,0 0 0,-1-1 0,0-1-1,10-16 1,-7 9-81,-2 0 0,0 0 0,-1-1-1,-1-1 1,-1 1 0,-1-2 0,5-22-1,-12 43 2,1 0 0,-1 0 0,0-1 0,0 1 0,0 0 0,1 0-1,-1 0 1,0 0 0,-1 0 0,1-1 0,0 1 0,0 0 0,0 0-1,-1 0 1,1 0 0,0 0 0,-1 0 0,1-1 0,-1 1 0,0-1-1,0 2-1,0-1 0,0 1 0,1 0 0,-1 0 0,0 0 0,0-1 0,1 1 0,-1 0 0,0 0 0,0 0 0,0 0 0,1 0 0,-1 0 0,0 0 0,0 1 0,1-1 0,-1 0 0,0 0 0,0 1 0,1-1 0,-1 0 0,0 1 0,1-1 0,-1 0 0,0 1 0,1-1 0,-1 1 0,0 0 0,1-1 0,-1 1 0,-6 5-27,1 1 0,0-1 0,0 1-1,0 0 1,1 1 0,0-1 0,-6 14 0,0 1 50,-11 37 1,19-51 4,1-1 1,0 0-1,1 1 1,-1-1-1,1 1 1,1-1-1,0 1 0,0-1 1,1 11-1,0-15 11,0 0 0,-1 0 1,1-1-1,1 1 0,-1 0 0,0-1 0,1 1 0,-1-1 1,1 1-1,0-1 0,-1 0 0,1 1 0,1-1 0,-1 0 1,0-1-1,0 1 0,1 0 0,-1 0 0,1-1 0,-1 0 1,1 1-1,0-1 0,-1 0 0,1 0 0,0-1 0,0 1 1,5 0-1,7 1 44,1-1 1,-1 0-1,1-1 1,-1-1-1,1-1 1,-1 0 0,29-8-1,-10 0-69,1-2-1,43-22 1,-54 21-10,1 0 1,35-28 0,-47 31 26,0-1-1,-1-1 1,0 0 0,-1 0 0,16-23 0,-26 34-23,0 0 1,-1 0-1,1 0 1,-1 0-1,1 0 1,-1-1 0,1 1-1,-1 0 1,0 0-1,1 0 1,-1-1-1,0 1 1,0 0 0,0 0-1,0 0 1,0-1-1,-1 0 1,1 2 3,0-1 0,0 1 0,0 0 0,0 0-1,0-1 1,0 1 0,-1 0 0,1 0 0,0 0 0,0-1 0,0 1 0,-1 0 0,1 0 0,0 0 0,0 0 0,0 0 0,-1-1 0,1 1 0,0 0 0,0 0 0,-1 0 0,1 0-1,0 0 1,0 0 0,-1 0 0,1 0 0,0 0 0,0 0 0,-1 0 0,-12 6-99,-2 7 98,2 0-1,-1 1 0,2 0 1,0 1-1,1 0 0,0 1 1,-13 27-1,20-34 27,0 0-1,0 0 1,-3 10 0,7-17-9,-1 0-1,1 0 1,-1 0 0,1 0 0,-1 0 0,1 0 0,0 1 0,0-1 0,0 0 0,1 0-1,-1 0 1,0 0 0,1 1 0,-1-1 0,1 0 0,0 0 0,0 0 0,0 0 0,0 0-1,2 2 1,-2-3 3,0 0-1,0 0 0,0 0 1,0 0-1,0-1 1,1 1-1,-1 0 0,0-1 1,0 1-1,1-1 0,-1 1 1,1-1-1,-1 0 1,0 0-1,1 1 0,-1-1 1,1 0-1,-1 0 0,0 0 1,1-1-1,-1 1 1,1 0-1,-1 0 0,0-1 1,1 1-1,-1-1 0,0 1 1,0-1-1,1 0 1,-1 0-1,0 1 0,1-2 1,5-3 24,0 0 0,-1 0 1,0 0-1,6-7 1,-4 4-96,0-1 0,-1 0 0,0 0 0,0-1 0,-1 0 1,9-19-1,-51 115-468,34-82 540,0 1 1,1-1-1,0 0 1,-1 1-1,2 0 1,-1-1-1,0 1 1,1-1-1,0 1 1,0 4-1,0-6-7,1-1 0,-1 0 1,1 1-1,-1-1 0,1 0 0,0 1 0,-1-1 0,1 0 1,1 0-1,-1 0 0,0 0 0,0 0 0,1 0 1,-1 0-1,1 0 0,-1 0 0,1-1 0,0 1 0,0-1 1,0 1-1,2 0 0,1 1-4,-1-2 0,1 1-1,0-1 1,0 1 0,0-1 0,0-1-1,0 1 1,0-1 0,0 0 0,0 0-1,0 0 1,9-2 0,5-2 57,37-13 1,-29 8-31,14-4-24,-2-1 0,1-2 1,-2-2-1,0-2 0,-2-1 1,0-1-1,64-54 0,-36 19-89,-58 51 55,1 1 0,1-1-1,13-6 1,-18 7 205,-1 2-284,0 4-73,-2-1 166,-7 7 11,0 4-143,-1 0 1,0-1-1,-19 19 0,-66 57-13,-38 40 254,125-120-94,1 0 1,-1 1 0,1 0-1,0 0 1,1 1 0,-1-1-1,-4 15 1,8-21 6,1-1 0,0 1 1,0 0-1,0 0 0,0 0 0,0 0 0,0 0 0,0 0 1,0 0-1,0-1 0,0 1 0,0 0 0,0 0 1,1 0-1,-1 0 0,0 0 0,1-1 0,-1 1 0,1 0 1,-1 0-1,1-1 0,-1 1 0,1 0 0,-1-1 1,1 1-1,0 0 0,-1-1 0,1 1 0,0-1 1,0 1-1,-1-1 0,1 1 0,0-1 0,0 0 0,0 1 1,0-1-1,-1 0 0,1 0 0,0 0 0,0 1 1,1-1-1,3 0 12,1 1 1,-1-1-1,0 0 1,1 0 0,-1 0-1,5-2 1,3-1 15,0 0 1,-1-1-1,0 0 1,0-1-1,0-1 0,-1 0 1,0 0-1,0-1 1,0-1-1,-1 1 1,0-2-1,0 1 1,-1-2-1,9-10 1,10-20-18,-1-1 0,22-48 0,-19 35 13,114-202-78,-89 151-178,61-168 0,-115 271 214,2-5-67,-1 0 1,0 0-1,0-1 0,0 1 0,-1-1 1,0-7-1,-1 15 66,1-1 0,-1 1 0,0-1 0,0 1 1,0-1-1,0 1 0,0 0 0,0-1 0,0 1 0,0-1 0,-1 1 0,1 0 1,0-1-1,0 1 0,0-1 0,0 1 0,0 0 0,-1-1 0,1 1 0,0 0 1,0-1-1,-1 1 0,1 0 0,0-1 0,0 1 0,-1 0 0,1 0 0,0-1 0,-1 1 1,1 0-1,-1 0 0,1 0 0,0-1 0,-1 1 0,1 0 0,0 0 0,-1 0 1,1 0-1,-1 0 0,1 0 0,-1 0 0,1 0 0,0 0 0,-1 0 0,1 0 0,-1 0 1,1 0-1,0 0 0,-1 0 0,1 0 0,-1 1 0,1-1 0,0 0 0,-1 0 1,1 0-1,0 1 0,-1-1 0,1 0 0,-1 1 0,-3 1-39,0 1-1,0 0 1,0 0 0,0 1-1,-4 4 1,-13 17-101,-33 55 0,29-42 166,-62 101-119,70-109 110,3 0 0,-22 61 0,19-33 104,1 2 0,4 0 0,2 1 0,-4 109 0,14-160-71,1 1 0,0-1 1,0 0-1,4 12 0,-5-19-13,1 0-1,0 0 0,0-1 1,0 1-1,1 0 1,-1 0-1,1-1 1,-1 1-1,1-1 1,0 1-1,0-1 1,0 0-1,0 0 1,0 0-1,1 0 1,-1 0-1,1 0 1,2 2-1,-3-4-9,-1 0 1,0 1-1,0-1 0,1 0 0,-1 1 1,0-1-1,1 0 0,-1 0 0,0 0 1,1 0-1,-1 0 0,0 0 0,1-1 1,-1 1-1,0 0 0,0-1 0,3 0 1,18-14 59,-15 10-57,26-22 46,46-45 1,23-37-184,-84 89 152,5-6-18,-12 12-66,2 1-1,-1 0 0,1 0 0,1 1 1,26-17-1,-39 28 38,-1 1 1,1-1-1,0 1 1,-1 0-1,1-1 1,-1 1-1,1 0 0,0-1 1,0 1-1,-1 0 1,1 0-1,0-1 0,-1 1 1,1 0-1,0 0 1,0 0-1,-1 0 1,1 0-1,0 0 0,0 0 1,-1 0-1,1 0 1,0 0-1,0 1 1,-1-1-1,1 0 0,0 0 1,-1 1-1,1-1 1,0 1-1,-1-1 1,1 0-1,-1 1 0,1-1 1,0 1-1,-1-1 1,1 1-1,-1 0 1,1-1-1,-1 1 0,0-1 1,1 1-1,-1 0 1,0-1-1,1 1 0,-1 0 1,0 0-1,0-1 1,0 1-1,1 0 1,-1 0-1,0-1 0,0 1 1,0 1-1,0 6-64,1 0-1,-1 0 1,-3 16-1,3-19 79,-17 86 44,11-70 7,2 0 1,0 1-1,1-1 1,1 36-1,2-52-18,1-1 1,-1 0-1,1 0 0,0 1 1,0-1-1,1 0 0,-1 0 0,1 0 1,3 6-1,-4-9-3,0 1-1,0-1 1,1 0-1,-1 1 1,0-1-1,1 0 1,-1 1 0,1-1-1,-1 0 1,1 0-1,-1 0 1,1-1-1,0 1 1,0 0 0,-1-1-1,1 1 1,0-1-1,0 1 1,0-1-1,-1 0 1,1 0-1,0 0 1,3 0 0,2-1 17,0 0 1,0-1-1,0 0 1,0 0 0,0-1-1,0 0 1,0 0-1,-1-1 1,1 1 0,-1-1-1,6-5 1,8-8-79,32-33 0,-49 47-2,-2 2 15,0-1 0,0 0 0,0 1 0,0 0 0,1-1 0,-1 1 0,1 0 0,-1 0 0,1 0 0,-1 0 0,1 0 0,0 0 0,-1 0 0,1 0 0,0 1-1,0-1 1,0 1 0,-1-1 0,1 1 0,0 0 0,0 0 0,3 0 0,-4 0 6,0 1-1,-1-1 1,1 0-1,0 1 1,-1-1 0,1 1-1,-1 0 1,1-1-1,-1 1 1,1-1 0,-1 1-1,1 0 1,-1-1-1,1 1 1,-1 0 0,0 0-1,0-1 1,1 1-1,-1 0 1,0 0 0,0-1-1,0 1 1,0 0-1,0 0 1,0 0 0,0-1-1,0 1 1,0 1-1,-4 28-110,-1-15 82,0 1 0,-1-1-1,-13 22 1,-152 232-59,-120 104 475,196-276-1,89-91-315,0-1 0,0 1 0,-1-1 0,1-1-1,-1 1 1,0-1 0,-1 0 0,-7 2 0,13-5-30,0 0-1,-1 0 1,1-1 0,-1 1 0,1-1 0,-1 1 0,1-1 0,-1 0 0,1 0 0,-4-1 0,5 1-18,0 0-1,0-1 1,-1 1 0,1-1-1,0 0 1,0 1 0,0-1-1,0 0 1,0 0 0,0 0-1,0 0 1,0 1 0,0-1-1,1 0 1,-1-1 0,0 1 0,0 0-1,1 0 1,-1 0 0,1 0-1,-1 0 1,1-1 0,-1-1-1,-1-5 12,1 1 0,0-1 0,0 0 0,0 0 0,1 0 0,0 0 0,1 1 0,2-14 0,1 0 10,2 0 0,9-25 0,-4 18 11,1 0-1,2 0 1,1 1 0,31-44 0,-35 58-59,1 0 0,1 1 0,0 1-1,0 0 1,1 1 0,0 0 0,1 1 0,26-11-1,0 3-73,1 2 0,47-11 0,5 6-1669,-78 19-287,31-1-1,-10 5-357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05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89 2240,'-1'0'126,"0"0"0,1 0 0,-1 0 0,0 0 0,1 0 0,-1 0 0,0 0 1,1 0-1,-1 0 0,0 0 0,1-1 0,-1 1 0,0 0 0,1-1 0,-1 1 0,1 0 0,-1-1 0,0 1 0,1-1 0,-1 1 0,1-1 1,0 1-1,-1-1 0,1 1 0,-1-1 0,1 1 0,0-1 0,-1 1 0,1-1 0,0 0 0,-1 1 0,1-1 0,0 0 0,0 1 1,0-1-1,0 0 0,0 1 0,0-1 0,0-1 0,-5-13 2628,5 13-2434,0 0-1,-1-1 1,1 1 0,0 0 0,0 0-1,0 0 1,1-4 0,0-7 1090,-1 12-1375,0 1 1,0-1-1,0 1 0,0-1 1,0 1-1,0-1 0,0 1 0,0-1 1,0 1-1,-1-1 0,1 1 1,0-1-1,0 1 0,0 0 1,-1-1-1,1 1 0,0-1 1,0 1-1,-1 0 0,1-1 1,-1 1-1,1 0 0,0-1 1,-1 1-1,0-2 110,7-3-106,-4 5-32,0-1 1,0 0 0,0 1 0,0-1 0,0 1 0,0-1 0,0 1 0,0 0 0,0 0 0,1 0 0,1 1 0,10-1 105,118-2 459,-72 3-408,-7 0-100,0 2 0,97 17 0,-124-15-120,-20-5-132,0 1 0,0 0 0,0 1 0,0 0 0,11 4 0,-17-6 81,0 0 1,1 0-1,-1 1 1,0-1-1,1 0 1,-1 0-1,0 0 1,0 1-1,1-1 1,-1 0 0,0 1-1,0-1 1,0 0-1,1 0 1,-1 1-1,0-1 1,0 0-1,0 1 1,0-1 0,0 0-1,0 1 1,1-1-1,-1 1 1,0-1-1,0 4-1087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05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66 6304,'-12'0'2032,"12"0"-1984,0 0 0,-1 0 0,1 0 0,0 0 1,0 0-1,0 0 0,0 0 0,-1 0 0,1 0 1,0 0-1,0 0 0,0 0 0,0-1 0,0 1 0,-1 0 1,1 0-1,0 0 0,0 0 0,0 0 0,0-1 1,0 1-1,0 0 0,0 0 0,0 0 0,0 0 1,0-1-1,-1 1 0,1 0 0,0 0 0,0 0 0,0 0 1,0-1-1,0 1 0,0 0 0,0 0 0,0 0 1,0 0-1,0-1 0,1 1 0,-1 0 0,0 0 0,6-10 4163,7 4-3569,0 0-1,0 1 0,1 0 1,-1 1-1,21-4 1,70-4-221,-80 10-296,-2 0 25,1 2 0,-1 0 0,1 2 0,-1 0 0,23 6 0,-29-5-672,-1 2-1,29 12 1,-32-12-1122,-1 1 1,-1 1-1,1 0 0,12 10 1,-11-6-309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06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46 4384,'-63'-6'9651,"82"-3"-7649,3 2-1716,0 1 0,0 0 0,0 2 0,1 1 0,-1 0-1,1 2 1,0 0 0,0 2 0,-1 1 0,1 0 0,0 2 0,34 9 0,-51-11-325,1 0-1,-1 0 1,0 1 0,0 0-1,0 0 1,0 0 0,8 7-1,-2-1-1662,-10-8 1259,0 0 0,0 0 0,-1 0 0,1 1 0,0-1 0,-1 1-1,0-1 1,1 1 0,0 2 0,6 7-1503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06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270 5 5888,'-2'-4'2620,"0"17"472,-31 62 1365,-17 39-3112,-11 29-697,-41 112-139,97-240-617,-8 25-95,13-38 47,-1 0-1,1 0 1,0 0-1,0 1 1,-1-1-1,2 0 0,-1 0 1,0 0-1,0 0 1,1 0-1,-1 0 1,1 1-1,-1-1 1,1 0-1,1 2 1,-1-3 46,-1 0 0,1-1 1,-1 1-1,0-1 0,1 0 1,-1 1-1,1-1 0,-1 1 1,1-1-1,0 0 1,-1 1-1,1-1 0,-1 0 1,1 0-1,0 1 0,-1-1 1,1 0-1,-1 0 1,1 0-1,0 0 0,-1 0 1,1 0-1,0 0 0,-1 0 1,1 0-1,0 0 0,-1 0 1,1 0-1,-1 0 1,1-1-1,0 1 0,-1 0 1,1 0-1,0-1 0,-1 1 70,14-4-1586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07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17 6304,'-12'-13'1776,"8"10"-753,7 8-404,-2-4-528,-1-1 0,1 1-1,0-1 1,0 0-1,-1 0 1,1 1-1,0-1 1,-1 0 0,1 0-1,0 0 1,0 0-1,-1 0 1,1 0-1,0 0 1,0 0 0,-1 0-1,1 0 1,1 0-1,3-1 243,10 2 260,-1 1 1,1 0-1,15 4 0,-2 0 100,26 5 402,-1 2-1,97 38 0,-126-41-843,-1 2-1,0 0 0,-1 1 0,0 1 1,-1 1-1,-1 1 0,0 1 1,23 27-1,-17-14-124,-2 1-1,-1 1 1,-1 2 0,-1 0-1,-3 1 1,0 1-1,-3 0 1,20 70 0,-32-94-849,-1 0 0,-1 1 0,0-1 1,-1 20-1,0-13-1871,1-3-1529,6-6 1329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07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 24 4736,'4'-17'1530,"-3"17"-1485,-1 0 0,0-1 0,1 1 0,-1-1 0,0 1 0,1 0-1,-1-1 1,0 1 0,1 0 0,-1-1 0,1 1 0,-1 0-1,1-1 1,-1 1 0,1 0 0,-1 0 0,1 0 0,-1 0-1,1-1 1,-1 1 0,1 0 0,-1 0 0,1 0 0,-1 0-1,1 0 1,0 0 0,0 0 93,-1 0 0,1 0 1,-1 0-1,1 0 0,-1 0 0,0 0 0,1 0 0,-1 0 0,1 0 0,-1 0 1,1 0-1,-1 0 0,1 1 0,-1-1 0,1 0 0,-1 0 0,1 0 0,-1 1 1,0-1-1,1 0 0,-1 0 0,0 1 0,1-1 0,-1 0 0,0 1 1,1-1-1,-1 1 0,0-1 0,1 0 0,-1 1 0,0-1 0,0 1 0,0-1 1,1 1-1,-1-1 0,0 1 0,0-1 0,0 1 0,0 21 2464,0-21-2644,-4 31 1049,-3 0 0,-12 42 1,2-14-473,-7 51 230,-19 209 0,41-300-606,1 0 1,1 1-1,1-1 0,0 0 0,8 32 0,-8-49-130,0 0 0,0 0 0,0 0-1,1-1 1,-1 1 0,1 0 0,0-1 0,0 0 0,0 1 0,0-1 0,0 0-1,0 0 1,0 0 0,1 0 0,-1 0 0,1 0 0,-1-1 0,1 0 0,0 1-1,0-1 1,0 0 0,0 0 0,0 0 0,4 0 0,6 1-14,1 0 0,0-2 1,0 1-1,15-3 0,-14 2-8,111-12-770,-107 9-427,0-2 1,0 0 0,-1 0 0,27-13 0,-17 5-421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08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74 7712,'-23'-8'3520,"19"-4"-320,18 12 255,-1-5-2495,5-3 256,9 8-704,9-7 32,4 2-288,13-7-320,7 9 32,7-2-2112,1 5 1184,8-3-4287,-9-2 2943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08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58 2400,'0'-1'142,"-1"0"1,0 0-1,1 0 0,-1 0 0,0 0 1,1 0-1,-1 0 0,1 0 1,0 0-1,-1 0 0,1 0 0,0 0 1,0 0-1,-1 0 0,1 0 1,0-1-1,0 1 0,0 0 0,0 0 1,1-2-1,8-21 4891,-6 16-3716,-3 8-1281,0 0 0,0 0-1,0 0 1,0 0 0,0 0-1,0 0 1,0-1-1,1 1 1,-1 0 0,0 0-1,0 0 1,0 0 0,0 0-1,0 0 1,0 0 0,1 0-1,-1-1 1,0 1-1,0 0 1,0 0 0,0 0-1,0 0 1,1 0 0,-1 0-1,0 0 1,0 0 0,0 0-1,0 0 1,1 0-1,-1 0 1,0 0 0,0 0-1,0 0 1,0 0 0,0 0-1,1 0 1,-1 1 0,0-1-1,0 0 1,0 0-1,0 0 1,0 0 0,1 0-1,-1 0 1,0 0 0,0 0-1,0 0 1,0 1 0,0-1-1,0 0 1,0 0-1,0 0 1,1 0 0,4 9 722,4 53 398,-3 0 0,-1 69 0,2 32-523,19 47-2345,-26-203-136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09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14 151 6560,'-11'-17'2117,"11"17"-2085,-1 0 0,1-1 0,0 1 0,0 0 0,0 0 0,0-1 0,-1 1 0,1 0 0,0 0 0,0-1 0,0 1 0,0 0 0,0 0 0,0-1 0,0 1 0,0 0 0,0-1 0,0 1 0,0 0 0,0-1 0,0 1 0,0 0 0,0 0 0,0-1 0,0 1 0,1-6 471,1 0 0,-1 0 0,1 0 0,0 0-1,0 0 1,0 0 0,1 1 0,0 0 0,0-1 0,1 1 0,-1 0 0,1 0 0,0 1-1,0-1 1,1 1 0,8-7 0,-4 7-372,0-1 0,0 1 1,0 1-1,1-1 0,-1 2 0,1-1 0,0 1 1,0 1-1,0 0 0,0 0 0,0 1 0,0 0 0,0 1 1,12 2-1,12 4-1656,-1 1-1,58 22 1,-52-16-1925,-3 1 1114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11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284 561 2976,'-10'-11'1213,"9"10"-997,0-1-1,0 1 1,0 0-1,-1-1 1,1 1 0,0 0-1,-1 0 1,1 0-1,-1 0 1,1 0-1,-1 1 1,1-1 0,-1 0-1,1 1 1,-1-1-1,0 1 1,0-1-1,1 1 1,-1 0 0,0 0-1,0-1 1,1 1-1,-1 1 1,-2-1-1,-4 0 4,0 1 0,0 0 0,0 0 0,0 1 0,0 0 0,0 0 0,0 1 0,0 0 0,1 0 0,-1 1 0,1 0 0,0 0 0,0 1 0,1 0 0,-8 6 0,5-2-65,0 1 0,1 0 0,0 0 0,1 0 1,0 1-1,0 0 0,1 0 0,1 1 0,-7 18 1,5-8 69,1 0 0,1 1 1,-3 34-1,7-44-108,0 0 0,1-1 0,1 1 0,0 0 0,0-1 0,2 1 0,-1-1 0,7 16 0,-7-23-66,0-1-1,0 1 1,1-1 0,0 1-1,-1-1 1,2 0 0,3 5-1,-5-7-18,0 0 1,0 0-1,1-1 0,-1 1 0,0 0 0,1-1 0,-1 0 1,1 1-1,-1-1 0,1 0 0,0 0 0,-1-1 0,1 1 0,0 0 1,3-1-1,2 0 35,0 0 0,0-1 1,0 0-1,0-1 0,-1 0 1,1 0-1,-1 0 0,1-1 0,-1 0 1,0-1-1,0 0 0,0 0 1,9-7-1,1-3-1,0 0 1,-1-1-1,24-30 0,-10 6-225,-2-2 0,-1 0 0,26-58 0,-50 96 46,-2 7 80,-2 8 1,-5 25 254,1 1-1,3 0 1,1 0 0,5 51 0,-3-82-158,1-1 0,-1 1 0,1 0 1,6 12-1,-7-17-30,0 0-1,-1-1 1,2 1 0,-1 0 0,0 0-1,0 0 1,0-1 0,1 1 0,-1-1 0,1 1-1,-1-1 1,1 0 0,0 1 0,0-1-1,-1 0 1,1 0 0,0 0 0,4 1-1,-5-2-16,0 0-1,0 0 1,0 0-1,0 0 1,0 0-1,0 0 1,0 0-1,0 0 1,0 0-1,0 0 0,0-1 1,0 1-1,0 0 1,0-1-1,-1 1 1,1-1-1,0 1 1,0-1-1,0 1 1,-1-1-1,1 0 1,0 1-1,0-1 0,-1 0 1,1 0-1,-1 0 1,1 1-1,-1-1 1,1 0-1,-1 0 1,1 0-1,-1 0 1,0 0-1,1 0 1,-1 0-1,0 0 0,0 0 1,0-1-1,1-4 30,0-1 0,-1 1 0,0-1-1,-1-9 1,-2-12-78,-5-39-185,6 59 197,0 0 1,0 0 0,-1 0-1,0 0 1,-8-14 0,10 19-18,-11-22-137,11 25 174,1-1 1,0 0-1,0 0 0,-1 0 1,1 1-1,0-1 1,0 0-1,0 0 1,0 0-1,0 0 1,0 1-1,0-1 1,0 0-1,1 0 0,-1 0 1,0 1-1,0-1 1,1 0-1,-1 0 1,0 0-1,1 1 1,-1-1-1,1 0 1,-1 1-1,1-1 1,-1 0-1,1 1 0,-1-1 1,2 0-1,21-13 91,0 1-1,0 2 0,38-14 1,-38 17 65,6-2 66,0 2 0,1 1 0,37-5 1,-63 12-214,-1-1 0,1 1 0,0 0 0,-1 1 0,1-1 0,0 1 0,-1-1 1,1 1-1,-1 0 0,7 3 0,-8-3 10,-1 0 1,1 1-1,0-1 1,-1 0-1,1 0 1,-1 1-1,1-1 1,-1 1-1,0-1 1,0 1-1,1 0 1,-1-1-1,0 1 1,-1 0-1,1 0 1,0 0-1,0 0 1,-1 0-1,1 0 1,-1 0-1,1 3 1,-1 10 0,0 0 1,-1-1-1,0 1 0,-6 24 1,-19 59 175,23-90-178,-24 70 404,25-71-107,4-10-117,9-19-34,-8 17-143,4-9-53,1 1 0,1 1 0,0 0 0,0 0 0,19-18 0,-26 28 18,0 1 1,0-1-1,0 0 0,0 1 0,0-1 0,1 1 0,-1 0 0,0 0 1,1 0-1,-1 0 0,1 0 0,-1 0 0,1 1 0,-1-1 0,1 1 1,-1 0-1,1-1 0,0 1 0,-1 1 0,1-1 0,-1 0 0,1 1 1,-1-1-1,1 1 0,0-1 0,-1 1 0,0 0 0,1 0 0,-1 1 1,0-1-1,1 0 0,-1 1 0,0-1 0,0 1 0,0 0 0,0 0 1,-1-1-1,1 1 0,0 1 0,-1-1 0,2 3 0,19 31 13,-15-22 13,1-1 0,0 0 0,1-1 0,17 19 1,-25-29 4,1-1 1,-1 0-1,1 1 1,0-1-1,-1 0 0,1 0 1,0 0-1,-1 0 1,1 0-1,0-1 1,0 1-1,0-1 1,0 1-1,0-1 1,0 1-1,0-1 1,0 0-1,0 0 1,0 0-1,3-1 1,-3 1 0,1-1 1,0 0-1,-1-1 1,1 1-1,-1 0 1,0-1-1,1 1 1,-1-1-1,0 0 1,0 0 0,0 0-1,0 0 1,2-2-1,4-8 30,0-1-1,-1 1 0,0-1 1,7-20-1,-10 25-37,36-95 42,4-10-28,-13 55-181,-26 49 114,-4 8 30,-1 0 0,1 1 1,-1-1-1,1 0 1,-1 0-1,1 0 1,-1 1-1,1-1 0,0 0 1,-1 1-1,1-1 1,0 1-1,0-1 0,-1 1 1,2-1-1,-2 1 7,1 0 0,-1 0 0,0 0-1,1 0 1,-1 0 0,0 0 0,0 0-1,1 0 1,-1 0 0,0 1 0,0-1-1,1 0 1,-1 0 0,0 0 0,0 0-1,0 1 1,1-1 0,-1 0 0,0 0 0,0 1-1,0-1 1,0 0 0,1 0 0,-1 1-1,0-1 1,0 0 0,0 0 0,0 1-1,0-1 1,0 1 0,2 4-43,-1 1 1,0 0-1,-1 9 1,1 77 150,-19 141 0,16-219-15,0 1 0,0 0 1,-2-1-1,0 0 0,0 0 0,-9 19 0,13-33-74,-1 1 1,1 0-1,0-1 1,-1 1-1,1-1 1,0 1-1,-1-1 1,1 1-1,-1-1 1,1 1-1,0-1 1,-1 1-1,1-1 0,-1 1 1,0-1-1,1 0 1,-1 1-1,1-1 1,-1 0-1,0 1 1,0-1-8,1-1 0,-1 1 0,1 0 0,0 0 1,-1 0-1,1 0 0,-1 0 0,1-1 0,0 1 0,-1 0 1,1 0-1,0-1 0,-1 1 0,1 0 0,0 0 0,-1-1 1,1 1-1,0 0 0,0-1 0,-1 1 0,1-1 0,0 1 1,-2-3 0,1 0 1,0 0 0,-1-1 0,1 1-1,-1-6 1,2 4-25,-1 0-1,1-1 1,0 1 0,1 0-1,-1 0 1,1 0-1,0-1 1,0 1-1,0 0 1,5-9 0,-6 14 5,0-1 1,1 1 0,-1 0-1,0-1 1,1 1 0,-1 0 0,1-1-1,-1 1 1,1 0 0,-1-1-1,1 1 1,-1 0 0,1 0-1,-1 0 1,1 0 0,-1 0 0,1-1-1,-1 1 1,1 0 0,-1 0-1,1 0 1,-1 0 0,1 0-1,-1 1 1,1-1 0,-1 0 0,1 0-1,-1 0 1,1 0 0,-1 0-1,1 1 1,-1-1 0,1 0 0,-1 1-1,1-1 1,-1 0 0,1 1-1,-1-1 1,1 1 0,2 1 13,10 3 11,0 1 1,0-2-1,0 1 1,1-2-1,0 0 1,-1-1-1,1 0 1,0-1-1,0 0 1,16-2-1,-19 0 14,1-1 0,-1 0 0,0-1 0,0 0 0,0-1 0,0 0 0,-1 0 0,0-1 0,1-1 0,-2 0 0,1 0 0,16-14 0,-13 7 39,-1 0 0,0-1 0,-1-1 1,-1 1-1,0-2 0,9-18 1,-1-3-50,20-62 1,-22 44-51,-2 0 0,9-85 0,-2-114 238,-19 227-156,-1-71-232,-1 65-112,-2 17 106,2 16 188,0 0 1,0 0-1,0 0 1,0 0-1,0 0 1,0 0-1,0 0 1,0 0-1,0 0 1,0 0 0,0 0-1,0 0 1,0 0-1,-1 0 1,1 0-1,0 0 1,0 0-1,0 0 1,0 0-1,0 0 1,0 0-1,0 0 1,0 0-1,0 0 1,0 0 0,0 0-1,0 0 1,0 0-1,0 0 1,0 0-1,0 0 1,0 0-1,0 0 1,0 0-1,0 0 1,0 0-1,0 0 1,0 0 0,-1 0-1,1 0 1,0 0-1,0 0 1,0 0-1,0 0 1,0 0-1,0 0 1,0 0-1,0 0 1,0 0-1,0 0 1,0 0-1,0 0 1,0 0 0,0 0-1,0 0 1,0 0-1,0-1 1,0 1-1,0 0 1,-1 12-57,-1 453-17,10-392-497,19 83 0,-14-91-1649,-4-21-1962,-4-26-1010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16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480 600 2976,'-5'-6'1359,"5"6"-1298,0 0 0,0-1 0,0 1 0,0 0 0,0 0 0,0 0 0,0 0 0,0-1 0,-1 1 0,1 0 0,0 0 122,0 0-122,0-1 0,-1 1 0,1 0 0,0 0 0,0 0 1,0 0-1,0 0 0,-1 0 0,1 0 0,0 0 0,0 0 0,0 0 0,-1-1 0,1 1 0,0 0 0,0 0 0,0 0 0,0 0 0,-1 0 0,1 0 0,0 1 0,0-1 0,0 0 0,-1 0 0,1 0 0,0 0 0,-3 1 242,0-1-1,0 1 0,0-1 1,0 0-1,0 1 0,0-2 1,-5 1-1,-18-1 479,15 3-616,0 0 0,0 0 0,1 1 0,-1 1 0,-16 7 1,-54 35 219,44-22-179,-47 41 0,64-48-97,1 1 0,2 1 0,-31 40 0,44-54-25,1 1 1,-1 0-1,1 0 0,0 1 1,1-1-1,-4 11 0,6-15-49,-1-1 0,1 1 0,0 0 0,0-1-1,0 1 1,0 0 0,0 0 0,0-1 0,0 1-1,0 0 1,1-1 0,-1 1 0,1 0 0,-1-1-1,1 1 1,-1-1 0,1 1 0,0-1 0,0 1-1,0-1 1,0 1 0,0-1 0,0 0 0,0 0-1,1 0 1,-1 1 0,0-1 0,1 0 0,-1 0-1,3 1 1,2 0 35,-1 0-1,1 0 1,0 0-1,0 0 1,0-1-1,1 0 1,-1 0-1,0-1 1,0 0-1,0 0 0,8-1 1,-1-1 48,0 0 0,0-1 0,-1-1 0,17-6 0,-12 3-15,-1-2 0,0 0-1,0-1 1,0-1 0,-2 0-1,1-1 1,-1 0 0,21-26 0,-5 1 45,-1-2 1,26-48 0,46-101 48,-29 11-508,-60 139 75,-2-1 0,10-75 1,-19 111 202,0-37-379,-1 37 352,0 1 1,0 0-1,0 0 0,-1-1 1,1 1-1,-1 0 1,1 0-1,-1 0 1,0 0-1,0 0 1,0 0-1,0 0 1,0 0-1,-1 0 1,-1-1-1,3 2 39,-1 1-1,1 0 0,-1-1 1,1 1-1,-1 0 0,1-1 0,-1 1 1,1 0-1,-1 0 0,0-1 1,1 1-1,-1 0 0,0 0 1,1 0-1,-1 0 0,1 0 1,-1 0-1,0 0 0,1 0 1,-1 0-1,0 0 0,1 0 1,-1 0-1,1 1 0,-1-1 1,0 0-1,0 1 0,-12 8-207,13-8 207,-6 5-12,2 0 0,-1 0 0,1 0 0,0 1 0,0 0 0,-4 10 0,2-6 32,-20 45 277,2 2 1,-27 92-1,44-121-108,1 1-1,1 1 0,1-1 1,2 1-1,1-1 1,1 1-1,2-1 0,1 1 1,9 37-1,-11-61-76,1 0 0,0 0-1,1 0 1,0 0 0,0-1-1,0 1 1,1-1 0,6 9 0,-8-12-54,1 0 0,-1-1 0,1 0 0,-1 0 1,1 0-1,0 0 0,0 0 0,-1 0 1,1-1-1,0 1 0,1-1 0,-1 0 0,0 0 1,0 0-1,1 0 0,-1 0 0,0-1 0,1 0 1,-1 0-1,7 0 0,3-2 37,1 0 0,-1-2-1,0 1 1,0-2 0,0 1 0,0-2-1,-1 0 1,0 0 0,0-1 0,0-1-1,-1 0 1,12-11 0,-9 7-51,-1-1-1,0-1 1,0 0 0,-1-1 0,-1 0-1,-1-1 1,0-1 0,10-22-1,-19 36-66,1 0-1,-1 0 0,0-1 0,0 1 1,-1-1-1,1 1 0,-1-1 0,0 1 0,0-1 1,0 1-1,-1-7 0,1 9 15,0-1 0,0 1 0,-1-1 0,1 1 0,0 0 0,-1-1 0,1 1 0,-1 0 0,0 0 0,1-1 0,-1 1 0,0 0 0,0 0 0,0 0 0,0 0 0,0 0 0,0 0 0,0 0 0,0 0 0,-2 0 0,1 0 6,0 0-1,-1 0 1,1 0-1,0 0 1,-1 1-1,1-1 0,-1 1 1,1 0-1,-1 0 1,-4 0-1,1 1-27,-1 0 1,0 0-1,1 1 0,-1 0 0,1 0 0,-1 1 0,-7 3 0,7-1 47,0 0-1,0 1 0,0-1 1,1 1-1,0 0 0,0 1 1,1-1-1,0 1 0,0 0 1,0 1-1,1-1 0,0 1 1,1 0-1,-5 15 0,5-16 24,1 1-1,0 0 1,1 0 0,0 0-1,0 0 1,1 0-1,0 1 1,0-1 0,1 0-1,0 0 1,0 0-1,1 0 1,0 0 0,0 0-1,7 12 1,-6-15 19,0 0 0,0-1 0,1 0 0,0 0 0,0 0 0,0 0 0,0 0 0,0-1 0,1 0-1,-1 0 1,1 0 0,0 0 0,0-1 0,0 0 0,0 0 0,1 0 0,-1-1 0,0 0 0,1 0 0,8 1 0,1-1 28,1 0-1,-1-2 1,1 1-1,-1-2 1,1 0-1,16-5 1,1-3 4,0-2 0,-1-2 0,0-1 1,32-20-1,54-25-15,-103 53-57,301-118 35,-178 67-426,-225 100-250,70-32 656,0 1-1,0 1 1,1 1-1,-28 29 1,22-17 172,0 1 0,-19 33 1,35-51-154,1 1 1,1 0 0,-1 0 0,2 0-1,-1 1 1,1-1 0,1 1 0,-3 12-1,5-19 1,-1 1-1,1-1 1,0 1-1,0 0 1,0-1-1,0 1 1,1 0 0,-1-1-1,1 1 1,0-1-1,0 1 1,1-1-1,-1 1 1,0-1-1,1 0 1,0 0-1,0 0 1,0 0 0,0 0-1,1 0 1,-1 0-1,1-1 1,-1 1-1,7 3 1,-2-2 26,0 0 0,0 0 0,0-1 0,1 0 0,-1-1 0,1 1 0,0-1 0,0-1 0,14 2 0,-9-3-1,-1 0 0,1-1 0,-1-1 0,0 0 0,21-6 0,-3-2-29,0-2 0,-1-1-1,-1-1 1,29-19 0,-7 1-54,163-95 134,-25 16-1,-16 6-330,-154 91-108,-23 16-217,-29 21 102,-3 5 463,1 2-1,-38 40 1,55-51 28,2 2-1,0 0 1,2 1 0,0 1 0,-14 29 0,26-47 29,1 1 0,0-1 0,0 1 0,0-1 1,0 7-1,1-11-60,1 0 1,0-1-1,0 1 1,0 0-1,0 0 1,0-1-1,0 1 1,0 0 0,0-1-1,0 1 1,1 0-1,-1 0 1,0-1-1,0 1 1,0 0-1,1-1 1,-1 1-1,1 0 1,-1-1-1,0 1 1,1-1-1,-1 1 1,1-1-1,-1 1 1,1-1-1,-1 1 1,1-1-1,0 1 1,-1-1-1,1 1 1,-1-1-1,1 0 1,0 0-1,-1 1 1,1-1 0,0 0-1,0 0 1,-1 0-1,1 1 1,0-1-1,0 0 1,-1 0-1,1 0 1,0 0-1,-1-1 1,1 1-1,1 0 1,4-1 4,0 0 0,0-1-1,0 0 1,-1 0 0,1 0 0,0 0 0,-1-1 0,0 0 0,10-7 0,4-5 65,19-18-1,-36 31-64,27-26-127,-1-1-1,-1-1 0,-2-1 0,42-67 0,-73 110-10,0 0-1,1 0 0,0 1 1,-5 23-1,8-19 119,0 1 0,1 17 0,2-27 57,-1 0 0,1 0-1,0 0 1,1 0 0,0 0 0,0-1 0,4 9-1,-5-14-37,0 0-1,0-1 0,0 1 1,0-1-1,0 1 0,0-1 1,0 1-1,1-1 0,-1 0 1,0 1-1,1-1 1,-1 0-1,1 0 0,-1 0 1,1 0-1,0-1 0,-1 1 1,1 0-1,0-1 0,-1 1 1,1-1-1,0 1 0,0-1 1,0 0-1,0 0 0,-1 0 1,1 0-1,0 0 0,0 0 1,2-1-1,3-2 31,0 0-1,-1 0 1,1 0-1,-1-1 1,0 0-1,10-10 1,33-35-70,-18 17 72,12-7 47,83-60 0,-60 49-453,-81 63-486,-12 14 715,9 0 163,2 0-1,1 1 1,1 0 0,1 1-1,-15 54 1,23-67 38,2-9-16,1-1 0,0 1 0,0 0 0,1-1-1,0 1 1,0 0 0,0 0 0,1 0 0,0 0 0,1 9 0,0-15-34,-1 0 1,0 0-1,0 0 1,1 0-1,-1 0 1,0 0-1,1 0 1,-1 0-1,1 0 1,-1 0-1,1-1 1,0 1-1,-1 0 1,1 0-1,0-1 1,0 1-1,-1 0 1,1-1-1,0 1 1,0-1-1,0 1 1,0-1-1,0 1 1,0-1-1,0 0 1,-1 1 0,1-1-1,2 0 1,0 0 21,-1 0 0,1 0 1,-1 0-1,1 0 1,0-1-1,-1 0 0,1 1 1,-1-1-1,1 0 1,-1 0-1,5-2 0,26-19 83,-1 0 0,34-32 0,-14 10-171,-16 11-197,65-43 1,-100 75 228,2-1-67,1 0 0,0 0 0,0 0 0,6-2 0,-9 3 69,-1 1 0,1 0 1,-1 0-1,1 0 0,-1 0 0,0 0 0,1 0 0,-1 0 1,1 0-1,-1 0 0,1 0 0,-1 0 0,1 0 0,-1 0 1,0 0-1,1 0 0,-1 1 0,1-1 0,-1 0 1,0 0-1,1 0 0,-1 1 0,1-1 0,-1 1 3,1 0-1,-1-1 1,0 1-1,0 0 1,1 0-1,-1-1 1,0 1-1,0 0 1,0 0-1,0 0 1,0-1-1,0 1 1,0 0-1,0 0 1,0 0-1,0-1 1,-1 1-1,1 1 1,-5 13 10,0 1 0,0-1 0,-14 24 0,-6 1-80,-29 38 0,-36 37-87,-131 195 222,139-173 49,-43 66 120,115-188-69,-1-1 0,0 0 0,-1 0 0,0-1 0,-15 12 0,25-24-130,1 0 0,0-1 0,0 1 0,0 0 0,-1 0 0,1-1 0,0 1 0,-1 0 0,1-1-1,0 1 1,-2-1 0,2 0-20,1 0-1,0 0 1,-1 0-1,1 0 1,0 0-1,-1 0 1,1 0-1,0 0 1,-1 0-1,1 0 1,0 0 0,0-1-1,-1 1 1,1 0-1,0 0 1,-1 0-1,1-1 1,0 1-1,0 0 1,-1 0-1,1-1 1,-4-12 166,5-1-161,0 0 1,0-1 0,1 1 0,1 0-1,1 0 1,5-14 0,1-6-28,-7 22-4,12-43-20,30-75 1,-34 105 28,1 0 0,2 1 1,0 0-1,1 1 0,23-26 0,-28 38-12,1 0-1,0 1 1,0 0-1,1 1 0,0 0 1,1 1-1,0 0 1,0 1-1,1 1 1,0 0-1,19-5 0,90-15-52,-79 19 62,71-21-1,-92 19 45,-1 0 0,1-1 1,-2-2-1,33-21 0,-4-7 31,-2-3 0,66-74 1,-96 98-61,1-1 1,23-25-141,57-78 0,-97 121 110,-1 1-1,0-1 0,1 0 1,-1 0-1,0 0 0,0 0 1,0 0-1,0 0 0,-1 0 1,1-1-1,-1 1 0,1 0 1,-1 0-1,0 0 0,1-4 1,-2 5 12,1 0 0,0 0 0,-1 0 0,1 0 0,0 1 0,-1-1 0,1 0 0,-1 0 0,1 1 0,-1-1 0,0 0 0,1 1 0,-1-1 0,0 0 0,1 1 0,-1-1 0,0 1 0,0-1 0,1 1 0,-1 0 0,0-1 0,0 1 0,0 0 0,0 0 0,1-1 0,-1 1 0,0 0 0,0 0 0,0 0 0,-2 0 0,0 0-38,-4-1 13,0 1 0,-1-1 0,1 2 0,0-1 0,0 1 0,-1 0-1,-11 4 1,5-1 5,0 1 0,-21 11-1,25-10 41,0 0-1,0 0 0,1 1 0,0 0 0,0 1 0,1 0 0,0 0 1,0 1-1,-10 15 0,10-11 11,0 0 0,2 1 1,-1 0-1,2 0 0,0 0 0,-6 25 1,10-31 26,0-1 0,0 1 0,0 0 1,1 15-1,0-20-13,1 0 0,-1 1 0,1-1 0,0 0 0,-1 0 0,1 0 0,1 0 0,-1 0 0,0 0 0,1 0 0,0 0 0,-1 0 0,1-1 0,3 4 0,-1-2 9,0-1 0,1 0 0,-1 0-1,1-1 1,-1 1 0,1-1 0,0 0 0,0 0-1,0-1 1,0 1 0,0-1 0,8 1 0,3-1 50,-1 0 1,29-3 0,-10-2-46,0-2 1,0-1 0,0-2-1,-1-1 1,-1-2 0,60-30-1,-9-4-131,97-73 0,-165 108 95,19-17 0,-33 27-25,-1 1 0,1-1 0,-1 1 0,1-1 0,0 1 0,-1-1 0,0 0 0,1 0 0,-1 1 0,1-1 0,-1 0 0,0 1 0,1-1 0,-1 0 0,0 0 0,0 0 0,1-1 0,-2 2 8,1-1-1,0 1 0,0 0 0,0-1 0,0 1 0,-1 0 0,1-1 1,0 1-1,0 0 0,0-1 0,-1 1 0,1 0 0,0-1 1,-1 1-1,1 0 0,0 0 0,-1 0 0,1-1 0,0 1 1,-1 0-1,1 0 0,-1 0 0,1 0 0,-1-1 0,-2 1-27,0-1 0,0 1 0,0 0 0,0 0 0,0 0 0,0 0 0,0 1 0,-5 0 0,-5 3-8,-1 0 1,1 1-1,0 1 1,1 0-1,-1 1 1,1 0-1,0 1 1,-14 12-1,2 2-13,2 0-1,-35 43 1,45-50 103,0 1 0,2 1 0,-14 25 0,21-35-19,0 0-1,0 1 0,1-1 0,0 1 1,-1 8-1,3-12 2,0 0 1,-1 0-1,1-1 1,1 1-1,-1 0 1,1 0 0,-1 0-1,1 0 1,0 0-1,3 7 1,-3-10-13,0 1 0,-1 0 0,1-1 0,0 1 0,0-1 0,0 1 0,1-1 0,-1 0 0,0 1 0,0-1 0,1 0 0,-1 0 0,1 0 0,-1 0 0,1 0 0,-1 0 1,1 0-1,0-1 0,-1 1 0,1-1 0,0 1 0,-1-1 0,1 1 0,0-1 0,0 0 0,-1 0 0,1 0 0,0 0 0,0 0 0,2-1 0,1 0 16,1-1 0,-1 1 1,0-1-1,1 0 0,-1-1 0,0 1 0,-1-1 0,8-5 0,0-2-21,0 0-1,0-1 0,-1-1 0,-1 0 1,0 0-1,10-17 0,5-5-10,136-172 87,35-72-289,-167 232 148,73-125-429,-83 136 164,-17 23-100,-3 12 399,1 0 0,-1 1 1,0-1-1,1 0 0,-1 1 0,0-1 0,1 1 0,-1-1 1,0 0-1,1 1 0,-1 0 0,1-1 0,-1 1 0,1-1 1,-1 1-1,1 0 0,0-1 0,-1 2 0,-93 133-466,63-89 457,-6 8 37,2 1 0,-50 109 0,65-111-17,3 0-1,1 1 0,4 1 1,-9 75-1,17-78-2165,8-10 565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11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9632,'-23'15'7167,"31"-7"-6271,7-3 992,7-1-1120,15-1-32,-3 2-448,8-5-192,3 3-64,-5-3-128,1 5 64,-6-5-2784,2 0 1536,3-5-4767,4 2 3391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20.0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118 106 4480,'-33'-7'1445,"31"7"-1346,0-1 0,0 1-1,0 0 1,1 0 0,-1 0-1,0 0 1,0 0 0,0 0 0,0 0-1,0 1 1,1-1 0,-1 1 0,0-1-1,-2 2 1,-13 2 1753,-20 3 5940,50-7-5857,7-1-1533,-1 1 0,39 6 0,-24 1-307,0-3-1,1 0 0,-1-3 0,1 0 0,51-7 1,346-9 2,-138 11-40,113 2 126,-204 4 77,-163-6-4,-39 4 197,-9-8-330,5 5-119,0 1-1,-1 0 1,1 0 0,0 0 0,-1 0-1,1 1 1,-1-1 0,1 1 0,-8-1-1,-17-8 99,-6-4-36,0 2 1,-1 1 0,-48-9 0,55 14-30,9 2-117,15 4 405,15 0 109,-8 0-367,81-1 109,-52 2-126,-22-1-13,1 1 0,0-1 0,-1 1 0,1 1 1,-1 0-1,0 1 0,1 0 0,12 5 0,-11-2-74,-10-5 35,1 0 0,-1 0 0,0 0 0,0 0 0,0 0 0,0 0 0,0 1 0,0-1 0,0 1 1,1 2-1,-2-3 6,-1 0 0,1 1 1,-1-1-1,0 1 0,1-1 1,-1 1-1,0-1 0,0 1 1,0-1-1,0 1 0,-1 2 1,0 2 12,0-1-5,0-1-1,0 1 1,-1-1-1,1 0 1,-1 0-1,0 0 1,0 0-1,-5 7 1,-2 4 55,-67 108-1102,69-112-297,0 0 0,1 0-1,-7 18 1,9-19-1256,1 0 0,-2 15 0,0-6-1204,-4-9 91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21.7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48 258 4224,'0'0'161,"-1"-1"1,1 1-1,0-1 0,-1 1 1,1-1-1,0 0 0,-1 1 1,1-1-1,0 0 0,-1 1 1,1-1-1,0 0 0,0 1 1,0-1-1,0 0 0,0 1 1,0-1-1,0 0 0,0 0 1,-9-17 7805,6 28-6564,-1 5-1021,0 1 0,2 0 0,0 0 0,1 22 0,0-16-63,2 219 1163,2-85-1007,4 96-52,-1-109-120,3 10 289,-8-127-75,-1-24-112,3-15-42,-2-89-391,-2 53 115,-23-383 310,9 238-400,6-165 345,9 358-334,0-1 1,0 1 0,0-1 0,0 1 0,0 0 0,1-1 0,-1 1 0,0 0 0,1-1-1,-1 1 1,1 0 0,-1 0 0,1-1 0,-1 1 0,1 0 0,0 0 0,1-1 0,-1 2-17,1 1 0,0-1 1,-1 1-1,1 0 1,-1 0-1,1 0 1,-1 0-1,0 0 1,1 0-1,-1 0 0,2 1 1,4 7-3,-1 0 1,1 0-1,-2 0 0,10 20 1,15 45 83,-10-20-111,0-7 48,45 77 0,96 102-129,-128-180 137,-3 1 1,-2 2-1,-1 1 0,36 99 0,-60-139 41,0-2-35,0 0 1,0 0-1,0 0 0,1 0 0,1-1 0,-1 1 0,7 7 1,-11-15-17,1 0 0,-1 0 0,1 0 0,-1-1 0,1 1 0,-1 0 1,1 0-1,-1 0 0,1 0 0,-1 0 0,1-1 0,-1 1 0,0 0 1,1 0-1,-1-1 0,1 1 0,-1 0 0,0 0 0,1-1 0,0 0 1,0-1 9,0 1 0,0-1 0,0 0 1,-1 0-1,1 0 0,0 0 0,-1 0 1,1 0-1,-1 0 0,1-4 0,1-6 47,11-68 553,5-110 0,-8 64-273,30-236 300,-9 101-1004,-26 141-3946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22.1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 16 6304,'-62'-15'9920,"133"21"-6115,-13 0-2827,-38-4-727,36 9 0,-5 0-241,-7-4-23,71 1 0,-71-8-4590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22.5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80 9632,'-10'-5'3584,"20"5"-2784,11-8-256,-7 8 1855,9-4-1439,-2-4 512,6 0-864,5 1-480,4-1-128,4-1-960,5 1 544,5 0-3647,0 1 2271,3 7-5504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23.8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60 235 4064,'-3'-2'676,"-13"-19"5768,17 34-5207,46 318 2038,-37-254-2694,-5-31-362,-3 0-1,-1 0 1,-2 0-1,-3 0 1,-12 64 0,14-94-26,2-14-114,0 1 0,0 0 0,0-1-1,-1 1 1,0-1 0,1 1 0,-1-1 0,0 1-1,-1 2 1,1-5-66,1 1 0,0-1-1,0 0 1,0 0 0,0 0 0,0 0-1,0 1 1,0-1 0,0 0 0,-1 0-1,1 0 1,0 0 0,0 0 0,0 1-1,0-1 1,-1 0 0,1 0 0,0 0-1,0 0 1,0 0 0,0 0 0,-1 0-1,1 0 1,0 0 0,0 0 0,0 0-1,-1 0 1,1 0 0,0 0 0,0 0-1,0 0 1,-1 0 0,1 0 0,0 0-1,0 0 1,0 0 0,-1 0 0,-4-8 220,-1-14-167,-13-142 83,-17-190 705,34 324-780,0-215 913,2 210-646,0 28-181,0-1-1,0 0 0,1 1 1,0-1-1,0 0 0,1 1 1,3-11-1,-5 18-150,0-1 0,1 1-1,-1-1 1,0 1 0,1-1 0,-1 1-1,1-1 1,-1 1 0,1 0 0,-1-1 0,1 1-1,-1 0 1,1-1 0,0 1 0,-1 0-1,1 0 1,-1 0 0,1-1 0,0 1 0,-1 0-1,1 0 1,0 0 0,-1 0 0,1 0-1,-1 0 1,1 0 0,0 0 0,-1 0 0,1 1-1,0-1 1,-1 0 0,1 0 0,22 10 37,-20-9-41,11 6-4,-2 1-1,1 0 0,-1 0 1,0 2-1,-1-1 1,0 1-1,0 1 0,-1 0 1,15 21-1,0 8 54,35 73 0,-34-62-11,105 233 186,-107-232-303,-14-32 42,10 28 0,-11-21 307,-4-16-249,-1 0 0,-1 1 0,0 0 0,0-1 0,1 21 1,-4-31-7,0 1 0,0-1 1,0 0-1,1 0 0,-1 1 1,0-1-1,1 0 1,-1 0-1,1 0 0,0 3 1,0-3 235,0-3-107,1-7-35,0-1-1,0 1 1,-1-1 0,0 0-1,-1-18 1,0-8 20,3-1-88,4-116 244,14-209-429,-8 167-363,-13 112-3724,0 77 3610,11 37-9458,-3-7 5813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24.3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121 124 6304,'-4'0'206,"1"0"0,-1 1 0,1-1 0,0 1 0,-1-1 0,1 1 0,0 0 0,-1 1 0,1-1 1,0 0-1,0 1 0,0 0 0,0 0 0,0 0 0,0 0 0,1 0 0,-1 0 0,1 1 0,-1-1 0,1 1 0,0 0 0,0 0 1,0 0-1,-2 4 0,-2 4 137,1 0 0,-1 0 0,2 0 0,0 1 0,0 0 0,1 0 0,0 0 0,-1 21 0,4-27-261,0-1 0,0 0 0,0 0 0,0 0 0,1 1 0,0-1 0,0 0 0,1 0 0,-1 0 0,1 0 0,0-1 0,0 1 0,1 0 0,-1-1 0,1 0 0,0 1 0,0-1 0,1 0 0,-1 0 0,1-1 0,0 1 0,0-1 0,5 4 0,-1-3 68,0 1 0,1-1 0,-1-1 0,1 0 0,0 0-1,0 0 1,0-1 0,0-1 0,0 1 0,0-1-1,1-1 1,-1 0 0,0 0 0,1-1 0,10-2-1,-12 1-53,0 0 0,0 0-1,0-1 1,-1 0-1,1 0 1,-1-1-1,1 0 1,-1 0 0,0-1-1,-1 0 1,1 0-1,-1-1 1,0 0-1,0 0 1,-1 0 0,0 0-1,6-9 1,-5 3-11,-1 1 0,1 0 0,-2-1 0,0 0 0,0 0 0,-1-1 0,-1 1 0,0 0 0,0-1 0,-1-14 0,-1 19-43,0 1 0,-1-1-1,0 1 1,0 0 0,0-1-1,-1 1 1,0 0 0,-1 0 0,1 0-1,-1 0 1,-1 0 0,1 0-1,-1 1 1,-1 0 0,1 0 0,-1 0-1,0 0 1,-7-6 0,2 5-62,0 0 1,0 0 0,-1 1 0,0 0 0,0 1 0,-1 0-1,1 1 1,-25-5 0,18 6-303,0 0-1,0 2 1,0 0 0,0 1-1,-29 3 1,42-2 14,0 0 0,0 0 0,1 1 1,-1-1-1,0 1 0,-4 2 0,7-3 29,0 0-1,0 0 1,0 1-1,0-1 1,0 1-1,0-1 1,1 1 0,-1 0-1,1-1 1,-1 1-1,1 0 1,-1 0-1,1 0 1,-2 4 0,3-5 105,0 0 1,0 0 0,0 0 0,0 0-1,0 0 1,0-1 0,0 1 0,0 0-1,0 0 1,0 0 0,1 0 0,-1-1-1,0 1 1,1 0 0,-1 0 0,0 0-1,1-1 1,-1 1 0,1 0 0,-1-1 0,1 1-1,0 0 1,-1-1 0,1 1 0,0-1-1,-1 1 1,1-1 0,0 1 0,0-1-1,0 1 1,16 8-4040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25.2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9 145 4896,'-3'5'806,"2"-5"-684,1 1 0,-1-1 0,1 1-1,-1-1 1,1 1 0,0 0 0,-1-1-1,1 1 1,0-1 0,0 1 0,-1 0-1,1-1 1,0 1 0,0 0 0,0 0-1,0-1 1,0 1 0,0 0 0,0-1-1,0 1 1,0 0 0,0-1 0,0 1-1,0 0 1,1 0 0,-1-1-1,0 1 1,0-1 0,1 1 0,-1 0-1,0-1 1,1 1 0,-1-1 0,1 1-1,-1 0 1,1-1 0,-1 0 0,1 1-1,-1-1 1,1 1 0,0 0 0,4 2 241,-1 0 1,1 0 0,-1 0 0,1-1 0,0 1 0,0-1-1,9 2 1,3 2 374,5 1-319,0-2 1,1 0 0,0-1 0,0-1 0,25-1 0,-31-1-321,-4 0 69,0-1 0,0-1 1,0 0-1,-1 0 0,1-1 0,20-6 0,-26 5-144,-1 1-1,1-1 1,-1 0 0,0 0 0,0-1-1,0 0 1,0 0 0,0 0 0,-1-1-1,0 0 1,0 0 0,0 0 0,5-9-1,-7 11-70,-2 0-1,1 0 0,0-1 1,-1 1-1,1-1 1,-1 0-1,0 1 0,0-1 1,-1 0-1,1 0 0,-1 1 1,1-1-1,-1 0 0,-1 0 1,1 0-1,0 1 0,-1-1 1,0 0-1,0 0 0,0 1 1,0-1-1,0 1 1,-4-6-1,3 5 26,-1-1 0,0 1 1,0 0-1,0 0 0,-1 0 0,1 1 0,-1-1 0,0 1 1,0 0-1,0 0 0,-1 0 0,1 1 0,-1-1 1,1 1-1,-1 0 0,0 0 0,-5-1 0,-2 1 4,0 0 0,0 1-1,0 1 1,0 0-1,0 0 1,0 1-1,0 1 1,-19 4-1,14-1 28,0 0-1,1 1 0,-1 1 0,1 0 0,-19 13 0,25-13 141,0 0 0,1 1 0,0 0 0,0 0 0,1 1 0,0 0 0,0 0 0,1 1 0,0 0 0,-9 20 0,12-23-12,1 0 1,1 0-1,-1 1 1,1-1-1,0 1 0,1 0 1,0-1-1,0 1 1,1 0-1,-1 0 0,2 0 1,-1-1-1,1 1 0,0 0 1,1-1-1,0 1 1,5 12-1,0-7 12,0 0 0,0-1 0,1-1 0,1 1 0,0-1 0,0-1 0,1 1 0,19 14 0,-11-11 7,1-1 0,0-1 1,1-1-1,36 16 1,-43-22-135,0-1 0,0 0 1,0-1-1,1 0 1,24 1-1,-30-3-247,1-1-1,-1-1 0,1 0 1,-1 0-1,0-1 1,1 1-1,-1-2 1,0 1-1,0-1 1,11-6-1,7-7-3740,34-28-1,-17 12 82,5 0-1059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25.9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35 5152,'-2'0'290,"0"0"0,0 0 0,0 0 0,0-1 0,0 1 0,0-1 0,0 0 0,-25 4 11608,39-3-11187,1-2 0,-1 0 0,14-3 0,26-5 642,114-2 134,-55 9-4051,-110 4 1848,-1 1-1,0 0 1,1-1-1,-1 1 1,0 0-1,0 0 1,0-1-1,0 5 1,0 18-7369,0-13 3648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26.6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238 16 5888,'-4'-16'6192,"4"16"-6038,-1 0 1,1 0 0,0 0-1,-1 0 1,1 0 0,-1 0-1,1 0 1,-1 1 0,-4 2 2319,4-2-2319,-3 3 191,1 1 1,-1-1-1,1 1 0,0-1 1,0 1-1,-4 9 1,-1 2 17,-60 123 2173,32-64-1565,26-55-847,-5 9-216,1 1 0,1 1 0,1 0 0,-8 39 0,20-69-119,0 0 1,0 0-1,0 0 1,0-1-1,0 1 1,0 0-1,0 0 1,0 0-1,0 0 1,0-1-1,0 1 1,1 0-1,-1 0 1,0 0-1,1-1 1,-1 1-1,0 0 1,1 0-1,-1-1 1,1 1-1,-1 0 1,1-1-1,0 1 1,-1-1-1,1 1 1,0-1-1,-1 1 1,1-1-1,0 1 1,-1-1-1,1 0 1,0 1-1,0-1 1,0 0-1,-1 0 1,1 1-1,0-1 1,1 0-1,11-3-2360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52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283 697 3648,'1'-1'103,"-1"1"0,0 0 1,1-1-1,-1 1 0,0 0 0,0-1 1,1 1-1,-1-1 0,0 1 1,0 0-1,0-1 0,0 1 0,1-1 1,-1 1-1,0-1 0,0 1 0,0-1 1,0 1-1,0 0 0,0-1 0,0 1 1,0-1-1,0 1 0,-1-1 0,1 1 1,0-1-1,0 1 0,0 0 0,0-1 1,-1 1-1,1-1 0,0 1 1,0 0-1,-1-1 0,-1 0 119,1 0 1,0 1-1,-1-1 0,1 1 1,0 0-1,-1-1 1,1 1-1,-1 0 0,1 0 1,-1 0-1,-1 0 0,-7 1-125,-1 0-1,1 0 1,-1 1-1,1 1 1,0 0-1,0 0 1,0 1 0,0 0-1,0 1 1,1 0-1,0 0 1,0 1-1,1 0 1,-10 9-1,7-5-66,0 0 0,1 1 1,0 1-1,1-1 0,0 2 0,1-1 0,0 1 0,1 0 0,-7 19 1,11-24 43,0 1 0,1 0-1,1-1 1,-1 1 0,1 0 0,1 0 0,-1 0 0,2 0 0,0 11 0,0-15-17,0-1-1,0 1 1,0-1 0,0 0 0,1 1-1,0-1 1,-1 0 0,2 0 0,-1 0-1,0 0 1,1 0 0,0-1-1,-1 1 1,2-1 0,-1 0 0,0 0-1,1 0 1,-1 0 0,1 0 0,5 2-1,3 0 97,0 0 0,0-1 0,0 0 0,1-1 0,0-1 0,-1 0 0,23 0 0,-17-2-31,0 0 0,0-2 0,1 0 1,31-8-1,-36 5-46,1 0 0,-1-2-1,0 1 1,0-2 0,-1 0 0,0 0 0,-1-1-1,18-17 1,6-9 121,40-50-1,-35 37-236,97-96 7,-1 0 215,-123 127-160,0 0 0,-1 0 1,-1-2-1,0 1 0,-2-1 1,0-1-1,-1 0 0,-1-1 1,-1 1-1,5-24 0,-1-5-283,-3-2 0,5-90-1,-13 134 162,0 1-9,0 1 0,0 0 0,0 0 1,-1-1-1,0 1 0,0 0 0,-2-6 1,3 11 92,0-1 1,0 1-1,0 0 1,0-1-1,0 1 1,-1 0-1,1 0 1,0-1-1,0 1 1,0 0-1,0 0 1,-1 0-1,1-1 1,0 1-1,0 0 1,-1 0-1,1 0 1,0 0-1,0-1 1,-1 1 0,1 0-1,0 0 1,0 0-1,-1 0 1,1 0-1,0 0 1,-1 0-1,1 0 1,0 0-1,0 0 1,-1 0-1,1 0 1,0 0-1,-1 0 1,-10 7-199,-5 15 122,-13 39 266,-36 110 0,43-108-106,-4 15 79,4 1 1,-20 130-1,35-169-19,3-21 249,1 0 0,0 24 0,3-42-309,0 0-1,0 1 1,0-1 0,0 1-1,0-1 1,0 0 0,1 1 0,-1-1-1,1 0 1,0 2 0,2-3 511,3-8-394,9-22-72,2 0 1,1 0-1,31-37 0,-44 62-176,-1-1 0,2 1-1,-1 0 1,0 0-1,9-5 1,-11 8 17,1 0 0,0 0 1,-1 0-1,1 0 1,0 1-1,0-1 0,0 1 1,0 0-1,0 0 1,0 1-1,5-1 0,-8 1 29,1 0 0,0 0-1,-1 1 1,1-1 0,-1 1-1,1-1 1,-1 1 0,1 0-1,-1-1 1,0 1-1,1 0 1,-1 0 0,0 0-1,0 0 1,1 0 0,-1 0-1,0 0 1,0 0 0,0 1-1,0-1 1,-1 0-1,2 3 1,2 4-51,0-1 1,-1 1-1,2 9 0,-3-10 61,14 64 151,2 6-183,-16-70 81,1 1 1,-1-1-1,2 0 0,-1-1 0,1 1 0,0 0 1,9 10-1,-11-15-12,0 1 0,0-1 0,1 0 0,-1 0 0,1 0 0,-1 0 0,1 0 0,0 0 0,0-1 0,0 1 0,-1-1-1,1 0 1,1 0 0,-1 0 0,0 0 0,0-1 0,0 1 0,0-1 0,1 0 0,-1 0 0,0 0 0,0 0 0,0 0 0,1-1 0,-1 1 0,0-1 0,0 0 0,0 0 0,6-3 0,4-4 32,1 0 0,-1-1 0,-1 0 0,0-1 0,12-13 0,6-3-75,221-175 67,-245 194-705,-19 18 230,-7 8 392,1 2-1,1 0 1,1 2 0,-27 47-1,33-51 55,2 0 0,0 1 0,1 0 0,1 0 0,1 1 0,1 0 0,-3 25 0,8-42 46,0-1 1,0 1-1,0-1 0,0 1 0,0-1 0,1 1 1,0-1-1,1 6 0,-1-8-54,-1 0 0,0 0 0,1 0 0,-1-1 0,1 1 0,-1 0 0,1 0-1,-1 0 1,1-1 0,0 1 0,-1 0 0,1-1 0,0 1 0,-1-1 0,1 1 0,0-1 0,0 1 0,0-1-1,0 1 1,-1-1 0,1 0 0,0 0 0,0 1 0,0-1 0,0 0 0,0 0 0,0 0 0,0 0 0,0 0-1,0 0 1,0 0 0,-1 0 0,3-1 0,2 0 24,0-1 1,-1 0-1,1 0 0,0 0 0,-1-1 1,0 0-1,1 0 0,-1 0 1,0 0-1,-1 0 0,8-8 0,1-4 137,19-29-1,-25 34-110,11-19-21,-2 0-1,17-42 1,-19 40-220,-6 15 69,-2 6-3,-1 1 0,0 0 1,0-1-1,-1 0 1,-1 0-1,3-18 0,-5 28 100,0 0 0,0 0 0,0 0-1,0 0 1,0 0 0,0 0 0,0 0-1,0 0 1,1 0 0,-1 0-1,0-1 1,0 1 0,0 0 0,0 0-1,0 0 1,0 0 0,0 0 0,-1 0-1,1 0 1,0 0 0,0 0-1,0 0 1,0-1 0,0 1 0,0 0-1,0 0 1,0 0 0,0 0 0,0 0-1,0 0 1,0 0 0,0 0-1,0 0 1,0 0 0,0 0 0,0 0-1,0 0 1,0 0 0,-1 0 0,1 0-1,0 0 1,0-1 0,0 1-1,0 0 1,0 0 0,0 0 0,0 0-1,0 0 1,0 0 0,0 0 0,-1 0-1,1 0 1,0 0 0,0 0 0,0 0-1,0 0 1,0 1 0,0-1-1,-6 5-183,-3 9 115,4-2 64,0 1 0,1 0 0,0 0 0,1 0-1,1 1 1,0-1 0,1 1 0,0-1 0,1 1 0,0-1 0,1 1 0,3 13-1,-2-20 52,0-1-1,0 0 0,0 1 0,1-1 0,0 0 0,0 0 0,0-1 0,1 1 0,0-1 0,0 1 0,0-1 0,1 0 0,0-1 0,5 5 0,-6-6 1,0 0-1,-1-1 1,1 1-1,0-1 1,0 0-1,1 0 1,-1 0 0,0-1-1,1 0 1,-1 0-1,1 0 1,-1 0-1,1 0 1,-1-1-1,1 0 1,0 0-1,-1 0 1,1-1-1,-1 0 1,1 0-1,4-1 1,-2-1-2,0 0 0,-1-1 0,0 1 0,0-1 0,0-1 0,0 1 0,-1-1 1,1 0-1,-1 0 0,0-1 0,4-5 0,6-11-50,21-36 0,-34 53 19,38-72 58,15-25-200,-45 88-349,-9 14 478,-1 0 0,0 0-1,0-1 1,0 1 0,0 0 0,0 0 0,0 0 0,0 0 0,0 0-1,0 0 1,0 0 0,0 0 0,0 0 0,0 0 0,0 0 0,0 0-1,0 0 1,0 0 0,0 0 0,1 0 0,-1 0 0,0 0-1,0 0 1,0 0 0,0 0 0,0 0 0,0 0 0,0 0 0,0 0-1,0 0 1,0 0 0,0 0 0,0 0 0,0 0 0,1 0-1,-1 0 1,0 0 0,0 0 0,0 0 0,0 0 0,0 0 0,0 0-1,0 0 1,0 0 0,0 0 0,0 0 0,0 0 0,0 0 0,0 0-1,0 0 1,0 0 0,0 1 0,1-1 0,-2 10-218,-4 18 144,2 1 1,0 34-1,0-2 71,1-6 335,3-49-260,-1 0 0,1 0 0,0-1 1,0 1-1,0 0 0,5 10 0,-6-15-51,0 0 0,1 0 0,-1 0 0,0-1 1,1 1-1,-1 0 0,1 0 0,-1-1 0,1 1 0,-1 0 0,1-1 0,0 1 0,-1-1 0,1 1 0,0-1 0,-1 1 1,1-1-1,0 1 0,0-1 0,0 0 0,-1 1 0,1-1 0,0 0 0,0 0 0,0 1 0,0-1 0,-1 0 0,1 0 1,0 0-1,0 0 0,0 0 0,0 0 0,0 0 0,-1-1 0,1 1 0,0 0 0,0 0 0,0-1 0,-1 1 0,1 0 1,0-1-1,0 1 0,-1-1 0,1 1 0,1-2 0,4-3 51,0 0 0,-1 0 1,0 0-1,7-9 0,-6 6 10,43-50 20,31-33 42,-63 73-149,2 1 1,35-26-1,-43 35-36,-4 2-42,1 1 1,0 0 0,13-6 0,-20 10 73,0 0-1,0 1 1,1-1-1,-1 1 1,0-1-1,0 1 1,1 0-1,-1-1 0,0 1 1,1 0-1,-1 0 1,0 0-1,1 0 1,-1 0-1,0 0 1,1 1-1,-1-1 1,0 0-1,0 1 1,1-1-1,-1 1 1,0-1-1,0 1 1,1-1-1,-1 1 1,0 0-1,0 0 1,0-1-1,0 1 1,0 0-1,1 2 1,-1-1 2,0 0 1,0 0 0,0 0-1,0 0 1,0 0-1,-1 1 1,1-1-1,-1 0 1,0 0 0,1 1-1,-1 2 1,-4 29-56,2-20 46,-22 147 515,25-145-168,-1-16-314,0 0 1,0 1 0,0-1 0,1 0-1,-1 0 1,0 1 0,0-1-1,0 0 1,0 0 0,0 1 0,0-1-1,1 0 1,-1 0 0,0 0-1,0 1 1,0-1 0,1 0 0,-1 0-1,0 0 1,0 0 0,1 1-1,-1-1 1,0 0 0,0 0 0,1 0-1,-1 0 1,0 0 0,0 0-1,1 0 1,-1 0 0,0 0 0,0 0-1,1 0 1,-1 0 0,0 0-1,1 0 1,-1 0 0,0 0-1,0 0 1,1 0 0,-1 0 0,0 0-1,0 0 1,1 0 0,-1-1-1,0 1 1,0 0 0,1 0 0,-1 0-1,0 0 1,0-1 0,0 1-1,0 0 1,1 0 0,-1 0 0,0-1-1,0 1 1,0-1 0,13-12 83,-1-1 1,0-1-1,16-27 1,-20 28-143,0 1 0,2-1 0,-1 2 0,2 0 0,0 0 1,15-13-1,-25 24 35,-1 1 0,1-1 0,0 0 0,-1 1 0,1-1 0,0 1-1,-1 0 1,1-1 0,0 1 0,-1-1 0,1 1 0,0 0 0,0 0 0,0-1 0,-1 1 0,1 0 0,0 0 0,0 0 0,0 0 0,0 0 0,-1 0 0,1 0 0,0 0 0,0 0 0,0 0 0,-1 1 0,1-1 0,0 0 0,0 1 0,0-1 0,-1 0 0,1 1 0,0-1 0,-1 1 0,1-1 0,0 1 0,-1-1-1,1 1 1,-1 0 0,1-1 0,-1 1 0,1-1 0,-1 1 0,1 0 0,-1 0 0,0-1 0,1 1 0,-1 0 0,0 0 0,0 0 0,1 1 0,1 6-35,0 0-1,-1 0 1,0 1 0,0 8 0,0-10 75,1 29-60,-2-20 91,1 0 1,0 1-1,2-1 0,0 0 0,5 16 1,-8-31-42,0 0 0,1 0 0,-1 0 0,0 0 0,1 0 0,-1 0 0,1 0 1,-1-1-1,1 1 0,-1 0 0,1 0 0,0 0 0,-1-1 0,1 1 0,0 0 0,0-1 0,-1 1 0,1-1 1,0 1-1,0-1 0,0 1 0,0-1 0,1 1 0,-1-1-3,1 0 0,-1 0-1,0-1 1,0 1 0,0 0-1,0-1 1,0 1 0,0 0 0,0-1-1,0 1 1,0-1 0,0 0 0,0 1-1,0-1 1,0 0 0,2-1 0,2-5 28,1 1 1,-1-1-1,8-14 1,-12 20-38,52-100 82,-33 62-88,1 0 1,2 1-1,28-35 1,-40 61-195,1 0-1,15-11 1,-24 21 124,-3 2 68,0 0-1,0 0 1,0 0 0,0 0 0,0 0 0,0-1-1,0 1 1,0 0 0,0 0 0,0 0 0,0 0-1,0 0 1,1 0 0,-1 0 0,0 0 0,0 0-1,0 0 1,0 0 0,0 0 0,0 0 0,0 0-1,0 0 1,0 0 0,1 0 0,-1 0 0,0 0-1,0 0 1,0 0 0,0 0 0,0 0 0,0 0-1,0 0 1,0 0 0,0 0 0,0 0 0,0 0-1,1 0 1,-1 1 0,0-1 0,0 0 0,0 0-1,0 0 1,0 0 0,0 0 0,0 0 0,0 0-1,0 0 1,0 0 0,1 7-117,-2 11 0,-91 327 14,85-327 254,-11 24 1,16-37-70,-1 0 1,-1 0 0,1 0-1,-1 0 1,1 0 0,-1-1-1,-1 1 1,-5 4 0,10-9-63,-1 1 0,0 0 0,0-1 0,0 1 0,1-1 0,-1 1 0,0-1 0,0 0 0,0 1 0,0-1 0,0 0 0,0 0 0,0 1 0,0-1 0,0 0 0,0 0 0,0 0 0,0 0 0,0 0 0,0 0 0,0-1 0,-1 1 0,0-1-1,1 0 1,0 1-1,-1-1 1,1 0-1,0 0 1,0 0-1,0 0 1,0 0-1,0 0 1,0 0-1,0-1 0,0 1 1,-1-2-1,0-2-11,0 0-1,0 0 0,1 1 0,0-1 0,-1 0 1,1 0-1,1 0 0,-1-6 0,1 8-7,0 1-1,0 0 1,1-1-1,-1 1 1,1-1-1,0 1 1,-1 0-1,1-1 1,0 1 0,0 0-1,1 0 1,-1 0-1,0 0 1,1 0-1,-1 0 1,1 0-1,-1 0 1,1 1-1,0-1 1,0 0 0,0 1-1,0 0 1,0-1-1,0 1 1,0 0-1,1 0 1,-1 0-1,0 1 1,3-2 0,8-1 6,1 0 0,-1 1 0,1 0 1,15 1-1,-15 0-19,118 1-1820,-58 1-3093,-42-1 2882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27.1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14 4992,'-25'-14'4147,"33"17"-2572,3-2-407,-4 0-681,-1 0 0,1 0 0,0 1-1,-1-1 1,1 2 0,8 3 0,16 8 698,-11-5-377,-1 1 1,20 12 0,-12-2-382,0 2 0,-1 0 0,-2 2 0,0 0 0,24 33 0,90 146 576,-98-141-696,-28-43-512,38 61 879,-41-64-1432,-1 1 1,-1 0 0,6 18 0,-5-15-5643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28.0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95 33 2400,'0'0'29,"-1"0"-1,1-1 1,0 1-1,0 0 1,-1 0 0,1-1-1,0 1 1,0 0-1,-1-1 1,1 1 0,0 0-1,0-1 1,0 1-1,0 0 1,-1-1 0,1 1-1,0 0 1,0-1 0,0 1-1,0 0 1,0-1-1,0 1 1,0-1 0,0 1-1,0 0 1,0-1-1,0 1 1,0 0 0,1-1-1,-1 1 1,0 0-1,0-1 1,0 0 0,12-8 1879,8-3 6569,-18 12-8175,-2 1-189,0-1-1,1 0 1,-1 0-1,1 1 1,-1-1-1,1 0 1,-1 1-1,0-1 1,1 0 0,-1 1-1,1-1 1,-1 0-1,0 1 1,0-1-1,1 1 1,-1-1-1,0 1 1,0-1 0,1 1-1,0 2 56,-1 0 0,1 0 0,0-1 0,-1 1 0,0 0 0,0 0 0,0 0 0,0 4 0,-6 26 615,-1 0-1,-14 40 0,6-21-105,-10 38 331,-14 104 0,16 72-85,23-259-864,0-1 0,1 0 0,0 0 1,0 0-1,0 1 0,1-1 0,-1 0 0,4 6 1,-4-9-22,1-1 0,-1 0 0,0 0 1,1 0-1,-1 0 0,1 0 1,0 0-1,0 0 0,0 0 0,0 0 1,0-1-1,0 1 0,0-1 1,0 0-1,1 0 0,-1 1 1,0-2-1,1 1 0,-1 0 0,1 0 1,-1-1-1,5 1 0,18 1-160,0-1 1,41-5-1,53-12-3450,-105 14 2667,-4 0 416,-3 2-749,0-1 1,-1-1-1,0 1 1,1-1-1,8-4 0,-5-7-4542,-10 12 5510,0-1 0,0 1 1,0 0-1,0-1 0,0 1 1,0 0-1,-1-1 0,0-1 1,-7-17-2398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00:50:28.3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52 9472,'-18'-4'3520,"23"4"-2752,13 0-192,-2 4 2847,8-4-1983,2 0 1184,14 0-1536,20-4-608,20-1-320,19 2-1856,4-2 928,-8 2-5951,18-6 3711,-5-14-3648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05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276 162 2912,'5'-40'5829,"-10"45"-5418,1 1-1,0 0 1,1 0 0,-4 9-1,-16 38 106,4 0 0,-16 65 0,-14 113-30,26-114-322,-59 220 979,69-287-889,1-1 1150,12-49-1387,0 0-1,0 0 1,0 0 0,0 0-1,0 0 1,0 0 0,0 0 0,-1 1 450,1-1-450,0 0 0,0 0-1,0 0 1,0 0 0,0 0-1,0-8 350,2-11-128,5-1-190,1 1 0,1 0 0,11-18 0,-15 29-80,76-113-418,-11 19 79,-52 72 255,25-41-130,-38 64 154,1 0 1,0 0-1,0 0 1,1 1-1,-1-1 1,14-7-1,-20 13 87,1 1 0,-1-1 0,1 1 0,-1-1 0,1 1 0,0 0 0,-1 0 0,1-1 0,0 1 0,-1 0 0,1 0 0,0 0 0,0-1 0,-1 1 0,1 0 0,0 0 0,-1 0 0,1 0 0,0 0 0,-1 1 0,1-1 0,0 0 0,0 0 0,0 1 0,0 0-1,0-1 0,0 1 0,-1 0-1,1-1 1,0 1 0,-1 0-1,1 0 1,-1 0 0,1 0-1,-1 0 1,0 0 0,1 0 0,-1 0-1,0 0 1,1 1 0,0 5-20,-1 1 0,0-1 0,0 13 0,-1-16 25,-12 131 107,12-131-98,-13 88 206,12-74-135,1 0 0,0 0 1,3 20-1,-1-34-12,-1 0 0,1 0 1,0 0-1,0 0 0,0 0 1,0-1-1,1 1 0,-1 0 0,1 0 1,3 3-1,-4-5-40,1-1-1,-1 1 1,1-1 0,-1 0 0,1 1-1,-1-1 1,1 0 0,0 0-1,0 0 1,-1 0 0,1-1 0,0 1-1,0 0 1,0-1 0,0 1-1,0-1 1,0 0 0,0 0 0,0 0-1,0 0 1,0 0 0,2 0-1,1-1 3,-1-1-1,1 1 0,-1-1 0,0 0 0,0 0 0,0 0 0,0 0 0,6-5 0,5-2-9,139-96 228,-85 56-179,-25 19-90,39-28-127,-59 42 58,-17 10 67,-14 11-10,-4 4-81,0 0 0,0 1 0,-16 19 0,3-3-22,-2 0-61,1-1 115,-23 29 0,42-46 112,0 1-1,0 0 1,0 0-1,2 0 1,-1 1-1,1-1 1,0 1 0,-2 11-1,5-20 2,1 1-1,0-1 0,-1 0 1,1 1-1,0-1 1,0 1-1,0-1 1,0 1-1,0-1 0,0 1 1,0-1-1,1 1 1,-1-1-1,0 0 1,1 1-1,-1-1 1,1 0-1,0 1 0,-1-1 1,1 0-1,0 1 1,0-1-1,0 0 1,0 0-1,0 0 0,0 0 1,0 0-1,0 0 1,0 0-1,0 0 1,1-1-1,-1 1 0,0 0 1,1-1-1,-1 1 1,0-1-1,1 1 1,-1-1-1,1 0 1,-1 1-1,1-1 0,-1 0 1,1 0-1,-1 0 1,0 0-1,1 0 1,-1-1-1,1 1 0,-1 0 1,1-1-1,1 0 1,12-5 129,0-1 0,-1 0 1,0-1-1,24-19 0,-31 22-129,10-8 16,-1 0 0,0-1-1,-1-1 1,23-29 0,-18 16-117,-1-1 0,18-36 0,-34 60-19,0 0-1,0 0 0,6-8 1,-12 19-95,-1 1 0,2-1 1,-1 0-1,1 1 0,-2 10 1,-9 44 6,12-54 142,0 0-1,1-1 0,0 1 0,0-1 0,0 1 0,3 9 0,-2-12 54,0-1 0,0 0 0,0 0 0,1 0 0,-1 0-1,1 0 1,0 0 0,0-1 0,0 1 0,0-1 0,1 1 0,-1-1-1,0 0 1,6 4 0,-5-4 38,0 0 1,1-1-1,-1 1 0,1-1 0,-1 0 0,0 0 0,1 0 1,0 0-1,-1-1 0,1 0 0,0 1 0,-1-1 1,1 0-1,-1-1 0,1 1 0,0-1 0,4-1 0,-1 0 7,1 0-1,-2-1 0,1 1 0,0-1 0,0-1 0,-1 0 1,12-8-1,-6 1-40,0 0 0,0-1 1,14-20-1,28-47 53,-38 55-52,4-7 20,191-283 364,-187 280-358,-2 0 0,-1-1 1,-2-2-1,15-39 0,-26 56-125,-2-1 0,0 1 0,-1-1 0,-1 0 1,-1-1-1,-1 1 0,-1-1 0,0 1 0,-5-31 0,4 48 17,-1 0 1,1 0-1,-1 0 0,0 0 1,-1 0-1,1 0 0,-4-6 1,5 9 35,-1 1 1,1-1-1,-1 0 0,0 1 1,1-1-1,-1 1 1,1-1-1,-1 1 0,0-1 1,1 1-1,-1 0 1,0-1-1,1 1 1,-1 0-1,0-1 0,0 1 1,0 0-1,0-1 1,-1 2-13,1-1-1,-1 0 1,1 0 0,0 0 0,-1 1 0,1-1 0,0 0 0,-1 1 0,1-1 0,0 1 0,0 0 0,-1-1 0,1 1 0,-1 1-1,-7 5-24,1 1-1,0 0 0,0 0 0,1 0 0,0 1 0,-7 12 0,-33 62-45,42-73 29,-19 33-110,9-17 102,1 1-1,1 0 1,2 1 0,-13 44 0,13-21 78,-7 76 0,16-98 56,1 1 0,1-1 0,2 1 0,6 33 0,-6-52 11,0-1 1,1 0-1,0 0 0,1 0 0,0 0 1,1-1-1,0 1 0,0-1 0,1 0 1,0-1-1,12 14 0,-13-17-13,1 0 0,0-1 0,0 0-1,0 0 1,0 0 0,0 0 0,1-1 0,0 0 0,-1-1-1,1 1 1,0-1 0,1-1 0,-1 1 0,0-1 0,0 0-1,1-1 1,10 0 0,-9-1 27,0 0 0,0 0 1,0-1-1,0-1 0,0 1 0,-1-1 0,1 0 0,-1-1 1,1 0-1,6-6 0,-3 2-15,0 0 0,-1-1 0,-1-1 0,1 0 0,14-20-1,-3-1 41,-1-1-1,-2-1 0,27-66 0,-30 61-104,-2-1 0,-2 0-1,-2-1 1,-2 0 0,-1-1-1,-2 0 1,0-49 0,-7 79-387,1 11 381,1 0 0,0 0 0,0 0 0,0 0 0,0 0 0,-1 0 0,1 0 0,0 0 0,0 0 0,0 0 0,0 0 0,-1 0 0,1 0 0,0 0 0,0 0 0,0 0 0,0 0 0,-1 0 0,1 0 0,0 0 0,0 1 0,0-1 0,0 0 0,-1 0 0,1 0 0,0 0 0,0 0 0,0 0-1,0 0 1,0 1 0,0-1 0,-1 0 0,-9 17-454,-1 19 250,-11 60 0,16-66 299,-63 346-1,-16 68 174,69-367-192,-43 174 338,58-249-393,-4 19 180,-10 21 0,13-37-25,0 1 0,-1-1 0,0 0 0,0 0 0,0-1 0,-1 1 0,0 0 0,-6 5 0,10-9-139,-1 0 0,0-1 0,0 1 0,0 0 0,1-1 0,-1 1 0,0-1 0,0 1 0,0-1 0,0 1 0,0-1 0,0 0 0,0 1 0,0-1 0,0 0 0,0 0 0,0 0 0,0 0 0,0 0-1,0 0 1,0 0 0,0 0 0,0 0 0,0 0 0,0-1 0,-2 1 0,1-2-10,0 1 0,1 0 0,-1-1 0,0 1 0,1 0-1,-1-1 1,1 0 0,0 1 0,-1-1 0,1 0-1,0 0 1,-1-2 0,-2-6 3,0 1 0,0-1 0,1 0 0,-2-14 0,2 8-88,2-1 1,0 0 0,1 1-1,1-1 1,0 0 0,1 1 0,1-1-1,10-30 1,-6 26 16,1 0-1,1 0 1,1 0 0,1 1-1,1 1 1,14-19-1,-14 23 113,2 0-1,-1 1 0,2 0 1,0 1-1,0 1 0,1 0 1,1 2-1,-1-1 0,2 2 1,0 0-1,28-9 0,1 2 122,6-2-207,-17 9-2731,-26 8 163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07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1106 4320,'-6'9'988,"10"-6"300,16-4 628,-12 0-1632,0-1 1,0 1-1,0-2 1,0 1 0,0-1-1,-1 0 1,1-1-1,-1 1 1,0-2-1,0 1 1,0-1-1,-1 0 1,9-8 0,12-18 109,-2-1 0,26-42 0,-13 18-280,-5 8-51,189-266 92,-203 289-95,-1-1-1,-1-1 0,-2 0 0,-1-2 1,-1 0-1,-1 0 0,-1-1 0,8-38 1,-12 32 28,-1 0 1,3-63 0,-9 95-100,-1-1 0,1 1 0,-1 0 1,0-1-1,0 1 0,-1-4 0,1 7-2,1 0 0,0 1-1,0-1 1,0 1 0,-1-1 0,1 0 0,0 1 0,-1-1 0,1 1-1,0-1 1,-1 1 0,1-1 0,-1 1 0,1-1 0,-1 1 0,1-1-1,-1 1 1,1 0 0,-1-1 0,1 1 0,-1 0 0,1-1 0,-1 1-1,0 0 1,1 0 0,-1 0 0,1-1 0,-1 1 0,0 0 0,1 0-1,-1 0 1,0 0 0,1 0 0,-1 0 0,0 0 0,1 0 0,-1 1-1,0-1 1,1 0 0,-1 0 0,1 0 0,-1 1 0,0-1 0,1 0-1,-1 1 1,1-1 0,-1 1 0,1-1 0,-1 0 0,0 1 0,-8 8-33,-1 0 0,1 0 1,-15 22-1,-21 38-1,6-3 127,-54 122 0,84-161 8,1 0 0,2 0-1,1 1 1,0 0 0,3 0-1,0 0 1,2 1 0,3 36 0,-1-49 29,0 0 0,1-1 1,8 30-1,-8-37-17,0 0 0,1 0-1,0-1 1,0 1 0,0-1-1,1 0 1,0-1 0,0 1-1,9 7 1,-12-12-60,1 0-1,0 0 1,0 0-1,0-1 1,0 1-1,0-1 0,0 0 1,0 0-1,0 0 1,0 0-1,1 0 1,-1 0-1,0-1 1,1 0-1,-1 0 1,0 0-1,1 0 1,-1 0-1,1-1 1,-1 1-1,0-1 1,0 0-1,1 0 1,-1 0-1,6-4 0,2 0 39,-1-1 0,0 0 0,0-1 0,0 0 0,15-16-1,-4 4-37,-1-2 0,-2 0 0,31-44 0,-37 50-96,1-4-202,-15 39-158,-3 1 272,1 0 0,1 1 0,1-1 0,0 1 0,4 37 0,-1-51 168,0 0 1,0 0-1,1 0 1,0 0-1,5 13 0,-6-19 23,0 1-1,0 0 0,0-1 0,1 1 0,-1-1 0,1 1 1,0-1-1,0 0 0,0 0 0,0 0 0,0 0 1,0 0-1,0 0 0,1 0 0,-1-1 0,1 1 0,-1-1 1,6 2-1,-7-3-17,0 1 0,0-1 0,0 0 0,0 0 0,0 0-1,0 0 1,0-1 0,0 1 0,0 0 0,0 0 0,0 0 0,0-1 0,0 1 0,0-1 0,0 1 0,0-1 0,0 1 0,0-1 0,-1 1 0,1-1 0,1-1 0,13-18 374,-11 14-270,66-97 230,54-72-257,-67 103 37,-11 15-5,40-65-1,-73 102-113,-2-1-1,0-1 0,-1 0 0,-2-1 0,0 1 0,-1-2 0,4-28 0,-8 34-123,-1 0 0,-1 0 0,-1-23 0,-4 25-361,4 16 449,0 0 0,0 0 1,0-1-1,0 1 0,0 0 0,0 0 0,0 0 0,0 0 1,-1 0-1,1 0 0,0 0 0,0 0 0,0 0 1,0 0-1,0 0 0,0 0 0,-1 0 0,1 0 1,0 0-1,0 0 0,0 0 0,0 0 0,0 0 1,-1 0-1,1 0 0,0 0 0,0 0 0,0 0 0,0 0 1,0 0-1,0 0 0,-1 0 0,1 0 0,0 0 1,0 0-1,0 0 0,0 0 0,0 1 0,-8 9-442,-44 98-55,17-32 394,-136 336-107,28 14 759,65-131 700,74-275-890,4-16-222,-1 0 1,0 0 0,0 0 0,0 0-1,0 0 1,-3 6 0,2-10 28,2-7-131,1-13-35,1 1 17,2 0 1,0-1-1,1 1 0,1 1 0,11-25 1,-10 30-84,0 0 0,0 1 1,1 0-1,1 0 1,0 1-1,0 0 1,1 1-1,17-14 0,-10 12 46,-1 1-1,2 0 0,32-14 0,60-18 36,-87 36-10,-1 0 24,0-1 1,-1-1-1,0-1 1,22-13-1,-30 14 6,0 1-1,-1-2 1,0 1-1,-1-2 1,0 1 0,-1-2-1,0 1 1,10-17-1,-9 9 49,-1 0 0,-1-1 0,9-30 0,-15 44-71,-2-1 0,1 1 0,0-1 0,-1 0 0,-1 0 0,1 0-1,-1 1 1,0-1 0,-1 0 0,1 0 0,-1 0 0,-1 0 0,1 1 0,-5-13 0,6 19-13,-1-1 1,1 1-1,0 0 1,-1-1-1,1 1 1,0-1-1,-1 1 1,1-1 0,0 1-1,-1 0 1,1-1-1,-1 1 1,1 0-1,0-1 1,-1 1-1,1 0 1,-1 0-1,1-1 1,-1 1-1,1 0 1,-1 0 0,1 0-1,-1 0 1,0 0-1,1-1 1,-1 1-1,1 0 1,-1 0-1,1 0 1,-1 1-1,1-1 1,-1 0-1,1 0 1,-1 0-1,1 0 1,-1 0 0,0 1-1,-2 0-32,1 1 0,-1 0 0,1-1 0,-1 1 0,1 0 0,-3 3-1,-4 5 50,1 1-1,0 0 0,1 1 0,0 0 0,1 0 0,0 0 0,1 1 0,1 0 0,0 0 1,0 0-1,-1 17 0,4-23 44,1 0 0,-1 0 0,2 0 1,-1 0-1,1 0 0,0 0 0,1 0 0,-1-1 0,1 1 1,1 0-1,-1-1 0,1 1 0,0-1 0,1 0 1,-1 0-1,1 0 0,1 0 0,-1-1 0,1 0 1,0 0-1,0 0 0,0 0 0,1-1 0,-1 0 0,1 0 1,0 0-1,0-1 0,1 0 0,-1 0 0,1-1 1,0 0-1,9 3 0,-2-3-102,0-1 0,1 0-1,-1-1 1,0-1 0,0 0 0,27-5 0,-33 4-480,0 0 1,0 0 0,0-1-1,-1 0 1,1-1 0,-1 1 0,0-1-1,0-1 1,0 1 0,-1-1-1,1-1 1,-1 1 0,6-8 0,2-4-1610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08.0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54 6656,'-14'-22'3008,"19"7"-2624,9 4-480,4 6-32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10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62 2496,'71'-61'9024,"-76"71"-7251,0 1-1660,0 0 0,-8 10 0,-18 19 307,14-19-46,-20 32 0,15-17-181,3 2 1,-23 60 0,7-2-72,-16 50 249,38-103-23,-10 63 0,21-96-240,0 0-33,1 0-1,0 0 1,0 11 0,1-19-39,0 0 0,0 0 0,1 0 0,-1 0 1,0 0-1,1-1 0,-1 1 0,1 0 0,0 0 0,-1 0 0,1-1 0,0 1 0,0 0 0,0-1 1,0 1-1,0 0 0,1-1 0,-1 0 0,0 1 0,1-1 0,-1 0 0,3 2 0,0-2 24,1 0-1,0 0 0,-1-1 0,1 1 0,0-1 0,0 0 0,-1 0 0,1-1 0,0 1 0,5-2 0,1 0-21,287-38 597,-284 38-615,-6 2-600,0-1 0,-1-1 0,1 1-1,0-1 1,9-4 0,-14 5-657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10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16 232 5152,'-11'-23'1648,"10"21"-1454,1 0 0,-1 1 0,0-1 0,1 0 0,0 0 0,-1 0 0,1 1 0,0-1 1,0 0-1,0 0 0,0 0 0,0 0 0,1 0 0,-1 1 0,0-1 0,1 0 0,-1 0 0,1 0 0,0 1 0,0-1 0,1-1 1,1-3 401,1 1 1,0 0-1,0 1 1,7-7-1,-4 4-414,0 0 34,0 1 0,1 0-1,0 1 1,0-1 0,0 2 0,1-1 0,13-5-1,5 0 165,33-7-1,7 3-107,72-7 0,68 4-335,-206 17 62,2 0-77,2-1-279,-1 1 1,1 0 0,0 0 0,8 2-1,-11-2-92,-1 0 0,1 1 0,-1 0-1,1-1 1,-1 1 0,0 0 0,1 0-1,-1 0 1,0 0 0,1 0 0,-1 0 0,0 0-1,0 0 1,0 0 0,0 1 0,0-1-1,1 3 1,7 10-2836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10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0 5888,'-1'5'6037,"7"4"-5730,-1-2 223,-2 2-275,0 1 0,0 0 1,-1 0-1,0 0 0,-1 0 0,0 14 0,-1 1 135,-5 34 0,3-46-338,2-7-99,-1 0-1,0 0 0,0 0 0,-3 9 0,3-10-789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11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9 3136,'0'0'38,"0"-1"-1,0 1 1,0 0 0,0-1 0,0 1-1,0 0 1,0 0 0,0-1 0,0 1-1,0 0 1,0-1 0,0 1-1,0 0 1,0-1 0,0 1 0,0 0-1,1 0 1,-1-1 0,0 1 0,0 0-1,0 0 1,1-1 0,-1 1 0,0 0-1,0 0 1,1 0 0,-1-1 0,0 1-1,0 0 1,1 0 0,-1 0 0,0 0-1,1 0 1,-1 0 0,0-1-1,0 1 1,1 0 0,-1 0 0,0 0-1,1 0 1,-1 0 0,0 0 0,1 0-1,-1 0 1,0 0 0,1 1 0,3-1 1036,-4 7 1475,1-5-2343,-1 0 1,0-1-1,0 1 1,0 0-1,0-1 0,-1 1 1,1-1-1,0 1 1,-1 1-1,-5 11 464,1-1 0,-2 1 1,0-2-1,-9 14 0,1-1-16,-119 192 667,53-88-701,69-110-849,-26 31 0,61-60-5302,-3-3 2193,3 0 1114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52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29 6720,'-37'-28'3040,"32"33"-2624,5-2-512,10 5-32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11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0 166 4224,'16'-39'8508,"-9"23"-7800,-3 10-561,0-1-1,1 1 1,0 0 0,0 1 0,1-1 0,-1 1 0,1 0 0,7-4 0,-3 2-42,1 0 1,1 0-1,22-8 1,-25 11-92,1 0 0,-1 1 0,1 1 0,0 0 0,-1 0 0,1 1 0,0 0 0,0 0 0,0 1 0,19 3 0,-27-3-12,0 1-1,0-1 0,1 1 1,-1 0-1,0 0 0,0 0 1,0 0-1,0 0 1,0 0-1,-1 0 0,1 1 1,0-1-1,0 1 1,-1 0-1,1-1 0,-1 1 1,0 0-1,1 0 0,0 2 1,0 0 7,-1-1-1,0 1 1,0-1 0,-1 1 0,1-1 0,-1 1-1,1-1 1,-1 1 0,0 0 0,-1-1 0,0 5-1,-1 5 35,-1 0 0,-1 0-1,-1 0 1,0 0 0,-8 15 0,-2-3 171,0 0 0,-2-1 1,-37 39-1,4-4 422,32-32 36,19-24-108,5-2-220,9-1 22,220-27 189,-214 26-1033,-1 0 0,29 4 0,-39-3-360,13 3-580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44.1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54 121 2720,'-10'-5'678,"1"0"461,9 5-1104,0 0-1,0 0 1,0 0 0,0 0-1,-1-1 347,1 1-347,0 0 1,0 0-1,0 0 1,0 0 0,0 0-1,0 0 1,0-1-1,0 1 1,0 0 0,0 0-1,0 0 1,0 0-1,0 0 1,0 0 0,-1 0-1,2 0 1,-1-1-1,0 1 1,0 0-1,0 0 1,0 0 0,0 0-1,0 0 1,0-1 415,1 1-416,-4-1 750,0 0 0,0 0 0,1 1 0,-1-1 0,0 1 0,0 0 0,-4 0 0,1 1 256,4-1-584,5 0-309,-2 0 125,14 0 901,-3-1-977,-1-1 0,1 0 1,-1-1-1,1 0 0,-1-1 0,0-1 0,17-8 1,30-11-130,-19 12 28,0 2 0,1 2 0,0 1 1,0 2-1,49 1 0,-76 4-86,1 0 0,-1 1-1,0 0 1,0 1 0,14 5 0,-20-6 88,-5-1-238,-5 2-295,1-2 271,-23 2-5899,15 5 4155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44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23 4800,'-31'4'5232,"59"5"-1110,14-6-2478,1-3-1,75-7 1,-111 6-1615,198-23 200,-177 18-1098,0 5 218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45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48 772 3232,'-26'17'1035,"25"-16"-996,0-1 0,0 1 0,0-1 0,0 1 0,0 0 0,0-1 0,0 1 1,0 0-1,0 0 0,0 0 0,0 0 0,1 0 0,-1 0 0,0 0 0,0 2 0,-1 1 146,1-4-88,1 1 0,-1 0 0,1 0 1,-1-1-1,1 1 0,0 0 0,-1 0 0,1 0 0,0-1 0,0 1 0,0 0 0,0 0 1,0 0-1,-1 0 0,2 0 0,-1 0 0,0-1 0,0 1 0,0 0 0,0 0 0,0 0 1,1 0-1,-1 0 0,0-1 0,1 1 0,-1 0 0,1 0 0,-1-1 0,1 1 0,-1 0 1,1-1-1,-1 1 0,1 0 0,0 0 0,1 0 40,-1 0-1,1 1 1,-1-1 0,1 0-1,0-1 1,-1 1 0,1 0-1,0 0 1,0-1 0,-1 1 0,1-1-1,0 0 1,0 1 0,0-1-1,-1 0 1,4 0 0,8-2 142,0 0 0,0-1-1,0 0 1,0-1 0,-1 0 0,1-1 0,-1-1 0,0 1 0,18-14 0,3-7 152,33-35 0,-32 29-226,87-65 143,-70 58-264,-13 11-14,-2 2 29,-1-2 1,-2 0 0,44-49 0,-60 54-33,0 1 0,-2-2 0,17-33 0,-26 46-2,-1-2-1,0 1 0,-1 0 1,0-1-1,-1 0 0,0 0 1,-1 0-1,-1 0 0,1-19 1,-3 28-92,1 1 1,-1-1 0,1 0-1,-1 0 1,0 0 0,0 1-1,-1-1 1,1 0 0,-1 1-1,0-1 1,0 1 0,0 0-1,0 0 1,-1-1 0,1 2-1,-1-1 1,-4-4 0,4 5-9,1 0 1,-1 1-1,0-1 0,0 1 1,0-1-1,0 1 1,0 0-1,0 0 1,0 1-1,-1-1 0,1 1 1,0-1-1,0 1 1,-1 0-1,1 0 1,0 0-1,0 1 0,-1-1 1,1 1-1,0 0 1,0 0-1,-4 2 1,-10 4 33,1 1 1,1 1 0,0 0 0,0 1 0,0 1 0,2 0 0,-1 1-1,1 1 1,-20 25 0,11-9 178,2 1 0,1 0-1,-30 66 1,40-73 5,0 0 1,1 1-1,2-1 1,-6 40-1,10-47-54,0 1-1,2-1 1,0 1 0,1 0-1,1-1 1,0 1 0,8 27-1,-8-38-50,1 4 85,0 0-1,0-1 1,1 1 0,0-1 0,9 14-1,-11-20-116,0-1 0,1 1 0,-1-1-1,0 0 1,1 0 0,-1 0 0,1 0-1,-1 0 1,1-1 0,0 1 0,0-1 0,0 0-1,0 0 1,0 0 0,0 0 0,0 0-1,0-1 1,0 1 0,1-1 0,-1 0-1,0 0 1,5 0 0,2-1 53,0-1 0,1 0 0,-1 0-1,0-1 1,18-7 0,47-29 81,-6 4-100,89-40-160,-105 47-48,-52 28 126,-1-1 0,0 1 0,0 0 0,1 0 0,-1 0 0,0 0 0,1 0 0,-1 0 0,0 0 0,0 0 0,1 0 0,-1 0 0,0 0 0,1 0 0,-1 0-1,0 0 1,0 0 0,1 0 0,-1 0 0,0 0 0,0 0 0,1 1 0,-1-1 0,0 0 0,0 0 0,1 0 0,-1 0 0,0 1 0,0-1 0,1 0 0,-1 0 0,0 0 0,0 1-1,0-1 1,0 0 0,1 0 0,-1 1 0,0-1 0,0 0 0,0 0 0,0 1 0,0-1 0,0 0 0,0 1 0,4 15-83,-4-14 70,1 6 35,-1 0-1,1 0 1,-2 0-1,1 0 1,-1 0-1,-4 14 1,3-14-19,1 0 1,0 0 0,0-1 0,0 1 0,1 0 0,1 14 0,0-14 80,2 4 412,-3-12-477,1 0-1,-1 0 1,1 0-1,-1 0 1,0 0-1,1 0 0,-1 0 1,1 0-1,-1 0 1,0 0-1,1 0 1,-1 0-1,1 0 1,-1 0-1,0-1 1,1 1-1,-1 0 0,0 0 1,1 0-1,-1-1 1,0 1-1,1 0 1,-1 0-1,0-1 1,1 1-1,-1 0 0,0-1 1,0 1-1,0 0 1,1-1-1,-1 1 1,0 0-1,0-1 1,8-8 111,9-11-140,0 0-1,1 2 0,1 0 0,36-26 0,-54 43 6,0 0 0,0 1 0,0-1 0,0 0 0,1 1 0,-1-1 0,0 1 0,0-1 0,1 1 0,-1-1 0,0 1 0,1 0 0,-1 0 0,0 0 0,1 0 0,-1 0 0,0 0 0,1 0 0,-1 0 1,0 0-1,1 1 0,-1-1 0,0 0 0,1 1 0,-1-1 0,0 1 0,0 0 0,0-1 0,1 1 0,-1 0 0,0 0 0,0 0 0,0 0 0,0 0 0,0 0 0,-1 0 0,1 0 0,0 0 0,0 0 0,-1 0 0,1 0 0,-1 1 1,1-1-1,-1 0 0,1 3 0,5 13 105,-2 0 0,0 0 0,-1 1 1,2 34-1,0 0 35,-3-33-278,7 41 627,-7-54-747,-1-1 0,1 1 0,0-1 0,0 0 0,1 0 0,-1 0 0,1 0 0,5 6 0,-8-10 132,1 0 0,0-1 1,-1 1-1,1-1 0,-1 1 0,1-1 1,0 1-1,-1-1 0,1 0 1,0 1-1,0-1 0,-1 0 1,1 1-1,0-1 0,0 0 0,0 0 1,-1 0-1,1 0 0,0 0 1,0 0-1,0 0 0,-1 0 1,1 0-1,0 0 0,0 0 0,0 0 1,0-1-1,4 0-668,14 0-1103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46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9 137 5312,'-9'-4'8558,"10"4"-8508,5-4 557,0 0 0,-1 0 0,8-6 0,13-10 132,17-12 177,-32 22-585,1 1 1,22-13-1,-28 19-320,0 1-1,0-1 1,0 1 0,0 0 0,0 1 0,1-1-1,-1 1 1,1 0 0,6 1 0,-11 0-20,0 0 1,0 0-1,0 0 1,0 0 0,0 1-1,0-1 1,0 1-1,0-1 1,0 1-1,0 0 1,0 0-1,0 0 1,-1 0 0,1 0-1,0 0 1,-1 0-1,1 0 1,-1 1-1,1-1 1,-1 1-1,0-1 1,1 1 0,-1 0-1,0-1 1,0 1-1,0 0 1,0 0-1,-1 0 1,1 0-1,0 0 1,-1 0 0,1 3-1,0 0 23,-1 0-1,0 1 1,0-1 0,0 0-1,-1 1 1,0-1-1,0 0 1,0 0 0,-1 1-1,1-1 1,-4 7-1,-4 6 73,-20 28 0,15-23-80,-23 37 435,2 2 0,-37 91 0,68-144-179,1 1 0,1-1 0,-3 18 0,4-24-205,1-1 0,0 0 1,0 1-1,0-1 0,1 0 0,-1 1 0,0-1 0,1 0 0,1 4 0,-1-5-27,-1 0 1,1 0-1,-1 0 0,1 0 0,0 0 1,0 0-1,0 0 0,-1 0 0,1 0 1,0-1-1,0 1 0,0 0 0,0-1 1,0 1-1,1 0 0,-1-1 0,0 0 0,0 1 1,2 0-1,7 0 40,-1 0-1,0 0 1,1-1-1,-1 0 1,0-1 0,19-3-1,57-18-196,-66 17-20,115-36-5330,-97 31 3387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46.8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1 144 5824,'0'-2'3056,"0"2"-3011,7-1 2038,15 1 39,-15 0-1679,77-4 2550,130-22 0,-177 21-2691,438-52 1079,-34 28-984,-359 25-351,296-6 11,-93 4-1069,-199 6-1710,-35 1-2134,-27-1 2296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47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29 4576,'4'-5'1165,"1"1"-1,-1-1 1,1 1 0,8-6 0,-20 23 3902,-4 8-4230,-128 245 2741,83-162-2867,4-9-339,40-71-458,-10 22 295,10-16-3111,12-23-227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48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5056,'0'-12'1642,"0"11"-1580,1 0-1,-1 1 0,0-1 0,1 1 0,-1-1 0,1 1 0,-1 0 0,1-1 0,0 1 0,-1-1 0,1 1 0,-1 0 0,1 0 0,0-1 0,-1 1 0,1 0 1,0 0-1,-1 0 0,2-1 0,1 1 258,0-1-1,0 0 1,0 1 0,0 0 0,0-1-1,0 1 1,0 0 0,-1 1 0,1-1 0,0 0-1,0 1 1,0 0 0,0 0 0,4 1-1,1 2 186,0 0-1,0 0 0,10 7 0,-10-5-133,-1 1 1,1-1-1,-1 2 0,-1-1 0,13 17 1,-10-11 47,43 62 1736,76 149-1,-43-69-1367,-38-69-631,1 1-4955,-34-67 2678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49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21 2240,'-35'-11'12714,"227"5"-8738,86 3-3328,-259 4-690,7 0 90,32 5-1,-37-5 25,-13-1-1618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49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40 5888,'-5'-9'3846,"21"9"-1506,14-4-534,173-18 3729,-138 17-5331,75 6 0,-28 10-3345,-96-7 1691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2:02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43 5632,'-5'-15'2560,"10"7"-2208,-5 5 160,9 3-352,-1-5-64,7 1-64,-7-1-32,5 5 0,-3-3-1568,4 6 864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57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196 856 3712,'1'-1'169,"-1"0"1,1 0-1,-1 0 0,1-1 1,-1 1-1,0 0 1,0 0-1,1 0 0,-1 0 1,0 0-1,0-1 0,0 1 1,0 0-1,0 0 1,-1 0-1,1 0 0,0 0 1,0 0-1,-1-1 0,1 1 1,-1 0-1,1 0 1,-1 0-1,1 0 0,-1 0 1,0 0-1,1 0 0,-1 1 1,0-1-1,0 0 1,0 0-1,0 0 0,-1 0 1,0 0-59,0 0 0,1 1 0,-1-1 1,0 1-1,0 0 0,0-1 1,0 1-1,0 0 0,0 0 0,0 0 1,0 1-1,0-1 0,0 0 1,1 1-1,-1-1 0,0 1 0,0-1 1,0 1-1,0 0 0,-2 2 1,-7 5-68,-1 0 1,2 1-1,-1 0 1,1 1-1,1 0 1,0 0-1,0 1 1,1 1-1,0-1 1,1 1-1,1 1 1,-1-1 0,2 1-1,0 0 1,1 0-1,0 1 1,1-1-1,0 1 1,-1 21-1,4-29 27,1 0 0,-1 0 0,1 0 1,0 0-1,0 0 0,1 0 0,0 0 0,0-1 0,0 1 0,1-1 0,0 1 0,0-1 0,0 0 0,1 0 0,-1 0 0,1-1 0,0 1 0,1-1 0,-1 0 0,1 0 0,0 0 1,0-1-1,0 0 0,0 0 0,0 0 0,1-1 0,0 1 0,-1-1 0,1-1 0,0 1 0,0-1 0,0 0 0,9 1 0,-12-2-7,1 0 1,-1-1-1,1 1 0,-1-1 1,0 0-1,1 1 0,-1-1 0,0-1 1,0 1-1,1 0 0,-1-1 1,0 0-1,0 1 0,-1-1 0,1-1 1,4-2-1,-3 0 9,-1 1 0,1-1 0,-1 0 0,0 0 1,0 0-1,0 0 0,-1 0 0,0 0 0,2-7 0,0-5-23,0-1 0,-2 1-1,0 0 1,-1-1 0,-1-28 0,-1 35-194,-1 0 0,1 0 0,-2 0 0,-6-21 0,7 27 73,0 0-1,-1 0 0,1 0 1,-1 0-1,0 0 1,0 0-1,-1 1 0,1 0 1,-1 0-1,0 0 1,-8-7-1,11 11 69,1 0 0,0 0 0,0 0 1,-1 0-1,1-1 0,0 1 0,0 0 0,0 0 0,-1 0 0,1 0 0,0-1 0,0 1 0,0 0 0,0 0 0,-1 0 1,1-1-1,0 1 0,0 0 0,0 0 0,0-1 0,0 1 0,0 0 0,0 0 0,0-1 0,0 1 0,0 0 0,0-1 1,0 1-1,0 0 0,0 0 0,0-1 0,0 1 0,0 0 0,0 0 0,0-1 0,0 1 0,0 0 0,0 0 0,0-1 1,1 1-1,-1 0 0,0 0 0,0-1 0,0 1-7,65-38 1156,-9 13-1025,1 2 1,0 3-1,64-14 0,-89 26 23,64-12 185,-85 19-303,1 0-1,0 1 1,0 0-1,0 1 0,0 0 1,14 3-1,-23-3-24,-1 0-1,0 0 1,1 0-1,-1 0 1,0 0-1,0 1 1,0-1 0,0 1-1,0-1 1,0 1-1,0 0 1,0-1-1,0 1 1,-1 0-1,1 0 1,-1 1 0,0-1-1,1 0 1,-1 0-1,0 1 1,0-1-1,-1 0 1,1 1-1,0-1 1,0 4 0,1 7 102,-1 0 1,0 1-1,-1 21 0,-1-15-131,2 7 133,0 0-1,2-1 1,0 1-1,12 37 1,-15-61-55,1 0 1,0 0-1,0 0 0,1-1 1,-1 1-1,1 0 1,-1-1-1,1 1 0,0-1 1,0 1-1,0-1 1,5 4-1,-6-5-23,0 0-1,1-1 1,-1 1 0,1 0-1,-1-1 1,1 1 0,-1-1-1,1 1 1,-1-1 0,1 0 0,0 1-1,-1-1 1,1 0 0,-1 0-1,1 0 1,0 0 0,-1-1-1,1 1 1,-1 0 0,1-1 0,-1 1-1,1-1 1,-1 1 0,1-1-1,-1 0 1,1 0 0,1-1-1,13-10 72,0 0 0,-1-2 0,0 0 0,22-28 0,7-7 42,91-69-118,-118 105-82,9-9-126,30-18-1,-55 40 162,-1 0 0,1-1 0,0 1 0,-1-1 0,1 1 0,0 0 0,-1-1 0,1 1 0,0 0 0,-1 0 0,1 0 0,0-1 0,0 1 0,-1 0 0,1 0 0,0 0 0,0 0 0,0 1 0,0-1 14,-1 0 1,0 0 0,1 1 0,-1-1-1,0 0 1,1 0 0,-1 1-1,0-1 1,0 0 0,1 1 0,-1-1-1,0 0 1,0 1 0,0-1-1,1 1 1,-1-1 0,0 0-1,0 1 1,0-1 0,0 1 0,0-1-1,0 1 1,0 0 0,0 4-20,0 1 1,-1-1-1,0 1 0,-1 5 1,-1-1-13,1 6 65,0 0 1,0 0-1,1-1 0,1 1 0,1 0 0,0 0 1,1 0-1,1 0 0,0-1 0,1 1 1,1-1-1,0 0 0,10 18 0,-13-30 3,-1 0-1,1 0 0,0 0 0,0-1 0,1 1 0,-1-1 0,0 1 0,1-1 0,-1 0 1,1 0-1,0 0 0,0 0 0,0 0 0,0-1 0,0 0 0,0 1 0,0-1 0,5 1 1,-3-1-6,0-1-1,0 1 1,0-1 0,0-1 0,0 1 0,0 0 0,-1-1 0,1 0 0,0 0 0,0-1 0,-1 1-1,7-4 1,4-3 19,0-2 0,-1 0 1,0 0-1,0-1 0,21-23 0,-21 20-34,7-7 21,-6 5 7,1 2 1,-1 0 0,21-12-1,50-24-140,30-20 284,-108 62-296,-8 8 114,0 0-1,0-1 0,0 1 1,0 0-1,0 0 0,0 0 1,0 0-1,0-1 1,0 1-1,0 0 0,0 0 1,0 0-1,0-1 0,0 1 1,0 0-1,0 0 0,0 0 1,0-1-1,0 1 1,0 0-1,0 0 0,0 0 1,0-1-1,0 1 0,-1 0 1,1 0-1,0 0 1,0 0-1,0-1 0,-1 1-6,-1-1 1,1 1-1,0 0 0,0-1 0,0 1 0,0 0 1,0 0-1,-1 0 0,1 0 0,0 0 0,0 0 0,0 0 1,0 0-1,0 1 0,-1-1 0,1 0 0,0 1 1,-1 0-1,-12 4-59,1 1-1,0 0 1,0 1 0,0 0 0,1 1 0,0 0 0,1 1 0,-20 19-1,14-9 52,1 0 0,1 1 0,1 0 0,-17 32-1,25-41 31,0 1 0,1-1-1,-5 21 1,8-26 20,1-1 1,0 0 0,1 0-1,-1 1 1,1-1-1,0 0 1,0 1-1,1-1 1,-1 0 0,1 1-1,3 6 1,-4-11-23,0-1-1,0 1 1,0-1 0,0 1 0,1-1 0,-1 1 0,0-1 0,1 1-1,-1-1 1,0 1 0,1-1 0,-1 0 0,0 1 0,1-1 0,-1 0-1,1 1 1,-1-1 0,1 0 0,-1 1 0,1-1 0,-1 0 0,1 0-1,-1 0 1,1 1 0,-1-1 0,1 0 0,0 0 0,0 0 11,1 0 1,-1-1-1,0 1 1,1 0 0,-1 0-1,0-1 1,1 1-1,-1-1 1,0 0-1,2-1 1,3-1 32,-2-1-1,1 0 1,0 0-1,3-5 1,1-2-11,-1 0 1,-1-1-1,0 0 1,0 0-1,4-15 0,14-23-6,-23 46-37,61-115-551,-61 112 254,-6 11 84,-5 10 52,-7 21 140,2-1 0,-15 54 0,16-47-20,-11 43-41,-14 38-88,-31 79 193,45-102 104,-7 20-2,23-92 9,-2-1 1,-15 32-1,23-53-90,-10 15 191,11-20-223,1 1 1,-1-1-1,1 1 0,0-1 0,-1 1 0,1-1 0,-1 1 0,1-1 0,-1 0 0,0 1 1,1-1-1,-1 0 0,1 0 0,-1 0 0,1 1 0,-1-1 0,0 0 0,1 0 0,-1 0 1,0 0-1,1 0 0,-1 0 0,0 0 0,1 0 0,-1 0 0,1 0 0,-1 0 0,0 0 0,1-1 1,-1 1-1,1 0 0,-1 0 0,0-1 0,-2-1 6,1 0 0,0 0-1,0 0 1,0 0 0,0-1 0,0 1-1,0-1 1,1 1 0,-1-1 0,1 1 0,0-1-1,-1 0 1,1 0 0,0-3 0,-3-9-65,-3-24 1,4 19-17,0 0-17,0-1 0,1 0 0,1 0 0,2-26 0,0 39 71,1 0-1,-1 0 1,1 0 0,0 0 0,1 0 0,0 1 0,0-1 0,1 1 0,0 0 0,0 0 0,0 0 0,1 0-1,11-11 1,12-8 21,2 2-1,0 0 0,2 2 0,0 1 0,2 2 0,36-15 0,-30 15-6,0-2-1,-1-1 0,-1-2 0,55-45 0,-32 9 58,79-100 1,-119 135 47,-5 4-239,24-42 0,-29 43 68,-7 13-26,-4 7 73,0 0-1,0-1 1,0 1-1,0-1 1,0 1-1,0 0 1,1-1-1,-1 1 1,0 0-1,0-1 1,0 1-1,1 0 1,-1-1-1,0 1 1,0 0-1,1 0 0,-1-1 1,0 1-1,1 0 1,-1 0-1,0 0 1,1-1-1,0 1 1,-1 0-9,0 1 1,0 0 0,0-1-1,0 1 1,0-1 0,0 1-1,0 0 1,0-1 0,0 1-1,0-1 1,0 1 0,0-1-1,0 1 1,-1-1 0,1 1-1,0 0 1,0-1 0,-1 1-1,1-1 1,-1 1 0,0 1-89,-1 6 76,-19 69-48,19-65 99,0 0-1,1 0 1,0 0 0,2 21-1,0-24 35,-1-2 26,1 1 0,0-1 0,0 0 0,0 0 0,4 9 0,-4-15-60,-1 0 0,0 0 0,1 0 0,-1 0 0,1-1 0,-1 1 0,1 0 0,-1-1 0,1 1 0,0 0 0,-1-1 0,1 1 0,0 0 0,0-1 0,-1 1 0,1-1-1,0 0 1,0 1 0,0-1 0,1 1 0,-1-1 2,0 0 0,1 0 0,-1 0 0,1-1 0,-1 1 0,1 0 0,-1-1 0,0 1 0,1-1 0,-1 1 0,0-1 0,1 1 0,-1-1 0,0 0 0,0 0-1,0 0 1,2-1 0,27-24 225,29-33-1,-34 32-229,2 2-1,29-23 0,-46 40-125,1 2-1,14-8 0,-21 12 79,0 0-1,-1 1 1,1-1 0,0 1 0,0 0-1,0 0 1,0 0 0,0 1 0,0 0-1,0-1 1,6 2 0,-9-1 25,0 0 1,0 0 0,0 1-1,0-1 1,0 1-1,0-1 1,0 0 0,0 1-1,0 0 1,0-1 0,0 1-1,-1 0 1,1-1-1,0 1 1,0 0 0,-1 0-1,1-1 1,0 1-1,-1 0 1,1 0 0,-1 0-1,0 0 1,1 0 0,-1 0-1,0 0 1,1 0-1,-1 2 1,1 2-23,-1 0 0,0 0 1,0 0-1,-1 8 0,0-8 26,-12 79 11,0 4 655,13-87-657,0 14 281,5-10-78,4-9-62,4-7-55,1-1 0,-2-1 0,19-23-1,19-19-27,-19 29-219,63-41 0,-93 66 138,1 0 0,-1 0-1,0 0 1,1 1 0,-1-1 0,1 1 0,-1-1 0,1 1 0,-1-1 0,1 1 0,-1 0 0,1 0-1,-1 0 1,1 0 0,-1 0 0,3 0 0,-3 1 11,0-1 1,0 1-1,0-1 1,0 1-1,-1-1 1,1 1-1,0-1 0,0 1 1,-1 0-1,1-1 1,-1 1-1,1 0 0,0 0 1,-1-1-1,1 1 1,-1 0-1,0 0 0,1 0 1,-1 0-1,0 0 1,1 0-1,-1 0 1,0 0-1,0-1 0,0 1 1,0 0-1,0 0 1,0 0-1,0 2 0,-6 102 43,5-101 7,1 0 0,0 1-1,0-1 1,0 0 0,0 1-1,1-1 1,1 5 0,-2-8-25,0-1 1,0 1 0,1 0-1,-1-1 1,0 1 0,1 0-1,-1-1 1,0 1-1,1-1 1,-1 1 0,1 0-1,-1-1 1,1 1 0,0-1-1,-1 0 1,1 1-1,-1-1 1,1 1 0,1-1-1,-1 1 4,0-1-1,0 0 0,0 0 0,1 0 1,-1 0-1,0 0 0,0 0 1,0 0-1,0-1 0,1 1 1,-1 0-1,0-1 0,0 1 0,0-1 1,0 1-1,1-1 0,10-6 9,-1-1 0,0 0 0,14-13 0,-6 5 30,10-7-85,2 2-1,1 1 0,0 1 1,2 1-1,0 2 0,69-21 0,-93 34-235,-11 7 85,-20 10 23,11-8 157,-6 6 3,1 0 0,1 1 1,-1 0-1,2 1 0,0 0 0,1 2 1,0-1-1,1 1 0,1 1 1,1 0-1,0 0 0,-12 36 0,20-51 26,1 0-1,-1 1 0,1-1 0,0 0 0,-1 0 0,1 0 0,0 4 0,1-5-18,-1-1-1,0 1 0,0-1 1,0 1-1,0-1 0,0 1 1,0-1-1,1 0 0,-1 1 0,0-1 1,0 1-1,1-1 0,-1 0 1,0 1-1,0-1 0,1 0 1,-1 1-1,1-1 0,-1 0 1,0 0-1,1 1 0,-1-1 1,0 0-1,1 0 0,-1 0 0,1 1 1,-1-1-1,1 0 0,-1 0 1,1 0-1,-1 0 0,0 0 1,1 0-1,-1 0 0,1 0 1,-1 0-1,1 0 0,-1 0 0,1 0 1,-1 0-1,1-1 0,-1 1 1,1 0-1,6-3 64,0 1-1,0-1 1,0-1 0,0 1-1,-1-1 1,1 0-1,9-9 1,40-41 26,-38 36-80,12-13-10,-6 6-318,27-22 1,-52 57-118,-3 7 350,-4 3 92,-7 34-1,14-48-6,0 1 1,0-1 0,0 1 0,1 0 0,0-1-1,0 1 1,1 0 0,0-1 0,2 11-1,-2-16 5,-1 1 0,1 0 0,-1-1 0,1 1 0,0-1 0,0 1 0,-1-1 0,1 0 0,0 1 0,0-1 0,1 0 0,-1 1 0,0-1 0,0 0 0,1 0 0,-1 0 0,0 0 0,1 0 0,-1-1 0,1 1-1,-1 0 1,1-1 0,-1 1 0,1-1 0,0 1 0,-1-1 0,1 0 0,0 0 0,-1 1 0,1-1 0,3-1 0,0 0 15,0 0 0,0 0 1,0 0-1,0-1 0,0 0 0,-1 0 0,1 0 1,6-5-1,5-4 4,0-2 1,-1 0 0,-1-1-1,20-23 1,-10 10 22,-23 26-55,18-18 32,-2 0 0,-1-1-1,0-1 1,18-34 0,87-190 63,-64 128-288,115-173 0,-140 242-245,-28 36 177,-7 11 62,-6 6-43,3 0 175,0 0 0,0 0 1,1 1-1,0 0 0,-7 9 0,-14 25-19,2 0 0,-23 52 0,-31 94 138,8 4 34,57-145-73,1 1-1,-7 56 1,17-87 14,-6 77 218,8-83-191,0 0 0,1-1 0,-1 1 0,2 0 0,-1-1 0,1 1 0,6 15 0,-7-23-34,0 1-1,-1-1 1,1 1-1,0-1 1,0 1-1,0-1 1,0 0-1,0 0 1,0 1-1,1-1 1,-1 0-1,0 0 1,1 0-1,-1 0 1,0 0-1,1-1 1,-1 1-1,1 0 1,0-1-1,-1 1 1,1-1-1,-1 1 0,1-1 1,0 0-1,-1 0 1,1 0-1,0 0 1,-1 0-1,1 0 1,0 0-1,-1 0 1,3-1-1,3-1 38,1-1 0,0 0-1,-1 0 1,0 0-1,8-6 1,-11 7-45,32-20 1,-2-1-1,0-2 1,-2-1 0,-1-1 0,-1-2-1,29-37 1,-55 62-13,-1 0 1,0 0-1,0 0 0,-1-1 1,1 1-1,1-6 0,-4 9-9,1 0 0,-1 0-1,0 0 1,0 0-1,1 0 1,-1 0-1,0 0 1,0 0-1,0 0 1,0 1-1,0-1 1,-1 0-1,1 0 1,0 0-1,0 0 1,0 0-1,-1 0 1,1 0-1,-1 0 1,1 0-1,-1 0 1,1 1-1,-1-1 1,1 0 0,-1 0-1,0 1 1,1-1-1,-1 0 1,0 1-1,1-1 1,-1 1-1,0-1 1,0 1-1,0-1 1,0 1-1,0-1 1,0 1-1,1 0 1,-1-1-1,0 1 1,-2 0-1,-3-1-45,0 0 0,1 1 0,-1 0-1,0 0 1,0 0 0,1 1 0,-1-1 0,-11 4-1,9-2 24,1 1-1,-1-1 1,1 2-1,-1-1 0,1 1 1,-7 5-1,7-4 31,0 1 1,1 0-1,-1 0 0,1 0 0,1 1 0,0 0 1,0 0-1,0 1 0,1-1 0,0 1 1,0 0-1,1 0 0,-5 17 0,7-23 10,1 1 0,-1-1 0,1 1 0,0-1-1,0 1 1,0-1 0,0 1 0,0-1 0,1 1 0,-1-1-1,1 1 1,0-1 0,-1 0 0,1 1 0,0-1 0,0 0-1,1 1 1,-1-1 0,0 0 0,1 0 0,-1 0 0,1 0-1,0 0 1,0-1 0,0 1 0,-1 0 0,2-1-1,-1 1 1,0-1 0,3 2 0,2 0 45,0 0 1,0-1-1,1 1 0,-1-1 1,0-1-1,1 0 0,0 0 1,13 0-1,8-2-14,-1-3 0,1 0 0,-1-1 0,0-2 0,-1-1 0,0-1 0,35-17 0,67-43-29,-127 68-21,-1 0 0,0 0 0,0 0 1,0 0-1,0 0 0,0 0 0,0-1 1,0 1-1,1-2 0,-1-1-147,-6 6-148,-12 11 243,11-9 46,1 1-1,-1 0 1,1 0-1,-8 7 1,4 0 18,1 1 0,0 0 0,0 0 0,1 0 0,1 1 0,0 0 0,1 0 0,0 1 0,1-1 0,1 1 0,1 0 0,-2 30 0,4-44 13,0 0-1,0 0 1,0 1-1,0-1 0,0 0 1,0 0-1,0 1 1,1-1-1,-1 0 0,1 0 1,-1 0-1,1 1 1,-1-1-1,1 0 1,1 2-1,-2-3-5,1 1 0,-1-1-1,1 0 1,0 1 0,-1-1 0,1 0-1,-1 0 1,1 1 0,-1-1 0,1 0 0,0 0-1,-1 0 1,1 0 0,0 0 0,-1 0 0,1 0-1,-1 0 1,1 0 0,0 0 0,-1 0-1,1 0 1,0 0 0,2-2 9,0 1 1,-1 0-1,1 0 0,-1-1 1,1 1-1,-1-1 1,0 0-1,1 0 0,-1 0 1,4-4-1,8-14 85,0-1 0,14-31 0,14-22 20,43-46-198,-46 65 82,57-105-1,13-66 22,-103 212-31,0 2-22,0 2-40,-2 0-1,1 0 0,-1 0 1,-1-1-1,0 1 1,0-1-1,1-13 0,-4 23 59,0 1-1,0 0 1,0-1 0,0 1-1,0 0 1,0 0-1,0-1 1,0 1-1,0 0 1,0-1-1,0 1 1,0 0 0,0-1-1,0 1 1,0 0-1,0 0 1,0-1-1,0 1 1,0 0-1,0-1 1,-1 1 0,1 0-1,0 0 1,0-1-1,0 1 1,0 0-1,-1 0 1,1 0-1,0-1 1,0 1 0,-1 0-1,1 0 1,0 0-1,0-1 1,-1 1-1,1 0 1,0 0 0,0 0-1,-1 0 1,1 0-1,0 0 1,-1 0-1,1 0 1,0 0-1,-1 0 1,0 0-18,-1 1 1,1 0 0,-1 0-1,1 0 1,0 0-1,-1 0 1,1 0 0,0 0-1,-2 2 1,-39 48-143,1 2-1,-37 64 1,11-2 143,57-96 56,1 0-1,1 1 1,1 0-1,-6 26 1,12-41-11,0 1 0,0 0 1,1-1-1,-1 1 0,1 0 0,1 0 1,-1 0-1,1-1 0,0 1 0,2 7 1,-2-10 1,1 0 0,-1-1 0,0 1 0,1-1 0,-1 0 1,1 1-1,0-1 0,0 0 0,0 0 0,0 0 0,0 0 0,0 0 1,0-1-1,1 1 0,-1-1 0,1 1 0,-1-1 0,1 0 0,-1 0 0,1 0 1,0 0-1,0-1 0,2 1 0,4 1-250,1-2 0,-1 1 0,0-1-1,0 0 1,0-1 0,14-3 0,54-16-4158,-62 15 2995,30-7-1127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50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 21 4480,'0'-1'63,"-10"-14"1689,9 15-1690,1-1 0,0 1 1,-1-1-1,1 1 0,0 0 0,-1 0 1,1-1-1,-1 1 0,1 0 1,-1-1-1,1 1 0,-1 0 0,1 0 1,-1 0-1,1 0 0,0 0 1,-1-1-1,0 1 0,1 0 0,-1 0 1,1 0-1,-1 0 0,1 0 1,-1 0-1,1 1 0,-1-1 0,1 0 1,-1 0-1,1 0 0,0 0 0,-2 1 1,-7 6 796,-1 1 1,1 0-1,-13 15 0,9-9-366,0 1-108,1 0-1,0 0 1,1 1 0,1 1-1,1 0 1,0 0-1,1 1 1,-10 33-1,12-29-154,1 0-1,0 0 0,2 0 1,1 0-1,1 0 0,1 1 1,3 29-1,-1-39-57,0 0-1,1 0 1,0 0-1,1-1 1,1 1-1,0-1 1,0 0-1,1-1 1,10 15-1,-11-19-79,0-1-1,0 0 0,1 0 1,-1 0-1,1-1 1,1 0-1,-1 0 1,1-1-1,0 1 0,0-2 1,0 1-1,0-1 1,0 0-1,1 0 1,0-1-1,13 3 0,-8-3 8,1-1-1,-1-1 0,0 0 1,0-1-1,0 0 0,1-1 0,-1 0 1,-1-1-1,1 0 0,0-1 1,12-6-1,-9 2-33,0-1-1,0 0 1,-1-1-1,0-1 1,-1 0-1,0-1 1,20-22-1,-10 7 34,-2-1 0,28-44 0,-40 56-125,-2-1-1,0 1 1,0-2-1,-2 1 1,0-1-1,5-29 1,-10 42-31,0 1 1,-1-1-1,0 0 1,0 1 0,0-1-1,0 0 1,-1 0-1,0 1 1,0-1 0,0 1-1,0-1 1,-1 1-1,0-1 1,-3-6-1,3 8 6,0 1 0,0-1 0,0 1 0,0 0 0,-1-1 0,1 1 0,-1 0 0,1 0 0,-1 1 0,0-1 0,0 0 0,1 1 0,-1 0 0,0 0 0,0 0 0,-1 0 0,1 0 0,0 0 0,0 1 0,0 0 0,-7-1 0,-2 2-80,0 0-1,0 1 0,-1 0 0,-11 4 0,16-4-679,0 1 1,0 0-1,0 0 0,0 1 0,0 0 1,-12 9-1,20-12 606,-1-1 0,1 1 0,-1-1 0,1 1 0,-1 0 0,1-1 0,0 1 0,-1 0 0,1-1 0,0 1 1,-1 0-1,1 0 0,0-1 0,0 1 0,0 0 0,0 0 0,0-1 0,0 1 0,0 0 0,0 0 0,0 0 0,0-1 0,0 1 0,1 0 0,-1 1 0,7 11-2012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50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0 6720,'-9'4'3040,"-9"32"-2624,10-21 1376,3 5-1056,-9 2 1056,9 1-1056,-8 0 0,8 2-448,-3-5 159,3 0-255,-3-9 96,8 1-160,0-7-1247,8-2 575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51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38 6048,'4'-10'1017,"-2"7"-313,0 0 1,-1 0-1,0-1 0,0 1 0,1-6 0,-2 9-602,0 0 0,0 0 0,-1-1 0,1 1 0,0 0 0,0 0 0,-1 0 0,1-1 0,0 1 0,-1 0 0,1 0 0,0 0-1,-1 0 1,1 0 0,0-1 0,-1 1 0,1 0 0,-1 0 0,1 0 0,0 0 0,-1 0 0,1 0 0,0 0 0,-1 0 0,1 1 0,0-1 0,-1 0-1,1 0 1,0 0 0,-1 0 0,1 0 0,0 0 0,-1 1 0,1-1 0,-1 1 0,-17 6 176,17-6-44,-40 18 1152,-74 49 1,101-57-1237,0 0 0,1 0 0,1 2 0,0-1 0,0 1 0,1 1 0,1 0 0,0 1 0,1 0 0,1 0 0,-12 31 0,12-23 43,1 1 0,1 0 0,0 0 0,2 0 0,1 1 0,2-1 0,1 45 0,1-56-112,0-1 1,1 1 0,1-1-1,0 1 1,1-1 0,0 0-1,1 0 1,0-1 0,8 14-1,-8-18-27,-1-1 0,1 1 0,0-1 0,1 0 0,-1 0 0,1-1 0,0 0 0,1 0 0,-1 0 0,1-1 0,0 0 0,0 0 0,0 0 0,1-1 0,12 3 0,-11-4 36,0 0 1,0-1 0,1 0 0,-1 0 0,0-1 0,0-1-1,1 1 1,-1-2 0,0 1 0,13-5 0,-17 5-96,0-1 1,1 0 0,-1 0-1,0 0 1,0-1 0,-1 0 0,1 0-1,0 0 1,-1-1 0,0 1-1,0-1 1,0 0 0,0 0-1,-1-1 1,0 1 0,1-1 0,-1 1-1,2-7 1,-4 9-23,0 1 1,-1-1-1,1 0 1,-1 0-1,1 1 1,-1-1-1,0 0 1,0 0-1,0 1 1,0-1-1,0 0 1,0 0-1,0 1 1,0-1-1,-1 0 1,1 0-1,-1 1 1,1-1-1,-1 0 1,0 1-1,1-1 1,-1 1-1,0-1 1,0 1-1,0-1 1,-1 1-1,1-1 1,0 1-1,0 0 1,-1 0-1,1 0 1,-1 0-1,1 0 1,-1 0-1,1 0 1,-1 0-1,-2 0 1,-3-2-129,-1 0 0,0 0 0,0 1 1,0 1-1,0-1 0,-14 0 0,-112-1-4639,134 3 4793,-2 0-324,0 0 1,0 0-1,0 0 1,0 0-1,0-1 1,0 1-1,0 0 1,0-1-1,0 0 1,0 1-1,0-1 1,0 0-1,-3-2 1,2-3-1681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51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57 3904,'1'-1'104,"-1"0"-1,0 1 1,0-1-1,0 0 1,1 1 0,-1-1-1,0 0 1,1 1 0,-1-1-1,0 1 1,1-1 0,-1 1-1,1-1 1,-1 1 0,1-1-1,-1 1 1,1-1 0,-1 1-1,1 0 1,0-1 0,-1 1-1,1 0 1,-1-1 0,1 1-1,0 0 1,-1 0 0,1 0-1,0 0 1,-1-1 0,1 1-1,0 0 1,1 1-1,-1-1 64,-1 0-1,1 1 1,0-1-1,0 0 0,-1 1 1,1-1-1,0 1 1,0 0-1,-1-1 0,1 1 1,-1 0-1,1-1 1,0 1-1,-1 0 0,0-1 1,1 1-1,-1 0 1,1 0-1,-1 0 0,0-1 1,1 1-1,-1 2 1,1-1-10,-1 0 0,0 0 0,0 0 1,0 0-1,0 0 0,0 0 0,0 0 1,0 0-1,-1 0 0,1 0 0,-1 0 1,0 0-1,1 0 0,-1 0 0,0-1 1,-2 4-1,1-1 42,-1-1 0,0 0 0,0 0 0,0 0 0,0-1 0,0 1 0,-7 3 0,-1 0 73,0 0 0,0-1 1,-1-1-1,-17 5 0,9-4-11,0 0 0,0-2 0,-37 1-1,46-4-149,1 0-1,0-1 0,0 0 0,0-1 0,0 0 0,0-1 0,0 0 0,0-1 0,-11-5 0,18 7-100,1 1 0,-1-1 0,0 1 0,1-1 0,-1 0 1,1 0-1,-1 0 0,-1-4 0,3 5-15,0 0 0,1 0 1,-1 0-1,1 0 0,-1 0 1,1 0-1,0-1 0,-1 1 1,1 0-1,0 0 0,0 0 1,0-1-1,0 1 0,0 0 1,0 0-1,0-1 0,0 1 1,0 0-1,1 0 0,-1-1 1,0 1-1,1 0 0,0-2 1,3-3-55,-1 1 0,1-1 0,0 1 0,0 0 0,0 0 0,0 1 0,1-1 0,0 1 0,0 0 1,0 0-1,1 1 0,-1 0 0,1 0 0,0 0 0,8-3 0,2 1-40,-1 0 0,1 1 0,0 1 1,-1 0-1,19 0 0,-20 3 181,0 0 1,-1 1 0,1 0 0,0 1-1,-1 1 1,1 0 0,22 9-1,-28-9 52,1 1 0,-2 0-1,1 0 1,0 0 0,-1 1-1,0 1 1,0-1 0,0 1 0,-1 0-1,0 0 1,0 1 0,0 0-1,4 7 1,-6-6 7,-1-1 0,0 1 0,0-1 0,-1 1 1,0 0-1,-1 0 0,1 0 0,-1 0 0,-1 0 0,0 10 0,-2 10 251,-7 42 0,7-61-376,-5 24-219,-1-1 1,-1 1-1,-2-2 0,-1 0 1,-24 44-1,29-63-678,0 0-1,-10 11 1,14-20 200,1 0 0,0 0 0,-1-1 0,1 1-1,-1-1 1,0 0 0,0 0 0,0 0 0,0 0 0,0 0 0,-1 0 0,-4 1 0,-6 0-2583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52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37 7552,'-2'0'368,"-6"-1"1883,8 1-2204,0-1 0,0 1 1,0 0-1,-1 0 1,1 0-1,0-1 1,0 1-1,0 0 1,0 0-1,0-1 1,0 1-1,0 0 1,0 0-1,0-1 0,0 1 1,1 0-1,-1 0 1,0-1-1,0 1 1,0 0-1,0 0 1,0 0-1,0-1 1,0 1-1,1 0 0,-1 0 1,0 0-1,0-1 1,0 1-1,2-1 149,0-1-1,0 1 0,0 0 0,0 0 1,0 0-1,0 1 0,1-1 0,-1 0 1,0 1-1,0-1 0,0 1 0,5 0 0,2-2 297,27-5 377,0 2 0,0 2 0,70 2 1,-92 1-648,0 2 1,0-1-1,25 8 1,-35-8-210,-1 0 1,0 0-1,1 0 0,-1 0 1,1 1-1,-1 0 1,0-1-1,0 1 0,0 1 1,0-1-1,0 0 0,-1 1 1,1-1-1,-1 1 0,0 0 1,1 0-1,-1 0 0,0 0 1,2 6-1,-3-7-1,-1 1 1,1-1-1,-1 1 0,0-1 1,0 1-1,0-1 0,-1 1 1,1-1-1,0 0 0,-1 1 1,0-1-1,1 1 0,-1-1 1,0 0-1,0 1 0,0-1 1,-1 0-1,1 0 0,0 0 1,-1 0-1,0 0 0,-3 3 1,-4 4 81,-1 0 1,0-1-1,-12 8 1,20-15-85,-46 29 146,26-17-115,-41 32 0,58-41 13,-1 1 1,1 0-1,1 1 0,-1-1 1,1 1-1,-1-1 1,2 1-1,-1 1 0,1-1 1,0 0-1,-4 13 1,5-12 12,1 0 0,1 0 0,-1 0-1,1 0 1,0 0 0,1 0 0,0 0 0,0 0 0,0 0 0,1 0 0,0 0 0,5 10 0,4 8 293,28 43 0,-36-62-318,15 22 241,-8-14-124,-1 0 0,-1 1 0,0 0 0,-1 1 0,8 24 0,-14-38-154,-1 0-1,1 0 1,-1 0-1,0 0 1,1 0 0,-1 0-1,0 0 1,0 0-1,0 0 1,-1 0 0,1 0-1,0 0 1,-1 0-1,1 0 1,-1 0 0,0-1-1,1 1 1,-1 0-1,0 0 1,0 0 0,0-1-1,-1 1 1,1-1-1,0 1 1,-1-1 0,1 1-1,0-1 1,-1 0-1,0 0 1,1 1 0,-3 0-1,-3 1-347,-1 0 0,1-1 0,-1 0 0,0 0 1,0 0-1,-8 0 0,11-1-28,-6 0-688,1 0 0,-1-1 0,0 0 0,1 0 0,-1-1 0,-17-4 0,-18-4-2354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53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359 176 3552,'-8'-10'2614,"8"10"-2502,0 0 0,0-1 1,0 1-1,-1 0 0,1-1 0,0 1 1,0 0-1,0 0 0,0-1 0,0 1 1,0 0-1,0-1 0,0 1 0,0 0 1,0-1-1,0 1 0,0-1 0,1-2 387,-1 0 0,1 0 0,-1 0 0,0 0 0,0 0 0,0 0 0,0 0 0,-2-5 0,1 2 30,0 2-254,1 1 1,-1-1 0,0 0-1,0 1 1,-1-1-1,1 0 1,-1 1 0,0-1-1,0 1 1,0 0 0,0 0-1,-4-5 1,-2 1-116,0 0 1,0 1 0,0 0-1,-1 0 1,0 1-1,0 0 1,0 1 0,-1 0-1,1 0 1,-17-3-1,9 3-243,0 2-1,0 0 0,0 0 0,0 2 1,-28 2-1,38-1-50,0 0 1,1 0 0,-1 1-1,0 0 1,1 0 0,-1 1-1,-8 4 1,-6 8-406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53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10 263 4736,'-1'-1'200,"-8"-8"1957,15 12-520,4 3-1119,0 0 0,-1-1 0,2 0-1,-1-1 1,0 0 0,1 0 0,0-1-1,0-1 1,0 1 0,0-2 0,23 1 0,181-11 2313,37-17-1214,-112 11-1138,721-59 876,34 20-470,-632 39-543,-145 9-227,499-37 564,-304-3-3377,-283 40 1060,-22 0-608,-16 5-1193,-20 10-886,-3 6 1440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54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56 3328,'8'-5'496,"6"-6"1687,1 2 0,30-16 0,-38 22-1418,2 1 2418,-9 2-3108,0 0 0,0 0 0,0 1 0,1-1 0,-1 0 0,0 0 0,0 1 1,0-1-1,0 0 0,0 1 0,0-1 0,0 0 0,0 0 0,-1 1 0,1-1 0,0 0 1,0 0-1,0 1 0,0-1 0,0 0 0,0 0 0,0 1 0,0-1 0,-1 0 1,1 0-1,0 0 0,0 1 0,0-1 0,-1 0 0,1 0 0,0 0 0,-1 1 0,-18 25 1733,-35 37-1,32-40-1345,-31 45 0,31-35-302,-55 93-245,55-77-4838,20-38 3249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4:54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14 7712,'-9'-13'4409,"9"13"-4374,6 3 1334,66 58 4228,66 62-2405,-55-38-2085,112 152-1,-180-216-1219,-2 0 0,18 37 0,-3 14-6044,-20-52 3614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00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7 164 3488,'-1'0'34,"1"0"0,0 0 0,-1 0 0,1-1 0,0 1 0,-1 0 1,1 0-1,0 0 0,-1 0 0,1-1 0,0 1 0,0 0 0,-1 0 0,1-1 0,0 1 0,0 0 1,0-1-1,-1 1 0,1 0 0,0 0 0,0-1 0,0 1 0,0 0 0,0-1 0,0 1 0,0-1 1,0 1-1,0 0 0,-1-1 0,1 1 0,1 0 0,-1-1 0,0 1 0,0 0 0,0-1 0,0 1 0,0 0 1,0-1-1,0 1 0,0 0 0,0-1 0,1 1 0,-1 0 0,0 0 0,0-1 0,1 1 0,-1 0 1,0-1-1,0 1 0,1 0 0,-1 0 0,0 0 0,1-1 0,4-4 151,-2 0 631,1-1-1,-1 1 0,0-1 0,0 0 1,-1 0-1,3-8 256,-4 15-1016,-1-1 0,1 1 1,-1-1-1,1 1 0,-1 0 0,0-1 0,1 1 1,-1 0-1,0-1 0,1 1 0,-1 0 0,0 0 1,0-1-1,0 1 0,1 0 0,-1 1 0,2 14 250,-1 13 103,-1 0 1,-4 33-1,0-12-199,-11 140 735,15-187-909,-1 0 48,1 0 0,-1 1 0,1-1 0,0 1 0,0-1 0,1 0 0,0 6 0,0-10-27,-1 1 0,1-1-1,-1 0 1,0 1 0,1-1 0,-1 0 0,0 1 0,1-1-1,-1 0 1,0 1 0,0-1 0,1 0 0,-1 0 0,0 1-1,0-1 1,0-1 0,3-23-6,1-1 0,2 1 1,0 0-1,12-28 0,-5 21-125,1 1 0,35-54 1,-33 63-1,0 2 0,2-1 1,0 2-1,1 0 1,1 2-1,42-30 0,-57 44 100,0 0-1,0 1 0,0 0 1,0 0-1,0 0 0,0 0 1,7-1-1,-11 3-11,1 0 0,0 0 0,0-1 0,-1 1 0,1 0 0,0 0-1,0 1 1,0-1 0,-1 0 0,1 1 0,0-1 0,-1 1 0,1-1 0,0 1 0,-1 0-1,1 0 1,-1 0 0,1 0 0,-1 0 0,1 0 0,-1 0 0,0 0 0,1 0 0,1 3-1,-2-1 32,1 0 0,-1-1-1,0 1 1,0 0-1,0 0 1,0 0-1,0 0 1,-1 0-1,1 0 1,-1 0-1,0 0 1,0 0-1,0 6 1,-2 4 18,-7 25 0,7-28-38,-14 45-9,8-32 291,2 0 0,-7 38 0,13-51-52,3-9 160,10-16 212,-11 11-619,217-251-353,-188 227 94,-29 26 223,0 0 1,1 1-1,-1-1 1,0 1-1,1 0 0,-1 0 1,1 0-1,-1 0 0,1 0 1,-1 0-1,1 1 0,4-1 1,-6 1 24,0 0 0,0 0 0,1 1 0,-1-1 1,0 0-1,0 1 0,0-1 0,0 1 0,0-1 1,0 1-1,1 0 0,-1-1 0,-1 1 0,1 0 0,0 0 1,0 0-1,0 0 0,0 0 0,-1 0 0,1 0 0,0 0 1,-1 0-1,1 0 0,-1 0 0,1 0 0,-1 0 1,1 0-1,-1 2 0,2 4 9,-1 0 1,0 0-1,1 10 1,-2-15-8,2 200 119,-4-109-95,3-85 11,-1 1 0,1-1 0,0 0 0,0 0 0,4 10 1,-4-14-1,1 0 0,0 0 0,-1 0 0,1-1 1,1 1-1,-1-1 0,0 1 0,1-1 0,0 1 1,0-1-1,6 5 0,-7-7-22,0 0 1,-1 0-1,1 0 0,0 0 1,0-1-1,0 1 0,0 0 1,0-1-1,0 0 0,0 1 1,0-1-1,1 0 0,-1 0 1,0 0-1,0 0 0,0-1 1,0 1-1,3-1 0,3-2 46,0 1-1,0-1 0,8-5 1,-15 8-50,25-14 94,0-2 0,47-36 0,38-45-4,-89 76 17,21-25 0,-36 37-74,0-1 1,0 1-1,-1-1 0,-1-1 0,9-20 0,-13 30-52,0-1 0,-1 1 0,1-1-1,-1 0 1,0 1 0,1-1 0,-1 0-1,0 1 1,0-1 0,0 0 0,0 1-1,0-1 1,-1 0 0,1 1 0,0-1-1,-1 0 1,1 1 0,-1-1 0,0 1-1,1-1 1,-1 1 0,0-1 0,0 1-1,0-1 1,0 1 0,0 0 0,0 0-1,-1 0 1,1-1 0,0 1 0,-1 0-1,1 0 1,0 1 0,-1-1 0,1 0-1,-4-1 1,2 2-46,-1-1 1,0 1-1,0 0 0,0 0 1,0 0-1,0 1 0,0-1 1,1 1-1,-1 0 0,0 0 0,0 0 1,1 0-1,-1 1 0,-6 3 1,-1 2 30,0-1 1,1 2 0,-13 10-1,17-12 8,0 0 0,0 0 0,1 0 0,0 1 0,0 0 0,1 0 0,0 0 1,0 1-1,1-1 0,0 1 0,0 0 0,1 0 0,-1 0 0,0 13 0,2-16 29,1 0 0,-1 0 1,1 0-1,1-1 0,-1 1 1,1 0-1,-1 0 0,2-1 1,-1 1-1,0 0 0,1-1 1,0 1-1,0-1 1,0 0-1,0 0 0,1 0 1,0 0-1,0 0 0,0 0 1,0-1-1,0 1 0,1-1 1,-1 0-1,1 0 0,0 0 1,6 3-1,-4-3 26,0 0 1,0-1-1,1 0 1,-1 0-1,0 0 0,1-1 1,-1 0-1,1 0 0,8-1 1,-4 0-3,0-1 0,0 0 1,0-1-1,21-6 0,-2-3-6,0-2 0,47-27 0,7-9 34,50-25 4,-34 29-39,-44 21 85,76-44-1,-145 75-269,-24 7-1,-20 10 60,41-15 99,1 1 0,0 0 0,0 1 0,1 1-1,0 0 1,1 1 0,-16 20 0,21-24 16,1 1 0,0 1 0,0-1 0,1 1 0,1 0 1,0 1-1,0-1 0,1 1 0,0 0 0,1 0 0,-2 23 0,4-31 27,1 0-1,0 0 0,1 0 1,-1 0-1,2 4 1,-2-7-28,0 0 0,0 0 0,0-1 1,1 1-1,-1 0 0,0 0 0,1 0 1,-1-1-1,0 1 0,1 0 0,-1-1 1,1 1-1,-1 0 0,1-1 1,0 1-1,-1-1 0,1 1 0,-1-1 1,1 1-1,0-1 0,0 1 0,-1-1 1,1 1-1,0-1 0,0 0 1,-1 0-1,1 1 0,0-1 0,0 0 1,0 0-1,0 0 0,-1 0 0,2 0 1,2-1 12,0 1 0,0-1 1,-1-1-1,1 1 0,0 0 0,-1-1 1,1 0-1,-1 0 0,4-2 1,30-25 144,-24 18-85,120-107 25,-43 38-40,-43 34-430,-50 51 286,-1 0 0,0 0 1,1 0-1,0 0 0,1 0 0,-3 7 1,-2 4 83,-6 22 0,9-23-34,1 0 0,1 0 0,-1 29 0,2-39 53,1 0 0,0 0 0,1 0 0,0 0 0,-1 0 0,1-1 0,1 1-1,-1 0 1,1-1 0,0 1 0,0-1 0,0 1 0,0-1 0,1 0 0,0 0-1,3 4 1,-5-7-8,0 0-1,0 0 0,0-1 0,0 1 1,1 0-1,-1-1 0,0 1 0,0-1 1,0 1-1,1-1 0,-1 1 0,0-1 1,1 0-1,-1 0 0,0 0 0,1 0 1,-1 0-1,0 0 0,1 0 0,-1 0 1,0 0-1,1-1 0,-1 1 0,0 0 1,0-1-1,1 1 0,-1-1 0,1 0 1,5-3 25,-1 0 0,0 0 1,-1-1-1,7-5 0,-7 5-36,52-49-15,-27 24-90,38-29-1,-67 58 69,-1 0 0,1 1 0,0-1 0,1 0 1,-1 0-1,0 1 0,0-1 0,0 1 0,0-1 0,0 1 0,1-1 0,-1 1 1,0 0-1,0 0 0,1-1 0,-1 1 0,0 0 0,0 0 0,1 0 0,-1 1 1,2-1-1,-2 1 23,0-1 0,0 1 0,0 0 1,-1 0-1,1-1 0,0 1 0,0 0 1,-1 0-1,1 0 0,-1 0 0,1 0 1,-1 0-1,1 0 0,-1 0 0,0 0 1,1 0-1,-1 0 0,0 0 1,0 0-1,0 0 0,0 0 0,0 0 1,0 1-1,0 0 0,-4 37 115,3-31-71,0-1 0,0 1 1,1-1-1,0 1 0,1 12 0,0-13-60,0-4 29,0-4 31,2-5 47,53-68 235,-47 64-357,1 0 0,0 0 0,0 1 0,18-11 1,-28 19 15,1 0 0,0 1 1,-1-1-1,1 1 1,0-1-1,0 1 1,0-1-1,0 1 0,-1-1 1,1 1-1,0 0 1,0 0-1,0-1 0,0 1 1,0 0-1,0 0 1,0 0-1,0 0 0,0 0 1,0 0-1,0 0 1,0 0-1,0 1 1,0-1-1,1 1 0,-1 0 7,0 0 0,0 1-1,0-1 1,-1 1 0,1-1-1,0 1 1,-1-1 0,1 1-1,-1-1 1,1 1 0,-1-1-1,0 1 1,0 0 0,1-1-1,-2 3 1,2 88 254,-1-61-261,5 63 0,-4-87 34,1 0 0,-1-1 0,1 1-1,1-1 1,-1 0 0,7 11 0,-7-14-13,0 0 0,0 0 0,0-1 1,0 1-1,0-1 0,1 1 0,-1-1 0,1 0 1,-1 0-1,1 0 0,0 0 0,0 0 1,0-1-1,0 1 0,4 0 0,25 5-1396,-25-6 451,0 0 1,-1 0 0,1 1-1,0 0 1,-1 0 0,0 0-1,10 6 1,10 11-1818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57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0 6144,'-22'13'2784,"44"-6"-2432,10-2 1504,4-2-1088,31 2 64,6-1-512,16-4-96,-4 0-128,5-9 160,-4 6-160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02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1159 3904,'-18'8'5210,"20"-10"-5003,0 1 0,0 0-1,0 1 1,-1-1-1,1 0 1,0 1 0,1-1-1,-1 1 1,3-1-1,9-2 443,-6-1-466,1 0 1,-2 0-1,1 0 0,0-1 1,-1 0-1,0 0 1,13-13-1,39-50 457,135-197 229,-166 224-812,-2-1 0,40-89 0,-44 75 141,15-70 0,5-62 579,-39 172-687,10-62 202,-12 68-261,-1 1 1,0-1-1,0 0 1,-1 1-1,-4-19 0,5 27-40,-1-1 0,1 1 0,0 0 0,-1 0 0,1 0 0,-1 0 0,0 0 0,1 0 0,-1 0 0,0 0 0,0 0 0,1 0 0,-1 0 0,0 0 0,0 0 0,0 1 0,-1-2 0,1 2-4,0 0 0,1 0 0,-1-1 1,0 1-1,0 0 0,1 0 0,-1 0 1,0 0-1,0 0 0,1 0 0,-1 0 1,0 1-1,1-1 0,-1 0 0,0 0 1,0 0-1,1 1 0,-1-1 0,0 0 1,1 1-1,-1-1 0,1 1 0,-1-1 1,0 1-1,1-1 0,-1 1 1,1-1-1,-1 1 0,1-1 0,0 1 1,-1 1-1,-7 10 33,1 0 0,1 1 1,0 0-1,1 0 0,1 0 0,0 1 0,-3 16 1,3-15-7,-25 111 434,-17 183 0,43-269-280,2 73 0,3-90-13,1-1-1,1 0 1,0 0 0,14 38-1,-17-57-86,1 1-1,-1-1 1,1 0 0,-1 0-1,1 0 1,0 0 0,1 0-1,-1-1 1,5 5 0,-7-6-52,1-1 1,0 1-1,0-1 1,0 1-1,0-1 1,0 1 0,0-1-1,0 0 1,0 1-1,0-1 1,0 0-1,0 0 1,0 0 0,0 0-1,0 0 1,0 0-1,0 0 1,0 0-1,0 0 1,0 0-1,0-1 1,0 1 0,0 0-1,0-1 1,0 1-1,0-1 1,0 1-1,0-1 1,-1 1 0,1-1-1,0 0 1,0 1-1,0-1 1,-1 0-1,1 0 1,0 0 0,-1 1-1,1-2 1,16-20 216,16-29 0,9-11-198,-30 45-172,1 2-1,1-1 1,16-13 0,-30 29 120,0 0 0,1 1 0,-1-1 0,0 0 0,0 1 0,0-1 0,0 0 0,0 0 0,0 1-1,0-1 1,0 0 0,0 0 0,0 1 0,0-1 0,0 0 0,0 1 0,0-1 0,0 0 0,0 0 0,0 1 0,0-1 0,0 0 0,0 1 0,-1-1 0,1 0 0,-6 15-4,1-1-1,0 1 1,1-1 0,1 1-1,0 1 1,1-1 0,1 0-1,0 17 1,1-22-16,0 0-1,1 0 1,0 0-1,1 0 1,4 14 0,-5-21 58,-1-1 1,1 0-1,0 1 1,0-1-1,0 0 1,1 0-1,-1 0 1,0 0-1,1 0 1,-1 0-1,1 0 1,0 0-1,0-1 1,-1 1 0,1-1-1,0 1 1,0-1-1,1 0 1,-1 0-1,0 0 1,0 0-1,1 0 1,-1 0-1,0-1 1,1 1-1,-1-1 1,0 1 0,5-1-1,-3 0 35,1-1 0,-1 0 0,0 1-1,1-2 1,-1 1 0,0 0 0,1-1 0,-1 0 0,7-4 0,32-24 165,-39 27-201,31-28 83,0-2-1,-2-1 1,31-42-1,-61 72-91,22-27 10,-1-2 0,-2 0-1,-1-1 1,-2-1-1,-1-1 1,19-54-1,14-108-222,-28 114 54,-10 38-206,-11 38 175,-4 9-21,-4 17 46,-76 306 90,10-105 373,49-153-277,-40 108-169,-14-4 264,56-133 118,-1 0 0,-34 42 1,51-73-178,5-6-51,0 1-1,-1 0 0,1-1 1,-1 1-1,1 0 1,0-1-1,-1 1 1,1 0-1,-1-1 0,1 1 1,-1-1-1,0 1 1,1-1-1,-1 1 1,0-1-1,1 0 0,-1 1 1,0-1-1,1 0 1,-1 1-1,0-1 1,0 0-1,1 0 0,-1 0 1,0 0-1,-1 0 1,2 0-24,0 0 0,0 0 0,0-1 0,-1 1 0,1 0 0,0 0 0,0-1 0,0 1 0,0 0 0,0-1 0,0 1 0,0 0 0,0 0 0,0-1 1,0 1-1,0 0 0,0 0 0,0-1 0,0 1 0,0 0 0,1-1 0,-1 1 0,0 0 0,0 0 0,0-1 0,0 1 0,0 0 0,1 0 0,-1 0 0,0-1 0,0 1 1,0 0-1,1 0 0,5-9 29,6 1-143,1-1-1,0 1 0,0 1 1,17-7-1,62-21 151,-27 12-42,-52 18 23,-1-1-1,0 0 1,-1 0-1,1-1 1,-1-1-1,-1 0 1,1 0-1,9-11 1,20-28 95,-2-1 0,-3-2 1,40-73-1,-67 108 7,9-20-1,-15 31-130,0 0 0,-1 0 1,0 0-1,0 0 0,0 0 0,-1 0 0,1 0 1,-1 0-1,0 0 0,-1-5 0,1 8 13,0 0 1,0 1-1,0-1 0,0 1 0,0-1 1,0 1-1,0-1 0,-1 1 1,1-1-1,0 1 0,0-1 0,-1 1 1,1-1-1,0 1 0,-1-1 1,1 1-1,0-1 0,-1 1 0,1 0 1,-1-1-1,1 1 0,-1 0 1,1-1-1,-1 1 0,1 0 0,-1 0 1,1-1-1,-1 1 0,1 0 1,-1 0-1,1 0 0,-1 0 0,0 0 1,1 0-1,-1 0 0,1 0 1,-1 0-1,1 0 0,-1 0 0,1 0 1,-1 0-1,0 0 0,1 1 1,-1-1-1,-2 1-4,0 0 0,1 0 0,-1 1 0,1-1 1,-1 1-1,1 0 0,-3 2 0,0 1 29,-1 0 0,2 1 0,-1 0-1,1 0 1,0 0 0,0 1 0,0-1 0,1 1 0,0 0 0,1 0-1,-1 0 1,1 0 0,1 0 0,-1 0 0,1 1 0,0 8 0,1-10 9,0 0-1,0 0 1,1 0 0,-1 0 0,2 0 0,-1 0 0,0 0 0,1 0 0,0 0 0,1-1 0,-1 1 0,1-1-1,0 1 1,1-1 0,-1 0 0,1 0 0,0-1 0,0 1 0,0-1 0,5 4 0,2-1-12,-1 0 0,1-1 0,0 0 1,1-1-1,-1 0 0,1-1 1,0-1-1,0 0 0,0 0 0,19 1 1,-17-3-598,1 0 1,0-1-1,-1-1 1,1 0-1,0-1 1,-1-1-1,1 0 1,21-8 0,-32 9 7,0 1 0,0-1 0,0 0 0,0-1 0,0 1 0,0-1 0,0 0 1,-1 0-1,1 0 0,-1 0 0,4-6 0,8-7-2376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03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36 7232,'-36'-15'3264,"46"15"-2848,3-5-352,5 2-128,22-6-736,5 6 416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30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65 6304,'0'0'77,"-1"-1"1,1 1-1,0 0 0,-1 0 1,1-1-1,0 1 1,-1 0-1,1-1 0,0 1 1,0 0-1,-1-1 1,1 1-1,0 0 0,0-1 1,0 1-1,-1-1 1,1 1-1,0 0 1,0-1-1,0 1 0,0-1 1,0 1-1,0 0 1,0-1-1,0 1 0,0-1 1,0 1-1,0-1 1,0 1-1,0 0 0,0-1 1,0 1-1,0-1 1,1 1-1,-1 0 0,0-1 1,18-5 3088,-9 4-2295,43-10 1825,-18 3-1399,-1 2 0,58-6-1,-83 13-1184,1-1-20,-1 0 1,1 1 0,0 0 0,-1 1-1,1 0 1,-1 0 0,15 5 0,-23-6-94,1 0 1,0 0-1,-1 1 1,1-1-1,0 0 1,-1 1 0,1-1-1,0 1 1,-1-1-1,1 1 1,-1-1-1,1 1 1,-1-1-1,0 1 1,1-1-1,-1 1 1,1 0 0,-1-1-1,0 1 1,1 0-1,-1-1 1,0 1-1,0 0 1,0 0-1,0-1 1,1 1 0,-1 0-1,0-1 1,0 1-1,0 0 1,-1 0-1,1-1 1,0 1-1,0 0 1,0-1-1,0 1 1,-1 0 0,1 0-1,-2 2 7,1 0-1,-1-1 1,1 1-1,-1-1 1,0 1-1,-3 2 1,-78 72 55,-35 37 1403,113-108-1326,1-1 0,-1 1 0,1 0 0,0 0-1,1 1 1,0-1 0,0 1 0,0-1 0,0 1 0,-1 8-1,4-12-87,-1 0 0,1 0 0,0 0-1,0 0 1,0 0 0,0 0-1,1 0 1,-1 0 0,1 0 0,-1 0-1,1 0 1,0 0 0,1 0-1,-1 0 1,0-1 0,1 1 0,-1 0-1,1-1 1,0 0 0,0 1 0,0-1-1,0 0 1,0 0 0,0 0-1,1 0 1,3 2 0,3 1-23,0 0 1,0-1-1,0 0 0,0 0 1,1-1-1,-1 0 0,13 1 1,51 6-2616,126-1 0,-188-9 2020,95 3-2286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22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17 1056,'0'-1'265,"4"-3"1325,-4 4-1325,1-1 0,0 1 0,-1-1 0,1 1 0,0-1 0,-1 1 0,1 0 0,0 0 0,0-1 0,-1 1 0,1 0 0,1 0 0,11-7 2275,-31 26 2205,-43 42-3661,43-40-836,0 1 0,1 0-1,2 1 1,0 1 0,-16 35 0,-45 131 435,69-169-587,2-8-19,-4 12 220,-10 41 0,18-59-200,-1-1 0,2 1 0,-1 0 0,1-1 0,0 1 0,0 0 0,1-1 0,-1 1 0,2 0 0,-1-1 0,4 10 0,-4-13-58,0-1 0,0 0 0,0 0 0,1 0-1,-1 0 1,0-1 0,1 1 0,0 0 0,-1-1 0,1 1 0,0-1 0,0 1-1,0-1 1,0 0 0,0 1 0,0-1 0,0-1 0,0 1 0,0 0-1,0 0 1,1-1 0,-1 1 0,0-1 0,4 1 0,4-1 9,0 0-1,0-1 1,0 0 0,14-3-1,-11 1-20,130-32 183,-112 26-281,-27 8 196,1 0-529,-1 0 0,1-1 1,-1 0-1,1 1 0,6-5 0,-10 5 252,-1 1 1,1 0-1,-1-1 0,0 1 0,1-1 0,-1 1 0,1-1 0,-1 1 0,0-1 0,1 1 0,-1-1 0,0 1 0,0-1 0,1 1 0,-1-1 0,0 1 0,0-1 0,0 0 0,0 1 0,1-2 0,-2 1-94,1 0 0,0 0 0,0 0 0,-1 0-1,1 0 1,-1 0 0,1 0 0,-1 0-1,1 0 1,-1 0 0,0 1 0,1-1 0,-1 0-1,0 0 1,0 1 0,0-2 0,-10-7-2501,2 4 950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22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17 145 4640,'-16'-21'1504,"16"21"-1473,0 0 1,0 0-1,0-1 1,0 1-1,0 0 1,0-1-1,0 1 1,-1 0-1,1-1 1,0 1-1,0 0 1,0-1-1,0 1 1,0 0-1,1 0 1,-1-1-1,0 1 1,0 0-1,0-1 1,0 1 0,0 0-1,0-1 1,0 1-1,1 0 1,-1 0-1,0-1 1,0 1-1,0 0 1,1 0-1,-1-1 1,0 1-1,0 0 1,1 0-1,-1 0 1,9-6 1585,6 0-640,0 1 0,0 1 0,30-5 1,5-1 41,157-35 713,-65 25-3822,-40 11-2352,-60 9 2490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23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90 160 4896,'10'20'2208,"-20"20"-1920,7-17 1408,3 2-992,-10 3 352,1 4-640,-4-1-32,3 1-224,-3-7 128,9-2-192,-11-3 96,12-3-96,-7-9-1888,10 4 960</inkml:trace>
  <inkml:trace contextRef="#ctx0" brushRef="#br0" timeOffset="1">181 12 2496,'-5'-12'1120,"10"16"-992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23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4064,'-4'17'1307,"4"-9"-801,4 8 562,0 1 0,-2-1 0,2 30 0,-4-35-487,0 1-1,-1 0 1,0 0-1,0 0 1,-1-1-1,-4 13 1,71-94 827,-47 50-1449,30-23 0,-39 36 164,1 0 0,0 0 0,1 1 0,0 0 0,14-5 0,-24 10-102,0 1-1,-1 0 1,1 0 0,0-1 0,-1 1 0,1 0-1,0 0 1,-1 0 0,1 0 0,0 0 0,-1 0-1,1 0 1,0 0 0,-1 0 0,1 0 0,0 0-1,-1 0 1,1 0 0,0 0 0,-1 1 0,1-1-1,0 0 1,-1 0 0,1 1 0,-1-1 0,1 1-1,-1-1 1,1 0 0,0 1 0,0 1 18,-1-1 0,1 0 0,-1 1 0,1-1 0,-1 1 0,1-1 0,-1 0 0,0 1 0,1-1 0,-1 1 0,0-1 0,0 4 0,-1 5 184,-1 1 0,-5 19 0,6-27-183,1-1-18,-3 16 447,3-17-455,0-1 0,0 0 0,0 1 0,0-1 0,0 0 0,0 1 0,0-1 0,1 0 0,-1 0 0,0 1 0,0-1 0,0 0 0,1 1 0,-1-1 0,0 0 0,0 0 0,0 1 0,1-1 0,-1 0 0,0 0 0,0 0 0,1 1 0,-1-1 0,0 0 0,1 0 0,-1 0 0,0 0 0,1 0 0,-1 0 0,0 0 0,1 0 0,-1 0 0,0 0 0,1 0 0,-1 0 0,0 0 0,1 0 0,-1 0 0,0 0 0,1 0 0,-1 0 0,0 0 0,0 0 0,1 0 0,-1 0 0,0-1 0,1 1 0,-1 0 0,0 0 0,1-1 0,9-3 131,-1-1 0,16-11 0,-2 1-41,-2 2-172,-9 6-86,1-1 0,0 2 0,0-1 0,27-7 0,-39 13 160,0 1 0,1 0 0,-1 0 1,0 0-1,1 0 0,-1 0 0,0 0 0,1 1 0,-1-1 0,0 0 0,1 1 0,-1-1 0,0 1 0,0-1 0,1 1 0,-1 0 0,0-1 0,0 1 0,0 0 0,0 0 0,0 0 0,0 0 0,0 0 0,0 0 0,0 0 0,0 0 0,-1 0 0,1 0 0,0 0 0,-1 1 0,1-1 0,0 3 0,0 0 31,1 1 1,-1-1-1,0 1 0,0 0 0,0-1 0,-1 1 0,1 0 1,-2 6-1,0 1 11,-2-2 1,-4 16 0,5-20-60,-1 0 0,2 0 0,-1 0 0,1 0 1,0 1-1,0-1 0,0 0 0,1 1 0,0-1 0,2 10 0,-2-15-121,0-1-1,0 1 0,0-1 0,0 1 0,0-1 0,0 1 0,1-1 0,-1 1 0,0-1 1,0 1-1,0-1 0,1 1 0,-1-1 0,0 0 0,1 1 0,-1-1 0,0 0 0,1 1 1,-1-1-1,0 0 0,1 1 0,-1-1 0,1 0 0,-1 1 0,0-1 0,1 0 1,-1 0-1,1 0 0,-1 0 0,1 0 0,-1 1 0,1-1 0,-1 0 0,1 0 0,-1 0 1,1 0-1,-1 0 0,1 0 0,-1 0 0,1-1 0,-1 1 0,1 0 0,-1 0 0,1 0 1,0-1-1,2 1-1045,14-1-971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23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76 144 6048,'5'-7'3977,"5"1"-2335,-8 6-1582,0-1 0,-1 1 0,1-1 0,-1 0 0,1 0 0,-1 0-1,0 0 1,1 0 0,1-1 0,2-5 53,0 0 0,0 0-1,-1 0 1,1 0 0,2-8-1,-5 10-90,0 1 0,0 0 0,-1-1 0,0 1 0,0-1 0,0 0 0,0 1 0,-1-1 0,1 0 0,-2-8 0,1 12-11,0 1 0,0-1 0,0 1 0,0-1 1,0 0-1,-1 1 0,1-1 0,0 1 1,0-1-1,0 1 0,-1-1 0,1 1 0,0-1 1,-1 1-1,1-1 0,-1 1 0,1 0 0,0-1 1,-1 1-1,1 0 0,-1-1 0,1 1 1,-1 0-1,1-1 0,-1 1 0,1 0 0,-1 0 1,1 0-1,-1-1 0,1 1 0,-1 0 0,0 0 1,1 0-1,-1 0 0,1 0 0,-1 0 1,1 0-1,-1 0 0,0 0 0,1 1 0,-1-1 1,1 0-1,-1 0 0,1 0 0,-1 1 0,0-1 1,-4 2 177,1 1 0,-1-1 0,1 1 0,-7 6 0,0-1 289,2 1 0,-1 1 0,1-1 0,1 2 1,-1-1-1,-6 14 0,11-17-247,0 0 0,0 0 1,1 0-1,0 1 0,0 0 0,1-1 1,0 1-1,0 0 0,1 0 1,0 0-1,0 14 0,2-19-186,-1 0 0,0 0 0,1 0 0,-1 0-1,1 0 1,0 1 0,0-2 0,1 1 0,-1 0 0,0 0 0,1 0 0,0 0 0,-1-1-1,1 1 1,0-1 0,1 1 0,-1-1 0,0 0 0,1 0 0,-1 0 0,1 0 0,-1-1-1,1 1 1,0 0 0,0-1 0,0 0 0,0 0 0,0 0 0,0 0 0,0 0 0,0-1-1,0 1 1,0-1 0,1 0 0,4 0 0,7-2-391,0 0 0,-1-1 0,26-8 1,42-20-5370,-64 23 3965,24-6-788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25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695 60 5632,'-3'-20'1834,"3"18"-1743,0 1-1,0 0 0,-1-1 0,1 1 0,0 0 0,-1 0 0,1-1 0,-1 1 0,0 0 0,1 0 0,-1 0 0,0 0 0,0 0 0,-1-1 0,-3-6 1109,4 7-1082,1 1 0,0-1 0,-1 0 1,1 0-1,0 1 0,-1-1 1,1 0-1,-1 1 0,1-1 0,-1 1 1,0-1-1,1 1 0,-1-1 0,0 1 1,1-1-1,-1 1 0,0 0 1,0-1-1,1 1 0,-1 0 0,0-1 1,-1 1-1,0 0-1,0 0 1,1 0 0,-1 0-1,0 0 1,0 0-1,1 1 1,-1-1-1,0 1 1,-3 1-1,-2 1 143,-1 1-1,1 0 0,-9 8 0,14-11-76,-23 18 434,1 1 0,1 0 1,-34 40-1,43-42-438,1-1 0,1 2 0,0 0 0,2 0 1,0 1-1,-7 22 0,5-5-57,2 0-1,2 1 1,-6 61 0,9-32 51,6 83-1,5-112-63,-4-30-492,0-1 0,-1 1-1,1 9 1,-7-27-715,0 0-1,-9-14 1,11 20 973,-10-16-46,-1 2-1,-18-21 0,7 10 78,7 9 184,-1 1-1,-26-20 1,-46-31 1737,84 65-1620,-5-4 1089,0 1-1,-23-11 0,278 50-192,-75-11-1073,30 0-115,-196-20 66,0 0 1,1 0-1,-1 1 0,0-1 0,0 1 0,0-1 0,0 1 0,0 0 0,0 0 1,0 0-1,0 0 0,0 0 0,-1 1 0,1-1 0,0 0 0,-1 1 0,1-1 0,-1 1 1,1 0-1,-1-1 0,0 1 0,1 2 0,-1-1-7,0 0 1,0 0-1,-1 0 0,1 0 0,-1 0 1,0 1-1,0-1 0,0 0 0,0 0 0,-1 0 1,1 0-1,-1 0 0,0 0 0,-1 4 1,-7 17 56,-8 28 173,16-46-165,-1-1 0,1 1 0,1-1 1,-1 1-1,1 0 0,0-1 0,1 7 0,-1-11 9,0 0-1,0 1 0,0-1 0,1 0 0,-1 0 1,0 1-1,1-1 0,-1 0 0,1 0 0,-1 0 1,1 1-1,0-1 0,0 0 0,-1 0 0,1 0 0,0 0 1,0 0-1,0 0 0,0-1 0,0 1 0,0 0 1,0 0-1,0-1 0,1 1 0,-1-1 0,0 1 1,0-1-1,1 1 0,-1-1 0,0 0 0,2 1 1,0-1-6,-1 0 0,0-1 0,1 1 1,-1 0-1,0-1 0,1 1 1,-1-1-1,0 0 0,1 0 0,-1 0 1,0 0-1,0 0 0,0 0 0,0-1 1,3-2-1,4-6 31,0 0 0,-1 0 0,-1-1-1,1 0 1,-2-1 0,7-13 0,1-2-132,-11 21-34,0 1 0,0-1 1,-1 0-1,1 1 1,-2-1-1,1 0 1,0 0-1,-1-1 0,0 1 1,0-12-1,-1 14-17,-1 4 108,1 0 0,0 0-1,0-1 1,0 1 0,0 0 0,0 0-1,0 0 1,0 0 0,0 0-1,0 0 1,0-1 0,0 1 0,0 0-1,0 0 1,0 0 0,0 0-1,0 0 1,0 0 0,0-1 0,0 1-1,0 0 1,0 0 0,0 0-1,0 0 1,0 0 0,0 0 0,0-1-1,0 1 1,0 0 0,0 0-1,0 0 1,0 0 0,0 0 0,0 0-1,1 0 1,-1 0 0,0-1 0,0 1-1,0 0 1,0 0 0,0 0-1,0 0 1,0 0 0,1 0 0,-1 0-1,0 0 1,0 0 0,0 0-1,0 0 1,0 0 0,0 0 0,1 0-1,-1 0 1,0 0 0,0 0-1,0 0 1,0 0 0,0 0 0,0 0-1,1 0 1,-1 0 0,0 0 0,0 0-1,0 0 1,0 0 0,11 1 160,40-2 89,-24 0-303,0 1-1,54 6 1,-74-4 72,-1-1-1,1 1 1,-1 0-1,0 1 1,1 0 0,-1 0-1,0 0 1,-1 0-1,1 1 1,-1 0-1,1 0 1,-1 1-1,0 0 1,-1-1-1,1 2 1,-1-1 0,0 0-1,0 1 1,-1 0-1,0 0 1,5 12-1,-2-5 153,0 1 0,0-2 0,1 1 0,1-1 1,11 15-1,-16-23-169,1 0 1,-1-1 0,1 1 0,0-1 0,-1 0 0,2 0 0,-1 0 0,0-1 0,1 1 0,-1-1-1,1 0 1,-1 0 0,1-1 0,0 1 0,0-1 0,0 0 0,0 0 0,7-1 0,-5 0-540,0 0 1,0-1-1,0 0 1,-1 0-1,1-1 1,0 0-1,0 0 1,10-6-1,-3 0-2216,-1 0 0,22-18 0,10-6-1248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26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79 140 2656,'-3'-9'-61,"3"7"402,-1 1 0,1-1-1,-1 0 1,0 1 0,0-1-1,1 1 1,-1 0 0,-2-3 61,3 4-340,-1 0-1,1 0 1,0-1 0,0 1-1,0 0 1,0 0 0,0 0-1,-1 0 1,1 0 0,-3 2 1295,3-2-1296,-7 12 1605,0 10-849,1 1 0,1 1 0,1-1 0,-2 37 0,4-44-604,-5 135 1239,3-44-589,3-83-670,-9 88 1059,9-107-1242,1-4 44,-1-1-1,1 1 1,0 0-1,0-1 1,-1 1 0,1 0-1,0-1 1,0 1 0,0 0-1,0-1 1,0 1 0,0 0-1,0-1 1,0 1 0,0 0-1,0-1 1,0 1-1,1-1 1,-1 2 0,2-28 740,18-165-434,-9 75-368,-7 78-2,1 0-1,2 0 0,16-45 1,-13 48-62,7-43 0,-15 70-34,-1 1 0,1-1 0,0 1 0,1 0 0,0 0 0,6-12 0,-8 17 114,1 9 251,6 7-146,1 1 0,10 28 0,6 12 12,10 3-133,-18-31 44,-2 1 1,16 36-1,6 26 319,65 117 0,-88-180 818,-12-31-1060,-1 0 0,1 0 0,-1 0 1,1-7-1,1 1-76,40-157 288,-37 148-310,9-34-8,3 1 1,34-71-1,-35 86-243,-12 24 108,1 0 1,10-15 0,-15 27 33,0 0 0,0 0 0,-1 0 1,1 0-1,0 0 0,0 0 0,0 0 0,1 0 1,-1 0-1,0 0 0,0 1 0,2-2 1,-2 2-24,0 0 0,-1 0 0,1 0 0,-1 0 1,1 0-1,0 0 0,-1 0 0,1 0 0,0 0 1,-1 0-1,1 0 0,-1 1 0,1-1 0,-1 0 1,1 0-1,0 1 0,-1-1 0,1 0 0,-1 1 1,0-1-1,1 1 0,-1-1 0,1 0 0,-1 1 1,1-1-1,-1 1 0,0-1 0,1 1 0,-1-1 1,0 1-1,0 0 0,1-1 0,-1 1 0,0-1 1,0 2-1,10 28-4576,-2-13 2821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57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 7392,'-14'-12'3360,"28"29"-2944,-6-14-2112,10 6 832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27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 3648,'-14'28'1883,"11"-19"-1644,-1-1 535,0 1 0,1 0 0,1-1 0,-1 1 0,1 1-1,1-1 1,-1 10 0,1-17-620,1 1 0,0 0 0,1 0 0,-1-1 1,0 1-1,1 0 0,-1-1 0,1 1 0,0 0 0,0-1 0,0 1 1,0-1-1,0 1 0,1-1 0,-1 0 0,1 0 0,-1 1 0,1-1 1,0 0-1,0 0 0,0-1 0,0 1 0,0 0 0,0-1 0,1 1 1,-1-1-1,4 2 0,-4-2-57,0-1-1,0 1 1,0-1 0,0 1 0,0-1 0,0 0-1,0 0 1,1 0 0,-1 0 0,0 0 0,0 0 0,0 0-1,0-1 1,1 1 0,-1-1 0,0 0 0,2-1-1,3-1 142,-1-1 0,0 0-1,10-7 1,-9 5-25,-5 5-190,1-1 0,-1 1-1,0-1 1,0 0-1,0 0 1,0 0 0,0 0-1,0 0 1,0 0-1,-1 0 1,1-1 0,-1 1-1,0-1 1,1 1-1,-1-1 1,0 1 0,-1-1-1,1 0 1,0 0-1,-1-2 1,0 1-50,0 0 0,-1 0-1,0 1 1,1-1 0,-1 1 0,-1-1 0,1 1-1,-1-1 1,1 1 0,-1-1 0,0 1 0,0 0-1,0 0 1,-1 0 0,1 0 0,-1 1 0,1-1-1,-1 1 1,-5-4 0,4 3-223,-1 0-1,0 0 1,0 0 0,0 1 0,0-1 0,-1 1-1,1 1 1,0-1 0,-1 1 0,0 0-1,1 0 1,-7 0 0,-7 3-1019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28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64 268 3552,'-14'-14'1147,"14"13"-1117,-1 1 1,1 0 0,-1-1-1,1 1 1,-1 0 0,1-1 0,-1 1-1,1 0 1,-1 0 0,1-1 0,-1 1-1,0 0 1,1 0 0,-1 0 0,1 0-1,-1 0 1,0 0 0,1 0 0,-1 0-1,0 0 1,1 0 0,-1 0 0,1 0-1,-2 1 1,1-1 182,-16-3 3662,16 3-3707,0-1-1,0 1 1,1 0 0,-1 0 0,0-1 0,0 1 0,0 0 0,0 0 0,0 0 0,0 0 0,0 0 0,1 0 0,-1 0 0,0 0 0,0 0 0,-2 1 0,38-6 3921,-9 3-3511,46-11 678,47-8-59,-13 7-772,108-13-103,-164 20-295,-30 4-25,1 0 1,0 2-1,38 1 1,-56 0 2,0 1-1,0-1 1,0 0-1,0 0 1,0 0-1,0-1 1,0 1 0,0-1-1,2 0 1,-4 1-6,-1-1 1,0 1 0,0 0-1,0 0 1,1 0-1,-1 0 1,0 0 0,0 0-1,0-1 1,1 1-1,-1 0 1,0 0 0,0 0-1,0-1 1,0 1-1,0 0 1,1 0 0,-1 0-1,0-1 1,0 1-1,0 0 1,0 0 0,0-1-1,0 1 1,0 0 0,0 0-1,0 0 1,0-1-1,0 1 1,0 0 0,0 0-1,0-1 1,0 1-1,0 0 1,0-1 0,-1 0-13,0 0 0,0 0 1,1 0-1,-1-1 1,0 1-1,0 0 1,0 0-1,-1 0 1,1 1-1,-1-2 0,-19-12 55,-40-19 0,40 23 98,-37-24-1,56 32-132,0 1-1,0-1 1,0 0-1,0 0 1,0 0 0,1 0-1,-1 0 1,0 0-1,-1-3 1,3 5-10,0 0 0,0-1 0,0 1 0,0 0 0,-1-1 0,1 1 0,0 0 0,0-1 0,0 1 0,0 0 0,0-1 0,0 1 0,0 0 0,0-1 1,0 1-1,1 0 0,-1-1 0,0 1 0,0 0 0,0-1 0,0 1 0,0 0 0,1 0 0,-1-1 0,0 1 0,1-1-7,0 0 0,0 1 0,-1 0 1,1-1-1,0 1 0,0-1 0,0 1 0,0 0 0,0 0 0,-1-1 0,1 1 0,0 0 1,2 0-1,19-2-105,0 2 0,0 0 0,36 5 0,-45-3 128,-1 1 1,1 0-1,-1 1 1,0 0-1,0 1 1,0 0-1,19 12 1,-27-15 35,-1 1 1,0-1 0,1 1-1,-1 0 1,-1 0-1,1 0 1,0 0 0,-1 1-1,1-1 1,-1 1 0,0-1-1,0 1 1,2 7-1,-2-5 12,-1-1-1,0 1 0,0-1 0,-1 1 0,0-1 1,0 1-1,0 0 0,0-1 0,-3 8 1,-2 6 82,-1 1 0,-1-1 1,-1 0-1,-15 26 0,18-35-119,-3 5-308,-10 28 0,12-17-2977,5-9 1336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29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40 206 5312,'4'-3'2603,"-13"18"-902,3 11-534,2 0 1,-1 32 0,3-23-671,-6 33 200,-2 46 339,14-84-28,-3-40-772,1-1 1,5-20-1,-3 16-145,25-85 136,8-35-241,14-79 590,-51 212-534,7-17-45,-3 13 12,-4 6-5,0 0 0,0 0 1,0 0-1,0 0 0,0 0 1,1 0-1,-1 0 0,0 0 1,0 0-1,0 0 0,0 0 1,0 0-1,0 0 0,0 0 1,1 0-1,-1 1 0,0-1 1,0 0-1,0 0 0,0 0 1,0 0-1,0 0 0,0 0 1,0 0-1,0 0 0,1 0 1,-1 1-1,0-1 0,0 0 1,0 0-1,0 0 0,0 0 1,0 0-1,0 0 0,0 0 1,0 1-1,0-1 0,0 0 0,0 0 1,0 0-1,0 0 0,16 42 611,-11-31-516,0-1 0,3 14 0,0 10-122,-2-8 113,1 0 0,1-1 0,19 40-1,-20-49-64,-1-4 125,0 0 0,1-1 1,0 1-1,0-1 1,1-1-1,10 11 1,-16-20-102,1 1 1,-1-1 0,0 1-1,1-1 1,-1 0 0,0 0-1,1 0 1,-1-1 0,1 1-1,-1 0 1,1-1-1,0 0 1,-1 0 0,1 1-1,0-1 1,-1-1 0,1 1-1,-1 0 1,4-2 0,8-1 47,0-1 0,19-8 0,-11 4-16,10-3 32,-1-1-1,0-2 1,44-27 0,-58 30-120,-1-1 1,0 0 0,0-1-1,-1-1 1,-1 0 0,0-2-1,13-18 1,-16 18-36,0 0 0,-2-1 1,1 0-1,-2 0 0,10-32 0,-3 0-2326,-7 72-4469,-7 0 3253,-1 5 1206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29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87 3648,'2'9'1435,"-1"0"-1,0 1 1,-1 13-1,-1-16-1083,1 1-1,-1-1 0,-1 0 1,1 0-1,-1 0 0,0-1 1,-1 1-1,1 0 0,-1-1 1,-7 10-1,8-12-168,0 0 0,-1-1 0,1 0 0,-1 1 0,0-1 0,0 0 0,0 0 0,-1 0 0,1-1 0,-1 1 0,1-1 0,-1 0 1,0 0-1,0 0 0,0-1 0,0 1 0,-7 1 0,10-3-153,1 0 1,0 0-1,-1 0 1,1 0-1,0 0 0,0 0 1,-1 0-1,1 0 1,0 0-1,-1 0 0,1 0 1,0 0-1,0 0 1,-1 0-1,1 0 1,0-1-1,0 1 0,-1 0 1,1 0-1,0 0 1,0 0-1,-1-1 1,1 1-1,0 0 0,0 0 1,0 0-1,-1-1 1,1 1-1,0 0 1,0 0-1,0-1 0,0 1 1,0 0-1,0 0 1,-1-1-1,1 1 0,2-14 651,10-15-134,-9 23-477,0-1 0,-1 1 0,1 0 0,-1-1 0,0 1 0,-1-1 0,0 0 0,0 1-1,0-1 1,-1 0 0,0-11 0,-2 9-90,1 1 0,-1 0 0,-1 0 0,-3-7-1,3 8-53,1-1-1,-1 1 0,1-1 1,1 1-1,-2-15 0,3 21 47,0 0 0,0 0 0,0 0-1,0 0 1,0 0 0,0 0 0,0 0 0,0 0 0,1 0-1,-1 0 1,0 0 0,1 0 0,-1 0 0,1 0 0,-1 0-1,1 0 1,0 1 0,-1-1 0,1 0 0,0 0 0,-1 1-1,1-1 1,0 0 0,0 1 0,0-1 0,0 1-1,-1-1 1,1 1 0,0-1 0,0 1 0,0 0 0,0-1-1,0 1 1,0 0 0,2 0 0,1-1-166,-1 1-1,1 1 1,-1-1 0,0 0 0,1 1-1,-1 0 1,0 0 0,1 0 0,3 2 0,12 9-2232,4 3 758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30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68 101 4224,'-16'-3'1274,"-36"-3"3733,67 3-1690,-7 2-3139,131-19 3931,73-5-2213,31 10-907,14-1-293,-226 11-837,-16 3-626,25-2-1,-37 4 250,1 0 1,-1 0 0,1 1 0,-1-1 0,1 1 0,-1 0-1,0 0 1,1 0 0,-1 0 0,0 0 0,0 1-1,4 2 1,8 7-2053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32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136 105 1824,'-2'0'99,"2"0"-78,0 0 0,-1 0 1,1 0-1,0 0 0,0 0 1,0 0-1,-1 0 0,1 0 0,0 0 1,0 0-1,0 0 0,-1 0 0,1 0 1,0 0-1,0 0 0,0 0 0,-1 0 1,1 0-1,0 0 0,0 0 1,0 0-1,-1 0 0,1 0 0,0-1 1,0 1-1,0 0 0,0 0 0,0 0 1,-1 0-1,1 0 0,0-1 1,0 1-1,0 0 0,0 0 0,0 0 1,0 0-1,0-1 0,-1 1 0,1 0 1,2-4 1824,-2 3-1677,0 1 1,0-1-1,0 1 1,0 0-1,0-1 0,0 1 1,0-1-1,0 1 0,-2-6 2541,1 5-2540,1 1-74,0-1 1,-1 1-1,1-1 1,0 1-1,-1-1 1,1 1-1,-1 0 0,1-1 1,-1 1-1,1 0 1,-1-1-1,1 1 1,-1 0-1,1 0 1,-1-1-1,1 1 1,-1 0-1,0 0 1,1 0-1,-1 0 1,1 0-1,-1 0 0,0 0 1,1 0-1,-1 0 1,1 0-1,-1 0 1,1 0-1,-2 1 1,-1 0 49,0 0 1,0 0 0,0 0 0,1 1-1,-1-1 1,-3 3 0,-2 2 14,0 1 0,0 0 0,-8 8 0,11-8-38,-1-1 1,2 1-1,-1 0 1,1 1-1,-1-1 1,2 1-1,-1 0 1,-3 13-1,6-18-80,1 1 0,-1-1 0,0 1 0,1-1 0,0 1 0,0-1 0,0 1 1,0 0-1,1-1 0,-1 1 0,1-1 0,0 1 0,0-1 0,0 0 0,0 1 0,1-1 0,-1 0 0,1 0 0,0 0 0,0 0 0,0 0 0,4 4 0,-1-3 59,0 0-1,-1 0 0,1-1 1,1 0-1,-1 0 0,0 0 1,1-1-1,0 0 0,8 3 0,-13-5-78,0 0 0,1 0 0,-1 0 0,0 0 0,0 0-1,1 0 1,-1 0 0,0-1 0,0 1 0,0 0 0,1-1-1,-1 1 1,0 0 0,0-1 0,0 0 0,0 1 0,0-1-1,0 0 1,0 1 0,0-1 0,0 0 0,0 0 0,0 0-1,1-2 1,3-3 128,-1-1 0,8-13 0,-7 11-81,0 1-40,-1-1 0,1 1-1,-1-1 1,-1 1 0,0-1 0,0 0 0,-1 0 0,0-1 0,0 1-1,-1 0 1,0-1 0,-1 1 0,0-1 0,-2-11 0,-2 4-842,-1 0 0,-1 0 0,-15-29 0,11 24-617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40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19 3072,'3'-3'821,"6"-8"1952,-9 11-2729,0 0 0,0 0 1,0 0-1,0 0 0,0 0 1,0 0-1,0-1 0,1 1 1,-1 0-1,0 0 0,0 0 0,0 0 1,0 0-1,0 0 0,0-1 1,0 1-1,0 0 0,0 0 0,0 0 1,-1 0-1,0-2 621,1 2-621,0 0 0,0 0 0,0 0 1,0 0-1,0 0 0,0 0 1,0 0-1,-1 0 0,1 0 0,0 0 1,0 0-1,0 0 0,0 0 1,0 0-1,0 0 0,-1 0 1,1 0-1,0 0 0,0 0 0,-2 0 91,1 0 1,0 1-1,-1-1 0,1 1 0,0 0 0,-1-1 0,1 1 0,0 0 0,0 0 0,0 0 0,0-1 1,-1 1-1,1 0 0,1 1 0,-1-1 0,0 0 0,-1 1 0,0 1-61,0 0 0,1-1 0,-1 1 0,1 0 1,0 0-1,-1-1 0,1 1 0,0 4 0,-2 43 971,1-9-607,-1 66 315,1-16-365,-4 37 1153,6-128-1545,0 0 0,0 0-1,0 0 1,0 1 0,0-1 0,0 0-1,0 0 1,0 0 0,0 0-1,0 0 1,0 0 0,0 0 0,0 0-1,0 0 1,0 1 0,0-1 0,0 0-1,0 0 1,0 0 0,0 0 0,0 0-1,0 0 1,0 0 0,0 0 0,0 0-1,-1 0 1,1 0 0,0 0-1,0 1 1,0-1 0,0 0 0,0 0-1,0 0 1,0 0 0,0 0 0,0 0-1,-1 0 1,1 0 0,0 0 0,0 0-1,0 0 1,0 0 0,0 0-1,0 0 1,0 0 0,0 0 0,0 0-1,-1 0 1,1 0 0,0 0 0,0 0-1,0 0 1,0 0 0,0-1 0,0 1-1,0 0 1,0 0 0,0 0-1,0 0 1,-1 0 0,1 0 0,0 0-1,0 0 1,0 0 0,0 0 0,0 0-1,-9-10-1759,-7-12-2084,1-14-446,11 20 2684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40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6 189 3136,'-6'0'2008,"17"-5"933,4-5-1819,-1-2 1,0 0-1,21-24 1,-19 19-462,33-27 1,-39 36-564,0 1 0,0 1 0,1-1 0,0 2 0,19-8 0,-25 11-52,0 1-1,1 0 0,-1 0 1,0 0-1,0 1 1,0 0-1,1 0 0,-1 0 1,0 0-1,0 1 1,1 0-1,-1 0 1,0 0-1,0 1 0,0 0 1,6 3-1,11 6 265,1 1 36,33 12 0,-47-21-270,-1-1-1,1 0 0,0 0 1,-1-1-1,1 0 0,0 0 0,0-1 1,9-1-1,0-1 98,-1-1-1,1-1 1,19-7-1,20-12-2584,-26 10 956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41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 3136,'0'0'1429,"-14"0"2832,5-1-2906,4 0 273,11 4-1117,3 1-246,0-1 1,0 0-1,1-1 1,-1 0-1,1 0 1,13 0-1,61-5 320,-50 1-527,35-4 86,-39 3-67,59 1 1,-25 2 1847,-65 0-2341,0 0 0,-1 0 0,1 0 0,0 1 0,0-1 0,0 0 0,0 0 0,0 1 0,-1-1 0,1 1 0,-1 0 0,-11 3-2352,-1 0 907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42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44 5216,'-2'-1'278,"1"1"-196,1 0 1,0 0 0,-1 0 0,1 0 0,0 0 0,-1 0-1,1 0 1,0 0 0,-1 0 0,1-1 0,0 1-1,-1 0 1,1 0 0,0 0 0,0-1 0,-1 1 0,1 0-1,0 0 1,0-1 0,-1 1 0,1 0 0,0 0-1,0-1 1,0 1 0,-1 0 0,1-1 0,0 1-1,0 0 1,0-1 0,0 1 0,0-1 0,36-3 3815,10-3-2215,51 1 0,-77 6-1427,0-1 0,-1-1 0,1 0 0,22-7-1,-23 5-47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36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6 298 2080,'0'0'45,"0"-1"1,1 1-1,-1 0 0,0 0 1,0 0-1,0-1 1,0 1-1,0 0 0,-1 0 1,1 0-1,0 0 1,0-1-1,0 1 0,0 0 1,0 0-1,0 0 1,0 0-1,0-1 0,0 1 1,0 0-1,0 0 0,-1 0 1,1 0-1,0 0 1,0-1-1,0 1 0,0 0 1,0 0-1,-1 0 1,1 0-1,0 0 0,0 0 1,0 0-1,0 0 0,-1 0 1,1 0-1,0 0 1,0 0-1,0 0 0,0 0 1,-1 0-1,1 0 1,0 0-1,-1 0 0,1 0-13,0 0 0,0 0-1,0 0 1,0 1 0,0-1-1,0 0 1,0 0 0,0 0-1,0 1 1,0-1 0,0 0-1,0 0 1,0 1 0,0-1-1,0 0 1,0 0 0,0 0-1,0 1 1,0-1 0,0 0-1,0 0 1,0 0 0,0 1-1,0-1 1,0 0 0,0 0-1,1 0 1,-1 1 0,0-1-1,0 0 1,0 0 0,0 0-1,0 0 1,1 0 0,-1 1-1,0-1 1,3 1 1436,16-1 938,-15 0-2266,-1 0 0,0-1 0,1 1 0,-1-1 0,0 0 0,0 0 0,1 0 0,-1 0 0,0-1 0,0 1 0,0-1 0,3-2 1,3-3-51,-1 0 1,11-12-1,2-1 20,19-26-323,-40 46 205,0-1 0,0 1 0,0 0 0,0 0 1,0 0-1,0 0 0,1 0 0,-1 0 0,0 0 0,0 0 0,0 0 0,0 0 1,0 0-1,0-1 0,0 1 0,0 0 0,0 0 0,1 0 0,-1 0 0,0 0 1,0 0-1,0 0 0,0 0 0,0 0 0,0 0 0,0 0 0,1 0 0,-1 0 1,0 0-1,0 0 0,0 0 0,0 0 0,0 0 0,0 0 0,0 0 0,0 1 1,1-1-1,-1 0 0,0 0 0,0 0 0,0 0 0,0 0 0,0 0 0,0 0 1,0 0-1,0 0 0,0 0 0,0 0 0,1 1 0,0 8-155,-5 22 209,2-11 1,-8 74 758,-38 155 1,22-128-422,-33 127 944,46-201 1127,13-52-2057,1-11-169,18-81-12,-11 62-135,13-66-151,47-192-188,21-8-137,-84 285 331,0-2-104,1 0-1,1 0 1,1 0 0,0 1 0,12-17-1,-20 33 151,1-1 0,0 1 0,0 0 1,0 0-1,0-1 0,0 1 0,1 0 0,-1 0 0,0 0 0,0 0 0,1 0 0,-1 1 0,1-1 0,-1 0 1,1 1-1,-1-1 0,1 0 0,-1 1 0,1 0 0,-1-1 0,1 1 0,0 0 0,-1 0 0,1 0 0,-1 0 1,1 0-1,0 1 0,-1-1 0,1 0 0,-1 1 0,1-1 0,-1 1 0,1-1 0,-1 1 0,1 0 0,-1-1 1,1 1-1,-1 0 0,0 0 0,3 2 0,-1 0 10,0 1 0,0-1 0,0 0 0,0 1 0,0-1 0,0 1 0,-1 0 0,0 0 1,0 0-1,2 6 0,0 2 16,0 1 0,3 16 1,-4-17 16,-2 1 1,1 0-1,-2 0 1,0 0-1,0 0 1,-1 0-1,-1 0 1,0 0-1,-5 14 1,2-12 54,-1 1 0,0-1 0,-1-1 0,-1 1 0,0-1 0,-19 24 0,21-32-31,-1 0-1,1 0 1,-1 0 0,-1-1 0,1 0 0,-1 0-1,0-1 1,0 0 0,0-1 0,0 0-1,-13 4 1,18-6-81,1 0 0,-1 0 0,1 0-1,-1 0 1,1 1 0,0-1 0,0 1 0,0-1-1,0 1 1,0 0 0,0 0 0,0 0 0,0 0 0,1 0-1,-1 1 1,1-1 0,0 0 0,-1 1 0,1-1-1,0 1 1,0-1 0,1 1 0,-1-1 0,1 1-1,-1 0 1,1-1 0,0 4 0,-1 8-8,2-1 1,0 0-1,0 1 1,5 15 0,-4-14 95,61 259 903,-61-265-895,1 1 1,1-1-1,0 0 0,6 11 0,-9-18-32,0 0-1,0 0 1,0-1 0,1 1-1,-1 0 1,0 0-1,1-1 1,0 1 0,-1-1-1,1 1 1,0-1-1,0 0 1,0 1-1,0-1 1,0 0 0,0 0-1,0-1 1,0 1-1,0 0 1,0-1 0,1 1-1,-1-1 1,0 0-1,0 1 1,4-1-1,12-4 86,0 0 0,0-1 0,0-1-1,30-14 1,64-41 93,-74 35-209,-1-1 0,45-42 0,-77 65-650,-11 15 407,-15 15 186,-109 112 172,115-122-84,-17 22 0,-6 7 866,61-59 3,-11 5-878,-1 0 0,0-1 0,0 0 0,-1-1 0,10-13 0,-10 11-111,1 0 1,1 1-1,23-20 0,-34 32 62,0-1 0,-1 1 0,1-1 0,0 1 0,0-1 0,0 1 0,0-1 1,-1 1-1,1 0 0,0-1 0,0 1 0,0 0 0,0 0 0,0 0 0,0 0 0,0 0 0,0 0 0,0 0 0,0 0 0,0 0 0,0 0 0,0 0 0,0 1 1,-1-1-1,1 0 0,0 1 0,0-1 0,0 1 0,0-1 0,-1 1 0,1-1 0,0 1 0,0-1 0,-1 1 0,1 0 0,0-1 0,-1 1 0,2 1 0,1 4-35,1 0 0,-1 0 0,0 0-1,4 11 1,2 4 102,-5-14 23,1 1 0,0-1 1,0-1-1,0 1 0,8 6 0,-10-11-29,0 1-1,1 0 1,-1-1-1,1 1 1,0-1-1,0 0 1,0 0 0,0-1-1,0 1 1,0-1-1,0 0 1,5 1-1,1-1 7,0-1 0,0 0-1,0-1 1,0 0 0,0-1-1,0 1 1,0-2 0,0 0-1,-1 0 1,1-1 0,-1 0-1,0 0 1,0-1 0,0 0-1,8-7 1,13-9 4,-1-1 1,31-30-1,-39 32-76,-13 13-37,0 0-1,-1 0 0,1-1 0,5-9 1,-15 19-118,-4 10 26,-2-1 0,-10 14 0,4-10 110,2 1 0,0 0 0,0 1 0,-16 35 0,26-48 59,1-1-1,-1 1 1,1 0 0,0 0-1,0 0 1,0 7 0,1-10 0,0 0 1,0 0 0,0-1 0,0 1 0,0 0 0,0 0-1,0-1 1,0 1 0,0 0 0,1 0 0,-1-1 0,0 1-1,1 0 1,-1-1 0,0 1 0,1 0 0,-1-1 0,0 1-1,1-1 1,-1 1 0,1 0 0,0-1 0,-1 1-1,1-1 1,-1 1 0,1-1 0,0 0 0,-1 1 0,1-1-1,0 0 1,-1 1 0,1-1 0,0 0 0,-1 0 0,1 0-1,0 1 1,0-1 0,-1 0 0,1 0 0,0 0 0,0 0-1,-1 0 1,2-1 0,8-1 64,0-1 1,0-1-1,-1 1 0,1-1 0,-1-1 1,0 0-1,0 0 0,11-9 0,2-4-62,0 0 0,-2-1 0,0-1 0,-1-1 0,0-1 0,27-45 0,63-151 259,-91 178-304,-1 0 0,18-78 0,-12 2-107,-21 98 40,0 1 0,-1-1 0,-1 0 0,-3-28-1,3 45 102,-6-21-313,5 22 294,1-1 0,0 1 0,0 0 0,-1-1 0,1 1 0,0-1-1,-1 1 1,1-1 0,0 1 0,-1 0 0,1-1 0,-1 1 0,1 0 0,-1-1 0,1 1 0,-1 0 0,1 0 0,-1 0 0,1-1 0,-1 1 0,1 0 0,-1 0 0,1 0-1,-1 0 1,1 0 0,-1 0 0,1 0 0,-1 0 0,1 0 0,-1 0 0,1 0 0,-1 0 0,1 0 0,-1 0 0,0 1 0,1-1 0,0 0 0,-1 0 0,0 1-1,-5 2-41,1 1 0,0 0 0,0 0 0,0 0 0,0 1 0,-7 8 0,-24 38-118,26-36 138,-7 11 27,1 1 0,2 1 0,0 0 0,-16 52 0,17-33-16,1 1 0,-6 62 0,8 28 204,10-118-129,1 0 0,1 0 0,1 0 0,11 37 0,-12-50-8,0-1 1,1 0-1,0-1 1,0 1-1,1 0 1,-1-1-1,1 0 1,6 7-1,-7-9 17,0-1 0,-1 1 0,1-1 0,0 0 0,0 0 0,1 0 0,-1 0 0,0 0 0,1 0 0,-1-1 0,0 0 0,1 0 0,0 0 0,-1 0-1,1 0 1,4-1 0,-1 0-9,0-1-1,-1 0 0,1 0 1,0 0-1,-1-1 0,0 0 0,1-1 1,-1 1-1,0-1 0,0 0 1,0-1-1,-1 1 0,9-8 0,6-6-16,-1-2-1,20-25 1,16-14-281,-53 56 220,22-17-184,-23 18 206,-1 1-1,0 0 1,0-1-1,1 1 1,-1 0 0,0 0-1,1-1 1,-1 1-1,1 0 1,-1 0-1,0 0 1,1-1-1,-1 1 1,0 0-1,1 0 1,-1 0-1,1 0 1,-1 0 0,1 0-1,-1 0 1,0 0-1,1 0 1,-1 0-1,1 0 1,-1 0-1,0 0 1,1 0-1,-1 1 1,1-1 0,-1 0-1,0 0 1,1 0-1,-1 1 1,0-1-1,1 0 1,-1 0-1,0 1 1,1-1-1,-1 0 1,0 1-1,1-1 1,-1 0 0,0 1-1,0-1 1,0 0-1,1 1 1,-1-1-1,0 0 1,0 1-1,0-1 1,0 1-1,0-1 1,0 0-1,0 1 1,0-1 0,0 1-1,0-1 1,0 1-1,0-1 1,0 0-1,0 1 1,-1 24-107,-7 35 0,4-35 45,-2 39 0,6-62 90,0 0 0,0 0 0,0-1 0,0 1 0,0 0 0,0 0 0,0 0-1,1 0 1,-1-1 0,1 1 0,-1 0 0,1 0 0,0-1 0,0 1 0,0 0-1,0-1 1,0 1 0,0-1 0,0 1 0,0-1 0,1 0 0,-1 1 0,1-1-1,-1 0 1,1 0 0,-1 0 0,4 1 0,-2-1 21,0 0-1,1-1 1,-1 1 0,1-1 0,-1 0 0,0 0-1,1 0 1,-1-1 0,1 1 0,-1-1 0,0 0-1,1 0 1,-1 0 0,5-3 0,17-7 38,0-1 1,-1-1 0,22-16-1,-22 14-119,-18 11-5,1 0 1,-1 0-1,11-9 0,-39 40-546,21-25 595,0-1 0,-1 1 0,1-1 0,0 1-1,0-1 1,1 1 0,-1 0 0,0-1 0,0 1-1,1 0 1,-1 0 0,1 0 0,0-1-1,-1 1 1,1 0 0,0 0 0,0 0 0,0 0-1,1 0 1,-1-1 0,0 1 0,1 0 0,-1 0-1,1 0 1,-1-1 0,1 1 0,0 0-1,0-1 1,0 1 0,0 0 0,0-1 0,0 1-1,0-1 1,0 0 0,1 1 0,-1-1 0,0 0-1,1 0 1,-1 0 0,1 0 0,0 0-1,-1 0 1,4 1 0,2-1 43,0 0-1,0 0 1,0 0-1,0-1 1,0-1-1,0 1 1,0-1-1,0 0 1,0-1-1,7-1 1,-10 1-17,0 1 1,-1-1 0,1 1 0,-1-1-1,0 0 1,1 0 0,-1-1 0,5-3 0,-7 4-16,1 0 0,-1 1 0,0-1 0,1 0 0,-1 0 0,0 0 0,0 0 0,0 0 0,-1 0 0,1 0 1,0 0-1,-1 0 0,1 0 0,-1 0 0,0 0 0,0-3 0,0 1-26,0 1 0,-1 0 0,1-1-1,-1 1 1,0-1 0,0 1 0,0 0 0,-1 0 0,1 0 0,-1 0-1,0 0 1,0 0 0,0 0 0,0 0 0,0 1 0,0-1 0,-1 1-1,1-1 1,-1 1 0,0 0 0,0 0 0,0 0 0,-4-2-1,-4-1-49,0 0-1,0 1 1,-1 0-1,1 1 1,-15-2-1,17 3 81,5 1-14,0 0 0,0 0 0,0 0 0,0 1 0,0 0 0,0-1 0,0 2 0,-6 0 0,74 10 406,3-10-61,0-3-1,74-13 1,-126 14-443,9-2 167,-23 3-73,0 0 0,-1 0 0,1 0-1,-1 0 1,1 0 0,-1 0 0,1 0-1,-1-1 1,1 1 0,-1 0 0,1 0 0,-1 0-1,0-1 1,1 1 0,-1 0 0,1-1-1,-1 1 1,1 0 0,-1-1 0,0 1 0,1 0-1,-1-1 1,0 1 0,0-1 0,1 1-1,-1-1 1,0 0 0,1 1 3,0-1 1,0 1-1,0-1 0,1 1 1,-1 0-1,0-1 0,0 1 1,0 0-1,0 0 0,0 0 0,0 0 1,0 0-1,1 0 0,-1 0 1,0 0-1,1 1 0,11-1-32,19-3-108,-26 3 147,-1 0-1,1-1 1,-1 0 0,1 0 0,-1 0 0,0 0-1,9-4 1,9-5 131,-15 8-172,-6 3-244,-11 18 171,-2-1-1,-19 26 1,26-38 102,-25 32 33,17-23-44,-20 30 0,31-42 29,0 0 0,-1 0-1,1-1 1,0 1 0,0 0-1,1 0 1,-1 4 0,1-6-10,-1-1 1,1 1-1,0-1 1,0 1-1,1-1 1,-1 1-1,0-1 1,0 1-1,0-1 1,0 1 0,0-1-1,0 1 1,1-1-1,-1 1 1,0-1-1,0 0 1,1 1-1,-1-1 1,0 1-1,1 0 1,0-1 0,-1 0-1,1 0 1,0 1-1,0-1 1,-1 0 0,1 0-1,0 0 1,-1 0-1,1 0 1,0 0 0,-1 0-1,1 0 1,0 0-1,0 0 1,-1 0 0,1 0-1,0 0 1,-1-1-1,2 1 1,3-2 36,0-1-1,-1 1 1,1-1-1,-1 0 1,1-1-1,-1 1 1,0 0-1,0-1 1,4-6-1,2 0-19,2-3-123,-1-1-1,0 0 1,16-29 0,-25 39 21,-2 4 76,0 0-1,0 0 1,0 0 0,0 0-1,0 0 1,0 0-1,0-1 1,0 1 0,0 0-1,1 0 1,-1 0-1,0 0 1,0 0 0,0 0-1,0 0 1,0 0 0,0 0-1,0 0 1,0 0-1,0 0 1,0 0 0,0 0-1,0 0 1,0 0 0,0 0-1,1 0 1,-1 0-1,0 0 1,0 0 0,0 0-1,0 0 1,0 0-1,0 0 1,0 0 0,0 0-1,0 0 1,0 0 0,0 0-1,0 0 1,0 0-1,1 0 1,-1 0 0,0 0-1,0 0 1,0 0 0,0 1-1,0-1 1,0 0-1,0 0 1,0 0 0,0 0-1,0 0 1,0 0-1,0 0 1,0 0 0,0 0-1,0 0 1,0 0 0,3 8-65,1 8-1,-3 12-104,2 16 114,-3-42 71,0 0 1,1 0 0,-1 1-1,1-1 1,0 0 0,0 0-1,0 0 1,0 0 0,0 1-1,0-2 1,1 1-1,-1 0 1,1 0 0,3 3-1,-3-4 15,0 0 0,0 0 0,0 0 0,1 0 0,-1 0 0,0 0-1,0-1 1,1 1 0,-1-1 0,1 0 0,-1 1 0,1-1 0,2-1 0,37-4 224,-28 3-201,41-8 15,87-29 0,50-31-67,-187 68 8,33-11-229,-36 12 208,0 1 1,0-1-1,0 1 1,0 0 0,0-1-1,0 1 1,0 0-1,0 0 1,0 1-1,1-1 1,-1 0-1,0 1 1,0-1 0,0 1-1,2 1 1,-3-2 6,-1 1-1,0-1 1,1 0 0,-1 1 0,1-1 0,-1 1-1,0-1 1,1 1 0,-1-1 0,0 1 0,0-1 0,1 1-1,-1-1 1,0 1 0,0-1 0,0 1 0,0-1 0,0 1-1,0 0 1,1-1 0,-1 1 0,-1-1 0,1 1-1,0-1 1,0 1 0,0 0 0,0-1 0,0 1 0,-1 0-1,-7 17-57,6-13 52,-7 10 125,6-9-102,0-1-1,0 1 1,0 0-1,1 0 0,0 0 1,0 0-1,0 0 1,0 11-1,2-16 0,0 0-1,0 0 0,0 0 1,0 0-1,1 0 1,-1-1-1,0 1 1,1 0-1,-1 0 1,1 0-1,-1 0 1,1-1-1,-1 1 1,1 0-1,0 0 1,-1-1-1,1 1 1,0-1-1,0 1 1,-1 0-1,1-1 1,0 0-1,0 1 1,0-1-1,0 1 1,-1-1-1,1 0 0,0 0 1,0 1-1,0-1 1,0 0-1,0 0 1,0 0-1,1 0 1,4 0 33,-1 0 1,1 0-1,0 0 1,6-2-1,0-2-3,1 1 1,-1-2-1,0 0 0,0 0 0,-1-1 0,21-14 0,4-6-9,-2-1 1,0-1-1,36-41 0,-41 34 34,-1-1-1,40-68 0,-36 49-121,29-66 0,-47 89-85,-2 0 0,-2-1 0,12-59 1,-22 91 119,0 0 1,1 0 0,-1 0 0,0 0 0,0 0 0,0 0-1,0 0 1,0 0 0,0 0 0,0 0 0,-1 0-1,1 0 1,0 0 0,0 0 0,-1-1 0,0 1 8,1 1 1,-1 0 0,1 0-1,-1 0 1,1 1 0,-1-1 0,0 0-1,1 0 1,-1 0 0,1 0-1,-1 0 1,1 1 0,-1-1-1,1 0 1,0 0 0,-1 1 0,1-1-1,-1 0 1,1 1 0,0-1-1,-1 0 1,1 1 0,-1-1 0,1 1-1,0-1 1,0 1 0,-1-1-1,1 1 1,0 0 0,-6 6-4,0 1 0,1 1 1,1-1-1,-1 1 0,1-1 0,1 1 1,0 0-1,-3 15 0,-1 8-39,-1 37-1,7-57 61,-4 47 55,4 1 1,6 83 0,-2-107-29,0-1 116,8 44 1,-9-69-145,1 1 0,0-1 0,1 0 0,0-1 0,0 1 0,1-1 0,0 1 0,10 12 0,-7-15-2313,-8-12 505,-6-14 304,6 18 1532,-7-13-266,0 0 1,-2 0-1,1 0 0,-2 1 1,-15-17-1,6 7 141,2 2 182,-1 1 0,-1 0 0,0 2 0,-23-17 0,23 21 941,-1 1 0,-33-15 0,36 19-326,11 5-402,6 4-293,0 0 0,0 0 0,0 0 0,0 0 0,0 0 0,0 0 0,0 0 1,1 0-1,-1 0 0,0 0 0,0 0 0,0 0 0,0 0 0,0 0 0,0 0 0,0 0 0,0 0 0,0 0 0,0 0 0,0 0 0,0 0 0,0 0 0,0 0 0,0 0 1,0 0-1,0 0 0,0 0 0,0 0 0,0 0 0,0 0 0,0 0 0,0 0 0,0 0 0,0 0 0,0 0 0,0 0 0,0 0 0,0 0 0,0-1 0,0 1 1,0 0-1,0 0 0,0 0 0,0 0 0,0 0 0,0 0 0,0 0 0,0 0 0,0 0 0,163 17 618,-62-9-418,123 1-3348,-219-9 3046,1 0 1,-1 0 0,0 1-1,0-1 1,0 1 0,0 1-1,0-1 1,0 1 0,9 4-1,-11-5 77,-1 1-1,1 0 1,-1 0-1,0 0 1,0 0-1,0 1 0,0-1 1,0 0-1,0 1 1,0-1-1,-1 1 1,1 0-1,-1 0 1,0-1-1,0 1 1,0 0-1,0 0 0,0 5 1,3 23 1351,-1 1 1,-3 54 0,0-40-749,2-44-761,2-6-388,4-6-936,-3 0 502,-1-1-1,0 1 1,0-1-1,3-20 0,4-47-1419,-8 44 1723,11-191 146,-20 165 762,5 59-220,1 1 0,0 0-1,0 0 1,0 0 0,0-1 0,0 1 0,0 0-1,0 0 1,0-1 0,0 1 0,0 0-1,0 0 1,0-1 0,0 1 0,0 0 0,1 0-1,-1 0 1,0-1 0,0 1 0,0 0-1,0 0 1,0 0 0,0-1 0,1 1 0,-1 0-1,0 0 1,0 0 0,0 0 0,0-1-1,1 1 1,-1 0 0,0 0 0,0 0 0,0 0-1,1 0 1,-1 0 0,0 0 0,0-1-1,1 1 1,-1 0 0,0 0 0,0 0 0,0 0-1,1 0 1,-1 0 0,0 0 0,0 0-1,1 0 1,-1 1 0,0-1 0,0 0 0,1 0-1,-1 0 1,0 0 0,0 0 0,0 0-1,1 0 1,-1 0 0,0 1 0,0-1-1,0 0 1,0 0 0,1 0 0,-1 0 0,0 1-1,17 14-34,-14-11-4,15 13 259,-2 0 1,0 2-1,-2 0 1,14 21-1,-6-1 1731,21 50-1,-30-60-1138,22 47 905,-30-66-1413,1 1 0,1-1 0,0-1 0,14 16 0,-19-23-181,0 0 0,0 0 0,0-1 0,0 1 0,0 0 0,0-1 0,1 0 0,-1 1 1,1-1-1,-1 0 0,1 0 0,-1-1 0,1 1 0,-1 0 0,6 0 0,-6-2-69,0 1 1,0 0-1,0 0 1,0-1-1,0 1 1,0-1-1,0 0 1,0 0-1,0 0 1,-1 0-1,1 0 1,0 0-1,-1 0 1,1 0-1,-1 0 0,1-1 1,-1 1-1,1-1 1,-1 1-1,0-1 1,2-3-1,14-25-73,14-35-1,-10 4-3338,-21 60 3284,0 1 1,0 0 0,0-1-1,0 1 1,0-1-1,0 1 1,0 0-1,0-1 1,1 1 0,-1 0-1,0-1 1,0 1-1,1 0 1,-1-1 0,0 1-1,0 0 1,1-1-1,-1 1 1,0 0-1,1 0 1,-1-1 0,0 1-1,1 0 1,-1 0-1,0 0 1,2-1-1,-2 2 17,0-1 0,1 0-1,-1 0 1,1 0 0,-1 1-1,1-1 1,-1 0 0,0 1-1,1-1 1,-1 0 0,0 1-1,1-1 1,-1 1 0,0-1-1,0 0 1,1 1 0,-1 0-1,9 23-552,-8-19 639,0 0-1,1-1 0,-1 1 0,1 0 1,1-1-1,-1 1 0,0-1 1,1 0-1,0 0 0,0 0 0,5 5 1,-6-8 65,-1 0 0,1 0 1,-1 0-1,1 0 0,0 0 0,-1 0 1,1 0-1,0-1 0,0 1 1,0-1-1,-1 1 0,1-1 0,0 0 1,0 1-1,0-1 0,0 0 1,0 0-1,0-1 0,-1 1 0,1 0 1,0-1-1,0 1 0,0-1 1,0 1-1,-1-1 0,1 0 0,0 0 1,-1 0-1,1 0 0,0 0 1,-1 0-1,2-2 0,3-2 58,0 0-1,0 0 0,0-1 1,-1 0-1,0 0 0,7-13 1,-9 14-136,0 0 1,0 0 0,-1-1 0,0 1 0,0-1 0,0 1 0,-1-1 0,0 1 0,0-1 0,0-6 0,-1 11-14,0 1 1,1-1-1,-1 0 0,0 1 0,0-1 1,-1 0-1,1 1 0,0-1 0,0 1 1,0-1-1,0 0 0,0 1 0,-1-1 1,1 1-1,0-1 0,0 0 0,-1 1 1,0-2-1,1 2 7,-1 0 1,1 0-1,0 0 0,-1 0 0,1 0 1,0 0-1,0 1 0,-1-1 1,1 0-1,0 0 0,-1 0 1,1 0-1,0 0 0,-1 0 0,1 0 1,0 1-1,0-1 0,-1 0 1,1 0-1,0 0 0,0 1 0,-1-1 1,1 0-1,0 0 0,0 1 1,-16 23 434,9-11-102,0 1 0,1-1-1,1 1 1,0 0 0,1 0-1,1 1 1,0-1-1,1 1 1,0 0 0,1 0-1,1-1 1,0 1-1,3 17 1,-2-29-292,-1-1-1,1 1 1,0 0 0,0-1 0,0 1-1,0-1 1,0 0 0,1 1-1,-1-1 1,1 0 0,-1 0-1,1 0 1,0 0 0,0 0 0,0 0-1,0 0 1,0-1 0,0 1-1,0-1 1,1 0 0,-1 1-1,0-1 1,1 0 0,5 1 0,2 1 31,1-1 1,-1-1 0,1 0 0,19 0 0,-3-2-832,0-1 1,52-10-1,6-13-5201,-35 8 2747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47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 37 2400,'12'-8'6180,"-18"4"-4286,4 3-1855,0 1-1,1-1 1,-1 1-1,0 0 1,1 0-1,-1 0 1,0 0 0,1 0-1,-1 0 1,0 0-1,0 1 1,1-1-1,-1 0 1,-1 2-1,-10 1 104,-8 1-52,0 1-1,1 1 1,-1 1 0,2 1-1,-1 1 1,1 0-1,0 2 1,-21 15 0,29-18-76,0 1 1,1 0 0,0 1 0,0 0 0,1 0 0,1 1 0,-1 0 0,2 0-1,0 1 1,0 0 0,1 1 0,0 0 0,1-1 0,-3 16 0,4-1 388,4-26-373,0 0 0,0 0 0,0-1 0,0 1 0,0 0 0,0 0 1,0 0-1,0-1 0,1 1 0,-1 0 0,0 0 0,0-1 0,1 1 0,-1 0 1,0 0-1,1-1 0,-1 1 0,1 0 0,-1-1 0,1 1 0,-1-1 0,1 1 1,-1-1-1,1 1 0,-1-1 0,1 1 0,0-1 0,0 1 0,-1-1 1,1 0-1,0 1 0,0-1 0,4 0 72,-1-1 0,1 0 0,-1 0 0,0-1 0,1 0-1,-1 1 1,0-1 0,6-4 0,16-12 220,46-41 0,-60 48-240,96-82 243,-94 80-336,0 0 0,19-25 1,-7 8-539,-19 26 234,-5 4-135,-3 3 68,-2 2 359,0-1 1,0 0-1,1 1 1,0-1-1,0 1 1,0 0-1,1 0 1,0 0-1,0 0 0,0-1 1,0 2-1,1-1 1,0 0-1,0 0 1,0 0-1,2 8 1,1 3 174,1-1 0,0 0 1,1 0-1,9 17 1,-11-26-67,0 0 0,0-1 1,1 1-1,0-1 0,6 7 1,-9-11-42,0 1 0,0-1 1,1 0-1,-1 0 1,0 1-1,0-1 0,1 0 1,-1-1-1,1 1 1,-1 0-1,1 0 0,-1-1 1,1 1-1,0 0 1,-1-1-1,1 0 0,0 1 1,-1-1-1,1 0 1,0 0-1,0 0 0,-1 0 1,1 0-1,0 0 1,-1-1-1,4 0 1,-1-1 58,1-1 1,-1 1 0,0-1-1,0 0 1,0 0 0,0-1 0,6-6-1,21-31 68,-19 23-88,7-7-37,1-2-36,0-1 0,15-31 0,-30 47-247,-3 9-405,-5 13 234,3-10 406,-7 26-238,3-16 259,2-1 0,-1 1 0,2-1 0,-3 20 0,5-12 47,3 34 0,-3-46 0,0 1 0,0 0 0,1-1 0,0 1 0,0-1 1,0 0-1,1 0 0,-1 0 0,7 9 0,-8-13-41,0-1 0,0 1 1,-1 0-1,1-1 0,0 1 0,0-1 0,0 1 0,0-1 0,0 1 0,0-1 1,0 0-1,-1 0 0,1 1 0,0-1 0,0 0 0,0 0 0,0 0 0,0 0 0,0 0 1,0 0-1,0 0 0,0 0 0,0-1 0,0 1 0,0 0 0,0 0 0,0-1 1,0 1-1,0-1 0,0 1 0,1-2 0,4-1 58,0-1 0,-1 0 0,8-8 0,-10 9-61,211-165 723,-191 147-772,-20 18-91,0 0-1,0 0 1,0 0 0,1 0-1,-1 1 1,1-1-1,5-2 1,-9 5 97,1 0-1,0 0 1,-1 0-1,1 0 1,-1 1-1,1-1 1,0 0-1,-1 0 1,1 1-1,-1-1 1,1 0-1,-1 0 1,1 1-1,-1-1 1,1 1-1,-1-1 1,0 1-1,1-1 1,-1 0-1,1 1 1,-1-1 0,0 1-1,1 0 1,5 6 20,-2-4 3,11 8-4,1 0 0,25 11 0,-35-19 23,0-1 0,0 0 0,1 0-1,-1-1 1,0 1 0,1-1 0,-1-1 0,1 1 0,0-1 0,11-1-1,-7-1 76,0 0-1,0 0 1,0-1-1,-1 0 1,17-8-1,-23 9-56,0 0 1,0 0-1,-1 0 0,1-1 1,0 1-1,-1-1 0,0 0 1,0 0-1,0-1 0,0 1 1,0 0-1,-1-1 0,1 0 0,-1 0 1,0 1-1,2-6 0,-4 8-50,1 1-1,-1 0 1,0-1-1,0 1 1,0-1-1,1 1 1,-1 0-1,0-1 1,0 1-1,0-1 1,0 1-1,0 0 1,0-1-1,0 1 1,0-1-1,0 1 1,0-1-1,0 1 1,0 0-1,0-1 1,0 1-1,0-1 1,-1 1-1,1 0 1,0-1-1,0 1 1,0 0-1,-1-1 1,1 1-1,0-1 1,0 1-1,-1 0 1,1 0-1,0-1 1,-1 1-1,1 0 1,0-1-1,-1 1 1,1 0-1,0 0 1,-1 0-1,1 0 1,-1-1-1,1 1 1,0 0-1,-1 0 1,1 0-1,-1 0 1,1 0-1,-1 0 1,1 0-1,0 0 1,-1 0-1,1 0 1,-1 0-1,1 0 1,0 0-1,-1 1 1,1-1-1,-1 0 1,1 0-1,-4 1-65,1 0 0,-1 0 0,1 1 0,-1-1 1,1 1-1,0 0 0,-3 2 0,2-1 61,1 0 1,0 0 0,-1 0-1,1 1 1,1 0-1,-1-1 1,1 1-1,-1 0 1,1 0 0,0 0-1,0 0 1,1 1-1,-1-1 1,1 1 0,0-1-1,0 1 1,1-1-1,-1 8 1,1-8 28,0-1 1,0 1 0,1-1-1,-1 1 1,1-1 0,0 1-1,0-1 1,0 1 0,0-1-1,1 0 1,0 0 0,-1 0-1,1 0 1,0 0-1,0 0 1,1 0 0,-1-1-1,0 1 1,1-1 0,0 1-1,-1-1 1,1 0 0,0 0-1,0 0 1,6 2-1,-7-4 35,1 1-1,-1 0 0,1-1 0,-1 0 0,1 0 0,0 1 1,-1-2-1,1 1 0,-1 0 0,1 0 0,0-1 1,-1 1-1,1-1 0,-1 0 0,1 0 0,3-2 0,7-3 140,23-16 0,-23 13-156,48-25 13,93-37 0,-150 69-55,6-2-8,4-2-74,22-7-1,-32 12 41,-1 0 0,1 0 0,0 1 0,-1-1 0,1 1 0,0 0 0,0 0 0,-1 0 0,1 1 0,0-1 0,6 3 0,-10-3 42,1 1-1,0-1 0,0 1 0,-1-1 0,1 1 0,0-1 0,-1 1 0,1 0 0,-1-1 0,1 1 0,0 0 0,-1-1 0,0 1 0,1 0 0,-1 0 0,1 0 1,-1 0-1,0-1 0,0 1 0,1 0 0,-1 0 0,0 1 0,1 24-171,-1-13 109,1-5 80,0 0 0,1-1 0,0 1 0,1 0 0,-1-1 0,2 0 0,-1 0 0,1 0 0,0 0 1,0 0-1,1-1 0,9 11 0,-11-14 31,0 0-1,1 1 1,-1-1 0,1-1-1,0 1 1,-1 0 0,1-1 0,0 0-1,0 0 1,1 0 0,-1-1 0,0 1-1,1-1 1,-1 0 0,1 0 0,-1 0-1,1-1 1,-1 0 0,1 0 0,0 0-1,-1 0 1,9-2 0,1-3 64,1-1-1,0 0 1,22-14 0,-10 6-45,24-13-27,67-33 100,-110 57-112,8-4 5,0 0 1,-1-1-1,28-20 1,-43 28-32,0 0 4,0 0 0,0 0 0,0 0 1,0 0-1,0 0 0,0 0 0,0 0 1,0 0-1,-1 0 0,1 0 0,0 0 1,0 0-1,0 0 0,0 0 0,0 0 1,0 0-1,0 0 0,0 0 0,0 0 1,0 0-1,0 0 0,0 0 0,0-1 1,-1 1-1,1 0 0,0 0 0,0 0 1,0 0-1,0 0 0,0 0 0,0 0 1,0 0-1,0 0 0,0 0 0,0 0 1,0-1-1,0 1 0,0 0 0,0 0 1,0 0-1,0 0 0,0 0 0,0 0 1,0 0-1,0 0 0,0 0 0,0 0 1,0-1-1,0 1 0,0 0 0,0 0 1,0 0-1,0 0 0,1 0 0,-1 0 1,0 0-1,0 0 0,0 0 0,-7 1-65,0 0 0,1 0-1,-1 1 1,-8 3 0,-2 1 42,0-1 23,1 1-1,-1 0 1,1 1 0,-21 13-1,30-16-5,-1 1-1,1 0 1,0 1-1,1-1 0,-1 1 1,1 1-1,0-1 0,1 1 1,0 0-1,-7 11 0,11-15 17,0-1-1,0 0 0,0 1 1,1-1-1,-1 0 0,1 1 0,0-1 1,-1 0-1,1 1 0,0-1 0,1 1 1,-1-1-1,1 4 0,-1-5 7,0 0 0,1 1 0,-1-1 1,1 0-1,-1 0 0,1 0 0,-1 1 0,1-1 0,0 0 0,0 0 0,-1 0 0,1 0 0,0 0 0,0 0 0,0-1 1,0 1-1,0 0 0,0 0 0,0-1 0,1 1 0,-1 0 0,0-1 0,0 1 0,0-1 0,1 0 0,1 1 0,2 0 70,0-1 0,0 0 0,0 0-1,0-1 1,0 1 0,0-1 0,0 0-1,10-4 1,38-18-70,-32 12 51,-3 3-36,-2-1-1,1-1 1,-1-1 0,27-23-1,-41 32-46,-2 1 16,1 1-1,-1 0 0,1 0 0,-1-1 1,0 1-1,1 0 0,-1-1 1,0 1-1,0 0 0,1-1 1,-1 1-1,0 0 0,0-1 1,1 1-1,-1-1 0,0 1 1,0-1-1,0 1 0,0 0 0,0-1 1,0 1-1,1-2 0,-4 3-27,1-1 0,0 1 0,1 0 0,-1 0 0,0 0 0,0 0 0,-2 1 0,0 0 24,1 1-1,0-1 0,0 1 0,0 0 1,1 0-1,-1 0 0,1 0 1,-1 0-1,1 0 0,0 1 0,-1 3 1,2-5 3,0 0 1,0 0 0,0 0 0,1 0 0,-1 0 0,1 0 0,0 0-1,-1 1 1,1-1 0,0 0 0,0 0 0,0 0 0,1 0-1,-1 0 1,0 1 0,1-1 0,0 0 0,-1 0 0,1 0 0,2 4-1,-1-4 13,0 1 0,0 0-1,0-1 1,0 1 0,1-1-1,-1 0 1,1 0 0,0 0-1,0 0 1,-1 0 0,1-1-1,6 3 1,-4-2 9,1-1 1,-1 1-1,1-1 1,0 0-1,-1-1 0,12 0 1,3-1 48,-1-2 1,0-1-1,26-7 1,-42 10-59,56-19 41,110-53 0,-154 66-13,106-56 17,-120 62-65,25-15 66,-25 15-55,-1 1-1,1-1 0,0 0 1,-1 1-1,1-1 1,0 1-1,-1-1 1,1 0-1,-1 0 1,1 1-1,-1-1 0,1 0 1,-1 0-1,1 0 1,-1 1-1,0-1 1,1 0-1,-1 0 1,0 0-1,0 0 0,0 0 1,0 0-1,0 0 1,0 1-1,0-1 1,0-2-1,-1 3-16,0-1 1,1 1-1,-1 0 0,0 0 1,0 0-1,0-1 0,1 1 1,-1 0-1,0 0 0,0 0 1,0 0-1,0 0 0,1 1 1,-1-1-1,-1 0 0,-7 2-4,0 1-1,0 0 0,0 0 1,1 1-1,-15 7 0,14-6 15,3-1-26,0 0 0,0 0 0,0 0 0,1 0 0,0 1-1,0 0 1,0 0 0,-6 8 0,8-9 29,1 0 0,-1 0 0,1 0 0,0 1 0,-1-1 0,2 1-1,-1-1 1,1 1 0,-1 0 0,1 0 0,1-1 0,-1 7 0,1-10 11,0 0 0,0 0 0,0 0 1,0 0-1,0 0 0,0 0 0,0 0 0,0 0 0,1 0 0,-1 0 0,1 0 1,-1 0-1,1 0 0,-1 0 0,1 0 0,-1 0 0,1 0 0,0-1 0,-1 1 1,1 0-1,0 0 0,0-1 0,-1 1 0,1 0 0,0-1 0,0 1 0,0-1 1,0 1-1,0-1 0,0 0 0,0 1 0,0-1 0,0 0 0,0 0 0,0 1 1,0-1-1,0 0 0,0 0 0,1 0 0,-1 0 0,0-1 0,0 1 0,1-1 1,3 1 46,0-1 1,-1-1-1,1 1 1,0-1 0,-1 1-1,0-1 1,1-1-1,3-2 1,18-14 109,-16 11-222,0 0-1,1 1 1,18-10-1,-29 17 55,1 0-1,-1 0 1,0 0-1,0-1 1,0 1-1,1 0 1,-1 0-1,0 0 1,0 0-1,1 0 0,-1-1 1,0 1-1,0 0 1,1 0-1,-1 0 1,0 0-1,1 0 1,-1 0-1,0 0 1,0 0-1,1 0 1,-1 0-1,0 0 0,1 0 1,-1 0-1,0 0 1,0 0-1,1 0 1,-1 1-1,0-1 1,1 0-1,-1 0 1,0 0-1,0 0 1,0 0-1,1 1 0,-1-1 1,0 0-1,0 0 1,0 1-1,1-1 1,-1 0-1,0 0 1,0 0-1,0 1 1,0-1-1,0 0 1,1 1-1,-1-1 0,0 0 1,0 0-1,0 1 1,0-1-1,0 0 1,0 1-1,0-1 1,0 0-1,0 0 1,0 1-1,0-1 1,0 0-1,0 0 0,0 1 1,-1-1-1,1 1 1,-7 21-163,-82 191 13,72-163 189,-3-1-1,-1 0 0,-30 46 1,40-79 36,-1-1 0,0 0 0,-1-1 1,0 0-1,-22 16 0,33-29-47,1 0 0,-1 0 0,0 0-1,1 0 1,-1 0 0,0 0 0,1-1 0,-1 1 0,0-1-1,0 1 1,0-1 0,0 0 0,1 0 0,-1 0-1,0 0 1,0 0 0,0 0 0,0 0 0,0 0 0,0-1-1,1 1 1,-1-1 0,0 0 0,-2 0 0,4 0-21,0 1 0,-1-1 0,1 1 0,0-1 1,-1 1-1,1-1 0,0 1 0,0-1 0,0 0 0,0 1 1,0-1-1,0 1 0,0-1 0,-1 1 0,2-1 0,-1 0 1,0 1-1,0-1 0,0 1 0,0-1 0,0 1 0,0-1 1,1 0-1,-1 1 0,0-1 0,0 1 0,1-1 0,-1 1 1,0-1-1,1 1 0,-1 0 0,0-1 0,2 0 0,14-19-49,11-4-27,-14 11 51,1 1 0,23-14-1,111-69-205,-26 12 308,-35 22 103,-55 40-135,-2-2-1,0 0 0,-2-3 0,0 0 0,35-45 1,-61 69-63,0-1 0,0 1 1,0 0-1,-1-1 0,1 0 1,-1 1-1,1-1 0,-1 0 0,0 0 1,0 0-1,-1 0 0,1 0 1,0 0-1,-1 0 0,0 0 0,0 0 1,0-5-1,0 7 6,-1 0-1,1 0 0,-1 0 1,1 1-1,-1-1 1,1 0-1,-1 0 1,0 1-1,1-1 1,-1 0-1,0 1 1,0-1-1,0 1 0,1-1 1,-1 1-1,0-1 1,0 1-1,0-1 1,0 1-1,0 0 1,0 0-1,0-1 1,0 1-1,0 0 1,0 0-1,0 0 0,0 0 1,0 0-1,-1 1 1,-31 3-127,28-2 159,-1-1 1,1 1 0,0 0-1,0 0 1,0 0-1,1 1 1,-1-1-1,0 1 1,1 1 0,0-1-1,0 0 1,0 1-1,0 0 1,0 0 0,-3 6-1,5-7 1,0 0 0,1 0-1,-1 0 1,1 0 0,0 1-1,0-1 1,0 0 0,1 1-1,-1-1 1,1 1-1,0-1 1,-1 1 0,2-1-1,-1 1 1,0-1 0,1 1-1,-1-1 1,1 0 0,0 1-1,0-1 1,1 0 0,-1 1-1,1-1 1,2 4 0,0-1 22,-1-1 0,1-1 0,0 1 0,0-1 0,1 1 0,0-1 0,-1-1 0,1 1 0,0-1 0,1 1 0,-1-1 0,1-1 0,-1 1 0,8 1 0,-5-1-4,0-1-1,0 0 1,0-1 0,0 0 0,0 0 0,0-1 0,0 0 0,0 0 0,1-1 0,9-2 0,28-10-1220,-1-2 0,54-26 0,-50 19-1188,18-2 165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49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1136 4640,'31'-17'2417,"-23"13"-2012,0-1 0,1 0 0,-2 0 0,13-10 0,25-26 882,119-98 605,-143 125-1771,13-10 67,-2-1 0,0-1 0,-2-1 0,28-33 0,116-176 518,-156 210-569,15-21 30,91-137 483,-16-6-48,-106 187-634,0-1 0,-1 1 0,0 0 0,0 0 0,0-1 0,0 1 0,0-1 0,0-6 0,-1 10 17,0 0 0,0-1 0,0 1 0,0 0 0,0-1 0,0 1 0,0 0-1,0-1 1,0 1 0,0 0 0,0-1 0,0 1 0,0 0 0,0-1 0,0 1 0,-1 0 0,1 0 0,0-1 0,0 1 0,0 0 0,-1-1 0,1 1 0,0 0 0,0 0 0,0 0 0,-1-1 0,1 1 0,0 0 0,0 0 0,-1 0 0,1-1 0,-1 1 0,-10 4-346,-10 14 107,21-18 255,-15 17 34,0 0 0,1 2 1,1 0-1,1 0 0,1 1 0,0 1 0,1-1 0,-11 40 0,0 14 176,-13 95-1,32-158-200,-11 86 264,12-81-136,1 0 0,0 1 1,1-1-1,4 18 0,-5-31-78,1 0-1,0 0 0,0 0 1,0 1-1,0-1 1,1 0-1,-1-1 1,1 1-1,0 0 1,0 0-1,0-1 0,0 1 1,0-1-1,1 1 1,-1-1-1,3 2 1,-3-3-15,0 0 0,1 0 1,-1 0-1,0 0 0,1 0 1,-1 0-1,0-1 0,1 1 1,-1-1-1,1 0 0,-1 0 1,1 0-1,-1 0 0,1 0 1,-1 0-1,1-1 0,-1 1 1,0-1-1,1 0 0,-1 0 1,0 1-1,3-3 0,7-4 3,-1 0-1,0-1 0,0 0 0,-1-1 1,0 0-1,11-14 0,-19 21-58,-1-1 0,1 0 0,0 0-1,-1 0 1,0 0 0,2-4 0,0-3-32,-3 10 36,0 0 1,0 0 0,0 0 0,-1 0 0,1 0 0,0 0 0,0 0 0,0 0 0,0 0 0,0 0 0,0 0 0,0 0-1,0 0 1,0 0 0,0 0 0,0 0 0,0 0 0,0-1 0,0 1 0,0 0 0,0 0 0,0 0 0,0 0 0,0 0-1,0 0 1,0 0 0,0 0 0,0 0 0,0 0 0,0 0 0,0 0 0,0 0 0,0 0 0,0 0 0,0 0 0,-1 0-1,-1 5-27,-1 1-1,1 0 0,0 0 0,1 0 0,-1 0 0,1 0 1,0 0-1,0 0 0,1 0 0,0 0 0,0 0 0,1 0 0,-1 1 1,3 8-1,-1-11 66,-1-1 0,1 0 0,-1 1 0,1-1 0,0 0 0,0 0 0,1-1 0,-1 1 0,0 0 0,1-1 0,0 1 0,0-1 0,-1 0 0,1 0 0,0 0 0,1 0 0,-1 0 0,0-1 0,1 0 0,-1 1 0,0-1 0,1-1 0,-1 1 0,1 0 0,0-1 0,5 1 0,2-2 75,1 0 0,-1 0 0,0-1 0,0-1 0,0 0 0,19-7 0,61-36 63,-32 15-72,-46 24-113,-1-1 0,1 0 0,11-10 0,-20 15-11,0 0 0,0 1 0,1-1 0,-1 1 0,1 0-1,-1 0 1,1 1 0,0-1 0,-1 1 0,1 0 0,6 0 0,-11 1 17,1 0 1,-1 1 0,0-1 0,1 0-1,-1 1 1,0-1 0,0 0 0,1 1-1,-1-1 1,0 0 0,0 1 0,0-1-1,1 0 1,-1 1 0,0-1-1,0 1 1,0-1 0,0 0 0,0 1-1,0-1 1,0 1 0,0-1 0,0 1-1,0-1 1,0 0 0,0 1-1,0-1 1,0 1 0,0 0 0,-3 16 25,3-15-5,-1 5 19,-1 0 0,0 0 0,0 0 0,-1 0 0,1 0 0,-1 0 0,-1-1 0,0 1 0,-8 10 0,-1 3 11,7-11 50,1 0 334,18-16-146,1-3-240,-1-1 0,-1-1-1,14-15 1,-5 6 46,-21 20-83,20-19-88,31-24-1,-51 44 70,1-1 0,0 0 1,0 1-1,0-1 0,0 0 0,0 1 0,0-1 0,0 1 0,1 0 0,-1-1 0,0 1 0,0 0 0,0 0 0,0-1 0,0 1 0,1 0 0,-1 0 0,0 0 0,1 1 0,-1-1 0,0 1-1,0-1 1,0 0-1,-1 1 0,1-1 1,0 1-1,-1 0 1,1-1-1,0 1 1,-1 0-1,1-1 0,-1 1 1,1 0-1,-1 0 1,1-1-1,-1 1 0,1 0 1,-1 0-1,0 0 1,1 0-1,-1 0 1,0-1-1,0 1 0,0 1 1,1 5 34,-1 1-1,0-1 1,0 0 0,0 0 0,-1 0-1,0 0 1,-1 0 0,0 0 0,-3 9-1,-3 11 185,6-16-24,2-11-174,0 0 0,0 0 0,0 0 0,0 0 1,0 0-1,0 1 0,0-1 0,0 0 0,0 0 0,1 0 0,-1 0 0,0 0 0,0 0 0,0 0 0,0 0 0,0 0 1,0 0-1,0 0 0,0 0 0,0 0 0,0 0 0,0 0 0,0 0 0,0 0 0,0 0 0,0 0 0,0 1 0,0-1 1,0 0-1,0 0 0,1 0 0,-1 0 0,0 0 0,0 0 0,0 0 0,0 0 0,0 0 0,0 0 0,0 0 0,0 0 1,0 0-1,0 0 0,0 0 0,0 0 0,0 0 0,1 0 0,-1-1 0,0 1 0,0 0 0,0 0 0,0 0 0,0 0 1,0 0-1,0 0 0,0 0 0,0 0 0,0 0 0,0 0 0,0 0 0,14-16 285,-1-1-261,10-7-27,-14 13-22,1 1 0,0 1 0,0-1 0,1 2 0,0-1 0,21-11-1,-32 19 7,1 1-1,0-1 1,0 1-1,-1 0 1,1-1-1,0 1 0,0 0 1,-1-1-1,1 1 1,0 0-1,0 0 1,0 0-1,0 0 0,0 0 1,-1 0-1,1 0 1,0 0-1,0 0 1,0 0-1,0 0 0,-1 1 1,1-1-1,0 0 1,0 1-1,-1-1 1,1 0-1,1 2 1,-1-1 5,-1 0 0,0 0 0,1 0 1,-1 0-1,0 1 0,1-1 1,-1 0-1,0 0 0,0 0 1,0 1-1,0-1 0,0 0 1,0 0-1,-1 1 0,1-1 1,0 0-1,-1 0 0,0 2 1,-26 86 159,27-88-148,-1-1 0,1 0 0,0 1 0,0-1 0,0 1 0,0-1 0,-1 1 0,1-1 0,0 0 0,0 1 0,-1-1 0,1 1 0,0-1 0,0 0 0,-1 1 0,1-1 0,0 0 0,-1 0 0,1 1 0,-1-1 0,1 0 0,6 2 132,17 10-202,-20-10 63,0 0-1,0 0 1,1 0 0,-1 0 0,0-1 0,1 1 0,4 0 0,4 1 46,1-2 0,0 1 0,0-1 0,-1-1 0,19-2 0,4-2-20,-22 3-6,0 0 0,0-2 0,0 1 0,0-1 0,0-1 0,22-10 0,-30 12-29,14-8 84,0 0 0,-1-1 0,25-19 0,-37 24-54,0 0 0,-1-1 0,0 0 0,0 0 0,0 0 0,-1 0 0,0-1 0,-1 0-1,4-9 1,-6 14-38,0 1-1,0 0 0,-1 0 0,1 0 1,-1-1-1,1 1 0,-1 0 0,0-5 1,0 6 13,0 1 1,0 0-1,0-1 1,0 1 0,0 0-1,-1 0 1,1-1-1,0 1 1,0 0 0,0-1-1,0 1 1,0 0 0,-1 0-1,1-1 1,0 1-1,0 0 1,-1 0 0,1 0-1,0-1 1,0 1-1,-1 0 1,1 0 0,0 0-1,0 0 1,-1 0-1,1-1 1,-1 1 0,0 0-9,0 0 1,0 0-1,0 0 1,0 1-1,0-1 1,-1 0-1,1 0 1,0 1-1,0-1 1,0 1-1,0-1 1,-1 1-1,-4 3-7,0 0 0,1-1 0,-1 2-1,1-1 1,0 0 0,0 1 0,1 0-1,-8 11 1,9-13 27,1 1-1,-1 0 1,1 0 0,0 0-1,1 1 1,-1-1 0,1 0-1,-1 1 1,1-1 0,1 1-1,-1 0 1,1-1-1,0 1 1,0 8 0,1-10 5,0 0 1,0 0 0,0 0-1,0-1 1,0 1-1,0 0 1,1-1 0,0 1-1,-1-1 1,1 1 0,0-1-1,0 0 1,0 0-1,1 0 1,-1 0 0,0 0-1,1 0 1,-1 0-1,1-1 1,0 0 0,5 3-1,-1-2 20,0 1-1,0-1 0,0 0 1,0-1-1,1 0 1,-1 0-1,16 0 0,1-4-1243,1 0 0,0-1 0,-1-2 0,33-10 0,-21 7-617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50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29 4992,'-24'-15'2240,"29"15"-1952,0-5 224,4 5-352,4-9-160,0 9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50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51 140 5632,'-45'-24'2560,"40"19"-2208,18 2 704,6 0-640,25-5 320,11-1-416,35-7-128,0 1-96,36-5 64,-2 6-96,8 3-320,-16 2 160,-3 6-4576,-13 3 2592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51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284 612 3488,'5'-17'5520,"-8"17"-5376,0 0-1,1 1 1,-1-1 0,1 1 0,-1 0 0,1 0-1,-1 0 1,1 0 0,-1 0 0,1 0 0,-3 3-1,-10 4 68,-110 59 1170,109-60-1149,-1 1-90,-22 13 0,35-18-89,0 0 0,0 0 0,0 0 0,0 1 0,0-1 0,1 1 0,-1 0 0,1 0 0,0 0 0,-3 5 0,6-9-39,0 1 0,0-1 0,0 0 0,0 0 1,0 1-1,0-1 0,0 0 0,0 1 0,-1-1 0,1 0 1,0 0-1,0 1 0,1-1 0,-1 0 0,0 1 1,0-1-1,0 0 0,0 0 0,0 1 0,0-1 0,0 0 1,0 1-1,0-1 0,1 0 0,-1 0 0,0 0 1,0 1-1,0-1 0,0 0 0,1 0 0,-1 0 1,0 1-1,0-1 0,1 0 0,-1 0 0,0 0 0,0 0 1,1 0-1,-1 1 0,0-1 0,0 0 0,1 0 1,-1 0-1,0 0 0,1 0 0,-1 0 0,0 0 1,0 0-1,1 0 0,-1 0 0,0 0 0,1 0 0,-1 0 1,1-1-1,19 0 352,18-6-195,-1 0 0,0-3-1,-1-1 1,0-1 0,-1-3-1,38-20 1,-66 31-124,-1 0 1,0-1-1,0 0 0,0 0 1,-1-1-1,0 1 0,0-1 1,0 0-1,-1-1 0,0 1 1,0-1-1,0 0 0,-1 0 1,3-8-1,0-6-18,0 0 0,-2 0 0,4-41 0,-5 32-14,0 0-1,2 0 0,2 0 0,0 1 1,14-34-1,13-26 102,4-10-142,-20 66-112,-18 32 109,1-1-1,0 1 0,0 0 0,0-1 0,0 1 0,0 0 0,0 0 0,1 0 0,-1 0 1,0 0-1,1 0 0,-1 0 0,0 0 0,1 0 0,-1 1 0,1-1 0,-1 1 0,1-1 0,2 0 1,-4 1 20,1 0 1,-1 1 0,1-1-1,-1 0 1,1 0 0,0 1-1,-1-1 1,1 0 0,-1 1-1,0-1 1,1 0 0,-1 1-1,1-1 1,-1 1 0,0-1 0,1 1-1,-1-1 1,0 1 0,1-1-1,-1 1 1,0-1 0,0 1-1,1-1 1,-1 1 0,0 0-1,0-1 1,0 1 0,0-1 0,0 1-1,0 0 1,2 25-20,-2-23 26,-5 77 2,-37 211 0,-33 70 32,16-134 296,-18-6 485,68-201-144,-18 31 0,15-36-12,12-15-645,0 1 1,0-1-1,0 0 1,0 0-1,0 0 1,0 0-1,-1 0 0,1 0 1,0 1-1,0-1 1,0 0-1,0 0 1,0 0-1,-1 0 1,1 0-1,0 0 1,0 0-1,0 0 1,0 0-1,-1 0 1,1 0-1,0 0 1,0 0-1,0 0 1,-1 0-1,1 0 0,0 0 1,0 0-1,0 0 1,0 0-1,-1 0 1,1 0-1,0 0 1,0 0-1,0 0 1,-1-14 545,6-15-439,18-52-1,-16 57-141,4-11 29,1 1 1,1 0-1,22-39 0,-26 59-405,0 0 0,0 0-1,1 1 1,1 1 0,0-1-1,1 2 1,0-1 0,1 2-1,18-13 1,-17 16-2630,4 5 965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53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1 551 6400,'23'-13'5039,"0"-2"-4201,-3 3-474,0-1 0,-1-1 0,0 0 1,-1-2-1,-1 0 0,19-22 0,-31 32-316,131-157 971,4-24 106,-121 160-1760,-19 27 628,0 0-1,0-1 1,0 1-1,1 0 1,-1 0-1,0 0 1,0 0-1,0 0 0,0 0 1,0 0-1,0 0 1,0 0-1,0 0 1,0 0-1,0 0 0,0 0 1,0-1-1,1 1 1,-1 0-1,0 0 1,0 0-1,0 0 0,0 0 1,0 0-1,0 0 1,0 0-1,0 0 1,0 0-1,1 0 1,-1 0-1,0 0 0,0 0 1,0 0-1,0 0 1,0 0-1,0 0 1,0 0-1,0 1 0,0-1 1,1 0-1,-1 0 1,0 0-1,0 0 1,0 0-1,0 0 1,0 0-1,0 0 0,0 0 1,0 0-1,0 0 1,0 0-1,0 0 1,0 1-1,0-1 0,0 0 1,2 9-198,-5 17 71,-35 187 156,28-172 108,-1 0 1,-2-1-1,-23 46 1,32-78-15,0-1 0,0 1 0,-1-1-1,0 0 1,0 0 0,-1 0 0,0-1 0,0 1 0,0-2 0,-1 1 0,0-1 0,0 0 0,-1 0 0,-12 6-1,17-10-60,1-1 0,-1 1 0,1-1 0,-1 1-1,0-1 1,1 0 0,-1 0 0,0 0 0,1 0-1,-1-1 1,0 1 0,1-1 0,-1 1 0,1-1-1,-1 0 1,1 0 0,-1 0 0,1-1 0,0 1 0,-1 0-1,1-1 1,-3-2 0,-4-4-29,1 0 1,1 0-1,-1-1 0,-5-9 0,8 11-165,1 0-1,0 0 0,0-1 0,1 0 1,0 1-1,0-1 0,1 0 1,0 0-1,-2-14 0,4 21 127,0 1 0,1 0 0,-1 0 0,0 0 0,0 0 0,0 0 0,0 0 0,0-1 0,0 1-1,0 0 1,1 0 0,-1 0 0,0 0 0,0 0 0,0 0 0,0 0 0,1 0 0,-1 0 0,0 0 0,0 0 0,0 0 0,0 0 0,0 0 0,1 0-1,-1 0 1,0 0 0,0 0 0,0 0 0,0 0 0,1 0 0,-1 0 0,0 0 0,0 0 0,0 0 0,0 0 0,0 0 0,1 0 0,-1 0 0,0 0-1,0 1 1,0-1 0,0 0 0,0 0 0,0 0 0,1 0 0,-1 0 0,0 1 0,9 5-213,-8-6 204,6 6-75,4 1 93,-1 1 0,1-1 0,0-1 0,21 9 0,-7-6 251,0-2 1,49 9-1,-57-13-69,0-2 1,0 0 0,0-1-1,0-1 1,28-5-1,-35 4-107,1 0-1,-1-1 1,0-1-1,0 1 0,0-2 1,0 1-1,-1-2 1,0 1-1,14-11 0,14-16 20,-1-1-1,-1-2 0,54-73 1,-76 86-166,-10 15-79,-6 13-329,-15 29 267,4-10 158,2 0 0,-13 36-1,20-43 22,-12 44 54,15-56 37,1 0 0,1 0 0,-1 0-1,1 0 1,0 0 0,0 0 0,1 0 0,1 6 0,-2-11-20,0 1 1,1-1-1,-1 0 1,1 1-1,-1-1 1,1 0-1,0 1 1,0-1-1,0 0 1,-1 0-1,1 0 1,0 0-1,0 0 1,1 0-1,-1 0 1,0 0-1,0 0 1,0 0-1,0-1 1,1 1-1,-1 0 1,0-1-1,1 1 1,-1-1-1,1 0 1,-1 1-1,0-1 1,1 0 0,-1 0-1,4 0 1,0 0 30,1-1 0,0 0 0,0 0 0,0 0 0,-1-1 1,7-2-1,0-1 1,1-1 1,21-14-1,-21 12-48,10-7 42,-1-1-1,38-34 0,31-45 55,-87 91-113,55-66-315,-49 64 90,-10 12 17,-8 19 43,7-22 193,-9 23-136,-22 68-91,29-84 205,1 0 0,0 0 1,1 0-1,0 0 1,1 0-1,0 0 0,3 17 1,-3-24 7,1 0 0,0 0 1,0 0-1,0 0 0,1 0 0,-1 0 1,1 0-1,-1 0 0,4 3 0,-4-4 15,0-1-1,0 0 0,0 0 0,0 1 0,1-1 0,-1 0 0,1 0 1,-1 0-1,1 0 0,-1-1 0,1 1 0,-1 0 0,1 0 0,0-1 1,-1 1-1,1-1 0,0 0 0,3 1 0,0-2 21,0 1 0,-1-1 0,1 0 1,0 0-1,0-1 0,0 1 0,0-1 0,-1 0 0,1 0 0,-1-1 0,0 1 1,0-1-1,1 0 0,3-5 0,2-1-33,0-1 0,-1 0-1,-1 0 1,10-15 0,4-9 3,24-48-1,-39 66-18,0-1 0,0 0 0,-2-1 0,0 1 0,3-28 0,-2-10-26,-6 54 15,1-1 1,-1 1 0,0-1-1,1 1 1,-1-1-1,1 1 1,-1-1 0,1 1-1,-1 0 1,1-1 0,0 1-1,0 0 1,0-1-1,0 1 1,0 0 0,0 0-1,0 0 1,0 0 0,0 0-1,1 0 1,-1 0 0,0 0-1,1 1 1,-1-1-1,1 0 1,1 0 0,4-1-9,0 0 0,-1 0 1,1 1-1,13-1 0,-10 1-24,0 0 0,0 1 0,1 0 0,-1 1 0,10 2-1,-17-3 32,0 1 0,0 0 0,0 0 0,0 0 0,0 1 0,0-1 0,0 1 0,-1 0 0,1-1 0,0 1 0,-1 0 0,0 0 0,1 1 0,-1-1 0,0 0 0,0 1 0,0-1 0,-1 1-1,1 0 1,2 5 0,-1 4 1,1 0-1,-2 0 0,0 1 0,0-1 0,-1 1 0,0 12 0,2 27 74,-1-33-47,1 0-1,10 32 1,-12-46-9,1 0 0,0 0 0,0 0 0,1-1 0,-1 1 0,1-1-1,0 1 1,0-1 0,1 0 0,-1 0 0,1 0 0,0-1 0,0 1 0,0-1 0,6 3 0,-7-4 12,0-1 0,0 0 0,0 0 0,0 0 0,0 0 0,1-1 0,-1 1 0,0-1 0,0 0 0,1 0 0,-1 0 0,0 0 1,1 0-1,-1-1 0,0 0 0,0 1 0,0-1 0,4-2 0,0 0 32,0-1 0,1 1 0,-1-1 0,-1-1 0,1 0 0,8-7 0,-1-2 7,-1 0 0,-1-1 0,19-29 0,24-53 40,8-36-241,-58 118-280,-9 27 11,-6 28 358,2 0 0,-5 71 0,12-82 213,2 0 0,6 51 0,-7-80-140,0 1-1,0 0 1,1 0 0,-1 0-1,0-1 1,0 1-1,1 0 1,-1 0-1,0-1 1,1 1-1,-1 0 1,0 0 0,1-1-1,-1 1 1,1-1-1,0 1 1,-1 0-1,1-1 1,-1 1-1,2 0 1,-2-1 1,1 0 0,0 0 0,-1 0 1,1 0-1,0 0 0,-1 1 0,1-2 0,0 1 0,-1 0 0,1 0 0,0 0 1,-1 0-1,1 0 0,0 0 0,-1-1 0,1 1 0,-1 0 0,1 0 1,0-1-1,2-1 31,0 0 0,0-1 1,0 1-1,0-1 1,-1 1-1,5-7 0,14-24 35,0-2-1,-3 0 1,21-55 0,-12 25-200,-18 42 63,7-24 0,-9 24 103,-6 18-61,0 0 0,0 0 0,0 0 1,0-1-1,-1 1 0,0-6 0,0 3 4,0 8 1,0-1-1,0 0 0,0 1 0,1-1 1,-1 0-1,0 1 0,0-1 0,1 0 1,-1 1-1,1-1 0,-1 1 1,0-1-1,1 1 0,-1-1 0,1 1 1,-1-1-1,1 1 0,-1 0 0,1-1 1,0 1-1,-1 0 0,1-1 0,-1 1 1,1 0-1,0 0 0,-1-1 1,1 1-1,0 0 0,-1 0 0,1 0 1,0 0-1,-1 0 0,2 0 0,32 1-167,-18 0 115,29-1-5,-1 2 0,1 2 0,-1 2 0,83 23 0,-124-29 70,-1 1 1,1 0-1,-1 0 0,1 0 0,-1 0 1,0 1-1,1-1 0,-1 0 0,0 1 1,0 0-1,0 0 0,0 0 0,0-1 1,0 2-1,-1-1 0,1 0 0,-1 0 1,1 0-1,-1 1 0,0-1 0,0 1 1,0-1-1,0 1 0,0-1 0,0 6 1,0-4-189,-1 1 1,-1 0 0,1 0-1,-1-1 1,1 1 0,-1 0-1,-1-1 1,1 1 0,-1-1-1,1 1 1,-1-1 0,-1 0-1,-4 8 1,5-9-606,-1 2-420,1-1 0,-1 0 0,0 0 0,0 0-1,0-1 1,-1 1 0,0-1 0,1 0 0,-6 4-1,3-2-1283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54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15 8128,'-5'-8'3680,"10"5"-3168,-5-1 128,0 8-448,0-1-352,0 2 64,0-2 96,0 5 0,0 4 96,5 0-64,0 4-1792,-2 4 992,-3 0-1824,5 5 1472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55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0 599 4480,'0'0'89,"0"-1"-1,0 1 1,0 0 0,0-1 0,0 1 0,0 0-1,0-1 1,0 1 0,1 0 0,-1-1 0,0 1-1,0 0 1,0-1 0,0 1 0,0 0 0,0-1-1,1 1 1,-1 0 0,0-1 0,0 1 0,1 0-1,-1 0 1,0-1 0,0 1 0,1 0 0,-1 0-1,0-1 1,1 1 0,-1 0 0,0 0 0,1 0-1,-1 0 1,0 0 0,1-1 0,-1 1 0,0 0-1,1 0 1,-1 0 0,0 0 0,1 0 0,-1 0-1,0 0 1,1 0 0,-1 0 0,1 0 0,-1 1-1,0-1 1,1 0 0,-1 0 0,0 0-1,1 0 1,-1 0 0,0 1 0,0-1 0,1 0-1,1 1 101,-1 0-1,0 0 0,1 0 0,-1 0 0,1 0 0,-1 0 0,0 0 0,0 0 0,0 0 0,0 1 0,0-1 0,0 1 0,1 1 0,1 8 102,0 0 1,0 0-1,-1 1 1,-1-1-1,0 1 1,-1 12-1,1 6 157,16 144 1451,-16-149-1599,-1-17-136,0 0 0,1 0 1,0 0-1,1 0 1,-1 0-1,1 0 0,4 8 1,-6-15-107,0-1-1,1 1 1,-1 0 0,0-1 0,1 1-1,-1-1 1,0 1 0,1-1 0,-1 0 0,1 1-1,-1-1 1,1 1 0,-1-1 0,1 0-1,-1 1 1,1-1 0,-1 0 0,1 0 0,-1 1-1,1-1 1,0 0 0,-1 0 0,1 0-1,1 0 1,-1 0 3,0 0-1,1 0 1,-1 0-1,0-1 1,1 1-1,-1-1 1,0 1-1,0-1 1,0 1-1,1-1 1,0-1 0,4-3 48,0 0 0,0 0 1,6-8-1,-7 8-3,66-82 161,78-73-154,-117 122-67,-24 27-90,2 0 0,15-16 0,-21 24 29,-1 1 0,0-1 0,1 0 0,0 1 0,-1-1 0,1 1 0,0 0 0,0 1 0,1-1 0,-1 1 0,0-1 0,0 1 0,1 1 0,-1-1 0,1 1 0,-1-1 0,0 1 0,1 0 0,4 1 0,10 1-167,31-3 1,-19 1 307,-22 0-118,1-1-1,-1 0 1,0-1 0,0 1 0,0-2 0,12-4 0,-17 6-3,-12 6-264,-1 4 155,1 0 0,0 0 0,-12 19-1,5-7 105,9-11 8,0 1 0,1-1 0,0 1 0,0 0 0,1 0 0,1 0-1,0 1 1,0-1 0,1 1 0,1 0 0,0 0 0,0 0 0,3 20-1,-2-31 7,0 0-1,0 0 0,0 0 1,0 0-1,0 0 0,0 0 1,1 0-1,-1 0 0,0 0 1,1 0-1,-1 0 0,0 0 1,1 0-1,-1-1 0,1 1 1,0 0-1,-1 0 0,1-1 1,0 1-1,0 1 0,0-2 5,0 0-1,0 0 0,-1 0 0,1 0 0,0 0 0,0 0 0,-1 0 0,1 0 0,0 0 0,0 0 0,-1-1 0,1 1 1,0 0-1,-1 0 0,1-1 0,0 1 0,-1 0 0,1-1 0,-1 1 0,1-1 0,0 1 0,-1-1 0,1 1 1,-1-1-1,1 0 0,11-12 55,-1-1 1,13-21-1,-15 21-121,1 0 0,17-18 0,-27 32 39,0 0 1,0-1-1,0 1 1,0 0-1,0 0 1,0 0-1,1 0 0,-1 0 1,0 0-1,0-1 1,0 1-1,0 0 1,0 0-1,0 0 1,0 0-1,1 0 1,-1 0-1,0 0 1,0 0-1,0 0 0,0 0 1,0 0-1,1 0 1,-1 0-1,0 0 1,0 0-1,0 0 1,0 0-1,0 0 1,1 0-1,-1 0 1,0 0-1,0 0 1,0 0-1,0 0 0,1 0 1,-1 0-1,0 0 1,1 8-200,-3 17 104,0-14 59,1 0 68,1-1 0,0 1-1,0 0 1,1-1-1,3 14 1,-3-21-17,-1 0 0,1-1-1,0 1 1,0-1 0,0 1-1,0-1 1,0 1 0,1-1 0,-1 0-1,1 1 1,-1-1 0,1 0-1,0 0 1,0 0 0,0-1 0,0 1-1,0 0 1,0-1 0,1 1-1,-1-1 1,0 0 0,1 1 0,-1-1-1,1-1 1,-1 1 0,4 1-1,-1-2 25,1 1-1,-1-1 0,0-1 1,0 1-1,0 0 0,0-1 1,0 0-1,8-3 1,37-17 217,-46 19-225,29-15 30,1-2 0,-2-2-1,-1 0 1,-1-3 0,31-29 0,-4-4 99,69-89 1,-84 90-94,59-104 1,11-71-544,-109 225 461,-1 1-10,1 0 0,-1 0 0,0 0 0,-1 0 0,1 0 0,-1 0 1,0 0-1,0 0 0,-1-1 0,0-6 0,0 12 28,0-1 1,0 1-1,0-1 0,0 1 1,0-1-1,0 1 0,0-1 1,0 1-1,0-1 0,0 1 0,0-1 1,-1 1-1,1-1 0,0 1 1,0-1-1,-1 1 0,1 0 1,0-1-1,-1 1 0,1-1 1,0 1-1,-1 0 0,1-1 1,0 1-1,-1 0 0,1 0 0,-1-1 1,1 1-1,-1 0 0,1 0 1,-1 0-1,1-1 0,-1 1 1,1 0-1,-1 0 0,1 0 1,-1 0-1,1 0 0,-1 0 0,0 0 1,-2 1-38,0 0-1,1 0 1,-1 0 0,0 0 0,1 0 0,-3 2 0,4-2 25,-8 4-4,1 2 0,-1-1 0,2 1-1,-1 0 1,1 1 0,0-1-1,0 2 1,-6 10 0,-4 5 190,2 1 0,-21 47 0,-13 56 568,40-103-628,0 0 42,1 0-1,2 1 1,1 0-1,-3 35 1,6-41-65,2-1-1,1 0 1,0 1 0,1-1 0,2 0 0,7 29 0,-8-41-434,-1 0 0,1 0 0,1 0 0,-1-1 1,1 1-1,0-1 0,0 0 0,10 9 0,12 10-1569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56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301 933 3808,'-19'3'1227,"19"-3"-1210,-1 0 0,1 0 1,0 0-1,0 0 0,-1 0 1,1 0-1,0 0 0,0 0 1,-1 0-1,1 0 0,0 0 1,0 0-1,-1 1 0,1-1 1,0 0-1,0 0 0,0 0 1,-1 0-1,1 1 0,0-1 1,0 0-1,0 0 0,-1 0 1,1 1-1,0-1 0,0 0 1,0 1-1,-1 0-44,-3 4 463,1 0 0,0-1 0,0 1 0,1 0 0,0 1 0,-1-1 0,-1 8 0,4-13-398,0 0-1,0 0 1,0 1 0,0-1-1,0 0 1,0 0 0,0 0 0,0 1-1,0-1 1,1 0 0,-1 0-1,0 0 1,0 1 0,0-1-1,0 0 1,0 0 0,0 0-1,0 1 1,0-1 0,1 0-1,-1 0 1,0 0 0,0 0-1,0 1 1,0-1 0,1 0-1,-1 0 1,0 0 0,0 0 0,0 0-1,1 0 1,-1 0 0,0 1-1,0-1 1,0 0 0,1 0-1,-1 0 1,0 0 0,0 0-1,0 0 1,1 0 0,-1 0-1,0 0 1,0 0 0,1 0-1,-1 0 1,0 0 0,0-1 0,0 1-1,1 0 1,-1 0 0,0 0-1,0 0 1,0 0 0,1 0-1,-1 0 1,0-1 0,0 1-1,0 0 1,0 0 0,0 0-1,1 0 1,-1-1 0,13-10 803,-13 11-766,100-112 1541,-29 30-1387,-26 34-138,3-2 67,54-75-1,-60 63 26,36-73 1,24-76-34,-98 201-153,50-114 43,-49 105-392,-5 19 346,0 0-1,0 1 0,0-1 1,0 0-1,0 0 1,-1 0-1,1 0 0,0 0 1,0 0-1,0 0 1,0 0-1,0 0 0,0 0 1,-1 0-1,1 0 1,0 1-1,0-1 0,0 0 1,0 0-1,0 0 1,-1 0-1,1 0 0,0 0 1,0 0-1,0 0 1,0 0-1,0-1 0,-1 1 1,1 0-1,0 0 1,0 0-1,0 0 0,0 0 1,0 0-1,0 0 1,-1 0-1,1 0 0,0 0 1,0 0-1,0 0 1,0-1-1,0 1 0,0 0 1,0 0-1,0 0 1,0 0-1,-1 0 0,1 0 1,0-1-1,0 1 1,0 0-1,0 0 0,0 0 1,0 0-1,0 0 1,0-1-1,0 1 1,0 0-1,0 0 0,0 0 1,0 0-1,0-1 1,-10 12-160,-11 18 138,2 1-1,-21 45 1,-2 1 305,18-38-50,-2-2 0,-53 58 0,19-25 4,-185 243 798,198-247-878,-170 223 711,178-237-619,-10 15 1173,59-68-784,8-3-548,-16 5-53,14-6-11,-1 0 0,-1-1 0,22-12 0,9-6-79,54-19 129,88-45 164,-123 50-340,60-48 0,50-53-56,-137 110 200,-23 17-22,19-21-1,-23 23-137,-6 4-121,-15 14-111,1 2 328,1 1-1,0 0 1,0 1-1,1 0 1,1 1-1,-8 14 1,-32 78-8,43-94 63,1 1 0,0 0 0,-3 18-1,6-25 5,-1-1-1,1 0 1,0 0-1,0 0 1,0 1-1,0-1 1,0 0-1,1 0 0,-1 1 1,1-1-1,0 0 1,0 0-1,0 0 1,0 0-1,1 0 1,2 3-1,-3-5-12,-1 0 1,1 0-1,0 0 1,0 0-1,0 0 0,0-1 1,0 1-1,0 0 1,1-1-1,-1 1 0,0-1 1,0 1-1,0-1 1,0 0-1,1 1 0,-1-1 1,0 0-1,0 0 1,3 0-1,-2 0 2,0-1 1,0 1 0,0-1-1,0 1 1,0-1-1,0 0 1,0 0-1,0 0 1,-1 0 0,4-3-1,3-2 13,-1-1-1,-1 0 1,1 0 0,5-8-1,-10 11-31,58-74 98,53-95 1,-100 152-185,21-28 0,-32 47 75,0 1 0,-1 0 0,1 0 0,0 0-1,0 0 1,0 0 0,0 0 0,0 0 0,0 1 0,0-1-1,0 0 1,0 1 0,0 0 0,0 0 0,5 0 0,32 1-105,-37 0 111,10 0-4,0 1 0,0 0 0,0 1 0,0 0 0,-1 1 0,1 0 0,-1 1 1,17 10-1,-20-10 63,0 1 0,-1 0 1,0 0-1,0 0 0,0 1 1,-1 0-1,0 1 0,0-1 1,-1 1-1,0 0 0,7 16 1,24 67 315,-26-61-181,-7-20-134,0 0 0,6 12 0,-8-20-26,1 1 0,0 0-1,-1 0 1,1-1 0,0 1 0,0-1-1,1 0 1,-1 0 0,0 1-1,1-2 1,4 4 0,-6-4-56,0 0 1,0-1 0,1 1 0,-1-1-1,0 0 1,0 1 0,1-1 0,-1 0-1,0 1 1,0-1 0,1 0 0,-1 0-1,0 0 1,1 0 0,-1-1 0,0 1-1,0 0 1,1 0 0,-1-1 0,3 0-1,-1 0-90,20-3-345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5:59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22 2976,'17'-3'2704,"24"-9"0,-36 10-1432,3-1 1647,-8 3-2886,-2 0 35,1-1 1,-1 1 0,1 0-1,-1 0 1,1 0 0,-1 0 0,1 0-1,-1 0 1,-1 1 0,-5 0-26,-4 0 34,1 0 0,-1 1 0,1 1 0,0 0 0,-21 8 0,22-7-16,-4 2 16,1 0 0,0 0 0,0 2 0,0 0 0,1 0 0,-15 13 0,20-14-13,0-1 1,0 1 0,1 0-1,0 0 1,0 1 0,-8 14-1,12-18 1,0 0-1,0 0 1,0 1-1,0-1 0,1 1 1,0-1-1,0 1 0,0 0 1,0-1-1,1 1 0,0 0 1,0-1-1,0 1 0,0 0 1,2 7-1,-1-10-22,0 0 0,0 0 0,-1 0-1,1 0 1,1 0 0,-1 0 0,0 0 0,0-1-1,1 1 1,-1 0 0,1-1 0,-1 1 0,1-1-1,0 1 1,-1-1 0,1 0 0,0 0 0,0 0-1,0 0 1,0 0 0,0 0 0,0 0-1,0-1 1,1 1 0,-1-1 0,0 0 0,0 1-1,0-1 1,4 0 0,1-1 54,0 1 0,-1-1 0,1 0 0,-1-1 0,0 1 0,1-1 0,-1 0 0,0-1 0,8-4-1,0-2 28,0 0 0,-1-2-1,0 1 1,0-2-1,16-20 1,50-68-532,-56 68-558,-26 37 946,1 0 0,0 1-1,0-1 1,1 1 0,-2 10-1,2-8 109,1 0 0,0 1 0,1-1 0,0 1 0,0-1 0,1 0 0,0 0 0,1 0 0,-1 0 0,1 0 0,1 0 0,0-1 0,0 1 0,0-1 0,7 7 0,-8-11-51,0 0 0,0 0 0,0-1 0,1 1 0,-1-1 1,1 0-1,0 0 0,0-1 0,-1 1 0,1-1 0,8 2 0,-1-1-356,0 0 0,1-1-1,12 0 1,15-1-560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38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1243 3648,'-26'3'7161,"41"-6"-6293,-7 2-369,7-3-75,0-1 1,0-1-1,0 0 0,-1-1 1,0 0-1,20-14 1,-18 9-303,-1 0 1,0-1-1,0-1 1,-1 0 0,12-16-1,-8 3 26,-2 0 0,0-2 0,15-37 0,-21 34-139,-8 27-144,-3 17 8,0-4 103,-1 22-15,-4 99-54,7-116 172,0 0 0,1 0 0,0 0 1,1 0-1,1 0 0,-1-1 0,10 20 0,-12-30-26,0 0 0,0-1-1,-1 1 1,1-1 0,0 1-1,0-1 1,1 1 0,-1-1 0,0 0-1,0 0 1,1 1 0,-1-1-1,0 0 1,1 0 0,-1 0-1,1 0 1,0-1 0,-1 1 0,4 1-1,-3-2 6,0 0 0,-1 0 0,1 0-1,0 0 1,0-1 0,0 1-1,0 0 1,-1-1 0,1 1 0,0-1-1,-1 0 1,1 0 0,0 1 0,-1-1-1,4-2 1,1-2 28,-1 0 0,1 0 0,-1-1 0,0 0 1,0 0-1,0 0 0,4-10 0,88-188-63,-59 115-46,-34 79-41,1-1 1,0 1 0,1 0-1,0 0 1,1 1 0,0 0-1,10-10 1,-17 18 43,1 0 0,0 0 0,0 1 0,0-1 0,0 0 0,0 1 0,0-1 1,0 1-1,0-1 0,0 1 0,0-1 0,0 1 0,0 0 0,0-1 0,0 1 0,0 0 0,0 0 0,0 0 0,1 0 0,-1 0 0,0 0 0,0 0 0,0 0 0,0 0 0,0 1 1,0-1-1,0 0 0,0 1 0,0-1 0,0 1 0,0-1 0,0 1 0,0 0 0,0-1 0,0 1 0,0 0 0,1 1 0,1 1-16,-1 0-1,1 1 0,-1-1 1,1 1-1,-1 0 0,0 0 0,-1 0 1,3 7-1,1 11-1,-1 1-1,0-1 1,-2 0 0,-1 29-1,-1-32 59,-1 1 0,-1-1 1,0 0-1,-2 0 0,-5 20 0,6-30 53,0 0 0,-1-1-1,0 1 1,0-1 0,-1 0 0,0 0-1,0 0 1,-1-1 0,0 0 0,0 0-1,-1 0 1,-11 8 0,16-13-37,-1-1 1,1 1-1,-1-1 0,0 0 1,0 1-1,1-1 1,-1 0-1,0-1 1,0 1-1,0 0 0,0-1 1,0 0-1,-4 0 1,5 0-36,0 0-1,0 0 1,0 0 0,0-1 0,0 1 0,0-1 0,0 0 0,0 0-1,0 1 1,1-1 0,-1 0 0,0-1 0,0 1 0,1 0 0,-1 0-1,1-1 1,-1 1 0,1-1 0,0 1 0,-3-4 0,4 4-10,0 1 1,-1 0 0,1-1 0,0 1-1,0-1 1,0 0 0,0 1 0,0-1-1,-1 1 1,1-1 0,0 1-1,0-1 1,0 1 0,0-1 0,1 1-1,-1-1 1,0 1 0,0-1 0,0 1-1,0-1 1,0 1 0,1-1-1,-1 1 1,0-1 0,0 1 0,1-1-1,-1 1 1,0-1 0,1 1 0,-1 0-1,1-1 1,-1 1 0,1-1-1,20-11-141,-4 6 154,31-6 0,-1 0-87,301-88-392,-344 99 445,2-1-15,-1 0 0,1 1 0,10-2 0,-15 3 29,0 0 1,0 0-1,0 0 0,0 0 0,0 0 1,0 0-1,0 0 0,0 0 0,-1 1 1,1-1-1,0 0 0,0 0 0,0 1 1,0-1-1,0 1 0,0-1 0,0 1 1,-1-1-1,1 1 0,0 0 1,0-1-1,-1 1 0,1 0 0,0-1 1,-1 1-1,1 0 0,-1 0 0,1 0 1,0 1-1,0 1 3,-1 0 0,1-1 0,-1 1 0,1 0 0,-1 0 0,0 0 0,0 0 1,0 0-1,-1 0 0,1 0 0,-1-1 0,1 1 0,-2 4 0,-2 4-44,-1-1 0,-7 13 0,7-15 99,1 0 1,0 1 0,-3 10-1,6-16-8,0 0 0,1-1-1,-1 1 1,1 0-1,0 0 1,0 0 0,0 0-1,0 0 1,1 4-1,-1-6-13,0 0-1,1 0 0,-1 0 0,1 0 1,-1 0-1,1 0 0,-1 0 0,1 0 1,0 0-1,-1 0 0,1-1 0,0 1 1,0 0-1,-1 0 0,1-1 0,0 1 0,0 0 1,0-1-1,0 1 0,0-1 0,0 1 1,0-1-1,0 0 0,0 1 0,0-1 1,0 0-1,3 0 0,-2 1 23,1-1 0,0-1-1,0 1 1,-1 0 0,1-1 0,0 1 0,-1-1-1,1 0 1,0 0 0,-1 0 0,1 0-1,-1 0 1,5-3 0,2-3 92,-1 1 1,10-10-1,-9 8-50,-4 2-63,0 0-1,0 0 0,0 0 1,-1-1-1,0 1 1,0-1-1,-1 0 1,0 0-1,4-14 1,-4 14-71,-2 0 1,1 0-1,-1 0 1,0 0-1,0 0 1,-1 0-1,0 0 1,0-1-1,-1 1 1,0 0-1,-2-7 1,3 12 27,-1 1 0,1-1-1,-1 0 1,1 1 0,-1-1 0,1 1 0,-1-1 0,0 1 0,0-1 0,0 1 0,0 0 0,0 0 0,0-1 0,0 1-1,-1 0 1,1 0 0,0 0 0,-1 0 0,1 0 0,0 0 0,-1 1 0,1-1 0,-4-1 0,3 2 11,0 0 0,0 0 0,0 0 0,0 1 0,0-1 1,0 0-1,1 1 0,-1-1 0,0 1 0,0 0 0,0 0 1,1 0-1,-1 0 0,0 0 0,1 0 0,-1 0 0,-2 3 0,4-4 8,0 0 0,-1 0-1,1 0 1,0 0-1,-1 0 1,1 0 0,0 1-1,0-1 1,0 0-1,-1 0 1,1 0 0,0 0-1,0 1 1,-1-1-1,1 0 1,0 0 0,0 0-1,0 1 1,0-1-1,0 0 1,-1 0 0,1 1-1,0-1 1,0 0-1,0 1 1,0-1 0,0 0-1,0 0 1,0 1-1,0-1 1,0 0 0,0 1-1,0-1 1,0 0-1,0 0 1,0 1 0,0-1-1,12 0 186,22-9 197,-11-1-324,0-1 0,0-1 0,-1-1 0,35-28 0,-53 38-47,55-40 105,-3-3 1,-1-1-1,80-93 0,-116 117-80,-2 0 1,0-1-1,-1 0 0,22-51 0,-21 32-71,19-76 1,-2-48 170,-31 147-123,5-35 19,-7 49-42,-1 0 0,0 0 0,0 0 0,0 0-1,-1 0 1,-2-7 0,3 12 9,0 1 0,0 0 0,0-1 0,0 1 0,0 0 0,0 0 0,0-1 0,0 1 0,0 0 0,0 0 0,0-1 0,-1 1-1,1 0 1,0 0 0,0-1 0,0 1 0,0 0 0,-1 0 0,1-1 0,0 1 0,0 0 0,-1 0 0,1 0 0,0 0 0,0-1 0,-1 1 0,1 0 0,0 0 0,-6 6-144,-2 21-24,-58 243 298,20 13 212,28-51-12,19 3 324,5-195-770,-4-30-1074,0-1 0,1 18 0,-4-21-707,5-15-1492,-3 8 3086,-1-1 1,1 1 0,-1-1 0,1 0 0,-1 0 0,1 1-1,-1-1 1,0 0 0,0 1 0,0-1 0,0 0 0,0 0-1,-1-3 1,0-1-438,0-22-1442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00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37 3808,'0'-1'195,"-1"0"-1,1 0 1,-1 0 0,1 0-1,-1 0 1,1 0 0,0 0-1,0 0 1,-1-1-1,1 1 1,0 0 0,0 0-1,0 0 1,0 0 0,0-1-1,0 1 1,1 0 0,-1 0-1,0 0 1,1 0 0,-1 0-1,0-1 1,1 1 0,0 0-1,-1 0 1,1 0 0,-1 0-1,1 1 1,0-1 0,0 0-1,0 0 1,-1 0 0,3-1-1,-13 24 2461,0 3-1998,-12 19 304,-21 46-34,-10 35 209,53-125-1074,-1 1 1,1 0-1,-1-1 0,1 1 0,0 0 0,-1-1 0,1 1 1,0 0-1,0-1 0,0 1 0,0 0 0,-1 0 1,1-1-1,0 1 0,0 0 0,1 1 0,-1-2-34,0 0-1,1 0 1,-1 0-1,1 0 1,-1 0-1,0 0 1,1 0-1,-1 0 1,1 0 0,-1 0-1,0-1 1,1 1-1,-1 0 1,0 0-1,1 0 1,-1 0-1,0-1 1,1 1-1,-1 0 1,0-1-1,1 1 1,27-26 537,-27 25-548,43-40-26,1 2-1,2 2 1,2 2-1,86-46 0,-89 59-538,-41 20 430,-1 1 0,1-1 0,-1 1 0,1 0 0,-1 1 0,1-1 0,-1 1 0,9 0 0,-12 0 121,0 1 1,0-1-1,0 0 1,0 1-1,0-1 1,0 0-1,0 1 1,0-1-1,0 1 0,0-1 1,0 1-1,-1 0 1,1-1-1,0 1 1,0 0-1,-1 0 1,1 0-1,0-1 1,-1 1-1,1 0 1,-1 0-1,1 0 0,-1 0 1,0 0-1,1 0 1,-1 0-1,0 0 1,0 0-1,0 0 1,1 2-1,-1 4 183,0 0 0,0 0-1,-2 11 1,1-8-18,-13 84 644,-2 21-285,14-102-388,2-10-150,-1 0 0,1 0-1,0 0 1,0 1-1,0-1 1,0 0-1,1 6 1,1-2-2440,20-32-6447,-10 12 6637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00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 6240,'0'2'460,"0"0"1,-1 1 0,1-1-1,-1 0 1,0 0 0,0 1-1,0-1 1,0 0-1,-2 3 1,-5 11 303,2-1-292,1 1-1,0 0 1,1 0-1,1 0 1,1 0-1,0 0 0,1 0 1,1 1-1,2 18 1,-1-29-265,0-1 1,1 0-1,-1 0 1,4 7-1,-4-10-119,-1-1 0,1 1 0,0 0-1,0-1 1,0 1 0,0 0 0,1-1 0,-1 0 0,0 1-1,1-1 1,-1 0 0,1 1 0,-1-1 0,1 0 0,1 1-1,1-2 31,0 0-1,0 0 0,0 0 1,0 0-1,0 0 0,-1-1 1,1 0-1,0 0 0,0 0 1,-1 0-1,5-2 0,17-10 65,-1 0 0,38-28 0,41-42-184,-67 47-330,-33 33-228,0-1 0,-1 1 1,1-1-1,-1 1 0,0-1 0,0 0 0,0 0 1,0 0-1,1-5 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01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8 6400,'22'-7'6055,"-34"10"-4782,1 1-958,0 0 0,0 0 0,1 1 0,0 1 0,0 0 0,0 0 0,0 1 1,1 0-1,0 1 0,-11 11 0,15-13-197,0 0 0,1 0 0,-1 1 0,1 0 0,0-1 0,1 2 0,0-1 0,0 0 0,0 0 0,1 1 0,0 0 0,1-1 0,0 1-1,0 0 1,0 0 0,2 14 0,-1-16-16,1 0-1,0 0 1,0 0-1,0 0 1,1-1-1,0 1 1,1 0-1,2 6 1,-3-9-61,0 0 1,1 0-1,-1 0 1,0 0-1,1 0 1,-1-1-1,1 1 1,0-1-1,0 0 1,0 0-1,0 0 1,1 0-1,-1 0 1,7 2-1,0-1-33,0-1-1,0 0 1,0-1 0,0 0-1,0 0 1,0-1-1,0-1 1,20-2-1,-9-1-821,-1-1 0,1-1-1,24-10 1,0-1-764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03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2 5568,'0'0'84,"0"0"0,-1 0 0,1 0 0,0-1 0,-1 1 0,1 0 0,0 0 1,-1 0-1,1 0 0,0 0 0,-1 0 0,1 0 0,-1 0 0,1 0 0,0 0 0,-1 0 0,1 0 0,0 0 0,-1 0 1,1 0-1,-1 0 0,1 1 0,0-1 0,-1 0 0,1 0 0,0 0 0,0 0 0,-1 1 0,1-1 0,0 0 1,-1 0-1,1 1 0,0-1 0,0 0 0,-1 1 0,1-1 0,0 0 0,0 1 0,-1-1 0,-7 19 142,6-12 158,-88 256 2967,18 9-1326,54-195-1378,3 0-1,3 1 1,-2 116-1,14-193-631,0 6 131,0-1 1,1 1-1,1 9 0,-2-15-122,0 0-1,1 0 0,-1 0 1,0 0-1,0 0 0,1 0 1,-1 0-1,0 0 0,1-1 1,-1 1-1,1 0 0,0 0 1,-1 0-1,1 0 0,0-1 0,-1 1 1,1 0-1,0-1 0,0 1 1,-1-1-1,1 1 0,0 0 1,0-1-1,0 0 0,0 1 1,0-1-1,0 0 0,0 1 0,0-1 1,1 0-1,3 0 24,0-1-1,0 0 1,0 0-1,-1 0 1,1-1-1,0 0 1,-1 0-1,1 0 1,6-5-1,38-27-10,216-160 487,-211 163-594,-37 22 83,27-17-1,51-39-144,-95 64 114,1 1 0,0-1-1,0 0 1,0 1 0,0-1 0,0 0 0,-1 0 0,1 0 0,0 0 0,-1 0 0,1 0-1,-1 0 1,2-2 0,-2 3 1,0-1-1,0 1 0,0-1 0,0 1 1,0-1-1,0 1 0,0-1 1,0 1-1,-1 0 0,1-1 1,0 1-1,0-1 0,0 1 1,0-1-1,-1 1 0,1 0 0,0-1 1,0 1-1,-1-1 0,1 1 1,0 0-1,-1-1 0,-1 0-22,0 0 1,1 0-1,-1 0 0,0 0 0,0 0 0,1 0 0,-1 1 1,0-1-1,0 1 0,0-1 0,0 1 0,0 0 0,-3 0 0,-13 1-18,0 1 0,0 1-1,1 1 1,-1 0-1,1 1 1,-22 10-1,27-9 69,0-1-1,1 2 0,0-1 0,0 1 1,0 1-1,1 0 0,1 1 0,-10 9 0,13-11 38,1-1-1,0 1 1,0-1-1,0 1 0,1 1 1,0-1-1,1 1 0,0-1 1,0 1-1,0 0 1,1 0-1,0 1 0,0 8 1,1-13-8,1 0 1,0 0 0,1 0-1,-1 0 1,1-1-1,-1 1 1,1 0 0,0 0-1,1 0 1,-1-1-1,1 1 1,-1-1 0,1 1-1,0-1 1,1 1 0,-1-1-1,0 0 1,1 0-1,0 0 1,-1-1 0,1 1-1,0-1 1,1 1-1,-1-1 1,0 0 0,1 0-1,3 1 1,5 2 44,0 0 1,-1-2-1,1 1 1,1-2-1,-1 1 1,0-2 0,18 1-1,-12-2-46,0-1 0,1 0 0,-1-1-1,0-1 1,0-1 0,0-1 0,26-10 0,-18 4-31,-1-2 0,0 0 0,-1-2 0,29-22 0,202-132 154,-249 165-259,0 1 0,0-1 0,-1-1 0,7-5-1,-12 10 95,0 0-1,0 0 1,0 0-1,0 0 0,0 0 1,0 0-1,0 0 1,0 0-1,0 0 0,0 0 1,-1 0-1,1 0 1,0 0-1,0 0 0,0 0 1,0 0-1,0 0 1,0 0-1,0 0 0,0 0 1,0 0-1,0 0 1,0-1-1,0 1 0,0 0 1,0 0-1,0 0 1,0 0-1,-1 0 0,1 0 1,0 0-1,0 0 1,0 0-1,0 0 0,0 0 1,0 0-1,0-1 1,0 1-1,0 0 0,0 0 1,0 0-1,0 0 1,0 0-1,0 0 0,0 0 1,0 0-1,1 0 1,-1 0-1,0 0 0,0 0 1,0-1-1,0 1 1,0 0-1,0 0 0,0 0 1,0 0-1,0 0 1,0 0-1,0 0 0,0 0 1,0 0-1,0 0 1,0 0-1,-6 1-169,1 2 171,-1 0 1,1 0-1,0 1 0,0-1 1,0 1-1,0 0 0,1 1 1,0-1-1,0 1 0,0 0 1,0 0-1,1 0 0,0 0 1,0 1-1,-3 8 0,-1 6 40,0 0 0,2 1-1,-4 22 1,8-36-24,0-4 13,1 1 0,-1-1 0,1 1 0,0-1 0,0 1 0,0-1 0,0 1 0,1-1 0,0 0 0,-1 1 1,1-1-1,0 0 0,1 1 0,-1-1 0,0 0 0,1 0 0,0 0 0,0 0 0,0 0 0,0-1 0,0 1 0,3 2 0,-4-4-9,0 0 0,1-1 0,-1 1 0,0-1 0,0 1 0,1-1 0,-1 1 0,0-1 1,0 0-1,1 1 0,-1-1 0,0 0 0,1 0 0,-1 0 0,0 0 0,2-1 0,20-3 36,-12-1-9,-1 0-1,1 0 0,-1-1 0,-1-1 1,11-8-1,16-11 8,17-13-151,-52 34-33,-1 3 177,0 5-11,0-2-48,-5 1-216,11 0 235,-4 0 6,1 0 0,-1-1 0,1 1 0,-1-1 0,1 0 0,0 0 1,-1 0-1,1 0 0,0 0 0,0-1 0,0 1 0,0-1 0,0 0 0,0 0 0,-1 0 0,1 0 0,0-1 0,0 1 0,3-1 0,55-30 258,-56 28-266,0 0 0,-1 0-1,0-1 1,0 1 0,0-1 0,6-7-1,11-11 0,-18 19 6,0 0-1,-1 0 0,1-1 0,0 1 0,-1-1 1,0 0-1,0 0 0,0 0 0,0 0 0,-1 0 1,2-4-1,2-9-196,-2 13 100,-10 8-239,2-1 297,0 1 0,0-1 0,1 1-1,-1 0 1,1 0 0,0 1 0,0-1 0,0 1-1,1 0 1,0 0 0,0 0 0,0 0 0,-2 7 0,-6 13 100,-10 37-1,18-52-14,0 0-1,1 0 1,1 0-1,-1 0 1,2 0-1,-1 0 1,2 12-1,0-19-20,-1 0 0,1 0 0,-1-1 0,1 1-1,0 0 1,0-1 0,0 1 0,1 0 0,-1-1 0,1 1-1,-1-1 1,4 4 0,-3-4-4,0-1 0,0 1-1,0-1 1,0 0 0,0 0 0,0 0 0,0 0 0,0 0 0,0 0-1,1-1 1,-1 1 0,0-1 0,0 1 0,1-1 0,-1 0-1,0 0 1,1 0 0,2-1 0,1 1 23,1-2 0,-1 1 0,0-1-1,0 1 1,0-2 0,0 1 0,0-1 0,6-3 0,7-6 3,17-15 0,-3 3-21,-19 14-13,173-115 127,-147 102-111,82-35-1,-92 45-136,-17 6 175,1 2-1,0-1 0,23-5 0,-30 10-151,-7 1 70,0 0 1,0 0-1,0 0 0,0 0 1,0 0-1,0 0 1,0 0-1,0 0 1,0 0-1,0 0 0,0 0 1,0 0-1,0 0 1,0 0-1,0 0 1,0 1-1,0-1 0,0 0 1,0 0-1,0 0 1,0 0-1,0 0 1,0 0-1,0 0 0,0 0 1,0 0-1,0 0 1,0 0-1,0 0 1,0 0-1,0 0 0,0 0 1,0 0-1,0 0 1,0 0-1,1 0 1,-7 8-23,-26 41 31,-72 105-112,58-96 162,-57 55 0,69-77-38,22-24 96,-1-1 0,0 0 0,-1-1 0,-21 11-1,35-20-102,0-1 3,-1 0 0,1 1 0,-1-1 0,1 0 0,-1 0 0,1 1 0,-1-1 0,1 0 0,-1 0 0,1 0-1,-1 0 1,1 0 0,-1 0 0,1 1 0,-1-1 0,1 0 0,-1 0 0,1-1 0,-1 1 0,1 0 0,-1 0 0,1 0 0,-1 0 0,1 0-1,-1 0 1,1-1 0,-1 1 0,1 0 0,0-1 0,-1 1 0,1 0 0,-1-1 0,0 0 6,0-1 1,0 1-1,0-1 0,0 1 1,1-1-1,-1 1 0,0-1 0,1 1 1,-1-1-1,1-2 0,-2-3 22,2 0 0,-1 0-1,1 0 1,0-9 0,1 7-29,0 0 1,1-1-1,0 1 1,1 0 0,0 1-1,3-10 1,-5 17-8,0 0 0,-1 0 0,1 0 0,0-1 0,0 1 0,0 0 0,0 0 0,0 1 0,0-1 0,0 0 0,0 0 0,0 0 1,0 1-1,0-1 0,1 0 0,-1 1 0,0-1 0,1 1 0,-1 0 0,0-1 0,1 1 0,-1 0 0,0 0 0,1 0 0,-1 0 0,0 0 0,1 0 0,1 0 0,3 1 111,0 1-1,0 0 0,0 0 1,11 5-1,-12-4-28,123 61 1511,-71-35-998,93 37 1,-136-61-532,0-1 0,0 0 0,1-1 0,-1-1 0,1 0-1,-1-1 1,24-1 1,-20-2-362,0-1 0,0 0 0,0-2 1,0 0-1,-1-1 0,21-10 1,-18 6-2267,0-1 0,26-20 0,-9 5-924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09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63 1664,'0'0'3,"-7"-8"450,11 7-45,1 1-248,-3-2 289,0 0 0,-1 0 0,1 0 1,0 0-1,-1 0 0,0 0 0,1 0 0,1-5 0,-1 2 344,13-21 4889,-24 169-4140,2-35-913,2-28-189,-18 95 0,22-155-244,1-17-243,0 0-1,0-1 1,0 1-1,0 0 1,-1-1-1,1 1 1,-1-1-1,1 1 0,-1 0 1,0-1-1,0 0 1,-2 4-1,-1-18-3600,7 4 2086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10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67 273 3488,'-22'-7'1115,"21"6"-1069,0 1 1,-1 0-1,1-1 1,0 1 0,0 0-1,0 0 1,0 0-1,-1 0 1,1 0 0,0 0-1,0 0 1,0 0-1,0 0 1,-1 1 0,0 0-1,-11 1 2424,13-2-2367,-1 0-1,1 0 0,-1 0 0,1 0 1,-1 0-1,1 0 0,-1 0 0,1 0 0,-1 0 1,1 0-1,0 1 0,-1-1 0,1 0 1,-1 0-1,1 1 0,0-1 0,-1 0 0,1 0 1,-1 1-1,1-1 0,0 0 0,-1 1 0,1-1 1,0 1-1,0-1 0,-1 0 0,1 1 1,0-1-1,0 1 0,9-1 1237,36-9-93,1-3 1,57-22-1,0-1-319,-98 34-878,0-1 0,1 1 0,-1 0 0,1 1 0,-1-1 0,1 1-1,10 1 1,-13-1-5,0 1 0,1 0 0,-1 0 0,1 0 0,-1 0 0,0 1 0,0-1 0,0 1 0,0 0 0,0 0 0,0 0 0,-1 0 0,1 0 0,2 4 0,2 3 137,0 0 0,-1 1 0,0-1 1,9 22-1,-8-16 144,12 19 1,-18-31-267,1-1-1,0 1 1,0-1-1,1 0 0,-1 1 1,0-1-1,1 0 1,-1 0-1,1-1 1,0 1-1,0 0 1,-1-1-1,1 0 1,0 0-1,0 0 1,0 0-1,6 1 1,0-1 79,-1-1 0,1 0 1,-1 0-1,1-1 0,10-2 1,6-2 7,0-1 0,-1-1 0,0-1 0,0-2 0,-1 0 0,0-1 0,0-2 0,34-25 1,-29 17-720,47-47 1,13-35-4606,-64 72 959,-2 9 1377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10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85 5472,'-11'-1'658,"-14"-4"6348,35 2-4132,176-40-833,-175 40-1965,17-5-65,0 1 0,1 2-1,39-2 1,-49 6 31,0-1-100,31 3-1,1 0-58,-54 1-1115,0 0 0,0-1 0,-17 19-6162,10-5 3706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11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48 6656,'-11'2'3110,"20"0"-1293,22 3 440,-3-4-1405,1-1 1,-1-1-1,38-7 0,83-24-1250,-100 20-656,-42 10 92,1 1-1,-1 0 1,0 1 0,0-1 0,1 1-1,10 2 1,5 4-2339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13.4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521 44 2560,'15'-17'973,"-11"12"-194,1 0 1,0 0-1,7-7 0,-25 20 1397,-28 19-1034,-6 13-607,3 3 0,-45 53 1,-68 104 589,140-178-1072,1-1 57,1 1-1,1 1 1,-13 27 0,20-33-39,1 0 0,0 0-1,1 1 1,1 0 0,-3 25 0,4-11 1,2 0 1,1 0-1,2 0 1,1 0-1,2 0 1,1-1-1,1 1 1,2-1-1,13 33 1,-3-10 256,-3 0 0,10 61 0,-19-72 100,-2 0 0,-2 0 0,-2 1 1,-1-1-1,-12 81 0,8-103-278,0-1-1,-2 1 1,0-1 0,-1 0-1,-1-1 1,-1 0-1,-1 0 1,-12 18-1,16-29-164,2-1 199,-1 0-1,-12 12 1,16-18-225,-1 1 0,0-1 0,0 0 0,1 1 0,-1-1 0,0 0 0,0 0 0,0 0-1,-1 0 1,1-1 0,0 1 0,0-1 0,0 1 0,0-1 0,-4 1 0,5-1-104,0 0 1,0 0 0,0 0-1,1 0 1,-1 0 0,0-1 0,0 1-1,0 0 1,1 0 0,-1-1-1,0 1 1,0 0 0,1-1-1,-1 1 1,0-1 0,1 1-1,-1-1 1,0 1 0,0-1-1,-1-7-3278,2 7 3111,0 0 0,0 1 0,0-1 0,0 0 0,0 0 0,0 1 0,0-1 0,0 0 0,1 0 0,2-4-2178,6-3-972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15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428 30 2400,'1'-2'407,"0"0"0,0 0 0,0 0 0,0 0 0,0 1 0,0-1 0,1 1 0,-1-1-1,0 0 1,1 1 0,0 0 0,-1-1 0,4 0 0,0-3 1357,-10 17 1444,-5 19-2827,7-20-45,-10 27-28,-1 0 0,-3-1 0,-26 45 0,3-18 122,-54 67-1,9-16-118,67-88-191,1 0 1,-16 39-1,20-38 107,1 2 0,2 0 0,1 0 1,-6 39-1,14-64-165,0 0 1,1 0 0,0 0-1,0 0 1,0 0 0,1 0-1,-1 0 1,1 0 0,0 0-1,1 0 1,1 4 0,-2-7-27,0 0 1,0 0 0,0 0 0,1-1 0,-1 1-1,1 0 1,-1-1 0,1 1 0,-1-1-1,1 0 1,0 1 0,0-1 0,0 0-1,0 0 1,0 0 0,0 0 0,0-1-1,0 1 1,0 0 0,0-1 0,0 0 0,0 1-1,0-1 1,1 0 0,-1 0 0,0 0-1,3-1 1,31-3 101,0-1 0,61-17 0,67-35-157,-96 25 106,-36 16 167,-28 14-293,0 0-1,0 0 1,0-1 0,0 1-1,-1-1 1,1 0 0,3-4-1,-6 5-282,0 1-1,0-1 0,1 1 1,-1-1-1,0 1 0,-1-1 1,1 0-1,0 0 0,0 0 1,-1 1-1,1-1 0,-1 0 1,0 0-1,1 0 1,-1 0-1,0 0 0,0 0 1,0 0-1,-1-3 0,-2-8-2791,2 4 1018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39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39 5312,'-42'-23'1701,"40"21"-1611,1 1 0,-2 0-1,1 0 1,0-1 0,0 1 0,0 1-1,0-1 1,-1 0 0,1 1 0,-5-2-1,-1 1 220,6 0 180,0 1 0,0-1 0,0 1 1,0-1-1,-1 1 0,1 0 0,0 0 0,-5 2 2326,21-1-2236,99 8-65,-82-5-468,-8-1-166,0 1 0,0 1 0,0 1 0,-1 1 0,26 12 0,-31-11-386,-1 1 0,1 1 0,-2 0 0,1 1 0,-2 1 0,1 0 0,12 16 0,-13-14 246,-1 2 1,-1 0-1,-1 0 0,0 1 1,11 24-1,-17-29 390,0-1 1,-1 1-1,-1 0 0,0 0 0,0 0 0,-1 0 0,-1 1 0,0-1 1,-2 22-1,0-18 322,0-10-206,0 0-1,0 0 1,1 0-1,0 0 0,0 0 1,1 0-1,0 0 0,0 0 1,0 0-1,4 10 1,-4-14-185,0-1 0,0 0 1,0 1-1,0-1 1,1 0-1,-1 0 0,0 1 1,1-1-1,-1 0 1,1 0-1,-1-1 0,1 1 1,-1 0-1,1 0 1,-1-1-1,1 1 0,0-1 1,0 0-1,-1 1 1,1-1-1,3 0 0,5 1 155,0-1 0,16-2 0,-17 1-92,4-1-5,0 0 0,-1 0 0,1-2-1,-1 1 1,1-2 0,-1 0 0,0 0-1,-1-1 1,1 0 0,16-13 0,-22 14-78,0 0 0,-1 0 1,0 0-1,0 0 0,0-1 0,-1 0 1,0 0-1,0 0 0,0 0 1,-1-1-1,5-12 0,-6 14-57,-1 0-1,0 0 0,0-1 1,0 1-1,0-1 0,-1 1 1,0 0-1,0-1 1,0 1-1,-1-1 0,0 1 1,0 0-1,0-1 0,-1 1 1,-3-9-1,4 12-13,0 1 1,1-1-1,-1 0 0,0 1 0,0-1 1,-1 1-1,1 0 0,0-1 1,0 1-1,-1 0 0,1-1 0,-1 1 1,1 0-1,-1 0 0,1 0 0,-1 1 1,0-1-1,1 0 0,-1 1 0,0-1 1,0 1-1,1-1 0,-1 1 1,0 0-1,0-1 0,0 1 0,0 0 1,1 1-1,-1-1 0,0 0 0,0 0 1,0 1-1,1-1 0,-1 1 0,-3 1 1,0 0-200,0 0 1,0 1-1,0 0 1,0 0 0,0 0-1,0 1 1,1 0-1,-1 0 1,-6 8 0,9-10-40,0 1 0,1-1 0,-1 0 1,1 1-1,-1 0 0,1-1 0,0 1 0,0 0 1,0-1-1,-1 5 0,2-6 97,0 0-1,0 0 1,0 1-1,0-1 1,1 0 0,-1 0-1,0 1 1,0-1-1,1 0 1,-1 0-1,1 0 1,-1 0 0,1 1-1,-1-1 1,1 0-1,0 0 1,0 0 0,-1 0-1,1 0 1,0-1-1,0 1 1,0 0-1,0 0 1,0 0 0,2 0-1,2 2-189,0 0 0,0-1 0,0 0 1,1 0-1,-1 0 0,1 0 0,-1-1 0,9 1 0,6-1-552,22-1 0,-31-1 1123,0 0-1,0 1 1,0 1-1,0 0 0,-1 0 1,1 1-1,0 0 0,13 5 1,-20-4 74,0-1 1,0 1-1,0-1 1,-1 1-1,1 0 1,-1 1-1,1-1 1,-1 1-1,0-1 1,0 1-1,-1 0 1,1 0-1,-1 0 1,0 0-1,0 1 1,0-1-1,2 9 1,-1 0 240,0 1 1,-1-1 0,0 1-1,0 24 1,-19 270 2467,6-164-1549,6-85-409,3-53-484,1-5-62,0-7 689,6-86-842,18-102-1,-19 166-243,35-151-154,-29 139 1,-1 3-39,1-5-73,2 0 0,29-71 1,-39 109 152,0 0 0,1 0 0,0 0 0,-1 0 0,1 0 0,0 0 0,1 1 0,-1 0-1,6-5 1,-8 8 17,0-1 0,0 0-1,0 0 1,1 1 0,-1-1-1,0 1 1,1-1 0,-1 1-1,1-1 1,-1 1-1,0 0 1,1 0 0,-1 0-1,1 0 1,-1 0 0,1 0-1,-1 0 1,0 0 0,1 1-1,-1-1 1,1 0-1,-1 1 1,0-1 0,1 1-1,-1-1 1,0 1 0,0 0-1,1 0 1,-1 0 0,0-1-1,0 1 1,0 0-1,2 3 1,1 1 6,0 0-1,0 1 0,0-1 1,-1 1-1,0 0 1,0 0-1,0 0 1,-1 0-1,0 1 1,0-1-1,-1 0 0,0 1 1,0 0-1,0-1 1,-1 1-1,0 0 1,0-1-1,-1 1 1,-1 8-1,0-3 93,-1-1-1,0 0 0,-1 0 1,0 0-1,0 0 1,-1 0-1,-1-1 1,0 0-1,0 0 1,-10 11-1,13-18-43,1 0 0,0-1-1,-1 1 1,0-1 0,1 0 0,-1 1-1,0-1 1,0-1 0,0 1 0,-7 2-1,9-3-27,-1-1 0,0 0-1,0 1 1,0-1 0,0 0-1,0 0 1,0-1 0,0 1-1,0 0 1,0-1 0,0 1 0,0-1-1,0 1 1,0-1 0,1 0-1,-1 0 1,0 0 0,1 0-1,-1 0 1,-3-3 0,5 4-38,-1-1 0,0 0 0,0 0 0,0 0 0,0 0 0,1 0 0,-1 0 0,0 0 0,1 0 0,-1 0 0,1 0 0,0 0 0,-1 0 0,1-1 0,0 1 0,-1 0 0,1 0 0,0 0 0,0-1-1,0 1 1,0 0 0,0 0 0,0 0 0,1-1 0,-1 1 0,0 0 0,0 0 0,1 0 0,-1 0 0,1 0 0,-1-1 0,1 1 0,0 0 0,-1 0 0,1 0 0,0 1 0,0-1 0,0-1 0,2-1-15,0 0 0,-1 0-1,1 0 1,0 1 0,1-1-1,-1 1 1,0 0 0,1 0-1,-1 0 1,1 0 0,4-1-1,19-3-21,39-4 0,-33 6 103,5-1-24,3 0 58,77-20 0,-105 21-62,0 0 1,0-2-1,0 1 1,-1-2-1,0 0 1,0 0-1,-1-1 1,1 0-1,16-18 1,-16 13 9,-1 0 0,0-1 0,18-31 0,-23 34-54,-1 0 1,0-1 0,0 1-1,-1-1 1,-1 0 0,4-19-1,-7 29-1,0 0-1,0 1 0,1-1 1,-2 0-1,1 1 0,0-1 1,0 0-1,0 1 0,-1-1 1,1 0-1,-2-2 0,2 3 16,0 1-1,0 0 0,-1 0 0,1-1 0,0 1 1,0 0-1,0 0 0,-1 0 0,1-1 0,0 1 1,0 0-1,-1 0 0,1 0 0,0 0 0,0 0 1,-1 0-1,1-1 0,0 1 0,-1 0 0,1 0 1,0 0-1,0 0 0,-1 0 0,1 0 0,0 0 1,-1 0-1,1 0 0,-1 1-8,0-1 0,0 1 0,0-1 0,0 1 0,0-1 0,0 1 0,0-1 0,0 1 0,0 0 0,0 0 0,-1 1 0,-3 5-23,0 0 0,0 0 1,0 0-1,1 1 0,0 0 1,1 0-1,-5 14 0,-13 65 98,19-79-54,1 1 1,1 0-1,0-1 1,0 1-1,0-1 0,1 1 1,0 0-1,4 11 0,-4-15 30,0-1 0,1 0-1,0 1 1,0-1 0,0 0-1,0 0 1,1 0 0,-1 0-1,1 0 1,0-1 0,0 1-1,1-1 1,-1 0-1,1 0 1,-1 0 0,1 0-1,6 3 1,-8-5-12,0-1 1,0 1-1,0 0 0,0-1 0,0 1 1,0-1-1,0 1 0,1-1 0,-1 0 1,0 0-1,0 0 0,0 0 0,0-1 1,1 1-1,-1-1 0,0 1 0,0-1 0,0 1 1,0-1-1,0 0 0,3-2 0,1-1 41,1-1-1,-1 0 0,0-1 0,8-8 0,-12 12-47,67-79 180,5-5-446,-73 84 222,1 0-1,0 1 1,0-1-1,0 0 0,1 1 1,3-3-1,-5 4 26,-1 0-1,0 0 1,0 0-1,0 0 0,0 0 1,1 0-1,-1 0 1,0 0-1,0 0 1,0 0-1,1 0 1,-1 0-1,0 0 1,0 0-1,0 0 1,0 0-1,1 0 1,-1 0-1,0 0 1,0 0-1,0 0 1,1 0-1,-1 0 0,0 0 1,0 0-1,0 0 1,0 1-1,1-1 1,-1 0-1,0 0 1,0 0-1,0 1 1,-1 10 15,-4 6 10,-1-1-1,-1 0 0,-17 27 1,-33 42-101,26-42 366,23-32-140,6-8-40,0-1 0,0 1 0,0 0 0,0 0 0,-2 5 0,5-7-99,-1-1-1,0 0 1,0 0 0,1 0 0,-1 1-1,0-1 1,0 0 0,1 0 0,-1 0-1,0 0 1,1 0 0,-1 0 0,0 0-1,1 1 1,-1-1 0,0 0 0,0 0-1,1 0 1,-1 0 0,0 0-1,1-1 1,-1 1 0,0 0 0,1 0-1,-1 0 1,1 0 0,-1 0 2,10-2 3,7-1 0,1 1-1,-1 1 1,21 1 0,114 0-421,-51-3-3675,-25-4-2589,-52 5 4022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16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47 4992,'-16'-11'6373,"48"16"-2890,190-1-500,-137-5-2601,150-15 243,-223 14-589,-2 1-199,-1-1 1,1 0-1,0 0 0,-1-1 1,16-7-1,-7 5-456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17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511 693 2560,'-2'-5'676,"5"4"337,-2 1-958,-1 0 1,0 0-1,0 0 1,0 0-1,1 0 1,-1 0-1,0 0 1,0 0-1,1 0 0,-1 0 1,0 0-1,0 0 1,0 0-1,1 0 1,-1 0-1,0 0 1,0 0-1,1 0 1,-1 0-1,0 0 1,0 0-1,0 0 1,0 0-1,1-1 1,-1 1-1,0 0 1,0 0-1,0 0 1,0 0-1,1-1 1,-1 1-1,0 0 1,0 0-1,0 0 1,0 0-1,0-1 1,0 1-1,0 0 1,1 0-1,-1-1 0,0 1 1,0 0-1,0-1 18,0 1 0,-1 0 0,1-1 0,0 1-1,0 0 1,0 0 0,0-1 0,0 1-1,0 0 1,-1-1 0,1 1 0,0 0 0,0 0-1,0 0 1,-1-1 0,1 1 0,0 0-1,0 0 1,-1 0 0,1-1 0,0 1 0,0 0-1,-1 0 1,1 0 0,0 0 0,-1 0-1,1 0 1,0 0 0,-1 0 0,1-1-1,0 1 1,0 0 0,-1 0 0,0 1 0,-11 0 654,-70 10 1142,7-1-1183,42-3-557,1 2 0,0 2 0,1 0 0,-35 19 0,56-25-88,-1 1 1,1 1-1,0-1 1,1 2-1,-1-1 1,1 1-1,1 0 1,0 1-1,0 0 1,0 1-1,2-1 1,-1 1-1,1 1 1,0-1-1,1 1 1,0 0-1,-3 14 1,7-23 5,0 1 0,1-1 0,-1 1 0,1-1 0,0 1 0,0 0 0,0-1 0,0 1 0,0-1 0,1 1 0,-1-1 1,1 1-1,-1-1 0,2 4 0,-1-5-13,0 0 0,0 1 0,0-1 1,0 0-1,0 0 0,0 1 0,0-1 1,1 0-1,-1 0 0,0 0 0,1 0 0,-1-1 1,1 1-1,-1 0 0,1-1 0,-1 1 1,1-1-1,-1 1 0,1-1 0,0 1 0,-1-1 1,4 0-1,0 0 25,0 0 1,1-1-1,-1 0 1,0 0-1,0 0 1,0 0-1,0-1 0,0 0 1,8-4-1,-4 2 19,51-22 362,91-56-1,-129 69-393,-1-2-1,0-1 1,-2 0-1,1-1 0,-2-2 1,-1 1-1,19-27 0,-26 29-20,-1 1-1,0-1 0,9-25 0,13-56 50,-15 30-31,-2 0-1,-4-2 1,-2 1 0,-2-74-1,-6 125-111,-1-29-56,1 43 64,-1-1 0,1 1 0,-1 0 0,0-1 0,0 1 0,0 0-1,0 0 1,-1-1 0,-2-4 0,3 7 29,0 0 0,1 0-1,-1 1 1,0-1 0,0 0 0,1 0 0,-1 1-1,0-1 1,0 0 0,0 1 0,0-1 0,0 1-1,0-1 1,0 1 0,0 0 0,0-1-1,0 1 1,0 0 0,0 0 0,-1 0 0,1 0-1,0 0 1,0 0 0,0 0 0,0 0-1,0 0 1,0 0 0,0 1 0,0-1 0,0 0-1,0 1 1,0-1 0,0 1 0,0-1-1,0 1 1,0-1 0,0 1 0,0 0 0,-1 1-1,-3 2-5,0 0-1,1 1 0,-1 0 0,-7 10 1,3 1 34,1 0 1,0 1 0,1 0 0,1 0 0,0 0 0,-4 28 0,-38 215 305,30-159-97,-11 108 456,27-179-330,1 0-1,5 50 1,-4-80-335,0 1 0,0-1 0,0 1 0,0-1 0,0 1 0,0-1 0,0 1 0,0-1 0,0 1 0,0-1 0,0 1-1,1-1 1,-1 0 0,0 1 0,0-1 0,1 1 0,-1-1 0,0 0 0,0 1 0,1-1 0,-1 1 0,0-1 0,1 0 0,-1 0 0,1 1 0,-1-1 0,0 0 0,1 0-1,-1 1 1,1-1 0,-1 0 0,1 0 0,-1 0 0,1 0 0,-1 0 0,1 0 0,-1 0 0,1 0 0,-1 0 0,0 0 0,1 0 0,-1 0 0,2 0 0,0-1-407,1 0 0,-1 0-1,1 0 1,-1 0 0,0-1 0,5-2 0,10-8-1359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18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144 131 5056,'-4'-16'1642,"4"16"-1627,0 0 0,1 0 0,-1 0 0,0 0 0,0 0 0,0 0 0,0 0 0,0 0 0,0 0 0,0 0 0,0 0 0,0 0 0,0 0 0,0 0 0,0 0-1,1 0 1,-1 0 0,0 0 0,0 0 0,0 0 0,0 0 0,0 0 0,0 0 0,0 0 0,0 0 0,0 0 0,0 0 0,0-1 0,0 1 0,0 0 0,0 0 0,0 0-1,0 0 1,0 0 0,1 0 0,-1 0 0,0 0 0,0 0 0,0 0 0,0 0 0,0 0 0,0 0 0,0 0 0,0-1 0,0 1 0,0 0 0,0 0 0,0 0-1,0 0 1,0 0 0,0 0 0,0 0 0,0 0 0,0 0 0,0 0 0,0 0 0,-1 0 0,1-1 0,0 1 0,0 0 0,0 0 0,0 0 0,0 0 0,0 0-1,0 0 1,0 0 0,0 0 0,0 0 0,3 4 677,-2-2-599,0 1 0,-1 0-1,0-1 1,1 1 0,-1 0-1,0 0 1,0 0 0,-1-1 0,1 1-1,-1 3 1,-1 12 162,-38 242 2662,36-240-2688,-53 223 1221,33-151-862,6-34 1054,20-85-57,5-19-1170,49-214-442,-27 114-101,-26 131 122,26-109-509,-21 96 528,1 1 1,18-36 0,-20 52-40,-2 10 25,-4 2-10,0 0 1,0 0 0,0 1-1,0-1 1,0 1 0,0-1-1,0 1 1,-1-1 0,2 3-1,0 0-34,7 21 163,-1 1 1,-1 0-1,6 45 0,-6-35-73,12 104 152,-14-88-113,3 0-1,14 51 1,-13-69 4,13 39 0,-13-48-64,-6-16 62,1 0 0,-1-1-1,1 1 1,1-1 0,8 13-1,-13-20-58,1-1-1,-1 0 1,0 1-1,1-1 1,-1 1-1,1-1 1,-1 0-1,1 0 1,-1 1-1,1-1 1,-1 0-1,1 0 1,-1 1-1,1-1 1,-1 0-1,1 0 1,-1 0-1,1 0 0,-1 0 1,1 0-1,-1 0 1,1 0-1,0 0 1,-1 0-1,1 0 1,-1 0-1,1-1 1,1 1 29,0-1 1,0 0 0,0 0-1,0 0 1,0 0-1,-1-1 1,4-2 0,0-1 32,0 0 1,0-1-1,7-10 0,-7 6-4,1 0-1,3-13 1,-1 5 3,12-35 97,20-84 1,-11 34-237,-15 63-30,1 0 0,40-72 0,-22 59-48,52-66-1,-72 102-934,1 1-1,24-21 0,-36 36 698,0-1-1,0 1 1,-1 0 0,1 0 0,0-1-1,0 1 1,4-1 0,-6 2 190,1 0 0,0-1 0,-1 1 0,1 0 0,0 0 0,0 0 1,-1 0-1,1 0 0,0 0 0,-1 0 0,1 1 0,0-1 0,-1 0 0,1 0 0,0 0 0,-1 1 0,1-1 1,0 0-1,-1 1 0,1-1 0,-1 1 0,1-1 0,-1 1 0,1-1 0,-1 1 0,1-1 0,-1 1 1,1-1-1,0 2 0,7 12-2159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22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20 468 3072,'-10'3'4621,"9"-2"-4313,-7 3 1851,12-3-1974,-1 0 0,1 0 0,-1 1 0,1-1 1,-1 1-1,4 2 0,0 0-89,0-1 0,0 0 0,1 0 0,13 4 0,4-4 178,1-1 1,35-2 0,51-7 177,-99 6-390,327-31 472,402-73 447,-291 33-581,54 8 357,49 12 171,16 13 373,10 10-266,-239 19-737,261-17 44,-411 15 3,91-8-151,-276 19-198,-1 0 1,0 0 0,0 0-1,0 0 1,8-4 0,-13 5-18,0 0 0,1-1 1,-1 1-1,0 0 1,0 0-1,0 0 1,1 0-1,-1 0 1,0 0-1,0 0 1,0-1-1,1 1 0,-1 0 1,0 0-1,0 0 1,0 0-1,0-1 1,0 1-1,1 0 1,-1 0-1,0 0 1,0-1-1,0 1 0,0 0 1,0 0-1,0 0 1,0-1-1,0 1 1,0 0-1,0 0 1,0-1-1,0 1 0,0 0 1,0 0-1,0 0 1,0-1-1,0 1 1,0 0-1,0 0 1,0 0-1,0-1 1,0 1-1,-1 0 0,1 0 1,0-1-1,-2 0-175,0 0 0,0 0 0,0 0-1,0 0 1,0 0 0,0 0 0,0 0-1,0 1 1,-3-1 0,-43-8-2769,-9 4 917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23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456 47 3232,'3'-4'383,"0"1"0,1 0 0,-1 1 0,1-1 0,-1 1 0,1-1 0,0 1 0,0 0 0,0 1 0,8-3 0,-12 3-248,1 1-1,0 0 0,0-1 1,-1 1-1,1-1 1,0 1-1,-1-1 1,1 1-1,0-1 1,-1 1-1,1-1 0,-1 1 1,1-1-1,-1 0 1,0 1-1,1-2 1,-1 2-96,1 0 0,-1 0 1,0-1-1,0 1 1,0 0-1,0 0 0,0 0 1,0 0-1,1-1 0,-1 1 1,0 0-1,0 0 1,0 0-1,0-1 0,0 1 1,0 0-1,0 0 0,0 0 1,0-1-1,0 1 1,0 0-1,0 0 0,0 0 1,0-1-1,0 1 0,0 0 1,0 0-1,0 0 0,0-1 1,0 1-1,0 0 1,0 0-1,-1 0 0,1-1 1,0 1-1,0 0 0,0 0 1,0 0-1,0 0 1,0-1-1,-1 1 0,1 0 1,-10 1 195,-1 1 0,1 0 1,0 1-1,0 0 1,0 1-1,-17 8 1,8-1-69,0 1 0,0 0 0,1 1 0,1 1 0,0 1 0,2 0 0,-27 32 1,6 1 115,-51 88 1,69-106-246,2 1 1,-17 45 0,29-65 6,0 0 1,1 1 0,1 0-1,0-1 1,0 1 0,1 0-1,1 0 1,0 0 0,0 0-1,4 18 1,7 11 65,1-2 0,26 57-1,3 8 118,-16-37-94,53 101-1,-36-84 235,-38-76-323,-1 1 0,0 0 0,0-1 0,-1 1 0,0 0 0,-1 0-1,1 0 1,-2 0 0,0 11 0,-1 9 371,-9 44-1,6-52-294,0 0 1,-2-1-1,-1 1 0,-16 34 1,18-44-78,-2 0-1,1 0 1,-1 0 0,-1-1 0,0 0 0,0-1 0,-1 0-1,-1 0 1,-12 9 0,16-14-80,0 0-1,0-1 1,-1 0-1,1 0 1,-1 0-1,0-1 1,0 0-1,0-1 1,0 1-1,-10 0 1,11-2-500,0 0 1,0 0 0,0-1 0,0 0-1,-9-2 1,11 2-335,0-1 0,0 1-1,0-1 1,0 0 0,1 0 0,-1 0 0,0-1-1,-3-2 1,-4-7-2351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24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192 658 1472,'0'-2'199,"0"0"1,1 1 0,-1-1-1,1 0 1,-1 1-1,1-1 1,-1 0-1,1 1 1,0-1-1,0 1 1,0 0-1,0-1 1,0 1-1,0 0 1,0-1-1,1 1 1,-1 0-1,0 0 1,1 0-1,1-1 1,-2 2-47,0-1 0,0 0-1,1 1 1,-1-1 0,0 0 0,0 0-1,0 0 1,-1 0 0,1 0 0,0 0-1,0 0 1,0 0 0,-1 0 0,1 0 0,0 0-1,-1 0 1,1-1 0,-1 1 0,0 0-1,1 0 1,-1-1 0,0 1 0,0 0-1,0-1 1,1 1 0,-1 0 0,-1 0-1,1-1 1,0 0 0,0 1-132,-1 1-1,1-1 1,0 1 0,-1-1-1,1 1 1,0-1 0,-1 1-1,1-1 1,-1 1 0,1-1 0,0 1-1,-1 0 1,1-1 0,-1 1-1,1 0 1,-1-1 0,0 1-1,1 0 1,-1 0 0,1 0-1,-1-1 1,1 1 0,-1 0-1,0 0 1,1 0 0,-1 0-1,1 0 1,-1 0 0,0 0 0,1 0-1,-1 0 1,0 1 0,-2-1 21,0 1-1,1 0 1,-1-1 0,0 1 0,1 0 0,-4 2 0,-9 7 108,1 1 0,1 1 0,-1 0 0,2 1 0,-17 21 0,3-5 177,17-19-294,1 0 0,0 1 0,1 0 0,-7 14 0,10-19 8,1 1-1,0 0 0,1 0 0,0 0 1,0 1-1,0-1 0,1 0 0,-1 13 1,2-19 6,0 1 0,0-1 0,0 1 0,1-1 0,-1 0 0,0 1-1,1-1 1,-1 1 0,0-1 0,1 0 0,0 1 0,-1-1 0,1 0 0,0 0 0,0 0 0,-1 0 0,1 1 0,0-1 0,0 0 0,0 0 0,1-1 0,-1 1 0,0 0 0,0 0 0,0 0 0,1-1 0,-1 1 0,0-1 0,1 1 0,-1-1 0,0 1 0,1-1 0,1 0 0,2 1 58,-1-1 0,1 0-1,-1 0 1,1 0 0,-1 0 0,0-1 0,1 0-1,-1 0 1,6-2 0,-3 0-32,0-1-1,-1 0 1,1 0 0,-1 0 0,0-1-1,0 0 1,0 0 0,0-1 0,-1 0-1,0 0 1,0 0 0,-1 0 0,5-9-1,5-11-18,-1 0-1,10-31 0,42-140-59,-19 55 162,-43 131-146,61-203-15,-61 199-108,-1-1 0,-1 0 0,-1 1 0,-2-26 0,2 39 77,0 0 0,0 0 0,-1 1 0,1-1 0,0 0 0,-1 0 0,0 0 0,1 1 0,-1-1 0,0 0 1,0 1-1,0-1 0,0 0 0,-2-1 0,3 3 23,-1 0-1,1-1 1,0 1 0,-1 0-1,1 0 1,-1-1 0,1 1 0,-1 0-1,1 0 1,0 0 0,-1 0-1,1 0 1,-1 0 0,1-1 0,-1 1-1,1 0 1,-1 0 0,1 1-1,-1-1 1,1 0 0,-1 0 0,-1 0-3,1 1 0,0 0 1,0-1-1,0 1 1,0 0-1,0-1 0,0 1 1,0 0-1,0 0 0,0 0 1,-1 1-1,-11 14 4,1 0 0,1 1-1,1 1 1,0-1 0,-8 23-1,-28 99 317,38-106-208,1 0 0,3 1 0,-2 36 1,7 103 307,1-133-298,15 71 1,-16-104 55,1-1 0,0 1-1,0 0 1,1 0 0,4 8-1,-6-14-243,0 1-1,-1-1 1,1 0-1,0 0 1,0 1-1,0-1 0,0 0 1,0 0-1,0 0 1,0 0-1,1 0 1,-1 0-1,0 0 1,0 0-1,1-1 0,-1 1 1,1 0-1,-1-1 1,0 1-1,1-1 1,-1 1-1,1-1 1,0 0-1,-1 0 0,1 0 1,-1 0-1,1 0 1,1 0-1,10-1-1367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25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35 135 5568,'1'10'3136,"4"35"-2155,-12 158 1564,1-87-1757,4-63-225,-10 61 0,7-49 1341,5-65-1891,0 0-1,0 0 1,0 0 0,1 1 0,-1-1 0,0 0 0,0 0 0,0 0 0,0 0 0,0 0 0,0 0 0,0 0 0,0 1 0,0-1 0,0 0 0,0 0 0,0 0 0,0 0 0,-1 0 0,1 0 0,0 1 0,0-1 0,0 0 0,0 0 0,0 0 0,0 0 0,0 0 0,0 0 0,0 0 0,0 0 0,0 0 0,0 1 0,0-1 0,-1 0 0,1 0 0,0 0 0,0 0 0,0 0 0,0 0 0,0 0 0,0 0 0,0 0 0,-1 0 0,1 0 0,0 0 0,0 0 0,0 0 0,0 0 0,0 0 0,-3-7 471,-1-13-124,12-91-3,-4 55-282,1-133-23,-5 184-51,10-302 47,-9 313-69,0-1-1,0 0 1,0 0 0,1 0 0,0-1-1,0 1 1,0 0 0,1-1-1,5 9 1,8 17-22,31 119 473,-35-106-407,8 35 55,-8-29 40,24 65 0,-30-99-30,1 0 0,0-1-1,1 0 1,1-1 0,0 0 0,1 0 0,0 0 0,18 16-1,-22-24 3,1 1 0,0-1 0,0 0 0,0 0 0,1-1-1,15 7 1,-21-10-48,0 0 0,0-1-1,0 1 1,0-1 0,0 1 0,1-1-1,-1 0 1,0 0 0,0 0-1,0 0 1,1 0 0,-1-1 0,0 1-1,0-1 1,0 1 0,0-1-1,0 0 1,0 1 0,0-1-1,0 0 1,0-1 0,0 1 0,0 0-1,-1 0 1,1-1 0,0 1-1,-1-1 1,1 0 0,-1 1 0,0-1-1,1 0 1,1-3 0,4-9 128,10-26 1,21-82 226,-18 51-154,5-2-192,57-117-1,-68 162-182,84-149-1309,-91 167-2691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40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15 1728,'-1'0'132,"1"0"1,-1 0-1,1 0 0,-1 0 1,1 0-1,-1 0 0,1 0 1,-1 0-1,1 0 0,-1 0 1,1 0-1,-1 1 0,1-1 1,-1 0-1,1 0 0,-1 1 1,1-1-1,-1 0 1,1 1-1,0-1 0,-1 0 1,1 1-1,-1-1 0,-2 5 1563,2-5-1522,1 1 1,-1-1-1,1 0 1,-1 0 0,1 1-1,-1-1 1,1 0-1,-1 0 1,1 0-1,-1 0 1,1 0-1,-1 0 1,1 0 0,-1 0-1,0 0 1,-4 0 1388,111-4 1782,-84 3-3194,25 2 0,14-1 180,2-3 244,101-9 638,-149 9-1105,-1 1-1,1 1 1,-1 1 0,23 1-1,-14 1 158,-19-2-238,-1 0 0,1 0 1,-1 0-1,0 1 1,1 0-1,-1-1 1,0 1-1,6 3 1,-3-2 221,-21-4-5141,7 2 2002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40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19 148 3712,'-19'7'5818,"30"-14"-2420,4-1-2853,0 0-1,1 0 1,0 1 0,1 2 0,-1-1 0,27-4 0,102-6 325,-2 1-221,-121 11-586,0-1 1,31-13 0,-34 10-2762,23-13 0,-25 12 266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42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3 2144,'-6'-2'6137,"5"8"-5943,0 0-1,-1 0 1,-4 10 0,-9 7 575,-1 0 1,-20 21 0,17-22-292,1 0 0,-18 32 1,9-11-193,15-24-96,-15 28 0,-40 135 301,62-165-394,1 0 1,0 1 0,1 0-1,1-1 1,1 35-1,1-39-38,2-1 0,-1 1 0,2-1-1,-1 0 1,2 1 0,0-1 0,0-1 0,1 1-1,7 11 1,11 16 7,-2 1 0,-2 1 0,-1 1-1,-2 1 1,13 57 0,-27-89-45,7 25 213,-3 1-1,-1 0 1,-1 0 0,-2 40-1,-10 4 522,6-70-591,-1-1 0,0 0 0,0 0 0,-1 0 0,-9 17 0,5-13-74,-1-1 1,0-1-1,-1 1 0,0-2 1,-21 20-1,23-24-24,-1-1 1,1 0-1,-1 0 0,0-1 1,-1 0-1,1 0 0,-1-1 0,0-1 1,-14 4-1,21-6-328,0 0 1,0-1-1,0 1 0,0-1 1,0 0-1,0 0 0,0 0 0,1 0 1,-1 0-1,0-1 0,0 1 1,0-1-1,-4-1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40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18 107 8640,'-18'-24'3904,"36"1"-3392,-4 7-352,4 4-192,13-8-1600,9 8 896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44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18 3808,'5'-13'6346,"-7"14"-6171,1-1-1,0 0 0,-1 1 0,1-1 0,0 0 0,0 0 1,-1 0-1,1 0 0,-1 0 0,1 0 0,-2 0 0,-9 0 88,0 5-141,0 1-1,0 0 0,1 1 1,0 0-1,0 1 1,1 0-1,0 0 0,0 1 1,1 1-1,0 0 0,1 0 1,0 0-1,-11 21 1,17-27-63,0 1 0,0-1 0,1 1 0,-1 0 0,1 0 0,0-1 0,1 1 0,-1 0 1,1 0-1,0 0 0,0 0 0,1 0 0,-1 0 0,1-1 0,0 1 0,3 7 0,-3-9-17,0 0-1,0-1 0,1 1 1,-1-1-1,1 0 0,0 1 1,-1-1-1,1 0 0,0 0 1,0 0-1,1 0 0,-1-1 1,0 1-1,1 0 0,-1-1 0,1 0 1,-1 1-1,1-1 0,-1 0 1,1 0-1,0-1 0,0 1 1,-1 0-1,1-1 0,0 0 1,0 0-1,0 0 0,0 0 1,3-1-1,4 0 70,0 0 0,-1-2 0,1 1 0,-1-1 0,1 0 0,-1-1-1,0 0 1,0-1 0,-1 0 0,1 0 0,13-12 0,-5 2 192,0-2 1,-1 0-1,25-35 0,-38 48-271,-1 1 1,1-1 0,-1 0 0,0 0-1,0 0 1,0 0 0,-1 0 0,1 0-1,-1 0 1,0 0 0,-1-1 0,1 1-1,-1 0 1,1-1 0,-1 1-1,0 0 1,-1-1 0,1 1 0,-3-8-1,2 11-44,1-1-1,-1 1 1,0-1-1,0 1 0,0 0 1,0 0-1,0-1 1,0 1-1,0 0 0,0 0 1,-1 0-1,1 0 1,0 1-1,-1-1 0,1 0 1,-1 0-1,1 1 1,-1-1-1,1 1 0,-3-1 1,-4-1-91,0 1-1,-14-1 1,13 1-39,-60 2-4337,50-1 2662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46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6 414 2816,'-1'0'87,"1"-1"0,-1 0 0,1 1 0,-1-1 0,1 1-1,0-1 1,-1 0 0,1 1 0,0-1 0,-1 0 0,1 1 0,0-1 0,0 0 0,0 1 0,0-1 0,-1 0 0,1 0-1,0 1 1,0-1 0,0 0 0,1 1 0,-1-1 0,0 0 0,0 0 0,0 1 0,0-1 0,1 0 0,-1 1 0,0-1 0,1 0-1,-1 1 1,0-1 0,1 1 0,-1-1 0,1 0 0,0 0 94,0 0-1,0 0 1,0 0 0,-1-1-1,1 1 1,0 0-1,-1 0 1,1-1 0,-1 1-1,1 0 1,-1-1-1,0 0 1,3-14 933,0 0 1,1 0-1,7-19 0,-7 23-943,2 1-1,-1-1 0,2 1 0,-1 1 0,1-1 1,1 1-1,0 1 0,12-12 0,-11 12-91,1 2 1,16-11-1,9-6 89,-11 5-6,73-57-362,-96 76 182,-1-1-1,1 0 1,0 1-1,0-1 1,-1 1 0,1-1-1,0 1 1,0-1-1,0 1 1,0 0-1,0-1 1,0 1 0,0 0-1,0 0 1,0 0-1,0-1 1,0 1-1,0 0 1,0 0-1,0 1 1,0-1 0,0 0-1,0 0 1,0 0-1,-1 1 1,1-1-1,0 0 1,0 1-1,0-1 1,0 1 0,0-1-1,0 1 1,-1-1-1,1 1 1,0 0-1,-1-1 1,1 1 0,0 1-1,3 3 9,-2 0 0,1 0 0,0 0-1,-1 0 1,3 9 0,-3-8 70,8 27 9,-8-24-18,0-1-1,1 1 0,0-1 1,0 0-1,1 0 1,0 0-1,0-1 0,10 12 1,-13-17 3,1 0 0,0 0 0,0 0 0,0 0-1,1 0 1,-1-1 0,0 1 0,0-1 0,1 0 0,4 2 0,-5-2-12,-1-1 0,1 0 0,0 0-1,-1 0 1,1 0 0,0 0 0,-1 0 0,1 0 0,-1-1 0,1 1-1,0-1 1,-1 1 0,1-1 0,-1 0 0,1 1 0,-1-1-1,1 0 1,-1 0 0,0 0 0,3-2 0,-1 1-8,0-1 0,0 0 1,0 0-1,0 0 0,0 0 1,-1 0-1,1-1 0,-1 1 1,0-1-1,0 1 0,0-1 1,-1 0-1,1 0 0,-1 0 1,0 0-1,0 0 0,0 0 0,0 0 1,-1 0-1,0 0 0,0 0 1,0 0-1,0 0 0,-1 0 1,0-1-1,1 1 0,-1 0 1,-1 0-1,-1-5 0,-1 0-72,-1 0-1,0 1 1,0 0-1,0 0 1,-1 1-1,0-1 1,-1 1-1,-14-12 0,20 18 1,0 0-1,0 1 0,0-1 1,0 1-1,0 0 0,0-1 1,0 1-1,0 0 0,0-1 1,0 1-1,0 0 0,-1 0 1,1 0-1,0 0 0,0 0 1,0 0-1,0 0 0,0 1 1,0-1-1,-2 1 0,1 0-16,0 0-1,0 0 1,0 0 0,0 0-1,0 1 1,0-1-1,0 1 1,0 0-1,-1 2 1,-2 2-25,1 0 0,-1 0 0,2 0 1,-1 1-1,-4 10 0,-6 25 160,2 0 0,-7 44 0,15-69 220,0 0 0,-1 0-1,-1 0 1,-16 31 0,21-45-269,0 0 1,-1 0 0,0-1-1,0 1 1,1-1-1,-1 1 1,-1-1-1,1 0 1,0 1 0,-1-1-1,1-1 1,-1 1-1,-2 2 1,3-4-9,0 1 1,-1 0-1,1-1 1,0 1-1,-1-1 1,1 0-1,0 0 1,-1 0-1,1 0 1,0 0-1,0 0 1,-1 0-1,1-1 1,0 0-1,-1 1 1,1-1-1,0 0 1,0 0-1,-3-1 1,-13-9-482,0-1 1,0-1 0,-21-20-1,-5-3-3984,27 25 527,7 9 1297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47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37 3136,'-1'-1'39,"1"1"-1,0 0 1,-1 0-1,1-1 1,0 1 0,0 0-1,-1-1 1,1 1 0,0 0-1,0 0 1,-1-1-1,1 1 1,0-1 0,0 1-1,0 0 1,0-1 0,-1 1-1,1 0 1,0-1-1,0 1 1,0-1 0,0 1-1,0 0 1,0-1 0,0 1-1,0-1 1,0 1 0,0 0-1,0-1 1,0 1-1,1-1 1,-1 1 0,13-10 1626,-9 7-531,-1 2-652,-1-1 0,0 1 0,1 0-1,-1-1 1,1 1 0,0 0 0,-1 0 0,5 0-1,-2 2 25,-4-1-464,-1 0-1,0-1 1,1 1 0,-1 0 0,0 0 0,1 0-1,-1 0 1,1 1 0,-1-1 0,0 0 0,1 0-1,-1 0 1,1 0 0,-1 0 0,0 0-1,1 1 1,-1-1 0,0 0 0,1 0 0,-1 0-1,0 1 1,0-1 0,1 0 0,-1 1-1,0-1 1,0 0 0,1 0 0,-1 1 0,3 5 92,-1 1 0,0-1 1,0 1-1,0-1 1,-1 1-1,0-1 0,-1 1 1,1 0-1,-2 10 1,-1 16 72,-3 0 1,-1 0-1,-1 0 1,-15 40-1,13-48-93,-2-1 0,0-1 0,-2 0 0,-1 0-1,0-1 1,-19 20 0,-17 15 150,-25 30 85,55-59-297,0 1 0,2 1 0,2 1 0,0 1 0,2 0-1,-10 35 1,22-60 27,0-1 1,0 1-1,1 0 0,0 0 1,0 0-1,1-1 1,0 12-1,1-16-41,-1 0 1,0 0-1,1 0 0,-1 0 1,1 0-1,-1-1 0,1 1 1,0 0-1,0 0 0,0-1 1,0 1-1,0 0 1,0-1-1,1 1 0,-1-1 1,0 0-1,1 1 0,-1-1 1,1 0-1,-1 0 0,1 0 1,0 0-1,0 0 1,-1 0-1,1 0 0,0-1 1,0 1-1,0-1 0,0 1 1,2-1-1,11 1 29,-1 0 1,0-2-1,1 0 1,-1 0-1,14-4 0,-8 2-44,199-41 99,-198 40-189,10-3-525,-14 0-2546,-9 5 1480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48.0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14 135 2400,'-14'-13'4101,"16"11"-3556,0 1 0,0-1 0,0 1 0,0 0 0,0 0 0,1 0 0,-1 0 0,0 0 0,1 0 0,-1 1 0,0-1 0,1 1 0,-1-1 0,4 1 0,52-3 819,-38 2-882,476-45 1326,-315 15-1593,-108 12-4494,-61 12 487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53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88 4224,'0'0'-10,"-1"-2"506,1 0 1,-1 0-1,1 0 1,-1 0-1,0 1 1,0-1-1,-7-4 2665,7 6-3059,-8 8 1047,6-2-1024,0 0 0,1 0 0,-1 0 1,1 0-1,0 1 0,1-1 0,-2 10 0,-1 3 15,-2 22 73,1 1 0,1 42 0,3-37-174,-1-5 2,-6 81 280,-14 126 463,19-228-700,-1 4 103,2 0 0,0 1 0,3 32 0,-2-34 773,-1-21-308,0-16 125,-1-164-73,5 62-720,5-67-96,0 29-86,-5 85-287,3 1 0,17-92 0,-20 147 334,-2 10 103,0 1 0,0 0 0,1-1 1,-1 1-1,0 0 0,0 0 0,1 0 0,-1-1 0,1 1 0,-1 0 1,1 0-1,1-2 0,-2 3 52,0 0-1,1 0 1,-1 0 0,0 0 0,1 1-1,-1-1 1,0 0 0,1 0 0,-1 0-1,0 0 1,0 1 0,1-1 0,-1 0 0,0 0-1,0 1 1,1-1 0,-1 0 0,0 0-1,0 1 1,0-1 0,0 0 0,1 1-1,-1-1 1,0 0 0,0 0 0,0 1-1,0 0 1,4 9-8,42 168 148,-31-127-116,2-1 0,3 0 0,48 86 0,-52-109 11,104 187-3,-71-121 127,-45-86-198,-3-5 79,-1-1 0,1 1 1,0-1-1,0 0 0,0 1 0,0-1 1,0 0-1,1 0 0,-1 0 0,0 0 1,1 0-1,-1 0 0,0 0 1,1 0-1,2 1 0,-3-2-4,0 0-1,1 0 1,-1 0-1,0 0 1,0 0-1,0 0 1,1 0-1,-1 0 1,0 0-1,0-1 1,0 1-1,0 0 1,0-1-1,0 1 1,1-1-1,-1 1 1,0-1-1,0 0 1,0 1-1,-1-1 1,1 0-1,0 0 1,0 1-1,1-3 1,1-2 5,0 1-1,0-2 1,0 1 0,-1 0 0,0-1 0,0 1-1,0-1 1,1-8 0,2-6 37,10-23 54,-6 20-23,7-31 1,57-310 156,-60 298-268,8-13-128,-2 1-42,-6 34-362,-8 68-7878,-1-1 6083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85 3968,'-1'1'185,"1"-1"1,-1 1-1,0 0 0,0 0 1,1-1-1,-1 1 0,0 0 1,1 0-1,-1 0 0,1 0 1,-1 0-1,1 0 0,0 0 1,-1 0-1,1 0 0,0 0 1,-1 0-1,1 2 0,-3 26 2133,2-17-1939,-4 19 752,3-18-799,0-1 0,0 0 0,1 24 0,1-32-265,1-1 0,-1 1-1,1 0 1,0-1 0,0 1-1,0-1 1,0 0 0,1 1-1,-1-1 1,1 0-1,0 0 1,0 0 0,0 0-1,1 0 1,-1 0 0,1 0-1,4 3 1,-5-4-12,1-1 1,-1 0-1,0 1 1,0-1-1,1 0 1,-1-1 0,1 1-1,-1 0 1,1-1-1,-1 1 1,1-1-1,0 0 1,-1 0-1,1 0 1,-1 0-1,1 0 1,0 0-1,-1-1 1,1 0-1,-1 1 1,4-2-1,3-2 52,-1 1 0,1-2-1,0 1 1,9-8 0,-12 8-57,0 1 1,0-2 0,-1 1 0,0-1 0,1 1 0,-2-2 0,1 1-1,0 0 1,-1-1 0,0 0 0,-1 0 0,4-6 0,-4 3-6,0 1 1,-1-1 0,0 0-1,0 0 1,-1 1 0,0-1-1,0 0 1,-1 0 0,-1 0-1,-2-18 1,2 22-47,0-1 1,-1 1-1,1-1 0,-1 1 1,0-1-1,-1 1 1,1 0-1,-1 0 0,0 0 1,0 0-1,-1 0 1,1 1-1,-1 0 0,0 0 1,-1 0-1,1 0 1,0 0-1,-7-3 0,9 6-11,-1-1-1,1 1 0,-1 0 0,1 0 1,-1 0-1,1 1 0,-1-1 0,1 0 1,-1 1-1,1 0 0,-1-1 0,0 1 1,1 0-1,-1 1 0,0-1 0,1 0 0,-1 1 1,0-1-1,1 1 0,-1 0 0,1 0 1,-1 0-1,1 0 0,0 0 0,-4 3 1,1 0-220,0 1 1,0-1 0,1 1-1,0 0 1,0 0 0,0 0-1,1 1 1,-1-1 0,-2 8-1,-4 11-882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54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46 164 4064,'-2'0'212,"1"-1"1,-1 1-1,1 0 0,0-1 1,-1 1-1,1-1 0,-12-4 4952,13 5-5116,4 1 325,-1 0 0,0 0-1,1-1 1,-1 1 0,1-1-1,0 0 1,6 0 0,90-7 784,21-2-624,-93 5-354,-5 1 107,34-9 0,-51 10-197,0 0-1,0-1 0,0 1 1,0-1-1,0 0 0,-1-1 1,1 1-1,-1-1 0,0 0 0,5-5 1,-9 8-78,1 0 0,-1 0 1,0 0-1,0-1 0,0 1 0,-1 0 1,1 0-1,0-1 0,0 1 0,-1 0 1,1-1-1,-1 1 0,1 0 0,-1-1 1,1 1-1,-1-1 0,0 1 0,0-1 1,0 1-1,0-1 0,0 1 0,0-1 1,0 1-1,0-1 0,-1 1 0,1-1 1,0 1-1,-1 0 0,1-1 0,-1 1 1,0 0-1,0-1 0,1 1 0,-1 0 1,0 0-1,0-1 0,-2-1 0,-1 0-18,1 0-1,-1 0 1,0 0-1,-1 1 0,1 0 1,0-1-1,-1 1 0,1 1 1,-1-1-1,0 1 0,-6-2 1,-3 1-71,0 1 1,0 0 0,-1 1-1,1 0 1,0 2 0,-1-1-1,1 2 1,-21 5 0,10 0-85,0 1 0,1 2 0,-40 22 0,56-28 170,-1 1 1,1 0-1,0 0 1,1 1-1,-1 0 1,1 0-1,1 1 1,0 0 0,0 0-1,0 0 1,1 1-1,0 0 1,1 0-1,-5 14 1,7-17 48,0 0 1,0 0-1,1 0 1,0 0 0,1 0-1,-1 0 1,1 1 0,1-1-1,-1 0 1,1 0-1,0 0 1,0 0 0,0 0-1,1 0 1,0 0-1,1 0 1,-1-1 0,1 1-1,0-1 1,0 1-1,1-1 1,-1 0 0,1-1-1,5 6 1,-5-6 6,1 0 0,0-1 0,0 1 0,1-1 1,-1 0-1,1 0 0,-1 0 0,1-1 0,0 0 1,0 0-1,0-1 0,0 1 0,8-1 0,5 1 78,0-1-1,37-4 0,-22-1-178,1-1 0,54-17 0,-12-3-2187,-2-2-3850,-44 15 2052,2 3 294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55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64 2656,'-21'-19'10560,"19"18"-10176,41-1 2665,35-7-2923,-60 7 160,188-18 322,-184 15-2706,-15 4 1457,0 0 1,-1 0-1,1 0 0,-1 1 0,1-1 1,0 1-1,0-1 0,-1 1 1,1 0-1,0 0 0,3 1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55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6 4640,'0'0'76,"0"0"1,0-1-1,0 1 1,1 0-1,-1-1 0,0 1 1,0 0-1,1 0 1,-1-1-1,0 1 1,1 0-1,-1 0 0,0-1 1,1 1-1,-1 0 1,0 0-1,1 0 1,10-1 4675,-16 8-4203,0 0 0,0 0 1,-1 0-1,1-1 0,-10 8 1,-11 13 298,1 3-251,2 1 1,-33 59 0,43-65-425,1 1 1,1 1 0,1-1-1,-10 41 1,20-64 2,-2 11-1843,17-31-3791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56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 4736,'-7'-4'1218,"11"6"-12,13 7 418,87 66 1228,-55-38-2094,37 17 606,-58-38-752,38 28 1,-57-36-465,0-1 1,0 2-1,-1-1 1,0 1-1,0 1 0,-1-1 1,10 19-1,-9-12-14,-1 1 1,-1 0-1,0 0 0,-1 1 0,-1 0 1,4 26-1,-2 112-260,-6-147 48,1-1-2101,-1-7 2097,1-1-1,-1 0 1,0 0-1,0 0 1,1 0-1,-1 0 1,0 0-1,0 0 1,1 0-1,-1 0 1,0 0-1,0 1 1,1-1 0,-1 0-1,0-1 1,0 1-1,1 0 1,-1 0-1,0 0 1,0 0-1,1 0 1,-1 0-1,0 0 1,0 0-1,1 0 1,-1 0-1,0-1 1,0 1-1,0 0 1,1 0-1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41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197 446 3072,'0'-4'558,"1"1"195,-1 0 0,0 1-1,-1-1 1,1 1 0,0-1 0,-1 1 0,0-4-1,0 6-651,1-1 0,0 0 0,-1 1-1,1-1 1,-1 1 0,1-1-1,-1 1 1,1-1 0,-1 1-1,1-1 1,-1 1 0,1 0 0,-1-1-1,0 1 1,1 0 0,-1-1-1,0 1 1,1 0 0,-1 0-1,0-1 1,1 1 0,-1 0 0,0 0-1,1 0 1,-1 0 0,0 0-1,0 0 1,1 0 0,-1 0-1,0 1 1,1-1 0,-2 0 0,-2 1 25,0 0 0,1 1 1,-1-1-1,0 1 0,1 0 1,-1 0-1,1 0 0,0 0 1,0 1-1,-1-1 0,2 1 1,-4 3-1,-4 5 62,-15 23 0,20-27-132,-11 18 105,-23 43 0,33-55-71,1 0-1,0 0 1,0 0-1,1 1 0,-3 21 1,7-32-42,0 0 1,0 0-1,0 1 1,1-1-1,-1 0 0,1 0 1,-1 1-1,1-1 1,2 5-1,-2-7-29,-1 0 1,1 0-1,-1 0 0,1 0 1,-1 0-1,1 0 0,0 0 1,0 0-1,-1 0 0,1 0 0,0 0 1,0-1-1,0 1 0,0 0 1,0-1-1,0 1 0,0-1 1,0 1-1,0-1 0,0 1 0,0-1 1,0 0-1,0 1 0,0-1 1,0 0-1,1 0 0,-1 0 1,0 0-1,0 0 0,2 0 0,0-1 42,0 0 0,0 0-1,0-1 1,0 1 0,0-1 0,0 1-1,0-1 1,-1 0 0,1 0-1,-1 0 1,1 0 0,-1-1-1,0 1 1,0 0 0,0-1-1,0 0 1,0 0 0,1-2-1,2-6 61,0 0 1,0 0-1,3-17 0,-4 17-92,5-19-147,-2-1 0,5-36-1,-12 61 176,3-18-1153,-2 41 114,-1-4 953,3 81 434,-1-82-174,0 1 1,0-1 0,1 1-1,1-1 1,7 17-1,-10-27-180,-1 0-1,1-1 1,0 1-1,0 0 0,0-1 1,0 1-1,0 0 1,0-1-1,0 1 0,0-1 1,1 0-1,-1 1 1,0-1-1,1 0 0,-1 0 1,1 0-1,0 0 0,-1 0 1,1 0-1,0-1 1,0 1-1,-1 0 0,1-1 1,0 0-1,0 1 1,0-1-1,0 0 0,2 0 1,3-1 61,1 0 1,0-1-1,-1 0 0,1-1 1,-1 0-1,14-6 1,-1-3 80,22-15 0,-13 4-271,-1-1 1,26-30-1,-24 24-43,35-28 0,-63 56 106,2-2-24,0 1 0,1 0 1,-1 0-1,9-3 0,-12 5 36,0 1-1,-1 0 1,1-1-1,0 1 1,0 0-1,0 0 1,-1 0-1,1 0 1,0 0-1,0 0 1,0 0-1,0 0 1,-1 0-1,1 0 1,0 0-1,0 1 0,0-1 1,-1 0-1,1 0 1,0 1-1,0-1 1,-1 1-1,1-1 1,0 0-1,-1 1 1,1 0-1,0-1 1,-1 1-1,1-1 1,-1 1-1,1 0 1,-1-1-1,1 1 0,-1 0 1,1 1-1,1 3 29,0 1-1,-1 0 1,1 0-1,-1 0 0,-1 0 1,1 1-1,-1-1 0,0 0 1,0 0-1,-3 11 1,1 4 32,-5 27 64,4-36 72,1 1-1,-1 18 0,3-31-182,0 1-1,1-1 1,-1 0 0,0 0-1,0 0 1,0 0-1,0 0 1,0 0-1,0 0 1,0 1-1,0-1 1,0 0-1,0 0 1,0 0-1,0 0 1,0 0-1,0 0 1,0 0 0,0 0-1,1 0 1,-1 1-1,0-1 1,0 0-1,0 0 1,0 0-1,0 0 1,0 0-1,0 0 1,0 0-1,1 0 1,-1 0 0,0 0-1,0 0 1,0 0-1,0 0 1,0 0-1,0 0 1,0 0-1,1 0 1,-1 0-1,0 0 1,0 0-1,0 0 1,0 0 0,0 0-1,0 0 1,0 0-1,1 0 1,-1 0-1,0-1 1,0 1-1,0 0 1,0 0-1,0 0 1,0 0-1,11-8 155,11-12-131,4-14-21,-19 25-66,-1 0 1,1 0-1,0 1 1,14-12-1,-21 20 42,1-1 0,-1 1 0,1 0 1,0-1-1,-1 1 0,1 0 0,0-1 0,-1 1 0,1 0 0,0-1 1,-1 1-1,1 0 0,0 0 0,0 0 0,-1 0 0,1 0 0,0 0 0,0 0 1,-1 0-1,1 0 0,0 0 0,0 1 0,0-1 0,1 1-5,-1 0-1,0-1 0,1 1 0,-1 0 0,0 0 1,0 0-1,0 0 0,0 0 0,0 1 1,2 1-1,0 3-11,0-1 0,0 0 1,-1 1-1,3 9 0,3 25 25,-7-33 45,0 0 1,0 0 0,1 1 0,0-1-1,0 0 1,5 10 0,-6-16-15,0 0 1,0 0-1,-1 0 0,1 0 0,0 0 0,0-1 1,0 1-1,0 0 0,0 0 0,0-1 1,0 1-1,0-1 0,0 1 0,0-1 1,0 1-1,1-1 0,-1 0 0,0 0 1,0 1-1,0-1 0,1 0 0,-1 0 0,0 0 1,0 0-1,3-1 0,3 0 71,-1 0 0,1-1 0,9-4 0,-10 4-105,33-13 32,0-2-1,41-26 1,69-49-66,-140 86 30,19-15 9,-23 16-40,0 1-1,0 0 1,1 0-1,-1 1 1,1 0-1,0 0 1,9-4-1,-15 7 39,1 0 0,-1 0-1,0 0 1,0 0-1,0 0 1,0 0 0,0 0-1,0 0 1,0 0-1,0 0 1,1 0 0,-1 0-1,0 0 1,0 0-1,0 0 1,0 0 0,0 1-1,0-1 1,0 0-1,0 0 1,0 0 0,0 0-1,0 0 1,0 0-1,0 0 1,1 0 0,-1 0-1,0 0 1,0 0-1,0 0 1,0 1 0,0-1-1,0 0 1,0 0-1,0 0 1,0 0 0,0 0-1,0 0 1,0 0-1,0 0 1,0 1 0,0-1-1,0 0 1,0 0 0,0 0-1,0 0 1,0 0-1,0 0 1,0 0 0,0 0-1,0 0 1,-1 0-1,1 1 1,-2 4-41,-10 14-62,-1-1 0,-24 26-1,23-28 80,0 1 0,-23 35 0,36-49 39,0-1-1,-1 0 0,1 0 0,1 1 0,-1-1 0,0 0 1,1 1-1,-1-1 0,1 1 0,-1-1 0,1 1 0,0-1 0,1 4 1,-1-4 0,0-1 1,1 0-1,-1 0 1,1 0-1,-1 1 1,1-1-1,-1 0 1,1 0-1,0 0 1,0 0-1,0 0 1,-1 0-1,1 0 0,0-1 1,0 1-1,0 0 1,0 0-1,0-1 1,0 1-1,1 0 1,-1-1-1,0 1 1,0-1-1,0 0 1,1 1-1,-1-1 1,1 0-1,3 1 19,0-1 0,0 1-1,-1-1 1,1-1-1,0 1 1,0-1-1,-1 1 1,1-1 0,0-1-1,-1 1 1,1-1-1,4-2 1,-1 0 26,0 0 0,-1-1 0,1 1 0,-1-2-1,10-8 1,-5 1 2,0 0 0,-2-1-1,1 0 1,-1 0-1,-1-1 1,13-30 0,31-103 89,-35 93-180,-3 10 40,-2-1 0,8-56 0,-18 84-168,-1 1 0,0-1 0,-2 1 0,-1-31 0,1 48 149,0 0 0,0-1 0,0 1 0,0 0 1,0-1-1,0 1 0,0 0 0,0 0 0,0-1 0,0 1 1,0 0-1,0-1 0,0 1 0,0 0 0,0 0 0,0-1 1,0 1-1,0 0 0,-1 0 0,1-1 0,0 1 0,0 0 1,0 0-1,0 0 0,-1-1 0,1 1 0,0 0 1,0 0-1,0 0 0,-1-1 0,1 1 0,0 0 0,0 0 1,-1 0-1,1 0 0,0 0 0,0 0 0,-1 0 0,1-1 1,0 1-1,0 0 0,-1 0 0,1 0 0,-10 12-233,-5 24 243,5 13 79,-7 92 0,15-108-148,2 0-1,0 0 0,3 0 1,0 0-1,2 0 1,16 55-1,-18-80-773,0 0 0,0 0 0,0 0 0,6 8 0,-7-13 175,0 0 1,0 0 0,0-1-1,1 1 1,-1-1-1,1 1 1,-1-1-1,1 0 1,0 0 0,0 0-1,0-1 1,5 3-1,23 6-3644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57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76 2976,'0'-3'209,"-1"1"-77,1 1-1,0 0 1,0-1-1,0 1 1,1-1-1,-1 1 1,0-1-1,1 1 0,-1 0 1,0-1-1,1 1 1,0-1-1,-1 1 1,1 0-1,0 0 1,0-1-1,1 0 1,1-4 630,0 1 0,0 0 0,-1-1 0,3-9-1,0 6 3499,-6 24-3793,0 0 0,-2-1 1,-8 29-1,5-20-245,-26 84 643,-12 55-179,36-116-550,-17 109 246,22-131-241,2 0 0,0 0-1,2 0 1,5 33 0,-5-52-49,0-1 0,0 1 1,0 0-1,1 0 0,2 5 0,-3-8-58,0-1-1,0 1 0,0-1 1,0 0-1,0 1 1,0-1-1,0 0 0,0 0 1,1 0-1,-1 0 1,0 0-1,1 0 0,-1 0 1,1 0-1,-1-1 1,1 1-1,-1 0 0,1-1 1,2 1-1,1 0 2,1-1 0,0 0-1,0 0 1,-1 0 0,1-1 0,0 1 0,7-4-1,42-13 108,-40 12-114,19-7-84,1 1-249,0-2 0,44-23 0,-70 30-632,0 0-1,-1-1 0,0 0 0,0 0 0,0-1 0,11-14 0,-18 21 660,-1 0-1,1 0 0,0 0 1,0-1-1,-1 1 0,1 0 1,0 0-1,-1 0 0,1-1 1,-1 1-1,0 0 0,1-1 1,-1 1-1,0 0 0,0-2 1,0 2 85,0 0 0,0 0 0,-1 1 0,1-1 0,0 0 0,0 0 0,-1 1 1,1-1-1,-1 0 0,1 1 0,-1-1 0,1 0 0,-1 1 0,1-1 0,-1 0 1,1 1-1,-1-1 0,0 1 0,1 0 0,-1-1 0,0 1 0,1-1 0,-2 1 1,-12-5-2027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6:57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32 5632,'-32'-20'2112,"19"20"800,21 0-2016,10-5 992,9 5-1120,9 0 512,4-3-736,10 0-65,3 3-319,15 0-160,1 0-32,2 0 224,-5 0-96,-6 3-2559,-12 0 1311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00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370 34 2144,'-29'-23'5329,"28"22"-4967,-1-1 0,1 1 0,-1 0 0,1 1 0,-1-1 0,1 0 0,-1 0 0,0 1 0,1-1 0,-1 1 0,0-1 0,1 1-1,-1 0 1,0-1 0,0 1 0,-3 0 0,-5 2 507,9-2-809,0 0 1,0 1 0,0-1 0,0 0-1,0 0 1,0 1 0,0-1-1,0 0 1,0 1 0,0-1 0,0 1-1,0-1 1,0 1 0,1 0-1,-2 0 1,-22 17 473,16-13-369,1 1 0,0-1 1,-7 8-1,-15 22 128,1 1 0,1 1 1,-24 48-1,33-51-147,-24 66 0,28-62-123,11-31 3,1 0 0,-1 0-1,2 1 1,-1-1 0,1 0 0,-1 12 0,2-18-124,0 0 1,0 0-1,0 0 0,0 0 1,0 0-1,0 0 0,1 0 1,-1-1-1,0 1 0,0 0 0,1 0 1,-1 0-1,1 0 0,-1-1 1,1 1-1,-1 0 0,1 0 1,-1-1-1,1 1 0,0 0 1,-1-1-1,1 1 0,0-1 0,0 1 1,-1-1-1,1 1 0,0-1 1,0 0-1,0 1 0,0-1 1,-1 0-1,1 1 0,0-1 1,0 0-1,0 0 0,2 0 0,-1 0-423,0 0-1,1 0 0,-1 0 0,1-1 0,-1 1 0,1-1 0,-1 1 1,1-1-1,-1 0 0,0 0 0,5-3 0,11-9-2235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00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35 6400,'-22'-23'2058,"17"15"-729,9 5-558,8 4-1,207 82 2606,-207-78-3211,67 29 346,-1 3-1,-3 4 1,125 87-1,-185-116-331,0 0 0,0 1 0,-2 1 0,1 0-1,-2 1 1,12 18 0,-16-21-40,-1 0 0,-1 1 0,0 1-1,0-1 1,-1 1 0,-1 0 0,-1 0 0,4 24 0,-5-9-121,-1-1 1,-2 0 0,0 0-1,-2 0 1,-1 0 0,-2 0-1,-10 34 1,15-54-478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01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504 637 2816,'-5'-3'2091,"5"2"-1981,0 1 0,0 0 0,0 0 0,0-1 0,0 1 0,-1 0 0,1-1 0,0 1 0,0 0 0,0 0 0,0-1 0,0 1 0,0 0 0,0-1 0,0 1 1,0 0-1,0-1 0,0 1 0,1 0 0,-1 0 0,-2-8 3173,2 8-3204,-12-2 1186,-22 5-605,34-3-659,-80 19 1222,43-9-894,12-4-153,0 1 0,1 1 0,0 1-1,1 1 1,0 1 0,0 2 0,-25 17 0,38-23-150,1 1 1,0 0 0,0 0 0,0 1-1,1 0 1,1 1 0,-1 0 0,2 0-1,-1 0 1,1 1 0,1 0 0,0 0-1,0 1 1,2-1 0,-1 1 0,-3 24 0,6-29 40,1 0 1,0 0 0,0 0 0,0 1 0,1-1 0,0 0 0,1 0 0,-1 0-1,1 0 1,6 12 0,-7-17-39,0 1-1,1-1 0,-1 1 1,1-1-1,-1 0 1,1 0-1,0 1 0,0-1 1,0-1-1,0 1 0,0 0 1,1 0-1,-1-1 1,0 1-1,1-1 0,-1 0 1,1 0-1,0 0 1,-1 0-1,1 0 0,0-1 1,-1 1-1,1-1 0,0 1 1,0-1-1,0 0 1,-1 0-1,1-1 0,0 1 1,5-2-1,2 0 79,0-1 1,0-1-1,0 1 0,-1-2 0,0 1 0,1-2 0,10-7 1,5-6 45,24-24 0,-28 24-69,15-14 88,52-60 0,-76 78-119,0-1-1,-1 0 0,-1-1 1,0 0-1,-2 0 0,0-1 0,7-22 1,20-151-13,-32 170-75,7-48-46,3-17-38,3-126-1,-16 193-139,-5-26 1,5 39 146,-4-4-331,4 10 429,-1 0-1,1 0 1,0 0 0,0 0-1,0 0 1,-1 0-1,1 0 1,0 0-1,0 0 1,0-1-1,-1 1 1,1 0-1,0 0 1,0 0-1,0 0 1,-1 1-1,1-1 1,0 0-1,0 0 1,0 0-1,-1 0 1,1 0-1,0 0 1,0 0-1,0 0 1,-1 0-1,1 0 1,0 1-1,0-1 1,-2 1-18,1 0 0,0 1 0,0-1 1,0 0-1,0 1 0,0-1 0,0 1 0,0 0 1,1-1-1,-1 1 0,0 2 0,-2 7 9,1 0 0,-1 21 0,2-13 39,-7 113 666,17 230 1,-4-280-485,6 63 127,-10-137-1546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02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1 5408,'1'0'1631,"0"0"-1449,0 0 1,-1 0 0,1 0 0,0 0-1,0 0 1,-1 0 0,1 0 0,0 1-1,-1-1 1,1 0 0,0 0 0,-1 1-1,1-1 1,0 0 0,-1 1 0,1-1-1,0 0 1,-1 1 0,1-1 0,-1 1-1,1-1 1,-1 1 0,1-1 0,-1 1-1,0 0 1,1 0 0,1 1-17,-1 0 0,0 0 0,0 0 0,-1 0 0,1 0 0,0 0 0,-1 0 0,1 1 0,-1-1 0,1 0 0,-1 0 0,0 0 1,0 0-1,-1 3 0,-4 34 806,5-37-936,-15 67 824,-4-1 1,-2-1 0,-3-1 0,-47 91-1,60-134-756,0-1-1,2 1 0,1 0 0,1 1 0,-8 44 1,14-57-38,0-1 1,1 1 0,0-1 0,0 1 0,1-1-1,0 1 1,1-1 0,1 1 0,-1-1-1,2 0 1,-1 0 0,1-1 0,1 1 0,0-1-1,0 0 1,9 12 0,-11-17-27,1 0 1,-1 0-1,1 0 1,0-1-1,1 1 1,-1-1-1,1 0 1,-1 0-1,1 0 1,0-1-1,0 0 1,0 0-1,8 2 1,-5-2-16,-1-1 0,1 0-1,-1-1 1,1 1 0,-1-1 0,1-1 0,-1 0 0,1 0 0,11-3 0,202-63-1817,-206 63 796,-8 2 110,0 0-1,0 0 0,0-1 1,12-5-1,-15 1-1300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02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87 9056,'0'-27'3360,"9"30"-2624,17-3-192,6-3 768,13 3-832,9-5 511,10-3-575,-6 4-160,8-4-160,7 0-96,4 1 32,-1 2-2079,1 2 1119,-6-2-4000,-18 5 2752,-8-7-2048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05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0 303 2656,'1'-1'117,"-1"1"0,0-1 0,1 1 1,-1-1-1,0 1 0,1-1 0,-1 1 0,1-1 1,14-2 6283,3 2-4988,3-4-640,34-13 1,14-3 102,-14 6-152,-33 8-588,0 2 0,0 1 0,1 0 0,-1 2 0,39 0 0,299-2 450,-248 5-378,123-3-234,-84-10 22,92-4 253,-217 16-306,260-7-121,207-2 333,-225 5 29,-73-2-272,-128 6 56,277-5 106,-22 1-141,21 0 348,241-8-377,-360 7 150,85 2 84,-53 8-56,95 2-138,119 5 264,-121-4-288,-94-17 96,-82-1 59,34 12-53,95-5-17,13-3 275,9 0-235,211-7 263,-249 11-291,121 4 90,-201-7-161,-41-1 241,403-18 64,-246 12-339,-54 4 176,-166 3-98,382-22 564,-141 13 62,-305 13-555,146 1-157,-178 0-191,18-1 438,-14-2-3204,-22 10 472,-23 1-3280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25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25 2656,'3'-5'2206,"-2"3"-1655,-1 1 1,1 0-1,-1-1 0,0 1 1,1-3-1,-1 4-418,0-1 1,0 1-1,-1-1 0,1 1 0,0-1 0,0 1 1,-1-1-1,1 1 0,0-1 0,-1 1 0,1 0 0,0-1 1,-1 1-1,1 0 0,-1-1 0,1 1 0,-1 0 1,1 0-1,-1-1 0,1 1 0,-1 0 0,1 0 1,-1 0-1,1 0 0,-1 0 0,1 0 0,-1 0 0,1 0 1,-1 0-1,1 0 0,-1 0 0,1 0 0,-1 0 1,1 0-1,-1 0 0,-3 0-12,0 0 0,0 0 0,1 0-1,-1 0 1,0 1 0,1 0 0,-1-1 0,0 1 0,1 0 0,-1 1 0,1-1 0,0 1-1,-1 0 1,1-1 0,0 1 0,0 1 0,0-1 0,0 0 0,0 1 0,-4 5 0,-1 1-3,1 1 0,0 0 0,0 0 0,1 1 1,0 0-1,1 0 0,0 0 0,1 1 0,0 0 1,1-1-1,-2 15 0,2 7 183,2 1-1,5 51 0,6-16-91,2-1 0,29 90 0,-28-115-110,10 33 96,-12-43-65,-1 0 0,-2 1 0,7 55-1,-14-40 217,-3 0-1,-10 68 0,11-106-330,-2 8 80,-1 0 1,-1 0-1,-1-1 0,0 0 0,-2 0 0,-9 17 1,14-30-70,0 0 0,0 0 0,0 0 0,-1 0 0,0-1 0,0 0 0,-7 6 0,-3 1 75,-19 11 1,21-14-23,-29 27-2708,74-36-10544,-7-9 10000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25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85 3488,'0'0'98,"-1"0"0,1 1 1,-1-1-1,1 0 0,-1 0 0,1 0 0,-1 1 1,1-1-1,-1 0 0,1 1 0,0-1 0,-1 0 1,1 1-1,-1-1 0,1 0 0,0 1 0,-1-1 1,1 1-1,0-1 0,0 1 0,-1-1 0,1 0 1,0 1-1,0-1 0,0 1 0,0-1 0,0 1 1,-1-1-1,1 1 0,0-1 0,0 2 1,0 22 2788,0-13-2261,-6 26 1374,3-25-1262,1 0 0,1 1 0,-1 14-1,2-24-597,0 1-1,1-1 1,-1 0-1,1 0 1,0 1-1,-1-1 1,2 0-1,-1 0 1,0 0-1,0 0 0,1 0 1,0 0-1,-1-1 1,1 1-1,0 0 1,5 4-1,-6-7-89,-1 1-1,1 0 1,0-1-1,0 1 1,0-1 0,0 1-1,0-1 1,0 1-1,0-1 1,-1 1-1,1-1 1,1 0-1,-1 0 1,0 0 0,0 1-1,0-1 1,0 0-1,0 0 1,0 0-1,0-1 1,2 1 0,-1-1 11,0 0 0,0 0 0,0 0 0,0 0 0,0 0 0,0 0 0,0-1 0,0 1 0,2-3 0,1-1 17,-1-1 1,0 1-1,0-1 1,0 1 0,-1-1-1,4-7 1,-2 0 37,0 0 0,-1-1 0,0 0 0,-1 0 0,2-26 0,-5 33-114,0-1 0,0 0 1,0 1-1,-1-1 0,-1 1 0,1-1 1,-1 1-1,0-1 0,-1 1 0,0 0 1,0 0-1,-6-10 0,9 16-26,-1-1 0,0 1 0,0 0 1,0-1-1,0 1 0,0 0 0,0 0 0,0 0 0,0-1 0,-1 1 0,1 0 1,0 0-1,-1 1 0,1-1 0,0 0 0,-1 0 0,1 1 0,-1-1 0,0 1 1,1-1-1,-1 1 0,1 0 0,-1-1 0,0 1 0,1 0 0,-1 0 0,-2 1 0,-1 0-257,0 1 0,0 0 0,0 0-1,1 1 1,-1-1 0,1 1 0,-5 4-1,4-4-1120,1 1 0,-1-1-1,0 0 1,0-1-1,-10 5 1,14-7 1179,1 0 167,0 0 0,0 0 0,0 0 0,0 0 1,-1 0-1,1 0 0,0 0 0,0 0 0,0 0 1,0 0-1,0 0 0,-1 0 0,1 0 0,0 0 0,0 0 1,0 0-1,-3-20-4937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1:44.6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317 649 3136,'8'-2'3493,"-8"1"-3391,1 1 1,-1 0 0,0 0-1,0-1 1,0 1 0,0 0 0,0-1-1,0 1 1,0 0 0,0-1 0,0 1 76,-1-1 1,1 1-1,-1-1 1,0 1-1,1-1 1,-1 1-1,1 0 1,-1-1-1,0 1 1,1 0-1,-1-1 1,0 1-1,1 0 1,-1 0-1,0-1 1,0 1-1,1 0 1,-1 0 0,0 0-1,0 0 1,1 0-1,-2 0 1,-2 1-49,1-1 0,-1 1 1,0-1-1,1 1 0,-1 0 1,1 0-1,-1 1 1,1-1-1,-1 1 0,-3 2 1,-5 4 254,-19 16 1,-80 78 257,91-81-623,2 0 1,0 1 0,-21 36 0,36-54 4,1 1 1,0-1-1,0 0 1,0 1-1,1-1 1,-1 1-1,1 0 1,-1 8-1,2-11-4,0-1-1,0 1 1,0 0 0,0-1-1,1 1 1,-1 0-1,0-1 1,1 1-1,0-1 1,-1 1 0,1-1-1,0 1 1,-1-1-1,1 1 1,0-1 0,0 1-1,0-1 1,1 0-1,-1 0 1,0 0-1,0 0 1,1 0 0,-1 0-1,0 0 1,1 0-1,-1 0 1,3 1 0,1-1 29,0 1 0,0-1 0,-1 0 0,1 0 0,0-1 0,0 0 0,0 0 0,0 0 0,0 0 0,0-1 0,0 1 0,0-1 0,-1 0 0,1-1 0,0 1 0,-1-1 0,1 0 0,4-3 0,3-1 17,-1-1 1,0 0 0,0-1-1,0 0 1,12-14 0,-8 6 89,0-2 1,25-37-1,17-43 172,-36 59-261,39-85 14,-54 110-80,9-19 16,-2 0 0,-2-2 0,-1 1 1,8-51-1,-11 42-142,2-62 0,-9 85-22,0 0 0,-2 0 0,0 0 1,-1 0-1,-9-28 0,12 44 105,-1 1 0,-1 0 0,1-1-1,0 1 1,-1 0 0,1 0 0,-1-1 0,0 1-1,0 1 1,0-1 0,-1 0 0,-3-4-1,5 7 31,0 0 0,1-1-1,-1 1 1,0-1 0,1 1-1,-1 0 1,0 0 0,0 0-1,1-1 1,-1 1 0,0 0-1,0 0 1,0 0-1,1 0 1,-1 0 0,0 0-1,0 0 1,1 0 0,-1 1-1,0-1 1,0 0 0,1 0-1,-1 1 1,0-1-1,1 0 1,-1 1 0,0-1-1,1 1 1,-1-1 0,0 1-1,1-1 1,-1 1 0,1-1-1,-1 1 1,1-1 0,-1 2-1,-3 3-29,1-1 0,0 1 0,-4 9 0,-1 8-2,0 0 0,1 0 1,-7 40-1,-3 74 258,14-116-159,0 44 282,7 123-1,-2-166-256,0 1 0,2-1 0,0 0 0,1 0 0,2 0 0,0-1 0,1 0 0,0 0 0,2-1 0,17 26 0,-23-39-18,1 0 0,0-1 0,0 0 0,0 0 1,0 0-1,1-1 0,0 0 0,-1 0 0,2 0 0,-1-1 1,0 0-1,10 4 0,-7-5-2,0 0 1,0 0 0,0-1-1,0 0 1,0 0-1,0-1 1,0 0-1,17-3 1,-10 0-13,0-1 0,-1-1 0,1 0 0,-1-1 0,0-1 0,-1 0 0,0-1 0,0 0 0,0-1-1,17-16 1,-10 5-9,-1-2-1,-1 0 1,-1-1 0,16-26-1,-28 40-22,0-1-1,8-19 1,-12 26-42,-1 0 0,0 0 0,0 0 1,0-1-1,-1 1 0,1 0 0,-1 0 1,0-1-1,0 1 0,0 0 0,0 0 0,0-1 1,-1 1-1,0-4 0,1 7 8,0-1-1,-1 0 1,1 1 0,0-1 0,0 1-1,0-1 1,-1 1 0,1-1-1,0 1 1,0-1 0,-1 1-1,1-1 1,0 1 0,-1 0 0,1-1-1,-1 1 1,1-1 0,0 1-1,-1 0 1,1 0 0,-1-1-1,1 1 1,-1 0 0,1-1-1,-1 1 1,1 0 0,-1 0 0,1 0-1,-1 0 1,0 0 0,1 0-1,-1 0 1,0 0 0,0 0 0,-1 1-1,1-1 1,0 1 0,-1 0 0,1-1 0,0 1 0,0 0 0,0 0-1,-1 0 1,1 0 0,0 0 0,-1 2 0,-4 4-37,1 1 0,-9 15 0,4-3 58,1 0 0,1 1 0,-9 33-1,14-42 24,0 0 0,1 0-1,1 1 1,0-1 0,1 1-1,0-1 1,4 22-1,-3-28 3,0-1-1,1 1 1,-1-1 0,2 1-1,-1-1 1,0 0-1,1 0 1,0 0-1,5 6 1,-6-9-6,0 0-1,-1 0 1,1 0 0,0 0 0,1-1 0,-1 1-1,0-1 1,0 1 0,1-1 0,-1 0 0,0 0-1,1 0 1,-1 0 0,1 0 0,-1-1 0,1 1-1,0-1 1,-1 0 0,1 0 0,0 0-1,-1 0 1,6-1 0,5-2 21,0-1 0,0-1 0,-1 0 0,0-1 0,0 0 0,21-15 0,0 1-13,105-55 16,189-75 0,-314 145-38,-3 1 12,1 0 1,-1-1-1,0 0 1,17-11-1,-23 11-239,-11 8 37,-14 9 81,15-6 88,-1 0 0,1 0-1,0 1 1,1 0-1,-9 14 1,-21 42 69,32-54-43,-1-1-1,1 1 1,0 0 0,1 1 0,0-1 0,0 0-1,1 0 1,0 1 0,1 17 0,1-22 4,0 0 1,0 1-1,0-1 1,0 0-1,1 0 0,0 0 1,0 0-1,0 0 1,0 0-1,1-1 1,0 1-1,0-1 0,0 1 1,1-1-1,-1 0 1,1-1-1,0 1 1,6 4-1,-6-5 13,0 0-1,0-1 1,0 1-1,1-1 1,-1 0-1,0-1 1,1 1-1,-1-1 1,1 1-1,-1-1 1,1-1-1,0 1 1,0-1 0,-1 1-1,1-2 1,0 1-1,0 0 1,-1-1-1,1 0 1,-1 0-1,1 0 1,5-3-1,12-5 11,0-1-1,0-2 1,34-23-1,2-2-20,0 3-2,170-97-102,-166 93 139,7-4-315,-95 82-167,4-5 412,1 1 0,1 0 0,2 1 0,-13 41 0,28-70 52,1 0-1,0 0 1,1 0-1,0 0 1,0 1-1,1-1 1,1 16-1,-1-22-14,0-1 0,1 1 0,-1 0 0,0-1 0,1 1 0,0 0-1,-1-1 1,1 1 0,0-1 0,0 1 0,0-1 0,0 1 0,0-1 0,0 1-1,1-1 1,-1 0 0,2 1 0,-1-1 6,0 0 0,0 0 0,0-1 0,0 1 0,0-1 1,0 1-1,0-1 0,0 0 0,0 0 0,0 0 0,0 0 0,0 0 0,1 0 0,-1-1 0,0 1 0,0-1 0,0 1 0,2-2 0,2 0-3,0-1-1,-1 1 1,1-1-1,-1-1 1,0 1-1,0-1 0,0 0 1,0 0-1,-1 0 1,0 0-1,0-1 1,0 0-1,6-9 1,1-5 24,-1 0 1,12-33 0,-13 29-106,-2 8 3,-1 1 0,-1-1 0,0-1 0,-1 1 0,-1 0 0,-1-1 0,2-16 0,-7 21-285,3 11 328,0 0 0,0 0 1,-1 0-1,1 0 0,0 0 1,0 0-1,0 0 0,-1 0 1,1 1-1,0-1 0,0 0 1,-1 0-1,1 0 0,0 0 1,0 0-1,0 0 0,-1 0 1,1 0-1,0 1 0,0-1 1,0 0-1,0 0 0,-1 0 1,1 0-1,0 1 0,0-1 1,0 0-1,0 0 0,-13 21-201,11-17 219,-5 11-10,0 1 0,0 0 0,2 1 0,0 0-1,1-1 1,1 1 0,0 1 0,0 19 0,3-31 63,0 0 1,1 0-1,0 0 1,0 0-1,0 0 1,0 0-1,4 8 1,-4-13-50,-1 0 1,1 0-1,-1 0 0,1 0 1,-1 0-1,1 0 0,0 0 1,0 0-1,0 0 0,-1 0 1,1 0-1,0 0 1,0-1-1,0 1 0,0 0 1,0-1-1,1 1 0,-1-1 1,0 1-1,0-1 0,0 1 1,0-1-1,1 0 0,-1 0 1,0 1-1,0-1 1,0 0-1,1 0 0,-1 0 1,0-1-1,0 1 0,1 0 1,-1 0-1,0-1 0,0 1 1,0 0-1,0-1 1,1 1-1,-1-1 0,0 0 1,1 0-1,9-7 65,0 1-1,0-2 1,-1 1-1,0-2 1,10-11-1,5-5-153,-5 4 48,-10 12-18,17-15 0,-23 22 19,-1 0 0,1 1 0,0 0 0,0 0 0,0 0 1,0 0-1,0 1 0,0-1 0,7 0 0,-9 1 18,-1 1 0,1 0 0,-1 0-1,0 0 1,1 0 0,-1 1 0,1-1 0,-1 0 0,0 1-1,1-1 1,-1 1 0,0-1 0,1 1 0,-1-1 0,0 1 0,0 0-1,1 0 1,-1 0 0,0-1 0,0 1 0,0 0 0,0 0 0,0 1-1,0-1 1,-1 0 0,1 0 0,0 0 0,1 3 0,1 2-13,-1 1 0,1 0 1,-1 0-1,2 9 1,-3-7 47,8 28 110,-7-23-89,0-1 0,2 1 0,0-1 0,0 0 0,1 0 0,1 0 0,11 19 0,-16-30-15,1 0 0,-1-1-1,0 1 1,1-1 0,-1 0 0,1 1-1,-1-1 1,1 0 0,0 0-1,0 0 1,0 0 0,-1 0 0,1 0-1,0 0 1,0-1 0,0 1-1,0-1 1,3 1 0,-1-1-1,-1 0 0,1 0 1,0-1-1,0 1 0,0-1 0,-1 0 0,1 0 1,0 0-1,4-3 0,6-3 45,0-1 0,-1 0-1,22-18 1,-30 21-35,24-19-13,-2-2 0,35-43 0,-33 36-224,-24 28 151,-1 0 0,1 0 1,0 1-1,7-6 0,-12 10 37,0 0 1,1 0-1,-1-1 1,0 1-1,1 0 1,-1 0-1,0 0 1,0 0-1,1 0 1,-1 0-1,0-1 0,1 1 1,-1 0-1,0 0 1,1 0-1,-1 0 1,0 0-1,1 0 1,-1 0-1,0 0 1,1 0-1,-1 0 1,0 1-1,0-1 0,1 0 1,-1 0-1,0 0 1,1 0-1,-1 0 1,0 0-1,0 1 1,1-1-1,-1 0 1,0 0-1,0 0 0,1 1 1,-1-1-1,0 0 1,0 0-1,0 1 1,1-1-1,-1 0 1,0 1-1,0-1 1,0 0-1,0 1 1,0-1-1,0 0 0,0 1 1,3 18-49,-3-14 30,1 12 15,-2 0 0,0 1 0,-1-1-1,-1 0 1,0 0 0,-1 0 0,-1 0-1,-8 17 1,-14 30 11,-55 95 1,36-74 83,19-35 158,-56 78-1,67-107-113,-1-1-1,0 0 1,-2-1-1,0-1 1,-41 29-1,57-45-104,0 0 0,0 0 1,-1-1-1,1 1 0,-1-1 0,1 0 0,-1 0 0,1 0 0,-1 0 0,1-1 0,-1 1 0,0-1 0,1 0 1,-1 0-1,0-1 0,1 1 0,-1-1 0,0 1 0,1-1 0,-1 0 0,1-1 0,-5-1 0,4 1 0,0-1 1,0 1-1,0-1 0,1 0 0,0 0 0,-1 0 0,1 0 0,0 0 1,1-1-1,-1 1 0,0-1 0,1 0 0,0 0 0,0 0 0,0 0 0,1 0 1,-1 0-1,-1-8 0,1 2-16,0 1 0,1 0 0,0-1 0,1 1 0,0-1 0,0 1 0,1 0 0,0-1 0,1 1 0,0 0 0,0-1 0,1 1 0,0 1 0,0-1 1,1 0-1,1 1 0,-1 0 0,1 0 0,1 0 0,0 0 0,0 1 0,0 0 0,1 0 0,7-5 0,2-1-12,1 1 1,0 1-1,1 1 0,0 0 1,0 2-1,26-9 1,122-27-348,-76 23-528,-80 18 783,53-11-4521,-31 13 2186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26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15 205 2080,'-15'-20'10880,"31"0"-7334,2-2-2525,21-35 1,-34 51-942,0-1 0,0 2 0,0-1 0,0 0 0,1 1 0,12-8 0,-17 12-66,0 0 1,1 1 0,-1-1 0,0 1-1,0-1 1,1 1 0,-1 0-1,0 0 1,1-1 0,-1 1 0,1 0-1,-1 0 1,0 0 0,1 1-1,-1-1 1,0 0 0,1 0 0,-1 1-1,0-1 1,0 1 0,1-1-1,-1 1 1,0-1 0,0 1-1,0 0 1,2 1 0,3 2 10,0 1 0,-1 0 0,9 10-1,-5-4 98,-8-10-121,45 42 153,-39-38-97,-1 0 0,1 0 0,0-1 0,0 0 0,13 5-1,-15-7 19,1-1-1,0 1 1,0-1-1,0-1 0,0 1 1,0-1-1,0 0 1,0-1-1,0 1 0,7-3 1,2 0 157,-1-1 0,28-11 0,-39 14-212,0-1 1,0 1-1,0-1 0,-1 0 1,1 0-1,0 0 0,-1 0 1,0 0-1,1-1 0,-1 1 1,0-1-1,0 1 0,0-1 1,-1 0-1,1 0 0,1-5 1,-2 6-29,0-1 1,0 1-1,-1-1 1,0 1 0,1-1-1,-1 1 1,0-1 0,0 1-1,0-1 1,-1 1-1,1-1 1,0 1 0,-1 0-1,0-1 1,0 1 0,1-1-1,-1 1 1,-1 0-1,1 0 1,0 0 0,0-1-1,-3-1 1,1 0-40,0 1 0,-1 0 1,1 0-1,-1 0 0,1 0 0,-1 1 1,0 0-1,0-1 0,0 1 0,0 1 1,-1-1-1,1 0 0,0 1 0,-1 0 1,1 0-1,-1 1 0,1-1 0,-1 1 1,1 0-1,-1 0 0,-6 1 0,3 0-2,0 1-1,0 0 1,1 0 0,-1 0-1,0 1 1,1 1 0,0-1-1,0 1 1,0 0-1,0 0 1,-9 9 0,-15 17 448,-14 11 300,38-34-510,0-1-1,-12 15 0,-1 1 111,8-7-279,10-12-78,0 0-1,-1-1 1,1 1 0,-1 0 0,1-1 0,-6 4 0,6-5-288,1-1 0,-1 1 1,1-1-1,-1 1 0,1-1 1,-1 1-1,1-1 0,-1 0 0,1 0 1,-1 0-1,1 0 0,-1 0 0,1 0 1,-1-1-1,1 1 0,-1 0 0,1-1 1,-1 1-1,1-1 0,-3-1 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35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71 225 2144,'-2'-7'734,"0"1"-1,1-1 1,0 1 0,0-1 0,1 0 0,0 1-1,1-12 1,0-2 4180,-1 33-3677,9 201 603,8-65-784,2 31-352,-13-62-261,13 110 724,-19-215-636,0-12-81,1-3-190,0-2-263,0-2 37,0-1 0,-1 1 0,0-1 0,0 1 0,0-1 0,-1 1 0,-2-8 0,0-7 30,-9-70 194,-34-121 1,28 130-251,-13-146 0,8-25-387,23 246 364,-2-2-19,2 0 0,-1-1 0,1 1 0,1-1 1,1-10-1,-2 20 34,0 0-1,0 0 1,0 0 0,0 0 0,0 0 0,1-1 0,-1 1 0,0 0 0,0 0 0,0 0 0,0 0 0,0 0-1,0 0 1,0 0 0,0-1 0,0 1 0,0 0 0,0 0 0,1 0 0,-1 0 0,0 0 0,0 0-1,0 0 1,0 0 0,0 0 0,0 0 0,1 0 0,-1 0 0,0 0 0,0 0 0,0 0 0,0 0-1,0 0 1,0 0 0,1 0 0,-1 0 0,0 0 0,0 0 0,0 0 0,0 0 0,0 0 0,0 0-1,1 0 1,-1 0 0,0 0 0,0 0 0,0 0 0,0 0 0,0 1 0,9 7-7,5 13 35,9 23 155,33 87 0,-1 0-16,-15-50-108,47 98-30,-62-122 172,20 71 1,-39-107-141,60 179 336,-48-169-227,-4-8 354,-1-37 14,-10 8-472,-1-1 1,1 0-1,-1 1 0,0-1 0,0 0 1,-1-1-1,0 1 0,-1 0 0,1-10 0,1-8 14,3-148 273,-14-4-291,0-90-157,11 219-63,2 0 0,2 1 0,2-1 0,15-48 0,-4 39-1794,-19 57 1739,5-4-1916,-5 3 1916,1 1 0,0 0 0,-1 0 0,1 0 0,-1 0 0,1-1 0,0 1 0,-1 0 1,1 0-1,-1 0 0,1 0 0,0 0 0,-1 1 0,1-1 0,0 0 0,-1 0 0,1 0 0,-1 0 0,1 1 0,0-1 0,-1 0 0,1 1 0,20 10-3282,-13-6 2591,0 1 1,0 0 0,-1 0-1,0 1 1,0 0 0,0 0 0,10 17-1,4 4-1277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35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 3552,'-2'1'164,"1"-1"0,0 1 1,0 0-1,0 0 0,0 0 0,1 0 1,-1 0-1,0 0 0,0 0 1,1 0-1,-1 0 0,0 0 0,1 1 1,-1-1-1,1 0 0,0 0 0,-1 1 1,1-1-1,0 0 0,0 0 0,-1 1 1,1-1-1,0 0 0,1 1 0,-1-1 1,0 2-1,0 2 115,-4 78 3439,1-48-2612,3 40 1,1-51-579,2-1 0,0 1 0,10 33 1,-10-49-397,-1 1 1,2-1-1,-1 0 0,1 0 1,0 0-1,1-1 1,0 0-1,0 1 1,1-2-1,0 1 1,0-1-1,10 9 0,-15-14-82,0 0 0,0 0-1,1 0 1,-1 0 0,0-1-1,1 1 1,-1 0 0,1-1 0,-1 1-1,1-1 1,0 1 0,-1-1-1,1 0 1,-1 0 0,1 1-1,0-1 1,-1 0 0,1 0-1,-1-1 1,1 1 0,0 0-1,-1-1 1,1 1 0,-1-1-1,1 1 1,-1-1 0,1 1-1,-1-1 1,0 0 0,1 0-1,-1 0 1,0 0 0,1 0-1,-1 0 1,2-2 0,0-1 5,0 0 1,0 0 0,-1 0-1,0-1 1,1 1-1,-1-1 1,0 1 0,-1-1-1,1 0 1,0-8-1,0-4-13,-1 1 0,0-1 0,-2 0 1,0 0-1,-1 0 0,0 0 0,-1 1 0,-1-1 0,-1 1 0,0 0 0,-2 0 0,1 1 0,-2 0 0,0 0 0,-1 0 0,-13-17 0,17 27-87,0 0 0,0 0-1,0 0 1,0 0 0,-1 1 0,0 0-1,0 0 1,0 0 0,0 1 0,-13-5-1,12 5-857,-1 1 1,1 0-1,-1 1 0,1 0 0,-16-1 1,38 11-5054,-11-8 5452,-1-1 1,0 1-1,1-1 1,-1 0-1,0 0 1,1 0 0,3-1-1,5 0-280,24 0-1792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38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41 167 5408,'-18'-5'11946,"20"7"-11466,5 6 51,-3-4-367,-1-1-1,1 1 0,-1-1 0,1 0 0,0 0 0,0 0 0,0 0 0,1-1 0,-1 0 0,6 3 0,6 0 73,-11-3-163,1 0-1,-1 0 0,1-1 0,-1 0 0,1 0 1,9 0-1,-7-1-26,0-1 0,1 1 0,-1-2 1,0 1-1,0-1 0,0 0 1,0-1-1,-1 0 0,1 0 0,-1-1 1,14-8-1,-10 4 66,0-2 0,0 1 0,-1-1-1,0 0 1,17-24 0,-24 30-98,-1 0-1,1 0 0,-1-1 0,0 1 0,0-1 0,0 1 1,-1-1-1,1 0 0,-1 1 0,1-10 0,-2 13-23,0-1 0,0 0 0,0 0 0,0 1 0,-1-1 0,1 0 0,0 0 0,-1 1 0,1-1 0,-1 0 0,1 1 0,-1-1 0,0 1 0,0-1 0,0 1 0,0-1-1,0 1 1,0-1 0,0 1 0,0 0 0,0 0 0,-1 0 0,1-1 0,0 1 0,-1 1 0,1-1 0,-1 0 0,1 0 0,-1 0 0,0 1 0,1-1 0,-3 0 0,-4-1-58,0 1 0,0 0 0,0 0 0,-1 1 0,1-1 1,0 2-1,0-1 0,-1 1 0,1 1 0,-8 2 0,5-1 81,-1 1-1,1 1 0,0 0 0,0 0 0,0 1 0,-13 10 0,11-6 127,1 1-1,0-1 0,1 2 0,0 0 0,0 0 0,1 1 1,1 0-1,0 1 0,1 0 0,-10 23 0,16-31-91,0 0-1,1 1 0,-1-1 1,1 1-1,0 0 0,1-1 1,0 1-1,0 0 0,0-1 1,1 1-1,0-1 0,0 1 1,0-1-1,1 1 0,0-1 1,0 0-1,1 1 0,0-1 1,0-1-1,0 1 0,1 0 1,0-1-1,0 0 0,0 0 1,1 0-1,0 0 0,0-1 1,0 1-1,0-1 0,1-1 1,5 4-1,7 3 127,0 0 0,34 12 1,-41-19-175,-1 0 0,1 0 0,0-1 0,-1-1 0,1 0 0,0 0 0,12-1 0,72-14-1709,-58 5-2974,64-24 1,-61 18-650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39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2 3136,'-11'-1'735,"8"1"-417,-1 0-1,1 0 0,0 0 1,0 0-1,-1 0 1,1 1-1,0-1 0,0 1 1,-7 2-1,-20 6 4046,23-7-3221,0-1 0,-1 1 0,1-1 0,0 0 0,-1-1 0,-9 0 0,10 0 181,17-4-379,6 0-790,-1 1 1,1 1 0,0 0-1,0 1 1,0 0 0,0 2-1,0 0 1,-1 0 0,1 2-1,18 4 1,-1 4-163,38 17 0,-64-25 2420,2 0-3595,51-5-22024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39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9 4992,'-11'-9'8640,"10"11"-8342,-1 0 0,1 0 1,-1 0-1,0-1 1,1 1-1,-1-1 0,0 0 1,0 1-1,0-1 1,-4 2-1,-7 5 691,-2 5-457,1 1 0,1 0 0,0 1 0,1 1 0,-19 31-1,-38 92 338,49-96-726,18-37-214,-5 8 215,-7 25 0,13-36-274,0 0 0,0 0 0,0 0 1,1 0-1,-1 1 0,1-1 0,0 0 0,0 0 0,0 0 0,1 0 0,-1 1 0,1-1 0,-1 0 1,1 0-1,1 3 0,-1-5-130,0 0 0,0 0 0,0 0 0,0 0-1,1 0 1,-1 0 0,0 0 0,0 0 0,0 0 0,1-1 0,-1 1 0,1 0 0,-1-1 0,0 1 0,1-1 0,-1 0 0,1 0 0,-1 1 0,1-1 0,-1 0 0,3 0 0,1 0-431,-1-1 1,1 1-1,-1-1 1,0 1-1,1-1 1,5-3-1,-4 1-65,0 0-1,-1 0 0,1-1 0,-1 0 0,0 0 1,0-1-1,-1 1 0,1-1 0,3-6 1,13-20-791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40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5 5984,'-30'-5'4423,"38"7"-3220,10 7-446,1-2-1,0 0 0,0-2 1,24 5-1,2 1 140,-12-3-302,0 2 1,-1 2 0,34 16-1,-53-21-407,-1 0 0,1 1-1,-1 0 1,-1 1-1,1 1 1,-1 0 0,-1 0-1,0 1 1,15 22 0,-11-12 68,-2 1 1,18 45 0,8 49 214,-23-68-454,-12-32-23,-2-7-695,20-57-17276,0 21 15935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40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41 3808,'-1'-3'243,"0"2"-158,1 1 0,-1-1 0,1 0 0,0 0 1,0 0-1,-1 1 0,1-1 0,0 0 1,0 0-1,0 0 0,0 0 0,0 0 0,0 1 1,0-1-1,0 0 0,0 0 0,0 0 0,1 0 1,-1 0-1,0 1 0,1-1 0,5-18 7504,-2 25-5375,-2 0-1822,-1-1 1,0 1 0,0-1 0,0 1 0,-1 0-1,1 0 1,-2 10 0,-9 42 948,1-10-625,5-12-273,-11 140 634,16-168-1044,-1-1 0,2 0 0,-1 0 0,1 0 0,0 0 0,0 0 0,0 0-1,1 0 1,1-1 0,-1 1 0,6 7 0,-8-13-202,0 0-1,0 0 1,0 0-1,0 0 1,1 0 0,-1-1-1,0 1 1,0 0-1,0-1 1,1 1 0,-1-1-1,0 1 1,1-1-1,-1 0 1,0 0-1,1 1 1,-1-1 0,0 0-1,1 0 1,-1 0-1,2-1 1,0 1-590,0 0-1,-1-1 0,1 1 1,0-1-1,-1 0 1,1 0-1,0 0 1,-1 0-1,5-3 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41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52 5408,'-7'-4'712,"4"2"-454,1 1 1,-1-1 0,1 1-1,-1 0 1,1 0 0,-12-2 5018,24 4-2738,169 13 2966,90-25-7069,-266 10 1469,30-2-4288,-1-1 1,51-14-1,-53 3 789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42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21 2656,'0'0'29,"0"0"0,-1 0 0,1 0-1,0 0 1,-1 0 0,1 0 0,0 0 0,0-1 0,-1 1 0,1 0-1,0 0 1,-1 0 0,1-1 0,0 1 0,0 0 0,-1 0 0,1-1 0,0 1-1,0 0 1,0 0 0,-1-1 0,1 1 0,0 0 0,0-1 0,0 1-1,0 0 1,0-1 0,0 1 0,0 0 0,0-1 0,0 1 0,0-1 0,11-3 1534,3 0-479,-11 3-934,1 0 1,-1 0 0,1 1-1,-1-1 1,1 1 0,-1 0-1,1 0 1,0 0 0,-1 0-1,1 1 1,7 2 805,-11-1-204,2 2-410,-1 1 0,1-1 0,-1 1 0,-1 0 0,1-1 0,-1 1 0,1 0 0,-1 0 0,-1-1 0,0 9 0,-3 6 515,-8 25 1,4-16 54,-33 154 1843,36-151-2458,2 0-1,1 0 1,4 60-1,-1-81-140,1 0 1,0 0-1,0-1 0,1 1 0,0-1 0,0 0 0,1 1 0,1-2 0,-1 1 0,8 9 0,-10-14-253,1-1-1,0 0 0,0 0 0,0 1 1,0-2-1,1 1 0,-1 0 1,1-1-1,-1 0 0,1 1 1,0-2-1,0 1 0,0 0 1,0-1-1,1 1 0,-1-1 1,0-1-1,0 1 0,1 0 0,-1-1 1,0 0-1,1 0 0,-1 0 1,8-2-1,8-2-2504,0-4-3324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2:02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77 782 2400,'0'-2'138,"1"0"0,-1 0-1,1 0 1,0 1 0,-1-1 0,1 0 0,0 0-1,0 1 1,0-1 0,0 1 0,1-1 0,-1 1 0,2-2-1,9-13 2563,-2-1 1178,-15 24-3329,-18 33-35,-21 50 0,35-69-442,1 1 1,1 0 0,1 1 0,-4 29 0,10-50-28,0 0 0,-1 0 1,1 0-1,0 0 0,1 0 1,-1 0-1,0 0 1,1 0-1,-1 0 0,1 0 1,-1 0-1,1 0 0,0 0 1,0 0-1,0-1 1,2 4-1,-2-4-6,0 0-1,0 0 1,0 0 0,0-1 0,0 1-1,0 0 1,0-1 0,0 1 0,1 0-1,-1-1 1,0 0 0,0 1-1,1-1 1,-1 0 0,0 1 0,1-1-1,-1 0 1,0 0 0,0 0 0,1 0-1,-1 0 1,0-1 0,1 1 0,-1 0-1,0-1 1,0 1 0,2-1 0,9-4 138,-1-1 1,0 0 0,0 0 0,0-1 0,15-13 0,-3 0-216,24-27 1,-42 41-343,-1 2-381,-1 10 249,-1 1 490,4 13-99,7 16 72,-12-34 47,1 0-1,-1 0 0,0 0 0,1 0 1,-1 0-1,1 0 0,-1-1 0,1 1 1,0 0-1,0-1 0,0 0 0,0 1 1,3 1-1,3 0 145,-1-1-1,1 0 1,-1 0 0,1 0-1,0-1 1,0 0 0,0-1-1,0 1 1,0-2 0,0 1-1,0-1 1,-1 0 0,1-1-1,14-4 1,-9 2-40,0-2-1,0 1 1,-1-2 0,0 1-1,0-2 1,-1 0 0,18-15-1,-26 20-82,0 0-1,0 0 1,-1 0-1,1-1 0,-1 1 1,0-1-1,0 1 1,0-1-1,-1 0 0,1 0 1,-1 0-1,1-7 1,-1 4-15,0 1 0,0-1 0,-1 0 0,0 1 0,-1-1 0,1 0 0,-3-8 0,2 11-8,-1 0 0,1 0 0,-1 1-1,0-1 1,0 0 0,0 1-1,0 0 1,-1-1 0,1 1-1,-1 0 1,0 0 0,0 1-1,0-1 1,0 1 0,-1-1-1,1 1 1,0 0 0,-1 0-1,0 0 1,-6-2 0,3 3-15,3 0 15,-1 0 1,0 1-1,0-1 0,-8 1 0,189-8-22,-142 4 63,1-2 1,-1-1-1,46-17 0,20-8-32,-100 31-5,1 1 0,0-1 0,-1 1 0,1 0 0,0 0 0,-1-1 0,1 1 0,0 0 0,-1 0 0,1 0-1,0 0 1,0 0 0,-1 0 0,1 0 0,0 0 0,0 0 0,-1 0 0,1 0 0,0 1 0,-1-1-1,1 0 1,0 0 0,-1 1 0,1-1 0,0 0 0,-1 1 0,1-1 0,-1 1 0,1-1 0,0 1-1,-1-1 1,1 1 0,-1-1 0,0 1 0,1-1 0,-1 1 0,1 0 0,-1-1 0,0 1 0,1 0-1,-1-1 1,0 1 0,0 0 0,0-1 0,0 1 0,0 0 0,1 0 0,-1-1 0,0 1 0,0 0 0,-1 0-1,1-1 1,0 1 0,0 1 0,-4 21-60,-2 0-1,-9 29 0,-8 32-136,22-74 202,0 1-1,1 0 0,0 0 1,3 18-1,-3-28 13,0 1 0,1-1 0,-1 1 0,1-1 0,-1 0 1,1 1-1,0-1 0,0 1 0,-1-1 0,1 0 0,0 0 0,0 1 0,0-1 0,0 0 1,1 0-1,-1 0 0,0 0 0,0 0 0,1-1 0,-1 1 0,0 0 0,1 0 0,-1-1 1,1 1-1,-1-1 0,1 1 0,-1-1 0,1 0 0,-1 0 0,1 0 0,2 0 0,3 1 64,0-2-1,0 1 0,0-1 1,0 0-1,12-3 0,13-8 48,1-1 0,42-23 0,-56 24-103,0 0 0,-1 0-1,-1-2 1,0 0 0,-1-1 0,-1-1-1,17-21 1,83-131 57,-81 113-74,132-211 88,-158 253-289,0 0-1,-1-1 1,6-16 0,-11 23-142,-4 9 104,-8 15 45,-26 50 31,17-18 124,3 2-1,-14 69 1,11-42-19,-1 8 87,-9 91 1,27-168 32,1 1 0,0-1 0,1 0 0,0 1 0,0-1 0,1 1 0,3 13 0,-3-22-43,-1 0 0,0 0 1,0 0-1,1 0 0,-1 0 0,0 0 1,1 0-1,-1-1 0,1 1 0,-1 0 1,1 0-1,-1 0 0,1-1 1,0 1-1,0 0 0,-1 0 0,1-1 1,0 1-1,0-1 0,0 1 0,-1-1 1,1 1-1,0-1 0,0 0 1,0 1-1,0-1 0,0 0 0,0 1 1,0-1-1,0 0 0,0 0 0,0 0 1,0 0-1,0 0 0,0 0 0,1-1 1,1 0 18,1 0 1,-2 0-1,1 0 1,0 0-1,0-1 0,0 0 1,-1 1-1,1-1 1,0 0-1,2-3 1,5-6-7,0-1 1,16-23-1,-14 18-33,66-103 19,-24 33-15,24-28 60,38-58-72,-15-9-144,-31 17-277,-59 137 396,-6 17-409,-4 17 41,-7 23 108,6-29 287,-11 45 9,-1-1 1,-26 58 0,-60 148 469,-47 88 288,63-181 357,74-142-752,65-68 753,-43 41-1169,4-5-91,22-15 0,-34 27 79,0 2-1,0-1 0,1 0 1,-1 1-1,1 1 1,0-1-1,0 1 1,8-2-1,-11 4 27,0-1 0,0 2 0,1-1 0,-1 0 0,0 1 0,0-1 0,0 1 0,0 0 0,0 1 0,0-1 0,0 1 0,0 0 1,0 0-1,-1 0 0,1 0 0,3 4 0,7 5 42,0 1 1,17 19 0,-22-21-38,113 110-664,-111-113-1130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43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8 4384,'4'-7'6276,"-4"14"-4019,-1-4-1863,0 0 1,-1 0-1,1-1 1,-1 1-1,1-1 1,-4 4 0,-5 9 635,-74 109 2671,-82 198-3184,143-272-4554,49-76-5845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44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23 6656,'-14'-17'2144,"14"17"-2120,0 0 1,0 0-1,0-1 1,0 1 0,0 0-1,0 0 1,0 0-1,0 0 1,0-1 0,0 1-1,0 0 1,0 0-1,0 0 1,0 0 0,0-1-1,0 1 1,1 0-1,-1 0 1,0 0-1,0 0 1,0 0 0,0-1-1,0 1 1,1 0-1,-1 0 1,0 0 0,0 0-1,0 0 1,0 0-1,1 0 1,-1 0-1,0 0 1,0 0 0,0 0-1,0 0 1,1 0-1,-1 0 1,0 0 0,0 0-1,0 0 1,1 0-1,-1 0 1,0 0 0,9-1 295,-2 2-85,-1 0 1,0 0-1,1 1 0,-1 0 0,0 0 0,0 1 0,0-1 0,0 1 0,0 1 0,-1-1 0,7 6 0,-12-9-229,61 45 1872,63 59-1,39 32 170,-129-112-1743,12 8 118,-1 2 0,59 58 0,-92-81-358,-1 2 0,-1-1 0,0 2 0,0-1-1,-2 1 1,0 1 0,0-1 0,-1 1 0,-1 1 0,-1-1 0,0 1 0,-1 0-1,3 18 1,-7-26-122,1 0 0,-1-1 0,-1 1 0,1 0 0,-1 0 0,-1 0 0,-3 14-1,4-19-188,0 0-1,0-1 0,0 1 0,0-1 1,0 1-1,-1-1 0,1 1 0,-1-1 1,0 0-1,0 0 0,1 0 0,-1 0 1,-1 0-1,1 0 0,0 0 0,0-1 1,-1 1-1,1-1 0,-1 1 0,1-1 1,-1 0-1,1 0 0,-1 0 0,0-1 1,-3 2-1,-11-5-3059,2-4 1121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44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427 613 4576,'-6'-2'429,"0"1"1,0-1-1,0 1 0,0 0 0,-12 0 1,-28 0 4578,27 3-4364,0 1 0,0 1-1,0 0 1,1 1 0,0 1 0,0 1 0,1 1 0,-1 0 0,-25 18 0,33-19-552,0 0 0,1 1 0,0 0 0,0 1 1,1 0-1,0 0 0,0 0 0,1 1 0,1 1 0,0-1 0,0 1 0,1 0 0,0 0 0,1 0 1,0 1-1,-2 14 0,4-16-51,1 0-1,0 0 1,1 19 0,0-24-13,1 0 0,-1-1 0,1 1-1,0-1 1,1 1 0,-1-1 0,1 0 0,0 1-1,0-1 1,4 7 0,-5-10-22,0 0 1,0 0-1,1 0 1,-1 0-1,0 0 1,0 0-1,1 0 0,-1 0 1,0-1-1,1 1 1,-1 0-1,1-1 0,-1 1 1,1-1-1,-1 0 1,1 1-1,-1-1 0,1 0 1,-1 0-1,1 0 1,-1 0-1,1 0 1,-1 0-1,1-1 0,0 1 1,-1 0-1,1-1 1,-1 1-1,0-1 0,1 0 1,1-1-1,5-1 20,-1-2 1,0 1-1,0-1 0,11-9 0,10-12-243,-1 0 0,-2-2 0,0-1 1,-2-1-1,28-47 0,-38 52 82,-2 0 1,-1-1-1,8-29 1,13-78-113,-30 128 242,16-84 329,-3-2 0,1-160-1,-14 246-241,-2-16-33,0 16 259,-2 12 480,1-1-640,1 0 0,1-1 0,-1 1 0,1 7 0,-1 6 88,-2 113 334,5 0 1,27 177 0,-27-273-1012,-2-26 7,1-1-1,2 17 1,-3-25 252,0 0 0,0 0 0,1 0 1,-1 0-1,0 0 0,1 0 0,-1 0 1,0 0-1,1 0 0,-1 0 0,1 0 1,0 0-1,-1 0 0,1 0 0,0-1 1,-1 1-1,1 0 0,0 0 0,0-1 1,0 1-1,0 0 0,0-1 0,0 1 1,0-1-1,0 1 0,0-1 0,0 0 1,0 1-1,0-1 0,0 0 0,0 0 1,0 0-1,0 0 0,2 0 0,1 0-575,0-1-1,-1 0 1,1 0 0,0-1-1,0 1 1,-1-1-1,1 0 1,-1 0 0,4-2-1,23-18-3711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45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10 4320,'0'-1'209,"1"0"0,-1 1 0,1-1 0,0 0 0,-1 1 0,1-1 0,0 1 0,0-1 0,0 1 0,-1-1 0,1 1 0,0-1 0,0 1 0,0 0 0,0 0 0,0-1 0,-1 1 0,1 0 0,0 0 0,0 0 0,0 0 0,0 0 0,2 0 0,25 1 4647,-27-1-4718,-1 1 1,1-1-1,-1 0 1,1 1-1,-1-1 1,1 1-1,-1-1 1,1 0 0,-1 1-1,1-1 1,-1 1-1,1 0 1,-1-1-1,0 1 1,1-1-1,-1 1 1,0-1-1,0 1 1,1 0 0,-1-1-1,0 1 1,0 0-1,0-1 1,0 1-1,0 0 1,0 0-1,0 23 1759,-1-18-1433,-3 29 280,-3 0 0,0-1-1,-23 60 1,20-65-578,-41 113 504,23-68-462,3 0 1,-18 90 0,41-153-170,1 0 1,-1 0-1,2 0 1,-1 0-1,2 0 1,-1 0-1,5 17 0,-5-24-28,1-1-1,0 0 0,1 0 0,-1 1 1,1-1-1,-1 0 0,1 0 0,0 0 1,0-1-1,0 1 0,0 0 0,1-1 1,-1 1-1,1-1 0,-1 0 1,1 0-1,0 0 0,0 0 0,0 0 1,0-1-1,0 0 0,0 1 0,1-1 1,-1 0-1,0 0 0,1-1 0,6 2 1,10-1 41,0-1 1,0 0-1,0-1 1,23-5-1,80-20 2,-111 22-66,22-4-1159,0-1 0,-1-2 1,33-16-1,-54 22-135,-7 3 733,-1 0 1,0 0-1,0 0 1,0 0-1,4-4 0,-7 5 346,0 1-1,-1-1 0,1 1 0,0-1 0,-1 0 0,1 1 0,-1-1 0,0 0 0,1 0 0,-1 1 1,1-1-1,-1 0 0,0 0 0,0 0 0,1 1 0,-1-1 0,0 0 0,0 0 0,0 0 0,0 0 1,0 1-1,0-1 0,0 0 0,0 0 0,0 0 0,-1 0 0,1 1 0,0-1 0,-1 0 0,1 0 0,0 0 1,-1 1-1,0-2 0,1 2 55,0-1 0,0 1-1,-1-1 1,1 1 0,0-1 0,0 1 0,-1-1 0,1 1 0,0-1 0,-1 1-173,0-1 173,1 1 0,-1 0-1,1-1 1,-1 1 0,1 0 0,-1 0 0,1-1 0,-1 1 0,1 0 0,-1 0 0,1 0 0,-1 0 0,1 0 0,-1 0-1,1 0 1,-1 0 0,1 0 0,-1 0 0,0 0 0,0 0 0,-19 0-1555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07:45.9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88 6048,'-5'-9'4727,"11"10"-2414,-1-1-1263,1 1 0,-1 0 0,11 2 0,17 3 1549,270-12 1313,-206 1-4117,30-7-2670,-46-4-3610,-76 14 5497,1 1 0,-1-1 0,0 0-1,1 0 1,-1-1 0,0 1 0,0-1-1,0-1 1,6-4 0,-9 5 418,1 0 1,0 0-1,-1-1 1,4-6-1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0:03.9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1636 2976,'0'0'971,"-4"-11"373,8 8-1057,0-1 0,0 0 0,0-1 0,0 1 0,-1-1 0,0 1 1,0-1-1,0 0 0,0 0 0,3-10 0,13-22 272,-8 20-370,0 1 1,1 0-1,1 1 1,18-17 0,69-51 467,-52 43-369,157-142 1135,-72 61-622,321-248 644,-260 220-1137,292-218-285,-351 274-578,-124 86 430,16-10-238,-26 16 208,1 0 0,0 1 0,-1-1 1,1 1-1,0-1 0,-1 1 0,1-1 0,0 1 0,0 0 1,0 0-1,-1 0 0,1 0 0,3 1 0,-4-1 10,1 1 0,-1-1 0,0 1 0,1 0 0,-1 0 0,0 0 0,1-1 0,-1 1 0,1 2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0:04.8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 1554 3552,'-11'-2'845,"-15"-4"-191,25 6-561,0 0-1,1-1 1,-1 1-1,1 0 1,-1 0 0,1 0-1,-1-1 1,1 1-1,-1 0 1,1-1-1,-1 1 1,1 0-1,-1-1 1,1 1-1,-1-1 1,1 1-1,0-1 1,-1 1-1,1-1 1,0 1-1,-1-1 1,1 1-1,0-1 1,0 1-1,0-1 1,-1 0-1,1 1 1,0-1-1,0 1 1,0-1 0,0 0-1,0 1 1,0-2-1,2-3 232,0-1-1,0 1 1,0 0-1,1 0 1,0 0 0,0 0-1,0 0 1,6-5-1,34-34 815,-24 27-697,26-26 860,51-38 0,33-14-32,14-21-494,58-44 104,5 18-406,14-10-125,-110 70-238,207-144-225,-129 111-372,-170 104 355,157-93-2188,-15 14 630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0:36.6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1135 832,'8'5'5056,"-8"-12"-2828,0 5-1726,2-6 490,-1 7-945,0 0-1,1 0 1,-1 0-1,0-1 0,0 1 1,0 0-1,0-1 1,1-1-1,10-13 379,70-53 743,-37 33-752,11-11-143,130-103 429,14 15-269,-80 69-303,149-94-36,-111 41-114,102-66-1464,-109 97-2073,-101 61 1487,-15 15-1460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0:37.5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1007 4224,'8'0'1904,"-4"0"-1574,0-1 0,1 1 1,-1-1-1,0 0 0,0 0 0,0-1 1,-1 1-1,6-3 0,31-20 1393,-24 14-1197,110-72 2274,1-7-1596,74-47-262,12 10-544,-54 46-469,166-93-1933,-273 142 1641,278-162-7460,-229 141 4175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0:57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69 2080,'-26'20'15413,"35"-19"-15312,-1 0-53,-1-1-1,1 0 1,0 0-1,0-1 0,0 0 1,-1 0-1,11-3 1,18-3 95,2 1 49,0-1 0,-1-3 0,39-14 0,-49 16-95,45-6 1,-56 12-37,11-1 53,0 1 0,29 2 0,-27 0 88,-28 0-117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2:02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4 182 7232,'-3'-40'3264,"79"23"-2848,-28 5 704,2 4-704,58-12 320,5 4-416,22-4-192,-9 5-64,9-5-64,-14 6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2:03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6816,'-8'0'3072,"39"17"-2656,-12-9 384,2 4-512,21-4 256,3 1-320,18-3-64,0 8-96,-2-3 288,-1 1-160,-12-1-1504,-3 1 704,-21 1-3392,-6-1 2240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0:58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4 109 1728,'-4'0'13850,"15"-1"-13271,0 0-1,13-3 0,7-2 167,125-24 1596,-38 5-1765,-54 13-648,132-16-1904,-194 27 1443,11 1 329,-6 17-7138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12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 1472,'-2'0'654,"-1"-1"0,1 1 0,0 1 0,0-1 1,0 0-1,0 0 0,0 1 0,0-1 0,-4 2 0,-20 3 725,12-5 12,9 0 56,12 0-1048,137-8-4,-94 10 96,83 15 1,-100-12-147,-30-4-295,17 2 275,0 0 0,0-1-1,0-1 1,23-2 0,-41-1-574,-1 0-465,36 9-11405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40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6 189 1568,'-5'2'1042,"6"1"441,0-2-1377,0 0 0,0-1 0,1 1 0,-1 0-1,0-1 1,0 1 0,1-1 0,-1 0 0,2 1 0,44 3 607,0-2 0,52-4-1,68-21 199,-41 4-675,237 6-187,-350 13-82,47-3 333,0-3 0,82-18 0,46-7-112,168 3 463,-87 5-182,-56 18-545,-3 1 360,199-16 260,-292 21-284,175-6 152,32 5-158,-293 1-225,32 3-86,32 0 114,234-9-36,-128 11-4,7-1-7,200-5-10,-265 5 101,34 4-240,-119-9 33,235 4 874,-158 9-682,35 1 9,-154-14-81,129-4 404,-65-1-346,81 6 1,-159-1-74,115 8 57,70 0 43,243-16 525,-284 7-513,317 14 540,-255 3-1064,21 3-2369,-172-12-874,109 30 1,-109-20 871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46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58 2656,'-3'-3'646,"-1"0"1,0 1-1,1-1 0,-1 1 1,0 0-1,-6-2 1,-7-5 1345,11 8-1235,4 1-134,7-3-344,8-1-40,1 0 1,-1 1-1,0 0 1,1 1-1,13 0 1,-5 0-147,202-3 1047,-144 5-312,-79 0-428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48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71 188 3232,'-4'-6'2038,"8"11"-503,9 2-410,1-1-490,-12-5-584,0 1 14,1 0-1,0 0 1,-1 0-1,1-1 1,0 1-1,0-1 1,0 0-1,0 0 1,1 0 0,-1 0-1,0 0 1,0-1-1,7 1 1,5 0 180,-1-2 1,1 0-1,0 0 1,28-7 0,-40 7-201,1 0 0,-1-1 0,0 1 0,1-1 0,-1 1 1,0-1-1,0 0 0,0 0 0,0 0 0,0-1 1,-1 1-1,1-1 0,-1 1 0,1-1 0,-1 0 1,0 0-1,0 0 0,0 0 0,-1 0 0,1-1 1,-1 1-1,0-1 0,0 1 0,0-1 0,0 1 0,0-5 1,0 2-41,-1 1 1,0-1-1,0 0 1,-1 0 0,1 0-1,-1 1 1,-1-1-1,1 0 1,-1 1-1,0-1 1,0 1 0,-1-1-1,-5-9 1,5 12-32,1-1 1,-1 1 0,0-1 0,0 1 0,0 0-1,0 0 1,0 0 0,-1 1 0,0-1-1,1 1 1,-1 0 0,0 0 0,0 0-1,0 1 1,0-1 0,0 1 0,-1 0-1,1 0 1,-6 0 0,4 0-25,-1 1 1,1 1-1,-1-1 0,1 1 1,0 0-1,-1 0 0,1 1 1,0 0-1,0 0 0,0 1 0,-10 5 1,1 2 199,0 1 1,1 0-1,-13 13 0,21-18-114,0 0 0,1 0 0,0 0 0,1 1-1,-1 0 1,1 0 0,0 0 0,1 0 0,0 1-1,-4 13 1,5-16 17,1 0 0,0 0 0,0 0-1,1 0 1,0-1 0,-1 1 0,2 0 0,-1 0-1,0 0 1,1 0 0,0 0 0,0 0 0,1-1 0,-1 1-1,1-1 1,0 1 0,0-1 0,6 8 0,-4-6 13,1 0 1,0-1-1,0 0 1,1 0-1,-1-1 0,1 1 1,0-1-1,0 0 1,1-1-1,-1 1 1,1-1-1,-1-1 1,1 1-1,13 2 1,2-2 94,0 0 0,0-2 0,34-2 0,-13 0-106,145-3-6770,-147 3 2470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49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2 2496,'-8'-1'419,"5"1"-263,0 0-1,1-1 1,-1 1 0,0 0 0,0 0-1,0 1 1,1-1 0,-1 0 0,0 1-1,1 0 1,-5 1 0,-5 3 3284,19-2-2694,3-2-208,0 0-1,15 0 0,2-1-79,8 2 63,-19-2-396,0 1 0,0 1 0,0 0 0,29 8 0,-27-6-2471,-10-4 890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49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6 4480,'-1'-2'1501,"1"2"-1477,3-3 1062,0 2-273,-9 7-104,0-2-483,0-1 0,0 1 0,0-1 0,0 0 0,-1-1 0,1 1 0,-11 1 0,-11 5 131,18-5-155,-6 2-96,0 0 0,1 1 0,0 0 0,0 2 0,1 0 0,-15 11 0,26-17-217,-2 1 211,0 0-1,0 1 1,1 0-1,-1-1 1,-5 10-1,10-13-112,-1-1 0,1 1 0,0 0-1,-1 0 1,1 0 0,0 0-1,-1 0 1,1 0 0,0-1-1,0 1 1,0 0 0,0 0-1,0 0 1,0 0 0,0 0 0,0 0-1,0 0 1,0 0 0,1 1-1,0-1-96,0 0 0,0 0-1,0 1 1,0-1 0,0 0 0,0 0-1,0-1 1,0 1 0,0 0-1,0 0 1,0-1 0,1 1 0,-1 0-1,0-1 1,1 1 0,-1-1-1,2 1 1,14 2-2087,1-3 709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50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 3328,'-1'-4'1294,"8"6"-634,16 12-184,-14-9-138,142 87 1774,-128-75-1675,0 1 0,39 40 1,-58-54-353,0 1 0,0 0 0,0 1 0,0-1 0,-1 1 0,0-1-1,0 1 1,0 0 0,-1 0 0,2 10 0,-1-2 174,-1 1-1,0 0 0,-2 21 1,0-29 215,0-6-647,0 0 0,-1 1-1,1-1 1,0 0 0,0 1-1,0-1 1,0 0 0,1 1-1,-1-1 1,0 0 0,1 0-1,-1 1 1,0-1 0,1 0-1,0 0 1,-1 1 0,1-1-1,0 0 1,-1 0 0,1 0-1,2 2 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50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7 2976,'2'-7'2053,"-4"19"939,-79 215 640,79-220-3543,0 0 0,1 0-1,0 0 1,0 0 0,0 0 0,1 1 0,0-1-1,2 11 1,-2-15-47,1-1-1,-1 1 1,1-1 0,-1 0-1,1 1 1,0-1-1,0 0 1,0 0 0,0 1-1,0-1 1,0 0-1,1 0 1,-1 0-1,1 0 1,-1-1 0,1 1-1,0 0 1,0-1-1,0 1 1,0-1 0,0 1-1,0-1 1,0 0-1,0 0 1,1 0 0,-1 0-1,0 0 1,5 0-1,9 1 35,0-1 0,-1-1-1,27-3 1,49-13-3395,-75 13 2197,16-2-2670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51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 5152,'-13'-8'3584,"23"13"-2720,3-2-480,6 5-64,2-8-192,6 9 128,4-6-160,6 2 96,0-2-96,-3-3 352,3 0-224,3 0-2848,-4 0 1408,-4 5-3264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2:03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47 5888,'-48'-40'2688,"33"37"-2336,12 0-352,3 6-64,13-6-256,5 3 192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51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805 28 2144,'1'-2'70,"-1"1"1,1 0-1,0 0 1,-1 0-1,0 0 1,1 0-1,-1 0 1,0 0-1,1-1 0,-1 1 1,0-2-1,3-8 312,-5 12 194,1 1 0,-1 0 0,1-1 0,-1 0 0,0 1 0,1-1 0,-4 2 0,-39 20 122,5-2-341,4-1-92,0 2 0,2 2 0,1 1 0,0 1 0,-33 38 0,-60 89 164,16-19 73,81-102-286,-2-2 0,-34 28-1,-30 15 249,62-42-266,55-31-5185,-10 1 2955,0 3-1157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52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16 5216,'0'0'106,"0"-1"0,1 1 0,-1-1 0,0 1 0,0 0 0,1-1 0,-1 1 0,0-1 0,0 1 0,0-1 0,0 1 0,0-1 0,0 0 0,0 1-1,0-1 1,0 1 0,0-1 0,0 1 0,0-1 0,0 1 0,0-1 0,0 1 0,0-1 0,0 1 0,-1-1 0,1 1 0,-1-1 0,1 0 25,-1 1 1,0 0-1,1 0 0,-1 0 0,0 0 1,0 0-1,1 0 0,-1 0 0,0 0 1,1 0-1,-1 0 0,0 0 0,0 0 1,1 0-1,-1 1 0,0-1 0,0 1 0,-32 16 1185,-35 33-351,16-12-394,-51 38-155,100-74-390,0 1 0,0 0 0,1-1 0,-1 1 0,1 0 0,-1 1 0,1-1 0,0 0 0,0 1 0,1-1 0,-1 1 0,-1 5-1,3-8-105,-1 1-1,1-1 1,0 1-1,0 0 1,-1-1-1,1 1 1,0 0-1,1-1 1,-1 1-1,0 0 0,0-1 1,1 1-1,-1-1 1,1 1-1,0 0 1,-1-1-1,1 1 1,0-1-1,0 0 1,0 1-1,0-1 0,0 0 1,0 1-1,0-1 1,0 0-1,0 0 1,1 0-1,-1 0 1,1 0-1,-1 0 1,2 0-1,15 7-2079,0-4 715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52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50 3808,'-10'-37'1227,"10"37"-1209,0-1 1,0 1 0,0 0 0,0-1 0,0 1 0,0-1 0,0 1 0,0-1 0,0 1 0,0-1 0,0 1-1,1-1 1,-1 1 0,0 0 0,0-1 0,0 1 0,1-1 0,-1 1 0,0 0 0,0-1 0,1 1 0,-1 0 0,0-1-1,1 1 1,-1 0 0,0-1 0,1 1 0,-1 0 0,1 0 0,-1-1 0,1 1 0,-1 0 0,0 0 0,1 0 0,-1 0-1,1 0 1,-1 0 0,1-1 0,-1 1 0,1 0 0,-1 0 0,1 0 0,-1 1 0,0-1 0,1 0 0,-1 0-1,1 0 1,-1 0 0,1 1 0,22 5 385,-14-1-176,1-1 0,-2 2 0,1-1 0,0 1 0,-1 1 0,8 7 0,43 49 1088,-38-39-740,14 15 41,54 57 723,-76-83-1137,109 111 751,-116-117-828,0-1 1,-1 1-1,0 1 0,0-1 0,-1 1 0,0 0 1,5 13-1,-7-16-654,-1 0-1,0 0 1,0 0 0,0 10-1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53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9 3968,'-1'-6'2636,"2"6"-2579,9-3 1003,19 3-795,-23 0 90,8 0-181,0 1 0,-1 1 0,1 0 0,-1 0 0,1 1 0,-1 1 0,18 7 0,-30-10-169,1 0 0,-1 0 0,0 0 0,1 0 0,-1 1 0,0-1 0,0 0 0,0 1 0,0-1 0,0 0 0,0 1 0,0-1 0,-1 1 0,1-1-1,0 1 1,-1-1 0,1 1 0,-1 0 0,0-1 0,1 1 0,-1 0 0,0-1 0,0 3 0,0 5-40,-1 0 0,0 0 0,-2 10 0,2-12 56,-12 67 10,-18 110 105,24-123-185,0 65 0,7-119 68,0 21 131,1 0 0,8 53 1,19 89 319,-16-92-338,-5-43 1,-4-17-32,1-1 1,-2 1-1,-1 0 1,0 24-1,-1-40-49,-1 1 0,1 0 0,0-1 0,-1 1 0,0-1 0,1 1 0,-1-1 0,0 1 0,-1-1 0,1 0 0,0 1 0,0-1 0,-1 0 0,0 0 0,1 0 0,-1 0 0,0 0 0,0 0 0,0-1 0,0 1 0,0-1 0,0 1 0,-4 1 0,2-2 17,0 0 0,0 0 0,0 0 0,0 0 0,0-1 0,0 1 0,0-1 0,0 0 0,0-1 0,0 1 0,0-1 0,0 1 0,1-1 0,-7-2 0,-11-6 73,-1 0 0,1-1 0,1-1-1,-20-15 1,38 25-289,1 0 0,-1 0 0,1 0 0,-1 0 0,1-1-1,0 1 1,-1-1 0,1 1 0,-2-3 0,3 3-274,0 1 337,0 0 0,0 0 0,0-1 0,0 1-1,0 0 1,0 0 0,0-1 0,0 1 0,0 0 0,0 0 0,0 0-1,0-1 1,0 1 0,0 0 0,0 0 0,0 0 0,0-1 0,1 0-421,10-1-2192,2 2-1521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53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85 4320,'-2'0'1281,"1"4"-338,-1 16 170,2 27-250,0-43-722,0 6 74,0-1 0,1 0 0,1 1-1,-1-1 1,2 0 0,-1 0 0,1 0 0,0 0 0,1-1 0,0 1-1,1-1 1,0 0 0,9 12 0,-14-19-175,1 0 0,-1-1-1,1 1 1,0 0 0,-1-1 0,1 1-1,0-1 1,-1 1 0,1 0 0,0-1-1,0 0 1,0 1 0,-1-1 0,3 1 0,-3-1-8,0 0 1,1 0 0,-1 0 0,1 0 0,-1 0 0,1 0 0,-1 0 0,0 0-1,1 0 1,-1-1 0,1 1 0,-1 0 0,0 0 0,1 0 0,-1-1 0,0 1 0,1 0-1,-1 0 1,0-1 0,1 1 0,-1 0 0,1-1 0,0-1 53,0 0 0,0 0 0,0 0 0,0 0 0,0-1 0,0 1 0,-1 0 0,1 0 0,-1-1 0,1-2 0,0-8-1,-1-1 0,0 0 0,-1 1 0,0-1 0,-1 1 0,-1-1 0,0 1 0,-1 0 0,0 0 0,-1 0 0,0 1 0,-1-1 0,-1 1 0,0 1 0,0-1 0,-12-12 0,14 19-131,0 1 0,0 0 0,0 0 0,-1 1 0,0-1 0,1 1 0,-1 1 0,0-1 1,-1 1-1,1 0 0,0 0 0,0 1 0,-1 0 0,1 0 0,-1 0 0,1 1 0,-9 0 0,14 0-60,1 0 0,-1 0-1,0 0 1,1 0 0,-1 0 0,0 0-1,0 1 1,1-1 0,-1 0-1,0 0 1,1 0 0,-1 1 0,0-1-1,1 0 1,-1 1 0,1-1-1,-1 1 1,1-1 0,-1 1 0,1-1-1,-1 1 1,1-1 0,-1 1-1,1-1 1,-1 1 0,1-1 0,0 1-1,-1 0 1,1-1 0,0 1-1,0 0 1,-1-1 0,1 1 0,0 0-1,0-1 1,0 1 0,0 0-1,0-1 1,0 1 0,0 0 0,0 1-1,7 9-3583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54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2 156 3488,'0'-1'122,"0"1"1,-1-1-1,1 0 0,0 0 1,0 1-1,0-1 1,0 0-1,-1 0 0,1 1 1,0-1-1,0 0 1,0 0-1,1 1 0,-1-1 1,0 0-1,0 0 1,0 1-1,0-1 0,1 0 1,-1 1-1,0-1 1,1 0-1,-1 1 0,0-1 1,1 0-1,-1 1 1,1-1-1,0 0 0,19-22 2083,-16 19-2087,6-5 119,0 0 1,1 1 0,0 0-1,0 1 1,1 0-1,0 1 1,0 0 0,24-7-1,-34 13-222,0-1-1,0 1 0,0 0 1,-1-1-1,1 1 0,0 0 1,0 0-1,0 0 0,0 0 1,0 0-1,0 1 0,0-1 1,0 0-1,-1 1 0,1 0 1,0-1-1,0 1 0,-1 0 1,1 0-1,0 0 0,-1 0 1,1 0-1,-1 0 0,1 1 1,-1-1-1,0 0 0,1 1 1,-1-1-1,0 1 0,0-1 1,0 1-1,1 1 0,3 7 104,-1 0 0,0 0 0,-1 0 0,4 16 0,-4-14-119,7 29 223,-8-28-14,1 1-1,0-1 1,1 0-1,1 0 0,0-1 1,12 22-1,-16-32-165,0-1-1,0 1 1,0-1-1,0 1 1,0-1 0,1 0-1,-1 0 1,0 1-1,1-1 1,-1 0-1,1 0 1,-1 0-1,1-1 1,-1 1-1,1 0 1,0-1-1,-1 1 1,1-1 0,0 1-1,-1-1 1,1 0-1,0 1 1,2-1-1,-1-1 16,0 0-1,0 0 0,0 0 0,0 0 0,0 0 1,0-1-1,0 1 0,-1-1 0,1 0 1,0 0-1,-1 0 0,4-3 0,5-5 21,-1-1-1,0-1 1,0 0-1,-1 0 0,0-1 1,-2 0-1,1 0 1,-1-1-1,-1 0 1,-1 0-1,0-1 0,0 1 1,-2-1-1,3-20 1,-5 31-106,-1 1 1,0-1-1,0 1 0,0-1 1,0 0-1,-1 1 0,0-1 1,1 1-1,-1-1 0,0 1 1,-1 0-1,-1-5 0,2 7-5,0-1-1,0 1 0,-1-1 1,1 1-1,0-1 0,-1 1 1,1 0-1,-1 0 0,1-1 0,-1 1 1,0 0-1,1 0 0,-1 1 1,0-1-1,0 0 0,0 1 0,0-1 1,1 1-1,-1-1 0,0 1 1,0 0-1,0 0 0,-2 0 1,-4 0-42,0 1 0,0 1 0,0-1 0,0 1 0,1 1 1,-1-1-1,1 1 0,0 1 0,-1-1 0,1 1 0,1 0 1,-11 9-1,0 0 61,2 1 0,0 1 0,-23 28 0,26-26 73,1 1-1,-9 19 0,14-26-709,-4 16-3044,6-14 1910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55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7 1248,'0'0'70,"0"0"0,0-1-1,0 1 1,0 0 0,0-1 0,0 1 0,0 0 0,0-1-1,-1 1 1,1 0 0,0-1 0,0 1 0,0 0-1,-1 0 1,1-1 0,0 1 0,0 0 0,-1 0 0,1-1-1,0 1 1,-1 0 0,1 0 0,0 0 0,0 0 0,-1 0-1,1-1 1,0 1 0,-1 0 0,1 0 0,0 0-1,-1 0 1,0 0 0,0 1 62,0-1 1,-1 1-1,1 0 0,0 0 0,0 0 1,-1 0-1,1 0 0,0 0 0,-1 2 1,-18 19 727,2 0 1,-18 30 0,28-39-803,1 0 1,0 0-1,1 0 1,0 1-1,2 0 1,-5 16-1,6 2-20,9-3-6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07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78 221 2080,'-6'-6'520,"2"4"768,-9-3 2525,12 5-3516,0 0 1,-1-1-1,1 1 1,0 0-1,-1-1 0,1 1 1,0-1-1,0 0 0,-2-1 1,1 2-98,1-1 1,0 0-1,-1 0 0,1 1 1,0-1-1,-1 1 1,1-1-1,-1 1 1,1 0-1,-2-1 1,-1 1 125,3 1-279,0-1-1,1 0 0,-1 0 0,0 0 1,1 0-1,-1 0 0,0 0 0,1 0 1,-1-1-1,1 1 0,-1 0 0,0 0 0,1 0 1,-1-1-1,1 1 0,-1 0 0,1-1 1,-1 1-1,0 0 0,1-1 0,-1 0 1,1 1-35,0 0-1,0 0 1,-1 0 0,1 0 0,0-1 0,0 1 0,0 0 0,0 0 0,-1 0 0,1 0 0,0 0 0,0 0 0,0 0 0,-1 0 0,1 0 0,0 0 0,0 0 0,0 0 0,0 0 0,-1 0 0,1 0 0,0 0 0,0 0 0,0 0 0,-1 0 0,1 0 0,0 0 0,0 0 0,0 0 0,-1 1 0,1-1-3,0 0 1,0 0 0,1 0 0,-1 0 0,0 0-1,0 0 1,0 0 0,0 0 0,0 0 0,0 0 0,0 0-1,0 0 1,0 0 0,0 0 0,0 0 0,0 0 0,0 0-1,0 0 1,0 0 0,0 0 0,0 0 0,0 0 0,0 0-1,0 0 1,1 0 0,-1 0 0,0 0 0,0 0-1,0 0 1,0 0 0,0 0 0,0 0 0,0 0 0,0 0-1,0 0 1,0 0 0,0 0 0,0 0 0,0 1 0,0-1-1,0 0 1,0 0 0,0 0 0,0 0 0,0 0 0,0 0-1,0 0 1,4-5 357,-4 4-345,1-1 0,-1 1 0,1 0-1,0 0 1,0 0 0,-1 0 0,1 1 0,0-1 0,0 0 0,0 0 0,1 0 0,43-22 167,0 2 1,2 2 0,0 2 0,52-11 0,-78 23-164,155-29 310,-46 25 304,-112 14-233,0 1-2384,-17-6 1781,-1 0 0,1 0 1,0 0-1,-1 0 0,1 0 0,0 0 1,-1 0-1,1 0 0,-1 0 0,1-1 1,0 1-1,-1 0 0,1 0 1,-1-1-1,1 1 0,0 0 0,-1-1 1,1 1-1,-1-1 0,1 1 1,-1-1-1,0 1 0,1 0 0,0-2 1,-1 1-117,2-1-249,-1 1 0,0-1-1,0 1 1,0-1 0,1 1 0,-1-1 0,1 1-1,-1 0 1,1-1 0,2 0 0,9-4-2218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07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 1824,'1'-2'10346,"0"4"-10176,1-1 0,-1 1-1,1 0 1,-1-1-1,1 1 1,0-1 0,0 0-1,0 0 1,0 1 0,0-1-1,0 0 1,0-1-1,0 1 1,0 0 0,1-1-1,2 1 1,3 0 79,1-1 0,-1 1 0,11-3 0,-2 1 53,53-3 25,0-3 1,-1-3 0,79-23 0,-102 23-1793,52-5-1,-52 9-3073,54-15-1,-57 7 1159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17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106 142 1888,'9'-7'6273,"-7"7"-5825,-1 0-398,0 0 0,0 1 0,0-1 0,0 0 0,-1 0 0,1 1 0,0-1 0,0 0 0,-1 1 0,1-1 0,0 1 0,0-1 0,-1 1 0,1 0 0,-1-1 0,2 2 0,-1-1 47,0 1-1,1-1 1,-1 0 0,1 0 0,0 0 0,-1 0 0,1 0 0,2 1-1,11 4 159,-11-4-194,1-1 0,-1 1 0,1-1 1,-1 0-1,1 0 0,9 1 0,-10-2 16,0 0 1,0-1-1,1 0 1,-1 0-1,0 0 0,0 0 1,-1 0-1,1-1 1,0 0-1,0 0 0,-1 0 1,1 0-1,-1 0 0,1-1 1,-1 0-1,3-3 1,-4 5-50,-1-1 0,1 0 0,-1 1 0,0-1 0,0 0 0,1 0 0,-1 0 0,0 0 0,-1 0 1,1-1-1,0 1 0,-1 0 0,1 0 0,-1 0 0,1-1 0,-1 1 0,0 0 0,0-1 0,0 1 1,0 0-1,-1 0 0,1-1 0,-1 1 0,1 0 0,-1 0 0,0 0 0,0 0 0,0 0 0,0 0 0,-2-3 1,-2-3-56,0 0 1,-1 1 0,0 0-1,0 0 1,-15-12 0,19 17 1,0 0 1,-1 0 0,1 1-1,-1-1 1,0 1-1,1 0 1,-1 0 0,0 0-1,0 0 1,1 0-1,-1 1 1,0-1 0,0 1-1,0 0 1,0 0-1,0 0 1,0 0-1,0 0 1,0 0 0,0 1-1,0 0 1,1 0-1,-1-1 1,-3 3 0,-10 5 33,1 1 0,1 1 1,-1 1-1,2-1 0,-1 2 1,2 0-1,-19 23 0,28-31 34,0 1 1,0 0-1,0 0 0,1 0 0,0 0 0,0 0 1,0 0-1,1 1 0,0-1 0,0 1 0,0-1 0,1 1 1,-1-1-1,1 1 0,1 0 0,-1-1 0,1 1 1,0-1-1,3 10 0,-1-6 48,0 1-1,0-1 1,1-1 0,1 1-1,-1-1 1,2 1 0,-1-1-1,1-1 1,0 1 0,12 10 0,-8-9 14,1-1 1,0 0 0,1-1-1,0-1 1,0 0 0,0 0 0,1-1-1,0-1 1,0 0 0,0-1-1,15 2 1,17 1-1442,88-2 0,-103-4-786,-5-1-427,-5-2-1936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2:05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22 411 3136,'-2'2'196,"0"0"1,0 0 0,0 0-1,0 0 1,1 1-1,-1-1 1,1 0-1,-1 1 1,1 0 0,0-1-1,0 1 1,0 0-1,0 3 1,1-4-8,0 0 0,0 1-1,0-1 1,0 0 0,1 0 0,-1 1 0,0-1 0,1 0 0,0 0-1,0 0 1,-1 0 0,1 0 0,1 0 0,-1 0 0,0 0 0,3 3-1,-4-4-115,1-1-1,0 1 0,-1-1 0,1 1 0,-1-1 0,1 0 0,0 1 0,-1-1 0,1 0 1,0 1-1,0-1 0,-1 0 0,1 0 0,0 1 0,0-1 0,-1 0 0,1 0 0,0 0 1,0 0-1,0 0 0,-1 0 0,1 0 0,0-1 0,0 1 0,-1 0 0,1 0 0,0 0 1,-1-1-1,1 1 0,0 0 0,0-1 0,0 0 0,23-17 1213,-20 14-1142,73-69 1054,-14 12-831,-11 14-293,-3-1 0,65-81 0,-100 109-187,15-29 1,-6 10-71,-40 118-760,16-76 960,-5 19 64,0 0-1,-3 30 1,8-45-11,1-1 0,-1 0 1,1 1-1,1-1 1,-1 0-1,1 1 1,1-1-1,-1 0 0,1 0 1,0 0-1,0 0 1,0 0-1,6 9 1,-6-13-7,-1 1 1,1-1 0,-1 0 0,1 0 0,0 0 0,0-1 0,0 1 0,0 0 0,0-1 0,0 1 0,0-1 0,0 0-1,1 1 1,-1-1 0,0 0 0,1-1 0,-1 1 0,1 0 0,-1-1 0,1 1 0,0-1 0,-1 0 0,1 0 0,-1 0-1,1 0 1,0 0 0,-1 0 0,1-1 0,-1 0 0,4 0 0,5-4 47,0 0 1,0 0-1,-1-1 1,0 0-1,12-10 1,-12 9-144,12-10 88,-1-1 0,31-35 0,0 1-427,-52 51 351,1 1-1,0-1 1,-1 0-1,1 0 1,0 1-1,0-1 1,-1 1-1,1-1 1,0 1-1,0-1 1,0 1-1,0-1 1,0 1-1,-1 0 1,1-1-1,0 1 1,0 0-1,1 0 1,-1 0 5,-1 0 0,0 1 0,0-1-1,1 0 1,-1 1 0,0-1 0,0 0 0,1 1 0,-1-1 0,0 1 0,0-1 0,0 1 0,0-1 0,0 0 0,1 1 0,-1-1 0,0 1 0,0-1 0,0 1 0,0-1 0,0 0 0,0 1-1,-1-1 1,1 1 0,0-1 0,0 1 0,-2 7-27,0 0 0,-6 14 0,3-10 37,-1-1 0,-1 0 1,-10 14-1,-10 15 77,-4 10 75,27-43-77,0-2 1,-1 1 0,0 0-1,0-1 1,-11 9 0,15-13-43,0-1 0,0 1-1,0 0 1,0-1 0,0 1 0,0-1 0,-1 1 0,1-1 0,0 0 0,0 1 0,0-1-1,-1 0 1,-1 0 0,2 0-9,1 0 1,-1 0-1,0 0 0,1 0 0,-1-1 0,1 1 0,-1 0 1,1 0-1,-1-1 0,1 1 0,-1 0 0,1-1 0,-1 1 1,1 0-1,-1-1 0,1 1 0,-1-1 0,1 1 0,0-1 1,-1 0-1,0 0-11,1 0 0,0 0 0,0 0 0,-1 0 0,1-1 0,0 1-1,0 0 1,0 0 0,0 0 0,0 0 0,0 0 0,0 0 0,1-1 0,-1 1 0,0 0 0,0 0 0,1 0 0,-1 0 0,1 0 0,-1 0 0,1 0 0,0 0 0,-1 0 0,1 0 0,0 1 0,-1-1 0,1 0 0,1 0 0,3-3-40,-1 1 1,1 0-1,0 0 0,0 0 1,0 1-1,0 0 0,11-3 1,40-8 12,-12 8-182,0 2 0,61 3 1,-42 1-7289,-54-1 5063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18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9 2912,'5'-5'6458,"-18"2"-6234,9 4-43,1-1-1,-1 1 1,0-1-1,0 1 0,-4-1 1,4 0-202,4 0 42,-7 0 1051,11 2-967,0 0 0,0 0 0,0-1 0,1 0 0,-1 0 0,1 0 0,-1 0 1,6 0-1,43-1-357,-31-1 353,2 1 297,-22 0 366,-14 0-492,-56-4 86,34-3-438,44 6-957,-7 1 564,-1-1 0,1 1 0,-1 0 0,1 0 0,-1 0 0,1 1 0,-1-1 0,0 1 0,1-1 0,3 2 0,19 12-2412,6 1-134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19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2 3072,'-2'0'409,"-1"-1"-1,0 1 1,1-1 0,-1 1-1,0 0 1,1 0 0,-1 1-1,0-1 1,1 0 0,-4 2-1,-44 8 1611,24-4-1408,11-3-442,1 1-1,0 0 1,0 1 0,1 0 0,0 1-1,-1 1 1,2 0 0,-1 1 0,1 0-1,-16 14 1,26-19-152,-1 0 1,0 0-1,1 1 1,-1-1-1,1 0 1,0 1-1,0 0 1,1-1-1,-1 1 1,1 0-1,-2 5 0,3-8 12,0 1 0,0-1-1,-1 1 1,1-1 0,0 1-1,1-1 1,-1 1-1,0-1 1,0 1 0,1-1-1,-1 1 1,0-1-1,1 1 1,0-1 0,-1 1-1,1-1 1,0 0 0,0 1-1,0-1 1,0 0-1,0 0 1,0 0 0,0 1-1,0-1 1,0 0 0,0-1-1,1 1 1,-1 0-1,0 0 1,1 0 0,2 0-1,3 1-328,0 0 1,0 0-1,1-1 0,-1 0 0,1-1 1,-1 0-1,1 0 0,7-1 0,-10 1 76,31-3-3088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19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15 2400,'-23'-15'1077,"31"22"2037,0 0-2870,0 0 0,11 7-1,121 78 1581,-115-73-1413,-2 1 0,0 1-1,30 36 1,-48-50-274,1 0 1,-1 1-1,-1 0 1,1 0-1,-1 0 1,-1 1-1,0-1 1,0 1-1,3 15 1,-4-9 83,0 0 0,-1 1 0,-1-1 0,-3 30 0,2-38-68,1 0 1,0 0-1,1 9 1,4 3-659,-5-19 408,1 1 1,-1-1-1,0 1 0,1-1 1,-1 1-1,1-1 1,-1 1-1,1-1 1,-1 1-1,0-1 1,1 0-1,0 1 1,-1-1-1,1 0 1,-1 0-1,1 1 1,-1-1-1,1 0 1,-1 0-1,1 0 1,0 0-1,-1 1 1,2-1-1,10-4-4500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20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4 3072,'-5'-4'1210,"5"8"138,-3 13-264,-20 75 1556,18-76-2379,-35 103 1494,30-96-1551,1 1-1,1 0 0,1 0 1,1 1-1,1 0 0,1 0 1,0 37-1,4-58-131,0 0 0,1 0 0,0 0 1,-1 0-1,1 0 0,1 0 0,-1 0 0,1 0 1,3 7-1,-4-10-34,0 1-1,0-1 1,0 0 0,0 1 0,0-1 0,0 0 0,0 0 0,0 1-1,1-1 1,-1 0 0,0 0 0,1 0 0,-1-1 0,1 1 0,-1 0-1,1 0 1,-1-1 0,1 1 0,-1-1 0,1 0 0,0 1 0,-1-1-1,1 0 1,0 0 0,-1 0 0,4 0 0,7-3-1347,-1 0 1,1-1-1,19-10 0,-6 3-1904,-3 5-264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20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32 4224,'-8'-3'1568,"8"-2"-1216,0-2-96,8 2 1280,10 10-896,1-5 928,7-5-896,11 2 512,8-2-704,13 1-320,5 4-128,0 0 320,-5 0-192,-5 0 352,-3 4-288,-13 1-3648,-16-2 1888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22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1 2144,'-4'0'1522,"4"0"-1428,0 0 0,-1-1 1,1 1-1,-1 0 0,1 0 1,-1 1-1,1-1 0,0 0 1,-1 0-1,1 0 1,-1 0-1,1 0 0,0 0 1,-1 0-1,1 1 0,0-1 1,-1 0-1,1 0 0,0 1 1,-1-1-1,1 0 0,0 0 1,-1 1-1,1-1 0,0 0 1,-1 1-1,-9 8 272,0 0 1,0 1-1,1 0 0,0 1 0,1 0 0,0 0 1,0 0-1,-9 22 0,-10 43 759,-31 149 1,44-151-497,-7 114 0,20-164-541,1-1-1,2 1 1,5 28-1,20 66 454,-22-101-264,10 25-1,-13-37-500,0 0-1,1 0 1,0 0-1,0-1 1,0 1 0,1-1-1,-1 0 1,8 7-1,12 2-3673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24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15 3072,'0'-1'159,"0"0"1,0 1-1,0-1 1,0 0-1,0 0 1,0 0 0,0 0-1,0 0 1,0 0-1,0 1 1,0-1-1,-1 0 1,1 0-1,-1-1 1,-6 10 3168,-2 3-2868,-70 89 2559,73-91-2978,1 0 1,1 0-1,-1 0 1,2 1-1,-1 0 1,1-1-1,1 1 0,-3 15 1,5-22 3,0 0 1,0 0-1,0 0 0,0 0 0,1 0 1,-1 0-1,1 0 0,1 3 1,-2-5-124,1 0 0,-1 0 0,0 0 1,1 0-1,-1 1 0,1-1 0,0 0 0,-1 0 1,1 0-1,0 0 0,0 0 0,-1-1 1,1 1-1,0 0 0,0 0 0,0 0 0,0-1 1,0 1-1,0-1 0,0 1 0,0-1 0,2 1 1,23 0-4131,-12-1 448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24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28 3552,'-15'-23'1147,"15"23"-1139,0 0 1,0-1-1,0 1 1,0 0-1,0 0 1,0 0 0,0 0-1,0 0 1,0 0-1,0 0 1,0-1-1,0 1 1,0 0 0,0 0-1,0 0 1,0 0-1,0 0 1,0 0-1,0 0 1,0-1 0,0 1-1,0 0 1,0 0-1,0 0 1,0 0-1,0 0 1,0 0 0,0 0-1,0 0 1,1 0-1,-1-1 1,0 1 0,0 0-1,0 0 1,0 0-1,0 0 1,0 0-1,0 0 1,0 0 0,1 0-1,-1 0 1,0 0-1,0 0 1,0 0-1,0 0 1,0 0 0,0 0-1,0 0 1,0 0-1,1 0 1,-1 0-1,0 0 1,0 0 0,0 0-1,0 0 1,0 0-1,0 0 1,0 0-1,1 0 1,-1 0 0,0 0-1,0 0 1,0 0-1,0 1 1,9 1 123,-7-1-27,10 3 283,-1 1 0,1 1 0,-1 0 0,0 0 0,0 2 0,16 12 0,53 57 1003,-47-42-883,-2 1 1,-1 1 0,-2 1 0,29 55 0,-53-86-390,-1 1 1,-1-1 0,1 1 0,-1-1 0,0 1 0,-1 0 0,0 0-1,0 0 1,-1 0 0,0-1 0,0 1 0,-1 0 0,0 0-1,0 0 1,-1 0 0,-2 8 0,1-2 271,3-12-567,0 0 0,0 0 0,0-1-1,-1 1 1,1 0 0,-1 0 0,1-1 0,-1 1-1,-1 2 1,46 3-11162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25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0 2144,'0'6'8409,"-3"25"-7634,-33 144 830,-13 8-666,47-176-864,0 1 1,1-1 0,0 0 0,0 1-1,1-1 1,0 1 0,0-1-1,1 1 1,0-1 0,0 0 0,1 1-1,0-1 1,0 0 0,5 10 0,-5-14-23,0-1 1,0 0 0,0 1 0,0-1 0,1 0 0,-1-1-1,1 1 1,-1 0 0,1-1 0,-1 1 0,1-1 0,0 0-1,0 0 1,0 0 0,0 0 0,0 0 0,0-1 0,0 1-1,5-1 1,2 1-180,-1-1 0,1 0 0,-1-1 0,1 0 0,10-3 0,47-12-6605,-53 12 5014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25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11 4480,'-3'-1'390,"-11"2"2969,55-9-1012,-14 6-1898,0 1-1,0 2 1,0 0 0,-1 2 0,50 11 0,-65-12-338,0 0 0,15 1 0,-17-3 157,1 1-1,-1 1 0,15 3 1041,-7-6-3016,1-1-3032,-5 2-140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2:05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17 5312,'-13'-16'2400,"8"19"-2080,10-3-448,8 8 0,6 4 128,2 10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26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23 2720,'-13'-7'7733,"14"7"-7649,0-1 0,0 0 0,0 1 0,0-1 0,0 1 0,0-1 0,0 1 0,0 0 0,0 0 0,0-1 0,1 1 0,-1 0 0,0 0 0,0 0 0,2 0 0,178-3 2551,-105-2-1622,-70 2-1958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27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 3072,'-9'-3'2844,"13"20"-1235,1 90 1207,-5-67-2188,1-3-92,-2-1-1,-9 66 1,9-96-467,-1 0 0,1 1 1,1-1-1,-1 0 0,1 1 1,0-1-1,2 11 0,-2-17-208,0 1 0,1-1-1,-1 1 1,0-1-1,0 0 1,1 1 0,-1-1-1,0 0 1,1 1 0,-1-1-1,0 0 1,1 1-1,-1-1 1,1 0 0,-1 1-1,0-1 1,1 0 0,-1 0-1,1 0 1,-1 1 0,1-1-1,-1 0 1,1 0-1,-1 0 1,1 0 0,0 0-1,17 0-3162,-12 0 2751,20 0-2659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27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 3808,'0'-2'2203,"0"20"-260,0 31 161,-12 335 1614,7-283-3180,4-93-310,1 0 0,1 15 1,-1-22-389,0 0 0,0 0 0,0 1 0,0-1 0,0 0 0,0 0 1,1 1-1,-1-1 0,0 0 0,1 0 0,-1 0 0,1 0 0,0 0 0,-1 0 1,1 0-1,0 0 0,0 0 0,-1 0 0,1 0 0,0 0 0,0 0 1,0-1-1,0 1 0,0 0 0,0-1 0,0 1 0,2 0 0,6 0-1818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28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4896,'9'1'318,"0"0"1,0 1-1,0 0 1,0 0 0,0 1-1,0 0 1,-1 1-1,1 0 1,-1 0-1,9 7 1,-1-2-5,-1 1 1,-1 0 0,0 1-1,0 1 1,-1 0 0,0 1-1,-1 0 1,14 20 0,-7-3 78,-2 0 1,17 38 0,20 71 355,-45-115-517,-1 1-1,-2 0 1,0 0-1,3 52 1,-8-64-114,-1 0 0,-1 1 0,-1-1 1,1 0-1,-2 0 0,0 0 0,-1 0 0,0 0 1,0-1-1,-2 1 0,-9 16 0,0-6 89,-1-1 0,0-1 0,-31 30 0,-28 17-2645,21-25 822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33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732 17 1408,'-1'-2'109,"-2"-5"272,4 7-272,-1 0-70,1 0 0,-1 0 0,1 0 0,-1-1-1,1 1 1,-1 0 0,1 0 0,7-7 3115,-19 19-2008,9-10-996,-16 17 497,8-7-273,-1 0 0,0-1 0,-18 14 1,-198 114 2044,70-47-1265,129-74-944,2 1 1,0 1-1,2 2 1,-25 26-1,32-28-73,1-1-1,1 2 1,0 0 0,2 1-1,-19 40 1,32-61-235,-1 0 0,1-1 0,-1 1-1,1 0 1,0 0 0,-1 0 0,1-1 0,0 1 0,0 0 0,0 0 0,0 0 0,0-1 0,0 1-1,0 0 1,0 0 0,0 0 0,0 0 0,0-1 0,0 1 0,1 0 0,-1 0 0,0 0 0,0-1-1,1 1 1,-1 0 0,1 0 0,-1-1 0,1 1 0,-1 0 0,1-1 0,-1 1 0,1-1 0,0 1-1,-1-1 1,1 1 0,0-1 0,-1 1 0,1-1 0,0 1 0,0-1 0,-1 0 0,1 0 0,0 1-1,1-1 1,3 1-770,0 0 0,0-1 0,-1 0 0,1 0 0,0 0 1,8-1-1,17-6-1431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36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48 3232,'0'0'27,"0"0"-1,0 0 1,-1 0 0,1 0-1,0 0 1,0 0 0,0 0-1,0-1 1,0 1 0,0 0-1,0 0 1,0 0 0,0 0 0,0 0-1,0 0 1,0 0 0,0 0-1,0 0 1,0-1 0,-1 1-1,1 0 1,0 0 0,0 0-1,0 0 1,0 0 0,0 0-1,0 0 1,0-1 0,1 1-1,-1 0 1,0 0 0,0 0 0,0 0-1,0 0 1,0 0 0,0 0-1,0-1 1,0 1 0,0 0-1,0 0 1,0 0 0,7-2 670,16 0 29,-11 1-284,71-6 528,13-2-20,12-14-91,-107 23-860,-1 0-1,1 0 1,-1 0 0,0 1 0,1-1-1,-1 0 1,0 0 0,1 0-1,-1 0 1,0 0 0,1 0-1,-1 0 1,0 1 0,1-1 0,-1 0-1,0 0 1,1 0 0,-1 1-1,0-1 1,0 0 0,1 0-1,-1 1 1,0-1 0,0 0-1,1 1 1,-1-1 0,0 0 0,0 1-1,0-1 1,0 0 0,0 1-1,0-1 1,1 0 0,-1 1-1,0-1 1,0 0 0,0 1 0,0-1-1,0 1 1,0 21-155,-1-13 124,-3 129 8,3 93 0,12 210 94,-8-144 223,-2-267-260,20 317 232,-15-275-32,-4-42 3,9 48-1,-7-61-175,-1-6 40,-1-1-1,0 1 1,0 13 0,-2-24-61,0 1 0,0 0 0,0 0 0,0 0 0,0 0 0,0-1 0,0 1 0,-1 0 0,1 0 1,0 0-1,-1 0 0,1-1 0,0 1 0,-1 0 0,1-1 0,-1 1 0,1 0 0,-1-1 0,1 1 0,-1 0 0,0-1 0,1 1 0,-1-1 0,0 1 0,1-1 0,-1 1 0,0-1 0,0 0 0,0 1 0,1-1 1,-1 0-1,0 0 0,0 0 0,0 1 0,0-1 0,1 0 0,-1 0 0,0 0 0,0 0 0,0 0 0,0-1 0,-1 1 0,-6-1 267,1-1 0,-1 0 0,-13-5 0,8 2 12,-35-9-163,-86-15 0,128 29-696,29 16-8534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36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14 128 3808,'0'0'60,"-1"0"1,1 0 0,-1 0-1,1 0 1,-1 0-1,1 0 1,-1 0 0,1 0-1,-1 0 1,1 1-1,-1-1 1,1 0-1,-1 0 1,1 0 0,-1 1-1,1-1 1,-1 0-1,1 0 1,0 1 0,-1-1-1,1 0 1,-1 1-1,1-1 1,0 1-1,-1-1 1,1 0 0,0 1-1,0-1 1,-1 1-1,1 1-3,0-1-1,0 0 1,0 0 0,0 0-1,0 0 1,0 0-1,1 0 1,-1 0-1,0 0 1,0 0-1,1 0 1,-1 0-1,1 0 1,-1 0-1,1-1 1,0 3-1,2 0 76,0 0 0,0 0 0,0 0 0,0 0 0,1 0 0,-1-1 0,1 0 0,-1 1 0,7 2 0,38 13 559,-41-15-515,0-1 68,1 1 0,0-2 0,0 1 0,0-1 0,0 0 0,0 0 0,0-1 0,13-1 0,-19 1-203,0-1-1,0 1 1,0-1-1,0 1 0,0-1 1,0 0-1,0 1 1,0-1-1,0 0 1,-1 0-1,1 0 1,0-1-1,-1 1 0,1 0 1,-1-1-1,1 1 1,-1-1-1,1 1 1,-1-1-1,0 0 1,0 1-1,0-1 1,0 0-1,0 0 0,0 0 1,-1 0-1,1 0 1,-1 0-1,1 0 1,-1 0-1,0 0 1,0 0-1,1 0 0,-2 0 1,1 0-1,0 0 1,-1-4-1,0-1 23,0 0-1,-1 1 0,0-1 1,0 1-1,-1-1 0,1 1 1,-1 0-1,-1 0 1,1 0-1,-1 1 0,0-1 1,0 1-1,-1 0 0,0 0 1,0 0-1,-8-6 1,4 4-457,-1 1 0,0 0-1,1 1 1,-2 0 0,1 1 0,-1 0 0,1 0 0,-1 1 0,-14-2 0,23 5 49,1 0-1,-1 0 1,0 0-1,1 0 1,-1 0-1,1 0 0,-1 1 1,1-1-1,-1 0 1,1 1-1,-1-1 1,1 1-1,-2 1 0,0-1-143,-4 1-1986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3:37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1 132 2560,'19'-4'1006,"-13"3"-815,-1 0 1,0 0 0,0-1-1,1 0 1,-1 0-1,0 0 1,6-4 0,3-4 349,0-1 0,-1 0 1,16-18-1,9-8-83,-37 36-464,1-1 0,0 1 0,0 0 0,0 0 0,0 0-1,0 0 1,1 0 0,-1 0 0,3-1 0,-5 2 1,1 0 1,0 0 0,-1 0 0,1 0-1,-1 0 1,1 0 0,-1 0 0,1 0-1,0 0 1,-1 0 0,1 0 0,-1 0-1,1 0 1,-1 1 0,1-1 0,0 0 0,-1 0-1,1 1 1,-1-1 0,0 0 0,1 1-1,-1-1 1,1 0 0,-1 1 0,1-1-1,-1 1 1,0-1 0,1 0 0,-1 1-1,0-1 1,1 1 0,-1-1 0,0 1-1,0 0 1,0-1 0,1 1 0,-1-1-1,0 1 1,0-1 0,0 1 0,0 0-1,3 63 228,-3-45-197,1 0-1,5 29 0,-5-42 28,1 0 1,-1 0-1,1 0 0,1 0 0,-1 0 0,1-1 1,0 1-1,0-1 0,1 0 0,-1 1 0,9 6 1,-9-9 30,0 0 0,1-1 0,-1 1 0,1-1 0,0 0 0,-1 0 0,1 0 0,0-1 0,0 0 0,1 1 0,-1-1 0,0-1 0,0 1 0,0-1 0,1 1 0,-1-1 0,0 0 0,5-1 0,-1 0-34,-1 0 0,0-1 1,1 0-1,-1 0 0,0 0 1,0-1-1,0 0 0,0 0 1,-1-1-1,1 0 0,-1 0 1,0-1-1,0 1 1,-1-1-1,1 0 0,-1-1 1,0 0-1,0 1 0,-1-1 1,0-1-1,0 1 0,0-1 1,-1 0-1,3-8 0,-1 1-40,2 0-22,-2-1 1,0-1-1,0 1 1,2-22-1,-6 35-12,-1 1-1,0 0 1,0-1-1,0 1 1,0-1-1,0 1 1,0 0-1,-1-1 1,1 1-1,0 0 1,-1 0 0,1-1-1,-1 1 1,0-2-1,1 3 10,0 0 1,0 0-1,-1 0 1,1-1-1,0 1 0,0 0 1,-1 0-1,1 0 1,0 0-1,0 0 0,-1 0 1,1-1-1,0 1 1,0 0-1,-1 0 0,1 0 1,0 0-1,0 0 1,-1 0-1,1 0 0,0 0 1,-1 0-1,1 0 1,0 0-1,-1 1 0,-10 6-240,-3 8 76,-18 23 0,-3 4 446,21-28 68,-1 0 0,-1 0 0,0-2 0,0 0 0,-1-1 0,-25 12 0,29-17-174,0 0 1,0-1 0,0-1-1,-1 0 1,1-1-1,-1-1 1,0 0 0,0 0-1,0-2 1,-15 0 0,24-1-168,0 0 1,0 0-1,1 0 1,-9-4-1,11 4-438,0 0 0,0 0 0,0 0 1,0 0-1,0 0 0,1-1 0,-3-1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22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12 2560,'-26'-7'4501,"20"5"-3482,5 2-969,1-1-1,0 1 1,0 0-1,-1 0 1,1 0 0,0 0-1,0-1 1,-1 1 0,1 0-1,0 0 1,-1 0 0,1 0-1,0 0 1,-1 0-1,1 0 1,0 0 0,0 0-1,-1 0 1,1 0 0,0 0-1,-1 0 1,1 0-1,0 0 1,-1 0 0,1 0-1,-22 7 1428,17-6-1325,1 0 0,-1 1 0,1 0 0,-1-1 0,1 1 0,0 1 0,-1-1 0,1 1 1,-6 5-1,-3 3-23,1 1 0,1 0 0,-1 1 0,2 0 0,0 1 0,1 0 1,0 0-1,1 1 0,0 0 0,2 1 0,0-1 0,0 1 0,-3 19 1,5-3-145,0-1 1,2 56 0,2-73-66,0-10-242,0-1 0,1 1 0,-1 0 0,1-1 0,1 6 0,-2-8 236,0-1 1,0 0-1,0 1 1,1-1-1,-1 0 1,0 1-1,0-1 0,0 1 1,1-1-1,-1 0 1,0 0-1,0 1 1,1-1-1,-1 0 0,0 0 1,1 1-1,-1-1 1,0 0-1,1 0 1,-1 0-1,0 1 1,1-1-1,-1 0 0,1 0 1,0 0-68,0 0 1,0 0-1,-1-1 1,1 1-1,0 0 1,0-1-1,0 1 1,-1-1-1,1 1 1,0 0 0,-1-1-1,1 0 1,0 1-1,-1-1 1,1 1-1,-1-1 1,1-1-1,20-23-3724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23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20 3808,'0'0'59,"0"-1"0,-1 1 1,1-1-1,0 0 0,0 1 0,-1-1 0,1 1 1,0-1-1,0 0 0,0 1 0,0-1 0,0 0 1,0 1-1,0-1 0,0 0 0,0 1 0,0-1 1,0 1-1,0-1 0,0 0 0,1 1 0,-1-1 1,0 0-1,0 1 0,1-1 0,0 0 0,-1 1-20,1-1 0,-1 1-1,1 0 1,-1 0 0,1-1-1,-1 1 1,1 0 0,-1 0-1,1 0 1,0 0 0,-1 0-1,1 0 1,-1 0 0,1 0-1,-1 0 1,1 0 0,0 0-1,-1 0 1,1 0 0,-1 0-1,1 0 1,-1 1 0,1-1-1,-1 0 1,1 0 0,-1 1-1,1-1 1,-1 0 0,1 1-1,-1-1 1,1 1 0,0 0-1,10 7 1173,25 13-1,-11-7-201,92 49 1310,14 7-1339,-111-57-849,-1 0 1,0 2 0,-1 0-1,20 21 1,-28-25-6,0 1 0,-1 1 0,0 0 0,-1 0 0,-1 1 0,0 0 0,-1 0 0,0 0 0,-1 1 0,4 18 1,-8-21-163,1 1 1,-2 0 0,-1 17 0,0-2-2027,2-19 425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2:07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156 699 2720,'-2'-1'326,"1"1"1,-1-1-1,0 1 1,0 0-1,0 0 0,0 0 1,0 0-1,0 0 1,1 0-1,-1 1 0,-4 0 1,4-1-127,-9 4 286,1 0 0,1 0 0,-1 1 0,0 0 1,1 0-1,-10 8 0,13-8-337,1-1 1,-1 1 0,1 0 0,-9 9-1,12-12-99,1 1 1,-1-1-1,1 0 0,0 0 0,0 0 0,0 1 0,0-1 0,0 1 0,0-1 0,1 1 0,-1-1 0,1 1 0,-1-1 0,1 1 0,0-1 1,1 5-1,-1-6-7,0 0 0,1 1 0,-1-1 0,1 0 1,-1 0-1,1 0 0,-1 0 0,1 0 0,0 0 1,0 0-1,-1 0 0,1 0 0,0 0 1,0 0-1,0 0 0,0-1 0,0 1 0,0 0 1,0-1-1,1 1 0,-1-1 0,0 1 0,0-1 1,0 0-1,0 1 0,1-1 0,-1 0 0,2 0 1,1 1 55,-1-1 0,0 0 1,0 0-1,1 0 1,-1 0-1,0-1 1,0 1-1,1-1 0,-1 0 1,3-1-1,-1-1-7,0 0 1,-1 0-1,1-1 0,-1 1 0,0-1 0,0 0 0,0 0 1,0-1-1,-1 1 0,0-1 0,0 1 0,0-1 0,0 0 0,3-9 1,-5 12-114,0-1 1,0 0-1,0 1 1,-1-1-1,1 0 0,-1 0 1,0 0-1,1 1 1,-1-1-1,0 0 1,-1 0-1,1 0 1,0 0-1,-1 1 1,0-1-1,1 0 1,-1 1-1,0-1 0,0 0 1,-1 1-1,1-1 1,-1 1-1,1-1 1,-1 1-1,0 0 1,1 0-1,-1 0 1,0 0-1,-1 0 1,1 0-1,-4-2 1,3 3-56,0-1 0,0 1 1,0-1-1,-1 1 0,1 0 1,0 1-1,-1-1 0,1 1 1,-1-1-1,1 1 0,-1 0 1,1 0-1,-1 0 0,1 1 1,-6 1-1,9-2 70,0 0 0,0 0 0,0 0 1,0 0-1,0 0 0,0 0 0,0 0 0,0 0 1,0 0-1,0 0 0,1 0 0,-1 0 0,0 0 1,0 0-1,0 0 0,0 0 0,0 0 0,0 0 0,0 0 1,0 0-1,0 0 0,0 0 0,0 1 0,0-1 1,0 0-1,0 0 0,0 0 0,0 0 0,1 0 1,-1 0-1,0 0 0,0 0 0,0 0 0,0 0 0,0 1 1,0-1-1,0 0 0,0 0 0,0 0 0,0 0 1,0 0-1,0 0 0,0 0 0,0 0 0,0 0 1,-1 0-1,1 1 0,0-1 0,0 0 0,0 0 0,0 0 1,0 0-1,0 0 0,0 0 0,12 1-5,6-2 235,0-1 0,31-7 0,-41 7-132,0-1 0,0 0 0,0-1 0,0 1 0,0-2 0,10-6 0,39-36 326,-37 30-344,13-13-4,-1-1-1,-2-1 0,-1-2 1,25-41-1,86-157 150,-135 221-249,23-43 170,-26 48-169,0 0-1,0 0 1,0 0-1,-1-1 1,1 1-1,-1-13 1,-1 19 18,1-1 0,-1 1 1,0-1-1,0 0 1,0 1-1,0-1 1,0 1-1,0-1 1,0 1-1,0-1 0,0 1 1,0-1-1,-1 1 1,1-1-1,0 1 1,0-1-1,0 1 1,-1-1-1,1 1 0,0-1 1,-1 1-1,1-1 1,0 1-1,-1 0 1,1-1-1,0 1 1,-1-1-1,1 1 1,-1 0-1,1 0 0,-1-1 1,1 1-1,-1 0 1,1 0-1,-1-1 1,1 1-1,-1 0 1,1 0-1,-1 0 0,1 0 1,-1 0-1,1 0 1,-1 0-1,1 0 1,-1 0-1,1 0 1,-1 0-1,1 0 1,-1 0-1,0 0 0,1 1 1,-1-1-1,1 0 1,0 0-1,-1 1 1,1-1-1,-2 1 1,-2 1-25,-1 1 1,0 0-1,1 0 1,-5 5 0,-2 3 32,2 0 0,-1 0 0,1 1 0,1 0 0,0 0 1,1 1-1,-10 24 0,3-9 1,-61 150 43,62-140 84,2 0 0,-12 74 1,22-101-90,0-1 0,1 0 0,0 1 1,0-1-1,1 1 0,1-1 0,0 0 1,0 1-1,6 15 0,-6-21 17,0-1-1,1 1 1,-1 0 0,1-1-1,1 1 1,-1-1 0,0 0-1,1 0 1,0 0 0,0 0-1,0-1 1,0 0 0,1 0-1,-1 0 1,1 0 0,0-1-1,-1 1 1,1-1-1,8 2 1,-3-2 41,0 0-1,0-1 1,0 0-1,0 0 1,0-1-1,0-1 1,16-2-1,70-19-35,-46 9-90,-24 4 48,-21 7-70,0 0 1,0 0-1,0 1 1,0 0-1,6-1 0,-23 22-587,9-16 626,1 0 0,0 1-1,0-1 1,0 1-1,1-1 1,0 1-1,-1 0 1,0 8-1,2-11 27,0 0-1,0-1 0,1 1 0,-1 0 1,0-1-1,0 1 0,1 0 0,-1-1 1,1 1-1,0-1 0,-1 1 1,1-1-1,0 1 0,0-1 0,0 0 1,0 1-1,0-1 0,0 0 0,0 0 1,1 0-1,-1 0 0,0 0 1,0 0-1,1 0 0,-1 0 0,1 0 1,-1 0-1,1-1 0,2 1 0,0 1 31,1-1-1,0 1 0,1-1 0,-1-1 0,0 1 0,0-1 0,0 0 0,0 0 0,8-1 0,-10 0-7,0 1 1,0-1-1,0 0 0,0 0 0,-1 0 1,1 0-1,0 0 0,-1-1 0,1 1 1,-1-1-1,1 0 0,-1 1 0,0-1 1,1 0-1,-1-1 0,0 1 0,-1 0 1,4-4-1,-5 4-23,1 0 0,0 0 0,-1 1 0,0-1 0,1 0 0,-1 0 1,0 0-1,0 0 0,0 0 0,0 0 0,0 1 0,0-1 0,-1 0 0,1 0 0,-1 0 1,1 0-1,-2-3 0,0 0-78,-1 0 0,1 1-1,-1-1 1,0 0 0,-4-5 0,-23-17-344,31 27 410,-1-1-1,0 1 0,1-1 0,-1 1 1,1 0-1,-1-1 0,1 1 1,-1 0-1,1 0 0,-1-1 0,1 1 1,-1 0-1,1 0 0,-1 0 0,1-1 1,-1 1-1,1 0 0,-1 0 0,1 0 1,0 0-1,-1 0 0,1 0 0,0 0 16,24-6 180,-19 3-237,0 2 0,0-1 0,0 1 0,1 0 0,-1 0 0,0 1 0,11 0 0,-12 1 18,0-1 0,0 1-1,0 0 1,0 0 0,0 1-1,0-1 1,-1 1-1,1 0 1,0 1 0,-1-1-1,0 1 1,1 0-1,-1 0 1,0 0 0,-1 0-1,1 1 1,-1 0 0,1 0-1,-1 0 1,0 0-1,0 0 1,-1 0 0,1 1-1,2 6 1,-1 5 11,-1-1 1,0 1-1,-1 0 0,0 0 1,-2 25-1,-11 84-27,-1-54 743,-4 0 1,-33 90-1,46-155-259,1-6-8,2-23 217,6-9-560,1 0 0,12-32-1,-16 55-88,10-30-27,1 1 0,2 1 0,28-47 0,-27 57-16,2 0 1,1 1 0,1 2 0,1 0-1,1 1 1,1 1 0,1 1 0,1 2-1,0 0 1,46-23 0,-65 39-26,0 0 0,-1 0 1,15-3-1,-19 5 46,-1 1 0,1-1 0,-1 1 1,1 0-1,-1 0 0,1 0 0,-1 0 0,1 0 0,-1 0 0,1 0 1,-1 0-1,1 0 0,-1 1 0,1-1 0,-1 1 0,0-1 0,1 1 0,-1 0 1,1-1-1,-1 1 0,0 0 0,0 0 0,0 0 0,1 0 0,-1 0 1,1 1-1,-2 0 9,1-1 0,0 1 0,-1 0-1,0 0 1,1 0 0,-1-1 0,0 1 0,0 0 0,0 0 0,0 0 0,0-1 0,0 1 0,-1 0 0,1 0-1,-1-1 1,1 1 0,-1 0 0,0 0 0,1-1 0,-2 3 0,-3 5 29,-1 1 0,-6 8 0,0-1 43,-1-1 0,-26 26 0,32-36-7,1-1 1,-1 1-1,0-1 1,-1-1 0,1 1-1,-1-1 1,0 0-1,0-1 1,-9 3-1,14-5-22,-1 0 0,1-1-1,-1 1 1,1-1-1,-1 0 1,0 0 0,1 0-1,-1-1 1,1 1-1,-1-1 1,1 0 0,-1 0-1,1 0 1,0 0-1,-1-1 1,1 1-1,-6-4 1,8 4-36,1 1-1,-1-1 1,0 1-1,1 0 0,-1-1 1,1 1-1,-1-1 1,1 0-1,-1 1 1,1-1-1,-1 1 1,1-1-1,-1 0 1,1 1-1,0-1 1,-1-1-1,1 1-6,0 1 0,0 0 0,0-1-1,0 1 1,0-1 0,0 1 0,0 0-1,0-1 1,0 1 0,1 0 0,-1-1-1,0 1 1,0-1 0,0 1 0,1 0-1,-1-1 1,0 1 0,0 0 0,1 0-1,-1-1 1,0 1 0,1-1 0,1 0-32,0 0 0,0 0 0,0 0 0,0 0 0,0 0 1,1 0-1,-1 1 0,4-2 0,43-4 3,-10 1 130,0-1 1,67-20-1,-64 11-26,41-21 0,-63 25-13,0 0-1,-1-1 0,33-28 1,-48 36-55,0 1 1,-1-1 0,1 0-1,-1 0 1,0-1 0,0 1-1,-1 0 1,1-1 0,-1 0-1,0 0 1,0 1 0,-1-1-1,1 0 1,-1 0 0,1-8-1,-2 12-8,0 1-1,0-1 1,0 0-1,0 1 0,0-1 1,0 1-1,0-1 1,0 1-1,0-1 1,0 0-1,-1 1 0,1-1 1,0 1-1,0-1 1,0 1-1,-1-1 0,1 1 1,0-1-1,-1 1 1,1-1-1,0 1 0,-1-1 1,1 1-1,-1-1 1,1 1-1,-1 0 1,0-1-1,1 1-9,-1 0 1,0 0-1,0 0 0,0 0 1,1 0-1,-1 0 0,0 0 1,0 1-1,0-1 0,1 0 1,-1 0-1,0 1 0,0-1 1,1 0-1,-1 1 1,-1 0-1,-2 2-63,0 0 1,0 1-1,0-1 1,-6 8-1,0 3 64,1 0-1,1 0 0,0 1 1,1 0-1,0 0 1,-7 28-1,13-40 33,0 1 0,0 0 0,1 0 0,-1-1-1,1 1 1,0 0 0,0 0 0,0 0 0,1-1 0,-1 1 0,1 0 0,0 0 0,0-1-1,0 1 1,4 6 0,-4-8 9,0 0 1,1 0-1,-1 0 0,1-1 0,0 1 0,0-1 1,-1 1-1,1-1 0,0 1 0,0-1 0,1 0 1,-1 0-1,0 0 0,0 0 0,0-1 0,1 1 1,-1 0-1,0-1 0,1 0 0,-1 1 1,0-1-1,1 0 0,-1 0 0,0 0 0,1-1 1,2 0-1,13-2 98,0-1 0,0-1 0,20-7 0,52-27 216,-62 27-298,4-3 29,50-32 1,-70 40-169,-1 1 0,1 0-1,0 0 1,1 1 0,13-4 0,-19 10-192,-8 4 213,-11 9 82,-21 11 84,-52 32-1,64-44 46,5-3-19,12-8-16,-1 1 1,1-1-1,0 1 1,0 0-1,1 0 0,-7 7 1,10-10-82,0 0 1,0 0 0,0 0-1,0 0 1,0 0-1,-1 0 1,1 0 0,0 1-1,0-1 1,0 0-1,0 0 1,0 0 0,0 0-1,0 0 1,0 0-1,0 1 1,0-1 0,0 0-1,0 0 1,0 0-1,0 0 1,0 0 0,0 1-1,0-1 1,0 0-1,0 0 1,0 0 0,0 0-1,0 0 1,0 1-1,0-1 1,0 0 0,1 0-1,-1 0 1,0 0-1,0 0 1,0 0 0,0 0-1,0 0 1,0 1-1,0-1 1,0 0 0,1 0-1,-1 0 1,0 0-1,0 0 1,0 0 0,0 0-1,12 3 270,21-3-266,-25 0 31,135-5 195,-82-1-2909,-14-5-3116,-30 10 3360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23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31 4064,'-18'-17'3381,"32"14"-325,-5 0-2707,0 1 0,0 0 0,1 0 0,-1 1 0,0 0 0,1 1 1,-1 0-1,1 1 0,-1 0 0,19 4 0,-27-4-332,0-1-1,1 1 1,-1-1 0,0 1 0,0 0-1,0-1 1,1 1 0,-1 0-1,0 0 1,0 0 0,0 0 0,0 0-1,0 0 1,-1 0 0,1 0 0,0 1-1,0-1 1,-1 0 0,1 0-1,-1 1 1,1-1 0,-1 0 0,1 1-1,-1-1 1,0 0 0,0 1 0,0-1-1,0 1 1,0-1 0,0 0-1,0 1 1,0 1 0,-1 4 58,-1-1 0,1 1 0,-1 0 0,0-1 0,-4 9 1,2-7-28,0 0 1,-1-1 0,0 0 0,0 0 0,0 0-1,-7 6 1,-40 34 893,-2 1-87,53-47-842,1-1 0,-1 1 1,1-1-1,-1 1 0,1-1 0,-1 1 0,1 0 1,-1-1-1,1 1 0,-1 0 0,1-1 0,0 1 0,-1 0 1,1-1-1,0 1 0,0 0 0,0 0 0,-1-1 1,1 1-1,0 0 0,0 0 0,0-1 0,0 1 0,0 0 1,0 0-1,1-1 0,-1 1 0,0 0 0,0 0 1,1 0-1,0 1 8,0-1 1,1 0-1,-1 1 1,1-1-1,-1 0 1,1 0-1,-1 0 1,1 0-1,0-1 1,0 1-1,-1 0 0,1-1 1,2 1-1,11 2-232,0 0-1,1-1 1,-1-1-1,0-1 1,26-2-1,7 1-2236,-6-1-1616,7-5 1238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32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 1824,'-5'-4'1166,"9"4"350,10 10-556,-10-5-870,-1 0-1,0 0 0,0 0 1,-1 1-1,1-1 0,-1 1 1,0-1-1,-1 1 0,1 0 0,0 8 1,3 10 106,15 60 772,14 50-128,-25-99-609,-6-21 174,1 1 0,0-1 0,1 0 0,10 20 0,-13-32-1194,5-2 149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33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566 0 2496,'-2'3'140,"0"-1"1,1 1-1,-1 0 1,1 0-1,0-1 0,0 1 1,-2 6-1,-2 7 129,-10 11 392,0 0-1,-2-1 1,0 0 0,-2-2 0,-26 27 0,-117 99 1296,147-138-1826,-54 50 56,-19 17 117,61-58 96,-26 29 0,47-42-646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33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0 2144,'-7'3'305,"0"0"0,0 0-1,0 1 1,0 0 0,1 0 0,-1 0 0,1 1 0,0 0-1,-6 7 1,-46 54 1900,52-58-2040,-6 7 18,0-1 0,2 1 0,0 1 1,1 0-1,-8 17 0,9-12-44,0 1-1,1-1 1,2 2 0,0-1-1,1 1 1,0 22 0,4-44-129,-1 0-84,1-1 0,0 1-1,0 0 1,0 0 0,0 0 0,0-1 0,0 1 0,0 0-1,0 0 1,0 0 0,1 0 0,-1-1 0,0 1-1,0 0 1,1 0 0,-1-1 0,0 1 0,1 0 0,-1 0-1,1-1 1,-1 1 0,2 1 0,6-5-1078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34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14 2560,'-1'-1'42,"1"1"-1,0-1 1,0 1 0,0-1 0,-1 1 0,1-1-1,0 1 1,0-1 0,0 0 0,0 1-1,0-1 1,0 1 0,0-1 0,0 1 0,1-1-1,-1 1 1,0-1 0,0 0 0,0 1-1,1-1 1,-1 1 0,0-1 0,1 0 0,0 1 18,0 0 0,0 0 1,0 0-1,0 0 1,0 1-1,0-1 1,-1 0-1,1 0 1,0 1-1,0-1 0,0 0 1,0 1-1,0-1 1,0 1-1,-1-1 1,1 1-1,1 1 1,4 2 270,1 1 1,-1 0 0,9 11 0,-9-9-86,1 0-1,10 7 0,171 106 1105,-169-107-1197,0-1 0,-1 2 1,0 1-1,-1 0 0,-1 1 1,0 1-1,18 25 0,-17-18 329,-1 0 0,23 44 0,-36-48 122,-3-11-1504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34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71 2912,'0'-2'74,"-1"0"1,1 0-1,-1 1 1,1-1-1,0 0 0,0 0 1,0 0-1,0 0 1,0 0-1,0 0 1,1 0-1,-1 1 0,1-1 1,-1 0-1,1 0 1,0 0-1,-1 1 1,1-1-1,0 0 0,0 1 1,2-3-1,-1 1 213,0 1 0,0-1 1,1 1-1,-1 0 0,1-1 0,0 1 0,-1 0 0,1 1 1,0-1-1,0 0 0,0 1 0,4-2 0,-5 3-286,-1 0 1,0 0-1,1-1 0,-1 1 0,1 0 0,-1 0 1,1 1-1,-1-1 0,1 0 0,-1 0 0,1 1 1,-1-1-1,0 1 0,1-1 0,-1 1 1,0-1-1,1 1 0,-1 0 0,0 0 0,0 0 1,0 0-1,0 0 0,0 0 0,0 0 0,0 0 1,0 0-1,0 0 0,0 0 0,0 1 1,0 1-1,3 5 19,0 1 1,0-1-1,-1 1 1,-1 0 0,0 0-1,0 0 1,0 0-1,-1 0 1,0 14 0,-2-2 407,0 0 1,-1 0-1,-5 22 1,5-38-310,1 0 1,1 0 0,-1 0 0,1 0-1,0 0 1,0 0 0,0 0-1,1 0 1,2 7 0,-3-10-74,1 0-1,0 0 1,0 0 0,0-1-1,0 1 1,0 0-1,0-1 1,0 1 0,0-1-1,1 1 1,-1-1 0,1 0-1,-1 1 1,1-1 0,0 0-1,-1 0 1,1 0-1,0 0 1,0 0 0,-1-1-1,1 1 1,0-1 0,0 1-1,0-1 1,4 1 0,39 0 660,-36-1-1176,1 0 0,-1 0 1,1 1-1,14 3 0,-5 2-2831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36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9 180 1888,'-8'-9'705,"8"9"-678,0-1-1,0 1 1,0 0-1,0 0 1,0 0-1,0 0 1,0 0-1,0-1 1,0 1-1,0 0 1,0 0-1,0 0 1,0 0-1,0 0 0,0 0 1,0-1-1,1 1 1,-1 0-1,0 0 1,0 0-1,0 0 1,0 0-1,0 0 1,0 0-1,0 0 1,0-1-1,1 1 1,-1 0-1,0 0 1,0 0-1,0 0 0,0 0 1,0 0-1,1 0 1,-1 0-1,0 0 1,0 0-1,0 0 1,0 0-1,1 0 1,24 2 964,-24-2-1016,39 7 969,-28-4-661,0-1 0,23 2-1,190-19 932,-160 9-1111,506-53 543,-338 36-529,117-8-64,209 8 74,-136 8 408,-149 3-2301,-214 11 508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37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2144,'5'-9'4304,"-5"20"-4044,-1 46 538,3-1 1,15 95 0,-9-125-1037,-8-25 118,1 0 0,-1 0 0,1 1 1,-1-1-1,1 0 0,0 0 0,0 0 0,-1 0 1,1 0-1,0 0 0,0 0 0,0 0 0,0 0 1,0 0-1,2 0 0,-2-1-91,-1 1 0,1-1 0,-1 0 0,1 0-1,0 0 1,-1-1 0,1 1 0,-1 0 0,1 0 0,-1 0 0,1 0 0,-1 0-1,1-1 1,-1 1 0,1 0 0,0-1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37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419 0 2912,'-15'0'1056,"12"3"-800,-10 6-96,-2-1 896,-7 9-608,-14 3 480,-9 11-576,0 6 256,0 3-352,5-1-64,4 1-128,4 0-64,11-5 32,-3-2-2016,6-4 1088,10-18-2176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38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4 3328,'0'-4'1216,"0"8"-736,-5 1 736,-3 6-704,-5 4 128,-5 5-352,-1 5 288,6 3-320,0 1 32,3-3-192,1 2-128,0 1 0,0-6 224,4 2-96,5-8-1568,0-3 768,5-2-3168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2:07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71 6464,'-5'-31'2944,"23"31"-2560,0-3 1216,9 3-960,23-9 704,8 1-768,32 0-224,4 4-224,9-1-128,-3 5 32,-10-3 224,-9 6-128,-1-3-5184,-12 5 2752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38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3136,'3'0'1184,"7"8"-928,9 1-64,-6-3 800,4 16-576,6-2 544,8 6-544,-4 3-96,9 2-192,4 6-160,2 3 0,-7-9 224,1 2-96,-9-6 192,-1-5-192,-2-8-4192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40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52 2976,'-10'-4'5951,"16"3"-4793,15 0-664,-1-1 0,39-10 1,3 1-255,214-10 602,-275 21-415,-14 0-4886,10 0 3137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40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0 129 2080,'0'-5'6773,"2"4"-6304,93-22 1793,3-2-1714,125-14 0,-125 24-82,-42 8-1058,-22 5-4752,-50-9 22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41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55 3072,'0'-1'68,"0"1"0,-1-1 0,1 0 0,0 0 0,0 0 0,-1 0 0,1 1 0,0-1 0,0 0 0,0 0 0,0 0 0,0 0 0,0 0 0,1 1 0,-1-1 0,0 0 0,0 0 0,1 0 0,-1 1 0,0-1 0,1-1 0,1-2 175,0-3 1785,-1 6-1861,-1 0 0,0 1 0,1-1 0,-1 0 0,1 0 0,-1 0 0,1 1 0,-1-1 0,1 0 0,-1 1 0,1-1 0,0 0 0,-1 1 0,2-2 0,0 1 18,-1 0 1,1-1 0,-1 1-1,1 0 1,0 0 0,-1 0-1,1 0 1,0 0 0,0 0-1,0 1 1,0-1 0,2 0-1,-3 1-152,0 0-1,0 0 0,0 1 0,1-1 0,-1 0 0,0 0 0,0 1 0,0-1 0,0 1 0,0-1 0,0 1 1,0-1-1,0 1 0,0 0 0,0 0 0,0-1 0,0 1 0,0 0 0,-1 0 0,1 0 0,0 0 0,0 0 1,0 2-1,5 9 128,-1 0 1,0 0 0,-1 1 0,-1-1 0,0 1 0,2 18-1,0-5 43,5 28 325,-2-5-87,3 0-1,27 77 1,-36-121-325,-1 0 0,1 0 0,-1 0-1,0 0 1,0 0 0,0 9 0,-1-13 22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42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1204 4 1984,'0'-1'28,"0"1"0,0 0 0,0 0 0,0 0 0,0 0 0,0 0 0,0-1 0,1 1 0,-1 0 0,0 0 0,0 0 0,0 0 0,0 0 0,0 0 0,1-1 0,-1 1 0,0 0 0,0 0 0,0 0 0,0 0 0,1 0 0,-1 0 0,0 0 0,0 0 0,0 0 0,1 0 0,-1 0 0,0 0 0,0 0-1,0 0 1,0 0 0,1 0 0,-1 0 0,0 0 0,0 0 0,0 0 0,1 0 0,-1 0 0,0 1 0,1 7 1907,-5 15 72,-2-11-1650,-1-1-1,0 0 1,0 0-1,-17 18 1,-44 36 623,-39 19 97,10-9-144,-637 475 2763,607-466-3189,126-83-352,-20 16-1245,66-32-7644,1-11 5134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42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444 1 3392,'0'2'5610,"-3"5"-5314,0 0-1,0 0 0,-1 0 0,0 0 1,0 0-1,0-1 0,-1 0 0,-6 6 0,-47 44 766,54-52-965,-142 108 1545,5-6-914,135-100-823,0 0 0,0 0 0,0 0 0,1 0 0,0 1 0,0 0 0,1 0 0,-5 11 0,8-11-515,14-6-3818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4:42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28 5152,'-18'-17'1648,"17"16"-1632,1 1 0,0 0 0,0 0-1,0 0 1,0-1 0,0 1 0,0 0 0,0 0 0,0-1 0,0 1 0,0 0 0,0 0 0,0 0 0,0-1 0,0 1 0,0 0-1,0 0 1,0-1 0,0 1 0,0 0 0,0 0 0,0 0 0,0-1 0,0 1 0,1 0 0,-1 0 0,0 0 0,0-1-1,0 1 1,0 0 0,0 0 0,1 0 0,-1 0 0,0-1 0,0 1 0,0 0 0,0 0 0,1 0 0,-1 0 0,0 0 0,0 0-1,1 0 1,-1 0 0,0 0 0,0 0 0,0 0 0,1-1 0,-1 1 0,1 1 0,11-4 197,-12 3-140,10 0 211,0 1-1,-1 0 1,1 0 0,0 1-1,-1 0 1,1 0-1,-1 1 1,0 0-1,17 9 1,-13-6-90,21 10 182,0 3 0,-1 0 0,-1 2 0,0 2 0,-2 0 0,-1 2 0,-1 2 0,-1 0 0,31 42 0,-16-18-57,-17-22-144,-1 1-1,21 38 0,-40-59-531,-1 1 0,0 0 0,-1 0 0,0 0 0,0 1 0,-1-1-1,-1 1 1,1 16 0,0-1-3165,-1-20 2815,0-1 0,0 1 0,0 0 0,3 5 0,8 9-2520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13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41 2976,'0'-1'103,"-1"-1"0,0 1 0,0 0 0,1-1 0,-1 1 0,1 0 0,-1-1 0,1 1 0,0-1 0,-1 1 0,1-1 0,0 1 0,0-1 0,0 1 0,0-1 0,0 1 0,1-2 0,-1-11 3029,-9 119-171,5-69-2482,-35 442 1783,31-366-929,5-103-775,0-11 60,0-15-210,6-87-35,5-220-304,-7 278-68,2-45-162,0 57-58,-2 14-373,4-24 1,-5 44 585,0 0 1,0 0-1,0 0 0,1 0 1,-1 0-1,0 1 0,0-1 1,0 0-1,0 0 0,0 0 1,0 0-1,1 0 1,-1 0-1,0 0 0,0 0 1,0 1-1,0-1 0,1 0 1,-1 0-1,0 0 0,0 0 1,0 0-1,0 0 0,1 0 1,-1 0-1,0 0 1,0 0-1,0 0 0,1 0 1,-1 0-1,0 0 0,0 0 1,0 0-1,0-1 0,1 1 1,-1 0-1,0 0 0,0 0 1,0 0-1,0 0 1,0 0-1,1 0 0,-1 0 1,0-1-1,0 1 0,0 0 1,0 0-1,0 0 0,0 0 1,0 0-1,1-1 0,-1 1 1,0 0-1,0 0 1,0 0-1,0 0 0,0-1 1,0 1-1,0 0 0,0 0 1,0 0-1,0-1 0,2 4 47,11 9 154,0 2-1,-1 0 1,-1 0-1,0 1 1,16 30-1,32 89 21,-7-15-216,-27-73 160,2-2-1,47 62 0,-6-23 397,-67-82-537,12 13 136,-12-13-127,-1-1 0,0 0 0,1 0 0,-1 1 1,1-1-1,-1 0 0,0 0 0,1 0 0,-1 0 0,0 1 0,1-1 0,-1 0 0,1 0 0,-1 0 0,1 0 1,-1 0-1,0 0 0,1 0 0,-1 0 0,1 0 0,-1 0 0,0 0 0,1 0 0,-1-1 0,1 1 1,-1 0-1,0 0 0,1 0 0,-1 0 0,1-1 0,-1 1 0,0 0 0,1 0 0,-1-1 0,0 1 0,0 0 1,1-1-1,-1 1 0,0 0 0,1-1 0,-1 1 0,0 0 0,0-1 0,0 1 0,1-1 0,4-13 79,0-1-1,-1 0 1,-1 0-1,0 0 1,0 0-1,-1-28 1,-1 25-50,4-40-30,18-238 17,-21 228 2,-2 53-436,0 0-1,1 0 1,0 0-1,1 0 1,5-15-1,-7 29 308,0 1-1,0 0 0,0-1 0,0 1 0,0 0 0,0-1 0,0 1 0,0 0 0,0 0 0,1-1 0,-1 1 0,0 0 0,0-1 1,0 1-1,0 0 0,1 0 0,-1-1 0,0 1 0,0 0 0,1 0 0,-1 0 0,0-1 0,0 1 0,1 0 0,-1 0 0,0 0 1,0 0-1,1 0 0,-1 0 0,0-1 0,1 1 0,-1 0 0,0 0 0,1 0 0,-1 0 0,13 8-3167,-1 3 1338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16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41 439 3552,'-10'-19'5445,"8"50"-4490,-1 0 0,-7 32 0,4-33-531,2 1 1,-1 33 0,5-57-293,1 0 0,-1 0 1,2-1-1,-1 1 1,1 0-1,0-1 1,5 13-1,-6-17-58,0 0 0,-1 0 0,1 0-1,1-1 1,-1 1 0,0 0 0,0 0 0,1-1 0,-1 1-1,1-1 1,-1 1 0,1-1 0,0 0 0,-1 1 0,1-1-1,0 0 1,0 0 0,0 0 0,0-1 0,0 1 0,0 0-1,0-1 1,0 1 0,0-1 0,0 0 0,0 0 0,0 0 0,1 0-1,1 0 1,2-1 34,-1-1 1,1 0-1,-1 0 0,0 0 1,0-1-1,1 0 0,-1 0 1,-1 0-1,9-7 0,5-6-102,16-19-1,-17 17 26,55-66-172,-63 71-38,-8 12 121,0 0 0,0 0 0,0-1 0,0 1-1,1 0 1,-1 0 0,0 0 0,0 0 0,1 0-1,-1 0 1,3-1 0,-3 2 33,-1 0 0,1 0 0,-1 1-1,1-1 1,-1 0 0,1 0 0,-1 0 0,0 0 0,1 1 0,-1-1 0,1 0-1,-1 0 1,1 1 0,-1-1 0,0 0 0,1 1 0,-1-1 0,0 0 0,1 1-1,-1-1 1,0 0 0,0 1 0,1-1 0,-1 1 0,0-1 0,0 1 0,0-1-1,1 0 1,-1 1 0,0-1 0,0 1 0,0-1 0,0 1 0,0-1 0,0 1-1,0-1 1,0 2 0,4 30-228,-4-25 350,1 1 0,-1-1 0,2 1-1,-1-1 1,1 1 0,1-1 0,-1 0-1,1 0 1,6 11 0,-4-10 82,0-1 0,0 1 0,1-1 0,1 0 0,13 11 0,-18-16-138,0-1 0,0 0 0,0 1 0,0-1 0,0 0 0,0 0-1,1 0 1,-1-1 0,0 1 0,1 0 0,-1-1 0,1 0 0,-1 1-1,1-1 1,-1 0 0,1 0 0,-1-1 0,0 1 0,1 0 0,-1-1-1,1 0 1,-1 1 0,0-1 0,1 0 0,-1 0 0,0 0 0,4-3-1,0-1-1,1-1 0,-1 0-1,0 0 1,-1 0-1,1-1 1,-1 0 0,0 0-1,5-11 1,-3 6 3,2-5-4,-1 0 1,10-32-1,6-12-239,-21 54 141,1 0 0,-1 1 0,1 0 0,0 0 0,9-9 0,-13 14 45,1 0-1,0 0 1,0 1 0,-1-1-1,1 1 1,0-1-1,0 0 1,0 1 0,0 0-1,0-1 1,0 1-1,0 0 1,0-1 0,0 1-1,0 0 1,0 0-1,0 0 1,0 0 0,2 0-1,-2 0 6,0 1-1,1-1 0,-1 1 1,0 0-1,1 0 1,-1-1-1,0 1 1,0 0-1,0 0 0,0 0 1,0 0-1,0 0 1,0 1-1,0-1 0,0 0 1,0 0-1,-1 1 1,1 1-1,10 20 93,-1 1-1,-1 1 0,8 42 1,-14-56-13,-1-4-1,-1 1 0,0 0 1,0 0-1,-1 8 0,0-15-53,0-1 0,0 1 0,0-1-1,0 1 1,0-1 0,0 0 0,0 1 0,0-1-1,0 1 1,0-1 0,0 1 0,0-1 0,0 1-1,1-1 1,-1 0 0,0 1 0,0-1 0,0 1-1,1-1 1,-1 0 0,0 1 0,1-1 0,-1 0-1,0 1 1,1-1 0,-1 0 0,0 1 0,1-1-1,-1 0 1,1 0 0,-1 0 0,1 1 0,0-1 15,0 0 0,1 0 0,-1 0 1,0-1-1,0 1 0,0 0 0,0 0 0,1-1 1,-1 1-1,0-1 0,0 1 0,1-2 1,4-1 60,-1-1 1,0 0-1,9-9 1,65-82-141,-14 16-3,-51 62 3,-8 9 29,0 1 0,1 0 0,0 0 0,11-8-1,-17 14 3,0 0 0,0 1 0,0-1 0,0 0 0,1 1 0,-1-1 0,0 1 0,0-1-1,0 1 1,1 0 0,-1-1 0,0 1 0,0 0 0,1 0 0,-1 0 0,0 0 0,1 0-1,-1 0 1,0 0 0,0 1 0,2-1 0,-1 1 7,0 0-1,-1 0 1,1 0 0,-1 0 0,0 0-1,1 0 1,-1 1 0,0-1-1,0 0 1,0 1 0,0-1 0,0 1-1,1 2 1,1 3 41,0 0 0,0-1 0,-1 1 0,0 1 0,-1-1 0,1 9 0,0 111-36,-3-73 566,1-54-550,0 1 0,0-1-1,0 0 1,0 0 0,0 0-1,0 1 1,0-1-1,0 0 1,0 0 0,0 1-1,0-1 1,1 0 0,-1 0-1,0 0 1,0 0-1,0 1 1,0-1 0,0 0-1,0 0 1,1 0 0,-1 0-1,0 1 1,0-1-1,0 0 1,0 0 0,1 0-1,-1 0 1,0 0 0,0 0-1,0 0 1,1 0 0,-1 0-1,0 1 1,0-1-1,1 0 1,-1 0 0,0 0-1,0 0 1,0 0 0,1 0-1,-1 0 1,0 0-1,0-1 1,0 1 0,1 0-1,-1 0 1,0 0 0,0 0-1,0 0 1,1 0-1,9-5-19,-9 4 31,5-2-10,-1-1 0,1 0 0,-1-1 0,0 1 1,0-1-1,5-7 0,24-37 67,-8 11-149,-22 33 38,0-1 0,0 1-1,0 1 1,1-1 0,-1 0 0,1 1 0,0 0 0,10-6-1,-15 10 29,1 0 1,-1 0-1,0 0 0,1 0 0,-1-1 0,0 1 0,1 0 0,-1 0 0,1 0 0,-1 0 0,0 0 0,1 0 0,-1 0 0,1 0 0,-1 0 0,0 0 1,1 0-1,-1 0 0,1 0 0,-1 1 0,0-1 0,1 0 0,-1 0 0,0 0 0,1 0 0,-1 1 0,0-1 0,1 0 0,-1 0 0,0 1 1,1-1-1,-1 0 0,0 1 0,0-1 0,1 0 0,-1 1 0,0-1 0,0 0 0,0 1 0,0-1 0,1 0 0,-1 1 0,3 19-98,-2-14 104,3 22-49,1 47 0,0-12 469,-5-61-408,0 0 0,0 0 0,0 0 0,0 0 0,0 0 0,1 0 0,-1 0 0,1 0 0,-1 0 0,1 0 0,0-1 0,0 1 0,0 0 0,0 0 0,0-1 0,2 3 0,2 3 171,-5-6-146,19-1-6,-12 0 5,0-1-1,0 1 1,0-1 0,0-1 0,0 1 0,0-1 0,-1-1-1,1 1 1,-1-1 0,7-3 0,-3 0-6,-1-1 0,0 0 0,0 0 0,-1 0 1,14-16-1,6-13 25,-1 0 0,-2-1-1,34-69 1,45-133 67,-74 168-171,16-42-5,-31 78-560,-17 70-139,1-17 753,-1 0 0,-6 30 0,3-26-21,-2 30-1,3 191 159,4-193 23,2-16-114,6 40 1,0-11 172,-8-57-151,0-4-30,0 0-1,0 0 1,0-1 0,0 1-1,1 0 1,-1 0 0,1 0-1,-1 0 1,1 0 0,-1-1-1,1 1 1,0 0 0,0-1-1,0 1 1,2 2 0,-3-4-26,1 0-1,0 0 1,-1 0 0,1 1 0,0-1 0,-1 0 0,1 0 0,0 0-1,-1-1 1,1 1 0,-1 0 0,1 0 0,0 0 0,-1 0 0,1-1-1,0 1 1,-1 0 0,1 0 0,-1-1 0,1 1 0,0-1 0,11-9 45,-6 4-49,-2-2 1,1 1-1,4-10 1,4-7-11,10-20 218,-17 32-310,-1 1-1,10-14 0,-15 25 84,1-1-1,-1 0 1,1 1-1,0-1 1,-1 0-1,1 1 1,-1-1-1,1 1 1,0-1-1,-1 1 1,1-1-1,0 1 1,0-1-1,0 1 1,-1 0-1,1-1 1,0 1-1,0 0 1,0 0-1,-1 0 1,1 0-1,2 0 1,-2 0 8,1 0 0,-1 1 0,1-1 0,-1 0 1,0 1-1,1 0 0,-1-1 0,0 1 0,1 0 1,-1 0-1,3 2 0,2 3 6,0 0 1,0 1-1,7 11 1,-8-12-74,0 2 87,0-1-1,1 0 1,0 0 0,1 0 0,0-1 0,8 7-1,-13-12 12,1 1-1,0-1 0,0 1 0,0-1 0,0 0 0,0 0 0,0 0 0,0-1 0,0 1 0,1-1 0,-1 0 1,0 1-1,0-1 0,0-1 0,1 1 0,-1 0 0,0-1 0,0 0 0,0 0 0,5-2 0,-3 1-8,-1 0 0,1 0 0,-1-1 0,0 0 0,0 0 0,0 0 0,0 0 0,0-1 0,-1 0 0,1 1 0,-1-1 0,0 0 0,0-1 0,-1 1 0,1 0 0,-1-1 0,0 0 0,2-8 0,-2 6-17,0 0 1,0 0 0,-1 1-1,0-1 1,-1 0 0,1 0-1,-1 0 1,-1 0-1,1 0 1,-1 0 0,-1 0-1,-3-13 1,5 19-18,-1 0-1,1 0 1,-1-1 0,1 1 0,-1 0-1,1 0 1,-1 0 0,0 0 0,0 0-1,1 0 1,-1 1 0,0-1 0,0 0-1,0 0 1,-1 0 0,1 0 3,0 1 0,1 0-1,-1 0 1,0 0 0,1-1 0,-1 1-1,0 0 1,1 0 0,-1 0 0,0 0-1,0 0 1,1 0 0,-1 1 0,0-1 0,1 0-1,-1 0 1,0 0 0,1 1 0,-2 0-1,0 0-15,-1 1 0,1 0 0,0 0 0,-1 0-1,1 0 1,0 0 0,1 1 0,-1-1-1,0 1 1,-2 5 0,-6 14-22,2 0 0,0 1 0,2 0 0,-8 47 0,13-65 86,1 1 1,-1-1-1,1 0 1,0 0-1,0 0 1,1 1-1,0-1 1,0 0 0,2 7-1,-3-10-24,1-1 0,0 1 0,0-1 0,0 1-1,0-1 1,0 1 0,0-1 0,0 0 0,0 0 0,0 1 0,1-1-1,-1 0 1,0 0 0,1 0 0,-1 0 0,1-1 0,-1 1 0,1 0 0,-1-1-1,1 1 1,0-1 0,-1 1 0,1-1 0,0 0 0,-1 0 0,1 1-1,0-1 1,0 0 0,-1-1 0,1 1 0,0 0 0,1-1 0,10-2 90,0-1 1,-1-1 0,1 0-1,15-9 1,0 1-20,21-9-26,-22 9-131,1 0 0,0 3 0,46-12 0,-69 21 70,1 0 1,0 0-1,0 1 1,0 0-1,0 0 0,0 0 1,0 1-1,0 0 1,0 0-1,0 0 1,-1 1-1,1 0 1,0 0-1,-1 1 1,6 3-1,4 4 241,-1 0 0,-1 1 0,24 24 1,-32-30-169,0 0 1,0-1 0,1 0 0,0 0-1,-1 0 1,2-1 0,-1 0-1,0 0 1,13 4 0,-8-5-169,-1 0-1,1 0 1,0-1 0,0 0-1,17-2 1,39-5-3259,-10 0-4400,-33 6 4493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18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304 602 4160,'-4'-4'2795,"3"3"-2655,1 1 0,0 0 0,-1 0 0,1 0-1,0 0 1,-1 0 0,1 0 0,0 0-1,-1 0 1,1 0 0,0 0 0,-3 1 838,3 0-838,-20 5 873,15-5-524,-21 9 98,0 2-1,1 0 1,0 1 0,-26 20-1,23-13-122,-32 31 0,57-49-434,1 0 0,-1 1-1,1-1 1,0 1 0,0-1 0,0 1 0,0 0-1,1 0 1,-1 0 0,1 0 0,0 0-1,-2 4 1,3-6-2,0 1-1,0-1 0,0 0 1,0 0-1,0 0 1,0 0-1,0 1 1,1-1-1,-1 0 1,0 0-1,1 0 1,-1 0-1,0 0 0,1 0 1,0 0-1,-1 0 1,1 0-1,0 0 1,-1 0-1,1 0 1,0 0-1,0 0 0,0 0 1,0-1-1,0 1 1,-1 0-1,2-1 1,-1 1-1,0-1 1,0 1-1,0-1 1,0 1-1,0-1 0,0 0 1,0 1-1,3-1 1,6 2 45,1 0-1,0-1 1,0 0 0,0-1-1,-1 0 1,1-1 0,0 0-1,0-1 1,19-5 0,-12 1 37,0 0 1,-1-1 0,0-1-1,31-19 1,-38 20-14,17-15 0,-25 21-114,0-1 0,0 0 0,-1 0 0,1 0 0,0 0-1,-1 0 1,1 0 0,-1 0 0,0 0 0,0-1 0,0 1-1,0 0 1,0-1 0,0 1 0,0-4 0,-1 5 1,0 1-1,0-1 1,-1 0 0,1 0-1,0 1 1,0-1 0,-1 0 0,1 0-1,0 1 1,-1-1 0,1 0 0,-1 1-1,1-1 1,-1 1 0,1-1-1,-1 0 1,1 1 0,-1-1 0,0 1-1,1-1 1,-2 1 0,-17-9 6,9 4-81,9 5 93,0-1-1,0 1 1,0-1 0,0 1-1,0 0 1,0-1 0,1 1-1,-1 0 1,0 0 0,0-1-1,0 1 1,0 0 0,0 0-1,-1 1 1,-5-2-91,6 1 92,1 0-1,0-1 1,0 1 0,0 0-1,0 0 1,0 0-1,0 0 1,0-1 0,0 1-1,0 0 1,0 0-1,0 0 1,0 0 0,0-1-1,0 1 1,0 0-1,0 0 1,0 0 0,0-1-1,0 1 1,0 0-1,0 0 1,0 0 0,0 0-1,0-1 1,0 1-1,0 0 1,0 0 0,0 0-1,1 0 1,-1 0 0,0-1-1,0 1 1,0 0-1,0 0 1,0 0 0,1 0-1,-1 0 1,0 0-1,0 0 1,0-1 0,0 1-1,1 0 1,6-6 117,1 0-56,-1 0 0,0 0-1,0-1 1,0 0 0,-1 0 0,7-10 0,29-50 331,22-56 160,-36 64-110,59-88 1,-51 96-473,80-86 0,-114 135 0,-1 0-1,1 1 1,0-1-1,0 1 1,-1 0-1,1-1 1,0 1-1,0 0 0,0 0 1,0 0-1,1 1 1,-1-1-1,4-1 1,-5 3 15,0-1 1,1 0 0,-1 0 0,0 0 0,0 0-1,1 1 1,-1-1 0,0 1 0,0-1 0,1 1-1,-1-1 1,0 1 0,0 0 0,0 0-1,0-1 1,0 1 0,0 0 0,0 0 0,0 0-1,0 0 1,-1 0 0,1 0 0,0 0 0,-1 0-1,2 2 1,2 5-9,0 0 1,-1 0-1,0 0 0,0 0 1,-1 1-1,0-1 1,1 14-1,-1 3-62,-2 39 1,-33 196 380,20-191-201,-3-1 1,-3-1 0,-43 99-1,48-131 51,6-14-33,-1 0 1,0-1-1,-2 0 1,-22 32-1,32-50-80,0-1 0,-1 1 0,1-1-1,0 1 1,-1-1 0,0 0 0,1 1 0,-1-1-1,0 0 1,1 0 0,-1 0 0,0 0 0,0-1-1,0 1 1,0 0 0,-2-1 0,3 0-11,-1 0 0,1 0 0,-1 0 0,1-1 0,-1 1-1,1 0 1,-1-1 0,1 1 0,0-1 0,-1 0 0,1 0 0,0 1 0,0-1 0,-1 0 0,1 0 0,0 0 0,0 0 0,0 0 0,0 0-1,0-1 1,-1-1 0,-1-1 14,0 0 0,1-1-1,0 1 1,0-1 0,0 1 0,0-1-1,1 0 1,-1 0 0,1 0-1,0 0 1,1 0 0,-1 0 0,1 0-1,1-6 1,-1 8-26,0-1 0,1 0 0,0 0 0,0 1 0,0-1 1,0 0-1,1 1 0,-1-1 0,1 1 0,0 0 0,0-1 0,0 1 0,1 0 0,-1 0 0,1 0 1,-1 1-1,1-1 0,0 1 0,5-4 0,11-5 4,1 1-1,0 0 1,0 2 0,40-11-1,87-9-440,-110 22-1363,-1 5 480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2:11.1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92 287 3328,'0'0'49,"-1"-1"0,1 1 1,0 0-1,0 0 0,0-1 0,-1 1 1,1 0-1,0-1 0,0 1 0,0 0 1,0-1-1,0 1 0,0 0 0,-1-1 1,1 1-1,0 0 0,0-1 0,0 1 1,0 0-1,0-1 0,0 1 0,0 0 1,1-1-1,-1 1 0,0 0 0,0-1 1,0 1-1,0 0 0,0-1 0,0 1 1,1 0-1,-1 0 0,0-1 0,0 1 0,0 0 1,1 0-1,-1-1 0,1 1 0,13-16 1161,-7 9-527,57-64 1671,-26 28-1368,44-39-1,-19 27-446,-61 55-497,-3 5-7,-5 12 21,-3 5-21,-97 236 1056,1-23-97,20 4-186,50-119 14,34-115-622,0-1 0,0 0-1,-1 0 1,0 0 0,-3 7 0,5-11-191,0 0 0,0 0 0,0 0 0,0 0 0,0 0 0,-1 0-1,1 0 1,0 0 0,0 0 0,0 0 0,0 0 0,0 0 0,0 0-1,0-1 1,0 1 0,0 0 0,0 0 0,0 0 0,0 0 0,0 0-1,0 0 1,0 0 0,0 0 0,0 0 0,0 0 0,0 0 0,0 0-1,0 0 1,0 0 0,0 0 0,-1 0 0,1 0 0,0 0 0,0 0-1,0 0 1,0 0 0,0 0 0,0 0 0,0 0 0,0 0 0,0 0-1,0 0 1,0 0 0,0 0 0,0 0 0,0 0 0,0 0 0,0 0-1,0 0 1,0 0 0,-1 0 0,1 0 0,0 0 0,0 1 0,0-1-1,0 0 1,0 0 0,0 0 0,0 0 0,0 0 0,0 0 0,0 0-1,0 0 1,0 0 0,0 0 0,0 0 0,0 0 0,0 0 0,0 0 0,-1-7 265,3-16-65,2 6-214,0 0 0,1 0 1,1 1-1,1-1 0,0 1 0,1 1 0,1-1 0,0 1 0,1 1 0,0 0 0,2 0 0,-1 1 0,2 1 0,15-13 0,-8 9-84,37-24 0,-50 35 13,0 2 0,0-1 0,1 1 0,-1 0 0,0 0 0,1 1-1,0 0 1,0 1 0,14-2 0,-21 3 70,0 0 0,0 0 0,0 0 0,-1 0 0,1 0 0,0 0 1,0 1-1,0-1 0,0 0 0,0 1 0,-1-1 0,1 0 0,0 1 0,0-1 0,0 1 0,-1-1 0,1 1 0,0 0 0,-1-1 0,1 1 0,-1 0 0,1-1 0,-1 1 0,1 0 1,-1 0-1,1 0 0,-1-1 0,1 1 0,-1 0 0,0 0 0,0 0 0,1 0 0,-1 0 0,0-1 0,0 1 0,0 0 0,0 0 0,0 2 0,-1 3 29,1 1 0,-1 0 0,0 0-1,-3 7 1,3-11-12,-7 27-27,1-6 57,1-1-1,-2 28 0,7-44-1,0 1-1,1-1 0,0 0 1,1 1-1,0-1 1,0 0-1,0 0 0,1 0 1,0 0-1,1 0 0,4 11 1,-6-16-9,0 0 0,1 0 0,-1 0 0,0 0 0,1 0 0,-1-1 0,1 1 0,-1 0 0,1-1 0,0 0 0,-1 1 0,1-1 0,0 0 0,0 0 0,0 0 0,0 0 0,4 1 0,-3-1 2,0-1 0,0 0 1,0 0-1,1 1 0,-1-2 0,0 1 0,0 0 1,0-1-1,1 1 0,-1-1 0,3-1 0,7-4 44,0 0 0,0-1 0,0 0-1,15-13 1,-15 12-53,42-33 50,-1-2 0,51-53-1,-87 79-134,32-35 50,-43 42-199,-13 14-141,-16 15-3,12-9 309,1 2 0,0-1 0,0 1-1,-9 17 1,-22 55 129,30-60-63,6-17 37,-5 14-22,9-20-9,-1 0-1,1 0 1,0 0 0,-1 1-1,1-1 1,0 0 0,0 0-1,0 0 1,0 0 0,0 0-1,0 0 1,1 1 0,-1-1-1,0 0 1,0 0 0,2 2-1,-2-3-9,1 0 0,-1 0-1,1 0 1,-1 0-1,0 0 1,1 0 0,-1 0-1,1 0 1,-1 0 0,1 0-1,-1 0 1,1-1-1,-1 1 1,0 0 0,1 0-1,-1 0 1,1-1-1,-1 1 1,0 0 0,1 0-1,-1-1 1,1 1-1,-1 0 1,0-1 0,0 1-1,1 0 1,-1-1 0,0 1-1,1-1 1,13-15 166,-3 0-43,11-20 0,-16 24-125,0 2-1,0-1 1,2 1 0,-1 0-1,1 0 1,11-9-1,-15 15-39,-2 2-60,0 0-1,1 0 1,-1 1-1,0-1 1,1 1-1,5-3 1,-8 4 73,1 0 1,-1 0-1,1 0 0,0 0 0,-1 0 1,1 0-1,-1 0 0,1 0 0,0 0 1,-1 0-1,1 0 0,-1 0 0,1 1 1,-1-1-1,1 0 0,-1 0 0,1 1 1,0-1-1,-1 0 0,0 1 0,1-1 1,-1 1-1,1-1 0,-1 1 0,1-1 1,-1 1-1,0-1 0,1 1 0,-1-1 1,0 1-1,0-1 0,1 1 0,-1-1 1,0 1-1,0 0 0,0-1 0,0 1 1,0-1-1,0 2 0,3 7-2,-2 1 0,2 16 0,-2-17 45,0 1 0,0-1 0,4 13 0,-2-14 48,-1-1 1,1 0-1,1 1 1,-1-1 0,9 11-1,-11-17-34,1 1-1,-1 0 1,0 0 0,1-1-1,0 1 1,-1-1-1,1 1 1,0-1 0,0 0-1,0 0 1,0 0-1,0 0 1,0 0 0,0 0-1,0 0 1,0-1 0,0 1-1,1-1 1,-1 1-1,0-1 1,0 0 0,1 0-1,-1 0 1,0 0-1,3-1 1,4-1 41,-1-1 0,0 0 0,0-1 1,0 0-1,0 0 0,12-9 0,43-38 17,-52 41-75,181-149 165,-188 156-250,-1 0-32,0 1 0,0-1 0,1 0 0,-1 1 0,1 0 0,5-3 0,-9 12 33,0-1-1,-1 0 1,1 0-1,-3 9 0,-4 17 50,-9 50 127,15-73-78,1 0 1,0 1-1,0-1 0,0 0 1,1 1-1,4 14 0,-5-23-12,1 0 0,-1 1 0,0-1 0,1 0 0,-1 1 0,1-1 0,0 0 0,-1 0 0,1 1 0,0-1 0,0 0 0,0 0 0,0 0 0,2 2 0,-3-3-12,1 0 1,0 1 0,-1-1 0,1 0-1,0 0 1,-1 0 0,1 1-1,0-1 1,-1 0 0,1 0-1,0 0 1,0 0 0,-1 0-1,1 0 1,0-1 0,-1 1-1,1 0 1,0 0 0,-1 0-1,2-1 1,2-2 32,0 1-1,0-1 0,0 0 1,0 0-1,-1-1 1,5-4-1,5-8 7,-1 0-1,13-23 0,6-7 163,-17 25-337,0 0 0,17-40 0,-30 60 111,-1 0 0,1 0 0,-1 0 0,1 0-1,-1 0 1,1 0 0,0 1 0,0-1 0,-1 0 0,1 0 0,0 0 0,0 1-1,0-1 1,0 0 0,0 1 0,0-1 0,0 0 0,0 1 0,0 0 0,0-1-1,0 1 1,0 0 0,0-1 0,0 1 0,2 0 0,9-3-37,8-3 26,0 1 0,1 1 0,-1 1 0,1 1 0,0 0 0,-1 2 0,1 0 0,33 6 0,-52-6 6,1 0-1,-1 1 0,0-1 1,0 1-1,1 0 0,-1 0 1,0 0-1,0 0 1,0 0-1,0 0 0,0 0 1,0 1-1,-1-1 0,1 1 1,0-1-1,-1 1 0,1 0 1,-1 0-1,1 0 1,-1 0-1,0 0 0,0 0 1,0 0-1,0 0 0,0 0 1,0 3-1,1 3 20,-1 1 1,-1-1-1,1 0 1,-2 1-1,-1 15 1,1-15 69,0 1 0,2 15 0,0 4 9,-1-21-53,1 0 0,2 14 0,-4-21-77,1-1 0,0 0-1,0 1 1,0-1-1,0 1 1,0-1-1,0 0 1,1 1 0,-1-1-1,0 0 1,0 1-1,0-1 1,0 0 0,0 1-1,0-1 1,1 0-1,-1 1 1,0-1-1,0 0 1,0 1 0,1-1-1,-1 0 1,0 0-1,1 1 1,-1-1 0,0 0-1,0 0 1,1 0-1,-1 1 1,1-1-1,8-14-2727,-5 3 1879,0 1-1,0-1 1,-1 0 0,-1 0-1,0 0 1,0-1 0,-1 1-1,-1 0 1,0-13 0,-3-19 286,-9-45 1,6 46 1624,0 4 185,3 23-881,0 0 0,0-23 0,3 38-334,0-1-1,0 1 0,0-1 0,0 1 1,0-1-1,0 0 0,0 1 0,1-1 0,-1 1 1,0-1-1,0 1 0,0-1 0,0 1 1,1-1-1,-1 1 0,0-1 0,1 1 1,-1-1-1,0 1 0,1-1 0,-1 1 0,1-1 1,-1 1-1,0 0 0,1-1 0,-1 1 1,1 0-1,-1-1 0,1 1 0,-1 0 1,1 0-1,1-1-13,0 1 0,0 0 0,-1 0 0,1 0 1,0 0-1,-1 1 0,1-1 0,0 0 0,-1 1 0,4 0 1,4 3-53,-1 0 1,16 10 0,-11-5-20,-1 1 1,-1 0 0,0 1-1,0 1 1,-1-1 0,0 2-1,15 25 1,-19-28 359,0 1-1,-1 0 0,-1-1 1,1 2-1,-2-1 1,0 0-1,3 15 1,-3 2 1201,1 53 1,-4-81-1431,2 26 933,-2-26-932,0 0 0,0 1-1,0-1 1,1 1-1,-1-1 1,0 0 0,0 1-1,0-1 1,1 0-1,-1 1 1,0-1 0,0 0-1,1 1 1,-1-1-1,0 0 1,1 0 0,-1 1-1,0-1 1,1 0-1,0 1 1,-1-1 18,1 0 1,-1 0-1,1 0 0,0-1 1,-1 1-1,1 0 1,-1 0-1,1 0 0,-1 0 1,1-1-1,-1 1 0,1 0 1,-1 0-1,1-1 1,-1 1-1,1 0 0,-1-1 1,1 1-1,-1-1 0,1 1 1,29-34 543,-25 27-525,0 1 0,1-1 0,-1 1 0,1 1 0,1-1 0,-1 1 0,1 0 0,0 0 0,12-6 0,-18 11-58,0 0-1,0 0 0,-1 0 0,1-1 0,0 1 0,0 0 0,-1 0 0,1 0 0,0 1 0,-1-1 0,1 0 0,0 0 0,0 0 0,-1 0 0,1 1 0,0-1 0,-1 0 0,1 1 0,0-1 0,-1 1 0,1-1 0,0 0 0,-1 1 0,1 0 0,-1-1 0,1 1 0,-1-1 0,1 1 0,-1-1 0,0 1 0,1 0 1,-1 0-1,12 27 354,-10-19-292,-1-8-58,0 1 0,-1-1 0,1 0 0,0 0 1,0 1-1,0-1 0,0 0 0,0 0 0,0 0 0,0 0 0,0 0 1,0-1-1,0 1 0,1 0 0,-1 0 0,0-1 0,1 1 1,-1-1-1,0 1 0,1-1 0,-1 1 0,1-1 0,-1 0 1,0 0-1,1 0 0,2 0 0,4 0 69,0-1 0,0 0-1,15-4 1,-11 3-18,200-60 50,-148 41-100,-52 16-99,-7 3-208,-11 5-106,-54 24-26,-34 19 346,85-41 103,-1 1-1,2 0 0,-1 1 0,1 0 0,0 0 0,0 1 1,-9 11-1,17-18-20,-1 0 0,0 0 0,0 0 0,1 0 0,-1 0 0,1 0 0,-1 0 0,1 0 0,-1 0 0,1 1 0,-1-1 0,1 0-1,0 0 1,0 0 0,0 3 0,0-4 2,0 1-1,0-1 0,0 1 1,1-1-1,-1 1 0,0-1 1,1 1-1,-1-1 0,0 1 1,1-1-1,-1 0 0,0 1 1,1-1-1,-1 1 0,1-1 1,-1 0-1,1 1 0,-1-1 1,1 0-1,-1 0 0,1 0 1,-1 1-1,2-1 0,3 1 37,0 0-1,0-1 0,0 0 0,0 0 0,8-1 1,-8 1-47,11-1 21,1 0-57,0 0 0,21 2 0,-34 0 25,1-1 0,-1 1 1,1 0-1,-1 0 0,1 1 0,-1-1 0,0 1 0,0 0 0,1 0 0,-2 1 0,1-1 0,0 1 0,4 3 0,-4-1-7,0 0-1,0 0 0,0 0 1,-1 0-1,0 1 0,0-1 0,0 1 1,0 0-1,-1 0 0,0 0 1,-1 0-1,1 1 0,-1-1 1,0 0-1,0 10 0,-1 1 33,-1-1 0,0 1 0,-1 0-1,-7 25 1,4-24 16,0-1 0,-2 0 1,0-1-1,-12 22 0,-42 58 95,33-55-23,-34 59 124,34-52 46,-1-2 0,-62 73 0,88-116-213,-1 1 1,1 0 0,-1-1-1,0 0 1,0 0 0,0 0-1,-9 4 1,12-6-29,-1-1 1,0 1 0,1-1-1,-1 0 1,0 1-1,0-1 1,1 0-1,-1 0 1,0 0-1,0 0 1,0-1-1,1 1 1,-1 0-1,0-1 1,0 1-1,1-1 1,-1 1-1,0-1 1,1 0-1,-1 0 1,1 0 0,-3-2-1,-1 0 12,1-1 0,0 0 1,0 0-1,0 0 0,1-1 0,-1 1 0,1-1 1,0 0-1,1 0 0,-1 0 0,1 0 0,-3-8 1,2 0 43,0 0 0,0 0 0,-1-27 0,4 27 1,0 0 0,1-1 0,1 1 1,0 0-1,5-18 0,1 5 94,17-35 0,-18 47-136,0 0 0,2 0-1,-1 0 1,2 2 0,0-1 0,0 1-1,23-20 1,-7 10-13,2 1 0,45-25 0,-45 30-47,0 1 0,1 2 0,0 0 0,1 2 1,53-12-1,-76 22-204,0 0 1,0 1-1,0-1 1,0 1-1,0 1 0,0-1 1,10 3-1,-14-2-218,0 0 1,-1 0-1,1 0 0,-1 0 0,1 0 0,-1 0 0,1 1 0,-1 0 0,3 2 0,-3-3-127,-1 0 1,0 1-1,1 0 0,-1-1 0,0 1 1,0 0-1,0 0 0,0-1 0,0 1 1,-1 0-1,1 0 0,0 0 1,-1 0-1,1 2 0,0 16-3407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21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266 453 3072,'0'-3'281,"1"-1"0,-1 1 0,0 0 0,1 0 0,0-1 0,2-3 0,1-13 2088,-4 19-2270,0 0-1,0 0 1,-1 0 0,1 0-1,0 0 1,-1 0 0,1 0 0,-1 1-1,1-1 1,-1 0 0,1 0 0,-1 1-1,1-1 1,-1 0 0,0 1 0,1-1-1,-1 0 1,0 1 0,0-1 0,1 1-1,-2-1 1,0 0 22,0 0 0,0 0 0,0 0 0,0 0 1,-1 1-1,1-1 0,-3 0 0,0 1-7,-1 0-1,0 0 1,1 1 0,-1 0-1,1 0 1,-1 0 0,1 1-1,-1-1 1,1 1-1,0 1 1,0-1 0,0 1-1,0 0 1,0 0 0,-7 6-1,-1 3 74,0 0 0,1 1 0,-20 26-1,23-26-69,0 1 0,1 0 0,1 1-1,-6 15 1,-16 62 409,27-84-423,0 1 1,1-1-1,0 1 1,1-1 0,-1 0-1,3 12 1,-2-17-13,1 1 0,-1-1 0,1 0 0,0 1 0,0-1 1,1 0-1,2 6 0,-3-7-45,0-1 0,0 1-1,0-1 1,0 0 0,1 0 0,-1 1 0,0-1 0,1 0 0,-1 0 0,0 0 0,1-1 0,-1 1 0,1 0-1,-1 0 1,1-1 0,3 1 0,-2 0-3,0-1 1,1 0-1,-1-1 0,1 1 1,-1-1-1,0 1 0,0-1 1,1 0-1,-1 0 0,0-1 1,0 1-1,0 0 0,0-1 1,4-3-1,6-4 83,21-18-1,-17 10-13,0-1 0,-1-1 0,20-30 0,-24 32-64,33-52 102,-2-2-1,44-102 0,-79 153-194,0 0 0,-1 0 0,-2-1 0,0 0 0,-1-1 0,-1 1 0,-1 0 0,0-1 0,-2 0 0,-3-21-1,3 38-21,-1-1-1,0 1 0,0 0 0,-3-8 0,4 12 40,-1 0 0,1 0 0,0 0-1,-1 0 1,1 1 0,-1-1 0,1 0 0,-1 0 0,1 1 0,-1-1 0,0 0 0,1 1 0,-1-1 0,0 0 0,1 1-1,-1-1 1,0 1 0,0-1 0,0 1 0,1 0 0,-1-1 0,0 1 0,0 0 0,0-1 0,0 1 0,0 0 0,0 0-1,1 0 1,-1 0 0,0 0 0,0 0 0,0 0 0,0 0 0,-1 1 0,0 0-10,0-1 0,1 1 0,-1 0 0,1 0 0,-1 0 1,1 0-1,-1 0 0,1 0 0,0 1 0,0-1 0,-1 0 0,1 1 1,0-1-1,-1 3 0,-13 26-102,12-24 128,-6 16 46,1 1-1,1-1 1,1 1 0,1 1 0,-4 45-1,7-22 258,8 94 0,-4-118-138,2 0 1,1 0 0,0 0-1,11 26 1,-14-43-112,0-1 0,0 0 0,1 1 1,-1-1-1,1 0 0,1-1 0,-1 1 1,1 0-1,-1-1 0,1 0 0,1 0 0,-1 0 1,0 0-1,1-1 0,0 0 0,0 0 1,0 0-1,0 0 0,0-1 0,1 0 0,-1 0 1,1 0-1,6 1 0,4-2-1,0 1 1,0-2-1,0 0 1,0-1-1,0 0 0,0-2 1,0 1-1,-1-2 0,1 0 1,-1-1-1,15-7 0,-3-2-17,0 0-1,-2-2 1,1 0-1,42-39 0,-63 51 2,0-1 0,0-1 0,0 1 0,0-1 0,-1 1 0,0-1 0,-1-1 0,1 1-1,-1 0 1,0-1 0,-1 0 0,1 1 0,-2-1 0,1 0 0,-1 0 0,1 0 0,-2-1-1,1 1 1,-1 0 0,0 0 0,-1 0 0,0 0 0,-2-8 0,3 13-47,-1 0 0,1 0 0,-1 1 0,0-1 0,1 0 0,-1 1 1,0-1-1,0 1 0,0-1 0,-1 1 0,1-1 0,0 1 0,-1 0 0,1 0 1,0-1-1,-1 1 0,1 0 0,-1 0 0,0 1 0,1-1 0,-1 0 0,0 0 1,1 1-1,-1-1 0,0 1 0,0 0 0,0-1 0,-3 1 0,3 0-3,-1 0-1,1 0 1,0 1-1,-1-1 1,1 1-1,0-1 1,0 1-1,0 0 1,-1 0-1,1 0 1,0 0-1,0 0 1,0 0-1,0 1 1,0-1-1,1 1 1,-1-1-1,0 1 0,1-1 1,-1 1-1,1 0 1,-3 4-1,-1 5 1,0 1 0,1-1-1,0 1 1,1 0 0,-3 17-1,2-5 30,1 43 0,3-55 3,1 0 0,0 0 0,1-1-1,0 1 1,1-1 0,0 1 0,1-1-1,0 0 1,1-1 0,0 1 0,1-1 0,0 0-1,1 0 1,14 17 0,-18-25 31,-1 1 1,1-1-1,0 0 1,0 0-1,0 0 1,1 0-1,-1 0 1,0 0 0,1-1-1,-1 0 1,8 2-1,-5-2-17,1 0 0,0 0 0,0-1 0,-1 0 0,1 0 0,8-2 0,1-1 47,-1-1 0,1-1 0,-1 0 0,29-14 0,-20 7-23,3-1 4,-1-1 0,33-23 0,-33 16-16,-2-2 0,0 0 0,26-35-1,-31 35-75,1 0 0,0 2-1,2 0 1,33-24 0,-46 38-3,1 1 0,0 0 0,0 1 1,15-5-1,-22 9 35,0 0 1,-1 0-1,1 0 0,0 1 1,0-1-1,0 1 0,0 0 0,-1 0 1,1 0-1,0 0 0,0 1 1,0-1-1,0 1 0,-1 0 1,1-1-1,0 1 0,0 0 1,-1 1-1,1-1 0,-1 0 0,1 1 1,3 3-1,-5-4 18,0 0-1,0 0 0,0 0 1,0 0-1,-1 0 1,1 0-1,0 0 0,-1 0 1,1 1-1,-1-1 1,1 0-1,-1 0 0,0 1 1,1-1-1,-1 0 1,0 1-1,0-1 1,0 0-1,0 1 0,0-1 1,0 0-1,0 1 1,-1-1-1,1 0 0,0 0 1,-1 1-1,1-1 1,-1 0-1,1 0 1,-1 1-1,0-1 0,0 0 1,1 0-1,-1 0 1,0 0-1,0 0 0,0 0 1,0 0-1,0-1 1,0 1-1,0 0 1,0 0-1,0-1 0,-1 1 1,1-1-1,0 1 1,0-1-1,-1 1 0,1-1 1,0 0-1,0 0 1,-1 1-1,1-1 1,0 0-1,-1 0 0,1 0 1,0-1-1,-1 1 1,1 0-1,0 0 0,-1-1 1,1 1-1,-2-1 1,-1-1 50,-5-1-63,0 1 1,0-1-1,-1 1 0,-13-1 0,20 3-8,0 0 0,1 1 0,-1-1 0,0 0 0,0 1 0,1-1 0,-1 1 0,0 0 0,1 0 0,-1 0 0,1 0 0,-1 1 0,1-1-1,0 0 1,0 1 0,-1 0 0,1 0 0,0-1 0,0 1 0,-2 3 0,-1 3 10,0 0-1,1-1 1,-1 1-1,2 1 1,-1-1-1,1 1 1,0-1-1,1 1 1,0 0-1,-1 17 1,1-1 13,2 0 0,4 43 1,-3-60 24,0 0 1,1 0 0,0 0-1,0 0 1,1 0 0,0 0-1,0-1 1,1 1 0,5 8-1,-7-13-9,0 0-1,0 0 1,1-1-1,-1 1 1,0-1-1,1 0 1,0 1 0,0-1-1,-1 0 1,1-1-1,0 1 1,1 0-1,-1-1 1,0 0-1,0 1 1,1-1-1,-1-1 1,0 1-1,1 0 1,-1-1 0,1 0-1,-1 0 1,1 0-1,3 0 1,16-5 5,-1 0 0,1-2 1,-2 0-1,26-13 1,-8 4 30,0 0-33,-1-2 1,0-2-1,45-33 1,-30 15-115,67-65-1,-87 70 176,-20 19-67,1 1 0,21-16 0,-17 11-184,-15 14 85,-11 12 103,-4 7-105,1 0 0,1 1 0,-11 22 0,1-2 5,-21 47 12,29-56 82,4-11 18,1 1 0,-6 25 1,11-36-2,1 0 0,0 0 0,0-1 0,1 1 0,-1 0 0,1 0 0,1 0 0,-1 0 0,1-1 1,0 1-1,2 7 0,-3-12-12,1-1 1,-1 1-1,1 0 0,-1 0 1,1 0-1,-1-1 1,1 1-1,-1 0 1,1-1-1,0 1 1,-1 0-1,1-1 0,0 1 1,0-1-1,-1 1 1,1-1-1,0 1 1,0-1-1,0 0 0,0 1 1,-1-1-1,1 0 1,0 0-1,0 0 1,0 1-1,0-1 1,0 0-1,0 0 0,0 0 1,1-1-1,1 1-1,-1-1-1,0 1 0,1-1 1,-1 1-1,0-1 0,1 0 1,-1 0-1,0 0 0,0-1 1,4-2-1,1-4 32,0 0-1,-1-1 1,1 1-1,-2-2 1,6-9-1,-4 6-61,19-35-36,-2-1 1,27-79-1,-49 121-12,0 0 1,-1 1-1,1-13 0,-3 16-70,-2 6 42,-3 7 2,6-9 77,-7 10-17,1 1-1,1 0 1,0 0 0,1 1-1,0 0 1,1 0 0,-3 25-1,5-29-11,-1 9 58,1 0 0,2 34 0,0-48 14,-1 1-1,1-1 0,0 0 0,0 0 0,0 0 1,0 0-1,1-1 0,-1 1 0,1 0 0,0 0 1,0-1-1,1 0 0,-1 1 0,1-1 1,-1 0-1,1 0 0,0 0 0,6 4 0,-6-6-24,-1 0 0,1 1-1,0-1 1,-1-1 0,1 1-1,0 0 1,0-1 0,0 0-1,0 1 1,-1-1 0,1 0-1,0 0 1,0-1 0,0 1-1,0-1 1,4-1 0,5-1 72,-1-2 1,17-7 0,-22 9-94,11-6 38,0-1 0,0-1 1,-1 0-1,-1-2 0,27-26 0,63-83-8,-79 91-63,-10 10 30,-10 13-40,1-1 0,-1 1-1,2 0 1,8-7 0,-16 15 45,0 0 0,0 0 0,0 0 0,0-1 0,1 1 1,-1 0-1,0 0 0,0 0 0,0-1 0,1 1 0,-1 0 0,0 0 0,0 0 0,0 0 0,1 0 0,-1 0 0,0 0 1,0 0-1,1-1 0,-1 1 0,0 0 0,0 0 0,1 0 0,-1 0 0,0 0 0,0 0 0,1 0 0,-1 0 1,0 0-1,0 0 0,0 1 0,1-1 0,-1 0 0,0 0 0,0 0 0,1 0 0,-1 0 0,0 0 0,0 0 0,0 1 1,1-1-1,-1 0 0,0 0 0,0 0 0,0 0 0,0 1 0,1-1 0,-1 0 0,0 0 0,0 1 0,0-1 0,0 0 1,0 0-1,0 0 0,0 1 0,0-1 0,0 0 0,0 0 0,0 1 0,0-1 0,0 1 0,0 19-136,0-14 144,-13 92 70,1 5-28,10-78 62,-1 23 215,3-44-280,0-1 0,0 1 1,1-1-1,-1 1 1,1-1-1,0 1 1,0-1-1,0 1 1,1-1-1,1 4 1,-2-6-24,-1-1 0,1 1 0,-1 0 0,1 0 0,-1-1 0,1 1 0,-1-1 0,1 1 0,-1 0 0,1-1 0,0 1 0,-1-1 0,1 1 0,0-1 0,0 0 0,-1 1 0,1-1 0,0 0 0,0 1 0,-1-1 0,1 0 0,0 0 0,0 0 0,0 0 0,0 0 0,-1 0 0,1 0 0,0 0 0,0 0 0,0 0 0,0 0 0,-1 0 0,1-1 0,0 1 0,0 0 0,0-1 0,-1 1 0,2-1 0,1-1 12,0 0 1,0-1-1,-1 1 0,1-1 1,0 0-1,-1 1 0,4-7 1,8-14 29,21-45 1,-28 50-121,2 0 0,0 1 0,0 0 1,2 1-1,24-30 0,-34 46 54,-1 0 0,0-1-1,0 1 1,0 0 0,0 0 0,1-1-1,-1 1 1,0 0 0,0 0 0,1 0-1,-1-1 1,0 1 0,0 0-1,1 0 1,-1 0 0,0 0 0,1 0-1,-1-1 1,0 1 0,0 0 0,1 0-1,-1 0 1,0 0 0,1 0 0,-1 0-1,0 0 1,1 0 0,-1 0-1,0 0 1,1 0 0,-1 0 0,0 1-1,0-1 1,1 0 0,-1 0 0,0 0-1,1 0 1,-1 0 0,0 1-1,0-1 1,1 0 0,-1 0 0,0 0-1,0 1 1,1-1 0,-1 0 0,0 0-1,0 1 1,0-1 0,0 0-1,1 0 1,-1 1 0,5 17-69,-5-16 65,2 22-55,-1 0 1,-1 0 0,-1 0 0,-6 34-1,4-34 61,-50 311 184,36-243-89,8-41 49,-28 88-1,36-135-117,0-1-1,0 0 0,-1 0 1,0 0-1,1 0 0,-1 0 1,0 0-1,-1-1 0,1 1 1,-5 4-1,6-6-8,-1 0 0,1 0-1,-1 0 1,0 0 0,1-1 0,-1 1 0,0 0-1,0-1 1,0 1 0,0-1 0,1 1 0,-1-1-1,0 0 1,0 0 0,0 0 0,0 0 0,0 0-1,0 0 1,0-1 0,1 1 0,-4-2 0,-1 0 13,1 0 1,-1-1-1,1 0 1,-1-1-1,1 1 1,0-1-1,0 0 1,1 0 0,-1 0-1,1-1 1,0 0-1,0 0 1,0 0-1,1 0 1,0 0-1,0-1 1,-3-7-1,3 7-27,1-1 0,0 1 0,0-1-1,0 1 1,1-1 0,0 0-1,0 0 1,1 1 0,0-1-1,0 0 1,1 0 0,-1 1-1,1-1 1,1 0 0,-1 1 0,5-10-1,-1 6 26,0 0-1,1 0 0,1 1 1,0 0-1,0 0 0,1 0 1,0 1-1,0 0 1,1 1-1,0-1 0,17-9 1,4 0-13,0 1 1,54-18 0,2 7-1904,-74 24 312,0 1 0,0 0 0,-1 1 0,1 0 0,18 2 0,-8 3-4256,-3 4 1905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23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137 570 4064,'5'-16'4229,"-1"20"-2790,1 5-350,-4 2-811,0-1 0,-1 1 0,0 0 0,0-1 0,-4 19 0,0-4 38,-10 94 953,-39 156 1,49-260-1133,-1 0 1,0 0-1,-1-1 1,-13 24 0,9-19 44,10-17-76,-1 0 0,0 1 0,0-1 0,-1 0 1,1 0-1,0 0 0,-1 0 0,0 0 0,1 0 1,-1 0-1,0 0 0,-4 2 0,6-3-82,0-1 0,0 0-1,0 0 1,0 0 0,-1 0-1,1 0 1,0 0 0,0 0 0,0 0-1,0 0 1,-1 0 0,1 0 0,0 0-1,0 0 1,0 0 0,0-1-1,0 1 1,-1 0 0,1 0 0,0 0-1,0 0 1,0 0 0,0 0 0,0 0-1,0 0 1,-1 0 0,1-1-1,0 1 1,0 0 0,0 0 0,0 0-1,0 0 1,0 0 0,0 0-1,0-1 1,0 1 0,0 0 0,0 0-1,0 0 1,0 0 0,0-1 0,-2-11 419,3-20-214,12-47-122,32-110 0,-30 144-122,2 0 1,1 1-1,46-79 0,-48 96 4,2-2 31,0 0 0,29-32 0,-41 54-51,0 1 0,0-1 1,0 1-1,1 1 0,0 0 1,0-1-1,1 2 1,-1-1-1,1 1 0,0 1 1,0-1-1,0 1 1,1 1-1,9-3 0,-14 5 19,-1 0-1,1 0 0,0 0 0,0 1 1,-1-1-1,1 1 0,0 0 0,-1 0 1,1 0-1,0 0 0,-1 1 0,0-1 0,1 1 1,-1 0-1,0 0 0,0 0 0,0 1 1,0-1-1,0 1 0,-1-1 0,1 1 1,-1 0-1,0 0 0,1 0 0,-1 1 0,-1-1 1,1 0-1,0 1 0,-1-1 0,0 1 1,0-1-1,1 6 0,-2-1 35,0 0-1,-1 0 1,0 0-1,0 0 1,-1 0-1,0-1 1,0 1-1,-1 0 1,0-1-1,0 0 1,-1 0-1,0 0 1,0 0-1,-1 0 1,0-1-1,-6 7 1,5-6 30,0-1 0,-1 0 1,1 0-1,-1-1 1,0 0-1,-1 0 1,1-1-1,-1 0 0,0 0 1,0-1-1,0 1 1,0-2-1,-1 1 1,-13 1-1,18-4-29,-1 1 0,1-1-1,-1 0 1,0 0 0,1-1 0,-1 1-1,0-1 1,1 0 0,-1 0 0,1-1-1,0 1 1,-1-1 0,1 0 0,-6-4-1,1 1-164,5 2-5,6 4 21,9 1-40,84-10 208,-68 5 49,-14 2-74,276-39 43,-232 29-15,0-3 0,-1-2 0,54-24-1,-72 25-67,20-9-71,-111 68-93,31-26 146,-38 39 0,52-47 88,0 0 0,0 1 0,0 0-1,2 0 1,-1 0 0,-5 17 0,4-1 318,8-27-352,0 0 1,0 1-1,0-1 1,0 0-1,-1 0 0,1 1 1,0-1-1,0 0 1,1 0-1,-1 1 1,0-1-1,0 0 1,0 0-1,0 1 0,0-1 1,0 0-1,0 0 1,0 1-1,0-1 1,0 0-1,1 0 1,-1 1-1,0-1 1,0 0-1,0 0 0,0 0 1,1 0-1,-1 1 1,0-1-1,1 0 1,0 0 18,-1 0 0,1 0 0,0 0 0,0-1 0,0 1 0,0 0 1,0-1-1,-1 1 0,1 0 0,0-1 0,0 1 0,-1-1 0,1 1 0,0-1 1,0 0-1,33-28 266,39-43 1,14-13-352,-75 71-153,-15 28-442,-1 2 637,0-1-1,0 20 0,3-30 21,1 1 0,0-1 0,1 0 0,-1 1 0,1-1 0,0 0 0,1 1 0,-1-1 0,1 0 0,3 6 0,-2-5 43,0-1-1,0 1 0,0-1 0,1 0 1,7 7-1,-9-10-4,0 0 0,0 0 0,1 0 0,-1-1 0,1 1 0,-1-1 0,1 1 0,0-1 0,-1 0 0,1 0 0,0 0 0,0 0 0,5 0 0,0-1 19,0 0-1,1 0 1,-1-1 0,0 0 0,1 0 0,14-5 0,47-21-3,-58 22 15,55-31 105,-26 13-158,-26 15-30,17-15-1,-4 4-105,-26 17 109,0 1 0,0 0 0,-1-1 0,1 0 0,-1 1 1,1-1-1,-1 0 0,2-3 0,-3 4-3,1 0 0,-1 0 1,1 0-1,-1 0 0,1 1 0,-1-1 0,1 0 1,0 0-1,0 0 0,-1 1 0,1-1 0,0 0 0,0 1 1,0-1-1,0 0 0,0 1 0,-1-1 0,1 1 1,0 0-1,0-1 0,0 1 0,0 0 0,1 0 0,-1-1 1,0 1-1,0 0 0,0 0 0,0 0 0,0 0 1,0 0-1,2 1 0,26 1-47,-24-2 16,0 0-1,1 0 1,-1 1-1,0-1 1,11 4-1,-14-3 30,-1-1 0,1 1 1,0 0-1,-1 0 0,1 0 0,-1 0 1,0 0-1,1 1 0,-1-1 0,0 0 1,0 1-1,0-1 0,0 1 0,0-1 0,0 1 1,0-1-1,0 1 0,0 0 0,-1-1 1,1 1-1,-1 0 0,1 3 0,0 3-15,0 0-1,-1 15 0,0-18 34,-1 0 0,1 0-1,0 0 1,1 0-1,-1 0 1,1 0-1,0 0 1,0-1-1,1 1 1,-1 0-1,5 7 1,-6-11 7,1 0-1,0 0 1,0 0 0,0 0-1,0 0 1,0-1 0,0 1 0,0 0-1,0 0 1,0-1 0,0 1-1,0 0 1,1-1 0,-1 1-1,0-1 1,0 0 0,3 1 0,-1-1 0,0 0 1,0 0-1,0 0 0,0 0 1,0 0-1,-1-1 1,7-1-1,4-3 21,-1 0-1,23-13 1,-15 8 67,-15 7-100,47-21 59,-1-2 1,64-44 0,-100 58-58,-1-1 1,0 0 0,-2-1 0,1 0-1,-2-1 1,0 0 0,16-30 0,49-124-32,-71 157 8,15-35-4,-5 12-44,-2 1 0,17-67 0,-30 100 42,1 0 1,-1 1 0,0-1 0,0 0 0,0 0 0,1 1 0,-1-1-1,0 0 1,0 0 0,0 1 0,0-1 0,0 0 0,0 0 0,0 1-1,-1-1 1,1 0 0,0 1 0,0-1 0,-1-1 0,0 3-4,0 0 0,0 0 0,0 0 1,0 0-1,0 0 0,0 0 0,0 0 1,1 1-1,-1-1 0,1 0 0,-2 3 1,-14 36-124,1 1 0,-15 65 0,11-31 65,-15 54 2,29-101 114,0-1 0,0 51-1,5-70 15,0 1 0,1-1 0,1 0 0,0 1 0,0-1 0,0 0 0,6 11 0,-6-14-11,0 0 0,1 0 0,0-1 0,0 1 0,0-1 0,0 0 0,1 0-1,-1 0 1,1 0 0,0 0 0,0-1 0,10 6 0,-11-8-4,1 1 0,0-1 0,0 0 0,0 0-1,0-1 1,1 1 0,-1-1 0,0 0 0,0 0-1,0 0 1,0-1 0,0 1 0,1-1 0,-1 0-1,4-2 1,11-3-227,33-17 1,-45 20 2,13-7-381,-6 4-1110,0 0-1,0-2 1,14-10 0,-27 17 1497,0 1 1,-1-1 0,1 1-1,0-1 1,-1 1 0,1-1-1,-1 0 1,1 1-1,-1-1 1,1 0 0,-1 1-1,1-1 1,-1 0 0,0 0-1,1 0 1,-1 1-1,0-1 1,0 0 0,1 0-1,-1-1 1,3-3-1373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24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31 4736,'-27'-11'1530,"27"11"-1484,0 0 0,-1 0 0,1 0 0,-1-1-1,1 1 1,0 0 0,-1 0 0,1 0-1,-1 0 1,1 0 0,0 0 0,-1 0-1,1 0 1,-1 1 0,1-1 0,0 0-1,-1 0 1,1 0 0,-1 0 0,1 0-1,0 1 1,-1-1 0,1 0 0,0 0-1,-1 0 1,1 1 0,0-1 0,0 0-1,-1 1 1,1-1 0,0 0 0,0 1 0,-1-1-1,1 0 1,0 1 0,0-1 0,0 0-1,0 1 1,0-1 0,-1 1 0,1-1-1,0 0 1,0 1 0,0-1 0,0 1-1,0-1 1,0 0 0,0 1 0,1 0-1,0 1 307,1 0 0,0 0-1,0 0 1,0-1 0,0 1-1,0 0 1,0-1-1,1 0 1,-1 1 0,0-1-1,6 2 1,-2-1 92,1 0-1,1 0 1,8 1 0,6-1 134,0 0-1,1-2 1,-1-1-1,27-4 1,88-23 383,13 0-2410,-141 26 479,0 2 0,18 0 0,-23 0 557,0 1 1,-1-1 0,1 1-1,-1 0 1,1 1-1,-1-1 1,1 0-1,-1 1 1,6 3-1,10 11-1533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26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10 859 3712,'-9'16'7705,"9"-16"-7650,45-35 3203,-1 4-2573,1 3-1,85-41 0,-71 41-854,-59 28 162,0 0 0,0 0 0,0 0 0,0 0 0,0 0 0,0 0 0,1 0 1,-1 0-1,0 0 0,0 0 0,0 0 0,0 0 0,0 0 0,0 0 0,0 0 0,0 0 0,0 0 0,1 0 1,-1 0-1,0 0 0,0 0 0,0 0 0,0 0 0,0 0 0,0 0 0,0 0 0,0 0 0,0 1 0,0-1 0,0 0 1,0 0-1,0 0 0,0 0 0,1 0 0,-1 0 0,0 0 0,0 0 0,0 0 0,0 0 0,0 0 0,0 1 1,0-1-1,0 0 0,0 0 0,0 0 0,0 0 0,0 0 0,0 0 0,0 0 0,0 1 0,-2 8 65,-3 10 268,3-12-227,0 0 0,0 0 0,0 0 0,1 0 0,1 1-1,-1 12 1,1-17-40,0 0-1,1 1 1,-1-1 0,1 0-1,0 1 1,-1-1-1,1 0 1,1 0 0,-1 0-1,0 0 1,1 0-1,0 0 1,0 0 0,0 0-1,0-1 1,4 4-1,-4-3 53,1-1-1,0 0 0,0 0 1,0 0-1,0 0 0,0 0 1,1-1-1,-1 1 0,0-1 1,1 0-1,-1 0 0,1 0 1,7 0-1,-6-1-56,0 0 1,0-1-1,0 0 0,0 0 1,0 0-1,0 0 0,-1-1 1,1 0-1,7-4 0,106-66 250,1-1-382,-45 42-186,-46 21 205,-22 6-153,-12 11 69,3-4 142,0 1 1,0-1 0,-1-1-1,1 1 1,-1 0-1,-4 2 1,-13 10-101,12-7 104,0 1 1,1 0-1,0 0 1,-11 17-1,15-21 28,1 1-1,0-1 1,1 1-1,0 0 0,0 0 1,0 0-1,0 0 1,1 0-1,0 0 0,0 12 1,1-17-3,0 1 1,0-1-1,0 0 1,0 0-1,0 1 1,0-1-1,1 0 0,-1 0 1,0 1-1,1-1 1,-1 0-1,1 0 1,0 0-1,-1 0 1,1 0-1,0 0 1,-1 0-1,1 0 1,0 0-1,0 0 1,0 0-1,0 0 0,0-1 1,0 1-1,0 0 1,0-1-1,0 1 1,0-1-1,1 1 1,-1-1-1,0 1 1,0-1-1,3 1 1,0-1 13,0 0 0,0 0 1,0 0-1,0 0 1,0 0-1,1-1 1,-1 0-1,5-1 0,85-28 237,162-76-1,-241 98-255,-1 1 0,1-2 0,-1 0 0,-1-1 0,1 0 0,-2-1 0,22-24 0,-15 11 13,-1-1 0,16-29 0,27-63-21,-31 59-37,127-212-377,-152 263 361,0-1-1,0 0 1,-1 0-1,4-10 1,-8 17 18,1 0 1,-1 0-1,0 0 1,1 1-1,-1-1 1,0 0 0,0 0-1,1 0 1,-1 0-1,0 0 1,0 0-1,0 0 1,0 1-1,0-1 1,0 0 0,0 0-1,-1 0 1,1 0-1,0 0 1,0 0-1,-1 0 1,1 1-1,-1-1 1,1 0 0,0 0-1,-1 0 1,0 1-1,1-1 1,-2-1-1,2 2 11,0 0 0,0 0 1,0 0-1,-1 0 0,1 0 0,0-1 0,0 1 0,0 0 0,-1 0 0,1 0 0,0 0 0,0 0 0,-1 0 0,1 0 0,0 0 0,0 0 1,-1 0-1,1 0 0,0 0 0,0 0 0,-1 0 0,1 0 0,0 0 0,0 0 0,0 0 0,-1 0 0,1 0 0,0 1 0,-7 1-39,1 1 0,0 0 0,0 0 0,1 1 0,-1-1 0,1 1 0,-1 1 0,1-1-1,0 1 1,1-1 0,-6 9 0,-1 2 16,0 0 0,-15 33 0,2 6 35,3 1 0,-16 68-1,29-93 48,-5 18 59,-9 63 0,19-86-25,1 1-1,1 0 1,1 0-1,4 31 1,-3-52-39,-1 0 0,1 0 1,1 0-1,-1 0 0,1 0 0,-1 0 0,1-1 0,1 1 1,-1-1-1,1 1 0,-1-1 0,1 0 0,1 0 0,-1 0 1,0 0-1,1-1 0,0 0 0,0 1 0,0-1 0,0-1 0,0 1 1,1 0-1,-1-1 0,1 0 0,0 0 0,-1-1 0,1 1 1,0-1-1,0 0 0,0 0 0,8 0 0,4-1-4,-1 0 0,0-1 1,1-1-1,16-4 0,66-20 152,-60 16-78,-6 0-77,-1 0 1,0-2-1,-1-1 0,57-34 1,-85 45-50,0 0 1,0 0 0,0-1-1,-1 1 1,1-1 0,-1 0-1,0 1 1,1-1 0,-1 0-1,0 0 1,-1 0 0,1-1-1,-1 1 1,1 0 0,1-7-1,-3 10 6,0-1 0,0 1-1,0 0 1,0 0 0,0-1-1,0 1 1,0 0 0,0 0-1,0-1 1,0 1-1,0 0 1,0 0 0,0-1-1,0 1 1,0 0 0,0 0-1,0-1 1,0 1 0,0 0-1,0 0 1,0-1 0,0 1-1,0 0 1,0 0 0,-1 0-1,1-1 1,0 1 0,0 0-1,0 0 1,0 0-1,-1-1 1,1 1 0,0 0-1,0 0 1,-1 0 0,1 0-1,0 0 1,0-1 0,0 1-1,-1 0 1,1 0 0,0 0-1,-1 0 1,1 0 0,-18 2-152,-17 12-39,23-7 182,-1 0 0,1 1 1,1 1-1,-13 11 0,22-17 11,-1-1 1,1 1-1,0 0 1,0 0-1,0 0 1,0 0-1,0 0 1,0 0 0,1 0-1,0 1 1,0-1-1,0 0 1,0 1-1,0-1 1,0 6-1,1-4 31,1 1 0,-1-1 0,1 0 0,0-1 0,0 1-1,1 0 1,-1 0 0,1 0 0,0-1 0,4 8 0,-2-6 50,-1 0 0,2 1 1,-1-1-1,1 0 0,0-1 1,0 1-1,0-1 0,8 6 1,-10-9-35,0-1 0,-1 1 0,1-1 1,0 1-1,0-1 0,0 0 0,0 0 1,0 0-1,0 0 0,1-1 1,-1 1-1,0-1 0,0 0 0,0 0 1,1 0-1,-1 0 0,0 0 0,0-1 1,0 1-1,0-1 0,6-2 1,17-10 84,0-1 0,0-1 0,43-35 0,60-35 77,-72 51-165,-31 16-39,-4 2-78,-16 13-57,-7 5-99,-11 13 109,7-9 99,-1 1 0,0-1 0,-8 7 0,-22 17 137,1 1 0,-54 63 0,66-71 134,28-26-110,-1 1 1,1 0 0,0 0 0,0 0 0,0 0 0,8-1 0,45-8 58,-32 6-143,85-15 75,42-9-3011,-115 23 305,-28 4-351,1 1-1,16-6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26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77 8320,'-31'-48'3744,"22"35"-3232,4 9 128,10 4-448,0-3-288,4-2 32,4 2-3168,0 3 1792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33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5 2976,'3'-4'9555,"-9"9"-10545,-24 23 1570,1 2 0,2 0 1,1 2-1,-23 38 0,20-28-198,2 1-1,3 1 1,-26 62-1,42-86-250,2-1 0,0 1 0,1 1 0,1-1 1,1 0-1,1 1 0,1 0 0,0 0 0,2-1 0,0 1 0,5 21 0,0-15 72,13 35-1,-14-48-78,1 0 0,0 0-1,1-1 1,10 16 0,-16-27-217,0-1 0,0 1 0,1 0 0,-1-1 0,0 1 0,1-1 0,-1 1 0,1-1 0,-1 0 0,1 0 0,-1 0 0,1 0 0,0 0 0,0 0 0,0 0 0,-1 0 0,1 0 0,0-1 0,0 1 0,0-1 0,0 0 0,4 1 0,11-4-1325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36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2 843 3328,'-2'13'1953,"2"-13"-1885,0 0-1,1 1 1,-1-1-1,0 0 1,0 0-1,0 0 1,0 1-1,0-1 1,0 0-1,0 0 1,0 0-1,0 1 1,0-1 0,1 0-1,-1 0 1,0 0-1,0 1 1,0-1-1,0 0 1,1 0-1,-1 0 1,0 0-1,0 0 1,0 0-1,0 1 1,1-1-1,-1 0 1,0 0 0,0 0-1,1 0 1,-1 0-1,0 0 1,0 0-1,0 0 1,1 0-1,-1 0 1,0 0-1,0 0 1,0 0-1,1 0 1,-1 0-1,0 0 1,0 0 0,1 0-1,-1-1 1,0 1-1,0 0 1,0 0-1,1 0 1,-1 0-1,0 0 1,0 0-1,0-1 1,0 1-1,0 0 1,1 0-1,-1 0 1,0 0 0,0-1-1,74-63 3983,-28 21-2840,69-83-1,-53 59-473,-58 63-699,-3 3-18,0-1-1,0 1 1,0 0 0,1 0-1,-1-1 1,0 1-1,1 0 1,-1 0 0,1 0-1,1 0 1,-3 1-18,1-1 0,-1 1 0,1 0 0,-1 0 1,0 0-1,1 0 0,-1 1 0,0-1 0,1 0 0,-1 0 0,0 0 0,1 0 1,-1 0-1,0 0 0,1 0 0,-1 1 0,0-1 0,1 0 0,-1 0 0,0 0 0,1 1 1,7 12-104,-6-5 137,0 0-1,0 0 0,-1 0 1,0 1-1,0-1 0,-1 0 0,0 0 1,0 1-1,-3 11 0,2-11 43,0 0-1,0 0 1,1 1-1,1-1 1,-1 0-1,1 0 1,3 11-1,-3-17-43,0-1 1,0 1-1,1-1 0,-1 1 0,1-1 0,-1 0 1,1 0-1,0 0 0,0 0 0,0 0 0,0 0 1,0 0-1,0 0 0,0-1 0,1 1 1,-1-1-1,1 0 0,-1 0 0,1 0 0,-1 0 1,1 0-1,3 0 0,3 1 57,0-1-1,0 0 1,-1 0-1,1-1 1,17-2-1,144-31 178,-140 26-278,12-3 34,-1-2-1,0-1 1,-1-2-1,60-33 0,-71 29 92,-28 18-132,0 0-1,1 0 1,-1 0-1,0 0 1,0 0-1,0 0 1,0-1 0,0 1-1,0 0 1,0-1-1,0 1 1,0-1-1,0 1 1,-1 0 0,1-3-1,-21 22-429,-12 14 244,22-22 239,0 1 1,0-1-1,1 1 1,-10 18-1,19-29-34,-4 6 27,0 1-1,1-1 1,0 1 0,0 0 0,-2 8 0,5-13 1,0 0 0,-1 0 0,1 0 1,0 0-1,0 0 0,0 0 0,1 0 1,-1 0-1,0 0 0,1 0 0,-1 0 1,1 0-1,0 0 0,0 0 0,0 0 1,-1 0-1,2-1 0,-1 1 0,0 0 1,0-1-1,0 1 0,1-1 1,1 3-1,-2-4-5,0 1 0,0 0 0,0-1 0,0 1 0,-1-1 0,1 1 0,0-1 0,0 0 0,0 1 0,0-1 0,0 0 0,0 0 1,0 1-1,0-1 0,0 0 0,0 0 0,0 0 0,0 0 0,0 0 0,0-1 0,2 1 0,0-1 8,0 0 1,-1 0-1,1 0 0,0-1 1,-1 1-1,1-1 1,3-2-1,3-4 48,0-1-1,13-15 1,-20 22-57,30-44 104,-24 34-272,1 0-1,15-18 1,-19 24-168,-10 15-57,-1 4 251,4-11 102,1 1-1,0 0 0,-1 0 0,1-1 0,1 1 1,-1 0-1,-1 5 0,2-8 18,-1 7 32,1 0 1,0 0-1,0 0 1,1 13-1,0-18-9,-1 0-1,0 0 0,1-1 0,0 1 0,-1 0 0,1-1 0,0 1 0,0 0 1,0-1-1,0 1 0,0-1 0,1 1 0,-1-1 0,0 0 0,1 1 0,-1-1 1,1 0-1,-1 0 0,1 0 0,-1 0 0,1 0 0,0 0 0,3 0 0,4 1 43,0 0 0,0-1-1,1-1 1,-1 1-1,1-2 1,17-1-1,-22 1-46,49-6 71,97-26 1,47-32-269,-185 59 180,0 0 0,0 0 0,-1-2 0,14-9 0,-11 9-247,-13 7-107,-9 6 56,-31 26 29,7-6 264,25-20 20,-1 0 0,1 1 0,1 0 0,-1 0 0,1 0 0,-8 12 0,13-17-12,-1-1 0,1 1 0,-1 0 1,1 0-1,0 0 0,-1-1 0,1 1 0,0 0 0,0 0 0,0 0 0,0 0 1,0 0-1,0 0 0,0 0 0,0 0 0,0 0 0,0-1 0,0 1 0,0 0 0,1 0 1,-1 0-1,0 0 0,1 0 0,-1-1 0,0 1 0,1 0 0,-1 0 0,1-1 1,0 1-1,-1 0 0,1 0 0,-1-1 0,1 1 0,0-1 0,1 2 0,-1-1 22,1-1-1,0 1 1,0 0-1,0 0 1,-1-1-1,1 1 1,0-1-1,0 1 1,0-1-1,0 0 1,0 0-1,0 0 1,0 0-1,0 0 0,0 0 1,2-1-1,5-2 23,-1 0-1,1-1 1,-1 0-1,0 0 1,0 0-1,-1-1 1,0 0 0,11-10-1,0-2-21,29-37 0,-30 32-16,-2-1-1,19-36 1,16-49-92,-24 49-87,-4-1-1,-2-2 1,19-97 0,-38 155 87,0 0 1,-1 0-1,0 0 1,0 0-1,0 0 1,-2-7-1,2 10 68,0 0 0,0 0-1,0 1 1,0-1-1,-1 0 1,1 0 0,0 1-1,-1-1 1,1 0-1,-1 0 1,1 1-1,-1-1 1,1 1 0,-1-1-1,1 0 1,-1 1-1,1-1 1,-1 1 0,0-1-1,1 1 1,-1-1-1,0 1 1,0 0 0,1-1-1,-1 1 1,0 0-1,0 0 1,1 0 0,-1-1-1,0 1 1,0 0-1,0 0 1,0 0 0,1 0-1,-1 0 1,0 0-1,0 1 1,0-1 0,-1 0-1,-3 2 2,0 0-1,0 1 0,0-1 1,0 1-1,0 0 1,1 0-1,-1 0 1,1 1-1,0-1 1,0 1-1,0 0 1,0 0-1,1 1 1,-4 4-1,-3 8-34,0 0 0,-13 30 0,8-5 115,1 1 0,2 0-1,-6 51 1,2-14 152,10-45-65,1 0 1,0 60 0,5-90-115,1 1 0,-1 0 1,1-1-1,-1 1 0,2 0 0,-1-1 1,1 1-1,2 5 0,-3-9-1,0 0 0,0 0-1,0-1 1,0 1 0,0 0 0,0-1 0,1 1-1,-1-1 1,1 0 0,-1 1 0,1-1-1,0 0 1,-1 0 0,1 0 0,0 0 0,0 0-1,0 0 1,-1-1 0,1 1 0,0-1-1,0 1 1,0-1 0,0 0 0,0 0 0,3 0-1,3 0 65,1-1-1,-1-1 0,0 1 1,0-1-1,0-1 0,-1 0 1,11-5-1,7-2-9,141-63-280,-90 37-116,-69 34-65,-7 7 168,-3 4 170,2-5 65,0 1 1,0-1-1,0 1 0,-4 7 0,3-9-49,0 1 1,1 0-1,0-1 1,-1 1-1,2 0 0,-1 0 1,0 0-1,0 4 1,2-4 42,-1 0 1,1-1-1,-1 1 1,1 0-1,0-1 1,0 1 0,1-1-1,-1 0 1,1 1-1,-1-1 1,1 0-1,0 0 1,1 0-1,-1 0 1,0 0-1,1-1 1,-1 1 0,1-1-1,0 1 1,0-1-1,0 0 1,0 0-1,0 0 1,1-1-1,-1 1 1,1-1 0,-1 0-1,1 0 1,-1 0-1,1 0 1,-1-1-1,1 1 1,0-1-1,-1 0 1,1 0-1,6-1 1,21-3 92,0-2-1,0-2 1,36-13-1,87-42-116,-136 55-32,33-13 134,86-43-113,-101 43-95,-23 12-76,-12 9 47,-5 2-32,-39 25-85,-42 28 35,69-44 245,1 1 0,0 1 1,-14 15-1,26-24 11,0-1 0,0 1 0,1 0-1,-1 0 1,1 0 0,-1 0-1,-1 6 1,4-9-34,0-1-1,0 1 1,-1 0 0,1-1-1,0 1 1,0 0-1,0 0 1,0-1-1,0 1 1,0 0 0,0 0-1,0-1 1,1 1-1,-1 0 1,0-1 0,0 1-1,1 0 1,-1-1-1,0 1 1,1 0 0,-1 0-1,1 0 12,0 0 0,0-1 0,0 1 0,1 0 0,-1-1 0,0 1 0,0-1 0,0 1 0,0-1 0,1 0 0,-1 1 0,0-1 0,0 0 0,1 0 0,-1 0 0,0 0 0,2 0 0,5-1 63,0 0 0,0 0-1,0 0 1,0-1 0,0 0 0,9-4 0,45-23 17,-47 22-90,17-10-127,0 0 1,31-25-1,-57 39-134,-8 6 96,-10 13 54,6-9 113,3-4-44,0 1 1,1 0-1,-1 0 0,1 0 0,0 1 0,0-1 0,0 0 0,0 1 0,-1 6 0,3-9 45,0 0-1,0 0 1,0 0-1,0 0 1,0 1 0,0-1-1,1 0 1,-1 0-1,1 0 1,-1 0-1,1 0 1,0 0-1,0-1 1,0 1-1,0 0 1,0 0 0,0 0-1,0-1 1,0 1-1,1-1 1,-1 1-1,1-1 1,3 3-1,-2-1 17,1-1-1,1 1 0,-1-1 0,0 0 1,1 0-1,-1 0 0,1-1 0,-1 1 1,1-1-1,0 0 0,0-1 0,0 1 1,-1-1-1,1 0 0,0 0 0,0 0 1,0-1-1,-1 0 0,1 0 0,0 0 1,0 0-1,8-5 0,2-1 30,-1 0-1,0-1 1,0-1-1,-1 0 1,18-16-1,0-3-40,-1-1 0,50-66-1,39-78-205,-88 125 169,118-193 40,-140 228-56,-6 10-11,0-2 0,0 1 1,0 0-1,0 0 0,-1-1 0,0 0 0,0 1 1,0-1-1,0 0 0,0-7 0,-2 12 38,0 0-1,0 0 1,0-1-1,0 1 1,0 0-1,0 0 1,0 0-1,0 0 1,0-1-1,0 1 0,0 0 1,0 0-1,0 0 1,0 0-1,0-1 1,-1 1-1,1 0 1,0 0-1,0 0 1,0 0-1,0 0 1,0-1-1,0 1 1,-1 0-1,1 0 0,0 0 1,0 0-1,0 0 1,-1 0-1,1 0 1,0 0-1,0 0 1,0 0-1,0 0 1,-1 0-1,1 0 1,0 0-1,0 0 1,-1 0-1,-10 3-178,-7 6 75,6 0 78,2 2-1,0-1 0,0 1 1,0 1-1,-10 18 0,8-10 77,1 0 0,-17 44-1,-7 43 80,18-45-86,4 1 1,-7 71-1,18-122 24,2-1 0,-1 1-1,2 0 1,-1-1 0,3 13-1,-2-20-35,0-1-1,-1 0 0,1 0 0,1 1 1,-1-1-1,0 0 0,1 0 0,-1 0 1,1 0-1,0-1 0,0 1 0,0 0 1,0-1-1,1 1 0,-1-1 0,1 0 1,-1 0-1,1 0 0,0 0 1,0 0-1,0 0 0,4 1 0,2-1 46,0 1 0,0-2 0,1 1 0,-1-2 0,0 1 1,1-1-1,-1 0 0,1-1 0,-1 0 0,0-1 0,0 0 0,17-6 0,-5 1-45,-1-1 1,-1-2 0,1 0-1,26-18 1,43-41-163,-81 63-63,-2 2-210,-5 14 174,-1-3 242,-8 116-158,7-121 174,1 0 0,0 0 0,1 0 0,-1 0-1,0 0 1,0 0 0,1 0 0,-1 0 0,1 0 0,0 0 0,0 0 0,0 0 0,0 0 0,0-1 0,0 1 0,0 0 0,0-1 0,1 1 0,-1-1 0,0 1 0,1-1 0,0 0 0,-1 1 0,1-1 0,0 0 0,-1 0 0,1 0 0,0 0 0,0 0 0,0-1 0,0 1 0,0-1 0,0 1 0,0-1 0,0 0-1,0 0 1,0 1 0,0-2 0,0 1 0,0 0 0,0 0 0,3-1 0,21-8 118,42-19-1,-33 13-92,106-54 14,-67 30-587,-132 89 112,56-48 420,0 0-1,1 0 1,0 0 0,-1 0-1,1 0 1,0 0 0,0 0-1,0 0 1,0 0-1,0 1 1,1-1 0,-1 0-1,0 1 1,1-1 0,0 0-1,0 1 1,0-1 0,0 0-1,0 1 1,0-1 0,0 1-1,1-1 1,0 0 0,-1 0-1,1 1 1,0-1-1,0 0 1,0 0 0,0 0-1,0 0 1,1 0 0,-1 0-1,0 0 1,1 0 0,0 0-1,-1-1 1,3 2 0,0 0 36,-1 0 1,1 0 0,0-1 0,0 1-1,0-1 1,0 0 0,0 0-1,1-1 1,-1 1 0,0-1 0,1 0-1,-1 0 1,1-1 0,0 1 0,6-1-1,-2-1-13,-1 0-1,0 0 1,1-1-1,-1 0 1,0 0 0,0-1-1,12-6 1,-14 7-19,-1-1 0,0 0 0,1 0 0,-1 0 0,0 0 0,-1-1 0,1 0 0,-1 0 0,1 0 0,-1-1 0,6-8 0,-10 12-15,0 0 1,1 1 0,-1-1-1,0 0 1,0 0 0,0 0-1,0 0 1,0 0 0,0 0-1,0 1 1,0-1 0,0 0-1,0 0 1,-1 0 0,1 0-1,0 0 1,0 1 0,-1-1 0,1 0-1,-1 0 1,1 1 0,-1-1-1,1 0 1,-1 0 0,1 1-1,-1-1 1,0 1 0,1-1-1,-1 0 1,0 1 0,1-1-1,-1 1 1,0 0 0,0-1-1,0 1 1,-1-1 0,-5-2-55,1 0 0,-1 1 1,-9-3-1,12 4 52,-82-18 130,65 15-66,21 4-48,0 0-1,-1 0 1,1 0-1,0 0 0,0 0 1,0 0-1,0 0 1,0 0-1,-1 0 1,1 0-1,0 0 0,0-1 1,0 1-1,0 0 1,-1 0-1,1 0 1,0 0-1,0 0 0,0 0 1,0 0-1,0 0 1,0 0-1,-1-1 0,1 1 1,0 0-1,0 0 1,0 0-1,0 0 1,0 0-1,0-1 0,0 1 1,0 0-1,0 0 1,0 0-1,0-1 1,4-4 50,9-3-100,94-20-126,-48 14 268,-52 12-97,17-5-59,27-2 1,-44 8 43,-1 0 1,1 1-1,0 0 1,0 0-1,0 0 1,0 1-1,0 0 1,12 4-1,-17-4 19,0 0 0,0-1-1,0 1 1,0 0 0,0 0 0,0 1-1,0-1 1,0 0 0,0 1 0,-1-1-1,1 1 1,0 0 0,-1-1 0,0 1-1,1 0 1,-1 0 0,0 0 0,0 0-1,0 0 1,0 0 0,0 0 0,1 4-1,-2-2 14,0 1-1,1-1 1,-1 0-1,-1 1 1,1-1 0,-1 0-1,1 1 1,-1-1-1,-1 0 1,-1 5-1,2-6 1,0 0 48,0 1 0,0-1-1,0 0 1,0 0 0,0 0 0,0 6-1,1-9-56,0 0-1,0 1 0,0-1 1,1 0-1,-1 1 0,0-1 1,0 0-1,0 0 0,0 1 1,0-1-1,0 0 0,0 0 1,1 1-1,-1-1 1,0 0-1,0 0 0,0 1 1,1-1-1,-1 0 0,0 0 1,0 0-1,1 0 0,-1 1 1,0-1-1,0 0 0,1 0 1,-1 0-1,1 0 0,0 0 6,0 0-1,0 0 1,1 0 0,-1 0-1,0 0 1,1 0-1,-1 0 1,0-1-1,0 1 1,2-2 0,175-71 177,-131 53-224,16-7-11,-55 24-21,0 1 0,0 0 0,1 0 0,-1 0 0,14 1 0,-21 0 58,1 1 0,-1 0 1,1 1-1,-1-1 0,0 0 1,1 0-1,-1 1 0,0-1 0,1 0 1,-1 1-1,0-1 0,1 1 1,-1 0-1,0-1 0,0 1 0,0 0 1,0 0-1,0 0 0,0 0 0,0 0 1,0 0-1,0 0 0,0 0 1,0 0-1,0 2 0,1 1 27,-1 0 0,1 1-1,-1-1 1,0 1 0,1 9 0,2 7-72,-4-19-15,2 8 137,1-1 1,0 0 0,1 0-1,9 17 1,-10-22-696,0 0 1,0 0-1,0 0 0,5 3 1,-3 0-1639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37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17 7040,'-50'-16'3200,"37"19"-2752,9-3 992,8 0-864,1 0 0,8 8-384,5-3-64,4 2-64,1-2-1312,0-2 672,-6-3-2784,6 5 1856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37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693 197 8128,'9'-3'3680,"51"-14"-3168,-29 9 1024,4 4-928,15-7 128,0-1-448,16-4 0,-3 4-160,10 0-192,-11 4 0,-2 0-1376,-7 8 800,-13-5-2720,-9 5 1888</inkml:trace>
  <inkml:trace contextRef="#ctx0" brushRef="#br0" timeOffset="1">42 1 7136,'-41'0'3648,"51"0"-3296,3 5-288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38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7040,'1'-1'240,"0"0"0,1 0 0,-1 1 1,0-1-1,1 0 0,-1 1 0,1-1 0,-1 1 1,0 0-1,1-1 0,-1 1 0,1 0 0,-1 0 1,1 0-1,-1 0 0,1 0 0,-1 0 1,1 1-1,-1-1 0,1 0 0,-1 1 0,1-1 1,2 2-1,4 1 588,-1 1 1,14 8-1,-10-4-479,-1 1 0,0 0-1,0 0 1,0 1 0,-1 1-1,-1-1 1,10 17 0,-14-21-248,27 38 525,-1 1 0,-3 1 1,-2 2-1,20 51 1,-37-78-596,-2 0 1,0 1 0,-1-1 0,0 1 0,-2 0 0,-1 0 0,-1 1 0,-1-1 0,0 0 0,-2 0 0,-1 0-1,-9 38 1,6-40-789,-1-1-1,-16 30 1,-10 6-3648,9-18 1739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2:13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18 6240,'-8'-14'2005,"8"14"-1959,0 0-1,0-1 1,-1 1 0,1 0-1,0 0 1,0 0-1,0 0 1,0-1 0,0 1-1,0 0 1,0 0-1,-1 0 1,1 0 0,0 0-1,0-1 1,0 1-1,0 0 1,-1 0 0,1 0-1,0 0 1,0 0-1,0 0 1,-1 0 0,1 0-1,0 0 1,0 0-1,0 0 1,-1 0 0,1 0-1,0 0 1,0 0 0,0 0-1,-1 0 1,1 0-1,0 0 1,0 0 0,0 0-1,-3 0 883,7 21 1915,-7 19-1631,-1 0 1,-18 76-1,5 7-259,12-71-573,5-35-282,0-15-121,0 1 1,0-1-1,0 1 0,0-1 0,0 1 0,0-1 0,-1 1 1,1-1-1,-1 0 0,1 1 0,-3 3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50.5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8 938 2240,'0'0'153,"-1"0"-1,1 0 1,-1 1 0,1-1-1,0 0 1,-1 1 0,1-1-1,-1 0 1,1 1 0,0-1-1,-1 1 1,1-1 0,0 1-1,-1-1 1,1 0 0,0 1-1,0-1 1,0 1 0,-1-1-1,1 1 1,0 0 0,0-1-1,0 1 1,0-1 0,0 1-1,0-1 1,0 1 0,0-1-1,0 1 1,0-1 0,0 1-1,0-1 1,1 1 0,-1-1-1,0 1 1,0-1 0,0 1-1,1-1 1,-1 1 0,0-1-1,1 1 1,-1-1 0,0 0-1,1 1 1,-1-1 0,1 1-1,-1-1 1,0 0 0,1 0-1,-1 1 1,1-1 0,3 3 207,-1-1 0,0 0 1,1 0-1,-1-1 1,7 3-1,-3-3-187,0 0 0,0-1-1,0 0 1,0 0 0,0-1 0,-1 0 0,1 0-1,0 0 1,13-5 0,-2 0 5,0-1 1,0-1-1,0-1 1,-1 0-1,-1-1 1,1-1-1,-2 0 0,16-15 1,8-11 79,58-69 1,-88 95-167,-1 0 0,0 0 1,-1 0-1,9-17 1,-15 25-104,1 0 1,-1 0-1,0 0 0,0 0 1,0 0-1,-1 0 1,1 0-1,-1 0 0,1 0 1,-1 0-1,0 0 1,0 0-1,0 0 0,-1 0 1,1 0-1,-1 0 1,0 0-1,0 0 0,0 0 1,0 0-1,0 0 1,0 1-1,-1-1 0,0 0 1,-1-2-1,1 4-34,0-1 0,0 1 0,1 0 0,-1-1 0,0 1 0,0 0-1,0 0 1,0 1 0,-1-1 0,1 0 0,0 1 0,0-1 0,0 1 0,-1-1 0,1 1-1,0 0 1,-3 0 0,-4 1-157,0-1 0,-15 4 0,12-1 123,0 1 0,-1 0 0,2 1 0,-1 0 0,0 0 0,1 2 0,0-1 0,1 1 0,-1 1 0,1 0 0,1 0 0,-1 1 0,-8 12 0,8-10 92,1 1 1,1 0-1,0 1 0,1-1 0,0 2 0,1-1 1,0 1-1,1 0 0,1 0 0,-5 29 1,8-36 40,0 1 0,1-1 0,0 1 0,0-1 1,1 0-1,0 1 0,1-1 0,-1 0 1,6 12-1,-5-14 9,0 0-1,0-1 1,0 0 0,1 1 0,0-1-1,0 0 1,0 0 0,0-1 0,1 1 0,-1-1-1,1 0 1,0 1 0,0-2 0,0 1-1,7 3 1,-3-3-1,0 0 0,1 0-1,0 0 1,0-1 0,-1-1 0,1 0-1,0 0 1,0 0 0,0-1 0,0-1 0,1 1-1,-2-1 1,1-1 0,0 0 0,0 0-1,0-1 1,-1 0 0,16-8 0,-9 3-19,0-1 1,0 0 0,-1-2-1,-1 1 1,0-2 0,0 1 0,-1-2-1,-1 0 1,13-17 0,5-9-3,1 1 0,50-47-1,-76 82-37,0-1-1,0 1 0,0 0 1,0 0-1,1 0 0,6-2 0,-11 5 5,1 1 0,-1-1-1,1 0 1,-1 1-1,0-1 1,1 1-1,-1-1 1,1 1-1,-1-1 1,0 1-1,1-1 1,-1 1-1,0-1 1,0 1-1,0 0 1,1-1-1,-1 1 1,0-1-1,0 1 1,0 0-1,0-1 1,0 2-1,2 15 47,-2-16-53,1 10-15,-1-1 1,-1 0-1,0 1 0,-3 14 0,2-12 66,-2 24-1,6-27 375,4-11-164,11-15-57,-10 8-177,22-19 21,2 1 0,1 2 0,1 1 0,0 1 0,2 2 0,1 2 0,42-16 0,-70 30-126,12-3-199,-19 7 265,0 0 0,-1-1 0,1 1 0,0 0 0,0 0 0,0 0 0,0 0-1,-1 0 1,1 1 0,0-1 0,0 0 0,0 0 0,0 0 0,-1 1-1,1-1 1,0 0 0,0 1 0,-1-1 0,2 1 0,-2 0 14,1 0 0,-1-1 1,0 1-1,0-1 0,1 1 1,-1 0-1,0-1 0,0 1 1,0-1-1,1 1 0,-1 0 1,0-1-1,0 1 0,0 0 1,0-1-1,0 1 0,0 0 1,-1-1-1,1 1 0,0 0 1,-5 15 59,5-14-45,-17 40-38,12-31 38,1 0 0,0 0 0,1 0 0,-4 19 0,7 10 404,0-40-403,1 0 0,0 0-1,-1 0 1,1 0 0,0 0 0,-1-1 0,1 1-1,0 0 1,-1 0 0,1-1 0,-1 1 0,1 0-1,0-1 1,-1 1 0,1 0 0,-1-1 0,1 1-1,-1-1 1,1 0 0,18-14 85,10-11 28,-10 8-127,1 1 0,24-16 1,15-4-128,-54 71-299,-2-8 599,-2-18-213,5 26 105,1 51-1,-7-84-58,0 1 1,0-1-1,0 1 1,0-1-1,0 0 1,1 1-1,-1-1 0,1 1 1,-1-1-1,1 0 1,-1 1-1,1-1 0,1 2 1,-2-2 7,1-1 1,-1 1-1,1-1 0,0 1 1,-1-1-1,1 1 0,-1-1 1,1 0-1,0 1 1,0-1-1,-1 0 0,1 1 1,0-1-1,-1 0 1,1 0-1,0 0 0,0 0 1,1 1-1,0-2 5,0 1 0,0 0 1,0-1-1,0 0 0,0 1 0,0-1 0,0 0 0,0 0 1,0 0-1,0 0 0,-1 0 0,1 0 0,0-1 0,-1 1 1,1-1-1,-1 1 0,2-3 0,56-83 164,-36 59-169,33-33 1,-47 55-2,-9 6-27,1-1 0,-1 1 0,1 0 0,0-1 0,-1 1 0,1 0 0,-1-1 0,1 1-1,-1-1 1,1 1 0,-1-1 0,1 1 0,-1-1 0,0 1 0,1-1 0,-1 0 0,0 1 0,1-1 0,-1 0 0,0 1 0,0-1 0,1 0 0,-1 1-1,0-2 1,-1 34-197,0 38 130,2-62 92,0 0 0,0-1-1,0 1 1,1-1 0,0 0-1,5 14 1,-6-20-4,-1 0 1,1 0-1,-1 0 0,1 0 1,0 0-1,-1-1 0,1 1 1,0 0-1,-1 0 0,1-1 1,0 1-1,0-1 0,-1 1 1,1-1-1,0 1 0,0-1 1,0 1-1,0-1 0,0 0 1,0 1-1,2-1 0,-1 0 3,0 0-1,0 0 1,0 0 0,0 0-1,0-1 1,0 1-1,0-1 1,0 1-1,0-1 1,2-1 0,4-2 15,-1 0 0,0-1 0,0 0 0,8-7 0,119-92 328,-98 79-362,-22 14 13,0-1 0,-1-1 0,0 0 0,-1 0 0,0-1 0,-1-1 1,-1 0-1,10-20 0,-3 1 5,-2 0 0,20-68 0,-4-30-184,-27 119 158,-2 6-50,0 0-1,0 0 1,-1 0-1,1-8 1,-13 40-439,0 18 333,-6 47 1,0 3-12,10-62 244,-22 114-174,27-127 143,1 0 0,0 1 1,1-1-1,2 0 0,-1 0 0,6 20 1,-6-35 2,0 1 0,0-1 0,0 0 0,1 0 0,-1 0 0,4 5 0,-4-7-27,-1 0-1,1 0 1,-1-1-1,1 1 1,-1 0-1,1-1 1,0 1-1,-1 0 1,1-1-1,0 1 1,0-1-1,0 1 0,-1-1 1,1 1-1,0-1 1,0 0-1,0 0 1,0 1-1,0-1 1,-1 0-1,1 0 1,0 0-1,0 0 1,0 0-1,0 0 1,0 0-1,0 0 0,0 0 1,1-1-1,2-1 24,0 0 0,0 0 0,-1-1-1,1 1 1,0-1 0,-1 0 0,0 0-1,6-7 1,23-33 55,-26 36-86,63-104 24,-53 85-24,17-36-82,-2-2-1,35-107 0,5-59-355,-71 214-43,0 16 468,0 0 0,0 0 1,0 0-1,0 1 0,0-1 0,-1 0 1,1 0-1,0 0 0,0 0 1,0 0-1,0 1 0,0-1 0,-1 0 1,1 0-1,0 0 0,0 0 0,0 0 1,-1 0-1,1 0 0,0 0 0,0 0 1,0 0-1,-1 0 0,1 0 1,0 0-1,0 0 0,0 0 0,0 0 1,-1 0-1,1 0 0,0 0 0,0 0 1,0 0-1,-1 0 0,1 0 0,0 0 1,0 0-1,0 0 0,0 0 0,-1-1 1,1 1-1,0 0 0,0 0 1,0 0-1,0 0 0,-1 0 0,1 0 1,0-1-1,0 1 0,0 0 0,0 0 1,0 0-1,0-1 0,0 1 0,0 0 1,0 0-1,0 0 0,0 0 0,0-1 1,0 1-1,0 0 0,0 0 1,0 0-1,0-1 0,-5 9-10,1-1-1,0 1 1,1 0 0,0 0-1,0 0 1,1 1 0,0-1 0,-1 10-1,-1-3-27,-9 44-195,-14 71 405,22-93-62,-15 129-175,19-161 66,0 13-3,0 0 0,2 22 0,1-5 98,-2-24-7,0-1 0,4 21 0,1-12-30,-4-10-45,2 0 0,-1 1 0,1-1 0,1-1 0,4 10-1,-7-19-456,0 0 0,0 0-1,0 0 1,0 0-1,0 0 1,0 0-1,0-1 1,0 1-1,0 0 1,0-1-1,0-2 1,0 3 145,3-8-1260,0 0 1,0 0 0,3-17-1,-2 8-72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50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21 3328,'-24'-3'2352,"-33"1"0,57 2-2306,0 0 0,-1 0 0,1 0 0,0-1 0,-1 1 0,1 0 0,0 0 0,-1 1 0,1-1 0,0 0 0,-1 0 0,1 0 0,0 0 0,-1 0 0,1 0 0,0 0 0,-1 0 0,1 1 0,0-1 1,-1 0-1,1 0 0,0 0 0,0 1 0,-1-1 0,5 6 1000,15 6 399,-6-7-887,1-1-1,0 0 1,0-1-1,0 0 1,23 0 0,74-4 430,-59-1-746,210-18 334,-233 18-596,24-5-200,-48 6-189,0 0-1,-1-1 1,0 1-1,1-1 1,-1 0-1,0 0 1,0 0-1,7-5 1,-2 2-1100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51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 5472,'-22'-5'2496,"26"10"-2176,1-5-320,8 0-64,15-5 384,7 5-160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52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23 490 3808,'-21'22'2133,"20"-21"-2006,1-1-1,0 1 1,0 0-1,-1 0 1,1 0-1,0 0 1,0 0 0,0 0-1,0 0 1,0 0-1,0 0 1,1 0-1,-1 0 1,0 0-1,0 0 1,1 0-1,-1-1 1,0 1 0,1 0-1,-1 0 1,1 0-1,-1 0 1,1-1-1,-1 1 1,2 1-1,-1-1 14,0 1 0,0-1-1,0 0 1,0 0 0,0 1-1,1-1 1,-1 0-1,0 0 1,0 0 0,1-1-1,-1 1 1,1 0-1,-1 0 1,1-1 0,-1 1-1,3 0 1,1-2 27,0 1-1,-1-1 1,1 0-1,-1 0 1,1-1-1,-1 0 1,1 1-1,-1-1 1,0-1 0,0 1-1,0-1 1,0 1-1,0-1 1,-1 0-1,7-7 1,-7 6-138,1 1 0,-1-1 1,0 0-1,0 0 0,-1 0 0,1-1 1,-1 1-1,0-1 0,0 1 1,0-1-1,-1 0 0,0 0 0,0 1 1,1-9-1,-2 12-53,0 0-1,0 1 1,1-1 0,-1 0 0,0 1 0,-1-1-1,1 0 1,0 0 0,0 1 0,0-1 0,0 0-1,0 1 1,-1-1 0,1 0 0,0 1-1,-1-1 1,1 1 0,0-1 0,-1 1 0,1-1-1,-1 0 1,1 1 0,-1-1 0,1 1-1,-1 0 1,1-1 0,-1 1 0,1-1 0,-1 1-1,0 0 1,1 0 0,-1-1 0,0 1 0,1 0-1,-1 0 1,0 0 0,1-1 0,-1 1-1,0 0 1,1 0 0,-1 0 0,0 0 0,1 0-1,-1 1 1,0-1 0,0 0 0,1 0-1,-1 0 1,0 1 0,1-1 0,-2 1 0,-2 0 28,0 1 1,0 0 0,1 0 0,-1 0-1,1 0 1,-1 1 0,-3 3 0,3-1 46,0 0 1,0 1-1,0-1 1,1 1-1,0-1 1,0 1-1,0 0 1,1 0-1,0 1 1,0-1-1,1 0 1,-1 1-1,1 10 1,0-11 17,1 0-1,0 0 1,0 0-1,0 0 1,1 0-1,0-1 1,0 1 0,1 0-1,0-1 1,0 1-1,0-1 1,0 1-1,1-1 1,0 0 0,4 6-1,-4-8-20,0 0 0,0-1 0,0 1 0,0-1-1,0 0 1,1 0 0,-1 0 0,1 0 0,-1-1 0,1 1-1,0-1 1,0 0 0,-1 0 0,1 0 0,0-1 0,0 1-1,0-1 1,0 0 0,0 0 0,0-1 0,5 0 0,2-1 4,0 0 0,0-1 1,0-1-1,0 0 0,-1 0 1,11-6-1,28-17-74,223-109 289,-253 128-415,-13 6 70,-1 1 0,-1-1 0,1-1 1,0 1-1,0-1 0,4-3 0,-48 41-493,20-18 555,-22 25 0,19-17 61,13-16-12,1 0 0,0 0 1,0 1-1,1 0 0,1 0 0,0 0 0,-6 14 0,11-22 2,0 1 1,1 0 0,-1 0-1,0-1 1,1 1 0,0 0 0,0 0-1,0 0 1,0-1 0,0 6 0,1-7-10,-1 0 1,0 0 0,1 0 0,-1-1-1,1 1 1,-1 0 0,1 0-1,-1 0 1,1-1 0,0 1 0,-1 0-1,1-1 1,0 1 0,-1 0-1,1-1 1,0 1 0,0-1-1,0 1 1,0-1 0,-1 1 0,1-1-1,0 0 1,0 0 0,0 1-1,0-1 1,0 0 0,0 0 0,0 0-1,0 0 1,0 0 0,0 0-1,0 0 1,1-1 0,5 0 50,-1 0 1,0-1-1,0 0 1,1 0-1,-1 0 1,0-1-1,-1 0 1,1 0-1,-1-1 1,7-5-1,9-7 49,19-21 0,-34 31-120,91-91 199,-80 77-127,-1-1 0,0 0-1,16-32 1,-16 18 1,-1-1 0,-2 0-1,11-49 1,-3-42-464,-16 90 183,-3 6-168,-6 19 151,4 12 213,0 0-1,-1 0 0,1 0 1,0 0-1,0 0 1,-1 0-1,1-1 0,0 1 1,0 0-1,-1 0 0,1 0 1,0 0-1,-1 0 0,1 0 1,0 0-1,-1 0 1,1 0-1,0 0 0,0 1 1,-1-1-1,1 0 0,0 0 1,-1 0-1,1 0 0,0 0 1,0 0-1,-1 1 1,1-1-1,0 0 0,0 0 1,0 0-1,-1 1 0,1-1 1,0 1-1,-4 3-18,0 0-1,1 1 1,-1 0-1,1-1 1,0 1-1,1 1 1,-5 8-1,6-11 17,-8 20 46,0 0 0,2 1 1,1-1-1,1 1 0,0 0 0,0 28 1,4-34 61,1 1 1,1-1-1,0 1 1,2 0 0,0-1-1,1 0 1,1 0-1,11 29 1,-6-24-65,1 0 1,24 36-1,-28-50-997,1 0 1,10 11 0,-16-18 478,1 1 0,0-1 1,0 0-1,-1 0 0,1 0 1,1 0-1,-1 0 0,0-1 1,0 1-1,1-1 0,-1 0 1,1 0-1,-1 0 0,1-1 1,3 1-1,29 3-2946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53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23 3648,'17'-22'6197,"-23"43"-5194,-34 112 450,-71 255 486,96-330-1507,-27 115 350,31-119 248,-4 67 0,14-113-951,1-1 640,5-15 120,0-3-615,8-12-224,1 1 0,1 0 0,1 1 0,1 0 0,1 2 0,1 0 0,0 1 0,1 1 0,1 0 0,1 2 0,0 0 0,1 2 0,1 1 0,0 0 0,29-8 0,-39 15-89,0 1 0,23-2 0,-30 5 37,0 0 1,0 1-1,0 0 0,0 0 1,0 1-1,14 3 0,-20-4 45,1 1 0,0-1-1,-1 1 1,0 0 0,1-1-1,-1 1 1,1 0 0,-1 0 0,0 0-1,0 0 1,1 0 0,-1 0-1,0 0 1,0 1 0,0-1 0,0 0-1,0 1 1,-1-1 0,1 0-1,0 1 1,-1-1 0,1 1 0,0-1-1,-1 1 1,0-1 0,1 1-1,-1 0 1,0-1 0,0 1 0,0-1-1,0 1 1,0 0 0,0-1-1,-1 3 1,-1 4 40,0-1 0,0 1-1,0-1 1,-1 0 0,-5 10-1,0-3 6,0 0 0,-2-1 0,1 0 0,-1-1 0,-1 1 0,0-2 0,-1 0 0,0 0 0,-22 14 0,18-15 36,0-1 0,-1 0 0,0-1-1,0 0 1,0-2 0,-1 0 0,-37 7 0,50-12-43,0-1 1,0 1-1,-1-1 0,1-1 0,0 1 0,0-1 1,0 1-1,0-1 0,0-1 0,0 1 1,0-1-1,0 0 0,-5-2 0,-3-1-297,13 4 257,0 1-1,-1 0 1,1 0-1,0 0 1,0 0-1,-1 0 1,1 1-1,0-1 1,0 0-1,-1 0 1,1 0-1,0 0 1,0 0-1,0 0 1,-1 0-1,1 0 1,0 0-1,0 1 1,0-1-1,0 0 1,-1 0-1,1 0 1,0 0-1,0 0 1,0 1 0,0-1-1,0 0 1,-1 0-1,1 0 1,0 1-1,0-1 1,0 0-1,0 0 1,0 0-1,0 1 1,0-1-1,0 0 1,0 0-1,0 1 1,0-1-1,0 0 1,0 0-1,0 0 1,0 1-1,1 0 9,0 0-1,0 1 1,0-1-1,0 0 1,0 0 0,0 0-1,0 0 1,0 0-1,0 0 1,0 0-1,1-1 1,-1 1 0,0 0-1,1-1 1,-1 1-1,2 0 1,0 0 9,2 1 8,1 0 0,-1 0 0,1-1 0,0 0 1,-1 0-1,1 0 0,0-1 0,6 0 0,47-5 148,-41 1-118,0 1-1,-1-2 0,31-12 1,46-29 18,-91 45-64,202-129 317,-87 51-325,26 0 152,-144 79-147,1 0-1,-1-1 1,1 1-1,-1 0 0,1-1 1,0 1-1,-1 0 1,1 0-1,-1 0 1,1 0-1,-1 0 1,1 0-1,0-1 1,-1 1-1,1 0 1,-1 0-1,1 1 1,-1-1-1,1 0 1,0 0-1,-1 0 1,2 1-1,-2-1-3,0 0 0,0 1 0,1-1 0,-1 1 0,0-1 0,0 1 0,0-1 0,0 1 0,1-1 0,-1 0 0,0 1 0,0-1 0,0 1 1,0-1-1,0 1 0,0-1 0,0 1 0,0-1 0,-1 1 0,1 0 0,-13 33-252,10-28 244,-6 15 26,-43 105 382,44-103-277,1 1 0,1 1 1,-4 37-1,10-60-71,0 0 0,-1 0 0,1 0-1,0 0 1,1 0 0,-1-1 0,0 1 0,1 0 0,-1 0-1,2 2 1,-2-3-24,0-1-1,0 0 1,0 0-1,1 1 1,-1-1 0,0 0-1,0 0 1,0 1-1,1-1 1,-1 0-1,0 0 1,1 0-1,-1 1 1,0-1-1,1 0 1,-1 0-1,0 0 1,0 0-1,1 0 1,-1 0 0,1 1-1,-1-1 1,0 0-1,1 0 1,0-1 10,0 1 1,1 0 0,-1-1-1,0 1 1,0 0 0,0-1-1,0 0 1,0 1 0,0-1-1,0 1 1,1-2 0,78-73 484,-5 5-238,-38 38-422,2 1 0,74-43 0,-109 72 116,0 0 1,1 0-1,-1 0 0,1 0 0,-1 1 0,1 0 0,5-1 1,-9 2 14,0 0 1,0 0 0,0 0-1,0 0 1,0 0 0,0 0-1,0 1 1,0-1 0,0 0 0,0 0-1,0 1 1,0-1 0,-1 1-1,1-1 1,0 1 0,0-1-1,0 1 1,0-1 0,-1 1-1,1 0 1,0-1 0,-1 1 0,1 0-1,0 0 1,-1-1 0,1 1-1,-1 0 1,1 0 0,-1 0-1,0 0 1,1 0 0,-1 0-1,0 0 1,1 0 0,-1 0 0,0 0-1,0 0 1,0 0 0,0 0-1,0 0 1,0 0 0,-1 1-1,0 23 20,-1 1 0,-1-1 0,-2 1 0,-8 29 0,-41 95 17,31-97 44,-2-2 1,-3-1-1,-1 0 1,-3-3-1,-73 85 1,101-127 1,-1 0 1,0 0-1,-1-1 0,1 0 1,-1 0-1,-11 6 1,15-9-39,0 1 0,-1-2 0,1 1 0,-1 0 0,1 0 0,-1-1 1,0 0-1,1 1 0,-1-1 0,1 0 0,-1 0 0,0-1 0,1 1 1,-1 0-1,1-1 0,-1 1 0,1-1 0,-1 0 0,1 0 0,-1 0 0,-3-3 1,1 1-25,1-1 1,-1 1-1,1-1 1,0 0-1,0-1 1,1 1-1,-1-1 1,1 1-1,0-1 1,0 0-1,0 0 1,1 0 0,0-1-1,0 1 1,0-1-1,1 1 1,0-1-1,0 1 1,0-1-1,1 0 1,-1 1-1,1-1 1,1 0-1,-1 0 1,1 1-1,0-1 1,0 1 0,1-1-1,3-8 1,-2 7 7,1 1 0,0-1 0,0 1 0,1-1 0,0 1 0,0 0 0,0 1 0,1-1 0,0 1 1,0 0-1,0 1 0,10-6 0,7-2 55,1 0 0,32-9 0,-46 17-67,225-64 29,-121 38-1975,-106 28 837,0 0 0,0 1 0,0-1 0,11 1 0,4 3-1492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55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59 296 2144,'5'-23'8853,"-5"39"-7925,-2 12-358,-9 50 1,2-24-229,-22 296 1503,31-333-1688,0-3 135,-1 0 1,-1 0 0,-4 24 0,5-35 483,6-29 341,-3-17-943,3 0 0,19-82 0,-6 41-264,22-146-145,-18 107-106,-18 134 287,0 1-1,-1-1 1,0 1 0,1 14-1,-2 11 199,3 0 0,11 49 0,-6-38-64,-7-27 27,11 33-1,31 91 358,-33-107-325,8 18 48,6 11 538,-26-66-453,0-1-249,0 0 0,0-1 1,0 1-1,1 0 0,-1 0 0,0-1 1,0 1-1,0 0 0,0-1 0,0 1 0,1 0 1,-1-1-1,0 1 0,0 0 0,1 0 0,-1-1 1,0 1-1,0 0 0,1 0 0,-1 0 1,0-1-1,1 1 0,3-3 110,2-9 15,0 0 1,-1 0-1,-1 0 1,0-1-1,0 1 1,2-21-1,1-1-35,26-87-115,4 2 0,72-152 0,-86 223-471,3 0 1,37-50-1,-49 78-1698,-1 7 624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58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1051 3072,'-2'1'187,"1"1"0,0 0 1,-1-1-1,1 1 0,0 0 0,0 0 0,0-1 1,0 1-1,1 0 0,-1 0 0,0 0 1,1 0-1,0 0 0,-1 0 0,1 0 0,0 1 1,0-1-1,0 4 0,0-4 37,0 0 0,0 0 0,0 0 0,0 0 0,-1 0 0,1 0 0,-1 0 0,1 0 0,-1 0 0,0 0 0,0 0 0,1 0 0,-1-1 0,-2 3 0,22-57 4256,-9 27-4202,0 0 1,2 1 0,24-37-1,-26 46-144,1 2 0,1-1 1,0 2-1,1 0 0,0 0 0,24-17 0,-5 8 17,43-22 0,-56 35-59,-1 1 0,2 0 1,-1 1-1,22-4 0,-39 11-96,1-1 0,-1 1 1,1-1-1,0 1 0,0 0 1,-1 0-1,1 0 0,0 1 1,-1-1-1,1 1 0,0-1 1,-1 1-1,1 0 0,-1 0 0,4 2 1,-5-2 8,0 0 0,0 0 0,1 0 0,-1 0 0,0 0 0,-1 0 0,1 0 0,0 0 0,0 1 0,0-1 0,-1 0 0,1 1-1,-1-1 1,1 0 0,-1 1 0,1-1 0,-1 1 0,0-1 0,0 1 0,0-1 0,0 1 0,0-1 0,0 1 0,0-1 0,0 1 0,0-1 0,-1 1 0,0 1 0,-7 25 18,-19 42-1,-4 10 98,26-66-28,-6 22 142,10-33-190,1 0-1,-1-1 1,1 1 0,-1 0-1,1-1 1,0 1 0,0 0 0,0 0-1,1 3 1,0-6-23,-1 0 0,0 1 0,1-1 0,-1 0 0,0 0 0,1 1 0,-1-1 1,0 0-1,1 0 0,-1 0 0,0 0 0,1 0 0,-1 1 0,1-1 0,-1 0 0,0 0 0,1 0 0,-1 0 0,1 0 0,-1 0 0,0 0 0,1-1 0,-1 1 0,1 0 0,-1 0 0,0 0 1,1 0-1,-1 0 0,1-1 0,-1 1 0,0 0 0,1 0 0,-1 0 0,0-1 0,1 1 0,-1 0 0,0-1 0,75-67 310,113-70-305,-134 100-180,-44 31 64,14-9-100,-22 15 183,-1 0 1,0 1-1,1-1 1,-1 1-1,0-1 1,1 1-1,-1-1 1,1 1-1,-1 0 1,0 0-1,1 0 1,-1 0-1,1 0 1,-1 0-1,3 0 1,-4 1-3,1-1 1,0 0 0,-1 1-1,1-1 1,-1 0 0,1 1-1,-1-1 1,1 1 0,-1-1-1,1 1 1,-1-1 0,0 1-1,1-1 1,-1 1 0,0 0-1,1-1 1,-1 1 0,0-1-1,0 1 1,0 0 0,1-1-1,-1 1 1,0 0 0,1 17-105,-1-16 79,-1 22 110,-7 34 0,5-35 29,-2 34 1,5-54-91,2 39 182,-2-38-131,1 0 0,-1 0 0,1 0-1,0 0 1,0 0 0,0 0 0,1-1 0,2 6 0,-4-9-54,1 1 0,-1-1 0,0 1 0,1-1 0,-1 0 1,0 1-1,1-1 0,-1 1 0,1-1 0,-1 0 0,1 1 0,-1-1 0,1 0 0,-1 0 0,1 1 0,-1-1 0,1 0 1,-1 0-1,1 0 0,-1 0 0,1 0 0,0 0 0,-1 0 0,1 0 0,-1 0 0,1 0 0,-1 0 0,1 0 0,-1 0 1,1 0-1,0 0 0,-1-1 0,1 1 0,-1 0 0,1 0 0,-1-1 0,1 1 0,-1 0 0,0-1 0,1 1 0,-1 0 1,1-1-1,0 0 0,2-3 41,1 1 1,-1-1 0,6-9 0,-5 9-38,19-27 35,1 1 0,2 1 0,1 1 1,56-43-1,4 5-334,-84 65 60,-3 6 160,-3 6-46,-2 1 82,0 0 0,2-1 0,-5 24-1,7-30 25,0 3 14,0 0 0,0 0 0,1 0-1,0 0 1,1 0 0,1 9 0,-1-13 11,-1-1 1,1 0 0,-1 1 0,1-1 0,0 0-1,1 0 1,-1 0 0,0 0 0,1 0 0,0 0-1,0 0 1,-1-1 0,2 1 0,-1-1-1,0 1 1,0-1 0,4 3 0,-3-4 7,-1 0 1,1 0 0,0-1 0,0 1-1,0-1 1,0 1 0,0-1-1,0 0 1,0 0 0,0 0 0,0 0-1,-1-1 1,1 1 0,0-1-1,0 1 1,0-1 0,0 0-1,0 0 1,4-3 0,7-4 86,0 0 0,19-15 0,-17 11-74,99-82-91,-77 61-11,-26 22-8,10-9 11,-20 18 25,-1 1-1,1 0 1,-1 0 0,1 0 0,-1 1 0,1-1 0,0 0 0,-1 1 0,1-1-1,0 1 1,-1-1 0,3 1 0,-4 0 23,0 1-1,1-1 1,-1 1-1,0-1 1,0 1-1,0 0 1,0-1-1,0 1 1,0-1 0,0 1-1,0-1 1,0 1-1,0 0 1,0-1-1,0 1 1,0-1-1,0 1 1,-1-1 0,1 1-1,-1 0 1,1 3 25,-2 9-27,0-2-7,0 0 0,1 0 0,1 0-1,0 14 1,2 2 48,-2-22 3,0 1 0,1-1 0,0 0 0,1 8 1,-1-11-14,0 0 1,0-1 0,0 1 0,0 0-1,0 0 1,0 0 0,0-1 0,1 1-1,-1 0 1,0-1 0,1 1 0,0-1-1,-1 0 1,4 2 0,-4-2-2,0-1 0,0 1 0,0-1 1,0 1-1,1-1 0,-1 0 0,0 0 0,0 0 0,0 0 0,0 0 0,1 0 1,-1 0-1,0 0 0,0 0 0,0 0 0,1 0 0,-1-1 0,0 1 0,0-1 1,0 1-1,0-1 0,0 1 0,0-1 0,2-1 0,3-2 54,-1 0 1,11-11-1,-5 5 91,21-13-173,1 1 0,0 2 0,1 2 0,2 0 0,-1 3 0,2 1 0,58-15 0,-72 23-63,33-6-93,-50 11 186,-6 0-26,1 1-1,0 0 0,0 0 0,-1 0 0,1-1 1,0 1-1,0 0 0,0 0 0,-1 0 0,1 0 1,0 0-1,0 0 0,-1 0 0,1 0 0,0 1 1,0-1-1,0 1 0,0-1-54,-5 2-149,-5 6 170,0-1-1,0 0 0,-1-1 1,-15 8-1,12-6 25,-1 0 0,-15 12 1,25-16 18,-6 3 12,1 1-1,1 0 1,0 1-1,-13 15 1,20-22-19,-1 0 0,1 0 0,0 0 0,0 0 0,0 0 0,0 0 0,0 0 0,1 0 0,-1 0 0,0 1 1,1-1-1,0 0 0,-1 0 0,1 1 0,0-1 0,0 0 0,1 1 0,-1-1 0,0 0 0,1 0 0,-1 1 1,1-1-1,0 0 0,-1 0 0,1 0 0,0 0 0,1 0 0,-1 0 0,0 0 0,0 0 0,3 2 0,-2-2 21,1 0 0,-1-1-1,0 1 1,0-1-1,1 1 1,-1-1 0,0 0-1,1 0 1,-1 0 0,1 0-1,0 0 1,-1-1-1,1 1 1,0-1 0,-1 0-1,1 0 1,0 0-1,-1 0 1,1 0 0,0 0-1,3-1 1,5-2 23,1 0-1,0-1 1,14-6 0,-24 9-43,27-11 0,-2 2 102,0-2-1,0-1 0,47-31 0,-46 21-79,0-1-1,-2-1 0,0-2 0,31-43 1,77-129-53,-44 61-22,-66 103 54,63-93-49,-66 93-249,29-64 0,-50 99 291,0 0 0,0 0 0,0 0 0,0 0 0,0-1 0,0 1 0,0 0 0,0 0 0,0 0 0,0 0 0,1 0 0,-1 0 0,0 0 0,0 0 0,0-1 0,0 1 0,0 0 0,0 0 0,0 0 0,0 0 0,0 0 0,0 0 0,0-1 0,0 1 0,0 0 0,0 0 0,0 0 0,0 0 0,0 0 0,0 0 0,0-1 0,0 1 0,0 0 0,-1 0 0,1 0 0,0 0 0,0 0 0,0 0 0,0 0 0,0 0 0,0-1 0,0 1 0,0 0 0,0 0 0,0 0 0,-1 0 0,1 0 0,0 0 0,0 0 0,0 0 0,0 0 0,0 0 0,-1 0 0,-7 3-234,-10 10 113,0 5 80,1 2 0,0 0 0,1 1 0,1 0 0,1 1 0,-18 40 0,20-32 21,1 0 1,-9 43-1,-7 63-38,24-120 56,-3 22 103,-1 39 0,6-65-66,1 1-1,0-1 0,1 1 0,1-1 0,0 0 0,7 24 0,-6-31-12,-1 0-1,1 0 1,0 0-1,0 0 0,1 0 1,-1 0-1,1-1 0,0 0 1,0 0-1,1 0 1,-1 0-1,1-1 0,0 1 1,0-1-1,0-1 0,6 4 1,-3-3 31,0 0 1,-1-1 0,1 0-1,1 0 1,-1 0 0,0-1-1,0 0 1,0-1-1,1 0 1,13-1 0,-6-2 10,52-8 141,-61 9-200,1-1 0,-1 1 0,1-1-1,-1 0 1,0-1 0,11-7 0,-6 2 11,-1 0 0,-1-1 0,17-19 0,-21 22 1,-1 1 0,-1-1 0,1-1 1,-1 1-1,0-1 0,-1 1 0,5-16 0,-7 21-22,-1-1 1,1 0-1,-1 1 1,0-1-1,0 1 0,0-1 1,0 0-1,-1 1 1,1-1-1,-2-3 1,2 5-2,0 1 0,0-1 0,-1 1 0,1-1 0,0 1 1,-1-1-1,1 1 0,0-1 0,-1 1 0,1-1 0,0 1 0,-1 0 1,1-1-1,-1 1 0,1-1 0,-1 1 0,1 0 0,-1 0 1,1-1-1,-2 1 0,1 0-4,0 0 0,0 0 1,0 0-1,0 0 0,0 0 0,1 0 1,-1 1-1,0-1 0,0 0 0,0 0 1,0 1-1,0-1 0,0 1 0,1-1 1,-1 1-1,0-1 0,-1 2 0,-6 6-32,0 1-1,0 0 0,1 0 0,0 0 0,-9 18 1,1-3 27,11-19 22,2 0 0,-1 0 0,1 0 0,-1 0 0,1 0 0,1 1 1,-1-1-1,1 1 0,0-1 0,-1 8 0,2-9 6,0-1 0,0 1 0,1 0 1,-1-1-1,1 1 0,0 0 0,0-1 1,0 1-1,0-1 0,0 1 0,1-1 1,0 0-1,-1 1 0,1-1 0,0 0 1,3 3-1,-1-1 37,1 0 1,0-1-1,9 8 0,-12-11-16,0 0 0,0 0 0,0 1 0,0-2 0,1 1-1,-1 0 1,0 0 0,0-1 0,1 1 0,-1-1 0,1 0 0,-1 1-1,5-2 1,12-2 64,0-1-1,0-1 1,35-14 0,1 0-27,-51 18-67,149-47 137,-109 31-98,60-30 0,-41 6-186,-53 35 92,-9 5 58,1 0-1,-1 0 0,0 0 1,1 0-1,-1 0 1,1 1-1,-1-1 0,1 1 1,2-1-1,-4 1-7,0 0 0,0 0 0,0 0-1,0 0 1,1 0 0,-1 0 0,0 0 0,0 0-1,0 0 1,0 0 0,1 0 0,-1 0-1,0 0 1,0 0 0,0 0 0,0 1 0,0-1-1,1 0 1,-1 0 0,0 0 0,0 0-1,0 0 1,0 1 0,0-1 0,0 0 0,0 0-1,0 0 1,1 0 0,-1 1 0,0-1-1,0 0 1,0 0 0,0 0 0,0 0 0,0 1-1,0-1 1,0 0 0,0 0 0,0 0 0,0 1-1,0-1 1,0 0 0,-1 0 0,-1 8-33,2-8 27,-5 10-6,-1 0-1,1 0 0,-10 11 0,8-13 60,1 0 1,1 1-1,-1 0 0,-4 12 0,9-18-16,0 0 1,0 0-1,0 0 0,1 1 1,-1-1-1,1 0 0,0 0 1,0 0-1,0 1 1,0-1-1,1 0 0,-1 0 1,1 1-1,0-1 1,0 0-1,0 0 0,2 5 1,0-3 43,-1-1 0,1 1-1,0-1 1,0 0 0,1 1 0,-1-2 0,1 1 0,0 0 0,0-1 0,0 0 0,0 0 0,1 0 0,-1 0 0,1-1 0,0 1 0,0-1 0,9 2-1,-6-2-11,1 0-1,0-1 1,-1 0-1,1-1 0,0 0 1,-1 0-1,1-1 0,0 0 1,-1-1-1,9-2 0,-2 0-469,0-1 0,24-12 0,2-6-7662,-33 21 5896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5:59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68 7040,'-26'-43'3200,"17"31"-2752,4 4 288,10 8-480,-5-5-320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6:03.4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348 572 2720,'-36'2'5704,"27"0"-5440,1 0-1,0 0 1,0 1-1,0 0 1,1 0 0,-1 1-1,-9 6 1,-167 122 1912,175-126-2055,1 2-1,0-1 1,-7 10 0,13-16-88,1 0 1,0 1 0,-1 0 0,1-1 0,0 1-1,0 0 1,0 0 0,0-1 0,0 1 0,1 0-1,-1 0 1,1 0 0,-1 0 0,1 0 0,-1 0 0,1 0-1,0 0 1,0 0 0,0 0 0,0 0 0,0 0-1,1 0 1,-1 0 0,2 4 0,-1-5 7,-1 0-1,1 0 1,0 0 0,-1 0-1,1 0 1,0 0 0,0 0-1,0 0 1,0-1 0,0 1-1,0 0 1,0 0 0,0-1-1,0 1 1,0-1 0,1 1-1,-1-1 1,2 1 0,0-1 26,-1 1 0,1-1 1,0 0-1,0 0 0,0 0 1,-1-1-1,1 1 0,3-1 1,4-2 72,-1 0 0,0-1 0,0 0 1,10-6-1,106-67 238,-102 62-306,1-1-1,-2-1 0,0-2 0,-2 0 0,25-28 0,-6 0-37,-3-2 0,37-63-1,-49 66-33,-2 0 0,-2-2 0,14-49 0,-30 86-69,-1-1 0,0 1-1,-1-1 1,0 0 0,0 0-1,-2 0 1,1 0 0,-2-1-1,-1-13 1,2 25 30,0 0 0,-1-1 0,1 1 0,0 0 0,-1 0-1,1 0 1,-1 0 0,1 0 0,-1-1 0,1 1 0,-1 0 0,0 0 0,0 0-1,1 1 1,-1-1 0,0 0 0,0 0 0,0 0 0,0 0 0,0 1 0,-2-2-1,2 2-3,-1-1-1,0 1 1,1 0 0,-1 0-1,0 0 1,1 0-1,-1 0 1,0 0-1,1 0 1,-1 0-1,1 1 1,-1-1-1,-3 2 1,-2 1-13,0 0 1,1 1-1,-1 0 1,1 0-1,-8 6 1,4-1 93,0 1 0,1 0 0,1 0 1,-1 1-1,2 0 0,-1 0 1,2 1-1,-1 0 0,2 0 1,-8 21-1,4-2 62,1 0 0,1 1 0,-3 40 0,7-48 20,2 1 0,0-1 0,2 0 1,7 48-1,-6-61-57,1 0 0,1 0 1,-1 0-1,1 0 0,1-1 1,0 0-1,1 0 0,0 0 1,0 0-1,1-1 0,0 0 1,16 14-1,-19-19-11,0-1 1,0 0-1,0 0 1,0-1-1,1 1 0,-1-1 1,1 0-1,-1 0 1,1 0-1,0-1 1,0 0-1,0 1 0,0-2 1,0 1-1,0-1 1,0 1-1,0-2 1,0 1-1,0 0 0,0-1 1,0 0-1,0 0 1,6-3-1,-1 0-5,0 0-1,-1 0 1,0-2-1,0 1 1,0-1 0,-1 0-1,0-1 1,0 0-1,-1 0 1,10-11-1,-4 2-158,-1-1 0,0 0 0,-1-1 0,15-33 0,-39 106-458,10-43 569,-3 11 5,1 0 0,1 0 1,-2 38-1,6-57 39,0 0 0,1 0 0,-1 0 0,1 0 0,0 0 0,0 0 1,0 0-1,1-1 0,3 8 0,-5-10-11,1 0 0,0 0 0,0 1 0,0-1 0,0 0 0,0 0 0,0 0 0,0 0 0,0 0 0,0 0 0,0 0 0,0-1 0,1 1 0,-1 0 0,0-1 0,1 1 0,-1-1 0,0 1 0,1-1 0,-1 0 0,1 1 0,-1-1 1,0 0-1,1 0 0,-1 0 0,1 0 0,-1 0 0,1 0 0,2-1 0,2-1 26,0-1 0,-1 0 0,1 0 0,0 0 0,7-6 0,28-24 74,-16 11-28,27-31 0,6-8-478,-85 103-388,24-37 774,0 1 1,0-1 0,1 1-1,0 0 1,0 0 0,0 0-1,1 0 1,0 0 0,0 0-1,1 0 1,-1 0 0,2 7-1,-1-9 18,1 0 0,0 0-1,0 0 1,0 0 0,0 0-1,0 0 1,1-1 0,0 1-1,0-1 1,0 1-1,0-1 1,0 1 0,1-1-1,0 0 1,-1 0 0,1-1-1,0 1 1,0 0-1,6 3 1,-2-3 54,0 0 0,0 0 1,0 0-1,0-1 0,0 0 0,0 0 0,1-1 1,-1 0-1,1-1 0,-1 1 0,1-1 0,-1-1 0,0 1 1,1-1-1,7-2 0,13-4 32,0-1 1,38-17-1,-56 21-110,-1 0-1,0 0 1,-1-1 0,1-1 0,-1 1-1,0-1 1,14-14 0,-19 17-7,-1 0-1,1 0 1,0 0 0,-1-1 0,0 1 0,0-1 0,0 0-1,0 1 1,-1-1 0,1 0 0,-1 0 0,0 0 0,0 0 0,0 0-1,-1 0 1,1-1 0,-1 1 0,0 0 0,-1 0 0,0-8-1,0 10 3,1 1-6,0 1 0,0-1 1,-1 0-1,1 1 0,0-1 1,0 1-1,0-1 0,0 0 1,0 1-1,0-1 1,0 0-1,0 1 0,0-1 1,0 1-1,0-1 0,0 0 1,1 1-1,-1-1 0,0 1 1,0-1-1,1 0 1,-1 1-1,0-1 0,0 1 1,1-1-1,-1 1 0,1-1 1,-1 1-1,1-1 0,-1 1 1,1 0-1,-1-1 1,1 1-1,-1 0 0,1-1 1,-1 1-1,2 0 0,5-4-41,1 0 0,0 1 0,0 0 0,16-4-1,-3 1 28,-14 4 18,1 0 0,-1 0 0,1 0 1,-1 1-1,1 1 0,-1-1 0,1 1 1,0 0-1,-1 1 0,1 0 0,-1 0 1,1 1-1,10 3 0,-15-4-17,-1 1 1,0-1-1,1 1 1,-1-1-1,0 1 1,0 0-1,0 0 1,0 0-1,0 0 0,-1 0 1,1 0-1,-1 1 1,1-1-1,-1 0 1,0 1-1,0-1 0,0 1 1,0 0-1,0-1 1,-1 1-1,1 3 1,1 7 8,-1-1 1,0 2 0,-2 16 0,0-6 107,1-19-105,0-1 0,0 1 0,1 0 0,-1-1 1,1 1-1,0-1 0,0 1 0,4 7 0,-4-10 20,1 0-1,-1 1 1,1-1 0,-1 0 0,1 0 0,0 0-1,0 0 1,0-1 0,0 1 0,0 0 0,1-1-1,-1 1 1,0-1 0,1 0 0,-1 0 0,4 1-1,5 2 43,0-2 0,1 1 0,-1-1-1,1-1 1,-1 0 0,1 0-1,14-2 1,82-14 234,-103 14-263,11-3 6,0 0 0,-1-1 0,0 0 1,0-1-1,0-1 0,-1 0 0,0-1 0,0-1 0,-1 0 0,0-1 1,-1 0-1,0-1 0,19-23 0,-9 8-29,-14 15-19,1 1 1,0-1 0,17-14 0,0 1-610,-25 24 621,-1 0 1,0 1 0,0-1-1,1 0 1,-1 0 0,0 0-1,0 0 1,1 0 0,-1 0-1,0 0 1,0 1 0,0-1-1,1 0 1,-1 0 0,0 0-1,0 0 1,0 1 0,0-1-1,1 0 1,-1 0 0,0 0-1,0 1 1,0-1 0,0 0-1,0 0 1,0 1 0,0-1-1,0 0 1,0 0 0,0 1-1,0-1 1,0 0 0,0 0-1,0 1 1,0-1 0,0 0-1,0 0 1,0 1 0,2 13 7,-1 6-40,-2 27 1,0-27 140,2 26 1,0-32-94,-1-11 8,0-1 1,0 1-1,0 0 1,0 0 0,1 0-1,0 0 1,1 5-1,-2-8-1,1 1 0,-1 0 0,1-1 0,-1 1 0,1-1 0,0 1 0,-1-1 0,1 1 0,0-1 0,-1 1 0,1-1 0,0 1 0,-1-1 0,1 0 0,0 0 0,0 1 0,-1-1 0,1 0 0,0 0 0,0 0 0,0 0 0,0 0 0,-1 0 0,1 0 0,0 0 0,0 0 0,0 0 0,-1 0-1,1-1 1,0 1 0,0 0 0,-1 0 0,2-1 0,33-13 86,-1 0 0,38-23 0,-21 11-146,-14 7 22,6-3-67,0 1 1,53-16-1,-93 37 49,-1-1 1,1 0 0,0 1 0,-1 0 0,1-1-1,0 1 1,0 0 0,-1 1 0,6 0 0,-7-1 33,0 0 0,0 0 0,-1 1 0,1-1 0,0 0 0,0 1 0,0-1 0,-1 1 0,1-1 0,0 1 0,0-1 0,-1 1 0,1 0 0,0-1 0,-1 1 0,1 0 0,-1-1 0,1 1 0,-1 0 0,1 0 0,-1 0 0,0-1 0,1 1 0,-1 0 0,0 0 0,1 0 0,-1 0 0,0 0 0,0 0 0,0-1 0,0 2 0,-1 6-11,0-1 0,0 1 0,-1-1 1,0 1-1,0-1 0,-4 8 0,-5 23 39,7-19 166,4-18-184,0-1 1,0 0-1,0 1 1,1-1 0,-1 0-1,0 0 1,1 1-1,-1-1 1,0 0 0,0 0-1,1 0 1,-1 1-1,0-1 1,1 0 0,-1 0-1,0 0 1,1 0 0,-1 0-1,1 0 1,-1 0-1,0 0 1,1 0 0,-1 0-1,0 0 1,1 0-1,-1 0 1,1 0 0,-1 0-1,0 0 1,1 0-1,6-2 58,0 0 0,-1-1 0,1 1 0,-1-1-1,0-1 1,11-6 0,34-31-119,-29 22-83,-18 16 93,0 0 0,0 0-1,0 0 1,1 1 0,-1-1-1,0 1 1,7-2 0,-10 4 33,-1 0-1,1 0 1,0 0 0,-1 0 0,1 0 0,0 1 0,-1-1 0,1 0-1,-1 0 1,1 1 0,0-1 0,-1 0 0,1 1 0,-1-1 0,1 0 0,-1 1-1,1-1 1,-1 1 0,1-1 0,-1 1 0,1-1 0,-1 1 0,0-1-1,1 1 1,-1-1 0,0 1 0,1 0 0,-1-1 0,0 1 0,0 0 0,0-1-1,0 1 1,0 0 0,1 0 0,1 23-126,-5 8 100,2-28 55,0 0 0,1 1 1,-1-1-1,1 0 1,0 0-1,0 1 0,0-1 1,1 0-1,-1 0 0,1 1 1,0-1-1,0 0 0,3 4 1,-4-7-2,1 0 0,0 1-1,0-1 1,0 0 0,0-1 0,0 1 0,0 0 0,0 0 0,0 0 0,1-1 0,-1 1 0,0 0 0,0-1 0,0 1 0,1-1 0,-1 0 0,0 1 0,1-1 0,-1 0-1,0 0 1,3 0 0,28-3 281,-6-3-312,31-12 0,-19 6 23,6-3 27,77-38 1,-93 36-48,0 0 0,-1-2 0,-1-1 1,-1-1-1,32-35 0,-52 50-174,-5 4-51,-11 8 25,-45 56-84,44-49 309,1-1-1,-16 21 1,24-28-12,-1 1 1,1-1 0,0 1-1,0 0 1,0 0 0,1 0-1,0 0 1,0 0 0,-1 12-1,3-16 10,0 1 0,0-1 0,0 1 0,1-1 0,-1 1 0,1-1 0,-1 1-1,1-1 1,0 1 0,0-1 0,0 0 0,0 1 0,1-1 0,-1 0 0,1 0 0,-1 0-1,1 0 1,0 0 0,-1 0 0,1-1 0,0 1 0,0-1 0,3 3 0,-2-3 20,0 1-1,0-1 1,0 1 0,0-1 0,0 0 0,0 0 0,1 0 0,-1 0 0,0-1 0,0 0-1,1 1 1,-1-1 0,0 0 0,0 0 0,1-1 0,-1 1 0,6-2 0,-5 0-6,0 0 0,0 0 0,0 0 0,0 0 1,0 0-1,-1-1 0,1 0 0,-1 0 0,6-6 0,0-2 10,14-21 0,-17 23-46,1 1-310,-15 22-24,-35 71 210,2-4 157,-50 146-1,-16 32 282,101-246-286,-15 29 139,-33 50 1,52-89-108,-1 0-1,1 0 1,-1 0-1,1-1 1,-1 1-1,0-1 1,-6 5-1,8-7-32,-1 1-1,1 0 0,0-1 0,0 1 1,0-1-1,0 0 0,0 1 1,0-1-1,-1 0 0,1 0 0,0 0 1,0 0-1,0 0 0,-1 0 0,1 0 1,0 0-1,0 0 0,0 0 1,-1-1-1,1 1 0,0-1 0,0 1 1,0-1-1,0 1 0,0-1 0,0 1 1,0-1-1,0 0 0,-1-1 1,-2-1 3,1-1 1,0 0 0,0 1 0,1-1 0,-1-1 0,1 1 0,0 0 0,0-1 0,-2-4-1,0-5-17,0-1-1,-1-14 1,-1-9-57,0-72-1,6 92 15,2 0-1,0-1 0,8-34 0,-8 46 30,1-1 0,0 1-1,0 0 1,1 0 0,0 1-1,0-1 1,0 1 0,1-1 0,0 2-1,0-1 1,12-10 0,-6 9-3,-1-1 0,1 1 0,1 1 0,-1 0 1,1 1-1,0 0 0,1 0 0,-1 2 0,23-5 1,9 2 82,69 0 1,-25 2-202,15-10-1796,-83 10-915,26-10 1,-35 7-866,-5 1 1217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6:03.7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85 6464,'-50'-56'2944,"37"41"-2560,8 6-192,10 9-192,3-5-352,7 5 192,12 0-1856,5 5 1120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2:14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27 188 6048,'-19'-10'1952,"18"10"-1859,1 0 1,-1 0 0,1-1-1,0 1 1,-1 0 0,1 0 0,-1-1-1,1 1 1,0 0 0,-1-1-1,1 1 1,0 0 0,0-1-1,-1 1 1,1 0 0,0-1-1,0 1 1,0-1 0,-1 1-1,1 0 1,0-1 0,0 1-1,0-1 1,0 1 0,0-1 0,0 1-1,0-1 1,0 1 0,0 0-1,0-1 1,0 1 0,0-1-1,0 1 1,0-1 0,0 1-1,1-1 1,-1 1 0,8-12 1630,-8 12-1718,5-4 285,-1 0 0,1 0 0,0 0 0,0 1 0,1 0 0,7-4 0,12-7 195,-9 5-270,0 0 0,1 1 1,0 0-1,0 1 0,1 1 0,0 1 1,27-5-1,-34 9-130,0 0 0,1 0 0,-1 1 0,1 0 0,-1 1 0,0 0 0,1 1-1,-1 1 1,0-1 0,0 2 0,0-1 0,-1 2 0,15 7 0,-8-2 242,0 0 364,30 13 0,-39-19-425,0-1 0,1-1 0,-1 1 0,13 1 0,-17-4-190,1 0 0,-1 0 1,1 0-1,0-1 1,-1 1-1,1-1 1,-1 0-1,1-1 1,-1 1-1,6-3 1,12-8-76,0-1 1,-1-1 0,26-22 0,-38 29-78,28-24-3936,-19 18 1697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6:04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367 454 2976,'-9'-3'6161,"8"2"-5687,0 0-340,0 1 0,0-1-1,0 1 1,0 0-1,1-1 1,-1 1 0,0-1-1,0 1 1,0 0 0,0 0-1,0 0 1,0 0-1,0-1 1,-1 1 0,-9 2 198,-1 0 0,1 0 0,0 1 0,0 0 0,0 1 0,0 1 0,-15 8 0,20-10-259,-114 62 817,109-58-790,-1 1 1,1 1 0,0 0 0,1 0 0,0 1 0,1 1 0,-16 21 0,24-30-65,-1 1-1,0 0 1,1 0 0,0 0-1,-1 0 1,1 1-1,1-1 1,-1 0-1,0 0 1,1 1 0,0-1-1,-1 5 1,2-6-14,-1 0 0,0-1 0,1 1 0,-1 0 0,1 0 0,0 0 0,-1 0 1,1-1-1,0 1 0,0 0 0,0-1 0,1 1 0,-1-1 0,0 1 0,0-1 0,1 1 0,-1-1 0,1 0 0,-1 0 1,1 0-1,0 0 0,2 1 0,3 2 101,1-1 0,0 0 1,1 0-1,-1-1 0,0 0 1,1-1-1,-1 0 0,17 0 0,-10-1 20,0-1 0,-1-1 0,1 0 0,18-6 0,-25 5-98,-1 0 0,0 0 0,0 0 0,0-1-1,0 0 1,-1 0 0,1-1 0,-1 0 0,0 0 0,0 0 0,7-10 0,-1-1 12,0 0 0,-2 0 1,12-25-1,14-36-77,-5-1 1,27-102-1,-51 158-63,22-81-103,-25 83 210,0 0 1,-1 0 0,0-23-1,-3 42-35,0 0-1,0 1 0,0-1 0,0 0 0,0 0 0,0 0 0,0 0 0,0 0 0,0 1 1,0-1-1,-1 0 0,1 0 0,0 0 0,0 1 0,-1-1 0,1 0 0,-1 0 0,1 1 1,-1-1-1,1 0 0,-1 1 0,0-2 0,0 2 6,1 0-1,-1 0 1,0 0 0,1 0-1,-1 0 1,0 0-1,1 0 1,-1 0 0,0 0-1,1 1 1,-1-1 0,0 0-1,1 0 1,-1 0-1,1 1 1,-1-1 0,0 0-1,1 1 1,-1-1 0,1 1-1,-1 0 1,-4 3-27,1 0 1,0 0-1,0 1 1,-6 8-1,3-1 64,0 0 1,1 1-1,1 0 0,-7 21 0,-9 58 276,15-66-236,-46 272 469,27-146-243,23-140-247,-1 0-361,1 0-1,0 14 1,2-23-134,0 1-1,1-1 1,-1 1-1,1-1 1,0 0-1,-1 0 1,3 4-1,13-2-4876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6:04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7 4992,'0'0'41,"0"0"1,0 0-1,0 0 1,0-1-1,1 1 1,-1 0-1,0 0 0,0 0 1,0 0-1,0-1 1,0 1-1,0 0 1,0 0-1,0 0 1,0 0-1,0-1 1,0 1-1,0 0 0,0 0 1,0 0-1,0 0 1,0-1-1,0 1 1,-1 0-1,1 0 1,0 0-1,0 0 1,0-1-1,0 1 0,0 0 1,0 0-1,0 0 1,0 0-1,-1 0 1,1 0-1,0 0 1,0-1-1,0 1 1,0 0-1,0 0 0,-1 0 1,1 0-1,0 0 1,0 0-1,0 0 1,0 0-1,-1 0 1,1 0-1,0 0 1,0 0 11,0 0 1,-1 0-1,1 0 1,0 1-1,0-1 1,0 0 0,0 0-1,0 0 1,0 0-1,0 1 1,0-1-1,-1 0 1,1 0 0,0 0-1,0 1 1,0-1-1,0 0 1,0 0-1,0 0 1,0 1 0,0-1-1,0 0 1,0 0-1,0 0 1,0 1-1,0-1 1,1 0 0,-1 0-1,0 1 1,0 0 133,0 0 0,1 0-1,-1 0 1,0 0 0,0 0 0,0 0 0,0 0 0,0 1 0,0-1 0,0 0 0,0 0 0,-1 0-1,1 0 1,0 0 0,-1 1 0,-9 23 1064,5-14-735,-18 47 924,-29 52-325,10-26 45,-48 144-1,84-208-979,1 0 0,1 1 0,-1 21-1,4-33-115,1 1 1,0-1-1,0 0 0,1 0 0,0 1 0,1-1 0,0 0 0,1 0 0,3 10 0,-3-14-7,0 0-1,0 0 0,0 0 0,1-1 1,-1 1-1,1-1 0,0 0 0,0 0 1,1 0-1,-1 0 0,1-1 0,0 0 1,0 0-1,0 0 0,0-1 0,1 1 1,-1-1-1,0-1 0,1 1 0,9 1 1,-4-1-418,0-1 0,0-1 0,0 1 0,0-2 0,0 1 0,0-1 0,0-1 0,0 0 0,0-1 0,10-4 0,78-30-8172,-67 27 6208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6:05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97 8960,'-14'-20'4064,"38"17"-3520,-8-2 2080,12 2-1537,7-6 417,7 6-896,3-5-224,0 3-256,8-7-96,-3 9 0,13-9-1792,-10 7 960,-8-3-3839,-4 8 2591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6:08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308 634 2720,'12'-8'885,"-10"7"-281,0 0 0,-1 1 0,1-2 0,0 1 0,-1 0 0,1 0 0,-1-6 1969,-1 7-2517,0 0 0,0 0 0,0 0 1,0 0-1,-1 0 0,-15-2 1089,9 3-1068,0-1 1,0 1 0,-1 1 0,1-1 0,0 1 0,0 0-1,1 1 1,-12 5 0,-5 5 54,-23 17 0,15-9 24,17-11-78,0-1 1,1 2 0,0 0-1,-18 21 1,24-23-25,0 0 0,1 0 0,0 0 0,0 1 0,1-1 0,0 1 0,1 1 1,-3 11-1,6-16-3,0-1 0,0 1 1,1-1-1,-1 0 1,1 1-1,1-1 0,-1 1 1,1-1-1,0 1 0,0-1 1,1 0-1,3 9 1,-5-12-15,1 0 0,0-1 0,0 1 0,0 0 0,0 0 1,0-1-1,0 1 0,1 0 0,-1-1 0,0 1 0,1-1 0,-1 0 1,1 0-1,0 1 0,-1-1 0,1 0 0,0 0 0,0 0 0,0-1 1,0 1-1,0 0 0,-1-1 0,1 1 0,0-1 0,0 0 1,0 0-1,1 1 0,-1-1 0,0-1 0,0 1 0,0 0 0,0 0 1,0-1-1,0 1 0,0-1 0,2-1 0,4-2 58,-1 0 0,0-1 0,0 0 0,0 0 0,-1 0 0,1-1 0,8-11 0,-6 8-12,5-7 7,-1-1 0,0 0 0,-1 0 0,-1-1 0,-1-1 0,0 0 0,-2 0 0,0-1 0,8-30 0,-1-17 36,12-108 1,-13 67-75,0 14-561,4-154-1,-20 241 455,-1 12 6,-1 13-113,-5 218 568,-1-21-14,10-152-45,12 88 1,4 2 111,-16-152-527,0 0 1,0-1 0,0 1-1,0-1 1,0 1 0,0-1-1,0 1 1,0-1 0,0 1 0,0-1-1,0 1 1,1 0 0,-1-1-1,0 1 1,0-1 0,0 0-1,1 1 1,-1-1 0,0 1-1,1-1 1,-1 1 0,0-1-1,1 0 1,-1 1 0,1-1-1,-1 0 1,1 1 0,-1-1-1,1 0 1,-1 1 0,1-1-1,0 0 1,1 0-557,-1 0-1,1-1 1,0 1 0,0-1 0,-1 0-1,1 0 1,0 1 0,2-3-1,0 1-73,18-7-1984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6:09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74 5824,'0'4'468,"-1"-1"0,1 1 0,-1 0 0,0-1 0,0 1 0,-2 3 1,-3 16 179,-11 67 1007,-5 35-457,-10 101 209,13-99-670,15-98-442,-7 43 1062,2 80 1074,9-152-2408,0 0 0,0 0-1,0 0 1,0 0 0,0 0 0,0 0 0,0 0 0,0 0 0,0 0 0,2-5 161,50-312 647,-50 307-809,46-451-251,-45 413 133,-3 32 30,1 0 1,6-26-1,-4 37-274,0 9 217,0 12 26,2 119-42,21 157 502,-21-241-176,2 1 1,2-1 0,2-1 0,28 77-1,-35-117-55,0 0-1,0-1 0,1 1 0,11 16 0,-16-26-116,0 0-1,1 1 0,-1-1 0,0 0 1,1 1-1,-1-1 0,0 0 1,1 1-1,-1-1 0,0 0 0,1 0 1,-1 0-1,1 1 0,-1-1 1,1 0-1,-1 0 0,0 0 0,1 0 1,-1 0-1,1 0 0,-1 0 1,1 1-1,-1-2 0,1 1 0,-1 0 1,0 0-1,1 0 0,1 0 27,-1-1-1,0 1 0,0-1 1,0 0-1,0 1 0,0-1 1,0 0-1,-1 0 0,1 1 1,1-3-1,18-28 692,-18 27-660,15-32 342,22-67 1,-38 98-406,51-157 82,49-132-161,-86 260-180,2 2 1,0 0-1,2 0 1,25-29-1,-38 54-1073,0 0 1,13-11-1,-19 17 1176,1 0 1,-1 1-1,1 0 0,-1-1 0,1 1 1,-1-1-1,1 1 0,-1 0 0,1-1 1,0 1-1,-1 0 0,1-1 0,0 1 1,-1 0-1,1 0 0,-1 0 0,1 0 1,0-1-1,-1 1 0,1 0 0,0 0 1,-1 0-1,1 0 0,0 1 1,-1-1-1,1 0 0,0 0 0,-1 0 1,2 1-1,-1 0-192,0 0 1,0 0-1,0 1 1,0-1 0,0 0-1,-1 1 1,1-1-1,0 0 1,-1 1-1,1-1 1,0 3-1,7 18-1895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6:10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14 138 3808,'-2'0'124,"2"0"-77,-1-1 1,1 1 0,0 0 0,-1 0 0,1 0 0,0 0 0,-1 0-1,1 0 1,0 0 0,-1 0 0,1 0 0,0 0 0,-1 0 0,1 0-1,0 0 1,-1 0 0,1 0 0,0 0 0,-1 1 0,1-1 0,0 0-1,-1 0 1,1 0 0,0 0 0,-1 1 0,1-1 0,0 0 0,0 0-1,-1 1 1,1-1 0,0 0 0,0 0 0,0 1 0,-1-1-1,1 0 1,0 1 0,0-1 0,-1 4 1668,1 8 1447,3 34-495,10 68 0,-6-70-845,2 65-1,-3-152-674,-3 29-1064,46-250 641,-45 243-621,1 1-1,1 0 1,1 0-1,17-34 1,-24 53-113,1 0 0,-1 0 1,1 0-1,-1 0 0,1 0 1,0 0-1,-1 0 0,1 1 1,0-1-1,0 0 0,0 1 1,0-1-1,0 0 0,0 1 1,0-1-1,0 1 0,0 0 1,0-1-1,0 1 0,0 0 1,0-1-1,0 1 0,0 0 1,0 0-1,0 0 0,0 0 1,0 0-1,2 1 0,2 0-7,0 0 0,0 1 0,0 0-1,9 4 1,10 3-1401,-12-6 569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6:12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50 3552,'-15'0'10944,"15"0"-10919,0 0 0,0 0 1,0 0-1,0 0 0,0 0 1,0 0-1,0 0 0,0 0 1,-1 1-1,1-1 0,0 0 1,0 0-1,0 0 0,0 0 0,0 0 1,0 0-1,0 0 0,0 0 1,0 0-1,0 1 0,0-1 1,0 0-1,0 0 0,-1 0 1,1 0-1,0 0 0,0 0 1,0 0-1,0 0 0,0 0 1,0 0-1,0 0 0,0 0 1,-1 0-1,1 0 0,0 0 1,0 0-1,0 0 0,0 0 1,0 0-1,0 0 0,0 0 1,-1 0-1,1 0 0,0 0 1,0 0-1,0 0 0,0 0 1,0 0-1,0 0 0,0 0 1,0-1-1,0 1 0,-1 0 1,1 0-1,0 0 0,0 0 1,0 0-1,0 0 0,0 0 1,0 0-1,0-1 0,2 5 342,0-3-325,-1 0-1,0 0 1,0 0-1,0-1 1,1 1 0,-1 0-1,0-1 1,1 1-1,-1-1 1,1 1-1,-1-1 1,1 0-1,-1 0 1,1 1 0,-1-1-1,1 0 1,-1 0-1,3-1 1,3 2 5,13-1 66,0-1-1,0-1 0,0-1 1,25-6-1,-18 3-92,190-28 19,-161 29 16,106 3 0,-48 4 121,-69-3-139,-44 1-406,0-1 0,0 1-1,0-1 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6:12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35 4320,'-10'0'5802,"80"-3"552,33-10-3577,35-2-2292,114 11-521,-181 4-2019,-20 1-4595,-22 2 3589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6:13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37 4064,'-2'0'290,"1"0"0,-1 0 1,0 0-1,1 0 0,-1 1 0,1-1 1,-23 15 9895,24-14-10017,0-1-1,1 1 1,-1-1-1,0 1 1,1-1-1,-1 0 1,1 1-1,-1-1 1,0 0-1,1 1 1,-1-1 0,1 0-1,-1 1 1,1-1-1,-1 0 1,1 0-1,-1 0 1,1 1-1,0-1 1,29-2 1170,44-7 0,-6 0-908,67-8 20,131-6-1878,-248 24-1992,-3 6 956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6:15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319 577 2720,'8'-28'2885,"-8"28"-2766,0-1 0,0 0 0,1 1-1,-2-1 1,1 1 0,0-1 0,0 1 0,0-1-1,0 0 1,0 1 0,0-1 0,0 1 0,-1-1-1,1 1 1,0-1 0,-1 1 0,1-1-1,0 1 1,-1-1 0,1 1 0,0-1 0,-1 1-1,1 0 1,-1-1 0,1 1 0,-1 0 0,1-1-1,-1 1 1,1 0 0,-2-1 0,1 1 1,-1 0 0,1 0 0,-1 0 1,1 0-1,-1 0 0,1 0 0,-1 1 0,0-1 0,1 0 1,-1 1-1,-1 0 0,-3 2 88,-1 0 0,1 1 0,-12 7 0,9-3-57,-1 1-1,1 1 0,-9 11 0,-6 7 55,-104 118 1021,120-138-1154,1 0 27,-1 1 1,1-1-1,0 1 0,1 1 0,-6 11 0,10-19-72,1 0-1,1 0 0,-1 1 0,0-1 0,0 1 0,1-1 0,0 0 0,-1 1 0,1-1 1,0 1-1,0-1 0,0 1 0,0-1 0,1 0 0,-1 1 0,1-1 0,-1 1 0,1-1 1,0 0-1,0 1 0,0-1 0,0 0 0,0 0 0,1 0 0,-1 0 0,1 0 1,-1 0-1,1 0 0,3 2 0,-2-1 20,0-1 1,-1 0-1,1 0 1,0-1-1,0 1 0,0-1 1,0 1-1,0-1 1,0 0-1,1 0 1,-1 0-1,0-1 0,1 1 1,4 0-1,-2-2 31,-1 1-1,0-1 1,0 1 0,1-1-1,-1-1 1,0 1-1,0-1 1,9-4 0,-6 2-17,-1-1 1,1 0-1,-1 0 1,1-1-1,-2 0 1,1 0-1,-1 0 1,0-1-1,0 0 1,0 0-1,5-11 1,3-9 55,-2-2 1,-1 1-1,-1-2 1,11-55-1,8-124-132,-26 186-1,3-53-140,-5-113-1,-2 169 73,1 4-88,0 1 0,-1-1 0,-1 1 0,-1-1 0,0 1 0,-7-21 1,10 36 163,0 0 0,0 0 1,0 0-1,0 0 0,0 0 1,0 0-1,0 0 0,0 0 1,0-1-1,0 1 0,0 0 1,0 0-1,0 0 0,0 0 1,0 0-1,0 0 0,0 0 1,0 0-1,0 0 1,0 0-1,-1 0 0,1-1 1,0 1-1,0 0 0,0 0 1,0 0-1,0 0 0,0 0 1,0 0-1,0 0 0,0 0 1,0 0-1,0 0 0,-1 0 1,1 0-1,0 0 0,0 0 1,0 0-1,0 0 1,0 0-1,0 0 0,0 0 1,0 0-1,0 0 0,-1 0 1,1 0-1,0 0 0,0 0 1,0 0-1,0 0 0,0 0 1,-3 7-204,-2 14 88,5-18 94,-17 113 444,5-1 1,5 2-1,13 191 1,-6-295-374,2 12 98,6 35 0,-7-54-71,1 1 0,0-1 0,0 1 0,0-1 0,1 0 0,0 0 0,0 0 0,0 0 0,1-1 0,6 8 0,-9-12-166,0 0 1,0 0-1,0 0 1,1 0-1,-1 0 1,0 0-1,1 0 1,-1 0-1,0-1 1,1 1-1,-1-1 1,1 1-1,0-1 1,-1 1-1,1-1 0,-1 0 1,1 0-1,-1 0 1,1 0-1,2 0 1,17 0-1268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2:17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3328,'-1'-1'345,"0"1"1,0 0-1,0 0 1,0 0-1,0 0 1,0 1-1,0-1 1,0 0-1,0 0 1,0 0-1,0 1 1,-1 0-1,2-1-144,-1 1-1,1 0 1,0-1 0,0 1-1,0-1 1,-1 1 0,1-1-1,0 1 1,0 0 0,0-1-1,0 1 1,0-1 0,0 1-1,0 0 1,0-1-1,1 2 1,-1 9-39,1-5 73,-1-1 0,1 0 0,0 0 0,1 0 0,0 0 0,-1 0 0,1 0 1,1 0-1,-1 0 0,1-1 0,0 1 0,0-1 0,0 0 0,1 1 0,-1-2 0,1 1 0,0 0 1,5 3-1,2 2 65,1-1 0,0 0-1,1-1 1,0 0 0,20 7 0,-6-6-136,2-1 0,-1-1 0,1-1 0,40 1 0,10 2-29,-53-6-122,-16-2-41,-1 1-1,1 1 0,19 4 0,-29-6 34,0 0 0,0 0 0,1 0 0,-1 0 0,0 1 0,0-1 0,1 0 0,-1 0 0,0 0 0,0 0 0,1 0 0,-1 0 0,0 1 0,0-1 0,0 0 0,1 0 0,-1 0 0,0 1-1,0-1 1,0 0 0,0 0 0,1 0 0,-1 1 0,0-1 0,0 0 0,0 0 0,0 1 0,0-1 0,0 0 0,0 0 0,0 1 0,0-1 0,0 0 0,0 1 0,0-1 0,0 0 0,0 0 0,0 1-1,0-1 1,-10 12 106,-23 9 2,-23 16 150,-82 68 0,66-48-139,60-49-388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6:16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42 236 6400,'-3'-2'2648,"4"4"-1679,1 16-314,-34 378 3537,31-348-3711,2-32 48,-2 1 0,1-1-1,-2 1 1,-5 20 0,8-66 831,-1-166-1254,5-133-218,-4 308 66,2 0 0,0 0 0,8-25 0,-10 39 28,3-2-60,2 10 11,4 16 22,-6-11 96,2 3-60,-1 1-1,0 0 1,0 0 0,4 15-1,10 52 31,-11-43 64,19 84 108,13 51 243,-36-156-382,1 0 0,0 0 0,12 22 0,-12-28 21,0 0 1,0-1 0,0 1 0,1-1-1,0 0 1,1-1 0,8 8-1,-12-13-35,-1 1 0,1-1 0,0 0 0,-1 0 0,1 0 0,0 0 0,0 0 0,-1-1 0,1 1 0,0-1 0,0 0 0,0 1 0,0-1 0,0-1 0,0 1 0,-1 0 0,1-1 0,0 1 0,0-1 0,0 0 0,-1 0 0,1 0 0,0-1 0,-1 1 0,1 0 0,-1-1 0,0 0 0,1 1 0,-1-1 0,0 0 0,0 0 0,0-1 0,0 1 0,0 0 0,2-5 0,4-7 15,-1-1 1,8-26-1,22-101 84,-18 65-70,7-9-115,63-142 1,-80 207-588,2 1 1,1 0-1,0 1 1,20-24-1,-18 28-2454,1 9 927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6:30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 1 2912,'-18'1'7581,"16"0"-7566,-1 0 1,1-1-1,0 1 1,0 0-1,0 0 1,0 1-1,1-1 0,-1 0 1,0 1-1,0-1 1,1 1-1,-1-1 1,-2 4-1,-50 50 508,0 11 7,-63 87 529,99-126-909,2 1 0,1 1 0,2 0 1,0 1-1,2 0 0,2 1 0,0 0 0,2 1 0,2 0 0,1 0 1,1 0-1,2 49 0,2-54 24,-1-3-20,2 0 0,0 0 0,1-1 0,11 39 0,-7-40 45,2 4 179,0 0 0,26 47 0,-35-72-314,9-4-3514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6:32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43 522 2144,'0'3'6283,"1"10"-5174,1-9-945,0 0-1,0 0 1,0-1 0,0 1 0,1-1 0,-1 1 0,1-1 0,0 0 0,0 0-1,0 0 1,1-1 0,-1 1 0,1-1 0,-1 1 0,1-1 0,4 2-1,-5-3-81,0-1-1,0 1 1,0 0-1,0-1 1,0 1-1,0-1 1,0 0-1,0 0 1,0 0-1,0 0 1,0-1-1,0 1 1,0-1-1,-1 0 1,1 0-1,0 0 1,0 0-1,0 0 1,-1 0-1,1-1 0,-1 0 1,1 1-1,3-4 1,-2 1 4,0 1 1,0-1-1,-1 0 1,1 0-1,-1 0 0,0 0 1,0 0-1,0-1 1,-1 0-1,0 1 1,3-7-1,-4 7-97,-1 1 1,1 0-1,-1-1 1,0 1-1,0-1 1,0 1-1,0-1 1,0 1-1,-1-1 1,0 1-1,1 0 1,-1-1-1,0 1 1,-1 0-1,1 0 1,-1 0-1,1 0 1,-4-5-1,3 6-45,1 0-1,-1 0 1,1 1 0,-1-1-1,1 0 1,-1 1 0,0 0-1,0-1 1,0 1 0,0 0-1,0 0 1,0 0 0,0 0-1,0 0 1,-4 0 0,2 0-27,-1 0 1,1 1 0,-1 0 0,1 0 0,0 0 0,-1 0 0,-7 2 0,4 0 88,1 0 0,0 1 0,0-1 0,0 2 0,0-1 0,0 0 0,1 1 0,0 1 0,-9 6 0,11-7 43,0 0 1,0 1-1,1-1 1,0 1 0,-1 0-1,2-1 1,-1 2-1,1-1 1,0 0 0,-3 7-1,3-3 51,0 0 0,1 0 0,0 1 0,0-1 0,2 17 0,0-9 19,2-1-1,0 1 0,1-1 0,1 0 0,0-1 1,13 27-1,-16-36-64,2-1-1,-1 0 1,0 0 0,1 0 0,0 0-1,0 0 1,1-1 0,-1 0-1,1 0 1,0 0 0,5 3 0,-7-5-23,0 0 0,1-1 0,-1 1 1,0-1-1,1 0 0,-1 0 1,1 0-1,-1 0 0,1-1 0,-1 0 1,1 1-1,-1-1 0,1-1 0,-1 1 1,1 0-1,0-1 0,-1 0 0,1 1 1,-1-1-1,4-2 0,1-1-23,-1 0-1,-1 0 0,1 0 1,-1-1-1,0 0 1,0 0-1,0 0 1,0-1-1,7-10 1,2-6 182,19-36 0,-10 15-53,-9 18-136,-7 11-67,0 0 1,1 1 0,0 0 0,21-22-1,-28 32 44,1 1 0,0-1-1,1 1 1,-1 0 0,0 0-1,0 0 1,1 0 0,0 0-1,-1 1 1,1 0 0,0 0-1,-1 0 1,1 0 0,0 0-1,0 1 1,0-1 0,0 1-1,0 0 1,-1 1 0,1-1-1,0 1 1,0-1 0,0 1-1,0 0 1,3 2-1,9 3 5,0 1-1,-1 1 0,28 18 1,-42-25 49,18 10-31,-18-10 9,0-1 1,0 1 0,0-1-1,-1 1 1,1-1 0,0 0-1,0 1 1,0-1 0,0 0-1,0 0 1,0 0 0,0 0-1,0 0 1,0 0 0,0 0-1,0 0 1,0 0 0,0 0-1,1-1 1,-2 1 7,0-1 0,0 0-1,1 1 1,-1-1 0,0 0 0,0 1 0,0-1 0,0 0 0,0 1-1,0-1 1,0 0 0,-1 1 0,1-1 0,0 0 0,0 1 0,0-1-1,-1 0 1,1 1 0,0-1 0,-1 1 0,0-2 0,-1-3 124,0 1-142,0 0 1,0 0-1,0 1 1,0-1-1,-1 1 1,1 0-1,-1 0 1,0 0-1,0 0 1,0 0-1,0 0 1,-1 1-1,1 0 1,-1 0-1,1 0 1,-1 0-1,0 0 1,0 1-1,0-1 1,0 1-1,-4-1 1,0 0-45,0 1 0,0 0 0,0 0 0,0 1 0,0 0 0,0 0-1,0 1 1,0 0 0,0 0 0,-12 4 0,12-3 24,1 1 1,-1 0-1,1 0 0,-1 0 0,1 1 0,0 1 1,0-1-1,1 1 0,-1 0 0,1 0 0,0 1 1,1 0-1,-1 0 0,1 0 0,0 1 0,1 0 1,-1 0-1,1 0 0,-5 15 0,3-8 53,2 1-1,0-1 0,-2 18 1,4-23-9,2-1 1,-1 1 0,1 0-1,0-1 1,1 1 0,0-1-1,2 9 1,-3-15-6,1-1 0,-1 1 0,1-1-1,-1 0 1,1 1 0,-1-1 0,1 1 0,0-1 0,0 0 0,-1 0 0,1 0 0,0 1 0,0-1 0,0 0 0,1 0-1,-1 0 1,0 0 0,0-1 0,0 1 0,1 0 0,-1 0 0,0-1 0,1 1 0,-1-1 0,0 1 0,1-1-1,-1 0 1,1 1 0,-1-1 0,1 0 0,-1 0 0,1 0 0,-1 0 0,1 0 0,1-1 0,2 0 24,0 0 0,-1 0 0,1-1 1,-1 0-1,0 0 0,1 0 0,-1 0 0,0-1 1,0 0-1,5-4 0,16-18 93,-1 0 1,-1-2-1,19-30 0,-13 18-255,12-9-546,-41 48 655,0 0-1,0 0 1,1 0 0,-1 0-1,0 1 1,1-1 0,-1 0 0,0 0-1,0 0 1,1 0 0,-1 0 0,0 1-1,0-1 1,1 0 0,-1 0 0,0 0-1,0 1 1,1-1 0,-1 0 0,0 0-1,0 1 1,0-1 0,0 0 0,0 1-1,0-1 1,1 0 0,-1 1-1,0-1 1,0 0 0,0 0 0,0 1-1,0-1 1,0 0 0,0 1 0,0-1-1,0 1 1,3 14-35,-3-15 45,4 18-15,1-1 0,1 1 0,0-1 0,1 0 0,10 15 0,-15-27 37,1 0 0,0-1 0,1 0 0,-1 1-1,1-1 1,-1 0 0,7 4 0,-8-6-2,0-1 0,0 0 0,0 1 0,-1-1 0,2 0 0,-1 0 0,0 0 0,0-1 0,0 1 0,0-1 0,0 1 0,1-1 0,-1 1 0,0-1-1,0 0 1,1 0 0,-1 0 0,0-1 0,0 1 0,4-1 0,6-4 39,0-1-1,-1 0 0,0-1 1,0 0-1,-1 0 0,1-1 1,15-17-1,-4 5-4,71-67 11,-57 58-245,-42 35 87,0-1 0,1 1 1,-1-1-1,1 2 0,0-1 0,0 0 1,-5 11-1,4-6 93,1 0 0,0 0-1,0 0 1,1 1 0,-3 11-1,6-15-9,0 0 0,0 0 0,0 0-1,1 0 1,2 13 0,-2-17 40,1 1 0,0 0 0,0 0 0,1-1 0,-1 1 0,1-1-1,0 1 1,0-1 0,1 0 0,2 5 0,-4-8 5,0 0-1,0 1 1,1-1-1,-1 0 1,0 0 0,0 0-1,0 0 1,1 0-1,-1-1 1,1 1-1,-1 0 1,0-1 0,1 1-1,-1 0 1,1-1-1,0 0 1,-1 1-1,1-1 1,-1 0 0,1 0-1,-1 0 1,1 0-1,0 0 1,-1 0-1,4-1 1,-1-1 15,0 1 0,0-1-1,0 1 1,-1-1 0,1 0 0,0-1 0,-1 1-1,4-3 1,38-32 165,246-186-7,-274 213-181,-1-1-1,-1-1 0,1 0 0,-2-1 0,0-1 0,15-18 0,-13 9-29,-1 0 0,-1-1-1,-1-1 1,18-50-1,21-111-383,-52 183 356,1 0 0,0 0 0,-1 0 0,0 0 0,0-1 0,0 1 0,0 0 0,-1-6 0,-3 4-383,0 10 228,-2 10 125,6-15 59,-30 107-412,-5 16 414,-31 36 73,-8 26 304,72-181-353,-2 8 111,0 0 0,1 0 0,1 0 0,-3 22 0,5-34-126,0 0 1,0 0-1,0 0 0,0 0 0,0 0 0,0 0 0,0 1 0,0-1 0,0 0 0,0 0 0,0 0 0,0 0 0,0 0 0,0 0 0,0 0 0,0 0 0,0 0 0,0 1 0,0-1 1,0 0-1,0 0 0,0 0 0,0 0 0,0 0 0,1 0 0,-1 0 0,0 0 0,0 0 0,0 0 0,0 0 0,0 0 0,0 0 0,0 0 0,0 0 0,0 0 0,0 1 0,0-1 1,1 0-1,-1 0 0,0 0 0,0 0 0,0 0 0,0 0 0,0 0 0,0 0 0,0 0 0,0 0 0,1 0 0,4-4 177,6-7-66,16-24-26,-17 22-91,0 0 0,0 0-1,1 1 1,23-19-1,-31 29 1,0-1-58,1 1 0,0-1 0,1 0 0,8-3 0,-12 6 48,-1-1 0,1 1 0,0 0 1,0-1-1,0 1 0,-1 0 0,1 0 0,0 0 1,0 0-1,0 0 0,0 0 0,-1 0 0,1 0 0,0 0 1,0 1-1,0-1 0,-1 0 0,1 0 0,0 1 0,0-1 1,0 0-1,-1 1 0,1-1 0,0 1 0,-1-1 0,1 1 1,0-1-1,-1 1 0,1 0 0,-1-1 0,1 1 0,-1 0 1,1-1-1,-1 1 0,0 0 0,1 0 0,0 0 0,3 11 27,-1-1 1,5 23-1,-7-25 68,1 1 0,0-1 1,1 0-1,0 0 0,7 14 1,-9-20-38,1 0 1,0-1-1,-1 1 1,1 0-1,0-1 1,1 0-1,-1 1 1,0-1-1,1 0 1,4 4-1,-5-6-28,0 1 0,0 0 0,0-1 0,0 1 0,0-1-1,0 0 1,0 0 0,0 0 0,0 0 0,0 0 0,-1 0-1,1 0 1,0-1 0,0 1 0,0 0 0,0-1 0,0 0 0,3-1-1,6-4-258,1-1-1,-1 0 0,0-1 0,0 0 0,-1-1 0,13-14 1,8-5-1960,-6 6-741,1 4 954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6:38.8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323 547 2304,'1'-1'67,"-1"1"7,1-1-1,-1 0 1,1 1 0,0-1-1,0 0 1,-1 1 0,1-1-1,0 1 1,0-1-1,0 1 1,0 0 0,0-1-1,7 0 2849,-8 1-2885,0 0-1,0 0 0,1 0 0,-1 0 0,0 0 0,0 0 0,0 0 0,0 0 0,0 0 0,0 0 0,1 0 0,-1 0 0,0 0 0,0 0 0,0 0 0,0 0 0,0-1 0,0 1 0,0 0 0,0 0 0,1 0 0,-1 0 0,0 0 0,0 0 0,0 0 0,0-1 0,0 1 0,0 0 0,0 0 0,0 0 0,0 0 0,0 0 0,0 0 0,0-1 0,0 1 0,0 0 0,0 0 0,0 0 1,0 0-1,0 0 0,0 0 0,0-1 0,0 1 0,0 0 0,0 0 0,0 0 0,0 0 0,0 0 0,0 0 0,0 0 0,-1-1 0,1 1 0,0 0 0,0 0 0,0 0 0,0 0 0,-8-7 924,3 6-773,0 1 0,0 0 0,0 0 0,0 0 0,0 0 0,0 1 0,-9 2 0,7-2-94,-12 5 46,-1 0-1,1 1 1,1 1 0,-1 1-1,-30 20 1,37-21-96,1 0 1,1 1-1,0 0 0,0 0 1,1 2-1,0-1 1,0 1-1,1 0 0,1 1 1,0-1-1,1 2 0,0-1 1,0 1-1,-4 19 1,8-27 19,1 0 0,0 0 0,0 0 0,1 0 1,-1 0-1,1 1 0,0-1 0,2 8 0,-2-12-30,0 1-1,0-1 0,1 0 0,-1 1 0,0-1 1,1 0-1,0 0 0,-1 1 0,1-1 0,0 0 0,-1 0 1,1 0-1,0 0 0,0 0 0,0 0 0,0 0 1,0 0-1,0 0 0,0 0 0,0-1 0,0 1 0,0 0 1,1-1-1,-1 1 0,0-1 0,0 1 0,1-1 1,-1 0-1,0 1 0,1-1 0,-1 0 0,1 0 0,-1 0 1,0 0-1,1 0 0,-1 0 0,0 0 0,2-1 1,6-1 76,-1 0 0,0-1 0,0 0 0,-1 0 0,1-1 0,0 1 0,7-7 1,49-38 233,-53 39-290,115-103 592,-109 94-623,0-1 0,-2 0 1,0-1-1,-1 0 0,-1-1 0,-1-1 0,0 0 0,-2-1 1,-1 0-1,-1 0 0,-1-1 0,6-34 0,-1-9-112,4-133-1,-16 195 80,0-4-146,0 0-1,0 1 1,-1-1 0,0 0-1,-4-11 1,5 20 145,0-1 1,0 1-1,0 0 0,0-1 0,0 1 1,0 0-1,0-1 0,0 1 0,0 0 0,0-1 1,-1 1-1,1 0 0,0 0 0,0-1 1,0 1-1,-1 0 0,1 0 0,0-1 1,0 1-1,0 0 0,-1 0 0,1-1 0,0 1 1,-1 0-1,1 0 0,0 0 0,-1 0 1,1 0-1,0-1 0,0 1 0,-1 0 0,1 0 1,0 0-1,-1 0 0,1 0 0,0 0 1,-1 0-1,1 0 0,0 0 0,-1 0 0,1 0 1,0 0-1,-1 0 0,1 1 0,0-1 1,-1 0-1,1 0 0,0 0 0,-1 0 1,1 1-1,0-1 0,-12 14-181,2 10 184,0-1-1,2 2 1,1-1 0,-5 29 0,6-28 28,-5 25 199,-10 94 1,20-127-156,0 0 1,1 0-1,2 0 1,-1 0-1,2-1 1,0 1 0,1-1-1,1 0 1,10 24-1,-11-31 40,0 0 0,1 0 0,0 0-1,1-1 1,0 0 0,13 14 0,-16-20-75,0 1 1,0-1 0,0 0 0,1 0-1,-1 0 1,1 0 0,-1 0 0,1-1-1,-1 1 1,1-1 0,0 0-1,0-1 1,0 1 0,0 0 0,0-1-1,-1 0 1,1 0 0,0 0-1,0-1 1,5 0 0,0-1 18,1-1 1,-1 0-1,0 0 1,0-1-1,16-8 0,-5-1 171,23-18 0,-38 27-142,-1 0-1,1 0 1,-1 0 0,0-1 0,0 1-1,4-8 1,-6 10-85,-1 0 0,0-1 0,0 1 0,0 0-1,0 0 1,0 0 0,-1-1 0,1 1 0,-1 0 0,0-1 0,1 1 0,-1 0 0,0-1 0,0 1 0,0-1-1,-1 1 1,1 0 0,-2-4 0,2 5-20,0 0 1,-1 0-1,1 0 0,-1 0 0,1 0 1,-1 0-1,0 0 0,1 0 0,-1 0 1,0 0-1,0 0 0,0 1 1,1-1-1,-1 0 0,0 1 0,0-1 1,0 0-1,0 1 0,0-1 0,0 1 1,-1 0-1,1-1 0,0 1 0,0 0 1,0-1-1,0 1 0,0 0 0,0 0 1,-1 0-1,1 0 0,0 0 0,0 1 1,0-1-1,0 0 0,0 0 1,0 1-1,-1-1 0,1 1 0,-1 0 1,-2 0-7,0 1 0,0 0 0,1 0 0,-1 1 0,0-1 0,1 1 0,0 0 0,-1-1 0,-2 5 0,2-1 16,-1 0-1,2 0 1,-1 0-1,0 0 0,1 1 1,1 0-1,-1 0 0,1-1 1,0 2-1,-1 8 1,2-13 38,1 0 1,-1 0-1,1 0 1,0-1-1,0 1 1,1 0 0,-1 0-1,0 0 1,1 0-1,0-1 1,0 1 0,0 0-1,0 0 1,0-1-1,0 1 1,1-1-1,-1 1 1,1-1 0,-1 0-1,1 1 1,0-1-1,0 0 1,0 0 0,0 0-1,1-1 1,-1 1-1,1 0 1,3 1-1,-2-1 10,1-1-1,-1 1 1,1-1-1,-1 0 0,1 0 1,0-1-1,0 1 1,-1-1-1,7 0 0,2-2 16,0 1 0,14-5 0,110-32 196,133-30-26,-234 57-168,53-26 1,0 0-306,-86 33 405,-3 2-112,-2 4-22,0-1-22,0-1 0,0 1 0,0-1 0,-1 0 0,1 0 0,0 0 0,0 0 0,0 0 0,-3 0 0,-6-1-55,0 3 17,1-1 66,0 1 0,0 0 0,0 0-1,0 1 1,-19 8 0,4 1-56,17-8 37,-1 0-1,1 0 1,-14 10 0,19-12 7,1 0 0,0 0 0,0 0 0,0 0 0,0 1 0,1-1 0,-1 0 0,1 1 0,-1-1 0,1 1 0,0-1 0,0 1 0,0 0 0,0 0 0,0-1 0,0 6-1,1-2 38,0 0-1,0-1 0,0 1 0,0-1 0,1 1 0,0-1 0,0 1 0,1-1 1,0 0-1,0 1 0,0-1 0,0 0 0,1 0 0,4 7 0,-5-10-6,0 1-1,1 0 1,-1-1-1,0 1 1,1-1 0,0 0-1,-1 0 1,1 0-1,0 0 1,0-1-1,0 1 1,0-1-1,0 1 1,0-1-1,1 0 1,-1 0-1,0-1 1,0 1-1,1-1 1,-1 0-1,1 1 1,-1-1-1,0-1 1,6 0-1,19-6 57,0 0 0,34-16-1,-8 3-35,9-2-39,75-24 3,-93 34 22,-1-3-1,51-23 1,-74 27-45,-1 0 1,0-1-1,-1-1 1,0 0-1,-1-2 1,23-23-1,-24 16-120,-17 22 111,1-1 1,-1 0-1,1 0 0,-1 0 1,0 0-1,1 0 1,-1 0-1,0 0 0,1 0 1,-1 0-1,0 0 1,0 0-1,0 0 0,0 0 1,0 0-1,0 0 0,0 0 1,0 0-1,-1 0 1,1 0-1,-1-1 0,-1 2-26,0 0-1,0 1 0,0-1 0,0 1 0,0 0 1,0-1-1,0 1 0,1 0 0,-1 0 1,-2 1-1,-16 15-80,0 1 0,-25 29 0,26-26 156,17-19-31,0 1 0,0 0 1,0-1-1,0 1 0,1 0 0,-1 0 1,1 1-1,0-1 0,0 0 0,0 0 1,0 0-1,1 1 0,-1-1 1,1 0-1,0 1 0,0-1 0,0 5 1,0-7 2,0 0 1,1 1 0,-1-1 0,0 0 0,1 0-1,-1 1 1,1-1 0,0 0 0,-1 0 0,1 1-1,0-1 1,-1 0 0,1 0 0,0 0-1,0 0 1,0 0 0,2 1 0,-1-1 20,-1 0 1,1-1-1,0 1 1,-1-1-1,1 1 1,0-1-1,-1 0 0,1 0 1,0 1-1,-1-1 1,1 0-1,0-1 1,-1 1-1,1 0 1,0 0-1,-1-1 1,4 0-1,0-1-6,0 0-1,1-1 1,-1 0 0,-1 1-1,1-2 1,0 1-1,-1 0 1,1-1 0,-1 0-1,0 0 1,-1 0 0,1-1-1,4-5 1,0-4-87,0 1 0,0-1 1,6-19-1,-21 47-644,-4 15 737,10-22-21,0-1 1,1 0-1,0 0 0,0 9 1,1 0 33,-1-14-35,0 0 0,0-1-1,1 1 1,-1 0-1,0-1 1,0 1-1,1 0 1,-1-1-1,0 1 1,1 0-1,-1-1 1,0 1-1,1-1 1,-1 1 0,1-1-1,-1 1 1,1-1-1,-1 1 1,1-1-1,0 1 1,-1-1-1,1 0 1,0 1-1,-1-1 1,1 0 0,0 0-1,-1 1 1,1-1-1,0 0 1,-1 0-1,1 0 1,0 0-1,0 0 1,0 0-1,3 0 107,-1 0-1,1 0 0,0 0 1,-1-1-1,7-1 0,3-2-61,-1-1 0,13-8-1,14-5-147,46-19 182,45-16-657,-130 52 564,0 1 1,1 0-1,-1 0 1,0 0-1,1 1 1,-1-1-1,0 0 1,1 0-1,-1 0 0,0 0 1,1 0-1,-1 0 1,0 0-1,1 1 1,-1-1-1,0 0 1,0 0-1,1 0 1,-1 1-1,0-1 1,0 0-1,1 0 1,-1 1-1,0-1 1,0 0-1,0 0 1,1 1-1,-1-1 0,0 0 1,0 1-1,0-1 1,3 10-15,-8 12-76,0-3 82,5-14 53,-1-1 0,0 1-1,1 0 1,0-1-1,1 7 1,-1-10-20,0 0 1,0 0-1,0 0 0,0 0 0,1 0 0,-1 0 1,0 0-1,1 0 0,-1-1 0,1 1 1,-1 0-1,1 0 0,-1 0 0,1 0 1,-1-1-1,1 1 0,0 0 0,0-1 1,-1 1-1,1 0 0,0-1 0,0 1 1,0-1-1,-1 1 0,1-1 0,0 0 0,0 1 1,0-1-1,0 0 0,0 0 0,0 0 1,0 1-1,0-1 0,1 0 0,10-1 95,1 0-1,-1-1 1,0 0-1,0-1 1,0 0-1,-1-1 1,18-7-1,-2-3-207,47-30 0,-72 42 88,20-11-48,-21 12 38,0 1 1,0-1-1,0 1 0,0-1 0,0 1 1,0-1-1,0 1 0,0 0 1,0 0-1,0-1 0,0 1 0,0 0 1,0 0-1,1 0 0,-1 0 0,0 0 1,2 1-1,-3-1 7,0 1 1,1-1-1,-1 1 1,0 0-1,0-1 1,1 1-1,-1-1 1,0 1-1,0-1 1,0 1-1,0 0 0,0-1 1,0 1-1,0 0 1,0-1-1,0 1 1,0-1-1,0 1 1,-1 1-1,-2 14-94,2-14 68,-4 15 28,-1-1 0,-1 0-1,0-1 1,-1 1 0,-14 17-1,2 0 27,-39 79-67,36-65 44,-2-1 0,-42 58 0,5-28 117,54-64-26,0-1 1,-1 0-1,0 0 0,-1-1 0,0 0 0,-17 12 0,26-22-74,0 1 1,0 0-1,0-1 1,0 1-1,0-1 0,0 1 1,0-1-1,0 1 1,0-1-1,0 0 0,0 0 1,0 1-1,0-1 0,-1 0 1,1 0-1,0 0 1,0 0-1,0 0 0,0 0 1,0-1-1,0 1 1,0 0-1,-1 0 0,1-1 1,0 1-1,0-1 1,0 1-1,0-1 0,0 1 1,0-1-1,1 0 0,-1 1 1,0-1-1,0 0 1,0 0-1,1 0 0,-1 0 1,0 0-1,1 1 1,-1-1-1,1 0 0,-1 0 1,1-1-1,-1 0 0,-1-4 5,0 0-1,0 0 1,0-1-1,1 1 0,0 0 1,0-13-1,2 8-21,0 0 1,1 0-1,0 0 1,0 0-1,1 0 1,1 1-1,0-1 1,0 1-1,1 0 1,10-15-1,-4 7 35,1 2 1,1 0-1,0 0 0,30-25 0,-26 27-19,0 1-1,1 1 0,1 1 0,0 0 1,0 1-1,1 2 0,0 0 0,0 1 1,1 0-1,0 2 0,0 1 0,34-3 1,-45 6-250,22 0 228,-10 3-3078,-21-2 2979,-1 0-1,0 0 1,1 0 0,-1 0-1,0 0 1,1 0 0,-1 0-1,0 0 1,1 0 0,-1 0-1,0 0 1,1 0 0,-1 0-1,0 0 1,1 0 0,-1 0-1,0 0 1,0 1 0,1-1-1,-1 0 1,0 0-1,0 0 1,2 2-773,-2-1 773,0-1 0,1 0-1,-1 1 1,0-1 0,0 0-1,0 1 1,0-1 0,0 0-1,0 1 1,0-1-1,0 0 1,0 1 0,0-1-1,0 0 1,0 1 0,0-1-1,0 0 1,0 0 0,0 1-1,-1-1 1,1 0 0,0 1-1,0-1 1,-1 12-2455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07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0 656 2720,'5'13'6543,"-3"-11"-5889,0 1-556,0 0 0,1 0-1,-1 0 1,1-1 0,0 1-1,-1-1 1,1 0 0,0 0 0,1 0-1,-1 0 1,0 0 0,0-1-1,5 2 1,7 1 110,0-1 0,1-1 0,-1-1 0,1 0 0,-1-1 0,1 0 0,-1-2 0,1 1 0,-1-2 0,19-5 0,-30 6-158,1 0-1,-1 0 1,-1 0 0,1 0 0,0-1-1,0 1 1,-1-1 0,0 0-1,1 0 1,-1 0 0,0-1 0,5-6-1,-7 8-35,0 0-1,0 1 1,0-1-1,0 0 1,0 0-1,-1 0 1,1 0-1,-1 0 1,1 0-1,-1 0 1,1 0-1,-1 0 0,0 0 1,0 0-1,0 0 1,0 0-1,0 0 1,-1 0-1,1 0 1,-1 0-1,1 1 1,-1-1-1,0 0 1,1 0-1,-1 0 1,0 0-1,0 1 1,-1-1-1,-1-2 1,0 1-39,1 1 0,-1 0 0,0 0 0,0 0 0,0 0 0,0 1 0,0-1 0,0 1 0,-1 0 0,1 0 0,0 0 1,-1 0-1,1 0 0,-1 1 0,1 0 0,-1-1 0,1 1 0,-8 1 0,3 0-41,-1 1 1,0 0-1,1 0 0,-1 0 1,1 1-1,-12 6 0,12-5 115,1 0 0,-1 1 0,1-1 0,0 2 0,1-1 0,-1 1 0,1 0 0,-6 8 0,8-10-13,1 1-1,0 0 1,0 0-1,0 0 1,1 0-1,0 1 1,0-1 0,0 0-1,1 1 1,-1 0-1,1-1 1,1 1-1,-1 8 1,2-1 27,1 1 0,0-1 0,1 0 0,1 0 0,0 0-1,0-1 1,1 1 0,1-1 0,12 19 0,-13-23-7,0 0 0,0-1 0,1 0-1,0 0 1,1 0 0,-1-1 0,1 0 0,1 0-1,-1-1 1,1 0 0,0 0 0,9 4-1,-11-7-19,-1 1-1,1-2 1,0 1-1,-1-1 1,1 1-1,0-2 1,0 1-1,-1-1 1,1 1-1,0-2 1,0 1-1,0-1 1,0 0-1,-1 0 0,1 0 1,0-1-1,-1 0 1,1 0-1,8-5 1,-5 2 10,1-2-1,-1 1 1,-1-1 0,1-1 0,-1 1 0,-1-1 0,11-14-1,0-4 108,19-37-1,-12 18-274,-17 32 43,1 1 0,1-1 0,-1 2 0,13-11 0,-12 11-57,-3 5-126,8 10-6,-14-3 264,0-1-1,0 1 1,0 0-1,0 0 1,0 0 0,0 0-1,0 0 1,-1 0 0,1 0-1,0 0 1,-1 0 0,1 0-1,-1 0 1,1 0 0,-1 0-1,1 1 1,-1-1 0,0 0-1,1 0 1,-1 1 0,0-1-1,0 2 1,0 37 78,-1-25-43,1 21 158,-3 0-1,-6 38 0,9-64-17,5-10 158,8-13-87,4-9-275,0 0 1,2 1-1,0 1 1,1 1-1,1 1 1,1 1-1,0 0 1,2 2-1,0 1 1,26-12-1,-46 23-20,1 1 0,-1 1-1,0-1 1,1 1 0,-1 0-1,1 0 1,8-1 0,-12 2 51,-1 0 0,0 0 0,1 0 0,-1 0 0,0 0 0,1 0 0,-1 0 0,0 0 0,1 1 0,-1-1 0,0 0 0,1 0 0,-1 0 0,0 0 0,1 1 0,-1-1 0,0 0 0,0 0 0,1 1 0,-1-1 0,0 0 1,0 0-1,1 1 0,-1-1 0,0 0 0,0 1 0,0-1 0,0 0 0,0 1 0,1-1 0,-1 0 0,0 1 0,0-1 0,0 0 0,0 1 0,0-1 0,0 0 0,0 1 0,-3 17 26,1-12-9,-2 10 115,-9 22-1,7-22-85,-6 25 0,2-2-40,6-28 117,1 1 0,0 0 0,1 0-1,-1 13 1,3-24-111,0-1 1,0 0-1,0 0 1,0 0-1,0 1 0,0-1 1,0 0-1,0 0 0,0 0 1,0 1-1,0-1 0,1 0 1,-1 0-1,0 0 1,0 1-1,0-1 0,0 0 1,0 0-1,0 0 0,0 1 1,0-1-1,1 0 0,-1 0 1,0 0-1,0 0 1,0 0-1,0 0 0,1 1 1,-1-1-1,0 0 0,0 0 1,0 0-1,1 0 0,-1 0 1,0 0-1,10-2 266,11-13 5,-16 11-262,31-25 79,47-47-1,-33 29-217,-39 37 153,47-47 99,-50 46-367,-5 6-95,-7 17 154,-2 5 243,1 1 0,1 0 0,1-1 0,0 1 0,1 0 0,1 19 0,1-25 71,1-1 0,0 0-1,0 0 1,6 20-1,-7-30-109,1 0 0,-1 0-1,1 0 1,0 0-1,-1 0 1,1 0-1,0 0 1,-1 0 0,1 0-1,0 0 1,0 0-1,0 0 1,0-1-1,2 2 1,-3-1-12,1-1 1,-1 0-1,1 0 1,-1 0-1,1 1 0,-1-1 1,1 0-1,0 0 1,-1 0-1,1 0 0,-1 0 1,1 0-1,-1 0 1,1 0-1,-1 0 0,1 0 1,-1 0-1,1-1 1,0 1-1,-1 0 1,1 0-1,-1 0 0,1-1 1,-1 1-1,0 0 1,1-1-1,-1 1 0,1 0 1,-1-1-1,1 1 1,0-1-1,19-27 159,23-41 1,-31 46-301,1 2 0,1 0 0,33-36 0,-50 65-21,1 1-1,0-1 1,-2 14 0,0 2 144,3-16-8,0 0 0,0 0-1,1 1 1,0-1 0,0 0 0,1 1 0,0-1-1,0 0 1,5 15 0,-4-17 49,0 0 0,1-1 1,-1 1-1,1 0 0,1-1 1,-1 0-1,1 0 0,-1 0 1,2 0-1,-1-1 0,0 1 0,1-1 1,9 6-1,-11-8-5,0-1 1,0 1-1,0-1 0,0 0 0,0 0 0,0-1 1,0 1-1,1 0 0,-1-1 0,0 0 1,0 0-1,0 0 0,1 0 0,-1-1 0,0 1 1,0-1-1,0 1 0,6-3 0,2-2 44,0 0-1,1-1 1,13-9-1,12-12-94,-1-1 0,52-53 0,-55 50 137,-21 18-71,0-1 0,-1 0-1,-1-1 1,0 0 0,-1-1-1,-1 0 1,11-29 0,-1-3-24,-1-1 1,12-65 0,8-105-157,-36 216 126,6-65-92,4-24-334,-11 91 380,0 0-1,1 0 1,-1 0-1,0 0 1,0 0-1,0 0 1,0 0-1,0 0 1,0 0 0,-1 0-1,1 0 1,-1-2-1,-2 3-399,-2 8 211,-5 22 139,1 0 0,2 0 0,-5 40-1,2-10 96,-15 115 132,13-71 90,7-53 63,2 64 0,3-109-219,0-2-27,-1 5 35,2 0 0,-1 0 1,1 0-1,0-1 1,5 16-1,-2-10 42,-4-11-66,0 0-1,1-1 0,0 1 1,-1 0-1,1-1 0,0 1 0,0-1 1,1 0-1,-1 1 0,0-1 1,1 0-1,0 0 0,-1 1 1,1-1-1,0-1 0,0 1 1,0 0-1,4 2 0,-5-4-26,0 0-1,0 0 1,1 1-1,-1-1 1,0-1-1,1 1 1,-1 0 0,0 0-1,0 0 1,1-1-1,-1 1 1,0-1-1,0 1 1,0-1-1,1 1 1,-1-1-1,0 0 1,0 1-1,0-1 1,0 0-1,0 0 1,1-1-1,26-27 144,-21 21-188,17-18-18,-14 13 47,1 1 1,0 1-1,1 0 0,0 0 0,1 1 1,23-14-1,-34 23-20,0 0 0,0 0 0,0 0 0,0 1 0,1-1 0,-1 1 0,0-1 0,0 1 0,0 0 0,0-1-1,1 1 1,-1 0 0,4 1 0,-5-1 8,0 1-1,0-1 0,0 1 1,0-1-1,0 1 0,0-1 0,0 1 1,-1 0-1,1-1 0,0 1 1,0 0-1,-1 0 0,1 0 1,0 0-1,-1 0 0,1-1 0,-1 1 1,1 0-1,-1 0 0,0 0 1,1 0-1,-1 0 0,0 0 1,0 1-1,0-1 0,1 0 0,-1 0 1,0 0-1,0 0 0,-1 2 1,1 0 10,-1 1 0,1 0 1,-1-1-1,0 1 0,0-1 1,0 1-1,0-1 0,-4 6 1,-18 27 1,14-22-2,-8 14 18,-13 19 129,28-43-67,-1-1 1,0 1 0,0-1 0,-1 0-1,1 0 1,-1 0 0,1 0 0,-1-1 0,-5 3-1,9-5-77,-1 1 0,1-1 0,-1 0 1,1 1-1,-1-1 0,1 0 0,-1 0 0,1 0 0,-1 0 0,1 1 0,-1-1 0,0 0 0,1 0 0,-1 0 0,1 0 0,-1 0 0,1 0 0,-1 0 0,1 0 0,-1 0 1,1-1-1,-1 1 0,1 0 0,-1 0 0,0 0 0,1-1 0,0 1 0,-1 0 0,1-1 0,-1 1 0,1 0 0,-1-1 0,1 1 0,0 0 0,-1-1 0,1 1 0,0-1 0,-1 1 1,1-1-1,0 1 0,-1-1 0,1 1 0,0-1 0,0 1 0,0-1 0,0 1 0,0-1 0,-1 1 0,1-1 0,0 0 0,0-1-15,0 0 0,0 0 0,0 0-1,0 0 1,1 0 0,-1 0 0,0 0 0,1 0-1,-1 0 1,1 1 0,0-1 0,0 0 0,1-2-1,1 0 11,1 0 0,0 0-1,0 0 1,0 0-1,1 1 1,-1-1 0,1 1-1,0 0 1,7-3 0,7-2 20,25-7 1,-34 12-25,32-9 31,71-10-1,47 5-1500,-88 10-2826,-69 6 3672,5 0-265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07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593 253 7456,'0'-13'3392,"14"1"-2944,-5 9 736,0 3-736,14-8 32,4 8-288,9 0-128,4 3-32,0 2-256,1-2 128,-9 2-2208,-5 2 1248</inkml:trace>
  <inkml:trace contextRef="#ctx0" brushRef="#br0" timeOffset="1">5 29 5632,'-5'-17'2560,"50"6"-2208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09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56 2144,'-2'-8'5136,"1"7"-4913,-10 2 4294,7 0-5220,-1 0 910,1 0 0,-1 1 0,1 0 0,0 0 0,-1 0 0,1 0 0,0 1 0,-4 3-1,-7 4 135,7-5-228,0 1-1,0 0 1,1 0 0,0 0 0,0 1 0,0 0 0,1 1 0,0-1 0,1 1 0,-8 14 0,11-18-57,-1 1-1,1-1 1,1 1-1,-1 0 1,1 0-1,0-1 1,0 1-1,0 0 1,0 0-1,1 0 1,0 0-1,0 0 1,1 0-1,-1 0 1,1 0-1,0 0 1,0 0-1,1-1 1,-1 1-1,1 0 1,5 8 0,-6-11-29,0-1 0,0 1 0,0-1 0,0 1 1,1-1-1,-1 0 0,0 1 0,1-1 0,-1 0 1,1 0-1,0 0 0,-1 0 0,1 0 1,0-1-1,-1 1 0,1 0 0,0-1 0,0 1 1,0-1-1,-1 0 0,1 0 0,0 0 1,0 1-1,0-2 0,0 1 0,0 0 0,0 0 1,-1-1-1,1 1 0,0-1 0,0 1 1,0-1-1,-1 0 0,4-1 0,2-2 65,0 0 0,0 0-1,-1-1 1,0 1 0,0-2-1,11-10 1,-9 6 13,0 1 0,0-2 0,-1 1 0,0-1 0,-1 0-1,-1 0 1,1-1 0,3-12 0,-8 18-111,-1 1-1,0-1 1,1 0 0,-2 0-1,1 1 1,-1-1-1,0 0 1,0 1-1,-3-9 1,4 13-5,-1 0-1,1 0 0,-1 0 1,1 0-1,-1 1 1,1-1-1,-1 0 1,0 0-1,1 1 1,-1-1-1,0 1 1,0-1-1,1 0 1,-1 1-1,-1-1 0,-10-8-27,81-13 380,-21 11-154,0 1 0,0 3-1,1 2 1,94 2 0,-131 4-121,0 0-1,-1 1 1,1 0 0,21 8 0,-30-9-39,0 0-1,0 1 1,0-1 0,0 1 0,-1 0 0,1 0-1,-1 0 1,1 0 0,-1 0 0,3 4 0,-4-5-9,0 1 0,0-1 0,0 1 1,0-1-1,-1 1 0,1 0 1,0 0-1,-1-1 0,0 1 0,1 0 1,-1 0-1,0-1 0,0 1 1,0 0-1,0 0 0,0-1 1,-1 1-1,1 0 0,0 0 0,-1 1 1,-5 13 129,0-1 0,0 0 0,-10 14 0,16-29-142,0 0 1,0 0 0,0 0 0,0 0 0,0 0-1,0 0 1,0 0 0,0 0 0,1 0-1,-1 0 1,0 0 0,0 0 0,0 0-1,0 0 1,0 0 0,0 0 0,0 0 0,0 0-1,0 0 1,0 0 0,0 0 0,0 0-1,0 0 1,1 0 0,-1 0 0,0 0-1,0 0 1,0 0 0,0 1 0,0-1-1,0 0 1,0 0 0,0 0 0,0 0 0,0 0-1,0 0 1,0 0 0,0 0 0,0 0-1,0 0 1,0 0 0,0 0 0,0 0-1,0 0 1,0 0 0,0 1 0,0-1 0,0 0-1,0 0 1,0 0 0,0 0 0,0 0-1,0 0 1,0 0 0,0 0 0,0 0-1,0 0 1,0 0 0,0 0 0,0 1 0,0-1-1,0 0 1,0 0 0,0 0 0,11-5 180,15-11-89,-24 15-101,85-64-197,-82 60 190,2-1 0,-1 2 0,1-1 0,-1 1 0,1 0 0,1 0 0,8-3 0,-16 7 0,1 0 0,-1-1-1,1 1 1,-1 0 0,1 0 0,0 0-1,-1 0 1,1 1 0,-1-1-1,1 0 1,-1 0 0,1 0-1,-1 0 1,1 0 0,-1 1 0,1-1-1,-1 0 1,0 0 0,1 1-1,-1-1 1,1 0 0,-1 1-1,0-1 1,1 1 0,-1-1 0,0 0-1,1 1 1,-1-1 0,0 1-1,1-1 1,-1 1 0,0-1-1,0 1 1,0-1 0,0 1 0,1-1-1,-1 1 1,0-1 0,0 1-1,0-1 1,0 1 0,0-1 0,0 1-1,0 0 1,-4 30-35,2-20-1,1-3 66,1 1 1,0 0-1,1-1 1,-1 1-1,2 0 1,-1-1 0,1 1-1,6 14 1,-7-20 5,1 1 0,-1-1 1,1 1-1,0-1 0,0 0 0,1 0 1,-1 0-1,1 0 0,-1 0 0,1-1 1,0 1-1,0-1 0,0 1 1,0-1-1,1 0 0,-1-1 0,0 1 1,1 0-1,-1-1 0,1 0 0,0 0 1,6 1-1,-3-1 13,1-1 1,-1 0-1,1-1 0,-1 1 0,1-2 1,-1 1-1,0-1 0,1 0 1,-1 0-1,8-5 0,7-3 105,36-24 0,-42 24-37,21-18-1,-32 24-92,-1 0 0,0 0-1,0-1 1,0 0-1,0 1 1,-1-1 0,0-1-1,4-6 1,-7 10-21,1 1 1,0-1-1,-1 0 0,1 1 1,-1-1-1,0 1 0,1-1 1,-1 0-1,0 0 0,0 1 1,0-1-1,0 0 0,-1 1 1,1-1-1,0 0 0,-1 1 1,1-1-1,-2-1 0,2 2-9,-1-1 0,0 1 0,0 0-1,0 0 1,0 0 0,0 0-1,0 0 1,0 0 0,0 1-1,0-1 1,0 0 0,0 1-1,-1-1 1,1 0 0,0 1 0,-1-1-1,1 1 1,0 0 0,-1-1-1,1 1 1,-3 0 0,-4 0-43,0 0 0,1 0 1,-1 1-1,0 0 0,0 1 0,1 0 1,-1 0-1,-10 4 0,13-3 73,-1-1 0,1 1 0,-1 0 0,1 1-1,0-1 1,0 1 0,0 0 0,1 0 0,-1 0-1,1 1 1,-4 5 0,7-8 17,-1 1 0,1 0 0,0 0 0,-1 0 1,1 0-1,0 0 0,1 0 0,-1 0 0,1 0 0,-1 0 0,1 1 0,0-1 1,0 0-1,0 0 0,1 0 0,-1 0 0,2 5 0,0-2 32,0 1 1,1 0-1,0 0 0,0-1 0,0 0 0,6 8 1,0-3-16,-1-1 0,2 0 0,-1-1 0,1 0 1,0 0-1,1-1 0,0-1 0,13 8 0,-9-7-28,1-1-1,-1 0 0,1-1 0,1-1 1,30 7-1,-35-11-108,-1 0 1,0 0-1,0-1 0,1 0 1,15-3-1,-19 1-362,0 1 0,0-2 0,0 1 0,-1-1-1,1 0 1,-1-1 0,0 1 0,9-7 0,13-15-3730,-2 3 1312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12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300 850 4320,'-26'-8'1936,"28"7"-1458,-1 0 0,1-1 0,0 1 1,0 0-1,0 0 0,0 0 0,0 1 0,3-2 1,11-4 128,0-1 0,-1 0 1,0-1-1,22-17 0,23-12 714,-46 32-1198,-13 5-118,-1 0-1,0 0 1,0 0-1,0 0 1,0 0-1,1 0 1,-1 0 0,0 0-1,0 0 1,0 0-1,0 0 1,0 0-1,1 0 1,-1 0-1,0 0 1,0 0-1,0 0 1,0 0-1,0 1 1,1-1-1,-1 0 1,0 0-1,0 0 1,0 0 0,0 0-1,0 0 1,0 0-1,0 1 1,0-1-1,0 0 1,1 0-1,-1 0 1,0 0-1,0 0 1,0 1-1,0-1 1,0 0-1,0 0 1,0 0 0,0 1-1,-1 2 37,1-1 0,-1 1 1,0 0-1,0 0 0,-1 0 0,-1 3 0,-2 5-46,-32 63 262,-61 90-1,77-132-198,20-30-55,-232 395 713,213-352 279,-27 90 0,65-165 125,71-89-875,-53 73-174,42-70-1,21-57-36,-30 50-156,-36 65 26,74-117-416,-92 153 411,34-37-1,-43 52 80,1 1 0,-1 0-1,1 1 1,0 0 0,1 0-1,-1 0 1,1 1-1,0 0 1,12-4 0,-18 7 15,0 0 0,0 1 1,-1-1-1,1 1 0,0 0 1,0-1-1,0 1 0,0 0 0,0 0 1,0 0-1,0 1 0,0-1 1,0 0-1,-1 1 0,1-1 1,0 1-1,0 0 0,0-1 1,-1 1-1,1 0 0,0 0 0,-1 0 1,1 0-1,-1 1 0,1-1 1,-1 0-1,1 1 0,-1-1 1,0 1-1,0-1 0,0 1 0,0-1 1,0 1-1,0 0 0,0 0 1,-1-1-1,1 1 0,0 0 1,-1 0-1,0 0 0,1 0 0,-1 2 1,-1 4 1,1 0 0,-2-1 1,1 1-1,-1-1 0,0 1 1,-1-1-1,-6 13 0,-31 50 512,28-50-267,8-12-146,-45 68 668,41-65-609,-1 0 0,1-1 0,-2-1 0,-15 14 0,24-22-143,1-1-1,-1 1 1,1-1-1,-1 0 1,1 1-1,-1-1 0,1 0 1,-1 1-1,1-1 1,-1 0-1,1 0 1,-1 1-1,0-1 1,1 0-1,-1 0 1,1 0-1,-1 0 0,0 0 1,1 0-1,-1 0 1,0 0-1,1 0 1,-1 0-1,1 0 1,-1 0-1,0-1 0,1 1 1,-1 0-1,0-1 1,0 1-16,1-1 1,0 0 0,-1 0-1,1 1 1,-1-1 0,1 0-1,0 0 1,0 0 0,-1 1-1,1-1 1,0 0-1,0 0 1,0 0 0,0 0-1,0 0 1,0 1 0,0-1-1,0 0 1,1 0 0,-1 0-1,0 0 1,0 1-1,1-1 1,0-1 0,2-5-43,0 1 0,1 0 0,-1 0 0,1 0 0,1 0-1,-1 1 1,1 0 0,0 0 0,1 0 0,-1 0 0,11-6 0,-4 3 49,1 0 1,-1 1-1,2 1 0,25-9 0,201-40-97,-117 30 315,-66 12-75,-52 11-226,-7 1-67,-7 1-74,-13 9 185,1 1 0,0 0 0,1 2-1,0 0 1,-22 19 0,31-21 84,1 1-1,1 0 1,0 1-1,-12 19 1,17-24 57,3-6-78,0 0 1,1 0 0,-1 0-1,1 0 1,-1 0 0,1 0-1,0 0 1,-1 0 0,1 0-1,0 0 1,0 0 0,0 0-1,0 1 1,-1-1 0,2 1-1,3 1 281,4-7-14,153-127 236,-148 119-626,-12 10 32,0 1-1,0 0 0,1-1 0,-1 1 1,0 0-1,1-1 0,-1 1 0,1 0 0,0 0 1,-1 0-1,1 0 0,3 0 0,-5 1 49,0 1 0,1-1 0,-1 1 0,0 0 0,0-1-1,0 1 1,0-1 0,0 1 0,0 0 0,0-1 0,0 1-1,0 0 1,0-1 0,0 1 0,0-1 0,0 1 0,-1 0-1,1-1 1,0 1 0,-1 0 0,0 2-11,1 6 31,-1 1 0,2-1 0,-1 0 0,1 1 0,0-1 0,1 1 0,0-1 0,1 0 0,0 0 0,0 0 0,1-1 0,0 1 0,0-1 0,1 0 0,8 10 0,-12-16 30,0-1 1,0 0-1,0 1 1,0-1-1,0 0 1,0 0-1,1 0 1,-1 0-1,0 0 1,1 0-1,-1-1 1,0 1-1,1 0 1,-1-1-1,1 1 1,0-1-1,-1 1 1,1-1-1,-1 0 1,1 0-1,0 1 1,-1-1-1,1 0 1,-1-1-1,1 1 1,2-1-1,0 0 3,-1-1-1,0 1 1,1-1 0,-1 0-1,0 0 1,0-1 0,0 1-1,0 0 1,-1-1 0,3-3-1,36-45 141,-10 11-200,17-24-12,-30 39 20,-2-2-713,-16 27 729,0 0 0,0 0 0,1 0 1,-1 0-1,0-1 0,0 1 1,1 0-1,-1 0 0,0 0 0,0 0 1,1 0-1,-1 0 0,0 0 0,0 0 1,1 0-1,-1 0 0,0 0 0,0 1 1,1-1-1,-1 0 0,0 0 1,0 0-1,1 0 0,-1 0 0,0 0 1,0 1-1,0-1 0,1 0 0,-1 0 1,0 0-1,0 0 0,0 1 1,1-1-1,-1 0 0,0 0 0,0 1 1,0-1-1,0 0 0,0 0 0,0 1 1,4 3-34,0 0 6,-1 1 1,1 0 0,-1 1 0,1-1-1,-2 1 1,1-1 0,0 1 0,2 12-1,-4-10-9,0 0 0,-1 0 0,0 0-1,-2 9 1,2-7 72,-1 1 0,2 16-1,-1-24-27,1-1-1,-1 0 0,0 0 1,1 0-1,0 1 0,0-1 1,-1 0-1,1 0 0,0 0 1,1 0-1,-1-1 0,0 1 1,0 0-1,1 0 0,-1-1 1,1 1-1,2 1 0,-2-2 14,0 0 0,0 0-1,0 0 1,0 0 0,1 0 0,-1-1-1,0 1 1,0-1 0,1 1-1,-1-1 1,0 0 0,1 0 0,-1 0-1,0-1 1,4 1 0,2-2 1,1 0 0,-1-1 0,9-3 0,31-16 154,-1-2-1,53-37 0,-86 52-151,0-1 0,-1 0 0,0 0 0,-1-1 1,0-1-1,-1 0 0,0-1 0,10-16 0,11-26 78,44-114 1,32-109-358,-68 179-315,-39 99 545,-1-1 0,0 0 0,1 1 0,-1-1 0,0 0 1,0 0-1,1 1 0,-1-1 0,0 0 0,0 0 0,0 1 0,0-1 0,0 0 0,0 0 0,0 1 0,0-1 0,0 0 1,0 0-1,-1 0 0,1 1 0,0-1 0,0 0 0,-1 1 0,1-1 0,0 0 0,-1 1 0,1-1 0,-2-1 0,2 2 15,0 0-1,-1 0 0,1 0 0,0 0 0,-1 0 0,1 0 0,-1 0 0,1 0 0,0 0 0,-1 0 1,1 0-1,-1 0 0,1 0 0,0 0 0,-1 0 0,1 0 0,-1 0 0,1 0 0,0 1 0,-1-1 1,0 0-1,-11 12-84,2 4 56,0 0 1,1 1 0,1 0 0,0 1 0,-8 31-1,-17 97-17,32-141 56,-11 51 21,-19 142 180,29-177-78,1 0 0,1 0 0,1 0 0,1 0-1,1 0 1,1 0 0,7 24 0,-10-44-92,-1 1 0,0-1 0,0 0 1,1 0-1,-1 0 0,1 0 0,-1 1 0,1-1 0,0 0 1,-1 0-1,1 0 0,0 0 0,0 0 0,-1 0 0,1-1 0,0 1 1,0 0-1,0 0 0,0-1 0,0 1 0,0 0 0,3 0 1,-2-1-9,-1 0 0,1 0 0,0-1 0,0 1 0,0 0 0,-1-1 0,1 1 0,0-1 0,0 0 0,-1 0 0,1 0 0,-1 0 0,1 0 0,2-1 0,68-54 351,-14 10-367,-34 30-15,-14 9-93,0 1 0,13-13 0,-28 27-186,1 0 0,-10 11 0,12-16 290,-1-1 0,1 1 0,0 0 0,0 0 0,1 0 0,-1 0-1,1 0 1,-1 0 0,1 1 0,0-1 0,0 0 0,0 5 0,1-6 19,-1 0-1,1 0 1,0 0 0,1 0 0,-1 0-1,0 0 1,0 0 0,1 0-1,-1 0 1,1 0 0,0-1 0,0 1-1,0 0 1,0 0 0,0 0-1,0-1 1,0 1 0,0 0-1,0-1 1,1 1 0,-1-1 0,4 2-1,1 2 2,1-1 0,1 0 0,-1-1 0,1 1 0,-1-1 0,1-1 0,0 0 0,0 0 0,0 0 0,0-1 0,0 0 0,0-1 0,10 0 0,10-2 55,1 0 0,37-9 0,-42 5-74,25-10-1,5-1 25,-25 9 37,50-20 0,-45 16-131,-23 12-92,-11 1 156,0-1 0,0 1 0,0-1-1,0 0 1,-1 1 0,1-1-1,0 1 1,0-1 0,0 1-1,0-1 1,0 0 0,-1 1 0,1-1-1,0 1 1,0-1 0,-1 0-1,1 1 1,0-1 0,-1 0-1,1 1 1,0-1 0,-1 0-1,1 0 1,0 1 0,-1-1 0,0 0-1,-4 5-5,0-1 0,1 1 0,-1 0 0,1 0 0,0 0-1,1 0 1,-1 1 0,1 0 0,0 0 0,0 0 0,1 0 0,0 0-1,-2 8 1,4-13 15,-1 0-1,1 1 1,0-1-1,-1 0 1,1 0 0,-1 1-1,1-1 1,-1 0-1,0 0 1,-1 2-1,-4 9 121,6-12-124,-1 1 0,1-1 0,0 0 0,0 1 0,0-1 0,0 0 0,0 0 0,0 1 0,0-1 0,0 0 0,0 1 0,0-1-1,0 0 1,1 1 0,-1-1 0,0 0 0,0 0 0,0 1 0,0-1 0,0 0 0,0 0 0,1 1 0,-1-1 0,0 0 0,0 0 0,0 1 0,1-1 0,-1 0 0,0 0 0,1 1 0,11 1 42,13-6 48,33-16 193,-13 4-223,-40 14-57,28-7 5,0-2 1,-1-2 0,35-18 0,-9-8 37,-48 33-41,-1 0-15,0 0-1,-1-1 1,12-11-1,-6 0-80,0 1-1,-2-2 1,20-38-1,24-64-138,7-16 47,-30 69-123,37-110-1,-67 168 171,0-1-1,-1 0 0,1-14 1,-2 24 109,-1 0 0,0-1 0,0 1 0,0 0 0,0 0 0,0-1 0,-1 1 1,1 0-1,0 0 0,0-1 0,-1 1 0,1 0 0,-1 0 0,1 0 0,-2-2 0,2 3 13,-1 0-1,1-1 0,-1 1 0,0 0 1,1-1-1,-1 1 0,0 0 0,1 0 0,-1-1 1,0 1-1,1 0 0,-1 0 0,0 0 0,0 0 1,1 0-1,-1 0 0,0 0 0,1 0 0,-1 1 1,0-1-1,1 0 0,-1 0 0,0 0 1,1 1-1,-1-1 0,0 0 0,1 1 0,-1-1 1,1 1-1,-2 0 0,-6 5-4,0 1 0,0 0 0,1 0-1,0 1 1,0 0 0,1 0 0,-10 17 0,14-22 15,-16 28 161,1 0 0,2 1 0,-13 36 0,18-42-107,-11 35 111,-22 103 0,40-151-115,0 1 0,2 0 0,0 0 1,0 0-1,1 0 0,1-1 0,0 1 0,1 0 1,4 15-1,-3-19 16,1 0 0,-1 0 1,2 0-1,-1-1 0,2 0 0,-1 0 1,1 0-1,0 0 0,1-1 0,0 0 0,0 0 1,12 9-1,-14-14-31,-1 0 1,0-1-1,1 1 1,0-1-1,0 0 1,0 0-1,0-1 0,0 1 1,0-1-1,0 0 1,0-1-1,0 1 1,0-1-1,1 0 1,-1 0-1,0-1 0,0 1 1,0-1-1,1 0 1,7-3-1,1-1-9,0-1 1,0 0-1,0 0 0,-1-2 1,25-17-1,-34 22-52,0 0-3,0 1 0,0-1-1,0 0 1,-1 0 0,0 0 0,1-1-1,-1 1 1,4-8 0,-7 11 28,0 0 0,0 0 1,0 0-1,0 0 0,0 0 1,0 0-1,0 0 0,0-1 1,0 1-1,0 0 0,0 0 1,0 0-1,0 0 0,0 0 1,0 0-1,0-1 0,0 1 1,0 0-1,0 0 0,0 0 1,0 0-1,0 0 0,0 0 1,0 0-1,0-1 0,0 1 1,0 0-1,-1 0 0,1 0 1,0 0-1,0 0 0,0 0 1,0 0-1,0 0 0,0 0 1,0 0-1,-1 0 0,1 0 1,0 0-1,0 0 0,0 0 1,0 0-1,0 0 0,0 0 1,0 0-1,-1 0 0,1 0 1,0 0-1,0 0 0,0 0 1,0 0-1,0 0 0,-1 0 1,-4 0-39,0-1 0,-1 2 1,1-1-1,-1 0 1,1 1-1,0 0 0,0 1 1,-1-1-1,-7 4 1,11-4 59,0 0 0,-1 0 0,1 0 0,0 0 0,0 1 0,0-1 0,0 1 0,0-1 1,1 1-1,-1 0 0,0-1 0,1 1 0,-1 0 0,1 0 0,0 0 0,-1 0 0,1 0 0,0 1 1,0-1-1,1 0 0,-1 0 0,0 1 0,1-1 0,-1 0 0,1 4 0,0 16 175,1-1-1,1 1 0,9 36 1,-10-53-187,0 0 0,1-1 0,0 0 1,0 1-1,0-1 0,0 0 1,1 0-1,0 0 0,6 7 0,-7-9-83,1 0 0,-1 1 0,1-1 1,0-1-1,0 1 0,0 0 0,0-1 0,0 1 0,1-1 0,-1 0 0,0 0 0,1 0 0,-1-1 0,4 1 0,5 0-717,0-1 0,0 0-1,0-1 1,-1 0 0,1-1 0,22-7-1,-18 4-1744,0-1 0,17-10-1,4-1-1407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12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35 7136,'-40'-28'3232,"0"25"-2816,30-1-288,10 8-160,-3-4-256,6 0 160,11 0-1568,4 0 928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13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65 8736,'-23'-12'3936,"96"19"-3424,-28-2 512,0-2-672,26-3 192,6 0-288,41-8-160,-2 5-64,19-14-1728,-14 5 928,10-4-5600,-20 4 3520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2:07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233 503 2240,'-2'-2'2007,"4"-3"-879,3-5 350,-6 0-406,0 0 0,-3-12 0,2 14-837,2 7-208,-1 0 1,1 0 0,-1 0 0,1 0 0,-1 0-1,1 0 1,-1 0 0,0 0 0,1 0 0,-1 0-1,0 1 1,0-1 0,0 0 0,0 0-1,0 1 1,1-1 0,-1 0 0,0 1 0,-1-1-1,1 1 1,0 0 0,0-1 0,0 1-1,0 0 1,0-1 0,0 1 0,0 0 0,-1 0-1,1 0 1,0 0 0,-2 0 0,0 1-1,-1-1-1,1 0 1,0 1 0,-1-1 0,1 1 0,0 0 0,0 0-1,-6 3 1,0 3-54,0 0-1,0 0 0,1 1 0,-14 17 0,-2 2 183,20-23-119,-9 9 16,1 1 1,0 0-1,-12 20 1,21-30-54,1 1 1,0-1-1,-1 1 0,2 0 1,-1 0-1,1 0 0,-1 0 1,1 0-1,1 0 0,-1 0 1,1 0-1,0 0 1,0 1-1,0-1 0,1 0 1,1 7-1,-1-9 47,0-1-1,0 1 1,1 0 0,-1 0-1,1-1 1,0 1 0,0-1-1,0 0 1,0 1 0,0-1-1,0 0 1,1 0 0,-1 0-1,1-1 1,-1 1 0,5 2-1,-1-1 63,0 0 0,1-1 0,-1 0-1,0 0 1,1 0 0,9 1 0,-12-3-57,-1 0 1,1 0 0,-1 0 0,1 0 0,-1-1 0,1 1 0,-1-1 0,1 0-1,-1 0 1,1 0 0,-1-1 0,0 1 0,0-1 0,0 1 0,0-1 0,0 0 0,0-1-1,0 1 1,-1 0 0,1-1 0,-1 1 0,0-1 0,1 0 0,-1 0 0,0 0-1,-1 0 1,1 0 0,-1 0 0,1 0 0,-1-1 0,0 1 0,1-7 0,4-19-323,-1-1 0,-2 0 1,0-43-1,1 157 723,-3-73-369,1-1 0,0 0 0,1 0 1,0 0-1,1-1 0,5 12 1,-7-18-75,0 2 138,1 0 0,-1 0 0,1-1 0,6 7 1,-9-10-116,1-1 1,0 1-1,-1 0 1,1-1-1,0 1 1,-1-1-1,1 1 1,0-1-1,0 1 1,0-1-1,-1 0 1,1 1-1,0-1 1,0 0 0,0 0-1,0 1 1,0-1-1,-1 0 1,1 0-1,0 0 1,0 0-1,0 0 1,0 0-1,0-1 1,0 1-1,0 0 1,-1 0 0,1-1-1,0 1 1,0 0-1,0-1 1,1 0-1,12-9 56,0-1 1,-1 0-1,13-15 0,24-21-25,-10 14-51,-23 18-213,34-23 1,-51 37 171,1 1 0,-1-1 0,1 1-1,0-1 1,-1 1 0,1 0 0,0-1 0,-1 1 0,1 0 0,0 0 0,-1-1 0,1 1 0,0 0-1,0 0 1,-1 0 0,1 0 0,0 0 0,0 0 0,-1 0 0,1 0 0,0 0 0,-1 0 0,1 0 0,0 1-1,0-1 1,0 1 0,0-1 11,-1 1 0,1 0 0,-1 0 0,1 0 0,-1-1 0,1 1 0,-1 0 0,1 0 0,-1 0-1,0 0 1,0 0 0,1 0 0,-1 0 0,0 0 0,0 0 0,0 2 0,0 5 51,-1 1 1,0 0-1,-3 11 1,4-18-8,-22 74 230,19-63-123,5-8 546,-1-5-562,1-1 1,0 1-1,-1-1 0,1 1 1,-1-1-1,1 0 1,-1 1-1,1-1 1,2-2-1,-3 2-114,16-10 45,0-1 0,16-16 0,20-15 58,-7 9-328,-30 21 20,1 0 1,1 1-1,18-9 0,-35 20 190,0 1 0,-1-1 0,1 1 0,0 0 0,0-1 0,0 1 0,-1 0 0,1 0 0,0-1 0,0 1 0,0 0 0,0 0 0,-1 0 0,1 0 0,0 0 0,0 0 0,0 0 0,0 0 0,-1 1 0,1-1 0,0 0 0,0 0 0,0 1 0,-1-1 0,1 1 0,0-1 0,0 0 0,-1 1 0,1-1 0,0 1 0,-1 0 0,1-1 0,-1 1 0,1-1 0,-1 1 0,1 0 0,-1 0 0,1-1 0,-1 1 0,0 0 0,1 0 0,-1-1 0,0 1 1,1 0-1,-1 0 0,0 0 0,0 1 0,1 5-4,0 1 0,0 0 0,-1 0 0,0 9 0,-1-6-33,1 7 36,-1-8 22,1 1 0,1-1 0,-1 1 0,2 0 0,2 11-1,-4-20 13,1 0 0,0 0-1,0 1 1,-1-1-1,1 0 1,1 0-1,-1-1 1,0 1-1,0 0 1,1 0-1,-1 0 1,1-1 0,-1 1-1,1-1 1,0 1-1,0-1 1,0 0-1,-1 0 1,1 0-1,0 0 1,0 0 0,1 0-1,-1 0 1,0-1-1,0 1 1,0-1-1,0 1 1,1-1-1,-1 0 1,3 0-1,1 0 43,0-1 0,0 0 0,0 0 0,-1 0-1,1-1 1,0 0 0,8-4 0,38-22 237,-24 11-175,40-22-149,79-59 0,-131 82-190,-16 15-12,-8 10 0,-22 25-193,17-21 365,2 0 0,-1 1 0,2 1 1,-10 16-1,18-27 64,0-1 1,1 1-1,0 0 0,0 0 1,0 0-1,0 0 1,0 1-1,1-1 0,0 0 1,0 0-1,1 6 0,-1-8 9,0-1 1,0 1-1,1 0 0,-1-1 0,0 1 0,1-1 0,0 1 0,-1-1 0,1 1 0,0-1 0,0 1 0,0-1 0,-1 0 0,2 1 0,-1-1 0,0 0 0,0 0 0,0 0 0,1 0 0,-1 0 0,0 0 0,1 0 0,-1 0 0,1 0 0,-1-1 0,1 1 0,-1-1 0,1 1 0,-1-1 0,4 1 0,0-1 38,0 0-1,0 0 1,0-1-1,-1 0 0,1 1 1,0-2-1,0 1 1,-1 0-1,9-5 0,2-2 86,20-12-1,-33 18-134,12-8 49,-1-1 1,-1 0 0,0-1-1,-1-1 1,0 1 0,0-2-1,9-16 1,-15 23-57,22-36 99,-1-1-1,-2-2 1,-3 0 0,-1-2-1,23-87 1,-40 125-150,0-1-1,-2 1 0,1 0 1,-1-1-1,-1 1 1,0-1-1,0 1 1,-1-1-1,0 1 1,-1-1-1,-4-15 0,5 24-3,0 1-1,1-1 0,-1 1 0,0-1 1,0 1-1,0-1 0,1 1 0,-2 0 1,1 0-1,0-1 0,0 1 0,0 0 1,0 0-1,-1 0 0,-1-1 0,2 2 18,0-1 0,0 1 0,0 0-1,0 0 1,0-1 0,0 1 0,0 0-1,0 0 1,0 0 0,-1 0-1,1 0 1,0 1 0,0-1 0,0 0-1,0 0 1,0 1 0,0-1 0,0 0-1,0 1 1,0-1 0,0 1-1,0 0 1,1-1 0,-1 1 0,0 0-1,-1 0 1,-4 5-31,0 0-1,1 0 1,0 0-1,0 1 1,0 0 0,1 0-1,0 0 1,-7 15-1,7-9 123,0 1 1,0-1-1,1 1 0,-2 24 0,4-8 63,1 0-1,2-1 1,1 1-1,8 38 1,-6-45-15,1 0 0,1-1 1,1 0-1,15 29 0,-18-41-322,1 0-1,0-1 0,0 1 0,1-1 1,0-1-1,1 1 0,0-1 0,0 0 1,1-1-1,0 0 0,10 6 0,0-5-2956,-3-3 970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2:18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51 5152,'0'-2'304,"2"-28"1716,-2 29-1894,0 0 0,0 0-1,1 1 1,-1-1 0,0 0-1,0 0 1,1 0-1,-1 1 1,0-1 0,1 0-1,-1 0 1,0 1-1,1-1 1,-1 0 0,1 1-1,0-1 1,-1 0-1,1 1 1,-1-1 0,1 1-1,0-1 1,-1 1-1,1-1 1,0 1 0,0 0-1,-1-1 1,1 1-1,0 0 1,0 0 0,1-1-1,-2 1-79,1 1-1,-1-1 0,1 0 0,-1 1 0,1-1 1,-1 0-1,1 1 0,-1-1 0,1 1 1,-1-1-1,1 0 0,-1 1 0,0-1 1,1 1-1,-1-1 0,0 1 0,1 0 1,-1-1-1,0 1 0,0-1 0,0 1 0,1 0 1,-1-1-1,0 1 0,0 0 0,3 19 433,-2 7 163,-1 1 1,-2-1 0,-1 0 0,-6 27 0,-33 110 1292,-1 10-912,39-152-983,-27 180 604,31-202-657,-1 32 248,1-31-277,0-1 1,0 1 0,0 0 0,0 0-1,0-1 1,1 1 0,-1 0 0,0-1-1,0 1 1,1 0 0,-1-1 0,1 1 0,-1 0-1,1 0 1,-1-1-42,1 0 1,-1 0-1,0 0 0,1 0 1,-1 1-1,0-1 0,1 0 0,-1 0 1,0 0-1,1 0 0,-1 0 0,0 0 1,1 0-1,-1-1 0,0 1 1,1 0-1,-1 0 0,0 0 0,1 0 1,-1 0-1,0 0 0,1-1 1,-1 1-1,0 0 0,0 0 0,1-1 1,-1 1-1,0 0 0,0 0 1,1-1-1,-1 1 0,41-40-5948,-10 12 3574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13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6880,'0'5'651,"-1"1"1,0-1-1,0 0 0,0 1 1,-1-1-1,-3 9 0,2-8-356,0 1-1,1-1 0,0 1 0,1 0 1,-2 9-1,4 1 182,0 0-1,0 0 1,2 0 0,5 20 0,11 37 670,9 45-21,-20-65-489,1 93-1,-17 55 116,-15 298 6,22-458-1072,-12 80 1,0-59-108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20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30 3552,'-18'0'12938,"11"0"-11103,15 0 223,229-17 1089,-107 5-2992,-61 12 22,-14 1-205,-97 15-13678,32-12 11482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21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8384,'-11'7'3918,"27"5"-122,-15-11-3654,8 4 688,1 0 1,0-1-1,0 0 1,0-1-1,0 0 1,1-1-1,20 3 1,77-2 927,-84-3-1329,192 5 329,-215-5-785,64-1-120,-23-6-2682,-40 7 2541,-1-1 0,0 1 0,0 0 0,0-1 0,0 1 0,0-1 0,0 1 0,0-1 0,0 0 0,0 1 0,1-3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22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5 3904,'-2'-4'9330,"-21"30"-6948,-8 20 225,-44 86 1,-10 58-1061,79-176-1681,-19 55 2,23-61-427,0 0-1,0 1 1,1-1 0,0 0-1,0 1 1,2 11 0,1-3-1127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22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6560,'0'0'2117,"2"2"-1285,128 95 7734,-88-69-7306,-1 3 0,49 47 0,-65-52-764,-1 2-1,-1 0 0,-2 2 0,26 47 0,-35-54-336,-1 0-1,-1 1 1,-1 0-1,-1 1 1,-1 0-1,-1 1 1,2 28-1,-7-43-263,0 1 0,-2-1 1,1 1-1,-1-1 0,-1 1 0,0-1 0,-5 15 0,-6 6-2833,-3 0-3300,12-21 3198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23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38 391 5888,'-18'-9'1898,"15"7"-1135,6 10 2928,-1-4-3311,0-1 0,-1 0-1,1 0 1,-1 1 0,0-1 0,0 1 0,0-1 0,-1 1 0,1 5 0,2 7 396,28 202 3118,-28-166-3229,-1 0 0,-8 64-1,2-83-285,-12 43 0,15-70-326,1-5-47,0-1 1,0 1 0,0 0 0,-1-1 0,1 1 0,0-1 0,0 1 0,0 0 0,0-1 0,-1 1 0,1-1 0,0 1 0,0-1 0,-1 1-1,1-1 1,0 1 0,-1-1 0,1 1 0,-1-1 0,1 0 0,-1 1 0,1-1 0,-1 0 0,1 1 0,-1-1 0,0 1 0,1-2-19,-1 1 1,0 0 0,1-1 0,-1 1-1,1-1 1,-1 1 0,1 0 0,-1-1 0,1 1-1,-1-1 1,1 0 0,0 1 0,-1-1-1,1 1 1,0-1 0,0 1 0,-1-1-1,1 0 1,0 1 0,0-2 0,0 2 7,-4-11-104,2 0 0,-1 0 1,0-12-1,-1-6 21,-4-50 66,5-159 1,5 120 349,-2 111-297,-1-7 97,2-1 0,0 1 0,0-1 0,6-24 1,0 1 477,-7 31-443,1-1 0,1 1 0,-1 0 0,1 0-1,0 0 1,6-12 0,-8 19-129,1-1 0,0 0 1,-1 0-1,1 0 0,0 0 0,0 1 0,-1-1 0,1 0 0,0 1 0,0-1 1,0 0-1,0 1 0,0-1 0,0 1 0,0 0 0,0-1 0,0 1 0,0 0 1,0-1-1,0 1 0,0 0 0,0 0 0,1 0 0,-1 0 0,0 0 0,0 0 1,0 1-1,0-1 0,0 0 0,0 0 0,0 1 0,0-1 0,0 1 0,0-1 1,0 1-1,2 0 0,2 2 23,0 0 0,0 1 0,-1-1 0,1 1 0,7 7 0,5 9 21,0 1 1,-1 1-1,-1 0 0,21 44 1,34 102-21,-9-20 125,-41-104-203,-8-15 63,2 0-1,35 53 1,-45-76-95,2 3 242,-6-9-188,1 1-1,-1-1 1,0 0-1,0 0 1,1 0-1,-1 0 1,0 0 0,0 0-1,1 0 1,-1 0-1,0 0 1,0 0-1,1 0 1,-1 0-1,0 0 1,0 0-1,0 0 1,1 0-1,-1-1 1,0 1-1,0 0 1,1 0-1,-1 0 1,0 0-1,0 0 1,0-1-1,1 1 1,-1 0-1,0 0 1,0 0-1,0 0 1,0-1-1,0 1 1,1 0-1,-1 0 1,0 0-1,0-1 1,0 1-1,0 0 1,0 0-1,0-1 1,0 1-1,0-1 1,4-8 31,0 0 0,-1-1 0,0 0 0,-1 0 0,2-15 0,2-54-266,-5 47 25,0 22 166,16-212-872,45-186 310,-56 378 222,-3 12-686,1 1-1,1-1 1,9-23-1,-9 32-1057,9 45-7253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24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416 774 4992,'-1'-2'154,"-4"-10"2181,5 12-2196,-1-1 0,1 1-1,-1 0 1,1 0 0,-1 0-1,1 0 1,-1-1 0,0 1 0,1 0-1,-1 0 1,1 0 0,-1 0-1,1 0 1,-1 0 0,1 0-1,-1 1 1,1-1 0,-1 0 0,1 0-1,-1 0 1,1 0 0,-1 1-1,1-1 1,-1 0 0,1 0 0,-2 1-1,-35 22 2894,-47 37-1,43-30-1830,-108 92 1503,137-111-2499,-1 1 0,2 0 0,-15 20 0,23-28-184,1-1-1,-1 1 1,1-1 0,0 1-1,1 0 1,-1 0-1,1 0 1,-1 0-1,1 0 1,0 0 0,0 0-1,1 0 1,0 0-1,-1 0 1,1 1 0,0-1-1,1 0 1,-1 0-1,3 7 1,-2-8-27,0 0 0,1-1 0,-1 1 0,1 0 0,0-1 0,0 1 0,0-1 0,0 0-1,0 0 1,0 1 0,1-1 0,-1-1 0,1 1 0,-1 0 0,1-1 0,0 1 0,-1-1 0,1 0 0,0 0 0,0 0 0,6 1 0,-3-1-15,1 0 0,0 0 0,0-1 1,0 0-1,0 0 0,-1 0 0,1-1 1,13-3-1,-10 1-33,-1 0 0,0 0 0,1-1 0,-1-1 0,0 1 0,-1-1 1,1-1-1,-1 0 0,0 0 0,-1 0 0,1-1 0,-1 0 0,-1-1 0,1 1 0,-1-1 0,-1-1 0,7-11 0,0-3-158,-2-1-1,10-35 0,12-59-273,-20 72 304,8-33-33,-4 0 0,7-88-1,-16 93 293,22-273 1836,-28 333-1696,0 8-57,-1-1 0,0 0 1,0 0-1,-2-9 0,-8 78 1382,-14 344 764,35 4-2148,-12-357-1472,0-41 142,1 0 0,0 0 0,1 0 0,0 0-1,4 16 1,-5-28 1002,0 1 0,0-1 0,0 1-1,0-1 1,0 1 0,0-1 0,1 1 0,-1-1-1,0 1 1,0-1 0,1 1 0,-1-1 0,0 0-1,1 1 1,-1-1 0,1 1-341,-1 0 341,1-1 0,-1 0 0,1 1 0,-1-1 0,1 0-1,-1 0 1,1 1 0,-1-1 0,1 0 0,-1 0-1,1 0 1,-1 0 0,1 0 0,0 0 0,-1 0-1,1 0 1,0 0 0,16-9-4625,-2 0 1589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24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 8320,'5'0'4203,"-5"0"-4125,5 11 2537,-1 14 558,-3-7-1918,-1 0 0,-1 0 0,-3 21 1,-13 55 719,11-66-1457,-23 145 912,12-67-988,11-72-318,2-1 0,1 1-1,1-1 1,5 53 0,-2-76-111,1 0 1,0 0 0,1 0-1,0-1 1,0 1 0,1-1-1,9 17 1,-10-22-94,0 1 0,0-1 0,1 1 1,-1-1-1,1 0 0,0 0 0,1-1 0,-1 1 1,0-1-1,1 0 0,0 0 0,0 0 0,0-1 0,0 0 1,9 3-1,-6-3-587,1 0 1,-1-1-1,1 0 1,-1-1-1,0 1 1,1-2 0,15-1-1,-4-2-2590,-1-1 0,24-10-1,-15 5-2107,-1 6 1808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25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22 148 11456,'-22'-36'5215,"76"16"-4543,-18 8 2656,4 9-1952,15-9 448,3 4-1120,5-9-416,-5 9-192,-5-4-800,-8 9 384,2-10-3552,-12 9 2144,-9 4-5375,2 4 3967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29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143 267 3392,'1'-3'283,"0"0"1,0 0-1,0 0 1,0 0-1,-1 0 0,0-5 1,1 6 105,0 0 0,0 1 0,0-1 0,0 1 0,0-1 0,0 1 0,1-1 0,-1 1 1,0 0-1,1-1 0,-1 1 0,1 0 0,-1 0 0,7-4 1972,-16 40-719,-33 135-363,11-57-904,18-57-234,-29 108 133,3-62 1332,36-98-1272,1-8-252,5-13-40,56-250 366,6-19 107,-42 183-141,-3 11 239,5 9-80,-26 83-537,0 0 0,0 0 0,0-1 0,0 1 0,0 0 0,0 0 0,0-1 0,0 1 0,0 0 0,0 0-1,0-1 1,0 1 0,0 0 0,0 0 0,0-1 0,0 1 0,0 0 0,0 0 0,1-1 0,-1 1 0,0 0 0,0 0 0,0 0 0,0-1 0,1 1 0,-1 0 0,0 0 0,0 0 0,0 0 0,1 0 0,-1-1-1,0 1 1,0 0 0,1 0 0,-1 0 0,0 0 0,0 0 0,1 0 0,-1 0 0,0 0 0,0 0 0,1 0 0,-1 0 0,0 0 0,0 0 0,1 0 0,-1 0 0,0 0 0,0 0 0,1 0 0,-1 0-1,0 0 1,0 1 0,1-1 0,-1 0 0,0 0 0,0 0 0,0 0 0,1 1 0,-1-1 0,0 0 0,0 0 0,0 0 0,0 1 0,1-1 0,12 21 50,-9-14 10,6 13 33,-1 0 0,0 1 0,-2 0 0,8 33 0,-2-7 116,11 26 41,19 75 90,11 70-278,-33-159-8,-11-35-2489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2:18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27 6560,'-1'0'107,"0"0"0,0 0-1,0 0 1,0 0 0,1 1 0,-1-1 0,0 0 0,0 0 0,0 1-1,1-1 1,-1 0 0,0 1 0,1-1 0,-1 1 0,0-1 0,1 1-1,-1-1 1,0 1 0,1 0 0,-1-1 0,1 1 0,-1 0 0,1-1-1,-1 1 1,1 0 0,0 0 0,-1-1 0,1 1 0,0 0 0,0 0-1,-1 1 1,-1 4-49,-8 16 565,1 0-1,1 1 1,2-1 0,0 1-1,-3 26 1,7-35-469,1 0 1,1 0-1,0 0 0,1 0 1,1 0-1,0 0 1,0-1-1,2 1 0,9 25 1,-11-34-56,0 0-1,1 0 1,-1 0 0,1 0 0,1 0 0,-1-1-1,1 0 1,-1 0 0,1 0 0,1 0 0,4 4-1,-7-7-46,0 0-1,0 0 0,0 0 0,0 0 0,0 0 0,1 0 0,-1-1 1,0 1-1,0-1 0,1 0 0,-1 1 0,0-1 0,1 0 0,-1 0 1,0 0-1,1-1 0,-1 1 0,0-1 0,1 1 0,-1-1 0,0 0 1,0 0-1,0 0 0,1 0 0,-1 0 0,0 0 0,-1 0 0,1-1 1,2-1-1,4-4 25,-1 0 0,0 0 0,-1-1 0,1 0 0,8-14 0,23-50 60,-31 58-104,2-5 20,0-1 0,0-1 0,7-30 0,-14 43-62,-1-1 1,0 1-1,0 0 0,0-1 0,-1 1 0,0 0 0,-1-1 0,0 1 0,0 0 0,-1-1 1,0 1-1,-3-9 0,3 14 13,0-1 1,0 1-1,0 0 0,0 0 1,0 0-1,-1 0 1,1 0-1,-1 1 1,0-1-1,0 1 0,0-1 1,0 1-1,0 0 1,0 0-1,-1 1 1,1-1-1,-1 1 0,1 0 1,-6-2-1,4 2-509,-1 0 0,0 0 0,0 0 1,-11 1-1,11 0-1183,1 1 1,0-1-1,0 1 1,-1 0 0,-5 3-1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30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41 7040,'-13'-3'3200,"16"-2"-2752,2 1 1408,3 8-1088,2-4 1120,3 0-1088,6-4 415,-1 4-703,9-8 128,4 5-352,1-6-192,-1 9-32,1-8-1760,-2 8 929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30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29 5632,'-2'-3'651,"-1"-1"-1,0 1 1,0 0 0,-6-5 0,7 7-359,1 0 1,-1 0-1,0 0 1,1 1 0,-1-1-1,0 1 1,1-1 0,-1 1-1,0-1 1,1 1-1,-1 0 1,0 0 0,0 0-1,1 0 1,-4 0 0,1 1-47,0 0 0,0 0 0,0 0 1,0 0-1,0 1 0,1-1 1,-1 1-1,0 0 0,1 0 1,-1 0-1,1 1 0,-4 3 0,2-2-22,1 1-1,-1 0 0,1 1 0,0-1 1,0 1-1,-4 10 0,0 1 86,1 1 0,2 0 0,0 0 0,-4 22 0,6-26-141,1 0 1,1 1-1,0-1 1,1 1-1,0-1 1,4 23-1,-3-32-175,0 0 1,0 0-1,1 0 1,0 0-1,0-1 1,0 1-1,0 0 0,1-1 1,-1 1-1,1-1 1,0 0-1,1 0 1,-1 0-1,1-1 0,-1 1 1,1-1-1,0 1 1,1-1-1,-1-1 1,0 1-1,8 3 0,10-1-1694,5-1 442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31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44 2976,'0'-14'971,"2"9"-603,1 2-435,1 0 960,0-1 1,0 1-1,0 0 0,1 0 0,-1 0 1,9 1 4000,-13 2-4796,1 10 1598,-5 16-639,4-25-928,-27 105 2066,9-45-1403,2-5-322,-27 124 590,23-14-508,19-128-365,0 0 1,8 55 0,-5-79-140,0 0 1,1 0-1,1 0 1,0-1-1,1 1 0,0-1 1,1 0-1,12 18 0,-16-27-31,2 1-1,-1-1 0,0 0 0,1-1 0,0 1 0,-1 0 0,2-1 0,-1 0 0,0 0 0,1 0 0,-1-1 0,1 1 0,0-1 0,-1 0 1,1 0-1,0-1 0,1 1 0,-1-1 0,0-1 0,0 1 0,0-1 0,1 1 0,-1-1 0,0-1 0,9-1 0,11-2-1212,45-15-1,-59 15-124,1-1 0,-1 0 0,-1-1 0,1 0 0,18-15 0,-28 21 1078,1-1 1,-1 0-1,0 0 1,0 0-1,0 0 1,0 0 0,0 0-1,0 0 1,-1-1-1,1 1 1,0 0 0,-1 0-1,1-1 1,-1 1-1,1 0 1,-1-1-1,1 1 1,-1 0 0,0-1-1,0 1 1,1-3-1,1-9-1895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31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9312,'-5'0'4192,"13"0"-3616,2 0 928,3 6-928,9-1 831,1 4-799,4-6-128,4 5-288,-4-4-128,4 4-32,1-8-960,0 3 512,-1-3-2943,-4 5 1887,4-1-3520,1 4 2816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31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27 328 5888,'-4'45'2688,"-1"3"-2336,0-33 1568,10 5-1120,-10 0 576,5 5-800,-8-10-256,8 5-192,-5-7-480,5-1 224</inkml:trace>
  <inkml:trace contextRef="#ctx0" brushRef="#br0" timeOffset="1">140 9 416,'10'-8'160,"-10"16"-128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32.2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5888,'-4'7'684,"3"-5"-532,1 0 0,-1 0 0,0-1 0,1 1 0,-1 0 0,1 0 0,-1 0 1,1 0-1,0 0 0,0 0 0,0-1 0,1 5 0,-1-6-156,0 23 1235,1-1 1,5 33 0,9 44 3173,2 8-651,-14-91-3071,-1-6-269,0 0 0,4 11 0,-5-19-305,0 0 0,-1 0 0,1 0-1,0-1 1,0 1 0,0 0 0,0-1-1,0 1 1,1-1 0,-1 1 0,0-1-1,1 0 1,-1 1 0,1-1 0,-1 0-1,1 0 1,3 1 0,-4-1-49,1-1 0,0 0 1,0 0-1,-1 0 0,1 0 1,0 0-1,0 0 0,-1 0 0,1-1 1,0 1-1,0-1 0,-1 1 1,1-1-1,0 0 0,-1 1 0,1-1 1,-1 0-1,1 0 0,-1 0 0,1 0 1,0-2-1,6-4 37,0 0 1,9-12-1,-11 12-83,19-24-429,-2-2 1,-2 0 0,29-59-1,1-1-2594,-16 36-1924,-21 41 2795</inkml:trace>
  <inkml:trace contextRef="#ctx0" brushRef="#br0" timeOffset="1">517 124 5632,'5'11'2560,"4"14"-2208,-5-13 2272,1 4-1504,-5 8 1664,4-1-1600,-4 2 575,5-2-1023,-5-3 96,0 0-512,0-3-320,0-1-32,0-4-1408,0-1 800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33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1 9056,'-1'0'754,"-4"2"306,2 9 1190,1 12-1733,-13 98 3952,2-58-3176,-5 21 47,-8 108 0,23 30-1017,4-126-560,2-36-1393,-1-31-962,-2 0-3389,-14-58-3209,6 14 8034,-4-6 3348,0 1 0,-25-31 0,26 36-1360,0 0 78,5 6 57,-1 1 0,1-1-1,-2 1 1,-9-8 0,2 0 1584,15 16-2499,0-1 0,0 1-1,-1 0 1,1 0 0,0-1 0,0 1-1,0 0 1,0-1 0,0 1 0,-1 0-1,1-1 1,0 1 0,0 0-1,0-1 1,0 1 0,0-1 0,0 1-1,0 0 1,0-1 0,0 1 0,1 0-1,-1-1 1,0 1 0,0 0-1,0-1 1,0 1 0,0 0 0,0-1-1,1 1 1,-1 0 0,0 0 0,0-1-1,1 1 1,-1 0 0,0 0-1,0-1 1,1 1 0,-1 0 0,0 0-1,1 0 1,-1-1 0,0 1 0,1 0-1,-1 0 1,0 0 0,1 0-1,-1 0 1,0 0 0,1 0 0,-1 0-1,0 0 1,1 0 0,-1 0 0,0 0-1,1 0 1,-1 0 0,1 0-1,74-2 1728,-2 0-1472,121-22-1314,-45 5-2034,-141 18 2835,0 0 0,0 1 0,0 0 0,0 0 0,0 1 0,0 0 0,9 2 1,-14-2 195,0 0 0,0 1 0,0-1 0,0 1 0,0-1 0,-1 1 0,1 0 0,0 0 0,-1 0 0,0 0 0,1 1 0,-1-1 0,0 1 0,0-1 0,-1 1 1,1 0-1,0-1 0,-1 1 0,0 0 0,2 4 0,1 6 210,-1 1 1,-1-1 0,0 1-1,-1 27 1,0-17 70,0 87 1765,-1-68-1229,0-39-695,0-1 0,0 0 0,0 1 0,0-1 0,1 1 0,-1-1 0,1 0 0,0 1 0,0-1 0,0 0 0,1 0 0,-1 0 0,1 0 0,0 0 0,-1 0 0,4 3 0,-4-5-70,-1 0 0,1-1 0,-1 1 0,1-1 0,0 1-1,-1-1 1,1 0 0,0 1 0,-1-1 0,1 1 0,0-1 0,0 0 0,-1 0 0,1 1 0,0-1 0,0 0 0,0 0-1,-1 0 1,1 0 0,0 0 0,0 0 0,0 0 0,-1 0 0,1 0 0,0 0 0,0-1 0,0 1 0,-1 0 0,1-1-1,0 1 1,0 0 0,-1-1 0,1 1 0,0-1 0,-1 1 0,1-1 0,0 0 0,5-4 91,-1 1 1,-1-1-1,8-8 0,-9 8-163,81-99 317,22-26 247,-101 123-503,2 1 0,11-10 1,-17 15-33,0 1 0,0-1 0,0 0 1,0 0-1,0 0 0,0 1 1,0-1-1,0 0 0,1 1 1,-1-1-1,0 1 0,1 0 1,-1-1-1,0 1 0,1 0 0,-1 0 1,0 0-1,1 0 0,-1 0 1,0 0-1,1 0 0,-1 0 1,0 1-1,1-1 0,-1 0 1,2 2-1,-1-1 5,0 1-1,0 0 1,0 0-1,-1 0 1,1 0 0,-1 1-1,1-1 1,-1 0-1,0 1 1,0-1 0,0 1-1,0-1 1,0 1-1,-1-1 1,1 4 0,1 6 33,-1-1 1,0 13 0,-1-15-12,0 13 16,-1 0 0,-1-1 0,-5 26 1,-20 62 103,15-65-77,-12 53 28,-42 139 132,29-148 28,33-79-223,-1 0 0,0-1-1,0 0 1,-1 0 0,0 0 0,-1 0 0,-8 7 0,13-13-51,1-1 1,-1 0 0,0 0 0,0 1 0,0-1 0,0 0 0,0 0 0,0-1 0,-4 2 0,5-2 4,0 0-1,0 0 0,0 0 0,0 0 0,0 0 0,1 0 0,-1 0 0,0 0 0,0-1 0,0 1 1,0 0-1,0-1 0,1 1 0,-1 0 0,0-1 0,0 1 0,1-1 0,-1 0 0,0 1 0,1-1 1,-1 1-1,0-1 0,1 0 0,-1 0 0,1 1 0,-1-1 0,1 0 0,-1 0 0,1 1 0,-1-3 1,-3-8-12,0-1 1,1 0 0,0 0-1,1-1 1,1 1 0,-1-16-1,1-6 159,5-37 0,-3 60-52,0 0-1,1 0 0,1 0 1,0 0-1,0 0 1,7-13-1,-7 18-42,0 0-1,1 0 1,0 0-1,0 1 1,0 0-1,1 0 0,0 0 1,0 0-1,0 0 1,0 1-1,11-6 1,0 2-7,1 0 0,0 1-1,0 1 1,0 0 0,32-5 0,-7 5-948,57-2 1,-79 6-782,-11 1 735,0 1 0,14 1 0,-20-1-105,1 1 0,-1 0 0,1 0 0,-1 0-1,6 2 1,9 9-2544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34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513 511 5888,'-6'-3'765,"-16"-8"1191,21 11-1827,0-1-1,0 1 0,0 0 0,0-1 1,0 1-1,0 0 0,0 0 0,0 0 0,-1 0 1,1 0-1,0 0 0,0 0 0,0 0 1,0 0-1,-2 1 0,-21 12 1031,0 0 0,1 2 0,1 1-1,-35 31 1,5-3-223,31-28-633,-148 130 1682,160-136-1861,0 0 0,0 0 0,1 1 0,1 0 0,0 1 0,-8 15 0,13-22-73,1 0 0,-1-1 1,1 1-1,0 0 0,0 0 1,0 0-1,1 0 0,0 9 1,0-11-6,0 1 1,1-1 0,0 0 0,0 0 0,0 0 0,0 0 0,0 0-1,1 0 1,-1 0 0,1 0 0,0 0 0,0-1 0,0 1-1,3 3 1,-3-4-16,0 0-1,0-1 0,0 1 0,0-1 1,0 0-1,0 1 0,1-1 0,-1 0 1,0 0-1,1 0 0,-1-1 1,1 1-1,-1-1 0,1 1 0,2-1 1,0 0-11,0 0 1,0 0-1,-1-1 0,1 0 1,0 0-1,-1 0 1,8-3-1,1-3 12,1 1-1,-1-2 1,-1 0-1,14-11 1,2-2 76,26-27 1,-43 37-81,0-1 0,-1 0 0,-1 0 0,16-28 0,-7-1-15,-2-1 0,12-51-1,-26 86-13,31-116 20,28-229 0,-52 232-185,-8 116 165,-1 2-6,0 1 1,1 0-1,-1-1 1,0 1-1,0-1 1,0 1 0,0 0-1,0-1 1,0 1-1,-1 0 1,1-1-1,-1-1 1,1 3 2,0 0 1,0 0-1,0 0 1,0 0-1,0 0 1,-1 0-1,1 0 1,0 0-1,0 0 1,0 0-1,0 0 1,0 0-1,0 0 1,-1 0-1,1 0 1,0 0-1,0 0 0,0 0 1,0 0-1,0 0 1,0 0-1,-1 0 1,1 0-1,0 0 1,0 0-1,0 0 1,0 1-1,0-1 1,0 0-1,0 0 1,0 0-1,0 0 1,-1 0-1,1 0 1,0 0-1,0 0 0,0 0 1,0 1-1,0-1 1,0 0-1,0 0 1,0 0-1,0 0 1,0 0-1,0 0 1,0 1-1,0-1 1,0 0-1,0 0 1,0 0-1,0 0-3,-6 13-23,2-1 0,-1 1-1,2-1 1,-3 15 0,-4 14 176,6-28-76,-1 7 44,0 1-1,-2 23 1,-5 89 143,6 0 1,16 182 0,-8-289-391,1 0-1,2 0 1,0 0 0,12 31-1,-16-54-125,0-1-1,0 1 0,0-1 1,0 1-1,1-1 0,-1 0 1,1 1-1,2 2 0,-3-5-12,0 1 0,0-1 0,-1 1 0,1-1 1,0 1-1,0-1 0,0 0 0,-1 1 0,1-1 0,0 0 0,0 0 0,0 1 0,0-1 0,0 0 0,0 0 0,0 0 0,0 0 0,-1 0 0,1-1 0,0 1 0,0 0 0,0 0 0,0 0 0,0-1 0,0 1 0,-1-1 1,1 1-1,1-1 0,12-8-5104,3 0 1728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35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66 168 7552,'-1'1'219,"0"-1"0,0 1 0,-1 0 0,1 0 0,1 0 1,-1 0-1,0 1 0,0-1 0,0 0 0,0 0 0,1 0 0,-1 1 0,1-1 1,-1 0-1,1 1 0,-1-1 0,1 0 0,-1 3 0,-1 28 850,2-31-963,4 148 2582,-14 175-8,9-292-2400,0-12-64,-2-1 0,0 1 0,-9 28 0,12-47-194,0 0-1,-1-1 1,1 1-1,0 0 1,0 0-1,-1 0 1,1-1-1,0 1 1,-1 0-1,1-1 1,-1 1-1,1 0 1,-2 0 0,2-1-16,-1 1 0,1-1 0,0 0 0,0 0 0,0 0 0,-1 0 0,1 0 0,0 0 0,0 0 0,0 0 0,-1 0 0,1 0 0,0-1 0,0 1 0,0 0 0,-1 0 0,1 0 0,0 0 1,0 0-1,0 0 0,0 0 0,-1 0 0,1 0 0,0-1 0,0 1 0,0 0 0,0 0 0,0 0 0,-1 0 0,1-1 0,0 1 0,0 0 0,-1-2 10,0-1-1,0 1 0,0 0 1,0 0-1,0-1 0,1 1 1,-1-3-1,-2-24-20,2 0 1,3-35-1,0 38-56,19-229 191,-13 196 35,3 1 0,24-72-1,-26 106 342,2 0 0,16-28 0,-20 38-306,-6 12-165,0 0 0,0 1 0,0-1 0,1 0 0,-1 0 0,0 0-1,1 1 1,-1-1 0,1 1 0,0-1 0,-1 1 0,1 0 0,0-1 0,4-1 0,-5 3-15,1 0 0,-1 0-1,1-1 1,-1 1-1,0 0 1,1 0 0,-1 1-1,1-1 1,-1 0 0,1 0-1,-1 1 1,0-1-1,1 1 1,-1-1 0,0 1-1,1 0 1,-1-1 0,0 1-1,0 0 1,0 0-1,1 0 1,0 1 0,1 2 29,0-1 0,0 0 0,-1 1 1,0 0-1,1 0 0,-1-1 0,-1 1 0,1 0 1,1 5-1,4 9 72,11 22-8,-3 2 1,-2 0-1,13 65 1,-11-41-72,65 275 166,-58-258-75,-22-82-119,0-1 0,0 1 0,0 0 0,0-1 0,0 1 0,0 0 0,0-1 0,1 1 0,-1-1 0,0 1 0,1 0 0,-1-1-1,0 1 1,1-1 0,-1 1 0,0-1 0,1 1 0,-1-1 0,1 1 0,-1-1 0,2 1 0,-2-1 8,0 0-1,1 0 1,-1 0 0,1 0-1,-1 0 1,1 0 0,-1-1-1,0 1 1,1 0 0,-1 0 0,1 0-1,-1-1 1,0 1 0,1 0-1,-1 0 1,0-1 0,1 1-1,-1 0 1,0-1 0,0 1-1,1 0 1,-1-1 0,13-25 596,-6 0-533,-1 0 0,-1 0-1,3-52 1,-6 55-72,14-115-530,51-209 0,-47 278-542,-17 59 128,1 0 1,0 0-1,0 0 0,12-15 1,-16 24 757,1 0 0,-1 1 0,1-1 0,-1 0 0,1 1 1,-1-1-1,1 1 0,0-1 0,-1 1 0,1-1 0,0 1 0,-1-1 0,1 1 1,0 0-1,0-1 0,-1 1 0,1 0 0,0 0 0,0-1 0,0 1 1,0 0-1,-1 0 0,1 0 0,0 0 0,0 0 0,0 0 0,0 0 0,0 1 1,13 3-1892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36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20 5984,'-7'1'4015,"7"0"-3890,-2 8 2271,4 19-497,-1-17-1225,1 182 2709,-3-102-2478,-2-51-149,0-31-80,0-28-172,0-4-516,2-1 0,1 1 0,1 0 1,7-44-1,-4 46 184,1 0 0,0 0 0,2 1 0,0 0 0,13-24 0,-17 39-95,0 0 0,0 0 0,1 0-1,-1 0 1,1 0 0,0 1 0,0 0-1,1 0 1,-1 0 0,1 0 0,0 1-1,0-1 1,0 1 0,1 1 0,-1-1 0,0 1-1,1 0 1,0 0 0,0 0 0,-1 1-1,1 0 1,0 0 0,9 0 0,-1 1-127,-1 1 0,0 1 0,0-1 0,14 5 0,-14-2-2785,24 10 0,-27-10 814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2:19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0 4064,'0'1'119,"1"-1"1,0 0 0,0 0-1,-1 1 1,1-1-1,-1 0 1,1 1-1,0-1 1,-1 0 0,1 1-1,-1-1 1,1 1-1,-1-1 1,1 1-1,-1 0 1,1-1-1,-1 1 1,0-1 0,1 1-1,-1 0 1,0-1-1,1 1 1,-1 0-1,0-1 1,0 1 0,0 0-1,0-1 1,0 1-1,1 0 1,-2 1-1,2 1 71,-1 0-1,0 1 0,0-1 1,0 1-1,-1 5 0,-4 5 223,-1 0-1,0-1 0,0 0 1,-1-1-1,-1 0 0,0 0 1,-16 17-1,21-24-301,-1-1 0,0 0 0,-1 0 0,1 0 0,-1 0 0,1-1 0,-10 5 0,13-7-54,-1 0 0,0 0 0,0-1 0,1 1 0,-1-1 0,0 1 0,0-1 0,0 0 0,1 0 0,-1 1 0,0-1 0,0-1 0,0 1 0,0 0 0,1 0 0,-1-1 0,0 1 0,0-1 0,1 1 0,-1-1 0,0 0 0,1 0 0,-1 0 0,1 0 0,-1 0 0,1 0 0,-1 0 0,1 0 0,-2-2 0,0-1-67,0 1 1,1-1-1,0 1 1,-1-1-1,1 0 1,1 0-1,-1 0 1,0 0-1,1 0 1,0 0-1,0-1 1,0 1-1,1 0 0,-1 0 1,1-1-1,0 1 1,0-1-1,1 1 1,-1 0-1,1 0 1,0-1-1,0 1 1,0 0-1,1 0 1,-1 0-1,1 0 1,0 0-1,0 0 1,1 1-1,-1-1 0,1 1 1,-1-1-1,1 1 1,0 0-1,1 0 1,-1 0-1,0 1 1,8-5-1,-10 6 10,1 0 0,-1 1 0,1-1 0,0 1 0,-1-1-1,1 1 1,0 0 0,-1-1 0,1 1 0,0 0 0,0 0 0,-1 0-1,1 0 1,0 1 0,-1-1 0,1 0 0,0 1 0,-1-1 0,1 1-1,0 0 1,-1-1 0,1 1 0,-1 0 0,1 0 0,-1 0 0,0 0-1,1 0 1,-1 0 0,0 0 0,0 1 0,2 1 0,1 2 88,-1 0 0,1 0 0,-1 0 1,-1 1-1,1-1 0,-1 0 0,3 11 1,-2-4 116,-1-1-1,-1 1 1,0-1 0,-1 23 0,-10 47 840,5-44-564,3-13-286,-2-1-1,-1 1 0,-1-1 0,-11 29 0,-28 44 272,25-57-2962,17-34 1075,0 1-1,-1-1 1,1-1 0,-1 1 0,-6 5 0,-4 7-2722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36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4 5824,'-7'0'820,"0"0"0,0-1 0,-12-2 0,3 3 5852,23 0-4774,302 13 2593,-63 1-3755,173-3-222,-344-10-468,260 2 107,125 1-285,-386-1-601,-10-1-1265,-21-1-2231,-77 11-5445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37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264 578 4992,'0'-4'359,"1"1"0,-1 0 1,1-1-1,0 1 0,0 0 1,0 0-1,2-4 0,2-8 1743,-5 14-1971,0 1 0,1-1 0,-1 0 1,0 1-1,0-1 0,0 1 0,0-1 1,0 0-1,0 1 0,0-1 0,0 1 1,0-1-1,0 1 0,0-1 0,0 0 0,0 1 1,-2-2 277,2 2-316,0 0 0,0 0 0,0-1-1,-1 1 1,1 0 0,0 0 0,0 0-1,-1 0 1,1 0 0,0 0 0,-1 0 0,1 0-1,0 0 1,0-1 0,-1 1 0,1 0-1,0 0 1,-1 1 0,1-1 0,0 0-1,-1 0 1,-2 1 219,1 0 0,-1 0 0,1 0-1,-1 0 1,1 0 0,-5 4-1,-18 13 204,1 1 0,1 2 0,1 0 0,0 1 0,2 1-1,-28 42 1,39-52-481,1 0 0,1 1-1,0 0 1,1 0 0,0 1 0,2-1-1,-1 1 1,2 0 0,0 1 0,1-1 0,0 1-1,1-1 1,1 1 0,0-1 0,3 17-1,-1-23 20,0-1 0,0 1 0,1-1 0,0 1 0,0-1 0,8 13 0,-10-19-46,0-1-1,0 1 0,0 0 1,0-1-1,0 1 1,1 0-1,-1-1 1,0 0-1,1 1 1,0-1-1,-1 0 0,1 0 1,0 0-1,-1 0 1,1 0-1,0 0 1,0 0-1,0-1 1,0 1-1,0-1 0,0 1 1,0-1-1,0 0 1,0 0-1,0 0 1,0 0-1,0 0 0,0 0 1,0 0-1,0-1 1,0 1-1,0-1 1,0 1-1,0-1 1,2-1-1,2-1-47,-1-1 1,0 1-1,0-1 0,0-1 0,0 1 1,0 0-1,7-10 0,25-41-411,-27 41 286,-5 5 111,13-17-239,-2 0 0,0-2 0,-2 0 0,14-39 0,-9-2-405,22-141 0,-9 12 218,-11 73 461,-17 98 79,2-10 440,13-48-1,-12 70 16,-7 14-496,0 1-1,0 0 0,0 0 1,0 0-1,0-1 1,0 1-1,0 0 1,0 0-1,0 0 1,0-1-1,1 1 1,-1 0-1,0 0 1,0 0-1,0 0 1,0 0-1,0-1 1,1 1-1,-1 0 1,0 0-1,0 0 1,0 0-1,0 0 1,1 0-1,-1 0 1,0 0-1,0 0 1,0-1-1,1 1 1,-1 0-1,0 0 1,0 0-1,0 0 1,1 0-1,-1 0 1,0 0-1,0 0 1,0 0-1,1 1 1,-1-1-1,0 0 1,0 0-1,0 0 1,1 0-1,-1 0 1,0 0-1,0 0 1,0 0-1,0 1 1,1-1-1,-1 0 1,0 0-1,0 0 1,0 0-1,0 0 1,0 1-1,0-1 1,0 0-1,1 0 1,-1 0-1,0 0 1,0 1-1,0-1 1,0 0-1,0 0 1,0 0-1,0 1 1,0-1-1,0 0 1,6 20 411,-1 0 1,4 39-1,-3 43-58,-4-66-212,17 244 115,-16-246-313,0 27-335,7 55-4559,-5-95 3158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38.0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0 7136,'5'1'6155,"-3"0"-5970,-1-1 0,0 1-1,0-1 1,0 1 0,0 0 0,0 0 0,0-1 0,0 1 0,0 0 0,0 0 0,0 0 0,-1 0 0,1 0 0,0 0 0,-1 0 0,1 1 0,-1-1 0,1 0 0,-1 0-1,1 0 1,-1 0 0,0 1 0,0-1 0,1 2 0,0 35 1171,-1 0 0,-2 0 0,-9 52 0,-42 177 752,1-10-1853,32-63-211,19-164-3,1 0 0,2 0 1,1 0-1,9 43 0,-10-67-20,0-1 0,0 0 0,0 0 0,0 1 0,1-1 0,0-1 0,0 1 0,0 0 0,8 7 0,-9-10-50,0 0-1,0 0 1,0 0-1,0 0 1,1-1-1,-1 1 1,1-1-1,-1 1 0,1-1 1,-1 0-1,1 0 1,0 0-1,0 0 1,0-1-1,-1 1 0,1-1 1,0 0-1,0 0 1,0 0-1,5 0 1,-1-2-363,0 0 0,-1-1 1,1 1-1,-1-1 0,1-1 1,-1 1-1,0-1 0,8-6 1,-4 1-967,0 0 1,0 0 0,12-15-1,0-2-732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38.4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22 123 10400,'-21'-3'4704,"42"-9"-4096,2 4 1439,9 8-1247,21-8 864,10-1-960,14-6-160,-1 2-352,-4-2-256,-4 2 0,0-2-3008,-5 3 1696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39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39 6240,'-62'-32'11728,"63"32"-11619,0-1 45,-1 1 1,1-1-1,0 0 1,0 1-1,0-1 1,-1 1-1,1 0 0,0-1 1,0 1-1,0 0 1,0-1-1,1 1 1,85 3 1701,145 5-875,44 27-1005,-157-14-2709,-110-18 1105,-31 0-4888,8 4 4415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39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77 9728,'-26'-12'4384,"29"12"-3808,12-5 1951,1 5-1503,29-7 1280,5 2-1344,18-6 160,-5 7-704,4-9-224,-9 10-128,-3-6-1056,-2 9 544,-8-8-2848,-4 8 1824,-1 0-4575,-3 5 3423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44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3 480,'1'0'11,"-1"-1"1,0 1-1,1 0 1,-1-1-1,1 1 1,-1 0-1,1-1 0,-1 1 1,31 5 13277,-33 17-12645,-1 0 1,-1 0-1,-1 0 1,-1-1 0,-10 24-1,0 6-26,-3 9-120,-53 113 1,22-54-574,49-115-157,0-1-65,-1 0 0,1 0 0,1 0 0,-1 0 0,0 0 0,1 0 0,-1 0 0,1 0-1,0 0 1,0 0 0,1 5 0,1 3-1137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44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35 5216,'-8'-14'1696,"8"13"-1656,0 1 0,-1 0 0,1-1 0,0 1 0,0 0 0,0-1 0,0 1 0,0 0 0,-1-1 0,1 1 0,0-1 0,0 1 0,0 0 0,0-1 1,0 1-1,0 0 0,0-1 0,0 1 0,1-1 0,-1 1 0,0 0 0,0-1 0,0 1 0,0 0 0,0-1 0,1 1 0,-1 0 0,0-1 0,0 1 0,1 0 0,-1-1 0,0 1 0,0 0 0,1-1 1,-1 1-1,0 0 0,1 0 0,-1 0 0,1-1 0,12-4 1811,-13 5-1832,8-1 336,-1 1 1,0-1-1,0 1 0,1 1 1,-1-1-1,0 1 1,0 1-1,0-1 1,0 1-1,0 0 1,10 5-1,5 3 280,0 1 0,22 15 0,-31-17-478,0 1 0,0 1 0,-1 0 0,0 0 0,-1 1 0,0 1 0,-1 0 1,-1 0-1,9 17 0,8 18 417,26 74 0,-4-8 72,32 44 373,0 8-592,-57-127-548,-4-8-2094,-10-15 913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46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59 176 5632,'-13'-15'7729,"12"15"-7622,1 0 0,-1 1-1,1-1 1,-1 0 0,1 0 0,0 1 0,-1-1 0,1 0 0,-1 1 0,1-1-1,-1 0 1,1 1 0,0-1 0,-1 1 0,1-1 0,0 0 0,0 1 0,-1 0 0,-1 6 71,0-1 0,0 1 0,1-1 0,0 1 1,0 0-1,1 0 0,0 11 0,1-11-41,10 226 1436,-6-160-1343,12 87 386,3 75 154,-20-226-732,0 7 205,0-1-1,-1 1 1,-4 20-1,5-36-230,0 0 0,0-1 0,0 1 0,0 0-1,-1 0 1,1 0 0,0 0 0,0 0 0,0 0 0,0 0-1,0 0 1,0 0 0,0 0 0,0 0 0,0 0 0,-1 0-1,1-1 1,0 1 0,0 0 0,0 0 0,0 0 0,0 0-1,0 0 1,0 0 0,-1 0 0,1 0 0,0 0-1,0 0 1,0 0 0,0 0 0,0 0 0,0 1 0,0-1-1,-1 0 1,1 0 0,0 0 0,0 0 0,0 0 0,0 0-1,0 0 1,0 0 0,0 0 0,0 0 0,0 0 0,0 0-1,-1 0 1,1 1 0,0-1 0,0 0 0,0 0-1,0 0 1,0 0 0,0 0 0,0 0 0,0 0 0,0 1-1,0-1 1,0 0 0,0 0 0,0 0 0,0 0 0,0 0-1,0 0 1,0 0 0,0 1 0,0-1 0,0 0 0,0 0-1,-2-15 260,-3-13-182,-1-31-1,-6-89-125,-28-340-95,33 390 67,8 7 278,-1 90-217,0 1 1,0-1-1,0 1 0,0-1 1,0 1-1,0-1 1,0 1-1,0-1 0,0 0 1,0 1-1,1-1 0,-1 1 1,0 0-1,0-1 1,0 1-1,1-1 0,-1 1 1,0-1-1,0 1 0,1-1 1,-1 1-1,0 0 1,1-1-1,-1 1 0,1 0 1,-1-1-1,1 1 0,-1 0 1,0-1-1,1 1 1,0 0-1,1 0-6,-1 0 1,0 0-1,1 0 0,-1 0 1,0 0-1,1 0 0,-1 1 0,0-1 1,0 0-1,1 1 0,-1 0 1,2 0-1,5 3-9,-1 1-1,1 0 1,6 7-1,-2-2 72,-1 2 1,0-1-1,-1 1 1,0 1-1,-1 0 0,8 15 1,40 90-1,-33-63 52,8 16-22,67 132 246,-5-60 174,-91-138-480,-2-1 41,1 0 0,0-1 0,1 0 0,-1 0 0,1 0 0,3 4 1,-6-7-51,1 1 0,-1-1-1,0 0 1,0 0 0,1 0 0,-1 0 0,0 1 0,1-1 0,-1 0 0,0 0 0,1 0 0,-1 0 0,0 0 0,0 0 0,1 0 0,-1 0 0,0 0 0,1 0 0,-1 0 0,0 0 0,1 0 0,-1 0 0,0 0 0,1 0-1,-1 0 1,0-1 0,1 1 0,-1 0 0,0 0 0,0 0 0,1-1 0,0 0 32,0 0-1,0-1 1,0 1-1,0-1 1,-1 1 0,1-1-1,0 1 1,-1-1-1,0 1 1,1-1-1,-1-1 1,2-3-3,9-60 167,14-191-167,10-74-314,-18 206-1349,-16 118 669,1-1 0,-1 1 0,5-10 0,-6 16 841,0 1-1,0 0 1,0 0 0,35 47-15310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51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 1248,'11'-3'14100,"-3"4"-11139,4 1-2628,6 1 390,20-2 255,55 7 1,-29-1-546,90-1 1,61-14-303,-200 7-84,144-18 113,-159 19-202,0 0 0,1 1 0,-1-1 0,0 0-1,0 0 1,0 0 0,1 0 0,-1 0 0,0 0-1,0 0 1,1 0 0,-1 0 0,0-1 0,0 1-1,0 0 1,1 0 0,-1 0 0,0 0 0,0 0-1,0 0 1,1 0 0,-1 0 0,0-1 0,0 1-1,0 0 1,1 0 0,-1 0 0,0 0 0,0-1-1,0 1 1,0 0 0,0 0 0,0 0 0,1-1 0,-1 1-1,0 0 1,0 0 0,0-1 0,0 1 0,0 0-1,0 0 1,0 0 0,0-1 0,0 1 0,0 0-1,0 0 1,0-1 0,0 1 0,0 0 0,0 0-1,0 0 1,-1-1 0,1 1 0,0 0 0,0 0-1,0 0 1,0-1 0,0 1 0,0 0 0,-1 0-1,1 0 1,0-1 0,0 1 0,-15-11-4591,7 6 2879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2:22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128 296 3648,'0'-5'535,"-1"3"-302,0 0 1,1 0-1,-1 1 1,1-1-1,0 0 1,0 0 0,0 0-1,0 0 1,0 0-1,0 0 1,0 0-1,0 0 1,1 1 0,-1-1-1,2-3 1,-19 51 2363,15-40-2452,0 0 0,1 1-1,-1-1 1,1 0 0,0 1 0,1-1 0,0 1-1,0 6 1,0-11-69,1 0-1,-1 0 1,1 0-1,-1 0 1,1 0-1,0 0 1,-1 0-1,1 0 1,0-1-1,0 1 1,0 0-1,1-1 1,-1 1-1,0 0 1,1-1-1,-1 0 1,1 1-1,-1-1 1,1 0-1,0 0 1,-1 0-1,1 0 0,0 0 1,0 0-1,0 0 1,0 0-1,0-1 1,0 1-1,3-1 1,4 2 117,0-2-1,0 1 1,0-2 0,0 1 0,0-1 0,0 0-1,0-1 1,17-5 0,6-4 24,31-17 0,-56 25-215,6-4 55,24-18 0,-28 19-86,-1 0 0,1 0 0,1 1 1,-1 0-1,16-6 0,-24 11 25,-1 0 1,1 0-1,-1-1 1,0 1-1,1 0 1,-1 0 0,1 0-1,-1 0 1,1 0-1,-1 0 1,1 0-1,-1 0 1,0 0-1,1 0 1,-1 1-1,1-1 1,-1 0-1,1 0 1,-1 0-1,0 0 1,1 1-1,-1-1 1,0 0-1,1 0 1,-1 1-1,0-1 1,1 0 0,-1 1-1,0-1 1,1 0-1,-1 1 1,0-1-1,0 0 1,1 1-1,-1-1 1,0 1-1,0-1 1,0 0-1,0 1 1,0-1-1,1 2 1,-1 19-139,-1-19 131,0 9-4,-1 0 0,-1 0 0,0 0 0,-1 0 0,-9 19-1,-2 5 70,-7 19 95,-82 190 460,85-208-433,-1-1-1,-2-1 1,-1-1 0,-42 48 0,59-74-79,-1-1-1,1 0 0,-1-1 1,0 1-1,-1-1 0,1-1 1,-1 1-1,-11 4 1,17-9-72,0 1 1,-1 0 0,1 0 0,0-1-1,-1 1 1,1-1 0,-1 0 0,1 1 0,0-1-1,-1-1 1,1 1 0,-1 0 0,1 0-1,-1-1 1,1 0 0,0 1 0,-1-1 0,1 0-1,0 0 1,0 0 0,-1 0 0,1-1-1,0 1 1,0 0 0,0-1 0,1 0 0,-1 1-1,0-1 1,1 0 0,-1 0 0,1 0-1,-1 0 1,0-3 0,-1 0-9,1 0 0,0 0 0,1 0 0,-1 0 0,1 0 0,0-1 0,0 1 0,1 0 0,-1-1 0,1-5 0,1-9-78,5-26-1,-4 33 35,1 1 1,0 0-1,1 0 0,0 0 1,1 0-1,0 0 0,1 1 1,0 0-1,0 0 0,2 0 1,-1 1-1,1 0 0,1 1 1,0 0-1,0 0 0,1 1 1,0 0-1,16-10 0,-1 4 51,0 0 1,1 2-1,31-11 0,84-16-25,-86 24 18,79-34 1,-36 12 150,-81 31-146,50-16-140,95-47 1,-146 61 125,-1-1 1,0-1 0,0-1-1,-1 0 1,0-1 0,-1 0-1,0-1 1,-1-1 0,-1 0-1,0 0 1,-1-1 0,0 0-1,-1-1 1,-1 0 0,9-27-1,-15 37-19,1-1-44,0-1 1,-1 0 0,0-1 0,1-10 0,-3 18 48,0 1-1,0 0 1,0 0 0,0 0 0,0 0 0,0 0 0,0-1 0,0 1-1,0 0 1,0 0 0,0 0 0,0 0 0,0-1 0,0 1 0,0 0-1,0 0 1,0 0 0,0 0 0,0-1 0,0 1 0,0 0 0,0 0-1,0 0 1,0 0 0,0 0 0,0-1 0,0 1 0,0 0 0,-1 0-1,1 0 1,0 0 0,0 0 0,0 0 0,0-1 0,0 1 0,0 0-1,-1 0 1,1 0 0,0 0 0,0 0 0,0 0 0,0 0 0,-1 0-1,1 0 1,0 0 0,0 0 0,0 0 0,0 0 0,-1 0 0,1 0-1,0 0 1,0 0 0,0 0 0,0 0 0,0 0 0,-1 0 0,1 0-1,0 0 1,0 0 0,0 0 0,-10 8-203,9-7 190,-18 19-19,1 0 0,1 1 0,1 1 0,1 0 0,1 1 0,-14 30-1,26-48 59,0 0 0,0 0-1,0 0 1,1 0-1,0 0 1,0 0 0,0 1-1,1-1 1,-1 0 0,2 11-1,0-14 5,-1 1 0,1 0-1,0-1 1,0 1 0,0-1 0,1 1 0,-1-1-1,1 0 1,-1 1 0,1-1 0,0 0 0,0 0-1,0 0 1,0 0 0,0 0 0,0-1-1,0 1 1,1-1 0,-1 1 0,1-1 0,-1 0-1,4 1 1,0 0 13,0-1 0,0 1 1,0-1-1,0 0 0,1-1 0,-1 0 0,0 0 0,0 0 1,10-2-1,-1-1 50,0 0 1,27-9 0,-18 2-52,-2-1 0,28-18-1,-11 6-78,-7 3 47,47-39 1,-28 20 274,-50 38-278,0 0-4,1 0 0,-1 0 0,1 0 0,-1 0 0,1 0 1,-1 0-1,0-1 0,1 1 0,-1 0 0,0-1 0,0 1 0,0-1 0,0 0 0,0 1 1,0-1-1,0-3 0,-13 10-291,-2 7 258,1 1 0,0 0 0,1 1 0,1 1 0,0 0 0,1 0-1,1 1 1,-15 32 0,23-45 65,-3 6-17,1-1 1,-4 14-1,6-21 20,1 1 0,-1-1 0,1 1 0,0-1 0,0 1 0,0-1 0,-1 1 0,2 0-1,-1-1 1,0 1 0,0-1 0,0 1 0,1-1 0,-1 1 0,0-1 0,1 1 0,0-1 0,-1 1-1,1-1 1,0 0 0,0 1 0,1 0 0,-1-1-2,1 0 1,-1 0-1,1-1 1,-1 1-1,1-1 0,0 1 1,-1-1-1,1 1 1,-1-1-1,1 0 1,0 0-1,-1 0 0,1 0 1,0 0-1,-1 0 1,1-1-1,-1 1 0,1 0 1,0-1-1,-1 0 1,1 1-1,-1-1 0,3-1 1,3-1 22,-1-1 1,0 0-1,0 0 1,9-7-1,-3-2-43,1 1 0,-2-2 0,15-21 0,25-48-79,-50 81 61,2-2-62,-1 0 0,0 0 0,0 0 0,0-1 0,-1 1-1,3-9 1,-13 21-351,-2 10 280,0 1 1,-12 26-1,20-38 151,0 1 0,0 0 1,1 0-1,0-1 0,1 1 0,-1 1 0,1-1 1,1 0-1,0 12 0,0-18 13,1 0 0,-1-1 0,0 1 1,1-1-1,-1 1 0,1-1 0,-1 1 0,1-1 0,0 1 0,-1-1 0,1 0 0,0 1 1,0-1-1,0 0 0,0 0 0,0 1 0,1-1 0,-1 0 0,0 0 0,0 0 1,1-1-1,-1 1 0,0 0 0,1 0 0,-1-1 0,1 1 0,-1-1 0,4 1 0,2 0 89,0 0-1,-1-1 1,1 1-1,0-2 0,9 0 1,-8 0-75,4 0 4,0-1 0,-1 0 1,1-1-1,-1 0 0,0-1 0,0 0 0,0-1 0,0 0 1,-1-1-1,15-10 0,-7 2-57,0 0 0,-1-2 0,-1 0 0,21-28 0,-22 24-52,-7 9 30,1 0 1,0 0-1,1 1 1,12-10-1,-21 19 25,0 0 0,0 0 0,0 0-1,1 1 1,-1-1 0,0 0 0,0 1 0,1-1-1,-1 1 1,1-1 0,-1 1 0,0 0-1,1-1 1,-1 1 0,1 0 0,2 0 0,-4 1 0,1-1 1,0 0 0,0 1 0,0-1 0,-1 1 0,1-1-1,0 1 1,0-1 0,-1 1 0,1-1 0,-1 1 0,1 0-1,0-1 1,-1 1 0,1 0 0,-1 0 0,1-1 0,-1 1 0,0 0-1,1 0 1,-1 0 0,0 0 0,0-1 0,0 1 0,1 0-1,-1 0 1,0 1 0,6 45-116,-5-31 171,1 0-1,0 0 1,2 0 0,0 0-1,9 23 1,-11-36-12,-1-1 0,0 1 0,1-1-1,0 1 1,0-1 0,0 0 0,0 0 0,0 0 0,0 0 0,0 0-1,1 0 1,-1-1 0,1 1 0,-1-1 0,1 1 0,0-1 0,0 0-1,-1 0 1,1 0 0,0-1 0,0 1 0,0-1 0,0 1 0,0-1-1,0 0 1,0 0 0,5-1 0,4-2 73,-1 0-1,0-1 1,0-1 0,0 0-1,18-10 1,-6 0-31,29-24 0,-29 18-52,40-46 0,-40 42-31,18-26-171,16-16-97,-56 66 265,-1 0 0,1 0-1,0 0 1,1 0-1,-1 0 1,0 0 0,0 0-1,0 0 1,0 1-1,1-1 1,-1 1 0,0-1-1,1 1 1,-1-1-1,1 1 1,-1 0 0,0-1-1,1 1 1,-1 0-1,2 0 1,-1 1 2,-1-1 1,0 1-1,0-1 1,0 1-1,-1-1 1,1 1-1,0 0 1,0 0-1,0 0 1,0-1-1,-1 1 1,1 0-1,0 0 1,-1 0-1,1 0 1,-1 0-1,1 0 1,-1 0-1,1 0 1,-1 1-1,0-1 1,0 0-1,1 0 1,-1 0-1,0 2 1,1 11-2,0 0 0,-1 0 0,0-1 0,-1 1 0,-5 23 0,-1-5-30,-14 40 1,14-54 59,0-1 0,-12 24 0,15-35 54,1-1-1,-1 1 0,0 0 1,-1-1-1,1 0 1,-1 0-1,0 0 0,0-1 1,-11 8-1,14-11-35,0 0-1,0-1 1,0 1 0,0 0-1,0-1 1,0 0 0,0 1 0,0-1-1,0 0 1,0 0 0,0 0-1,0 0 1,0 0 0,0 0-1,0-1 1,0 1 0,0-1-1,0 1 1,-2-2 0,2 1-34,1 1-1,0-1 1,0 0 0,0 1 0,0-1-1,0 0 1,0 0 0,1 0 0,-1 0-1,0 1 1,0-1 0,0 0 0,1-1-1,-1 1 1,1 0 0,-1 0 0,1 0-1,-1 0 1,1 0 0,0-1 0,-1 1-1,1 0 1,0 0 0,0 0 0,0-1-1,0 1 1,0 0 0,0 0 0,0-1-1,0 1 1,1 0 0,-1 0 0,1-2-1,0 0 0,0-1 0,1 1 0,-1 0 0,1 0-1,0-1 1,-1 1 0,1 1 0,1-1 0,-1 0 0,0 0-1,1 1 1,0-1 0,-1 1 0,1 0 0,0 0 0,0 0-1,0 0 1,0 1 0,1-1 0,-1 1 0,0-1 0,1 1-1,-1 0 1,1 1 0,-1-1 0,1 1 0,-1-1 0,1 1 0,-1 0-1,1 0 1,3 1 0,9 1 36,0 1 0,-1 1-1,17 5 1,-14-3-115,73 27-143,-19-6-5648,-49-20 3368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51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25 3072,'-22'0'976,"12"2"2251,20-1 84,17-5 887,42 0-1,2 1-1861,24-7-2259,139 4 0,-177 7-1762,-3-1 458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54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16 3552,'-16'-15'9504,"13"15"-9313,1 1 1,-1-1 0,1 1 0,-1-1 0,1 1-1,-1 0 1,1 0 0,-1 0 0,-3 3 0,-24 17 818,21-15-824,-6 6 4,0 1 0,1 1 1,1 0-1,-19 26 0,-41 69 118,53-70-568,1 1 0,2 0 0,-18 68 0,34-104-61,-1 1 0,1-1 1,1 0-1,-2 9 0,2-12 125,0 0-1,0 0 1,0 0 0,0 0-1,1 0 1,-1 0-1,0-1 1,0 1-1,1 0 1,-1 0-1,0 0 1,1 0 0,-1 0-1,1 0 1,-1 0-1,1-1 1,-1 1-1,1 0 1,0 0 0,-1-1-1,1 1 1,0-1-1,0 1 1,0 0-1,-1-1 1,1 1-1,2 0 1,9 3-1569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54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26 4320,'-11'-14'1392,"11"14"-1351,0 0 1,-1-1-1,1 1 1,0 0-1,0 0 0,0 0 1,-1-1-1,1 1 1,0 0-1,0 0 1,0-1-1,0 1 0,0 0 1,0 0-1,0-1 1,0 1-1,0 0 1,0-1-1,-1 1 0,1 0 1,0 0-1,1-1 1,-1 1-1,0 0 1,0-1-1,0 1 1,0 0-1,0 0 0,0-1 1,0 1-1,0 0 1,0 0-1,1-1 1,-1 1-1,0 0 0,0 0 1,0-1-1,0 1 1,3-2 1062,-2 3-983,0-1 0,0 1 0,0-1 1,0 0-1,1 0 0,-1 0 0,0 0 1,0 0-1,0 0 0,3 0 0,10 0 786,-4 4-531,0 0-1,1 1 1,-2 0 0,1 0 0,-1 1 0,9 7 0,15 8 278,-6-4-434,0 0 1,-1 2 0,-1 1-1,-1 1 1,-1 1-1,-1 1 1,-1 0-1,-1 2 1,-1 1 0,-1 0-1,-1 1 1,-2 1-1,15 35 1,-16-26 558,18 74 1,-28-91-641,0 0 0,-2 1 1,0-1-1,-2 1 0,-3 32 0,0-22-1568,2-22 538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55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30 286 4640,'-21'-26'2592,"31"40"705,28 51-1448,-27-39-1426,-2 0-1,0 1 0,-2 0 0,5 36 1,5 113 394,-15-148-620,3 156 1680,-5-178-1629,0 0 1,0 0-1,-1 0 1,-2 7-1,3-13-234,0 1-1,0-1 0,0 0 1,0 0-1,0 0 0,0 1 1,0-1-1,0 0 0,0 0 1,0 0-1,0 0 0,0 1 1,0-1-1,0 0 0,0 0 1,0 0-1,0 0 0,0 1 1,0-1-1,0 0 0,0 0 1,0 0-1,-1 0 0,1 0 1,0 0-1,0 1 0,0-1 1,0 0-1,0 0 0,-1 0 0,1 0 1,0 0-1,0 0 0,0 0 1,0 0-1,-1 0 0,1 0 1,0 0-1,0 1 0,0-1 1,0 0-1,-1 0 0,1 0 1,0 0-1,0 0 0,0-1 1,0 1-1,-1 0 0,1 0 1,0 0-1,0 0 0,0 0 1,0 0-1,-1 0 0,0-2 18,0 1-1,0 0 1,0-1 0,0 1-1,0-1 1,0 0-1,1 1 1,-2-4-1,-4-20-34,0-1-1,2 0 0,-3-40 1,3 22-10,-48-317 85,34 249-120,6 13 137,11 83 34,1 0 0,1 0 0,5-31 0,-5 40-74,-1 5-1,2 4-16,1 2-29,68 87 83,-39-49 20,2-1 0,48 45 0,-61-65-79,-2 1 1,-1 1 0,-1 1-1,-1 1 1,-1 0 0,-1 0-1,19 52 1,-6-7 72,-4-8 188,57 110-1,-76-165-262,-3-4 33,1 0 0,0 1 0,0-1 0,0-1-1,0 1 1,0 0 0,5 4 0,-7-7-47,1 0-1,-1 0 1,0 0 0,0 0 0,1 0 0,-1 1-1,0-1 1,0 0 0,1 0 0,-1 0-1,0 0 1,1 0 0,-1 0 0,0 0-1,0 0 1,1 0 0,-1 0 0,0-1 0,1 1-1,-1 0 1,0 0 0,0 0 0,1 0-1,-1 0 1,0 0 0,0 0 0,1-1-1,-1 1 1,0 0 0,0 0 0,0 0 0,1-1-1,-1 1 1,0 0 0,0-1 0,2-1 36,-1-1 0,0 1 0,0 0 0,0-1 0,-1 1 1,1-1-1,0-3 0,3-15 143,0-25 1,7-142-25,14-16 80,-4 46-477,-10 78-101,9-90-2291,-18 158 1206,4 31-4966,3 41 261,0-24 3606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56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48 5472,'0'0'-1,"-2"-1"253,1 1 0,0-1 0,-1 1 1,1 0-1,-1-1 0,1 1 0,0 0 0,-1 0 1,1 0-1,-1 0 0,1 0 0,-1 0 0,1 1 1,0-1-1,-1 0 0,1 1 0,0-1 0,-1 1 1,1-1-1,0 1 0,-1 0 0,1 0 0,0-1 0,-2 3 1,-2 2 144,0 1 1,1 0 0,0 0 0,0 1-1,0-1 1,0 1 0,1 0-1,-4 13 1,6-17-343,0 0 0,1-1 1,0 1-1,-1 0 0,1-1 0,0 1 0,0 0 0,1-1 0,-1 1 0,0 0 1,1-1-1,0 1 0,-1 0 0,1-1 0,0 1 0,1-1 0,-1 0 1,0 1-1,1-1 0,-1 0 0,1 0 0,-1 1 0,1-1 0,0-1 1,0 1-1,0 0 0,0 0 0,3 1 0,3 2 89,1-1 0,-1 1 0,1-1 0,0-1 0,1 0 0,-1 0 0,0-1 0,1 0 0,-1 0 0,1-1 0,0-1 0,0 1 0,-1-2 0,1 1 0,0-1 0,-1-1 0,1 0 0,-1 0 0,10-4 0,-16 5-108,0 0 0,0 0 0,0 0 0,-1-1 0,1 1 0,-1-1 1,1 1-1,-1-1 0,1 0 0,-1 0 0,0 0 0,0-1 0,0 1 0,0 0 0,0-1 0,-1 1 0,1-1 0,-1 0 0,0 1 0,3-7 0,-4 3-43,1 0-1,-1-1 1,0 1-1,-1 0 1,1 0-1,-1-1 1,-1 1-1,1 0 1,-1 0-1,0 0 0,0 0 1,-1 0-1,0 1 1,0-1-1,0 1 1,0 0-1,-1-1 1,0 2-1,0-1 1,-1 0-1,1 1 0,-1 0 1,0 0-1,0 0 1,0 1-1,-1-1 1,1 1-1,-8-2 1,3 1-131,-1 1 1,0 0-1,0 1 1,0 0-1,0 0 1,-22 1-1,25 1-146,0 1 0,0 0 0,0 0 1,0 0-1,1 1 0,-1 1 0,0-1 0,1 1 0,-1 0 0,-11 8 1,3 1-1888,9 1 694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58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166 143 4160,'-42'-10'10975,"61"41"-9348,-2-10-702,-8-7-414,2-1 1,18 18 0,-26-29-433,0 1 0,1 0 0,-1-1-1,1 1 1,-1-1 0,1 0 0,0 0 0,0 0 0,0-1 0,0 0-1,0 1 1,0-1 0,0-1 0,9 2 0,-11-2-45,0-1 0,0 1 0,0 0 0,0-1 0,0 1 0,-1-1 1,1 1-1,0-1 0,0 0 0,0 0 0,-1 0 0,1 0 0,0 0 0,-1 0 1,1-1-1,-1 1 0,2-3 0,2-1 70,0-1 0,-1-1 0,4-7 0,-5 9-89,2-4-35,-1 0 0,0-1 0,-1 0-1,1 1 1,-2-1 0,0 0 0,2-12 0,-4 17 5,1 0 1,-1-1 0,0 1 0,0 0-1,0 0 1,-1 0 0,0 0 0,0-1-1,0 1 1,-1 0 0,1 1 0,-1-1-1,0 0 1,-1 0 0,-5-8 0,6 10-14,0 0 1,-1 0-1,0 1 1,1-1 0,-1 0-1,0 1 1,0 0-1,0-1 1,-1 1-1,1 0 1,0 1 0,-1-1-1,0 1 1,1-1-1,-1 1 1,0 0-1,1 1 1,-1-1 0,0 0-1,-5 1 1,-6 1 79,0 1 1,0 0-1,0 1 0,0 1 1,-21 8-1,26-8 15,0 1-1,1 1 0,0 0 1,0 1-1,0-1 0,1 1 0,0 1 1,0 0-1,1 0 0,0 1 1,1-1-1,0 1 0,0 1 1,0-1-1,1 1 0,-5 15 0,6-13 14,0 0-1,0 1 1,1-1-1,1 1 1,0 0-1,1-1 1,0 1-1,1 0 1,0 0-1,1-1 1,1 1-1,0 0 1,6 19-1,-4-21-5,1 0 0,1 0 0,-1-1 0,2 0 0,-1 0 0,1-1 0,1 1 0,0-2 0,0 1 0,1-1 0,0 0 0,0-1 0,11 7 0,-4-4-20,1-1 0,0-1 0,0 0-1,1-1 1,0-1 0,0 0 0,28 4 0,-23-8-810,1-1 1,0-1-1,-1-1 0,38-7 1,-50 7 154,15-3-2031,42-12 1,-22 4 439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7:59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22 6048,'-26'-5'1952,"25"5"-1885,0 0 1,0 0-1,0-1 0,-1 1 1,1 0-1,0 0 1,0 0-1,0 0 0,0 0 1,-1 1-1,1-1 1,0 0-1,0 0 0,0 1 1,0-1-1,-2 1 1,-1 1 263,-2 0 1087,0 1 0,1-1 0,-10 6 1,8-1 1278,7-7-2596,0 1 1,1-1-1,-1 0 0,0 0 0,1 0 0,-1 1 0,1-1 0,-1 0 0,0 0 0,1 0 0,-1 0 0,1 0 0,-1 0 0,1 0 0,-1 0 0,0 0 0,1 0 0,-1 0 0,1 0 0,-1 0 0,1 0 0,-1 0 0,0 0 0,1 0 0,0-1 0,110-17 2014,-58 8-1938,73-4 0,-121 14-205,24-2-569,0 2 0,0 1 0,41 7 0,-55-3-1899,-2 3 753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00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347 4 3552,'5'-4'9392,"-17"16"-5739,0-1-2892,-1-2 0,0 0 0,-18 10 0,15-11-434,1 2 1,-27 21-1,23-13-144,2 0 0,0 1-1,2 0 1,0 2-1,-21 36 1,13-12-702,-31 89 1,52-121-1071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00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6048,'0'0'230,"0"-1"-166,0 1 0,0 0 0,-1-1 0,1 1 0,0 0 0,0-1 0,0 1 0,0 0 0,0-1 0,0 1 0,0 0 0,0-1 0,0 1 0,0 0 0,0-1 0,0 1 0,0 0-1,1-1 1,-1 1 0,0 0 0,0-1 0,0 1 0,0 0 0,0-1 0,1 1 0,-1 0 0,0 0 0,0-1 0,1 1 0,-1 0 0,0 0 0,0-1 0,1 1 0,-1 0 0,0 0 0,1 0 0,-1 0 0,1-1 0,4 1 189,0 0 0,0 1 0,0-1 0,0 1-1,0 0 1,0 1 0,0-1 0,-1 1 0,1 0 0,0 0 0,7 5 0,24 17 766,-1 3 0,-1 1 1,-1 1-1,-2 2 1,-1 1-1,41 58 0,-55-67-735,-1 1 0,-2 1-1,0 0 1,-2 1-1,10 34 1,-5-2-50,13 82 1,-21-53-1974,-4-67 699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01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10 3136,'-9'-9'11533,"8"59"-8944,-6 30-1190,-4 0 0,-39 144 0,36-168-1120,2 1-1,3 0 1,2 0-1,0 73 0,7-115-177,1 0 0,1 0 0,3 17 0,-5-29-45,1 1 0,0 0 0,0 0 0,1-1 0,-1 1 0,1 0 0,-1-1 0,1 0 0,0 1 0,0-1-1,1 0 1,-1 0 0,1 0 0,0 0 0,-1-1 0,7 5 0,-6-5-54,0-1-1,1 0 1,-1 0-1,0-1 1,0 1-1,1-1 1,-1 1 0,0-1-1,1 0 1,-1 0-1,0 0 1,1-1-1,-1 1 1,0-1 0,0 0-1,1 0 1,-1 0-1,0 0 1,0-1-1,5-3 1,5-2-475,-1-1-1,0-1 1,13-11 0,-25 20 466,9-8-835,-1 0 1,0 0-1,0-1 0,-1 0 0,0 0 0,0-1 1,-1 0-1,0 0 0,-1-1 0,0 0 0,-1 1 0,5-20 1,-4 8-1111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3:50.3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57 579 1472,'0'0'18,"0"-1"0,0 1 0,0 0 0,-1 0 0,1-1-1,0 1 1,0 0 0,0 0 0,0-1 0,0 1 0,-1 0 0,1 0 0,0-1 0,0 1 0,0 0 0,-1 0 0,1 0-1,0 0 1,0-1 0,-6 3 2269,7-2-2198,-1 1-1,1 0 1,-1-1 0,1 1-1,-1 0 1,0 0-1,1-1 1,-1 1 0,0 0-1,0 0 1,1 0-1,-1 0 1,0-1-1,0 1 1,0 0 0,0 0-1,0 1 1,-3 3 89,1-1 1,0 1-1,1 1 1,-3 9-1,-1 6-185,-4 12 99,2 0 0,1 1 0,1 0 0,1 43 0,2-37 56,2-38-141,-2 19 71,2 1 0,2 30 0,-1-46-68,-1-1-1,1 0 1,0 0 0,0 0-1,1 0 1,0 0 0,0-1-1,0 1 1,0 0 0,1-1-1,-1 1 1,1-1 0,0 0-1,1 0 1,-1 0 0,5 4-1,-6-7 2,0 1-1,0-1 0,0 0 0,0 0 0,0 0 1,0 0-1,0 0 0,0 0 0,0-1 0,1 1 1,-1-1-1,0 1 0,0-1 0,1 0 0,-1 0 1,0 0-1,0 0 0,1 0 0,2-1 0,-1-1 3,-1 1-1,1 0 0,-1-1 0,0 0 0,1 0 1,-1 0-1,0 0 0,0-1 0,0 1 1,4-5-1,2-5 29,1 0 0,-2-1 0,0 0 0,10-22 0,-9 15 42,-2-1 0,-1 0-1,7-39 1,3-12-78,-12 58 70,-1 0 0,0-1-1,-2 0 1,1-23 0,-2 38-64,0-1 1,0 1-1,0 0 1,0-1-1,0 1 1,0-1-1,0 1 1,0 0-1,0-1 1,0 1-1,0 0 1,0-1-1,0 1 1,0-1-1,-1 1 1,1 0-1,0-1 1,0 1-1,0 0 1,-1-1-1,1 1 0,0 0 1,0 0-1,-1-1 1,1 1-1,0 0 1,-1 0-1,1-1 1,0 1-1,-1 0 1,1 0-10,-1 0-1,1 0 1,0 0 0,-1 0 0,1 0-1,0 0 1,-1 0 0,1 1 0,0-1-1,-1 0 1,1 0 0,0 0 0,0 0-1,-1 1 1,1-1 0,0 0 0,0 0 0,-1 1-1,1-1 1,0 0 0,0 0 0,0 1-1,0-1 1,-1 0 0,1 1 0,0-1-1,0 0 1,0 1 0,0-1 0,0 1-1,-16 72 463,9-36-202,6-24-251,0 1 1,1 0 0,1-1 0,0 1-1,1 0 1,0-1 0,4 14-1,-3-13-56,-2-10 26,0 1 24,0 0 0,0-1 0,1 1 0,-1 0 0,4 5 0,-5-9 6,1 0-1,0 0 1,0 0-1,-1 0 0,1 0 1,0 0-1,0 0 1,0 0-1,0 0 0,0 0 1,1-1-1,-1 1 1,0 0-1,0-1 0,0 1 1,1-1-1,-1 1 1,0-1-1,1 0 0,-1 0 1,0 1-1,1-1 1,1 0-1,1 0 4,1-1 0,-1 1 0,-1-1 1,1 0-1,0 0 0,0 0 0,0 0 0,0-1 0,-1 1 1,1-1-1,0 0 0,-1 0 0,4-3 0,3-3 9,-1-1 1,15-17-1,-6 7-3,54-70 54,-49 59 1,33-36 0,-48 58-144,-8 7 48,1 0-1,0 0 1,0 1 0,-1-1 0,1 0-1,0 0 1,0 0 0,0 1-1,0-1 1,0 0 0,0 1-1,0-1 1,2 0 0,1 6-51,-1 11 154,-1 8-78,-4 43 0,0-43-8,3 47 0,-1-56 72,0-13-44,0 0 1,-1 0-1,1 0 0,0 0 0,1 1 1,-1-1-1,0 0 0,1 0 1,-1 0-1,1 0 0,-1 0 0,2 2 1,-1-4-20,-1 0 0,0 0 1,0 1-1,0-1 0,0 0 1,0 0-1,0 0 0,1 0 1,-1 0-1,0 0 0,0 0 1,0 0-1,0 0 1,1 0-1,-1 0 0,0 0 1,0 0-1,0 0 0,0 0 1,0 0-1,1 0 0,-1 0 1,0 0-1,0 0 0,0 0 1,0 0-1,1 0 0,-1 0 1,0 0-1,0 0 0,0 0 1,0 0-1,0 0 0,1-1 1,-1 1-1,8-7 94,7-14 10,-12 18-45,86-118-342,-89 121 275,0 0-1,0-1 0,0 1 1,0 0-1,1 0 0,-1-1 1,0 1-1,0 0 0,0 0 1,0 0-1,1-1 0,-1 1 1,0 0-1,0 0 0,1 0 1,-1-1-1,0 1 0,0 0 1,1 0-1,-1 0 0,0 0 1,0 0-1,1 0 0,-1 0 1,0 0-1,0 0 1,1 0-1,-1 0 0,0 0 1,1 0-1,-1 0 0,0 0 1,0 0-1,1 0 0,-1 0 1,0 0-1,1 0 0,3 12 43,-3 27 109,-1-32-190,0 3 38,0 0 1,1 0-1,0 0 0,1 0 1,3 10-1,0-3 29,-3-8-17,1-1 1,0 1 0,0 0 0,5 8 0,-6-15-5,-1 0 0,0 0 0,1 0 0,-1 0 0,1 0 0,0-1 0,0 1 0,-1 0 0,1-1 0,0 1 0,0-1 0,1 0 0,-1 0 1,0 0-1,0 0 0,0 0 0,1 0 0,-1-1 0,5 2 0,-3-2 7,0 0 1,0-1-1,0 1 1,-1-1-1,1 1 1,0-1-1,0 0 1,-1-1 0,1 1-1,-1-1 1,1 1-1,-1-1 1,0 0-1,1 0 1,-1-1-1,0 1 1,0-1-1,3-3 1,6-7 66,0-1 0,16-25 0,-27 39-78,38-66 138,-11 17 49,73-121 274,-86 140-449,-1-1-1,-1 0 1,15-60-1,2-86 138,-25 145-139,-3-1-1,0 1 1,-2-1 0,-8-55-1,7 81-60,-1 0 0,0 0-1,-4-10 1,6 16 52,-1-1 0,1 1-1,-1 0 1,0 0 0,1 0 0,-1-1-1,0 1 1,0 0 0,0 0-1,0 0 1,0 0 0,0 0 0,0 0-1,0 0 1,0 1 0,0-1 0,-1 0-1,1 1 1,0-1 0,0 0 0,-1 1-1,1 0 1,0-1 0,-3 1 0,3 0-7,0 0 0,-1 1 1,1-1-1,0 0 1,-1 1-1,1 0 1,0-1-1,0 1 0,0 0 1,-1-1-1,1 1 1,0 0-1,0 0 1,0 0-1,0 0 0,0 0 1,1 0-1,-1 0 1,0 1-1,0-1 1,1 0-1,-1 0 0,1 1 1,-1 0-1,-3 8-68,1-1 1,-3 14-1,4-18 61,-8 44-4,1 1 0,3 0 0,2 1 0,4 92 0,2-120 23,0-1 0,2 0 0,1 1 0,10 30-1,-10-40 22,0 0-1,1 0 1,1 0-1,0-1 0,0 0 1,1 0-1,1-1 0,10 11 1,-14-17-10,-1-1 1,1 0 0,0 0-1,0-1 1,1 0 0,-1 1-1,1-2 1,-1 1 0,1-1-1,0 0 1,0 0 0,0 0-1,0-1 1,0 0 0,1 0-1,8 0 1,-6-2 25,0 1-1,-1-2 1,1 1-1,0-1 1,-1 0-1,1-1 1,-1 0-1,0 0 1,0-1-1,12-8 1,-5 3 107,-1 0 0,18-16 0,-30 22-124,1 1-1,0-1 1,-1 0-1,1 0 1,-1 0-1,0 0 1,0 0 0,0 0-1,0 0 1,0-1-1,-1 1 1,1-1 0,-1 0-1,0 1 1,0-1-1,0-6 1,-1 8-18,0 0 0,0 1 0,0-1 0,0 0 0,-1 0 0,1 1 0,-1-1 0,1 0 0,-1 1 0,1-1 0,-1 0 0,0 1 0,0-1 0,-1-1 0,1 2-28,0 1-1,1-1 0,-1 0 1,0 0-1,0 1 1,0-1-1,0 1 1,0-1-1,0 1 1,0-1-1,0 1 1,0-1-1,0 1 1,0 0-1,0 0 1,0-1-1,-2 1 1,1 0-31,0 0 0,0 1 0,0-1 1,0 0-1,0 1 0,0-1 0,0 1 1,0 0-1,0 0 0,0 0 1,0 0-1,0 0 0,1 0 0,-1 0 1,0 0-1,1 1 0,-1-1 1,1 1-1,-1-1 0,1 1 0,-1 2 1,-1-1 22,2 1 1,-1 0 0,0 0 0,1 1-1,-1-1 1,1 0 0,0 0 0,1 1-1,-1-1 1,1 1 0,0-1 0,0 0-1,0 1 1,0-1 0,1 1 0,0-1 0,0 0-1,0 0 1,0 1 0,1-1 0,0 0-1,2 5 1,4 5 30,1 1-1,0-2 1,1 1 0,19 19-1,-27-30 25,1 0-1,0 0 0,1-1 0,-1 1 1,0-1-1,1 1 0,-1-1 0,1 0 1,0 0-1,0-1 0,0 1 1,0-1-1,0 0 0,0 0 0,5 1 1,-6-2 15,-1 0 0,1 0 1,0-1-1,-1 1 0,1-1 0,0 1 1,-1-1-1,1 0 0,-1 0 0,1 0 1,-1 0-1,0 0 0,1 0 1,-1-1-1,0 1 0,0-1 0,0 0 1,0 0-1,0 0 0,0 0 0,0 0 1,-1 0-1,1 0 0,1-4 1,15-28 207,17-46 1,-23 53-310,6-10-495,-18 37 542,0 0 1,0 0 0,1-1-1,-1 1 1,0 0 0,0 0-1,0 0 1,1 0 0,-1 0-1,0 0 1,0-1 0,1 1 0,-1 0-1,0 0 1,0 0 0,1 0-1,-1 0 1,0 0 0,0 0-1,1 0 1,-1 0 0,0 0-1,0 0 1,0 0 0,1 1 0,-1-1-1,0 0 1,0 0 0,1 0-1,-1 0 1,0 0 0,0 0-1,0 0 1,1 1 0,-1-1-1,0 0 1,0 0 0,0 0-1,0 1 1,1-1 0,-1 0 0,0 0-1,0 0 1,0 1 0,0-1-1,0 0 1,0 0 0,0 1-1,0-1 1,1 0 0,5 13-170,-3-2 181,-1-1-1,0 1 1,0 0-1,-1-1 0,-1 1 1,0 12-1,0-14 43,-6 114 66,3-87-19,2-26-70,1-3 108,0 1 0,-1-1 0,0 1 0,0-1 0,-1 0 0,0 0 0,-4 9 0,3-25-191,0-1 0,-4-15 0,5-5-96,2-39 1,1 26 72,-6 3-595,16 59 650,-7-13 65,0-1 1,0 1-1,1-1 1,0 0-1,0 0 1,0 0-1,8 5 1,-9-8 33,0 1 0,0-1 0,1 0 0,-1 0 0,1-1 0,-1 1 0,1-1 0,0 0 0,0 0 0,0-1 0,7 1 0,-6-1 23,0 0 1,0 0 0,-1-1-1,1 1 1,0-1 0,-1 0-1,1-1 1,0 0 0,-1 0-1,0 0 1,1 0 0,-1-1-1,0 0 1,0 0 0,-1 0-1,7-5 1,6-12 17,-1-1-1,-1 0 1,0-1 0,21-48 0,-23 26-108,-10 39-282,-5 20-898,11 88 930,-9-98 251,-3 88 419,3-91-388,0-1 0,-1 1 0,1-1 0,0 1-1,-1-1 1,1 1 0,-1-1 0,1 0 0,-1 1 0,1-1 0,-1 0 0,0 1 0,0-1 0,0 0 0,0 0 0,-1 1-1,2-1-16,-1-1-1,1 0 1,0 0-1,-1 0 0,1 1 1,-1-1-1,1 0 1,0 0-1,-1 0 0,1 0 1,-1 0-1,1 0 0,-1 0 1,1 0-1,0 0 1,-1 0-1,1 0 0,-1 0 1,1 0-1,-1 0 1,1 0-1,0 0 0,-1-1 1,0 0 7,-1 1 1,1-1-1,0 0 1,0 0 0,0 0-1,0 0 1,0 0-1,0 0 1,0-1-1,-1-1 1,-20-27 51,16 23-81,0 0 0,1-1 1,-1 1-1,2-1 1,-1 0-1,1 0 1,-4-11-1,8 18-7,0 1 0,0-1-1,0 0 1,0 1 0,-1-1 0,1 0-1,0 0 1,0 1 0,0-1 0,0 0-1,1 1 1,-1-1 0,0 0 0,0 1-1,0-1 1,1-1 0,-1 2 5,1-1 0,-1 1 0,0 0 0,0 0 0,1-1 0,-1 1 0,0 0 1,1 0-1,-1-1 0,1 1 0,-1 0 0,0 0 0,1 0 0,-1 0 0,1 0 0,-1 0 0,0-1 0,1 1 0,-1 0 1,1 0-1,3 1-22,0-1-1,-1 1 1,1 0 0,-1 0 0,5 2 0,-2-1 29,121 46-3164,-115-43 1777,15 6-424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01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37 10208,'-13'-8'4640,"23"8"-4032,-2 0 1567,11 3-1311,21-3 768,4 0-928,24-3-128,4 3-352,-1-3-128,-3 3-64,-9-5-1888,-10 1 1024,-9-1-3167,-3 5 2239,-11-6-5472,1 1 4064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03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49 1984,'1'-13'10656,"-1"13"-10581,-12 1 1951,121-8 2528,68-8-2640,-96 6-1692,105 3 0,-95 7-2825,-68-1 1344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18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47 5312,'-28'-10'5058,"23"8"-3254,0 1 1,0 0-1,0 1 0,-7-1 2566,26 5-3906,-9-2-309,1-1-1,-1 0 1,1 1-1,0-2 1,-1 1 0,9-1-1,171-18 933,58-4-830,-143 20-545,-113 2-3253,8 0 2499,0 1 0,0 0 0,-1 0 1,1 0-1,0 1 0,0-1 0,0 1 0,0 1 0,1-1 1,-1 1-1,1 0 0,-1 0 0,1 0 0,0 0 0,0 1 0,-5 6 1,0 1-858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18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17 114 4384,'-17'9'11621,"21"-8"-11289,0-1 1,0 1 0,0-1-1,0 0 1,0 1 0,0-2-1,0 1 1,5-1-1,13-1 616,84-6 1782,-53 3-1924,107-8-238,112-11-403,-93-2-3346,-167 24 1884,-1 0 1,1-1-1,-1-1 0,0 1 0,0-2 1,17-8-1,-9 0-4324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22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530 428 896,'2'-5'1511,"-2"5"-1458,0 0 0,0-1 0,0 1 0,0 0 0,0 0 0,0 0 0,1 0 0,-1-1 0,0 1 0,0 0 0,0 0 0,0 0 0,0-1 0,0 1 0,0 0 1,0 0-1,0 0 0,0-1 0,0 1 0,0 0 0,0 0 0,0 0 0,0-1 0,0 1 0,0 0 0,0 0 0,-1 0 0,1 0 0,0-1 0,0 1 0,0 0 0,0 0 0,0 0 0,0 0 0,0-1 0,-1 1 0,1 0 0,0 0 0,0 0 0,-1 0 0,-2-7 1552,3 6-1435,0 0 1,0 1-1,0-1 0,-1 0 1,1 1-1,0-1 0,-1 1 1,1-1-1,0 0 1,-1 1-1,1-1 0,-1 1 1,1-1-1,-1 1 0,-1-1 1,-6-8 1463,8 8-1520,0 0 0,-1 0 1,1 1-1,-1-1 1,1 0-1,-1 1 1,1-1-1,-1 1 1,1-1-1,-1 1 0,0-1 1,1 1-1,-1-1 1,0 1-1,0-1 1,1 1-1,-1 0 1,0 0-1,0-1 0,-1 1 1,-15-6 910,15 5-847,0 0 1,-1 1-1,1-1 1,-1 0 0,0 1-1,1-1 1,-4 1-1,-13 1 117,-1 0-1,1 2 1,0 0-1,0 1 0,0 1 1,1 1-1,-1 1 1,-19 10-1,15-6-99,1 2 0,0 1-1,1 0 1,0 2 0,-30 29 0,35-28-66,0 0 1,-19 28 0,29-36-97,1 0 0,0 0 0,0 1 0,1-1 1,0 1-1,1 0 0,0 0 0,-2 10 1,5-16-8,-1 0 1,1 0 0,0 0 0,0 0-1,1 0 1,-1 0 0,1 0 0,0-1-1,0 1 1,0 0 0,1 0 0,-1-1-1,1 1 1,0-1 0,0 0 0,0 1-1,0-1 1,1 0 0,-1 0 0,5 4-1,-2-3 19,0 0 0,-1-1 0,1 1 0,1-1 0,-1 0-1,0-1 1,1 1 0,-1-1 0,1 0 0,0 0 0,0-1-1,-1 0 1,8 1 0,-3-1-39,0-1 0,0 0 1,0 0-1,0-1 0,0-1 0,0 1 1,-1-2-1,1 1 0,0-1 0,-1-1 0,0 0 1,0 0-1,0 0 0,0-1 0,-1-1 1,1 0-1,-2 0 0,1 0 0,0-1 0,-1 0 1,-1-1-1,1 1 0,9-16 0,-8 7 1,0 0 0,-1 0-1,0 0 1,-2-1 0,5-21-1,10-90 65,-5 24-43,2-17-136,-7 42 29,-5-17-81,-4 50-27,-1 29-132,0 17 207,0 7 101,5 195 902,0-144-662,17 85 0,10 59 243,-26-157-336,-1 3-1059,-4 1-7124,-1-47 7288,0-1 501,0 0-1,0 0 1,0 0 0,0 0-1,0 0 1,0 0 0,0 0-1,0-1 1,1 1 0,-1 0-1,0 0 1,1 0 0,-1 0 0,0-1-1,1 1 1,-1 0 0,1 0-1,-1-1 1,2 2 0,11 6-3854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24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93 2720,'-4'-16'10528,"3"16"-10387,0 1 1,1-1 0,-1 1 0,0 0-1,0-1 1,1 1 0,-1 0-1,1 0 1,-1-1 0,0 1 0,1 0-1,0 0 1,-1 0 0,1 0 0,-1 1-1,-8 22 386,6-17-308,-11 33 341,2 1-1,2 0 1,-6 54 0,2-10-207,-31 184 1892,43-263-1241,3-19-791,3-25-342,18-157 310,1-55-298,-10 77-59,-8 145 341,8 45 43,8 18-170,-1 1-1,-2 0 0,-2 2 1,-2 0-1,15 57 0,24 105 166,-41-140-182,-10-44 0,2 1 1,-1-1-1,2 0 1,9 22-1,-14-37-19,3 4 83,0 0 0,0 1 0,-1-1 0,0 1 0,-1 0 1,1-1-1,0 8 0,12-25 507,-13 8-518,1-1 1,-1 1-1,0 0 1,0 0 0,0 0-1,-1-9 1,3-11-101,7-32-105,34-179 220,-29 174-465,42-109-1,-47 144-107,9-19-1031,-5 18-2385,-13 21 2566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25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77 188 2976,'-76'3'13059,"76"-3"-13030,0-1-1,0 1 1,0 0 0,-1 0 0,1 0 0,0 0-1,0 0 1,0 0 0,0 0 0,0 0-1,0 0 1,0 0 0,0 0 0,1-2 576,-1 2-577,0 0 1,0 0 0,0 0 0,1 0 0,-1 0-1,0 0 1,0 0 0,0 0 0,0 0 0,0 0-1,0 0 1,0 0 0,0 0 0,0 0 0,0 0-1,0 0 1,1 0 0,-1 0 0,0 0 0,0 0-1,29-1 1053,38-8-1,-14 2-739,339-47 1749,264-35-468,-455 62-1510,-194 27-331,-25 15-5333,7-5 3168,2 1 0,0 1 0,-8 12 0,-3 2-624,-7-2-282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25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176 519 6048,'-6'-3'482,"5"2"-38,-1 0-1,0 0 1,1 0 0,-1 0 0,0 0 0,1 1 0,-1-1-1,0 1 1,0-1 0,0 1 0,-1-1 0,-3 2 74,0-1-1,0 0 1,0 1 0,0 0 0,1 1 0,-1-1 0,0 1 0,-7 3 0,7-1-265,0 0 1,0 0 0,0 0-1,1 0 1,-1 1-1,1 0 1,0 0-1,1 0 1,-1 1 0,-7 11-1,9-11-140,0 1 0,0-1 0,0 1-1,1-1 1,0 1 0,0 0 0,1 0 0,-1 0 0,2 0 0,-1 0-1,1 11 1,0-12-55,1-1-1,-1 1 0,1-1 1,1 1-1,-1-1 0,1 0 1,-1 1-1,2-1 1,-1 0-1,0 0 0,1 0 1,0-1-1,0 1 0,1-1 1,5 6-1,-8-8-31,1 0 0,0-1 0,0 1 0,1-1 0,-1 0 0,0 0 0,0 0 0,1 0 0,-1 0 0,0 0 0,1 0 0,-1-1 0,1 1 0,-1-1 0,4 0 0,-1 0-52,0 0-1,0-1 1,0 0-1,-1 0 1,1 0-1,0-1 1,7-2-1,-3-1-75,0 0 0,0 0 0,-1 0 0,1-1-1,-1-1 1,-1 1 0,8-9 0,-5 3 7,-2 1 1,0-1 0,0-1 0,-1 0 0,0 0-1,-1 0 1,5-19 0,22-100-391,-31 123 465,12-61-168,30-165 285,-41 131-185,-2 59 694,-3 77-194,1 0 1,2 0-1,1 0 0,7 33 1,0 13-225,1 24 23,24 103 0,-29-177-324,2 31-1,-4-2-6171,-3-56 6095,0-1 0,-1 1 1,1-1-1,0 1 0,0-1 0,0 1 1,0-1-1,0 1 0,0-1 0,0 1 1,0-1-1,0 0 0,1 1 0,-1-1 1,0 1-1,0-1 0,0 1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26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1 4160,'2'6'11131,"-4"4"-6724,-5 17-4834,2-12 1673,-18 97 429,10-42-1292,5-31-140,-28 149 1045,31-158-1181,-5 59 45,10-79-107,0 0 1,0 1-1,1-1 0,0 0 0,1 0 1,4 14-1,-5-22-6,0 1 0,0-1 0,0 1 0,1-1 0,-1 0 0,1 1 0,-1-1 0,1 0 0,0 0 0,0 0 0,0 0 0,0-1 0,0 1 0,1-1 0,-1 1 0,0-1 0,1 0 0,-1 1 0,1-1 0,-1 0 0,1-1 0,-1 1 0,1 0 0,0-1 0,3 1 0,6 0-93,1-1 0,-1 0 0,1-1 0,14-3-1,-15 3-144,7-2-164,115-16-1799,-46 1-3654,-87 18 5294,1-1 1,0 1-1,0-1 0,-1 1 1,1-1-1,0 0 0,-1 0 1,1 1-1,-1-1 0,1 0 1,-1 0-1,1-1 0,-1 1 1,0 0-1,2-3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26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75 7808,'-8'-11'2880,"8"8"-2240,8 3-160,2 0 1632,4-5-1248,2 1 863,12-4-1023,4 0 544,8-1-736,10 6-192,0-5-192,-2 4-256,-3-1 64,-4 2-2560,-6 3 1409,-3 0-4897,-9-3 3392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3:52.8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1181 3392,'-2'-3'1329,"2"3"-1108,-1-1 1,1 1 0,0-1-1,0 0 1,0 1-1,0-1 1,-1 1-1,1-1 1,0 1-1,0-1 1,0 0-1,0 1 1,0-1-1,0 1 1,0-1-1,0 1 1,1-1-1,-1 0 1,0 1-1,1-1 1,9-17 612,-1 4-108,21-54 10,31-109 0,-22 48-625,43-139 93,-70 235-98,-2 2 331,13-54 1,-22 81-394,-1 0-1,1 0 1,-1-1 0,0 1-1,-1 0 1,0-5 0,1 8-46,0 0 1,0 1 0,0-1 0,0 0 0,0 1-1,-1-1 1,1 0 0,0 1 0,0-1-1,-1 0 1,1 1 0,0-1 0,-1 1 0,1-1-1,-1 1 1,1-1 0,-1 1 0,1-1-1,-1 1 1,1-1 0,-1 1 0,0-1-1,1 1 1,-1 0 0,0-1 0,1 1 0,-1 0-1,0 0 1,1 0 0,-1-1 0,0 1-1,1 0 1,-1 0 0,0 0 0,1 0 0,-1 0-1,0 0 1,0 0 0,1 0 0,-1 1-1,0-1 1,1 0 0,-1 0 0,-1 1 0,0 0-27,1 0 1,-1 0-1,0 0 1,0 1 0,1-1-1,-1 0 1,0 1 0,1 0-1,0-1 1,-3 4-1,-12 21-88,14-22 96,-6 11-55,1 1 0,1 0 0,0 1 0,1-1 0,-5 31 0,-3 87-68,13-121 150,-3 23-4,5 52 1,-1-75-16,1 1 1,0-1-1,1 0 0,0 0 1,1-1-1,0 1 1,9 15-1,-8-19 42,1 1-1,0-1 0,0 0 1,1-1-1,0 0 0,1 0 1,0 0-1,0-1 0,14 10 0,-18-15 8,0 0-1,0 0 1,0 0 0,0 0-1,0 0 1,0-1-1,0 1 1,0-1-1,1 0 1,-1-1-1,0 1 1,1-1-1,-1 0 1,1 0-1,-1 0 1,1-1-1,-1 1 1,0-1-1,1 0 1,-1 0-1,0-1 1,0 1-1,0-1 1,0 0-1,7-4 1,-6 2 9,1-1 0,-1 1 0,0-1 0,0 0 1,-1-1-1,0 1 0,1-1 0,-2 0 0,5-7 0,2-9-9,10-29 0,-19 50-39,31-104-103,26-145 0,-46 192 134,5-26-84,-3 0 0,5-136 0,-21 205-19,0 10-52,-1 9-122,-8 35 369,-7 46 1,10-48-56,-74 522 57,82-556-123,-3 16-5,2 1 1,0-1-1,2 0 1,0 1-1,6 31 1,-4-35 75,-3-14-12,1 1 0,-1 0 0,1-1 0,0 1 0,0 0 0,0-1 0,0 1 0,0-1 0,3 5 0,-4-7-44,0 0 0,1 0-1,-1 1 1,0-1 0,0 0 0,1 0-1,-1 0 1,0 0 0,1 0-1,-1 1 1,0-1 0,1 0 0,-1 0-1,0 0 1,1 0 0,-1 0-1,0 0 1,1 0 0,-1 0 0,0 0-1,1 0 1,-1-1 0,0 1-1,1 0 1,-1 0 0,0 0 0,1 0-1,-1 0 1,0 0 0,0-1-1,1 1 1,-1 0 0,0 0 0,0-1-1,1 1 1,-1 0 0,0 0-1,0-1 1,0 1 0,1 0 0,-1 0-1,0-1 1,0 1 0,0-1-1,11-18-195,-7 13 127,5-12-26,-1-1 1,-1 1-1,0-2 1,4-22-1,14-40-61,-20 72-37,-5 10 169,0 0 0,0 0 0,0 0 0,1 0 0,-1 0 0,0 0 0,0 0 0,0 0 0,0 0-1,0 0 1,0 0 0,0-1 0,0 1 0,0 0 0,0 0 0,0 0 0,0 0 0,0 0-1,0 0 1,1 0 0,-1 0 0,0 0 0,0 0 0,0 0 0,0 0 0,0 0 0,0 0 0,0 0-1,0 0 1,0 0 0,0 0 0,0 0 0,1 0 0,-1 0 0,0 0 0,0 0 0,0 0-1,0 0 1,0 0 0,0 0 0,0 0 0,0 1 0,0-1 0,0 0 0,0 0 0,0 0 0,0 0-1,0 0 1,1 0 0,3 18-356,-4-17 382,2 18 375,-1 29 0,1 11-285,-1-45-247,0-3 157,0 0 1,1 0-1,0 0 1,0-1-1,1 1 1,1-1-1,7 18 1,-10-27-2,-1 0-1,1-1 1,-1 1 0,1 0 0,0 0 0,-1-1 0,1 1 0,0 0 0,-1-1 0,1 1 0,0 0 0,0-1 0,0 1 0,-1-1 0,1 0 0,0 1 0,0-1 0,0 0 0,0 1 0,0-1 0,0 0 0,0 0 0,0 0 0,0 0 0,0 0 0,0 0 0,0 0 0,0 0 0,0 0 0,0 0-1,-1-1 1,1 1 0,0 0 0,0-1 0,2 0 0,2-2 85,0 0 0,0 0-1,0-1 1,7-7 0,-4 5-235,2-4 206,0 0 0,15-19 0,6-7 74,-26 29-165,1 0 1,-1 0-1,0-1 0,0 0 0,4-10 0,6-11 228,-13 25-166,-1 0-1,1 0 1,-1-1 0,0 1-1,-1 0 1,1-1 0,-1 1-1,1 0 1,-1-1 0,-1 1-1,1-1 1,-1 1-1,0-5 1,-2-17-106,3 24 40,0 0 1,-1 0-1,1 0 1,-1 0-1,0 0 1,1 1-1,-1-1 1,0 0-1,0 0 1,0 0-1,0 1 1,-1-1-1,1 1 1,0-1-1,-1 1 1,1-1-1,-1 1 1,1 0-1,-1 0 1,0 0-1,0 0 1,-2-2-1,3 3 1,1 0 1,-1 0-1,0 0 0,1 1 1,-1-1-1,0 0 0,1 0 0,-1 0 1,1 0-1,-1 0 0,0 1 0,1-1 1,-1 0-1,1 1 0,-1-1 0,1 0 1,-1 1-1,1-1 0,-1 0 1,1 1-1,-1-1 0,1 1 0,0-1 1,-1 1-1,1-1 0,-1 2 0,-7 13-127,2 4-5,-3 23 0,6-24 52,1-11 69,1 1 0,0-1 0,1 1 1,-1-1-1,2 0 0,-1 1 1,1-1-1,0 0 0,4 14 1,-4-17 33,1 0 1,0 1-1,0-1 1,0 0 0,0 0-1,0-1 1,1 1-1,0 0 1,0-1-1,0 0 1,0 0-1,1 0 1,-1 0 0,1 0-1,0-1 1,-1 1-1,5 1 1,-1-1 65,0-1-1,0 1 1,1-1 0,-1-1-1,0 1 1,1-2 0,-1 1-1,1-1 1,-1 0 0,0 0-1,1 0 1,-1-1 0,1-1-1,-1 1 1,0-1 0,0-1-1,9-3 1,7-4 34,-1-2 1,0 0-1,33-26 0,-54 38-132,0-1-1,1 0 1,-1 0-1,0 0 1,1 1 0,-1-1-1,0 0 1,1 1-1,-1 0 1,1-1-1,-1 1 1,1 0 0,-1-1-1,2 1 1,-2 0 20,-1 1 0,1-1 0,0 0 0,-1 0 0,1 1 0,-1-1 0,1 0 0,0 1 0,-1-1 0,1 0 0,-1 1 0,1-1 0,-1 1 0,0-1 1,1 1-1,-1-1 0,1 1 0,-1-1 0,0 1 0,1-1 0,-1 1 0,0 0 0,0-1 0,0 1 0,1 0 0,-1-1 0,0 1 0,0-1 0,0 1 0,0 1 1,5 72-140,-5-69 223,1 1-1,-1-1 1,1 1-1,0-1 1,0 0-1,0 1 1,1-1-1,0 0 1,4 8 0,-6-13-53,0 0 1,0 0-1,0 0 1,1 0 0,-1 0-1,0 1 1,0-1 0,1 0-1,-1 0 1,0 0 0,0 0-1,1 0 1,-1 0 0,0 0-1,0 0 1,1 0-1,-1 0 1,0 0 0,0 0-1,1 0 1,-1 0 0,0 0-1,0 0 1,1 0 0,-1 0-1,0 0 1,0 0 0,1 0-1,-1 0 1,0-1 0,0 1-1,13-8 283,11-12-104,-9 2-220,9-10-69,-22 26 66,0 0 1,0 0-1,0 0 1,1 1-1,-1-1 1,0 1-1,1-1 0,-1 1 1,6-2-1,-8 3 12,1 0 0,-1 0 0,1 0-1,-1 0 1,1 0 0,-1 0-1,1 0 1,-1 0 0,1 0 0,-1 0-1,1 0 1,-1 0 0,1 0-1,-1 0 1,0 1 0,1-1-1,-1 0 1,1 0 0,-1 0 0,1 1-1,-1-1 1,0 0 0,1 1-1,-1-1 1,1 0 0,-1 1-1,0-1 1,1 0 0,-1 1 0,0-1-1,0 1 1,1-1 0,-1 1-1,0-1 1,0 1 0,0-1-1,0 1 1,1-1 0,-1 1 0,0-1-1,0 1 1,0-1 0,0 1-1,0-1 1,0 1 0,0 0-1,-4 28 23,3-20-33,-7 43 99,-2 0 1,-2 0 0,-2-1 0,-27 61-1,23-69-115,-34 58-1,39-79 121,-2-1 0,0 0 0,-1-2 0,-24 24 0,33-36 45,-2 0 1,1-1 0,-1 0-1,0-1 1,0 0 0,-1 0-1,-11 3 1,19-7-74,-1 0 0,1-1 0,-1 1 0,1-1 0,-1 0 0,1 0 0,-1 0-1,1 0 1,-5-1 0,7 1-43,0 0 0,-1 0 0,1 0-1,0 0 1,-1 0 0,1 0 0,0 0-1,-1 0 1,1-1 0,0 1 0,0 0-1,-1 0 1,1 0 0,0-1 0,0 1-1,-1 0 1,1 0 0,0 0 0,0-1-1,0 1 1,0 0 0,-1-1 0,1 1 0,0 0-1,0 0 1,0-1 0,0 0 0,0 1-2,0-1 1,0 0-1,1 0 1,-1 1 0,0-1-1,1 0 1,-1 0 0,0 1-1,1-1 1,-1 0 0,1 1-1,-1-1 1,1 1-1,-1-1 1,1 1 0,1-2-1,15-11 19,0 1-1,28-15 0,5-3-179,7-8-1264,-2-3 0,78-75 0,-70 56-2476,-38 39 2272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35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96 992,'-34'2'2489,"32"-8"-1565,2 6-888,0 0 0,0 0 0,0-1-1,-1 1 1,1 0 0,0 0 0,0-1 0,0 1-1,0 0 1,0 0 0,0-1 0,0 1 0,-1 0 0,1 0-1,0 0 1,0-1 0,0 1 0,0 0 0,-1 0-1,1 0 1,0 0 0,0-1 0,0 1 0,-1 0-1,1 0 1,0 0 0,0 0 0,-1 0 0,1 0 0,0 0-1,0 0 1,-1 0 0,1 0 0,-11-6 1429,19 125 2625,-8-90-2068,14-43-913,-6-1-976,-1-1-1,8-22 1,4-12 200,-15 42-283,-1 0 1,1 0 0,1 1-1,-1 0 1,1 0 0,0 0-1,1 0 1,0 1 0,0 0-1,0 0 1,12-8 0,-16 13-53,0 1 0,0-1 0,0 0 1,0 1-1,0-1 0,0 1 0,0 0 0,0 0 1,0 0-1,1 0 0,-1 0 0,0 0 1,0 0-1,0 1 0,0-1 0,0 1 1,0 0-1,0-1 0,0 1 0,-1 0 1,4 2-1,-2-1-97,0-1 0,-1 1 0,1-1-1,-1 1 1,0 0 0,1 0 0,-1 0 0,0 1 0,0-1 0,0 0 0,-1 1 0,1-1-1,0 1 1,1 3 0,5 21-8386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37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3 1728,'-1'-1'73,"1"1"-58,0 0 0,0 0 0,0 0 1,0 0-1,-1-1 0,1 1 0,0 0 0,0 0 1,0 0-1,0 0 0,0 0 0,-1 0 1,1 0-1,0 0 0,0 0 0,0-1 0,0 1 1,-1 0-1,1 0 0,0 0 0,0 0 1,0 0-1,0 0 0,-1 0 0,1 0 0,0 0 1,0 0-1,0 0 0,0 0 0,-1 0 1,1 1-1,0-1 0,0 0 0,0 0 0,0 0 1,-1 0-1,1 0 0,0 0 0,0 0 1,0 0-1,0 0 0,0 1 0,0-1 0,-1 0 1,1 0-1,0 0 0,0 0 0,0 0 1,0 1-1,0-1 0,0 0 0,0 0 0,0 0 1,0 0-1,0 1 0,0 1 1028,-10 15 978,5-7-1453,0 1 1,1 0-1,0 0 0,1 0 0,-3 18 0,1-7 7,-2 15 253,-5 73 0,10 36-359,2-112-327,8 574 402,-3-394 200,-10 0 1,-32 214 0,11-296 321,5-24-265,-7 21-119,27-128-787,1 0 0,0 1 0,0-1 0,-1 0 0,1 0 0,0 1 0,0-1-1,0 0 1,1 1 0,-1 1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40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356 55 1568,'-1'-4'571,"0"0"1,1 0 0,-1 0-1,1 0 1,-1 0-1,1 0 1,0 0-1,1 1 1,-1-1-1,2-12 5851,-8 23-4483,-16 20-2607,10-12 1217,-18 16-48,-2-1 1,-45 34-1,46-39-187,5-4-133,2-3 145,1 2-1,-24 26 1,44-43-304,0 1 0,1 0 1,-1-1-1,1 1 0,0 1 1,0-1-1,0 0 0,1 0 0,-1 1 1,0 5-1,2-9-15,1 0 0,0-1 0,-1 1 0,1 0 0,0-1 0,0 1 0,-1-1 0,1 1 0,0-1 0,0 1 0,0-1 0,0 1 1,-1-1-1,1 0 0,0 1 0,2-1 0,-2 0 1,10 3 54,0-2 0,1 0-1,-1 0 1,1-1 0,-1 0 0,16-3-1,2 1-45,74-2-213,-14-1-1958,-132 17-13759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40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3552,'0'0'35,"0"0"-1,0 0 1,0 0 0,0 0-1,0 0 1,0 0 0,0 0 0,0 0-1,0 0 1,1 0 0,-1-1-1,0 1 1,0 0 0,0 0 0,0 0-1,0 0 1,0 0 0,0 0-1,0 0 1,1 0 0,-1 0 0,0 0-1,0 0 1,0 0 0,0 0-1,0 0 1,0 0 0,1 0 0,-1 0-1,0 0 1,0 0 0,0 0-1,0 0 1,0 0 0,0 0 0,0 1-1,0-1 1,1 0 0,-1 0-1,0 0 1,0 0 0,0 0 0,0 0-1,0 0 1,0 0 0,0 0-1,0 0 1,0 1 0,0-1 0,0 0-1,0 0 1,1 0 0,-1 0-1,0 0 1,0 0 0,0 0 0,0 1-1,0-1 1,0 0 0,0 0-1,0 0 75,0 1-1,0-1 1,0 0-1,0 1 0,0-1 1,0 0-1,1 1 0,-1-1 1,0 0-1,0 1 1,0-1-1,1 0 0,-1 0 1,0 1-1,0-1 1,1 0-1,-1 0 0,0 1 1,1-1-1,-1 0 0,0 0 1,1 0-1,-1 0 1,0 0-1,1 1 0,-1-1 1,0 0-1,1 0 0,-1 0 1,0 0-1,1 0 1,-1 0-1,1 0 0,23-1 1991,35-7-1,-10 2-1777,147-7-1646,-1 19-6518,-158 1 5155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41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20 4064,'-4'-5'4441,"4"5"-4293,8-2 2279,23 4-1102,-13 0-562,50-10-385,-53 8-1553,0-1 0,26-4 0,-36 3-425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41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5632,'0'-1'44,"0"1"1,0 0-1,0 0 1,0 0-1,0 0 1,0 0-1,0 0 0,0 0 1,0-1-1,0 1 1,0 0-1,0 0 1,1-2 933,-1 2-934,0 0 1,0 0-1,0 0 0,0 0 1,0-1-1,1 1 1,-1 0-1,0 0 1,0 0-1,0 0 1,0 0-1,11 1 1246,20 6 173,-15-2-380,10-2-244,0 0 0,0-2 0,31-1 0,9 0-8600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41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52 5216,'-2'-1'183,"0"-1"-1,0 1 1,0-1 0,-1 1 0,1 0 0,-1 0-1,1 0 1,-1 1 0,-2-1 0,3 1-41,0 0 0,0 0 0,0 0-1,0 1 1,0-1 0,0 1 0,1 0 0,-1 0 0,0-1 0,0 1 0,0 0 0,1 0 0,-1 1 0,-1 0 0,-35 20 2324,31-18-2111,0-1 0,0 1 0,0 1 0,1-1 0,-1 1 0,1 0 0,-11 12 1,16-16-312,0 0 1,1 1 0,-1-1-1,0 0 1,0 1 0,1-1-1,-1 0 1,0 1 0,1-1 0,0 1-1,-1-1 1,1 1 0,0-1-1,0 1 1,0-1 0,0 1-1,0-1 1,0 1 0,0 2 0,1-2 2,0 1 0,0-1 0,0 0 0,0 0 0,0-1 0,1 1 0,-1 0 0,0 0 1,1 0-1,-1-1 0,1 1 0,2 1 0,3 1 64,-1 1 0,1-1 0,1 0-1,-1-1 1,0 1 0,12 2 0,-1-2 46,-1 0 1,1-1-1,34 2 0,-40-5-94,0 0 1,0-1-1,0 0 0,0-1 1,0 0-1,22-8 0,-30 8-42,0 0-1,0 0 1,0 0-1,0-1 1,0 1-1,0-1 1,0 0-1,-1 0 1,1-1-1,-1 1 1,0-1-1,0 1 0,-1-1 1,4-5-1,-5 7-5,0-1 0,0 1 0,0-1 0,0 0 0,-1 1 0,1-1-1,-1 0 1,0 1 0,1-1 0,-1 0 0,0 0 0,-1 1-1,1-1 1,0 0 0,-1 1 0,1-1 0,-1 0 0,0 1 0,0-1-1,0 1 1,0-1 0,-1 1 0,1-1 0,-1 1 0,-2-3-1,-1-1-33,-1 0-1,0 1 0,1 0 0,-2 0 0,1 1 0,-1 0 0,1 0 0,-1 0 0,0 1 0,0 0 1,-9-3-1,-12-2-244,-46-7 0,62 13 124,-12-2-1775,-45 0 1,80 7-2534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44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141 238 2912,'-15'-4'1070,"-9"-5"2766,22 8-3487,0 1 0,0-1 1,1 0-1,-1 1 0,0-1 0,0 1 0,0 0 0,0-1 0,0 1 0,0 0 0,0 0 0,-3 1 0,5-1-259,-1 0 0,1 0 0,-1 0 0,1 0 0,-1 0 0,1 0 0,0 1 0,-1-1 0,1 0 0,-1 0 0,1 0 0,0 1-1,-1-1 1,1 0 0,-1 1 0,1-1 0,0 0 0,0 1 0,-1-1 0,1 1 0,-1 0-42,1-1-1,0 1 0,0-1 0,0 1 1,0-1-1,1 1 0,-1-1 1,0 1-1,0-1 0,0 1 0,0-1 1,0 1-1,1-1 0,-1 1 1,0-1-1,0 1 0,1-1 0,-1 1 1,0-1-1,1 1 0,-1-1 1,1 1-1,6 6 299,-1-1 0,1 0 0,0 0-1,1-1 1,0 0 0,-1 0 0,17 7 0,-1-3 308,40 10-1,-59-17-610,0-1 0,0-1-1,0 1 1,0-1 0,0 1-1,0-1 1,1 0 0,-1-1-1,0 1 1,0-1 0,0 0-1,0 0 1,0 0 0,-1 0-1,1-1 1,0 1 0,0-1-1,-1 0 1,1 0 0,-1 0-1,0-1 1,1 1 0,-1-1-1,0 0 1,-1 0 0,1 0-1,0 0 1,-1 0 0,0-1-1,4-6 1,-1-2-48,-1 0 1,0-1-1,0 1 1,-2-1-1,1 0 0,-2 0 1,0 1-1,0-1 0,-1 0 1,-1 0-1,0 0 1,-1 0-1,0 0 0,-8-23 1,9 33-25,0 0-1,0 0 1,0 0 0,0 0 0,-1 0 0,0 0-1,1 1 1,-1-1 0,0 1 0,0-1 0,0 1-1,-1 0 1,1 0 0,-1 0 0,1 0 0,-1 0-1,1 0 1,-1 1 0,0-1 0,0 1 0,0 0-1,0 0 1,0 0 0,0 0 0,0 0 0,0 1 0,-1 0-1,1-1 1,0 1 0,0 0 0,0 1 0,0-1-1,-1 0 1,1 1 0,0 0 0,0 0 0,-4 1-1,-10 5 98,1 0 0,-1 2 0,1 0 0,1 0 0,0 1 0,0 1-1,1 1 1,0 0 0,1 1 0,1 0 0,0 1 0,0 0-1,2 1 1,0 0 0,0 1 0,2 0 0,-11 26 0,17-37-28,1 1 1,-1-1 0,1 1-1,0-1 1,1 1 0,-1-1-1,1 1 1,0 0 0,0-1-1,1 1 1,0 0 0,2 7-1,0-5 31,-1 0 0,2 0 1,-1 0-1,1-1 0,1 1 0,-1-1 0,9 10 0,1-2 46,1 0-1,0-1 1,0-1 0,1-1 0,1 0 0,20 10-1,-19-13-206,0 0 0,1-2 0,0 0 0,0-1 0,1-1 0,-1 0 1,1-2-1,0-1 0,0 0 0,30-2 0,13-4-4626,120-24 1,-178 27 4362,51-11-5385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44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35 6816,'-37'-5'2925,"21"4"3440,221-8-1293,-107-7-5532,-83 13-360,-14 3 428,-1 0 0,1 0 1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45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401 3 8544,'-1'-1'192,"0"1"1,0 0 0,1-1 0,-1 1-1,0 0 1,0 0 0,1 0-1,-1 0 1,0 0 0,0 0-1,0 0 1,1 0 0,-1 0 0,0 0-1,0 0 1,1 1 0,-1-1-1,0 0 1,0 0 0,1 1 0,-1-1-1,0 1 1,1-1 0,-1 1-1,-1 0 1,-25 18 808,19-12-527,-33 27 402,2 2 1,-45 52-1,61-61-718,1 1 0,1 1 0,1 1 0,-19 39-1,29-51-122,2-3-105,1-1 1,0 1-1,1 0 0,1 1 0,0 0 1,-2 16-1,7-31-130,0 1 0,-1 0-1,1-1 1,0 1 0,0 0 0,0-1-1,1 1 1,-1 0 0,0-1 0,1 1-1,-1 0 1,1-1 0,-1 1 0,1-1-1,0 1 1,-1-1 0,1 1 0,0-1 0,0 1-1,0-1 1,0 0 0,2 2 0,-1-2-282,0 1 0,1-1 1,-1 0-1,0 0 0,1 0 1,-1 0-1,1 0 0,-1 0 0,1-1 1,-1 1-1,1-1 0,-1 0 1,6 0-1,22 0-3251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3:53.2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16 203 6464,'-15'-12'2944,"15"1"-2560,0 2 1056,5 6-864,0-14 704,8 6-768,0-9 576,6 3-608,7-3-608,1 4 64,14-4-320,-1 5 224,15-5-2752,3 8 1632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45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33 4992,'-3'-9'594,"-3"-7"385,6 15-955,-1 1-1,1 0 1,0 0-1,0 0 1,0 0-1,0 0 1,0 0-1,0-1 1,0 1 0,-1 0-1,1 0 1,0 0-1,0 0 1,0-1-1,0 1 1,0 0-1,0 0 1,0 0-1,0 0 1,0-1-1,0 1 1,0 0-1,0 0 1,0 0 0,0-1-1,0 1 1,0 0-1,0 0 1,0 0-1,0 0 1,0-1-1,0 1 1,1 0-1,-1 0 1,0 0-1,0 0 1,0 0 0,0-1-1,0 1 1,0 0-1,0 0 1,1 0-1,-1 0 1,0 0-1,0-1 1,10 6 859,0 0 1,-1 0-1,13 10 1,9 5 494,-1-3-628,-9-6-166,0 2-1,35 27 1,-33-19-227,-1 1 1,-1 1-1,-1 1 1,-2 1-1,28 46 1,-25-30-76,-1 0 1,-2 1-1,16 55 0,-30-82-173,0 0 0,-1 0 0,-1 0 0,0 0 0,-2 0 0,0 17 0,0-24-105,-1 0 0,0 1-1,-1-1 1,0 0 0,0 0-1,-1-1 1,0 1 0,0 0-1,-1-1 1,0 0 0,0 0-1,-9 12 1,3-9-1263,-18 16-1,6-6-3575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46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18 4160,'0'-1'88,"0"1"0,0-1 0,1 0 0,-1 0-1,0 0 1,1 0 0,-1 1 0,1-1 0,-1 0 0,1 0 0,-1 1 0,1-1 0,0 0 0,-1 1 0,1-1 0,0 0-1,-1 1 1,1-1 0,0 1 0,0 0 0,0-1 0,1 0 0,0 1 144,1-1 1,-1 1-1,0 0 1,0 0-1,1 0 1,-1 0-1,0 0 1,1 0-1,2 1 0,-4 0-95,0-1 0,0 1 0,0-1 0,0 1-1,0-1 1,0 1 0,0-1 0,-1 1 0,1 0-1,0 0 1,0 0 0,0-1 0,-1 1-1,1 0 1,0 0 0,-1 0 0,1 0 0,-1 0-1,1 0 1,-1 0 0,1 0 0,-1 0 0,0 1-1,0-1 1,1 0 0,-1 0 0,0 0 0,0 0-1,0 0 1,0 3 0,-1 3 293,1 0 1,-1 0-1,-3 10 1,-2 4 481,-1 0-1,-18 36 1,0-1-234,-51 181 471,59-179-917,-28 103 750,32-102-360,11-52-563,2-1 0,-1 1 0,1-1-1,0 1 1,0-1 0,1 1 0,2 7 0,-3-12-36,1 0-1,0 0 1,0 0-1,0 0 1,0 0-1,0 0 1,0-1 0,1 1-1,-1 0 1,0-1-1,1 1 1,0-1-1,-1 0 1,1 1 0,0-1-1,0 0 1,-1 0-1,1 0 1,0 0-1,0 0 1,0-1 0,3 2-1,5 0 46,-1-1-1,0 1 1,17-1-1,-23-1-67,161-1-1111,-2-9-4337,-148 9 3629,-1-1 0,20-6 1,-11 2-3110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8:46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10208,'0'-4'3776,"8"8"-2912,6 4-256,-1-5 1151,10 2-1087,9 2 64,18 1-416,11 0-224,15 1-64,-7 2-2432,-1 1 1313,-15 5-5057,-13-1 3424,-22-9-1312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06.6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0 328 3072,'0'2'12123,"2"-3"-12058,0-1-1,-1 0 1,1 1-1,-1-1 1,0 0-1,1 0 1,1-3 0,-1-1 113,0-3 13,1 1-1,1-1 1,-1 1 0,1 0-1,5-7 1,25-39 349,-27 40-460,1 1 0,1 0-1,0 1 1,0 0 0,22-22 0,-2 5-32,-16 52-230,-9-16 225,4 8 147,0 0 0,1-1 0,11 14 0,-17-24-112,1-1-1,-1 1 1,1-1-1,0 0 1,0 1-1,0-2 1,0 1-1,0 0 1,0-1-1,1 0 1,0 0-1,-1 0 1,1-1-1,0 0 1,5 1-1,1-1 3,1-1-1,-1 0 1,1-1-1,-1 0 1,1-1-1,-1 0 1,0-1-1,0 0 1,0-1-1,16-8 1,-22 10-37,0-2 0,0 1 0,0 0 0,0-1 0,-1 0 0,1 0 0,-1 0 0,0-1 0,5-6 1,2-6 28,15-27 1,-14 17-622,2-2-4009,-13 27 3670,1-1 1,-1 1 0,1 0 0,0 0 0,0 0 0,2-2-887,-2 2 887,3-1-1,2 2-1106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10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194 576 3136,'-2'0'1430,"2"0"-1402,2-9 1810,-27 3 2140,20 7-3820,1 0 0,-1 0 0,1 0 0,0 1 0,-1-1 1,1 1-1,0 0 0,0 0 0,0 1 0,-5 4 0,3-3 45,-53 39 679,53-38-871,1 1-1,-1-1 0,1 1 0,0 0 1,0 1-1,-7 12 0,11-16 16,-1 1 0,1-1 0,0 1-1,0-1 1,1 1 0,-1 0 0,1-1 0,0 1-1,0 0 1,0-1 0,1 1 0,-1 0 0,1-1-1,-1 1 1,3 4 0,0 0 51,0 1 0,1-1 0,0 0 0,0 0 0,6 8 0,-8-13-12,0-1-1,1 1 1,-1 0-1,1-1 1,-1 1 0,1-1-1,0 0 1,0 0 0,0 0-1,0 0 1,3 1-1,-4-2-20,0-1 0,0 1 0,0-1 0,0 1 0,0-1-1,0 1 1,0-1 0,0 0 0,0 0 0,0 0 0,1 0-1,-1 0 1,0-1 0,0 1 0,0-1 0,0 1 0,0-1-1,-1 0 1,1 0 0,3-1 0,7-8 130,0-1 0,0 0 1,-1 0-1,-1-1 0,18-27 0,-19 24-127,0-1-1,-1 0 1,-1 0-1,-1-1 1,0 0-1,5-25 0,-4 6 14,-1 0-1,2-68 1,-12-76 56,2 126-149,0 29-122,-1 0 0,0 1 1,-2-1-1,-2 1 0,-11-31 1,18 54 135,0 1 0,0 0 0,0-1 0,0 1-1,0-1 1,0 1 0,0 0 0,-1-1 0,1 1 0,0 0 0,0-1 0,0 1 0,-1 0 0,1-1 0,0 1 0,0 0-1,-1 0 1,1-1 0,0 1 0,0 0 0,-1 0 0,1-1 0,0 1 0,-1 0 0,1 0 0,0 0 0,-1 0 0,1 0-1,-1-1 1,1 1 0,0 0 0,-1 0 0,1 0 0,0 0 0,-1 0 0,0 0 0,0 1 6,0 0 0,1-1 0,-1 1 0,0 0 0,0 0 0,0 0 0,1 0 0,-1 0 0,0 0 0,1 0 0,-1 0 0,0 1 0,-12 40 61,6-2 11,2 1 0,2-1-1,2 47 1,4-7 225,27 142 1,-28-212-257,2 13 157,1-1 1,2 0-1,13 31 0,-4-25 258,-14-27-382,0 0-1,0 0 1,0 0 0,0 0-1,1-1 1,-1 1 0,0-1-1,0 1 1,1-1 0,3 0-1,-2 0-23,7 1 10,1 0-1,0-1 1,-1 0 0,1-1-1,-1-1 1,1 0 0,21-6-1,14-4-14,-33 9 82,0 0 0,23-10 0,-24 7-77,7-2 40,-1-1 1,0 0-1,31-23 0,-45 27-54,0 1 0,-1-1 0,1 0-1,-1 0 1,0 0 0,-1-1-1,1 1 1,-1-1 0,0 0-1,-1 0 1,0 0 0,1-1 0,-2 1-1,1 0 1,1-13 0,-2-1-134,0 1 0,-2-1 0,0 1-1,-4-21 1,5 39 95,0-1-1,0 1 1,0 0-1,0 0 0,-1 0 1,1 0-1,0 0 0,-1 0 1,1 0-1,-1 0 1,1 0-1,-1 0 0,1 0 1,-1 0-1,0 0 0,1 1 1,-1-1-1,0 0 0,-1 0 1,2 0-5,-1 1 1,0 0 0,0 0-1,1 0 1,-1 0 0,0-1-1,0 1 1,1 0 0,-1 0-1,0 0 1,0 1 0,0-1-1,1 0 1,-1 0 0,0 0-1,1 1 1,-1-1 0,0 0-1,0 1 1,0-1 0,-5 4-102,1 0 0,0 0 0,0 1 1,-8 8-1,8-8 114,-7 7-31,0 0-1,1 1 0,1 0 0,0 1 0,-8 15 0,16-25 39,-1 1-1,1-1 1,0 1 0,1 0 0,-1 0-1,1 0 1,0 0 0,0 0-1,1 0 1,-1 0 0,1 0-1,0 0 1,0 0 0,1 0 0,0 0-1,0 0 1,0 0 0,0 0-1,1 0 1,2 6 0,1-2 48,0-1 0,0 0 0,0-1 0,1 1 1,0-1-1,0 0 0,1-1 0,0 0 0,0 0 0,11 7 1,-12-9 17,0-1-1,0 0 1,0 0 0,0 0 0,1-1 0,-1 0 0,1 0 0,0-1 0,0 0 0,0 0 0,-1 0 0,1-1 0,0 0 0,11-1 0,-16 0-71,16-1 95,-1-1 1,1-1 0,17-7-1,-29 9-35,-1-1 0,1 0-1,-1 0 1,0 0 0,1-1 0,-2 1-1,1-1 1,0 0 0,-1-1-1,0 1 1,0-1 0,7-9 0,-3-2-18,-1 0-1,-1 0 1,5-18 0,-1 6-126,2-14 47,-8 26-90,1-1-1,1 1 1,13-26-1,-17 39 102,0-1 0,0 1 0,0 0 0,0 0 0,1-1 0,0 2 0,0-1 0,0 0 0,0 0 1,0 1-1,0 0 0,0 0 0,1 0 0,0 0 0,-1 0 0,1 0 0,0 1 0,-1 0 0,1 0 0,7-1 0,-7 2 5,-1 0 0,1 0-1,0 0 1,-1 1 0,1-1 0,-1 1 0,1 0-1,-1 0 1,1 1 0,-1-1 0,0 0 0,0 1-1,1 0 1,-1 0 0,0 0 0,3 3-1,4 4 88,-1 0 0,0 1-1,9 12 1,-15-18-215,5 7 427,-11-8 170,-5-4 55,-15-4-422,17 3-112,1 0 1,0 1-1,-1 0 1,1 0-1,-1 1 0,1-1 1,-1 1-1,1 0 1,-1 1-1,1-1 1,0 1-1,-1 0 0,-9 3 1,5 1-48,2-1 1,-1 1-1,0 1 1,1 0 0,0 0-1,1 0 1,-10 10-1,13-11 51,-1 0 1,1 1-1,1 0 0,-1-1 0,1 1 0,-1 1 1,2-1-1,-1 0 0,1 1 0,0-1 0,-2 12 0,3-12 50,0 0-1,1 0 1,0 1-1,0-1 1,0 0 0,1 0-1,0 1 1,3 10-1,-3-14 3,0-1-1,0 0 1,0 0-1,0 1 0,0-1 1,1 0-1,-1 0 1,1 0-1,-1 0 1,1 0-1,0-1 1,0 1-1,0 0 1,0-1-1,0 0 1,0 1-1,0-1 1,1 0-1,-1 0 1,0 0-1,1 0 1,-1-1-1,0 1 1,1-1-1,2 1 1,15 0 87,0-1 0,0-1 1,0-1-1,32-7 0,-49 8-99,39-9 88,1-2-1,41-19 1,-51 19-64,-13 3-157,29-16 1,-29 13 131,-10 6-22,0 0 1,0-1-1,0-1 1,-1 1-1,-1-2 1,11-11-1,-4 2-122,-1-1 0,13-24 0,38-78 58,-62 117 37,-1 0-1,-1 0 1,1 0 0,0 0-1,-1 0 1,0-1 0,1-6-1,-6 15-40,-1 0-1,1 1 1,1-1-1,-1 1 1,0-1-1,-4 11 0,-18 43-144,-20 50 17,39-87 288,0 1 0,1-1-1,-3 28 1,9-43 11,-1 0 0,1 1 0,0-1 0,2 10 0,-2-15-57,0 0 0,0 0-1,0 0 1,0 0 0,1 1 0,-1-1 0,0 0 0,1 0-1,-1 0 1,1 0 0,-1 0 0,1 0 0,-1 0 0,1 0-1,0 0 1,-1 0 0,1 0 0,0 0 0,0-1 0,0 1-1,0 0 1,0 0 0,0-1 0,0 1 0,0-1 0,0 1-1,0-1 1,0 1 0,0-1 0,2 1 0,0-1 6,-1-1 0,0 1 1,1 0-1,-1-1 0,0 0 0,0 1 1,1-1-1,-1 0 0,0 0 0,0 0 1,0-1-1,0 1 0,0 0 0,0-1 1,-1 1-1,1-1 0,0 0 0,-1 1 1,1-1-1,-1 0 0,1 0 1,-1 0-1,0 0 0,2-4 0,1-3-39,-1-1 0,0 1 0,0-1 0,1-13-1,1-8-745,0-54 0,-5 100 329,0 1 186,3 30-1,-2-40 282,0 0 0,1-1 1,-1 1-1,1 0 0,0-1 0,1 1 0,0-1 1,4 8-1,3 2 134,-9-12-154,0-1 0,1 0-1,-1 1 1,0-1 0,1 0-1,-1 0 1,1 0 0,0 0-1,0-1 1,0 1 0,0 0-1,0-1 1,0 1 0,0-1-1,0 0 1,0 0 0,1 0-1,-1 0 1,1 0-1,-1 0 1,4 0 0,-2 0 36,1-1 0,-1 1 0,1-1 0,-1 0 0,0-1 0,1 1 1,-1-1-1,0 0 0,1 0 0,-1 0 0,0 0 0,0-1 0,0 0 0,0 0 0,0 0 1,0 0-1,4-4 0,0 0-22,-2 0 0,1 0 0,-1 0 1,0-1-1,0 0 0,-1-1 0,0 1 1,0-1-1,0 0 0,-1 0 0,-1 0 1,1 0-1,-1-1 0,2-9 0,45-130-478,-33 107-470,-17 41 900,0 0 0,0 0 0,0 0 0,0 0 0,0 0 0,0 0 0,0 0 0,0 0 0,0 0 0,0 0 0,0 0 0,0 0 0,0 0 0,0 1 0,0-1 0,0 0 0,0 0 0,0 0 0,0 0 0,0 0 0,0 0 0,0 0 0,0 0 0,0 0 0,0 0 0,0 0 0,1 0 0,-1 0 0,0 0 0,0 0 0,0 0 0,0 0 0,0 0 0,0 0 0,0 0 0,0 0 0,0 0 0,0 0 0,0 0 0,0 0 0,0 0 0,0 0 0,0 0 0,0 0 0,0 0 0,0 0 0,0 0 0,0 0 0,1 0 0,-1 0 0,0 0 0,0 0 0,1 10-17,0 15 105,-7 53-108,-3 86 368,9-158-227,0 1-1,0-1 0,1 0 0,0 1 0,2 7 0,-3-13-78,1 0-1,-1 0 1,0 0-1,1 0 0,-1 0 1,1 0-1,-1 0 1,1 0-1,0 0 1,-1 0-1,1 0 1,0-1-1,0 1 1,-1 0-1,1 0 1,0-1-1,0 1 1,0 0-1,0-1 1,0 1-1,0-1 1,0 1-1,0-1 1,0 0-1,0 1 1,1-1-1,-1 0 1,0 0-1,0 0 1,0 0-1,0 0 1,0 0-1,0 0 1,1 0-1,-1 0 1,0 0-1,1-1 1,4-1 23,0 0 0,0-1 0,-1 1 0,1-1 0,-1-1 0,1 1 0,-1-1 0,0 0 0,-1 0 0,9-8 0,3-7-26,20-31 0,-4 5-20,-11 13-14,-18 25-73,1 1 0,0-1 0,0 1-1,1 0 1,5-5 0,1 4-260,-11 7 326,1 0 0,-1 0 0,0 0 0,0 0 0,1 0 1,-1 1-1,0-1 0,0 0 0,1 0 0,-1 0 0,0 0 1,1 0-1,-1 0 0,0 0 0,0 1 0,0-1 0,1 0 1,-1 0-1,0 0 0,0 1 0,0-1 0,1 0 0,-1 0 1,0 1-1,0-1 0,1 3-19,0 0 0,0 0 0,0 0 0,-1-1 1,0 1-1,1 4 0,0 0 25,0 13 8,0 0 0,-2-1-1,0 1 1,-1 0 0,-7 30-1,-33 94 237,28-102-136,3-7-69,-1-1 1,-2 0-1,-2-1 1,-1 0 0,-1-2-1,-36 47 1,49-71 49,-1-1 1,0 0-1,0-1 1,0 1-1,-1-1 1,1-1-1,-1 1 1,-14 6-1,18-10-63,0 0 0,0-1 0,0 1 0,0-1-1,0 1 1,-1-1 0,1 0 0,0 0 0,0 0 0,0-1-1,0 1 1,0-1 0,0 0 0,0 0 0,0 0 0,0 0-1,0 0 1,1 0 0,-1-1 0,0 0 0,1 1 0,-1-1-1,-4-4 1,2 1-16,0 0-1,0-1 1,0 0-1,0 1 1,1-1-1,0-1 1,0 1 0,1-1-1,-4-10 1,4 10-28,1 0 0,0-1 0,0 1 0,1 0 0,0-1 0,0 1 0,1-1 0,0 1 0,0-1 0,1 0 0,0 1 0,0 0 0,4-12 0,-2 8 0,-1 4 9,0 0 0,0 0 0,1 0 1,0 0-1,1 1 0,-1-1 0,1 1 0,6-7 0,0 3 17,0 1-1,1 0 0,1 0 0,-1 1 0,1 1 1,0 0-1,1 1 0,15-6 0,4 0 3,1 2 0,39-6 0,-41 8 43,5-1-1363,-13 6-3808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11.0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5 202 3488,'-4'-2'5307,"12"13"-3974,7 16-261,-1 0 0,-2 1 1,17 56-1,-18-49-188,-9-27-441,1-1-1,-2 1 1,1-1-1,-1 9 1,-8-120 1840,3 32-1969,1 19-132,3-57-1,0 80-182,1-13-49,0 40 13,-1 0 1,1 0 0,-1 0 0,1 0 0,0 0 0,0 0 0,1 0 0,-1 0 0,1 1 0,2-5 0,-3 6 32,0 0-1,0 0 1,0 0-1,0 1 1,1-1-1,-1 0 1,0 1-1,0-1 1,0 1-1,1-1 1,-1 1-1,0-1 1,1 1-1,-1 0 1,0 0-1,1 0 1,-1 0-1,1 0 1,-1 0-1,0 0 1,2 0-1,33 9 302,-20-5-212,-3-1 0,0 0-1,0 1 1,0 1 0,0 0 0,-1 0 0,0 1-1,0 1 1,-1 0 0,16 12 0,-24-17-34,-1 0 1,1 0 0,0-1-1,0 1 1,5 2 0,-8-4-141,1 0 0,-1 0 0,0 0 0,1 0 0,-1 0 0,1 0 0,-1 0 0,0 1 0,1-1 0,-1 0 0,0 0 0,1 0 0,-1 1 0,0-1 1,1 0-1,-1 0 0,0 1 0,0-1 0,1 0 0,-1 1 0,0-1 0,0 1 0,-16 5-5082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11.5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307 10 6560,'-4'-7'5464,"3"6"-5254,-12-1 1622,-13 5-986,-30 12 637,31-7-1068,7-3-75,0 1-1,1 1 1,-28 16-1,38-19-294,-1 1 0,1-1-1,1 2 1,-1-1 0,1 1 0,0 0 0,0 1-1,0-1 1,1 1 0,-7 12 0,11-17-6,-1 1 0,1-1 0,0 1 0,1 0 0,-1 0 0,0-1 1,1 1-1,-1 0 0,1 0 0,0 0 0,0-1 0,0 1 0,1 0 0,0 4 0,-1-7-21,0 1-1,0-1 1,1 1-1,-1-1 1,0 1-1,1-1 1,-1 0-1,0 1 0,1-1 1,-1 1-1,0-1 1,1 0-1,-1 0 1,1 1-1,-1-1 1,1 0-1,-1 0 0,0 1 1,1-1-1,-1 0 1,1 0-1,-1 0 1,1 0-1,-1 0 1,1 0-1,-1 0 0,1 0 1,-1 0-1,1 0 1,-1 0-1,2 0 1,16-6 105,-13 4-69,118-51 331,-43 18-727,-79 34 320,1 1-1,0-1 1,0 1 0,0-1-1,0 1 1,0 0 0,0 0 0,0 0-1,-1 0 1,1 0 0,0 0-1,0 1 1,0-1 0,0 0-1,0 1 1,0 0 0,-1-1-1,1 1 1,0 0 0,0 0-1,-1 0 1,1 0 0,-1 0-1,1 0 1,-1 1 0,1-1 0,-1 0-1,0 1 1,3 2 0,2 6 11,1-1 0,-1 1 0,9 21 0,-9-17-1,7 15-71,-9-18 160,0 0 0,2 0-1,10 17 1,-6-19-911,-10-9 767,1 0-1,-1 0 1,0 1 0,0-1-1,1 0 1,-1 0 0,0 0-1,0 0 1,1 0-1,-1 0 1,0 0 0,1 0-1,-1 0 1,0 0-1,0 0 1,1 0 0,-1 0-1,0-1 1,0 1 0,1 0-1,-1 0 1,0 0-1,0 0 1,1-1 0,0 0-377,0-1 1,0 1 0,0-1 0,0 1 0,0-1-1,-1 0 1,1 1 0,1-5 0,0-2-639,17-35-4886,-7 19 3552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12.0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77 43 5152,'3'-24'1648,"-3"24"-1606,0-1 0,0 0 0,0 0 0,0 1 0,0-1 0,0 0 0,0 0 0,1 1 1,-1-1-1,0 0 0,1 1 0,-1-1 0,0 0 0,1 1 0,-1-1 0,1 1 0,-1-1 0,1 1 0,-1-1 0,1 1 0,-1-1 1,2 0-1,6-2 3729,-7 3-3682,3 10 1100,-2 15-396,-3-1-138,-2 1 0,-1-1 0,-8 24 0,6-19-310,-53 293 1661,53-276-1806,0-7 110,0 44 1,6-78-244,0 0 0,1 1 0,-1-1-1,1 0 1,0 0 0,0 0 0,1 0 0,0 0 0,0 0 0,3 7-1,-3-9-31,0-1-1,0 1 1,0-1-1,1 1 0,-1-1 1,0 0-1,1 0 1,0 0-1,-1 0 0,1 0 1,0 0-1,0-1 1,0 0-1,0 1 0,0-1 1,0 0-1,6 1 1,6-1-10,0 0 0,0-1 0,1 0 0,23-4 0,4 0-348,-22 3-235,111-9-6238,-125 9 5647,0 0-1,0-1 1,11-5 0,-4 2-611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12.4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74 5728,'-1'-1'95,"1"1"0,0-1 1,0 1-1,0-1 0,-1 1 1,1 0-1,0-1 0,0 1 1,0-1-1,0 1 0,0-1 1,0 1-1,0-1 0,0 1 1,0-1-1,0 1 0,0 0 1,0-1-1,0 1 0,1-1 1,-1 1-1,0-1 0,0 1 1,0 0-1,1-1 0,-1 1 1,0-1-1,0 1 0,1 0 1,0-1-1,16-10 2541,22-1-3,-23 8-1894,108-22 2095,-102 23-2716,1 1-1,0 0 0,34 3 0,-55-1-150,22 2-142,28 7 0,-15 2-2448,-31-8 900,0 0 0,1 1 0,7 6 0,0 1-1125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12.7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63 187 5472,'0'-1'148,"1"0"1,-1 1-1,1-1 0,0 0 1,-1 1-1,1-1 1,0 1-1,0-1 0,-1 1 1,1-1-1,0 1 1,0-1-1,0 1 1,0 0-1,-1 0 0,1-1 1,0 1-1,2 0 1,21 0 944,-3 0 76,0-3-646,1 0 0,-1-2 0,0 0 0,39-16 0,-52 17-423,1 0 0,-1-1-1,1 0 1,-2-1 0,14-10-1,-17 12-13,0 0 0,0-1-1,-1 1 1,1-1-1,-1 0 1,0 0-1,-1 0 1,1 0 0,-1 0-1,3-9 1,-5 13-69,1 0 0,-1-1 0,0 1 0,1-1 0,-1 1 0,0-1 0,0 1 1,0-1-1,0 1 0,0-1 0,0 1 0,-1 0 0,1-1 0,0 1 0,-1-1 0,0-1 0,0 2-4,0 0-1,0 0 0,1 0 1,-1 0-1,0 0 1,0 0-1,0 1 0,0-1 1,0 0-1,0 1 0,0-1 1,0 1-1,0-1 0,0 1 1,0 0-1,-2-1 1,-3 0 51,0 1 1,0 0 0,0 0 0,0 0 0,0 0 0,-9 3 0,-1 0 132,1 1 0,0 1 0,0 1 0,0 0 1,1 0-1,-1 2 0,-23 16 0,19-10 186,2 0 1,0 1-1,1 0 0,-28 35 0,39-43-266,0 1-1,0 0 1,0 0 0,1 0 0,0 1-1,-5 16 1,8-21-87,0-1-1,0 1 1,1-1-1,-1 1 1,1-1-1,0 1 1,0-1-1,0 1 1,0-1-1,1 1 1,-1-1-1,1 1 1,0-1-1,0 0 1,1 1-1,-1-1 1,0 0-1,1 0 1,0 0-1,0 0 1,4 5-1,-1-2-16,1-1-1,0 0 1,0 0-1,1-1 1,-1 0-1,1 0 1,12 5-1,-2-3-420,0 0-1,20 3 1,25 5-467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3:55.2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350 163 3648,'0'-1'151,"0"1"1,-1-1 0,1 0-1,0 1 1,-1-1-1,1 0 1,-1 1 0,1-1-1,-1 0 1,1 1-1,-1-1 1,0 1 0,1-1-1,-1 1 1,0-1-1,1 1 1,-1 0-1,0-1 1,1 1 0,-1 0-1,0-1 1,0 1-1,1 0 1,-1 0 0,0 0-1,0 0 1,0 0-1,0 0 1,1 0-1,-1 0 1,-1 0 0,-10 1 629,-10-1-255,0 1 0,0 1 1,0 1-1,0 1 0,-37 12 1,49-13-498,0 1 1,0 1 0,0 0-1,0 0 1,1 1 0,0 0-1,0 1 1,0 0 0,1 0-1,0 1 1,0 0 0,1 0-1,-10 15 1,15-20-26,0 1-1,1-1 1,-1 0 0,1 1-1,0-1 1,0 1 0,0-1 0,0 1-1,0-1 1,1 1 0,0 0-1,0 3 1,0-6 17,0 1 0,0-1 0,0 0 0,1 0 0,-1 0 0,1 0 1,-1 1-1,1-1 0,-1 0 0,1 0 0,-1 0 0,1 0 0,0 0 0,0 0 0,0 0 0,-1-1 0,1 1 0,0 0 0,0 0 0,0-1 0,0 1 0,0 0 0,0-1 0,1 1 0,-1-1 1,0 1-1,0-1 0,0 0 0,0 0 0,1 1 0,-1-1 0,0 0 0,0 0 0,0 0 0,1 0 0,-1 0 0,0-1 0,2 1 0,3-1 52,0-1 0,0 1 0,0-1 0,0 0 0,-1-1 0,1 1 0,-1-1 0,1 0 0,-1-1 0,0 1-1,0-1 1,5-5 0,3-4 81,0 0-1,19-27 0,-23 22-237,-6 11-582,-2 20 280,-1-9 366,1 0-1,-1-1 0,1 1 1,0 0-1,0 0 1,0 0-1,0-1 0,1 1 1,-1-1-1,1 1 1,0-1-1,0 1 0,0-1 1,1 0-1,-1 0 1,1 0-1,0-1 0,-1 1 1,1 0-1,6 3 1,-4-3 126,-1-1 0,1 1 0,0-1 0,0 1 0,0-1 0,1-1 0,-1 1 0,0-1 0,1 0 0,-1 0 0,1-1 0,-1 1 0,1-1 0,6-1 0,-6 0-7,0 1 0,0-1 0,0 0 0,0-1 0,-1 0 0,1 0 0,-1 0 0,1 0 0,-1-1 0,1 0 0,-1 0 0,0 0 0,7-7 0,3-4-21,0-1-1,-1 0 1,0 0-1,-2-2 1,0 1 0,-1-2-1,0 1 1,-1-2-1,-2 1 1,13-35-1,-14 30 66,-3 14-256,-1 0-1,0-1 0,-1 1 0,1-11 0,-2 21 84,1-1 1,-1 0-1,0 1 1,0-1-1,0 1 1,0-1-1,0 1 1,0-1-1,0 1 0,0 0 1,-1 0-1,3 1 1,9 10-47,0 1 1,-1 1-1,0 0 1,-1 0-1,9 18 1,-13-20 70,0 1 1,-1-1 0,4 16 0,-6-17 42,0-1 1,1 1-1,0-1 0,1 0 1,10 17-1,-14-26-34,10 14 86,18 18 1,-25-29-79,0 0 0,1 0 0,-1 0 0,1-1 0,0 0 0,0 0 0,0 0 0,10 3 0,-1-2 62,1 0-1,-1-1 0,1-1 1,-1-1-1,1 0 1,0 0-1,0-2 0,-1 0 1,1 0-1,-1-1 1,1-1-1,-1-1 0,0 0 1,0-1-1,0 0 1,21-12-1,-32 16-77,-1-1-1,1 1 1,-1-1 0,1 0-1,-1 1 1,1-1-1,-1-1 1,0 1 0,0 0-1,0 0 1,0-1-1,0 1 1,-1-1 0,1 0-1,-1 0 1,0 1-1,1-1 1,-1 0 0,0 0-1,-1 0 1,1 0-1,-1 0 1,1 0 0,-1 0-1,0 0 1,0 0-1,0 0 1,0-1 0,-1 1-1,1 0 1,-1 0-1,0 0 1,0 1 0,0-1-1,0 0 1,-1 0-1,1 0 1,-1 1 0,-1-4-1,1 4-34,0 0 1,0 0-1,0 0 0,-1 0 0,1 0 1,0 1-1,-1-1 0,1 1 0,-1-1 0,1 1 1,-1 0-1,0 0 0,0 0 0,1 0 1,-1 1-1,0-1 0,0 1 0,0 0 1,0-1-1,0 1 0,0 1 0,-4 0 1,3-1-36,0 1 0,0 0 1,0 0-1,0 0 1,0 0-1,1 1 1,-1-1-1,0 1 1,1 0-1,-1 0 1,1 1-1,0-1 1,-1 1-1,-4 5 1,5-4 35,0-1 1,1 1 0,0 0 0,-1 0-1,1 0 1,1 0 0,-1 0 0,1 1 0,-1-1-1,1 1 1,-1 7 0,2-9 45,0-1 0,0 1-1,0 0 1,1 0 0,-1-1 0,1 1 0,-1 0-1,1-1 1,0 1 0,0-1 0,0 1 0,0-1-1,1 1 1,-1-1 0,1 0 0,-1 1 0,1-1-1,0 0 1,0 0 0,2 2 0,3 1 60,1 0 0,-1 0 0,1 0 0,0-1 0,0 0-1,1-1 1,-1 0 0,1 0 0,0-1 0,-1 0 0,1 0 0,10 0 0,-4-2-753,1 1 1,0-2-1,0 0 1,0-1-1,-1-1 0,16-4 1,-4 0-1140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03.8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1684 1664,'0'0'6357,"10"-6"-4778,11-5 1338,-16 4-1605,-4 7-940,4-5 477,-2-13 575,-3-10-874,-1-4 68,7-52 1,0 40-452,2 1 0,2 0 0,1 0 0,3 1 0,22-48 0,9 8 242,61-85-1,-74 118-403,67-104 30,76-112 180,-143 218-157,50-73 246,-64 90-207,-1-1-1,14-36 0,-28 57-297,0 1 1,0-1-1,-1 0 0,0 0 0,-1 0 1,0 0-1,0-15 0,-2 14-1371,0 0 1,0-1-1,-6-15 0,3 6-1025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05.3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21 382 1248,'0'0'46,"-1"0"0,0 0 0,1 0 0,-1 0 0,0-1 0,1 1 0,-1 0 0,0 0 0,1-1 0,-1 1 0,1 0 0,-1 0 0,0-1 0,1 1 0,-1-1 0,1 1 0,-1-1 0,0 0 0,2 1 51,-1-1 0,0 1 0,0-1 0,1 1 1,-1 0-1,0-1 0,0 1 0,1-1 0,-1 1 0,0 0 0,1-1 0,-1 1 0,1 0 0,-1-1 0,0 1 1,1 0-1,-1 0 0,1-1 0,0 1 0,1-2 366,1 0 0,-1 0-1,1-1 1,-1 1 0,0-1 0,0 1 0,0-1 0,0 0-1,2-5 1,4-6 1618,-6 12-1847,-1 0 0,0-1 1,0 1-1,0-1 0,0 1 0,0-1 1,0 0-1,-1 1 0,1-1 0,-1 0 0,1 1 1,-1-5-1,-6-35 1074,2 14-760,2 18-467,0 0 0,0 1 0,-1-1 0,-4-10 0,3 11-60,1 0 1,0 0-1,1 0 1,-2-11-1,3 7 12,0 9-11,1-1-1,0 0 0,-1 1 0,2-1 0,0-8 0,0 10-1,-1 1 0,0-1 0,1 1 0,-1-1-1,0 1 1,-1-1 0,1 0 0,0 1 0,-1-1 0,1 1 0,-1-1-1,0 1 1,0 0 0,0-1 0,0 1 0,0 0 0,-3-4-1,1 1-183,3 5 160,0 0 0,0 0 0,0 0 0,0 0 0,0 0 0,0 0 0,0 1 0,0-1 0,0 0 0,0 0 0,0 0 0,-1 0 0,1 0 0,0 0 0,0 0 0,0 0 0,0 0 0,0 0 0,0 0 0,0 0 0,0 0 0,0 0 0,0 0 0,0 0 0,0 0 0,0 0 0,0 0 0,-1 0 0,1 0 0,0 0 0,0 0 0,0 0 0,0 0 0,0 0 0,0 0 0,0 0 0,0 0 0,0 0 0,0 0 0,0 0 0,0 0 0,-1 0 0,1 0 0,0 0 0,0 0 0,0 0 0,0 0 0,0 0 0,0 0 0,0 0 1,0 0-1,0 0 0,0 0 0,0 0 0,0 16 102,1 1 0,0 0 0,2-1 0,4 19 0,-3-12 107,2 37 0,-2-9-28,0 53 598,-4-91-484,-5-5 183,4-7-98,3-6 86,52-76-211,-41 63-236,0 1 1,2 0-1,18-16 1,-14 15-9,27-22 70,-18 16-1882,-21 19 265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13.9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1191 2080,'0'0'129,"0"1"1,1-1-1,-1 1 1,0 0-1,1-1 0,-1 1 1,1-1-1,-1 1 1,1-1-1,-1 0 0,1 1 1,-1-1-1,1 1 1,-1-1-1,1 0 0,0 1 1,-1-1-1,1 0 1,-1 0-1,1 0 1,0 1-1,-1-1 0,1 0 1,0 0-1,-1 0 1,13 2 5331,-12-2-5395,-1 1 0,1-1-1,0 0 1,-1 0 0,1 0-1,-1 0 1,1 0 0,0 0-1,-1 0 1,1 0 0,-1-1-1,1 1 1,-1 0 0,1 0 0,0 0-1,-1-1 1,1 1 0,-1 0-1,1 0 1,-1-1 0,1 1-1,-1-1 1,1 1 0,0-1-1,12-15 544,-7 8-378,2-2 35,0-1 0,7-15 0,40-97 791,-17 39-444,-18 41-208,2 1 0,2 2 0,2 0 1,2 2-1,35-39 0,131-129 716,-38 44-1116,-91 93 49,-18 20-292,45-60 0,-89 105-63,-1 0 1,1 1-1,-1-1 0,0-1 0,0 1 0,2-5 0,-4 9 208,0 0 1,0-1 0,0 1-1,1 0 1,-1-1-1,0 1 1,0-1 0,0 1-1,0 0 1,0-1-1,0 1 1,0-1 0,0 1-1,0 0 1,0-1-1,0 1 1,0-1 0,0 1-1,0-1 1,0 1-1,0 0 1,0-1 0,-1 1-1,1 0 1,0-1-1,0 1 1,-1-1 0,0 1-104,0 0 1,0 0-1,0 0 1,0 0 0,0 0-1,0 0 1,0 0-1,0 0 1,0 1 0,0-1-1,1 0 1,-1 1-1,0-1 1,0 0-1,0 1 1,-1 0 0,-25 14-4179,0 4 1356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14.8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27 460 2496,'0'0'784,"-9"16"1653,-9 8 2464,25-39 419,5-9-4251,-5 8-383,7-25 0,-8 22-458,20-64 432,20-54-13,-36 111-668,2 0 0,0 1-1,17-24 1,-25 44-19,-1 0 1,0 1 0,1 0-1,0-1 1,0 1 0,0 1-1,6-5 1,-10 8 39,0 0 0,0 0 0,1 0 0,-1 1 0,0-1 0,0 0 0,0 0 0,0 0 0,0 0 0,0 0 0,1 0 0,-1 1 0,0-1 0,0 0 0,0 0 0,0 0 0,0 1 0,0-1 0,0 0 0,0 0 0,0 0 0,0 0-1,0 1 1,0-1 0,0 0 0,0 0 0,0 0 0,0 1 0,0-1 0,0 0 0,0 0 0,0 0 0,0 1 0,0-1 0,0 0 0,0 0 0,-2 16-53,1-8 27,-4 51-180,-15 100 201,15-135 42,0-2 0,-2 1 0,-1 0 0,-19 39-1,-3-14 365,10-18 94,20-29-269,5-2-48,11-7 62,20-11-41,22-15-218,55-44 1,-100 68-472,0 1 1,1 1 0,0 0-1,0 0 1,20-6-1,-21 10-1663,1 0-1,-1 1 0,25-3 0,-7 6-875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16.0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34 101 3808,'0'0'31,"0"0"0,0 0 1,0 0-1,0 0 0,0 1 0,0-1 1,0 0-1,0 0 0,0 0 0,0 0 1,0 1-1,-1-1 0,1 0 0,0 0 0,0 0 1,0 0-1,0 0 0,0 0 0,0 1 1,0-1-1,-1 0 0,1 0 0,-20-3 8876,11 2-7423,9 1-1468,0 0-1,0 0 1,-1 0 0,1 0 0,0 0 0,0 0 0,0 0 0,0 0-1,0 0 1,0 0 0,0 0 0,0 0 0,0 0 0,0 0-1,0 0 1,0 0 0,0 0 0,-1-1 0,1 1 0,0 0 0,0 0-1,0 0 1,0 0 0,0 0 0,0 0 0,0 0 0,0 0-1,0 0 1,0 0 0,0 0 0,0 0 0,0 0 0,0 0-1,0 0 1,0 0 0,0 0 0,0-1 0,0 1 0,0 0 0,0 0-1,0 0 1,0 0 0,0 0 0,0 0 0,0 0 0,0 0-1,0 0 1,0 0 0,0 0 0,0 0 0,0-1 0,0 1-1,0 0 1,0 0 0,0 0 0,0 0 0,0 0 0,0 0 0,0 0-1,0 0 1,0 0 0,0 0 0,0 0 0,0 0 0,0 0-1,1 0 1,-1 0 0,10-16 928,8 2-385,1 1-1,0 0 1,38-17 0,-53 28-536,-1 0 0,2 1 0,-1 0 0,0-1 0,0 2 0,0-1 0,0 0 0,5 1 0,-7 0-26,0 0 0,0 0 1,0 0-1,0 1 0,0-1 0,0 0 0,0 1 0,0 0 0,0-1 0,0 1 0,0 0 0,0 0 0,-1 0 1,1 0-1,0 1 0,-1-1 0,1 0 0,-1 1 0,3 2 0,2 6 20,0 0 1,-1 0-1,0 1 0,6 19 1,-8-20 144,1 0 0,0 0 0,0 0 0,1-1 0,0 0 0,9 11 0,-13-18-89,1 0 0,0-1 0,0 1-1,0 0 1,0-1 0,0 0 0,0 1-1,0-1 1,1 0 0,-1 0 0,0 0-1,1 0 1,-1-1 0,1 1 0,-1-1 0,0 1-1,1-1 1,-1 0 0,1 0 0,4-1-1,3 0 109,0-1-1,0 0 1,17-7 0,-18 6-176,89-36 481,-85 32-1089,20-13 0,-25 14-1182,1-1 1,14-14-1,-21 19 1271,3-6-2811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18.0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49 1824,'0'-1'53,"0"1"1,-1 0 0,1-1-1,0 1 1,0-1-1,-1 1 1,1-1-1,0 1 1,0 0-1,0-1 1,0 1 0,0-1-1,0 1 1,0-1-1,0 1 1,0-1-1,0 1 1,0-1-1,0 1 1,0-1 0,0 1-1,0 0 1,0-1-1,1 1 1,-1-1-1,0 0 1,12-9 1429,-10 9-1372,15-9 1908,-14 8-1333,1 1-1,-1-1 1,0 0 0,0 0-1,4-4 1,-7 47 2887,1 15-3087,3 0-1,10 55 0,-12-101 43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18.4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26 4736,'-14'-25'2656,"19"25"-3136,4 8 256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18.8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5 4384,'-7'-5'1205,"9"9"86,7 14 234,-2 13-474,-2 0 0,3 47 0,-5 64 635,-3-140-1661,0 79 1330,0-81-1343,0 0 0,0 0 0,0-1 0,0 1 0,1 0 0,-1 0 0,0 0 1,0 0-1,0 0 0,0-1 0,1 1 0,-1 0 0,0 0 0,0 0 0,0 0 1,1 0-1,-1 0 0,0 0 0,0 0 0,0 0 0,1 0 0,-1 0 1,0 0-1,0 0 0,0 0 0,1 0 0,-1 0 0,0 0 0,0 0 0,0 0 1,1 0-1,-1 0 0,0 0 0,0 0 0,0 1 0,1-1 0,-1 0 0,0 0 1,0 0-1,0 0 0,0 0 0,0 1 0,1-1 0,-1 0 0,0 0 1,0 0-1,0 0 0,0 1 0,0-1 0,0 0 0,0 0 0,0 0 0,0 1 1,0-1-1,1 0 0,-1 0 0,0 0 0,0 1 0,0-1 0,0 0 0,-1 0 1,1 0-1,0 1 0,0-1 0,0 0 0,0 0 0,0 0 0,0 1 0,10-13 69,0-11-31,-1 0 1,10-40 0,-4 10-91,5 3-75,32-63 1,-49 108 117,0-1 1,0 1 0,8-10 0,-10 14 21,0 0 0,0 0-1,0 0 1,0 0 0,0-1 0,0 2 0,1-1 0,-1 0 0,0 0 0,1 0 0,-1 1 0,0-1 0,1 0 0,-1 1 0,1-1 0,-1 1-1,1 0 1,-1 0 0,1-1 0,2 1 0,-2 1-1,-1-1 1,0 1-1,1 0 0,-1 0 0,0-1 1,0 1-1,0 0 0,0 0 0,0 0 1,1 0-1,-2 0 0,1 0 0,0 0 1,0 1-1,0-1 0,0 0 0,-1 0 1,1 1-1,-1-1 0,1 1 0,-1-1 0,1 2 1,7 38 128,-7-36-165,12 148 721,-13-86-4527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19.1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1 285 6880,'1'-1'175,"0"-1"0,0 1 0,1 0 1,-1 0-1,0 0 0,1 0 0,-1 0 0,1 1 1,0-1-1,-1 0 0,1 1 0,0-1 0,-1 1 1,1-1-1,0 1 0,-1 0 0,1 0 0,0 0 1,0 0-1,-1 0 0,1 0 0,0 0 0,-1 0 1,1 1-1,0-1 0,2 2 0,-3-2-75,0 1-1,0 0 0,1 0 0,-1 0 1,0 0-1,0 0 0,0 0 1,0 0-1,0 0 0,-1 1 0,1-1 1,0 0-1,0 1 0,-1-1 1,1 0-1,-1 1 0,1-1 0,0 3 1,3 30 590,-3-21-435,0-5-322,3 51 799,-3-53-1262,-2 1-1,1-1 1,-1 0-1,0 0 1,0 1 0,0-1-1,-3 7 1</inkml:trace>
  <inkml:trace contextRef="#ctx0" brushRef="#br0" timeOffset="1">132 21 736,'-5'-15'320,"5"10"-256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19.5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45 4320,'7'-24'1392,"-7"23"-1302,1 0 1,-1 0-1,0 0 1,0 0-1,1 0 1,-1 0-1,1 0 0,-1 0 1,1 1-1,-1-1 1,1 0-1,-1 0 1,1 0-1,0 1 1,0-1-1,-1 0 1,1 1-1,0-1 0,0 0 1,0 1-1,0-1 1,0 1-1,-1 0 1,1-1-1,0 1 1,0 0-1,0-1 0,0 1 1,0 0-1,0 0 1,0 0-1,0 0 1,1 0-1,0 0 32,-1 0 0,1 1-1,-1-1 1,0 1 0,1-1 0,-1 1-1,0 0 1,1-1 0,-1 1 0,0 0-1,0 0 1,0 0 0,0 0-1,0 0 1,0 0 0,0 0 0,0 0-1,0 0 1,0 0 0,0 2 0,2 5 161,0 0 0,-1 0 1,0 1-1,0-1 1,1 11-1,0 47 749,-2-34-660,-12 324 1797,10-345-2104,0 0-162,-3 35 146,-4-19-5057,-11-27-2394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3:56.0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 18 3808,'0'-17'6560,"-5"17"-5632,2 8-544,-7 4-96,1 5-160,-4 2-32,3 1-32,-3 4-960,8 4 480,-4-3-1728,9 3 1184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19.9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14 109 4896,'-13'-20'2208,"23"11"-1920,-7 4 1472,12 2-1024,7-9 1056,4 4-1056,19-9 0,0 11-448,15-7-128,-7 9-96,5-4-672,-3 8 320,-15-3-2208,-4 6 1376,-4-3-2336,-6 0 1984</inkml:trace>
  <inkml:trace contextRef="#ctx0" brushRef="#br0" timeOffset="1">617 52 4160,'5'12'1856,"-10"8"-1600,0-12 1120,10 4-800,-5-1 416,0 2-608,0-1 96,0 5-320,0-6 0,0 1-96,-5-4 96,5 1-96,0-3-2688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20.2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41 4576,'-5'-25'2048,"0"13"-1760,5 9 384,10 3-416,-5 0-448,-1 6 96,1 3-224,3 4 192,2 2-1280,3 5 800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20.5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202 10 4896,'-11'-9'8504,"11"9"-8352,-12 1 610,0 0-469,0 1 0,0 0 0,0 1 0,0 1-1,0-1 1,1 2 0,0 0 0,0 0 0,0 1 0,-10 7-1,17-10-186,0 1 0,0-1 0,0 1 0,1 0 0,-1 0 0,-4 8-1,6-10-67,1 0 0,0-1 0,0 1 0,0 0 0,0 0 0,0 0 0,1 0 0,-1 1 0,0-1 0,1 0 0,0 0 0,-1 0 0,1 0 0,0 1 0,0-1 0,0 0-1,1 3 1,-1-4-24,1 0-1,0 0 1,-1 0-1,1 0 1,-1-1-1,1 1 0,0 0 1,0 0-1,0 0 1,-1-1-1,1 1 0,0 0 1,0-1-1,0 1 1,0-1-1,0 1 1,0-1-1,0 0 0,0 1 1,0-1-1,0 0 1,0 0-1,1 0 1,1 1-1,25-3 243,7-5-285,69-23 0,-67 20-153,-37 10 173,1 0-1,-1 0 0,0 0 0,0 0 0,1 1 1,-1-1-1,0 0 0,1 0 0,-1 1 0,0-1 1,0 0-1,1 0 0,-1 1 0,0-1 0,0 0 1,0 1-1,1-1 0,-1 0 0,0 1 0,0-1 0,0 0 1,0 1-1,0-1 0,0 0 0,0 1 0,0-1 1,0 1-1,0-1 0,0 0 0,0 1 0,0-1 1,0 0-1,0 1 0,0 20-17,0-17 19,1 19-350,1 1-4190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20.9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8 7296,'-5'-8'3328,"5"31"-2912,0-3 992,0 8-864,-3 29 896,3 11-800,-5 7 160,5-2-480,-5-2 31,10-7-223,-10-8 64,5-8-96,-5-8-64,10-8 0,-10-4-3647,5-3 1983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23.2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10 103 2720,'-3'-6'310,"-3"-12"390,6 17-569,-1 0-1,1 1 1,0-1 0,0 1-1,0-1 1,0 0 0,0 1 0,0-1-1,0 1 1,0-1 0,0 0-1,0 1 1,1-1 0,-1 1-1,0-1 1,0 0 0,1 1-1,-1-1 1,0 1 0,0-1-1,1 1 1,-1-1 0,1 1-1,8-15 6334,-9 19-5461,0 6-611,0 244 1416,-3-233-1522,2-19-224,1 0-1,-1 1 1,1-1 0,0 0 0,-1 1-1,1-1 1,0 0 0,0 1 0,1-1-1,0 5 1,0-6 141,2-7 725,0 0-846,0 0 0,0-1 0,-1 1 0,2-10 0,4-11-71,-5 17-17,24-68-359,51-105 0,-77 181 378,-1 0 0,1 1 0,0-1 0,0 1 0,0-1 0,0 1 0,0-1 0,1 1 0,-1 0 0,0 0 0,0-1 0,1 1 0,-1 0 0,1 0 0,-1 0 0,1 1 0,0-1 0,2-1 0,-3 2-10,0 0 0,0 1 0,0-1-1,1 0 1,-1 0 0,0 0-1,0 1 1,0-1 0,0 1-1,0-1 1,0 1 0,0-1-1,0 1 1,0 0 0,0-1-1,0 1 1,0 0 0,0 0 0,-1 0-1,1 0 1,0-1 0,0 1-1,-1 0 1,1 0 0,-1 0-1,1 1 1,-1-1 0,1 1-1,3 9 103,-1 1 0,0-1 1,0 1-1,-1 0 0,-1 0 0,1 17 0,-1-10 2,0 120 718,-1-79-397,0-59-684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23.7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69 3808,'18'-23'6711,"-18"22"-6670,6 34 2647,-7 49-905,0-1-409,2-45-822,-1-22-337,0 0-1,4 19 1,-3-29-102,0 0-1,0 0 1,0 0 0,0-1-1,1 1 1,0 0 0,0-1 0,0 0-1,0 1 1,0-1 0,0 0-1,6 6 1,-6-8-49,0 0 1,1 1-1,-1-1 1,0 0-1,0 0 0,0 0 1,1 0-1,-1 0 1,1-1-1,-1 1 0,0-1 1,1 0-1,-1 1 0,1-1 1,-1 0-1,1-1 1,-1 1-1,1 0 0,-1-1 1,1 1-1,-1-1 1,0 0-1,1 0 0,-1 0 1,0 0-1,3-1 0,2-2 20,0 0 0,0 0 0,-1-1 0,1 0 0,-1 0 0,10-11-1,-10 8-44,0 0 0,-1-1 1,0 0-1,0 0 0,-1 0 0,0 0 0,0-1 0,2-11 0,1-10-140,4-38 0,-8 37-1817,-2-45 1,-2 42-2808,1 34 4503,0 1 1,0-1-1,0 1 0,0-1 1,0 0-1,0 1 0,0-1 1,1 1-1,-1-1 1,0 1-1,0-1 0,0 1 1,1-1-1,-1 0 0,17-3-5786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24.4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28 4992,'0'0'102,"1"-1"-1,-1 1 1,0 0 0,0-1 0,0 1-1,1-1 1,-1 1 0,0 0 0,1 0-1,-1-1 1,0 1 0,0 0 0,1 0-1,-1-1 1,1 1 0,-1 0 0,0 0-1,1 0 1,-1-1 0,0 1 0,1 0-1,-1 0 1,1 0 0,-1 0 0,0 0-1,1 0 1,-1 0 0,1 0 0,-1 0-1,0 0 1,1 0 0,-1 0 0,1 0-1,-1 0 1,0 1 0,1-1 0,-1 0-1,1 0 1,-1 0 0,0 1 0,1-1-1,-1 0 1,0 0 0,1 1 0,-1-1-1,0 0 1,0 0 0,1 1 0,1 1 119,-1-1 1,1 1 0,-1 0-1,0 0 1,1 0 0,-1-1 0,0 1-1,1 4 1,0 3 80,0 0 0,-1 0-1,0 0 1,-1 0 0,-1 14 0,1-4 138,1 34 891,-3 0 1,-16 95-1,18-142-669,3-13-283,5-15-49,7-29-272,26-59 0,-30 86-159,1 1 0,1 0 0,1 1 0,22-28-1,-28 41 49,0 1 0,12-11 0,-16 16 42,0 0-1,0 0 1,0 0 0,0 1-1,0 0 1,1 0 0,-1 0-1,9-2 1,-12 3 21,1 1-1,-1 0 1,0 0 0,0 0-1,1 1 1,-1-1-1,0 0 1,0 0 0,0 1-1,0-1 1,1 0-1,-1 1 1,0 0 0,0-1-1,0 1 1,0-1-1,0 1 1,0 0 0,0 0-1,0 0 1,0 0-1,-1-1 1,1 1 0,0 0-1,0 0 1,-1 0-1,1 1 1,-1-1 0,1 0-1,-1 0 1,1 2 0,2 3 13,-1 1 1,-1-1 0,1 1 0,0 12 0,-1 103 366,-1-67 46,0-55-422,-1 1-1,1-1 0,0 0 0,0 1 0,0-1 0,0 1 0,0-1 1,0 0-1,0 1 0,0-1 0,0 0 0,1 1 0,-1-1 0,0 1 1,0-1-1,0 0 0,0 1 0,0-1 0,1 0 0,-1 1 0,0-1 1,0 0-1,0 0 0,1 1 0,-1-1 0,0 0 0,1 0 1,-1 1-1,0-1 0,0 0 0,1 0 0,-1 0 0,1 1 0,-1-1 1,1 0 5,0 0 0,0-1 0,0 1 1,0 0-1,0 0 0,0-1 0,0 1 1,-1-1-1,1 1 0,0-1 0,0 1 1,0-1-1,0 0 0,26-26 206,93-104-396,-117 128 123,0 0 0,0 0 0,0 0 0,0 1-1,1-1 1,-1 1 0,1 0 0,0 0 0,0 0-1,6-1 1,-9 2 30,0 1 0,1 0 0,-1 0 0,0 0 0,0 0 0,0 0 0,0 0-1,1 0 1,-1 0 0,0 1 0,0-1 0,0 0 0,0 1 0,0-1 0,0 1 0,2 0 0,-2 0 15,1 1 1,-1-1 0,0 0 0,1 1-1,-1-1 1,0 1 0,0-1 0,0 1-1,0 0 1,-1-1 0,1 1 0,0 0-1,0 2 1,6 24 63,-2 0 1,3 49-1,-5-45 219,-2 31-369,-1-38-318,0-25 303,0 1 0,0-1 1,0 0-1,0 1 0,0-1 0,0 0 1,0 0-1,0 1 0,0-1 0,0 0 0,0 1 1,0-1-1,0 0 0,0 1 0,0-1 1,0 0-1,-1 0 0,1 1 0,0-1 0,0 0 1,0 0-1,0 1 0,-3 1-1038,3-2 1039,0 0-1,-1 0 0,1 0 0,0 0 1,-1 0-1,1 0 0,0 0 0,-1 0 0,1 0 1,0 0-1,-1 0 0,1 0 0,0 0 1,0 0-1,-1 0 0,5-14-5558,-2 11 5001,0-1 1,-1 1-1,0 0 1,0-1-1,2-5 1,-3 6 376,8-22-2004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25.0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97 24 7040,'-5'-24'5717,"5"33"-5327,-1-1 1,-2 15-1,-2 3 18,-42 420 2676,21-163-1875,24-259-1098,-2 2 119,2 0-1,0 1 1,4 31-1,-2-58-211,0 0-1,0 0 1,0 0-1,0 0 1,1-1-1,-1 1 1,0 0-1,0 0 1,0 0 0,0 0-1,0 0 1,1-1-1,-1 1 1,0 0-1,0 0 1,0 0-1,1 0 1,-1 0-1,0 0 1,0 0 0,0 0-1,1 0 1,-1 0-1,0 0 1,0 0-1,0 0 1,1 0-1,-1 0 1,0 0-1,0 0 1,0 0-1,1 0 1,-1 0 0,0 0-1,0 0 1,0 0-1,1 1 1,-1-1-1,0 0 1,0 0-1,0 0 1,0 0-1,0 0 1,1 1 0,-1-1-1,0 0 1,0 0-1,0 0 1,0 0-1,0 1 1,0-1-1,0 0 1,0 0-1,1 0 1,-1 1 0,0-1-1,0 0 1,0 0-1,0 0 1,0 1-1,0-1 1,0 0-1,0 0 1,13-23 186,-6 12-107,11-20-207,36-45 1,-45 65 8,1 1 1,0-1-1,1 1 0,0 1 1,1 0-1,-1 1 1,17-9-1,-23 15 25,0-1 0,0 1 1,0 0-1,1 0 0,-1 1 0,8-2 0,-11 3 63,0-1-1,0 1 1,-1 0-1,1 1 0,0-1 1,0 0-1,0 0 1,0 1-1,0-1 0,0 1 1,0 0-1,0 0 1,-1-1-1,1 1 1,0 0-1,-1 0 0,1 1 1,0-1-1,-1 0 1,2 2-1,1 2 47,-1 0 1,0 0-1,0 0 1,0 0-1,0 0 0,-1 0 1,0 1-1,0-1 1,-1 1-1,0-1 0,0 1 1,0 0-1,0 0 1,-1-1-1,0 1 0,0 0 1,-1 6-1,-1-1 101,1 0 1,-2 1-1,1-1 0,-2 0 0,1-1 0,-1 1 0,-11 19 1,11-24-89,1 0 0,-2-1 1,1 1-1,-1-1 1,0 0-1,0 0 0,0 0 1,0-1-1,-1 1 1,0-1-1,0-1 0,0 1 1,-1-1-1,-7 3 0,4-3-54,0-1-1,0 1 0,0-2 0,0 0 1,0 0-1,-1 0 0,1-1 0,0-1 0,-11-1 1,17 1-191,-31-5-2992,14 0-3382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25.7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1 127 5312,'1'-5'423,"3"-10"1404,-4 15-1791,0-1 0,0 1 0,0 0-1,0 0 1,0-1 0,1 1 0,-1 0 0,0 0 0,0 0 0,0-1 0,0 1 0,1 0-1,-1 0 1,0 0 0,0-1 0,0 1 0,1 0 0,-1 0 0,0 0 0,0 0 0,1 0-1,-1 0 1,0-1 0,0 1 0,1 0 0,-1 0 0,0 0 0,0 0 0,1 0 0,-1 0-1,0 0 1,0 0 0,1 0 0,-1 0 0,0 0 0,0 0 0,1 0 0,-1 0 0,0 1-1,0-1 1,1 0 0,-1 0 0,0 0 0,4 2 278,-1-1-1,0 0 1,1 0 0,-1 0 0,1 0-1,-1-1 1,1 1 0,-1-1-1,1 0 1,-1 0 0,1 0-1,-1-1 1,7-1 0,1 1 265,-8 1-507,0-1 0,0 1 1,0-1-1,-1 1 0,1-1 1,0 0-1,0 0 0,-1 0 0,1 0 1,-1-1-1,1 1 0,-1-1 1,0 0-1,1 1 0,-1-1 1,0 0-1,0 0 0,0 0 1,0-1-1,-1 1 0,1 0 1,-1-1-1,1 1 0,-1-1 1,0 1-1,0-1 0,0 0 1,0 1-1,0-1 0,-1 0 1,1 0-1,-1 0 0,0 0 1,0 1-1,0-1 0,0 0 1,0 0-1,-1 0 0,1 0 0,-2-4 1,1 6-69,0-1 1,1 1-1,-1 0 1,0 0-1,0 0 1,1 0-1,-1 0 1,0 0-1,0 0 1,0 0-1,0 0 1,0 0-1,-1 0 1,1 1-1,0-1 1,0 0-1,-1 1 1,1-1-1,0 1 1,0-1 0,-1 1-1,1 0 1,-1 0-1,1-1 1,0 1-1,-1 0 1,1 0-1,0 0 1,-1 1-1,1-1 1,-1 0-1,1 0 1,-3 2-1,0-1 55,0 0 1,1 1-1,-1-1 0,0 1 1,0 0-1,1 0 0,-1 1 0,1-1 1,0 1-1,-4 3 0,4-2 6,0 0 0,0 0 1,1 0-1,-1 1 0,1 0 0,0-1 0,0 1 0,1 0 0,-1 0 1,1 0-1,0 0 0,0 0 0,1 0 0,-1 0 0,2 8 0,-1-7 27,0 1 0,1-1 0,0 1 0,0-1-1,1 0 1,0 1 0,0-1 0,0 0 0,1 0-1,0-1 1,6 11 0,-8-15-73,0-1-1,-1 1 1,1 0 0,0 0-1,0 0 1,0 0 0,0-1 0,0 1-1,0 0 1,0-1 0,0 1-1,0-1 1,0 1 0,0-1-1,0 1 1,0-1 0,0 0-1,0 1 1,0-1 0,0 0-1,1 0 1,-1 0 0,0 0 0,0 0-1,0 0 1,0 0 0,1-1-1,-1 1 1,0 0 0,0-1-1,1 0 1,3-1 41,-1 0 0,0-1-1,0 0 1,0 0 0,6-5 0,-8 5-46,31-26 170,0-1-318,45-32 1,-67 54 79,1 1-1,1 0 1,-1 0 0,1 2 0,0-1 0,1 2-1,-1 0 1,16-3 0,-25 6 77,0 1-1,0 0 1,1 0 0,-1 0-1,0 0 1,0 1 0,0 0-1,1-1 1,4 3 0,1 1 336,22 11 0,10 5 595,-20-13-476,1 0 1,-1-2-1,1-1 1,0 0-1,30 0 1,-37-4-678,0-1 0,0-1 0,19-4 0,-22 3-1033,0 0 0,0-2-1,0 0 1,14-7 0,-13 7-1135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32.4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6 656 1408,'-5'0'6757,"5"-17"-2208,-1 16-4441,1 0 0,1 0 0,-1-1 1,0 1-1,0 0 0,0 0 0,1 0 0,-1 0 0,0 0 0,1 0 0,-1 0 0,1 0 0,-1 0 0,1 0 0,0 0 0,-1 0 0,2-1 0,19-11 83,-16 10-33,66-31 212,5-1 28,-45 16-239,-2-1 1,28-24 0,15-11 27,-20 20-66,3 3 0,0 3-1,93-36 1,191-42 84,75 16 99,-201 55-107,-207 35-170,-9 3-237,-12 4-620,-129 31-8524,98-22 5386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3:56.4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113 12 4736,'9'-12'2144,"1"16"-1856,-10 1 1504,0-2-1024,-10 2 896,6 7-960,-14 4-160,5-1-352,-15 10-64,11-2-64,-6 6-1664,5 2 864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33.4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58 515 2144,'11'-14'10141,"-8"9"-10597,-2 0 638,0 1 0,1-1 0,-1 1-1,1-1 1,0 1 0,0 0 0,1 0 0,-1 0 0,5-5 0,104-135 1434,47-79-779,-130 189-729,-18 23-207,16-25-1,-69 130-278,25-57 392,-1 0 0,-28 39 0,-2-14 248,-2-1-1,-118 106 0,156-157 4,11-9-206,-1 1 0,1-1 0,0 1 0,0 0 0,0 0 0,-3 3-1,24-5 182,225-36-464,-206 30 360,0-1 0,0-2 0,50-19 0,-84 26-65,1 0-1,-1 0 0,1 0 1,-1 0-1,0-1 0,0 0 0,7-5 1,-10 7-29,0-1 0,1 1 1,-1-1-1,0 0 0,0 1 1,0-1-1,0 0 0,0 0 0,0 0 1,0 0-1,0 0 0,-1 0 1,1 0-1,-1 0 0,0 0 1,0 0-1,1 0 0,-1 0 0,0 0 1,-1-3-1,-1-4-11,0 1 0,-1-1 0,0 1 0,0 0 0,-1 0 0,0 0 0,-1 0 0,1 1 0,-1-1 0,-7-6-1,4 4-1504,0-1 0,1 0-1,-8-17 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36.1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259 487 1408,'0'0'2901,"-5"-6"-709,-5 3-1381,0 0-1,0 1 1,-1 0 0,1 1-1,-12-1 1,13 2-652,0 1 0,-1 0 0,1 0 0,0 1 0,0 0 0,0 1-1,0-1 1,0 2 0,-16 8 0,21-10-114,-1 1 1,0 0-1,1 0 0,0 1 0,-1 0 0,1-1 0,1 1 1,-1 1-1,0-1 0,1 0 0,0 1 0,0 0 1,1 0-1,-1 0 0,1 0 0,-3 10 0,4-13-39,-1 2 37,1 0 0,-1 1 0,1 0 0,0-1 0,0 1 0,0 0 0,1-1 0,-1 1 0,1 0 0,0 0 0,1 0 1,1 8-1,-1-8-4,0 0 0,1-1 1,0 1-1,0-1 1,0 1-1,0-1 1,1 0-1,-1 0 0,6 6 1,-6-8-15,0-1 0,-1 1 0,1 0-1,0-1 1,0 0 0,1 1 0,-1-1 0,0 0 0,0 0 0,0 0 0,1 0 0,-1-1 0,1 1 0,-1-1-1,0 1 1,1-1 0,-1 0 0,1 0 0,-1 0 0,5 0 0,4-2 72,-1-1 0,0 0 0,0 0 0,0-1 0,0 0-1,-1-1 1,0 0 0,0 0 0,0-1 0,14-11 0,-3-2 67,0 0-1,31-42 1,-42 50-149,-2-1 0,0 0 0,0 0 1,-1-1-1,-1 0 0,0 0 0,-1 0 0,0 0 0,-1-1 0,0 0 0,0-18 0,14-334-436,-19 348-24,-2 16 7,1 10 148,-11 22-37,10-22 245,0 0 1,-3 14 0,-7 50 19,4-10 140,5-45-29,-2 11 28,1-1 0,1 2 0,-3 50 1,8-62-8,0 0 1,2 0-1,3 17 1,-4-29-41,0 1 0,1-1 0,0 0 0,0 0 0,0 0 0,0 0 1,1-1-1,0 1 0,0-1 0,0 1 0,1-1 0,0 0 0,6 6 1,-4-5 87,0-1 1,0 1 0,1-1 0,-1 0 0,1-1 0,13 6 0,-15-8-92,0 0 0,0 0 0,0 0 0,0 0 0,0-1 0,0 0 0,0 0 1,0 0-1,0-1 0,0 0 0,8-2 0,-1 0 88,-1-1 1,0 0 0,18-10-1,-23 11-75,-1-1-1,0 1 0,0-1 0,0 0 1,-1 0-1,0-1 0,1 1 1,5-10-1,-4 5 42,-4 7-90,-1 1-1,0-1 1,1 1 0,-1-1 0,0 0 0,0 0-1,0 0 1,0 0 0,-1 0 0,1 0 0,0 0-1,-1 0 1,1 0 0,-1 0 0,0 0 0,0 0 0,0 0-1,0 0 1,0 0 0,-1-3 0,1 5-1,0-1 1,0 1-1,0-1 0,0 1 1,-1-1-1,1 1 1,0 0-1,0-1 0,-1 1 1,1-1-1,0 1 0,-1 0 1,1-1-1,0 1 1,-1-1-1,1 1 0,-1 0 1,1 0-1,-1-1 1,1 1-1,0 0 0,-1 0 1,1 0-1,-1-1 1,1 1-1,-2 0 0,1 0-17,-1 0 0,1 0 0,-1 0 0,1 0 0,-1 1-1,1-1 1,-1 0 0,1 1 0,-2 0 0,-2 1-60,1 0 1,0 0-1,0 1 0,0-1 1,-4 4-1,6-4 39,-3 2-52,1 1 0,-1-1 1,-5 8-1,9-10 88,0 0 1,0 0-1,0-1 0,0 1 0,0 0 0,1 0 1,-1 0-1,1 0 0,-1 0 0,1 0 0,0 0 1,-1 0-1,1 1 0,1 3 0,0 4 76,1 1 0,0-1-1,1 0 1,5 14 0,-6-20 1,0 1 0,0-1 0,1 1 0,-1-1 0,1 0 0,0 0 0,0-1 0,1 1 0,-1 0 0,1-1 0,6 5 0,-8-7-31,0 0 1,1 0-1,-1 0 1,0-1-1,0 1 1,0-1-1,0 1 1,1-1-1,-1 0 1,0 0-1,0 0 1,1 0-1,-1 0 0,0-1 1,0 1-1,1-1 1,2-1-1,5-1 18,0-1-1,13-8 0,-14 7-52,63-28 56,1 3 0,90-24 0,-119 40 23,65-34-1,-103 45-63,0 0 0,-1-1 0,1 0 0,-1-1 0,0 1 0,7-9 0,-2 3 27,-7 7-89,1 1-1,0-1 1,1 0 0,-1 1 0,0 0-1,7-2 1,-7 2-41,-1 1-1,1-1 1,0 0-1,-1 0 1,7-5-1,-10 7 89,0 0-1,0 0 1,0 0-1,0 0 1,0 0-1,1 0 1,-1 0-1,0 0 1,0 0-1,0 0 1,0 0-1,0 0 1,0 0-1,0 0 1,0 0-1,0 0 1,1 0-1,-1 0 1,0 0-1,0 0 1,0 0-1,0 0 1,0 0-1,0 0 1,0 0-1,0 1 1,0-1-1,0 0 1,0 0-1,0 0 1,1 0 0,-1 0-1,0 0 1,0 0-1,0 0 1,0 0-1,0 0 1,0 0-1,0 0 1,0 1-1,0-1 1,0 0-1,0 0 1,0 0-1,0 0 1,0 0-1,0 0 1,0 0-1,0 0 1,0 0-1,0 0 1,0 1-1,0-1 1,0 0-1,0 0 1,0 0-1,0 0 1,0 0-1,-2 9 330,1-7-319,0 0 0,-1-1 0,1 1 0,-1-1 0,1 0 0,-1 0 0,0 1 0,1-1 0,-1 0 0,0 0 0,0-1 0,0 1 0,0 0 0,-2 0 0,-4 2-48,-84 34 44,69-29-48,0 1 1,0 0-1,-25 16 1,47-24 61,-1 0 0,0 1 0,0-1 0,1 0 0,-1 1 0,1-1 0,-1 1 0,1-1 0,0 1 0,0-1 0,-1 1 0,1 0 0,0 0 0,1 0 0,-1 0 0,0 0 0,0 0 0,1 0 0,-1 0 0,1 0 0,0 0 0,-1 3 0,2-3 6,-1-1 0,0 1 0,1 0 0,-1 0 0,1-1 0,-1 1 0,1 0 0,0 0 0,0-1 0,0 1 0,0-1 0,0 1 0,0-1 0,0 1 0,1-1 0,-1 0-1,0 0 1,1 1 0,-1-1 0,1 0 0,0 0 0,-1-1 0,1 1 0,3 1 0,3 1 62,2 0 1,-1 0-1,0-1 0,0 0 1,1-1-1,-1 0 0,1-1 1,14 0-1,0-3-29,-1-1 0,30-8 0,-5 2-56,-28 7 9,24-9 0,-36 10-714,-1-1-1,0 0 1,11-8 0,10-7-8561,-19 14 6459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36.7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339 33 2912,'0'-1'67,"0"1"0,0-1 1,0 0-1,0 1 0,0-1 0,0 0 1,0 1-1,0-1 0,0 0 0,1 1 0,-1-1 1,0 0-1,0 1 0,1-1 0,-1 0 1,0 1-1,1-1 0,-1 1 0,1-1 1,-1 1-1,1-1 0,-1 1 0,1-1 1,-1 1-1,5-4 1393,-5 4-1354,0 0 0,1-1 0,-1 1 0,0 0 0,0 0-1,0-1 1,0 1 0,0 0 0,0 0 0,0-1 0,0 1 0,0 0-1,0-1 1,0 1 0,0 0 0,-3-5 2011,3 5-2011,0 0 0,0-1 0,-1 1-1,1 0 1,-1 0 0,0-1 34,0 1 1,0-1-1,0 1 0,-1 0 1,1-1-1,0 1 0,0 0 0,-1 0 1,1 0-1,-2 0 0,-3 1 84,1 1 0,-1 0 0,0 0 0,-6 4 0,-10 5 160,3-4-24,-92 41 1206,90-38-1371,0 2-1,1 0 1,-22 19-1,37-28-141,1 1-1,1 0 1,-1 0 0,0 1-1,1-1 1,0 1-1,-5 9 1,7-13-36,1 1 1,-1-1-1,0 1 1,1-1-1,-1 1 1,1-1-1,-1 1 1,1-1-1,0 1 1,0-1-1,0 1 1,0-1-1,0 1 1,0-1-1,0 1 1,0 0-1,1-1 0,-1 1 1,1-1-1,-1 1 1,1-1-1,-1 0 1,1 1-1,0-1 1,0 0-1,0 1 1,-1-1-1,1 0 1,0 0-1,1 0 1,-1 0-1,2 2 0,0-1 44,0-1 0,1 1 0,-1-1 0,0 1 0,1-1 0,-1 0 0,1-1-1,0 1 1,-1-1 0,1 1 0,0-1 0,-1 0 0,7-1 0,1-1 83,1 0 0,22-6 1,-22 3-113,0 0 0,0 0 0,-1-1 0,1-1 0,-2 1 0,1-2 0,-1 0 0,0 0 0,0-1 0,15-17 0,-12 8-1398,-8 44 1519,-1-13 201,-3-7-313,0-1-1,1 0 1,-1 0-1,1-1 1,0 1-1,0 0 1,1 0-1,-1-1 1,1 0-1,4 5 1,-5-6-184,0-1 0,0 0-1,1 0 1,-1 0 0,1 0 0,-1-1 0,6 4 0,-5-4-279,-1 0 1,1-1 0,-1 1 0,1 0-1,-1-1 1,1 0 0,-1 1 0,1-1-1,0 0 1,2-1 0,13-1-2886,0 2 1089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37.1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454 32 6656,'4'-26'2144,"-3"21"-1307,-1 5-771,0 0-1,-1 0 1,1 0 0,0 1-1,0-1 1,-1 0 0,1 0-1,0 0 1,0 0 0,-1 1-1,1-1 1,0 0 0,0 0-1,-1 1 1,1-1 0,0 0-1,0 0 1,0 1 0,0-1-1,0 0 1,-1 1 0,1-1-1,0 0 1,0 1 0,0-1-1,0 0 1,0 1 0,-2 5 271,-6 9 147,-2-1-1,1 0 1,-18 18 0,-40 36 1221,31-33-860,-34 32 325,40-41-874,1 1-1,2 2 1,-47 63-1,66-78-284,0 0 0,-8 25-1,10-23-87,-12 23-1,16-36 36,-5 7-2965,8-26-3826,2 0 4684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37.5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20 6816,'-8'-20'3648,"8"25"-3007,1-1-1,0 0 1,0 0 0,0 0 0,3 6 0,2 7 84,1 8-299,1-1-1,1 0 0,20 35 0,-24-46-204,2 2-465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37.8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176 21 6048,'-4'-17'1952,"4"17"-1939,0 0 0,0 0 1,0 0-1,0-1 0,0 1 1,0 0-1,0 0 0,0 0 1,0 0-1,0 0 0,0 0 1,0 0-1,0-1 0,0 1 1,0 0-1,0 0 0,0 0 1,-1 0-1,1 0 0,0 0 1,0 0-1,0 0 0,0 0 1,0 0-1,0-1 0,0 1 1,0 0-1,0 0 0,0 0 1,0 0-1,0 0 0,-1 0 1,1 0-1,0 0 0,0 0 1,0 0-1,0 0 0,0 0 1,0 0-1,0 0 0,0 0 1,-1 0-1,1 0 0,0 0 1,0 0-1,0 0 0,0 0 1,0 0-1,0 0 0,0 0 1,0 0-1,-1 0 0,1 0 1,0 0-1,0 0 0,0 0 1,0 0-1,-4 2 68,1-2 136,0 1 0,0 0 0,0 0 0,0 0 0,1 0 0,-1 1 0,0-1 0,1 1 0,-5 3 0,5-4-73,-11 10 385,1 0 1,0 0-1,0 1 1,1 0-1,1 1 1,-10 15-1,15-19-386,1 0 0,-1 0 0,1 0 1,1 1-1,0-1 0,0 1 0,-1 10 0,4-16-113,-1 1 1,1-1-1,0 0 1,1 1-1,-1-1 1,1 0-1,0 0 1,0 1-1,0-1 1,0 0-1,1 0 1,0 0-1,0-1 1,0 1-1,0 0 1,0-1-1,1 1 1,0-1-1,3 4 1,2 1-44,1 0 0,0-1 0,1 0 0,0 0 0,13 6 0,56 22 341,-45-21 104,5 2 58,-15-6 209,24 13 0,-37-15-249,-11-2-66,-9-1-108,-22 2-80,1-1 0,-1-1 1,-56 0-1,43-2-2970,-48 7 0,74-8-568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38.5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192 6 4224,'-1'-1'188,"-1"1"1,1-1 0,-1 0-1,1 1 1,-1-1-1,0 1 1,1 0-1,-1-1 1,0 1 0,1 0-1,-1 0 1,0 0-1,1 0 1,-1 0-1,0 0 1,-2 1-1,1 0 218,-1 1-1,0-1 0,0 1 0,0-1 1,1 1-1,-6 4 0,1 0 78,0 1 0,0-1-1,1 2 1,0-1 0,-6 9-1,1 2 110,0-1 0,1 2-1,-12 30 1,19-39-452,0 0 1,0 1 0,1 0-1,1 0 1,0 0-1,1 0 1,0 0 0,0 17-1,1-24-77,1 0 0,-1-1 0,1 1 0,0-1 0,0 1 0,0-1 0,1 1 0,-1-1 0,1 0-1,-1 0 1,1 0 0,3 4 0,-4-6-37,0 1 0,1-1 0,-1 0 0,1 1 0,0-1 0,-1 0 0,1 0 0,0 0-1,0 0 1,0 0 0,0-1 0,-1 1 0,1-1 0,0 1 0,0-1 0,0 1 0,0-1 0,0 0 0,0 0-1,1 0 1,-1 0 0,0-1 0,2 1 0,4-2 71,0-1 0,-1 1 0,1-2 1,-1 1-1,12-7 0,33-26 165,-51 36-259,61-49 48,18-11-326,-78 59 233,10-5-564,-11 6 590,-1 1 0,0-1 0,0 0 0,1 1 0,-1-1 0,0 1 0,0-1 1,0 1-1,0-1 0,0 1 0,0-1 0,0 1 0,0-1 0,0 1 0,0-1 0,0 1 0,0-1 1,0 1-1,0 0 0,0 9 81,0 3 77,1 0 0,0 0 0,1 1 0,6 18 0,-7-27-12,1 0-1,0 1 1,1-1-1,-1 0 1,7 8-1,-8-11-53,1 0 0,0 0 1,-1 0-1,1-1 0,0 1 0,0 0 0,0-1 0,0 0 0,0 1 0,0-1 1,0 0-1,0 0 0,1 0 0,2 0 0,-3-1-23,0 1-1,0-1 1,0 0-1,0 0 1,-1 0 0,1-1-1,0 1 1,0 0-1,0-1 1,0 1 0,0-1-1,0 0 1,-1 1-1,1-1 1,0 0-1,0 0 1,-1 0 0,1-1-1,-1 1 1,1 0-1,2-3 1,2-3 73,-1 0 0,1 0 1,5-11-1,-8 14-124,-1 0 19,49-84 465,-45 75-626,0 0 0,-1 0 1,-1-1-1,6-26 0,-4-3-4692,-6 33 3318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38.9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72 7 8128,'1'0'178,"-1"-1"1,0 1-1,0-1 1,2-1 713,-1 2-713,-1 0-1,1-1 1,-1 1-1,1 0 1,-1-1-1,1 1 1,-1 0-1,1 0 1,-1 0-1,1-1 1,-1 1-1,2 0 1,-2 0-62,0 0 0,1 1 0,-1-1 1,0 0-1,1 0 0,-1 0 0,0 1 0,0-1 1,1 0-1,-1 0 0,0 1 0,1-1 1,-1 0-1,0 1 0,0-1 0,0 0 1,1 1-1,-1-1 0,0 0 0,0 1 1,0-1-1,0 1 0,1 1 96,-1 0 0,1 0 0,-1 1-1,0-1 1,0 0 0,0 0 0,0 0 0,0 1 0,-1 1-1,-1 3 22,-1 0-1,0 0 1,-1-1-1,0 0 0,-6 9 1,-9 15 61,-16 35-775,29-59-1530,4-3 549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39.2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176 27 7232,'11'-19'2314,"-11"18"-2264,0 1-1,1-1 1,-1 1-1,0-1 1,1 1-1,-1-1 0,1 1 1,-1 0-1,1-1 1,-1 1-1,1 0 1,-1-1-1,1 1 0,-1 0 1,1 0-1,-1-1 1,1 1-1,-1 0 0,1 0 1,0 0-1,-1 0 1,1 0-1,-1 0 1,1 0-1,-1 0 0,1 0 1,1 0-1,-2 0 135,1 0-97,-1 0 0,1 0 0,-1 0 0,1 0 0,-1 0 0,1 0 0,-1 0 0,1 0 0,-1 0 0,1 0-1,-1 1 1,1-1 0,-1 0 0,1 0 0,-1 0 0,1 1 0,-1-1 0,1 0 0,-1 1 0,1-1 0,-1 0 0,0 1 0,1-1-1,-1 1 1,0-1 0,1 1 0,-1-1 0,0 0 0,1 1 0,-1-1 0,0 1 0,0 0 0,1 1-5,0 0-1,-1 0 1,0 0 0,1-1 0,-1 1 0,0 0 0,0 0 0,0 2 0,-5 26 1021,-17 54 1,4-21-554,-85 334 1642,71-284-1731,9-32-1786,10-28-2606,11-38 1465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39.5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0 185 8640,'0'-25'3904,"32"2"-3392,-9 9 1152,-1 8-1024,28-11 96,3 9-448,23-7-288,1 2 0,-1 1 0,-3 4 0,-15-4-2048,-13 9 1120,-5-14-2464,-8 5 1952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2:09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0 912 3808,'0'0'5552,"14"-4"-3419,-11 2-1980,-1-1 1,1 0-1,-1-1 1,0 1-1,3-4 1,6-9 253,5-4-222,-1 0 0,-1-1 0,0-1-1,-2 0 1,15-37 0,-17 27-105,-10 32-85,0 0 1,0 0-1,0 1 0,0-1 0,0 0 1,-1 0-1,1 0 0,0 0 0,0 1 0,0-1 1,0 0-1,0 0 0,-1 0 0,1 0 0,0 0 1,0 1-1,0-1 0,-1 0 0,1 0 1,0 0-1,0 0 0,-1 0 0,1 0 0,0 0 1,0 0-1,0 0 0,-1 0 0,1 0 1,0 0-1,0 0 0,-1 0 0,1 0 0,0 0 1,0 0-1,0 0 0,-1 0 0,1-1 0,0 1 1,0 0-1,0 0 0,-1 0 0,1 0 1,0 0-1,0-1 0,0 1 0,0 0 0,-1 0 1,1 0-1,0 0 0,0-1 0,0 1 0,0 0 1,0 0-1,0 0 0,0-1 0,0 1 1,0 0-1,-1 0 0,1 0 0,0-1 0,0 1 1,0 0-1,0 0 0,0-1 0,0 1 0,0 0 1,1-1-1,-7 17 5,7-14 550,2-11 153,20-74-275,-18 60-376,-4 21-87,-1-1 0,1 1 0,0 0 0,0-1 0,0 1 0,2-4 0,-3 6 30,0 0 1,0-1 0,0 1-1,0 0 1,0 0 0,0 0-1,0 0 1,0 0-1,0 0 1,0 0 0,0 0-1,0-1 1,0 1-1,0 0 1,0 0 0,0 0-1,0 0 1,0 0-1,0 0 1,-1 0 0,1 0-1,0 0 1,0 0-1,0 0 1,0 0 0,0 0-1,0 0 1,0 0-1,0-1 1,-1 1 0,1 0-1,0 0 1,0 0 0,0 0-1,0 0 1,0 0-1,0 0 1,0 0 0,-1 1-1,1-1 1,0 0-1,0 0 1,0 0 0,0 0-1,0 0 1,0 0-1,0 0 1,0 0 0,-1 0-1,1 0 1,0 0-1,0 0 1,0 0 0,0 0-1,0 0 1,0 1 0,0-1-1,0 0 1,0 0-1,0 0 1,0 0 0,0 0-1,0 0 1,0 0-1,0 0 1,0 1 0,0-1-1,-2 3-38,1 0 0,-1 0 0,1 1 0,0-1 0,0 1 0,1-1 0,-1 5 0,-4 13-82,-1 5 146,0-1 1,1 1-1,1 1 0,1 36 1,3-54 101,0 0 0,1 0 0,0 1 1,1-1-1,0-1 0,1 1 0,0 0 1,5 12-1,-7-20-92,-1-1 0,1 1 0,-1-1 0,1 1 0,0-1 0,-1 1 0,1-1-1,-1 1 1,1-1 0,0 1 0,0-1 0,-1 0 0,1 1 0,0-1 0,0 0 0,-1 0 0,1 1 0,0-1 0,0 0 0,-1 0 0,1 0 0,0 0 0,0 0 0,0 0 0,-1 0 0,1 0 0,0-1 0,0 1-1,0 0 1,-1 0 0,2-1 0,2-1 34,-1 1 0,0-1 0,0 1 0,0-1 0,0 0 0,5-4 0,45-42 290,70-80-1,117-180 324,-227 290-666,-1 1 0,-1-2 0,12-27 0,-13 21-105,0 0 0,-2-1 0,-1-1 1,8-52-1,-13 33-359,-2 43 413,0 1 1,0 0 0,0 0-1,0 0 1,-1-1 0,1 1 0,-1 0-1,1 0 1,-1 0 0,0 0-1,0 0 1,0 0 0,0 0 0,0 0-1,0 0 1,0 0 0,-3-2-1,3 3 25,1 1 0,-1 0-1,0-1 1,1 1-1,-1 0 1,1 0 0,-1 0-1,0 0 1,1 0-1,-1 0 1,0 0 0,1 0-1,-1 0 1,0 0-1,1 0 1,-1 0 0,0 0-1,1 0 1,-1 0-1,0 1 1,1-1-1,-1 0 1,1 1 0,-1-1-1,1 0 1,-1 1-1,1-1 1,-1 0 0,1 1-1,-2 0 1,-13 19-399,11-13 259,-26 34 19,2 0 0,-25 50 0,44-72 203,1 0 1,0 1 0,1 1-1,1-1 1,2 1 0,0 0-1,-3 38 1,7-20 101,2 0-1,1-1 1,2 1 0,17 63-1,-20-95-146,23 78 261,-21-73-131,1-1 0,0 1 0,1-1 0,13 20 0,-18-30-106,1 1 0,-1-1-1,0 1 1,0-1 0,0 0-1,1 1 1,-1-1 0,1 0 0,-1 0-1,1 0 1,0 0 0,-1 0 0,1 0-1,0-1 1,-1 1 0,1 0-1,0-1 1,0 0 0,0 1 0,0-1-1,0 0 1,-1 0 0,1 0-1,0 0 1,0 0 0,0 0 0,0-1-1,0 1 1,-1-1 0,1 1-1,0-1 1,0 1 0,-1-1 0,1 0-1,0 0 1,2-2 0,3-2 28,-1 0 0,0-1 1,0 1-1,-1-1 0,0 0 1,9-14-1,-1-2-80,-2 0 0,-1-1-1,15-45 1,-15 35-16,20-38-1,-20 49-15,-6 13-18,0 0 1,0 1-1,1-1 1,6-8 0,-11 17 46,0 1 0,0-1 0,0 0 0,0 0 0,0 0 1,0 0-1,0 1 0,0-1 0,0 0 0,0 0 0,1 0 1,-1 0-1,0 1 0,0-1 0,0 0 0,0 0 0,0 0 0,0 0 1,0 0-1,0 1 0,0-1 0,0 0 0,1 0 0,-1 0 0,0 0 1,0 0-1,0 0 0,0 0 0,0 0 0,0 1 0,1-1 0,-1 0 1,0 0-1,0 0 0,0 0 0,0 0 0,1 0 0,-1 0 1,0 0-1,0 0 0,0 0 0,0 0 0,1 0 0,-1 0 0,0 0 1,0 0-1,0 0 0,0 0 0,1 0 0,-1 0 0,0 0 0,0-1 1,0 1-1,0 0 0,0 0 0,1 0 0,-1 0 0,0 0 1,0 0-1,0 0 0,0 0 0,0-1 0,-1 20-15,-2 11-54,-2 20 101,-2 1 0,-25 86 0,31-130 29,-1-1-1,-1 0 0,1 1 1,-1-1-1,0-1 1,0 1-1,-1 0 1,1-1-1,-1 1 1,0-1-1,-10 8 0,13-12-44,1-1-1,-1 1 1,1-1-1,-1 0 0,1 1 1,-1-1-1,0 0 0,1 0 1,-1 1-1,0-1 1,1 0-1,-1 0 0,0 0 1,1 0-1,-1 0 0,0 0 1,1 0-1,-1 0 1,0 0-1,1 0 0,-1 0 1,0-1-1,1 1 0,-1 0 1,1 0-1,-1-1 1,0 1-1,1 0 0,-1-1 1,0 1-8,1-1 0,0 1 1,-1 0-1,1 0 1,0-1-1,0 1 0,-1 0 1,1 0-1,0-1 1,0 1-1,0 0 0,-1-1 1,1 1-1,0 0 0,0-1 1,0 1-1,0 0 1,0-1-1,-1 1 0,1 0 1,0-1-1,0 1 0,0 0 1,0-1-1,0 1 1,0-1-1,0 1 0,1 0 1,-1-1-1,0 1 1,0 0-1,0-1 0,0 1 1,0 0-1,0-1 0,1 1 1,-1 0-1,0-1 1,0 1-1,0 0 0,1 0 1,-1-1-1,0 1 0,1 0 1,-1 0-1,0-1 1,0 1-1,1 0 0,9-8-62,8-5 44,204-59 101,-110 39-768,-80 23-817,35-16 1,-65 25 1281,-1 0 0,1 0 0,-1 0-1,1 0 1,-1 0 0,1 0 0,-1 0-1,0 0 1,1 0 0,-1-1 0,2-2 0,-3 3 52,1 1 1,-1-1 0,0 0 0,1 0-1,-1 0 1,0 0 0,0 0 0,0 0-1,0 1 1,0-1 0,0 0 0,0 0 0,0 0-1,0 0 1,0 0 0,0 0 0,-1 0-1,1 1 1,0-1 0,-1-2 0,-7-9-1593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4:00.7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270 689 4320,'0'0'1392,"-5"-6"549,1 6-1649,1-1-1,-1 0 1,1 1-1,-1 0 1,1 0-1,-1 0 1,1 0-1,-1 1 1,1-1-1,-1 1 1,-5 2-1,-1 0-105,1 1-1,0 0 1,-9 6-1,7-3-104,0 1 0,0 0 0,1 1 0,0 0 0,0 1 1,1 0-1,-14 21 0,8-7-22,1 0 0,-20 46 1,34-69-62,-3 6-47,0-1 0,1 1 0,-2 8 0,4-14 52,0 0 0,-1 1 0,1-1 0,0 1 0,0-1 0,0 1 0,0-1 0,0 1 0,0-1 0,1 0 0,-1 1 0,0-1 0,1 1 0,-1-1 0,1 0 1,0 1-1,-1-1 0,1 0 0,0 0 0,0 0 0,0 1 0,1 0 0,-2-2 14,1 1 1,0-1 0,0 0 0,0 1 0,0-1 0,0 0 0,-1 0 0,1 1 0,0-1-1,0 0 1,0 0 0,0 0 0,0 0 0,0 0 0,0 0 0,0-1 0,0 1 0,-1 0 0,1 0-1,0-1 1,0 1 0,1-1 0,21-12 285,-10 2-241,0 0 0,12-15 0,-4 5-136,-3 4 103,0-2 0,-2 0 0,0-1 0,-1 0 0,-1-2 0,-1 1 1,-1-2-1,18-45 0,39-195 254,-52 189-118,-12 55-81,-2 0 0,0 0 1,-1-1-1,0 1 1,-3-26-1,1 42-74,0 0 1,-1 0-1,1 0 0,-1 1 1,0-1-1,0 0 0,0 0 0,-1 0 1,-1-2-1,3 4-16,-1 1 0,1-1 0,0 1 0,-1-1 0,1 1 0,0 0 0,-1-1 1,1 1-1,-1-1 0,1 1 0,-1 0 0,1 0 0,-1-1 0,1 1 0,-1 0 0,1 0 0,-1-1 1,0 1-1,0 0 0,0 0-6,0 0 0,0 1 0,1-1 1,-1 0-1,0 0 0,0 1 0,1-1 1,-1 1-1,0-1 0,1 0 0,-1 1 1,0-1-1,1 1 0,-1 0 0,1-1 1,-1 1-1,1-1 0,-1 1 0,0 0 1,-3 7-33,-1-1 0,2 1 0,-1 0 0,1 0 0,0 0 0,0 0 0,1 1 0,-2 14 0,-3 73-100,7-84 108,0 181 85,2-169-56,1-1 0,1 1 0,0-1 0,2 0 0,1-1 0,11 25 0,-14-37 23,1 0 1,1-1-1,0 0 1,0 0-1,1 0 1,0-1-1,0 0 0,1 0 1,0 0-1,15 9 1,-17-13 45,1 0 0,-1-1 0,1 1 0,0-1 0,0-1 0,0 1 0,0-1 0,1 0 0,-1-1 0,1 0 0,-1 0 0,1-1 0,-1 0 0,1 0 0,14-2 0,-18 1-24,1-1 1,-1 1 0,1-1-1,-1 0 1,1-1-1,-1 1 1,0 0-1,0-1 1,6-6 0,5-5-134,13-16 0,-17 18-149,29-26 153,-29 30 113,-9 7 24,0 0 0,0-1 0,0 1 0,-1 0 0,1-1 0,0 1 0,-1-1 0,1 1 0,-1-1 0,0 0 0,0 0 0,1 0 0,-1 0 0,0 1 0,0-4 0,1 0 59,-1 4-85,-1 1 0,0-1 0,0 1 0,0-1 0,0 1 0,0-1 0,0 1 0,0 0 0,0-1 0,0 1 0,0-1 0,0 1 0,0-1 0,-1 1 0,1-1 0,0 1 0,0 0 0,0-1 0,0 1 0,-1-1 0,1 1 0,-1-1 0,1-2 78,0 3-103,0-1 0,0 1 1,0-1-1,0 1 0,-1 0 1,1-1-1,0 1 0,0 0 1,0-1-1,0 1 0,0-1 1,0 1-1,-1 0 0,1-1 1,0 1-1,0 0 0,-1-1 1,1 1-1,0 0 0,0 0 0,-1-1 1,1 1-1,0 0 0,-1 0 1,1-1-1,0 1 0,-1 0 1,1 0-1,-1 0 0,1 0 1,0 0-1,-1-1 0,1 1 1,-1 0-1,1 0 0,0 0 1,-1 0-1,1 0 0,0 0 1,-1 0-1,1 0 0,-1 0 1,1 1-1,0-1 0,-1 0 1,1 0-1,-1 0 0,1 0 1,0 1-1,-1-1 0,1 0 1,0 0-1,-1 1 0,-4 1-53,0 1 0,1 0 0,-1 1 0,1-1 0,0 1 0,0-1 0,0 1 0,0 1 0,-6 7 0,1 3-60,-15 29 0,20-37 58,1-1 0,0 1 1,0 0-1,1 0 0,0 0 0,0 1 0,0-1 0,1 0 0,0 1 0,0-1 0,1 1 0,1 13 1,-1-21 71,0 1 0,0 0 0,1-1 0,-1 1 0,0-1 0,0 1 0,0 0 0,1-1 0,-1 1 0,0-1 0,1 1 0,-1-1 0,0 1 1,1-1-1,-1 1 0,1-1 0,-1 1 0,1-1 0,-1 0 0,1 1 0,-1-1 0,1 0 0,-1 1 0,1-1 0,-1 0 0,1 0 0,0 1 0,-1-1 1,1 0-1,-1 0 0,1 0 0,0 0 0,-1 0 0,1 0 0,-1 0 0,1 0 0,0 0 0,-1 0 0,1 0 0,0-1 0,-1 1 0,1 0 1,-1 0-1,2-1 0,2 0 85,-1-1 0,1 0 0,0 0 1,5-4-1,-5 3-47,0-1 1,-1 0-1,1 0 1,-1 0-1,0 0 1,0-1-1,0 1 1,0-1-1,-1 0 1,4-9-1,2-4 56,6-14 52,15-46-1,-27 55-602,-2 19-322,0 16 384,1 2 385,1 1 0,0-1 1,1 1-1,7 18 0,-8-27 4,1-1 0,-1 0 0,1 0 0,0 0 0,1 0 0,-1 0 0,1-1 0,0 1 0,0-1-1,1 0 1,-1-1 0,1 1 0,0-1 0,0 1 0,5 1 0,-1 0 60,1-1-1,-1 0 0,1 0 1,0-1-1,-1 0 1,1-1-1,19 2 1,-23-4-30,12 2 203,1-2 1,19-2 0,-32 1-175,0 0 1,0 0 0,1 0-1,-1-1 1,0 0 0,-1-1-1,1 1 1,0-1 0,-1 0-1,6-5 1,-5 4-50,-1-1 0,1 0 1,-1 0-1,-1-1 0,1 0 1,-1 1-1,0-1 0,0-1 0,-1 1 1,0-1-1,0 1 0,0-1 0,-1 0 1,0 0-1,0 0 0,-1 0 1,0 0-1,0-8 0,-1 15-37,1-1 1,-1 1-1,0 0 0,0-1 0,0 1 1,0 0-1,0 0 0,0-1 0,0 1 0,-1 0 1,1-1-1,0 1 0,0 0 0,0 0 1,0-1-1,0 1 0,0 0 0,0 0 1,-1-1-1,1 1 0,0 0 0,0 0 1,0-1-1,-1 1 0,1 0 0,0 0 0,0 0 1,0-1-1,-1 1 0,1 0 0,0 0 1,0 0-1,-1 0 0,1 0 0,0 0 1,-1 0-1,1 0 0,0-1 0,0 1 1,-1 0-1,1 0 0,0 0 0,-1 0 0,1 0 1,0 0-1,-1 1 0,4 37-693,-3-24 674,0 0 1,1 0 0,0 0-1,1-1 1,0 1 0,1-1-1,6 15 1,-5-15-8,-2-8 104,0 0-1,0 0 1,0 0 0,4 5 0,-5-9-16,0 0 0,0 0 0,0 0 0,0 0-1,0 0 1,0 0 0,0 0 0,0 0 0,0-1 0,0 1 0,1 0-1,-1-1 1,0 1 0,0-1 0,1 1 0,-1-1 0,0 1-1,1-1 1,-1 0 0,0 0 0,2 0 0,-1 0-7,0 0 0,-1-1 0,1 1 0,-1-1 0,1 0-1,-1 1 1,1-1 0,-1 0 0,1 0 0,-1 0 0,0 0 0,1 0 0,-1 0 0,1-2 0,18-19-70,-18 18 0,6-6 46,-1-2-1,12-22 0,-4 5 16,-11 18-121,2-4-181,-6 15 265,1 0 0,-1 0 1,0 0-1,0 0 0,0 0 0,0-1 1,0 1-1,0 0 0,1 0 0,-1 0 1,0 0-1,0 0 0,0 0 0,0-1 1,1 1-1,-1 0 0,0 0 0,0 0 0,0 0 1,0 0-1,1 0 0,-1 0 0,0 0 1,0 0-1,0 0 0,1 0 0,-1 0 1,0 0-1,0 0 0,0 0 0,1 0 0,-1 0 1,0 0-1,0 0 0,0 0 0,0 1 1,1-1-1,-1 0 0,0 0 0,0 0 1,0 0-1,0 0 0,0 0 0,1 1 0,-1-1 1,0 0-1,0 0 0,0 0 0,0 0 1,0 0-1,0 1 0,0-1 0,0 0 1,1 0-1,-1 0 0,0 1 0,0-1 1,0 2-1,1-1 0,-1 1 1,1 0-1,-1-1 0,0 1 1,1 0-1,-1-1 1,0 1-1,0 2 0,1 13 134,1-12-104,-1 0 0,1 0 0,0-1 1,1 1-1,-1 0 0,4 4 0,-4-7-5,-1-1-1,1 1 1,0-1-1,-1 1 1,1-1 0,0 0-1,0 1 1,0-1-1,0 0 1,0 0 0,0-1-1,0 1 1,1 0-1,-1-1 1,0 1 0,4-1-1,-2 1 38,1 0-1,0-1 1,0 1-1,0-1 0,0-1 1,0 1-1,0-1 1,0 1-1,-1-1 1,10-3-1,-7 0-11,6-2 65,-1-1-1,0 0 1,16-12-1,4-4-356,0 1 1,53-26-1,-68 39 269,-10 5-23,17-10 279,-23 14-253,0-1 0,0 0 0,0 1 0,0-1 0,-1 0-1,1 0 1,0 1 0,0-1 0,-1 0 0,1 0 0,-1 0-1,1 0 1,-1 0 0,1 0 0,-1 0 0,1 0-1,-1 0 1,1-2 0,-2 2-24,1 1-1,0 0 1,-1 0-1,1-1 1,0 1-1,-1 0 1,1 0-1,-1-1 1,1 1-1,0 0 1,-1 0-1,1 0 1,-1 0-1,1-1 1,-1 1-1,1 0 1,0 0-1,-1 0 1,1 0-1,-1 0 1,1 0-1,-1 0 1,1 1-1,-1-1 1,1 0-1,-13 1-133,5 2 22,0 0 0,0 1 0,0 0 0,0 0 0,0 1 0,1-1-1,0 2 1,-8 6 0,4-1 26,1 0-1,0 0 1,1 0-1,-9 16 1,16-24 86,0-1 1,1 1 0,-1 0 0,1 0 0,0 0 0,0 0 0,0 1-1,1-1 1,-1 0 0,1 0 0,-1 0 0,1 1 0,1 5 0,-1-8 7,0 0 0,0 0 0,1 0 0,-1 1 0,0-1 1,1 0-1,-1 0 0,1 0 0,0 0 0,-1 0 0,1 0 1,0 0-1,0 0 0,-1 0 0,1-1 0,2 2 0,-2-1 24,1 0 0,-1 0 0,1-1 0,0 1-1,-1-1 1,1 1 0,0-1 0,0 1 0,-1-1-1,1 0 1,0 0 0,0 0 0,-1 0 0,3-1 0,3 0 57,0-1 0,-1 1 0,1-2 0,-1 1 0,0-1 0,0 0 0,0 0 1,0 0-1,-1-1 0,1 0 0,-1 0 0,0-1 0,0 0 0,0 1 1,-1-2-1,8-10 0,-7 9-117,-2 3 24,-1 1-1,0-1 1,0 1-1,0-1 1,0 0-1,-1 0 1,2-5-1,-3 8-7,0 1 0,0 0-1,0 0 1,0 0 0,0 0-1,0 0 1,0-1 0,0 1-1,0 0 1,0 0 0,0 0-1,0 0 1,0-1 0,0 1-1,0 0 1,1 0 0,-1 0-1,0 0 1,0 0 0,0 0-1,0-1 1,0 1 0,0 0-1,0 0 1,0 0 0,0 0-1,1 0 1,-1 0 0,0 0-1,0 0 1,0-1 0,0 1-1,0 0 1,0 0 0,1 0-1,-1 0 1,0 0 0,0 0-1,0 0 1,0 0 0,0 0-1,1 0 1,-1 0 0,0 0-1,0 0 1,0 0 0,0 0-1,0 0 1,1 0 0,-1 0-1,0 0 1,0 0 0,0 0-1,8 10-441,5 20 71,-4 9 327,-1 0 1,4 58-1,-8-59-31,-2-18 65,8 88 182,-10-89-100,0 0 0,-1 0 0,-5 28 0,5-41-69,0 0 1,-1-1-1,0 1 1,0-1-1,-1 0 1,1 0-1,-5 6 1,5-8 20,0-1 0,0 1 0,0-1 1,0 0-1,0 1 0,-1-1 0,1 0 1,-1-1-1,0 1 0,1 0 0,-1-1 1,0 1-1,0-1 0,0 0 0,-3 1 1,-3-1-65,0 1 1,0-2-1,0 1 1,0-1-1,0-1 1,0 1-1,0-1 1,-16-5-1,12 3-174,7 2 163,0-1 0,1 1 0,-1-1 0,1-1 1,-11-5-1,14 8 12,1-1 0,-1 0 0,1 0 0,-1-1-1,1 1 1,0 0 0,-1 0 0,1-1 0,0 1 0,-2-3 0,3 3 52,0 1-1,0-1 1,0 0-1,0 0 1,0 0 0,-1 0-1,2 0 1,-1 1-1,0-1 1,0 0 0,0 0-1,0 0 1,0 0 0,1 1-1,-1-1 1,0 0-1,1 0 1,-1 0 0,1 1-1,-1-1 1,1 0 0,-1 1-1,1-1 1,-1 0-1,1 1 1,0-1 0,74-68 874,-5 9-546,-17 16-102,-6 3-40,-7 7 4,-1-2 0,50-61 0,-67 69 55,-1-2 0,27-51 0,-21 15-141,-2 0 1,16-71-1,-3 12-40,-30 101-104,7-20-45,-2-1 0,-1-1 0,6-50 0,-18 94 8,0 0 1,0 0 0,0 0-1,0 0 1,-1 0-1,1 1 1,0-1-1,-2-3 1,2 5 60,0 0 1,0 0-1,0-1 0,0 1 1,0 0-1,0 0 0,0 0 1,-1-1-1,1 1 0,0 0 1,0 0-1,0 0 0,0 0 1,-1 0-1,1-1 0,0 1 1,0 0-1,0 0 0,0 0 1,-1 0-1,1 0 0,0 0 1,0 0-1,0 0 0,-1 0 1,1 0-1,0 0 0,0 0 1,-1 0-1,-7 7-215,3 2 162,0 0 1,1 0 0,0 0 0,-5 18 0,-7 43 180,9-40 18,-52 346 68,41-238 89,17-132-253,1 1-1,0 0 1,0 8 0,1 4 213,34-42-1015,-19 10 703,0-1 14,0 1 0,1 1 0,36-19 1,-51 30 60,0 0 1,0 0 0,0 0 0,0 1 0,0-1 0,0 1 0,0-1 0,0 1 0,0 0 0,0 0 0,0 0 0,0 0-1,0 0 1,0 0 0,1 1 0,-1-1 0,0 1 0,0-1 0,0 1 0,-1 0 0,1 0 0,0 0 0,0 0 0,0 0-1,2 2 1,1 2 39,1 1 1,-1 0-1,0 0 0,-1 0 0,7 11 0,10 13 59,-18-26-54,0-1 1,0 1-1,1-1 0,-1 0 1,1 0-1,0 0 1,0 0-1,0-1 1,0 1-1,0-1 1,1 0-1,-1 0 1,1-1-1,-1 1 1,1-1-1,-1 0 1,1-1-1,0 1 1,0-1-1,-1 0 1,1 0-1,0 0 0,0 0 1,-1-1-1,1 0 1,0 0-1,7-3 1,-4 1 13,-1 0 0,0-1 0,1 0 0,-1 0 0,-1 0 0,1-1 0,11-10 0,-7 3-37,0 0-1,17-24 1,-15 16-10,-1 0-1,-1-1 1,15-41 0,14-69 248,-25 78-107,6-32-56,-3-1-1,9-131 0,-26 214-120,0-20-19,-1 22 15,0 0 0,0 0 0,0 0 0,0 0 0,0 0 0,0 0 0,0 0 0,-1 0 0,1 0 0,0 0 0,-1 0 0,1 0 0,-1 0 0,1 0 0,-1 0 0,0-1 1,0 5-82,0 0 0,0-1 0,0 1 0,0-1 0,0 1 0,1 0 0,-1 3 0,-6 37-112,3-15 342,-3 31 1,14 280-36,-4-313-97,0-1 1,2 1 0,1-1-1,1 0 1,18 42 0,-22-60 32,1-1 0,0 0 0,0 0 0,0 0 0,1-1 0,0 0 0,0 0 0,0 0 0,1 0 0,0-1 0,0 0 0,0 0 0,0 0 0,1-1 0,-1 0 0,1 0 0,0-1 1,0 0-1,0 0 0,0-1 0,0 1 0,0-1 0,0-1 0,0 0 0,1 0 0,-1 0 0,0-1 0,0 0 0,0 0 0,0-1 0,0 0 0,0 0 0,0 0 0,0-1 0,-1 0 1,0-1-1,1 1 0,-1-1 0,0-1 0,7-5 0,-10 5-36,1 1 0,-1-1 0,0 1 0,0-1 0,0 0 0,-1 0 0,0-1 0,0 1 0,0 0 0,0-1 0,-1 1 0,0-1 0,0 0 0,0-8 0,-1 6-40,0 0-1,0 1 1,-1-1-1,0 0 1,-1 0-1,1 0 1,-2 1-1,1-1 1,-7-12 0,9 19 27,0 0 0,0 1 0,0-1 1,-1 1-1,1-1 0,0 1 0,0-1 1,-1 1-1,1-1 0,0 1 0,-1 0 1,1-1-1,-1 1 0,1-1 0,0 1 1,-1 0-1,1-1 0,-1 1 0,1 0 1,-1 0-1,1-1 0,-1 1 0,1 0 1,-1 0-1,1 0 0,-1 0 0,0 0 1,1 0-1,-2 0 0,1 0-18,1 0 0,-1 1 0,0 0 1,0-1-1,0 1 0,1-1 0,-1 1 0,0 0 0,1 0 0,-1-1 0,0 1 0,1 0 1,-1 0-1,1 0 0,-1 1 0,-2 4-129,0 1-1,1-1 1,-3 11 0,4-9 151,-1-1 0,1 1 1,1 0-1,-1-1 0,1 1 1,1 0-1,0 0 0,0-1 0,0 1 1,1-1-1,0 1 0,4 9 1,-3-11 37,0 0 1,0-1 0,0 1 0,1-1-1,0 0 1,0 0 0,1 0-1,-1-1 1,1 1 0,0-1-1,0 0 1,0-1 0,1 1-1,-1-1 1,8 3 0,-5-3 119,0 1 1,-1-2 0,1 1-1,1-1 1,-1 0-1,12 0 1,-15-1-60,1-2 0,-1 1 0,1-1 1,0 1-1,-1-1 0,0-1 0,1 1 1,-1-1-1,0 0 0,8-4 0,-3 0-35,1-1 1,-1 0-1,-1-1 0,18-17 0,1-1-37,-26 24-40,-1 1 1,0 0-1,0 0 0,1 0 1,-1 0-1,0 0 0,1 1 1,2-2-1,-3 2 10,-1 0 0,1 0 0,-1 0-1,1 0 1,-1 0 0,1 1 0,-1-1 0,1 0-1,-1 0 1,1 0 0,-1 1 0,1-1 0,-1 0-1,0 1 1,1-1 0,-1 0 0,1 1 0,-1-1-1,0 1 1,1-1 0,-1 0 0,0 1 0,0-1-1,1 1 1,-1-1 0,0 1 0,0-1 0,1 2 0,14 37 246,-12-29-131,1-1 1,-1 1-1,2-1 1,5 9-1,-8-16-73,-1 1-1,1-1 1,1 1-1,-1-1 1,0 0-1,1 0 1,-1 0-1,1 0 1,-1 0-1,1-1 1,0 1-1,0-1 1,0 1-1,0-1 1,0 0-1,0 0 1,3 0-1,4 0 74,0 0 0,1-1 0,-1 0 0,0 0 1,0-1-1,0-1 0,0 1 0,0-2 0,14-4 0,2-3 195,0-1 0,28-17 0,-45 22-212,0-1 0,0 1 0,-1-1 0,0-1 0,8-9 0,15-15-534,-30 32 435,-1 0 0,0 0 0,0-1 0,0 1 0,0 0 0,1 0 0,-1 0 0,0 0 0,0 0 0,0-1 0,1 1 0,-1 0 0,0 0 0,0 0 0,0 0 0,1 0 0,-1 0 0,0 0 0,0 0 0,1 0 0,-1 0 0,0 0 0,0 0 0,1 0 0,-1 0 0,0 0 0,0 0 0,0 0 0,1 0 0,-1 0 0,0 0 0,0 0 0,1 0 0,-1 1-1,0-1 1,4 9-371,-4 16 267,-1-14 174,0-6-116,0 1 0,0 0 1,0-1-1,-1 1 0,1-1 1,-1 0-1,-1 1 0,1-1 1,-6 9-1,0-4 49,0-1 0,0 1 0,-19 15 0,23-22 120,0 0-1,0-1 0,0 1 0,0-1 1,0 0-1,-1-1 0,1 1 0,-1-1 1,1 0-1,-1 0 0,0 0 1,1-1-1,-9 1 0,10-2-205,10-2 270,13-2 202,105-10-634,-96 13-148,8 0-1045,-1-1 0,41-9 1,-55 7 179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39.9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195 1 7040,'-15'19'2282,"9"-6"-1386,-54 188 4315,21-55-3291,-29 124 186,66-261-1987,0-1-1,1 1 0,0 0 1,1 15-1,0-23-100,0 0 1,0 1 0,0-1-1,0 0 1,0 0-1,0 0 1,1 1-1,-1-1 1,0 0-1,1 0 1,-1 0 0,1 0-1,0 0 1,-1 0-1,1 0 1,0 0-1,-1 0 1,1 0-1,0 0 1,0 0 0,0 0-1,0-1 1,0 1-1,0 0 1,0-1-1,0 1 1,0-1-1,0 1 1,0-1 0,0 1-1,0-1 1,1 0-1,-1 1 1,0-1-1,0 0 1,0 0-1,1 0 1,-1 0 0,0 0-1,0 0 1,0 0-1,1-1 1,1 0-1,11-3-31,1-1 0,-1 0 0,20-11-1,14-6-141,-46 21 147,0 0-1,0 1 1,0-1-1,0 1 1,1-1-1,-1 1 1,0 0-1,0-1 1,0 1-1,0 0 1,1 1 0,-1-1-1,0 0 1,0 1-1,0-1 1,0 1-1,0-1 1,0 1-1,3 1 1,-3 0 14,1 0 0,-1 0 0,0 0 1,0 0-1,0 0 0,-1 0 0,1 0 1,0 1-1,-1-1 0,1 1 1,-1-1-1,2 6 0,1 4-29,-1-1 1,-1 1-1,0 0 1,-1 0-1,0 21 0,-1-17-813,-2-1 0,1 1 0,-6 17-1,-7 18-6751,9-30 4490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40.3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90 47 9792,'-66'-47'4448,"47"59"-3872,14-9-800,10 6 0,4 2-384,9 6 320,8-1-2080,3 4 1280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40.7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258 19 4992,'-9'-19'3738,"8"22"-3480,0-1 0,1 1-1,-1-1 1,0 0-1,1 1 1,0-1-1,0 1 1,0 2 0,-2 11 399,-2-2-142,-1 1 1,-1-1-1,0 0 0,-1-1 0,0 0 0,-1 0 0,-15 18 1,-19 31 594,24-29-801,1 1 1,1 0-1,3 1 0,-17 59 1,17-40 74,-14 105 0,27-151-274,0 0 1,0 0-1,0-1 1,1 1 0,2 9-1,-2-14-45,0 0 0,0 1 0,0-1 0,0 0 0,1 0 0,0-1 0,-1 1 0,1 0-1,0 0 1,0-1 0,0 1 0,0-1 0,1 0 0,3 4 0,2-2 9,-1 0 0,1 0 0,0-1 0,0 0 0,0 0 0,1 0 0,-1-1 0,1-1 0,-1 1 0,1-2 0,-1 1 0,1-1 0,9-1 0,15-2-181,66-15 0,-88 16 37,1-1-337,0 0 0,0-1 0,-1 0 0,13-7 0,-16 7-750,0-1 1,0-1-1,9-7 1,-16 12 832,0 0 0,0 0 0,0 0 0,0 0 0,-1 0 0,1 0 0,0 0 0,0 0 0,-1-1 0,1 1 0,-1 0 0,1-1 0,-1 1 0,1 0 0,-1-1 0,0 1 0,0 0 0,0-1 0,0 1 0,0-1 0,0 1 0,0 0 0,0-1 0,0 1 0,-1 0 0,1-1 0,-1-1 0,-8-23-3057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41.1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29 9216,'-27'-28'4192,"49"28"-3648,-4 0 960,0 0-928,17 0 191,2 0-447,13 0-128,3 8-128,2-5-64,-6 1 32,-4 1-1087,0-2 575,0 2-2432,-5-2 1632,10 1-3584,0 4 2752,-11 5-704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41.4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140 212 6400,'-22'20'2368,"12"5"-1856,-8 6-128,15-6 1216,-7 7-960,-4 8 640,6 0-736,-2-4-160,2-4-224,-2-1 224,1-8-192,4-3 96,2-3-160,-2-5-2880,0-7 1504,15-42-8000</inkml:trace>
  <inkml:trace contextRef="#ctx0" brushRef="#br0" timeOffset="1">185 17 6048,'0'-8'2240,"5"8"-1728,0-8-160,3 16-1184,-3 0-1792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41.8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10 6144,'-1'-9'2661,"2"9"-2541,-1 1-1,1-1 1,-1 1 0,1 0-1,-1-1 1,0 1 0,1 0-1,-1-1 1,0 1 0,1 0-1,-1-1 1,0 1 0,0 0-1,0-1 1,0 2 0,3 16 728,-2-1 0,0 0 0,-1 1 0,-4 32 0,-20 70 1093,21-107-1760,-3 14 400,-2 0 1,0-1-1,-19 39 0,25-58 327,7-9-440,11-9-105,-2-4-422,-1 0 0,0-1 1,-1-1-1,17-30 0,-8 12-74,13-21-100,44-64-275,-77 119 515,8-10-208,-5 9 22,-4 8 29,-3 5 162,1-3 73,0 0 0,1 1 0,-1 10 0,1 0 112,0-16-129,0 0 0,1 0 0,0 1 0,0-1 0,0 0 0,0 0 0,0 0 0,1 0 0,-1 1 1,1-1-1,1 3 0,-2-6-59,0 1 1,1-1-1,-1 1 1,0-1-1,1 0 0,-1 1 1,0-1-1,1 0 1,-1 1-1,1-1 1,-1 0-1,0 1 1,1-1-1,-1 0 1,1 0-1,-1 0 1,1 0-1,-1 1 1,1-1-1,-1 0 0,1 0 1,-1 0-1,1 0 1,-1 0-1,1 0 1,-1 0-1,1 0 1,-1 0-1,1 0 1,-1-1-1,1 1 1,-1 0-1,1 0 0,-1 0 1,1-1-1,-1 1 1,1 0-1,-1 0 1,0-1-1,1 1 1,0-1-1,21-17-52,-18 13 30,4-1 1,7-8-17,18-13 0,-29 24-3,0 0 0,1 1 0,-1-1 0,1 1 0,-1 0 0,1 0 0,0 0 0,0 1 1,9-2-1,-14 3 26,1 0 0,0 0 1,0 0-1,-1 0 0,1 0 0,0 1 1,0-1-1,-1 0 0,1 0 1,0 1-1,0-1 0,-1 0 0,1 1 1,0-1-1,-1 0 0,1 1 1,-1-1-1,1 1 0,0-1 0,-1 1 1,1 0-1,-1-1 0,0 1 1,1 0-1,-1-1 0,1 1 0,-1 0 1,0-1-1,0 1 0,1 0 0,-1 0 1,0-1-1,0 1 0,0 0 1,0 0-1,0-1 0,0 1 0,0 0 1,0 0-1,0 1 0,0 6 96,-1 1 1,0-1-1,-2 10 0,0-4-8,-7 48 353,5-40-275,2 1 1,-1 29 0,4-49-168,0 0 1,0 0-1,0 0 1,0 0-1,1 0 0,0 0 1,-1 0-1,1-1 0,0 1 1,0 0-1,3 5 1,-3-7-151,1 1 1,-1-1-1,1 0 1,-1 1 0,1-1-1,-1 0 1,1 0 0,0 0-1,-1 0 1,1 0-1,0 0 1,0-1 0,0 1-1,0-1 1,0 1 0,0-1-1,0 0 1,3 1-1,44-1-6792,-22-3 555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42.1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125 235 9568,'0'0'146,"-1"-1"0,1 1 0,0 0 1,0-1-1,0 1 0,0-1 0,-1 1 0,1-1 1,0 1-1,0 0 0,0-1 0,0 1 1,0-1-1,0 1 0,0-1 0,0 1 0,0-1 1,0 1-1,0-1 0,1 1 0,-1-1 0,0 1 1,0 0-1,0-1 0,1 0 0,10-5 2208,-4 4-2168,0-2-25,-1 0-1,1 0 1,-1-1 0,0 1 0,0-1-1,-1 0 1,0-1 0,7-7 0,-3 1 5,-1 1 0,0-1 1,9-19-1,-15 26-130,0 0 0,0-1 0,0 1 0,-1-1 0,1 1 0,-1-1 0,-1 1 0,1-1 1,-1-9-1,0 14-28,0-1 1,0 1 0,-1-1 0,1 1 0,-1-1-1,1 1 1,-1-1 0,1 1 0,-1-1 0,0 1-1,1 0 1,-1-1 0,0 1 0,0 0 0,0 0-1,0-1 1,0 1 0,-1 0 0,1 0 0,0 0-1,0 0 1,-1 1 0,1-1 0,0 0 0,-1 1-1,1-1 1,-1 0 0,1 1 0,-1 0 0,1-1-1,-1 1 1,1 0 0,-1 0 0,0 0 0,1 0-1,-1 0 1,1 0 0,-3 1 0,-1-1 79,0 1 1,1 1 0,-1-1-1,0 1 1,1-1 0,-1 1 0,1 1-1,-1-1 1,1 1 0,0-1-1,0 1 1,0 0 0,1 1-1,-1-1 1,1 1 0,-4 4-1,-6 9 337,1 0 0,-14 26 1,23-38-377,-13 21 341,2 1-1,1 0 1,1 1 0,-10 34 0,20-53-305,0 0 0,0 1 0,1-1 0,1 1-1,-1-1 1,1 1 0,3 14 0,-2-18-40,1 1-1,0-1 1,0 1-1,0-1 1,1 0-1,0 0 1,0 0-1,0 0 1,1-1-1,0 1 1,9 9-1,-7-10-156,1 1-1,-1-1 1,1 0-1,0-1 0,0 0 1,0 0-1,1 0 1,0-1-1,13 4 1,-10-4-811,-1-1 1,0-1-1,0 1 0,14-1 1,20-4-1675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43.3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80 8 2656,'1'-7'7093,"-7"16"-6416,0 1 1,1 0-1,-6 17 1,3-7-380,-3 6-461,-8 19 560,8-12-3762,8-18 1291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53.3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12 2144,'23'-11'9105,"-23"11"-8935,0 17 1329,-5 18-1233,-19 123 1415,12-58-1032,10-86-525,0 0 0,2-1 0,-1 1 0,2 0 0,0 0 0,4 17 0,-3-22-43,0 1 0,1-1-1,1 1 1,-1-1 0,2 0-1,-1 0 1,1 0-1,0-1 1,9 11 0,-5-11 28,-1 0 0,1-1 0,0 0 0,1 0 0,-1-1 0,1 0 0,1-1 0,17 7 0,-17-8-21,7 4-26,1 0-1,0-2 1,0 0 0,0-1 0,21 2 0,-15-4 52,14 2-47,315-5 429,-320-2-466,1-2 0,42-9 0,-26 3 227,-42 8-232,0 0 0,0 0 1,0-2-1,-1 1 0,1-1 1,-1 0-1,12-8 0,4-5 75,22-21-1,2-2 1,-13 16-115,-13 9 6,0-1 0,19-20-1,-20 16 136,41-32 0,-54 46-163,1 1 0,0-1 0,0 1 0,0 1 1,1-1-1,0 2 0,-1-1 0,15-2 0,-23 6 38,0 0-1,1 0 0,-1 0 0,0 0 0,0 0 0,1 0 0,-1 0 1,0 0-1,1 0 0,-1 1 0,0-1 0,0 0 0,0 1 0,1-1 1,-1 1-1,0-1 0,0 1 0,0 0 0,0 0 0,0-1 0,0 1 1,0 0-1,0 0 0,0 0 0,0 0 0,-1 0 0,1 0 0,0 0 1,0 3-1,1-1 1,-1 1-1,0 0 1,0 0 0,0 0 0,0-1-1,-1 1 1,1 8 0,-1 7-20,0-1 1,2 1-1,5 24 0,-6-36 418,0-3-41,0-6-266,-1 0-82,0 1-1,1-1 1,-1 0-1,0 0 1,1 0-1,0 0 1,-1 0-1,1 0 1,1-2-1,9-18 98,-9 17-100,0 0-1,1 0 0,-1 1 1,5-7-1,-5 7-18,1 1 0,1-1 0,-1 0 0,0 1 0,1 0 0,5-4-1,-7 6-13,1 0-1,-1 0 0,1 0 1,-1 0-1,1 0 0,0 1 0,-1-1 1,1 1-1,0 0 0,0 0 1,-1 0-1,1 0 0,4 1 0,-2 0 15,1 1 0,-1 0-1,0 0 1,1 0 0,-1 0-1,0 1 1,-1 0 0,1 0-1,6 5 1,15 10-99,-21-15 115,-1 0 0,1 1-1,-1 0 1,0 0 0,0 0 0,5 7 0,-5-6 18,-1-1 0,1 0 0,0 0 0,0 0 0,0-1 0,0 1-1,7 3 1,9 5-78,-16-9 83,0 0 0,0-1 0,0 1 0,0-1 0,1 0 0,-1-1 0,9 3 0,151 20-101,-111-12 125,-13-3 36,83 21-154,9 2 353,-111-29-168,0 0-1,-1-2 0,1 0 0,33-4 1,110-21 226,-14 1-176,164-41-238,-259 47-541,-31 10-2065,42-9 1,-49 14 1158,-9 1 293,-1 0 0,1 0-1,-1-1 1,1 1-1,-1-2 1,0 1 0,7-4-1,-9 3 632,-1-1 1,0 1-1,0-1 0,4-4 0,-8 8 592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55.6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 20 1888,'0'-20'7584,"-18"29"-5334,9-3-1873,0 0-1,-12 11 1,2-1 24,8-7-197,0 0 0,1 1 1,1 0-1,0 0 0,0 1 1,1 1-1,-11 19 0,14-22-166,1 0 0,0 0 0,0 0 0,1 1 0,0 0 0,1 0 0,0-1 0,0 1 0,1 0 0,1 1 1,0 11-1,0-18-17,1 1 1,0 0-1,0 0 1,0-1-1,0 1 1,1 0-1,-1-1 1,1 1 0,1-1-1,-1 0 1,0 0-1,1 1 1,0-2-1,0 1 1,0 0-1,1-1 1,-1 1 0,1-1-1,0 0 1,-1 0-1,1-1 1,1 1-1,5 2 1,-5-2-479,0 0 0,-1-1 0,1 0 0,0 0-1,0 0 1,0 0 0,0-1 0,1 0 0,-1 0 0,0 0 0,0-1 0,1 0 0,-1 0 0,0 0 0,1-1 0,8-1-1,3-3-976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4:01.1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30 5216,'0'0'208,"-1"-1"-1,0 1 1,1 0 0,-1-1 0,1 1 0,-1 0 0,-2-3 1039,3 3-1040,-1-1 1,1 1 0,0-1 0,-1 1 0,1-1 0,0 1-1,0-1 1,-1 0 0,1 1 0,0-1 0,0 0 0,0 1-1,0-1 1,0 1 0,0-1 0,0 0 0,0 1-1,0-1 1,0 0 0,0 1 0,0-1 0,0 0 0,1 0-1,-1 0-150,1 0 0,-1 1-1,1-1 1,-1 1 0,1-1-1,0 0 1,-1 1 0,1-1 0,0 1-1,0-1 1,-1 1 0,1 0-1,0-1 1,0 1 0,-1 0-1,1 0 1,0-1 0,0 1-1,0 0 1,0 0 0,-1 0-1,1 0 1,0 0 0,0 0-1,0 0 1,0 0 0,0 0-1,1 1 1,22 3-583,0 0 1,1-2 0,24 0-1,35 2-5900,-35 3 3605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56.0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60 6304,'-23'-46'2336,"23"38"-1824,5 3-32,0 18-1248,-2 7 512,2 3 128,5 5-1536,-2 7 928,5 2-2464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56.4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70 2 4160,'-1'0'44,"1"0"0,0 0 0,0 0 0,0 0 0,0-1 0,0 1 0,0 0-1,-1 0 1,1 0 0,0 0 0,0 0 0,0 0 0,0 0 0,-1 0 0,1 0 0,0-1 0,0 1 0,0 0 0,0 0 0,-1 0 0,1 0 0,0 0 0,0 0 0,0 0 0,-1 0 0,1 0 0,0 0-1,0 0 1,0 0 0,0 1 0,-1-1 0,1 0 0,0 0 0,0 0 0,0 0 0,0 0 0,-1 0 0,1 0 0,0 1 0,0 8 1451,2 3-866,-4 25 925,-11 58 0,9-69-1216,-2 4 228,-12 33 1,-2 11 758,20-74-1314,0 0 1,0 1-1,0-1 0,0 0 0,0 0 1,-1 0-1,1 0 0,0 1 0,0-1 1,0 0-1,0 0 0,0 0 0,0 1 1,0-1-1,0 0 0,0 0 0,0 0 1,0 1-1,0-1 0,0 0 0,0 0 1,0 0-1,0 1 0,0-1 0,0 0 1,0 0-1,0 0 0,0 0 0,0 1 1,0-1-1,1 0 0,-1 0 0,0 0 1,0 0-1,0 1 0,0-1 0,0 0 1,1 0-1,-1 0 0,0 0 0,0 0 1,0 0-1,0 1 0,1-1 0,-1 0 1,0 0-1,0 0 0,0 0 0,0 0 1,1 0-1,-1 0 0,0 0 0,0 0 1,0 0-1,1 0 0,-1 0 0,0 0 1,12-7 373,-9 6-420,7-7 104,0-1 1,-1 0-1,1 0 0,13-19 1,5-4-38,-1 1 54,73-73-244,-80 85 293,2 0 1,0 2-1,27-16 0,-49 34-87,1-1 1,-1 1-1,1 0 0,-1 0 1,1 0-1,-1 0 1,1 0-1,-1 0 1,0 0-1,1 0 0,-1 0 1,0 1-1,2 16 228,-2 0 0,0-1 0,-3 25 0,0 17-143,3 81-53,0-138-360,0 0-1,1 0 1,-1 0-1,1 1 1,-1-1-1,1 0 0,0 0 1,0 0-1,0 0 1,0 0-1,0 0 1,0 0-1,0 0 0,1-1 1,-1 1-1,1 0 1,0-1-1,-1 1 1,1-1-1,0 0 0,0 1 1,3 1-1,8 2-3425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56.7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8 7648,'5'-7'3071,"-3"12"-1111,-2 19-559,-6 17-838,-2 0 1,-22 69-1,21-92-415,2-2-1457,5-5-2986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57.1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45 3968,'-18'-24'1472,"9"20"-1120,4-4 544,10 8-640,-1-5-384,1 2 64,4 3-1440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57.5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437 18 3328,'4'-10'599,"-4"10"-491,0-1 0,0 1 0,0-1 0,0 1 1,1-1-1,-1 1 0,0-1 0,0 1 1,1-1-1,-1 1 0,0-1 0,1 1 1,-1-1-1,0 1 0,1 0 0,-1-1 1,1 1-1,11 0 5455,-12 1-5492,-4 10 1084,-9 9-427,-8 8 525,-30 57 0,38-60-1033,1 0-1,1 2 0,2-1 1,0 1-1,2 0 1,-8 56-1,15-75-159,0 0 1,0 0-1,0 0 0,1 0 0,0-1 0,1 1 1,-1 0-1,1-1 0,1 1 0,0-1 0,0 0 1,5 10-1,-4-12-15,0 0 1,0 0 0,1 0-1,-1 0 1,1 0-1,0-1 1,0 0 0,0 0-1,1-1 1,-1 1-1,1-1 1,0 0 0,0-1-1,12 4 1,-12-4-364,-1-1 1,1 0-1,0 0 0,-1 0 1,1-1-1,0 0 1,9-1-1,-12 1-92,0-1 0,1 1 1,-1-1-1,0 0 0,0-1 0,0 1 0,0 0 1,0-1-1,0 1 0,0-1 0,-1 0 0,1 0 1,0 0-1,3-5 0,8-12-3947</inkml:trace>
  <inkml:trace contextRef="#ctx0" brushRef="#br0" timeOffset="1">23 58 6720,'-23'-11'3227,"38"15"-1761,3 1-272,27 3 0,-1-1-467,34 9-338,35 8-839,-39-4-2929,5-1-3433,-55-14 4589,-6-1 938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57.9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14 156 4480,'-10'5'1664,"10"-1"-1312,0 12-64,0-4 960,0 4-736,0 4 640,-4 4-672,4 4 384,0 0-512,0-5-224,0-3-128,0-3 0,0-2 0,0-2-1216,0-6 672,0 1-2240,14-16-1728</inkml:trace>
  <inkml:trace contextRef="#ctx0" brushRef="#br0" timeOffset="1">103 20 6144,'-26'-12'2272,"26"9"-1760,0-2-64,3 13-2720,7 4 1696,3 5-2880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19:58.4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238 642 5984,'0'-1'161,"-1"-1"0,1 1 1,0 0-1,0 0 0,-1 0 1,1 0-1,0-1 0,0 1 0,0 0 1,1 0-1,-1 0 0,0 0 1,0-1-1,0 1 0,1 0 1,0-1-1,1-5 329,-2 7-420,0 0 1,0 0-1,0-1 1,0 1 0,0 0-1,0-1 1,0 1-1,0 0 1,0 0-1,0-1 1,0 1-1,0 0 1,0 0 0,0-1-1,0 1 1,0 0-1,0 0 1,0-1-1,0 1 1,0 0 0,0 0-1,0-1 1,-1 1-1,1 0 1,0 0-1,0 0 1,0-1-1,0 1 1,-1 0 0,1 0-1,0 0 1,0 0-1,0-1 1,-1 1-1,1 0 1,-13-1 1108,-12 7-104,6 3-680,1 0 1,0 1-1,0 1 0,1 1 0,1 0 1,0 1-1,0 1 0,-15 17 0,27-26-311,0-1-1,0 1 0,1-1 0,-1 1 0,-4 10 0,7-14-69,1 0 0,-1 0 0,1 0 0,0 0 0,-1 0 0,1 0 0,0 0 0,0 0 0,0 0 0,0 0 0,0 0 0,0 0 0,0 0 0,0 0 0,0 0 0,0 0 0,0 1 0,1-1 0,-1 0 0,0 0 0,1 0 0,-1-1 0,1 1 0,-1 0 0,1 0 0,0 0 0,-1 0 0,1 0 0,0-1 0,-1 1 0,1 0 0,0 0 0,0-1 0,0 1 0,0-1 0,0 1 0,0-1-1,0 1 1,-1-1 0,3 1 0,13 4 58,1 0 0,-1-1-1,1-1 1,0 0-1,22-1 1,39 7-576,-75-8 484,0 0 0,0 0 1,0 0-1,0 0 1,0 0-1,-1 0 0,1 1 1,0-1-1,-1 1 0,1 0 1,-1 0-1,4 3 0,-6-4 13,1 0-1,0 0 0,0 0 1,0 0-1,-1 0 0,1 0 1,-1 1-1,1-1 0,-1 0 1,1 0-1,-1 1 0,0-1 1,1 0-1,-1 1 0,0-1 1,0 0-1,0 1 0,0-1 1,0 0-1,0 0 0,-1 1 1,1-1-1,0 0 0,-1 1 1,1-1-1,-1 0 0,1 0 1,-1 0-1,0 2 0,0-1 152,-3-1 571,27-19-799,-2-2-1,0 0 1,-1-2-1,-1 0 1,29-46-1,-20 20 37,61-79 0,-48 76 151,-3-1 0,37-67 0,-56 85-108,-2 0 0,-2-1 0,-1-1-1,17-74 1,-30 105-11,1 0-1,-2 0 1,1 0-1,0 0 1,-1 0-1,0-1 1,0 1 0,-1 0-1,1 0 1,-1 0-1,-2-6 1,3 10 23,-1 0 0,1 0 0,0 0 0,-1 1 0,1-1 0,-1 0 0,0 0 0,1 0 0,-1 1-1,0-1 1,1 0 0,-1 1 0,0-1 0,1 1 0,-1-1 0,0 1 0,0-1 0,0 1 0,0-1 0,0 1 0,0 0 0,0-1 0,-1 1 7,0 0 0,0 0-1,0 0 1,1 0 0,-1 0 0,0 1-1,0-1 1,1 1 0,-1-1 0,0 1-1,-3 1 1,-3 3 49,0 0 0,0 1 0,0 0 0,0 0 1,1 0-1,0 1 0,1 0 0,-1 1 0,2 0 0,-7 8 0,-8 18 242,-19 41 0,37-71-276,-11 23 245,1 2 0,1-1-1,1 1 1,-9 51-1,16-64-257,1 1 0,1 0 0,1 0-1,0 0 1,1 0 0,1 0-1,1 0 1,0 0 0,11 32 0,-9-38-230,0 0 1,1 0-1,0 0 1,0-1-1,1 0 1,1 0-1,0-1 1,10 10-1,-4-6-1059,1-1 0,0 0 0,0-1-1,27 13 1,-34-19 564,0-2-1,0 1 1,1-1 0,13 3-1,-15-5-373,1 0-1,-1 0 0,0-1 1,11-1-1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00.2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233 471 2656,'1'-1'106,"0"0"1,0 0 0,0 0-1,0 0 1,1 0-1,-1 0 1,0 0-1,0 0 1,1 0 0,-1 1-1,0-1 1,1 1-1,-1-1 1,0 1-1,1-1 1,1 0-1,-1 1 164,0 0 0,0-1 0,0 0-1,0 0 1,0 1 0,0-1 0,0 0-1,0-1 1,-1 1 0,3-1-1,4-8 3541,-8 10-3719,-1-1 1,1 1 0,-1 0-1,1-1 1,-1 1 0,1 0 0,-1 0-1,1 0 1,-1 0 0,1-1 0,-1 1-1,1 0 1,-1 0 0,0 0-1,1 0 1,-1 0 0,1 0 0,-2 1-1,-11 0 304,0 2-1,0 0 1,0 0-1,0 1 1,-21 10-1,32-13-350,-10 3 116,0 2 0,1 0 1,0 0-1,1 1 0,-1 0 0,1 1 0,0 0 1,1 1-1,0-1 0,-15 22 0,18-22-117,0 1-1,1 0 1,0 0-1,1 0 1,0 1-1,1-1 1,0 1-1,0 0 1,1 0-1,0 0 1,1 0-1,0 1 1,1-1-1,0 10 1,0-18-19,0 0 1,0-1-1,1 1 1,-1-1 0,0 1-1,0-1 1,1 1-1,-1-1 1,1 1-1,-1-1 1,1 1-1,0-1 1,0 1-1,0-1 1,0 0 0,-1 0-1,2 1 1,-1-1-1,0 0 1,0 0-1,0 0 1,0 0-1,1 0 1,2 1 0,-3-2-9,1 1 1,-1-1 0,1 0 0,0 0 0,-1 0 0,1 0 0,-1 0-1,1 0 1,-1 0 0,1-1 0,0 1 0,-1-1 0,1 1 0,-1-1 0,1 1-1,-1-1 1,0 0 0,1 0 0,-1 0 0,0 0 0,1 0 0,-1 0 0,2-2-1,6-7-111,0 0 0,0-1 0,6-12-1,10-12-179,10-7-33,-19 25 216,-1-1 0,-1-1 0,0 0 0,12-25 0,-22 28-195,-5 11 14,-5 9 375,4 0-25,1-1 1,-1 0-1,1 0 1,0 0 0,0 1-1,0-1 1,0 1-1,1-1 1,0 1-1,-1-1 1,1 1-1,0-1 1,1 1-1,-1-1 1,0 1 0,1-1-1,0 0 1,0 1-1,3 5 1,0 2-48,0-1 1,1 0-1,1-1 0,-1 1 1,10 10-1,-11-15 5,0-1-1,1 1 1,-1-1-1,1 0 1,0-1-1,0 1 1,0-1-1,1 0 1,-1 0-1,1 0 1,0-1-1,0 0 1,-1 0-1,1-1 0,1 0 1,-1 0-1,0 0 1,0 0-1,0-1 1,7-1-1,5 0 81,0-1 0,-1-1 0,1-1 0,-1-1 0,30-12-1,-14 2-55,59-37 0,16-7-347,-66 42-96,-111 42 122,49-17 373,1 1-1,0 1 0,0 0 0,1 1 1,-25 21-1,39-29-97,0 1 0,0 0 0,1 0 1,-1 1-1,1-1 0,0 1 1,0-1-1,1 1 0,-1 0 0,1 0 1,0 0-1,1 1 0,-1-1 0,1 0 1,0 1-1,0-1 0,0 0 0,1 1 1,0 8-1,1-8-1,0 1-1,1-1 1,-1 0 0,1 0-1,0 0 1,1 0 0,0 0-1,-1 0 1,2 0 0,-1-1 0,1 0-1,0 0 1,0 0 0,0 0-1,1 0 1,8 6 0,-7-6 16,1-1 0,-1 1 0,1-1 1,0 0-1,1-1 0,-1 0 0,1 0 1,-1-1-1,17 3 0,-13-3 12,0-1 1,0-1-1,0 0 1,1-1-1,-1 0 0,16-3 1,-1-3-28,0-2 0,-1 0 1,0-2-1,0 0 1,26-18-1,-9 4-188,-1-3 1,-1-1-1,65-61 0,-84 69 105,-1-2 0,-1 0 0,-1 0 0,-1-2 0,-1 0 0,-1-1 0,18-44 0,-13 14 4,-1-1-1,-4-1 0,15-101 1,-29 140-46,-2 11 53,-2 7 44,-1 10 24,3-9-14,-4 12 6,1 0 0,0 0-1,1 0 1,-3 17 0,0 1 38,-47 272 574,49-266-531,2 1 0,2 50 0,1-67-332,1 0 0,0-1 0,1 0 1,2 0-1,8 28 0,-20-87-16048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00.6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87 5824,'-16'-10'791,"10"6"-441,-1 0-1,1-1 0,0 0 1,0 1-1,0-2 1,-6-7-1,12 13-245,0 0 1,0-1-1,-1 1 1,1 0-1,0-1 0,0 1 1,0 0-1,0-1 0,0 1 1,0-1-1,0 1 1,0 0-1,0-1 0,0 1 1,0 0-1,0-1 0,0 1 1,0-1-1,0 1 1,0 0-1,0-1 0,0 1 1,0-1-1,1 1 0,-1 0 1,0-1-1,0 1 1,0 0-1,1-1 0,-1 1 1,0 0-1,0 0 0,1-1 1,-1 1-1,0 0 1,1 0-1,-1-1 0,0 1 1,1 0-1,-1 0 0,0 0 1,1 0-1,-1-1 1,1 1-1,20-6 1913,-20 6-1904,31-6 511,0 1 0,0 2 0,0 2 0,35 1 1,-43 2-1596,-1 1 0,1 1 0,35 11 0,-34-6-2016,40 21 0,-15-7 124,-2-3 587,-22-11 2606,25 14 0,-51-22-174,1-1 1,-1 0-1,1 0 1,-1 1-1,1-1 1,-1 0-1,0 1 1,1-1-1,-1 1 1,1-1-1,-1 0 0,0 1 1,1-1-1,-1 1 1,0-1-1,0 1 1,1-1-1,-1 1 1,0-1-1,0 1 1,0-1-1,0 1 1,0 0-1,1-1 1,-1 1-1,0-1 0,0 1 1,0-1-1,-1 1 1,1-1-1,0 1 1,0 0-1,0-1 1,0 1-1,0-1 1,-1 1-1,1-1 1,0 1-1,0-1 1,-1 1-1,-2 3 257,0 0-1,0 0 1,0-1 0,-4 4-1,0 0 443,-6 7-220,1 0 1,0 1-1,1 1 1,1-1-1,1 2 0,-11 24 1,17-34-619,-11 21-162,20-28-2225,-4 0 1928,0-1 1,1 1-1,-1-1 0,0 0 1,0 0-1,0 0 1,0 0-1,0 0 1,2-3-1,11-4-2100,17-7-199,4 2-795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01.0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11 6880,'-10'-10'2191,"15"20"727,8 2-607,-11-10-2125,-1-1 1,1 0-1,-1 1 1,1-1-1,-1 1 1,1 0-1,-1-1 1,2 4-1,31 71 2668,-23-48-2428,1 2 131,11 46 1,-18-58-245,13 27 1,1 5 195,-17-43-396,1 0 1,0 0-1,1 0 1,-1 0-1,1 0 1,7 8-1,-11-15-101,0 0-1,0 0 1,1 0-1,-1 1 1,0-1 0,0 0-1,1 0 1,-1 0-1,0 0 1,0 0-1,1 1 1,-1-1-1,0 0 1,0 0-1,1 0 1,-1 0 0,0 0-1,0 0 1,1 0-1,-1 0 1,0 0-1,1 0 1,-1 0-1,0 0 1,0 0-1,1 0 1,-1-1-1,0 1 1,0 0 0,1 0-1,-1 0 1,0 0-1,0 0 1,1 0-1,-1-1 1,0 1-1,0 0 1,0 0-1,1 0 1,-1-1 0,12-16 178,7-24-64,3-26-81,-7 21-286,28-61-1,-25 67-763,-11 25-2564,14-26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4:01.5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 12 5888,'-5'-3'2688,"1"-1"-2336,-1-1 1120,10 14 768,-5-1-1536,-5 4-416,0 4-224,-3 7-480,3 2 192,-3-1-1856,3 4 1152,0-5-2912,5 5 2144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01.3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4992,'4'1'628,"0"-1"0,0 0 0,1 1 0,-1 0 0,-1 0 1,8 2-1,-10-2-407,1-1 0,-1 1 0,0 0 0,1-1 0,-1 1 0,0 0 0,0 0 1,0 0-1,0 0 0,1 0 0,-1 0 0,0 0 0,-1 0 0,1 0 0,0 0 0,0 1 1,0-1-1,-1 0 0,1 1 0,-1-1 0,1 0 0,0 3 0,0 12 1162,0 0 0,-2 25 0,-3-7-1050,-11 42 1,8-35-1111,6-15-4467,27-41-4569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02.1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318 15 10144,'1'-14'4320,"-3"18"-3449,0-2-772,-2 5 204,1 0 0,0 0 0,0 0 0,1 0 0,0 1 0,0-1 0,-1 9 0,1-5 14,-5 26 237,-61 343 1410,60-241-1451,7-99-1903,-9 73 0,9-110 1131,1-1 1,-1 1-1,0-1 0,1 1 0,-1-1 1,-3 5-1,4-7 217,0 1-1,-1-1 1,1 1 0,0-1-1,-1 0 1,1 1 0,-1-1 0,1 1-1,0-1 1,-1 0 0,1 1-1,-1-1 1,1 0 0,-1 0-1,0 0 1,1 1 0,-1-1 0,1 0-1,-1 0 1,1 0 0,-1 0-1,1 0 1,-1 0 0,0 0-1,1 0 1,-1 0 0,1 0 0,-1 0-1,1 0 1,-1 0 0,0-1-1,1 1 1,-1 0 0,1 0-1,-1-1 1,1 1 0,-1-1 0,-4-3-38,0 0 1,0 0 0,0-1 0,1 1 0,0-1 0,0 0-1,-5-8 1,0-1 78,-12-13 765,-1 1 1,-46-42-1,68 67-702,-1 1 1,0 0-1,1-1 0,-1 1 0,1-1 0,-1 1 1,1-1-1,-1 1 0,1-1 0,0 1 0,-1-1 1,1 0-1,-1 1 0,1-1 0,0 1 0,0-1 1,-1 0-1,1 1 0,0-1 0,0 0 0,0 1 1,0-1-1,0 0 0,0 0 0,0-1 0,0 2-6,1-1-1,-1 0 0,1 1 0,-1-1 1,1 0-1,0 1 0,-1-1 0,1 1 1,0-1-1,0 1 0,-1-1 0,1 1 0,0-1 1,0 1-1,0 0 0,-1 0 0,2-1 0,7-1 153,-1 1-1,1-1 1,9 1-1,-17 1-203,191-5 1447,-149 3-696,57 4-1,-94-1-715,1 0 0,-1 0-1,1 0 1,-1 1-1,0 0 1,12 4 0,-16-5-18,0 0 1,0 1-1,-1-1 1,1 0 0,0 0-1,0 1 1,-1-1 0,1 1-1,-1 0 1,0-1-1,1 1 1,-1 0 0,0 0-1,0 0 1,0-1-1,0 1 1,0 0 0,0 1-1,-1-1 1,1 0 0,-1 0-1,0 0 1,1 0-1,-1 4 1,-1 16 145,-2-1 1,-5 25-1,-1 15 99,7-47-226,0-2 12,1 0 0,0 1 1,1-1-1,0 0 0,1 1 0,4 22 0,-4-34-33,-1 1 0,0-1 0,1 0-1,-1 0 1,1 0 0,0 0 0,-1 0 0,1 1 0,0-1-1,0 0 1,-1 0 0,1-1 0,0 1 0,0 0-1,0 0 1,0 0 0,0 0 0,0-1 0,0 1 0,1-1-1,-1 1 1,0-1 0,0 1 0,0-1 0,1 0-1,-1 1 1,0-1 0,0 0 0,1 0 0,-1 0-1,0 0 1,0 0 0,1 0 0,1-1 0,3 0 53,1-1 1,-1 0-1,0-1 1,1 1-1,7-6 1,22-14 7,-2-1 1,-1-2 0,38-35 0,20-16-143,-82 69 24,-2 1 26,1-1 0,0 2 0,1-1-1,-1 1 1,1 0 0,17-6 0,-26 11 8,0 0 0,1 0-1,-1 0 1,1 0 0,-1 0-1,0 0 1,1 0 0,-1 0-1,1 0 1,-1 0 0,0 0-1,1 0 1,-1 0 0,0 0-1,1 1 1,-1-1 0,0 0-1,1 0 1,-1 0 0,0 0-1,1 1 1,-1-1 0,0 0-1,1 0 1,-1 1 0,0-1 0,0 0-1,1 1 1,3 13-41,-7 20 50,-1-10 9,-1-1 0,-1 0 0,-2 0 0,0 0 0,-14 27 0,4-18-1,0 0 0,-45 55 0,28-43 14,-147 197 42,140-174-33,-97 136 434,135-198-413,0 0 0,0 0 1,-1 0-1,0-1 0,0 0 0,-10 7 0,14-10-45,0-1 0,1 1 1,-1-1-1,0 0 0,0 0 0,0 1 0,0-1 0,0 0 0,0 0 1,0 0-1,0 0 0,0 0 0,0 0 0,0 0 0,0 0 0,0 0 0,0 0 1,0-1-1,0 1 0,-1-1 0,1 0-6,-1 0 1,1 0-1,-1 0 1,1-1-1,0 1 0,0-1 1,0 1-1,0 0 1,0-1-1,0 0 0,0 1 1,0-1-1,1 0 1,-1 1-1,0-3 0,-2-8 13,0 0 0,1 0 0,0 0 0,1-1 0,1 1 0,0 0-1,0-1 1,1 1 0,1 0 0,0 0 0,0 0 0,2 0-1,4-13 1,-2 10-16,1-1 0,0 1 0,2 0 0,-1 0 0,2 1 0,0 0 0,0 1 0,2 0 0,14-13 0,-4 8-9,-1 2-1,2 0 1,0 1 0,1 2-1,45-20 1,-30 19-22,0 1 0,1 2 0,51-7 0,-46 12-287,0 2-1,65 4 1,87 15-2993,-180-13 2955,147 21-6543,-102-13 4464,61 5-5109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13.3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 49 2720,'3'-6'217,"2"-11"1921,-3-4 3933,-3 17-4436,-4 8-33,-1 9-204,1 5-347,-1 15-1,-2 15-52,5-30-638,-2 22-1,4 38 157,4 0-1,12 80 1,-10-129-347,2 1 0,13 38 0,-18-62-129,0 0-1,1 0 1,-1 0 0,2-1 0,-1 1 0,1-1 0,7 9-1,-9-11-5,0-1 0,1 0-1,-1 0 1,1 0 0,0 0-1,-1 0 1,1 0 0,0-1-1,0 0 1,0 1-1,0-1 1,0 0 0,0-1-1,0 1 1,0 0 0,7 0-1,-3-2 3,-1 1 1,1-1-1,0-1 0,-1 1 0,1-1 0,-1 0 0,1-1 1,-1 1-1,0-1 0,0 0 0,0-1 0,0 0 0,-1 0 0,1 0 1,-1 0-1,0-1 0,5-6 0,4-6 4,0-1-1,-1 0 0,-2-1 1,11-21-1,109-250 121,-127 280-734,0-1-1,0 0 1,-2 1 0,1-2-1,1-15 1,-4 23 296,0 0-1,0-1 1,0 1 0,0 0 0,-1 0 0,1 0 0,-1 0 0,0 0-1,-1 0 1,1 0 0,-1 0 0,1 1 0,-1-1 0,0 0 0,-1 1-1,1-1 1,-5-4 0,29 43-12548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14.1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79 4576,'-15'-15'5194,"22"27"-3818,0 1-724,-1 1 0,0-1-1,-1 1 1,7 28-1,5 61 906,-8-44-777,1 51 772,-8-103-1205,0-6 35,3-12-98,45-234-764,-47 231 614,0 0 0,1 0 0,1 1 0,1-1 1,0 1-1,15-24 0,-21 36-111,1 0 0,0 0-1,0-1 1,-1 1 0,1 0 0,0 0 0,0 1 0,0-1 0,0 0 0,1 0-1,-1 0 1,0 1 0,0-1 0,0 1 0,1-1 0,-1 1 0,0-1 0,2 0 0,-2 2 8,0-1 1,0 0-1,0 0 0,0 0 1,0 1-1,0-1 1,0 0-1,0 1 1,0-1-1,0 1 1,-1-1-1,1 1 1,0 0-1,0-1 1,-1 1-1,1 0 1,0-1-1,-1 1 1,1 0-1,0 0 1,-1 0-1,1-1 1,-1 1-1,1 0 1,-1 1-1,4 7 180,0 0-1,-1 0 1,-1 1 0,1-1-1,0 13 1,3 51 450,-5-45-527,0 24 129,-1-32-461,1 0 0,2 21 0,-3-40 2,0-1 1,1 1 0,-1 0-1,0 0 1,0-1-1,0 1 1,0 0-1,1-1 1,-1 1-1,0 0 1,1-1-1,-1 1 1,1 0-1,-1-1 1,0 1-1,2 0 1,-2-1 19,1 0 0,-1 0 1,1 0-1,-1 0 0,1 0 0,-1 0 1,1 0-1,-1 0 0,1 0 0,-1-1 1,1 1-1,-1 0 0,1 0 0,-1 0 0,1-1 1,-1 1-1,1 0 0,-1-1 0,1 1 1,-1 0-1,2-3-527,14-13-2401,-1-1 0,15-21 0,-9 11 1200,40-57-1277,3-1 4661,-45 62 1464,33-32 0,-46 50-2216,0-1 1,0 2-1,0-1 0,1 1 1,13-7-1,-18 10-600,-1 0 1,1 1-1,0-1 0,-1 1 0,1-1 1,0 1-1,0 0 0,0-1 0,0 1 1,-1 0-1,1 0 0,0 1 0,0-1 1,0 0-1,-1 0 0,1 1 1,0-1-1,0 1 0,-1 0 0,1-1 1,0 1-1,-1 0 0,1 0 0,-1 0 1,1 0-1,-1 0 0,1 0 0,-1 1 1,0-1-1,2 3 0,2 3 68,0 0 1,-1 1-1,0 0 0,0 0 0,-1 0 0,0 0 0,0 0 1,-1 1-1,2 12 0,0 10 113,-1 43 1,-3-45-1153,5 37 1,-4-49-3179,4-49-5776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14.9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176 18 7040,'-20'-16'2282,"20"16"-2238,0 0-1,0 0 1,-1 0-1,1 0 0,0-1 1,0 1-1,-1 0 0,1 0 1,0 0-1,-1 0 1,1 0-1,0 0 0,0 0 1,-1 0-1,1 0 1,0 0-1,0 0 0,-1 0 1,1 0-1,0 0 0,-1 0 1,1 0-1,0 0 1,0 0-1,-1 0 0,1 1 1,0-1-1,0 0 1,-1 0-1,1 0 0,0 0 1,0 1-1,-1-1 0,1 0 1,0 0-1,0 0 1,0 1-1,0-1 0,-1 0 1,1 0-1,0 1 1,0-1-1,0 0 0,0 0 1,0 1-1,0-1 0,0 0 1,0 1-1,0-1 1,0 0-1,0 0 0,0 1 1,-1 17 1951,1-16-1826,-7 106 3420,1-15-2261,0 427 2336,15-317-3712,-7-164-864,0-24-1325,-2-42-6315,-2 12 6955,0 1 0,-4-17 0,2 20 1461,1 0 1,-1 1 0,-1 0 0,0 0-1,0 0 1,-8-10 0,3 7 1889,-1 0 1,0 1 0,-23-20-1,32 30-1491,-1 0 362,1 0-1,-1-1 1,1 1-1,-1-1 1,1 0-1,-3-3 1,5 5-520,0 1 0,-1-1 0,1 0 0,0 1 0,0-1 0,0 0 0,0 1 0,-1-1 0,1 0 0,0 1 0,0-1 0,0 0 0,0 0 0,1 1 0,-1-1 0,0 0 0,0 1 0,0-1 0,0 0 0,1 1 0,-1-1 0,0 1 0,1-1 0,-1 0 0,0 1 0,1-1 0,-1 1 1,1-1-1,-1 1 0,1-1 0,-1 1 0,1-1 0,-1 1 0,1 0 0,0-1 0,-1 1 0,1 0 0,0-1 0,20-9 514,0 1 1,0 1-1,1 1 1,0 1-1,38-5 1,-13 4-527,88-2 0,49 14-4386,-167-4 3167,-1 2-1,0 0 0,0 1 0,23 8 1,10 4-776,-47-16 1924,0 0 1,0 1-1,0-1 1,-1 1-1,1 0 0,0 0 1,0-1-1,-1 1 1,1 0-1,0 1 1,-1-1-1,1 0 1,2 3-1,-4-4 25,0 1-1,0-1 0,0 1 1,-1-1-1,1 1 0,0-1 1,0 1-1,0-1 0,0 0 1,0 1-1,-1-1 0,1 1 1,0-1-1,0 1 1,-1-1-1,1 0 0,0 1 1,-1-1-1,1 1 0,-1 0 99,-4 4 217,1 1-1,-1-1 0,0 0 1,-1 0-1,-8 6 1,-12 11 909,13-10-698,8-8-347,0 1-1,0 0 1,0 0-1,1 1 1,-7 9-1,10-14-151,1 1-1,-1 0 0,0-1 1,1 1-1,-1 0 0,1-1 0,0 1 1,-1 0-1,1 0 0,0-1 1,0 1-1,0 0 0,0 0 1,1-1-1,-1 1 0,0 0 0,1 0 1,-1-1-1,1 1 0,0 0 1,-1-1-1,1 1 0,0-1 1,0 1-1,0-1 0,0 1 0,2 1 1,15 16 852,-12-14-561,0 1 1,-1 0 0,8 11 0,-9-11-266,0 0 0,-1 0 0,0 1 0,0-1 0,-1 1-1,1-1 1,-2 1 0,1 0 0,-1 0 0,0 0 0,0-1 0,0 1 0,-1 0 0,-1 0 0,1 0 0,-1 0 0,0 0 0,-3 8 0,3-6-126,-2-2 1,1 1-1,-1 0 0,-1 0 1,1-1-1,-1 0 1,-9 12-1,8-12-620,-1 0-1,0 0 1,0-1 0,-1 0-1,0-1 1,0 1-1,-10 4 1,2-1-2144,-1-1 1,-29 11 0,1-7-3760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15.3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45 7136,'-28'-16'2656,"38"4"-2080,11-4-160,-2 16-2048,12 8 800,19 9-3808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24.9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 26 9376,'-22'-20'3488,"17"20"-2720,-8-5 576,23 18-2496,-2 2 992,1 2-3008,1 3 1728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25.3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40 4992,'-14'-8'1824,"9"8"-1408,2-3-128,6-2 416,-3 1-448,10-1-320,4 2 32,-1 0-160,10-2 96,-6 1-4288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26.5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109 232 1984,'-1'0'109,"0"0"1,0 0 0,0-1-1,0 1 1,0 0-1,0 1 1,0-1-1,0 0 1,0 0-1,0 0 1,0 1-1,0-1 1,0 0-1,0 1 1,0-1-1,0 1 1,0-1 0,0 1-1,0-1 1,0 1-1,0 0 1,1 0-1,-1-1 1,0 1-1,1 0 1,-1 0-1,-1 1 1,1 1 280,0-1-1,0 0 1,0 1 0,0-1 0,0 0-1,0 1 1,0-1 0,1 1 0,-1 0 0,1 4-1,2-6-76,-1 0 0,1 0-1,0 0 1,0 0 0,0 0-1,0 0 1,4 0 0,0 0-150,0 0 1,0-1 0,-1 0 0,1 0 0,0-1 0,0 0-1,0 0 1,-1 0 0,1 0 0,0-1 0,-1 0-1,11-5 1,-6 1-74,1 0-1,-1 0 1,1-1-1,-2 0 1,11-11-1,-9 8 54,-1 0 1,0-1-1,-1 0 0,-1-1 0,0 0 0,0-1 0,-1 0 1,0 0-1,-1 0 0,-1-1 0,0 1 0,4-25 1,-7 9 487,-4 21-295,-2 19-248,-1 13 22,1 1 0,1-1-1,0 28 1,6 78 390,1-22-281,-4 357 367,-1-445-268,-4 36-1,5-55-286,0 1 0,-1-1-1,1 0 1,0 0 0,-1 0-1,1 0 1,-1 0 0,1 0 0,-1-1-1,1 1 1,-1 0 0,0 0-1,0 0 1,1 0 0,-1-1 0,0 1-1,0 0 1,0-1 0,0 1-1,0-1 1,0 1 0,0-1 0,0 1-1,0-1 1,0 0 0,0 1-1,0-1 1,0 0 0,0 0 0,-2 0-1,-4 0-25,1 0 0,-1 0 0,0-1-1,-6-1 1,-1 0 54,-25-1-56,0 1 1,-46 5-1,75-2-64,0 0 0,1 1 1,-1 1-1,0 0 0,1 0 0,-13 7 0,13-3-302,8-7 355,1 0-1,0 0 1,0 0 0,0 0-1,0 0 1,0 0-1,0 0 1,0 0 0,0 1-1,0-1 1,0 0 0,0 0-1,0 0 1,0 0-1,0 0 1,0 0 0,0 0-1,0 0 1,0 0-1,0 0 1,0 1 0,0-1-1,0 0 1,0 0-1,0 0 1,0 0 0,0 0-1,0 0 1,0 0 0,0 0-1,0 0 1,0 0-1,0 1 1,0-1 0,0 0-1,0 0 1,0 0-1,0 0 1,0 0 0,0 0-1,0 0 1,0 0-1,0 0 1,1 0 0,-1 0-1,0 0 1,0 0 0,0 0-1,18 1-546,-9-1 588,37-2-16,73-13 1,-51 5 69,142-26-7,-186 32 23,35-1 0,-25 3-197,6 5 452,-38-3-582,-2 1-253,0 0 1,0 1-1,-1-1 1,1 1-1,0-1 1,-1 0-1,1 1 1,-1-1-1,0 0 1,1 0-1,-1 1 1,0-1-1,0 0 1,0 0-1,-2 3-476,1-3 361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28.0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650 122 2656,'4'3'6641,"-4"-10"-5848,-1 5-694,1 0-1,-1 0 1,0-1-1,0 1 0,0 0 1,0 0-1,0 0 1,0 1-1,0-1 1,-1 0-1,1 0 0,-1 1 1,-2-3-1,-23-19 828,10 11-404,9 6-331,-1 0 0,1 0 0,-1 1 0,0 0 0,0 1 0,0 0-1,-1 0 1,-15-3 0,5 4-90,-1 1-1,1 1 1,-1 0 0,1 2-1,-1 0 1,1 2 0,-1 0-1,1 1 1,0 1-1,1 1 1,-1 1 0,1 1-1,0 0 1,-19 13 0,28-15-11,1 0 0,0 1 0,0 0 0,1 0 0,-1 1 0,2 0 0,-1 1 0,-6 9 0,5-4 10,1 0 0,1 0 0,0 0 0,-10 31 0,5 1 9,3 0 0,-8 88 0,16-122-109,-2 22 49,1-1 0,1 1 1,7 61-1,-3-84-24,-1-1-1,2 0 0,-1 0 1,2-1-1,-1 1 1,1-1-1,0 0 1,1 0-1,0 0 1,1-1-1,10 11 0,-15-17-1,1 0-1,-1 0 0,0-1 0,1 1 0,-1-1 0,1 0 0,-1 1 0,1-1 0,0 0 0,0-1 0,-1 1 0,1 0 0,0-1 0,0 0 1,0 1-1,3-1 0,5 0 25,-1-1 0,20-3 1,110-25 186,-69 16-287,19-6 208,14-5-43,-96 22-89,-1-2-1,1 1 1,0-1 0,12-9 0,10-4 71,-26 13-83,-1 1 0,1 0 0,-1-1 0,0 0 0,0 0 0,0 0 0,-1 0 0,1 0 0,-1 0 0,3-9 0,0 4 38,4-19 21,-9 27-122,0 1 0,1 0 0,-1-1 0,0 1 0,0 0 0,0-1 0,0 1 0,1 0 0,-1-1 0,0 1 0,0 0 0,0-1 0,0 1 0,0-1 0,0 1 0,0 0 0,0-1 0,0 1 0,0 0 0,0-1 0,0 0 0,-1 1-48,1 0-1,0 0 1,0 0-1,-1 0 0,1 0 1,0 0-1,0 0 0,-1 0 1,1 0-1,0 1 1,-5 5-2697,4-3 2215,0-1-1,0 1 0,0 0 1,0-1-1,1 1 0,-1 0 1,1 0-1,-1-1 0,1 1 1,0 4-1,0 8-3838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4:01.9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4 7712,'8'-4'3520,"7"11"-3072,-15-2 832,0 3-800,-5 4 160,0 8-384,-8 0-672,5 0 224,-2 0-1920,7 0 1184,-2 0-2560,10 0 1952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30.1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36 49 1248,'-1'-8'366,"0"7"-306,1 1 0,0-1 0,0 1-1,0-1 1,0 1 0,0-1-1,0 0 1,0 1 0,0-1-1,0 1 1,0-1 0,0 0 0,0 1-1,0-1 1,0 1 0,0-1-1,1 1 1,-1-1 0,0 1 0,0-1-1,1 0 1,4-5 626,-4 6-388,0-1-1,-1 0 0,1 0 0,0 0 0,0 0 1,-1 1-1,1-1 0,0 0 0,-1 0 0,1 0 1,-1 0-1,0 0 0,1-1 0,-1 1 0,0 0 1,1 0-1,-1 0 0,0 0 0,0 0 0,0-2 1,-10 16 1579,2 6-1149,1 0 0,2 1 1,-1-1-1,-3 32 0,8-40-486,-1 1-100,0-1 0,1 1 0,1 0 1,1 16-1,0-22-129,0-1-1,0 1 1,0-1 0,0 0-1,1 1 1,0-1 0,0 0 0,1 0-1,-1 0 1,1 0 0,5 6 0,-7-10 15,0 0 1,0 0 0,0 0-1,0 0 1,0 0 0,1 0 0,-1-1-1,0 1 1,0 0 0,1 0-1,-1-1 1,1 1 0,-1-1 0,1 0-1,-1 1 1,1-1 0,-1 0 0,1 0-1,-1 0 1,1 0 0,-1 0-1,1 0 1,-1 0 0,1 0 0,-1-1-1,1 1 1,-1-1 0,1 1 0,-1-1-1,0 1 1,1-1 0,1-1-1,4-3 67,0 0-1,0 0 0,-1 0 0,9-10 0,-15 15-94,12-12 86,16-24 0,-5 5-7,1 0-34,22-40 0,1-2-221,-60 149-389,12-68 586,1-1 1,0 1-1,0 0 0,0-1 1,1 1-1,0 0 0,0-1 1,1 1-1,0-1 0,0 0 1,1 1-1,0-1 0,0 0 1,1-1-1,0 1 0,0-1 1,1 1-1,-1-1 0,1 0 1,6 5-1,-8-9 13,0 0 1,0-1-1,0 1 0,0-1 1,0 0-1,0 1 0,0-2 1,1 1-1,-1 0 0,0 0 0,1-1 1,-1 0-1,0 0 0,1 0 1,-1 0-1,0 0 0,1-1 1,-1 1-1,5-3 0,1 1 40,-1 0 1,0-1-1,0-1 0,0 1 0,0-1 0,9-7 0,-7 4-32,0-1-1,-1-1 0,1 0 0,-2 0 0,1-1 0,-1 0 0,-1 0 1,0-1-1,0 0 0,-1 0 0,-1-1 0,0 0 0,6-18 0,-9 12 77,-3-5-966,18 27 746,1-2 55,-17-2 39,0 0 0,1 0 0,-1 0 0,0 0 0,0 0 0,1 1 0,-1-1 0,0 0 0,1 1 0,-1-1 0,0 0 0,0 1 0,1 0 0,-1-1 0,0 1 0,0 0 0,0 0 0,0-1 0,0 1 0,0 0 0,0 0 0,0 0 0,-1 0 0,1 0-1,0 0 1,0 1 0,0 1 0,2 3 39,0 1 0,0-1 0,-1 1 0,0 0 0,0-1 0,-1 1 0,0 0 0,0 0 0,0 8 0,4 49-85,-5-60 45,0 0 0,0 0-1,1 0 1,0 0 0,0 0-1,0 0 1,0-1-1,0 1 1,1 0 0,3 4-1,-4-6 10,0 0 0,0 0 0,0-1 1,1 1-1,-1-1 0,1 1 0,-1-1 0,1 0 0,-1 1 0,1-1 0,0 0 0,0 0 0,-1 0 0,1 0 0,0 0 1,0-1-1,0 1 0,0-1 0,0 1 0,0-1 0,0 0 0,3 1 0,1-1-1,1 0 45,0 0-1,0 0 1,-1 0 0,1-1-1,0 0 1,0 0-1,0-1 1,0 0 0,-1 0-1,1 0 1,5-4 0,15-11 8,-2 2 51,-1-1-1,0-1 1,-1-1-1,21-21 1,-37 31-93,3-3-98,1 0-1,15-23 0,-27 43 21,1 1-1,0 0 0,1-1 1,0 1-1,1 0 1,4 14-1,-4-18 53,0 1 1,0-1-1,1 0 1,0 0-1,0-1 0,0 1 1,1-1-1,0 1 1,0-1-1,0 0 0,1-1 1,0 1-1,5 4 0,-4-5 44,0 1 0,1-1-1,0 0 1,-1 0-1,1-1 1,0 0 0,1 0-1,-1-1 1,1 0-1,-1 0 1,1 0 0,-1-1-1,1-1 1,0 1 0,0-1-1,7-1 1,-5 0 26,-6 1-37,1-1 0,-1 1 0,1-1-1,-1 0 1,1 0 0,-1 0 0,0-1 0,1 1-1,-1-1 1,0 0 0,7-5 0,-5 3 41,0-1 0,-1 0 0,0-1 1,0 1-1,0-1 0,0 0 0,-1 0 1,0 0-1,0-1 0,-1 1 0,6-15 0,-3 7-49,-5 10-2,1 1 0,-1 0 0,0-1 0,0 1-1,0-1 1,0 1 0,0-6 0,-1-4 79,1 11-71,-1 0 1,0 0-1,0 0 0,0 0 1,0 0-1,0 0 0,0 1 0,-1-1 1,1 0-1,0 0 0,-1 0 1,0 0-1,1 0 0,-1 1 1,-1-3-1,0 1-19,0 1 0,-1 0 0,1 0 0,0 0 0,-1 0-1,1 0 1,-1 1 0,1-1 0,-1 1 0,0-1 0,0 1 0,1 0 0,-1 0 0,0 1-1,0-1 1,0 0 0,0 1 0,0 0 0,0 0 0,0 0 0,-1 0 0,1 0 0,0 0 0,0 1-1,-4 1 1,6-2-24,0 1-1,0-1 0,0 1 1,0 0-1,0-1 0,0 1 0,0 0 1,0-1-1,0 1 0,1 0 1,-1 0-1,0 0 0,0 0 0,1 0 1,-1 0-1,1 0 0,-1 0 1,1 0-1,-1 0 0,1 0 1,0 2-1,-1 0 10,0-1 0,1 1 1,-1 0-1,1 0 0,0-1 1,0 1-1,0 0 0,1 2 0,3 10 136,1 0 0,0-1-1,1 0 1,1 0 0,0-1-1,1 1 1,16 19 0,-17-23-99,-3-5-13,0 1 1,0-1-1,0 0 0,0 0 0,8 6 0,-10-10 7,0 0 0,-1 0 1,1 0-1,0 0 0,0-1 0,0 1 1,0 0-1,0-1 0,0 1 0,0-1 1,0 0-1,0 1 0,0-1 0,0 0 0,0 0 1,0-1-1,0 1 0,0 0 0,0-1 1,0 1-1,0-1 0,3-1 0,23-5-109,-21 5-218,-1 1 1,0-1 0,0 0-1,8-3 1,31-18-6694,-28 13 4038,1-1-2150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30.4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 23 5824,'-45'-19'2144,"32"15"-1664,8 4-128,20 0-608,2 4-96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33.6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 0 1664,'-13'5'3111,"11"-4"-2810,1 0 0,-1 0-1,1 0 1,-1-1-1,1 1 1,-1-1-1,0 1 1,1-1 0,-4 1-1,-26 4 8452,53-5-8368,212 19 554,-95 1-522,-135-19-242,0-1-1,0 1 0,1-1 0,-1 0 0,0 0 1,8-2-1,-12 2-189,1 0 0,0 0 0,-1 0 0,1-1 1,0 1-1,-1 0 0,1-1 0,-1 1 0,1 0 1,-1-1-1,1 1 0,-1 0 0,1-1 0,-1 1 1,1-1-1,-1 1 0,1-1 0,-1 0 0,0 1 1,1-1-1,-1 1 0,0-1 0,1 0 0,-1 1 1,0-1-1,0 1 0,0-1 0,0 0 0,0 1 1,0-1-1,0 0 0,0 0 0,0 1 0,0-1 1,0 0-1,0 1 0,0-1 0,0 1 0,0-1 1,-1 0-1,1 1 0,0-1 0,-1 0 0,1 1 1,-1-1-1,0-4-411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34.1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91 2240,'-23'-3'12031,"30"1"-11164,-4 0-763,62-19 1030,116-22-1,-180 43-1130,26-7 65,0 2-1,0 2 1,0 0-1,39 1 1,-39 8-702,-25-5 173,0-1 0,0 1 0,0 0 0,0 0 0,0 0-1,0 0 1,-1 0 0,1 0 0,0 1 0,2 2 0,23-21-10531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35.3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37 2560,'-10'3'12762,"23"-6"-12298,4-4-470,0 2 1,-1 0-1,21-3 0,-2 1-136,-26 5 165,0 1 0,0 0 0,0 1 0,0-1 0,0 2 1,1-1-1,-1 2 0,0-1 0,0 1 0,0 0 0,-1 1 0,1 0 0,0 0 0,-1 1 1,0 0-1,0 1 0,8 5 0,-14-8 9,0-1 0,0 1 1,-1-1-1,1 1 0,-1 0 0,1 0 1,-1 0-1,1 0 0,-1 0 1,0 0-1,0 0 0,0 0 0,0 1 1,-1-1-1,1 0 0,0 1 0,-1-1 1,0 0-1,0 1 0,1-1 1,-1 0-1,-1 1 0,1-1 0,-1 4 1,-1 4 63,0 1 0,-1-1 0,-1 1 0,-5 9 0,3-5 62,-4 7 142,-1-1 0,-22 33 0,7-12-192,10-22-106,-2 5-179,17-24 137,0 1 1,0-1-1,1 0 1,-1 1 0,1-1-1,-1 1 1,1-1 0,-1 1-1,1-1 1,0 1 0,0 0-1,0-1 1,0 1 0,0-1-1,1 3 1,0-2 16,0-1 1,0 0-1,0 0 1,1 0 0,-1 0-1,0 0 1,1 0-1,-1 0 1,1 0-1,-1-1 1,1 1-1,0 0 1,-1-1-1,1 1 1,-1-1 0,4 0-1,8 4-59,-1 2 85,0-1 0,0 2 0,0 0-1,-1 0 1,0 1 0,0 0 0,-1 1 0,0 0 0,-1 1 0,14 17 0,-21-25 44,-1 1 1,1-1-1,0 1 1,-1 0 0,0 0-1,0-1 1,0 1-1,0 0 1,0 0-1,0 0 1,-1 0-1,0 0 1,1 0-1,-1 0 1,0 0 0,0 0-1,-1 0 1,1 0-1,-2 5 1,0-1 123,-1-1 0,1 0 0,-2 0 0,1 0 0,0 0 0,-1 0 1,-8 9-1,8-11-103,1 0 0,-1 0 0,0-1 0,0 1 0,0-1 0,0 0 0,-1 0 0,1 0 0,-1 0 1,0-1-1,1 0 0,-1 0 0,0 0 0,-1 0 0,1-1 0,-6 1 0,-14 1 34,16-1-136,0-1 0,0-1 0,0 1 1,-1-1-1,-13-2 0,19 1 287,2 1-654,0-1 0,0 1 1,-1-1-1,1 1 1,0-1-1,0 0 0,0 0 1,-4-1-1,16-18-7718,22-8 1026,-6 11 5605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35.7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 0 6240,'-9'9'2304,"13"-3"-1792,1 3-160,-5-1 1376,-5 4-1024,1 1 576,-1-2-768,-5 4 64,7-1-320,-2-8-96,-3 8-96,3-11 32,0 0-64,15-38-12544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36.3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21 5216,'-26'-7'8288,"31"10"-8037,-1 1 0,1-1 0,0 0 0,0-1 0,0 1 0,0-1 0,1 0 0,-1 0 0,9 1 1,5 1 201,32 3 1,-21-7-280,1-1 1,-1-1-1,40-9 0,-6 2-55,12-4-133,-46 7 72,0 2 0,36-1 0,-65 5-79,9 3 463,-4-3-367,-5 0-70,-1 2-160,0-1 165,0 1 1,-1-1-1,1 1 0,0-1 0,-1 1 0,1-1 0,-1 1 0,-1 1 0,-5 7 74,-1-1-1,0-1 1,-13 12-1,-11 10 21,11-7-30,1 1 1,1 1 0,-25 41-1,20-23 220,-14 23-3,-42 101-1,44-73-418,35-92-126,0 0-1,0 0 1,1 1-1,-1-1 1,1 0 0,-1 0-1,1 1 1,0 2 0,0-4 145,0-1 0,0 1 0,0-1 0,0 1 0,0-1 0,0 1 0,0-1 0,0 1 0,1-1 0,-1 0 0,0 1 0,0-1 0,1 1 1,-1-1-1,0 0 0,0 1 0,1-1 0,-1 0 0,0 1 0,1-1 0,-1 0 0,1 1 0,-1-1 0,0 0 0,1 0 0,-1 1 0,1-1 0,-1 0 1,1 0-1,-1 0 0,1 0 0,-1 0 0,1 0 0,-1 0 0,1 0 0,-1 0 0,0 0 0,1 0 0,-1 0 0,1 0 0,-1 0 0,1 0 1,0 0-1,16-4-3411,5 0 1152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36.8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173 1 6400,'-1'0'202,"0"0"-1,-1 0 1,1 0 0,0 1 0,0-1-1,0 0 1,0 1 0,0-1 0,0 1-1,0-1 1,0 1 0,0 0 0,0-1 0,0 1-1,0 0 1,0 0 0,0-1 0,0 1-1,1 0 1,-1 0 0,0 0 0,0 1-1,-12 29 1179,8-19-664,-10 26-5,2 1 0,1 1 0,2 0 0,2 1 0,-4 47 0,12-78-699,0 1-1,0-1 1,1 1-1,0-1 1,1 0-1,0 0 1,1 0-1,5 14 1,-7-20 16,1 0 1,0 0-1,0 0 1,1 0-1,-1-1 1,1 1-1,0-1 1,0 1-1,0-1 1,0 0-1,1 0 1,-1-1-1,1 1 1,-1-1-1,1 1 1,0-1-1,0-1 1,0 1-1,1 0 1,-1-1-1,9 2 1,1-2 58,0-1 0,0 0 0,1-1-1,-1-1 1,0 0 0,0-1 0,17-6 0,-19 6-57,7-2 34,0-1 1,-1 0-1,0-2 1,0 0-1,0-1 0,17-12 1,-27 16-9,-1-1 0,0 1 0,0-1 0,-1 0 1,1-1-1,-1 0 0,-1 0 0,0 0 0,0-1 0,0 1 1,-1-1-1,0 0 0,0-1 0,-1 1 0,4-16 0,-5 18-25,-1 0 0,-1 0 0,1 0-1,-1-1 1,0 1 0,-1 0-1,1 0 1,-1 0 0,0 0 0,-1 0-1,0 0 1,0 0 0,-4-10 0,1 9-25,1 0 1,-1 0-1,0 1 1,0-1-1,-1 1 1,1 0-1,-2 1 1,1 0-1,-9-6 1,-3 0-50,0 1 1,-1 0-1,-1 2 0,1 0 1,-1 2-1,0 0 1,-26-4-1,-85-8-274,116 17-93,0 1 0,1 0-1,-1 1 1,0 1-1,0 0 1,-24 8 0,20 0-1684,17-3 18,2-7 1969,0 0 1,0 1 0,1-1 0,-1 0 0,0 1 0,1-1 0,-1 0-1,0 1 1,1-1 0,-1 0 0,1 1 0,-1-1 0,1 0 0,-1 0-1,1 0 1,-1 0 0,0 1 0,1-1 0,0 0 0,9 1-1440,-1 1 0,0-2 0,16 1 0,-14-1 1015,44-3-1970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39.2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521 8 1152,'0'-8'8528,"-1"8"-8348,0 0 0,1 0 0,-1 0 0,0 1 0,0-1 0,0 0 0,0 0 0,1 1 0,-1-1 0,0 0 0,0 1 0,0-1 0,1 1 0,-1-1 0,-1 1 0,-12 14 633,1 0 1,0 0-1,-20 33 1,12-17-303,-11 14 276,-2-1 1,-74 73-1,33-51-422,-16 15-399,19-20-409,90-65-5279,5-7 3514,3-5-1525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39.6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9 5056,'-5'-2'432,"3"1"-135,-1 0-1,0 0 1,1 0 0,-1 0-1,0 1 1,0-1-1,-4 1 1201,7 3-1180,1 1 1,0 0-1,1-1 0,-1 1 1,1-1-1,-1 1 1,1-1-1,0 0 0,0 0 1,1 0-1,-1 0 0,1 0 1,-1 0-1,4 2 0,-3-2-117,161 153 2969,-70-71-2178,11 24-329,-83-85-567,-9-10-184,-1 0 0,17 28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4:03.4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37 398 1728,'-2'1'235,"0"-1"0,-1 1 0,1 0 0,0 0 0,0 0 0,0 0 0,0 0 0,0 0 0,0 1 0,0-1 0,0 1 0,0 0 0,0-1 0,1 1 0,-1 0 0,-3 13 4536,26-18-2929,13-6-1265,1-2 1,-1-2-1,49-25 0,-67 29-489,1-1 0,-2-1-1,0 0 1,0-1-1,20-22 1,-6 2 79,32-47-1,-2-21 3,-26 40 94,-37 69-466,1 1 0,0-1 0,-4 21 0,0-1 167,-5 10 37,-10 47 155,20-76-160,0 0 0,1-1 0,1 1 0,-1 0-1,2 0 1,1 16 0,-1-23 57,0 1-1,0-1 1,0 0 0,0 1 0,0-1-1,1 0 1,0 0 0,-1 0 0,1 0-1,0 0 1,0-1 0,1 1 0,-1 0-1,0-1 1,1 0 0,0 1 0,-1-1-1,1 0 1,0 0 0,0-1 0,0 1-1,1-1 1,-1 1 0,0-1 0,0 0 0,1 0-1,-1-1 1,1 1 0,-1-1 0,0 1-1,1-1 1,-1 0 0,1-1 0,-1 1-1,1 0 1,4-2 0,5-2 137,-1-1 0,0 0 1,21-11-1,-14 6-119,33-19 46,18-8-21,-56 30-74,-8 4-38,0 0 0,0 1 0,0-1 0,0 1 0,0 0 0,1 1 0,6-2-1,-12 4 12,0-1 0,0 0 0,0 1-1,0-1 1,0 0 0,0 1-1,0 0 1,0-1 0,0 1 0,0 0-1,0-1 1,0 1 0,0 0-1,0 0 1,-1 0 0,1-1 0,0 1-1,-1 0 1,1 0 0,0 0-1,-1 0 1,1 0 0,-1 0 0,0 1-1,1-1 1,-1 0 0,0 0-1,0 0 1,1 2 0,0 6 52,0-1 0,0 15 0,-2-21 2,1 14 319,0-15-469,5 7 432,-3-10-350,-1 1 1,0 0 0,0 0-1,0 0 1,0 0 0,1 1-1,-1-1 1,0 0 0,1 0-1,-1 1 1,1-1-1,-1 1 1,3-1 0,11-6-88,4-6-34,-1-1 0,-1-1-1,0 0 1,16-20 0,-11 11 116,68-72-126,-89 95 150,0 0 0,0 0 0,1 0-1,-1 0 1,0 0 0,1 0 0,-1 0-1,0 0 1,1 0 0,-1 1-1,1-1 1,-1 1 0,1-1 0,-1 1-1,1-1 1,-1 1 0,1 0-1,2 0 1,-3 0 15,0 0 0,0 1 0,0-1 0,0 1 0,0-1 0,0 1 0,0-1 0,0 1 0,0 0-1,0-1 1,0 1 0,0 0 0,0 0 0,0 0 0,0 0 0,-1 0 0,1 0 0,0 0 0,-1 0 0,1 0 0,-1 0 0,1 0 0,-1 0 0,1 2-1,5 18 213,-1 1-1,0 0 0,1 30 1,7 34-279,-11-81-26,0 1 0,0-1 0,1 0 1,3 8-1,-5-12-172,0 1 1,0-1 0,-1 0 0,1 1-1,0-1 1,0 0 0,1 1 0,-1-1-1,0 0 1,0 0 0,0 0 0,1 0-1,-1 0 1,1 0 0,-1-1-1,1 1 1,-1 0 0,4 0 0,0-1-1079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41.8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109 53 1408,'-10'-11'665,"9"10"27,1-1-1,-1 0 0,1 0 1,-1 1-1,1-1 0,0 0 0,0 0 1,0 0-1,0-2 0,-1 3-449,1 0 0,-1 0-1,0 0 1,0 1 0,0-1-1,1 0 1,-1 0 0,0 0-1,0 1 1,0-1 0,0 1-1,0-1 1,-2 0 0,-1-1 769,-2-5 189,6 7-1180,-1 0 0,1 0 0,0 0 0,0 0 0,0 0 0,0-1 0,0 1 0,-1 0 0,1 0 0,0 0 0,0 0 0,0 0 0,0 0 0,-1 0 0,1 0 0,0 0 0,0 0 0,0 0 0,0 0 0,-1 0 0,1 0 0,0 0 0,0 0 0,0 0 0,-1 0 0,1 0 0,0 0 0,0 0 0,0 0 0,0 0 0,-1 0 0,1 0 0,0 0 0,0 0 0,0 0 0,0 0 0,-1 1 0,1-1 0,0 0 0,0 0 0,0 0 0,0 0 0,0 0 0,-1 1 0,1-1 0,0 0 0,0 0 0,0 0 0,0 0 0,0 1 0,0-1 0,0 0 0,0 0 0,0 0 0,0 0 0,0 1 0,0-1 0,0 0 0,0 0 0,0 0 0,0 1 0,0-1 0,0 0 0,0 0 0,0 0 0,0 1 0,0-1 0,0 6 184,-1 0-1,0 0 1,-3 9 0,-3 17 154,-8 141 737,7-49-425,5-94-534,-20 171 630,22-197-928,1 1-1,-1 0 1,1 0 0,1 9 0,8-15-2915,-7 1 2743,0-1 1,0 1-1,-1-1 0,1 1 1,0-1-1,-1 0 0,1 0 1,0 0-1,-1 1 0,1-2 1,-1 1-1,0 0 0,1 0 1,-1 0-1,2-3 0,11-19-1964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42.4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295 11 3072,'-3'-2'418,"0"1"0,-1-1 0,1 1 0,0 0 1,-1 0-1,0 0 0,1 0 0,-1 1 0,1-1 0,-1 1 0,0 0 0,1 0 0,-1 1 1,0-1-1,-4 2 0,-1 0 290,1 0 0,0 1 0,-1 0 0,1 0 0,-11 8 0,8-4-474,0 1 0,1 0 0,0 1 0,0 0 0,1 1 0,0 0-1,0 1 1,1-1 0,1 1 0,0 1 0,-10 22 0,6-8 0,1 0 1,1 1-1,2 1 0,-7 45 1,12-64-229,1 1 1,1 0 0,0 0-1,0 0 1,1 0 0,0 0-1,0 0 1,1 0 0,1-1-1,0 1 1,4 8 0,-4-12 29,0 0 0,0 0-1,1 0 1,0-1 0,0 1 0,0-1 0,1 0 0,0 0-1,0-1 1,0 0 0,0 1 0,1-2 0,-1 1 0,1-1 0,0 0-1,0 0 1,8 2 0,-3-1 38,-1-1 0,1 0 0,1-1 0,-1 0 0,0-1 1,0 0-1,1-1 0,-1 0 0,0-1 0,1 0 0,-1-1 0,0 0 0,0-1 0,0 0 0,-1-1 0,1 0 0,19-11 0,-23 11 4,-1-1 0,0 0-1,0 0 1,-1-1 0,0 1 0,0-1-1,0-1 1,0 1 0,-1 0-1,0-1 1,0 0 0,4-14-1,-2 7-7,-2 0 0,0-1 0,0 1 0,-2-1 0,2-25 0,-3 22-54,-1 0-1,-1 0 1,-1 0 0,-1 0 0,0 0 0,-1 1 0,-1 0 0,-1 0-1,-8-17 1,10 24-63,-1 1-1,0 1 0,-1-1 1,0 1-1,0 0 0,-1 0 1,0 1-1,0 0 1,0 0-1,-1 0 0,0 1 1,-1 0-1,1 1 1,-1 0-1,0 0 0,-1 1 1,-14-5-1,11 5-166,10 2-203,0 1-1,-1 0 1,1 0-1,0 0 1,-1 1 0,-3-1-1,30 18-6782,-2-6 1654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43.2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60 7 2976,'-2'-6'6997,"-3"18"-4917,-3 24-1184,1 9-17,-7 57 381,2 21-109,6-67-521,5-31-383,1-20-190,0 1 0,-1-1 0,1 0 1,-3 10-1,23-25-8740,-18 8 7761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43.7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163 5 6720,'-8'-1'785,"6"0"-599,0 0 0,0 1 0,0-1 0,-1 1 0,1 0 0,0-1 0,0 1 1,-1 0-1,1 0 0,0 1 0,0-1 0,-1 0 0,1 1 0,0-1 0,0 1 0,0 0 1,0 0-1,0 0 0,0 0 0,-3 1 0,-6 8 334,1 1-1,0 0 1,0 0-1,1 1 1,-12 20 0,15-22-411,1-1 0,1 1 1,-1 0-1,2 1 0,-1-1 0,2 0 1,-1 1-1,0 13 0,2-19-103,1 0-1,0 0 1,1 0 0,-1-1-1,1 1 1,0 0 0,0 0-1,1-1 1,-1 1 0,1-1-1,0 1 1,0-1 0,1 0-1,-1 0 1,1 0-1,0 0 1,0 0 0,0 0-1,0-1 1,1 1 0,0-1-1,5 4 1,-1-2 68,1 0 1,-1-1-1,1 0 1,0 0-1,0 0 1,0-2-1,1 1 1,-1-1-1,1 0 1,14 0-1,-13-1 19,1-1 0,-1-1-1,0 0 1,0 0 0,0-1-1,0-1 1,0 0-1,0 0 1,-1-1 0,16-8-1,-21 10-52,-1-1 0,1 0 0,-1 0 0,0 0 0,0 0 0,0 0 0,0-1 0,-1 0 0,0 0 0,1 0 0,-1 0 0,-1 0 0,1-1 0,-1 1 0,1-1 0,-1 0 0,-1 1 0,1-1 0,-1 0 0,1 0 0,-2 0 0,1 0 0,0 0 0,-1-1 0,0-5 0,-1 5 3,1 0 0,-1 0 0,-1 1-1,1-1 1,-1 1 0,0-1 0,0 1 0,0 0-1,-1 0 1,0 0 0,0 0 0,0 0 0,-8-7 0,6 6-46,-1 1 1,0 0-1,0 0 1,-1 0-1,0 1 1,0 0-1,0 0 1,0 1-1,-11-4 1,9 4-80,-1 1 0,0-1 1,-1 2-1,1-1 1,0 1-1,0 1 1,-1 0-1,1 0 0,0 1 1,-1 0-1,1 1 1,0 0-1,0 1 1,0 0-1,-16 7 0,20-6-276,0 0-1,1 0 0,-1 0 0,1 0 0,0 1 1,0 0-1,0 0 0,0 0 0,1 1 0,-6 10 0,9-14 146,0 0-1,0 0 0,0 0 1,0 0-1,0 0 0,1 0 0,-1 0 1,1 0-1,-1 0 0,1 0 0,0 0 1,0 1-1,0-1 0,0 0 1,0 0-1,1 0 0,-1 0 0,1 0 1,-1 0-1,1 0 0,0 0 0,-1 0 1,1 0-1,0 0 0,0 0 1,1-1-1,-1 1 0,0 0 0,1-1 1,-1 1-1,0-1 0,1 1 1,0-1-1,-1 1 0,1-1 0,0 0 1,0 0-1,3 1 0,25 8-2895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46.2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404 508 1056,'4'-6'334,"-3"12"1711,-1-7-1904,0 1 1,0-1 0,0 1 0,0-1 0,0 1 0,0-1 0,0 1-1,0-1 1,0 1 0,0-1 0,0 1 0,-1 0 0,1-1 0,0 1-1,0-1 1,-1 1 0,1 0 0,0-1 0,-1 1 0,1-1 0,0 1 0,-1 0-1,1-1 1,-1 1 0,-9-1 340,0 0 1,0 0-1,0 1 0,0 1 0,1 0 1,-16 3-1,-11 5 277,0 2 0,1 1 0,-66 33 0,70-31-606,23-10-114,0 0-1,0 0 0,1 1 0,-1 0 1,1 0-1,-9 9 0,14-13-44,1 1-1,-1 0 0,0 0 1,1 0-1,0 0 1,-1 1-1,1-1 1,0 0-1,0 1 0,0-1 1,0 0-1,0 1 1,1-1-1,-1 1 1,1-1-1,0 1 1,0-1-1,-1 1 0,2 0 1,-1-1-1,0 1 1,0-1-1,1 1 1,0-1-1,-1 1 0,3 3 1,-1-1 37,1 0 0,0 0 1,1 0-1,-1 0 0,1-1 0,0 1 0,0-1 1,0 0-1,1 0 0,0-1 0,-1 1 0,1-1 1,0 0-1,1 0 0,-1-1 0,0 1 0,1-1 1,-1 0-1,1-1 0,0 1 0,0-1 1,-1-1-1,1 1 0,0-1 0,0 0 0,9-1 1,9-4 107,0-2 0,0-1 1,-1-2-1,0 0 1,-1-1-1,22-14 1,-35 20-74,-1-1 0,0 0 1,0 0-1,-1-1 1,0 0-1,0 0 0,0-1 1,-1 1-1,0-2 1,-1 1-1,0-1 0,0 1 1,-1-1-1,0-1 0,0 1 1,-1-1-1,0 1 1,-1-1-1,2-16 0,-1-13-55,-1-1 0,-2 0-1,-6-51 1,-4 22-56,-19-72-1,8 79-299,10 31 67,11 31 260,0-1 1,0 1 0,0 0 0,0-1 0,0 1 0,0-1 0,0 1 0,-1 0 0,1-1 0,0 1 0,0 0 0,0-1 0,-1 1 0,1 0 0,0-1 0,0 1 0,-1 0 0,1 0 0,0-1 0,0 1 0,-1 0-1,1 0 1,0-1 0,-1 1 0,1 0 0,0 0 0,-1 0 0,1 0 0,-1 0 0,0-1 0,1 2 2,-1-1 0,1 0 1,-1 1-1,0-1 0,1 0 0,-1 1 1,1-1-1,-1 1 0,1-1 0,-1 1 1,1-1-1,0 1 0,-1 0 0,1-1 1,-1 2-1,-1 2 32,0 0 1,0 1-1,1-1 1,-2 8-1,0 13 149,1 0-1,2 31 0,1-20-69,1 34 242,4 0-1,3 0 0,31 123 0,-35-172 85,13 30-1,-17-49-519,0-1 0,0 0 0,0 1 0,0-1 0,0 0 0,0 0 0,0 1 0,0-1 0,1 0 0,-1 0 0,1 0 0,-1-1 0,0 1 0,1 0 0,0 0 0,-1-1 0,1 1 0,-1-1 0,1 1 0,0-1 0,-1 0 0,1 0 0,0 0 0,-1 0 0,1 0 0,1 0 0,5-1-1206,0 1-1,0-2 1,-1 1 0,9-3-1,6-3-1356,1 3-912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46.6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19 215 5632,'-15'-10'1834,"18"27"2835,-4 31-3872,1-31-487,-5 79-1968,15-101-1670,-7 3 2944,-1-1 0,1 1 0,-1-1 0,0 1 1,0-1-1,0 0 0,-1 0 0,1 0 0,0 0 0,-1 0 0,0 0 1,0-1-1,1-5 0,4-8-551,7-18-340</inkml:trace>
  <inkml:trace contextRef="#ctx0" brushRef="#br0" timeOffset="1">56 32 4320,'-5'-25'1600,"0"22"-1248,5 0 416,5 14-1408,8 1-1408,0-4 1120,6 4-1056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47.0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207 0 4320,'-7'4'403,"0"-1"-1,0 2 1,0-1 0,1 1 0,-1 0 0,1 0 0,0 0-1,-5 8 1,-14 10 670,18-18-849,1 1 0,-1 1 0,1-1 0,0 1 0,-6 10 0,10-16-198,1 1 1,0 0-1,0 0 0,0 0 1,0 0-1,0 0 0,1 0 0,-1 0 1,1 1-1,-1-1 0,1 0 0,0 0 1,0 0-1,0 0 0,0 1 1,0-1-1,0 0 0,0 0 0,1 0 1,-1 1-1,1-1 0,0 0 1,0 0-1,0 0 0,0 0 0,2 3 1,5 4 190,0-1 1,0 0-1,1-1 1,0 0-1,0 0 1,1-1-1,0 0 0,17 7 1,-9-4 734,21 14 0,-39-23-893,1 1 0,0-1 0,-1 1 0,1-1 0,0 1 0,-1-1 0,1 1 0,-1-1 0,1 1-1,-1-1 1,1 1 0,-1-1 0,1 1 0,-1 0 0,0-1 0,1 1 0,-1 0 0,0 0 0,0-1 0,1 1 0,-1 0 0,0 0 0,0 0-16,0 0 0,-1-1 0,1 1 0,0-1-1,-1 1 1,1-1 0,0 1 0,-1-1 0,1 1 0,-1-1 0,1 1 0,-1-1 0,1 1 0,-1-1 0,1 0 0,-1 1-1,1-1 1,-1 0 0,0 1 0,0-1 0,-5 2 156,-1 0 0,0 0 0,-11 1 0,16-2-175,-15 0 18,1 0 0,0 0 0,-1-2 0,1 0 0,0-1 0,-28-6-1,40 7-568,0 0 0,0-1 0,0 1 0,0-1 0,0 0 0,0 0 0,1 0 0,-1-1 0,1 1 0,-4-4 0,7 6 407,0-1-1,0 1 0,0 0 1,0 0-1,0-1 0,0 1 0,0 0 1,0-1-1,0 1 0,19-9-5344,7 6 3594,9 3-364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47.5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 6 4320,'-11'-5'2301,"9"10"21,1 11-684,-9 18-211,5-15-1518,0 0 0,1 0-1,1 1 1,-1 20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47.9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41 4320,'-23'-34'1600,"20"31"-1248,6 0 128,2 9-736,0 8 128,3 1-160,2 5 160,-2 4-1888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48.2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34 2400,'1'8'1138,"0"-1"0,0 1 0,1 0 0,0-1 0,4 12 0,-3-11-729,0-1-1,-1 1 1,0-1 0,-1 1-1,2 13 1,-3 47 1836,9-77-1509,3-2-539,66-65 17,-49 45-478,49-41 0,-76 70 321,1 1 1,-1-1 0,0 0-1,1 0 1,0 1 0,-1-1 0,1 1-1,0 0 1,-1 0 0,1 0 0,0 0-1,0 1 1,0-1 0,0 1-1,0-1 1,0 1 0,0 0 0,0 0-1,0 1 1,0-1 0,0 1-1,0-1 1,0 1 0,0 0 0,-1 0-1,1 0 1,0 0 0,0 1 0,-1-1-1,1 1 1,-1-1 0,0 1-1,3 2 1,0 0 16,-1 0 0,-1 0 0,1 0 0,0 0 0,-1 0 0,0 1 0,0-1 0,0 1 0,-1 0 0,4 9 0,-4-5-363,1 0-1,-2 1 1,1-1-1,-1 0 1,-1 16 0,0-24-28,0 0 1,1 1-1,-1-1 1,0 0-1,0 0 1,1 1 0,-1-1-1,0 0 1,1 0-1,-1 0 1,1 0 0,-1 0-1,1 0 1,0 1-1,0-1 1,-1-1 0,1 1-1,0 0 1,0 0-1,0 0 1,2 1 0,1 2-361,5 7-3653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4:03.8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20 6880,'-26'0'3136,"21"0"-2720,5-5-512,5 2-32,-1-6-2496,5 6 1440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48.6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12 7456,'-10'-12'2784,"5"19"96,5 1-2144,-3-3-160,6 3-352,2-1-128,-5 1-32,0 4-1024,0 1 512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49.2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86 253 3072,'-7'-3'632,"-1"1"1,-1 1-1,1 0 1,-15-1-1,-8-3 4840,33 5-5018,51-1 989,62-11 1,56-18-361,-99 17-861,185-36 433,163-27 113,86 33-257,-3 36-277,-474 7-216,309 0 371,-330 0-362,-5 1-295,0-1 0,0 0 0,1 0 0,-1 0 0,0 0 1,1-1-1,-1 1 0,0-1 0,0 0 0,0 0 0,0 0 0,5-2 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51.6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494 26 1984,'0'-1'23,"1"1"0,-1-1 0,0 1-1,0 0 1,0-1 0,0 1 0,0 0 0,0-1 0,0 1 0,0-1 0,0 1-1,0 0 1,0-1 0,0 1 0,0 0 0,-1-1 0,1 1 0,0-1-1,0 1 1,0 0 0,0-1 0,-1 1 0,1 0 0,0-1 0,0 1 0,-1 0-1,1 0 1,0-1 0,-1 1 0,1 0 0,0 0 0,-1-1 0,1 1 0,0 0-1,-1 0 1,1 0 0,0 0 0,-1 0 0,1 0 0,0-1 0,-1 1 0,1 0-1,-1 0 1,1 0 0,0 0 0,-1 0 0,1 0 0,-1 0 0,1 1-1,0-1 1,-3 0 848,2-1-650,1 1 1,-1-1-1,0 0 0,1 1 0,-1-1 0,0 1 0,0 0 1,1-1-1,-1 1 0,0-1 0,0 1 0,0 0 1,0 0-1,1-1 0,-1 1 0,-1 0 0,-20-4 1934,7 3-1525,1 0 1,-1 1 0,0 1 0,-28 4 0,-57 19 855,68-14-1297,1 1 1,0 1 0,1 2 0,-48 30 0,74-42-229,0 1 0,0 0-1,1 0 1,-1 0 0,1 1 0,-1-1 0,1 1 0,-3 5 0,5-8 30,0 0-1,1 0 1,-1 0 0,1 0 0,-1 1 0,1-1 0,-1 0 0,1 0 0,0 0 0,0 1 0,-1-1 0,1 0 0,0 1 0,0-1-1,0 0 1,1 0 0,-1 1 0,0-1 0,0 0 0,1 0 0,-1 0 0,1 1 0,-1-1 0,1 0 0,-1 0 0,1 0 0,0 0 0,-1 0-1,1 0 1,0 0 0,0 0 0,0 0 0,0 0 0,0 0 0,0-1 0,2 2 0,18 11 1,0-1 1,1-1-1,31 10 0,-29-11 28,33 14 329,-1 2-1,55 37 1,-109-62-270,0 0 0,0 1 0,0-1 0,0 1 0,-1-1 0,1 1 1,-1 0-1,1-1 0,-1 1 0,0 0 0,2 3 0,-3-4-48,1-1 0,-1 1-1,0 0 1,0 0-1,0 0 1,1 0 0,-1 0-1,0 0 1,0 0-1,0 0 1,0-1 0,-1 1-1,1 0 1,0 0-1,0 0 1,0 0 0,-1 0-1,1 0 1,-1-1-1,1 1 1,0 0 0,-1 0-1,1-1 1,-1 1-1,0 0 1,1-1 0,-1 1-1,0 0 1,1-1 0,-2 2-1,-4 2 84,-1 0 0,1 0 1,-1-1-1,0 0 0,0 0 0,-12 3 0,-48 8 60,56-12-155,-31 6-10,1-2 0,-51 0 0,70-7-710,18-2-714,13-1-389,6 0-379,23-3 1,-11 3 712,17-4-1804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52.1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128 168 4064,'0'0'65,"0"0"0,-1 0-1,1 0 1,-1 0 0,1 0 0,0 0 0,-1 0 0,1 1 0,-1-1-1,1 0 1,0 0 0,-1 0 0,1 0 0,-1 1 0,1-1 0,0 0-1,-1 0 1,1 1 0,0-1 0,0 0 0,-1 0 0,1 1 0,0-1-1,0 0 1,-1 1 0,1-1 0,0 0 0,0 1 0,-1 0 0,-1 3 303,2-3-139,0 0 0,1 1-1,-1-1 1,1 0-1,-1 0 1,1 1 0,-1-1-1,1 0 1,0 0-1,0 0 1,0 1 0,1 1 313,-2-3-459,1 1 0,-1 0 0,0-1 0,1 1 1,-1 0-1,1-1 0,-1 1 0,1-1 0,0 1 0,-1-1 1,1 1-1,0-1 0,-1 1 0,1-1 0,0 1 1,-1-1-1,1 0 0,0 1 0,0-1 0,-1 0 0,1 0 1,0 0-1,1 0 0,1 0 5,-1 0 0,0 0 0,0 0-1,0-1 1,0 1 0,1-1 0,-1 0 0,4-2 0,0 0 33,0-1 0,0 0 0,0 0 0,10-10 0,-11 10-74,-1-1 0,0 0 0,0 0 0,0 0 0,-1-1 0,0 1 1,0-1-1,2-6 0,-4 9-17,0 0-1,0 0 1,0 0-1,-1 0 1,1 0 0,-1 0-1,0-1 1,0 1-1,0 0 1,0 0-1,-1 0 1,1 0 0,-1 0-1,0 0 1,1 0-1,-2 0 1,1 0 0,-2-4-1,0 3-3,0-1-1,0 1 0,0 0 1,0 0-1,-1 1 0,0-1 1,0 1-1,0 0 1,0 0-1,0 0 0,0 0 1,-1 1-1,-5-3 0,6 4 30,1-1 0,-1 1-1,0 0 1,0 1 0,0-1-1,0 1 1,0-1 0,0 1-1,0 0 1,1 1-1,-1-1 1,0 1 0,0 0-1,0-1 1,0 2 0,1-1-1,-7 3 1,3 0 79,0 1 0,1-1 0,0 1 0,0 1 0,0-1 0,1 1 0,0 0 0,0 0 0,0 0 0,1 1 1,0 0-1,-7 14 0,6-10-20,1 1 1,0 0 0,1 0 0,0 0 0,0 0 0,2 0-1,-2 19 1,4-23-69,-1-1-1,1 0 0,1 0 1,-1 0-1,1 0 1,1 0-1,-1 0 1,1 0-1,0-1 0,0 1 1,1-1-1,0 0 1,0 0-1,1 0 1,-1 0-1,1-1 1,1 0-1,-1 0 0,1 0 1,-1-1-1,1 0 1,1 0-1,-1 0 1,14 5-1,-9-6 39,1 0-1,-1-1 1,1 0-1,0 0 1,0-1-1,22-2 1,19-5-1459,1-3-4085,-32 4 3412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0:52.5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164 10 5728,'-2'-3'503,"-2"-3"939,4 6-1422,0 0 1,0 0 0,0 0-1,0 0 1,0 0 0,0 0-1,0 0 1,0 0 0,0 0-1,0 0 1,0 0 0,0 1-1,0-1 1,0 0 0,0 0-1,0 0 1,0 0 0,0 0-1,0 0 1,0 0 0,0 0-1,0 0 1,0 1 186,0-1-186,0 0-1,0 0 1,0 0 0,0 0-1,0 0 1,0 0 0,-1 0-1,1 0 1,0 0 0,0 0-1,0 0 1,0 0 0,0 0-1,0 0 1,0 0 0,0 0-1,0 0 1,0 0 0,0 0-1,0 0 1,0 0 0,0 0-1,0 0 1,-1 0 0,1 0-1,0 0 1,0 0 0,0 0-1,0 0 139,0 1 0,-1 0 0,1 0 1,0-1-1,-1 1 0,1 0 0,0-1 0,-1 1 0,1 0 0,-1-1 0,1 1 0,-1-1 0,0 1 0,0 0 0,-2 2 287,-21 32 1237,2 0 1,2 2-1,1 0 0,-20 57 0,34-79-1519,0-1 0,1 0 0,-2 18 0,5-28-162,1 0-1,0 0 1,-1 0 0,1 0 0,0 0 0,1 0-1,-1 0 1,1 0 0,0-1 0,0 1 0,0 0-1,0 0 1,1 0 0,-1-1 0,1 1-1,0-1 1,3 5 0,0-3-7,1 0 1,-1-1-1,1 1 0,0-1 0,0 0 1,1-1-1,-1 0 0,1 0 0,-1 0 0,1-1 1,0 0-1,0 0 0,11 1 0,9 0-666,0-2 0,34-1 0,-38-1-177,0 1 508,86-6-4841,-94 4 4261,-1 0 1,0-1-1,0-1 0,0 0 0,20-9 0,-11 1-1101,22-16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06.8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196 29 2656,'-3'-3'409,"1"1"-1,-1-1 1,-1 1 0,1-1 0,0 1-1,-1 0 1,1 0 0,-1 1-1,1-1 1,-1 1 0,0 0 0,1-1-1,-1 2 1,0-1 0,-5 0-1,6 1-272,-1 0-1,1 0 1,-1 1-1,0-1 1,1 1-1,-1 0 1,1 0-1,-1 0 1,1 1-1,-1-1 1,1 1-1,0 0 0,0 0 1,0 0-1,0 0 1,-4 4-1,2-1-27,-6 5 164,-1 1-1,-17 25 1,27-34-264,0 1 0,0-1 0,0 1 1,1 0-1,-1-1 0,1 1 0,0 0 1,0 0-1,0 0 0,0 0 0,1 0 1,-1 0-1,1 1 0,0-1 0,0 0 1,0 0-1,0 0 0,0 0 1,1 0-1,-1 0 0,2 5 0,-1-6 33,0 1 0,1 0 1,-1 0-1,1-1 0,0 1 0,0-1 0,-1 1 0,2-1 0,-1 0 0,0 1 0,0-1 0,1-1 1,-1 1-1,1 0 0,-1 0 0,1-1 0,4 2 0,-3-1 35,0-1 0,1-1 0,-1 1 0,0-1-1,0 1 1,0-1 0,0 0 0,0 0 0,1-1 0,-1 0 0,7-1-1,-4 0 12,-1 0-1,1-1 1,-1 0-1,0 0 1,0 0 0,0 0-1,0-1 1,-1 0-1,0 0 1,1-1-1,-1 0 1,-1 0-1,1 0 1,-1 0-1,5-7 1,-8 10-42,-1 0 0,1 0 0,0 0 0,-1 0 1,1 1-1,-1-1 0,0 0 0,0 0 0,0 0 0,0 0 0,0 0 1,0 0-1,0 0 0,0 0 0,-1 1 0,1-1 0,-1 0 0,0 0 1,1 0-1,-3-2 0,0-2 17,-1 0 0,0 0 1,-9-10-1,9 12-113,2 2 30,-1-1 0,0 1 0,0 0 0,0 0 0,-1 0 0,1 0 0,0 1 0,-1-1 0,1 1 0,-1 0 0,0 0 0,1 0-1,-6 0 1,6 0-105,1 1 0,0-1 0,-1 1-1,1 0 1,0 0 0,-1 0 0,1 1 0,0-1-1,0 0 1,-1 1 0,1-1 0,0 1 0,0 0-1,-1 0 1,1 0 0,0 0 0,0 0-1,0 0 1,0 1 0,1-1 0,-4 3 0,5-3-72,0 0 1,-1-1 0,1 1-1,0-1 1,0 1 0,0 0-1,0-1 1,0 1 0,0-1-1,0 1 1,0 0 0,0-1-1,0 1 1,0-1 0,1 1-1,-1 0 1,0-1 0,0 1-1,0-1 1,1 1 0,-1-1-1,0 1 1,1-1 0,-1 1-1,1-1 1,1 2-790,-2-1 790,1-1 0,-1 0-1,2 1 1,12 5-3504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07.2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7 197 3648,'0'1'44,"0"-1"0,-1 0 0,1 0 0,0 0 0,0 0 0,-1 0 0,1 0 0,0 0 1,-1 0-1,1 0 0,0 0 0,-1 1 0,1-1 0,0 0 0,0 0 0,-1 0 0,1 1 0,0-1 0,0 0 0,0 0 0,-1 1 1,1-1-1,0 0 0,0 0 0,0 1 0,0-1 0,0 0 0,-1 1 0,1-1 0,0 0 0,0 1 0,0-1 0,0 0 0,0 1 0,0-1 1,0 0-1,0 1 0,0-1 0,0 0 0,0 1 0,0-1 0,0 0 0,1 0 0,-1 1 0,0-1 0,0 0 0,0 1 0,10 22 1235,-4-8-279,-4-7-1484,3 5 3565,-3-28-675,3-64-854,-5 66-1327,0-1 1,1 1-1,1 0 1,0-1-1,1 1 0,8-22 1,-9 30-201,0 1 1,0 0-1,0 1 1,1-1-1,-1 0 1,1 1-1,0-1 1,0 1 0,0 0-1,6-5 1,-6 6-23,0 1 1,0-1-1,0 1 1,1-1-1,-1 1 1,0 0-1,0 0 1,1 0-1,-1 1 1,0-1-1,1 1 1,-1 0-1,1 0 1,-1 0-1,6 1 0,-1 0-10,-1 1 0,0-1-1,0 2 1,0-1 0,0 0-1,0 1 1,11 7 0,6 2-1513,3 0-3264,-11-2 1781,-1-4-1039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11.5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86 97 2912,'-1'0'46,"1"-1"0,-1 1 0,1 0 1,0 0-1,-1 0 0,1-1 0,-15 10 6231,16-9-6131,2 1-35,0 0 0,0 0 0,1-1 0,-1 1 0,0-1 0,0 0 0,1 0 0,-1 0 0,0-1 0,0 1 0,0-1 0,1 1 0,-1-1 0,0 0 0,0-1 0,0 1 0,0 0 1,0-1-1,2-2 0,8-3 75,-1-1 0,23-19 0,-34 26-178,3-2 39,0 0 0,0-1-1,-1 0 1,1 1-1,-1-1 1,1-1 0,-1 1-1,-1 0 1,5-8 0,-7 12-45,0 0 0,0-1 1,0 1-1,0 0 0,0 0 1,0 0-1,0 0 0,0 0 1,0 0-1,0 0 1,0 0-1,0-1 0,0 1 1,0 0-1,0 0 0,0 0 1,0 0-1,0 0 0,0 0 1,0 0-1,0-1 0,0 1 1,0 0-1,0 0 1,0 0-1,0 0 0,0 0 1,0 0-1,0 0 0,0 0 1,0 0-1,0-1 0,-1 1 1,1 0-1,0 0 1,0 0-1,0 0 0,0 0 1,0 0-1,0 0 0,0 0 1,0 0-1,0 0 0,-1 0 1,1 0-1,0 0 0,0 0 1,0 0-1,0 0 1,0 0-1,-9 2-99,-6 8-150,10-3 296,-1-1 0,2 2 0,-1-1 0,1 1 0,0-1 0,1 1 0,-1 0 1,-3 16-1,1 6 72,-4 33 1,10-60-119,-9 100 325,5 0 1,9 111 0,1-165 26,-3-32 225,1 28 853,-23-45-1276,11-1-190,-1 1 0,1 0 0,-1 1 0,1 0 0,0 0 0,-1 1 0,-9 3 0,13-3-8,2-1 21,-1 0 1,1 0 0,0 1-1,0 0 1,-1-1-1,1 1 1,-5 5-1,2-3-23,5-4 39,0 1-1,0-1 0,0 1 0,0-1 1,0 1-1,0-1 0,0 1 0,1 0 0,-1-1 1,0 1-1,0 0 0,1 0 0,-1-1 1,0 1-1,1 0 0,-1 0 0,1 0 1,-1 2-1,1 2 2,-1-4 41,1-1 1,0 1-1,0-1 1,0 1-1,0 0 1,0-1-1,0 1 1,0-1-1,0 1 1,0 0-1,1-1 0,-1 1 1,0-1-1,0 1 1,0-1-1,1 2 1,0-2-20,0 1 0,0-1 0,0 0 0,-1 1 0,1-1-1,0 0 1,0 0 0,0 0 0,0 0 0,0 0 0,0 0 0,0 0 0,0 0 0,-1 0 0,1 0 0,0 0 0,1-1 0,81-15 870,13-3-397,76 8-401,-98 10-4320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13.0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92 211 2144,'0'-1'80,"-1"0"-1,1 0 1,-1 1 0,1-1 0,-1 0-1,1 0 1,0 0 0,-1 0 0,1 0-1,0 1 1,0-1 0,0 0 0,0 0 0,0 0-1,0 0 1,0 0 0,0 0 0,0 0-1,0 1 1,0-1 0,1 0 0,-1 0-1,1-1 1,1-11 4400,-2 14-3925,-1 10-226,0 0 0,-1 0 0,-3 13-1,-4 16 202,-8 113 958,2 194 0,20-274 86,-1-90-327,-6-19-1072,-1 1-1,-11-48 0,6 40-153,-14-195 123,21 209-302,1-1-1,10-57 0,-7 70 69,1 1-1,0 0 1,2 0-1,-1 0 1,2 1 0,14-25-1,-15 32 41,-1 0 0,2 0-1,-1 1 1,1 0 0,0 1 0,0-1 0,1 1-1,16-9 1,-12 8-51,2 1-1,-1 0 0,1 0 1,0 2-1,16-4 1,-25 7 71,1 0 1,-1 0-1,1 1 1,-1 0-1,1 0 1,0 1-1,-1-1 1,0 1-1,1 0 1,-1 1-1,1-1 1,-1 1-1,7 3 1,-9-3 34,0 0 0,0-1 0,0 1 0,0 1 0,0-1-1,0 0 1,0 1 0,-1 0 0,0-1 0,1 1 0,-1 0 0,0 0 0,0 0 0,0 1 0,-1-1 0,1 0 0,-1 1 0,0-1 0,0 1 0,1 6 0,-1-3 50,0 0 0,-1-1 1,0 1-1,-1 0 1,1-1-1,-1 1 0,-1-1 1,1 1-1,-1-1 1,0 0-1,0 1 0,-1-1 1,0 0-1,0 0 1,0-1-1,-1 1 0,0-1 1,0 0-1,-1 1 1,1-2-1,-10 9 0,-7 2 96,0 0-1,-1-2 0,-1 0 1,-32 13-1,3-1-233,49-24 53,0 1-1,0 0 0,0 0 1,0 0-1,1 0 0,-1 0 1,0 1-1,1-1 0,0 1 1,-1-1-1,1 1 0,0 0 0,1 0 1,-1 0-1,0 0 0,1 0 1,0 1-1,0-1 0,0 0 1,0 1-1,0-1 0,0 1 0,1-1 1,0 0-1,0 1 0,0-1 1,0 1-1,0-1 0,2 5 1,0 2 7,1 1 1,0-1 0,1 0 0,0 0 0,1 0-1,0 0 1,12 17 0,81 107 894,-44-61-368,-46-62-339,0 1 0,0 1 1,8 18-1,-15-27 944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13.5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8 133 3808,'-7'-18'6362,"12"33"-5615,0 0-1,3 21 0,7 20 272,-13-50-845,0 0 0,1 0 0,0-1 0,0 1 0,0-1 0,1 0-1,5 6 1,-8-9-91,1-1 0,-1 0-1,1 0 1,0 0 0,0-1 0,-1 1-1,1 0 1,0 0 0,0-1-1,0 0 1,0 1 0,0-1 0,0 0-1,0 0 1,0 0 0,-1 0-1,1 0 1,0 0 0,0 0 0,0-1-1,0 1 1,0-1 0,0 0-1,0 1 1,2-2 0,4-2 70,-1 0 0,1 0 0,0 0 0,9-8 0,-8 5-122,-1 0 0,0-1 0,0 0 0,-1 0 0,0-1 0,0 0 0,-1 0 0,-1-1 0,1 1 0,-1-1 0,-1-1 0,0 1-1,0 0 1,-1-1 0,-1 0 0,1 0 0,0-14 0,-2 17-487,-1 0 0,0 0 0,0-1 0,0 1-1,-1 0 1,-2-9 0,34 10-11516,-13 0 10096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4:04.5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238 31 3136,'0'-3'750,"0"0"0,0 0 0,0 1 1,0-1-1,-1 0 0,0-3 0,0 6-644,1-1 1,0 1-1,0-1 1,-1 1-1,1-1 1,0 1-1,-1 0 0,1-1 1,0 1-1,-1-1 1,1 1-1,-1 0 1,1-1-1,-1 1 0,1 0 1,0 0-1,-1-1 1,1 1-1,-1 0 1,0 0-1,1 0 0,-1 0 1,1-1-1,-1 1 1,1 0-1,-1 0 1,1 0-1,-1 0 1,1 0-1,-1 1 0,1-1 1,-1 0-1,1 0 1,-1 0-1,1 0 1,-2 1-1,-11 3 82,-1 0 0,0 1-1,1 1 1,0 0 0,1 1 0,-1 1 0,1-1 0,-16 15 0,14-9-102,0 0 0,-14 18 0,25-27-72,0 0 1,0 0-1,0 1 0,0-1 0,1 1 0,0 0 0,0-1 0,0 1 1,0 0-1,1 0 0,0 0 0,-1 9 0,1-13 3,1 0-1,0 0 1,0 0 0,0 0-1,0 0 1,1 1-1,-1-1 1,0 0-1,0 0 1,1 0 0,-1 0-1,1 0 1,-1 0-1,0 0 1,1 0-1,0 0 1,-1-1 0,1 1-1,0 0 1,-1 0-1,1 0 1,0-1-1,0 1 1,0 0 0,0-1-1,0 1 1,-1-1-1,1 1 1,0-1-1,0 1 1,0-1 0,0 0-1,1 1 1,-1-1-1,0 0 1,0 0-1,0 0 1,0 0 0,0 0-1,0 0 1,0 0-1,0 0 1,0 0 0,2-1-1,2 0 92,1 0-1,0-1 0,-1 0 1,1 0-1,-1 0 1,0-1-1,5-2 1,2-2 84,-1 0 1,-1-1 0,1 0 0,-1-1-1,-1 1 1,13-16 0,-14 16-197,-2 14-529,-1-1 446,12 16-52,-14-16 97,1 0 0,0 0 0,0-1 0,0 1 0,1-1 0,-1 0 0,11 6 0,1-3-870,0 0 0,0-1 0,29 6 0,-10-3-298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14.0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8 3712,'5'-8'5561,"1"25"-3336,-1 32-1253,-2 0 0,-5 69 0,0-26-560,-12 181 730,13-195-310,1-48-395,-13-59-11946,5 24 8373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14.3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17 102 6048,'-14'-18'1952,"14"18"-1905,0 0 1,-1-1 0,1 1 0,0 0-1,0-1 1,-1 1 0,1-1 0,0 1-1,0 0 1,0-1 0,-1 1-1,1-1 1,0 1 0,0-1 0,0 1-1,0 0 1,0-1 0,0 1-1,0-1 1,0 1 0,0-1 0,0 1-1,0-1 1,1 1 0,-1 0 0,0-1-1,0 1 1,0-1 0,0 1-1,1 0 1,-1-1 0,0 1 0,0 0-1,1-1 1,-1 1 0,0 0 0,1-1-1,15-6 1731,-12 6-1572,22-7 791,0 1 0,1 2 0,49-5 0,-56 9-930,0 1 0,0 1 1,-1 1-1,1 1 0,0 0 0,19 7 0,-34-8-112,1 0 0,0 0 0,1-1 0,-1 1 0,0-2 0,0 1 0,0 0 0,1-1 0,-1-1 0,10 0 0,-13 0-412,0 1 0,1-1 0,-1 0 0,0 0 0,0 0 0,0 0 0,0-1 0,4-2 0,-5 3 80,-1-1 0,1 1 1,-1-1-1,0 1 0,1-1 0,-1 0 0,0 0 0,0 0 1,0 0-1,0 0 0,-1 0 0,1 0 0,0 0 0,0-2 0,3-13-2929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14.7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5824,'1'0'175,"0"0"0,1 0 0,-1 1 0,0-1-1,0 1 1,0-1 0,0 1 0,0-1 0,0 1 0,0-1 0,0 1 0,0 0 0,0 0 0,0 0 0,0-1 0,-1 1-1,1 0 1,0 0 0,0 0 0,-1 0 0,1 0 0,-1 0 0,1 0 0,-1 1 0,1-1 0,-1 0 0,0 0 0,1 2 0,1 7 203,0 1 0,2 15 0,-4-21-228,3 54 969,-6 88-1,-1-26-528,-1 118 2156,6-240-2690,0 1 0,-1 0 1,1-1-1,0 1 0,-1 0 0,1-1 0,0 1 1,-1-1-1,1 1 0,-1-1 0,1 1 0,-1-1 0,1 1 1,0-1-1,141-173-542,-139 171 396,-1 1-1,0-1 0,1 0 0,-1 1 0,7-5 0,-9 7 72,0-1 0,1 1 0,-1 0 0,1 0 0,-1 0 0,0-1 0,1 1 0,-1 0-1,1 0 1,-1 0 0,0 0 0,1 0 0,-1 0 0,1 0 0,-1 0 0,1 0 0,-1 0 0,0 0 0,1 0 0,-1 0 0,1 0 0,0 1 0,-1-1 9,1 1-1,-1-1 1,1 1 0,-1 0 0,1-1-1,-1 1 1,1-1 0,-1 1 0,0 0-1,1 0 1,-1-1 0,0 1 0,0 0-1,1-1 1,-1 1 0,0 0 0,0 1-1,1 13 144,0 0-1,-1 19 0,-1-24-60,0-1 0,1 0-1,0 1 1,1-1-1,0 0 1,1 1-1,0-1 1,0 0-1,1 0 1,4 10-1,-4-13 15,0 0-1,1 0 0,0 0 0,9 10 1,-11-14-363,0 0 1,0-1-1,0 1 1,0-1-1,0 0 1,0 1-1,0-1 1,0 0-1,0 0 1,0 0-1,1 0 1,-1-1-1,0 1 1,1-1-1,-1 1 1,0-1-1,1 0 1,-1 0-1,3 0 1,12-3-1783,0-2-1418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15.2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86 4064,'-3'-2'3637,"24"7"-1029,-14-4-2176,0-2 0,0 1 0,0-1 0,8-2 0,-13 3-399,-1-1-1,1 1 1,-1-1 0,1 1-1,-1-1 1,1 0 0,-1 1-1,1-1 1,-1 0-1,0 0 1,1 0 0,-1 0-1,0 0 1,0-1 0,0 1-1,0 0 1,0-1 0,0 1-1,0 0 1,0-1-1,-1 1 1,1-1 0,-1 1-1,2-4 1,-2 1 18,1 0 0,-1-1 0,1 1 0,-1 0 0,0-1 0,-2-6 0,2 10-48,0 1 1,0-1 0,0 0-1,0 0 1,-1 0 0,1 0-1,0 1 1,-1-1-1,1 0 1,0 0 0,-1 1-1,1-1 1,-1 0 0,1 1-1,-1-1 1,0 0 0,1 1-1,-1-1 1,0 1 0,1-1-1,-1 1 1,0-1 0,1 1-1,-1-1 1,0 1 0,0 0-1,0 0 1,1-1-1,-1 1 1,0 0 0,0 0-1,0 0 1,0 0 0,0 0-1,1 0 1,-1 0 0,0 0-1,0 0 1,0 0 0,0 0-1,1 1 1,-1-1 0,-1 1-1,-1 0 46,0 1-1,0-1 0,-1 1 0,1 0 1,1 0-1,-1 0 0,0 1 1,0-1-1,1 1 0,0 0 1,-1-1-1,-2 6 0,1-2 42,0 1 0,0-1 0,1 1 0,-5 14 0,7-15-37,0 0 0,0 0 1,1 0-1,0 0 0,0 0 1,0 0-1,1-1 0,0 1 1,0 0-1,1 0 0,-1 0 1,1-1-1,0 1 0,1-1 1,3 8-1,-4-10 16,1 1-1,-1-1 1,0 0-1,1 0 1,0 0-1,-1 0 1,1-1-1,0 1 1,0-1-1,7 4 1,-8-4-28,1-1 0,0 0 1,-1 0-1,1-1 0,0 1 1,-1-1-1,1 1 0,0-1 0,0 0 1,-1 0-1,1 0 0,0 0 1,0 0-1,-1-1 0,1 1 1,4-3-1,-1 1 62,0-1 0,0 0 0,0 0 0,-1-1 0,0 0-1,7-5 1,28-30 233,-35 34-367,10-12-247,-14 17 244,-1-1-1,1 1 0,-1-1 1,1 1-1,0-1 0,-1 1 0,1 0 1,0-1-1,-1 1 0,1 0 1,0-1-1,-1 1 0,1 0 0,0 0 1,0 0-1,0-1 0,-1 1 1,1 0-1,1 0 0,-1 1 64,-1 0 0,0 0 0,1 0 1,-1-1-1,0 1 0,0 0 0,1 0 0,-1 0 0,0 0 0,0-1 0,0 1 1,0 0-1,0 0 0,-1 1 0,2 4 94,0-2-58,0 0-1,0 0 0,1 0 1,-1 0-1,1-1 1,0 1-1,0-1 0,0 1 1,1-1-1,-1 0 1,1 0-1,0 0 0,0 0 1,0 0-1,0-1 1,0 1-1,1-1 0,-1 0 1,1 0-1,0 0 1,-1-1-1,1 1 1,0-1-1,0 0 0,4 1 1,12 0-672,0-1 1,-1-1 0,21-3-1,-18 2-978,5-2-1817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16.5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448 168 3808,'-1'-1'72,"1"0"0,0 0 0,0 0 0,-1 0 0,1 0 0,0 0 0,0 0-1,0 0 1,0 0 0,0 0 0,0 0 0,0 0 0,1 0 0,-1 0 0,0 0 0,0 0 0,1 0 0,-1 0 0,1 0 0,-1 1 0,1-1 0,-1 0 0,1 0 0,1-1 0,6-14 1206,-8 11-945,1 1-1,-1-1 1,0 1 0,0-1-1,-1 1 1,1-1 0,-1 1-1,0-1 1,0 1 0,0 0-1,-1-1 1,1 1 0,-1 0-1,0 0 1,-1 0 0,1 0-1,0 1 1,-1-1 0,0 1-1,-5-6 1,5 6-206,0 0-1,-1 0 1,1 0 0,-1 0 0,0 1-1,0-1 1,0 1 0,0 0 0,0 0-1,0 1 1,0-1 0,0 1 0,-1 0 0,1 0-1,-1 0 1,1 1 0,-1-1 0,1 1-1,-1 0 1,-6 1 0,8 0-114,0 0 0,1 0 0,-1 0 1,1 1-1,-1-1 0,1 0 0,0 1 0,-1 0 0,1-1 1,0 1-1,0 0 0,0 0 0,0 0 0,0 1 1,-2 3-1,0 0 25,0 1-1,1 1 1,-1-1 0,-2 11 0,-3 13 70,2 1 0,-7 58-1,9 67 194,10-79 93,25 135 1,-27-199-271,-2-5-69,1 0-1,4 14 1,-18-41-5901,7 10 5248,0 0 0,-1 1 0,0 0 0,0 1 0,-1-1-1,-11-8 1,-55-35-251,69 47 857,-85-45 1675,48 27 602,40 21-2198,0-1 1,0 1 0,0-1-1,0 1 1,0-1 0,0 0-1,0 0 1,0 1 0,0-1-1,0 0 1,1 0 0,-1 0-1,0 0 1,1 0 0,-1 0-1,1 0 1,-1 0 0,1 0-1,-1-1 1,1 1-29,0 0-1,0 0 1,0 0-1,0 1 1,1-1-1,-1 0 1,0 0-1,0 0 1,1 0-1,-1 1 1,1-1-1,-1 0 1,1 0-1,-1 1 1,1-1-1,-1 0 1,1 1-1,-1-1 1,1 1-1,0-1 1,-1 1-1,1-1 1,0 1-1,0-1 1,1 0-1,6-2 252,0-1 0,0 1 0,0 1 0,1-1-1,15-1 1,0-1 71,16-1 364,0 1 0,75 0 0,-105 5-706,-1 1-1,0 1 1,0-1 0,0 1 0,16 7 0,4 0-75,-22-7 43,-6-2-130,-1 0 1,1 0 0,0 0 0,-1 0 0,1 0 0,0 0-1,-1 1 1,1-1 0,-1 0 0,1 0 0,-1 1 0,1-1-1,0 1 1,-1-1 0,1 0 0,0 2 0,-1-1-192,0 0 0,1 0 1,-1 1-1,0-1 0,0 0 1,0 1-1,0-1 0,0 0 1,0 1-1,0-1 0,-1 3 1,0 0-1051,1 1 1,-1 0-1,1 0 1,0 0-1,2 8 0,-2-11 735,2-2 379,-1 1 426,0-1 0,-1 0 0,1 0 0,0 1 0,0-1 0,0 0 1,-1 1-1,1-1 0,0 1 0,-1-1 0,1 1 0,0-1 1,-1 1-1,1-1 0,-1 1 0,1 0 0,-1-1 0,1 1 1,-1 0-1,1 0 0,-1-1 0,0 1 0,1 2 0,-1-1 314,0 1-1,0-1 0,0 1 0,0 0 0,0-1 1,-2 6-1,1-6-862,1 2 511,0 0 0,0 0 0,0 1 0,0-1 0,1 0 0,1 8 0,0-2 160,-1-9-236,-1 1-1,0-1 0,1 1 0,-1-1 0,1 0 1,-1 1-1,1-1 0,0 1 0,0-1 1,0 0-1,-1 0 0,1 1 0,0-1 1,1 0-1,-1 0 0,0 0 0,0 0 1,2 1-1,0-1 46,0 1 1,-1-1 0,1 0-1,0 0 1,0 0-1,0-1 1,0 1-1,-1-1 1,6 1-1,-4-1 19,1 0 0,-1-1-1,1 1 1,0-1-1,-1 0 1,1 0 0,-1 0-1,0 0 1,1-1-1,-1 0 1,0 0 0,5-3-1,-7 3-73,0 1-1,0-1 1,0 0-1,-1-1 1,1 1-1,0 0 1,-1 0-1,1-1 1,-1 1-1,0-1 1,0 1-1,0-1 1,0 0-1,0 1 1,-1-1-1,1 0 1,-1 1 0,0-1-1,0 0 1,0 0-1,0 1 1,0-1-1,0 0 1,-1 0-1,1 1 1,-3-6-1,-1-4 17,-1 0-1,0 0 0,-1 0 1,-10-13-1,15 23-67,-7-10-163,-1-1-1,-18-17 0,25 28 103,1 1 0,-1-1 0,0 1 0,0 0 0,0 0 0,0 0-1,0 0 1,0 0 0,0 0 0,-3 0 0,5 1 15,-1 0 1,1 0 0,-1-1-1,1 1 1,-1 0 0,1 0-1,-1 0 1,1 0-1,-1 0 1,1 0 0,-1 0-1,1 0 1,-1 0 0,1 0-1,-1 0 1,1 1-1,-1-1 1,1 0 0,-1 0-1,1 0 1,-1 1 0,1-1-1,0 0 1,-1 0-1,1 1 1,-1-1 0,1 0-1,0 1 1,-1-1 0,1 1-1,0-1 1,-1 0-1,1 1 1,0-1 0,0 1-1,-1-1 1,1 1 0,0-1-1,0 1 1,0-1-1,0 1 1,0-1 0,0 1-1,0-1 1,-1 1 0,2 0-1,-1 1-173,0-1-1,1 1 0,-1 0 1,1 0-1,0-1 1,-1 1-1,1 0 0,0-1 1,0 1-1,0-1 1,0 1-1,1-1 0,-1 0 1,0 1-1,3 1 1,1 1-462,1 0 1,-1 0 0,9 4 0,11 4-1992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17.4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17 555 3904,'0'-1'36,"0"1"0,-1 0 1,1 0-1,0-1 0,0 1 0,0 0 1,-1 0-1,1-1 0,0 1 1,-1 0-1,1 0 0,0 0 0,0-1 1,-1 1-1,1 0 0,0 0 0,-1 0 1,1 0-1,0 0 0,-1 0 0,1 0 1,0 0-1,-1 0 0,1 0 0,0 0 1,-1 0-1,1 0 0,0 0 1,-1 0-1,1 0 0,0 0 0,-1 0 1,1 0-1,0 0 0,-1 0 0,1 1 1,0-1-1,-1 0 0,1 0 0,0 0 1,0 1-1,-1-1 0,1 0 1,0 0-1,0 1 0,0-1 0,-1 0 1,1 1-1,0-1 0,0 1 0,-1 0 107,1 0 0,0 0-1,-1 1 1,1-1-1,0 0 1,0 0-1,0 0 1,0 1 0,0-1-1,0 0 1,0 0-1,1 1 1,-1-1-1,0 0 1,1 0 0,-1 0-1,2 2 1,6 12 854,1-1 0,18 24 1,-27-38-933,1 1 1,0 0-1,-1 0 1,1-1 0,0 1-1,-1 0 1,1-1-1,0 1 1,0-1 0,-1 1-1,1-1 1,0 1-1,0-1 1,0 0 0,0 1-1,0-1 1,0 0 0,1 0-1,-1 0-11,-1 0-1,1 0 1,-1 0-1,1-1 1,-1 1-1,1 0 1,-1 0-1,1-1 1,-1 1-1,0-1 0,1 1 1,-1 0-1,1-1 1,-1 1-1,0-1 1,1 1-1,-1 0 1,0-1-1,0 1 1,1-1-1,-1 1 1,0-1-1,0 0 1,1-3 135,0-1 1,0 1-1,-1 0 0,1-1 1,-1 1-1,-1-6 1,-4-45 828,-4-54 1446,9 109-2446,0-1 0,0 0 1,0 1-1,0-1 0,0 0 0,1 1 0,-1-1 1,0 0-1,0 1 0,0-1 0,0 0 0,1 1 1,-1-1-1,0 1 0,1-1 0,-1 1 0,0-1 0,1 0 1,-1 1-1,1-1 0,-1 1 0,1-1 0,-1 1 1,1 0-1,0-1 0,0 0-8,0 1 0,0 0 1,1 0-1,-1-1 0,0 1 0,0 0 0,0 0 1,0 0-1,0 0 0,1 0 0,-1 1 0,0-1 1,2 1-1,3 1-23,1 0 1,-1 1-1,11 6 0,-17-9 13,76 38 178,-48-25-324,-17-8-708,0-1 0,0-1 0,1 0-1,-1 0 1,22 2 0,-10-4-3599,45-2 0,-10-8 2697,-24-5 8518,-43 15-5011,-1 1-1131,0 0 0,1 1 1,-13 5-1,18-6-513,0 0 0,1 0 0,-1 0 0,1 0 0,-1 0 0,1 1 0,0 0 0,-1-1 0,2 1 0,-6 6 1,7-8-59,0 1 1,0 0 0,-1 0 0,1 0 0,1 0 0,-1 0 0,0 0 0,0 0 0,1 0-1,-1 0 1,1 0 0,0 1 0,-1-1 0,1 0 0,0 0 0,0 0 0,1 1 0,-1-1 0,1 4-1,1-3-22,-1 0 0,1-1-1,0 1 1,-1 0 0,1-1-1,1 1 1,-1-1-1,0 0 1,1 0 0,-1 0-1,1 0 1,-1 0 0,4 2-1,-2-2 46,1 0-1,-1 0 1,1 0-1,0-1 1,-1 0-1,1 0 1,0 0-1,0 0 1,0-1-1,-1 1 1,1-1-1,0-1 1,8 0-1,-4 0 48,0-1 0,-1 0 0,1-1 1,-1 0-1,1 0 0,12-8 0,-15 7-88,0 0 0,0 0 1,-1-1-1,0 0 0,0 0 1,-1 0-1,1 0 0,-1-1 1,0 0-1,0 0 0,-1 0 1,0 0-1,0-1 0,3-10 1,2-8-9,-2-1 0,5-39 0,-11 59-13,13-87-42,1-101 0,-13 186-14,-1-1 0,0 0 0,-1 1 1,0-1-1,0 1 0,-1-1 0,0 1 0,-1 0 0,-4-12 0,6 19 14,1 0-1,-1 0 1,1 0 0,-1 0-1,0 0 1,1 0-1,-1 0 1,0 0-1,0 0 1,1 0-1,-1 0 1,0 1-1,0-1 1,0 0-1,0 1 1,0-1-1,-2 0 1,2 1 32,1 0 0,-1 0 0,0 0 0,1 0 1,-1 0-1,0 0 0,1 0 0,-1 0 0,0 1 0,1-1 0,-1 0 0,0 0 1,1 1-1,-1-1 0,1 0 0,-1 1 0,0-1 0,1 1 0,-1-1 0,1 1 1,-1 0-1,-2 3 52,0-1 0,1 1 0,0 0 0,0 0 0,0 0 0,0 0 0,-1 9 0,-2 6 88,2 1 1,0 0-1,2 0 1,0 0-1,2 21 0,3 0-54,12 61-1,-6-65-17,0 1 1,19 40-1,39 69-3139,-54-118 1228,17 38-807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18.4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32 3808,'-2'-8'9863,"8"8"-8686,130-4 1654,74 4-1375,-192 0-1416,22-5 0,-27-1 72,-12 6 155,3-9-2281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18.7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37 5216,'0'0'44,"0"0"0,0 0 0,-1 0 0,1 0 0,0 0 0,0 0 0,0 0 0,0 0 0,-2-1 617,2 1-617,0 0 0,0 0 0,0 0 0,0 0 0,0 0 0,0-1 0,0 1 0,0 0 0,0 0 0,0 0 0,0 0 0,0 0 0,0 0 0,0-1 0,0 1 0,0 0 0,0 0 0,0 0 1,0 0-1,0 0 0,1-2 616,-1 2-616,0 0 0,0 0 0,0 0 0,0 0 0,0 0 0,1 0 0,14-6 3112,21-2-89,23-1-584,61 1 0,58 10-5188,-173-2 1960,0 1-1,0-1 0,0 1 1,-1 0-1,1 0 1,7 3-1,-10-3 311,0 0 0,0 1 0,0-1 0,0 0 0,0 1 0,-1-1 0,1 1 0,0-1 0,-1 1 0,1 0 0,-1 0 0,1 0 0,-1 0 0,1 3 1,6 19-2681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24.0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84 2720,'0'-3'213,"0"1"0,-1 0 1,1 0-1,0 0 0,0 0 0,0 0 0,0 0 1,0-1-1,1 1 0,0-3 0,2-15 2764,-3-17 3306,0 50-6438,-10 126 1150,1-27-454,6 128 1066,3-201-1299,-7 40 317,1-2-125,8-63 173,-1-9-1699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24.7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198 56 3392,'0'-2'157,"-1"0"0,1 1 0,0-1 0,0 0 0,1 1 0,-1-1 0,0 1-1,0-1 1,2-2 0,-2 3 119,1 0-1,-1 0 0,0 0 0,1 0 0,-1 0 0,0 0 1,0 0-1,0 0 0,0 0 0,0 0 0,0 0 0,0-1 1,0 1-1,0 0 0,0 0 0,-1 0 0,1 0 0,0 0 1,-1 0-1,1 0 0,-1 0 0,0-1 0,0 1-132,0 1-1,-1-1 1,1 0-1,0 1 0,-1-1 1,1 1-1,0-1 1,-1 1-1,1 0 1,-1 0-1,1-1 1,0 1-1,-1 0 0,1 0 1,-1 1-1,1-1 1,0 0-1,-1 0 1,1 1-1,-1-1 0,1 1 1,-2 0-1,-31 14 828,19-6-569,0 0 0,1 1 0,-21 18 0,30-24-343,0 1 0,0 1 1,1-1-1,-1 1 0,1-1 1,0 1-1,1 1 0,-1-1 1,1 0-1,0 1 0,-2 10 0,4-13-11,1 1-1,-1 0 0,1-1 0,0 1 0,1-1 1,-1 1-1,1 0 0,0-1 0,0 1 0,0-1 1,1 1-1,-1-1 0,1 0 0,0 0 0,0 0 1,1 0-1,-1 0 0,6 6 0,5 5 118,0-1-1,2 0 1,15 12 0,-20-18-75,-2-1-19,0-1 0,1 0 0,0 0 1,0-1-1,0 0 0,1 0 0,0-1 1,13 3-1,-18-5-40,0-1 1,0 0 0,0-1-1,0 1 1,1-1-1,-1 0 1,0-1-1,0 1 1,0-1-1,0 0 1,0 0-1,0 0 1,-1-1-1,1 0 1,0 0-1,-1 0 1,1 0-1,-1-1 1,6-3-1,-5 1 16,1 0 0,-1 0 0,0-1-1,0 1 1,0-1 0,-1 0 0,0-1-1,0 1 1,5-13 0,-3 1 66,0-1 1,6-29-1,-11 37-127,0 0-1,-1-1 1,0 1-1,-1 0 1,0 0 0,-1 0-1,0 0 1,-8-20-1,9 26-10,-1 0 1,0 1-1,0-1 0,0 1 0,0 0 0,-1-1 0,0 1 0,0 0 0,0 0 1,0 1-1,-1-1 0,1 1 0,-1 0 0,0 0 0,0 0 0,0 0 0,-1 1 1,1-1-1,0 1 0,-1 0 0,0 0 0,1 1 0,-1 0 0,0-1 0,0 2 1,-7-2-1,2 2-33,0 0 1,0 0 0,1 1 0,-1 0-1,0 1 1,0 0 0,1 0 0,-1 1-1,1 0 1,0 1 0,0 0 0,-9 6-1,17-10-53,0 0 0,1 1-1,-1-1 1,0 1 0,1-1-1,-1 0 1,0 1-1,1-1 1,-1 1 0,1 0-1,-1-1 1,1 1 0,-1-1-1,1 1 1,-1 0-1,1-1 1,0 1 0,-1 0-1,1 0 1,0-1 0,-1 1-1,1 0 1,0 0 0,0-1-1,0 3 1,0-2-233,1 0 1,-1 1-1,1-1 1,-1 0 0,1 0-1,-1 1 1,1-1-1,0 0 1,0 0-1,0 0 1,0 0 0,0 0-1,1 1 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4:07.6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332 631 2976,'1'-1'53,"-1"1"0,0 0 1,1-1-1,-1 1 0,0-1 1,0 1-1,1 0 0,-1-1 0,0 1 1,0-1-1,0 1 0,0-1 1,1 1-1,-1-1 0,0 1 0,0 0 1,0-1-1,0 1 0,0-1 1,0 1-1,0-1 0,-1 1 0,1-1 1,0 1-1,0-1 0,0 1 1,0-1-1,0 1 0,-1 0 0,1-1 1,0 1-1,-1-1 0,1 1 7,0-1 0,-1 1-1,1-1 1,0 1 0,0-1-1,0 1 1,0-1-1,-1 0 1,1 1 0,0-1-1,0 1 1,0-1 0,0 1-1,0-1 1,0 1 0,0-1-1,1 0 1,-1 0 57,0 1 0,0-1 0,0 0 0,1 1 0,-1-1 0,0 0 0,0 1 0,0-1 0,0 0 0,0 1 0,0-1 0,0 0 0,-1 1 0,1-1 0,0 1 0,0-1 0,0 0 0,-1 1 0,1-1 0,0 0 0,-1 1 0,1-1 0,0 1 0,-1-1 0,1 1 0,-1-1 0,1 1 0,-1-1 0,1 1 0,-1 0 0,1-1 0,-1 1 0,0 0 0,1-1 0,-1 1 0,1 0 0,-2-1 0,-3-1 277,1 0 0,0 1 0,-1-1 0,-7-1 0,1 1-281,0 1 0,0 0 0,0 0 1,0 2-1,0-1 0,0 1 0,0 1 1,0 0-1,0 0 0,0 1 0,1 1 1,-1-1-1,1 2 0,0-1 0,0 2 1,-10 6-1,9-4-147,0 0 0,1 0 0,-1 1 0,-13 16 0,21-21 21,0 0 1,-1 0-1,1 0 1,1 1-1,-1 0 0,1-1 1,0 1-1,0 0 0,0 0 1,0 0-1,1 0 1,0 0-1,-1 11 0,2-14 22,0 0 0,1 0 0,-1 0 0,0 0 1,1 1-1,-1-1 0,1 0 0,0-1 0,0 1 0,-1 0 0,1 0 0,1 0 0,-1 0 0,0-1 0,0 1 0,1-1 0,-1 1 0,1-1 0,-1 1 0,1-1 0,-1 0 0,1 1 0,0-1 1,0 0-1,0 0 0,0-1 0,-1 1 0,1 0 0,0-1 0,4 2 0,-1-1 111,1 0-1,0-1 1,-1 1 0,1-1-1,0 0 1,0 0 0,-1-1-1,1 1 1,10-4 0,-3-1 29,-1 0 0,0-2 1,0 1-1,0-1 0,-1-1 1,0 0-1,0-1 0,11-12 0,-10 9-129,0-1-1,-2 0 0,0 0 0,0-1 0,-1-1 0,-1 0 0,12-29 0,-2-6 83,12-59 0,-24 85 5,5-18-168,-2 0-1,-2 0 0,-2-1 1,-2 0-1,-2 0 0,-6-68 0,1 93-119,0 7-181,4 11 349,-1-1 0,1 1 1,0 0-1,0 0 0,0 0 0,0 0 1,-1 0-1,1 0 0,0 0 0,0 0 1,0 0-1,-1-1 0,1 1 1,0 0-1,0 0 0,0 0 0,-1 0 1,1 0-1,0 0 0,0 0 1,0 0-1,-1 1 0,1-1 0,0 0 1,0 0-1,0 0 0,-1 0 0,1 0 1,0 0-1,0 0 0,-1 1-8,0 0 0,0 0 1,0 0-1,0 0 0,0 0 0,1 0 0,-1 0 0,0 1 0,1-1 0,-1 0 0,0 2 0,-13 44 24,3 0 0,1 1-1,3 0 1,1 0 0,3 1-1,2-1 1,2 1 0,2-1-1,15 74 1,-16-111 7,1 0 0,1-1 0,0 1 0,0-1 0,10 17 1,0-6 268,21 26 0,-31-43-199,-3-2-66,0 0-1,0-1 0,0 1 0,1 0 0,-1-1 0,0 1 1,1-1-1,0 0 0,-1 1 0,1-1 0,0 0 1,0 0-1,-1 0 0,1 0 0,0 0 0,0-1 0,0 1 1,0 0-1,0-1 0,0 0 0,0 1 0,4-1 0,12 4-27,-16-3 18,0-1 0,0 1 0,0 0 0,0-1-1,0 0 1,0 1 0,0-1 0,0 0 0,0 0 0,1 0 0,1-1-1,13-2 8,-6 1 73,1-1 0,-1 0 0,17-6 0,-25 7-38,1 0-1,-1 0 0,1 0 0,-1 0 0,0-1 0,0 1 0,0-1 1,0 0-1,0 0 0,-1 0 0,1 0 0,-1 0 0,0 0 0,3-7 0,-1 1-54,-1-1-1,0 0 0,0-1 1,-1 1-1,-1 0 0,0-1 0,0 0 1,-1 1-1,0-1 0,-1 1 0,0-1 1,-1 1-1,0 0 0,0-1 1,-1 1-1,-8-18 0,10 27-12,1 0 0,0 0 0,-1 1 0,1-1 0,-1 0 0,1 0 0,-1 0 0,1 1 0,-1-1 0,0 0 0,1 0 0,-1 1 0,0-1 0,1 0 0,-1 1 0,0-1 0,0 1 0,0-1 0,0 1 0,0 0 0,-1-1 0,1 1-9,0 0 0,0 0-1,0 0 1,0 0 0,0 1 0,1-1 0,-1 0-1,0 1 1,0-1 0,0 0 0,1 1 0,-1-1 0,0 1-1,0 0 1,1-1 0,-1 1 0,0-1 0,0 2-1,-2 2-49,0 0 0,0 0-1,1 1 1,0-1-1,-1 0 1,1 1 0,-1 5-1,1 1 53,1 0 1,0 0-1,0 0 0,1 0 1,1 0-1,-1 0 0,2 0 0,0 0 1,0 0-1,1 0 0,0-1 1,6 12-1,-8-19 92,1 0 1,0 0 0,-1 0-1,1 0 1,0-1-1,0 1 1,1-1 0,-1 1-1,1-1 1,-1 0-1,1 0 1,0 0-1,-1 0 1,5 2 0,-2-2 17,-1-1 0,1 1 1,0-1-1,0 1 1,0-2-1,0 1 1,0 0-1,8-1 0,1-1-8,0-1 0,0 0 0,-1 0 0,1-2 0,-1 0 0,13-5 0,61-23-114,-45 18 73,-1-2-1,50-26 0,-71 31-23,-5 3-126,22-16-1,-35 23 96,0 0 0,-1 0-1,1 0 1,0 0 0,0 0-1,0 1 1,0-1 0,0 0-1,0 1 1,0 0 0,0-1-1,0 1 1,0 0 0,0 0 0,0 0-1,0 0 1,0 1 0,0-1-1,0 0 1,0 1 0,0 0-1,0-1 1,-1 1 0,3 1 0,0-1 58,0 1 1,0-1 0,0 0 0,0-1-1,7 2 1,-10-2-11,-1 0 0,1 0 0,-1 0 0,1 0 0,-1 0 0,1 0 0,-1 0 0,1 0 0,-1-1 0,1 1 0,0 0 0,-1 0 0,0 0 0,1-1 0,-1 1 0,1 0 0,-1 0 0,1-1 0,-1 1 0,1 0 0,-1-1 0,0 1 0,1 0 0,-1-1 0,0 1 0,1-1 0,-1 0 0,1 0-1,-1 0 0,0 0 1,0 0-1,0 0 0,0 1 1,0-1-1,0 0 0,0 0 1,-1 0-1,1 0 0,0 0 0,0 0 1,-1 0-1,0-1 0,-2-3-13,0-1-1,0 1 0,-6-7 0,8 11-27,-2-4-55,-1 1-1,0-1 1,0 1 0,-1 0-1,1 1 1,-1-1 0,0 1-1,0 0 1,0 0 0,-7-3-1,9 5 48,0 0 0,0 0-1,0 0 1,0 1-1,0-1 1,0 1 0,0 0-1,0-1 1,0 1-1,0 1 1,0-1 0,0 0-1,0 1 1,0 0-1,0-1 1,0 1-1,0 0 1,0 1 0,0-1-1,1 0 1,-6 4-1,3-1-6,0 1-1,1-1 1,-1 1-1,1 0 0,0 0 1,0 0-1,0 1 0,1-1 1,0 1-1,0 0 0,0 0 1,1 0-1,0 0 0,-1 8 1,2-10 41,0 1 0,0 0 1,0 0-1,1-1 0,0 1 0,0 0 1,1 0-1,-1 0 0,1-1 1,0 1-1,0 0 0,1-1 0,-1 1 1,1-1-1,0 1 0,0-1 1,0 0-1,1 0 0,6 8 1,-2-4 25,0-1 1,1-1-1,0 1 1,1-1-1,-1 0 1,1-1 0,0 0-1,1 0 1,17 5-1,-7-4 27,0-1-1,0-1 0,0-1 0,22 1 0,-24-3-62,0 0 0,0-1 1,-1-1-1,1-1 0,0 0 0,32-9 0,-16 0-71,35-16-1,-56 21 111,-1-1-1,0 0 1,-1 0-1,1-1 1,-2-1-1,11-9 1,-18 15-13,0-1 0,0 0 0,0 1 0,0-1 0,-1 0 0,0 0 0,2-6-1,-3 9-24,0-1-1,0 0 0,-1 0 0,1 1 0,-1-1 0,0 0 0,0 0 0,1 0 1,-1 0-1,0 0 0,-1 1 0,1-1 0,0 0 0,0 0 0,-1 0 0,1 0 1,-1 1-1,1-1 0,-1 0 0,-1-1 0,1 2-19,0 0 0,0 0 0,0 0 0,0 0 0,0 0 0,0 1 1,0-1-1,-1 0 0,1 1 0,0-1 0,0 1 0,-1 0 0,1-1 0,0 1 0,-1 0 0,1 0 0,0-1 0,-2 1 0,-21 2-60,15 1 47,0 0-1,0 0 0,1 1 0,-1 0 0,1 1 0,0 0 0,-14 11 0,3 0-100,-30 32 1,47-46 124,-6 6 2,1 1-1,-1 1 0,-9 16 1,15-24 10,1 0 1,0 0 0,0 1-1,0-1 1,0 0 0,0 1-1,1-1 1,-1 1-1,0-1 1,1 1 0,0-1-1,0 1 1,0-1 0,0 1-1,0-1 1,0 1-1,1-1 1,-1 1 0,1-1-1,0 1 1,0-1 0,0 0-1,2 5 1,-2-6 32,1 1-1,0 0 1,-1-1 0,1 0-1,0 1 1,0-1 0,0 0-1,0 0 1,0 0 0,0 0 0,0 0-1,0 0 1,0-1 0,1 1-1,-1-1 1,0 1 0,0-1 0,1 0-1,-1 0 1,4 0 0,1-1 36,0 1 0,0-1 1,1-1-1,-1 1 0,11-5 1,-14 5-39,0-1 0,0 0 0,0-1 0,0 1 0,0-1-1,0 1 1,-1-1 0,0 0 0,1 0 0,-1-1 0,0 1 0,0-1 0,-1 1 0,1-1 0,-1 0 0,1 0 0,-1 0 0,-1 0 0,1-1 0,-1 1 0,2-7-1,1-51-1665,-3 69 1639,-1 0 0,0-1 0,1 1 0,0-1-1,1 1 1,0-1 0,0 0 0,0 0-1,0 0 1,1 0 0,0 0 0,1 0 0,-1-1-1,1 1 1,0-1 0,0 0 0,1 0-1,-1 0 1,1-1 0,0 0 0,1 0 0,-1 0-1,1 0 1,-1-1 0,1 0 0,0 0-1,0-1 1,1 0 0,-1 0 0,0 0 0,1-1-1,-1 0 1,1 0 0,-1 0 0,1-1-1,10-1 1,-9 0 97,-1 0-1,1-1 1,0 0-1,-1-1 0,1 0 1,-1 0-1,0 0 1,0-1-1,0 0 1,-1 0-1,1-1 1,-1 0-1,0 0 1,9-10-1,-4 2-66,-1 0 1,0-1-1,-1 0 0,0-1 1,12-29-1,-21 44-55,0 0-1,0 0 1,0 1 0,0-1-1,0 0 1,0 0-1,0 0 1,0 0 0,0 0-1,1 0 1,-1 0 0,0 0-1,0 1 1,0-1-1,0 0 1,0 0 0,0 0-1,0 0 1,0 0-1,0 0 1,0 0 0,0 0-1,1 0 1,-1 0 0,0 0-1,0 0 1,0 0-1,0 0 1,0 0 0,0 0-1,0 0 1,0 0 0,1 0-1,-1 0 1,0 0-1,0 0 1,0 0 0,0 0-1,0 0 1,0 0 0,0 0-1,0 0 1,1 0-1,-1 0 1,0 0 0,0 0-1,0 0 1,0 0-1,0 0 1,0 0 0,0 0-1,0 0 1,0 0 0,1-1-1,0 14-309,-1 12 157,-1-5 59,4 37 0,-2-52 184,0 1 0,0-1-1,0 0 1,1 0-1,0 0 1,0 0-1,0 0 1,1 0 0,-1 0-1,1-1 1,6 8-1,-8-11-31,0 0 0,0-1 0,-1 1 0,1-1 0,0 1 0,0-1 0,0 1 0,0-1 0,0 1 0,0-1 0,0 0 0,0 0-1,0 1 1,0-1 0,0 0 0,0 0 0,0 0 0,0 0 0,0 0 0,0 0 0,0-1 0,0 1 0,0 0 0,0 0-1,2-2 1,26-13 510,-21 10-452,36-24 418,53-46 1,-24 17-724,-72 57 181,0 0-1,0 0 1,0 1-1,0-1 0,0 0 1,0 1-1,0-1 0,0 1 1,0-1-1,0 1 1,0 0-1,1-1 0,-1 1 1,0 0-1,1 0 0,-1 0 14,-1 0-1,1 0 0,-1 0 0,0 1 0,1-1 0,-1 0 0,0 0 0,0 1 0,1-1 0,-1 0 0,0 0 1,1 1-1,-1-1 0,0 0 0,0 1 0,0-1 0,1 0 0,-1 1 0,0-1 0,0 0 0,0 1 0,0-1 1,0 1-1,0-1 0,0 0 0,0 1 0,0-1 0,0 1 0,0-1 0,0 7-102,-1 0 0,0 0 0,0-1 0,-3 8-1,-23 82-1221,-59 254-1103,25-91 1495,51-219 958,-26 95 133,25-99-111,-27 57-1,35-87-69,0 0 0,-1-1-1,1 1 1,-1-1-1,0 1 1,-1-1 0,-7 7-1,10-11 42,1 1-1,0-1 1,-1 0-1,0 0 0,1 0 1,-1-1-1,1 1 1,-1 0-1,0-1 1,0 1-1,1-1 0,-1 1 1,0-1-1,0 0 1,0 0-1,1 1 1,-1-2-1,0 1 0,0 0 1,0 0-1,0 0 1,1-1-1,-1 1 1,0-1-1,0 0 0,1 1 1,-1-1-1,0 0 1,1 0-1,-1 0 0,-1-2 1,-5-3 205,1-1-1,0-1 1,0 1-1,1-1 1,-9-13 0,-25-49 907,29 50-682,5 10-231,1-1-1,0 1 1,1-1-1,0 0 1,0 0-1,-2-17 1,5 24-159,1 0-1,0 0 1,0 0 0,0-1-1,0 1 1,0 0 0,1 0-1,0 0 1,0 0 0,0 0-1,0 0 1,1 0 0,0 0-1,0 0 1,0 1 0,0-1-1,0 1 1,1-1 0,-1 1-1,5-5 1,14-9-372,1 1-1,0 1 1,1 0-1,28-12 1,-19 13-703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26.2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477 39 2720,'3'-8'5018,"-7"5"-3551,-3-1-795,0 0 1,0 1-1,0 0 0,-1 0 1,1 1-1,-1 0 0,0 0 1,-13-1-1,3 2-250,-1 0 0,-34 4 0,40-1-322,-1 1-1,0 0 1,1 1-1,0 0 1,0 1-1,0 1 1,0 0-1,-13 9 1,11-5 31,1 0 0,1 1 0,0 0 0,0 1 0,2 0 0,-15 18 0,17-16-55,0 0-1,2 0 0,-1 0 0,2 1 0,0 0 0,0 1 0,2-1 0,0 1 0,0 0 1,2 0-1,-2 29 0,5-40-46,-1 0 0,0 0 1,1 0-1,0 0 0,0-1 0,0 1 1,1 0-1,0-1 0,0 1 0,0-1 1,0 1-1,1-1 0,-1 0 0,1 0 1,0 0-1,1 0 0,-1-1 0,0 1 1,1-1-1,0 0 0,7 5 1,-5-4 3,2-1 1,-1 1 0,0-1 0,1 0-1,-1-1 1,1 0 0,0 0 0,-1 0-1,1-1 1,0 0 0,0-1 0,14-1-1,-9 0-27,1 0 0,-1-2-1,22-6 1,-29 7 32,0 0 0,0 0-1,-1-1 1,1 0 0,-1 0-1,0-1 1,0 1 0,0-1-1,-1 0 1,7-7 0,-8 8-42,-1 1 0,0-1 0,0 0 0,0 0 0,0 0 0,0-1 0,-1 1 0,0 0 0,1-1 0,-1 1 0,0 0 0,-1-1 0,1 1 0,-1-1 0,1 0 0,-1 1 1,0-1-1,0 1 0,-1-1 0,1 0 0,-1 1 0,1-1 0,-1 1 0,0-1 0,-1 1 0,-2-6 0,2 5-12,0 1 1,0-1-1,-1 1 1,1 0-1,-1-1 0,0 1 1,0 1-1,0-1 0,0 0 1,0 1-1,0-1 0,-1 1 1,1 0-1,-1 0 1,-5-1-1,0-1-33,0 1 0,-1 0 0,0 1 0,1 0 0,-13-1 0,14 3 52,0 0 0,1 0 0,-1 1 0,1 0 0,-1 0 0,1 1 1,-10 3-1,14-4-24,0 0 1,0 0 0,0 0 0,0 1 0,0-1-1,1 1 1,-1 0 0,0 0 0,1 0-1,-1 0 1,1 0 0,0 0 0,0 1 0,0-1-1,0 1 1,0-1 0,0 1 0,1 0-1,-1 0 1,0 3 0,2-5-108,-1 0-1,1 1 1,0-1 0,0 0-1,0 0 1,1 0-1,-1 0 1,0 0 0,0 0-1,0 0 1,1 0-1,-1 0 1,1 0 0,-1 0-1,1 0 1,-1 0-1,1 0 1,0 0 0,-1 0-1,1 0 1,0-1 0,-1 1-1,2 1 1,23 15-4495,-23-16 4183,19 11-2034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27.5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226 332 2400,'0'0'163,"-1"-1"-1,1 0 1,-1 0 0,1 0 0,-1 1-1,0-1 1,1 0 0,-1 1 0,0-1-1,1 1 1,-1-1 0,0 0 0,0 1 0,0 0-1,1-1 1,-1 1 0,0-1 0,0 1-1,0 0 1,0 0 0,-1-1 0,-22-3 2421,16 4-2203,1 1 0,-1 0 1,1 0-1,-1 1 0,1 0 0,-1 0 0,1 0 1,-11 6-1,6-1-154,0 0 1,1 1 0,-19 15-1,25-19-196,1 0 0,0 0-1,0 1 1,0-1-1,0 1 1,1 0 0,-4 7-1,6-10-12,0 0-1,0 1 1,0-1-1,0 1 0,1-1 1,-1 1-1,1-1 1,0 1-1,0 0 1,0-1-1,0 1 0,0 0 1,0-1-1,1 1 1,-1-1-1,1 1 0,0-1 1,1 5-1,1-1 20,0 0 1,1-1-1,-1 0 0,1 1 0,0-1 0,0 0 0,0-1 1,1 1-1,0-1 0,0 0 0,10 6 0,-5-4 63,0-2-1,0 1 0,0-1 1,0-1-1,1 0 0,12 2 1,-18-4-61,-1 0 1,0-1 0,0 1 0,0-1 0,1 0-1,-1-1 1,0 1 0,0-1 0,0 1 0,0-1-1,1-1 1,-1 1 0,0 0 0,-1-1 0,6-3 0,-6 3-18,0 0 0,0-1 1,0 1-1,-1-1 0,1 0 1,-1 1-1,1-1 1,-1 0-1,0-1 0,0 1 1,-1 0-1,1-1 1,-1 1-1,1-1 0,-1 1 1,0-1-1,0-5 1,2-19-64,-1 1 1,-2-38-1,-1 22-3,-2-92 127,1 104-52,-2-1 0,-9-37 0,12 66-24,-1-6 73,0-1 1,0 1 0,1 0 0,-1-11 0,2 12-87,-1 9-6,-1 14 179,15 263 969,-8-224-788,-4-28-18,7 30 0,-5-18-134,-3-33-188,-1 0-1,2-1 1,-1 1 0,1 0-1,-1 0 1,2 0-1,-1-1 1,0 1-1,3 5 1,-3-9-573,-1 0 441,0-1 0,0 1 0,0-1 0,0 1 0,0-1 1,1 1-1,-1-1 0,0 0 0,0 1 0,0-1 0,1 1 0,-1-1 0,0 0 1,1 1-1,-1-1 0,0 0 0,0 1 0,1-1 0,-1 0 0,1 0 0,-1 1 0,0-1 1,1 0-1,-1 0 0,1 0 0,-1 1 0,0-1 0,1 0 0,-1 0 0,1 0 1,-1 0-1,1 0 0,-1 0 0,1 0 0,-1 0 0,0 0 0,1 0 0,-1 0 1,1 0-1,-1 0 0,1 0 0,-1-1 0,1 1 0,-1 0 0,1 0 0,22-10-4956,1-4 2617,3-5-332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27.9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17 5888,'0'-1'121,"0"0"-1,0 0 1,0 1 0,-1-1-1,1 0 1,0 0 0,0 1 0,0-1-1,0 0 1,0 0 0,0 0-1,0 1 1,0-1 0,1 0 0,-1 0-1,0 0 1,1 1-93,-1-1 1,0 1 0,1 0-1,-1 0 1,0 0-1,1-1 1,-1 1-1,0 0 1,1 0 0,-1 0-1,0 0 1,1 0-1,-1 0 1,0 0-1,1 0 1,-1 0-1,1 0 1,-1 0 0,0 0-1,1 0 1,-1 0-1,0 0 1,1 1-1,-1-1 1,0 0 0,1 0-1,-1 0 1,0 0-1,1 1 1,-1-1-1,0 0 1,0 0-1,1 1 1,-1-1 0,0 0-1,0 0 1,1 1-1,-1-1 1,0 1-1,1 0 105,0 0-1,0 0 1,0 1-1,0-1 0,0 0 1,-1 1-1,1-1 0,-1 0 1,1 1-1,-1-1 1,1 1-1,-1-1 0,0 1 1,1 2-1,-1 25 795,-1-18-602,1 21 530,-3 67-52,3-48-3533,0-50 2555,0-1 1,0 1 0,1-1 0,-1 1 0,0-1 0,1 1-1,-1-1 1,0 1 0,1-1 0,-1 1 0,1-1 0,-1 0 0,1 1-1,-1-1 1,1 0 0,-1 1 0,1-1 0,-1 0 0,1 0-1,-1 1 1,1-1 0,0 0 0,-1 0 0,1 0 0,-1 0-1,1 0 1,0 0 0,-1 0 0,1 0 0,-1 0 0,1 0-1,0 0 1,-1 0 0,2-1 0,6-6-2674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28.3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12 4224,'-5'-12'1568,"10"12"-1216,3 0-96,-3 4-224,5 4-64,4 4-1440,-1 4 768,5 4-1664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28.6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180 12 3968,'0'0'39,"-1"0"1,1 0-1,0 0 0,0 0 1,0 0-1,0 0 1,0 0-1,0 0 0,-1 0 1,1 0-1,0 0 1,0-1-1,0 1 0,0 0 1,0 0-1,0 0 0,0 0 1,0 0-1,-1 0 1,1 0-1,0 0 0,0 0 1,0-1-1,0 1 1,0 0-1,0 0 0,0 0 1,0 0-1,0 0 1,0 0-1,0-1 0,0 1 1,0 0-1,0 0 1,0 0-1,0 0 0,0 0 1,0 0-1,0-1 0,0 1 1,-2-8 2809,-16 12 1183,14-1-3901,1-1 0,0 0 0,0 1 0,0-1 0,0 1 0,1 0 0,-1 0 0,1 0 0,0 0 0,-1 0 0,2 0 0,-4 6 1,5-7-112,-1 1 0,0-1 0,0 1 0,1 0 0,0-1 0,-1 1 0,1 0 0,0 0 0,0-1 0,1 1 0,-1 0 0,1-1 0,-1 1 1,1 0-1,0-1 0,0 1 0,0-1 0,2 5 0,12 17 482,-8-15-231,-2 0 0,1 1 0,4 11-1,-9-18-196,0-1-1,0 0 0,-1 0 1,1 0-1,-1 1 0,1-1 1,-1 0-1,0 1 0,0-1 0,0 0 1,0 1-1,0-1 0,-1 0 1,1 1-1,-1-1 0,1 0 1,-1 0-1,0 0 0,0 1 1,-1 1-1,1-3-11,-1 0-1,1 1 0,0-1 1,0 0-1,0 0 1,-1 0-1,1 0 0,0-1 1,-1 1-1,1 0 1,-1 0-1,1-1 0,-1 1 1,0-1-1,1 0 1,-1 1-1,1-1 0,-1 0 1,0 0-1,-2 0 1,-4 0 88,0-1 0,-14-2 0,17 2-151,-6-1-59,2 0 86,-1 1-1,1-2 1,-11-3 0,18 5-268,0 1 1,0-1-1,1 0 1,-1 0-1,0 0 1,1 0-1,-1 0 1,1 0-1,-1-1 1,1 1 0,-1 0-1,1-1 1,0 1-1,0-1 1,0 0-1,0 1 1,0-1-1,0 0 1,0 1-1,0-1 1,0-4 0,1 5-55,0 0 1,0 0 0,0 0-1,1 0 1,-1 0-1,0 0 1,1 0 0,-1 0-1,1-1 1,-1 2 0,1-1-1,0 0 1,-1 0 0,1 0-1,0 0 1,-1 0 0,1 0-1,0 1 1,0-1 0,0 0-1,0 1 1,0-1 0,0 1-1,0-1 1,0 1 0,0-1-1,0 1 1,1-1-1,9 0-2882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29.0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190 73 3904,'-5'-4'1440,"10"-3"-1120,-5-1-96,0 3 1376,-5 1-928,2-4 1344,-7 0-1152,-3-4 1056,-6 4-1088,-2-1 0,-8 9-512,8 0-576,-2 5 160,1 4-448,9 2 320,3 1-2624,10 5 1568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32.3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182 69 1984,'-23'-5'633,"16"4"-106,-1 0 1,0 0-1,1-1 0,-11-5 0,8 3 402,0 1-1,0-1 1,0 2-1,0-1 1,-1 2 0,1-1-1,-1 1 1,-17 1-1,607-15 3358,-349 7-2972,320 0 483,-544 8-1838,27-1-89,44 7 0,-65-4-801,-1 0 1,19 7-1,-23-7-248,-1 1 1,1 0-1,-1 1 1,0-1-1,8 7 0,0 3-1151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33.0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418 3 4992,'-7'-2'7078,"-33"2"-5340,-200 26 603,230-24-2342,-16 4-91,25-6 82,0 0 0,0 1 0,-1 0 0,1-1 0,0 1 1,0-1-1,0 1 0,0 0 0,0 0 0,0 0 0,0 0 1,0 0-1,0 0 0,0 0 0,-1 2 0,2-2 6,0-1 0,0 1 0,0 0 0,0-1-1,-1 1 1,2 0 0,-1 0 0,0 0 0,0-1 0,0 1 0,0 0 0,0-1-1,1 1 1,-1 0 0,0 0 0,0-1 0,1 1 0,-1 0 0,1-1-1,-1 1 1,1-1 0,-1 1 0,1-1 0,-1 1 0,1 0 0,-1-1-1,2 1 1,21 16 91,-17-13-36,47 29-31,-28-18-113,39 32 0,-44-31 351,-1 0 0,-1 2 1,-1 1-1,30 40 0,-46-59-221,-1 1-1,1 0 1,0 1 0,-1-1 0,1 0-1,-1 0 1,1 0 0,-1 0 0,1 0-1,-1 0 1,0 1 0,0-1-1,1 0 1,-1 0 0,0 0 0,0 1-1,0-1 1,0 0 0,-1 0 0,1 1-1,0-1 1,0 0 0,-1 0 0,1 0-1,-1 0 1,1 0 0,-1 1 0,0-1-1,1 0 1,-1 0 0,0 0 0,1 0-1,-1-1 1,0 1 0,0 0 0,0 0-1,0 0 1,0-1 0,-1 2 0,-4 1 10,1-1 1,-1 0-1,1 1 1,-1-2 0,0 1-1,0-1 1,-6 1-1,-35 3 3,0-2 0,-89-6 0,49 2-3245,111 9-4981,2-9 5670,4-6-422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33.7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1 101 5216,'24'32'5930,"-19"-28"-5795,0 0 1,0 0-1,1 0 0,0 0 0,0-1 0,0 0 0,0 0 1,0-1-1,0 0 0,1 0 0,-1 0 0,1-1 0,0 0 1,-1 0-1,1-1 0,0 0 0,9 0 0,-6-1-63,0-1 1,0 1-1,0-1 0,0-1 0,0 0 0,0 0 0,-1-1 0,1-1 1,-1 1-1,16-12 0,-23 15-77,0-1 1,0 0-1,0 0 0,0 0 1,0 0-1,0 0 0,0 0 1,-1 0-1,1-1 1,-1 1-1,2-4 0,-3 5 1,1-1 1,-1 1-1,0-1 0,1 0 0,-1 1 1,0-1-1,0 0 0,0 1 0,0-1 1,-1 1-1,1-1 0,0 0 0,-1 1 0,1-1 1,-1 1-1,1-1 0,-1 1 0,0-1 1,0 1-1,1-1 0,-3-1 0,-2-3 11,0 1 0,0-1-1,-1 1 1,0 1 0,0-1-1,0 1 1,-1 0-1,1 0 1,-1 1 0,0 0-1,0 0 1,0 0 0,0 1-1,-12-2 1,13 3 62,0 0-1,0 0 1,0 0-1,0 1 1,0 0-1,0 1 1,0-1 0,0 1-1,0 0 1,0 0-1,0 1 1,0 0-1,1 0 1,-1 0 0,1 1-1,-1 0 1,1 0-1,-8 6 1,10-6 36,-1 1 0,1 0 0,0 0 0,1 0 0,-1 0 0,1 0-1,0 1 1,0-1 0,0 1 0,0-1 0,-1 8 0,0 5 127,-3 32-1,5-36-101,1-1-1,0 1 1,1-1-1,1 1 1,0-1-1,0 0 0,1 0 1,1 0-1,0 0 1,0-1-1,12 21 0,-11-24-113,0 0-1,1 0 0,0-1 1,0 0-1,1 0 0,-1-1 1,2 1-1,-1-1 0,1-1 1,-1 0-1,2 0 0,-1 0 0,0-1 1,1 0-1,0-1 0,11 3 1,-15-4-48,66 13-2427,-65-15 1762,0 1 1,1 0-1,-1-1 1,1-1-1,-1 1 1,0-1-1,1 0 1,-1 0 0,8-3-1,9-10-4540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1:34.2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181 41 7648,'-1'-4'799,"-1"1"1,1-1 0,0 0 0,-1 1-1,0 0 1,1-1 0,-4-2-1,4 5-654,0 0 0,0 0 0,0 0 0,-1 0 0,1 1 0,0-1-1,-1 0 1,1 1 0,0-1 0,-1 1 0,1 0 0,-1-1 0,1 1-1,-1 0 1,1 0 0,-1 0 0,1 0 0,-1 0 0,1 0 0,-3 0-1,-1 1 28,0 0-1,0 1 1,0-1-1,1 1 1,-1 0-1,1 0 1,-1 0-1,1 1 1,0-1-1,-1 1 1,1 0-1,1 0 0,-1 1 1,0-1-1,1 1 1,-4 5-1,-1 1 13,1 1-1,1-1 1,0 2-1,0-1 1,-5 16-1,8-19-107,0 0-1,1 1 0,0-1 0,0 1 0,1 0 1,0-1-1,1 1 0,0 0 0,0 0 0,1-1 1,0 1-1,2 8 0,-1-11-133,0 0 0,0 0 0,0-1 0,1 1 0,0-1 1,0 0-1,1 0 0,-1 0 0,1 0 0,0-1 0,0 1 0,1-1 0,-1 0 0,1 0 0,0-1 0,0 1 0,1-1 1,7 4-1,6 0-858,1 0 1,0-1-1,24 3 1,-10-1-906,54 15-1005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4:10.3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273 845 3072,'-5'-8'9264,"3"7"-9152,0 0 1,1 0 0,-1 0-1,0 0 1,1 1 0,-1-1 0,0 1-1,0-1 1,0 1 0,1 0-1,-1-1 1,0 1 0,0 0 0,0 0-1,0 0 1,0 1 0,1-1-1,-3 1 1,-3 0 25,0 1 0,1 0 0,-8 4 0,-1 2-213,0 0 0,1 1 0,1 0 0,-1 1 0,2 1 0,-1 0 0,1 1 0,1 0 0,0 0 0,1 2 0,1-1 0,0 1 0,0 0 0,-9 24 0,15-32 57,1-1 1,0 1-1,1 0 1,-1-1 0,1 1-1,0 0 1,1 0-1,-1 0 1,1 0-1,0 0 1,1 0 0,-1 0-1,1-1 1,0 1-1,4 11 1,-2-11 36,0 0 0,0 0 0,0 0 1,1 0-1,0-1 0,0 1 0,0-1 0,1 0 0,-1 0 0,1-1 1,1 1-1,-1-1 0,9 5 0,-1-2 83,0 0 0,0-1 0,1-1 0,0 0 0,-1-1 0,1 0 0,1-1 0,-1-1 0,0 0 0,1-1 0,-1-1 0,1 0 0,-1-1 0,24-4 1,-11 0 46,-1-2 1,1 0 0,-2-2 0,1-1 0,23-13 0,-36 16-125,0-1 1,-1 0-1,0-1 1,0 0-1,-1-1 1,-1 0-1,1-1 1,-2 0-1,1-1 1,-2 0-1,9-14 1,0-9 40,-1 0 1,13-44 0,18-80-338,-35 113 16,34-162-64,-38 158 374,37-260 151,-43 214 272,-3 61-364,0 23-514,-3 20-112,-4 22 11,-20 139 307,0-1 89,-21 108 220,39-191-50,-1 106 0,11-174-28,2-1-1,0 0 0,3 16 1,-1-11 105,-3-20-138,-1 0 0,0 1 0,0-1-1,1 0 1,-1 0 0,0 1 0,1-1 0,-1 0 0,1 0-1,0 1 1,-1-1 0,1 0 0,0 0 0,0 0 0,0 0-1,0 0 1,0 0 0,0 0 0,0 0 0,0-1-1,0 1 1,0 0 0,0 0 0,1-1 0,-1 1 0,0-1-1,3 1 1,-2-1-5,0 0 0,0 0 0,0 0 0,0 0 0,0-1-1,0 1 1,0-1 0,0 1 0,0-1 0,0 0 0,0 0 0,0 0-1,0 0 1,0 0 0,-1 0 0,1-1 0,0 1 0,1-3 0,6-5 1,-1 0 0,0-1 0,-1 0 0,10-18 0,22-49 0,-27 51 0,-2 5-15,-7 11-40,1 1 0,1 0 1,0 0-1,0 0 0,0 1 0,1 0 0,10-10 0,-16 17 47,0 1 0,1 0-1,-1-1 1,1 1 0,-1 0 0,0-1-1,1 1 1,-1 0 0,1-1-1,-1 1 1,1 0 0,-1 0 0,1 0-1,-1-1 1,1 1 0,-1 0-1,1 0 1,0 0 0,-1 0 0,1 0-1,-1 0 1,1 0 0,-1 0-1,1 0 1,-1 0 0,1 1 0,-1-1-1,1 0 1,-1 0 0,1 0 0,-1 1-1,1-1 1,-1 0 0,1 0-1,-1 1 1,1-1 0,-1 0 0,0 1-1,1-1 1,-1 1 0,0-1-1,1 1 1,-1-1 0,0 0 0,1 1-1,-1-1 1,0 1 0,0 0-1,2 4-24,0 0 0,0 0-1,-1 0 1,1 6-1,-1-7 47,11 71 32,-11-55-31,2 1 0,1-1-1,0 0 1,2 0 0,8 22 0,-13-40 16,1 1-1,-1-1 1,0 0-1,1 1 1,-1-1-1,1 0 1,0 0-1,0 0 1,0 0-1,0 0 0,0-1 1,0 1-1,0 0 1,0-1-1,1 0 1,3 2-1,-2-2-5,0 0-1,0 0 1,0 0 0,-1-1-1,1 1 1,0-1-1,0 0 1,0-1-1,0 1 1,5-2 0,5-1 6,-1-1 1,0-1-1,0 0 1,-1-1 0,15-9-1,-15 8 50,-1 0 0,0-1 0,0-1-1,-1 1 1,0-1 0,0-1 0,10-15 0,-16 20-36,0 0 1,-1 0-1,1-1 1,-2 0-1,1 0 1,0 0-1,-1 0 1,0 0-1,-1 0 1,1 0-1,-1-1 1,0 1-1,-1 0 1,0-1 0,0 1-1,0-1 1,-2-9-1,1 12-67,0 0 1,0 0-1,-1 0 0,1 0 1,-1 0-1,0 0 0,0 0 1,0 1-1,-5-6 0,6 8-3,1 0-1,-1 1 1,0-1 0,0 0-1,0 0 1,0 1 0,0-1-1,0 1 1,0-1 0,0 1-1,0-1 1,0 1 0,0 0-1,0-1 1,-1 1 0,1 0 0,0 0-1,0 0 1,0 0 0,0 0-1,0 0 1,-1 0 0,1 0-1,0 0 1,0 1 0,0-1-1,0 0 1,0 1 0,0-1-1,0 1 1,0-1 0,0 1-1,0 0 1,0-1 0,0 1-1,0 0 1,0 0 0,0-1-1,1 1 1,-2 2 0,-4 4-6,0 0 0,1 1 0,0 0 0,0 0 0,0 0 0,1 1 0,1-1 0,-5 16 0,3-5 5,1-1 1,0 0-1,-1 27 0,5-37 45,0 0 0,1 0 1,0 0-1,0-1 0,0 1 1,1 0-1,1-1 0,-1 1 0,6 10 1,-7-15 30,1 0 1,-1 0 0,1-1 0,-1 1-1,1-1 1,0 1 0,0-1-1,0 0 1,0 0 0,1 0 0,-1 0-1,0 0 1,1 0 0,0-1-1,-1 1 1,1-1 0,0 0 0,0 0-1,-1 0 1,1 0 0,0 0 0,0 0-1,0-1 1,0 0 0,0 1-1,6-2 1,-7 1-9,0 0-1,1-1 0,-1 0 1,0 0-1,0 1 1,1-1-1,-1-1 0,0 1 1,0 0-1,0 0 0,0-1 1,0 1-1,-1-1 1,1 0-1,0 1 0,-1-1 1,1 0-1,-1 0 1,2-4-1,2-3 11,-1 0 1,0 0-1,4-13 0,-5 12 24,5-16-125,-1 0 1,-2 0-1,0 0 0,-2 0 0,0-40 0,-3 63-55,0-1-1,0 1 0,-1-1 0,1 1 0,-1 0 0,-1-4 0,-3 18-641,3 5 689,1-1-1,0 1 1,1 0-1,1-1 0,0 1 1,1 0-1,1-1 0,1 1 1,7 22-1,-7-30 95,-1 1 1,1-1-1,1 0 0,-1 0 1,2-1-1,-1 1 0,1-1 1,0 0-1,0-1 0,1 1 1,12 8-1,-15-12 31,1 0 0,0 0 0,-1 0 0,1-1 0,0 0 1,1 0-1,-1 0 0,0 0 0,0-1 0,1 0 0,-1 0 0,1-1 0,-1 1 0,0-1 0,1 0 1,-1-1-1,1 0 0,-1 1 0,1-1 0,8-4 0,-8 3-13,-1-1 0,1 0 1,-1 0-1,0 0 0,0-1 0,0 0 0,-1 0 0,1 0 0,-1 0 1,0-1-1,0 1 0,-1-1 0,1 0 0,-1 0 0,0-1 1,0 1-1,-1-1 0,0 1 0,3-12 0,0-4-7,-1 0 0,-1 0 0,0 0 0,-2-33-1,-1 48-197,1 0-1,-1 1 1,1-1 0,2-7-1,0 50-979,-3-35 1126,-1 26 18,2 0 0,1 0 0,0-1-1,12 45 1,-11-59-164,-1-7 231,0 0 0,0 1 1,0-1-1,0 0 0,1 0 0,0-1 1,6 9-1,-8-13-62,-1 0 1,1 0 0,-1-1-1,1 1 1,0-1-1,0 1 1,-1-1-1,1 1 1,0-1 0,0 1-1,-1-1 1,1 1-1,0-1 1,0 0-1,0 0 1,0 1 0,0-1-1,-1 0 1,1 0-1,0 0 1,1 0-1,0 0 13,0-1 0,0 1-1,0-1 1,-1 1 0,1-1-1,0 0 1,-1 1 0,1-1-1,0 0 1,1-1 0,2-2 18,-1 0 0,0 0 0,1 0 0,-1-1 0,6-9 0,57-83-108,-66 96 50,-1 0 0,1 0 1,-1 0-1,1 0 0,0 0 0,-1 0 0,1 1 1,0-1-1,0 0 0,0 0 0,0 1 0,0-1 0,1 0 1,-1 1 6,-1 0 1,0 0-1,1 0 1,-1 0 0,0 0-1,1 0 1,-1 0-1,0 0 1,1 0-1,-1 0 1,0 0-1,1 0 1,-1 1 0,0-1-1,1 0 1,-1 0-1,0 0 1,0 0-1,1 1 1,-1-1 0,0 0-1,0 0 1,1 1-1,-1-1 1,0 0-1,0 1 1,0-1 0,1 1-1,1 3-2,-1 0 0,1 1-1,-1-1 1,0 1 0,0 5 0,2 4-83,-2-13 95,-1 1 0,1 0 1,0-1-1,-1 1 0,1 0 1,0-1-1,0 1 0,0-1 1,0 1-1,0-1 0,1 0 1,-1 0-1,0 1 0,1-1 0,-1 0 1,1 0-1,-1 0 0,2 1 1,0-2 13,-1 1-1,0 0 1,1-1 0,-1 0 0,0 0 0,1 1 0,-1-1 0,0-1-1,1 1 1,-1 0 0,0 0 0,1-1 0,3-1 0,-1 0 12,1-1 0,0 1 1,-1-1-1,9-6 0,-10 6-49,1 0 1,0 0-1,0 0 0,0 1 0,0-1 1,0 1-1,6-1 0,-10 3-4,0 0 0,0 0 0,0 1 0,0-1 0,1 0 0,-1 0 0,0 1 0,0-1 0,0 1 0,0-1 0,0 1 0,0-1 0,0 1 0,-1 0 0,1 0 0,0-1 0,0 1 0,0 0 0,-1 0 0,1 0 0,0 1 0,17 26 101,-12-18-167,21 28-18,-5-6-1194,-8-10-2642,-11-19 2786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15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97 124 2400,'0'0'4800,"0"4"-3675,0 4-887,-1 0-1,-1-1 1,1 1-1,-4 7 1,-3 18 222,-14 103 394,-16 155-263,37-256-369,1-18 26,-1 0 1,0 0-1,-1-1 0,-1 1 1,-5 16-1,6-27-30,0-3 496,4-17-211,1-40-137,4-29-231,25-94-89,11-88-198,-41 244 78,20-159-247,-22 180 314,0 0 1,0 0 0,0 0-1,0 0 1,0 0-1,0 0 1,0 0-1,0 0 1,0 0 0,0 0-1,0 0 1,0 0-1,1 0 1,-1 0-1,0 0 1,0 0 0,0 0-1,0 0 1,0 0-1,0 0 1,0 0-1,0 0 1,0 0 0,0 0-1,0 0 1,0 0-1,0 0 1,0 0-1,0 0 1,0 0 0,0 0-1,0 0 1,0 0-1,0 0 1,0 0-1,0 0 1,0 0 0,0 0-1,0 0 1,0 0-1,0 0 1,1 0-1,-1 0 1,0 0 0,0 0-1,0 0 1,0 0-1,0 0 1,0 0-1,0 0 1,0 0 0,0-1-1,2 8-142,2 12 90,12 102 156,-10-72-104,16 174 263,-18-180-130,-4-32-31,1 1 0,0-1 0,1 1 0,0-1 0,0 1 0,2-1 0,4 11 0,-8-21-67,0-1 0,0 1 1,0-1-1,0 1 1,0-1-1,1 1 0,-1-1 1,0 0-1,0 1 1,1-1-1,-1 1 1,0-1-1,0 0 0,1 1 1,-1-1-1,1 0 1,-1 1-1,0-1 0,1 0 1,-1 0-1,0 0 1,1 1-1,-1-1 1,1 0-1,-1 0 0,1 0 1,-1 0-1,1 0 1,-1 1-1,1-1 0,-1 0 1,0 0-1,1 0 1,-1 0-1,1 0 0,-1-1 1,1 1-1,-1 0 1,1 0-1,-1 0 1,1 0-1,-1 0 0,1-1 1,1-1 45,0 0-1,-1 1 1,1-1 0,-1 0 0,1 0 0,1-4-1,0 2 6,14-25 268,18-43 1,-11 23-318,19-46 3,-6 11-114,12-19-410,-48 100 378,0-1-1,1 1 0,-1-1 0,1 1 1,0-1-1,0 1 0,1 0 0,-1 0 1,0 0-1,1 0 0,3-3 0,-5 6 99,-1 0 1,0 0-1,0 0 0,1 0 0,-1 0 0,0 1 0,0-1 1,1 0-1,-1 0 0,0 0 0,0 0 0,0 0 0,1 0 1,-1 0-1,0 0 0,0 1 0,0-1 0,1 0 0,-1 0 1,0 0-1,0 0 0,0 1 0,0-1 0,1 0 1,-1 0-1,0 0 0,0 1 0,0-1 0,0 0 0,0 0 1,0 1-1,0-1 0,0 0 0,0 1 0,4 9-148,6 41 499,6 85 0,-6-34-144,-2-40-147,1 12 436,28 111 0,-37-184-564,1 1-1,-1 0 1,1 0-1,0 0 1,-1-1-1,1 1 1,0 0-1,0-1 0,2 3 1,3-3-1230,1-9-448,2-4 375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15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12 4320,'0'0'38,"0"0"1,0 0 0,0 0-1,0 0 1,0 0-1,-1 0 1,1 0-1,0 0 1,0-1-1,0 1 1,0 0 0,0 0-1,-1 0 1,1 0-1,0 0 1,0 0-1,0 0 1,0 0-1,0 0 1,-1 0 0,1 0-1,0 1 1,0-1-1,0 0 1,0 0-1,0 0 1,-1 0 0,1 0-1,0 0 1,0 0-1,0 0 1,0 0-1,0 0 1,0 0-1,-1 1 1,1-1 0,0 0-1,0 0 1,0 0-1,0 0 1,0 0-1,0 0 1,0 1-1,0-1 1,0 0 0,0 0-1,0 0 1,0 0-1,0 0 1,0 1-1,0-1 1,0 0 0,0 0-1,0 0 1,0 0-1,0 0 1,0 1-1,0-1 1,0 0-1,0 0 1,0 0 0,0 0-1,0 0 1,0 1-1,0-1 1,1 12 1165,-4 6-543,1 0 0,1 0-1,0 0 1,3 23 0,-1 0 24,-1-18-87,4 30-1,-3-45-371,1 0-1,0 1 1,0-1-1,1 0 1,0 0-1,7 15 1,-8-21-147,-1 0 0,0 0 0,0 0 1,1 0-1,-1-1 0,1 1 1,0 0-1,-1-1 0,1 1 0,0-1 1,0 1-1,0-1 0,0 0 1,0 0-1,0 0 0,5 2 0,-5-3-31,0 0 1,0 0-1,1 0 0,-1 0 0,0 0 0,0 0 0,1-1 0,-1 1 0,0-1 0,0 0 0,0 1 0,0-1 0,0 0 0,0 0 1,0 0-1,0 0 0,0-1 0,2-1 0,3-3 72,-1 0 0,0 0 1,0 0-1,-1-1 0,0 0 1,8-13-1,21-48 18,-30 57-105,3-6 65,-1-1-1,7-35 1,-9 34-1595,1 0 1,9-24-1,-12 38 393,0 1 0,0 0 0,1-1 0,0 1 0,3-5 0,4 1-613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16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3392,'0'-22'1088,"0"21"-1058,0 1 1,0-1-1,0 1 1,0-1-1,0 1 0,0-1 1,0 1-1,0-1 1,0 1-1,0-1 0,0 1 1,1 0-1,-1-1 1,0 1-1,0-1 0,0 1 1,1-1-1,-1 1 1,0 0-1,1-1 0,-1 1 1,0 0-1,1-1 1,-1 1-1,1-1 1,2-3 1327,-2 39 1778,10 299 782,-10-133-2849,-1-92-813,-1-57 61,2-1-1,10 65 0,-9-108-136,0 14 530,2-28-1273,-4 6 485,1-1-1,-1 1 0,1 0 0,-1-1 0,0 1 1,1-1-1,-1 1 0,0-1 0,0 0 0,1 1 1,-1-1-1,0 1 0,0-1 0,0 1 0,1-2 1,4-22-3021,-5-22-2410,3 28 4021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17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87 2976,'10'-36'1339,"-6"25"60,0 1 0,12-20 0,-15 40-103,-4 87 674,2 43-452,2-112-1075,2 1-1,11 54 1,51 115-181,-45-141-156,-17-50-73,0 3-1731,-3-18-227,-3-1 1261,1-1-1,-2 1 0,1 0 1,-1 1-1,-1-1 0,0 1 1,-5-9-1,3 9 621,1-1-1,-1 1 1,0 0-1,-1 1 1,0 0-1,-10-7 1,-56-33 2830,32 22-104,42 25-2662,-1 0 0,1 0 0,0-1-1,-1 1 1,1 0 0,0 0 0,-1 0-1,1 0 1,0 0 0,0-1 0,-1 1 0,1 0-1,0 0 1,0 0 0,-1-1 0,1 1-1,0 0 1,0 0 0,-1-1 0,1 1-1,0 0 1,0-1 0,0 1 0,0 0-1,0-1 1,0 1 0,-1 0 0,1-1 0,0 1-1,0 0 1,0-1 0,0 1 0,0 0-1,0-1 1,0 1 0,0 0 0,0-1-1,1 1 1,-1 0 0,0 0 0,0-1-1,0 1 1,0 0 0,0-1 0,0 1 0,1 0-1,-1-1 1,0 1 0,0 0 0,1 0-1,-1-1 1,0 1 0,0 0 0,1 0-1,-1 0 1,0-1 0,0 1 0,1 0-1,-1 0 1,0 0 0,1 0 0,-1 0 0,0 0-1,1 0 1,0-1 0,26-6 453,-26 7-443,26-3 189,37-1 0,-22 2-171,-27 1-14,77-3-28,-75 4-160,-1 1 0,1 1 0,23 5 0,-37-6 129,1 0 0,0 0 0,0 1 0,-1 0 0,1-1 0,-1 1 0,1 0 0,-1 1 0,0-1 0,0 1 0,0-1 0,0 1 0,3 3 0,-3-1 76,1 1 1,-1-1-1,0 0 1,0 1-1,-1 0 1,1-1-1,1 11 0,0 5 206,-1 0-1,0 0 1,-2 38-1,-1-51-255,0 61 1060,9-97-2928,-3-1 418,3-35 1,-1 10 975,-4 15 288,-4 29 186,1-1 0,3-11 0,-4 6 57,1-6-298,3 13-3268,0 8 2532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18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23 699 3392,'2'-12'1156,"1"19"281,5 25 578,-7-29-1973,2 21 431,-1 1-1,-1 0 0,-1 0 0,-4 36 1,1-15-35,1-7-14,2-13 35,-2 0 1,-7 41 0,-3-6 932,12-61-1376,-3 10 497,3-10-489,0 0 1,0 0-1,0 1 0,0-1 0,-1 0 1,1 0-1,0 0 0,0 0 0,0 0 1,0 1-1,-1-1 0,1 0 1,0 0-1,0 0 0,0 0 0,0 0 1,-1 0-1,1 0 0,0 0 1,0 0-1,-1 0 0,1 0 0,0 0 1,0 0-1,0 0 0,-1 0 1,1 0-1,0 0 0,0 0 0,0 0 1,-1 0-1,1 0 0,0 0 1,-2-7 519,6-41 37,5-26-595,3 2-1,23-77 1,-27 118-116,24-56 0,-26 73 35,1 1 0,0 0 1,1 0-1,0 1 1,1 0-1,14-13 1,-19 20 12,0 2 0,1-1 1,-1 0-1,1 1 1,0 0-1,0 0 1,0 0-1,1 1 1,-1 0-1,6-2 0,-9 4 75,0-1 0,-1 1 0,1 0 0,0 0 0,-1-1 0,1 1 0,0 0 0,-1 1 0,1-1 0,0 0 0,-1 0-1,1 1 1,0-1 0,-1 1 0,1 0 0,-1-1 0,1 1 0,-1 0 0,1 0 0,-1 0 0,0 0 0,1 0 0,-1 0-1,0 0 1,0 0 0,0 1 0,0-1 0,0 0 0,0 1 0,0-1 0,0 1 0,0-1 0,-1 1 0,1-1 0,0 1-1,-1 0 1,0-1 0,1 3 0,1 7 69,0 0-1,-1-1 0,-1 1 0,1 0 1,-2 0-1,0-1 0,0 1 1,0 0-1,-6 15 0,-4 10 209,-20 45 0,26-69-207,-4 8 465,-2 0 0,-25 37 0,94-85-800,-39 18 290,-2-1-1,0 0 1,0-1 0,-1-1-1,0-1 1,-1 0-1,-1-1 1,0 0 0,15-24-1,142-185 687,-149 193-657,0-2-1,-3-1 0,0 0 1,23-63-1,32-153-289,-74 246 241,1 2-57,0-1 0,0 1 0,0-1 0,-1 1 0,1-1-1,-1 0 1,0 0 0,0 1 0,0-1 0,0 0 0,0 1-1,-1-1 1,1 0 0,-1 1 0,0-1 0,-1-3-1,2 6 41,0 0 0,0-1-1,0 1 1,0 0-1,0 0 1,-1 0-1,1-1 1,0 1-1,0 0 1,0 0-1,0-1 1,-1 1-1,1 0 1,0 0-1,0 0 1,-1 0 0,1-1-1,0 1 1,0 0-1,0 0 1,-1 0-1,1 0 1,0 0-1,-1 0 1,1 0-1,0 0 1,0 0-1,-1 0 1,1 0-1,0 0 1,0 0-1,-1 0 1,1 0 0,0 0-1,0 0 1,-1 0-1,-9 9-416,-8 25 62,16-30 342,-18 43 150,3 0 1,1 2-1,3 0 0,-8 57 1,19-90 13,0 0 1,1 0-1,0-1 0,2 1 1,2 19-1,-2-26-68,1-1-1,0 1 1,0-1-1,1 1 1,0-1-1,1 0 1,0 0 0,0 0-1,0 0 1,10 11-1,-7-11 35,1 1-1,1-1 0,-1-1 1,1 0-1,0 0 1,1 0-1,-1-1 1,1-1-1,1 0 1,19 7-1,-24-10-48,1 0 0,0 0 0,-1-1 1,1 0-1,0-1 0,0 1 0,0-1 0,0-1 0,0 1 0,0-1 0,0 0 1,0-1-1,-1 0 0,1 0 0,-1 0 0,1-1 0,-1 0 0,11-7 0,-8 4-39,-1 0 1,0-1-1,-1 0 0,1 0 0,-1 0 0,-1-1 0,1 0 0,8-17 0,-15 25-28,0 0-1,0 0 1,0 0-1,0 0 1,0 0-1,0 0 1,0 0-1,0 1 1,0-1-1,0 0 1,-1 0-1,1 0 1,0 0-1,0 0 1,0 0-1,0 0 1,0 0-1,0 0 1,0 0-1,0 0 1,0 0-1,0 0 1,-1 0 0,1 0-1,0 0 1,0 0-1,0 0 1,0 0-1,0 0 1,0 0-1,0 0 1,0-1-1,0 1 1,0 0-1,-1 0 1,1 0-1,0 0 1,0 0-1,0 0 1,0 0-1,0 0 1,0 0-1,0 0 1,0 0-1,0 0 1,0 0-1,0-1 1,0 1-1,0 0 1,0 0 0,0 0-1,0 0 1,0 0-1,0 0 1,0 0-1,0 0 1,0 0-1,0 0 1,0-1-1,-8 7-371,4-2 471,1 1 0,-1-1-1,1 1 1,0 0-1,0 0 1,1 1 0,-1-1-1,1 0 1,0 1-1,1-1 1,-1 1 0,1 0-1,0 0 1,0 9-1,1-7 36,1 0 0,0 0 0,0 0 0,0 0 0,1 0 1,0 0-1,1-1 0,0 1 0,0-1 0,6 10 0,-7-14-108,0 1 1,0-1-1,1 0 1,-1 0-1,1 0 1,0 0-1,0 0 1,0 0-1,0-1 1,1 0-1,-1 1 1,0-1-1,1-1 1,0 1-1,0 0 1,-1-1-1,1 0 1,0 0-1,0 0 1,0 0-1,0-1 1,0 1-1,0-1 1,0 0-1,0 0 1,0-1-1,0 1 1,0-1-1,0 0 1,0 0-1,6-2 1,8-6-2190,21-14 1,-5 3-2563,0 3 1522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21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288 594 4800,'-2'-2'206,"0"0"1,0 0 0,-1 0-1,1 0 1,0 1 0,-1-1-1,1 1 1,-1 0-1,0-1 1,1 1 0,-1 0-1,0 1 1,0-1-1,0 0 1,1 1 0,-1 0-1,0-1 1,0 1 0,0 0-1,0 1 1,0-1-1,-3 1 1,-1 0 198,-1 0-307,1 0 1,-1 1-1,1 0 1,-1 0-1,1 1 0,0 0 1,0 0-1,0 1 1,0 0-1,1 0 1,-1 0-1,1 1 0,0 0 1,0 0-1,1 1 1,0 0-1,-9 12 0,0 3 25,1 0-1,1 1 1,1 1-1,-9 26 1,16-39-28,0 0 0,1 0 0,0 0 0,-1 12 0,4-20-56,-1 1 0,1-1 0,0 0 0,0 0 0,0 1 0,1-1 0,-1 0 0,0 1 0,1-1 0,-1 0 0,1 0 0,0 1 0,0-1 0,0 0 0,0 0 0,0 0 0,0 0 0,1 0 0,-1 0 1,1-1-1,-1 1 0,1 0 0,0-1 0,3 3 0,-3-3 17,0 0 1,1 0 0,-1 0 0,0-1 0,0 1 0,1-1 0,-1 1-1,0-1 1,1 0 0,-1 0 0,0 0 0,1 0 0,-1-1-1,0 1 1,1 0 0,-1-1 0,0 0 0,0 0 0,1 1 0,-1-1-1,0 0 1,0-1 0,2 0 0,5-4 66,1-1 0,-1 0 0,9-9-1,-18 16-121,16-15 104,-2 0 1,0-2 0,16-23-1,29-55 210,-43 68-242,-9 14-42,84-154 135,-80 139-127,0-1-1,12-55 1,1-62-165,-21 125-35,-1 0 0,-1 0 1,0 0-1,-2 0 0,0 0 0,-7-30 1,8 51 127,0-1 1,0 0-1,0 1 1,0-1-1,0 1 1,-1-1-1,1 0 1,0 1-1,0-1 1,-1 1-1,1-1 1,0 1-1,-1-1 1,1 1-1,0-1 1,-1 1-1,1-1 1,-1 1-1,0-1 1,0 1 3,1 0-1,0 0 1,-1 0-1,1 0 1,-1 0-1,1 0 1,0 0 0,-1 1-1,1-1 1,0 0-1,-1 0 1,1 0 0,0 1-1,0-1 1,-1 0-1,1 0 1,0 0-1,-1 1 1,1-1 0,0 0-1,0 1 1,0-1-1,-1 1 1,-11 26-637,0 10 720,2 1 0,1 1-1,2 0 1,-3 69 0,9-51 363,3 0 0,15 98 0,-12-123-236,17 50-1,-17-68-85,1 0-1,0 0 1,0 0-1,2-1 1,14 22-1,-19-31-29,0-1-1,0 1 1,1-1 0,-1 1-1,1-1 1,-1 0 0,1 0-1,0-1 1,0 1-1,1-1 1,-1 0 0,0 0-1,1 0 1,5 1-1,-6-2-34,0-1 0,0 0-1,0 0 1,0 0-1,0 0 1,0-1-1,-1 1 1,1-1-1,0 0 1,0 0-1,-1-1 1,1 1 0,-1-1-1,1 0 1,-1 0-1,0 0 1,0 0-1,4-3 1,10-10 45,-1-1 0,0 0 1,-1-1-1,-1-1 0,0-1 0,-2 0 1,0 0-1,15-35 0,-22 43-31,-1-1 1,4-18-1,-6 26-69,-2-1 1,1 1-1,0-1 1,-1 1-1,0-1 1,0 1 0,0-1-1,-1 1 1,-1-9-1,2 12 6,0 0 0,-1 1 0,1-1 1,0 0-1,0 1 0,-1-1 0,1 0 0,0 1 0,-1-1 0,1 0 0,-1 1 1,1-1-1,-1 1 0,1-1 0,-1 1 0,1-1 0,-1 1 0,0-1 0,1 1 1,-1 0-1,0-1 0,1 1 0,-1 0 0,0-1 0,1 1 0,-1 0 0,0 0 0,0 0 1,-1 0-20,1 0 1,-1 1-1,1-1 0,-1 0 1,1 1-1,-1-1 1,1 1-1,0 0 1,-1 0-1,1-1 1,0 1-1,-3 2 1,-1 1-83,1 1 1,-1 0 0,1 0-1,-8 11 1,3 0 74,2 0 0,0 0 0,0 1-1,-5 22 1,9-27 107,1 0-1,0 0 1,0 0-1,2 1 1,-1-1 0,1 0-1,3 15 1,-2-22-40,0-1 0,0 1 0,0-1 0,1 1 0,-1-1 0,1 0 0,0 1 0,1-1 0,-1 0 1,1 0-1,0 0 0,0-1 0,0 1 0,0-1 0,0 0 0,8 6 0,-7-7 16,1 1-1,0-1 1,0 1-1,0-2 1,0 1-1,0 0 1,0-1 0,0 0-1,0 0 1,0-1-1,1 1 1,-1-1-1,0 0 1,8-1-1,4-2 50,-1-1-1,0 0 1,-1-1-1,1-1 1,15-7-1,70-42 137,129-92-111,-218 138-166,19-18 0,-21 17-13,1 1 0,15-10-1,0 5-63,-25 14 114,1-1 1,-1 0-1,0 1 0,1-1 0,-1 1 0,0 0 0,1-1 0,-1 1 1,1 0-1,-1 0 0,0 0 0,1 0 0,-1 0 0,3 0 0,1 2-159,-4-1 150,-2 2 21,-2 0-12,2-2 30,-1 1-1,1-1 0,-1 1 0,0-1 1,0 0-1,1 1 0,-1-1 1,0 0-1,-4 1 0,-13 8 84,10-1-73,0-1-1,-15 18 1,9-9-64,7-7 29,0 0-1,1 0 1,0 1 0,1 0 0,0 0 0,1 0-1,0 1 1,-5 19 0,8-22 47,0-1 0,0 1 0,1 0 0,0-1 1,1 1-1,0 0 0,0 0 0,1 0 0,0 0 0,0-1 0,1 1 0,5 16 0,-3-19 19,0 1 0,0-1 0,0 0-1,1 0 1,0 0 0,0 0 0,1-1-1,-1 0 1,1 0 0,0 0 0,1-1-1,9 6 1,-12-9-17,0 1 0,1-1-1,-1 0 1,0 0 0,0 0 0,1 0 0,-1-1-1,0 0 1,1 0 0,-1 0 0,0 0 0,1-1-1,-1 0 1,0 0 0,0 0 0,1 0 0,6-4-1,7-3 51,-1 0 0,27-20 0,-28 18-29,60-40-26,130-112 0,-98 66 0,-59 59-426,-51 42 306,-1-1 0,1 1 1,0-1-1,-2 6 0,-10 23 73,-4-5 15,9-14 20,1 1-1,-8 15 1,-7 31 103,21-55-106,-1 0 0,1 1 0,1-1 1,-1 1-1,1-1 0,0 1 0,0 0 0,1 11 0,0-16 1,0 0-1,0 0 0,1 0 1,-1-1-1,0 1 0,1 0 1,-1 0-1,1-1 0,-1 1 0,1 0 1,0-1-1,0 1 0,0 0 1,0-1-1,0 1 0,0-1 0,0 0 1,0 1-1,0-1 0,1 0 1,-1 0-1,1 0 0,-1 0 1,1 0-1,-1 0 0,1 0 0,0 0 1,-1-1-1,1 1 0,0 0 1,-1-1-1,1 0 0,0 1 0,0-1 1,0 0-1,2 0 0,0 0 11,-1-1 1,1 1-1,0-1 0,0 0 0,0 0 0,0-1 0,-1 1 0,1-1 0,0 0 0,-1 0 0,1 0 0,-1 0 0,0 0 0,0-1 0,0 0 0,4-4 0,0-1-4,-1 0 0,0 0-1,0 0 1,-1 0-1,5-12 1,-6 11-15,15-36 126,-18 42-156,0 0 0,0 0-1,0 0 1,0 0 0,-1 0-1,0 0 1,1 0 0,-1 0-1,0 0 1,-1 0-1,1 0 1,-1-4 0,1 6 9,0 1 0,0 0 0,0 0 0,0-1 0,-1 1 0,1 0 0,0-1 1,0 1-1,0 0 0,0 0 0,0-1 0,-1 1 0,1 0 0,0 0 0,0 0 0,0-1 1,0 1-1,-1 0 0,1 0 0,0 0 0,0-1 0,-1 1 0,1 0 0,0 0 0,0 0 1,-1 0-1,1 0 0,0 0 0,-1 0 0,1 0 0,0 0 0,0 0 0,-1 0 0,1 0 0,0 0 1,-1 0-1,-9 8-68,-3 18 136,10-17-77,0 0 0,0 1 0,1 0 0,1 0 0,0-1 1,0 13-1,1-18 52,0-1 0,0 0 0,0 1 0,1-1 1,-1 0-1,1 0 0,0 0 0,0 0 0,0 0 0,1 0 1,-1 0-1,1 0 0,-1 0 0,1 0 0,0-1 0,0 1 0,0 0 1,1-1-1,-1 0 0,0 0 0,1 0 0,4 3 0,-6-4-5,1 0 0,0-1-1,0 1 1,0 0 0,0-1-1,-1 1 1,1-1 0,0 0-1,0 0 1,0 1 0,0-1-1,0-1 1,0 1 0,0 0-1,0 0 1,0-1 0,0 1-1,0-1 1,-1 1 0,1-1-1,0 0 1,0 0 0,2-1-1,2-3 19,1 0 0,-1 0 0,0 0-1,6-8 1,-11 12-47,19-21 93,16-26 0,2-1-78,-3 6-7,-15 17-84,1 1-1,38-33 0,-59 58 73,0 0 1,0 0-1,1 0 0,-1 0 1,0 0-1,0 0 1,0 0-1,1 0 0,-1 0 1,0 0-1,0 0 1,0 0-1,1 0 1,-1 0-1,0 0 0,0 0 1,0 0-1,1 1 1,-1-1-1,0 0 1,0 0-1,0 0 0,0 0 1,1 0-1,-1 1 1,0-1-1,0 0 1,0 0-1,0 0 0,0 1 1,0-1-1,0 0 1,1 0-1,-1 0 1,0 1-1,0-1 0,0 0 1,0 0-1,0 1 1,0-1-1,0 0 0,0 1 1,3 14-85,-2 8 125,0 1-1,-2-1 0,-4 28 1,2-31 13,1 1 0,1-1 0,1 1 0,1 0 0,4 20 0,-5-37 44,1 0 1,1 0-1,-1 0 0,0 0 0,1 0 0,3 4 0,-5-7-63,1 0-1,-1 0 1,1 0-1,0 0 1,0 0-1,-1 0 1,1 0-1,0-1 1,0 1-1,0 0 1,0-1-1,0 1 1,0-1-1,0 1 0,0-1 1,0 1-1,0-1 1,0 0-1,1 1 1,-1-1-1,0 0 1,0 0-1,0 0 1,0 0-1,0 0 1,1 0-1,-1 0 1,1-1-1,4 0 26,-1-1 0,0-1 0,1 1 0,-1-1 0,0 0 0,-1 0 0,1 0 0,0-1 0,4-4 0,39-43-60,17-29 10,12-15-156,-72 90 123,-1 0 0,1 1 0,0-1 0,0 1 0,7-4 0,-11 7 23,0 1 0,0 0 0,-1-1 0,1 1 0,0-1 0,0 1 0,0 0 0,0 0 0,0-1 0,0 1 0,0 0 0,0 0 0,0 0 0,0 0 0,0 0 0,0 0 0,2 1 0,-2-1 0,0 1-1,-1-1 1,1 1 0,0 0 0,0-1-1,0 1 1,-1 0 0,1 0 0,0 0-1,-1-1 1,1 1 0,-1 0 0,1 0-1,-1 0 1,1 0 0,-1 0 0,1 0-1,-1 0 1,0 0 0,0 2 0,3 15-25,-1 1 1,-2-1-1,1 1 0,-5 24 1,4-35 7,-7 54-13,-22 98-1,-31 58 119,0-60 212,56-150-248,1 1 1,-2-1-1,1-1 0,-1 1 1,-11 12-1,15-19-35,1 0 1,-2 1-1,1-1 1,0 0-1,0 0 1,0 0-1,0-1 1,-1 1-1,1 0 0,0 0 1,-1-1-1,1 1 1,-1 0-1,1-1 1,0 0-1,-1 1 1,1-1-1,-1 0 1,0 0-1,1 0 0,-1 0 1,1 0-1,-1 0 1,1 0-1,-1 0 1,1-1-1,-1 1 1,1 0-1,0-1 1,-1 0-1,-1 0 0,-1-1 29,1-1-1,0 1 1,-1-1-1,1 0 1,0 0-1,0 0 1,1 0-1,-1-1 0,1 1 1,-3-5-1,0-1-11,0-1 1,1 0-1,0 0 0,0-1 0,1 1 0,0-1 0,1 0 1,0 0-1,0-17 0,2 19-19,0 1 1,1 0-1,0 0 1,0 0-1,1 0 0,0 0 1,0 0-1,1 0 1,0 1-1,1-1 0,-1 1 1,1 0-1,7-10 1,-3 8 68,0 0 1,1 0 0,0 1 0,0 1 0,1-1-1,0 1 1,0 1 0,15-7 0,11-3 4,45-14 0,-44 17-232,-18 6-83,30-9 497,-44 14-669,0 1 1,1 0 0,-1 0-1,1 1 1,-1-1 0,11 2-1,-15-1 142,1 0 0,-1 0 0,0 1-1,0-1 1,1 0 0,-1 0 0,0 1-1,0-1 1,0 1 0,0-1 0,0 1-1,0 0 1,1-1 0,-1 1 0,-1 0-1,1 0 1,0 0 0,0-1 0,0 1-1,0 0 1,-1 0 0,1 0 0,0 0-1,0 2 1,5 16-2691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23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65 884 2720,'-9'-37'1274,"9"35"-908,-1-1 0,1 1-1,0 0 1,-1-1 0,1 1-1,1 0 1,-1-1 0,0 1 0,0-1-1,1 1 1,0 0 0,-1 0 0,2-4-1,-2 14 670,-9 127 424,2-27-795,-17 87 708,6-60 168,18-104 950,0-30-2463,5-21 538,10-51-249,32-142-252,-34 167-155,2 1 0,30-66 0,-32 86 18,1 0 0,1 2 0,1-1 0,22-23-1,-24 32-9,-1 1 0,2 1-1,0 0 1,1 1-1,0 1 1,29-16-1,-40 25 52,0-1-1,1 1 0,0 0 0,-1 1 0,1-1 0,0 1 0,0 0 0,0 0 0,0 1 1,0 0-1,0 0 0,0 0 0,6 2 0,-8-1 24,0 0 0,-1 0 0,1 0-1,-1 1 1,0-1 0,1 1 0,-1 0 0,0 0 0,0 0 0,0 0 0,0 0-1,0 1 1,-1-1 0,1 1 0,-1 0 0,1 0 0,-1 0 0,0 0 0,0 0-1,-1 1 1,4 5 0,-3-1 34,0 0-1,0 0 0,0 0 1,-1 1-1,0-1 0,-1 17 1,-8 48 197,7-65-183,-3 18 216,-10 37 0,11-55-179,1 0-1,-1 0 1,-1 0-1,0-1 1,0 1-1,0-1 1,-1 0-1,-8 9 0,12-15-50,0 1 0,0-1-1,0 0 1,-1 0 0,1 1-1,-1-1 1,1 0-1,-1-1 1,1 1 0,-1 0-1,1 0 1,-1-1 0,0 1-1,1 0 1,-1-1 0,0 0-1,1 1 1,-1-1-1,0 0 1,0 0 0,0 0-1,1 0 1,-1 0 0,0-1-1,1 1 1,-1 0 0,0-1-1,0 0 1,1 1-1,-1-1 1,1 0 0,-1 0-1,1 1 1,-1-1 0,1 0-1,-1-1 1,1 1-1,-2-2 1,-1-1-49,0 0 0,0-1 1,1 1-1,0-1 0,0 0 0,0 0 0,0 0 1,1 0-1,0 0 0,-3-10 0,5 13 21,0 1-1,0-1 1,0 1-1,0-1 1,0 1 0,1-1-1,-1 1 1,0-1-1,1 1 1,-1-1 0,1 1-1,-1 0 1,1-1-1,0 1 1,0 0 0,-1 0-1,1-1 1,0 1-1,0 0 1,0 0 0,0 0-1,1 0 1,-1 0-1,0 0 1,0 0 0,0 1-1,3-2 1,3-2-19,1 0 0,0 1 1,11-4-1,-14 5 1,143-47-53,94-27-160,6 17 493,-235 56-231,-10 2-27,19-2-346,-22 2 342,0 1 0,0 0 0,0 0 1,0 0-1,0 0 0,0 0 0,0 0 0,1 0 1,-1 0-1,0 0 0,0 0 0,0 0 0,0 0 1,0 0-1,0 0 0,0 0 0,0 1 0,0-1 1,0 0-1,0 0 0,0 0 0,0 0 0,0 0 0,1 0 1,-1 0-1,0 0 0,0 0 0,0 0 0,0 0 1,0 0-1,0 0 0,0 0 0,0 0 0,0 0 1,0 0-1,0 0 0,0 1 0,0-1 0,0 0 1,0 0-1,0 0 0,0 0 0,0 0 0,0 0 0,0 0 1,0 0-1,0 0 0,0 0 0,0 0 0,0 0 1,0 1-1,0-1 0,0 0 0,0 0 0,0 0 1,0 0-1,0 0 0,0 0 0,0 0 0,0 0 1,0 0-1,0 0 0,0 0 0,0 0 0,-1 0 0,-10 9-11,-11 4 81,2 0-150,0 0-1,0 1 1,-22 22-1,19-13 123,2 2-1,1 0 0,1 1 0,1 1 1,-26 52-1,42-75-9,1 0 1,-1-1-1,1 1 1,0 0-1,0 0 1,1 0-1,-1 0 1,1 6-1,0-9-12,0 0-1,0 0 1,0-1-1,0 1 1,0 0-1,1 0 1,-1-1-1,0 1 1,1 0-1,-1 0 1,0-1-1,1 1 1,-1-1-1,1 1 0,-1 0 1,1-1-1,-1 1 1,2 0-1,-1 0 5,0-1-1,0 0 0,0 1 1,0-1-1,0 0 0,0 0 0,0 1 1,0-1-1,0 0 0,0 0 1,0 0-1,0 0 0,0-1 1,0 1-1,0 0 0,0 0 0,2-1 1,5-2 53,-1 0 0,1-1 0,-1 1 0,1-2 0,-1 1 0,0-1 0,9-8 0,41-44 156,-49 48-220,20-22-8,28-39 1,-51 63-38,20-26-218,-24 31 223,0 0-1,1 1 0,-1 0 1,1-1-1,-1 1 0,1 0 1,-1-1-1,1 1 0,0 0 1,0 0-1,-1 0 0,1 1 0,0-1 1,0 0-1,2 0 0,-3 1 20,0 0-1,-1 0 1,1 1-1,-1-1 0,1 0 1,-1 0-1,1 1 1,-1-1-1,1 0 0,-1 1 1,1-1-1,-1 0 1,0 1-1,1-1 0,-1 1 1,1-1-1,-1 1 1,0-1-1,1 1 0,-1-1 1,0 1-1,0-1 1,0 1-1,1-1 0,-1 2 1,4 14-8,-4-14 9,2 4-40,0 11 57,2-1-1,0 0 1,11 27-1,-13-39 30,0 0 0,0 0 0,1 0 0,-1 0 0,1-1 0,0 1 0,6 5 0,-6-7-14,-1 0 0,0-1-1,0 1 1,1-1 0,-1 0 0,1 0 0,-1 0 0,1 0 0,0 0-1,-1 0 1,1-1 0,0 1 0,0-1 0,3 0 0,-3 0-8,1-1-1,-1 1 1,0-1 0,0 0 0,0 0 0,0 0-1,0 0 1,0-1 0,0 1 0,0-1 0,-1 0-1,5-3 1,31-30 107,-29 25-96,24-23 49,51-48 44,-54 56-115,3-1 32,-1-2 0,-2-1 1,37-45-1,-41 37 6,-1-2 0,37-79 0,22-105-207,-72 174-420,-12 45 106,-4 12 147,-5 19 31,-13 54 67,-20 133 1,38-180 330,0 48-1,5-71-74,-1 0-1,2 1 0,-1-1 0,2 0 0,-1-1 1,1 1-1,1 0 0,6 13 0,-8-22 25,-1 1 0,1 0-1,-1 0 1,1-1 0,0 0 0,0 1-1,0-1 1,0 0 0,1 0-1,-1 0 1,0 0 0,6 3 0,-6-4-12,0 0 0,0-1 0,1 1 0,-1-1 0,0 1 0,0-1 0,0 0 0,0 0 0,1 0 0,-1 0 0,0 0 0,0-1 0,0 1 0,1-1 0,-1 1 1,0-1-1,0 0 0,0 0 0,3-1 0,4-4 7,1-1 0,-1 0 1,0 0-1,-1-1 1,1 0-1,8-11 0,-5 4-3,0 0 0,-1-1 0,-1 0-1,12-25 1,-4 7-18,58-116-14,-44 84-5,129-226-320,-157 285 224,0 1 0,0-1 0,3-10 0,-7 16 74,0 1 0,1-1 0,-1 1 1,0-1-1,0 1 0,0-1 0,0 0 0,0 1 0,0-1 0,0 1 0,0-1 0,0 1 0,0-1 0,0 0 0,0 1 0,0-1 0,-1 0 0,1 1 6,-1-1-1,1 1 1,0 0 0,-1 0-1,1 0 1,0 0 0,-1 0 0,1 0-1,-1 0 1,1 0 0,0 0-1,-1 0 1,1 0 0,0 0 0,-1 0-1,1 0 1,-1 0 0,1 0 0,0 0-1,-1 0 1,1 1 0,0-1-1,-1 0 1,1 0 0,0 0 0,-1 1-1,1-1 1,0 0 0,0 0-1,-1 1 1,1-1 0,0 0 0,0 1-1,-1-1 1,-5 6-33,0 0-1,1 1 0,-1-1 1,1 1-1,1 0 1,-8 14-1,-20 54 131,28-63-87,-155 486 395,152-475-336,-2 4 92,2 1 0,0 0 1,2 1-1,-1 30 0,8-44 280,-2-15-418,0 0 1,0 0 0,0 0 0,0 1 0,0-1 0,0 0 0,0 0 0,0 0 0,0 0 0,0 0 0,0 0-1,0 0 1,0 1 0,1-1 0,-1 0 0,0 0 0,0 0 0,0 0 0,0 0 0,0 0 0,0 0 0,0 0-1,1 0 1,-1 0 0,0 0 0,0 0 0,0 0 0,0 0 0,0 0 0,0 0 0,1 0 0,-1 0 0,0 0-1,0 0 1,0 0 0,0 0 0,0 0 0,0 0 0,1 0 0,-1 0 0,0 0 0,0 0 0,0 0 0,14-18 460,-7 8-360,4-4-135,0 1 0,1 0 0,0 1 0,1 0-1,1 1 1,-1 0 0,2 1 0,-1 1 0,17-8-1,-30 16 2,1 0 0,-1 0 0,1 1 0,0-1 0,-1 1 0,1-1 0,-1 1 0,1-1 0,0 1 0,-1 0 0,1 0 0,0 0 0,0 0 0,-1 0 0,1 0 0,0 1 0,2-1 0,-2 2-16,1 0 1,0-1-1,-1 1 1,1 0-1,-1 0 1,0 0-1,1 1 0,2 3 1,24 30 169,-19-23-21,0 0-1,2 0 1,21 19-1,-22-24-68,0-1-1,0 0 0,1 0 0,-1-1 0,2 0 1,23 7-1,-31-12-119,0 0 1,1 0 0,-1 0-1,0-1 1,0 0-1,0 0 1,0 0-1,1-1 1,4 0 0,-6 0-159,-1 0 0,0-1 0,1 1 1,-1 0-1,0-1 0,0 0 1,0 0-1,0 0 0,0 0 1,-1 0-1,1-1 0,-1 1 1,1-1-1,2-4 0,6-11-2357,2 5 848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23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77 7648,'-18'0'3456,"36"3"-3008,8-6 672,6 3-704,26-5 544,10 1-544,14-7-160,-3-1-160,13-5 128,-7 6-128,-1-1-2496,-11 7 1312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26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88 3648,'16'-5'1793,"13"-4"1987,-21 8-893,-18 10-1747,-5 8-649,1 1 1,0 0 0,-11 20-1,19-27-385,0 1-1,1 0 0,0 0 1,1 0-1,0 1 0,-4 23 1,7-26 49,-1-5-65,1 0-1,1 0 1,-1 1 0,1-1-1,0 0 1,0 0-1,1 0 1,-1 0 0,1 1-1,3 8 1,-4-13-67,1 0 1,-1 0-1,0-1 1,1 1-1,-1 0 1,1 0-1,-1-1 1,1 1-1,-1 0 1,1-1-1,0 1 1,-1-1-1,1 1 1,0-1-1,-1 1 1,1-1-1,0 1 1,0-1-1,-1 0 1,1 1-1,0-1 1,0 0-1,0 0 1,0 0-1,1 1 1,0-1 14,0-1 1,0 1-1,1 0 0,-1-1 1,0 1-1,0-1 1,1 0-1,-1 1 0,3-3 1,4-2 63,1-1 0,-1 0-1,9-9 1,24-19 109,90-57 0,-98 70-216,-14 9-134,0 1 0,33-14 0,-51 24 91,0 0-1,0 1 0,1-1 0,-1 1 0,0-1 0,0 1 0,0 0 0,1 0 0,2 0 1,-5 0 27,1 0 0,0 1 1,0-1-1,0 0 1,0 1-1,-1-1 1,1 0-1,0 1 1,0-1-1,-1 1 1,1 0-1,0-1 0,-1 1 1,1-1-1,0 1 1,-1 0-1,1-1 1,-1 1-1,1 0 1,-1 0-1,0 0 0,1-1 1,-1 1-1,1 1 1,10 45 49,-8-34 75,-1 0 0,10 23 0,-11-32-52,1-1-1,0 1 0,0-1 0,0 1 0,0-1 0,1 0 1,-1 0-1,1 0 0,0 0 0,-1-1 0,1 1 1,1-1-1,-1 0 0,4 2 0,-6-3-11,0 0 0,1-1 0,-1 1 1,1-1-1,-1 1 0,1-1 0,-1 0 0,1 0 0,-1 0 0,0 0 0,1 0 0,-1 0 0,1 0 1,-1 0-1,1 0 0,2-1 0,-1-1 14,0 1 0,0 0 1,0-1-1,0 0 0,-1 1 1,1-1-1,3-3 0,3-4 22,-1 0-1,0 0 1,7-12 0,-15 20-76,7-8 42,-1 0 0,-1-1 0,0 0 0,0-1 0,-1 1 0,5-19 0,-7 21-90,-1 0 1,0 0-1,0 0 1,0-1-1,-1 1 0,-1 0 1,1 0-1,-1 0 1,-1 0-1,-1-8 0,-4 6 60,-1-1-214,8 10 197,0 1 0,0 0-1,0 0 1,0 0 0,0-1 0,0 1 0,0 0 0,0 0-1,0-1 1,0 1 0,0 0 0,0 0 0,0 0 0,0-1 0,1 1-1,-1 0 1,0 0 0,0 0 0,0 0 0,0-1 0,0 1-1,0 0 1,1 0 0,-1 0 0,0 0 0,0 0 0,0-1 0,1 1-1,-1 0 1,0 0 0,0 0 0,0 0 0,1 0 0,-1 0-1,0 0 1,0 0 0,0 0 0,1 0 0,-1 0 0,0 0 0,0 0-1,0 0 1,1 0 0,-1 0 0,0 0 0,0 0 0,1 0 0,-1 0-1,0 0 1,0 0 0,274-12-16,-74 0 63,-93 6-378,-83 10 354,-23-4-15,-1 0 0,1 0 0,-1 0 1,1 0-1,0 0 0,-1 0 0,1 1 0,-1-1 0,1 0 0,-1 0 0,1 1 0,-1-1 0,0 0 0,1 1 0,-1-1 0,1 0 0,-1 1 0,0-1 0,1 1 0,-1-1 1,0 0-1,1 1 0,-1-1 0,0 1 0,0-1 0,1 1 0,-1-1 0,0 1 0,0 0 0,0-1 0,0 1 0,0-1 0,0 1 0,0-1 0,0 2 0,-1 1-5,0 0-1,0 0 1,-1 0-1,1-1 1,-1 1-1,0 0 0,0 0 1,0-1-1,0 1 1,0-1-1,-1 0 0,1 0 1,-5 4-1,-5 1-4,-23 12-1,26-14-42,-26 12-16,-44 25 17,70-36 59,0 0-1,1 1 1,0-1-1,0 1 1,0 1 0,-7 10-1,13-16 23,0 0 0,1 1 0,-1-1 0,1 1 0,-1 0 0,1 0 0,0-1 0,-1 6 0,2-7-19,0 0 0,0 0 0,0-1 0,0 1 1,0 0-1,0-1 0,0 1 0,0 0 1,0-1-1,0 1 0,0 0 0,1-1 0,-1 1 1,0 0-1,0-1 0,1 1 0,-1-1 1,0 1-1,1-1 0,-1 1 0,1 0 0,-1-1 1,1 0-1,-1 1 0,1-1 0,-1 1 0,1-1 1,0 0-1,-1 1 0,1-1 0,-1 0 1,1 1-1,0-1 0,-1 0 0,1 0 0,0 0 1,-1 0-1,1 1 0,0-1 0,-1 0 1,2 0-1,7 0 53,-1 0 0,1-1 0,0 0 0,-1 0 0,1-1-1,-1 0 1,1 0 0,-1-1 0,8-3 0,1-2-13,-1 0-1,0-1 1,20-14-1,-23 11-66,0 0 0,-1-1 0,0 0 0,-1-1 0,0 0 0,-2-1 0,10-17 0,-16 26-139,-5 4-158,-7 9-94,2 4 380,0-1-17,1 0-1,-6 13 0,10-19 43,0 0-1,1-1 1,0 1 0,0 0 0,0 0 0,0 1 0,1-1 0,0 0-1,0 0 1,0 6 0,1-3 26,0 1 0,1 0-1,0-1 1,0 1 0,1-1-1,0 0 1,0 1 0,5 6 0,-7-12-5,1 0 1,-1 0-1,0 0 0,0 0 1,1-1-1,-1 1 1,1 0-1,0-1 1,-1 0-1,1 1 0,0-1 1,0 0-1,0 0 1,0 0-1,0 0 1,0 0-1,0 0 0,0 0 1,1-1-1,-1 1 1,0-1-1,0 0 1,1 1-1,-1-1 0,0 0 1,0 0-1,1-1 1,-1 1-1,0 0 1,0-1-1,4-1 0,5-3 46,-1-1 0,0 0 0,0-1-1,0 0 1,-1-1 0,0 0 0,11-12-1,8-7-8,65-48-52,-78 60-234,-11 10-229,-9 18 176,0-2 258,0 0 0,1 0 0,0 0-1,-2 15 1,5-20 41,1 0 1,-1 0-1,1-1 0,0 1 1,0 0-1,1 0 0,0 0 1,0 0-1,0-1 0,4 11 1,-4-14-10,0-1-1,0 1 1,-1-1 0,1 1 0,1-1 0,-1 1 0,0-1-1,0 1 1,0-1 0,1 0 0,-1 0 0,1 0 0,-1 0-1,1 0 1,-1 0 0,1 0 0,-1 0 0,1-1-1,0 1 1,0 0 0,-1-1 0,1 0 0,0 1 0,0-1-1,0 0 1,-1 0 0,1 0 0,0 0 0,0 0 0,0 0-1,-1-1 1,5 0 0,4-2 72,1 0 0,-1-1 0,1-1 0,10-5 1,-16 7-54,51-27 61,-35 17-113,1 2-1,45-18 1,-65 28-2,-1 0 1,1 1-1,0-1 1,-1 1-1,1-1 1,0 1-1,-1 0 1,1 0-1,0 0 1,0 0-1,-1 0 1,1 0-1,0 0 0,0 0 1,-1 1-1,4 0 1,-5-1 9,1 1-1,-1-1 1,1 1 0,-1 0 0,1-1-1,-1 1 1,1-1 0,-1 1 0,1 0 0,-1-1-1,0 1 1,1 0 0,-1-1 0,0 1-1,0 0 1,1 1 0,-1 20-90,-11 46 83,-3-1-1,-3-1 1,-40 102-1,18-77 455,-96 165 0,130-248-371,-10 15 78,14-21-112,0-1 1,0 0-1,0 1 0,0-1 0,0 0 0,-1 0 1,1 0-1,0 0 0,-1 0 0,1-1 1,-1 1-1,1 0 0,-2 0 0,2-1-14,0 0-1,0 0 1,0 0 0,1 0-1,-1 0 1,0-1-1,0 1 1,0 0-1,0 0 1,1-1 0,-1 1-1,0-1 1,0 1-1,1 0 1,-1-1-1,0 0 1,1 1 0,-1-1-1,1 1 1,-1-1-1,0 0 1,1 1-1,-1-1 1,1 0-1,0 1 1,-1-1 0,1 0-1,0 0 1,-1 0-1,1 1 1,0-1-1,0 0 1,-1 0 0,1 0-1,0-1 1,-1-1 10,1-1 0,-1 1 0,1-1 0,0 1 0,0-1 0,0-7 0,4 1-17,0 1-1,0-1 1,1 1 0,1 0 0,-1 0-1,1 0 1,1 1 0,7-9 0,-6 8-32,16-18 26,0 2 0,40-31-1,-1 1-138,-9 2 151,81-106-1,-90 91-46,-14 21 24,-23 36 18,6-10-33,1 0 0,0 1 1,36-33-1,-34 36 121,-13 13-137,0-1 0,0 1-1,1 0 1,-1 0 0,1 1 0,10-6 0,-15 9 35,0 0 0,0-1 0,0 1 0,1 0 0,-1 0 0,0 0 1,0 0-1,1 0 0,-1 0 0,0 0 0,0 0 0,1 0 0,-1 0 0,0 0 0,0 0 0,1 0 0,-1 0 0,0 0 0,0 0 0,1 0 1,-1 0-1,0 0 0,0 0 0,0 1 0,1-1 0,-1 0 0,0 0 0,0 0 0,0 0 0,1 0 0,-1 1 0,0-1 0,0 0 0,0 0 1,0 0-1,1 1 0,-1-1 0,0 0 0,0 0 0,0 0 0,0 1 0,0-1 0,0 0 0,0 0 0,0 1 0,0-1 0,0 0 0,0 0 1,0 1-1,0-1 0,0 0 0,0 0 0,0 1 0,0-1 0,0 0 0,0 1 0,-4 15-159,4-16 167,-26 87 123,-18 56-139,41-134 132,-1-1 0,0 0 0,-6 11 0,9-18-104,-8 8 264,9-9-268,0 0 1,-1 0-1,1 0 1,-1 0-1,1 0 0,-1 0 1,1 0-1,-1 0 1,1 0-1,0 0 0,-1-1 1,1 1-1,-1 0 1,1 0-1,0-1 0,-1 1 1,1 0-1,0 0 1,-1-1-1,1 1 0,0 0 1,-1-1-1,1 1 1,0 0-1,0-1 0,-1 1 1,1-1-1,0 1 1,0 0-1,0-1 0,0 1 1,-1-1-1,-2-8 58,-1 1-1,1-1 0,0 0 0,-2-13 0,4 17-8,0-1-1,1 1 0,-1-1 0,1 1 0,0-1 1,0 0-1,1 1 0,2-11 0,-3 15-28,1-1-1,0 0 0,0 0 1,0 1-1,0-1 0,0 1 1,0-1-1,0 1 0,0 0 1,1-1-1,-1 1 0,0 0 1,1 0-1,-1 0 0,1 0 1,0 0-1,-1 0 0,1 0 1,2 0-1,2-1 27,1 0 1,0 1-1,-1 0 1,8 0-1,6-1-35,224-23-424,-158 18-3137,-43 6 533,-14 6-1875,-5 6 1535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27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23 454 3648,'-17'7'1697,"17"-7"-1645,-1 0-1,1 0 1,0 0-1,0 0 1,-1 0 0,1 0-1,0 1 1,0-1-1,-1 0 1,1 0 0,0 0-1,0 0 1,-1 0-1,1 1 1,0-1 0,0 0-1,0 0 1,-1 0 0,1 1-1,0-1 1,0 0-1,0 0 1,0 1 0,0-1-1,-1 0 1,1 0-1,0 1 1,0-1 0,0 0-1,0 0 1,0 1-1,0-1 1,2 4 1748,12-2 1133,-6-2-2518,1 0-1,0-1 1,-1-1 0,1 1-1,-1-2 1,0 1 0,0-1-1,14-6 1,-11 3-151,1-1-1,-2 0 1,1-1 0,-1 0-1,10-11 1,7-9-14,-2-2-1,38-61 0,-59 85-199,68-116 563,-59 100-472,12-30 1,-17 35-62,-6 14-71,5-13-8,-7 15-8,0 1 0,0 0 0,1 0 0,-1 0 0,0-1 0,0 1 0,0 0 0,0 0 0,0-1 0,0 1 0,0 0 0,1 0 0,-1-1 0,0 1 0,0 0 0,0 0 0,0-1 0,0 1 0,0 0 0,0 0 0,0-1 0,0 1 0,0 0 0,-1 0 0,1-1 0,0 1 0,0 0 0,0 0 0,0-1 0,0 1 0,0 0 0,0 0 0,-1-1 0,1 1 0,0 0 0,0 0 0,-1-1 0,-9 17-319,7-12 315,0 0-1,1-1 1,-1 1-1,1 0 1,0 0-1,0 0 1,1 0-1,-3 8 1,-5 38 84,6-32-256,2-4 263,-1 0-1,2 0 1,0 1-1,1-1 0,0 0 1,1 0-1,0 0 1,1 0-1,8 20 1,-10-32-33,-1 0 0,1 0 0,0 0 0,0 0 1,0-1-1,0 1 0,0 0 0,0-1 0,0 1 0,1-1 1,-1 1-1,1-1 0,-1 1 0,1-1 0,-1 0 0,1 0 1,0 0-1,-1 0 0,1 0 0,0 0 0,0 0 0,0-1 1,3 1-1,-2-1 9,0 0 0,0 0 0,1-1 0,-1 1 0,0-1 0,0 0 0,0 0 1,0 0-1,1 0 0,-2-1 0,1 1 0,5-4 0,16-12 51,-1-1 0,-1-1 0,26-28-1,-25 23-125,49-38 0,-52 48-33,0 1-1,1 1 1,0 0 0,1 2-1,25-9 1,-46 18 45,0 1 0,0 0 0,0-1 0,1 1 1,-1 0-1,0 0 0,0-1 0,1 1 0,-1 0 1,0 0-1,0 0 0,1 1 0,-1-1 0,0 0 1,0 0-1,1 1 0,-1-1 0,0 1 0,0-1 0,0 1 1,0-1-1,2 2 0,-2-1-2,0 1 0,0-1-1,0 0 1,0 1 0,0-1 0,0 1-1,0 0 1,0-1 0,-1 1 0,1 0-1,-1 0 1,1-1 0,0 4 0,-1 6 26,1 0 1,-1 0-1,-1 0 1,-2 12 0,2-18 30,-3 20 52,2-17-47,1 0-1,-1 0 0,1 0 1,1 0-1,0 0 0,0 0 0,0 0 1,2 10-1,-2-18-42,1 1 0,-1-1 0,0 1 0,0 0 0,0-1 0,0 1-1,0-1 1,1 1 0,-1-1 0,0 1 0,1-1 0,-1 1 0,0-1 0,1 1 0,-1-1 0,0 0 0,1 1 0,-1-1-1,1 0 1,-1 1 0,0-1 0,1 0 0,-1 1 0,1-1 0,0 0 0,-1 0 0,1 1 0,-1-1 0,1 0 0,-1 0-1,1 0 1,-1 0 0,1 0 0,-1 0 0,1 0 0,0 0 0,-1 0 0,1 0 0,-1 0 0,1 0 0,-1-1 0,1 1-1,-1 0 1,1 0 0,-1 0 0,1-1 0,-1 1 0,1 0 0,-1-1 0,1 1 0,-1 0 0,1-1 0,4-3 99,0 0 0,-1-1 0,8-9 0,-8 10-143,36-48 128,-28 35-86,0 1 0,20-19-1,-23 26 0,-5 4-64,0 1 0,0 0 1,1 0-1,-1 0 0,1 0 0,0 1 0,0 0 0,0 0 0,1 0 1,9-3-1,-14 5 52,0 1-1,0 0 1,0 0 0,1 0 0,-1 0 0,0 1 0,0-1 0,0 0 0,0 0 0,0 1 0,1-1-1,-1 1 1,0-1 0,0 1 0,0-1 0,0 1 0,0-1 0,0 1 0,0 0 0,-1 0-1,1 0 1,0-1 0,0 1 0,-1 0 0,1 0 0,0 0 0,-1 0 0,1 0 0,-1 0 0,2 2-1,0 5 5,1 0-1,-1 0 1,3 12-1,-2-3-68,14 60 120,-4-17-6137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4:10.7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7 8896,'-10'0'4544,"5"-3"-5568,5-1 448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28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77 5632,'-45'-28'2560,"14"8"-2208,13 13 576,9 2-576,-1-3 0,7 5-224,6-2-800,11 10 384,14 3 96,-2 3 128,11 9-2848,-2 0 1600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29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61 3808,'0'-1'55,"0"1"1,-1-1 0,1 0-1,0 1 1,0-1-1,1 1 1,-1-1 0,0 1-1,0-1 1,0 1-1,0-1 1,0 1-1,0-1 1,1 1 0,-1 0-1,0-1 1,0 1-1,1-1 1,-1 1 0,0-1-1,1 1 1,-1 0-1,0-1 1,1 1-1,-1 0 1,1-1 0,-1 1-1,0 0 1,1 0-1,-1-1 1,2 1 0,-1 0 77,-1-1 1,1 1-1,0 0 1,-1-1-1,1 1 1,0-1-1,-1 1 1,1-1-1,-1 1 1,1-1-1,0 0 1,-1 1-1,1-2 1,0 1 69,-1 1 1,1-1 0,-1 0-1,0 0 1,1 0 0,-1 0-1,0 0 1,1 0-1,-1 0 1,0 1 0,0-1-1,0 0 1,0 0 0,0 0-1,0 0 1,0 0-1,0 0 1,0 0 0,0 0-1,-1 0 1,0-1 0,1 1-109,-1 0 1,1 1 0,-1-1 0,1 1 0,-1-1-1,0 1 1,1-1 0,-1 1 0,0-1 0,1 1 0,-1 0-1,0-1 1,0 1 0,1 0 0,-1 0 0,0 0 0,0 0-1,1-1 1,-1 1 0,0 0 0,0 0 0,0 0-1,1 0 1,-1 1 0,0-1 0,0 0 0,1 0 0,-1 0-1,-1 1 1,-11 3 35,1 1-1,-1 0 1,1 1-1,0 0 0,1 1 1,0 0-1,0 1 1,0 0-1,1 1 1,0 0-1,0 1 1,1 0-1,1 0 1,0 1-1,-10 16 0,12-17-27,1 0 0,0 0 0,0 0 0,1 1 0,0 0 0,1 0 0,0 0 0,1 0 0,0 0 0,1 1-1,0-1 1,1 0 0,0 1 0,0-1 0,2 1 0,-1-1 0,1 0 0,6 16 0,-7-23-58,1 0 0,-1 0 0,1-1 0,0 1 0,1 0 0,-1-1 0,0 0 0,1 1 0,0-1 0,0 0 0,0 0 0,0-1 0,0 1 0,1-1 0,-1 1 0,1-1 0,-1 0 0,1 0 0,0-1 0,0 1 0,0-1 0,0 0 0,0 0 0,0 0 0,0-1 0,0 1 0,0-1 0,1 0-1,-1 0 1,0 0 0,0-1 0,0 1 0,0-1 0,0 0 0,0 0 0,0-1 0,0 1 0,7-5 0,9-9 51,0-1 0,-1-1-1,27-30 1,-31 32-68,241-229-444,-240 260 163,18 24-1,-21-23 314,0-1 0,1 0-1,1-1 1,27 23 0,-36-34-20,-1 0 0,1-1 1,0 0-1,-1 0 0,1 0 0,0-1 1,1 0-1,-1 0 0,0-1 1,1 1-1,-1-1 0,1-1 0,-1 1 1,1-1-1,-1 0 0,1-1 1,-1 1-1,1-2 0,8-1 0,-3-1 2,0-1 0,0 0-1,0-1 1,-1 0-1,0-1 1,0 0 0,-1 0-1,18-18 1,-9 6 31,-1 0 0,-1-2 0,19-28 0,-33 45-80,0 0 1,-1-1-1,0 1 1,1-1-1,-1 0 1,-1 0-1,1 0 1,0-5-1,-1 10-6,-1-1 0,0 1 0,0 0 0,0-1 0,0 1 0,0 0 0,0-1 0,0 1 0,0-1 0,0 1 0,0 0 0,0-1 0,0 1 0,0 0 0,0-1 0,0 1 0,0 0 0,0-1 0,0 1 0,0 0 0,0-1 0,-1 1 0,1 0 0,0-1 0,0 1 0,0 0 0,-1 0 0,1-1 0,0 1 0,0 0 0,-1 0 0,1-1 0,0 1 0,0 0 0,-1 0 0,1 0 0,0-1 0,-1 1 0,1 0 0,0 0 0,-1 0 0,1 0 0,0 0-1,-1 0 1,1 0 0,-1 0 0,1 0 0,0 0 0,-1 0 0,1 0 0,0 0 0,-1 0 0,1 0 0,-1 0 0,-1 1-23,0 0-1,0-1 0,0 1 1,0 0-1,0 0 0,1 0 1,-1 1-1,0-1 0,-1 2 1,-4 3 7,0 1 0,1 0 1,0 0-1,1 0 1,-1 1-1,-7 15 0,11-18 40,0 1-1,0-1 1,0 1-1,0 0 1,1 0-1,0 0 1,0-1-1,1 1 1,0 0-1,0 0 1,0 0-1,2 7 1,-2-10 8,1 0 0,-1-1 0,1 1 0,0 0 0,0-1 0,0 1-1,1 0 1,-1-1 0,0 1 0,1-1 0,2 3 0,-3-4-12,0 0 0,1 1-1,-1-1 1,1 0 0,-1 0-1,1-1 1,-1 1 0,1 0-1,-1 0 1,1-1 0,0 1 0,-1-1-1,1 1 1,0-1 0,0 0-1,-1 0 1,1 0 0,0 0-1,0 0 1,2 0 0,18-5 83,-1 0-1,0-2 1,-1 0 0,21-10 0,13-5 10,127-39-119,20-8 22,-191 65 47,17-6-99,-22 10 30,-13 9 69,-2 0-2,1 1 0,0 0 0,0 1 0,1 0 0,1 1 0,-10 18 0,11-16-10,0 1 0,1 0 0,-6 27 0,9-35 6,1 0-1,0 0 0,1 0 1,0 0-1,0 0 0,0-1 0,1 1 1,0 0-1,0 0 0,1 0 1,2 6-1,-4-12-28,0 0 0,0 0 0,1-1 0,-1 1 0,0 0 0,1 0 0,-1-1 0,1 1 0,-1 0 0,1-1 0,-1 1 0,1 0 0,-1-1 0,1 1 0,0-1 0,-1 1 0,1-1 0,0 1 0,0-1 0,-1 1 0,1-1 0,0 0 1,0 1-1,0-1 0,-1 0 0,1 0 0,0 0 0,0 0 0,0 1 0,0-1 0,-1 0 0,1-1 0,0 1 0,0 0 0,0 0 0,0 0 0,-1 0 0,2-1 0,1 0 18,0-1-1,0 0 1,0 1 0,-1-1-1,1 0 1,-1 0 0,0-1-1,4-3 1,8-13-11,-1 0 0,-1-1 0,-1-1 0,11-25 0,2-4-4,-20 42 7,-3 5-65,0 0 0,0 1 0,1-1 0,-1 0 1,1 1-1,0-1 0,0 1 0,0-1 0,4-3 1,-6 6 30,0 0-1,0 1 1,1-1 0,-1 0 0,0 0 0,0 0 0,0 0 0,0 0 0,0 0 0,0 0 0,0 0 0,0 0 0,0 1 0,0-1-1,0 0 1,0 0 0,1 0 0,-1 0 0,0 0 0,0 0 0,0 1 0,0-1 0,0 0 0,0 0 0,0 0 0,0 0 0,0 0-1,0 1 1,0-1 0,0 0 0,-1 0 0,1 0 0,0 0 0,0 0 0,0 0 0,0 0 0,0 1 0,0-1 0,0 0 0,0 0-1,0 0 1,0 0 0,0 0 0,0 0 0,-1 0 0,1 1 0,-4 7-41,0 0 0,1 0 0,0 0 0,0 1 0,1 0 0,0-1 0,1 1 0,-1 18 0,2-9 58,0 0 1,1 0-1,6 28 1,-5-39 26,-1 0 0,2 0 1,-1 0-1,1-1 0,0 1 0,7 10 0,-10-15-19,1-1-1,1 1 1,-1-1-1,0 1 1,0-1-1,1 1 0,-1-1 1,1 0-1,-1 1 1,1-1-1,-1 0 1,1 0-1,0 0 0,-1 0 1,1-1-1,0 1 1,0 0-1,0-1 1,0 1-1,0-1 0,-1 0 1,1 1-1,0-1 1,0 0-1,0 0 1,0 0-1,0-1 0,0 1 1,4-1-1,4-5 50,1 0 0,-1 0 0,0 0 0,0-2 0,-1 1 0,13-14 0,-6 6 8,59-53 113,60-49-73,-93 83-113,-25 19-164,1 1 1,23-14-1,-41 28 158,1-1-1,-1 1 1,1 0-1,0-1 1,-1 1-1,1 0 1,-1-1-1,1 1 1,0 0-1,-1-1 0,1 1 1,0 0-1,-1 0 1,1 0-1,0 0 1,0 0-1,-1 0 1,1 0-1,0 0 1,-1 0-1,1 0 1,0 0-1,-1 0 1,1 0-1,0 1 1,-1-1-1,1 0 0,0 0 1,-1 1-1,1-1 1,0 1-1,-1-1 1,1 0-1,-1 1 1,1-1-1,-1 1 1,1-1-1,-1 1 1,1 0-1,-1-1 1,0 1-1,1-1 1,-1 1-1,0 0 0,0-1 1,1 1-1,-1 0 1,0-1-1,0 1 1,0 0-1,0-1 1,0 2-1,1 5-54,0-1-1,-1 1 1,0 0-1,-1 8 1,0-13 58,-7 57-5,-28 101 0,34-152 39,1-1 8,-1 0 0,0 0 1,0 0-1,-1-1 0,1 1 1,-1 0-1,-1-1 0,-7 11 0,11-17-34,0 0 1,0 0-1,0 0 0,0 1 0,-1-1 0,1 0 0,0 0 0,0 0 0,0 0 1,0 0-1,-1 0 0,1 0 0,0 0 0,0 0 0,0 0 0,0 0 0,-1 0 1,1 0-1,0 0 0,0 0 0,0 0 0,0 0 0,-1 0 0,1 0 0,0 0 0,0 0 1,0 0-1,0 0 0,-1 0 0,1 0 0,0 0 0,0 0 0,0 0 0,0 0 1,0 0-1,-1-1 0,1 1 0,0 0 0,0 0 0,0 0 0,0 0 0,0 0 1,0-1-1,0 1 0,-1 0 0,1 0 0,0 0 0,0 0 0,0-1 0,0 1 1,-4-16 45,2-16-33,2 31-30,0 0-1,0 0 1,0 1 0,1-1-1,-1 0 1,0 0 0,1 0-1,-1 0 1,1 0 0,-1 1-1,1-1 1,-1 0 0,2-1-1,-2 2 4,0 0 0,1 0-1,-1 0 1,0 0 0,1-1-1,-1 1 1,0 0 0,1 0-1,-1 0 1,1 0-1,-1 0 1,0 0 0,1 0-1,-1 0 1,0 0 0,1 0-1,-1 0 1,1 0 0,-1 0-1,0 0 1,1 0 0,0 1-1,1 0-24,1 0-1,-1 1 0,0 0 0,1-1 1,-1 1-1,3 4 0,1-1 95,0 0-47,-1 0 0,1 0-1,0-1 1,1 0 0,-1 0 0,1-1-1,0 0 1,0 0 0,0 0-1,0-1 1,0 0 0,1 0 0,-1-1-1,0 0 1,1 0 0,-1-1 0,1 0-1,-1 0 1,1-1 0,-1 0-1,1 0 1,-1-1 0,0 0 0,1 0-1,7-4 1,20-11 59,-1-1 1,52-36-1,-54 33 20,23-17 26,53-47-1,-103 81-101,-1-1 0,1 1 1,-1-1-1,6-8 0,-10 12-22,0 1 0,1-1 0,-1 0 0,1 0 1,-1 1-1,0-1 0,0 0 0,1 0 0,-1 1 0,0-1 0,0 0 0,0 0 0,0 1 0,0-1 0,0 0 0,0 0 0,0 0 0,-1-1 0,1 1-9,-1 1-1,1-1 0,-1 1 0,1-1 0,-1 0 1,0 1-1,1-1 0,-1 1 0,0 0 0,0-1 1,1 1-1,-1-1 0,0 1 0,0 0 1,0 0-1,1-1 0,-1 1 0,0 0 0,0 0 1,0 0-1,0 0 0,-1 0 0,-6 0-13,-1 0-1,0 0 0,0 1 0,0 1 1,1-1-1,-1 1 0,1 1 0,-1 0 1,1 0-1,0 0 0,0 1 0,0 0 1,-13 11-1,16-12 101,-1 2-1,1-1 1,1 1 0,-1-1-1,1 1 1,-1 0 0,1 1-1,1-1 1,-1 1 0,1 0-1,0 0 1,0 0 0,1 0-1,0 0 1,0 1 0,0-1 0,1 1-1,0-1 1,0 11 0,1-11-22,0 0 0,1-1 0,-1 1 0,1 0 1,1-1-1,-1 1 0,1-1 0,0 0 0,0 1 1,0-1-1,1 0 0,0 0 0,0-1 1,0 1-1,1 0 0,0-1 0,4 4 0,-2-2 12,1-1-1,0 0 1,0 0-1,0-1 0,0 0 1,1-1-1,0 1 1,-1-1-1,1-1 0,1 1 1,8 0-1,-2 0-139,1-2-1,-1 0 0,1-1 0,0 0 1,-1-1-1,22-5 0,-20 3-753,0-2-1,-1 0 0,17-7 0,10-8-953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34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1096 1984,'-7'0'227,"10"1"957,9-3 2221,-5-5-2819,0 0 1,0-1 0,-1 0 0,0 0-1,-1 0 1,0-1 0,8-16-1,0 0-186,12-22-51,2 2 1,2 1-1,55-64 0,-48 70-291,14-15 284,80-107 0,-115 140-248,-12 17-84,0 0 1,0-1 0,-1 1 0,1-1 0,-1 0 0,0 0 0,3-7 0,-5 11-23,0 0 0,0 0 0,0 0 0,0 0 0,0 0 0,0 0 0,0 0 0,0 0 0,0 0 0,0 0 0,-1 0 0,1 0 1,0 0-1,0 0 0,0 0 0,0 0 0,0 0 0,0 0 0,0 0 0,0 0 0,0 0 0,0 0 0,0 0 0,0 0 0,0 0 0,0 0 0,0 0 0,-1 0 0,1 0 0,0 0 0,0 0 0,0 0 0,0 0 0,0 0 1,0-1-1,0 1 0,0 0 0,0 0 0,0 0 0,0 0 0,0 0 0,0 0 0,0 0 0,0 0 0,0 0 0,0 0 0,0 0 0,0 0 0,0 0 0,0 0 0,0 0 0,0 0 0,0-1 0,0 1 0,-9 9-289,-11 17 156,-3 4 410,3 0 0,-28 53 0,42-70-165,0 0 0,1 0-1,1 0 1,0 1 0,0 0-1,1-1 1,1 1 0,1 0-1,0 29 1,1-41-57,0 1 0,0 0-1,1-1 1,-1 1 0,1 0 0,0-1 0,0 1 0,0-1-1,0 1 1,0-1 0,0 1 0,1-1 0,-1 0 0,1 1 0,0-1-1,0 0 1,2 2 0,-2-2 4,1-1 1,-1 0-1,0 0 0,1 0 0,-1 0 0,1 0 1,-1 0-1,1-1 0,0 1 0,-1-1 1,1 0-1,-1 1 0,1-1 0,0-1 0,-1 1 1,1 0-1,4-2 0,12-3 91,-1-1-1,1-1 1,-2-1-1,25-14 1,-36 19-117,17-10 27,-1-1-1,0-1 1,0-1-1,-2-1 0,0-1 1,-1 0-1,-1-2 1,32-42-1,76-147 342,-71 108-335,55-118-113,-104 207-30,-4 8 26,0 0 0,-1 0 1,1 0-1,-1-1 0,0 1 0,0-1 0,1-6 0,-2 10 56,0 1 0,0 0 0,0 0 0,0 0 0,0 0 0,0-1 0,0 1 0,0 0 0,0 0 0,0 0 0,0-1 0,0 1 0,0 0 0,0 0 0,0 0 0,0-1 0,-1 1 0,1 0 0,0 0 0,0 0 0,0 0 0,0-1 0,0 1 0,0 0 0,0 0 0,-1 0 0,1 0 0,0 0 0,0 0 0,0-1 0,0 1 0,-1 0 0,1 0 0,0 0 0,0 0 0,0 0 0,0 0 0,-1 0 0,1 0 0,0 0 0,0 0 0,0 0 0,-1 0 0,1 0 0,-11 6-97,-10 15 128,7 0 62,0 0 0,1 0-1,1 2 1,-15 38 0,-24 101 74,49-155-151,-25 89 152,-29 96 126,36-122-59,-4 12 381,17-61-172,7-20-407,-1-1-1,1 1 1,0-1 0,0 1-1,-1 0 1,1-1 0,0 1 0,0 0-1,0-1 1,0 1 0,0-1 0,0 1-1,0 0 1,0-1 0,0 1 0,0 0-1,0-1 1,0 1 0,0 0 0,1 0-1,5-12 403,-6 12-474,-11 6-177,11-7 226,0 0 0,0 1 0,-1-1 0,1 0-1,0 0 1,0 0 0,0 0 0,0 0 0,0 0 0,-1 0 0,1 0 0,0 0-1,0 0 1,0 0 0,0 0 0,-1 0 0,1 0 0,0 0 0,0 0 0,0 0-1,0 0 1,-1 0 0,1 0 0,0 0 0,0 0 0,0 0 0,0 0 0,0 0-1,-1 0 1,1 0 0,0 0 0,0-1 0,0 1 0,0 0 0,0 0 0,-1 0-1,1 0 1,0 0 0,0 0 0,0-1 0,0 1 0,0 0 0,0 0 0,0 0 0,0 0-1,0-1 1,0 1 0,0 0 0,0 0 0,0 0 0,0 0 0,0-1 0,0 1-1,0 0 1,0 0 0,0 0 0,0 0 0,0-1 0,0 1 0,0 0 0,0 0-1,0-12 117,4 5-71,0-1-1,1 0 0,0 1 0,0 0 1,0 0-1,1 0 0,12-10 0,-13 12-34,16-14-43,0 0 0,2 2 1,0 1-1,0 1 0,50-24 0,-68 37-21,0 0 0,0 0-1,0 0 1,1 1 0,10-2-1,-15 3 34,0-1 0,0 1 0,1 0 0,-1 0 0,0 0 0,0 0 0,1 1 0,-1-1 0,0 0 0,0 0 0,1 1 0,-1-1 0,0 1 0,0-1 0,0 1 0,0-1 0,0 1 0,0 0 0,0 0 0,0-1 0,0 1 0,0 0 0,0 0 0,0 0 0,-1 0 0,1 0 0,0 0 0,-1 0 0,1 0 0,0 0 0,-1 0 0,1 2 0,0 2 24,-1 1-1,1-1 1,-1 0 0,0 1 0,-1-1 0,1 1 0,-2 4 0,-1 17 23,3-21-8,0 1 0,1 0 1,0-1-1,0 1 0,0-1 1,1 1-1,0-1 0,0 1 0,6 10 1,-7-15 2,1 1-1,-1-1 1,1 0 0,0 0 0,-1 0 0,1 0-1,0 0 1,0 0 0,1-1 0,-1 1 0,0-1-1,1 1 1,-1-1 0,0 0 0,1 0 0,0 0-1,-1 0 1,1 0 0,-1-1 0,1 1 0,0-1-1,0 0 1,-1 0 0,1 0 0,5 0 0,7-3 54,-1 0 0,1-1 0,-1 0 0,1-1 0,-2-1 0,1 0 0,16-11 0,-20 11-56,-1-1 0,1 0 1,-1 0-1,0-1 0,-1-1 0,13-14 1,-4 0-2,24-41 0,-35 53-76,-1-2 0,-1 1 0,6-20 0,-7 20-86,-3 12 113,1-1 0,-1 0 0,0 0 0,1 0 0,-1 0 1,0 1-1,0-1 0,0 0 0,0 0 0,0 0 0,0 0 0,0 0 0,0 1 0,0-1 0,0 0 0,0 0 1,-1 0-1,1 0 0,0 0 0,-1 0 0,0 1 9,1 0-1,-1 0 1,1 0 0,-1 0-1,1 0 1,-1 0 0,1 0-1,-1 0 1,1 0 0,-1 0 0,1 0-1,-1 1 1,1-1 0,-1 0-1,1 0 1,-1 1 0,1-1-1,-1 0 1,1 1 0,0-1-1,-1 1 1,1-1 0,0 0 0,-1 1-1,1-1 1,0 1 0,0-1-1,-1 1 1,1-1 0,0 1-1,0 0 1,-4 5-8,0 1 1,1-1-1,0 1 0,0 0 1,1 0-1,0 0 0,0 1 1,0-1-1,1 0 0,0 10 1,1-14 36,0 1 0,0-1 1,0 0-1,0 0 0,1 0 1,-1 1-1,1-1 0,0 0 1,0 0-1,0 0 0,0 0 0,1 0 1,-1-1-1,1 1 0,0 0 1,0-1-1,0 1 0,0-1 1,0 1-1,0-1 0,1 0 0,-1 0 1,1 0-1,0 0 0,4 2 1,3 0 16,0-1 0,0 0 0,0 0 0,1-1 0,-1 0 1,1-1-1,17 1 0,77-10-1486,-91 7 1119,16-3-2213,-1-1 0,55-16 0,-47 11 325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35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22 157 5312,'-18'-9'2400,"14"14"-2080,4-10 1664,9 5-1152,9-6 448,8-2-768,43-9 256,2 2-448,32-10-160,-3 8-96,11-3-576,-6 6 288,11-3-3840,-13 9 2208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40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332 644 3552,'-1'-3'259,"0"1"-1,0-1 1,0 0 0,-8-7 4075,-20 53-2930,15-18-925,-9 14 250,-18 43-1,-9 55 164,13-36-445,9-26-23,-60 141 2048,87-211-2242,1-4-199,0-1-1,0 1 0,-1-1 0,1 0 0,0 1 0,0-1 0,0 0 0,0 1 0,0-1 0,-1 1 0,1-1 0,0 0 0,0 1 0,0-1 0,-1 0 0,1 0 0,0 1 0,-1-1 0,1 0 0,0 1 0,0-1 0,-1 0 0,1 0 0,-1 0 0,1 1 0,0-1 0,-1 0 0,1-3 301,48-141 520,-28 91-763,-6 13-142,1 1 1,2 1 0,2 0-1,2 2 1,1 0 0,2 1-1,28-32 1,145-154-699,-192 216 723,42-46-243,-42 46 214,1 0 1,0 0-1,0 1 1,0 0-1,1 0 1,12-6-1,-17 10 47,-1-1-1,1 1 1,0 0-1,-1-1 0,1 1 1,-1 0-1,1 0 1,0 0-1,-1 0 1,1 0-1,0 1 1,-1-1-1,1 0 1,0 1-1,-1-1 1,1 1-1,-1 0 1,1-1-1,-1 1 0,1 0 1,-1 0-1,0 0 1,1 0-1,-1 0 1,0 0-1,0 0 1,0 0-1,0 1 1,0-1-1,0 0 1,1 3-1,1 1 13,0 0 0,0 0-1,-1 1 1,0-1 0,0 1 0,-1 0 0,2 8 0,-1-3-9,-2 1 1,1 0 0,-2 0-1,0 0 1,0-1 0,-1 1 0,0 0-1,-1-1 1,-5 13 0,5-14 67,-1 0 1,-1-1-1,1 1 0,-2-1 1,1-1-1,-1 1 1,-1-1-1,1 0 1,-1 0-1,-12 10 0,16-17-7,1 1 0,-1 0-1,1-1 1,-1 1-1,0-1 1,1 0-1,-1 0 1,0 0 0,0 0-1,0 0 1,0-1-1,0 0 1,0 1-1,0-1 1,0 0 0,0 0-1,0-1 1,0 1-1,0-1 1,-4 0-1,7 1-60,-1 0 0,1 0-1,0 0 1,-1 0-1,1-1 1,-1 1-1,1 0 1,0 0-1,-1 0 1,1 0-1,0-1 1,-1 1 0,1 0-1,0 0 1,-1-1-1,1 1 1,0 0-1,0 0 1,-1-1-1,1 1 1,0 0-1,0-1 1,0 1-1,-1 0 1,1-1 0,0 1-1,0 0 1,0-1-1,0 1 1,0-1-1,0 1 1,0 0-1,-1-1 1,1 1-1,0-1 1,1 1 0,-1 0-1,0-1 1,0 1-1,0 0 1,0-1-1,0 1 1,0-1-1,0 1 1,0 0-1,1-1 1,-1 1 0,0 0-1,0-1 1,1 1-1,-1 0 1,0-1-1,0 1 1,1 0-1,-1 0 1,0-1-1,1 1 1,-1 0-1,0 0 1,1 0 0,-1-1-1,0 1 1,1 0-1,-1 0 1,1 0-1,-1 0 1,0 0-1,1 0 1,0 0-1,12-1 37,0-1 0,1 0 0,-1-1 0,0 0 0,20-8 0,-1 0 50,335-118 642,-299 95-749,-51 25-6,-14 8-1,0-1 1,0 0 0,0 0-1,-1 0 1,1 0 0,0-1-1,4-4 1,43 59 35,-45-45 5,0 0 0,0 0 0,-1 1-1,1 0 1,-2-1 0,1 1 0,-1 1 0,-1-1-1,3 11 1,5 20 229,-10-36-205,1 0 0,0-1 0,1 1 0,-1 0 0,0-1 0,1 0 0,-1 1 0,1-1 0,0 0 0,0 1-1,4 2 1,-4-4 9,-1 0 0,1-1 0,0 1-1,0 0 1,0-1 0,0 0 0,0 1-1,0-1 1,0 0 0,0 0 0,0 0-1,0-1 1,0 1 0,0 0 0,0-1-1,-1 1 1,1-1 0,3-1 0,6-2 143,20-12 0,-22 11-125,45-24-15,70-40-556,-129 72 472,1 0 1,0 1-1,0-1 1,0 1 0,1 0-1,-1 0 1,1 1-1,0-1 1,0 1-1,0-1 1,1 1 0,-4 10-1,5-12 54,0 1 1,0-1-1,0 1 0,1-1 0,-1 1 0,1-1 1,0 1-1,0-1 0,1 1 0,-1-1 1,1 1-1,0-1 0,-1 1 0,1-1 1,1 0-1,-1 1 0,1-1 0,-1 0 1,1 0-1,0 0 0,0 0 0,2 3 0,0-3 47,-1 1 0,1-1 0,-1 0 0,1 1 0,0-2 0,0 1 0,0 0-1,1-1 1,-1 0 0,0 0 0,6 2 0,-7-4-29,-1 1 0,1 0 0,0-1 0,0 1 0,-1-1 0,1 0 0,0 0 0,0 0 0,0-1 0,-1 1 0,1 0 0,0-1 0,0 0 0,-1 0 0,1 0 0,0 0 1,-1 0-1,1 0 0,-1-1 0,0 1 0,4-3 0,-1-1-11,1 0 0,0 0 0,-1 0 0,0-1 1,-1 0-1,8-11 0,-11 14-16,1 1-1,-1-1 1,0 0-1,0 0 1,0 1-1,-1-1 1,1 0 0,-1 0-1,0 0 1,1 0-1,-1 0 1,-1 0-1,1 0 1,0 1-1,-1-1 1,1 0-1,-1 0 1,0 0 0,0 0-1,-2-3 1,1 1-37,-1 0-1,0 1 1,0-1 0,-1 1 0,0 0 0,1 0 0,-1 0 0,0 1-1,-1-1 1,1 1 0,-1 0 0,0 0 0,1 0 0,-1 1 0,0 0 0,-6-2-1,22 6 12,-1-1 0,1 0-1,-1 0 1,17-1 0,55-6 33,-68 4 29,0 0 1,-1-1-1,1-1 0,-1 0 0,0-1 0,0 0 0,0-1 0,0 0 0,22-16 0,-22 12-6,1-1 0,-2-1-1,1 0 1,-1-1 0,-1 0 0,-1-1-1,16-25 1,51-103-27,3-8 75,-31 54-245,-48 95 133,-1 0 0,0 1 0,1-1 0,-1 0 0,0 0 1,1 1-1,-1-1 0,0 0 0,0 0 0,0 1 0,0-1 0,1 0 0,-1 0 0,0 1 0,-1-1 0,1 0 0,0-1 0,0 2 21,-1 0-1,1 0 1,0 0-1,-1-1 1,1 1-1,0 0 1,-1 0-1,1 0 1,0 0-1,-1 0 1,1 1-1,0-1 0,-1 0 1,1 0-1,0 0 1,-1 0-1,1 0 1,0 0-1,-1 0 1,1 1-1,0-1 1,-1 0-1,1 0 1,0 0-1,-1 1 0,-2 2-32,-1 0 0,1-1-1,0 2 1,-1-1-1,-2 4 1,-2 7 12,0 0 0,1 0 0,1 1 0,0 0 0,-4 19 0,-14 78 55,23-106-25,-3 20 29,-37 257 170,41-277-179,-2 41 138,2-43-93,0-1 1,1 1 0,-1 0 0,1-1-1,0 1 1,0-1 0,0 1 0,0-1-1,1 0 1,2 5 0,-3-7-40,-1-1 1,1 0-1,0 1 1,0-1-1,-1 0 1,1 0-1,0 0 1,0 0-1,-1 0 1,1 0-1,0 0 1,0 0-1,-1 0 0,1 0 1,0 0-1,0 0 1,-1-1-1,1 1 1,0 0-1,0 0 1,-1-1-1,1 1 1,0-1-1,-1 1 1,1-1-1,0 1 1,0-1-1,2-1-11,10-6 23,-1-1 0,1 0-1,-1-1 1,-1-1-1,0 0 1,17-22 0,-1 2-174,-17 14-11,-6 11-296,6 13 213,-5-4 235,-1 1-1,0-1 1,1 0 0,0 0 0,0 0 0,0-1-1,0 0 1,0 0 0,0 0 0,1-1 0,-1 1 0,7 0-1,4-1 55,1 0-1,27-3 1,2 0 19,-32 2-67,1 0 17,0 0 0,0-1 0,20-4-1,-14 0-60,-3 2 13,34-12-1,-50 14 28,14-4-27,-13 7-31,-7 6-26,-53 60-300,53-64 390,0 1 1,1-1-1,-1 1 0,1 0 0,0 1 0,0-1 0,1 0 0,-1 1 0,1 0 0,1-1 1,-3 10-1,4-14-4,0-1 1,0 0 0,0 1 0,0-1-1,0 0 1,0 1 0,0-1 0,0 0-1,0 0 1,1 1 0,-1-1 0,0 0-1,0 1 1,0-1 0,0 0 0,0 1-1,1-1 1,-1 0 0,0 0 0,0 1-1,1-1 1,-1 0 0,0 0 0,0 0-1,1 1 1,-1-1 0,0 0 0,0 0-1,1 0 1,-1 0 0,0 0 0,1 0-1,-1 0 1,0 1 0,1-1-1,-1 0 1,0 0 0,1 0 0,-1 0-1,0 0 1,1 0 0,-1 0 0,0-1-1,1 1 1,-1 0 0,0 0 0,0 0-1,1 0 1,-1 0 0,0 0 0,1-1-1,-1 1 1,20-11 244,-17 9-200,3-3-21,1 0 0,-1 0 0,-1 0-1,1-1 1,-1 0 0,6-8 0,-3 3-113,-7 11 67,-1-1 1,0 1 0,1-1-1,-1 1 1,1-1 0,-1 1-1,0-1 1,1 1-1,-1 0 1,1-1 0,-1 1-1,1 0 1,0-1 0,-1 1-1,1 0 1,-1 0 0,1-1-1,0 1 1,-1 0-1,1 0 1,0 0 0,-1 0-1,1 0 0,-1 1 0,1-1 1,-1 0-1,0 0 0,0 1 0,1-1 1,-1 0-1,0 0 0,1 1 0,-1-1 1,0 0-1,0 1 0,1-1 0,-1 0 1,0 1-1,0-1 0,0 1 0,0-1 1,0 0-1,1 1 0,-1-1 0,0 1 1,0-1-1,0 1 0,0-1 0,0 0 1,0 1-1,0-1 0,-1 1 0,2 4-11,-1 0 0,0 0 0,1 0 0,0 0 0,0 0 0,1 0 0,0 0 0,2 5 0,-4-9 43,1 1 0,0-1 0,-1 0 0,1 1 0,0-1 0,0 0 0,0 0 0,0 0 0,0 0 0,0 0 0,0 0 0,0 0 0,1 0 0,-1 0 0,0 0 0,0 0 0,1-1 0,-1 1 0,0-1 0,1 1 0,-1-1 0,1 1 0,-1-1 0,1 0 1,-1 0-1,1 0 0,-1 0 0,1 0 0,-1 0 0,3 0 0,11-4 87,0-1 1,-1-1-1,0 0 1,0-1-1,0 0 0,20-15 1,-10 5-114,-2-2 0,31-31 0,-32 25-16,0-2 1,-2 0-1,-2-1 1,22-44-1,-13 23 100,8-15-270,48-125 0,-82 188 171,1 0 0,-1 1 0,0-1 0,0 0 0,1 0 0,-1 1 0,0-1 0,0 0 0,0 0 0,0 1 0,0-1 0,0 0-1,0 0 1,0-1 0,-1 2 14,1 0 0,0-1 0,0 1-1,0 0 1,0 0 0,-1 0 0,1 0-1,0 0 1,0 0 0,0-1 0,-1 1-1,1 0 1,0 0 0,0 0 0,0 0-1,-1 0 1,1 0 0,0 0 0,0 0-1,-1 0 1,1 0 0,0 0 0,0 0-1,0 0 1,-1 0 0,1 0 0,0 0-1,0 0 1,0 1 0,-1-1 0,1 0-1,-3 1-27,1 0-1,0 1 1,0-1-1,0 1 1,0-1-1,0 1 1,-3 3-1,-2 4-5,1 0-1,0 0 1,1 0-1,-8 18 1,-11 41-1,23-64 45,-11 33 30,2 0 0,-7 55-1,14-67 24,1 0-1,2 0 1,0 0 0,8 44-1,-8-64-24,1 0-1,0-1 1,1 1-1,-1-1 1,1 1 0,0-1-1,0 0 1,0 0-1,1 0 1,-1 0-1,7 7 1,-7-9 1,0-1 0,0 1 0,0 0 1,1-1-1,-1 1 0,1-1 0,-1 1 0,1-1 1,-1 0-1,1 0 0,0-1 0,0 1 1,-1 0-1,1-1 0,0 0 0,0 1 0,0-1 1,-1 0-1,1-1 0,4 0 0,-2 0-12,0 0 1,0 0-1,0 0 0,0-1 0,0 0 0,-1 0 0,1 0 0,-1-1 0,7-4 0,-4 1-20,-1 0 0,0 0-1,0 0 1,9-14 0,-13 17-3,0 0 1,0-1-1,-1 1 1,1-1-1,-1 0 0,2-6 1,-3 7-16,1 0 0,0 1-1,0-1 1,0 0 0,0 0 0,0 1 0,0-1-1,1 1 1,-1-1 0,1 1 0,0-1 0,3-3-1,0 3 16,0-1 0,0 1-1,0 0 1,0 0 0,0 1-1,0-1 1,7-1-1,41-9 30,-37 10-107,-11 3 99,0-1-1,1 1 1,-1 0 0,8 1-1,8 0-311,-20 0 383,2 1-78,0 0 0,0 0 1,0 0-1,0 0 1,0-1-1,5 2 0,-8-2-12,0 0 1,-1-1-1,1 1 0,0 0 0,0 0 0,0-1 0,0 1 0,-1 0 0,1 0 0,0-1 0,-1 1 0,1 0 1,0 0-1,-2 0 0,-8 32-66,0-13 83,0 1 0,1 0 0,1 1 0,-8 33-1,16-53-6,-1 0 1,1-1-1,0 1 0,-1-1 0,1 1 0,0 0 0,0-1 0,0 1 0,0 0 0,1-1 0,-1 3 0,1-3 13,0 0 1,0 0-1,-1 0 0,1 0 0,0 0 0,0 0 1,0 0-1,0-1 0,0 1 0,0 0 0,0-1 0,0 1 1,0-1-1,0 1 0,1-1 0,-1 1 0,0-1 1,1 1-1,4 0 18,-1 0-1,0-1 1,1 1 0,-1-1 0,1 0 0,9-2 0,36-7 270,-48 9-286,69-20 15,-36 9 3,-17 6-30,-1-1 0,0-1-1,0 0 1,-1-2 0,0 0 0,0 0 0,-1-2-1,-1 0 1,1-1 0,-2-1 0,0 0-1,0 0 1,-1-2 0,-1 0 0,0 0 0,12-22-1,60-141 40,-30 58-149,11-17-54,-63 133 100,0 0-1,-1 0 1,1-1-1,-1 1 1,1 0 0,-1 0-1,-1-1 1,1 1-1,0-7 1,-13 30-607,7-11 614,-12 23-23,2 0 0,1 2 0,2 0 0,-10 40 0,7-8 62,-8 84 0,21-119 81,3 37 1,0-21-79,0-35 94,0 0 0,0 0 0,1 0 0,0 0 0,1 0 0,1-1 0,5 15 0,-8-24-75,0 1 1,0-1 0,0 1-1,0-1 1,0 1 0,0-1-1,0 0 1,1 0 0,-1 1-1,1-1 1,-1 0 0,0 0-1,1 0 1,0 0 0,-1-1-1,1 1 1,0 0 0,-1-1-1,1 1 1,0-1 0,0 1-1,-1-1 1,1 0 0,0 0-1,0 0 1,-1 0 0,1 0-1,0 0 1,3-1 0,3-1 37,1 0 1,-1 0 0,0 0-1,0-1 1,7-4 0,55-34 137,-28 16-320,-18 8 80,-20 14 10,1-1 1,0 1-1,9-5 1,-18 18-21,0-1 0,0 1 1,1 0-1,-2 11 0,5-18 65,0-1 0,0 0 1,0 0-1,1 1 0,-1-1 0,1 0 0,-1 0 1,1 1-1,0-1 0,0 0 0,0 0 1,0 0-1,0 0 0,0 0 0,1 0 0,-1-1 1,1 1-1,-1 0 0,1-1 0,0 1 0,-1-1 1,1 1-1,0-1 0,0 0 0,0 0 0,0 0 1,0 0-1,0 0 0,0 0 0,1-1 0,-1 1 1,3 0-1,7 1 94,0-1 0,0 0 1,1-1-1,21-2 0,-20 1-109,11 0 37,45-9-1,-60 8 20,0-1 0,-1 0 0,1 0 0,-1-1 0,0 0 0,0-1-1,14-10 1,-10 5-43,-1 0 0,0-1 0,-1 0-1,0 0 1,0-2 0,-2 1 0,1-1 0,13-28-1,32-93-1,3-6 0,-36 100-32,-13 25-66,14-33-1,-11 20-17,-8 20 50,-1 0 0,1 0 1,-1 0-1,0-1 0,-1 0 1,2-14-1,-4 22 59,0 1-1,0 0 1,0 0-1,0 0 1,0 0-1,0-1 1,0 1-1,0 0 1,0 0 0,0 0-1,0 0 1,0 0-1,0-1 1,0 1-1,0 0 1,0 0-1,0 0 1,0 0-1,-1 0 1,1 0 0,0 0-1,0-1 1,0 1-1,0 0 1,0 0-1,0 0 1,0 0-1,-1 0 1,1 0-1,0 0 1,0 0 0,0 0-1,0 0 1,0 0-1,-1 0 1,1 0-1,0 0 1,0 0-1,-8 2-143,-8 6 40,16-8 109,-8 8-26,-1 0-1,1 0 1,1 1 0,0 0-1,-10 16 1,10-12 8,1 1 1,0-1-1,0 1 0,1 1 1,1-1-1,-4 28 1,2-14 44,-38 281 209,44-251-170,1-28 48,-1-27-101,0 0 0,0 0 0,0 0 0,1-1 0,0 1 0,-1 0 0,1-1 0,0 1 0,0 0 0,0-1 0,0 1 0,1-1 0,-1 1 0,1-1 0,2 4 0,0-2 219,-4-3-225,1-1 0,-1 0 1,0 0-1,0 1 1,0-1-1,0 0 1,1 1-1,-1-1 1,0 0-1,0 0 1,1 0-1,-1 1 1,0-1-1,0 0 1,1 0-1,-1 0 1,0 0-1,1 1 1,-1-1-1,0 0 0,0 0 1,1 0-1,-1 0 1,0 0-1,1 0 1,-1 0-1,0 0 1,1 0-1,-1 0 1,0 0-1,1 0 1,-1 0-1,0 0 1,1 0-1,-1-1 1,0 1-1,1 0 1,-1 0-1,35-10 315,43-19 0,-46 15-262,-15 5-105,1 1 1,0 1-1,0 1 0,31-7 0,-48 12 38,0 1 0,0 0 0,1 0 0,-1 0 0,0 0 0,0 0 0,0 0 0,0 0 0,0 0 0,1 0 0,-1 0 0,0 1 0,0-1 0,0 0 0,0 1 0,0-1 0,0 1 0,0 0 0,0-1 0,0 1 0,0-1 0,1 3 0,-1-2 11,0 0 0,0 1 0,-1-1-1,1 0 1,-1 1 0,1-1 0,-1 1 0,0-1 0,0 1 0,1-1 0,-1 1 0,0-1-1,0 1 1,0-1 0,-1 2 0,0 6 41,-1-1 0,0 0 0,-1 0-1,0 0 1,-4 8 0,-19 45 506,26-61-541,0 0 0,0 0 0,0 0 0,0 1-1,0-1 1,0 0 0,0 0 0,0 0 0,0 0-1,0 0 1,0 0 0,0 1 0,0-1 0,0 0 0,0 0-1,0 0 1,0 0 0,0 0 0,0 0 0,0 1-1,0-1 1,0 0 0,0 0 0,1 0 0,-1 0 0,0 0-1,0 0 1,0 0 0,0 0 0,0 0 0,0 1-1,0-1 1,0 0 0,0 0 0,1 0 0,-1 0 0,0 0-1,0 0 1,0 0 0,0 0 0,0 0 0,0 0-1,1 0 1,-1 0 0,0 0 0,0 0 0,0 0-1,0 0 1,0 0 0,1 0 0,11-1 285,17-6-41,-28 7-252,209-78 446,-144 51-924,-68 36 293,0 1 1,-5 12-1,-16 38 162,-3-1-1,-64 107 1,65-128-7,-2-2 0,-54 58 0,63-74 119,-1-2 1,-1 0 0,-1-1 0,0-1 0,-41 23-1,50-33-51,8-3-8,0-1-1,0 0 1,-1 0-1,1 0 1,-1 0-1,1 0 1,-1-1-1,0 0 1,0 0-1,-7 0 1,11-1-15,0 0 0,0-1 0,-1 1 0,1-1 0,0 1 0,0-1 0,0 1 0,0-1 0,0 0 0,0 1 0,0-1 0,0 0 0,1 0 0,-1 0 0,0 0 0,0 0 0,1 0 0,-1 0 0,0 0 0,1 0-1,-1 0 1,1 0 0,-1 0 0,1 0 0,0 0 0,-1-2 0,0-2-24,1 1 0,-1-1-1,1 1 1,1-10-1,-1 8 20,1 1 0,1-1-1,-1 0 1,1 1 0,0-1 0,0 1-1,1 0 1,0-1 0,6-8 0,3-2 71,20-20 1,-30 33-81,18-16-145,0 0 1,2 1 0,0 1 0,31-18-1,103-48-1353,-47 27 500,-80 41-274,42-27-6711,-62 38 5801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41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89 6816,'-10'-20'3072,"38"8"-2656,-15 4 1536,1 8-1152,7-7 224,8 2-608,10-3-32,1 5-256,2-6 224,-2 6-224,-4-5-1728,-4 3 864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41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809 143 6048,'-26'-28'3104,"31"28"-3072,-2 5-96</inkml:trace>
  <inkml:trace contextRef="#ctx0" brushRef="#br0" timeOffset="1">32 24 6464,'-32'-24'3424,"41"24"-3456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42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222 596 4480,'-1'0'131,"1"-1"0,-1 1 0,0 0 1,1-1-1,-1 1 0,0-1 0,1 1 0,-1 0 0,0 0 1,1-1-1,-1 1 0,0 0 0,1 0 0,-1 0 0,0 0 1,0 0-1,1 0 0,-1 0 0,0 0 0,0 0 0,1 0 1,-1 0-1,0 1 0,1-1 0,-1 0 0,0 0 0,0 1 1,-24 12 1663,18-10-1631,-3 2 66,1 1 0,-1 0 0,1 0 0,1 1 0,-1 0 0,1 0 0,-14 17 0,10-9-18,-2 2-50,2-1 0,-14 24 0,23-35-54,0 1 0,1-1 0,-1 1 0,1 0-1,0 0 1,1-1 0,-1 2 0,1-1 0,1 0 0,-1 0 0,1 0 0,1 9 0,-1-13-56,0-1 1,0 0 0,0 1-1,0-1 1,1 0-1,-1 1 1,1-1-1,-1 0 1,1 0-1,-1 1 1,1-1-1,0 0 1,-1 0-1,1 0 1,0 0-1,0 0 1,1 1 0,-1-1-20,0-1-1,0 1 1,-1-1 0,1 0 0,0 0 0,0 1 0,0-1 0,0 0 0,0 0 0,0 0 0,0 0 0,0 0 0,-1 0 0,1 0 0,0 0 0,0 0 0,0 0 0,0-1 0,1 1 0,2-2 35,1-1 0,-1 1 0,0 0 0,0-1 0,0 0 0,0 0 0,5-6 0,3-2-56,-1-1 0,-1 0 1,0-1-1,-1 0 0,0-1 0,-1 0 0,0 0 0,-1-1 0,-1 1 0,6-22 1,-10 29-42,2-15-140,-4 20 178,1 1 0,-1-1 0,1 1 0,0-1 0,-1 1 0,1-1 0,0 1 0,0 0 0,0-1 0,0 1 0,0 0 0,2-2 0,7-10 226,4-6 264,1 0-1,35-34 1,-2 2-128,89-122 420,-13-11-675,-87 126-239,-29 45 76,-5 8 9,0 0 0,0 0 0,1 0 0,0 1-1,-1-1 1,2 1 0,-1 0 0,6-5 0,-9 9 26,-1-1 0,1 1 0,-1 0-1,1 0 1,-1 0 0,0-1-1,1 1 1,-1 0 0,1 0-1,-1 0 1,1 0 0,-1 0 0,1 0-1,-1 0 1,1 0 0,-1 0-1,1 0 1,-1 0 0,1 0-1,-1 0 1,1 0 0,-1 0-1,1 1 1,-1-1 0,0 0 0,1 0-1,-1 1 1,1-1 0,-1 0-1,1 0 1,-1 1 0,0-1-1,1 0 1,-1 1 0,0-1 0,1 1-1,-1-1 1,0 0 0,1 2-1,0 0-26,0 0 0,0 1 0,0-1 1,0 1-1,-1 0 0,1-1 0,-1 1 0,1 4 0,0 19-49,-2 1 1,-1 0-1,0 0 0,-8 26 1,-33 104 23,-17-9 106,45-113-25,-131 278 47,99-228 149,-114 154 1,153-229-141,-26 32 395,32-40-404,0 0-1,-1 0 0,1 0 1,-1 0-1,1 0 0,-1 0 1,0 0-1,0-1 1,1 1-1,-1-1 0,0 0 1,-5 1-1,7-2-47,0 0 0,1 0 0,-1 1 0,0-1 0,1 0 0,-1 0 0,0 0 1,1-1-1,-1 1 0,0 0 0,0 0 0,1 0 0,-1 0 0,1-1 0,-1 1 0,0 0 0,1-1 0,-1 1 0,1 0 0,-1-1 0,0 1 0,1-1 0,-1 1 0,0-2 0,1 1 3,-1 0-1,1 0 1,-1 0-1,1 0 1,0 0-1,-1-1 1,1 1-1,0 0 1,0 0-1,0 0 1,0-1-1,0-1 0,0-2 14,1 0 0,0 0 0,0 1 0,1-1-1,3-8 1,1 2 8,0 0-1,1 1 1,0 0-1,1 0 1,0 0-1,0 1 1,1 1-1,17-14 1,-12 12 90,1 1 1,0 0 0,0 1-1,1 0 1,25-7 0,-8 6-91,65-11 0,35 5-1796,-113 13 1225,-12 1-785,1 1 1,-1 0-1,12 1 0,-2 3-1020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2:45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358 497 3328,'2'-3'3871,"-9"2"-2253,-14 5-606,-30 10 343,-81 32-1,119-41-1248,0 2-1,0 0 1,0 0 0,1 1-1,-12 11 1,18-14-37,0 0 1,1 1-1,0 0 1,0-1-1,0 2 0,1-1 1,0 0-1,0 1 1,0 0-1,1 0 0,-3 9 1,5-14-32,1 1-1,-1 0 1,1-1 0,-1 1 0,1 0 0,0 0-1,0-1 1,0 1 0,0 0 0,0 0 0,1-1-1,-1 1 1,1 0 0,0-1 0,-1 1-1,1 0 1,1-1 0,-1 1 0,0-1 0,1 0-1,-1 1 1,1-1 0,-1 0 0,1 0 0,3 2-1,-2-1 27,1 0 0,0-1-1,-1 0 1,1 0-1,0 0 1,0 0-1,0-1 1,1 1 0,-1-1-1,0 0 1,1 0-1,-1-1 1,0 1 0,1-1-1,5 0 1,0-2 18,0 1 1,0-1-1,0 0 1,-1-1-1,1 0 1,-1-1-1,1 0 0,-1-1 1,-1 0-1,1 0 1,-1 0-1,14-12 1,-6 2-29,0 0 0,-1-1 0,-1-1 1,0 0-1,11-19 0,-9 9-52,-2-1-1,-1 0 0,10-32 1,24-91-3,-15 26-153,13-42-769,-43 161 848,-1 5 30,-1 0 0,0 1 0,1-1 0,-1 0 0,0 0 0,0 0 1,1 0-1,-1 1 0,0-1 0,0 0 0,0 0 0,0 0 0,0 0 1,0 0-1,0 0 0,-1 1 0,1-1 0,-1-2 0,-8 14-552,3-3 596,1 2 0,0-1 1,1 1-1,0 0 0,-4 14 1,-9 54 162,7-24-64,-11 32 116,5-26 122,3 1 0,-8 88-1,18-108 45,3 1 0,1 0 0,10 63 0,-11-102-325,1-1 0,-1 0-1,1 1 1,0-1 0,0 0 0,0 1-1,0-1 1,0 0 0,0 0 0,2 2-1,-2-3-41,-1-1 0,1 1 0,-1-1 0,1 1 0,0-1 0,-1 1 0,1-1 0,0 0 0,-1 1 0,1-1 0,0 0 0,0 0 0,-1 0 0,1 1-1,0-1 1,0 0 0,-1 0 0,1 0 0,0 0 0,0 0 0,-1 0 0,1 0 0,0-1 0,0 1 0,-1 0 0,1 0 0,0 0 0,0-1 0,-1 1 0,1 0 0,0-1-1,0 0 1,7-5 54,0-1-1,0 1 1,-1-1-1,0-1 0,0 1 1,8-14-1,-2 4-13,77-95 112,-87 107-157,21-29-108,-22 31 60,0 0 1,-1 0 0,1 0 0,-1 0-1,0 0 1,0-1 0,0 1-1,-1 0 1,2-6 0,-2 8 2,0 0 0,0 0 0,0 0 0,-1 0 0,1 0 0,0 0 0,0 0 0,0-1 0,-1 1 0,1 0 0,-1 0 0,1 1 1,-1-1-1,1 0 0,-1 0 0,0 0 0,1 0 0,-1 0 0,0 0 0,1 1 0,-2-2 0,0 1 9,0 0 0,1 1 0,-1-1 0,1 1 0,-1-1-1,0 1 1,1-1 0,-1 1 0,0 0 0,0 0 0,1 0 0,-3 0 0,-1 0 8,0 1-1,0 0 1,0 0 0,0 0 0,0 0-1,0 1 1,1 0 0,-9 4 0,8-2 8,0-1-1,1 1 1,-1 0 0,1 0-1,0 1 1,0-1 0,0 1 0,1 0-1,-1 0 1,1 0 0,0 1 0,-2 6-1,2-4 37,0 0 0,1 0 0,0 1 0,1-1 0,-1 1 1,1-1-1,1 1 0,0 11 0,1-11 26,0-1 0,1 1 1,-1-1-1,2 1 0,-1-1 1,1 0-1,0 0 0,6 10 1,-6-12-9,1-1 1,-1 0-1,1 0 0,0-1 1,0 1-1,0-1 1,1 0-1,-1 0 0,1 0 1,0 0-1,0-1 1,7 3-1,-5-3 4,0-1 0,0 1 0,0-1 0,1-1 0,-1 1-1,1-1 1,-1-1 0,1 1 0,-1-1 0,14-2 0,-1-1 56,0-1 0,32-11 0,-26 5-97,0-2 0,-1 0 1,0-1-1,-1-2 0,-1 0 1,31-27-1,-34 25 47,19-23 0,6-4-353,-39 38 302,0 1 1,1 0 0,0 1-1,0-1 1,1 1-1,-1 0 1,1 1 0,0 0-1,13-3 1,-13 1-206,-8 5 201,0 0 0,0 0 0,0 0 0,0 0-1,0 0 1,0 0 0,0 0 0,0 0 0,0 0 0,0 1 0,0-1-1,0 0 1,0 0 0,0 0 0,0 0 0,0 0 0,0 0 0,0 0 0,0 0-1,0 0 1,0 0 0,0 0 0,0 0 0,0 0 0,0 0 0,0 0-1,0 0 1,0 0 0,0 0 0,0 1 0,0-1 0,0 0 0,0 0-1,1 0 1,-1 0 0,0 0 0,0 0 0,0 0 0,0 0 0,0 0 0,0 0-1,0 0 1,0 0 0,0 0 0,0 0 0,0 0 0,0 0 0,0 0-1,-19 7 36,3 0 7,6-4-57,1 1 0,0 1 0,0 0 0,0 0 1,1 0-1,0 1 0,0 0 0,-7 8 0,9-7 66,1 0-1,0 0 1,1 1 0,0-1 0,0 1 0,0 0 0,1 0-1,-2 11 1,1-5 0,1 0-1,1 0 0,0 0 0,0 18 0,2-24 25,0-1 0,1 0 0,0 1 0,0-1 0,1 0 0,0 0 0,0 0 0,0 0 0,1 0 0,6 10 0,-7-14-40,0 0 0,0-1 0,0 1 0,0-1 0,0 0 0,0 0-1,1 0 1,-1 0 0,1 0 0,0 0 0,-1 0 0,1-1 0,0 0 0,0 1 0,0-1 0,0 0 0,0 0 0,0-1-1,0 1 1,0-1 0,1 1 0,-1-1 0,0 0 0,0 0 0,0-1 0,1 1 0,2-1 0,13-4-8,0-1 1,33-15 0,-22 8-25,32-13-16,-2-3 0,0-3 0,58-41 0,-71 37-53,47-45 0,-81 67-227,-13 14 291,0 0 0,0 0-1,0 0 1,0 0 0,0 0-1,1-1 1,-1 1 0,0 0 0,0 0-1,0 0 1,0 0 0,0 0-1,0 0 1,0 0 0,0 0-1,0 0 1,0-1 0,0 1 0,0 0-1,0 0 1,0 0 0,0 0-1,0 0 1,0 0 0,0 0-1,0 0 1,0-1 0,0 1 0,0 0-1,0 0 1,0 0 0,0 0-1,0 0 1,0 0 0,0 0-1,-1 0 1,1 0 0,0 0-1,0-1 1,0 1 0,0 0 0,0 0-1,0 0 1,0 0 0,0 0-1,-11 2-206,0 3 168,2-2 35,0 0 0,0 1 0,0 0 0,1 1 0,-1 0 0,-7 7 0,7-5-13,1 1-1,0 0 1,1 0-1,0 0 1,0 1-1,1 0 1,-7 14-1,9-17 45,2 0 1,-1 1-1,1-1 1,0 1-1,0 0 0,0 0 1,1-1-1,0 1 0,1 0 1,0 0-1,0 0 1,0 0-1,2 8 0,-2-13-2,1 1 0,0-1-1,0 1 1,1-1 0,-1 1 0,0-1-1,1 0 1,-1 0 0,1 1-1,0-1 1,0 0 0,0-1 0,0 1-1,0 0 1,0 0 0,0-1-1,1 0 1,-1 1 0,0-1-1,1 0 1,-1 0 0,1 0 0,-1 0-1,1-1 1,0 1 0,-1-1-1,1 0 1,0 1 0,-1-1-1,1 0 1,0-1 0,0 1 0,-1 0-1,1-1 1,3-1 0,1-1 12,0-1 0,-1 0 0,1 0 0,-1-1 0,0 0 0,-1 0 0,1-1 0,-1 1 0,0-1 1,7-11-1,1-4-82,0 0-1,10-25 1,-21 41 29,7-18-171,-9 23 178,0-1 1,0 1-1,0-1 0,0 1 1,1-1-1,-1 0 0,0 1 1,0-1-1,0 0 0,0 1 0,-1-1 1,1 1-1,0-1 0,0 0 1,0 1-1,0-1 0,-1 1 1,1-1-1,0 1 0,0-1 1,-1 1-1,1-1 0,-1 1 1,1-1-1,0 1 0,-1-1 0,1 1 1,-1-1-1,0 1 0,0-1 5,0 1-1,0 0 1,0 0-1,0 0 0,0 0 1,0 0-1,0 0 0,0 0 1,0 0-1,0 0 1,0 1-1,0-1 0,0 0 1,0 1-1,0-1 1,0 1-1,1-1 0,-1 1 1,0-1-1,0 1 1,0-1-1,1 1 0,-1 0 1,0-1-1,0 2 0,-4 2-12,0 0 9,1 0-1,0 1 0,0-1 1,0 1-1,0 0 0,1 0 1,0 0-1,0 1 0,0-1 1,-3 9-1,4-9 28,1 0 0,-1 0-1,1 0 1,0 0 0,0 0 0,1 0 0,-1 0-1,1 0 1,0 0 0,1 1 0,-1-1-1,1 0 1,2 7 0,-1-6 28,0 0 1,1 0-1,0-1 1,0 1-1,0 0 0,1-1 1,0 0-1,0 0 1,0 0-1,8 6 0,-11-9-21,1-1-1,0 0 0,0 0 1,0 0-1,0 0 0,0 0 1,0 0-1,0 0 0,0-1 1,0 1-1,0-1 1,1 1-1,-1-1 0,0 0 1,0 0-1,1 0 0,-1 0 1,0 0-1,0-1 0,0 1 1,1-1-1,-1 1 0,0-1 1,0 0-1,0 0 0,0 0 1,0 0-1,0 0 1,0 0-1,-1-1 0,1 1 1,0 0-1,-1-1 0,2-1 1,75-80 201,-6 6 36,-38 46-251,1 0 0,62-39 0,-96 70-17,0-1 0,-1 0 1,1 1-1,0 0 0,0-1 0,0 1 1,0 0-1,0-1 0,0 1 0,0 0 1,0 0-1,1 0 0,0 0 0,-2 0 5,1 0 1,-1 0-1,0 0 0,0 0 0,1 1 0,-1-1 1,0 0-1,0 0 0,1 0 0,-1 0 1,0 1-1,0-1 0,0 0 0,1 0 0,-1 1 1,0-1-1,0 0 0,0 0 0,0 1 0,0-1 1,1 0-1,-1 1 0,0-1 0,0 0 0,0 0 1,0 1-1,0-1 0,0 0 0,0 1 0,0-1 1,0 0-1,0 1 0,0-1 0,0 0 0,0 0 1,-1 1-1,1-1 0,0 0 0,0 1 0,0-1 1,0 0-1,0 0 0,-1 1 0,1-1 0,0 0 1,-19 41-11,10-23 108,-11 32-1,16-36-40,-9 27 335,-10 62 1,22-73 31,1-29-392,0 1-1,0-1 1,0 0 0,0 0 0,0 0 0,1 0-1,-1 0 1,0 0 0,1 0 0,-1 0-1,0 0 1,1 0 0,0 0 0,-1 0-1,1 0 1,-1 0 0,1-1 0,0 1-1,0 0 1,0 0 0,-1-1 0,1 1-1,0 0 1,2 0 0,1-1 19,0 1 1,0-2-1,0 1 1,0 0-1,0-1 0,0 0 1,0 0-1,0 0 1,7-3-1,137-63 233,-80 35-355,-61 28 45,0 1 0,1 0 0,-1 1 0,1 0 0,13-2 0,-19 4 22,-1-1-1,1 1 0,-1 0 1,1 0-1,0 0 0,-1 0 1,1 0-1,0 1 0,-1-1 1,1 0-1,-1 1 0,1-1 1,-1 1-1,1 0 0,-1-1 1,1 1-1,-1 0 0,0 0 1,1 0-1,-1 0 0,0 0 1,0 0-1,1 0 0,-1 1 1,0-1-1,0 0 0,0 1 1,-1-1-1,1 0 0,0 1 1,0-1-1,-1 1 0,1-1 1,-1 1-1,1 2 0,0 5-6,0 0 0,0 1-1,-1-1 1,0 0 0,-1 1-1,0-1 1,0 1 0,-1-1 0,-1 0-1,1 0 1,-1 0 0,-5 10-1,-1-1-14,-1 1 0,-1-1 0,0-1-1,-19 21 1,-156 179 42,87-92 55,-59 67 407,151-185-408,6-5-34,0 0 0,-1 0 0,1 0 0,-1 0 0,0-1 0,0 1 0,0 0 0,0-1 0,0 0 0,0 1 0,0-1 0,0 0 1,0 0-1,0 0 0,-1 0 0,1-1 0,-4 2 0,5-2-26,1 0 1,0 0-1,-1 0 0,1 0 1,0 0-1,0 0 1,-1 0-1,1 0 1,0 0-1,-1-1 1,1 1-1,0 0 1,-1 0-1,1 0 1,0 0-1,0 0 1,-1-1-1,1 1 0,0 0 1,0 0-1,-1 0 1,1-1-1,0 1 1,0 0-1,-1 0 1,1-1-1,0 1 1,0 0-1,0-1 1,0 1-1,0 0 1,-1 0-1,1-1 0,0 1 1,0 0-1,0-1 1,0 1-1,0 0 1,0-1-1,0-5 11,0 0-1,1 0 1,-1 0-1,1 0 0,0 0 1,1 0-1,0 1 1,-1-1-1,2 0 1,3-7-1,4-6 60,20-28 0,-19 32-37,0 1 0,1 0-1,1 1 1,0 0 0,20-14-1,80-45 135,-111 71-170,117-63-954,173-67 0,-211 102-120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03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462 145 2496,'1'1'252,"0"-1"1,0 1-1,0-1 1,0 1-1,0-1 1,0 1-1,0-1 0,0 0 1,1 1-1,-1-1 1,0 0-1,0 0 1,0 0-1,0 0 0,0 0 1,2 0-1,0 0 1083,-2 0-1156,0 0-1,0 0 0,0 0 0,0 0 0,-1-1 0,1 1 0,0 0 0,0 0 1,0-1-1,-1 1 0,1 0 0,0-1 0,0 1 0,1-2 0,-1 1-96,0 0 0,0-1 0,0 1 0,0-1-1,0 1 1,0-1 0,0 1 0,0-1 0,-1 1-1,1-1 1,0 0 0,-1 1 0,1-1 0,-1 0 0,0 0-1,0 1 1,0-1 0,0 0 0,0 0 0,0 0-1,0 1 1,0-1 0,-1 0 0,0-3 0,-1 1 39,1-1 1,-1 1 0,0-1 0,0 1-1,-1 0 1,1 0 0,-1 0 0,-6-7 0,3 5-37,0 1 1,0 0 0,-1 0 0,1 0-1,-1 1 1,0 0 0,0 0 0,-1 1-1,1 0 1,-1 0 0,0 1 0,1 0-1,-1 0 1,0 1 0,-9 0 0,7 0-70,0 1 1,0 1 0,0 0-1,0 0 1,0 1 0,0 0 0,1 0-1,-1 1 1,1 1 0,0 0-1,0 0 1,-11 7 0,5-1 27,1 0-1,1 1 1,-1 1 0,2 0 0,0 1-1,0 0 1,1 1 0,-18 30 0,24-35-9,0 1 0,1 0 0,0-1 0,1 2 0,0-1 0,-3 21 0,5-24 20,1 0-1,0 0 0,0 0 0,0 0 1,1 0-1,0 0 0,1-1 0,-1 1 1,1 0-1,1 0 0,3 8 0,-4-12-6,0 0 0,0 0 0,0 0-1,1 0 1,-1 0 0,1 0-1,0-1 1,0 1 0,0-1-1,0 0 1,0 0 0,0 0-1,1 0 1,-1 0 0,0-1-1,1 1 1,0-1 0,-1 0-1,1 0 1,0-1 0,-1 1-1,1-1 1,0 0 0,0 0-1,-1 0 1,1 0 0,0-1-1,0 1 1,-1-1 0,1 0-1,0 0 1,4-2 0,-6 2-9,-2 1-34,1 0 0,-1 0 0,0 0 0,0 0 0,1 0-1,-1 0 1,0 0 0,1 0 0,-1 0 0,0-1 0,1 1 0,-1 0 0,0 0 0,0 0 0,1 0 0,-1 0 0,0-1 0,0 1 0,1 0-1,-1 0 1,0-1 0,0 1 0,1 0 0,-1 0 0,0-1 0,0 1 0,0 0 0,0 0 0,0-1 0,1 1 0,-1 0 0,0-1 0,0 1-1,0 0 1,0-1 0,0 1 0,0 0 0,0-1 0,0 1 0,0 0 0,0-1 0,0 1 0,-1-1 0,1 1-12,-1 0 0,0 0 0,0 0 1,0 1-1,0-1 0,1 0 0,-1 0 1,0 1-1,0-1 0,0 0 0,1 1 1,-1-1-1,0 0 0,-1 2 0,-4 3-36,1-1-1,0 1 1,0 1-1,0-1 0,-7 12 1,-18 33-56,22-35 97,-54 102-96,51-91 147,1-1-1,-11 49 1,19-69-10,1 1 1,0 0-1,1 0 1,-1-1-1,1 1 1,0 0-1,1 0 1,-1-1-1,1 1 1,0 0-1,4 10 1,-4-13 9,1 0-1,0 0 1,0 0 0,0 0 0,0 0 0,0 0-1,0-1 1,1 1 0,-1-1 0,1 0 0,0 1-1,0-1 1,0 0 0,0-1 0,0 1-1,0 0 1,0-1 0,1 0 0,-1 0 0,5 1-1,2 0 25,-1-1-1,0 0 0,0-1 1,1 0-1,-1 0 0,15-3 1,54-15-105,-11-1-1934,32-13-5273,-55 19 4626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2:09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433 168 5408,'5'-6'2432,"26"1"-2112,-14 1 896,1 8-736,14-4 352,-1 0-480,6 0-64,-2 0-160,1-4 128,1 4-160,-6-5 192,1 10-192,-15-5-1152,1 4 544</inkml:trace>
  <inkml:trace contextRef="#ctx0" brushRef="#br0" timeOffset="1">24 54 6144,'-18'-34'2784,"13"31"-2432,5 0-320,5 3-96,8-9-32,5 4 32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4:12.2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36 1248,'0'-20'5040,"0"20"-5006,0 0 1,0-1 0,0 1-1,0 0 1,0-1 0,0 1-1,0 0 1,0 0 0,0-1-1,0 1 1,0 0 0,0 0-1,1-1 1,-1 1 0,0 0-1,0 0 1,0 0 0,1-1-1,-1 1 1,0 0 0,0 0 0,0 0-1,1 0 1,-1-1 0,0 1-1,0 0 1,1 0 0,-1 0-1,0 0 1,0 0 0,1 0-1,-1 0 1,0 0 0,1 0-1,-1 0 1,13 0 1009,-6 1-883,408-4 2836,-283-1-2363,32 0 124,572 32 176,-690-27-1183,20 2-2621,66 10-1,-83-2-1427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04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 5216,'-4'-5'2368,"13"13"-2048,-9 0 1728,0 4-1184,0 4 768,0-1-928,0 2 384,0 3-640,-5-3-32,5-2-256,-4-4 192,8 2-224,6-9-2368,-2-16-1856,5 4 2272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04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9 5568,'0'-1'57,"0"1"-1,0-1 1,0 1 0,0 0 0,0-1 0,-1 1-1,1-1 1,0 1 0,0 0 0,-1-1 0,1 1 0,0 0-1,0-1 1,-1 1 0,1 0 0,0 0 0,-1-1-1,1 1 1,0 0 0,-1 0 0,1 0 0,-1-1-1,1 1 1,0 0 0,-1 0 0,1 0 0,-1 0-1,1 0 1,-1 0 0,1 0 0,0 0 0,-1 0-1,1 0 1,-1 0 0,1 0 0,-1 0 0,1 0-1,0 0 1,-1 0 0,1 1 0,-1-1 0,1 0-1,0 0 1,-1 0 0,1 1 0,0-1 0,-1 0 0,1 0-1,0 1 1,-1-1 0,1 0 0,0 1 0,-1-1-1,-2 3-25,-5 4 618,0 0 0,1 1 0,0 0 0,-10 14 1,10-12-312,-12 14 163,-141 194 1974,158-216-2462,-3 5 51,0 1 1,0 0 0,1 0-1,-6 14 1,9-20-46,1-1 1,-1 0-1,1 0 1,0 0-1,-1 1 1,1-1-1,0 0 1,0 0-1,0 1 1,0-1-1,0 0 0,0 1 1,0-1-1,0 0 1,1 0-1,-1 1 1,0-1-1,1 0 1,-1 0-1,1 0 1,0 0-1,-1 0 1,1 1-1,0-1 1,-1 0-1,1 0 1,0 0-1,0-1 1,0 1-1,0 0 1,0 0-1,0 0 1,0-1-1,0 1 1,0-1-1,0 1 1,1 0-1,-1-1 1,0 0-1,0 1 1,0-1-1,2 0 0,1 1 44,1-1-1,-1 1 0,0-1 1,1 0-1,-1-1 0,0 1 0,1-1 1,-1 0-1,0 0 0,0 0 0,0 0 1,0-1-1,0 0 0,0 0 0,5-3 1,0-1-9,-1 1 0,0-2 1,0 1-1,-1-1 1,13-14-1,-6 2 8,-1 0-1,0-1 1,16-38-1,19-70-184,-45 120-32,-4 13-36,-2 18 46,-3 87 34,-9 94 19,-14 61 935,19-165-120,-29 118-1,37-208-615,-1 1 0,0-1-1,-1 0 1,0 0 0,-1 0-1,0 0 1,0-1 0,-1 1-1,-8 8 1,13-16-57,-1 0-1,1-1 1,-1 1-1,0-1 1,1 0 0,-1 0-1,0 1 1,0-1-1,0 0 1,0-1 0,0 1-1,0 0 1,0 0-1,0-1 1,0 0 0,0 1-1,0-1 1,0 0 0,-2 0-1,0 0-1,1-1 0,0 1 0,0-1 1,-1 0-1,1 0 0,0 0 0,0-1 0,0 1 0,0-1 0,1 0 0,-4-2 0,-1-2-26,0 0-1,0 0 0,1-1 0,0 0 0,1 0 0,-1 0 0,-7-15 1,6 7-59,1 0 1,1 0-1,0 0 0,0-1 1,2 0-1,0 0 1,1 0-1,0 0 1,2 0-1,0 0 0,0 0 1,2-1-1,4-19 1,-4 27-108,0 1 0,1 0 0,0-1 1,1 1-1,-1 0 0,2 0 0,-1 1 1,1-1-1,0 1 0,9-9 1,-8 10-463,1 0 1,0 0 0,0 0-1,1 1 1,0 0 0,0 1-1,0 0 1,0 0 0,1 0-1,8-2 1,17-4-2936,-2 4 1173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05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8544,'0'0'3872,"0"11"-1696,0-6-1536,0-1 0,5-1-384,-5 2-96,8-2-96,5-3-2016,11 0 1056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06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51 849 2656,'-1'0'88,"-2"0"152,0 0 0,0 0 0,0 0 1,0 0-1,0 0 0,0 1 0,0-1 0,0 1 0,0 0 1,0 0-1,0 0 0,0 0 0,0 0 0,-4 3 0,7-3-180,0-1 0,0 0 0,0 0-1,0 0 1,0 0 0,0 1 0,-1-1-1,1 0 1,0 0 0,0 0 0,0 0-1,0 1 1,0-1 0,0 0 0,0 0-1,0 0 1,0 1 0,0-1 0,0 0-1,1 0 1,-1 0 0,0 0 0,0 1-1,0-1 1,0 0 0,0 0 0,0 0-1,1 1 240,-1-1-239,0 0 0,0 0-1,0 0 1,0 1 0,1-1 0,-1 0-1,0 0 1,0 0 0,0 0 0,0 0-1,1 0 1,-1 0 0,0 0 0,0 0-1,0 0 1,1 0 0,-1 0 0,0 0-1,0 0 1,1 0 0,15 2 1375,-12-2-1266,1-1 1,-1 0-1,1 0 1,-1-1-1,0 1 1,1-1-1,-1 0 1,0 0 0,0 0-1,0-1 1,4-2-1,43-38 800,-41 35-842,3-6-23,0 0 0,0 0-1,-1-2 1,-1 1 0,-1-1 0,16-32-1,36-107 460,-61 152-540,4-18-122,-4 16-71,-3 13 7,1-1 132,0 0 0,0 0-1,1 8 1,-2 20-105,-2-18 65,2 0 1,0 0 0,1 1-1,2 16 1,-1-11 17,0-17 102,0 1-1,0-1 0,1 1 1,2 9-1,-3-14-6,0-1 0,1 1 0,-1-1 0,1 0 0,0 0 0,-1 1 0,1-1 0,0 0 0,0 0 0,0 0 0,-1 0-1,1 0 1,1 0 0,-1 0 0,0 0 0,0 0 0,0 0 0,0 0 0,1-1 0,-1 1 0,0 0 0,0-1 0,1 1 0,-1-1 0,3 1 0,-1-1 23,0 0 0,0 0 0,0 0 0,0 0-1,0 0 1,0-1 0,0 0 0,0 1 0,0-1 0,0 0 0,0 0 0,3-2 0,35-22 195,-7-1-220,0-1 1,-2-2-1,-1-1 0,35-44 1,94-149 109,-134 181-116,-2-2 1,-2-1 0,27-79-1,-46 117-74,-1-1-1,0 0 1,-1 1-1,1-13 1,-11 40-552,-13 47 598,-16 87 0,28-110-18,-75 267 236,-94 210 21,129-408 438,45-103-570,4-6-20,0-1 0,-1 1 0,0-1 0,0 0 0,0 1 0,0-1 0,0 0 0,-1 0 0,1-1 0,-6 6 0,8-8-79,-1 0 1,1 0-1,0 1 0,0-1 1,-1 0-1,1 0 1,0 0-1,-1 1 1,1-1-1,0 0 0,0 0 1,-1 0-1,1 0 1,0 0-1,-1 0 0,1 0 1,0 0-1,-1 0 1,1 0-1,0 0 1,-1 0-1,1 0 0,0 0 1,-1 0-1,1 0 1,0 0-1,-1 0 0,0 0 1,-3-10 148,3 3-144,1 1-1,0-1 1,1-10 0,3-6-36,1 0 0,2 1 0,0-1 0,1 1 0,19-36 0,-15 37 20,1 0-1,1 2 1,1-1-1,1 2 0,0 0 1,2 1-1,21-17 0,144-90-1362,-143 98 397,-33 23 172,0-2 0,-1 1 0,1-1-1,-1 0 1,0-1 0,0 1-1,7-10 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06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29 105 6656,'-23'-28'3008,"18"16"-2624,5-1-64,10 9-256,3-7-384,9 2 192,14-7-896,9 4 576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07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58 3072,'0'-5'877,"0"1"1,1 0-1,-1-1 0,1 1 0,2-7 1,-2 10-778,-1 1 1,0-1 0,0 1 0,0-1-1,1 0 1,-1 1 0,0-1 0,0 0-1,0 1 1,0-1 0,0 1-1,0-1 1,0 0 0,-1 1 0,1-1-1,0 0 1,0 1 0,0-1 0,-1 1-1,1-1 1,0 1 0,-1-1-1,1 0 1,0 1 0,-1-1 0,0 0 24,0 0 1,0 1 0,-1-1 0,1 0 0,0 1-1,0-1 1,0 1 0,-1-1 0,1 1 0,0-1-1,-3 1 1,-1-1 101,-1 1 0,0 0 0,0 0 1,-10 2-1,5 0-54,1 1-1,-1 0 1,-13 7 0,13-6-54,-5 3-96,0 1 1,1 0-1,0 1 0,0 1 0,1 0 0,1 1 1,0 1-1,0 0 0,1 1 0,0 0 0,1 1 1,1 0-1,0 0 0,1 1 0,1 1 0,0-1 1,1 1-1,1 1 0,-6 20 0,10-30 0,1 0 0,0-1 0,0 1 1,0 0-1,1 0 0,0 0 0,0 0 0,2 9 0,-1-12 16,0-1 0,0 1 0,1-1 0,-1 1 1,1-1-1,-1 0 0,1 0 0,0 1 0,0-1 0,0-1 0,1 1 0,-1 0 1,1 0-1,0-1 0,-1 0 0,1 1 0,5 2 0,-3-3 30,0 1 0,0-1-1,0 0 1,0 0 0,0 0-1,0-1 1,1 0 0,-1 0-1,1 0 1,-1-1 0,0 0-1,1 0 1,-1 0 0,1 0-1,-1-1 1,1 0 0,-1 0-1,9-4 1,-6 2-9,0-1-1,0 0 1,-1 0 0,1-1-1,-1 0 1,0 0 0,-1-1 0,1 0-1,-1 0 1,0 0 0,7-11-1,5-11-69,-2-1-1,-1-1 0,-1-1 1,13-39-1,-27 70 6,0 0 1,0 0-1,-1 0 0,1 0 0,0 0 0,0 0 1,0 0-1,0-1 0,0 1 0,0 0 0,0 0 1,0 0-1,0 0 0,0 0 0,0 0 1,0 0-1,0 0 0,0-1 0,0 1 0,0 0 1,1 0-1,-1 0 0,0 0 0,0 0 0,0 0 1,0 0-1,0 0 0,0 0 0,0 0 1,0 0-1,0-1 0,0 1 0,0 0 0,0 0 1,0 0-1,0 0 0,1 0 0,-1 0 1,0 0-1,0 0 0,0 0 0,0 0 0,0 0 1,0 0-1,0 0 0,0 0 0,0 0 0,1 0 1,-1 0-1,0 0 0,0 0 0,0 0 1,0 0-1,0 0 0,0 0 0,0 0 0,0 0 1,0 0-1,1 0 0,-1 0 0,0 0 0,0 0 1,0 0-1,0 0 0,0 1 0,0-1 1,0 0-1,3 10-31,0 18 162,-1-6 50,2 0 0,1-1 0,0 0 0,1 0 0,14 31 0,-17-47-140,0 0 0,-1 1 0,2-1 0,-1 0 0,0-1 0,1 1 0,6 6 0,-8-9 2,1 0 0,-1 0 0,0-1 1,0 1-1,1 0 0,-1-1 0,1 0 0,-1 0 1,1 1-1,-1-2 0,1 1 0,0 0 0,0 0 1,-1-1-1,1 1 0,0-1 0,0 0 1,4 0-1,1-2 38,1 0 0,-1 0 0,0-1 0,0 0 1,0-1-1,11-6 0,44-31 0,-52 33-189,1-2-1202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18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344 237 3072,'-2'-3'367,"-1"0"1,0 0 0,0 0-1,0 1 1,0-1-1,0 1 1,0 0-1,-1 0 1,1 0-1,-1 0 1,1 1-1,-1-1 1,-7-1-1,4 2-52,1 0-1,-1 1 1,0-1-1,0 2 0,1-1 1,-1 0-1,-10 3 1,-3 3 164,1 0 1,0 1-1,0 0 1,-26 16-1,34-17-286,0 1 0,1 0 0,-18 15 0,23-18-116,0 1 0,1 0 1,-1 0-1,1 1 0,0-1 0,1 1 0,-1 0 1,-4 12-1,8-17-52,-1 0 0,1 0-1,-1 0 1,1 0 0,-1 0 0,1 0 0,0 0 0,0 0 0,0 0-1,-1 1 1,1-1 0,0 0 0,0 0 0,1 0 0,-1 0-1,0 0 1,0 0 0,0 1 0,1-1 0,-1 0 0,1 0 0,-1 0-1,1 0 1,-1 0 0,1 0 0,-1 0 0,1 0 0,0-1-1,0 1 1,-1 0 0,1 0 0,0 0 0,0-1 0,0 1 0,0 0-1,0-1 1,0 1 0,2 0 0,2 0 64,0 1 0,0-1 0,1 0-1,-1-1 1,1 0 0,-1 1 0,7-2 0,8-1 117,0-2-1,0 0 1,24-8 0,-19 4-85,3 1 111,38-18 0,-58 22-154,0-1-1,0 0 1,-1-1-1,1 0 1,-1 0 0,0 0-1,0-1 1,10-12-1,-16 17-80,-1 0 0,1 1 0,0-1 0,-1 0 0,0 1 0,1-1 0,-1 0-1,1 0 1,-1 1 0,0-1 0,1 0 0,-1 0 0,0 0 0,0 0 0,0 1 0,0-1-1,0 0 1,0 0 0,0 0 0,0 0 0,0 0 0,0 1 0,0-1 0,0 0 0,-1 0-1,1 0 1,0 0 0,-1 1 0,1-1 0,0 0 0,-1 0 0,1 1 0,-1-1-1,1 0 1,-1 1 0,0-1 0,1 1 0,-1-1 0,0 0 0,1 1 0,-1-1 0,0 1-1,0 0 1,1-1 0,-1 1 0,0 0 0,-1-1 0,-5-2-99,1 1-1,-1 0 1,1 1 0,-1-1 0,-7 0 0,9 2 96,-2-1 214,-1 0 0,1 0 0,-8-3 0,15 4-159,0-1 0,0 0-1,0 0 1,0 1-1,0-1 1,0 0-1,0 1 1,1-1 0,-1 0-1,0 1 1,1-1-1,-1 1 1,0-1-1,1 0 1,-1 1 0,1-1-1,-1 0 6,10-12 186,0 1-1,17-16 1,-6 6-164,-3 2-80,1 2-1,0 0 1,1 1-1,0 2 1,36-22-1,-51 35 9,-1-1-1,1 1 0,0 0 1,0 0-1,0 1 0,0-1 1,0 1-1,9-1 0,-11 2 8,0 0 0,-1 1-1,1-1 1,0 0 0,-1 1 0,1 0 0,0 0-1,-1 0 1,1 0 0,-1 0 0,1 0 0,-1 0-1,1 1 1,-1 0 0,0-1 0,0 1-1,0 0 1,3 3 0,1 2 76,-1 0-1,1 1 1,-1 0 0,-1 0-1,8 17 1,13 48 524,-11-28-190,-10-33-291,1-1-1,0 1 1,1-1-1,0-1 1,8 12-1,-11-18-90,1 1 0,0-1-1,0 0 1,0 0-1,0-1 1,0 1-1,1-1 1,0 0-1,0 0 1,-1-1 0,1 1-1,1-1 1,8 3-1,4-2-3,-1-1 0,0-1-1,1-1 1,-1 0 0,1-1-1,-1-1 1,28-7 0,-29 6-440,0-1 1,0-1-1,-1-1 0,1 0 1,-1-1-1,16-10 1,30-20-1298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19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1531 2144,'-2'30'977,"9"-18"3094,-7-12-4017,0 0 0,0-1 1,0 1-1,0 0 0,0 0 0,0 0 0,0 0 0,0 0 0,0-1 0,44-75 4723,-2 1-3031,9-16-316,41-99 1,11-23-181,-84 179-1077,80-154 545,5-46-185,-102 227-520,24-59 67,45-81 0,-61 129-80,1 0 1,1 1-1,0 0 0,1 1 1,1 1-1,1 0 0,0 1 1,1 1-1,19-14 0,-15 15 5,1 1 0,0 0-1,1 1 1,0 2 0,26-7-1,-35 11-35,0 1-1,1 1 1,-1 0-1,0 1 0,1 1 1,-1 0-1,1 1 0,-1 0 1,0 1-1,22 6 0,-32-7 26,0-1-1,0 1 0,0 1 0,0-1 0,-1 0 1,1 1-1,0-1 0,-1 1 0,1 0 0,-1 0 1,0 0-1,0 0 0,0 0 0,0 1 0,0-1 1,0 1-1,0-1 0,-1 1 0,1-1 0,-1 1 1,0 0-1,0 0 0,0 0 0,0 0 0,0 0 0,-1 0 1,1 0-1,-1 4 0,-1 4 32,0 0 0,-1-1 0,0 1 0,-1 0 0,0-1 0,-1 0-1,0 0 1,-1 0 0,0 0 0,-9 13 0,-3 3 42,-2-1 0,-34 36 0,9-16 133,-1-2 0,-3-1 0,-92 60 0,118-87-28,16-10-137,-1-1 0,0 0 0,0 0 0,-9 4-1,27-9-238,0 1 0,1 0 0,18 4-1,59 11 110,-39-3 63,58 22 0,-95-29 40,0 1 0,0 0 0,18 13 0,-29-18 5,0 0 0,0 0-1,-1 0 1,1 0 0,-1 1-1,1-1 1,-1 1-1,0-1 1,0 1 0,1-1-1,-1 1 1,0 0 0,0-1-1,-1 1 1,1 0-1,0 0 1,-1 0 0,1 2-1,-1-3 3,0 1 0,0-1 0,0 1-1,0-1 1,-1 1 0,1-1 0,0 1 0,-1-1-1,0 1 1,1-1 0,-1 1 0,0-1 0,0 0-1,0 1 1,1-1 0,-1 0 0,-2 2 0,-5 3 65,1 0 0,-1-1-1,0 0 1,0 0 0,-13 6 0,16-9-47,-34 16 165,-1-1 0,-54 16-1,79-29-573,0-1-1,0 0 0,0-1 1,-1 0-1,1-1 0,-1-1 1,1-1-1,0 0 0,-29-6 1,15-2-1309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23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1 390 3552,'0'0'38,"0"0"1,0 0-1,0 0 0,1 0 1,-1 0-1,0 0 0,0 0 1,0 0-1,0 0 1,0 0-1,0 0 0,0 1 1,1-1-1,-1 0 0,0 0 1,0 0-1,0 0 1,0 0-1,0 0 0,0 0 1,0 0-1,0 1 0,0-1 1,0 0-1,0 0 0,0 0 1,0 0-1,0 0 1,0 0-1,0 1 0,0-1 1,0 0-1,0 0 0,0 0 1,0 0-1,0 0 1,0 0-1,0 1 0,0-1 1,0 0-1,0 0 0,0 0 1,0 0-1,0 0 0,0 0 1,0 0-1,0 1 1,0-1-1,-1 0 0,1 0 1,0 0-1,0 0 0,0 0 1,0 0-1,0 0 1,0 0-1,0 0 0,0 0 1,-1 0-1,1 0 0,0 0 1,0 0-1,0 0 0,0 0 1,-1 1-1,12 5 1275,-6-5-958,1 0-1,-1 0 1,1-1-1,-1 1 1,1-1 0,0-1-1,-1 1 1,8-2-1,42-14 667,-42 12-700,22-7 143,0-3 0,48-25 0,-64 29-344,-2-1 0,0 0 0,0-2 0,-1 0 0,27-28 0,-37 33-77,0 1 0,0-1 0,-1-1 1,0 1-1,0-1 0,-1 0 0,0 0 0,0-1 0,-1 1 0,-1-1 0,0 1 0,2-13 0,-4 21-56,0 0 1,0 0-1,0 0 0,0 0 0,0 0 0,0 0 1,0 0-1,0 0 0,0 0 0,0 1 0,0-1 1,0 0-1,-1 0 0,1 0 0,0 0 1,-1 0-1,1 0 0,-1 1 0,1-1 0,-1 0 1,0 0-1,0 0-11,0 1 0,0 0 0,0-1 0,-1 1 1,1 0-1,0 0 0,0 0 0,0 0 0,0 0 1,0 0-1,-1 0 0,1 1 0,0-1 0,0 0 1,0 0-1,0 1 0,0-1 0,0 1 0,0-1 1,0 1-1,-2 1 0,-10 6-52,1 0-1,-1 1 1,1 0 0,1 1 0,-14 15 0,-49 62 513,73-86-428,-9 12 106,1 0-1,-13 22 1,19-29-42,0-1 0,1 1 1,0 0-1,0 0 1,0 1-1,1-1 0,0 0 1,0 0-1,0 7 1,1-10-35,0-1 1,0 1-1,1-1 1,-1 0 0,1 1-1,-1-1 1,1 0-1,0 1 1,0-1 0,0 0-1,0 0 1,0 0 0,0 1-1,1-1 1,-1-1-1,1 1 1,2 3 0,0-2 37,-1-1 0,1 1 0,0-1 0,0 1 0,0-1 0,0-1 0,0 1 0,9 2 0,1-1 118,1-1-1,0 0 0,0-1 1,24-1-1,-15-2-59,-1 0 0,1-2-1,-1-1 1,0-1 0,23-9 0,107-51-6,-145 62-134,96-52 143,28-12 55,-126 66-195,20-8-19,-25 10 22,0 0-1,0-1 0,0 1 1,0 0-1,0 0 0,0 0 1,1 0-1,-1 0 0,0 0 0,0 0 1,0 1-1,0-1 0,0 0 1,0 1-1,0-1 0,0 0 1,0 1-1,0-1 0,0 1 0,0 0 1,1 0-1,-2 0 0,1 0 0,-1-1 1,0 1-1,1 0 0,-1 0 0,0 0 0,0-1 0,1 1 1,-1 0-1,0 0 0,0 0 0,0 0 0,0 0 0,0-1 1,0 1-1,0 0 0,-1 0 0,1 0 0,0 0 0,-1 1 1,-7 21-44,4-15 61,-3 8 53,-2-1 0,1 0 1,-2 0-1,0-1 0,-1 0 1,0-1-1,-14 12 0,24-24-31,-1 1-1,1-1 1,-1 1-1,1-1 1,0 1-1,0-1 1,0 1-1,0 0 1,-1 3-1,2-5-21,0 1 0,0-1 0,0 0 0,0 0 0,0 1 1,1-1-1,-1 0 0,0 0 0,0 1 0,0-1 0,0 0 0,1 0 0,-1 0 0,0 1 0,0-1 0,0 0 0,1 0 1,-1 0-1,0 0 0,0 0 0,1 0 0,-1 1 0,0-1 0,1 0 0,-1 0 0,0 0 0,0 0 0,1 0 0,-1 0 1,0 0-1,0 0 0,1 0 0,-1 0 0,0 0 0,1 0 0,-1 0 0,0-1 0,0 1 0,1 0 0,-1 0 0,28-11 219,-1-1 0,43-27 0,-66 37-228,48-30-147,74-61-1,-112 82 122,-7 5-25,0 0-1,1 0 1,0 0-1,0 1 1,14-6-1,-22 11 30,1-1 0,-1 1 0,1 0 0,0 0 0,-1-1 0,1 1 0,0 0 0,0 0 0,-1 0 0,1 0 0,0 0 0,-1 0 0,1 0 0,0 0 0,0 0 0,-1 0 0,1 0 0,0 0 0,-1 0 0,1 0 0,0 1 0,-1-1 0,1 0 0,0 1 0,-1-1 0,1 0 0,1 2 0,-2-1 0,1 0 1,0 0-1,-1 0 1,1 0-1,-1 1 1,1-1-1,-1 0 1,0 1-1,0-1 0,1 0 1,-1 1-1,0-1 1,0 3-1,-1 5 19,0 0 0,0 0-1,-5 13 1,-23 56 122,1-5-107,28-72-1,0 0 0,-1 0 0,1 0 0,0-1 0,-1 1 0,1 0 0,0 0 0,0 0 0,0 0 0,0 0 0,0 0 0,0 0 0,0 0 0,0-1 0,0 1 0,1 0 0,-1 0 0,0 0 0,0 0 0,1 0 0,-1-1-1,0 1 1,1 0 0,-1 0 0,1 0 0,-1-1 0,1 1 0,0 0 0,-1-1 0,1 1 0,0-1 0,-1 1 0,1-1 0,0 1 0,0-1 0,0 1 0,-1-1 0,1 1 0,0-1 0,0 0 0,0 0 0,0 1 0,0-1 0,-1 0 0,1 0 0,0 0 0,0 0 0,0 0 0,0 0 0,1-1 0,3 0 13,-1 0 0,0 0 0,0-1 0,0 0 1,0 0-1,0 0 0,0-1 0,0 1 0,6-6 1,2-1-20,25-20 56,38-37-1,27-22-357,-92 83 193,-10 5 92,0 0 0,0 0 0,0 0 0,0 0 0,0 0 0,0 0-1,0 0 1,0 0 0,0 0 0,0 0 0,1 0 0,-1 0 0,0 0 0,0 0 0,0 0 0,0 0 0,0 0 0,0 0 0,0 0 0,0 0-1,0 0 1,0 0 0,0 1 0,0-1 0,0 0 0,1 0 0,-1 0 0,0 0 0,0 0 0,0 0 0,0 0 0,0 0 0,0 0 0,0 0 0,0 0-1,0 0 1,0 1 0,0-1 0,0 0 0,0 0 0,0 0 0,0 0 0,0 0 0,0 0 0,0 0 0,0 0 0,0 0 0,0 0 0,0 1 0,0-1-1,0 0 1,-8 17-189,5-12 250,-15 30-160,-27 60-250,43-93 373,1 1-1,0 0 1,1-1-1,-1 1 1,0-1-1,1 1 1,-1 0-1,1-1 1,0 1-1,0 0 1,0 0-1,0-1 1,0 1-1,1 0 1,-1-1-1,1 1 1,0 0-1,1 3 1,0-4 4,-1 0 0,0-1 0,1 1-1,-1 0 1,1-1 0,0 1 0,-1-1 0,1 0 0,0 1 0,0-1 0,0 0-1,0 0 1,0 0 0,0 0 0,0-1 0,0 1 0,0 0 0,0-1 0,1 0 0,-1 1-1,0-1 1,0 0 0,4 0 0,8-1 72,1-1 0,-1 0 0,24-6 0,45-19 128,-65 20-212,1-1-1,-1-1 1,-1-1-1,0 0 1,26-21 0,-14 6-87,-1-1 1,26-32 0,-52 56 60,0-1-14,0 1 0,0-1 0,1 1 0,-1 0 0,1-1 0,0 1 0,4-2 0,-6 3 22,-1 1-1,0 0 1,0 0 0,0 0-1,1 0 1,-1 0 0,0 0-1,0 0 1,0 0 0,1 0-1,-1 0 1,0 1 0,0-1 0,1 0-1,-1 0 1,0 0 0,0 0-1,0 0 1,1 0 0,-1 0-1,0 0 1,0 1 0,0-1-1,0 0 1,1 0 0,-1 0-1,0 0 1,0 1 0,0-1-1,0 0 1,0 0 0,0 0-1,0 1 1,1-1 0,-1 0-1,0 0 1,0 0 0,0 1 0,0-1-1,0 0 1,0 0 0,0 0-1,0 1 1,0-1 0,0 0-1,0 0 1,0 1 0,0-1-1,0 0 1,-1 0 0,0 15-111,1-13 114,0 3-7,-3 7-15,2 1 1,0 0-1,0 0 1,1-1-1,1 1 0,0 0 1,5 20-1,-4-25 17,0-1 48,0 0-1,0 0 1,0-1-1,1 1 0,5 8 1,-7-13-9,0-1 1,1 1-1,-1-1 0,0 1 1,1-1-1,-1 0 1,1 0-1,-1 0 0,1 1 1,0-1-1,-1-1 1,1 1-1,0 0 0,0 0 1,0-1-1,0 1 1,0-1-1,-1 1 0,1-1 1,0 0-1,0 0 0,0 0 1,0 0-1,3 0 1,1-1 32,0-1 1,1 1-1,-1-1 1,0 0-1,0 0 1,10-6 0,35-23 75,-33 19-96,6-5-57,-1-1 1,32-31-1,37-48 69,-63 66 17,13-21-201,-30 36 73,0 0 1,21-19-1,-20 24-111,-13 11 161,0 0 1,0 0-1,0 0 1,0 0-1,0 0 1,0 0-1,0 0 1,0 0-1,0 0 1,0 0-1,0 0 1,0 0-1,1 0 1,-1 0-1,0 0 1,0 0-1,0 0 1,0 0 0,0 0-1,0 0 1,0 0-1,0 0 1,0 0-1,0 0 1,0 0-1,0 0 1,1 0-1,-1 0 1,0 0-1,0 0 1,0 0-1,0 0 1,0 0-1,0 0 1,0 0-1,0 0 1,0 0-1,0 0 1,0 0-1,0 0 1,0 0-1,0 1 1,0-1 0,0 0-1,0 0 1,0 0-1,0 0 1,0 0-1,1 0 1,-1 0-1,0 0 1,0 0-1,0 0 1,0 0-1,0 0 1,0 1-1,0-1 1,0 0-1,0 0 1,-1 0-1,1 0 1,0 0-1,-1 9-136,-6 13 20,-6 14 112,-36 81-54,-78 98 89,125-212 33,1-1 1,-1 0-1,1 0 0,-1 0 0,0 0 0,0 0 1,-4 3-1,6-5-50,0 1 0,-1-1 1,1 0-1,0 0 0,0 0 0,-1 0 1,1 0-1,0 0 0,-1 0 0,1 0 1,0 1-1,-1-1 0,1 0 0,0 0 1,-1-1-1,1 1 0,0 0 0,-1 0 0,1 0 1,0 0-1,-1 0 0,1 0 0,0 0 1,-1 0-1,1-1 0,-1 0-2,0 1 0,0-1 0,1 0 0,-1 0 1,0 0-1,1 0 0,-1 0 0,1 0 0,-1 0 0,1 0 0,0 0 0,-1-1 0,-2-9-311,3 9 189,-1-1 1,0 0-1,0 0 0,0 0 0,0 1 1,0-1-1,-1 1 0,1-1 1,-1 1-1,0-1 0,1 1 1,-1 0-1,0 0 0,0 0 0,-4-3 1,11 9 108,0 0 1,0-1-1,0 0 1,1 0-1,0 0 1,-1 0-1,1-1 1,0 0-1,0-1 1,0 1-1,0-1 1,8 1-1,16 1 50,1-1 0,-1-2-1,0 0 1,35-6 0,-52 3-5,1 1 0,-1-2 0,0 0 0,0 0 0,0-2 0,0 1 0,-1-1 0,0-1 0,-1 0 0,1-1 0,17-16 0,-19 14-25,0-1-1,-1 0 1,14-23 0,19-42 38,-28 50 22,35-58-491,-47 83 230,0 7 64,-2 9-8,-6 38 5,3-21 115,-2-1 1,-9 36-1,11-55 4,-3 10 92,0-1 1,-2 0-1,0 0 1,-22 38-1,30-58-68,-1 1 0,0-1 0,0 0-1,0 0 1,0 0 0,1 0-1,-1 0 1,-1 0 0,1 0-1,0 0 1,0-1 0,0 1 0,0 0-1,0-1 1,-1 1 0,-1 0-1,3-1-15,-1 0 0,0 0-1,0 0 1,0-1-1,0 1 1,0 0-1,0 0 1,0-1-1,1 1 1,-1 0 0,0-1-1,0 1 1,0-1-1,1 1 1,-1-1-1,0 0 1,1 1-1,-1-1 1,0 0-1,1 1 1,-1-1 0,1 0-1,-1 0 1,1 1-1,-1-3 1,-9-14-164,6 8-48,4 9 208,0 0 0,0 0-1,0 0 1,0 0-1,0 0 1,0 0-1,0 0 1,1 0-1,-1 0 1,0 0-1,0 0 1,0 0-1,0 0 1,0 0-1,0 0 1,0 0-1,0 0 1,0 0-1,0 0 1,0 0-1,0 0 1,0 0-1,0 0 1,1 0-1,-1 0 1,0 0-1,0 0 1,0 0 0,0 0-1,0 0 1,0 0-1,0 0 1,0 0-1,0 0 1,0 0-1,0 0 1,0 0-1,0 0 1,0 0-1,0 0 1,0-1-1,0 1 1,1 0-1,-1 0 1,0 0-1,0 0 1,0 0-1,0 0 1,0 0-1,0 0 1,0 0-1,0 0 1,0 0-1,0 0 1,0 0-1,0 0 1,0-1 0,0 1-1,0 0 1,0 0-1,2 1-7,0-1 0,0 0 0,0 1 0,-1-1 0,2 0 0,-1 0 0,0 0-1,-1 0 1,1-1 0,0 1 0,4-1 0,3-1 8,21-1 130,-1-2 0,1-1 0,53-18 0,71-32 54,-110 38-209,61-36 0,7-18-175,-112 72 200,0 0 0,0-1 1,0 1-1,0 0 0,0 0 1,0 0-1,0 0 0,0 0 0,0 0 1,1 0-1,-1 0 0,0 0 1,0 0-1,0 0 0,0 0 1,0 0-1,0 0 0,0 0 1,0 0-1,0 0 0,0 0 0,0 0 1,0 0-1,0 0 0,0 0 1,1 0-1,-1 0 0,0 0 1,0 0-1,0 0 0,0 1 1,0-1-1,0 0 0,0 0 0,0 0 1,0 0-1,0 0 0,0 0 1,0 0-1,0 0 0,0 0 1,0 0-1,0 0 0,0 0 0,0 0 1,0 0-1,0 0 0,0 0 1,0 0-1,0 1 0,0-1 1,0 0-1,0 0 0,0 0 1,0 0-1,0 0 0,0 0 0,0 0 1,0 0-1,0 0 0,-1 8-121,-4 11-24,0-2 178,-8 24 439,2 0 0,-8 52-1,19-89-429,-1-1 0,1 0 0,0 1-1,0-1 1,0 1 0,1-1 0,-1 0 0,1 1-1,2 5 1,-3-8-16,1 0-1,0 0 1,-1 0-1,1 0 1,0 0-1,-1 0 1,1 0-1,0 0 1,0-1 0,0 1-1,0 0 1,0 0-1,0-1 1,0 1-1,0-1 1,0 1-1,1-1 1,-1 1-1,0-1 1,0 1-1,0-1 1,0 0 0,1 0-1,-1 0 1,0 0-1,0 0 1,1 0-1,-1 0 1,2-1-1,11-1 17,0-1-1,0-1 1,-1 0 0,1-1-1,13-6 1,64-39-11,-41 21-50,105-52-54,-146 75-146,-13 7 56,-18 8-20,14-4 164,0 0-1,0 0 0,1 0 0,-1 1 1,1 1-1,0-1 0,-7 10 0,13-14 24,0-1-1,-1 1 1,1 0-1,0 0 1,0 0-1,0 1 1,0-1-1,1 0 1,-1 0-1,0 0 0,1 1 1,0-1-1,-1 0 1,1 1-1,0 1 1,1-1 0,-1-1 1,1 0 0,0 0-1,0 0 1,0 0-1,0 0 1,0 0-1,0 0 1,0 0 0,1 0-1,-1 0 1,1-1-1,-1 1 1,1-1 0,0 1-1,0-1 1,0 0-1,3 3 1,2-1 34,0 1 0,1-1-1,0 0 1,-1 0 0,1-1 0,0 0-1,0 0 1,9 0 0,-5-1 13,-1-1-1,1 0 1,0 0 0,-1-1 0,14-3-1,-17 2-27,0 0 0,0 0 0,-1-1 0,1-1 1,-1 1-1,1-1 0,-1 0 0,-1-1 0,9-6 0,-13 9-28,0 0 1,0 0 0,0 0-1,0 0 1,0 0-1,0 0 1,0-1 0,-1 1-1,1-1 1,-1 1-1,0-1 1,0 0 0,0 1-1,0-1 1,0 0-1,-1 0 1,1 0 0,-1 1-1,1-1 1,-1 0-1,0 0 1,-1 0 0,1 0-1,0 0 1,-1 0-1,1 1 1,-1-1 0,-1-4-1,0 5-2,1-1-1,0 1 1,-1 0-1,0-1 1,1 1-1,-1 0 1,0 0-1,0 0 1,0 0-1,0 1 1,-1-1-1,-4-2 1,-30-12 46,27 12-19,-62-17-160,46 15 101,15 3 34,11 3 6,0 0-1,0 0 0,0 0 1,0 0-1,-1 0 0,1-1 1,0 1-1,0 0 0,0 0 0,0 0 1,0 0-1,-1 0 0,1 0 1,0-1-1,0 1 0,0 0 1,0 0-1,0 0 0,0 0 1,0-1-1,0 1 0,0 0 1,0 0-1,-1 0 0,1-1 1,0 1-1,0 0 0,0 0 0,0 0 1,0 0-1,0-1 0,0 1 1,1 0-1,-1 0 0,0 0 1,0-1-1,0 1 0,0 0 1,1-1-13,0 1 1,0-1-1,1 0 0,-1 1 1,0-1-1,0 1 1,1 0-1,-1-1 1,0 1-1,2 0 1,13-4-32,15-5 93,2 2 0,-1 1 1,1 1-1,63 0 0,-84 5-90,0 1 0,0 0 0,-1 1-1,1 0 1,-1 1 0,23 8 0,-30-9 21,1 0-1,-1 1 1,0-1-1,1 1 0,-1 0 1,0 0-1,-1 1 1,6 4-1,-7-6 17,-1 1-1,1-1 1,0 1-1,-1-1 1,1 1 0,-1 0-1,0 0 1,0 0-1,0 0 1,0 0 0,-1 0-1,1 0 1,-1 0-1,1 5 1,-2 3 24,0 0 0,-1 0 0,-3 12 0,3-13 39,-1 1 0,2 0-1,-1 11 1,2-22-53,0 1 1,0-1-1,0 0 1,0 1-1,0-1 1,0 0-1,1 1 0,-1-1 1,0 1-1,0-1 1,0 0-1,0 1 1,1-1-1,-1 0 1,0 0-1,0 1 1,1-1-1,-1 0 1,0 1-1,1-1 1,-1 0-1,0 0 1,1 0-1,-1 1 1,0-1-1,1 0 1,-1 0-1,0 0 1,1 0-1,-1 0 1,1 0-1,-1 0 1,0 0-1,1 0 1,-1 0-1,0 0 1,1 0-1,-1 0 1,1 0-1,-1 0 0,1 0 1,21-5 237,-14 3-206,32-8 7,65-13-150,-94 22 72,-1 0 0,0 0 0,0 1 0,0 1 0,0 0 0,0 0 0,0 1 0,14 3 0,-16-1 59,0 0 0,-1 0 0,1 1 0,-1 0 0,1 0 0,-2 0 0,1 1 0,0 0 0,-1 1 0,0 0 0,-1-1 0,0 2 0,0-1 0,0 1 0,5 12 0,-8-14 228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23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2307 320 6464,'-55'-32'2944,"42"29"-2560,9-2-288,8 10-128</inkml:trace>
  <inkml:trace contextRef="#ctx0" brushRef="#br0" timeOffset="1">19 16 8896,'-18'-15'4032,"71"18"-3520,-11-3-1824,2 5 608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4:12.9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0 132 5472,'0'-31'5386,"11"31"-4191,27 1-454,36 7 0,24 2 28,258-9 519,-192-2-1328,212-16-3342,-324 12 1460,1-2-1,-1-2 0,73-23 1,10-17-862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52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343 33 2976,'1'-1'162,"0"0"1,1 0-1,-1 0 1,0 0-1,0-1 0,0 1 1,0 0-1,0 0 1,0-1-1,1-2 1,2-2 2560,-1 4-1633,-3 1-908,1 1 0,-1-1-1,0 1 1,1-1-1,-1 1 1,0-1 0,0 1-1,0-1 1,1 1 0,-1-1-1,0 1 1,0-1 0,0 1-1,0-1 1,-4 12 706,0 0 0,-10 19 0,5-10-469,-100 201 829,71-138-915,-75 119 0,95-173-304,1 0-1,-15 37 1,30-63-24,1 0 1,0 0-1,0 0 1,0 0-1,0 1 1,0 5-1,1-8 2,0-1-1,0 1 1,0 0-1,1 0 1,-1 0-1,0-1 1,0 1-1,1 0 1,-1-1-1,1 1 1,-1 0-1,0-1 1,1 1-1,-1 0 1,1-1-1,-1 1 1,1-1-1,0 1 1,-1-1-1,1 1 1,0-1-1,-1 0 1,1 1-1,0-1 1,-1 0-1,1 1 1,0-1-1,0 0 1,-1 0-1,2 1 0,11 0 61,0 0 0,-1 0 0,1-1 0,-1-1 0,1 0 0,23-5 0,4 0 14,242-28 153,-266 34 145,-11 0-630,-1 0 0,0-1 0,1 1 1,-1-1-1,6-1 0,-9 2 83,-1 0 0,1-1 0,0 1 0,-1 0 0,1-1-1,-1 1 1,1 0 0,-1-1 0,1 1 0,-1-1 0,1 1 0,-1-1 0,0 1 0,1-1 0,-1 1 0,0-1-1,1 1 1,-1-1 0,0 1 0,1-1 0,-1 0 0,0 1 0,0-1 0,0 1 0,0-1 0,0 0-1,0 1 1,0-1 0,0 0 0,0 1 0,0-1 0,0 1 0,0-1 0,0 0 0,0 1 0,-1-1 0,1 0-1,0 1 1,0-1 0,-1 1 0,0-2 0,-3-6-1629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53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19 352 4896,'-15'-7'1584,"15"7"-1528,0 0 1,-1 0-1,1 0 0,0 0 1,0 0-1,0 0 0,-1-1 1,1 1-1,0 0 1,0 0-1,0 0 0,0-1 1,-1 1-1,1 0 1,0 0-1,0 0 0,0-1 1,0 1-1,0 0 0,0 0 1,0 0-1,0-1 1,0 1-1,0 0 0,0 0 1,0-1-1,0 1 1,0 0-1,0 0 0,0-1 1,0 1-1,0 0 0,0 0 1,0-1-1,0 1 1,0 0-1,0 0 0,0 0 1,0-1-1,0 1 1,1 0-1,-1 0 0,0 0 1,0-1-1,0 1 0,0 0 1,1 0-1,-1 0 1,0 0-1,0-1 0,0 1 1,1 0-1,-1 0 1,0 0-1,0 0 0,0 0 1,1 0-1,-1 0 0,0 0 1,0 0-1,1 0 1,0-1 127,27-15 1058,1 1 1,40-14 0,34-9-697,106-46 316,-60 4-68,-145 77-976,6-3-870,-1 0-1,0 0 0,0-1 0,0 0 0,-1 0 0,11-13 0,-9 10 67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54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16 3072,'14'-13'976,"-13"13"-910,-1 0 0,1-1 1,-1 1-1,1 0 0,0-1 0,-1 1 1,1 0-1,0 0 0,-1-1 1,1 1-1,0 0 0,-1 0 0,1 0 1,0 0-1,0 0 0,-1 0 0,1 0 1,0 0-1,-1 0 0,1 1 0,0-1 1,-1 0-1,1 0 0,0 1 0,-1-1 1,1 0-1,-1 1 0,1-1 1,0 0-1,-1 1 0,1-1 0,-1 1 1,1-1-1,-1 1 0,1-1 0,-1 1 1,0-1-1,1 1 0,-1 1 0,0 5 581,-1 0 0,-1 0 0,0 0 0,0 0 0,0-1 0,-6 14 0,2-7-226,-22 52 780,-18 43 56,23-43-793,-98 252 960,119-311-1393,-9 19 144,1 1-1,-6 29 1,15-54-160,1 0-1,0 0 1,0-1 0,-1 1 0,1 0 0,0 0-1,0 0 1,0 0 0,0 0 0,0-1 0,0 1 0,0 0-1,1 0 1,-1 0 0,0-1 0,0 1 0,1 0-1,-1 0 1,1 1 0,0-2 1,-1 1 1,0-1-1,1 0 1,-1 0-1,1 1 1,-1-1-1,1 0 0,-1 0 1,1 0-1,0 0 1,-1 0-1,1 0 0,-1 0 1,1 0-1,-1 0 1,1 0-1,-1 0 1,1 0-1,-1 0 0,1 0 1,-1 0-1,2-1 1,2-1 28,1 0 0,-1 0 0,0 0 0,0-1 0,6-4 0,36-33-97,-34 28-33,0 1-1,1 1 1,0 0-1,0 0 0,1 1 1,18-8-1,-31 17 87,1-1-1,-1 1 1,0-1 0,0 1-1,1-1 1,-1 1 0,0 0-1,1 0 1,-1-1 0,0 1-1,1 0 1,-1 0 0,0 0-1,1 1 1,-1-1 0,0 0-1,1 0 1,-1 1 0,0-1-1,1 1 1,-1-1-1,0 1 1,0 0 0,0-1-1,1 1 1,-1 0 0,0 0-1,0 0 1,0 0 0,0 0-1,-1 0 1,1 0 0,0 0-1,0 0 1,0 0 0,-1 0-1,1 0 1,-1 1 0,1-1-1,0 3 1,0 3 61,0 1 0,0 0 0,-1 0 0,0 12 0,-1-11 15,1-1-1,0 0 1,1 1 0,2 12-1,-2-19-54,0 1 0,0-1 1,0 1-1,0-1 0,0 1 0,0-1 0,1 0 0,-1 0 0,1 0 0,0 0 1,0 0-1,0 0 0,0 0 0,0-1 0,0 1 0,0-1 0,0 1 1,1-1-1,-1 0 0,0 0 0,1 0 0,-1 0 0,1 0 0,0 0 0,-1-1 1,1 0-1,4 1 0,5 0 106,1-1-1,0-1 1,0 0 0,17-4 0,-10 2-28,0-2 1,-1 0 0,1-1 0,-1-1-1,26-13 1,-39 17-86,0 0 0,0-1 0,0 0 0,0-1 0,0 1 0,-1-1 0,1 0 1,-2 0-1,1-1 0,0 1 0,-1-1 0,0 0 0,0 0 0,-1-1 0,0 1 0,0-1 0,0 0 0,2-11 0,-4 13-39,-1 1 0,1-1 0,-1 0 0,0 1 0,-1-9 0,1 13 16,0 0-1,0-1 0,0 1 0,0 0 1,0-1-1,0 1 0,0 0 0,0 0 1,0-1-1,0 1 0,-1 0 0,1-1 1,0 1-1,0 0 0,0 0 0,0-1 1,0 1-1,-1 0 0,1 0 0,0-1 1,0 1-1,-1 0 0,1 0 0,0-1 1,0 1-1,-1 0 0,1 0 0,0 0 0,0 0 1,-1 0-1,1-1 0,0 1 0,-1 0 1,1 0-1,-1 0 0,-11 6-313,-11 18-77,23-23 395,-3 2-25,-1 1 0,2 0 0,-1 0-1,0 1 1,1-1 0,0 0 0,0 1-1,0 0 1,0-1 0,1 1 0,0 0-1,-1 7 1,2-9 33,0 1 1,0-1-1,0 1 0,1-1 1,-1 0-1,1 1 0,0-1 0,0 1 1,0-1-1,1 0 0,-1 0 1,1 0-1,0 0 0,0 0 1,0 0-1,0 0 0,0 0 0,4 2 1,-2 0 47,1 0 0,0-1 0,1 1 0,-1-2-1,1 1 1,-1 0 0,1-1 0,0 0 0,0 0 0,1-1 0,-1 0 0,11 2 0,-13-3 1,1-1-1,0 0 1,0 0-1,0 0 1,0-1 0,-1 1-1,1-1 1,0-1-1,0 1 1,-1 0 0,1-1-1,-1 0 1,1 0-1,-1-1 1,0 1 0,0-1-1,0 0 1,3-3-1,8-8-9,-1-1 0,0 0 0,11-17-1,-2 3-106,50-71-197,-68 92 242,1-1 149,-6 9-130,0 0-1,0 1 0,0-1 0,0 0 0,0 0 0,0 0 0,0 0 0,0 0 0,0 0 0,0 0 0,0 0 0,0 0 0,0 0 0,0 0 0,0 0 0,0 0 0,0 0 0,0 0 0,0 0 1,1 0-1,-1 0 0,0 0 0,0 0 0,0 0 0,0 0 0,0 0 0,0 0 0,0 0 0,0 0 0,0 0 0,0 0 0,0 0 0,0 0 0,0 0 0,0 0 0,0 0 0,0 0 0,0 0 1,1 0-1,-1 0 0,0 0 0,0 0 0,0 0 0,0 0 0,0 0 0,0 0 0,0 0 0,0 0 0,0 0 0,0 0 0,0 0 0,0-1 0,0 1 0,0 0 0,0 0 0,0 2-15,1 0 0,-1 0 0,1 0-1,-1 0 1,1 0 0,0 0 0,0 0-1,0 0 1,0 0 0,0 0 0,3 3-1,6 13-38,-7-7 79,0 1 0,0 1 0,-1-1 1,-1 0-1,0 1 0,-1-1 0,0 1 1,0-1-1,-2 0 0,-4 24 0,4-31 25,0 0 0,0 1-1,0-1 1,0 0 0,-1 0-1,0 0 1,0 0 0,0-1-1,-1 1 1,0-1 0,-4 4-1,7-7-20,0 0 0,0 0 0,-1 0-1,1 0 1,0-1 0,-1 1 0,1 0 0,-1-1-1,1 1 1,-1-1 0,1 1 0,-1-1 0,1 0-1,-1 0 1,1 0 0,-1 0 0,-2 0 0,2 0-16,0-1 0,0 0 0,0 0 0,0 0 0,1 1 0,-1-2 1,0 1-1,1 0 0,-1 0 0,0-1 0,1 1 0,-1 0 0,1-1 1,0 0-1,0 1 0,-3-4 0,3 3-7,-2-3-76,-1 0-1,1 0 0,0-1 1,0 1-1,1-1 1,-3-7-1,6 13 63,0 0 0,0 0 0,0 0 0,0 0 0,0 0-1,0 0 1,0 0 0,-1 0 0,1 0 0,0 1 0,0-1 0,0 0 0,0 1 0,0-1 0,0 1 0,1 0-1,11 3-25,-1-1 0,1 0-1,0-1 1,18 1-1,54-2 160,-47-2-87,-12 1 50,1-1 0,-1-1 0,50-12 0,-67 12-63,-1 0 0,1-1 0,-1 0 1,0-1-1,0 0 0,0 0 0,0-1 0,0 1 0,-1-2 0,0 1 0,0-1 0,-1 0 0,1-1 1,10-14-1,-8 0-17,-8 21-4,-1-1-1,0 0 1,1 0-1,-1 1 1,0-1 0,0 0-1,0 0 1,0 0-1,0 0 1,0 1-1,0-1 1,0 0 0,0 0-1,0 0 1,0 0-1,0 1 1,-1-1-1,1 0 1,0 0 0,-1 1-1,0-2 1,1 2-6,-1 0 1,0-1 0,0 1-1,0 0 1,1 0 0,-1 0-1,0 0 1,0 0 0,1 0-1,-1 1 1,0-1 0,0 0-1,0 0 1,1 0-1,-1 1 1,0-1 0,1 0-1,-1 1 1,0-1 0,1 1-1,-2 0 1,1 0-5,-14 8-12,0 2 1,1 0-1,0 0 0,0 1 1,-11 15-1,21-23-1,1-1-1,1 1 1,-1 0-1,0 0 0,1 0 1,0 0-1,-3 8 1,4-10 45,1 0 0,0 0 0,-1 0 0,1-1 0,0 1 0,0 0 0,0 0 0,0 0 0,1 0 0,-1 0 0,0-1 0,1 1 0,-1 0 0,1 0 0,0 0 0,0-1 0,-1 1 0,1 0 0,0-1 0,1 1 0,-1-1 0,2 3 0,1 0 15,1-1 0,-1 1 0,1-1 0,0 0 0,0 0 0,0 0 0,0-1 0,1 1 0,-1-1 0,1-1 0,-1 1 0,1-1 1,0 0-1,-1 0 0,1-1 0,0 1 0,6-2 0,2 1-22,-1-1 0,0-1 0,-1 0 0,1-1 0,0 0 1,23-10-1,-2-3-2936,43-28 1,-46 27 555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07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367 60 1152,'-2'-13'604,"2"13"-553,-1-1 0,1 1 0,0-1-1,0 1 1,0 0 0,0-1 0,0 1 0,0 0 0,0-1-1,0 1 1,0-1 0,0 1 0,0 0 0,0-1 0,0 1-1,0 0 1,0-1 0,1 1 0,-1-1 0,0 1 0,0 0-1,0-1 1,1 1 0,-1 0 0,0-1 0,0 1 0,1 0-1,-1 0 1,0-1 0,0 1 0,1 0 0,-1 0 0,0 0-1,1-1 1,-1 1 0,0 0 0,1 0 0,0 0 0,-1-2 161,1 1 1,0 0 0,-1-1 0,1 1 0,-1-1-1,1 1 1,-1-1 0,0 1 0,1-1 0,-1 1 0,0-1-1,0 1 1,0-1 0,-1 0 0,1 1 0,0-1-1,0 1 1,-1-1 0,1 1 0,-2-3 0,-1 14 85,0-1 1,-10 19 0,-21 32 445,-7 10-144,-73 188 337,29-60-264,23-73 661,49-110-423,9-13-148,6-8-224,7-7-542,1 0 0,0 1-1,1 1 1,0 0 0,23-19 0,-7 7 33,-5 4-29,48-43-180,-60 55 35,0 0 1,0 0-1,0 1 0,1 1 0,16-7 1,-25 11 118,0 1 0,0-1 0,0 1 0,0-1 1,1 1-1,-1 0 0,0 0 0,0 0 0,0 0 1,1 0-1,-1 0 0,0 0 0,0 1 1,3 0-1,-4 0 28,0-1 1,0 1 0,0 0 0,0 0-1,0-1 1,0 1 0,0 0-1,0 0 1,0 0 0,0 0-1,-1 0 1,1 0 0,0 0 0,-1 0-1,1 0 1,-1 0 0,1 1-1,-1-1 1,0 0 0,1 0-1,-1 0 1,0 1 0,0-1-1,0 0 1,0 0 0,0 2 0,-8 136 497,8-137-478,0 1 0,-1 0 1,1-1-1,1 1 0,-1-1 0,0 1 1,0-1-1,1 1 0,0 0 0,-1-1 1,1 0-1,0 1 0,0-1 0,0 1 1,1-1-1,-1 0 0,0 0 0,3 3 1,-2-4 21,0 1-1,0-1 1,0 0 0,0 1 0,0-1 0,0 0 0,0 0-1,0 0 1,1-1 0,-1 1 0,0 0 0,1-1 0,-1 1-1,1-1 1,-1 0 0,0 0 0,1 0 0,-1 0 0,4-1 0,7-2 37,0 0 1,0 0-1,-1-1 1,1-1 0,-1 0-1,15-9 1,68-45 64,-82 50-153,7-5-23,31-20 81,57-50 0,-93 67-92,-13 11 37,-9 9 3,-109 78-271,104-71 284,1 0 0,0 0 1,0 1-1,2 1 0,-1 0 1,1 0-1,-8 17 0,16-28-9,-2 4 9,1 1 1,-1 0-1,1 0 1,-3 8-1,5-13 3,0 0 0,0 0-1,-1-1 1,1 1 0,0 0 0,0 0-1,0-1 1,0 1 0,0 0 0,0 0-1,0-1 1,0 1 0,1 0-1,-1 0 1,0-1 0,0 1 0,0 0-1,1 0 1,-1-1 0,0 1 0,1 0-1,-1-1 1,1 1 0,-1-1 0,1 1-1,-1 0 1,1-1 0,-1 1 0,1-1-1,0 1 1,-1-1 0,1 0-1,0 1 1,-1-1 0,1 0 0,0 1-1,-1-1 1,1 0 0,0 0 0,0 0-1,-1 1 1,1-1 0,0 0 0,0 0-1,-1 0 1,3-1 0,1 1 32,1 0-1,0-1 1,-1 0 0,1 0 0,-1-1-1,0 1 1,1-1 0,-1 0 0,0 0-1,0 0 1,8-6 0,3-3 154,22-23 0,-24 21-134,2-4-146,-1 0 0,-1-1-1,0 0 1,-2-1 0,19-39 0,-29 57-170,1 7 91,-1 8 23,-2 18 80,0-15-25,1-1-1,3 32 0,-2-44 112,0 0 0,0-1 1,0 1-1,0 0 0,0-1 0,1 1 1,0-1-1,0 1 0,0-1 0,0 0 1,0 0-1,1 0 0,-1 0 0,1 0 1,0-1-1,0 1 0,0-1 0,0 1 1,0-1-1,0 0 0,1-1 0,-1 1 1,1 0-1,0-1 0,-1 0 0,1 0 1,0 0-1,0 0 0,-1-1 0,1 1 1,0-1-1,0 0 0,0 0 0,0 0 1,-1-1-1,1 1 0,0-1 0,0 0 1,0 0-1,-1-1 0,6-1 0,0-3 16,0 1 0,0-1-1,0-1 1,-1 1 0,0-2-1,0 1 1,10-14-1,41-65-93,-42 61-49,-9 9 144,2 0-383,-9 16 328,-1 0 1,0 0-1,0 0 0,0 0 0,0 0 0,0 0 0,0 0 0,0 0 0,0 0 0,1 0 0,-1 0 0,0 0 0,0 0 1,0 0-1,0 0 0,0 0 0,0 0 0,0 0 0,0 0 0,0 0 0,1 0 0,-1 0 0,0 0 0,0 1 0,0-1 0,0 0 1,0 0-1,0 0 0,0 0 0,0 0 0,0 0 0,0 0 0,0 0 0,0 0 0,0 0 0,0 1 0,0-1 0,0 0 1,0 0-1,0 0 0,0 0 0,0 0 0,0 0 0,0 0 0,0 0 0,0 1 0,1 13-305,-1 25 81,-1-12 406,1 0 0,6 38 0,-6-63-157,0 0 42,1 1 0,-1-1 0,0 0 0,1 0 0,0 1 0,0-1 0,2 4 0,-3-6-54,0 0 0,0 0 0,0 1 0,0-1 0,0 0 0,0 0 0,1 0 0,-1 0 0,0 0 0,0 0 0,0 0 0,0 0 0,1 0 0,-1 0 0,0 0 0,0 0 0,0 0 0,1 0 0,-1 0 0,0 0 0,0 0 0,0 0 0,0 0 0,1 0 0,-1 0 0,0 0 0,0 0 0,0 0 0,0 0 0,0 0 0,1-1 0,-1 1 0,0 0 0,0 0 0,0 0 0,0 0 0,1 0 0,8-14 154,11-29-109,18-55 0,-27 67-130,-11 30 60,1-1-1,-1 0 1,1 1-1,0-1 1,-1 1-1,1-1 0,0 1 1,0 0-1,0-1 1,0 1-1,0 0 1,0 0-1,0 0 1,1-1-1,-1 1 0,2-1 1,-2 2 5,0 0 1,0 0-1,0 0 0,-1 0 1,1 0-1,0 0 0,0 1 1,0-1-1,0 0 0,0 0 1,-1 0-1,1 1 1,0-1-1,0 1 0,0-1 1,-1 0-1,1 1 0,0-1 1,-1 1-1,1 0 0,0-1 1,-1 1-1,1 0 1,-1-1-1,1 1 0,-1 0 1,1-1-1,-1 1 0,1 0 1,-1 0-1,1 0 0,2 5 1,1-1-1,0-1 0,1 1 1,-1-1-1,1 1 0,0-1 1,0-1-1,0 1 0,0-1 0,1 0 1,-1 0-1,1 0 0,0-1 1,10 3-1,0-1 52,-1 0 0,1-2 0,0 0 1,25 0-1,-31-2-4,-1-1 0,1 0 1,0 0-1,-1-1 0,0 0 1,1-1-1,-1 0 0,0 0 1,0-1-1,0 0 0,-1 0 0,0-1 1,0-1-1,0 1 0,0-1 1,-1 0-1,0-1 0,0 0 1,-1 0-1,1 0 0,-2-1 1,1 0-1,-1 0 0,0-1 1,-1 1-1,0-1 0,0 0 0,2-11 1,-4 16-32,-1-1 1,0 0 0,0 1 0,-1-1-1,1 0 1,-1 0 0,0 0 0,-1-8-1,1 11-16,-1 1 0,1-1-1,0 1 1,0 0 0,-1-1-1,1 1 1,-1 0 0,1-1-1,-1 1 1,0 0 0,1-1-1,-1 1 1,0 0 0,0 0-1,0 0 1,0 0 0,0 0-1,0 0 1,0 0 0,0 0-1,0 0 1,0 0 0,-1 1-1,1-1 1,0 0 0,0 1-1,-3-1 1,1 0-18,0 1 0,1 0 0,-1-1-1,0 1 1,1 1 0,-1-1 0,0 0 0,1 1-1,-1-1 1,1 1 0,-1 0 0,1 0 0,-5 2-1,-4 3-2,0 1 0,1 1-1,0-1 1,1 2 0,0-1-1,0 1 1,-11 15 0,11-13 66,0 1 0,0 0 0,1 0 0,1 0 0,-7 16 0,12-24-12,1 1-1,-1-1 1,1 1 0,0 0 0,0 0 0,1-1-1,-1 1 1,1 9 0,1-11 6,-1-1-1,1 1 1,0 0-1,-1 0 1,1 0 0,1 0-1,-1-1 1,0 1-1,1 0 1,-1-1-1,1 1 1,0-1 0,-1 0-1,1 0 1,4 4-1,0-1 45,0-1 0,1 0-1,-1 0 1,1 0 0,0-1 0,0 0-1,0-1 1,1 1 0,-1-1-1,0 0 1,16 1 0,-8-2-4,0-1 1,1 0-1,-1-1 1,0 0-1,15-4 1,-14 1-235,0 0 0,0-2 0,-1 0 1,0 0-1,0-2 0,-1 0 0,25-18 0,-8 2-2757,-1-2 0,27-31 0,-20 21 194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11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1229 2912,'-16'21'3319,"19"-32"892,-3 7-4011,1 0 1,1-1-1,-1 1 0,1-1 0,0 1 0,0 0 0,0 0 0,0 0 0,6-6 1,2-7 43,14-24 140,2 1 0,60-69 0,-51 73-169,1 1-1,44-31 1,-50 44-64,0 2 0,2 1 0,54-24 0,-83 42-128,-1 0 0,1 0 1,-1 0-1,1 1 1,0-1-1,0 1 0,-1-1 1,1 1-1,0 0 1,4 0-1,-6 1-6,0-1 0,0 0 0,0 1-1,0-1 1,0 0 0,0 1 0,0-1 0,0 1 0,0-1 0,0 1 0,0 0-1,-1-1 1,1 1 0,0 0 0,0 0 0,-1 0 0,1-1 0,0 1 0,-1 0-1,1 0 1,-1 0 0,1 0 0,-1 0 0,0 0 0,1 0 0,-1 0-1,0 0 1,0 1 0,1 8 60,0-1 0,-1 1-1,0 0 1,0-1 0,-4 18 0,-14 49 316,16-70-351,-22 74 135,13-49-21,2 1 0,-9 50 0,18-80-106,0 0-1,0-1 0,0 1 0,0 0 1,0 0-1,0 0 0,1-1 0,0 4 0,-1-5-24,0 1 0,0-1 0,1 0 0,-1 1 0,0-1 0,0 1 0,1-1-1,-1 1 1,0-1 0,1 0 0,-1 1 0,0-1 0,1 0 0,-1 0 0,1 1-1,-1-1 1,1 0 0,-1 0 0,0 1 0,1-1 0,-1 0 0,1 0 0,-1 0 0,1 0-1,-1 0 1,1 0 0,-1 0 0,1 0 0,-1 0 0,1 0 0,-1 0 0,1 0-1,-1 0 1,1 0 0,-1 0 0,1 0 0,-1 0 0,1-1 0,3-1 29,-1 1 0,0-1 0,0 0 1,-1 0-1,1 0 0,0 0 0,-1-1 1,5-4-1,19-27 24,-15 19-79,105-156-257,-14 18 196,-93 144-87,-9 8 146,0 1 0,0 0 0,0 0-1,0 0 1,0 0 0,0 0 0,0 0 0,0 0-1,0 0 1,0 0 0,0 0 0,0 0-1,0 0 1,0 0 0,0 0 0,1 0-1,-1 0 1,0 0 0,0 0 0,0 0 0,0 0-1,0 0 1,0 0 0,0 0 0,0 0-1,0 0 1,0 0 0,1 0 0,-1 0-1,0 0 1,0 0 0,0 0 0,0 0 0,0 0-1,0 0 1,0 0 0,0 0 0,0 0-1,0 0 1,0 0 0,1 0 0,-1 0 0,0 0-1,0 0 1,0 0 0,0 0 0,0 0-1,0 0 1,0 1 0,0-1 0,0 0-1,0 0 1,-2 20-226,1-13 229,-7 63-16,1 112 0,7-171 57,-1 1 4,2 1 0,-1-1 0,3 13 0,-2-23-9,-1 1 1,1-1-1,-1 0 0,1 0 0,0 1 1,0-1-1,0 0 0,0 0 0,0 0 1,0 0-1,1 0 0,-1 0 0,1 0 1,-1 0-1,1 0 0,0-1 0,0 1 0,0-1 1,0 1-1,0-1 0,3 2 0,-2-2-8,0-1-1,0 0 1,0 1-1,0-1 0,0 0 1,0 0-1,0-1 0,0 1 1,0-1-1,0 1 1,0-1-1,-1 0 0,1 0 1,0 0-1,-1-1 0,1 1 1,0 0-1,-1-1 1,3-2-1,7-5-10,-1 0-1,15-15 1,21-29 137,70-99 0,-52 64-324,-55 72 47,-5 8-145,-7 20 51,-29 180 95,29-177 153,2 0 0,0 0 0,1 16 0,0-26-19,0 0 0,0 0 0,0 0 1,0 0-1,1 0 0,0 0 0,0 0 0,0-1 1,1 1-1,-1 0 0,1-1 0,5 6 0,-7-9 6,0 0 1,-1 0-1,1 0 0,0 0 0,0-1 0,1 1 0,-1 0 0,0-1 0,0 1 0,0-1 0,0 1 0,0-1 0,1 1 0,-1-1 0,0 0 0,0 1 0,1-1 0,-1 0 1,0 0-1,1 0 0,-1 0 0,0 0 0,0-1 0,1 1 0,-1 0 0,0 0 0,0-1 0,1 1 0,-1-1 0,2-1 0,2-1 34,0 0-1,0-1 0,-1 0 1,1 0-1,4-5 0,-8 8-55,10-12 48,1-1 0,-2 0 0,15-26 0,22-52 0,-13 22-109,-22 46 23,-7 13-23,1 1-1,0-1 1,10-12-1,-15 23-131,-1 6 95,-3 11 33,-1 11 31,1 0 1,1 0-1,2 41 0,1-24 200,-1-39-160,0 0 0,1 0 0,-1 0 0,1 0 0,1 0 0,-1-1 0,1 1 0,0 0 0,3 5 0,-4-10 9,0 1 0,0 0 0,0-1 0,0 1 1,0-1-1,0 0 0,1 1 0,-1-1 0,0 0 1,1 0-1,-1 1 0,1-1 0,-1 0 0,1-1 0,0 1 1,-1 0-1,1 0 0,0-1 0,0 1 0,-1-1 0,1 1 1,0-1-1,0 0 0,0 0 0,0 0 0,-1 0 0,1 0 1,0 0-1,0 0 0,0-1 0,0 1 0,-1-1 1,3 0-1,13-6 45,-1-1 1,0-1-1,0 0 1,20-16-1,-6 4-50,65-49-147,-9 6 164,-42 32-66,20-14-58,-53 39 100,0 0-1,12-11 0,-18 14 15,0 1 0,0 0 1,0 0-1,1 0 0,-1 1 0,7-3 0,-8 3 23,-10 6-73,0 0 0,0 0 1,1 1-1,-1-1 0,1 1 0,-7 9 0,-2 3 9,-15 21-1,11-9 16,-23 54 0,35-69-43,0 0 0,1 1 0,-5 26 1,9-36 72,0 0 0,1 0 0,0 0 1,-1 0-1,2 0 0,-1-1 1,0 1-1,1 0 0,0 0 0,0 0 1,1 0-1,-1 0 0,1-1 0,0 1 1,3 5-1,-4-9-10,1 1 1,-1 0-1,0-1 0,1 0 0,-1 1 1,1-1-1,-1 0 0,1 0 0,0 0 1,-1 0-1,1 0 0,0 0 0,0 0 1,0-1-1,-1 1 0,1-1 0,0 1 1,0-1-1,0 0 0,0 1 0,0-1 1,0 0-1,0-1 0,0 1 1,0 0-1,0 0 0,2-1 0,3-1 11,-1 0-1,0-1 1,1 0-1,-1 0 1,0 0-1,8-6 0,-1 0-8,-1-1-1,0-1 1,-1 0-1,16-20 0,37-58 110,-42 56-102,33-39 0,8 2-46,-3-3 1,-3-2-1,-4-3 0,54-104 0,39-150-359,-144 328 342,-1 1 1,0-1-1,1 0 1,-1 0-1,-1 0 1,1-6-1,0 10 41,-1 0-1,0-1 0,0 1 0,0 0 1,0 0-1,0 0 0,0 0 1,0 0-1,0 0 0,0-1 0,0 1 1,0 0-1,0 0 0,0 0 0,0 0 1,0 0-1,0 0 0,-1 0 1,1 0-1,0-1 0,0 1 0,0 0 1,0 0-1,0 0 0,0 0 0,0 0 1,0 0-1,0 0 0,0 0 1,0 0-1,0-1 0,-1 1 0,1 0 1,0 0-1,0 0 0,0 0 0,0 0 1,0 0-1,0 0 0,0 0 1,-1 0-1,1 0 0,0 0 0,0 0 1,-6 4-136,-6 9 64,-3 7 41,2 1 1,0 0-1,-13 27 0,-23 71-151,38-91 240,-52 151-34,54-150-20,3 0 1,0 0 0,2 0-1,-1 43 1,5-51 50,2 1 0,0-1 0,2 1 0,0-1 0,2 0 0,0-1 0,1 1 0,1-1 0,15 26 0,-20-40-13,0-1-1,1 1 0,0-1 0,0 0 1,1 0-1,0 0 0,0 0 0,0-1 0,0 0 1,0 0-1,12 6 0,-13-8-6,0 0-1,0-1 1,1 1-1,-1-1 0,0 0 1,1 0-1,-1-1 1,0 0-1,1 1 1,-1-1-1,1-1 1,-1 1-1,0-1 1,1 1-1,-1-1 1,0 0-1,0-1 0,0 1 1,6-3-1,1-2-11,0-1-1,-1 0 1,0-1-1,0 1 1,12-13-1,39-50 125,-52 60-119,-1-1 0,0-1 0,-1 1 0,0-1 0,-1 0 0,0-1-1,-1 1 1,-1-1 0,4-14 0,-8 27-28,0 0 1,0-1-1,0 1 1,0 0-1,1-1 0,-1 1 1,0 0-1,0-1 1,0 1-1,0-1 1,0 1-1,0 0 0,0-1 1,0 1-1,0 0 1,-1-1-1,1 1 0,0-1 1,0 1-1,0 0 1,0-1-1,0 1 0,-1 0 1,1-1-1,0 1 1,0 0-1,0 0 1,-1-1-1,1 1 0,0 0 1,-1-1-1,1 1 1,0 0-1,0 0 0,-1 0 1,0-1-1,0 1-17,0 0-1,0 0 0,-1 0 0,1 0 1,0 0-1,0 1 0,0-1 1,-1 0-1,1 1 0,0-1 1,-2 1-1,-3 2-29,1 0-1,-1 0 1,1 1 0,-5 3 0,2 1 48,0 0 0,1 0 0,1 0 0,-1 1 0,1 0 0,1 0 0,-1 1 0,2 0 0,-1 0 0,1 0 0,1 0 1,0 0-1,1 1 0,-2 11 0,2-8 27,1 0 0,1 1 0,0-1 1,1 0-1,0 0 0,1 0 0,1 0 1,0 0-1,1 0 0,7 16 0,-9-27 12,-1 1-1,1-1 0,0 0 0,0 0 0,0 0 1,0 0-1,0 0 0,1 0 0,-1-1 0,6 5 1,-6-6-12,0 1 0,0-1 0,0 0 1,0-1-1,0 1 0,0 0 0,1 0 1,-1-1-1,0 0 0,0 1 1,0-1-1,1 0 0,-1 0 0,0 0 1,0 0-1,1 0 0,-1-1 0,0 1 1,3-1-1,5-3 2,0-1 1,0 1-1,-1-1 0,11-8 1,5-2 13,243-159 216,-218 139-119,-29 19-229,30-31-1,-28 24 151,-17 17-51,0 0 1,-1 0-1,0 0 0,0 0 1,4-10-1,-9 15-228,-1 3 68,-7 7-2,-9 14 95,9-7 55,1 0 0,0 1 0,1 0 1,0 0-1,2 1 0,0-1 0,1 1 0,1 0 1,0 0-1,2 26 0,0-40 29,1 0 1,0 1-1,-1-1 1,1 0-1,1 0 0,-1 0 1,3 6-1,-3-9-11,-1 0-1,1 0 0,-1 0 0,1-1 0,-1 1 1,1 0-1,-1-1 0,1 1 0,0 0 1,-1-1-1,1 1 0,0-1 0,0 1 0,-1-1 1,1 0-1,0 1 0,0-1 0,0 0 1,-1 1-1,1-1 0,0 0 0,0 0 1,0 0-1,0 0 0,0 0 0,0 0 0,0 0 1,-1 0-1,1 0 0,0 0 0,0 0 1,0 0-1,0-1 0,0 1 0,-1 0 1,1-1-1,0 1 0,0-1 0,0 1 0,-1-1 1,1 1-1,0-1 0,0 0 0,7-6 41,-1 0 0,1-1-1,-2 0 1,1 0 0,-1-1-1,0 1 1,5-12 0,10-14-19,-5 8-16,-13 21-58,-1 0 0,2 0-1,-1 0 1,0 0 0,1 0 0,0 1 0,0 0 0,1-1-1,4-2 1,-9 7 30,1 0-1,-1 0 0,0 0 0,1 1 1,-1-1-1,0 0 0,1 0 0,-1 1 1,0-1-1,1 0 0,-1 1 0,0-1 1,0 0-1,0 1 0,1-1 0,-1 1 1,0-1-1,0 0 0,0 1 0,0-1 1,0 1-1,0 0 0,1 3 4,0 1 0,-1 0 1,1 0-1,-2 9 0,1 9 10,4 11-35,10 42-1,-13-71 45,1 0 0,0-1 1,-1 1-1,1-1 0,1 0 0,-1 1 0,1-1 1,-1 0-1,6 5 0,-6-7 16,-1-1-1,1 1 0,0-1 1,-1 1-1,1-1 1,0 0-1,0 1 1,0-1-1,0 0 1,0-1-1,0 1 1,0 0-1,1 0 1,-1-1-1,0 0 1,0 1-1,1-1 1,-1 0-1,0 0 1,0 0-1,1 0 1,3-1-1,-2-1 9,1 1-1,0-1 1,-1 0-1,0 0 1,1-1-1,-1 1 1,0-1-1,5-4 1,30-30 73,-32 29-84,97-109 240,6-5-366,-72 82-286,-33 36 259,-5 9-13,-5 13-36,5-17 177,-38 129-20,19-62 153,-32 75 0,29-97-12,20-43-87,1-1 1,-1 1 0,1-1-1,-1 1 1,0-1 0,0 0-1,0 0 1,-1 0 0,1 0 0,0 0-1,-1 0 1,1-1 0,-5 3-1,7-4-27,-1 0 0,0 0 0,0 0 0,1 0 0,-1 0 0,0 0 0,1 0 0,-1 0 0,0 0-1,1 0 1,-1 0 0,0 0 0,1-1 0,-1 1 0,0 0 0,1-1 0,-1 1 0,1 0 0,-1-1 0,0 1 0,1-1-1,-1 1 1,1-1 0,-1 1 0,1-1 0,-1 1 0,1-1 0,0 1 0,-1-1 0,1 0 0,0 1 0,-1-1 0,1 0 0,0 1-1,0-1 1,0 0 0,0 1 0,-1-1 0,1 0 0,0 0 0,0-4-18,-1 0 1,0 1-1,1-1 1,0-7-1,1 5-1,0 0 0,0 0-1,1 0 1,-1 0 0,1 0 0,1 1 0,-1-1 0,1 1-1,8-12 1,-9 15 23,0 0 0,0 0 0,0 0 0,1 1 0,0-1 0,-1 1 0,1 0 1,0-1-1,0 1 0,0 0 0,0 1 0,1-1 0,-1 1 0,0-1 0,1 1 0,-1 0 0,1 0 0,-1 1 0,1-1 0,6 0 0,26 4 251,-1 0 0,0 3 0,42 11 0,3-4-472,-27-10-5928,-30 1-2718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12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380 48 3552,'0'-1'101,"0"1"0,0 0-1,0-1 1,0 1 0,1-1 0,-1 1 0,0 0 0,0-1-1,0 1 1,1-1 0,-1 1 0,0 0 0,0-1 0,1 1-1,-1 0 1,0 0 0,1-1 0,-1 1 0,0 0 0,1 0-1,-1-1 1,0 1 0,1 0 0,0 0 0,-1 0-16,1-1-1,-1 1 1,0 0 0,1 0-1,-1 0 1,0 0 0,0 0 0,1-1-1,-1 1 1,0 0 0,1 0 0,-1 0-1,0-1 1,0 1 0,1 0 0,-1-1-1,0 1 1,0 0 0,0 0 0,1-1-1,-1 1 1,0 0 0,0-1-1,0 1 1,0 0 0,0-1 0,0 1-1,0 0 1,0-1 0,0 1 0,0-1-1,0 1 1,0 0 0,0-1 0,0 1-1,0 0 1,0-1 0,0 1 0,0 0-1,0-1 1,-1 1 0,0-2 65,1 0 1,-2 1-1,1 0 0,0-1 1,0 1-1,0 0 1,-1-1-1,1 1 0,0 0 1,-1 0-1,1 0 1,-1 0-1,1 0 1,-1 1-1,0-1 0,1 0 1,-1 1-1,-3-1 1,-33-4 826,36 5-860,-14-1 37,1 1 0,-1 0 1,1 1-1,-1 1 1,1 1-1,0 0 1,0 1-1,0 0 1,-21 10-1,27-10-118,0 1 0,1 1 0,-1-1-1,1 1 1,0 1 0,0-1 0,1 1-1,0 1 1,0-1 0,1 1 0,0 0 0,0 1-1,1 0 1,0-1 0,-4 13 0,2-6 23,2 1-1,0-1 1,1 1 0,0 0-1,1 1 1,1-1 0,1 1-1,0-1 1,1 1 0,3 21-1,-2-33-27,0 0 1,0 0-1,0 0 0,0 0 1,1 0-1,0-1 0,0 1 1,0-1-1,1 1 0,-1-1 1,1 0-1,0 0 0,0 0 0,1 0 1,-1-1-1,1 1 0,0-1 1,0 0-1,0 0 0,0 0 1,0-1-1,8 4 0,9 2 94,0-1 0,0-1 0,1 0 0,0-2 0,0-1 0,24 1 0,-21-3-61,-1-2 0,1 0 0,-1-1 0,0-2 0,0 0 0,0-2 0,0-1 0,-1 0 0,0-2 0,-1-1 0,0 0 0,0-2 0,-1 0 0,31-25 0,143-133-20,-116 98-131,-76 69 66,12-11 7,-14 13 11,-1 1-1,0 0 1,1 0-1,-1-1 1,0 1-1,1 0 1,-1-1-1,0 1 1,0 0 0,1-1-1,-1 1 1,0 0-1,0-1 1,0 1-1,1-1 1,-1 1-1,0 0 1,0-1 0,0 1-1,0-1 1,0 1-1,0-1 1,0 1-1,0-1 1,0 1 0,0-1-1,-4 1-23,-1 2 37,0 0-1,0 0 1,0 1-1,0 0 1,1 0-1,-1 0 1,1 1-1,-4 3 0,-34 37 13,17-14 15,0 1 1,2 1-1,2 2 0,1 0 1,-20 45-1,37-72-19,1 0 1,-1-1-1,2 1 0,-3 10 0,4-16-2,0 0 0,0 1 0,-1-1 0,1 0 0,0 1 0,0-1 0,1 0 0,-1 1 0,0-1 0,0 0 0,1 1 0,-1-1 0,1 0 0,-1 0 0,1 1 0,-1-1 0,1 0 0,0 0 0,-1 0 0,1 0 0,0 0 0,0 0 0,0 0 0,0 0 0,0 0 0,0 0 0,0-1 0,0 1 0,2 1 0,0-1 10,-1-1 0,1 1 0,-1-1 1,1 1-1,-1-1 0,1 0 0,-1 0 0,1 0 1,0 0-1,-1 0 0,1-1 0,-1 1 1,4-2-1,32-14 238,-29 12-186,8-6-44,0 0-1,0-1 0,-1-1 1,0 0-1,-1-1 1,0-1-1,17-22 1,-3 0-20,-2-1 0,25-45-1,-44 67-45,0-2 0,9-24 0,-14 32-223,-8 16 57,-6 17-21,7-13 208,0 0 0,1 0 0,1 1 0,0-1 0,0 1-1,1-1 1,1 1 0,0-1 0,0 1 0,5 20 0,-5-28 34,1 0 0,0 0 0,0-1 0,0 1 1,1-1-1,-1 1 0,1-1 0,0 1 0,3 3 1,-4-5 4,0-1 1,0 0-1,1 1 1,-1-1-1,0 0 1,1 0-1,-1 0 1,1 0-1,0 0 1,-1 0-1,1 0 0,0 0 1,-1-1-1,1 1 1,0-1-1,0 1 1,0-1-1,-1 0 1,1 1-1,0-1 1,3-1-1,1 0 19,0 0 0,0-1-1,0 0 1,0 0-1,0-1 1,0 1 0,-1-1-1,1-1 1,-1 1-1,0-1 1,10-8 0,1-3-12,28-34 0,-9 4-80,-18 22 27,1 1 0,1 0 1,0 2-1,38-31 0,-56 50 3,0 0-1,0 0 1,0 1-1,0-1 1,0 0-1,0 1 1,0-1-1,0 1 1,1 0-1,-1-1 1,0 1-1,0 0 1,0 0-1,0 0 1,3-1-1,-4 2 10,1-1 0,-1 0-1,1 0 1,-1 0 0,1 1-1,-1-1 1,1 0 0,-1 1 0,0-1-1,1 0 1,-1 1 0,1-1-1,-1 1 1,0-1 0,1 0-1,-1 1 1,0-1 0,0 1-1,1-1 1,-1 1 0,0-1-1,0 1 1,0 0 0,1 4 9,0 0-1,-1 0 1,0 0 0,0 0 0,-1 8-1,1-10 19,-15 115 154,4-41 210,11-61-200,4-12 31,6-8-9,4-7-136,-2-1 0,19-22 0,1 0-60,67-57 12,-82 77-86,1 0-1,1 2 1,38-19 0,-54 30 42,-1-1-1,1 1 0,0 0 1,0 0-1,0 0 0,1 1 0,-1-1 1,0 1-1,0 0 0,0 0 1,0 0-1,1 0 0,2 1 0,-3-1 21,-1 1-1,0 0 0,0 0 0,0 0 0,0 0 0,0 1 0,0-1 0,0 0 0,0 1 0,-1 0 0,1-1 0,0 1 0,-1 0 0,1 0 0,-1 0 0,0 0 0,0 0 0,2 2 0,3 11 124,0-1 0,-1 1 0,5 25 0,-6-21 72,12 29 0,-14-42-152,1 1 0,1-1 0,-1 0 0,1 0 0,0 0 0,1-1 0,-1 1-1,7 5 1,-9-9-28,0-1-1,0 1 0,0-1 1,0 0-1,0 1 0,0-1 1,0 0-1,1 0 0,-1 0 1,0-1-1,1 1 1,-1-1-1,0 1 0,1-1 1,-1 0-1,1 1 0,-1-1 1,1-1-1,3 1 0,0-2-164,-1 1 0,0-1-1,0 0 1,0 0-1,0 0 1,0-1 0,8-5-1,18-12-680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15.3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271 645 2976,'1'-2'138,"0"1"-1,0-1 1,0 1 0,0-1-1,0 1 1,1-1 0,-1 1 0,0 0-1,1 0 1,-1-1 0,1 1-1,-1 0 1,1 0 0,0 0-1,-1 1 1,1-1 0,0 0 0,0 1-1,-1-1 1,1 1 0,0-1-1,2 1 1,12-5 1889,-16 5-1899,0 0 0,0-1 0,0 1 0,0-1 0,0 1 0,0-1 0,0 1 0,0 0 0,0-1 0,0 1 0,0-1 0,0 1 0,0 0 0,0-1 0,-1 1 0,1-1 0,0 1 0,0 0 0,0-1 0,-1 1 0,1 0 0,0-1 0,0 1 0,-1 0 0,1-1 0,0 1 0,-1 0 0,-2-2-25,0 1 1,0 1-1,1-1 0,-1 0 0,0 1 0,0-1 0,0 1 0,0 0 0,0 0 0,0 0 1,-4 1-1,-3 1 30,0 0 0,-12 4 1,11-3-101,0 1 0,1 0 0,-1 1 1,1 0-1,0 0 0,1 1 0,-1 0 0,1 1 1,0 0-1,1 1 0,0 0 0,-10 11 1,4-1 46,1 1 0,1 0 1,-17 34-1,22-38-32,1 0 0,1 0-1,0 1 1,1 0 0,-4 31 0,8-43 50,0 0 1,0 1-1,0-1 0,1 0 1,0 0-1,-1 1 1,4 7-1,-4-11-70,1 0-1,-1-1 0,0 1 0,1 0 1,-1 0-1,1 0 0,-1 0 0,1 0 1,-1 0-1,1-1 0,0 1 0,-1 0 1,1-1-1,0 1 0,0 0 0,-1-1 1,1 1-1,0-1 0,0 1 0,0-1 1,0 1-1,0-1 0,0 0 0,0 1 1,0-1-1,0 0 0,0 0 0,0 0 1,0 0-1,0 0 0,0 0 0,0 0 1,0 0-1,0 0 0,0 0 0,0-1 1,-1 1-1,2-1 0,4-1 31,0-1-1,0-1 0,-1 1 1,1-1-1,-1 0 0,8-7 1,27-32 179,-38 42-225,42-51 226,-2-1 1,-2-3 0,49-89-1,-69 103-260,-3 0-1,-1-1 1,-1-1-1,7-47 0,20-180-386,-41 263 389,0 2-45,-1 1 1,1 0 0,-1 0 0,0-1 0,0 1 0,0 0 0,-1 0 0,1-1 0,-4-8-1,4 14 53,0 0-1,0 0 0,0-1 1,0 1-1,0 0 0,-1 0 0,1-1 1,0 1-1,0 0 0,0 0 0,-1 0 1,1 0-1,0-1 0,0 1 0,0 0 1,-1 0-1,1 0 0,0 0 1,0 0-1,-1-1 0,1 1 0,0 0 1,-1 0-1,1 0 0,0 0 0,0 0 1,-1 0-1,1 0 0,0 0 0,0 0 1,-1 0-1,1 0 0,-1 1-8,0-1-1,0 1 1,0-1 0,0 1-1,1-1 1,-1 1-1,0-1 1,1 1 0,-1 0-1,0-1 1,1 1-1,-1 0 1,0 1 0,-4 7-58,1-1 0,0 1 0,1 0 0,-4 17 0,3-11 52,-20 66 197,-16 111 0,36-159-50,1 0 1,1 0 0,2 0-1,1 0 1,2 0 0,10 52-1,-8-65-35,1 0-1,1-1 0,16 33 1,-18-43 30,1 1 1,0-1-1,0 0 0,1 0 1,0-1-1,0 0 0,1 0 1,15 12-1,-20-18-79,0 0 0,1 0-1,-1-1 1,0 1 0,0-1-1,1 1 1,-1-1 0,1 0 0,0-1-1,-1 1 1,1 0 0,-1-1 0,1 0-1,0 0 1,-1 0 0,1 0-1,0-1 1,-1 0 0,1 1 0,0-1-1,-1 0 1,7-3 0,-3 0 0,-1 0 0,0 0 1,1-1-1,-1 1 0,-1-1 1,1 0-1,-1-1 0,0 0 1,0 0-1,6-9 0,-2 1 57,32-49 140,-36 54-242,0-1 1,-1 1-1,0-1 1,5-19-1,-8 26-10,-1 0 1,1 1-1,-1-1 0,0 0 1,0 0-1,0 1 0,0-1 1,0 0-1,-1-3 0,1 6 11,0-1 0,0 1-1,0 0 1,-1 0-1,1-1 1,0 1-1,0 0 1,0-1 0,0 1-1,0 0 1,0 0-1,0-1 1,-1 1-1,1 0 1,0 0 0,0 0-1,0-1 1,0 1-1,-1 0 1,1 0 0,0 0-1,0 0 1,-1-1-1,1 1 1,0 0-1,0 0 1,-1 0 0,1 0-1,0 0 1,0 0-1,-1 0 1,1 0-1,0 0 1,-1 0 0,1 0-1,-1 0 1,-10 6-200,-7 16 29,13-12 193,0-1 0,1 1 0,1 0 0,-1 0 0,1 1 0,1-1 1,0 1-1,1 0 0,0-1 0,0 1 0,1 0 0,0-1 0,1 1 0,1 0 1,-1-1-1,5 14 0,-5-20 17,1-1 0,-1 1-1,1-1 1,-1 0 0,1 0 0,0 0 0,0 0 0,0 0 0,1 0 0,-1 0 0,1-1 0,-1 1-1,1-1 1,0 0 0,0 1 0,0-1 0,0-1 0,1 1 0,-1 0 0,0-1 0,1 0 0,-1 0-1,1 0 1,-1 0 0,1 0 0,-1-1 0,1 1 0,0-1 0,-1 0 0,1 0 0,0-1 0,-1 1-1,5-2 1,30-7 52,0-3-1,-1-1 0,47-23 0,-37 15-32,40-19-34,100-61 0,-176 94-33,1 1 0,-1 1 0,1 0 0,18-6 0,-7 11-62,-14 1 96,-14-1 290,1 0-311,0 1 0,0 0 0,1 0 0,-1 0 0,0 0-1,0 0 1,0 1 0,1 0 0,-1 0 0,1 0 0,-1 0 0,1 0 0,-6 6 0,-5 5-4,-20 24 0,26-28-90,3-3 99,1 1-1,-1 0 1,1 0-1,1 0 1,-1 0-1,1 0 1,0 1-1,1-1 1,0 1-1,0 0 1,1 0-1,-2 13 1,3-17 12,0 0 0,0-1 0,0 1 1,0-1-1,1 1 0,-1-1 0,1 1 0,0-1 1,0 1-1,0-1 0,1 1 0,-1-1 0,1 0 1,0 0-1,0 0 0,0 0 0,0 0 1,0 0-1,1-1 0,-1 1 0,1-1 0,-1 1 1,1-1-1,0 0 0,0 0 0,0 0 0,1-1 1,-1 1-1,0-1 0,6 2 0,-5-2 5,0 0 0,1-1 1,-1 0-1,0 0 0,0 0 0,0 0 0,0 0 0,1-1 0,-1 0 0,0 0 0,5-1 0,7-4 16,22-12 0,-33 16-20,80-48 222,-24 13-216,88-43-74,103-60 113,-243 133-104,3 0-131,-11 8 107,-3 6 55,-1-3-5,1-1-1,-1 0 0,0 0 1,0 1-1,0-2 0,-1 1 1,1 0-1,-6 3 0,-11 9-32,6-2 47,1 0 0,0 1 0,-18 26 0,24-30-7,1 1 1,0 1-1,0-1 1,1 1-1,0-1 0,-4 20 1,8-27 42,1 1 1,-1 0-1,1-1 1,0 1 0,0 0-1,0-1 1,0 1-1,1 0 1,0-1 0,0 1-1,0-1 1,1 1-1,3 6 1,-4-9-18,0 0 1,0-1-1,0 1 0,0-1 1,0 1-1,1-1 1,-1 1-1,0-1 0,1 0 1,-1 0-1,1 0 1,0 0-1,-1 0 0,1 0 1,0 0-1,0-1 0,-1 1 1,1 0-1,0-1 1,0 0-1,0 1 0,0-1 1,0 0-1,-1 0 0,1 0 1,0 0-1,0 0 1,0-1-1,0 1 0,0 0 1,0-1-1,-1 1 1,1-1-1,0 0 0,3-2 1,2 0 32,0-2 1,-1 1 0,0-1 0,1 0 0,-1 0-1,-1 0 1,1-1 0,-1 0 0,6-8-1,4-8 13,17-32 0,21-58-1,-51 110-80,-1-1 0,0 1 0,0-1 0,0 1 0,-1-1 0,1 0 0,-1 1 0,1-1-1,-1 0 1,0 0 0,0 1 0,0-1 0,0 0 0,0 1 0,-1-1 0,0-3 0,1 6 16,0 0-1,0 0 1,0-1 0,-1 1-1,1 0 1,0 0-1,0 0 1,0 0-1,0 0 1,0-1 0,0 1-1,-1 0 1,1 0-1,0 0 1,0 0-1,0 0 1,0 0 0,0 0-1,-1 0 1,1 0-1,0 0 1,0 0-1,0-1 1,-1 1 0,1 0-1,0 0 1,0 0-1,0 0 1,0 0 0,-1 0-1,1 1 1,0-1-1,0 0 1,0 0-1,0 0 1,-1 0 0,1 0-1,0 0 1,0 0-1,0 0 1,0 0-1,-1 0 1,1 0 0,0 1-1,0-1 1,-8 7-67,7-6 47,-2 2 15,-1 1 1,1 0-1,0 1 1,0-1 0,1 0-1,-1 1 1,1 0-1,0-1 1,0 1-1,1 0 1,-1 0 0,1 0-1,0 0 1,0 5-1,0 3 28,0-1 0,1 0-1,1 0 1,3 25-1,-3-32 28,1-1 0,-1 1-1,1 0 1,0-1 0,4 8-1,-6-11-36,1 0 0,-1 0 0,1 0 1,0 0-1,-1 0 0,1 0 0,0 0 0,0 0 0,0 0 0,0 0 0,0 0 0,0 0 0,0 0 0,0-1 0,0 1 0,1-1 0,-1 1 0,0-1 0,0 1 0,0-1 0,1 1 0,-1-1 1,0 0-1,3 0 0,4-2 2,-1-1 1,0 0 0,0-1 0,0 0-1,0 0 1,0 0 0,6-6 0,-4 3 4,47-35 22,-23 17 67,43-26 0,-54 39-52,87-44-168,-96 53 28,-13 3 84,0 0 0,0 0 0,0 1 0,0-1 0,1 0 1,-1 0-1,0 0 0,0 0 0,0 0 0,0 0 0,0 1 1,0-1-1,0 0 0,0 0 0,0 0 0,0 0 0,1 1 1,-1-1-1,0 0 0,0 0 0,0 0 0,0 0 1,0 1-1,0-1 0,0 0 0,0 0 0,0 0 0,0 0 1,-1 1-1,1-1 0,0 0 0,0 0 0,0 0 0,0 0 1,0 1-1,0-1 0,-14 22-206,9-16 224,-10 17-42,1 1 0,2 0 0,0 1 1,-10 31-1,19-49 78,1 1 0,0 0-1,0 0 1,0 0 0,0 11 0,2-19-41,0 1 1,0 0 0,0-1 0,0 1-1,0-1 1,0 1 0,0-1 0,0 1 0,1-1-1,-1 1 1,0-1 0,0 1 0,0-1-1,1 1 1,-1-1 0,0 1 0,1-1-1,-1 1 1,0-1 0,1 0 0,-1 1-1,1-1 1,-1 0 0,0 1 0,1-1-1,-1 0 1,1 1 0,-1-1 0,1 0 0,-1 0-1,1 0 1,-1 0 0,1 1 0,-1-1-1,1 0 1,0 0 0,-1 0 0,1 0-1,-1 0 1,1 0 0,-1 0 0,1 0-1,-1 0 1,1-1 0,-1 1 0,1 0-1,-1 0 1,1-1 0,5 0 45,-1-1-1,0 0 1,0-1 0,6-3 0,9-7-76,35-31 0,-20 14 41,-20 18-26,-6 4-18,1 0 0,1 0 0,0 1 1,0 0-1,0 1 0,0 0 0,22-7 0,-31 12 6,0 1 1,0 0-1,0-1 1,0 1-1,0 0 1,0 0-1,0 0 1,0 1-1,0-1 1,0 0-1,2 2 1,-3-2 10,0 0 1,0 1-1,0-1 1,0 1 0,0-1-1,0 1 1,0 0-1,-1-1 1,1 1-1,0 0 1,0 0-1,-1-1 1,1 1-1,0 0 1,-1 0-1,1 0 1,-1 0-1,1 0 1,-1 0-1,1 0 1,-1 0-1,0 0 1,0 0-1,1 0 1,-1 2-1,0 11-10,0 0-1,0 0 0,-2 0 1,0 0-1,0 0 0,-5 14 1,-3 5 14,-24 50 1,-3-13 2,-66 93 0,78-127 0,-199 327 299,217-349-188,-2 0 0,1-1 0,-2 1 0,-19 20 0,13-23 80,16-10-183,-1-1 0,1 0 0,-1 0 0,1 0 0,-1 1 0,1-1-1,-1 0 1,0 0 0,1 0 0,-1 0 0,1 0 0,-1 0 0,0 0 0,1 0 0,-1 0-1,1 0 1,-1-1 0,1 1 0,-2 0 0,1-2 1,-1 1 0,1-1 0,0 0 0,0 1 0,0-1 0,0 0 0,0 0 0,0 0 0,0 0 0,0 0 0,1 0 0,-1 0 0,1 0 0,0 0 1,-1 0-1,1 0 0,0-2 0,-1-14-4,0 0 1,1 1 0,1-1 0,1 1 0,0-1 0,1 1 0,1 0 0,1 0 0,0 0-1,1 1 1,1 0 0,0 0 0,13-20 0,-5 14 10,1-1 1,0 2-1,2 0 0,0 1 1,2 1-1,0 1 0,1 0 1,25-15-1,-14 12-163,1 1 1,0 2-1,2 1 0,0 2 1,39-12-1,-65 25-558,0 0 0,-1 0 1,11-1-1,-16 3 235,1 0 1,-1 0-1,0 1 1,1-1-1,-1 1 1,0-1-1,1 1 1,-1 0-1,0 0 1,0 1-1,4 1 1,15 12-2256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16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27 3808,'3'-17'1227,"3"7"1298,-8 13-1707,0 2-419,0 0 0,-1 0 0,1 0 0,1 1 0,-2 4-1,-7 23 287,-13 31 250,-65 169 1280,-18-5-411,86-193-1480,10-17 45,0 0-1,0 0 0,-11 37 0,20-54-348,1-1-1,0 0 0,0 1 0,0-1 0,0 0 1,0 1-1,-1-1 0,1 0 0,0 1 0,0-1 1,0 0-1,0 1 0,0-1 0,0 0 0,0 1 0,0-1 1,0 0-1,0 1 0,0-1 0,0 0 0,1 1 1,-1-1-1,0 0 0,0 1 0,0-1 0,0 0 1,1 1-1,-1-1 0,0 0 0,0 0 0,0 1 0,1-1 1,-1 0-1,0 0 0,0 1 0,1-1 0,-1 0 1,0 0-1,1 0 0,-1 0 0,0 1 0,1-1 1,-1 0-1,0 0 0,1 0 0,-1 0 0,0 0 1,1 0-1,-1 0 0,22-5 371,79-40-273,-72 31-226,1 0 0,0 2-1,50-12 1,-73 22 57,1 1 0,0 0 0,0 1 0,0 0 0,0 0 0,-1 0 0,14 3 0,-17-2 24,0 0 1,0 0-1,0 1 0,-1-1 1,1 1-1,0 0 0,0 0 0,-1 0 1,1 1-1,-1-1 0,0 1 1,0 0-1,0 0 0,0 0 1,4 6-1,-6-7 33,1 1 1,-1 0-1,0 0 0,0 0 1,0 0-1,0 0 0,-1 0 0,1 0 1,-1 0-1,0 0 0,0 0 1,0 0-1,0 0 0,-1 0 1,1 0-1,-1 0 0,0 0 0,0 0 1,0 0-1,-2 5 0,-1 1 53,-1 0 0,0 0 0,-1-1 0,1 0 0,-10 10 0,8-10-24,-1 0-1,0-1 1,-1 0 0,0 0 0,0-1-1,0 0 1,-1-1 0,0 0 0,0 0 0,0-1-1,-1 0 1,1-1 0,-1 0 0,-12 1-1,-4 2 67,-40 2 0,59-8-115,0 0 0,-1 0 0,1-1 0,0 0-1,0 0 1,0-1 0,0 0 0,0 0 0,-12-6-1,33 7-288,5 3 338,1-1 0,26-2 0,-7 0-24,-12 0 35,0 0-1,0-1 1,-1-2-1,1 0 1,47-16-1,78-47 118,-103 44-264,73-25-1,-98 43-110,-24 13 199,0 1-1,-1-1 1,0 0-1,-1 0 1,0 0 0,0 0-1,0-1 1,-8 13-1,-4 11-58,10-19 140,0 1-1,1-1 0,0 1 1,2 0-1,-1 0 0,0 27 0,3-39-43,0 1-1,0 0 0,0 0 0,0 0 0,1-1 0,-1 1 0,1 0 1,-1 0-1,1-1 0,1 4 0,-1-5-5,-1 1 0,1 0 1,-1-1-1,1 1 0,-1-1 0,1 1 1,-1-1-1,1 1 0,0-1 1,-1 1-1,1-1 0,0 0 0,0 1 1,-1-1-1,1 0 0,0 0 0,0 1 1,-1-1-1,1 0 0,0 0 0,0 0 1,-1 0-1,1 0 0,0 0 0,0 0 1,0 0-1,-1 0 0,1-1 1,0 1-1,0 0 0,13-6 145,-1 0-1,-1 0 1,1-1-1,12-9 1,4-2-31,241-128-61,-253 138-87,-17 8 14,32-14-80,-16 13 46,-15 1 36,-1 0 1,0 0-1,1 0 1,-1 0-1,1 1 1,-1-1-1,0 0 1,1 0-1,-1 1 1,1-1-1,-1 0 0,0 0 1,1 1-1,-1-1 1,0 0-1,0 1 1,1-1-1,-1 0 1,0 1-1,0-1 1,1 1-1,-1-1 1,0 0-1,0 1 0,0-1 1,0 1-1,0-1 1,0 1-1,0 6-24,0 0-1,0 1 0,-1-1 1,-1 0-1,1 0 0,-1-1 1,-3 8-1,0 3-25,-9 32 104,-2-1-1,-3-1 0,-1-1 0,-34 55 0,21-48-5,-2-2 0,-2-2 0,-51 52-1,52-61 73,24-26-3,-1 1-1,0-2 0,-1 0 0,0 0 1,-24 15-1,37-27-95,-1 0 0,1-1 1,-1 1-1,1 0 0,-1 0 0,1-1 1,-1 1-1,1-1 0,-1 0 0,0 1 1,1-1-1,-1 0 0,0 0 0,1 0 1,-1 0-1,0 0 0,1 0 0,-1-1 1,0 1-1,1 0 0,-1-1 0,1 1 1,-1-1-1,1 0 0,-1 0 0,1 1 1,-1-1-1,1 0 0,0 0 0,-1 0 0,1 0 1,0-1-1,0 1 0,0 0 0,0 0 1,0-1-1,0 1 0,0-1 0,0 1 1,1-1-1,-1 1 0,0-1 0,0-2 1,0 0-9,0 1 0,1-1 0,-1 0 0,1 0 1,0 0-1,0 0 0,0 0 0,0 0 0,1 0 1,0 0-1,0 0 0,0 0 0,0 0 0,2-4 0,3-6-5,1 2 0,12-19-1,-19 31-6,10-14-27,1 0 0,0 0 0,1 1 0,1 1 0,0 0 0,22-15 0,93-51 71,-80 51-85,97-48 14,-117 64-1047,0 0 1,1 1 0,39-7 0,-23 12-821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3:17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559 69 1728,'0'-1'61,"0"1"1,0-1-1,0 1 1,0-1-1,1 1 1,-1-1-1,0 1 1,0-1-1,0 1 1,1-1-1,-1 1 1,0-1-1,0 1 1,1 0-1,-1-1 1,0 1-1,1 0 1,-1-1-1,1 1 1,-1 0-1,0-1 1,1 1-1,-1 0 1,1-1-1,-1 1 1,1 0-1,-1 0 0,1 0 1,0-1-1,0 1 23,-1 0-1,1 0 0,0 0 1,-1-1-1,1 1 0,0 0 1,-1-1-1,1 1 0,-1 0 1,1-1-1,-1 1 0,1-1 1,-1 1-1,1-1 0,-1 1 1,0-1-1,1 1 0,-1-1 1,0 1-1,1-2 1,3-9 1373,-3 6-639,1 1 0,-1 0 0,0-1 0,-1 1 0,1 0 0,0-6 555,-1 11-1058,-1 4-173,1-1-1,-1 0 1,0 1 0,-1-1 0,-2 8 0,-3 8 159,-9 24 226,-3 0 0,-1-1 0,-1-1 0,-53 73 1,16-37 378,-95 97-1,146-167-815,0-1 0,0 0 0,-1 0 0,0-1 0,-1 0 0,-11 7 0,17-12-43,1 0 0,-1 0 0,0 0 0,0 0 0,0 0 0,0 0-1,0-1 1,0 0 0,0 1 0,0-1 0,0 0 0,0 0 0,0-1 0,0 1 0,-5-2 0,4 0-9,0 1 1,0-1-1,0 0 0,0 0 0,0-1 0,1 1 0,-1-1 1,1 0-1,0 0 0,-3-3 0,-1-2-72,1 0-1,1 0 1,-1 0-1,1-1 1,1 0-1,-1 0 1,2 0-1,-1 0 1,-1-11-1,4 18 29,0 0 0,1 0 0,0 0 0,0 0 0,-1 0 0,1 0 0,0 0-1,1 0 1,-1 0 0,0 0 0,0 0 0,1 0 0,-1 0 0,1 0 0,0 0 0,0 0-1,0 1 1,0-1 0,0 0 0,0 0 0,0 1 0,0-1 0,0 1 0,1-1 0,-1 1-1,1 0 1,2-2 0,-1 1 16,0 0-1,-1 1 1,1 0-1,0 0 0,1 0 1,-1 0-1,0 0 1,0 1-1,0-1 1,0 1-1,1 0 1,-1 0-1,0 0 0,0 0 1,1 1-1,3 0 1,45 13 359,-1 3 1,-1 1 0,0 3 0,-2 1 0,63 40-1,-97-52-532,4 1 411,36 18-1,-48-26-620,0-1 1,0 0-1,0 0 0,8 0 0,-11-1-171,0-1-1,1 0 0,-1 0 0,0 0 0,0 0 0,1-1 0,-1 1 0,0-1 0,4-1 0,10-2-2057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12.4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13 985 1728,'0'0'560,"-2"2"-331,-3 4-138,5-6-49,0 0 1,-1 0-1,1 1 1,-1-1-1,1 0 0,0 1 1,-1-1-1,1 0 0,0 1 1,0-1-1,-1 1 1,1-1-1,0 0 0,0 1 1,0-1-1,-1 1 1,1-1-1,0 1 0,0-1 1,0 1-1,0-1 0,0 0 1,0 1-1,0-1 1,0 1-1,0-1 0,0 1 1,0-1-1,0 1 0,0-1 1,1 1-1,-1-1 1,0 1-1,0-1 0,0 0 1,1 1-1,-1 0 1,1-1 100,-1 1 0,0 0 1,1-1-1,-1 1 0,0 0 1,0-1-1,1 1 0,-1 0 1,0 0-1,0-1 0,0 1 1,0 0-1,0-1 1,0 1-1,0 1 0,0-1-97,0-1 0,0 1-1,0-1 1,0 0 0,0 1-1,0-1 1,0 1 0,0-1-1,0 1 1,0-1 0,0 0-1,0 1 1,0-1 0,0 1-1,0-1 1,1 0 0,-1 1-1,0-1 1,0 1 0,1-1 0,-1 0-1,0 1 1,0-1 0,1 0-1,-1 0 1,0 1 0,1-1-1,-1 0 1,0 0 0,1 1-1,-1-1 1,1 0 0,-1 0-1,0 0 1,1 0 0,0 1-1,2 0 102,1 0-1,-1 1 0,0-1 0,1 0 0,-1-1 0,1 1 0,0-1 0,-1 1 1,1-1-1,-1 0 0,1 0 0,-1-1 0,1 1 0,0-1 0,-1 0 0,1 0 1,-1 0-1,0 0 0,1 0 0,-1-1 0,0 0 0,0 1 0,0-1 0,4-3 1,5-6 29,-1 0-1,0-1 1,-1 0 0,0-1 0,-1 0 0,10-18 0,40-90 383,-58 118-536,5-8 26,-2 0 1,0 0-1,0 0 1,-1-1 0,0 0-1,2-21 1,-24 85-728,10-14 860,-7 58-1,15-83-36,1 1 1,1 0-1,4 25 0,-5-37-91,1 0-1,-1 0 1,1 0 0,-1 0-1,1 0 1,0 0-1,0 0 1,0 0 0,0 0-1,0-1 1,0 1-1,0 0 1,1-1 0,-1 1-1,1 0 1,-1-1 0,1 0-1,0 1 1,-1-1-1,1 0 1,0 0 0,0 0-1,0 0 1,0 0-1,0 0 1,0-1 0,0 1-1,0-1 1,0 1-1,0-1 1,0 0 0,0 0-1,0 0 1,1 0-1,-1 0 1,0 0 0,0-1-1,3 0 1,8-4 29,0-1 0,-1 0 1,0 0-1,0-2 0,12-9 1,52-48 26,-68 59-102,147-143-125,-150 143 67,-3 4 28,0 0 1,-1 0-1,1 1 1,0-1-1,0 0 0,0 1 1,0-1-1,0 1 1,0 0-1,1-1 1,-1 1-1,0 0 1,5-1-1,-7 2 16,0 0 1,1 0-1,-1 0 0,0 0 0,1 0 1,-1 0-1,0 0 0,1 0 1,-1 0-1,0 0 0,0 0 0,1 1 1,-1-1-1,0 0 0,1 0 0,-1 0 1,0 0-1,0 0 0,1 1 0,-1-1 1,0 0-1,0 0 0,0 1 1,1-1-1,-1 0 0,0 0 0,0 1 1,1-1-1,2 13-77,-1 16 11,-2-27 63,-8 99 170,2-52-19,1-22-5,0 1-27,5-22 138,3-9 233,29-45 294,-20 31-789,14-24 0,-19 28 13,4-11-96,2 0 0,1 1 0,1 1 1,21-26-1,-20 36-112,-15 12 202,-1-1 0,0 1-1,1 0 1,-1-1 0,1 1 0,-1 0-1,0 0 1,1-1 0,-1 1 0,1 0-1,-1 0 1,1 0 0,-1 0 0,1 0-1,-1 0 1,1-1 0,-1 1 0,1 0 0,-1 0-1,1 1 1,-1-1 0,1 0 0,-1 0-1,1 0 1,-1 0 0,1 0 0,-1 0-1,1 1 1,-1-1 0,1 0 0,-1 0-1,0 1 1,1-1 0,-1 0 0,1 1-1,1 4-13,-1 0 0,0 0 0,0 0 0,-1 1-1,1-1 1,-1 0 0,0 0 0,0 0 0,-1 0-1,-1 8 1,0 7 14,3 82 39,-2-101-16,1 0 0,0 0 0,0 1 0,1-1 0,-1 0-1,0 1 1,0-1 0,1 0 0,-1 1 0,1-1 0,-1 0-1,1 0 1,-1 0 0,1 0 0,0 1 0,0-1 0,-1 0-1,1 0 1,0 0 0,2 1 0,-1-1 7,-1 0 0,1 0-1,0-1 1,-1 1 0,1 0 0,0-1 0,0 1 0,0-1 0,0 0-1,0 0 1,-1 0 0,1 0 0,2 0 0,4-1 11,0 0 0,0-1 0,0 0 0,0 0 0,-1-1 0,9-4 0,43-24 140,69-49 0,-80 49-165,129-78-153,-164 103 171,-13 6-28,0 0 1,0 0 0,0 0-1,0 0 1,0 0 0,0 1 0,0-1-1,0 0 1,0 0 0,1 0 0,-1 0-1,0 0 1,0 0 0,0 0 0,0 0-1,0 0 1,0 0 0,0 0 0,0 0-1,0 0 1,0 0 0,0 0 0,1 0-1,-1 1 1,0-1 0,0 0 0,0 0-1,0 0 1,0 0 0,0 0 0,0 0-1,0 0 1,0 0 0,0 0-1,0 1 1,0-1 0,0 0 0,0 0-1,0 0 1,0 0 0,0 0 0,0 0-1,0 0 1,0 0 0,0 0 0,0 1-1,0-1 1,0 0 0,0 0 0,0 0-1,-1 0 1,1 0 0,0 0 0,0 0-1,-16 25-227,15-24 220,-104 124-14,-2 3-94,105-125 117,0-1 0,1 1 0,-1 0 0,1-1 0,0 1 0,0 0 1,0 0-1,-1 6 0,2-9 2,0 1 1,0 0-1,0-1 1,0 1-1,0 0 1,0-1-1,0 1 1,0 0-1,0-1 1,1 1-1,-1 0 1,0-1-1,0 1 1,1-1-1,-1 1 1,0-1-1,1 1 1,-1 0-1,1 0 1,0-1 2,0 1 1,0-1 0,0 1 0,-1-1-1,1 0 1,0 1 0,0-1 0,0 0-1,0 0 1,0 0 0,0 0 0,0 0-1,0 0 1,0 0 0,-1 0 0,1 0-1,0 0 1,2-1 0,8-2 39,0-1 1,0 0 0,0-1 0,-1 0-1,1 0 1,-1-1 0,0-1-1,-1 0 1,0 0 0,0-1 0,0 0-1,11-14 1,9-14-41,44-70-1,-72 104-5,39-64 41,-2-1 0,32-85 0,-49 100-9,-3-2 0,-3-1 0,14-86 0,-25 120-28,3-26-88,-7 45 54,0 0 0,0 0-1,0 0 1,0 0 0,0 0 0,0 0-1,-1 1 1,1-1 0,-1 0 0,1 0 0,-1 0-1,0 0 1,0 1 0,1-1 0,-1 0 0,-1 1-1,-1-4 1,3 5 24,0 0 1,0 0-1,0 0 0,0 0 1,-1 0-1,1-1 0,0 1 0,0 0 1,0 0-1,0 0 0,-1 0 1,1 0-1,0 0 0,0 0 0,0 0 1,0 0-1,-1 0 0,1 0 1,0 0-1,0 0 0,0 0 0,0 0 1,-1 0-1,1 0 0,0 0 1,0 0-1,0 0 0,0 0 0,-1 0 1,1 0-1,0 0 0,0 1 1,0-1-1,0 0 0,0 0 0,-1 0 1,1 0-1,0 0 0,0 0 1,0 0-1,0 1 0,-3 2-44,1 0 1,-1 0-1,1 0 1,0 0-1,0 1 0,0-1 1,1 1-1,-1 0 1,-1 6-1,2-7 39,-18 50-159,-20 96-1,33-113 164,-4 14 6,2-1 0,-2 63-1,12-66 90,14 84 0,-14-119-67,0 0 0,1-1 0,6 14 0,-7-19 11,0 0-1,1-1 1,-1 1 0,1 0-1,0-1 1,1 0 0,-1 0-1,1 0 1,4 4-1,-7-7 6,1 0 0,-1 0 0,1 0 0,0 0-1,-1 0 1,1 0 0,0-1 0,0 1 0,0-1-1,-1 1 1,1-1 0,0 1 0,0-1 0,0 0-1,0 0 1,0 0 0,0 0 0,2-1 0,0 0 2,0 0 0,-1 0 0,1-1 0,-1 1 0,1-1 0,-1 0 0,0 0 0,6-4 1,1-3 14,1-1 1,-2 0-1,17-23 1,-10 14-24,-10 11 4,0 0-1,0-1 1,0 1 0,-1-1 0,6-14 0,-9 18-62,1-2 6,0-1 1,-1 1-1,2-10 0,-4 16 12,0 0 0,1 0 0,-1 0 0,0 0 0,0-1 0,0 1 1,0 0-1,0 0 0,0 0 0,0 0 0,-1-1 0,1 1 0,0 0 0,-1 0 0,1 0 0,0 0 1,-1 0-1,1 0 0,-1 0 0,0 0 0,1 0 0,-1 0 0,0 0 0,0 0 0,0 0 0,1 1 1,-1-1-1,-2-1 0,1 1-7,1 1 0,-1 0 1,1-1-1,-1 1 0,1 0 0,-1 0 1,1 0-1,-1 0 0,1 0 0,-1 0 1,0 0-1,1 1 0,-1-1 0,1 0 1,-1 1-1,-1 0 0,-21 13-152,22-14 150,-4 5-36,-1 0 0,1 1-1,1-1 1,-1 1-1,1 0 1,0 1 0,0-1-1,1 1 1,-8 14-1,7-10 61,1 0 1,-1-1-1,2 1 0,0 1 0,0-1 0,-1 16 0,3-21-3,1 1 0,0 0 0,0-1 1,1 1-1,2 10 0,-3-15 1,1 0 0,-1 0 1,1 0-1,0 0 0,0-1 0,-1 1 1,1 0-1,1 0 0,-1-1 0,0 1 0,0 0 1,1-1-1,-1 1 0,0-1 0,1 0 1,0 1-1,-1-1 0,1 0 0,0 0 1,-1 0-1,4 1 0,-2-1 9,1 0 0,0-1-1,0 1 1,0-1 0,0 0 0,0 0-1,0 0 1,0 0 0,0-1 0,5-1 0,38-14 208,-37 12-140,24-11 11,41-24 1,-46 22-180,59-23-1,-87 39 75,0 1 0,1-1 0,0 1 0,-1-1 0,1 1 0,-1-1 0,1 1 0,-1 0 0,1 0 0,0 0 0,-1 0 0,1 0 0,-1 0 0,1 1 0,0-1 0,-1 0 0,1 1 0,-1-1-1,1 1 1,-1 0 0,1-1 0,-1 1 0,0 0 0,1 0 0,-1 0 0,0 0 0,1 0 0,-1 0 0,0 0 0,0 0 0,0 1 0,0-1 0,0 0 0,-1 1 0,1-1 0,0 1 0,0 1-1,4 11-9,-1-1-1,-1 1 0,-1 0 1,0 0-1,0 0 0,-2 0 1,0 16-1,-16 102 167,8-78-187,-30 129 194,18-99 73,8-41 167,7-28 396,12-36-85,21-52-352,6-19-186,5-40-204,17-55-37,-35 128-60,30-61 1,-44 106 111,0 1 0,1 0 0,1 1 0,0 0 0,0 0 0,1 1 0,21-18 0,-28 26-18,0 1 0,1 0 0,-1 0 0,1 0 0,0 0 0,-1 1 0,1-1 0,0 1 0,0 0 0,7-1 0,-10 2 31,0 0-1,0-1 0,0 2 0,1-1 1,-1 0-1,0 0 0,0 0 1,0 0-1,0 1 0,0-1 0,0 1 1,0-1-1,0 1 0,0-1 0,0 1 1,0-1-1,1 2 0,-1-1 3,0 1-1,0-1 0,0 0 1,0 1-1,-1-1 1,1 1-1,0-1 0,-1 1 1,1-1-1,-1 1 0,0-1 1,1 1-1,-1-1 1,0 1-1,0 0 0,0 1 1,-2 15 38,0-1 1,-1 1-1,-1-1 1,-1 0-1,-11 28 1,14-39-1,-1 2 21,-1 1 0,1-1 0,-2 0 0,1 0 0,-1 0 0,0-1 0,0 1 0,-1-1 0,0-1 0,-13 12 0,17-17-37,0 0 1,1 0-1,-1 0 0,0-1 1,0 1-1,0-1 0,0 1 1,0-1-1,0 0 1,0 0-1,0 0 0,0 0 1,1 0-1,-1 0 1,0 0-1,0-1 0,0 1 1,0-1-1,0 1 1,0-1-1,-2-1 0,3 2-11,1 0 0,-1-1 1,1 1-1,-1 0 0,1-1 0,-1 1 0,1 0 0,-1-1 0,1 1 0,-1 0 0,1-1 0,0 1 0,-1-1 0,1 1 0,0-1 0,-1 1 0,1-2 0,2-4-109,8-1-108,8-1 139,0 0 0,1 1 0,0 0 0,29-4 0,-16 2 143,14-3 3,83-37 1,-104 37-64,0-2 1,-1 0 0,0-1-1,34-30 1,-49 37 45,0 1 1,-1-1-1,0-1 0,-1 1 1,0-1-1,0-1 0,8-14 1,-11 17-37,5-7 33,-9 14-52,0 0-1,0-1 0,0 1 1,0 0-1,0 0 1,0 0-1,0-1 1,1 1-1,-1 0 1,0 0-1,0 0 1,0-1-1,0 1 1,0 0-1,-1 0 1,1-1-1,0 1 0,0 0 1,0 0-1,0 0 1,0-1-1,0 1 1,0 0-1,0 0 1,0 0-1,-1 0 1,1-1-1,0 1 1,0 0-1,0 0 1,0 0-1,0 0 1,-1-1-1,1 1 0,0 0 1,0 0-1,0 0 1,-1 0-1,1 0 1,0 0-1,0 0 1,0 0-1,-1 0 1,1 0-1,0 0 1,0 0-1,-1 0 1,1 0-1,0 0 1,0 0-1,0 0 0,-1 0 1,1 0-1,-2 1-32,1-1 0,-1 1 0,1 0 0,-1 0 0,1 0 0,0 1 0,0-1 0,-1 0 0,1 0 0,0 1-1,0-1 1,0 0 0,-1 2 0,-14 23-142,13-19 168,0 1 0,0-1 1,0 0-1,1 1 0,0-1 1,0 1-1,1 0 0,0-1 1,1 1-1,0 0 0,0 0 1,0 0-1,1 0 0,0-1 1,3 11-1,-4-16 29,1-1 1,-1 1-1,1 0 0,-1 0 1,1 0-1,0 0 0,0-1 1,0 1-1,0 0 0,0-1 0,0 1 1,0-1-1,1 1 0,-1-1 1,1 0-1,-1 1 0,1-1 1,-1 0-1,1 0 0,-1 0 1,4 1-1,-3-2-7,0 1 1,0-1-1,0 0 0,0 0 1,0 0-1,0 0 0,0 0 1,0 0-1,0-1 0,0 1 1,0 0-1,0-1 1,0 0-1,0 0 0,0 1 1,0-1-1,0 0 0,2-2 1,8-6 31,-1 0 1,1-1-1,9-10 1,-10 8-60,1 1 1,17-12 0,-18 15 28,-7 5-39,0-1 1,1 1-1,-1 0 0,1 1 1,-1-1-1,1 1 1,0 0-1,0 0 0,0 0 1,0 1-1,0 0 0,6-1 1,-10 2 18,-1 0 0,1 0 0,0 1 0,0-1 0,0 0 1,0 0-1,0 1 0,0-1 0,-1 1 0,1-1 0,0 0 0,0 1 0,0 0 1,-1-1-1,1 1 0,0-1 0,-1 1 0,1 0 0,-1-1 0,1 1 1,-1 0-1,1 0 0,-1 0 0,1-1 0,-1 1 0,0 0 0,1 0 0,-1 0 1,0 0-1,0 0 0,1 0 0,-1 0 0,0-1 0,0 1 0,0 0 1,0 1-1,0 5 9,-1-1 0,1 0 0,-3 13 0,-8 20-56,8-30 121,0 1 1,0 1-1,1-1 1,-1 19-1,3-28-63,0-1 0,0 0 0,0 1 0,-1-1 0,2 1 0,-1-1 1,0 0-1,0 1 0,0-1 0,0 1 0,0-1 0,0 0 0,0 1 0,0-1 0,1 0 0,-1 1 0,0-1 0,0 0 0,0 1 0,1-1 0,-1 0 0,0 1 0,0-1 1,1 0-1,-1 0 0,0 1 0,1-1 0,-1 0 0,0 0 0,1 0 0,-1 1 0,0-1 0,1 0 0,-1 0 0,1 0 0,-1 0 0,0 0 0,1 0 0,-1 0 1,1 0-1,-1 0 0,0 0 0,1 0 0,-1 0 0,1 0 0,-1 0 0,0 0 0,1 0 0,-1 0 0,1 0 0,-1-1 0,0 1 0,1 0 0,-1 0 0,0 0 0,1-1 1,-1 1-1,0 0 0,0-1 0,1 1 0,-1 0 0,0 0 0,0-1 0,1 1 0,-1-1 0,0 1 0,29-30 81,1 3 1,1 0-1,35-23 0,-57 44-138,-1 0 0,1 1-1,0 0 1,0 0 0,1 1-1,-1 0 1,17-3 0,-25 7 42,0 0 0,0 0 1,0 0-1,0 0 0,0 0 1,0 0-1,0 0 0,0 1 1,0-1-1,-1 0 0,1 1 1,0-1-1,0 1 0,0-1 0,0 1 1,-1-1-1,1 1 0,0 0 1,-1-1-1,1 1 0,0 0 1,-1-1-1,1 1 0,-1 0 1,1 0-1,-1 0 0,1 0 1,-1-1-1,0 1 0,1 0 0,-1 0 1,0 0-1,0 0 0,0 0 1,1 2-1,0 5 2,-1 0-1,1 0 1,-2 11-1,1-10-58,0-3 87,0-1 1,1 1-1,-1 0 1,1 0-1,0 0 0,1-1 1,-1 1-1,5 8 1,-5-11-12,0-1 1,1 0 0,-1-1 0,0 1 0,1 0-1,-1 0 1,1-1 0,0 1 0,0-1 0,-1 1-1,1-1 1,0 0 0,0 1 0,0-1 0,0 0-1,1 0 1,-1-1 0,0 1 0,0 0 0,0-1 0,1 1-1,-1-1 1,0 0 0,5 0 0,0 0 15,0-1 0,0 0 0,-1-1-1,1 1 1,0-1 0,-1-1 0,12-4 0,45-28 51,-36 18-117,95-59 4,-115 73 38,-1-1 0,1 0 0,-1-1 0,0 1 0,0-1 0,7-9 0,-26 25-120,2-3 103,-16 16 0,16-11 11,0 1 0,1 1 0,1-1 0,0 1 1,1 1-1,0 0 0,1 0 0,1 0 0,1 1 1,-4 17-1,8-27 2,0-1 1,0 0-1,1 0 1,-1 0-1,2 1 0,-1-1 1,0 0-1,1 0 1,1 0-1,-1 0 1,3 6-1,-4-11 12,0 0-1,0 0 0,1 0 1,-1 0-1,1 0 1,-1 0-1,1-1 0,-1 1 1,1 0-1,-1 0 1,1 0-1,0-1 1,-1 1-1,1 0 0,0-1 1,0 1-1,0-1 1,-1 1-1,1-1 1,0 1-1,0-1 0,0 0 1,0 1-1,0-1 1,0 0-1,0 0 1,0 1-1,0-1 0,0 0 1,0 0-1,0 0 1,0 0-1,0 0 0,0-1 1,1 1-1,2-1 19,-1-1-1,1 1 1,-1-1-1,0 1 0,1-1 1,-1 0-1,0 0 1,4-5-1,2-2 10,0 0 0,14-19 0,-13 15-23,85-133 205,-70 105-242,-4 5 77,-2-1-1,25-67 1,-25 50-67,-3-1 1,-2 0-1,11-102 0,-24 146-50,0-1 0,-1 0-1,-2-22 1,2 33 54,0 0 0,-1 0 0,1 0 0,0 0 0,0 0 0,-1 0 0,1 0 0,-1-1 0,1 1 0,-1 0 0,1 0 1,-1 1-1,0-1 0,1 0 0,-1 0 0,-1-1 0,1 2 3,1-1 1,-1 1 0,1 0-1,-1 0 1,0 0-1,1 0 1,-1-1 0,1 1-1,-1 0 1,0 0 0,1 0-1,-1 0 1,1 0-1,-1 0 1,1 1 0,-1-1-1,0 0 1,1 0 0,-1 0-1,1 1 1,-1-1-1,0 0 1,-2 3-28,0-1-1,-1 0 1,1 1-1,0 0 1,1-1-1,-1 1 1,-2 4-1,-15 22-26,1 1 0,2 1-1,1 0 1,2 1 0,-14 42 0,20-51 52,1 0 1,1 1-1,1 0 0,2 0 1,0 0-1,1 1 1,2 24-1,1-37 18,0 0-1,1 0 1,0 0-1,1 0 1,1 0-1,9 21 1,-9-25 15,0 0 1,1-1-1,0 1 1,1-1-1,-1 0 1,1 0-1,1-1 1,-1 0-1,1 0 1,10 6-1,-13-9-2,0-1 0,0 0 0,0 0 0,1 0 0,-1 0 0,1-1 0,-1 0 0,1 0 0,-1 0 0,1-1 0,5 1 0,-2-1-2,0-1-1,1 0 0,-1 0 1,0 0-1,13-5 0,4-4 61,0 0-1,42-26 1,-60 32-56,6-3 6,-1-1-1,1 0 0,-1 0 0,-1-1 0,19-19 0,-29 27-21,10-11-16,14-22 0,-25 33 4,0 1-1,0 0 1,0 0 0,0 0-1,0 0 1,1-1 0,-1 1-1,0 0 1,0 0 0,0 0-1,0 0 1,0-1 0,0 1-1,0 0 1,0 0 0,0 0-1,1-1 1,-1 1 0,0 0-1,0 0 1,0-1-1,0 1 1,0 0 0,0 0-1,0 0 1,-1-1 0,1 1-1,0 0 1,0 0 0,0 0-1,0-1 1,0 1 0,0 0-1,0 0 1,0 0 0,-1-1-1,-7 2-199,-10 7 69,13-4 128,0 0-1,0 0 0,0 1 1,1 0-1,0-1 0,0 2 1,0-1-1,1 0 1,-1 1-1,1-1 0,1 1 1,-1 0-1,1 0 0,0 0 1,0 1-1,-1 10 0,2-10 12,0 1 0,1-1-1,0 1 1,0-1 0,1 1-1,0-1 1,0 0 0,1 1 0,0-1-1,0 0 1,1 0 0,-1 0-1,2 0 1,4 8 0,-7-14 6,-1 0 1,1 0-1,0 0 1,0 0-1,0 0 1,0 0 0,0 0-1,0 0 1,0 0-1,0 0 1,0-1-1,0 1 1,1 0-1,-1-1 1,0 1 0,0-1-1,1 1 1,-1-1-1,0 0 1,3 1-1,-2-1 2,1-1-1,-1 1 1,1 0-1,-1-1 0,1 1 1,-1-1-1,1 0 1,-1 0-1,0 0 0,4-2 1,4-3 8,-1-1 0,0 0 0,0 0 0,8-10 0,-4 4 17,2 1-1,0 0 0,0 1 0,32-17 0,-36 22-70,0 1-1,1 0 1,-1 1-1,1 0 0,0 1 1,0 0-1,0 1 1,21-1-1,-32 3 31,0 0 0,0 0 0,0 0 0,1 1 0,-1-1-1,0 0 1,0 1 0,0-1 0,0 0 0,0 1 0,1-1 0,-1 1-1,0 0 1,0-1 0,0 1 0,-1 0 0,1 0 0,0 0-1,0 0 1,0 0 0,-1-1 0,1 1 0,0 1 0,-1-1 0,1 0-1,-1 0 1,1 0 0,-1 0 0,1 0 0,-1 0 0,0 1-1,0-1 1,1 0 0,-1 0 0,0 0 0,0 1 0,-1 1 0,1 6-6,0 0 0,-1 0 0,-4 17 0,3-18 26,-4 11-24,5-16 28,-1 0-1,1 0 0,0 0 1,0 0-1,1 1 1,-1-1-1,0 0 0,1 0 1,0 1-1,0-1 0,0 0 1,0 1-1,1-1 1,0 4-1,-1-6-11,1-1 0,-1 1 1,0-1-1,0 0 0,1 1 0,-1-1 0,0 0 1,1 1-1,-1-1 0,0 0 0,1 0 0,-1 1 1,1-1-1,-1 0 0,0 0 0,1 0 0,-1 0 1,1 1-1,-1-1 0,1 0 0,-1 0 0,1 0 1,-1 0-1,0 0 0,1 0 0,-1 0 0,1 0 1,18-6 153,15-16 80,-31 20-210,48-35 28,-29 19-112,1 2 1,1 1 0,42-22 0,-65 37 43,-1 0 0,0-1 0,1 1 0,-1 0 0,1 0 0,-1-1 0,1 1 0,-1 0 0,1 0 0,-1 0 0,1 0 0,-1 0 0,1 0 0,-1 0 0,1 0 0,-1 0 0,1 0 0,-1 0 0,1 0 0,-1 0 0,1 0 0,0 0 0,-1 0 0,0 0 0,1 1 0,-1-1 0,1 0 0,-1 0 0,1 1 0,-1-1 0,1 0 0,-1 1 0,0-1 0,1 0 0,-1 1 0,0-1 0,1 1 0,-1-1 0,0 0 0,1 1 0,-1 0 0,1 2-21,-1 0 0,1 0 1,-1 0-1,0 0 0,0 0 0,-1 4 0,1 2 111,0-1-100,-1 6 16,2 0 1,0 0 0,4 21 0,-4-31 9,-1-1 0,1 0 0,1 1 0,-1-1 0,0 0 0,1 0 0,0 0 0,-1 0 0,1 0 0,0 0 0,1-1 0,-1 1 0,0-1 0,1 1 0,0-1 0,-1 0 0,1 0 0,0 0 0,5 2 0,-7-3-2,1-1 1,-1 1-1,1-1 0,0 1 1,-1-1-1,1 0 0,0 0 1,-1 0-1,1 0 1,0 0-1,-1 0 0,1 0 1,0 0-1,-1-1 1,1 1-1,0-1 0,-1 1 1,2-2-1,2-1 47,0 1 0,0-1-1,7-7 1,-9 8-9,12-11 30,-1 0 0,-1-1-1,21-28 1,-11 12-23,59-74 165,-66 81-219,-1-2 0,20-42 0,-13 12-27,-2-1 1,20-95 0,-37 139 9,-2 10-10,-1 0 0,1-1 0,-1 1 0,1-1 0,-1 1 0,0 0 0,0-1 0,0 1 0,0-1-1,-1-2 1,1 5 27,0 0 0,0 0 0,0 0 0,0 0 0,0-1 0,0 1 0,0 0 0,0 0 0,0 0 0,-1 0 0,1 0 0,0 0 0,0 0 0,0-1 0,0 1 0,0 0 0,0 0 0,0 0 0,0 0 0,0 0 0,0 0 0,-1 0 0,1 0 0,0 0 0,0 0 0,0 0 0,0 0 0,0 0 0,0 0 0,0 0 0,-1 0 0,1-1 0,0 1 0,0 0 0,0 0 0,0 0 0,0 1 0,0-1 0,0 0 0,-1 0 0,1 0 0,0 0 0,0 0 0,0 0 0,0 0 0,0 0 0,0 0 0,0 0 0,-1 0 0,1 0 0,0 0 0,0 0 0,0 0 0,0 0 0,0 1 0,-9 8-65,-5 15 21,2-1-28,2 0-1,0 1 0,2 0 1,-9 40-1,15-51 108,0 0 0,0-1 0,2 1 0,-1 0 0,2-1 0,0 1 0,0 0 0,1-1 0,1 1 0,0-1 0,6 17 0,2-7 46,1 0-1,0-1 0,2 0 0,0-1 0,2-1 1,26 27-1,-36-40-47,0 0 1,0-1-1,0 0 1,1-1-1,0 1 1,0-1-1,0 0 0,9 3 1,-12-5-344,1-1 0,-1 0 0,0 0 0,1 0 0,-1 0 0,1-1 0,-1 0 0,1 0 0,-1 0 0,1 0 1,-1-1-1,0 0 0,1 0 0,-1 0 0,0 0 0,6-3 0,8-4-1355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0 989 2720,'0'-2'3824,"1"2"-3630,0 0-1,0 0 0,0 0 1,0 0-1,0 0 1,0 0-1,0 0 0,0 0 1,0 0-1,0-1 1,0 1-1,0 0 0,-1-1 1,3 0-1,9-4 107,-9 4-248,-1 0 0,1 0 0,-1 0-1,0 0 1,1 0 0,-1 0 0,3-3 0,5-6 77,0 1 1,-1-2-1,-1 1 1,0-1-1,9-15 1,-6 5-32,-1 0 0,10-32 1,-6 10 95,46-118 86,-42 117-178,-1-1-1,19-82 0,-13-13-207,-17 111 116,0-41 0,4-15-46,-9 80-9,0 2-1,0-1 1,0 0 0,1 0 0,0 0 0,-1 0 0,1 1 0,0-1 0,1 1 0,3-5 0,-5 7 41,-1 1 0,1-1 1,-1 1-1,1-1 0,-1 1 1,0 0-1,1-1 1,0 1-1,-1 0 0,1 0 1,-1-1-1,1 1 0,-1 0 1,1 0-1,-1 0 0,1 0 1,0 0-1,-1 0 0,1 0 1,-1 0-1,1 0 1,0 0-1,-1 0 0,1 0 1,0 0-1,0 1-11,0-1 0,1 1 0,-1 0-1,0-1 1,0 1 0,0 0 0,0 0 0,0 0 0,0 0-1,1 2 1,1 1-31,1 1 1,-2 0-1,1 0 0,2 7 0,69 243 374,-50-159-176,-16-59 94,-1 1 0,-2 0 1,-2 1-1,-1-1 0,-4 43 0,2-79-241,-1 19 208,-1 1-1,-1 0 0,-9 36 1,10-52-108,0 0 0,-1 0 0,1 0 0,-1-1 0,0 1 0,-1-1 0,-6 9 0,7-12-24,0 1 1,0 0 0,0-1-1,0 0 1,0 0 0,0 0-1,-1 0 1,1 0-1,0-1 1,-1 1 0,0-1-1,1 0 1,-8 1 0,4-1-33,0 0 0,1-1 0,-1 0 0,0-1 0,0 1 1,1-1-1,-1-1 0,0 1 0,1-1 0,-11-4 0,-1-3-112,1 0 0,-21-15-1,26 17-52,9 4 25,-13-6-41,16 9 106,-1 0 1,1 0 0,-1-1-1,1 1 1,-1 0-1,0 0 1,1 0-1,-1-1 1,1 1 0,-1 0-1,0 0 1,1 0-1,-1 0 1,1 0-1,-1 0 1,0 0 0,1 0-1,-1 1 1,1-1-1,-2 0 1,3 2-78,0 0 1,0 0-1,0 0 0,1 0 1,-1 0-1,0-1 0,1 1 1,-1-1-1,3 3 0,-4-4 101,5 6-12,1-1-1,-1 1 1,1-1 0,0-1 0,1 1 0,-1-1 0,1 0 0,0 0 0,0 0 0,9 2 0,2-2 97,0 0 0,1-1 1,-1-2-1,1 1 0,0-2 0,0-1 1,31-4-1,-10-2 20,-1-2 1,57-21-1,-57 15 18,-1-3 0,38-24 0,-65 35-70,1 0 0,-1-2 0,-1 1 0,19-20 1,-19 14-223,-10 13-83,-5 7 92,-2 7 30,0-1 1,0 2-1,1-1 1,0 0-1,1 1 1,-4 21 0,7-25 153,0 0 1,1 1 0,0-1-1,0 1 1,2-1 0,-1 0-1,1 1 1,0-1 0,5 16 0,-5-23 13,-1 0 1,1-1 0,0 1-1,0 0 1,1-1 0,-1 0 0,0 1-1,1-1 1,0 0 0,-1 0 0,1 1-1,0-1 1,0 0 0,0-1 0,0 1-1,0 0 1,1-1 0,-1 1 0,1-1-1,-1 0 1,1 0 0,-1 0-1,1 0 1,-1 0 0,1 0 0,0-1-1,-1 1 1,1-1 0,5 0 0,-2 0 2,-1-1 0,1 0 0,-1 0 0,0 0 0,1-1 0,-1 0 0,0 0 0,0 0 0,0-1 0,0 0 0,0 0 0,-1 0 0,9-7 0,-4 1 36,0 0 0,-1-1 0,0 1 0,0-2 0,-1 1 0,0-1 0,5-13 0,-9 17-56,1-1-1,-2 1 1,1-1 0,-1 0-1,-1 0 1,1 0-1,-1 0 1,-1-1 0,1 1-1,-1 0 1,-1 0 0,-1-11-1,1 16-38,0 0 0,1 0 1,-2 1-1,1-1 0,0 0 0,0 0 0,-1 1 0,0-1 0,1 0 0,-1 1 1,0 0-1,0-1 0,-1 1 0,1 0 0,0 0 0,-1 0 0,1 0 1,-1 1-1,0-1 0,1 1 0,-1 0 0,0-1 0,0 1 0,0 0 0,0 1 1,0-1-1,0 0 0,0 1 0,0 0 0,0 0 0,0 0 0,0 0 1,0 0-1,0 1 0,0-1 0,0 1 0,0 0 0,0 0 0,-5 2 1,-1 1-45,1 1 0,0 0 0,-13 10 0,13-9 172,0 0 1,-13 7-1,26-18-48,0-1 1,0 0 0,5-8-1,20-26-259,-16 28 162,0 0 0,1 0 0,1 1 0,-1 1 0,2 1 1,-1 0-1,29-10 0,-18 9-24,0 2 1,0 1-1,0 2 1,39-4-1,-62 9 47,0 0 0,-1 0 1,1 0-1,0 0 0,-1 1 0,6 0 0,-7 0 21,-1-1 0,0 1 0,0-1 1,0 1-1,1-1 0,-1 1 0,0 0 0,0-1 0,0 1 0,0 0 0,0 0 0,0 0 0,0 0 0,0 0 0,-1 0 0,1 0 0,0 0 1,-1 0-1,1 0 0,0 0 0,0 2 0,-1 1 27,0 1 1,0 0 0,0-1-1,0 1 1,-1-1-1,-1 8 1,1-7-10,-10 43 179,-26 72 0,29-98-197,-22 69 415,29-83-103,2-8-305,-1 0 0,0 1 0,0-1 0,0 0 0,1 0 0,-1 0 1,0 0-1,0 0 0,0 0 0,1 0 0,-1 0 0,0 0 0,0 0 0,0 0 1,1 0-1,-1 0 0,0 0 0,0 0 0,0 0 0,1 0 0,-1 0 0,0 0 0,0 0 1,0 0-1,1 0 0,-1-1 0,0 1 0,0 0 0,0 0 0,0 0 0,1 0 1,-1 0-1,0 0 0,0-1 0,0 1 0,0 0 0,0 0 0,0 0 0,0 0 1,1-1-1,-1 1 0,54-72 370,41-36-627,-75 89 153,1 0 0,1 2 0,26-17 0,-46 33 61,0-1 0,0 1 1,0 0-1,1 0 0,-1 0 0,0 0 0,1 1 0,-1-1 1,1 1-1,3-1 0,-5 1 26,0 0 1,0 0 0,0 0-1,0 1 1,1-1 0,-1 0-1,0 0 1,0 1 0,0-1-1,0 1 1,0-1 0,0 1-1,-1-1 1,1 1-1,0 0 1,0 0 0,0-1-1,0 1 1,-1 0 0,1 0-1,0 0 1,-1-1 0,1 1-1,-1 0 1,2 2-1,-1 2 7,0-1-1,0 1 0,0 0 0,-1-1 0,1 1 1,-2 9-1,1-8 1,-1 23-2,-2 1 0,-8 32-1,2-14-1,9-44-32,-5 33 472,6-29 27,6-23 45,20-80-507,-24 88-23,27-75-4,-25 71 21,0 0-1,1 0 0,0 0 1,15-17-1,-19 26-45,-1-1 0,1 1-1,-1 1 1,1-1-1,0 0 1,0 0 0,0 1-1,0-1 1,1 1-1,-1-1 1,0 1 0,0 0-1,1 0 1,-1 0-1,1 0 1,-1 0 0,4 0-1,-5 1 37,-1 0 0,1 0-1,-1 1 1,0-1 0,1 0 0,-1 0-1,1 0 1,-1 1 0,1-1 0,-1 0-1,1 0 1,-1 1 0,0-1 0,1 0 0,-1 1-1,0-1 1,1 1 0,-1-1 0,0 0-1,1 1 1,-1-1 0,0 1 0,0-1-1,0 1 1,1-1 0,-1 1 0,0-1-1,0 1 1,0-1 0,0 1 0,2 21-96,-2-14 93,1 30 67,-4 38 0,0-50-16,2 1 1,1-1-1,1 1 1,5 32-1,-5-56-23,-1-1 0,1 1 0,0-1 0,-1 1 0,1-1-1,0 0 1,0 1 0,1-1 0,-1 0 0,0 0 0,1 0 0,0 0 0,-1 0-1,1 0 1,0 0 0,0-1 0,0 1 0,0-1 0,0 1 0,0-1 0,0 0 0,1 1-1,-1-1 1,0 0 0,1-1 0,-1 1 0,1 0 0,-1-1 0,1 0 0,-1 1-1,1-1 1,0 0 0,4 0 0,4-2 10,0 1 0,0-1 0,0-1 0,0 0 0,-1-1 0,13-5 0,-2-1 7,-1-2 0,0 0 0,0-1 1,-2-1-1,31-29 0,-34 28 29,-1 0 1,0-1-1,-2-1 1,1 0-1,17-33 0,-27 42-78,1 1 0,-1-1 0,0 0 0,3-13 0,-6 19 7,1 1 0,-1-1 0,0 0 0,1 1 0,-1-1 0,0 0 0,0 1 0,0-1 0,0 0 0,-1 1 0,1-1 0,0 0 0,-1 1 1,1-1-1,-1 0 0,1 1 0,-1-1 0,-1-2 0,2 4 1,-1-1 1,1 1 0,-1-1-1,1 1 1,0-1 0,-1 1-1,1-1 1,-1 1 0,1 0-1,-1-1 1,1 1 0,-1 0-1,0-1 1,1 1 0,-1 0-1,1 0 1,-1-1 0,0 1-1,1 0 1,-1 0 0,1 0-1,-1 0 1,0 0 0,1 0-1,-1 0 1,0 0 0,1 0-1,-1 0 1,1 0 0,-1 1-1,0-1 1,1 0 0,-1 0-1,0 1 1,-22 13-164,23-14 171,-14 12 37,0 0-1,1 1 1,1 0-1,0 1 1,1 0-1,0 1 1,2 0-1,-1 1 1,2 0-1,0 1 1,1-1-1,-9 33 0,15-45 8,0 1-1,0 0 0,0 0 1,1 0-1,0 0 0,0 0 1,0 0-1,0 0 0,1 0 1,0 0-1,0 0 0,0-1 1,1 1-1,-1 0 0,1-1 1,0 1-1,1-1 0,-1 1 1,1-1-1,0 0 0,0 0 1,0 0-1,0-1 0,1 1 1,-1-1-1,1 0 0,4 3 1,2 0 30,0 0 0,1-1 0,0 0 0,0-1 0,0 0 0,0-1 0,0 0 0,1-1 0,0 0 0,-1-1 0,1 0 0,16-2 0,-9 0-441,-1-1 0,0-1 0,0 0 0,0-2 0,0 0 0,0-1 0,19-9 0,-5-3-3263,-1 1 1083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12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27 168 6560,'-17'-20'2976,"7"12"-288,15 11-1728,3-6 160,6 3-672,17-9 416,11 1-480,24-7-192,2 7-128,14-12-64,-6 8 0,-13-8-2048,-10 7 1120,-16-7-6336,-10 5 4064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13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207 80 9152,'-85'-80'4128,"27"80"-3584,35 0-224,9 4-288,-4-1-224,10 5 96,8 1-2624,3 2 1472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18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1203 3072,'4'-9'5004,"-4"9"-4879,18-10 766,-8 5-458,9-6-304,0-1 1,-2-1-1,1 0 0,-2-1 1,0-1-1,0-1 0,24-33 1,-37 46-84,-1 0 0,0 0 0,1 0 1,-1 0-1,4-3 0,0 3-8,-4 5-29,-3 4-3,-91 308 1610,75-251-1280,-3 0 0,-3-2 0,-54 107 0,41-98 11,-21 38 1983,79-137-1410,1 1-848,2-9-78,-2 0-1,31-69 0,25-91 118,-13 30-131,-44 117-135,36-59-1,-48 92 129,10-18-123,-19 34 119,0-1 0,0 1 0,0-1-1,0 1 1,0-1 0,1 1 0,-1 0 0,1-1-1,-1 1 1,1 0 0,-1 0 0,1 0 0,-1 0-1,4 0 1,-5 0 22,1 1 0,-1 0-1,1 0 1,-1 0 0,1 0 0,-1 0 0,1 0-1,-1 0 1,1 0 0,0 0 0,-1 0-1,1 0 1,-1 0 0,1 1 0,-1-1-1,1 0 1,-1 0 0,1 0 0,-1 1-1,1-1 1,-1 0 0,0 1 0,1-1 0,-1 0-1,1 1 1,-1-1 0,0 0 0,1 1-1,-1 0 1,1 0 3,-1 0 0,1 1 0,-1-1 0,0 0 0,0 0 0,1 1 0,-1-1 0,0 0 0,0 1 0,0-1-1,-1 2 1,0 4 22,-1-1-1,0 1 1,-4 10-1,1-8-3,0-1 0,-10 13 0,-2 5 48,3-2 164,-1-1 0,-24 29 0,32-42-262,14-14-25,8-4 47,-6 4-26,157-71-135,-73 42 242,107-44 169,-184 70-244,-2 0 0,1-2 0,-1 0 1,0 0-1,18-17 0,-30 24 19,-1 0 1,1 0-1,0 0 0,-1 0 0,0 0 1,1 0-1,-1-1 0,0 1 0,1-3 1,-2 5-13,0-1 0,0 1 0,0-1 0,0 1 0,0-1 0,1 1 0,-1-1 0,0 1 0,0-1-1,0 1 1,0-1 0,-1 1 0,1-1 0,0 1 0,0-1 0,0 1 0,0-1 0,0 1 0,-1-1 0,1 1 0,0-1 0,0 1 0,-1-1 0,1 1 0,0 0 0,-1-1 0,1 1 0,0-1 0,-1 1 0,1 0 0,-1-1 0,1 1 0,0 0 0,-1 0 0,1-1 0,-1 1 0,1 0 0,-1 0 0,1 0 0,-1 0 0,1 0 0,-1-1 0,1 1 0,-1 0 0,1 0 0,-1 0 0,1 0 0,-1 0-1,-1 1 1,0-1-1,0 1 0,0 0 0,-1 0-1,1 0 1,0 0 0,0 1 0,0-1-1,0 0 1,0 1 0,1-1 0,-1 1-1,0 0 1,1 0 0,-3 2-1,4-4 4,0 1-1,0-1 0,0 0 1,0 0-1,0 0 0,0 0 0,0 0 1,0 1-1,0-1 0,0 0 1,0 0-1,0 0 0,0 0 0,0 1 1,0-1-1,0 0 0,0 0 1,1 0-1,-1 0 0,0 0 0,0 1 1,0-1-1,0 0 0,0 0 1,0 0-1,0 0 0,1 0 0,-1 0 1,0 0-1,0 0 0,0 1 1,0-1-1,0 0 0,0 0 0,1 0 1,-1 0-1,0 0 0,0 0 1,0 0-1,0 0 0,1 0 0,-1 0 1,0 0-1,0 0 0,0 0 1,0 0-1,1 0 0,-1 0 0,0 0 1,15 0-20,-7 0 58,10 1-22,0-1 0,37-6 0,-41 3-39,1 1 0,0 1 0,-1 0 0,1 1 0,0 1 0,15 2 0,-25-2 12,-1 1 0,0-1 0,0 1 0,0 0 0,0-1 0,0 2 0,0-1 0,0 0 0,-1 1-1,1 0 1,-1 0 0,4 4 0,-5-5 12,-1 0 0,1 0 0,-1 0 0,1 0-1,-1 1 1,0-1 0,0 0 0,0 1 0,0-1 0,0 1 0,0 0 0,-1-1-1,0 1 1,1 0 0,-1-1 0,0 1 0,0 0 0,0-1 0,-1 1 0,0 4-1,-6 19 32,3-14-15,1 0 1,0 0-1,1 0 0,-1 16 0,3-27-2,0 0-1,0 1 0,0-1 0,0 0 0,0 0 0,0 0 1,0 1-1,1-1 0,-1 0 0,0 0 0,0 0 0,1 0 1,-1 0-1,1 1 0,-1-1 0,1 0 0,0 0 0,-1 0 1,1 0-1,0-1 0,0 1 0,0 0 0,-1 0 0,1 0 1,0-1-1,0 1 0,0 0 0,0-1 0,0 1 0,0-1 1,1 1-1,-1-1 0,0 1 0,0-1 0,0 0 0,2 1 1,3-1 77,0-1 0,0 1 0,0-1 0,0 0 0,0 0 0,6-3 1,-4 2-87,257-87 502,-176 50-939,-89 39 426,0 0 0,0 0-1,1 0 1,-1 0 0,0 0 0,0 0 0,0 0 0,0 0 0,0 0 0,0 0 0,1 0-1,-1 0 1,0 0 0,0 0 0,0-1 0,0 1 0,0 0 0,1 0 0,-1 0-1,0 1 1,0-1 0,0 0 0,0 0 0,0 0 0,0 0 0,1 0 0,-1 0 0,0 0-1,0 0 1,0 0 0,0 0 0,0 0 0,0 0 0,1 0 0,-1 0 0,0 0 0,0 1-1,0-1 1,0 0 0,0 0 0,0 7-80,-4 8 12,-1-4 45,1 0-1,0 0 1,1 1-1,0 0 1,-1 17-1,4-26 44,-1 1-1,1-1 1,0 1 0,0-1-1,0 1 1,1-1-1,-1 1 1,1-1 0,0 0-1,0 1 1,0-1-1,1 0 1,-1 1 0,1-1-1,-1 0 1,1 0-1,0 0 1,0-1 0,0 1-1,1 0 1,-1-1-1,1 1 1,3 2-1,-4-4 14,-1-1 0,0 1 0,1 0 0,-1-1 0,1 1 0,-1-1 0,1 1 0,-1-1-1,1 0 1,0 0 0,-1 1 0,1-1 0,-1 0 0,1-1 0,0 1 0,-1 0-1,1 0 1,-1-1 0,1 1 0,-1-1 0,1 1 0,-1-1 0,1 0 0,-1 1-1,1-1 1,-1 0 0,0 0 0,0 0 0,1 0 0,0-2 0,1 0-14,0 0-1,0 0 1,-1 0 0,1 0 0,-1-1-1,0 0 1,0 1 0,-1-1 0,1 0 0,-1 0-1,2-5 1,-1 1 18,-1 0 0,0 0 0,-1 0 0,0 0-1,0 0 1,-1 0 0,-2-15 0,1 18-58,1-1 0,-1 1-1,0-1 1,0 1 0,-1 0 0,1 0-1,-1 0 1,0 1 0,0-1 0,-1 1-1,-7-8 1,10 11-1,-1 0-1,1-1 1,-1 1-1,0 0 1,0 0 0,1 0-1,-1 0 1,0 1-1,0-1 1,0 0 0,0 1-1,0 0 1,0-1-1,0 1 1,0 0 0,-2 0-1,2 0 10,1 0 1,0 0-1,0 0 0,0 1 0,0-1 0,0 0 0,0 0 0,0 1 1,0-1-1,0 1 0,0-1 0,0 1 0,0 0 0,0-1 1,0 1-1,1 0 0,-1-1 0,0 1 0,0 0 0,1 0 1,-1 0-1,0 0 0,1 0 0,-1-1 0,1 1 0,-1 0 0,1 0 1,-1 2-1,1-2 18,0 0 1,0-1 0,0 1-1,0 0 1,0 0-1,0 0 1,0 0 0,1-1-1,-1 1 1,0 0-1,0 0 1,1 0 0,-1 0-1,0-1 1,1 1-1,-1 0 1,1 0 0,-1-1-1,1 1 1,-1 0-1,1-1 1,0 1 0,-1-1-1,1 1 1,0-1-1,-1 1 1,1-1-1,0 1 1,0-1 0,-1 0-1,1 1 1,1-1-1,2 2 42,1-1-1,-1 0 1,0 0-1,0 0 1,5 0-1,2-1-13,-1 0 0,0-1 0,1-1 1,-1 0-1,0 0 0,0-1 0,0 0 0,0 0 0,14-8 0,8-6-5,39-27 0,-45 26 28,0-2 0,40-40 0,32-52 109,-59 58-47,-1-2 1,42-85-1,-68 118-161,-1 0 26,-2 1 1,0-1-1,7-32 0,-14 44-316,-2 11 332,0 0 0,-1 0 0,1-1 0,0 1 0,0 0 0,0 0 0,0 0 0,0 0-1,0 0 1,0 0 0,0 0 0,0 0 0,0 0 0,0 0 0,0 0 0,0 0 0,0 0 0,-1 0 0,1 0 0,0 0 0,0-1 0,0 1 0,0 0 0,0 0 0,0 0 0,0 0-1,0 0 1,0 0 0,0 0 0,-1 0 0,1 0 0,0 0 0,0 0 0,0 0 0,0 1 0,0-1 0,0 0 0,0 0 0,0 0 0,0 0 0,0 0 0,-1 0 0,1 0 0,0 0-1,0 0 1,0 0 0,0 0 0,0 0 0,0 0 0,0 0 0,0 0 0,-15 18-353,9-8 290,0 0 1,0 1 0,-7 21-1,-19 68 20,-33 192-1,65-290 52,-18 125 151,16-108-100,1 1-1,1 0 1,1 0-1,4 27 1,-4-43 36,0 0 0,0-1 0,0 1 0,1 0 0,-1-1 0,1 1 0,4 5 0,-6-8-52,1 0 0,0 0 0,0 0 0,-1 0 1,1 0-1,0 0 0,0-1 0,0 1 0,0 0 1,0 0-1,0-1 0,0 1 0,1-1 0,-1 1 1,0-1-1,0 0 0,0 1 0,0-1 0,1 0 1,-1 0-1,0 0 0,0 1 0,1-2 0,-1 1 1,0 0-1,0 0 0,2 0 0,2-2-21,-1 0-1,1 0 0,-1 0 1,0-1-1,0 1 1,0-1-1,0 0 1,0 0-1,-1-1 0,1 1 1,-1-1-1,5-5 1,3-7 1,16-29 1,-26 44-3,1-3-11,9-15-51,-1 0 1,10-29 0,-20 51-27,0-1-1,0 1 0,0 0 1,0-1-1,1 1 1,-1-1-1,1 1 1,0-1-1,0 1 1,0-1-1,0 0 0,0 1 1,2 1-1,-1 0 93,-1-1-1,2 0 1,-1 0-1,0 0 1,1 0-1,-1 0 1,1 0 0,0-1-1,0 1 1,0-1-1,0 0 1,4 2-1,-1-1-1,0-2 0,1 1 1,-1-1-1,0 1 0,1-2 0,-1 1 0,11-1 1,49-6 98,187-51 61,-127 16-144,-107 33-16,-17 7-10,-1 0 0,1 0 0,0 0 0,0 0 0,0 0 0,0 1 0,1-1 0,2 0 0,-5 1-12,0 0 1,0 0-1,1 1 0,-1-1 1,0 0-1,0 0 0,0 0 1,1 0-1,-1 1 1,0-1-1,0 0 0,0 0 1,1 1-1,-1-1 0,0 0 1,0 0-1,0 0 1,0 1-1,0-1 0,0 0 1,0 1-1,0-1 0,1 0 1,-1 0-1,0 1 1,0-1-1,0 0 0,0 0 1,0 1-1,0-1 1,-1 0-1,1 1 0,0-1 1,0 0-1,0 0 0,0 1 1,-2 2-26,1-1 0,-1 1 0,0 0 0,0-1 0,0 1 0,0-1 0,0 0 0,0 0 1,-5 3-1,-29 18 327,15-10-219,-34 21-166,27-17 21,0 1-1,1 0 1,-48 45-1,71-58 109,0-1 0,0 1 1,1 0-1,-5 8 0,7-11-21,1-1-1,-1 0 1,0 1-1,1-1 1,0 1-1,-1-1 1,1 1-1,0-1 1,0 1 0,0 1-1,0-2-5,0 0 0,0-1-1,0 1 1,0 0 0,0-1-1,1 1 1,-1 0 0,0-1-1,1 1 1,-1-1 0,0 1-1,1 0 1,-1-1 0,1 1-1,-1-1 1,1 1 0,-1-1-1,1 0 1,-1 1 0,1-1-1,-1 0 1,1 1 0,1 0-1,0-1 8,0 1-1,0-1 1,0 1-1,0-1 0,0 0 1,0 0-1,0 0 1,0 0-1,0 0 0,0 0 1,0 0-1,0-1 0,2 0 1,27-11 114,-16 6-65,15-5-10,0-1-1,-1-2 1,0-1 0,35-25-1,10-18-399,-84 88-102,8-23 432,2-1 0,-1 1 0,1 0 0,0 0 0,1 13 0,0-19 22,-1 1 0,0-1 0,1 1 0,0-1 0,-1 0 0,1 1 0,0-1 0,-1 1 0,1-1 0,0 0 0,0 0 1,0 1-1,0-1 0,0 0 0,0 0 0,1 0 0,-1 0 0,0 0 0,0-1 0,1 1 0,-1 0 0,1-1 0,-1 1 0,1 0 0,-1-1 1,1 0-1,-1 1 0,1-1 0,-1 0 0,1 0 0,-1 0 0,4 0 0,0 0 8,1-1 0,-1 0 1,1 0-1,-1 0 0,0-1 0,1 1 1,-1-1-1,0-1 0,0 1 0,0-1 0,0 0 1,4-3-1,7-7 9,28-27 0,-24 21-19,6-7 44,-1-1 1,26-37 0,33-61 36,-82 123-91,52-84 36,58-126 0,-98 183-49,-2 0 0,-2-1 1,0 0-1,-2-1 0,-1 0 0,2-33 1,-8 63-8,-1 0-1,0 0 1,0 0 0,0 0 0,0-1-1,0 1 1,0 0 0,0 0 0,0 0 0,-1 0-1,1 0 1,0 0 0,-1 0 0,1 0 0,-1-2-1,0 3 12,1 0 0,0 0 0,-1 0 0,1 0 0,0 0 0,-1 0 0,1 0 0,0 0 0,-1 0 0,1 0-1,0 0 1,-1 0 0,1 0 0,-1 0 0,1 0 0,0 0 0,-1 0 0,1 0 0,0 1 0,0-1 0,-1 0-1,1 0 1,0 0 0,-1 0 0,1 1 0,0-1 0,0 0 0,-1 0 0,1 1 0,0-1 0,-6 6-128,1 0 0,-9 13 0,11-14 110,-16 21-52,2 1 0,1 1 0,-14 36 0,15-23 59,2 1 0,1 1-1,3 0 1,1 1 0,3 0-1,1 0 1,2 45 0,3-68 72,1 0 0,0-1-1,8 28 1,-8-40 7,0 1 0,1-1-1,1 0 1,-1 1-1,1-2 1,0 1 0,1 0-1,0-1 1,0 0-1,9 9 1,-11-13-26,-1-1 1,1 1-1,0-1 0,0 0 1,0 0-1,0 0 0,0-1 0,0 1 1,0-1-1,1 1 0,-1-1 1,0 0-1,1 0 0,-1-1 1,1 1-1,-1-1 0,8 0 0,-5-1-7,1-1 0,0 0 0,-1-1 0,1 0-1,-1 0 1,0 0 0,0-1 0,0 0-1,-1 0 1,1 0 0,-1 0 0,0-1-1,0 0 1,-1 0 0,8-11 0,-3 2-33,-1 0-1,0-1 1,0 0 0,-2-1-1,7-23 1,-11 29-87,-2 10 87,0 0 0,0-1 0,0 1-1,0 0 1,0-1 0,0 1 0,0 0 0,0 0-1,0-1 1,0 1 0,0 0 0,0-1 0,0 1 0,0 0-1,0 0 1,0-1 0,1 1 0,-1 0 0,0 0-1,0-1 1,0 1 0,1 0 0,-1 0 0,0-1 0,0 1-1,0 0 1,1 0 0,-1 0 0,0 0 0,0-1-1,1 1 1,-1 0 0,0 0 0,1 0 0,-1 0-1,0 0 1,0 0 0,1 0 0,-1 0 0,0 0 0,1 0-1,-1 0 1,0 0 0,0 0 0,1 0 0,-1 0-1,0 0 1,1 0 0,53-8 291,-37 6-358,0-1-1,23-7 1,19-4 7,-46 12 51,0 0 0,1 1-1,-1 1 1,0 0-1,20 3 1,-30-2 15,1-1 0,-1 1 0,1 0 0,-1 0 0,0 0 0,0 1 0,1-1 0,-1 1 1,0 0-1,0 0 0,0 0 0,-1 0 0,1 0 0,0 1 0,-1-1 0,1 1 0,-1 0 0,0 0 0,0-1 0,0 1 0,-1 1 0,1-1 1,-1 0-1,1 0 0,0 6 0,0 0-30,-1 0 0,0 1 1,-1-1-1,0 1 0,0 0 0,-1-1 1,0 1-1,-4 9 0,3-11 61,1 1 0,-1-1 0,1 0 0,1 0 1,0 1-1,0-1 0,0 0 0,1 1 0,3 12 0,-4-21-12,1 1-1,-1 0 1,1 0-1,-1 0 1,1 0-1,-1-1 1,1 1 0,-1 0-1,1-1 1,0 1-1,-1 0 1,1-1-1,0 1 1,0-1 0,-1 1-1,1-1 1,0 1-1,0-1 1,0 1-1,0-1 1,0 0 0,0 0-1,0 1 1,-1-1-1,1 0 1,0 0-1,0 0 1,0 0 0,2 0-1,2-1 74,0 0 0,1 0 0,9-3 0,-7 2-99,5-2 49,-1-1 0,1 0 0,-1-1-1,1 0 1,-2-1 0,1 0 0,-1-1 0,0 0-1,-1-1 1,0 0 0,0-1 0,-1 0 0,15-21 0,3-10-58,-2-1 0,31-68 1,-30 54 45,70-128 143,-3-7-107,-73 152-49,8-18-65,40-110 0,-47 109-201,-21 49 29,-4 9-36,-7 13 18,-1 6 165,1 1 0,-10 25-1,0-1 3,-106 250-23,104-226 24,-20 104 0,41-165 72,-9 50 52,2 0 0,-2 114-1,11-161-8,1 0-1,0 0 1,0 0 0,1-1 0,3 13-1,-3-18-34,-1 0 0,1-1-1,-1 1 1,1 0 0,0-1-1,0 1 1,1-1 0,-1 1-1,1-1 1,-1 0-1,1 0 1,0 0 0,0-1-1,0 1 1,5 2 0,-5-4 21,-1 0 1,1 0-1,-1-1 1,1 1 0,-1 0-1,1-1 1,0 0-1,-1 0 1,1 0-1,-1 0 1,1 0 0,0 0-1,4-2 1,0 0 91,1 0 1,13-6-1,16-10-73,-2-1 0,0-2 0,-1-1 0,-1-2 0,57-54 0,-60 50-253,44-31 0,-74 59 198,0-1 1,0 1-1,0 0 0,1 0 1,-1-1-1,0 1 1,0 0-1,1 0 1,-1 0-1,0-1 0,1 1 1,-1 0-1,0 0 1,1 0-1,-1 0 0,0 0 1,0-1-1,1 1 1,-1 0-1,0 0 1,1 0-1,-1 0 0,1 0 1,-1 0-1,0 0 1,1 0-1,-1 0 1,0 0-1,1 0 0,-1 1 1,0-1-1,1 0 1,-1 0-1,0 0 1,0 0-1,1 0 0,-1 1 1,0-1-1,1 0 1,-1 0-1,0 1 1,0-1-1,0 0 0,1 0 1,-1 1-1,0-1 1,0 0-1,0 1 0,1-1 1,-1 0-1,0 0 1,0 1-1,0-1 1,0 0-1,0 1 0,0-1 1,0 0-1,0 1 1,0-1-1,0 1 1,0-1-1,0 1 0,-3 27 12,2-22-17,1-3 15,-3 31 22,0 60 1,4-88 51,0-1-1,0 0 1,0 1 0,1-1 0,0 0 0,0 0 0,0 0 0,0 0 0,1 0 0,0-1-1,6 9 1,-7-11-53,-1-1-1,1 0 1,-1 1-1,1-1 1,-1 0 0,1 0-1,0 0 1,-1 0-1,1 0 1,0 0-1,0-1 1,0 1-1,0-1 1,0 1-1,0-1 1,0 1-1,0-1 1,0 0-1,0 0 1,0 0-1,2-1 1,6 0 48,0-1 0,-1 0 0,12-5 0,11-2-270,0 3 268,-32 6-145,10 0 278,-4-4-205,-1-1 1,1 1-1,-1-1 0,0 0 1,-1 0-1,9-11 1,21-38 251,-31 49-239,85-154 202,88-136-154,-157 268-91,-2-1 0,0-1 0,18-44 0,-34 69 34,0 4-6,-1-1 0,0 0-1,1 0 1,-1 0-1,0 0 1,1 0 0,-1 0-1,0 0 1,0 1 0,0-1-1,0 0 1,1 0 0,-2 0-1,1 0 1,0 0-1,0 0 1,0 0 0,0 0-1,-1-1 1,1 2 2,0 0 1,0 0-1,0 0 1,0 0-1,0 0 1,0-1-1,0 1 0,0 0 1,0 0-1,0 0 1,0 0-1,0 0 0,0 0 1,0 0-1,-1 0 1,1 0-1,0 0 1,0 0-1,0 0 0,0 0 1,0-1-1,0 1 1,0 0-1,0 0 0,0 0 1,0 0-1,-1 0 1,1 0-1,0 0 1,0 0-1,0 0 0,0 0 1,0 0-1,0 0 1,0 0-1,0 0 1,0 0-1,-1 0 0,1 0 1,0 0-1,0 0 1,0 0-1,0 1 0,0-1 1,0 0-1,0 0 1,0 0-1,0 0 1,0 0-1,0 0 0,-1 0 1,1 0-1,0 0 1,-8 5-87,-1-1-1,1 2 1,0-1 0,0 1 0,1 0 0,-7 8 0,-2 0 11,4-2 65,0 0-1,0 1 0,2 1 0,-1 0 1,2 0-1,0 1 0,1 0 0,0 0 1,-6 20-1,2 0 19,1 2 1,3-1-1,-6 42 1,10-49-17,2 0 1,2 54-1,1-66 6,2 1 0,-1-1-1,2 0 1,0 0 0,1-1 0,8 17-1,-10-26 34,1 1 0,0-1 0,0 0 0,1-1 0,5 8 0,-8-11 5,1-1 0,-1 0 0,0 0 0,1 0 0,0 0 0,-1 0 0,1 0 0,0-1 0,0 1 0,0-1 0,0 0 0,0 0 0,0 0 0,0 0 0,0-1 0,4 1 0,3-1 4,1 0 0,-1-1-1,1-1 1,-1 1-1,0-2 1,0 1-1,0-2 1,18-7 0,-7 1-16,-1-1 0,-1-1 0,21-15 0,-28 16 33,0 0-1,-1-1 1,13-16 0,-15 16-131,0 1 0,2 0 0,21-18 0,-32 28 68,0 1 0,1 0 1,-1 0-1,0 0 0,0 0 1,0 0-1,0 0 0,0 0 1,0 0-1,0 0 0,0 0 1,1 0-1,-1 0 0,0 0 1,0 0-1,0-1 0,0 1 1,0 0-1,0 0 0,1 0 1,-1 0-1,0 0 1,0 0-1,0 0 0,0 1 1,0-1-1,0 0 0,1 0 1,-1 0-1,0 0 0,0 0 1,0 0-1,0 0 0,0 0 1,0 0-1,0 0 0,0 0 1,1 0-1,-1 0 0,0 0 1,0 1-1,0-1 0,0 0 1,0 0-1,1 9-118,-3 18 167,1-16-65,-1 13-34,1 0-1,1 0 0,6 43 1,-6-64 79,1 1 0,0-1 0,0 0 0,0 1 0,1-1 0,-1 0 0,1 0 0,0 0 0,-1 0 0,2 0 0,-1-1 0,0 1 0,0 0 0,1-1 0,-1 0 0,1 1 0,0-1 0,0 0 0,0-1 0,0 1 0,0 0 0,0-1 0,0 0 0,1 1 0,-1-1 0,0-1 0,1 1 0,-1 0 0,1-1 1,-1 0-1,0 1 0,1-1 0,-1-1 0,7 0 0,44-12 131,73-27 1,-75 21-160,-31 13 15,12-5 51,37-17 0,-61 23-35,0 0 0,0 0 0,-1-1 0,1 0 0,-1 0 0,-1-1 0,1 0 0,9-11 0,-9 7-13,0 0 0,7-14 1,-13 21-39,0 0 1,0-1 0,0 1-1,-1-1 1,0 1 0,0-1-1,0 0 1,0 1 0,-1-7-1,0 11 23,0-1-1,1 0 1,-1 1-1,0-1 1,0 0-1,0 1 1,0-1-1,0 0 1,0 0-1,-1 1 1,1-1-1,0 0 1,0 1-1,0-1 0,-1 1 1,1-1-1,0 0 1,-1 1-1,1-1 1,0 1-1,-1-1 1,1 0-1,-1 1 1,1-1-1,-1 1 1,1 0-1,-1-1 1,1 1-1,-1-1 1,0 1-1,1 0 1,-1-1-1,1 1 1,-1 0-1,0 0 0,1 0 1,-1-1-1,0 1 1,1 0-1,-1 0 1,0 0-1,0 0 1,1 0-1,-1 0 1,0 0-1,1 1 1,-1-1-1,-1 0 1,-2 1-15,1 1 0,-1-1 1,0 1-1,0 0 1,1 0-1,-5 4 0,-4 4 12,1 0-1,0 2 1,1-1-1,0 1 1,1 1 0,0-1-1,1 2 1,0-1-1,-7 20 1,14-30 10,-1 0 1,1 0 0,0 0 0,0 0 0,0 1 0,0-1-1,1 0 1,-1 1 0,1-1 0,0 1 0,0-1-1,0 1 1,1-1 0,-1 0 0,1 1 0,0-1-1,1 5 1,0-4 6,0-1 0,0 0 0,0 1 0,1-1 1,-1 0-1,1 0 0,0 0 0,0 0 0,0 0 0,0-1 0,0 0 0,0 1 0,4 1 0,2 0 7,0 0 0,-1-1-1,1 0 1,0 0 0,1-1 0,-1 0-1,0 0 1,1-1 0,-1 0 0,1-1 0,17-2-1,-17 0-10,-1 0 1,1-1-1,-1 0 0,0 0 0,0-1 0,0 0 0,-1-1 0,1 0 0,-1 0 1,0-1-1,0 0 0,12-13 0,3-6 20,-2-1 0,26-39 0,-17 23-45,-28 38-12,1 1 0,0-1 1,0 1-1,0 0 0,0 0 0,6-3 1,-9 6 24,1-1 0,-1 1 0,1 0 0,-1-1 0,1 1 1,-1 0-1,1-1 0,0 1 0,-1 0 0,1 0 0,0 0 1,-1-1-1,1 1 0,0 0 0,-1 0 0,1 0 0,0 0 0,-1 0 1,1 0-1,0 0 0,-1 1 0,1-1 0,0 0 0,-1 0 0,1 0 1,0 1-1,-1-1 0,1 0 0,-1 1 0,1-1 0,0 1 1,-1-1-1,1 0 0,-1 1 0,1-1 0,-1 1 0,0-1 0,1 1 1,-1 0-1,1-1 0,-1 1 0,0-1 0,0 1 0,1 0 1,-1-1-1,0 1 0,0 0 0,1 3-8,0-1-1,-1 0 1,1 0 0,-1 1-1,0-1 1,0 0 0,0 1-1,-1 5 1,-8 30 60,4-20-48,-2 4 9,-1-1-1,-1 1 1,-1-2 0,0 1 0,-2-1 0,-20 28 0,8-23 253,12-18-70,12-7-187,0-1 0,0 0 1,-1 0-1,1 0 0,0 0 1,0 0-1,0 0 0,0 0 1,0 0-1,-1 0 0,1 0 1,0 0-1,0 0 0,0 0 1,0 0-1,0 0 0,-1 0 1,1 0-1,0 0 0,0 0 0,0 0 1,0 0-1,0-1 0,-1 1 1,1 0-1,0 0 0,0 0 1,0 0-1,0 0 0,0 0 1,0 0-1,-1 0 0,1-1 1,0 1-1,0 0 0,0 0 1,0 0-1,0 0 0,0 0 1,0-1-1,0 1 0,0 0 0,0 0 1,0 0-1,0 0 0,0 0 1,0-1-1,0 1 0,0 0 1,0 0-1,0 0 0,0 0 1,0-1-1,0-1-8,1 1-1,-1-1 1,1 0 0,0 0-1,0 1 1,0-1 0,0 0-1,0 1 1,0-1 0,0 1-1,0-1 1,0 1-1,1 0 1,-1-1 0,1 1-1,-1 0 1,1 0 0,3-2-1,35-18 71,-21 14-119,-1 0 1,1 2 0,21-5 0,60-5-989,-69 11 254,-21 3 35,13-2-2980,44-11 1,-63 12 3059,10-2-1141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19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32 7136,'-26'-20'3232,"21"20"-2240,13 0-832,-3-3-160,8 3 0,1-5-1056,4 5 576,-5-4-3552,1 8 2240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19.6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32 8064,'-37'-32'3648,"32"32"-3168,2 0 640,6 0-704,2 0-352,8 0 0,1 0-1344,4 0 704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19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41 7136,'-50'-35'3232,"42"35"-2816,3 0-192,10 0-224,3 0-448,11 0 256,20-5-1376,11 5 832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20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95 100 5152,'-45'0'2336,"19"0"-2048,16 0 1632,7 5-1120,-7-5 1888,15-5-1408,3 5-736,23-8 352,6 4-544,39-12 127,6 9-319,16-10 0,-3 6-96,4-9-1951,-9 3 1023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32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1664,'-14'25'13422,"26"-24"-11349,15-6-3775,-21 3 2484,21-1-676,-1 1-1,50 2 0,-29 1-31,9 0-42,-1 3 0,0 1 0,88 22 0,-108-19 334,0-2 1,1-2 0,54 1-1,-88-5-206,-2-2-855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33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300 613 3968,'-2'-2'210,"0"1"0,0 0 0,0-1 0,0 1 0,0 0 1,0 0-1,0 0 0,0 1 0,0-1 0,0 0 0,0 1 0,-1-1 0,1 1 0,0 0 1,0 0-1,-4 0 0,-4 0 508,0 2 1,-14 2-1,10-1-221,4-1-308,0 1 1,-1 0 0,2 0-1,-1 1 1,0 0 0,1 1 0,0 0-1,0 0 1,0 1 0,1 1-1,-1-1 1,2 1 0,-1 0-1,1 1 1,0 0 0,-11 17 0,12-15-191,0 0 0,1 1 0,0 0 0,1 0 0,0 0 0,1 0 0,0 1 0,1 0 0,0-1 0,1 1 0,0 0 0,1 0 0,0 0 0,3 18 0,-2-20 19,1 0-1,1 0 1,0 0-1,0-1 1,1 1-1,7 14 1,-9-21 25,0 0 1,0 0-1,0 0 1,0 0-1,1 0 0,-1 0 1,1-1-1,0 1 1,0-1-1,0 0 1,0 1-1,0-1 0,1-1 1,-1 1-1,1 0 1,-1-1-1,1 0 1,-1 0-1,1 0 0,6 1 1,-7-2 6,0 0 0,1 0 0,-1-1-1,0 1 1,0-1 0,0 1 0,0-1 0,0 0 0,0 0 0,0-1 0,0 1 0,-1 0-1,1-1 1,0 0 0,3-3 0,2-1 68,-2-1-1,1 0 1,-1 0 0,6-8 0,7-14-27,-2 0 0,-1-1 0,-1 0 1,-1-1-1,-2-1 0,-1 0 0,-2-1 1,10-56-1,-16 58 15,-2-1 1,-3-53 0,-16-80-343,-5-63-120,23 198 145,0 19 65,0 1 0,-1 0 0,-3-17 0,3 18-422,3 20 384,-3 185 1007,3 228-40,1-342-320,24 134 1,-14-119 144,-12-90-365,0-3-1110,6-11-546,2-4-801,0-1 0,8-16 0,-10 17 680,11-18-876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34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7 243 4480,'-5'-16'3370,"4"21"-3011,0 0 0,1 0-1,0 0 1,0 0-1,1 0 1,-1 0-1,2 6 1,1 8 52,-2 98 1574,0-28-914,6 178 695,3-165 863,-10-167-1948,4-200-424,-4 161-208,-1 5-34,1 65-10,1 13-301,2-27 1,-3 33-141,0 5 23,1 9 183,1 4-14,33 84 207,12 11 481,0 1 109,-13-22-393,70 119 0,-100-191-150,3 7 70,13 17-1,-18-27-29,0 1 0,0-1-1,0 0 1,1 0-1,-1 0 1,0 0 0,1-1-1,0 1 1,-1 0 0,1-1-1,0 0 1,-1 0-1,5 1 1,-6-2-15,0 0 0,0 0 1,0 0-1,0 0 0,0 0 0,0 0 0,0-1 0,0 1 0,0 0 1,0-1-1,0 1 0,0-1 0,-1 1 0,1-1 0,0 1 0,0-1 1,0 0-1,0 1 0,-1-1 0,1 0 0,0 0 0,0-1 0,1 0-4,0-1 0,0 0 0,0 0 0,-1 1-1,1-1 1,1-7 0,9-41 309,11-102-1,-8 39-357,25-101 39,6-39-1631,-41 242-1297,-2 19 1548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1328 2912,'0'0'5738,"1"-3"-4335,1 1-1267,0-1 0,0 1 0,0 0 0,-1-1-1,1 1 1,-1-1 0,1 0 0,-1 1 0,2-6 0,8-31 271,-5 18-301,10-27 49,1 1-1,3 0 1,44-75 0,-49 100-119,0 0 1,1 1-1,1 1 0,1 0 1,35-28-1,-50 45-64,1 0-1,1 1 0,-1-1 1,0 1-1,1 0 1,-1 0-1,1 0 0,4 0 1,-8 1 31,1 1 0,-1 0 1,0-1-1,0 1 1,0 0-1,1 0 1,-1 0-1,0 0 0,0 0 1,1 1-1,-1-1 1,0 0-1,0 0 0,0 1 1,1-1-1,-1 1 1,0-1-1,0 1 0,0-1 1,0 1-1,0 0 1,0 0-1,0-1 1,0 1-1,0 0 0,0 0 1,-1 0-1,1 0 1,0 0-1,-1 0 0,1 0 1,0 0-1,-1 0 1,1 1-1,-1-1 0,0 0 1,1 2-1,0 3 18,0 1 1,0-1-1,-1 0 0,0 0 0,0 1 0,-2 9 0,-10 39 337,10-45-314,-25 83 290,12-44 574,14-39-99,9-23 73,8-14-933,1 0 0,2 1 0,0 1 0,2 1 0,0 1 0,1 1 0,2 0 1,0 2-1,1 1 0,40-23 0,-58 38-61,0 1 0,13-5 0,-18 7 95,0 0 0,-1 1 0,1-1 0,0 1 0,0 0 0,-1 0 0,1-1 1,0 1-1,0 0 0,0 1 0,-1-1 0,1 0 0,0 0 0,0 1 0,0-1 1,-1 1-1,4 1 0,-4-1 13,-1 0 0,1 0 1,0 0-1,0 1 0,-1-1 0,1 0 1,-1 0-1,1 1 0,-1-1 0,1 0 0,-1 1 1,0-1-1,0 1 0,1-1 0,-1 0 1,0 1-1,0-1 0,0 1 0,-1 1 1,-4 35 14,3-29-16,-15 123 49,15-108-23,1 0 0,2 0 0,4 35 0,-4-55 24,0 0 0,0 0 1,0 0-1,1-1 0,0 1 1,3 7-1,-4-10-23,-1 0 1,1 0-1,0 0 0,-1 0 1,1 0-1,0 0 0,-1-1 1,1 1-1,0 0 0,0 0 0,0-1 1,0 1-1,0-1 0,0 1 1,0-1-1,0 1 0,0-1 1,0 1-1,0-1 0,0 0 0,0 1 1,0-1-1,0 0 0,0 0 1,0 0-1,0 0 0,1 0 1,-1 0-1,1-1 0,3-1 10,1 0-1,-1-1 0,0 0 1,-1 0-1,1-1 0,0 1 1,6-8-1,33-36 4,-35 37-11,-9 9-23,30-33 76,1 0 1,60-48 0,-41 45-142,87-49 0,-99 62-121,-32 19-135,-29 15 308,5 0 22,0 1 1,1 1-1,1 0 0,0 1 1,1 1-1,0 1 0,1 0 1,1 0-1,0 2 1,1-1-1,1 2 0,0-1 1,1 2-1,2-1 0,-1 1 1,2 1-1,-5 21 1,11-37 26,0 1 1,0 0 0,1-1 0,0 1 0,0 5 0,0-9-27,0 1-1,0-1 1,0 0 0,1 0 0,-1 0-1,0 0 1,0-1 0,1 1 0,-1 0-1,1 0 1,-1 0 0,1 0-1,-1 0 1,1 0 0,-1 0 0,1-1-1,0 1 1,-1 0 0,1 0 0,0-1-1,0 1 1,0-1 0,-1 1-1,1-1 1,0 1 0,0-1 0,0 1-1,2 0 1,0-1 16,0 0-1,0 0 1,0 0 0,1-1-1,-1 1 1,0-1-1,0 0 1,0 1 0,0-2-1,0 1 1,0 0-1,0 0 1,0-1 0,2-1-1,9-6 31,17-15 0,-27 21-47,43-40 157,-1-1 0,56-72 0,-82 89-282,32-54 1,-45 65-43,-6 16 145,-1 0 0,0 0 0,0-1-1,0 1 1,1 0 0,-1-1 0,0 1 0,0 0-1,0 0 1,0-1 0,0 1 0,1 0 0,-1-1-1,0 1 1,0 0 0,0-1 0,0 1 0,0 0-1,0-1 1,0 1 0,0 0 0,0-1 0,-1 1-1,1 0 1,0-1 0,0 1 0,0 0 0,0-1-1,0 1 1,0 0 0,-1-1 0,1 1 0,0 0-1,0 0 1,-1-1 0,1 1 0,-1 0 0,1 0 1,-1 0-1,0 1 1,1-1-1,-1 0 1,1 1-1,-1-1 1,1 0-1,-1 1 1,1-1-1,-1 1 1,1-1-1,-1 1 1,1-1-1,-1 1 1,1-1-1,0 1 1,-1-1-1,1 2 1,-9 15-14,5-7 18,-2 1 7,0 0 0,1 0 0,0 0 0,1 1 0,1-1 0,-3 13 0,2-3-5,2 1-1,0-1 0,1 23 0,0-39 23,2 0 0,-1 0-1,1 1 1,0-1 0,0 0-1,0 0 1,0 0 0,1 0-1,0 0 1,0-1 0,1 1-1,-1 0 1,1-1 0,0 0-1,0 1 1,0-1 0,1 0-1,4 4 1,-6-7-4,-1 0 1,0-1 0,1 1-1,-1 0 1,1-1 0,-1 1-1,1-1 1,0 1-1,-1-1 1,1 1 0,-1-1-1,1 0 1,0 0-1,-1 0 1,1 0 0,-1 0-1,1-1 1,0 1 0,-1 0-1,1-1 1,-1 1-1,1-1 1,-1 1 0,1-1-1,-1 0 1,1 0-1,-1 1 1,3-3 0,2-2 44,1-1 1,-1 0 0,0 0-1,6-8 1,-6 7-59,35-45 166,55-91 0,-72 104-109,111-199-213,-15-5 200,-55 110-145,-13 2-6,-36 88-122,-15 40 217,4-13-185,-6 11 21,-7 9-42,0 2 164,-1 2 0,2-1-1,-1 1 1,1 0 0,0 0 0,-7 14-1,-31 58 25,6 7 84,-32 108 1,66-181-42,-17 56 69,3 1 0,-11 78-1,27-126-77,-1 39-1,4-54 58,0 0 0,1 1 0,0-1 0,1 0 0,-1 0 0,2 0-1,-1 0 1,6 10 0,-8-17-33,1 1 0,0-1 0,-1 0-1,1 1 1,0-1 0,0 0 0,0 0 0,0 0-1,0 0 1,0 0 0,0 0 0,0 0 0,1 0-1,-1-1 1,0 1 0,1 0 0,-1-1 0,0 1-1,1-1 1,-1 1 0,1-1 0,-1 0 0,1 1-1,-1-1 1,1 0 0,-1 0 0,0 0 0,1 0-1,-1 0 1,1-1 0,-1 1 0,1 0 0,-1-1-1,1 1 1,-1-1 0,3 0 0,4-4 51,1 1 0,0-2 1,-1 1-1,11-10 0,-8 7-37,51-36-16,-28 21-106,44-38 0,-76 59 56,0 0-1,-1 1 1,1-1-1,0 1 0,0-1 1,0 1-1,0 0 1,4-2-1,-6 3 16,0 0 0,0 0 0,0 0 0,0 0 0,1 0 0,-1 0-1,0 0 1,0 0 0,0 0 0,0 1 0,0-1 0,0 0 0,0 0 0,0 0 0,1 0-1,-1 0 1,0 0 0,0 0 0,0 0 0,0 0 0,0 0 0,0 0 0,0 1 0,0-1 0,0 0-1,0 0 1,0 0 0,0 0 0,1 0 0,-1 0 0,0 0 0,0 0 0,0 1 0,0-1 0,0 0-1,0 0 1,0 0 0,0 0 0,0 0 0,0 0 0,0 1 0,0-1 0,0 0 0,-1 0 0,1 0-1,0 0 1,-5 14-147,-4 6 79,1 0 0,1 0 0,-7 33-1,12-43 95,0 0 0,1 1 0,0-1 0,1 1 0,0-1 0,1 1 0,0-1 0,0 0 0,4 14 0,-4-22 11,0 0-1,-1 0 0,1 1 0,0-1 0,0 0 0,0 0 0,1 0 0,-1 0 0,0 0 0,1-1 1,-1 1-1,1 0 0,0-1 0,2 2 0,-3-2-7,0 0 0,0-1 0,0 0 0,1 1 0,-1-1-1,0 0 1,0 1 0,1-1 0,-1 0 0,0 0 0,0 0 0,1 0 0,-1 0 0,0 0 0,0-1-1,1 1 1,-1 0 0,0-1 0,0 1 0,1-1 0,-1 1 0,0-1 0,0 0 0,0 1 0,0-1 0,1-1-1,7-5 63,-1 0-1,0 0 1,0-1 0,-1 0-1,7-10 1,30-49-77,-32 46-13,0 1-1,29-33 1,-37 49-210,-1 0 1,0 0-1,0-1 0,6-9 1,-9 53 126,9 60 0,-7-90 71,-1 2 94,1 1 0,0 0 0,1-1 0,0 1-1,1-1 1,0 0 0,10 18 0,-14-28-57,0-1 1,0 0-1,1 1 0,-1-1 0,0 1 1,0-1-1,1 0 0,-1 1 0,0-1 1,1 0-1,-1 0 0,0 1 0,1-1 1,-1 0-1,1 0 0,-1 1 0,0-1 1,1 0-1,-1 0 0,1 0 0,-1 0 1,0 0-1,1 0 0,-1 0 0,1 0 1,-1 0-1,1 0 0,-1 0 0,1 0 1,-1 0-1,0 0 0,1 0 0,-1 0 1,1 0-1,-1 0 0,0 0 0,1-1 1,0 1-1,11-13 182,-10 11-154,8-13 27,0-1 0,-1 0 0,11-25-1,-10 19-25,16-26 0,-4 12-77,-16 23 9,2 1 1,0 0-1,0 1 1,10-11-1,-14 19-6,0 0-1,0 0 0,0 0 0,0 1 0,1 0 0,-1 0 0,1 0 0,-1 1 1,1-1-1,0 1 0,-1 0 0,1 1 0,0-1 0,0 1 0,0 0 0,-1 0 1,1 0-1,10 2 0,-12-1 21,0-1-1,0 1 1,-1-1-1,1 1 1,0 0 0,0 0-1,0 1 1,0-1 0,-1 1-1,1-1 1,-1 1 0,1 0-1,-1 0 1,0 0 0,1 0-1,-1 0 1,0 0-1,0 1 1,-1-1 0,1 1-1,0-1 1,-1 1 0,0 0-1,1 0 1,-1-1 0,0 1-1,-1 0 1,1 0 0,0 0-1,-1 0 1,1 5-1,-4 52-144,0 15 237,3-46-41,-1-19-10,1 0 0,2 16 1,-2-24-11,1 1 0,-1 0 0,1-1 1,0 1-1,0-1 0,0 1 0,0-1 0,0 0 1,1 1-1,-1-1 0,1 0 0,0 0 0,-1 0 1,4 2-1,-4-2-9,1-1 1,0 0-1,0 0 1,0 0-1,0 0 1,0-1 0,0 1-1,0 0 1,0-1-1,1 0 1,-1 1-1,0-1 1,0 0-1,0 0 1,0 0-1,1 0 1,-1-1 0,0 1-1,0-1 1,0 1-1,0-1 1,0 0-1,0 1 1,0-1-1,3-2 1,6-3 34,1-1-1,-1 0 1,10-10-1,-13 11-23,135-113 118,-106 86-153,29-26-102,-57 51 161,-11 9-144,-16 12-200,5 1 278,1 1-1,0 1 1,1 0 0,0 0-1,1 1 1,1 0 0,-7 22-1,9-22-50,3-8 122,1 0 1,0 0-1,-2 13 1,5-21-44,-1-1 0,1 1 0,0-1 0,0 0 0,0 1 1,0-1-1,0 1 0,0-1 0,0 1 0,0-1 0,0 0 0,0 1 1,0-1-1,1 1 0,-1-1 0,0 0 0,0 1 0,0-1 0,0 1 0,1-1 1,-1 0-1,0 1 0,0-1 0,1 1 0,0-1-4,-1 0 0,0 0-1,1 0 1,-1 0 0,1 0 0,-1 0-1,1 0 1,-1 0 0,1 0 0,-1 0 0,0 0-1,1 0 1,-1 0 0,1-1 0,-1 1-1,1 0 1,-1 0 0,0 0 0,1-1-1,19-17 125,-14 9-93,1 0 0,5-13 0,3-5-24,36-54-222,-63 150-406,11-64 628,-6 27-13,-3 41 0,9-64 0,1 0 0,0-1 0,0 1 0,1-1 0,0 1 0,1 0 0,-1-1 0,2 0 0,-1 1 0,6 9 0,-8-17 9,1 1 1,0-1-1,0 0 0,-1 1 1,1-1-1,0 0 0,0 0 0,1 0 1,-1 0-1,0 0 0,0 0 1,0 0-1,1 0 0,-1-1 0,0 1 1,1 0-1,-1-1 0,1 1 1,-1-1-1,1 0 0,-1 1 0,1-1 1,-1 0-1,1 0 0,-1 0 1,1 0-1,-1 0 0,1 0 1,1-1-1,2 0 23,0 0 1,1-1 0,-1 0-1,-1 0 1,1 0-1,9-6 1,3-4 14,0-1 0,0 0 0,19-22 0,0 1-5,114-110 58,-123 115-112,36-49 1,-43 49 35,-2 0-1,0 0 1,-3-2 0,0 0 0,11-37 0,7-33-54,25-136-1,-55 227 36,0-4-159,-1 1 0,2-28 0,-4 41 145,0 0 0,0 0-1,0 0 1,0-1 0,0 1 0,1 0 0,-1 0 0,0 0-1,0 0 1,0-1 0,0 1 0,0 0 0,0 0-1,0 0 1,0-1 0,-1 1 0,1 0 0,0 0-1,0 0 1,0-1 0,0 1 0,0 0 0,0 0-1,0 0 1,0 0 0,0-1 0,0 1 0,-1 0-1,1 0 1,0 0 0,0 0 0,0 0 0,0-1 0,-1 1-1,1 0 1,0 0 0,0 0 0,0 0 0,-1 0-1,-5 6-177,-5 15 23,-3 15 73,1 0 1,-15 76 0,11-40 79,8-37 18,-39 169 77,41-166-76,2 1 0,2-1 0,2 52-1,4-43 139,11 59 0,-9-71-17,-4-24-120,1 0 0,4 19 0,-5-28-3,-1 0 1,0-1 0,1 1 0,-1 0-1,0 0 1,0-1 0,0 1-1,-1 2 1,1-3 1,0 0-1,0 0 0,0-1 1,0 1-1,0 0 0,0 0 1,0 0-1,0 0 1,0 0-1,0 0 0,0-1 1,1 1-1,-1 0 0,0 0 1,1 0-1,-1 0 1,0-1-1,1 1 0,-1 0 1,2 1-1,3 4-29,-5-5 19,1 0 0,-1-1-1,1 1 1,-1 0 0,1-1-1,-1 1 1,1-1 0,-1 1 0,1-1-1,0 1 1,-1-1 0,1 1 0,0-1-1,-1 0 1,1 1 0,0-1-1,-1 0 1,1 0 0,0 1 0,0-1-1,-1 0 1,1 0 0,0 0 0,0 0-1,1 0 1,1 0 19,0 0 0,0 0 0,0-1 0,0 1 0,0-1-1,0 1 1,0-1 0,0 0 0,0 0 0,-1-1 0,1 1 0,0-1 0,-1 1 0,1-1-1,-1 0 1,1 0 0,2-2 0,23-27 245,-15 17-334,0 0 0,-1-1-1,16-25 1,-6 14 195,-13 15-240,-9 11 117,0 0-1,0 0 1,0-1 0,1 1 0,-1 0 0,0 0-1,0-1 1,0 1 0,0 0 0,1 0 0,-1-1 0,0 1-1,0 0 1,0 0 0,0-1 0,0 1 0,0 0-1,0-1 1,0 1 0,0 0 0,0 0 0,0-1-1,0 1 1,0 0 0,0-1 0,0 1 0,0 0 0,0 0-1,-1-1 1,2-2 0,8-7 44,-6 8-14,-1 0 0,0-1 0,1 1 0,-1-1 0,3-4 0,6-14 186,-7 13-226,1 0 0,-1-1 0,8-7 0,65-68-16,-56 58 119,0 1-85,-1 0 0,-1-1 0,-1-1 0,18-37 0,44-158-72,-26 4 40,-50 200 48,-2 11-14,1-7-54,2-24 0,-4 35 12,-1 0 1,0 0 0,0 0-1,-1 0 1,1 0 0,0-1 0,-1 1-1,0 0 1,0 0 0,0 0-1,0 0 1,-3-4 0,3 6 19,1 1 0,-1-1 1,1 1-1,-1 0 0,1-1 1,-1 1-1,1 0 0,-1 0 0,1-1 1,-1 1-1,0 0 0,1 0 1,-1 0-1,1 0 0,-1 0 1,0 0-1,1 0 0,-1 0 0,0 0 1,1 0-1,-1 0 0,1 0 1,-1 0-1,0 0 0,1 1 1,-1-1-1,1 0 0,-1 0 0,1 1 1,-1-1-1,1 0 0,-1 1 1,1-1-1,-2 1 0,0 1-42,-4 2 6,0 0 1,-1 0-1,2 1 1,-1 0 0,1 0-1,-8 9 1,7-7 11,-6 7-4,1 1 1,0 1 0,1 0-1,-13 29 1,19-36 28,-134 301-21,124-272 66,2 0 0,1 0 0,3 1 0,-7 65 0,14-91-35,1 0-1,1-1 0,3 25 1,-3-32 37,0 1 0,0-1 0,1 0 1,0 0-1,0-1 0,0 1 0,1 0 0,-1-1 1,1 1-1,0-1 0,0 0 0,4 4 0,-4-6-17,-1 0-1,1-1 0,-1 1 0,1-1 1,0 0-1,-1 0 0,1 0 1,0 0-1,0 0 0,0-1 0,0 1 1,0-1-1,0 1 0,0-1 0,-1 0 1,1-1-1,0 1 0,0 0 0,6-2 1,0 0-13,0-1 1,0 0 0,0 0-1,0-1 1,8-5 0,151-91 243,-154 91-234,-5 2-60,0 2 0,0-1 1,0 1-1,20-7 1,-28 12 30,0 0 1,-1 0 0,1 0 0,-1 0-1,1 0 1,-1 0 0,1 0 0,-1 0-1,1 0 1,0 0 0,-1 1-1,1-1 1,-1 0 0,1 0 0,-1 1-1,1-1 1,-1 0 0,1 1 0,-1-1-1,0 0 1,1 1 0,-1-1-1,1 0 1,-1 1 0,0-1 0,1 1-1,-1-1 1,0 1 0,0-1-1,1 1 1,-1-1 0,0 1 0,0-1-1,0 1 1,1 0 0,-1-1 0,0 1-1,0-1 1,0 1 0,0-1-1,0 1 1,-1 0 0,0 33-111,1-26 107,-17 115 235,14-96-106,1-18-27,1-1 1,1 0-1,-1 0 1,1 1-1,1-1 0,-1 1 1,1-1-1,4 14 0,-5-21-78,0-1 0,0 0 0,0 1 0,0-1 0,0 0 0,0 0-1,0 1 1,1-1 0,-1 0 0,0 0 0,0 1 0,0-1-1,0 0 1,0 0 0,0 1 0,1-1 0,-1 0 0,0 0 0,0 1-1,0-1 1,0 0 0,1 0 0,-1 0 0,0 1 0,0-1 0,1 0-1,-1 0 1,0 0 0,0 0 0,1 0 0,-1 0 0,0 0 0,0 1-1,1-1 1,-1 0 0,1 0 0,10-15 325,49-88 181,-7 8-471,-41 77-188,0 1 1,1 0-1,17-17 1,-30 34 140,0 0 0,0 0 0,0 0 0,1 0 0,-1 0 0,0 0 0,0 0 0,0 0 0,0 0 0,0 0 0,0 0 0,0 0 1,1 0-1,-1 0 0,0 0 0,0 0 0,0 0 0,0 0 0,0 0 0,0 1 0,0-1 0,0 0 0,1 0 0,-1 0 0,0 0 0,0 0 0,0 0 0,0 0 0,0 0 0,0 0 0,0 0 0,0 0 0,0 1 0,0-1 0,0 0 0,0 0 0,0 0 0,1 0 0,-1 0 1,0 0-1,0 0 0,0 0 0,0 1 0,0-1 0,0 0 0,0 0 0,0 0 0,0 0 0,0 0 0,0 0 0,0 0 0,-1 1 0,1-1 0,0 0 0,0 0 0,0 0 0,1 9-68,-1-9 71,0 8-18,-1 1-1,0 0 0,-1 8 0,-2 7 19,-84 428 236,68-372-139,-3-2 0,-58 131 0,71-189-8,0-1 0,-15 19-1,20-31-15,-1 0 0,0 0 0,0 0-1,-1-1 1,0 0 0,0 0 0,-9 5-1,14-10-53,-1 1-1,1-1 1,0 0-1,0 1 1,-1-1-1,1 0 1,0-1 0,-1 1-1,1 0 1,-1-1-1,1 1 1,-1-1-1,0 0 1,1 0-1,-1 0 1,1 0-1,-1 0 1,1-1-1,-1 1 1,1-1-1,-1 1 1,1-1-1,-1 0 1,1 0-1,0 0 1,-1 0-1,1-1 1,0 1 0,0-1-1,0 1 1,0-1-1,0 0 1,0 1-1,-1-4 1,-1 0-12,0-1 0,1 0 0,0 1 0,0-1 0,0-1-1,1 1 1,0 0 0,0 0 0,0-1 0,1 1 0,0-1 0,0-11 0,1 7-18,0-1-1,1 0 0,0 1 1,0-1-1,2 1 1,4-18-1,-4 23 2,0 0 0,-1 0 0,2 1 0,-1-1 0,1 1 0,0-1 0,0 1 1,0 1-1,1-1 0,0 0 0,0 1 0,0 0 0,10-6 0,6-1-57,0 0 0,33-10 1,-36 14 44,73-30-6,67-24-3318,-93 38-2103,-39 17 3125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36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27 2496,'0'1'37,"0"-1"-1,0 0 1,0 0 0,1 0-1,-1 0 1,0 1 0,0-1-1,0 0 1,0 0 0,0 0-1,0 1 1,0-1 0,0 0-1,1 0 1,-1 1 0,0-1-1,0 0 1,0 0 0,0 1 0,0-1-1,0 0 1,0 0 0,0 1-1,0-1 1,0 0 0,-1 0-1,1 0 1,0 1 0,0-1-1,0 0 1,0 0 0,0 1-1,-1-1 1,-8 2 2572,-1-1-1313,-15 1 758,19-3-1574,0 1 0,1 1-1,-11 1 1,5-2 3504,326-4-1414,-161 5-2266,19 0 149,-131-3-307,-1-2 0,47-10 0,-78 9-713,-9 5 419,-1-1 0,0 1 0,3-3-1184,-3 3 1184,0-1 0,0 1 1,1-1-1,-1 1 0,0 0 0,0-1 0,0 1 0,0-1 0,0 1 0,0-1 0,0 1 0,0 0 0,0-1 0,0 1 0,0-1 0,0 1 0,0-1 1,-1 1-1,1 0 0,0-1 0,0 1 0,0-1 0,-1 1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37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93 2496,'-3'1'509,"0"-1"-1,0 1 1,0 0 0,0 0-1,0 0 1,1 0 0,-1 0 0,0 0-1,0 1 1,1 0 0,-1-1-1,-3 5 1,6-5-276,1-1 1,-1 0-1,1 1 1,0-1-1,-1 0 0,1 1 1,0-1-1,-1 0 0,1 0 1,0 0-1,-1 0 0,1 0 1,0 1-1,-1-1 0,1 0 1,0-1-1,0 1 1,-1 0-1,1 0 0,0 0 1,26-1 1377,4-4-763,1 0 1,35-12 0,12-2-275,90-10-90,-81 15-643,-13 4 315,17-3-2472,-73 11 1058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39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481 719 2496,'-7'-6'6624,"-1"-4"-4618,8 9-1920,0 0 0,-1 1 0,1-1-1,-1 0 1,1 0 0,-1 1 0,1-1 0,-1 0 0,0 1-1,1-1 1,-1 1 0,0-1 0,0 1 0,1-1 0,-1 1-1,0-1 1,0 1 0,-1-1 0,-10-4 407,6 1-384,0 1-1,0 1 1,-1-1-1,1 1 1,-1 1 0,-7-2-1,-4 1-14,0 0-1,0 2 1,-1 0-1,1 1 0,-33 6 1,38-4-126,0 0 1,1 1-1,0 1 1,0 0-1,0 1 1,0 0-1,1 0 1,0 1-1,-11 10 1,11-8-4,0 2 1,1-1-1,0 2 1,1-1-1,0 1 1,1 1-1,0-1 1,-11 27-1,15-29 36,0 1 1,1 0-1,0 0 0,0 0 1,1 1-1,1-1 0,0 0 1,0 1-1,1-1 0,1 1 1,0-1-1,3 14 0,-4-21 21,1 0-1,0-1 0,1 1 1,-1-1-1,0 1 0,1-1 1,0 1-1,0-1 0,0 0 1,0 0-1,1 0 0,-1 0 1,1 0-1,0 0 0,0-1 1,0 0-1,0 1 0,0-1 1,0 0-1,0 0 0,1-1 1,-1 1-1,1-1 0,-1 1 1,6 0-1,-2-1 53,-1 1 1,1-1-1,0-1 0,0 1 1,-1-1-1,1 0 0,0-1 1,0 0-1,-1 0 1,1 0-1,-1-1 0,1 0 1,-1 0-1,1-1 0,-1 1 1,0-1-1,7-5 1,-1-2 1,-1 0 0,0-1 0,-1-1 0,0 1 0,-1-2 0,0 1 0,12-24 0,-3-1 73,-1-1 0,17-53 1,-31 82-140,15-44 41,15-75-1,-14 2-114,-7-2 0,-3-136 0,-9 258 27,-2-37-143,2 41 104,0 0 1,0-1-1,-1 1 0,1-1 1,-1 1-1,0 0 1,0-1-1,0 1 1,0 0-1,0 0 1,0 0-1,-2-3 1,3 5 66,0 0 0,0 0 0,0 0 0,-1-1 0,1 1 0,0 0 0,0 0 0,0 0 0,0 0 0,-1 0 0,1 0 0,0 0 0,0 0 0,0 0 0,0 0 0,-1 0 0,1 0 0,0 0 0,0 0 0,0 0 0,0 0 0,-1 0 0,1 0 0,0 0 0,0 0 0,0 0 0,-1 0 0,1 0 0,0 0 0,0 0 0,0 0 0,0 0 1,-1 0-1,1 0 0,0 0 0,0 1 0,0-1 0,0 0 0,0 0 0,0 0 0,-1 0 0,1 0 0,0 1 0,-3 2-27,1 1-1,-1 0 1,1-1 0,0 1 0,0 0-1,0 0 1,1 1 0,-1-1-1,-1 8 1,-10 38 150,-12 93 0,11 56 106,13-113-19,4 0 0,4 1 0,3-1 0,5-1 0,26 89-1,-33-146-4,12 27-1,-16-47-266,-1 0 1,2-1 0,-1 1 0,1-1 0,0 0 0,0 0 0,13 11 0,-5-6-383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40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95 291 4224,'-13'-14'3157,"14"20"-1850,4 14-828,-1-1 1,-1 1-1,-1 0 1,0 24 0,-6 83 445,0-63-296,3-34-395,-6 81 542,5-91-320,-1 0-1,-1-1 0,-10 29 1,13-46-390,-6 12 525,7-14-577,0 0 0,0 0 0,-1 0 0,1 1-1,0-1 1,0 0 0,0 0 0,0 0-1,-1 0 1,1 0 0,0 0 0,0 0-1,0 0 1,-1 0 0,1 0 0,0 0 0,0 0-1,0 0 1,-1 0 0,1 0 0,0 0-1,0 0 1,0 0 0,-1 0 0,1 0 0,0 0-1,0 0 1,-1 0 0,-6-9 438,2-2-346,1-1 0,0 1 0,0-1 0,-3-22 1,-2-57-177,8 84 78,-3-74-27,4 0-1,18-153 0,12 85-233,-24 122 240,-6 27 5,0-1 1,0 0-1,0 1 1,0-1-1,0 0 1,0 0-1,1 1 0,-1-1 1,0 0-1,0 1 1,1-1-1,-1 0 1,0 1-1,1-1 1,-1 1-1,1-1 0,-1 0 1,0 1-1,1-1 1,-1 1-1,1-1 1,0 1-1,-1 0 1,1-1-1,-1 1 1,1-1-1,0 1 0,1-1 1,-1 2 1,0-1 0,0 1-1,0 0 1,0-1 0,-1 1 0,1 0 0,0-1 0,0 1-1,0 0 1,0 0 0,-1 0 0,1 0 0,0 0 0,-1 0-1,1 0 1,-1 0 0,1 0 0,0 2 0,16 38 85,-10-22 90,2 0 0,12 21 0,10 11 23,-2 1 0,-3 1 0,-2 1 0,27 91 0,-48-135-167,15 55 384,47 116 0,-53-163-48,-12-18-346,0 0-1,1 1 1,-1-1 0,0 0 0,0 0 0,0 0 0,1 0 0,-1 0 0,0 1 0,0-1 0,1 0-1,-1 0 1,0 0 0,1 0 0,-1 0 0,0 0 0,0 0 0,1 0 0,-1 0 0,0 0-1,0 0 1,1 0 0,-1 0 0,0 0 0,1 0 0,-1 0 0,0 0 0,1-1 13,0 1-1,-1-1 1,1 1 0,-1-1 0,1 0 0,-1 1-1,1-1 1,-1 0 0,1 1 0,-1-1 0,0 0-1,1 0 1,-1 0 0,0-1 0,8-29 179,-2 0-1,-1-1 1,1-39 0,-2 17-80,21-149-180,-21 171-36,47-307-809,-49 333 584,0 0-1,0 0 0,5-10 1,4 3-1329,-11 13 1536,1 0 0,-1 0 1,0-1-1,1 1 0,-1 0 1,1 0-1,-1 0 0,1 0 1,-1 0-1,0 0 0,1 0 1,-1 0-1,1 0 1,-1 0-1,1 0 0,-1 0 1,1 0-1,-1 0 0,0 0 1,1 0-1,-1 0 0,1 0 1,-1 1-1,1-1 0,-1 0 1,0 0-1,1 0 1,0 1-1,11 11-1418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40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0 6560,'-1'1'174,"0"-1"1,1 1-1,-1-1 1,0 1-1,0-1 1,1 1-1,-1 0 1,0-1-1,1 1 1,-1 0-1,0 0 1,1 0-1,-1-1 1,1 1-1,-1 0 1,1 0-1,0 0 0,-1 0 1,1 0-1,0 0 1,0 0-1,0 0 1,0 0-1,-1 0 1,2 1-1,-5 34 679,4-30-573,-5 43 857,-17 72 0,21-116-1080,-4 21 274,-2-1 1,-1 0-1,-1-1 1,-1 0-1,-18 32 1,20-42-111,-2 0 1,1-1-1,-19 20 1,23-29-117,1 1 0,-1 0 1,0-1-1,-1 0 0,1 0 0,-1-1 1,0 1-1,0-1 0,0-1 1,0 1-1,-10 2 0,14-5-100,0 1 1,0-1-1,0 0 1,0 0-1,0 0 0,0 0 1,0 0-1,0 0 1,0 0-1,0-1 0,1 1 1,-1-1-1,0 1 1,0-1-1,0 0 0,0 0 1,0 0-1,1 0 1,-1 0-1,0 0 0,1 0 1,-1-1-1,1 1 1,-1 0-1,1-1 0,0 0 1,0 1-1,0-1 0,-1 0 1,0-2-1,1 1-51,0 0 0,0 0 0,0 0 0,0-1 0,1 1 1,-1 0-1,1 0 0,0 0 0,0 0 0,0-1 0,1 1 0,-1 0 0,1 0 0,-1 0 0,1 0 0,0 0 0,0 0 0,1 0 0,1-4 0,-1 4 50,0 0 0,0 0 0,0 0 0,0 0 0,1 0 0,0 0 0,-1 0 0,1 1 0,0-1 0,0 1 0,0 0 0,0 0 0,1 0 0,-1 1-1,1-1 1,-1 1 0,1-1 0,-1 1 0,1 0 0,0 1 0,0-1 0,-1 1 0,1-1 0,0 1 0,0 0 0,0 1 0,-1-1 0,1 0 0,0 1 0,4 1 0,3 1 248,-1 1-1,0 0 1,0 0 0,0 0 0,-1 2-1,15 9 1,47 43 488,-1 0-2944,-62-51 860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42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46 4736,'-4'-8'691,"1"5"-153,1-1 0,0 0 0,0 0 1,0 0-1,1 0 0,-1-11 3762,0 17-3726,-1 3-417,1 0-1,0 0 1,0 1-1,1-1 1,0 0 0,0 0-1,0 1 1,0-1-1,1 7 1,3 53 814,-2-54-724,13 87 700,-1-13-619,-12-72-370,11 170-39,-12-179-1228,-1-9-665,-1-14-2102,1 11 2865,0-12-1125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42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88 5984,'-11'-11'1920,"11"11"-1870,0 0 0,0 0 0,0 0 0,0 0 0,-1 0 0,1 0 0,0 0 0,0-1 0,0 1 0,0 0 0,0 0 0,0 0 1,0 0-1,0-1 0,0 1 0,-1 0 0,1 0 0,0 0 0,0 0 0,0-1 0,0 1 0,0 0 0,0 0 0,0 0 0,0 0 0,0-1 0,0 1 0,0 0 1,0 0-1,1 0 0,-1 0 0,0-1 0,0 1 0,0 0 0,0 0 0,0 0 0,0 0 0,0 0 0,0-1 0,0 1 0,1 0 0,-1 0 0,0 0 0,0 0 0,0 0 1,0 0-1,0 0 0,0 0 0,1-1 0,-1 1 0,0 0 0,0 0 0,0 0 0,0 0 0,1 0 0,-1 0 0,0 0 0,13-2 1064,-10 1-774,138-21 4849,2 9-3346,47-6-1387,-68 7-1976,-103 11 634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43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422 693 2720,'12'-7'6074,"-14"6"-5887,0 0 0,0 0-1,0 1 1,0-1 0,0 1 0,0-1-1,0 1 1,-1 0 0,1 0-1,0 0 1,0 0 0,0 0-1,0 0 1,0 1 0,-1-1-1,-2 2 1,-12 0 378,-38 7 203,1 3 0,-86 28 0,131-36-741,0-1 1,0 2-1,0-1 1,0 1-1,1 1 1,-1-1-1,1 2 0,1-1 1,-1 1-1,-8 10 1,13-13-25,0 0 1,0 1 0,0-1 0,1 1-1,0 0 1,-1-1 0,2 1 0,-1 0-1,0 0 1,1 0 0,0 0 0,0 1-1,1-1 1,0 0 0,-1 0-1,2 1 1,-1-1 0,0 0 0,1 0-1,0 0 1,2 6 0,-1-5 33,1 0 0,-1 0 0,1 0-1,1 0 1,-1 0 0,1-1 0,0 0 0,0 1 0,1-1 0,-1-1 0,1 1 0,0-1 0,0 0 0,1 0-1,-1 0 1,10 4 0,-10-5 31,1-1-1,-1 0 1,1 0-1,0 0 1,0 0-1,0-1 1,0 0-1,0-1 0,0 1 1,0-1-1,0 0 1,0-1-1,0 1 1,-1-1-1,1 0 1,0-1-1,0 1 1,7-4-1,-3 0-27,0-1 1,0 0-1,0-1 0,-1 0 0,0-1 0,0 0 0,-1 0 1,0-1-1,0 0 0,-1 0 0,0 0 0,6-13 0,0-3-102,-1 0-1,-1 0 1,14-52-1,-16 43-56,-2-1 0,4-55 0,-3-188-47,-8 275 163,-5-117-92,2 96 101,0 0 0,-13-45 0,12 56 24,2 4-69,-1 0-1,0 1 0,0-1 1,-1 1-1,-6-11 0,10 19 29,-1-1-1,1 1 0,0-1 0,-1 1 0,1-1 0,-1 1 0,1 0 0,0-1 0,-1 1 0,1-1 0,-1 1 0,1 0 0,-1-1 0,1 1 0,-1 0 0,1 0 0,-1 0 0,0-1 0,1 1 0,-1 0 0,1 0 0,-1 0 0,1 0 1,-1 0-1,0 0 0,1 0 0,-1 0 0,0 0 0,0 1 14,0-1 0,0 1 0,0-1 0,0 1 0,0 0 0,0 0 0,1-1 0,-1 1-1,0 0 1,1 0 0,-1 0 0,0 0 0,1 0 0,-1 0 0,1 0 0,0 0 0,-1 0 0,1 1 0,-4 13 138,0 0 0,2 0 0,-2 23 0,1 30 387,3-1 0,3 1 0,3 0 0,20 88 0,58 223 374,-81-365-903,22 98-577,-25-112 547,5 13-280,-5-12 235,0-1 0,1 0 1,-1 0-1,0 1 0,0-1 0,0 0 1,0 0-1,0 0 0,0 0 0,1 1 1,-1-1-232,1 0 232,-1 1-1,0-1 0,0 0 0,0 0 1,1 0-1,-1 0 0,0 0 0,0 0 1,0 0-1,1 0 0,-1 0 0,0 0 0,0 0 1,1 0-1,-1 0 0,0 0 0,0 0 1,1 0-1,-1 0 0,0 0 0,0 0 1,1 0-1,-1 0 0,0 0 0,0 0 0,0 0 1,1 0-1,-1-1 0,0 1 0,0 0 1,1 0-1,6-7-1944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45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46 387 4384,'-6'-12'1141,"4"8"-658,0 1-1,1 0 1,0-1 0,-1 0-1,3-3 2381,2 14-2139,-1 3-441,-1 1-1,-1 0 1,-1 13-1,0-3-57,-4 405 3273,4-412-3164,0 0 1,0 0-1,-2 0 0,0-1 0,-5 18 0,8-31-324,0 0 0,0 0-1,0-1 1,0 1-1,0 0 1,0 0 0,0 0-1,0 0 1,0 0 0,0 0-1,0 0 1,0 0-1,0 0 1,0 0 0,0 0-1,0 0 1,0-1-1,0 1 1,0 0 0,0 0-1,0 0 1,0 0-1,0 0 1,0 0 0,0 0-1,0 0 1,0 0-1,0 0 1,0 0 0,0 0-1,0 0 1,-1 0 0,1-1-1,0 1 1,0 0-1,0 0 1,0 0 0,0 0-1,0 0 1,0 0-1,0 0 1,0 0 0,0 0-1,0 0 1,0 0-1,0 0 1,-1 0 0,1 0-1,0 0 1,0 0 0,0 0-1,0 0 1,0 0-1,0 0 1,0 0 0,0 0-1,0 0 1,0 0-1,0 0 1,0 0 0,-1 0-1,1 0 1,0 0-1,0 1 1,0-1 0,0 0-1,-2-11 350,-5-64-56,4-105 0,4 108-408,7-35 135,-2 38-70,-4 51 25,24-258-77,-26 275 93,0 1 0,0 0 0,0 0-1,0-1 1,0 1 0,0 0 0,0 0 0,0-1 0,0 1 0,0 0-1,0 0 1,0 0 0,0-1 0,0 1 0,0 0 0,0 0 0,0 0-1,1-1 1,-1 1 0,0 0 0,0 0 0,0 0 0,0-1 0,1 1-1,-1 0 1,0 0 0,0 0 0,0 0 0,0 0 0,1 0-1,-1-1 1,0 1 0,0 0 0,1 0 0,-1 0 0,0 0 0,0 0-1,0 0 1,1 0 0,-1 0 0,0 0 0,0 0 0,1 0 0,-1 0-1,0 0 1,0 0 0,1 0 0,-1 0 0,0 0 0,0 1-1,0-1 1,1 0 0,-1 0 0,8 8 1,-5-2-20,-1 0 1,0 0-1,0 1 0,-1-1 1,1 10-1,1 4 17,8 35 84,-2-10 35,1-1 1,19 51-1,-7-45 42,3-1 0,38 56 0,-35-59 53,-4-6-100,-12-18 33,1-1 1,0-1-1,24 27 1,-37-46-118,1 0 0,0 0 0,0 0 0,0 0 0,0-1 0,0 1 0,0 0 0,0-1 0,0 1 0,1 0 0,-1-1 0,0 1 0,0-1 1,1 0-1,-1 1 0,0-1 0,3 0 0,-3 0 0,0 0 1,0 0-1,0-1 1,0 1 0,0 0-1,0-1 1,0 1-1,0-1 1,0 1-1,0-1 1,-1 0-1,1 1 1,0-1 0,0 0-1,0 1 1,-1-1-1,1 0 1,0 0-1,-1 0 1,1 0-1,0-1 1,6-12 104,-1-1 0,-1 0 1,0 0-1,3-20 0,1 2-16,53-260 55,-39 168-314,-14 75-140,17-71 519,-21 105-811,0 0 0,1 0-1,1 1 1,0 0 0,13-18 0,-17 28-315,-2 4 563,0-1 0,-1 1 1,1 0-1,0-1 0,0 1 1,0 0-1,0-1 0,0 1 0,0 0 1,1 0-1,-1 0 0,0 0 0,1 0 1,-1 0-1,0 1 0,1-1 1,-1 0-1,1 1 0,-1-1 0,1 1 1,2-1-1,5 3-1968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46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17 782 3904,'-1'2'576,"1"-1"1,0 1-1,-1-1 0,1 1 1,0 0-1,0-1 0,0 1 1,0-1-1,1 4 0,-1 12 1623,-3-10-1026,3-7-1143,-1 0 1,1 0-1,0 1 1,0-1-1,0 0 1,0 0-1,-1 0 1,1 0-1,0 1 1,0-1-1,0 0 1,0 0 0,0 0-1,0 0 1,0 1-1,2 5 2518,-3-6-2469,1 0-1,0 0 0,-1 0 0,1-1 0,-1 1 0,1 0 1,0 0-1,-1 0 0,1 0 0,0 0 0,-1 0 0,1 0 0,0-1 1,-1 1-1,1 0 0,0 0 0,-1-1 0,1 1 0,0 0 1,-1-1-1,3-7 548,-2 6-573,0 1 0,1 0 0,-1 0 0,0-1 1,0 1-1,0-1 0,0 1 0,0 0 0,0-1 0,0 1 1,0-2-1,-3-9 180,1 0 0,1 0-1,0-1 1,1 1 0,0 0 0,1-1 0,0 1 0,5-20 0,39-210 860,-41 202-1044,2 1 0,1 0 0,2 0 0,18-46 0,-22 75-55,-1 1-1,1 0 1,1 0-1,0 0 1,0 0-1,0 1 0,1 0 1,1 0-1,-1 1 1,1 0-1,0 0 1,17-9-1,-8 6-24,1 1 0,0 1 0,1 1 0,0 1-1,35-8 1,-40 11 35,68-11-230,-73 13 199,0 0 0,0 1 0,0 0 0,0 1 0,0 0 1,16 3-1,-24-4 18,0 1 1,1-1 0,-1 0 0,0 1-1,0-1 1,0 1 0,1 0-1,-1-1 1,0 1 0,0 0 0,0-1-1,0 1 1,0 0 0,0 0-1,-1 0 1,1 0 0,0 0 0,0 0-1,0 2 1,0-2 8,-1 0-1,0 1 1,0-1 0,0 0 0,0 0-1,0 0 1,0 1 0,0-1-1,0 0 1,0 0 0,0 1-1,-1-1 1,1 0 0,-1 0 0,1 0-1,-2 2 1,-2 4 33,0-1-1,-1 0 1,0 0 0,-11 11 0,12-12-16,-26 23-33,-2 0 0,-62 42 0,84-63 29,-3 1-31,-1 2 0,1 0 0,-16 16 1,28-25 14,0 0 0,0 1 1,0-1-1,0 1 1,0-1-1,0 1 0,0-1 1,1 1-1,-1 0 1,1-1-1,-1 1 0,1 0 1,-1 0-1,1-1 0,0 1 1,0 0-1,0 0 1,0-1-1,0 1 0,0 0 1,0 0-1,1-1 1,-1 1-1,1 0 0,-1 0 1,1-1-1,0 1 0,-1-1 1,1 1-1,1 1 1,2 3-6,1 0 1,-1-1-1,1 0 1,-1 0-1,2 0 1,8 7-1,18 10-20,59 30 0,8 5 132,-90-51-58,-4-4 60,-1 1 1,0 0-1,0 0 1,0 0-1,6 5 1,-10-7-89,0-1 1,1 0 0,-1 1-1,0-1 1,0 1 0,1-1 0,-1 0-1,0 1 1,0-1 0,0 1-1,0-1 1,1 1 0,-1-1 0,0 1-1,0-1 1,0 1 0,0-1-1,0 1 1,0-1 0,0 1 0,0-1-1,0 1 1,-1-1 0,1 0-1,0 1 1,-1 0 15,0 0 1,1 0-1,-1 0 0,0 0 1,0 0-1,0 0 0,0-1 1,0 1-1,0 0 0,0-1 0,-1 1 1,1-1-1,0 0 0,-2 1 1,-7 2-2,1-1 0,-1 0 0,0-1 0,1 0 0,-13-1 1,-55-4-196,68 4 98,-24-5-1394,1 0 0,-47-16 1,45 13-165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8 192 5984,'-8'-60'2688,"21"37"-2336,-4 9 608,4 11-608,14-14 640,4 11-576,32-11-64,10 5-224,20 1 320,-1 2-224,11-7-128,-9 13-32,14 3-5280,-5 3 2848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57.4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280 560 2144,'0'-3'240,"0"1"0,1-1-1,-1 1 1,1 0 0,0-1 0,2-3-1,-3 4 77,1 0 0,0 1 0,-1-1 0,1 0 0,-1 1 0,1-1 0,-1 0 0,0 0 0,1-3 0,-2 4-207,1 0 1,0 0-1,-1 1 1,1-1 0,-1 0-1,1 0 1,-1 0-1,1 0 1,-1 1-1,0-1 1,1 0-1,-1 0 1,0 1-1,0-1 1,0 1-1,1-1 1,-1 0-1,0 1 1,0 0-1,0-1 1,0 1-1,0-1 1,-1 1-1,-3-2-12,0 1-1,1-1 0,-1 1 0,0 1 1,0-1-1,0 1 0,0-1 0,0 2 0,0-1 1,0 0-1,-6 2 0,2 0-33,1 1 0,0 0-1,1 0 1,-1 0 0,0 1-1,-8 5 1,1 2-67,0 1 0,0 0-1,1 1 1,1 1 0,-16 20-1,23-27-5,1 0-1,0 1 0,0 0 0,1 0 1,-1 0-1,-4 15 0,9-21 37,-1 0-1,0 0 1,1 1-1,-1-1 1,1 0-1,0 0 1,0 1-1,0-1 1,0 0-1,0 1 1,0-1-1,1 0 1,-1 0-1,1 0 1,-1 1-1,1-1 1,0 0-1,0 0 1,0 0-1,0 0 1,0 0-1,1 0 1,-1 0 0,1-1-1,-1 1 1,1 0-1,-1-1 1,1 1-1,0-1 1,0 0-1,3 2 1,-3-2 18,0 0 0,0 0 1,-1-1-1,1 1 0,0-1 1,0 1-1,0-1 0,0 0 1,1 0-1,-1 0 0,0 0 1,0 0-1,0 0 0,0-1 1,0 1-1,0-1 0,0 1 1,-1-1-1,1 0 0,0 0 1,0 0-1,0 0 0,-1 0 1,1 0-1,0 0 0,2-3 1,3-3 90,1 0 1,-2 0-1,12-16 0,-4 3-64,-1 0 0,-1-1-1,0-1 1,-2 0 0,-1 0-1,-1 0 1,8-31 0,-3-9-54,10-96 1,-14-67-155,-8 219 37,-1 1 0,-1-1 0,1 1 0,-1 0 0,0 0 0,0-1 0,-3-6 0,4 12 87,0-1 1,0 1-1,-1 0 0,1 0 0,0 0 1,0-1-1,0 1 0,-1 0 0,1 0 1,0 0-1,0-1 0,-1 1 0,1 0 0,0 0 1,0 0-1,-1 0 0,1 0 0,0 0 1,0-1-1,-1 1 0,1 0 0,0 0 1,-1 0-1,1 0 0,0 0 0,0 0 0,-1 0 1,1 0-1,0 0 0,-1 0 0,1 1 1,0-1-1,0 0 0,-1 0 0,1 0 1,0 0-1,-1 0 0,1 0 0,0 1 0,0-1 1,0 0-1,-1 0 0,1 0 0,0 1 1,0-1-1,0 0 0,-1 0 0,1 0 0,0 1 1,0-1-1,0 0 0,0 1 0,0-1 1,-11 16-189,6-4 183,0 1 0,1 0 1,1 0-1,0 1 1,-2 21-1,3-5-41,2 42 0,1-64 27,14 158 147,-12-149-53,0 1 1,2-1-1,0 0 0,1 0 0,0-1 0,2 0 1,12 20-1,-15-29-7,0 0 1,0 0-1,1-1 1,0 1-1,1-2 1,-1 1-1,12 7 1,-13-10 36,0 0 0,1 0 1,0 0-1,0-1 0,0 1 1,0-1-1,0-1 0,0 1 1,0-1-1,1-1 1,6 1-1,5-1 75,1-2 0,0 0 0,-1-1 0,1-1 0,21-7 1,-33 9-128,-1-1 0,1 0 1,0-1-1,-1 1 0,0-1 1,0-1-1,0 1 0,0-1 1,-1 0-1,0 0 1,8-11-1,-10 13-23,0-1 0,-1 0-1,0 0 1,1 0 0,-2-1 0,1 1 0,0 0 0,-1-1 0,0 1-1,0-1 1,0 1 0,-1-1 0,1 1 0,-1-1 0,0 0-1,-1 1 1,1-1 0,-1 1 0,-1-7 0,2 10-34,0 0 0,-1 0 1,1 0-1,0-1 0,-1 1 0,1 0 0,-1 0 1,1 0-1,-1 0 0,1 0 0,-1 0 1,0 0-1,1 0 0,-1 0 0,0 1 1,0-1-1,0 0 0,0 0 0,0 0 1,0 1-1,0-1 0,0 1 0,0-1 0,0 1 1,0-1-1,0 1 0,0 0 0,0-1 1,0 1-1,0 0 0,-1 0 0,1 0 1,0 0-1,0 0 0,0 0 0,0 0 0,-2 0 1,-1 2-61,1-1 0,-1 0-1,1 1 1,-1 0 0,1 0 0,0 0 0,0 0 0,0 0 0,-5 6 0,1-1 11,1 0 0,-1 1-1,1 0 1,1 0 0,0 1 0,0 0 0,-5 12 0,9-18 69,0 0 0,-1 0 1,1 1-1,1-1 1,-1 1-1,0-1 1,1 0-1,-1 1 1,1-1-1,0 1 1,1-1-1,-1 1 1,0-1-1,1 1 1,0-1-1,0 0 0,0 1 1,0-1-1,0 0 1,1 0-1,-1 0 1,1 0-1,0 0 1,3 3-1,-2-3 47,0 0 1,0 0-1,0-1 0,1 0 0,-1 0 0,1 0 0,0 0 0,-1 0 0,1-1 1,5 2-1,5 0 264,23 3 0,-36-6-294,5 1 39,0-1 0,0 0-1,0-1 1,0 1 0,0-1 0,0 0-1,-1-1 1,1 0 0,0 1 0,6-4-1,8-5-10,27-17 0,-20 11-48,45-30-67,-42 25 159,47-22 0,-72 41-116,0-1 1,0 1-1,0-1 1,0 0 0,0 0-1,-1 0 1,1-1-1,-1 0 1,6-6-1,-61 51-434,35-27 322,-28 29 1,39-37 128,-1 0 1,2 0-1,-1 1 0,1 0 1,0 0-1,0 0 0,1 0 1,-3 9-1,5-14 27,1 1 1,-1 0-1,1 0 1,-1-1-1,1 1 0,0 0 1,0 0-1,0-1 1,1 1-1,-1 0 1,0 0-1,1-1 1,1 4-1,-1-4-3,0-1 1,-1 1-1,1-1 0,0 0 0,0 1 1,0-1-1,1 0 0,-1 0 1,0 0-1,0 0 0,1 0 1,-1 0-1,1 0 0,-1 0 0,1 0 1,-1 0-1,1-1 0,-1 1 1,1-1-1,-1 1 0,3-1 1,11 2 97,-1 0 0,1-2 0,-1 1 1,1-2-1,-1 0 0,0-1 0,25-6 1,-13 1-50,0-2 1,-1-1 0,28-15 0,-25 9-5,-1-1 1,-1-1 0,28-27-1,-47 38-79,1 0 0,-2-1-1,1 0 1,-1 0 0,0-1-1,-1 0 1,8-16 0,-10 14-137,-3 11 136,1-1-1,-1 1 1,0-1-1,0 0 0,0 1 1,0-1-1,1 1 1,-1-1-1,0 1 1,1-1-1,-1 1 0,0-1 1,1 1-1,-1-1 1,1 1-1,0-1 0,3 5-29,-1-1 0,1 1 0,-1 0 0,1 1 0,-1-1 0,4 9 0,-4-5 20,-1-3-1,0 0 1,0 1 0,-1-1-1,0 0 1,0 1-1,0-1 1,0 7 0,-1-8 39,1 0 1,-1 0 0,1-1 0,0 1 0,3 6 0,1 8 82,-4-13-99,0 0 0,0-1 0,1 1 0,-1-1 0,1 1 0,0-1 0,0 0 0,1 0 0,2 4 1,-4-7 19,0 1 1,1-1 0,-1 0-1,0 0 1,0 0 0,1 0-1,-1 0 1,0 0 0,1-1-1,-1 1 1,1 0 0,-1-1-1,1 1 1,-1-1 0,1 1-1,0-1 1,-1 0 0,1 0-1,-1 0 1,1 0 0,0 0-1,-1 0 1,1 0 0,-1 0-1,1-1 1,0 1 0,-1-1-1,3 0 1,10-4 21,-1 0 1,0-1-1,0 0 0,0-2 1,15-10-1,16-13 155,-33 24-156,0 0-1,0-1 0,-1 0 1,0 0-1,-1-1 0,0-1 0,10-13 1,-17 20-30,6-9 94,11-23 0,-18 32-106,1 0 0,-1 0-1,0 0 1,0-1-1,0 1 1,-1 0-1,1-1 1,-1 1-1,0-1 1,0 1-1,0-1 1,-1-5-1,1 8-15,0 0-1,0 1 1,0-1-1,0 0 1,-1 0-1,1 1 1,0-1-1,0 0 1,-1 1-1,1-1 0,0 0 1,-1 1-1,1-1 1,-1 0-1,1 1 1,-1-1-1,1 1 1,-1-1-1,1 1 1,-1-1-1,0 1 1,1-1-1,-1 1 0,0 0 1,1-1-1,-2 1 1,1 0-5,0 0 0,0 0-1,0 0 1,0 1 0,0-1 0,0 0 0,0 1 0,0-1 0,0 0 0,1 1 0,-1-1 0,0 1-1,0 0 1,0-1 0,0 1 0,0 1 0,-4 3-38,0 0 1,1 0-1,0 1 1,-5 8 0,5-6 38,0 0 1,1 0 0,0 0 0,0 1-1,0-1 1,1 1 0,-1 13 0,3-19 29,-1 1 0,1-1 1,0 1-1,1-1 0,-1 1 1,1-1-1,-1 1 1,1-1-1,0 0 0,0 1 1,1-1-1,-1 0 0,1 0 1,-1 0-1,1 0 1,0 0-1,0 0 0,0 0 1,1-1-1,-1 1 0,1-1 1,4 4-1,0-2 35,0 0 1,0 0-1,1-1 0,0 0 1,0 0-1,-1-1 0,2 0 1,-1-1-1,0 1 0,0-1 1,15-1-1,-6 0 46,0-1 0,-1-1-1,1-1 1,30-8 0,-35 6-75,-1 0 0,0-1 1,0 0-1,0-1 0,-1 0 0,0 0 0,-1-1 0,0-1 0,13-14 0,-4-1 24,-12 13 108,-6 11-136,0 0-8,1 0-1,-1 0 1,0 0-1,0 0 1,0 0 0,0 0-1,1-1 1,-1 1-1,0 0 1,0 0 0,0 0-1,0 0 1,0-1 0,1 1-1,-1 0 1,0 0-1,0 0 1,0-1 0,0 1-1,0 0 1,0 0-1,0 0 1,0-1 0,0 1-1,0 0 1,0 0-1,0 0 1,0-1 0,0 1-1,0 0 1,0 0-1,0-1 1,0 1 0,0 0-1,0 0 1,0 0-1,0-1 1,0 1 0,0 0-1,-1 0 1,1 0-1,0 0 1,0-1 0,0 1-1,0 0 1,0 0 0,-1 0-1,1 0 1,0 0-1,0-1 1,0 1 0,-1 0-1,1 0 1,0 0-1,0 0 1,0 0 0,-1 0-1,0 1-34,-1 1 0,1 0 0,-1-1 0,1 1-1,0 0 1,0 0 0,0 0 0,0-1 0,-1 5 0,-4 5-19,0-1 79,0 1-1,0 1 1,2-1-1,-1 1 0,1 0 1,1 0-1,0 0 1,0 0-1,0 18 0,3-28 0,0-1 0,0 0 0,-1 0 0,2 0 0,-1 0 0,0 1 0,0-1 0,0 0 0,0 0 0,1 0 0,-1 0 0,0 0 0,1 0 0,-1 0-1,1 0 1,0 0 0,-1 0 0,1 0 0,0 0 0,-1 0 0,1 0 0,0 0 0,0-1 0,0 1 0,0 0 0,0-1 0,0 1 0,1 0 0,-1-1 8,0 0 1,1 1 0,-1-1 0,0 0 0,1-1-1,-1 1 1,0 0 0,1 0 0,-1-1 0,0 1 0,0 0-1,1-1 1,-1 1 0,0-1 0,0 0 0,0 1 0,0-1-1,0 0 1,0 0 0,0 0 0,0 0 0,0 0 0,1-1-1,1-2 6,-1 1 0,0 0-1,0-1 1,0 0 0,0 0-1,0 0 1,-1 1-1,0-1 1,2-6 0,5-17-334,-6 28-230,1 6 232,4 16 157,-1-7 201,-5-13-53,0 0-1,0 1 1,0-1 0,1 0 0,0-1 0,0 1 0,-1 0-1,2 0 1,-1-1 0,0 1 0,4 2 0,-5-4 13,1 0 0,-1 0-1,1-1 1,-1 1 0,1 0 0,-1-1 0,1 0 0,-1 1 0,1-1 0,-1 0 0,1 0 0,0 0 0,-1 0-1,1 0 1,-1 0 0,1 0 0,0 0 0,-1-1 0,1 1 0,-1-1 0,1 1 0,-1-1 0,0 0 0,1 1 0,-1-1-1,1 0 1,-1 0 0,2-1 0,11-9 186,1-1 0,-2 0 0,0-1 1,23-28-1,38-66-214,-44 61-74,-6 12-160,-22 33 74,-1 5 81,-1 8 32,-6 37-62,3-22 109,-1-1 0,-9 32-1,-17 33 258,22-75-95,7-16-141,1 1 1,0-1-1,-1 0 1,1 1-1,0-1 1,-1 0-1,1 1 1,0-1-1,-1 0 1,1 0-1,-1 0 1,1 1-1,-1-1 1,1 0 0,-1 0-1,1 0 1,-1 0-1,1 0 1,0 0-1,-1 0 1,1 0-1,-1 0 1,1 0-1,-1 0 1,1 0-1,-1 0 1,1-1-1,-1 1 1,1 0-1,0 0 1,-1 0-1,1-1 1,-1 1-1,0-1 1,1 1-32,0-1 0,-1 0 0,1 0 1,0 1-1,-1-1 0,1 0 0,0 0 0,0 0 1,0 1-1,0-1 0,0 0 0,0 0 0,0 0 1,0 0-1,0 1 0,0-1 0,0 0 0,0 0 1,1 0-1,-1 0 0,0 1 0,1-1 0,-1 0 1,0 0-1,1 0 0,6-1-10,-1 0 0,1 1 0,0 0 0,-1 0 0,1 0 0,0 1 0,12 1 0,9-1 31,-20 0-22,24-2 118,1-1-1,-1-1 1,34-9-1,-56 10-39,0 0 0,0-1-1,-1-1 1,1 1 0,14-11 0,-18 11-47,-1 0 1,0-1 0,0 1 0,-1-1 0,0 0-1,1 0 1,-1-1 0,-1 1 0,1-1 0,2-6-1,-4 8-20,-1 0-1,0 0 1,0 0-1,0-1 1,0 1-1,0-5 1,-1 8-7,0-1-1,0 1 1,0 0-1,0-1 1,0 1-1,0 0 1,0-1-1,0 1 1,-1-1-1,1 1 1,-1 0 0,1 0-1,-1-1 1,1 1-1,-1 0 1,0 0-1,1 0 1,-1 0-1,0 0 1,0-1 0,-2 0-1,3 2 3,-1 0-1,1-1 1,-1 1-1,0 0 1,1 0-1,-1 0 1,1 0-1,-1 0 1,1 0 0,-1 0-1,0 0 1,1 0-1,-1 0 1,1 1-1,-1-1 1,1 0-1,-1 0 1,1 0-1,-1 1 1,1-1 0,-1 0-1,1 1 1,-1-1-1,1 0 1,-1 1-1,1-1 1,-1 1-1,1 0 1,-13 14-110,9-10 103,-1 4 73,-1-1 0,1 1 0,0 0 1,-4 10-1,8-16-3,0 0 0,0 0 0,1 0 0,-1 0 0,1 0 0,0 0 0,-1 1 0,1-1 0,1 0 0,-1 0 0,0 0 0,1 0 0,0 0 0,0 1 0,0-1 0,0 0 0,2 4 0,0-2 64,0 1-1,1-1 1,-1 0-1,1 0 0,0 0 1,1 0-1,-1-1 1,1 0-1,0 0 0,0 0 1,0 0-1,0-1 1,1 0-1,-1 0 0,1 0 1,9 2-1,-6-3-47,0 0 0,1 0 0,-1-1 0,0 0 0,1-1 0,-1 0 0,0 0 0,1-1 0,-1 0 0,12-4 0,-5 2-398,-2-2 1,1 0 0,14-7 0,-24 9-536,1 0 1,-1 0-1,0 0 1,0 0-1,-1-1 1,1 0-1,-1 0 1,0 0-1,0 0 1,6-9-1,3-7-2633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58.5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7 204 3328,'-6'1'4096,"17"-4"-1408,8-3-2206,0-2 0,-1 0-1,0-2 1,0 0 0,-1 0 0,0-2 0,-1 0 0,-1-1 0,0 0 0,23-28 0,-20 15-250,-14 19-228,1 0 1,10-12-1,-19 25-43,0 0 0,1 0 0,0 0-1,0 0 1,-2 8 0,-14 46 706,18-57-597,0 0 0,1 0 1,-1 0-1,1 1 0,0-1 0,0 0 0,0 0 0,0 1 0,0-1 0,1 0 1,0 0-1,-1 0 0,1 0 0,0 1 0,1-1 0,-1 0 0,0-1 0,1 1 0,0 0 1,0 0-1,0-1 0,0 1 0,0-1 0,0 1 0,0-1 0,4 2 0,-5-3-4,1-1 0,-1 1 0,1-1 0,0 1 0,-1-1-1,1 0 1,0 0 0,-1 0 0,1 1 0,-1-2 0,1 1-1,0 0 1,-1 0 0,1-1 0,0 1 0,-1 0-1,1-1 1,-1 0 0,1 1 0,-1-1 0,3-2 0,4-1 24,-1-1 1,11-9 0,-16 12-62,37-28 124,47-42-72,-62 51-150,-22 20 43,0-1 1,-1 1 0,1 0-1,0 0 1,0 0 0,0 0-1,0 0 1,0 0 0,0 1 0,1-1-1,1 0 1,-4 9-18,-1-1 1,1 1-1,-2-1 0,-1 9 1,0-7 180,2-7-112,0 0 0,0 1 0,0-1 0,1 0-1,-1 1 1,1-1 0,-1 1 0,1-1 0,0 1 0,0-1 0,0 0 0,1 5-1,0 0 115,1-7 45,2-2-46,13-4 85,-12 4-177,0 0 0,0 0 0,-1 0 0,8-6 0,-7 5-53,3-3 13,1 0-1,1 0 1,17-8-1,-24 13 4,1-1 0,-1 1 0,0 1 0,1-1 1,-1 0-1,1 1 0,-1 0 0,1 0 0,0 0 0,-1 0 0,1 0 0,-1 1 1,1 0-1,-1-1 0,0 1 0,5 2 0,26 12-183,60 35-1,-72-33-3419,-17 0-3446,-5-17 6779,0 1-1,-1-1 0,0 2-260,-4 9-2247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4:58.9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50 21 5728,'-42'-20'2592,"34"20"-2240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02.0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24 483 4224,'2'-11'844,"0"3"6,0-1 1,-1 1-1,0-10 0,-1 18-802,0-1-1,0 1 1,0 0-1,1-1 1,-1 1-1,0 0 1,0-1-1,0 1 1,0 0-1,1 0 1,-1-1-1,0 1 1,0 0-1,1 0 1,-1 0-1,0-1 1,0 1-1,1 0 1,-1 0 0,0 0-1,0 0 1,1-1-1,-1 1 1,0 0-1,1 0 1,-1 0-1,0 0 1,1 0-1,-1 0 1,0 0-1,1 0 1,-1 0-1,0 0 1,1 0-1,-1 0 1,0 0-1,1 0 1,-1 0-1,0 1 1,0-1-1,1 0 1,-1 0 0,0 0-1,1 0 1,-1 0-1,0 1 1,0-1-1,1 0 1,-1 0-1,0 1 1,0-1-1,0 0 1,1 0-1,-1 1 1,0-1-1,1 6 80,0-1 0,0 1-1,-1-1 1,0 1 0,0-1-1,-1 7 1,0 6 154,-1 40 388,-2 1-1,-19 87 1,6-42 595,17-82-260,1-19-482,-1-15-113,0 4-332,-1-14 13,2 0 0,0 0 1,1 0-1,2 0 1,6-26-1,31-96-38,27-80 104,-65 214-151,1-1-1,1 1 1,9-16-1,-11 22-10,-1 1 0,1-1 0,0 1 0,0-1 0,1 1 1,-1 0-1,0 0 0,1 0 0,0 0 0,0 1 0,5-3 0,-7 4-5,0 1 0,0-1 1,1 1-1,-1-1 0,0 1 0,0 0 1,0 0-1,0 0 0,1 0 1,-1 1-1,0-1 0,0 1 0,0-1 1,0 1-1,0-1 0,0 1 0,0 0 1,0 0-1,0 0 0,0 0 1,0 1-1,0-1 0,-1 0 0,1 1 1,0-1-1,-1 1 0,1 0 0,1 2 1,0 1 14,1 0 1,-1 0-1,1 0 0,-1 0 1,-1 1-1,1 0 1,-1-1-1,0 1 1,1 6-1,0 7 46,-2 0 0,0 0 1,-1 0-1,-1 0 0,-1 0 0,-1 0 0,0 0 0,-2-1 0,-7 22 0,6-24 9,0 0-1,-2 0 0,0 0 0,-13 19 1,14-26 2,1-1 0,-1 0 0,-1 0 1,1 0-1,-2-1 0,1 0 1,-1 0-1,-10 5 0,11-6-10,6-4-55,1-1 1,-1 0-1,1 0 1,-1 0-1,0 0 1,1 0-1,-1-1 1,0 1 0,-3 0-1,5-1 5,0 0-1,0 0 0,0 0 1,0 0-1,0 0 1,0 0-1,0 0 1,0 0-1,0-1 1,0 1-1,0 0 1,0 0-1,0 0 1,0 0-1,0 0 0,0 0 1,0 0-1,0-1 1,0 1-1,0 0 1,0 0-1,0 0 1,0 0-1,0 0 1,0 0-1,0 0 0,0-1 1,0 1-1,0 0 1,0 0-1,0 0 1,1 0-1,-1 0 1,0 0-1,0 0 1,0 0-1,0 0 1,0 0-1,0 0 0,0-1 1,0 1-1,1 0 1,-1 0-1,0 0 1,0 0-1,0 0 1,0 0-1,0 0 1,0 0-1,0 0 0,1 0 1,-1 0-1,7-5 13,29-12-43,1 2 0,56-16 0,-38 16 84,39-10-236,111-46 0,-177 58 268,-1-1-1,-1 0 0,38-29 1,-53 37-104,-11 6 18,0 0 0,0 0 0,0 0 0,0 0 0,0 0-1,1 0 1,-1 0 0,0 0 0,0 0 0,0 0 0,0 0 0,0 0 0,0 0 0,0 0 0,1 0-1,-1 0 1,0 0 0,0 0 0,0 0 0,0 1 0,0-1 0,0 0 0,0 0 0,0 0 0,0 0-1,0 0 1,0 0 0,0 0 0,1 0 0,-1 0 0,0 1 0,0-1 0,0 0 0,0 0 0,0 0-1,0 0 1,0 0 0,0 0 0,0 0 0,0 1 0,0-1 0,0 0 0,0 0 0,0 0 0,0 0-1,0 0 1,-8 24 2,6-21-3,-43 90 45,0-1 30,44-89-35,0 0 1,0 0-1,0 0 0,0 0 1,0 0-1,1 0 1,0 0-1,-1 0 0,1 0 1,0 0-1,0 1 1,1-1-1,0 5 0,-1-7-14,1-1 0,-1 1 0,0 0 0,1-1 0,-1 1 0,0 0 0,1-1 0,-1 1 0,1-1 0,-1 1 0,1-1 0,-1 1 0,1-1 0,0 1 0,-1-1 0,1 1 0,-1-1 0,1 0 0,0 1 0,-1-1 0,1 0 0,1 0 0,-1 1 14,1-1 0,0 0-1,-1 0 1,1-1 0,0 1 0,-1 0 0,1-1-1,0 1 1,-1 0 0,1-1 0,0 0-1,-1 1 1,3-2 0,2-2-9,0 0 0,0 0-1,-1-1 1,1 0 0,-1 0 0,0 0-1,0 0 1,-1-1 0,1 1 0,-1-1-1,0-1 1,5-10 0,1-7 2,-1-1 1,7-30-1,-6 19-84,8-28-145,-19 77-29,0 1 0,2 15 1,0 5 251,0-18 5,0 0 0,0-1 0,2 1 0,5 20 0,-8-33-17,1-1 0,-1 0 0,1 0 0,0 0 0,0 0 0,0 0 0,0 0 0,0 0 0,1 0 0,-1 0 0,1 0 0,-1-1 0,1 1 0,-1-1 0,1 1 0,0-1 0,0 1 0,0-1 0,0 0 0,0 0 0,0 0 0,0 0 0,0 0 0,0-1 0,0 1 0,1 0 0,-1-1 0,0 0 0,0 0 0,1 1 0,2-2 0,5-1 39,-1 0 0,0-1 0,1 0 0,-1 0 1,0-1-1,-1 0 0,1-1 0,-1 0 0,0-1 1,0 1-1,12-12 0,-1-2-33,0-1 0,31-41 0,-16 12 39,31-60 0,-59 100-173,0 0 1,11-12-1,-10 12 12,-7 8 96,1 1 1,0-1-1,0 0 1,0 0-1,-1 1 1,1-1-1,0 0 1,0 1-1,0-1 0,0 1 1,0-1-1,0 1 1,0 0-1,0-1 1,1 1-1,-1 0 0,0 0 1,0 0-1,0 0 1,0 0-1,0 0 1,0 0-1,0 0 1,0 0-1,1 1 0,-1-1 1,0 0-1,0 1 1,0-1-1,0 0 1,0 1-1,0 0 1,0-1-1,0 1 0,-1-1 1,1 1-1,0 0 1,1 1-1,2 1-7,-1 0-1,0 1 0,1-1 1,-1 1-1,0 0 1,-1 0-1,5 8 1,-2-1-18,49 101-244,-42-89 370,2-1-1,27 36 1,-39-56-86,0 0-1,0 0 0,0 0 0,1 0 1,-1-1-1,0 1 0,1-1 0,-1 1 1,1-1-1,-1 0 0,1 0 0,-1 0 1,1 0-1,0 0 0,0-1 1,-1 1-1,1-1 0,0 0 0,0 0 1,0 0-1,-1 0 0,1 0 0,0-1 1,0 1-1,-1-1 0,1 0 0,0 0 1,3-1-1,1-1 20,-1-1 0,1 1 0,-1-1 1,0 0-1,0 0 0,-1-1 0,1 0 0,-1 0 0,0 0 1,6-8-1,5-11 28,0 0 0,-1-1 1,-1-1-1,-2 0 1,0-1-1,11-45 0,-22 71-73,-1 0-1,0 0 0,1 0 0,-1-1 1,0 1-1,0 0 0,0 0 1,0 0-1,0-1 0,0 1 0,0 0 1,0 0-1,-1 0 0,1 0 0,0-1 1,-1 1-1,1 0 0,-2-1 1,2 1-2,-1 1 1,1-1-1,-1 1 0,0 0 1,1-1-1,-1 1 1,0 0-1,1 0 1,-1-1-1,0 1 0,1 0 1,-1 0-1,0 0 1,0 0-1,1 0 1,-1 0-1,0 0 1,0 0-1,1 0 0,-1 0 1,0 0-1,1 1 1,-1-1-1,0 0 1,1 1-1,-1-1 1,0 0-1,1 1 0,-1-1 1,0 1-1,-5 3 3,0-1-1,1 1 1,0 1-1,0-1 0,0 1 1,0 0-1,1 0 1,0 0-1,0 1 1,0-1-1,1 1 0,-1 0 1,2 0-1,-5 11 1,3-7 17,1 1 0,1 0 0,-1 0 0,2 0 0,-1 1 0,1-1-1,1 0 1,1 12 0,0-17-7,-1 0 1,2-1-1,-1 1 0,0-1 0,1 0 0,0 1 0,5 9 0,-5-13 30,-1 1 0,1-1-1,0 1 1,0-1 0,0 0 0,0 0 0,1 1-1,-1-1 1,1-1 0,-1 1 0,1 0 0,0-1-1,-1 1 1,1-1 0,0 0 0,4 1 0,-2-1-16,1 0 1,0 0 0,0-1 0,0 0-1,0 0 1,-1-1 0,1 1 0,0-1-1,0 0 1,-1-1 0,12-4 0,4-3 62,34-19 0,-35 17-68,71-48 94,-66 42-161,-1 0-1,43-19 1,-66 35 61,0 1 0,0 0-1,-1-1 1,1 1-1,0 0 1,0 0 0,0 0-1,0 0 1,0-1 0,0 1-1,0 0 1,0 1 0,0-1-1,0 0 1,0 0-1,-1 0 1,1 0 0,0 1-1,0-1 1,0 0 0,0 1-1,0-1 1,-1 1-1,1-1 1,0 1 0,0-1-1,-1 1 1,1 0 0,0-1-1,-1 1 1,1 0-1,0 0 1,-1-1 0,1 1-1,-1 0 1,0 0 0,1 0-1,0 1 1,0 2 3,1 0 1,-1 0-1,0 0 1,0 0-1,-1 1 0,1-1 1,-1 5-1,-1 8 4,0 0 0,-6 22 0,4-23 53,0 1-1,0 20 1,3-37-45,0 1 1,0-1 0,1 0 0,-1 0 0,0 1-1,0-1 1,0 0 0,1 0 0,-1 0 0,0 0-1,0 1 1,0-1 0,1 0 0,-1 0 0,0 0-1,0 0 1,1 0 0,-1 0 0,0 0 0,1 0-1,-1 0 1,0 0 0,0 0 0,1 0 0,-1 0-1,0 0 1,0 0 0,1 0 0,-1 0 0,0 0-1,0 0 1,1 0 0,-1 0 0,0-1 0,3 0 2,0-1 1,-1 0-1,0 1 1,1-1-1,-1 0 1,0-1-1,0 1 1,0 0-1,2-5 0,17-27 55,-17 25-38,9-18 103,-10 20-189,0 0-1,0 1 0,0-1 1,1 1-1,0 0 1,0 0-1,0 0 0,1 1 1,7-8-1,-12 13 50,0 0-1,1 0 1,-1 0-1,0 0 1,0-1-1,0 1 1,0 0 0,1 0-1,-1 0 1,0 0-1,0 0 1,0 0-1,1 0 1,-1 0 0,0 0-1,0 0 1,0 0-1,0 0 1,1 0 0,-1 0-1,0 0 1,0 0-1,0 0 1,1 0-1,-1 0 1,0 0 0,0 0-1,0 0 1,0 1-1,1-1 1,-1 0-1,0 0 1,0 0 0,0 0-1,1 0 1,2 9-99,1 16 56,-4-20 48,2 13-53,5 33 71,-5-46 10,-1-1 0,0 1 0,1-1 1,0 0-1,0 1 0,0-1 0,1 0 1,5 7-1,-7-10-15,0 0 0,0 1-1,1-1 1,-1 0 0,1 0 0,-1 0 0,0-1 0,1 1-1,0 0 1,-1 0 0,1-1 0,-1 1 0,1-1 0,0 0-1,-1 1 1,1-1 0,0 0 0,-1 0 0,1 0 0,0 0-1,0 0 1,-1 0 0,1-1 0,1 1 0,2-2 13,0 0 1,0 1-1,0-2 1,0 1 0,0 0-1,5-5 1,12-10 18,-1 0 0,-1-1 0,31-35 0,44-68 47,-88 112-92,3-5 54,82-117-6,-78 108-6,0 0 1,-2-1-1,16-47 1,-27 66-127,0 0 1,0 0 0,0-1 0,0-7 0,-18 36-259,12-12 349,1 1 0,1-1-1,0 1 1,0-1 0,1 1-1,0 0 1,1 0 0,1 0-1,0 0 1,1 0 0,3 19-1,2 4 85,3-1 0,21 56-1,-26-80-10,0 1-1,0-1 0,1 0 0,1 0 0,0 0 1,9 10-1,-14-19-65,0 1 1,0-1-1,0 0 0,0-1 1,0 1-1,0 0 1,0 0-1,1 0 0,-1-1 1,0 1-1,1 0 1,-1-1-1,0 1 0,1-1 1,-1 0-1,0 1 0,1-1 1,-1 0-1,1 0 1,-1 0-1,1 0 0,-1 0 1,1 0-1,-1 0 0,0-1 1,1 1-1,-1-1 1,1 1-1,-1-1 0,0 1 1,0-1-1,1 1 0,-1-1 1,2-2-1,2-1 26,0 0-1,-1 0 0,0-1 1,0 1-1,0-1 0,4-7 1,32-57 156,-29 47-174,0 2-1,2 0 1,25-32-1,-36 50-38,4-4-279,-7 11-51,-3 11 319,-9 42-35,-24 100 73,33-144 76,-1 0 0,0-1 1,-1 1-1,-1-1 0,-8 12 0,15-25-81,0 0 0,0 0-1,0 0 1,0 0 0,0 0-1,0 0 1,0 1 0,0-1-1,0 0 1,0 0 0,0 0-1,0 0 1,0 0 0,-1 0-1,1 0 1,0 0 0,0 0-1,0 0 1,0 0 0,0 0-1,0 0 1,0 0-1,0 1 1,0-1 0,0 0-1,0 0 1,-1 0 0,1 0-1,0 0 1,0 0 0,0 0-1,0 0 1,0 0 0,0 0-1,0 0 1,0 0 0,-1 0-1,1 0 1,0 0 0,0 0-1,0 0 1,0 0 0,0-1-1,0 1 1,0 0 0,0 0-1,0 0 1,0 0 0,0 0-1,-1 0 1,0-7 152,1-9-152,4 6 47,1 0-1,0 1 1,0-1-1,1 1 1,10-11 0,-11 14-48,0 1 1,1 0 0,0 0 0,0 1 0,0-1-1,1 1 1,7-3 0,50-19-1,-49 21-30,202-58-3068,-166 50-154,-23 8-149,-18 8 643,-10-2 2627,0-1 0,0 0 1,0 1-1,1-1 0,-1 0 1,0 1-1,0-1 1,0 0-1,0 1 0,0-1 1,0 0-1,0 1 1,0-1-1,0 1 0,0-1 1,0 0-1,0 1 1,0-1-1,0 0 0,0 1 1,-1-1-1,1 0 0,0 1 1,0-1-1,0 0 1,0 1-1,-1 0-126,-8 14-1731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02.4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 41 10400,'-21'-4'4704,"34"1"-4096,-5-2 991,11 5-991,17-3 320,9-2-544,8-4-288,2 9-96,3-6-1216,-5 6 672,15-5-5535,-4 5 3327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06.1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1 352 2400,'0'0'6826,"8"-1"-4991,-2-5-1536,0 0 0,-1 0 1,0-1-1,0 0 0,-1 1 0,6-12 1,8-14 90,-17 30-382,71-101 288,-58 86-197,0 1-1,0 1 1,32-26 0,-25 23 254,23-23-1,-35 32-401,-16 15-183,0 0 231,1-1-1,-1 2 0,1-1 1,-8 12-1,8-7 80,0 0-1,1 0 1,0 1-1,1 0 1,0 0 0,-3 17-1,6-20 11,-1 0-1,2 0 1,-1 0-1,1-1 1,0 1-1,1 0 1,0 0-1,1 0 1,4 16 0,-5-22-37,0 0 0,1 0 1,-1 0-1,0-1 1,1 1-1,0 0 0,0-1 1,0 1-1,0-1 1,0 1-1,0-1 0,0 0 1,1 0-1,-1 0 1,1 0-1,0-1 0,0 1 1,-1-1-1,1 1 1,4 0-1,-3-1-24,0 0 0,1-1 1,-1 1-1,0-1 0,0 0 0,1-1 1,-1 1-1,0-1 0,0 1 0,1-1 1,-1 0-1,0-1 0,0 1 0,6-4 0,18-11 54,-1-1 0,-1-1-1,0-2 1,27-26-1,25-20-35,-27 23-583,-50 46 534,0-1 0,-1 0 0,1 1 0,-1-1 0,0 0 0,0 1 0,0 3 0,-8 53 398,8-59-387,-1 0 0,1 1-1,0-1 1,0 0 0,0 0-1,0 0 1,0 1 0,0-1-1,0 0 1,0 0 0,0 1-1,0-1 1,0 0-1,0 0 1,0 0 0,0 1-1,0-1 1,0 0 0,1 0-1,-1 1 1,0-1 0,0 0-1,0 0 1,0 0-1,0 1 1,0-1 0,1 0-1,-1 0 1,0 0 0,0 0-1,0 0 1,0 1 0,1-1-1,-1 0 1,0 0 0,0 0-1,0 0 1,1 0-1,-1 0 1,0 0 0,0 0-1,1 0 1,-1 0 0,0 1-1,0-1 1,0 0 0,1 0-1,-1 0 1,0-1-1,0 1 1,1 0 0,-1 0-1,0 0 1,0 0 0,0 0-1,1 0 1,-1 0 0,14-10 377,-13 8-348,80-66 102,-79 67-147,-1 0 0,0 1 0,0-1 0,0 0 0,1 0 0,-1 0 0,0 1 0,1-1 0,-1 1 0,1-1 0,-1 1 0,0 0-1,1-1 1,-1 1 0,1 0 0,2 0 0,-3 0 3,0 1 1,0-1-1,0 0 0,0 1 1,0-1-1,0 1 0,0-1 0,0 1 1,0 0-1,-1-1 0,1 1 0,0 0 1,0 0-1,-1-1 0,1 1 1,0 0-1,-1 0 0,1 1 0,2 3-5,-1 0 0,0 0 0,-1 1 0,1-1 0,-1 1 0,0-1 0,0 9-1,2 18 33,2 54-1210,-5-74-834,1 0-1,0-1 0,5 21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06.4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67 27 5408,'-45'-23'2432,"27"20"-2112,14 3-512,4 6 32,4 2-224,6 9 224,8-2-352,8 7 288,6-2-2688,0 0 1600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08.3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106 243 3328,'-7'4'8133,"-1"0"-7882,0 1-1,1 0 1,-12 9 0,12-7-92,1-1 0,0 1 1,0 0-1,0 1 0,1 0 0,1-1 1,-7 15-1,10-19-119,0 0 1,0 0-1,0 0 1,1 0-1,-1-1 0,1 1 1,0 0-1,0 0 0,0 0 1,0 0-1,0 0 1,1 0-1,-1 0 0,1 0 1,0 0-1,0 0 1,0 0-1,0-1 0,0 1 1,1 0-1,-1-1 1,1 1-1,0-1 0,0 0 1,0 1-1,0-1 0,4 3 1,-4-3 13,1 0 0,-1 0 0,1 0 0,0 0 0,0-1 0,0 1 0,-1-1 0,1 0 0,1 0 0,-1 0 0,0 0 0,0-1 0,0 1 0,4-1 0,-2 0-1,0 0-1,1 0 1,-1-1-1,0 0 1,0 0-1,1-1 1,8-3-1,2-2 137,-1-2-1,0 0 0,28-21 1,154-116-120,-154 115-1258,-42 33 1205,-1-1 1,1 1 0,0-1-1,-1 1 1,1 0 0,-1-1-1,0 1 1,1 0 0,-1-1-1,0 1 1,0 2-1,2 10 174,1-9-147,-1 0-1,1 0 0,0 0 0,0 0 1,0 0-1,1-1 0,-1 1 1,1-1-1,0 0 0,0 0 1,1 0-1,-1-1 0,1 0 1,5 3-1,2 1 84,1 0 0,0-2 0,0 1-1,21 4 1,-21-7-19,0-1 1,0-1-1,0 0 0,0 0 0,0-1 1,0-1-1,0 0 0,0-1 0,19-5 1,-20 4-75,0-1 0,0 0 0,-1-1 0,0 0 0,1-1 0,-2 0 0,1-1 0,-1 0 0,18-16 0,-23 18-16,1 0 0,-1-1 0,0 0 0,-1 0 0,0 0 0,1-1 0,-2 1 0,1-1-1,-1 0 1,2-8 0,-4 14-35,-1-1 0,1 0 0,-1 1-1,0-1 1,1 0 0,-1 0-1,0 1 1,0-1 0,0 0 0,-1 0-1,1 1 1,0-1 0,-1 0 0,0-1-1,1 2 4,-1 0-1,1 1 1,-1-1-1,0 1 0,1-1 1,-1 1-1,1-1 1,-1 1-1,0-1 0,0 1 1,1-1-1,-1 1 1,0 0-1,0 0 0,0-1 1,1 1-1,-1 0 1,0 0-1,0 0 1,0 0-1,0 0 0,1 0 1,-1 0-1,0 0 1,0 0-1,0 0 0,1 1 1,-1-1-1,0 0 1,-1 1-1,-6 1-49,0 1 0,1 0 1,-1 1-1,1 0 0,0 0 0,-11 8 0,15-10 73,0 1-1,0 0 1,1 0-1,-1-1 1,0 2-1,1-1 1,-3 5-1,4-6 12,0 0 1,0 0-1,1 0 0,-1-1 0,0 1 1,1 0-1,0 0 0,-1 0 1,1 0-1,0 0 0,0 0 1,0 0-1,1 0 0,-1 0 0,1 4 1,0-4 16,0 1 0,0-1 1,1 0-1,-1 1 0,1-1 1,-1 0-1,1 0 0,0 0 1,-1 0-1,1 0 0,0 0 0,0-1 1,1 1-1,-1-1 0,0 1 1,0-1-1,1 0 0,-1 0 1,1 0-1,3 1 0,2 0 21,-1 0 0,0-1 0,1 0 0,0 0 0,14-1 0,61-7 129,133-31 1,-112 18-363,-76 15 234,0-1-1,0-2 1,0 0-1,43-21 1,-70 29-56,-1 0 0,1 0 0,-1 0 0,1-1 0,-1 1 0,1 0 0,-1 0 0,0-1 0,1 1 0,-1-1 0,1 1 0,-1 0 0,0-1 0,1 1 0,-1-1 0,0 1 0,1-1 0,-1 1 0,0-1 0,0 1-6,0-1 0,0 1 1,0 0-1,0 0 0,-1 0 0,1-1 0,0 1 0,0 0 0,0 0 0,-1 0 1,1-1-1,0 1 0,0 0 0,-1 0 0,1 0 0,0 0 0,0 0 1,-1 0-1,1 0 0,0-1 0,0 1 0,-1 0 0,1 0 0,0 0 1,-1 0-1,-21 0-133,-127 43 56,122-34 140,14-5-75,0 1-1,0 0 0,1 1 1,0 0-1,0 1 0,0 1 1,-12 10-1,23-17 33,0 0 0,0 0 0,0 0 1,0 0-1,0 0 0,0 0 0,1 0 0,-1 0 0,0 0 0,1 0 0,-1 0 0,1 1 1,0-1-1,-1 0 0,1 0 0,0 1 0,-1-1 0,1 0 0,0 2 0,0-2 1,1-1 0,-1 1 0,0 0-1,1 0 1,-1-1 0,0 1 0,1 0-1,-1 0 1,1-1 0,-1 1 0,1-1 0,-1 1-1,1 0 1,0-1 0,-1 1 0,1-1-1,0 1 1,-1-1 0,1 1 0,0-1-1,-1 0 1,1 1 0,0-1 0,0 0-1,0 0 1,-1 0 0,1 1 0,0-1-1,0 0 1,0 0 0,1 0 0,8-1 40,1 1 0,0-2 0,-1 1 0,0-2 0,1 1 1,14-7-1,-24 9-52,20-7 10,-1-1 1,0-1-1,0-1 1,-1-1-1,0 0 0,-1-1 1,0-1-1,19-19 1,-36 31-53,0-1 0,1 1 0,0-1 0,-1 1 0,1 0 1,0-1-1,0 1 0,0 0 0,-1 0 0,4 0 0,-5 1 25,0 0 0,0 0-1,0 0 1,0 0 0,1 0 0,-1 0-1,0 0 1,0 0 0,0 0-1,0 1 1,0-1 0,0 0-1,0 0 1,1 0 0,-1 0 0,0 0-1,0 1 1,0-1 0,0 0-1,0 0 1,0 0 0,0 0-1,0 1 1,0-1 0,0 0 0,0 0-1,0 0 1,0 0 0,0 1-1,0-1 1,0 0 0,0 0-1,0 0 1,0 0 0,0 1 0,0-1-1,0 0 1,0 0 0,0 0-1,0 0 1,-1 0 0,1 1-1,0-1 1,-3 10-60,2-4 82,-1 0 0,1 0 0,0 0 0,1 1 1,0-1-1,0 1 0,0-1 0,0 0 0,1 0 0,0 1 0,1-1 0,3 11 0,-4-14 15,0 0-1,1 0 0,-1-1 1,1 1-1,0 0 1,-1-1-1,1 1 0,0-1 1,1 1-1,-1-1 0,0 0 1,4 2-1,-4-2 19,0-1-1,0 0 0,0 0 1,1-1-1,-1 1 0,0 0 1,1-1-1,-1 1 1,0-1-1,1 0 0,-1 0 1,0 0-1,1 0 0,-1 0 1,1 0-1,-1-1 1,0 1-1,3-2 0,8-3 36,0 0-1,0-1 1,-1-1-1,0 0 0,14-11 1,-2 2-41,26-19 32,-2-2 0,80-81 1,-60 52-588,-67 66 492,-1 1 0,0-1 0,1 1 0,-1 0 0,0-1 0,1 1 0,-1 0 0,0-1 0,0 1 0,1 0 0,-1 0 0,0-1 0,0 1 0,0 0 0,0-1 0,0 3 0,-4 5 13,1 0 0,-1-1 0,0 1 0,-1-1 1,-5 8-1,-1 2-22,-60 80 29,20-30 76,46-61-56,-4 7 294,-18 20-1,27-32-302,0-1 0,0 0 0,0 0-1,0 0 1,0 1 0,-1-1 0,1 0 0,0 0 0,0 0-1,0 0 1,0 1 0,0-1 0,-1 0 0,1 0 0,0 0 0,0 0-1,0 0 1,0 0 0,-1 1 0,1-1 0,0 0 0,0 0-1,0 0 1,-1 0 0,1 0 0,0 0 0,0 0 0,0 0 0,-1 0-1,1 0 1,0 0 0,0 0 0,0 0 0,-1 0 0,1 0-1,0 0 1,0 0 0,0 0 0,-1-1 0,1 1 0,0 0 0,-1 0-1,1-11 91,7-17-307,-6 26 207,0 0 1,1 0-1,-1-1 1,0 2-1,1-1 1,-1 0-1,1 0 1,0 0-1,-1 1 1,1-1-1,0 1 1,0-1-1,0 1 1,0 0-1,0 0 1,0 0-1,1 0 1,-1 0-1,0 0 1,0 1-1,1-1 1,-1 1-1,1-1 1,2 1-1,7 0-73,-1 0-1,1 1 0,20 3 0,-10 0 155,9-1 24,90 8 216,-104-10-263,0-1 0,0-1 1,1-1-1,31-8 0,-41 8-7,0-1 0,0 0 0,-1-1 0,1 0 0,-1 0 0,0 0 0,12-11 0,-15 11-37,0 1-1,0-1 0,-1 0 1,1 0-1,-1 0 1,0 0-1,-1-1 0,1 1 1,-1-1-1,1 0 1,-1 1-1,-1-1 0,2-7 1,-2 12-23,-1-1 0,0 0 0,0 1 0,0-1 0,0 0 0,1 0 0,-1 1 0,0-1 0,0 0 0,-1 1 0,1-1 0,0 0 0,0 0 0,0 1 0,0-1 0,-1 0 0,1 1 0,0-1 0,0 1 0,-1-1 0,1 0 1,-1 1-1,1-1 0,-1 0 0,0 1-8,0-1 0,0 1 0,0 0 1,0 0-1,1 0 0,-1-1 0,0 1 1,0 0-1,0 0 0,0 1 0,0-1 1,0 0-1,0 0 0,0 0 0,0 1 1,1-1-1,-1 0 0,0 1 0,-1 0 1,-2 1 46,0 0 0,0 0 1,1 1-1,-1-1 0,1 1 0,0 0 1,-1 0-1,1 0 0,1 1 1,-1-1-1,0 1 0,-1 3 1,0 0 138,0 1 1,1-1 0,0 1 0,0-1-1,-3 14 1,6-17-120,-1-1 0,1 1 0,0-1 0,0 1 0,0 0-1,1-1 1,-1 1 0,1-1 0,0 1 0,-1-1 0,2 1 0,-1-1 0,0 0 0,1 0 0,0 1-1,-1-1 1,1 0 0,0 0 0,1-1 0,-1 1 0,3 2 0,-1-1-34,-1-1 0,0-1 1,1 1-1,0 0 0,0-1 0,0 0 0,0 0 1,0 0-1,0 0 0,0-1 0,1 0 1,-1 0-1,1 0 0,-1 0 0,1 0 0,6-1 1,22-3-1169,-1-1 1,38-10-1,20-10-5188,-72 20 4341,24-5-1302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10.1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19 224 3968,'-18'27'8671,"17"-25"-8313,2-2-193,0 0 0,1 0 0,-1 0 0,0 1 0,0-1 0,0 0 0,0 0 0,0-1 0,0 1 0,0 0 0,1 0 0,-1 0 0,0-1 0,0 1 0,1-1 0,23-7 595,26-12 0,-19 7-403,-11 3-128,-1-1 1,0 0-1,-1-2 0,0 0 1,-1-1-1,-1-1 0,27-29 1,-16 6 247,-20 28-437,-1-1 0,10-9 0,-21 37-72,-11 18-5,7-18 272,-10 35 0,17-47-197,-1 0 1,2 0-1,-1 0 1,0 0-1,1 0 1,0 0-1,0 0 1,1 0-1,0 0 1,-1 0-1,2 0 1,0 5-1,0-6 0,-1-1 0,1 0-1,0 0 1,0 0 0,0 0-1,0 0 1,0 0 0,1-1-1,-1 1 1,1-1-1,0 0 1,0 1 0,0-1-1,0 0 1,0-1 0,0 1-1,0-1 1,1 1 0,-1-1-1,0 0 1,1 0 0,-1 0-1,1-1 1,-1 1 0,5-1-1,0 1 14,0-1 0,0-1 1,0 0-1,-1 0 0,1 0 0,0-1 0,0 0 0,-1 0 0,1-1 1,8-4-1,3-5-45,0 0 1,19-16 0,16-11-17,5 3-182,-59 35 189,0 1 0,1 0 0,-1 0 0,0-1 0,0 1 0,1 0 0,-1 0 0,0-1 0,1 1 0,-1 0 0,0 0 0,0 0-1,1-1 1,-1 1 0,0 0 0,1 0 0,-1 0 0,1 0 0,-1 0 0,0 0 0,1 0 0,-1 0 0,0 0 0,1 0 0,-1 0 0,0 0 0,1 0 0,-1 0-1,0 0 1,1 0 0,0 1 0,-3 10 66,-1 0-60,-12 48 8,14-59-3,1 1 1,0-1-1,0 1 0,0-1 1,-1 1-1,1-1 0,0 1 1,0-1-1,0 1 0,0-1 1,0 1-1,0-1 1,0 1-1,0-1 0,0 1 1,0-1-1,0 1 0,0-1 1,0 1-1,0-1 0,1 1 1,-1-1-1,0 1 0,0-1 1,1 0-1,-1 1 0,0-1 1,0 1-1,1-1 0,-1 0 1,0 1-1,1-1 1,-1 0-1,1 1 0,-1-1 1,1 0-1,-1 1 0,0-1 1,1 0-1,-1 0 0,1 0 1,-1 0-1,1 1 0,-1-1 1,1 0-1,-1 0 0,1 0 1,-1 0-1,1 0 0,-1 0 1,1 0-1,-1 0 1,1-1-1,5 0 34,0 0 0,0 0 1,0-1-1,5-3 0,2 1-5,84-33 27,-58 23-109,-20 7 13,-1 0 1,2 2-1,-1 0 0,0 1 1,35-2-1,-52 6 37,1 0 0,-1 0 0,0 0 0,0 0 0,1 1 0,-1-1 0,0 1 0,0 0 0,0 0 0,0 0 0,0 0 0,0 0 0,0 0 0,0 0 0,0 1 0,-1-1 0,1 0-1,0 1 1,2 3 0,0 1 42,0 1-1,0 0 0,-1 0 1,5 11-1,-5-10 5,0-1-1,0 1 1,8 10-1,-4-8-205,1 1-609,0 0 0,18 17-1,-15-20-3523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10.4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68 32 6816,'-49'-23'3072,"35"18"-2656,9 2-32,10 6-288,4-3-384,5 5 160,16-5-2176,7 0 1280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282 41 2720,'3'-3'99,"10"-10"1676,-13 7-230,-9 2 310,2 3-1591,1 0 0,-1 0 0,0 1 0,0 0 0,1 0 0,-1 1 0,0 0 0,0 0 0,1 0 0,-1 1 0,-6 2 0,0 2-145,-1 0 0,1 2 1,0-1-1,1 1 0,0 1 0,0 0 0,1 1 0,0 0 0,1 1 0,0 0 0,-13 18 0,17-20-46,0 1 0,0 0 0,1 0 0,1 0 0,0 1 0,0 0 0,1-1 0,0 1 0,0 0 0,2 1 0,-1-1 0,1 0 0,1 0 1,0 1-1,4 21 0,-4-30-32,1 1 1,0 0 0,0-1 0,1 1 0,-1-1-1,1 1 1,-1-1 0,1 0 0,0 0 0,1 1 0,-1-1-1,0-1 1,1 1 0,0 0 0,-1-1 0,1 1-1,0-1 1,0 0 0,5 3 0,-4-3 12,1 0 0,0-1 0,0 1 0,0-1 0,-1 0 0,1 0 1,0 0-1,0-1 0,0 0 0,0 0 0,1 0 0,-1 0 0,0-1 0,7-1 1,-1-2 56,1 0 0,-1 0 0,-1-1 0,1 0 0,-1-1 0,0 0 0,17-15 0,-12 10-25,-2-2 0,0 0-1,0-1 1,14-20 0,-18 19-22,16-28 0,-22 37-39,0 0 0,-1 0-1,0 0 1,0-1-1,-1 1 1,0 0 0,1-13-1,-2 15-30,-1 0 0,0 0-1,0 0 1,0-1 0,0 2 0,-1-1-1,0 0 1,1 0 0,-1 0 0,0 1-1,-1-1 1,1 1 0,-1-1 0,0 1-1,0 0 1,0 0 0,0 1 0,0-1-1,-7-4 1,6 4-68,-1 0 0,0 0 0,0 1-1,0-1 1,0 1 0,0 1 0,0-1 0,0 1 0,-1-1-1,1 1 1,0 1 0,-1-1 0,1 1 0,-1 0-1,-5 1 1,3-1-91,6 0 101,4 1 101,3 1 2,1-1 0,-1 0 0,0-1-1,1 1 1,-1-1 0,0 0 0,1 0 0,-1-1-1,10-1 1,11-1 75,105-10 267,-60 4-245,247-17-280,-227 26 464,-102-3 37,-1 3-371,-1 2 0,1-1 0,0 2 0,0 0 0,0 0 0,0 1 0,1 0 0,-15 8 0,11-4 30,0 0 1,1 1 0,0 1-1,0 0 1,-20 21-1,24-20-18,1 0-1,0 0 0,1 1 1,0 0-1,1 0 0,0 1 1,-6 16-1,11-24 39,0 1 0,0 0 0,1-1 0,-1 1 0,1 0 0,1 0 1,-1 0-1,1 0 0,0 0 0,0 0 0,1 0 0,0-1 0,0 1 0,0 0 0,0 0 0,1-1 0,0 1 0,1-1 0,-1 1 0,5 6 0,-5-10-8,0 0 0,0 0 0,0 0 0,0-1-1,0 1 1,1 0 0,-1-1 0,1 1 0,-1-1-1,1 0 1,-1 0 0,1 0 0,0 0-1,0-1 1,-1 1 0,1-1 0,0 1 0,0-1-1,0 0 1,0 0 0,3-1 0,8 0 69,-1-1 0,26-6 0,-34 7-120,242-77 326,-81 23-478,-43 12 165,-112 40 4,7-2 36,0 0-1,-1-2 0,27-12 1,-29 11-77,-11 6 55,0-1 0,0 1 1,0-1-1,5-3 1,-8 5 5,0 0 1,0 0 0,0-1 0,0 1 0,0 0 0,0 0 0,0-1-1,0 1 1,-1 0 0,1-1 0,-1 1 0,1-1 0,-1 1 0,1-1 0,-1 1-1,0-1 1,0 1 0,0-2 0,2-3-88,1-3 210,-3 8-143,0 0 0,0 1-1,1-1 1,-1 0 0,0 1-1,0-1 1,1 0 0,-1 1-1,0-1 1,1 0 0,-1 1 0,0-1-1,1 0 1,-1 1 0,1-1-1,-1 1 1,1-1 0,-1 1 0,1-1-1,0 1 1,-1 0 0,1-1-1,0 1 1,-1 0 0,1-1 0,0 1-1,0 0 1,26-6-45,-13 4 91,-14 2-40,3-1-28,1 0-1,-1 0 1,0 0 0,1 1-1,-1-1 1,1 1-1,-1 0 1,6 0-1,3 2-23,-8-2 40,-9 6-52,-2-1 75,1 0 0,-1-1 0,-8 4 1,-12 7 23,9-2-41,1 0 0,1 1 0,0 1-1,1 1 1,1 0 0,0 1-1,1 0 1,1 1 0,0 1-1,-11 27 1,18-37 17,1 1 1,0 1-1,1-1 1,0 1-1,1-1 0,0 1 1,0 0-1,1 0 0,1-1 1,0 1-1,0 0 1,1 0-1,0 0 0,5 16 1,-6-25 5,1 0 1,0 0 0,-1 0-1,1 0 1,0 0 0,0-1-1,0 1 1,0 0 0,0 0-1,0-1 1,1 1 0,-1-1-1,1 1 1,-1-1 0,1 1-1,-1-1 1,1 0 0,0 0-1,-1 0 1,1 0 0,0 0-1,0 0 1,0-1 0,0 1-1,0 0 1,0-1 0,0 0-1,0 1 1,0-1 0,0 0-1,4 0 1,1-2 45,-1 0 0,1 0 0,-1 0 0,0-1 0,0 0 0,10-6 0,35-29 37,-12 9 10,157-112-249,-34 7 160,-133 107-101,-29 27 72,0 0-1,0 0 0,0 0 1,1 0-1,-1 1 0,0-1 1,0 0-1,0 0 0,0 0 1,0 0-1,1 1 1,-1-1-1,0 0 0,0 0 1,0 1-1,0-1 0,0 0 1,0 0-1,0 0 0,0 1 1,0-1-1,0 0 0,0 0 1,0 1-1,0-1 0,0 0 1,0 0-1,0 0 0,0 1 1,0-1-1,0 0 0,0 0 1,0 1-1,-1-1 0,1 0 1,-1 15-140,1-13 101,-7 47-69,-2 32 173,9-79-55,-1 16 4,1 22 0,1-34 23,0 0 0,0 0 0,0-1 0,0 1 0,1 0 0,0-1 0,6 11-1,-8-15-20,0-1 0,1 1 0,-1 0-1,1 0 1,-1-1 0,1 1-1,-1 0 1,1-1 0,0 1 0,-1-1-1,1 1 1,0-1 0,-1 1-1,1-1 1,0 1 0,0-1 0,-1 0-1,1 1 1,0-1 0,0 0-1,0 0 1,-1 1 0,1-1 0,0 0-1,0 0 1,1 0 0,0-1 11,0 1 0,0-1 0,0 0 0,0 1 1,0-1-1,0 0 0,0 0 0,-1 0 0,1 0 1,3-3-1,2-3 21,-1 0 0,0 0-1,0 0 1,5-8 0,44-82 82,-7 11-79,-12 25-315,-40 67 175,0 0-1,1 1 0,0 0 1,0 0-1,1 0 0,0 0 1,-2 10-1,-7 61 193,9-57-102,1-7 3,0 0 0,1 0 0,0 0 1,3 18-1,-1-23 44,0 0 0,0-1 1,0 1-1,1 0 1,1-1-1,0 1 1,6 10-1,-10-18-26,1 0 0,-1-1 0,1 1 1,-1 0-1,1-1 0,-1 1 0,1 0 0,0-1 0,-1 1 0,1-1 1,0 1-1,0-1 0,-1 1 0,1-1 0,0 1 0,0-1 0,0 0 0,0 1 1,-1-1-1,1 0 0,0 0 0,0 0 0,0 0 0,0 1 0,0-1 1,0-1-1,0 1 0,-1 0 0,1 0 0,0 0 0,0 0 0,1-1 0,2-1 37,-1 1-1,1-1 1,-1-1 0,0 1-1,6-5 1,-3 2-74,12-11 84,0-1 1,-1-1 0,-1-1 0,15-22 0,3-3-9,92-132-154,-117 158 98,-9 16-2,0 1 0,1 0 0,-1 0 0,0 0 0,1 0 0,-1 0 0,1 0 0,-1 0 0,1 0 0,-1 1-1,1-1 1,0 0 0,0 0 0,-1 0 0,1 1 0,0-1 0,0 0 0,0 1 0,0-1 0,0 1 0,0-1 0,0 1 0,0-1 0,0 1-1,0-1 1,0 1 0,0 0 0,0 0 0,0 0 0,1 0 0,24-3-88,38 0-1,-63 3 95,2 0-13,1 0 0,-1 0 0,1 0 0,-1 0-1,1 1 1,-1-1 0,0 1 0,1 0-1,-1 0 1,5 3 0,5 1-62,-12-4 71,0-1 1,0 0 0,0 0 0,0 1 0,0-1 0,0 1 0,0-1 0,0 1 0,0-1 0,0 1-1,0-1 1,-1 1 0,1 0 0,0 0 0,0-1 0,-1 1 0,1 0 0,-1 0 0,1 0 0,0 0 0,-1 0-1,1 1 1,0 7-9,0-1 0,0 1-1,-1 0 1,-1 0 0,1-1-1,-4 18 1,-1 23-38,8 31 60,-3-73 4,1 1-1,0-1 1,0 0 0,2 7 0,-2-12 6,-1 0 0,1-1 0,-1 1 0,1 0 0,-1 0 0,1-1 1,0 1-1,0-1 0,0 1 0,0 0 0,0-1 0,0 0 0,0 1 1,0-1-1,1 0 0,-1 0 0,1 1 0,-1-1 0,1 0 0,-1 0 1,4 1-1,-4-2-3,0 0-1,1 0 1,-1 0 0,0-1 0,1 1 0,-1 0-1,0-1 1,1 1 0,-1 0 0,0-1 0,0 0 0,1 1-1,-1-1 1,0 0 0,0 1 0,0-1 0,2-2 0,18-20 68,-16 17-29,13-17 10,16-26 0,17-23-63,-38 57-4,-4 4 0,0 0 0,1 0 0,0 2 0,1-1 0,12-8 0,-10 10-5,-1-1 0,16-14-1,-28 23 1,0 0 0,0 0 0,0 0-1,0 0 1,1 0 0,-1 0 0,0 0 0,0 0-1,0 0 1,0 0 0,0 0 0,0 0-1,0-1 1,0 1 0,0 0 0,0 0 0,0 0-1,0 0 1,0 0 0,0 0 0,1 0-1,-1 0 1,0 0 0,0 0 0,0-1-1,0 1 1,0 0 0,0 0 0,0 0 0,0 0-1,0 0 1,0 0 0,0 0 0,0 0-1,0 0 1,0-1 0,0 1 0,0 0 0,0 0-1,-1 0 1,1 0 0,0 0 0,0 0-1,0 0 1,0 0 0,0 0 0,0 0-1,0-1 1,0 1 0,0 0 0,0 0 0,0 0-1,-1 0 1,2 0-63,3 0 189,-13 0-3614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23.6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1 367 1568,'0'9'5546,"5"-6"-4271,8-3-996,-1 0-1,1-1 1,0-1 0,0 0-1,-1-1 1,1 0 0,18-7-1,-29 9-274,21-9 142,45-26-1,-61 32-103,-1 0 0,1-1-1,-1 0 1,-1 0 0,1-1-1,-1 1 1,0-1-1,0 0 1,0-1 0,-1 1-1,4-9 1,-7 13-14,0-1-1,0 1 1,0-1 0,-1 1 0,1-1-1,-1 1 1,1-1 0,-1 0 0,0 1-1,0-1 1,0 1 0,0-1 0,0 0-1,-1 1 1,1-1 0,-1 1 0,0-1-1,0 1 1,0-1 0,0 1-1,0 0 1,0-1 0,-1 1 0,1 0-1,-1 0 1,0 0 0,-2-3 0,1 3-12,0-1 1,1 1 0,-1 0-1,0 0 1,-1 0-1,1 1 1,0-1 0,0 1-1,-1-1 1,1 1 0,-1 0-1,1 1 1,-1-1-1,1 1 1,-1-1 0,0 1-1,1 0 1,-1 0 0,-4 1-1,0 1 1,1 0 0,-1 1-1,1 0 1,0 0 0,0 0-1,0 1 1,1 0-1,-1 0 1,1 1 0,0 0-1,-10 9 1,8-5 53,0 1 0,0-1-1,1 1 1,1 0 0,-1 1 0,-7 18-1,9-19 110,2 0 0,-1 0 0,1 0 0,0 0 0,-2 21 0,5-29-146,0 0 1,0 1 0,0-1-1,0 1 1,1-1 0,-1 0 0,1 1-1,-1-1 1,1 0 0,0 0 0,0 0-1,0 1 1,0-1 0,0 0 0,1 0-1,-1 0 1,1-1 0,-1 1 0,1 0-1,0 0 1,-1-1 0,1 1-1,0-1 1,0 0 0,0 1 0,0-1-1,0 0 1,0 0 0,1 0 0,-1-1-1,0 1 1,4 0 0,4 2 35,0-2-1,0 1 1,1-2 0,-1 1 0,0-1-1,0-1 1,0 0 0,19-4 0,3-4 10,42-16 0,-71 24-72,30-13-60,-1 0-1,-1-2 1,0-2 0,50-37-1,-71 47 56,21-16 203,-28 23-203,0-1 0,-1 1 0,1 0 0,0-1 0,-1 1 0,1 0 0,0 1 0,0-1 0,0 0 0,3 1 1,-5 0 7,-1 0 0,1 0 1,-1 0-1,1 0 1,-1 1-1,1-1 1,-1 0-1,1 0 0,-1 1 1,0-1-1,1 0 1,-1 0-1,1 1 1,-1-1-1,0 1 1,1-1-1,-1 0 0,0 1 1,0-1-1,1 1 1,-1-1-1,0 1 1,0-1-1,0 0 0,1 1 1,-1-1-1,0 1 1,0-1-1,0 1 1,0-1-1,0 1 1,0 0-1,0 21 338,0-15-417,-3 45 493,-13 78 0,16-120-158,4-18 154,7-8-130,33-42-502,23-25-205,-65 80 440,-1 2-43,1-1 0,-1 1 1,1-1-1,-1 1 0,1-1 0,0 1 0,2-1 0,-4 2 16,0-1-1,1 1 0,-1 0 0,0 0 0,0 0 1,1 0-1,-1 0 0,0 0 0,0 0 0,1 0 1,-1 0-1,0 0 0,0 0 0,1 0 1,-1 0-1,0 0 0,0 1 0,1-1 0,-1 0 1,0 0-1,0 0 0,1 0 0,-1 0 1,0 1-1,5 9-17,-4 2 24,0 1 1,-1-1-1,-1 0 0,0 0 1,-5 19-1,4-16 21,1 25 404,5-40-340,0 0 1,0-1 0,1 1 0,-1-1-1,0 0 1,0 0 0,-1 0-1,6-3 1,99-63 43,-50 29-214,-3 1 40,-55 37 33,0 0 0,0 0-1,0 0 1,0 0 0,0 0-1,1 0 1,-1 0 0,0 0-1,0 0 1,0 0-1,0 0 1,0 0 0,0 0-1,0 0 1,1 0 0,-1 1-1,0-1 1,0 0 0,0 0-1,0 0 1,0 0-1,0 0 1,0 0 0,0 0-1,0 0 1,0 0 0,0 1-1,1-1 1,-1 0 0,0 0-1,0 0 1,0 0 0,0 0-1,0 0 1,0 0-1,0 1 1,0-1 0,0 0-1,0 0 1,0 0 0,0 0-1,0 0 1,0 1 0,1 11-209,-1 22 188,0-26 59,0-4-24,0 0 0,1 0 0,0 0 1,0 0-1,0 0 0,0 0 0,0 0 0,1 0 0,0-1 0,0 1 0,0-1 1,2 4-1,4 4 145,1-1 0,11 11 0,-14-16-21,-6-4-197,15 5-11,-12-3 62,-2-2 25,1 0-1,-1 0 1,0 0 0,0 0-1,1 0 1,-1-1 0,1 1 0,-1 0-1,0-1 1,1 1 0,0-1-1,-1 1 1,1-1 0,-1 1 0,1-1-1,2 0 1,12 6-208,-4 0 237,-7-5 28,0 0 1,-1 0-1,1-1 1,0 0-1,0 0 1,0 0-1,0 0 1,-1-1-1,1 0 1,5-1-1,1 0 7,-9 2-46,0 0 0,0 0-1,-1-1 1,1 1 0,0 0-1,0-1 1,-1 1 0,1-1-1,-1 0 1,1 0 0,0 0-1,-1 1 1,1-1 0,-1-1-1,0 1 1,3-2 0,4-6-7,1-1 1,-2 0 0,1 0-1,-2-1 1,1 0 0,-1 0-1,-1-1 1,0 0 0,-1 1-1,0-2 1,2-12 0,-4 17-51,2-19-11,-4 36-262,0 14 194,0 1-1,8 45 0,-4-50 143,-3-13-27,0 0 1,0-1-1,1 1 0,-1 0 0,1-1 1,0 1-1,1-1 0,3 6 0,-4-8 16,0 0 0,1 0 0,-1 0 0,1 0-1,0 0 1,5 3 0,-6-5 11,0 0 0,0 0 0,-1-1 0,1 1 0,0-1 0,0 1-1,0-1 1,0 1 0,0-1 0,0 0 0,0 0 0,0 0 0,0 0 0,2-1 0,-4 1-24,71-12 522,-64 10-511,0 0 1,0 0-1,0-1 0,-1 0 1,1 0-1,-1-1 0,12-7 1,3-7 7,-1-1 1,-1 0 0,-1-1-1,0-1 1,-1-1 0,-2-1-1,0 0 1,-1-1 0,-2 0-1,12-31 1,-13 34-197,-10 19 130,1 0 1,-1 0-1,0 1 0,0-1 0,0-1 0,0 1 1,-1 0-1,2-2 0,1 14-21,1 1 1,-2 0-1,1 0 0,-1 0 0,0 16 1,-3 57 156,-1-32-100,3-46 17,-1-1 0,-1 1 0,1-1 0,-1 1 1,0-1-1,0 0 0,-1 1 0,1-1 0,-1 0 0,-3 6 0,0-2 104,5-8-87,0 0-1,-1-1 1,1 1 0,0 0 0,-1-1 0,1 1-1,0 0 1,-1-1 0,1 1 0,-1 0-1,1-1 1,-1 1 0,1-1 0,-1 1 0,1-1-1,-1 1 1,1-1 0,-1 0 0,0 1-1,1-1 1,-1 0 0,0 1 0,1-1 0,-1 0-1,0 0 1,0 1 0,1-1 0,-1 0-1,0 0 1,-1 0 0,0 0-23,0-1-1,0 1 1,0 0-1,0-1 1,0 1-1,0-1 1,0 0-1,0 0 1,0 1-1,0-1 1,1-1-1,-4-1 1,-20-20-27,19 17-66,1 1 1,-1 0-1,-10-8 1,8 12-333,8 1 309,0 0 93,0 1 1,0-1-1,0 0 1,0 0-1,0 0 1,1 0-1,-1 0 1,0 0-1,0 0 0,0 0 1,0 0-1,0 0 1,0 0-1,-1 0 1,1 0-1,0 0 1,0 0-1,0 0 1,0 0-1,0 0 1,0 0-1,0 0 1,0 0-1,0 1-15,0-1-62,8 5 37,-7-3 48,11 4-25,-1 0 1,22 7 0,-3-1-101,-23-10 161,-1 1 0,1-1 0,0 0 0,0 0 0,0-1 0,0 0 0,0 0 0,0 0 0,0-1 0,0 0 0,0-1 0,1 0 0,-1 0 0,0 0 0,-1-1 0,11-3 0,-10 1 23,1 1-1,0-1 1,-1-1-1,0 1 1,0-1 0,0-1-1,-1 1 1,0-1-1,0 0 1,0-1 0,-1 1-1,0-1 1,6-11-1,-2 2-60,-2-1-1,0 0 0,5-24 0,-1 7-330,-11 32 330,1 1-1,-1-1 1,1 1-1,0-1 0,-1 1 1,1-1-1,0 1 1,0 0-1,0-1 0,0 1 1,0 0-1,2-2 1,-3 3 0,1 0 0,-1 0 1,1-1-1,-1 1 1,1 0-1,-1 0 0,1 0 1,0 0-1,-1 0 0,1 0 1,-1 0-1,1 0 1,-1 0-1,1 0 0,-1 0 1,1 0-1,0 0 0,-1 0 1,1 1-1,-1-1 1,1 0-1,-1 0 0,1 0 1,-1 1-1,1-1 1,-1 0-1,0 1 0,1-1 1,0 1-1,2 3-17,1 0-1,-1 0 0,1 0 1,-1 1-1,0-1 1,-1 1-1,1-1 1,-1 1-1,3 8 1,-2-3 80,0 0 1,0 1 0,1 18-1,-4-29-48,2 16 102,-2 28-1,0-39-85,-1 0 1,0 0 0,0 0 0,0-1-1,0 1 1,-1 0 0,0-1-1,0 1 1,-5 7 0,7-11 8,-1 0 0,0 0 1,1 0-1,-1-1 0,0 1 1,0 0-1,1 0 0,-1-1 1,0 1-1,0 0 0,0-1 1,0 1-1,0-1 0,0 1 1,0-1-1,0 1 0,0-1 1,-1 0-1,1 1 0,0-1 1,0 0-1,0 0 0,0 0 1,0 0-1,0 0 0,-1 0 1,1 0-1,0-1 0,0 1 1,0 0-1,0-1 0,0 1 1,0 0-1,0-1 0,0 0 1,0 1-1,0-1 0,0 1 1,-1-2-1,-4-2-100,0 0 0,1 0 0,0-1 1,0 1-1,0-1 0,-6-9 0,4 10-643,14 7 473,15 5 250,-17-6 7,-1 0 1,0 0-1,1-1 0,-1 1 1,6 0-1,2-1 33,-1 0 0,0-1 0,1-1 0,-1 1 0,0-2 0,0 0 1,0 0-1,0-1 0,18-6 0,40-16 171,25-10-88,-81 28-117,0 1 0,0-2-1,-1 1 1,21-18 0,8-16 145,-31 31-263,-8 8 7,-5 8 58,1 0 57,-5 13-126,4-11 107,0 1 0,0 0 0,-3 18 0,5-24 10,0 6-21,0 1-1,1-1 0,0 18 0,0-25 12,1 1-1,-1-1 1,1 1-1,0-1 0,0 1 1,-1-1-1,2 0 1,-1 1-1,0-1 0,0 0 1,1 0-1,-1 0 1,1 0-1,-1 0 0,1 0 1,0 0-1,0 0 1,4 2-1,7 5 154,-11-7-123,1 0 0,0 0 0,-1-1 0,1 1 0,0-1 0,0 1 1,0-1-1,0 0 0,0 0 0,0 0 0,1-1 0,2 1 0,-1 0-6,0-1-1,0 1 1,1-1-1,-1 0 1,0-1-1,0 1 1,0-1-1,0 0 1,0 0 0,0-1-1,6-2 1,1-3-31,0-1 1,0 0 0,-1-1-1,0 0 1,-1-1 0,1 0 0,-2 0-1,0-1 1,0-1 0,9-15-1,-13 18 68,-1 3-54,0 0 1,-1 0 0,0-1 0,0 1 0,0-1-1,-1 0 1,3-10 0,-4 9-56,0 7 16,-1 0-1,0 0 0,0-1 0,1 1 0,-1 0 0,0 0 0,0-1 1,0 1-1,0 0 0,-1-1 0,1 1 0,-1-3 0,1 4 27,0 0 1,0 0-1,-1 0 0,1 0 0,0 0 0,0 0 0,-1 0 0,1 0 1,0 0-1,0-1 0,0 1 0,-1 0 0,1 0 0,0 0 0,0 0 1,-1 1-1,1-1 0,0 0 0,0 0 0,-1 0 0,1 0 0,0 0 1,0 0-1,0 0 0,-1 0 0,1 0 0,0 1 0,0-1 0,0 0 1,-1 0-1,1 0 0,0 0 0,0 1 0,0-1 0,0 0 0,0 0 1,-1 0-1,1 1 0,0-1 0,-6 8 6,3-4-18,0 1 1,0-1 0,1 1-1,0-1 1,0 1-1,0 0 1,0-1 0,1 1-1,0 0 1,0 0-1,0 0 1,1 1 0,0-1-1,0 0 1,0 0 0,0 0-1,1 0 1,0 0-1,0 0 1,0 0 0,1 0-1,-1 0 1,1-1 0,0 1-1,1-1 1,3 7-1,-5-9 29,0-1 0,0 0 0,0 1 0,0-1 0,1 0 0,-1 0 0,0 0-1,0 0 1,1 0 0,-1 0 0,1-1 0,-1 1 0,1 0 0,-1-1 0,1 1 0,-1-1-1,1 1 1,-1-1 0,1 0 0,0 1 0,-1-1 0,1 0 0,0 0 0,-1 0-1,1-1 1,-1 1 0,1 0 0,0-1 0,-1 1 0,1-1 0,-1 1 0,1-1 0,-1 0-1,1 1 1,-1-1 0,0 0 0,3-2 0,-1 1 29,1-1-1,-1 1 1,0-1-1,0 0 1,0 0 0,0 0-1,-1-1 1,1 1 0,-1-1-1,0 1 1,0-1-1,0 0 1,0 0 0,1-5-1,-3 5-28,1-1 0,-1 1-1,0 0 1,-1-1-1,1 1 1,-1 0-1,1 0 1,-2-1 0,1 1-1,0 0 1,-1 0-1,1 0 1,-1 0 0,-4-5-1,-4-7-52,-24-28 0,24 31-139,-14-9-294,19 21 402,10 4-243,1-2 292,-1 0 0,1-1 0,-1 0 0,1 1 0,-1-2 0,1 1 0,-1-1 1,1 1-1,9-4 0,-3 1 92,24-3 62,-1-2-129,0 2-1,1 1 1,-1 3 0,40 0-1,-70 3 0,-1-1-1,1 1 1,0 0-1,-1 1 1,1-1 0,0 1-1,-1 0 1,0 0-1,1 0 1,3 3-1,-5-3 5,-1 0 0,1 0-1,-1 0 1,0 1 0,1-1 0,-1 0-1,0 1 1,-1-1 0,1 1 0,0 0 0,-1 0-1,1 0 1,-1 0 0,0 0 0,0 0-1,1 4 1,-1 3 25,-1 1-1,1-1 1,-2 1-1,1-1 1,-2 1-1,-2 12 1,2-11-101,1-1 154,-1 5-68,43-51 829,-22 14-810,0-2 0,-2 0 0,15-27 0,25-34-581,-56 83 543,-1 1 0,0-1 0,0 1 1,1-1-1,-1 1 0,0 0 1,1-1-1,-1 1 0,0 0 0,1-1 1,-1 1-1,1 0 0,-1-1 0,0 1 1,1 0-1,-1 0 0,1 0 0,-1-1 1,1 1-1,-1 0 0,1 0 0,-1 0 1,1 0-1,-1 0 0,1 0 0,-1 0 1,1 0-1,-1 0 0,1 0 1,-1 0-1,1 0 0,-1 0 0,1 1 1,-1-1-1,1 0 0,-1 0 0,0 0 1,1 1-1,-1-1 0,1 0 0,-1 1 1,0-1-1,1 0 0,-1 1 0,0-1 1,1 0-1,-1 1 0,0-1 1,1 1-1,-1-1 0,0 0 0,0 1 1,0-1-1,1 1 0,-1-1 0,0 1 1,2 4 6,0-1 1,-1 1 0,1-1 0,0 6 0,5 25-120,-5-20 146,0 0-1,2-1 1,-1 1-1,2-1 1,0 0 0,1 0-1,10 18 1,-16-31-13,1 0 0,-1 0 0,1 0 0,0 0 0,-1 0 0,1-1 1,0 1-1,0 0 0,-1-1 0,1 1 0,0 0 0,0-1 0,0 1 0,0-1 0,0 1 1,0-1-1,0 0 0,0 1 0,0-1 0,0 0 0,0 0 0,0 0 0,1 0 1,0 0-9,0 0 1,0-1-1,-1 1 1,1-1-1,0 1 1,-1-1 0,1 0-1,0 0 1,-1 0-1,1 0 1,-1 0 0,3-2-1,3-4 10,0-1 0,0 0 1,9-16-1,-12 18 45,67-118 257,-27 43-320,-40 74-108,0 0 0,0 1 0,11-13 0,-15 19 103,0 0 0,1 0-1,-1 0 1,0 0 0,0 0-1,0 0 1,0 0 0,0 0-1,0 0 1,1 0 0,-1 0 0,0 0-1,0 0 1,0 0 0,0 0-1,0 0 1,1 0 0,-1 0-1,0 0 1,0 0 0,0 0-1,0 0 1,0 0 0,0 0-1,1 0 1,-1 0 0,0 0-1,0 0 1,0 0 0,0 0-1,0 0 1,0 0 0,1 0 0,-1 1-1,0-1 1,0 0 0,0 0-1,0 0 1,0 0 0,0 0-1,0 0 1,0 0 0,0 1-1,0-1 1,0 0 0,0 0-1,1 0 1,-1 0 0,0 1-1,3 9-33,-2-8 40,2 15-1,0-1 0,-1 1-1,-1-1 1,0 1 0,-4 33 0,1-24 44,1-10 8,-1 0 1,-1 0-1,0-1 1,-1 1-1,-1-1 1,0 0-1,-1 0 1,-1-1-1,0 0 0,-1 0 1,-15 19-1,21-30-5,0-1-1,0 0 0,0 0 1,0 1-1,-1-1 0,1-1 0,-1 1 1,1 0-1,-1 0 0,0-1 1,-4 2-1,6-3-27,0 1 0,0-1 0,0 0-1,0 0 1,0 1 0,0-1 0,0 0 0,0 0 0,0 0 0,0 0-1,0 0 1,0-1 0,0 1 0,0 0 0,0 0 0,0-1-1,0 1 1,0 0 0,0-1 0,0 1 0,0-1 0,1 1 0,-1-1-1,0 0 1,0 1 0,1-1 0,-1 0 0,0 1 0,0-1 0,1 0-1,-1 0 1,1 0 0,-1 0 0,1 0 0,-1 0 0,1-1 0,-4-5-54,1-1 0,1 0 0,0-1 1,-2-11-1,3 18 25,1 0 0,0 0-1,0-1 1,0 1 0,0 0 0,0 0 0,0 0 0,1-1 0,-1 1 0,1 0 0,-1 0 0,1 0 0,0 0 0,0 0-1,0 0 1,0 0 0,0 0 0,0 0 0,1 1 0,-1-1 0,1 0 0,-1 1 0,3-3 0,1 1 9,0 0 0,0 0 0,1 1 1,-1 0-1,1-1 0,0 2 1,0-1-1,11-1 0,5 1 68,25 0 0,-9 1 3,154 0 424,-142 2-2812,-2 0-3383,-61 0 1706,-1 6 1281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24.0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72 21 8960,'-49'-20'4064,"27"20"-1120,30 0-3040,2 0-160,4 0 160,-1 0 192,5 0-32,-5 0-1920,1 0 992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24.4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33 9152,'-28'-29'4128,"19"29"-3584,9-3-576,5 3-96,-1 0-576,6 3 384,8 2-4992,8 7 2912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33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20 1984,'-7'10'12048,"11"-9"-11790,1 1 1,-1 0-1,0-1 1,0 0-1,1 0 1,-1 0-1,0-1 1,1 0-1,7 0 1,46-5 1094,-51 4-1190,360-31 2018,-273 31-1834,-21 1-1057,-86 9-3545,-10 0-1031,9-2 1052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33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20 130 4992,'-4'-1'659,"-12"2"4943,30-2-4495,-1-1-1,1-1 1,-1 0-1,0-1 1,0-1-1,20-9 1,20-6 187,22-2-663,1 3 0,134-16 0,-198 34-1057,0 1 0,16 1-1,7 4-3478,-33-5 3275,0 1 0,1 0 0,-1 0 0,0 0 0,0 0 0,0 0 1,0 1-1,0-1 0,0 0 0,0 1 0,0 0 0,0-1 0,-1 1 0,1 0 0,1 2 0,2 2-608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34.3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371 9 3072,'3'-9'9562,"-7"10"-9297,1-1-1,-1 1 1,1-1-1,-1 1 0,1 0 1,0 0-1,-1 1 1,1-1-1,0 1 1,-4 2-1,-29 23 1143,30-23-1206,-18 18 359,1 0 0,1 2 0,1 1 0,1 0 0,-32 53 0,14-19-252,-9 13-109,7 4-2108,36-59-2555,6-10 2555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34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50 4064,'-22'-33'1307,"22"32"-1265,-1 1 0,1 0 0,0 0 0,0-1 0,-1 1 0,1 0 0,0-1 0,0 1 0,-1 0 1,1-1-1,0 1 0,0 0 0,0-1 0,0 1 0,0-1 0,-1 1 0,1 0 0,0-1 0,0 1 1,0 0-1,0-1 0,0 1 0,0-1 0,0 1 0,1 0 0,-1-1 0,0 1 0,0-1 0,0 1 0,0 0 1,0-1-1,0 1 0,1 0 0,-1-1 0,0 1 0,0 0 0,1-1 0,-1 1 0,0 0 0,0 0 1,1-1-1,-1 1 0,0 0 0,1 0 0,-1-1 0,0 1 0,1 0 0,-1 0 0,1 0 0,-1 0 1,0 0-1,1 0 0,-1-1 0,0 1 0,1 0 0,-1 0 0,1 0 0,-1 0 0,0 0 0,1 0 1,-1 1-1,1-1 0,-1 0 0,0 0 0,1 0 0,15 8 1529,-1 0 0,29 20 0,-19-11-588,-1 1-297,-1 1 0,-1 1-1,0 1 1,20 26 0,27 27 866,-48-55-1192,3 4 198,0 0 0,-1 2 0,23 34 0,-24-24-215,-1 1-1,-3 0 1,18 49 0,29 121 355,-47-138-815,-16-62 263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35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0 4064,'-5'1'6992,"4"12"-6279,-1-1 1,-1 0 0,0 0-1,0 0 1,-1 0-1,-9 18 1,3-5 40,-19 55 253,-23 54-174,49-127-785,0-1 0,-1 0 0,1 0 0,-1 0 0,-1-1 0,1 1 0,-1-1 0,0 0 0,0 0 0,-10 7 0,14-11-55,0-1 0,0 1 1,0-1-1,0 0 0,0 1 0,0-1 1,0 0-1,0 1 0,0-1 0,0 0 1,0 0-1,0 0 0,0 0 0,0 0 1,0 0-1,0 0 0,0 0 0,0-1 1,0 1-1,0 0 0,0-1 0,0 1 1,0 0-1,0-1 0,0 1 0,0-1 1,1 0-1,-1 1 0,0-1 0,0 0 1,0 1-1,1-1 0,-1 0 0,0 0 1,0-1-1,-2-3-129,0 1-1,0-1 1,1 0-1,-1 0 1,-2-10-1,2 6-15,0-1-1,0 0 1,1 1-1,1-1 1,0 0-1,0 0 0,1-11 1,0 18 144,1-1 1,-1 1-1,1 0 1,0 0-1,0 0 1,0 0-1,0 0 1,0 0-1,1 0 1,-1 0-1,1 0 0,0 1 1,0-1-1,0 1 1,0-1-1,0 1 1,1 0-1,-1 0 1,0 0-1,1 0 1,0 0-1,0 0 1,-1 1-1,1-1 1,0 1-1,5-1 0,-3 0 144,-1 1 0,1 0 0,0 1-1,0-1 1,-1 1 0,1 0-1,0 1 1,0-1 0,0 1 0,-1-1-1,1 1 1,-1 1 0,1-1-1,0 1 1,-1 0 0,8 4-1,0 1 379,-1 0-1,0 1 1,0 1-1,16 16 1,-10-9-526,-1 2 0,-1 0 0,0 0 0,-1 2 0,-1 0 0,-1 0 0,19 44 0,-31-63-202,9 17-2655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36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91 205 5728,'-15'3'1840,"15"-3"-1823,-1 0 1,1 0-1,0 0 0,0 0 1,0 1-1,-1-1 1,1 0-1,0 0 0,0 0 1,0 0-1,-1 0 1,1 0-1,0 0 0,0 1 1,0-1-1,0 0 1,0 0-1,-1 0 0,1 0 1,0 1-1,0-1 0,0 0 1,0 0-1,0 0 1,0 1-1,0-1 0,0 0 1,0 0-1,0 1 1,0-1-1,0 0 0,0 0 1,0 0-1,0 1 1,0-1-1,0 0 0,0 0 1,0 1-1,0-1 1,0 0-1,0 0 0,-5 118 3245,1-17-1468,-22 146 1165,18-172-1699,7-70-1142,-3 23 470,0-20-151,4-9-415,0 1 0,-1 0 0,1 0-1,0 0 1,0 0 0,-1 0 0,1-1 0,0 1 0,-1 0 0,1 0-1,0-1 1,0 1 0,0 0 0,-1 0 0,1-1 0,0 1 0,0 0-1,0 0 1,-1-1 0,1 1 0,0 0 0,0-1 0,0 1 0,0 0-1,0-1 1,0 0 0,-2-3 3,1-1 0,0 1 1,0-1-1,1 0 0,-1 1 0,1-6 0,-1-3 20,-6-336 230,7 285-450,0 29 369,8-68 0,-4 79 67,-2 9 14,0-1 0,2 1 0,-1 0 0,2 0 1,0 0-1,8-16 0,-10 33-176,-1 1-1,1-1 1,-1 1 0,1-1-1,-1 1 1,0-1 0,2 5-1,23 36 272,-2 1-1,-3 2 0,22 59 1,-22-50-274,2 0 0,3-1 0,2-2 0,2-1 0,52 65 0,-77-108 5,1 0 0,0 0 1,1-1-1,0-1 0,0 1 1,0-1-1,1-1 0,14 8 1,-22-12-91,1-1 1,-1 1-1,1-1 1,0 0-1,-1 1 1,1-1 0,0 0-1,-1 0 1,1 0-1,0 0 1,-1 0 0,1-1-1,0 1 1,-1 0-1,1-1 1,-1 1-1,1-1 1,0 0 0,-1 1-1,1-1 1,-1 0-1,0 0 1,1 0 0,-1 0-1,0 0 1,0 0-1,1 0 1,-1-1 0,0 1-1,0 0 1,0-1-1,0 1 1,-1-1-1,1 1 1,0-1 0,0-1-1,3-7 13,-1 1 0,0-1 0,-1 0 0,3-15 1,-5 19 12,55-535-85,-52 472-736,-2 25-3738,-2 37 2142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37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246 587 2976,'0'-1'246,"0"0"1,-1 0-1,1-1 1,0 1-1,0 0 0,0 0 1,0-1-1,0 1 1,0 0-1,1-2 1,-1 2 8,1-1 0,-1 1 1,0 0-1,0-1 1,1 1-1,-1-1 0,0 1 1,0 0-1,-1-1 0,1 1 1,0-1-1,0 1 1,-1 0-1,1-1 0,-1 1 1,1 0-1,-1 0 1,0-1-1,-1-1 0,-2-1 373,0 1 0,-1-1 0,-8-4-1,10 7-525,1 0 0,-1 0 0,1 1 0,-1-1 0,1 1 0,-1 0 0,1-1 0,-1 1-1,1 0 1,-5 1 0,2 0-31,0 0 0,0 0 0,0 0 0,0 1-1,0 0 1,0 0 0,1 0 0,-1 1 0,-7 4 0,-3 5 242,-18 17-1,15-13-131,11-9-85,-1 0 0,1 1 0,1 0 0,-12 16 0,16-21-65,1 0-1,-1 1 1,0-1 0,1 0-1,0 0 1,-1 1-1,1-1 1,1 1-1,-1-1 1,0 1 0,1-1-1,0 1 1,0-1-1,0 1 1,0-1-1,0 1 1,1 0 0,1 3-1,-1-5 7,0 1-1,1-1 1,-1 1-1,1-1 1,0 1 0,0-1-1,0 0 1,0 0-1,0 0 1,0 0 0,1 0-1,-1-1 1,1 1-1,-1-1 1,1 1-1,0-1 1,-1 0 0,1 0-1,0 0 1,0 0-1,0-1 1,-1 1-1,5-1 1,3 1 57,-1 0 0,0-1 0,0 0 0,0-1 0,1 0 0,9-2 0,-14 1-72,0 0 0,1 1 1,-1-2-1,-1 1 0,1-1 0,0 1 0,-1-1 0,1-1 0,-1 1 1,0 0-1,0-1 0,0 0 0,0 0 0,-1 0 0,0-1 0,4-5 1,1-6 28,0 1 0,-1-1 0,10-31 0,-8 9-21,0-1 0,4-62 0,-3 21 94,-3 20-124,-2-1 0,-5-93 0,-8 91-27,7 54-113,-4 15 127,-2 16 427,3-4-112,2 0-1,-1 1 0,2 27 0,-2 13-23,-5 79 182,2-11-45,-3-3-314,9-120-430,-1 9 503,48-40-19432,-20 11 17605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38 2656,'0'-1'149,"0"0"0,0 0-1,1-1 1,-1 1 0,0 0 0,1 0 0,-1 0-1,1 0 1,0 0 0,-1 0 0,1 0 0,0 0 0,0 0-1,-1 0 1,1 0 0,0 1 0,0-1 0,0 0-1,0 1 1,0-1 0,0 0 0,0 1 0,0-1 0,0 1-1,2-1 1,3-1 488,0 0-1,0 1 1,10-2 0,0 1-62,-8 0-455,0 1 0,0 0 0,1 1 0,-1 0 0,0 0 0,0 1 1,9 1-1,-16-1-91,1-1 1,-1 1-1,0-1 1,1 1 0,-1 0-1,0 0 1,0-1-1,1 1 1,-1 0-1,0 0 1,0 0 0,0 0-1,0 0 1,0 0-1,-1 1 1,1-1 0,0 0-1,0 0 1,-1 1-1,1-1 1,-1 0-1,1 1 1,-1-1 0,0 1-1,1-1 1,-1 1-1,0-1 1,0 0-1,0 1 1,0-1 0,0 3-1,-1 5 95,0 0 1,-1 0-1,0-1 0,-3 10 1,-10 23 238,11-32-268,0 0 0,0 1 0,1-1 0,1 1-1,-1 0 1,2-1 0,-1 1 0,1 0 0,1 10 0,0-17-59,0 0 0,1 0 0,-1 0 0,1 0 0,-1 0 0,1-1 0,0 1 0,0 0 0,0 0 0,1-1 0,-1 1 0,1-1 0,-1 1 0,1-1 0,0 0 0,0 1 0,0-1 0,0 0 0,0 0 0,0-1 0,1 1 0,-1 0 0,1-1 0,-1 1 0,1-1 0,0 0 0,3 1 0,-1 0 19,0-1 1,0 0 0,0 0 0,0 0 0,1 0 0,-1-1-1,0 0 1,0 0 0,0-1 0,1 1 0,-1-1-1,0 0 1,9-3 0,-7 0 36,0 1-1,0-1 1,0 1-1,-1-2 1,1 1-1,-1-1 1,0 0-1,9-10 1,9-12 116,32-47 0,-28 38-142,-18 25-88,-1-2 0,11-18 0,18-24-255,-36 55 162,-2 5 50,0 6 37,-7 39 263,3-30-65,1 0-1,1 0 0,1 1 1,1 20-1,1-38-104,-1 0 0,1 0 1,-1-1-1,1 1 0,0 0 0,0 0 0,0 0 0,0-1 1,1 1-1,-1-1 0,1 1 0,2 2 0,-3-4-37,0 0 0,0 0 0,0-1 0,0 1 0,0 0-1,0-1 1,0 1 0,0 0 0,0-1 0,1 0 0,-1 1 0,0-1-1,0 0 1,0 1 0,1-1 0,-1 0 0,0 0 0,1 0 0,-1 0-1,0 0 1,0 0 0,1-1 0,-1 1 0,0 0 0,0-1 0,0 1-1,1-1 1,-1 1 0,0-1 0,0 1 0,2-2 0,10-7 152,-1-1 0,18-17 1,-4 4-45,93-69-188,-97 77-36,1 1 0,1 0-1,38-14 1,-38 23-78,-23 5 162,-1 0 0,1-1 0,-1 1 0,1 0 0,0 0 0,-1 0 0,1 0 0,-1 0 0,1 0 0,0 0 0,-1 0 0,1 0 0,-1 0 0,1 1 0,-1-1 0,1 0 0,0 0 0,-1 0 0,1 1 0,-1-1 0,1 0 0,-1 1 0,1-1 0,-1 0 0,1 1 0,-1-1 0,0 0 0,1 1 0,-1-1 0,1 1 0,-1-1 0,0 1 0,0-1 0,1 1 0,-1 0 0,-1 10 7,0 0-1,-1 0 0,0-1 1,-6 17-1,4-13 46,0 0-1,-1 14 1,5 1 111,0-29-148,0 0 1,0 1-1,0-1 0,0 0 0,0 1 1,0-1-1,0 0 0,0 1 0,0-1 1,0 0-1,0 1 0,0-1 1,0 0-1,0 1 0,0-1 0,1 0 1,-1 0-1,0 1 0,0-1 0,0 0 1,1 1-1,-1-1 0,0 0 0,0 0 1,1 0-1,-1 1 0,0-1 0,0 0 1,1 0-1,-1 0 0,0 0 0,1 1 1,-1-1-1,0 0 0,1 0 0,-1 0 1,0 0-1,1 0 0,-1 0 0,0 0 1,1 0-1,-1 0 0,0 0 0,1 0 1,-1 0-1,0 0 0,1 0 0,-1 0 1,0 0-1,1-1 0,-1 1 0,0 0 1,0 0-1,1 0 0,-1 0 0,0-1 1,1 1-1,-1 0 0,0 0 1,0-1-1,0 1 0,1 0 0,-1 0 1,0-1-1,32-27 67,0 1 0,70-42 0,-99 67-111,0 0-1,0 1 1,0 0-1,0-1 0,1 1 1,-1 0-1,0 0 1,1 1-1,5-1 0,-8 1 25,-1 0 0,0 0 0,1 0 0,-1 0 0,0 0 0,0 1 0,1-1 0,-1 0 0,0 0 0,0 0 0,1 0 0,-1 1 0,0-1 0,0 0 0,1 0 0,-1 1 0,0-1 0,0 0 0,0 0 0,0 1 0,1-1-1,-1 0 1,0 1 0,0-1 0,0 0 0,0 1 0,0-1 0,0 0 0,0 1 0,1 9-18,-1-6 35,-1 0-1,0 0 1,0 0 0,0 0 0,-2 6-1,1-7-6,1 0-1,0 1 1,0-1 0,0 0-1,0 0 1,1 1-1,-1-1 1,1 0-1,0 0 1,0 1 0,1 5-1,-1-9 13,0 0 0,0 1 0,0-1 0,1 1 0,-1-1 0,0 1 0,0-1 0,0 0 0,1 1 1,-1-1-1,0 0 0,0 1 0,1-1 0,-1 0 0,0 1 0,1-1 0,-1 0 0,1 0 0,-1 1 0,0-1 0,1 0 0,-1 0 0,1 0 0,-1 0 0,1 1 0,14-3 171,19-13-102,-31 14-84,8-5 65,133-61-25,-114 55 8,-9 3-98,40-10-1,-49 17 8,-18 5-91,-7 3 131,-4 3-1,-1 2 0,2 0-1,0 1 1,0 0 0,1 1 0,0 1 0,-19 24 0,17-16 52,1 1 0,0 1 0,2 0 0,-19 44 0,30-59 0,-1 0 0,2-1 0,-1 1 0,1 0-1,1 0 1,-1 0 0,1 0 0,1 1 0,0 9 0,0-18-37,0 1 1,0-1-1,1 0 1,-1 0 0,0 1-1,0-1 1,1 0-1,-1 1 1,1-1-1,-1 0 1,1 0-1,-1 0 1,1 0 0,0 1-1,0-1 1,-1 0-1,1 0 1,0 0-1,1 1 1,-1-2-1,0 1 0,1-1 0,-1 0 0,0 1 0,0-1 1,0 0-1,0 0 0,0 1 0,0-1 0,0 0 0,1 0 0,-1 0 0,0 0 0,0-1 0,0 1 0,0 0 1,2-1-1,2-1 19,-1 0 1,1 0 0,-1 0 0,0-1-1,0 0 1,0 0 0,0 0-1,5-5 1,10-13-11,26-40-1,-25 34 28,0-6-125,-16 29-27,-3 9-40,-4 16-31,-27 79 50,-66 151 0,57-157 176,-19 42 82,41-102-3,-37 58 0,46-81-75,0 1 1,-1-1-1,-1-1 1,1 0-1,-14 10 1,21-18-31,0 0 1,0-1-1,-1 1 1,1-1-1,0 0 1,-1 0-1,1 0 1,-1 0-1,0 0 1,1 0-1,-6 0 1,6-1-8,0 0 0,0 0 0,0-1 0,1 1 0,-1 0 0,0-1 0,0 1 0,1-1 0,-1 0 0,0 0 0,1 1 0,-1-1 0,0 0 0,1 0 0,0-1 0,-1 1 0,1 0 0,0 0 0,-3-3 0,2 0-21,-1 1 0,1-1 0,0 0 0,0 1 0,0-1 0,0 0-1,0 0 1,1 0 0,0 0 0,0-1 0,-1-4 0,2 1-18,-1 0 1,1 0-1,1 0 1,-1 1-1,4-15 1,0 8-27,0 0 0,1 0 0,0 1-1,1 0 1,0 0 0,14-20 0,-7 16-672,1 0 1,0 2-1,1-1 0,1 2 0,27-20 0,-21 17-2920,28-28-1,-34 32 1649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38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75 2976,'11'-23'971,"-11"23"-943,0-1 0,0 0 0,1 1 1,-1-1-1,0 0 0,1 1 1,-1-1-1,1 1 0,-1-1 1,1 1-1,-1-1 0,1 1 0,-1-1 1,1 1-1,-1-1 0,1 1 1,0 0-1,-1-1 0,1 1 1,0-1-1,3 0 231,9-11 5159,26-16 1,-40 33-4810,1-1 1,-1 0-1,0 1 1,0-1-1,0 0 1,-3 6-1,-40 101 1621,33-77-2031,1 1 0,2 0 1,-6 60-1,11-70-58,-19 158 654,20-158-463,2 39 1,1-54-267,-1-1 0,2 0 0,-1 0 1,1 0-1,1 0 0,-1 0 0,7 12 1,-8-18-43,1-1 1,0 1-1,-1-1 1,1 1-1,0-1 1,1 0-1,-1 0 1,0 0-1,1 0 1,-1 0-1,1 0 1,-1-1-1,1 1 1,0-1-1,0 0 1,-1 0-1,1 0 1,0 0 0,0 0-1,0 0 1,6-1-1,3 1-333,-1-2-1,1 1 1,-1-2-1,16-3 1,-8 1-1110,56-12-6104,-10 2-2607,-43 12 7485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38.4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21 9152,'-40'-20'4128,"48"20"-3584,5 0 1472,6 5-1217,17-5 385,4 3-704,18-3-384,5 0-64,27 0-1024,5 5 544,-9 2-3775,4 6 2335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39.1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 3712,'-9'-7'10096,"11"25"-8605,0 0 1,0 0-1,-3 34 1,0-13-733,-8 318 1257,9-272-1711,0-50-3330,9-86-14932,-9 39 16661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39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41 178 4384,'-32'-21'1424,"32"21"-1362,-1-1-1,0 1 1,1-1 0,-1 1 0,1 0 0,-1-1-1,1 1 1,-1-1 0,1 0 0,-1 1 0,1-1-1,-1 1 1,1-1 0,0 0 0,-1 1 0,1-1-1,-1-1 1,1 2 18,0-1-1,0 1 0,0-1 1,1 1-1,-1 0 0,0-1 1,0 1-1,0-1 0,0 1 1,1 0-1,-1-1 1,0 1-1,0 0 0,0-1 1,1 1-1,-1 0 0,0-1 1,1 1-1,-1 0 0,0 0 1,1-1-1,0 1 0,2-2 658,1 0-1,0 0 1,0 1-1,7-2 0,-5 2-150,71-23 3680,15-5-1767,105-18 0,-118 36-2158,134-3 0,-179 13-309,-17 0-701,33 3 0,-48-2 252,-1 1-1,1-1 1,0 0 0,-1 1 0,1 0 0,0-1 0,-1 1 0,1 0 0,-1 0 0,1-1 0,-1 1-1,3 3 1,-2-2-563,-1-1 653,-1 0 0,1-1 1,-1 1-1,0 0 0,1 0 0,-1 0 1,0 0-1,1 0 0,-1 0 0,0 0 0,0 0 1,0 0-1,0 0 0,0 0 0,0 0 1,0 0-1,0 0 0,0 0 0,-1 1 0,-6 17-4483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40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423 17 1984,'12'-7'550,"11"-3"6351,-22 10-6731,-1 1-65,0-1-1,0 0 1,0 1 0,0-1-1,0 1 1,0-1 0,0 0-1,0 1 1,0-1-1,0 0 1,0 1 0,0-1-1,0 1 1,0-1 0,0 0-1,0 1 1,-1-1 0,1 0-1,0 1 1,0-1-1,0 0 1,-1 0 0,1 1-1,0-1 1,0 0 0,-1 1-1,1-1 1,0 0 0,0 0-1,-1 1 1,1-1-1,0 0 1,-1 0 0,1 0-1,0 0 1,-1 0 0,1 1-1,0-1 1,-1 0 0,1 0-1,-1 0 1,1 0-1,0 0 1,-1 0 0,1 0-1,-3 1 539,-28 15 467,1 2 0,1 1 0,0 2 0,2 0 0,-34 34 1,29-21-979,1 1 0,2 2 0,-36 58 0,14 6-219,40-76 126,-5 15-1217,12-16-4358,26-40-3744,-4-7 5792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40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24 5984,'-15'-19'1920,"14"14"-988,5 8 552,7 12-449,10 15 309,0 0 0,3-2-1,48 47 1,-26-41-72,63 38 0,-70-49-688,-1 2 0,-1 2 0,42 38 0,-62-47-406,0 1-1,0 0 1,-2 1-1,-1 1 1,0 0 0,-2 1-1,0 0 1,-1 1-1,12 40 1,-11-22 171,-2-9-145,-1 1-1,5 41 1,-11-55-869,0 12-9166,-1-16 5778,6 1 1392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41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3 788 2976,'0'-1'106,"0"1"0,-1 0 0,1-1 1,0 1-1,0 0 0,0-1 0,0 1 0,-1 0 1,1-1-1,0 1 0,0 0 0,0-1 0,0 1 1,0 0-1,0-1 0,0 1 0,0 0 0,0-1 0,0 1 1,0 0-1,0-1 0,0 1 0,0 0 0,0-1 1,1 1-1,-1 0 0,0-1 0,0 1 0,0 0 1,0-1-1,1 1 0,-1 0 0,0-1 0,1 1 0,13-8 3450,2-2-1308,-13 6-1717,0 0 0,-1 0 1,1-1-1,-1 1 0,3-9 1,6-10 727,-4 4-725,0 0-1,-1 0 0,-1 0 0,4-32 0,-7 37-329,16-105 649,5-33 178,-15 115-387,24-70 1,-28 98-624,0 0 0,1 1 0,0 0 0,0 0 0,1 0-1,0 1 1,0 0 0,1 0 0,12-10 0,-9 9-4,0 1-1,0 0 1,1 1-1,-1 0 1,1 1-1,1 0 1,12-3-1,-17 6-11,0 1 0,0 0 0,0 1 0,0 0 0,0 0 0,-1 0 0,1 1 0,0 0 0,0 0 0,0 1 0,-1 0 0,1 0 0,7 3 0,-12-4 9,0 0 0,0 0 0,0 0 1,0 0-1,0 0 0,-1 1 1,1-1-1,0 0 0,1 3 0,-2-4-1,-1 1-1,1 0 0,-1 0 0,1 0 1,-1 0-1,1-1 0,-1 1 1,1 0-1,-1 0 0,0 0 0,1 0 1,-1 0-1,0 0 0,0 0 0,0 0 1,0 0-1,0 0 0,0 0 1,0 0-1,0 0 0,0 0 0,-1 0 1,1 1-1,-5 7 43,0-1 0,-1 0 0,1 0-1,-2-1 1,1 1 0,-15 12 0,-68 67 78,87-86-145,1 0-1,0 1 1,0-1-1,0 1 1,0-1-1,0 1 1,0-1-1,0 1 1,1 0-1,-1-1 1,0 1-1,0 3 1,1-4 9,0 0 0,0 0 0,0 0-1,0 0 1,0 0 0,1 0 0,-1 0 0,0 0 0,0 0 0,1 0 0,-1 0 0,1 0 0,-1 0-1,1 0 1,-1 0 0,2 1 0,1 1 2,1 1-1,0-1 1,0 0 0,0 0-1,0 0 1,10 4-1,-5-2-23,21 12 141,-1 0 0,-1 2 0,46 41 0,-73-59-84,1 1 1,-1 0-1,1-1 1,-1 1 0,0 0-1,0 0 1,0 0-1,0-1 1,1 4 0,-2-4-15,0 0 0,1 0 0,-1 0 1,0-1-1,0 1 0,0 0 0,0 0 1,0 0-1,0 0 0,0-1 1,-1 1-1,1 0 0,0 0 0,0 0 1,-1-1-1,1 1 0,0 0 0,-1 0 1,1-1-1,-1 1 0,1 0 0,-1-1 1,1 1-1,-1 0 0,0-1 0,1 1 1,-2 0-1,-2 2 17,0-1 1,0 0-1,-1 1 0,1-1 0,-1-1 1,1 1-1,-8 1 0,-34 4 120,22-5-642,-1-1 0,-48-5 0,71 3 439,-50-7-3169,2-1-1642,42 8 3171,1 0 0,-1 1-1,1 0 1,-10 1 0,5 4-1357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47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42 187 4736,'-4'-3'513,"3"3"-379,0-1 1,0 0 0,0 1 0,0-1 0,0 0 0,1 0 0,-1 0 0,0 0 0,0 0 0,1 0 0,-1 0 0,-2-6 2709,4 16-1036,16 116 4548,-4-22-5230,13 185 307,-26-279-1383,2 89 568,-3-60-164,1-28-236,-2-9 165,-2-17 114,-1-93-263,3 36-217,-39-329-97,15 206-112,25 190 226,0-1 0,1 1-1,0-1 1,0 1 0,2-10 0,-2 16-33,0 0-1,0 0 1,0 0 0,0-1 0,0 1 0,0 0 0,1 0 0,-1-1 0,0 1 0,0 0 0,0 0 0,0 0 0,1 0 0,-1-1 0,0 1-1,0 0 1,0 0 0,1 0 0,-1 0 0,0 0 0,0 0 0,1-1 0,-1 1 0,0 0 0,0 0 0,1 0 0,-1 0 0,0 0 0,0 0-1,1 0 1,-1 0 0,0 0 0,0 0 0,1 0 0,-1 0 0,0 0 0,0 1 0,1-1 0,-1 0 0,0 0 0,0 0 0,1 0 0,-1 0-1,0 0 1,0 1 0,0-1 0,1 0 0,-1 0 0,0 0 0,0 0 0,0 1 0,0-1 0,1 0 0,10 12 28,-10-11-18,88 119 405,-13-28 65,-23-29-257,68 106-1,29 93 71,-140-239-218,-8-18-16,1 0 0,-1 0 0,1 0 0,-1 0 1,7 7-1,-9-11-51,1-1 0,-1 1 0,0-1-1,1 1 1,-1-1 0,0 0 0,1 1 0,-1-1 0,0 0 0,1 1 0,-1-1 0,1 0 0,-1 1-1,0-1 1,1 0 0,-1 0 0,1 0 0,-1 1 0,1-1 0,-1 0 0,1 0 0,-1 0-1,1 0 1,-1 0 0,1 0 0,-1 0 0,1 0 0,-1 0 0,1 0 0,-1 0 0,1 0-1,-1 0 1,1 0 0,-1-1 0,1 1 0,-1 0 0,1 0 0,-1-1 0,1 1 0,-1 0-1,1 0 1,-1-1 0,0 1 0,1-1 0,-1 1 0,0 0 0,1-1 0,-1 1 0,0-1 0,1 0-1,0-1 36,1-1-1,-1 0 1,0 0-1,0-1 0,0 1 1,1-6-1,20-220 423,-12 97-121,20-186-974,-30 317 320,0 0 1,0 0-1,1-1 1,-1 1-1,0 0 1,0 0-1,1 0 1,-1-1-1,1 1 1,-1 0-1,1 0 1,1-2-1,21 36-11600,-15-6 8928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47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250 540 5312,'-23'-19'3018,"22"18"-2780,0 0 0,0 0 0,-1 1 0,1-1-1,0 0 1,0 1 0,-1-1 0,1 1 0,0-1-1,-1 1 1,1 0 0,-1-1 0,1 1 0,-1 0-1,1 0 1,0 0 0,-1 0 0,1 0-1,-1 0 1,1 1 0,-1-1 0,1 0 0,0 1-1,-3 0 1,-4 2 394,0 1 0,-13 7-1,3-1 354,1 2 1,-30 25-1,37-28-792,1 0-1,0 0 1,1 1 0,0 1-1,-13 20 1,20-29-180,0 0 0,0 0 0,1 0-1,-1 1 1,0-1 0,1 0 0,0 0 0,-1 0 0,1 1-1,0-1 1,0 0 0,0 0 0,0 1 0,0-1 0,1 0 0,-1 0-1,1 1 1,0-1 0,-1 0 0,1 0 0,0 0 0,0 0-1,0 0 1,0 0 0,3 2 0,0 1 83,0 0 1,1 0-1,0-1 0,0 0 0,0 0 1,1 0-1,8 4 0,-11-6-52,1-1 0,-1 1 0,1-1 0,-1 0 0,1 0 0,0 0 0,-1-1 0,1 1 0,0-1 1,-1 0-1,1 0 0,5-1 0,-3 0-3,1 0 1,-1-1 0,0 0-1,0 0 1,0 0-1,7-4 1,-8 3-28,-1 0 0,-1 0 1,1 0-1,0 0 0,-1 0 0,1-1 0,-1 1 0,0-1 1,0 0-1,-1 0 0,1 0 0,-1-1 0,3-6 1,1-6 22,0 0 0,3-23 0,-5 23-16,18-83 43,-4 0 0,5-138 0,-18 62-288,13 680 1941,-17-490-1862,8 67-1157,-1-28-4099,-8-51 5095,0-1 1,0 0-1,0 0 0,0 1 0,1-1 1,-1 0-1,0 0 0,1 1 0,-1-1 0,1 0 1,-1 0-1,1 0 0,0 0 0,-1 0 1,1 0-1,0 0 0,0 0 0,0 0 1,0 0-1,0 0 0,0 0 0,0-1 0,0 1 1,0 0-1,0-1 0,2 2 0,13 2-2968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48.0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47 7040,'-4'-38'2282,"4"38"-2246,0 0 0,0-1 0,0 1 0,0 0-1,0 0 1,0-1 0,0 1 0,0 0 0,0 0-1,0-1 1,0 1 0,0 0 0,0-1 0,0 1-1,0 0 1,-1 0 0,1-1 0,0 1 0,0 0-1,0 0 1,0-1 0,0 1 0,-1 0 0,1 0-1,0 0 1,0-1 0,0 1 0,-1 0 0,1 0-1,0 0 1,0 0 0,-1 0 0,1-1 0,0 1 0,0 0-1,-1 0 1,1 0 0,0 0 0,-1 0 0,1 0-1,0 0 1,0 0 0,-1 0 0,1 0 0,0 0-1,0 0 1,-1 0 0,1 0 0,0 0 0,-1 0-1,-3 1 1761,4 11 82,-1-1 1,-3 13 0,-14 54 760,7-34-1389,1-6-448,-1 8 104,-7 56-1,11-44-740,-10 151 1318,16-185-1289,2 0 1,1-1-1,1 1 0,1 0 0,1-1 1,14 39-1,-15-53-158,0 0 0,0 0 0,1-1 0,0 0 0,1 0 1,0 0-1,0 0 0,1-1 0,-1 0 0,2-1 0,-1 1 0,1-1 0,0-1 0,0 1 1,0-1-1,1-1 0,0 0 0,0 0 0,0-1 0,0 0 0,18 4 0,11-1-918,-1-2-1,42 1 0,0-10-4531,-56 2 885,30-8 1,-21 3 1019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80 6048,'-35'-63'2752,"25"54"-2400,7 4-160,6 5-192,7-3-1344,3 6 736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5:48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86 14880,'-4'-29'6719,"76"1"-5823,-22 17 1056,-2 6-1248,28-2-416,-3 7-224,7-5-448,-7 5 224,22 8-7552,-5 4 4225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6:48.7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38 2656,'-18'-38'8573,"23"78"-7269,34 108 543,-7-30-1123,-11-20 116,-5 0 1,6 145 0,-14-158-577,-4-54-114,-1 0 0,-3 45 1,0-75-170,0 2-53,0-1 1,-1 1-1,1 0 1,0-1-1,-1 1 0,0 0 1,-1 2-1,2-4-81,-1-1 0,1 0 0,0 1-1,-1-1 1,1 1 0,-1-1 0,1 0-1,-1 1 1,1-1 0,-1 0 0,1 1 0,-1-1-1,1 0 1,-1 0 0,0 0 0,1 1-1,-1-1 1,1 0 0,-1 0 0,0 0-1,1 0 1,-1 0 0,1 0 0,-1 0-1,0 0 1,1 0 0,-1-1 0,1 1 0,-1 0-1,1 0 1,-1 0 0,0-1 0,1 1-1,-1 0 1,1-1 0,-1 1 0,-10-6-3149,5 1 1116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6:52.2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1843 3328,'-1'0'55,"1"-1"1,-1 1-1,1-1 1,0 1-1,0 0 1,-1-1-1,1 1 1,0-1-1,0 1 0,-1-1 1,1 1-1,0-1 1,0 1-1,0-1 1,0 1-1,0-1 1,0 1-1,0-1 0,0 1 1,0-1-1,0 1 1,0-1-1,0 1 1,0-1-1,0 1 1,0-1-1,0 1 1,1-1-1,-1 1 0,0-1 1,0 1-1,1-1 1,-1 1-1,1-1 1,13-25 1380,-9 18-392,2-8-374,0 0 1,-1 0-1,-1-1 1,-1 0-1,0 0 0,2-24 1,1 2-116,32-141 906,-26 134-1066,33-79 0,-37 107-308,0 0 0,1 0 1,1 1-1,25-29 1,-35 45-78,0 0 0,0 0 0,0 0 1,0 0-1,0 0 0,0 0 0,0 0 0,0 1 1,1-1-1,-1 0 0,0 1 0,0-1 0,1 1 1,-1-1-1,0 1 0,1 0 0,-1-1 0,0 1 1,1 0-1,-1 0 0,0 0 0,2 0 0,-2 1 3,0-1 0,1 1 0,-1-1-1,0 1 1,0-1 0,0 1 0,0 0-1,0 0 1,0-1 0,-1 1-1,1 0 1,0 0 0,0 0 0,0 0-1,-1 0 1,1 0 0,0 0-1,-1 0 1,1 0 0,-1 0 0,0 1-1,1-1 1,-1 0 0,0 0-1,1 2 1,1 18 145,0 0 0,-1 1 0,-1-1-1,-4 26 1,1 4 29,3 88 677,1-126-527,-1-13-327,0 0-1,0 0 1,1 0 0,-1 0-1,0 0 1,0 1 0,0-1 0,0 0-1,0 0 1,0 0 0,0 0-1,0 0 1,1 0 0,-1 0 0,0 0-1,0 0 1,0 0 0,0 0-1,0 0 1,0 0 0,0 0 0,1 0-1,-1-1 1,0 1 0,0 0-1,0 0 1,0 0 0,0 0-1,0 0 1,0 0 0,0 0 0,0 0-1,0 0 1,1 0 0,-1 0-1,0 0 1,0 0 0,0-1 0,0 1-1,0 0 1,0 0 0,0 0-1,0 0 1,0 0 0,0 0 0,0 0-1,0 0 1,0-1 0,0 1-1,0 0 1,10-24 606,-8 17-715,11-27 157,2 0 0,30-51 0,-37 71-166,2 0-1,-1 1 1,2 0 0,0 1 0,0 0 0,1 1 0,1 0 0,17-11-1,-28 21 64,0-1 0,0 1 0,0 0 0,0 0 0,0 0 0,0 1 0,0-1 0,0 0 0,0 1 0,1 0 0,-1-1 0,0 1 0,0 0 0,1 0 0,1 0 0,-2 1 34,-1-1-1,0 1 0,0-1 1,1 1-1,-1-1 0,0 1 1,0 0-1,0 0 0,0-1 1,0 1-1,0 0 0,0 0 1,0 0-1,0 0 1,0 0-1,-1 0 0,1 0 1,0 0-1,-1 1 0,1-1 1,-1 0-1,1 0 0,-1 1 1,0-1-1,1 0 0,-1 2 1,10 50 104,4 81 0,-14-126-37,1 1-1,0-1 0,0 1 0,1-1 0,0 0 0,0 1 0,1-1 0,7 13 0,-10-21-41,0 1 0,1 0-1,-1-1 1,0 1-1,0-1 1,1 1-1,-1-1 1,1 1-1,-1-1 1,1 1-1,-1-1 1,0 0 0,1 1-1,0-1 1,-1 1-1,1-1 1,-1 0-1,1 0 1,-1 1-1,1-1 1,0 0 0,-1 0-1,1 0 1,-1 1-1,1-1 1,0 0-1,-1 0 1,1 0-1,0 0 1,-1 0-1,1 0 1,-1-1 0,1 1-1,0 0 1,-1 0-1,1 0 1,0-1-1,-1 1 1,1 0-1,-1 0 1,1-1-1,-1 1 1,1-1 0,-1 1-1,1 0 1,-1-1-1,1 1 1,-1-1-1,0 1 1,1-1-1,-1 1 1,1-2 0,3-3 72,0-1 1,0 1 0,-1-1 0,4-8-1,55-163-169,-56 158 38,8-31-269,13-91-1,-8-52 224,-16 154 17,3-48-372,-9-167 1,2 251 394,1-1-93,0-1-1,-1 1 1,1 0-1,2-7 1,4 71-731,43 365 1035,-41-388-15,21 63 0,-24-86-122,1 0 0,1 0 0,0-1 0,0 0 1,2 0-1,-1-1 0,14 14 0,-18-22 37,0 0 0,1 0 0,0-1 1,0 0-1,0 0 0,0 0 0,1 0 0,-1-1 1,1 0-1,-1 0 0,1-1 0,0 1 0,-1-1 0,1 0 1,0-1-1,0 0 0,0 0 0,0 0 0,0 0 1,0-1-1,7-2 0,-8 2-66,-1 0 0,1 0-1,0-1 1,-1 1 0,1-1 0,-1 0-1,0-1 1,0 1 0,0-1 0,0 0 0,0 0-1,0 0 1,-1-1 0,1 1 0,-1-1 0,0 1-1,0-1 1,0 0 0,-1-1 0,0 1 0,1 0-1,-1-1 1,-1 1 0,1-1 0,1-9-1,-2 12-16,-1 0-1,0 0 0,0 0 1,0-1-1,0 1 0,-1 0 0,1 0 1,-1 0-1,1-1 0,-1 1 0,0 0 1,1 0-1,-1 0 0,0 0 1,-1 0-1,1 0 0,0 0 0,0 1 1,-4-4-1,4 4-6,0 0-1,0 0 1,0 1 0,0-1 0,0 0 0,0 1-1,0-1 1,0 1 0,-1-1 0,1 1-1,0-1 1,0 1 0,0 0 0,-1 0 0,1 0-1,0 0 1,-1 0 0,1 0 0,0 0-1,0 0 1,-1 0 0,1 0 0,0 1-1,0-1 1,0 1 0,-1-1 0,1 1 0,0-1-1,0 1 1,0-1 0,0 1 0,0 0-1,0 0 1,0 0 0,-1 1 0,-4 3 41,1 1 1,-1 0 0,1 0-1,0 0 1,0 1-1,1 0 1,0 0-1,0 0 1,-4 12 0,7-16 8,0 0 1,1 0 0,-1 1 0,0-1-1,1 0 1,0 1 0,0-1 0,0 0 0,0 1-1,0-1 1,1 0 0,0 1 0,-1-1-1,1 0 1,1 0 0,-1 1 0,0-1 0,1 0-1,-1 0 1,1-1 0,0 1 0,0 0-1,0-1 1,0 1 0,5 4 0,-2-3 8,0 0 0,1 0 0,-1-1 0,1 1 0,0-1 0,0 0 0,0-1 0,0 1 0,10 1 0,-5-2 43,0 0-1,0-1 0,0 0 1,0-1-1,13-1 0,1-2 27,1-2-1,-1 0 0,0-2 1,27-10-1,-5-4 5,0-2 0,58-38 0,-88 51-61,20-11 29,-21 12-20,0 1 0,-1-2-1,0 0 1,0-1-1,15-16 1,-30 27-55,0 0 0,1 0 1,-1 0-1,0 0 0,0 0 0,0 0 1,0 0-1,0-1 0,1 1 0,-1 0 1,0 0-1,0 0 0,0 0 0,0 0 1,0-1-1,0 1 0,0 0 0,0 0 1,0 0-1,1 0 0,-1-1 1,0 1-1,0 0 0,0 0 0,0 0 1,0 0-1,0-1 0,0 1 0,0 0 1,0 0-1,0 0 0,0 0 0,-1-1 1,1 1-1,0 0 0,0 0 0,0 0 1,0-1-1,-8 1-187,-11 6-87,12-2 258,0 0 0,1 0 1,-1 1-1,1 0 0,-7 6 0,3-1 50,2-3 2,1 0 1,0 0-1,1 1 0,0 0 1,0 0-1,1 0 0,0 1 1,-6 14-1,8-18-25,2 0-1,-1 1 1,0-1 0,1 1-1,0-1 1,0 1 0,1-1-1,0 1 1,0-1 0,0 1-1,0 0 1,1-1 0,0 1-1,0-1 1,0 1-1,1-1 1,2 6 0,-3-10 13,0 1 1,-1-1-1,1 1 1,0-1-1,0 1 0,0-1 1,0 0-1,0 0 1,0 1-1,0-1 1,1 0-1,-1 0 1,0 0-1,1 0 1,-1 0-1,0-1 0,1 1 1,-1 0-1,1-1 1,2 2-1,-2-2 12,1 0 0,-1 0 0,0 0 0,1 0 1,-1 0-1,0-1 0,1 1 0,-1-1 0,0 0 0,0 1 0,0-1 0,1 0 0,1-1 0,3-3 66,0 1 1,0-1-1,-1-1 0,0 1 0,0-1 1,0 0-1,5-7 0,-5 5-6,-1-1 0,8-17 0,8-11-887,-21 37 779,0 0 0,0 0 0,1 0 0,-1-1 0,0 1 0,0 0 0,1 0 0,-1 0 0,0 0 0,1 0 0,-1 0 0,0 0 0,0 0 0,1-1 0,-1 1 0,0 0 0,1 0 0,-1 0 0,0 0 0,0 1 0,1-1 0,-1 0 0,0 0 0,1 0-1,-1 0 1,0 0 0,0 0 0,1 0 0,-1 0 0,0 1 0,0-1 0,1 0 0,-1 0 0,0 0 0,0 1 0,0-1 0,1 0 0,-1 0 0,0 1 0,0-1 0,0 0 0,0 0 0,1 1 0,-1-1 0,0 0 0,0 0 0,0 1 0,0-1 0,10 18 38,-9-15-18,3 7-3,1 1 1,-2 0-1,1 0 1,-2 0-1,3 20 1,0 57-29,-5-82 31,1 37 198,-2-1-1,-2 1 1,-18 82-1,15-99-98,-2-1 0,-1 0 0,0-1-1,-2 0 1,-1 0 0,-1-1 0,-26 35-1,29-45-70,-1 3 51,-2 0 0,0-1 0,-1 0 0,0-1 0,-23 18 0,34-30-52,0 0 0,0 0 0,0-1 0,-1 1 0,1-1 0,0 1 0,-1-1 0,1 0 0,-1-1 0,1 1 0,-1 0 0,1-1 0,-7 0 0,8 0-37,1-1 1,-1 1 0,1-1 0,-1 1 0,0-1 0,1 0 0,-1 1-1,1-1 1,0 0 0,-1 0 0,1 0 0,0 0 0,-1 0 0,1-1 0,0 1-1,0 0 1,0-1 0,0 1 0,0 0 0,0-1 0,1 1 0,-1-1-1,0 0 1,1 1 0,-1-1 0,1 1 0,-1-1 0,1 0 0,0 1 0,0-4-1,-1 1-31,1-1 0,0 0 0,1 1 0,-1-1-1,1 0 1,0 1 0,0-1 0,0 1 0,0-1 0,4-7-1,2 0-47,16-25 0,44-50-22,-25 36 126,118-142 62,-47 65-129,17-21 55,-108 122 105,22-35 1,-38 52-79,0 0 1,-1-1-1,0 0 1,-1 0-1,0 0 1,-1 0-1,2-13 1,-5 22-34,10-42-81,-10 42 57,1 0 0,0-1 0,0 1 0,0 0 0,0 0 0,0 0 0,1 0 0,-1 0 1,1 0-1,-1 0 0,1 1 0,0-1 0,3-2 0,-4 4 15,0-1 1,-1 1 0,1 0-1,-1 0 1,1 0-1,0 0 1,-1 0 0,1 0-1,0 0 1,-1 0 0,1 1-1,0-1 1,-1 0-1,1 0 1,-1 0 0,1 1-1,0-1 1,-1 0-1,1 1 1,-1-1 0,1 0-1,-1 1 1,1-1 0,-1 1-1,1-1 1,-1 1-1,1 0 1,13 16-87,-14-17 105,9 14-1,-1 1 0,-1-1 0,0 1 0,-1 0 0,-1 1 1,7 30-1,-11-40 15,1 0 1,0 0-1,0 0 0,1 0 1,0-1-1,0 1 0,0-1 1,0 0-1,1 0 1,5 5-1,-7-7-2,1-1 0,-1 1-1,1-1 1,0 0 0,0 0 0,0 0 0,0 0-1,0-1 1,0 1 0,0-1 0,1 0 0,-1 0 0,0 0-1,1 0 1,-1 0 0,1-1 0,-1 0 0,7 1-1,13-4 56,-1-1 0,1-1 0,-1-1 0,33-12-1,-10-1-6,47-28-1,42-32-186,-128 74 43,-4 4-68,-3 5 3,-2 2 83,-6 11 59,1-1 0,-2 0 0,0-1 0,-18 20 0,-17 25 73,27-28 158,18-32-230,0 0 0,0 0 0,0 0-1,0 0 1,0 1 0,0-1 0,0 0-1,0 0 1,0 0 0,0 0 0,0 0-1,0 0 1,-1 0 0,1 0 0,0 0-1,0 0 1,0 1 0,0-1-1,0 0 1,0 0 0,0 0 0,0 0-1,0 0 1,0 0 0,0 0 0,0 0-1,0 1 1,0-1 0,0 0 0,0 0-1,1 0 1,-1 0 0,0 0 0,0 0-1,0 0 1,0 0 0,0 0 0,0 0-1,0 1 1,0-1 0,0 0 0,0 0-1,0 0 1,0 0 0,0 0 0,0 0-1,1 0 1,-1 0 0,0 0 0,0 0-1,0 0 1,8-1 131,9-4 67,-16 4-168,4-1-66,0-1 1,0 1 0,-1-1 0,1-1-1,-1 1 1,1-1 0,-1 1 0,0-1 0,0-1-1,-1 1 1,5-7 0,2-5-235,0 0 0,8-20-1,-18 36 240,0-1-1,0 1 0,0-1 0,0 1 1,0-1-1,0 1 0,1-1 0,-1 1 1,0-1-1,0 1 0,1 0 0,-1-1 1,0 1-1,0-1 0,1 1 0,-1 0 1,1-1-1,-1 1 0,0 0 0,1 0 1,-1-1-1,0 1 0,2 0 0,-1 10-825,0 1 975,1-1-99,0-1 0,1 1-1,0-1 1,0 0 0,1 0 0,9 14 0,-12-21 12,0 0 0,1 0 1,-1 0-1,1 0 0,-1-1 1,1 1-1,0 0 0,-1-1 1,1 1-1,0-1 0,0 1 1,1-1-1,-1 0 0,0 0 1,0 0-1,0 0 1,1 0-1,-1 0 0,0-1 1,1 1-1,-1-1 0,1 0 1,-1 0-1,1 0 0,-1 0 1,0 0-1,1 0 0,-1-1 1,1 1-1,-1-1 0,4-1 1,2-2 35,1-1 0,0 0 1,-1 0-1,0-1 0,0 0 0,11-13 1,-4 6 10,5-6-112,-1 0 0,0-1-1,-2-1 1,-1 0 0,27-47 0,-20 23-146,-2-2 1,-2 0-1,-2 0 1,20-96-1,-26 77-76,-2 0-1,-4-1 0,-3-86 1,-22-160-788,18 306 638,0 11 243,-1 17 138,2 109 397,3-56-192,21 200 629,-15-201-500,26 150 202,-27-195-412,1 0 1,1-1-1,1 0 1,1 0-1,26 43 1,-27-54-3,-6-8-49,1 0 0,-1-1 0,1 0-1,1 0 1,-1 0 0,1-1 0,0 1 0,1-1 0,-1-1 0,13 9 0,-17-13-32,0 0 1,0-1-1,0 1 1,0 0-1,0-1 1,0 1-1,1-1 1,-1 0-1,0 0 1,0 0-1,0 0 1,0 0-1,1 0 0,-1 0 1,0-1-1,2 0 1,0 0 5,1-1 1,-1 0-1,0 0 0,0 0 1,-1 0-1,1-1 0,5-4 1,0-1-19,-1-1 1,1 0 0,-2 0 0,14-21-1,-15 19-7,0-1 0,0 1 1,-2-1-1,1-1 0,-1 1 0,-1 0 0,0-1 0,-1 0 0,-1 0 0,0 0 0,0 0 0,-1 1 0,-1-1 0,-4-23 0,5 33-36,-1 0 1,0 0-1,0 1 0,0-1 0,0 0 0,0 1 0,-1-1 1,1 1-1,-1-1 0,0 1 0,0-1 0,-3-3 0,4 6 25,0-1-1,1 1 0,-1 0 1,0-1-1,1 1 0,-1 0 1,0-1-1,1 1 0,-1 0 1,0 0-1,0-1 0,1 1 1,-1 0-1,0 0 0,0 0 1,0 0-1,1 0 0,-1 0 1,-1 1-1,1-1 12,0 1-1,0-1 1,-1 1 0,1-1 0,0 1-1,0 0 1,0 0 0,0 0-1,0 0 1,0 0 0,0 0-1,0 0 1,1 0 0,-2 2-1,-2 5 6,0 1 0,1-1 0,0 1 0,0-1 0,1 1 0,1 0 0,-2 18 0,2-18 88,1-1 0,0 0 0,0 1 0,1-1 0,0 0 0,0 0 0,1 0 0,0 0 0,1 0 0,-1 0 0,2 0 0,-1-1 0,1 1 0,0-1 0,10 12 0,-10-15-68,0 0 0,0-1 0,1 0 0,-1 0 0,1 0-1,0-1 1,-1 0 0,1 0 0,1 0 0,-1 0 0,0-1-1,6 2 1,3-1 44,0 0-1,-1-1 0,22-1 1,-20-2-473,-1 0 0,0-1 1,0-1-1,-1 0 0,20-9 1,-28 10-263,1 1 1,0-1 0,-1 0-1,0 0 1,1-1 0,6-6-1,-11 9 426,1 0-1,-1 1 1,0-1-1,0 0 1,0 0-1,0 0 1,-1 0-1,1 0 1,0 0-1,0 0 1,0 0-1,-1 0 1,1-1 0,-1 1-1,1 0 1,-1 0-1,1-1 1,-1 1-1,0 0 1,0-1-1,1 1 1,-1 0-1,0 0 1,0-1-1,0 1 1,0 0-1,-1-1 1,1 1-1,0 0 1,-1-2-1,-3-18-2954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6:52.6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32 100 10048,'-31'-23'4544,"44"30"-3936,0-10-608,6 3-128,26-9 480,4 1-192,28-7 96,-1 2-160,11-2-192,-11 6 32,0 1-3072,-14 5 1728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6:53.0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1 288 9312,'0'-8'4192,"68"-41"-3616,-24 14-128,1 7-352,45-23 32,5 11-64,16-5-2656,-6 13 1408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6:57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140 184 2496,'5'-51'5445,"-20"223"-476,0-21-4231,12-104-563,-6 272 727,10-183-75,-2-97 1695,-11-231-1674,-12-10-896,-2 13 32,-2 29 37,22 113 120,-1-63 1,7 107-148,2-23 35,-2 25-42,0-1-1,0 1 1,1-1-1,-1 1 1,1-1-1,-1 1 1,1-1 0,-1 1-1,1 0 1,0-1-1,0 1 1,-1 0-1,3-2 1,-3 3 7,1-1 0,-1 1 0,0 0 0,0 0 0,1 0 0,-1 0 0,0 0 0,1 0 0,-1 0 0,0 0 0,0-1 0,1 1 0,-1 0 0,0 0 0,1 0 0,-1 1 0,0-1 0,1 0 0,-1 0 0,0 0 0,1 0 0,-1 0 0,0 0 0,0 0 0,1 0 0,-1 1 0,0-1 0,0 0 0,1 0 0,-1 0 0,0 1 0,0-1 0,1 0 0,-1 0 0,0 0 0,0 1 0,0-1 0,0 0 0,1 1 0,8 14-131,-7-10 130,20 36 27,8 16 34,2-1-1,46 58 1,33 32-161,41 49 209,-104-134-131,-24-28 167,2-2-1,54 52 1,-61-70 160,-18-12-283,-1-1-1,1 0 1,-1 0-1,1 1 1,-1-1-1,1 0 1,-1 0 0,0 0-1,1 1 1,-1-1-1,1 0 1,-1 0-1,1 0 1,-1 0-1,1 0 1,-1 0-1,1 0 1,-1 0 0,1 0-1,-1 0 1,1 0-1,-1-1 1,1 1-1,-1 0 1,1 0-1,-1 0 1,1-1 0,-1 1-1,1 0 1,-1 0-1,0-1 1,1 1-1,-1-1 1,1 1-1,-1 0 1,0-1 0,0 1-1,1 0 1,-1-1-1,0 1 1,0-1-1,1 1 1,-1-2-1,3-14 119,0 0 0,-1 0 0,-1 0 0,-1-21 0,1 1 50,3-143 217,13 0-162,-15 167-236,43-237 206,-41 228-352,18-78-1456,-22 98 1416,0 0-1,0 0 1,1 0-1,-1 0 1,0 0-1,0 0 1,0 0-1,1 0 0,-1 0 1,1 0-1,-1 1 1,1-1-1,-1 0 1,1 0-1,-1 0 1,1 0-1,1 0 1,32 25-12846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02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23 3552,'-6'0'311,"1"1"0,0-1 0,-1 1 0,-5 2 1,3-1 1342,1 0 1,0 1 0,0 1-1,-8 4 1,28-8 2566,25 2-4342,-16 0 362,52 3-56,-25 0-24,1-2-1,90-8 1,-82-3-9,167-23 90,-150 20 484,-73 10-289,-14-3-3344,11 3 2663,0 1-1,1-1 0,-1 1 0,0 0 1,1-1-1,-1 1 0,0 0 0,1 0 1,-1-1-1,0 1 0,1 0 0,-1 0 1,0 0-1,0 0 0,1 0 0,-1 0 0,0 0 1,-1 0-1,-7 3-1776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03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30 117 4384,'-30'-4'11520,"35"9"-10331,-2-3-1083,0-1 0,0 1 0,0 0 0,0-1 0,0 0 0,0 1 1,1-1-1,-1 0 0,0-1 0,1 1 0,5 0 0,42-1 706,-7-4-226,78-17 0,41-22-289,-93 24-310,61-13-417,-43 19-2676,-84 13 2453,0 0 0,0 0-1,0 0 1,0 0 0,6 2-1,-8-1 268,1 0 0,-1 0-1,1 0 1,-1 0 0,0 1 0,4 2-1,-6-4 377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06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44 163 2976,'-1'-5'265,"1"4"-112,-1-1 0,1 1 0,0 0-1,0-1 1,-1 1 0,1-1 0,0 1-1,0 0 1,0-1 0,0 1 0,1-1-1,-1 1 1,0 0 0,1-1-1,0-1 1,0 0 1154,2-4-198,-3 7-1092,0 0 0,0 0 0,1 0-1,-1 0 1,0 0 0,0-1-1,0 1 1,1 0 0,-1 0 0,0 0-1,0 1 1,0-1 0,1 0 0,-1 0-1,0 0 1,0 0 0,0 0 0,1 0-1,-1 0 1,0 0 0,0 0 0,0 0-1,0 0 1,1 1 0,-1-1 0,0 0-1,0 0 1,0 0 0,0 0-1,0 0 1,1 1 0,-1-1 0,0 0-1,0 0 1,0 0 0,0 0 0,0 1-1,0-1 1,0 0 0,0 0 0,0 0-1,0 1 1,3 5 259,0 1 0,-1-1 0,0 1-1,0 0 1,1 11 0,1 3 101,44 242 2073,-34-169-1791,-4-6 208,-2 166-1,-9-188-444,1-61-261,0 0-1,0-1 1,-1 1 0,1 0 0,-1 0-1,-2 4 1,3-9-146,0 0 0,0 1 0,0-1 0,0 0 0,0 0 0,0 0 0,0 0 0,0 1 0,0-1 0,0 0 0,-1 0 1,1 0-1,0 0 0,0 0 0,0 0 0,0 1 0,0-1 0,0 0 0,-1 0 0,1 0 0,0 0 0,0 0 0,0 0 0,0 0 0,0 0 0,-1 0 0,1 0 0,0 0 0,0 0 0,0 1 0,-1-1 0,1 0 1,0 0-1,0 0 0,0-1 0,0 1 0,-1 0 0,1 0 0,0 0 0,0 0 0,0 0 0,0 0 0,-1 0 0,1 0 0,0 0 0,0 0 0,0 0 0,0 0 0,0-1 0,-1 1 0,1 0 0,-1-2 22,-1 0 0,1-1 0,-1 1 0,1 0 0,0-1 0,0 1 0,-1-4-1,-3-10 59,-23-59 19,4-2 0,-21-111 1,24-21-691,16 64 153,5 111 404,3-1 0,6-36 0,-9 70 17,0-1 10,0 0 0,1 0-1,-1 0 1,0 0-1,1 1 1,-1-1 0,1 0-1,0 0 1,0 0 0,0 1-1,0-1 1,0 0-1,0 1 1,0-1 0,0 1-1,2-3 1,-2 4 16,0 0 1,-1 0 0,1 0-1,0 0 1,-1 0-1,1 0 1,0 1 0,-1-1-1,1 0 1,-1 0-1,1 0 1,0 1 0,-1-1-1,1 0 1,-1 1-1,1-1 1,-1 0 0,1 1-1,-1-1 1,1 1-1,-1-1 1,0 1 0,1-1-1,-1 1 1,1 0-1,10 16 138,-10-15-105,43 75 104,39 62-103,-42-86 52,62 61 0,-58-67-9,61 82-1,-13 22 150,-48-75-30,-18-25-29,-19-34 74,14 23-1,-22-40-254,0 1 0,0-1 0,1 0 0,-1 0 0,0 1 0,0-1-1,0 0 1,0 0 0,0 1 0,1-1 0,-1 0 0,0 0 0,0 1 0,0-1 0,1 0 0,-1 0 0,0 0 0,0 0 0,1 1 0,-1-1 0,0 0 0,0 0 0,1 0 0,-1 0 0,0 0 0,1 0 0,-1 0 0,0 0 0,0 0 0,1 0 0,-1 0 0,0 0 0,1 0 0,-1 0 0,0 0 0,0 0 0,1 0 0,-1 0-1,0 0 1,0 0 0,1 0 0,-1-1 0,0 1 0,0 0 0,1 0 0,-1 0 0,0 0 0,0-1 0,1 1 0,-1 0 0,0 0 0,0-1 0,0 1 0,0 0 0,1 0 0,-1-1 0,0 1 0,0 0 0,0 0 0,0-1 0,0 1 0,0 0 0,0-1 0,0 1 0,7-25 426,-5 17-400,3-14 74,0 1 0,-2-1 0,1-27 0,-3-70 70,-2 72-112,1-69-132,5-263-70,-4 351 67,8-43 1,-7 63-18,0-1 0,0 1 0,1 0 1,0-1-1,0 1 0,1 0 1,0 1-1,0-1 0,8-9 1,-10 15-274,0 0 0,1 0 0,-1 0 0,1 0 0,-1 0 0,1 1 0,-1-1 0,1 1 0,0 0 0,0 0 0,0 0 1,0 0-1,0 0 0,0 1 0,0-1 0,0 1 0,0 0 0,0 0 0,0 0 0,6 1 0,-4-1-237,1 1 1,-1 1-1,1-1 0,-1 1 1,1 0-1,-1 0 0,0 1 1,0-1-1,0 1 0,8 7 0,-6-4-716,-1 0 0,8 12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06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57 3328,'1'17'4533,"-11"52"-666,4-43-2912,1 0 0,-2 32 0,6-51-868,1 0 0,0 1 0,0-1 0,1 0 0,0 1 1,0-1-1,1 0 0,0 0 0,0 0 0,0 0 0,1 0 1,0-1-1,6 10 0,-7-13-23,0-1 0,1 1 0,-1 0 0,1-1 0,0 1 0,0-1 0,0 0 0,0 0 0,0 0 1,0 0-1,0-1 0,1 1 0,-1-1 0,6 2 0,-7-3-3,1 0 0,0 1 0,-1-1 1,1 0-1,-1 0 0,1 0 0,-1-1 0,1 1 0,-1 0 1,1-1-1,-1 0 0,1 0 0,-1 1 0,0-1 0,1-1 1,-1 1-1,0 0 0,0-1 0,0 1 0,0-1 0,0 1 1,2-3-1,1-3 1,0 1 0,0-1 0,-1 1 0,0-1 0,-1 0 0,1-1 0,-1 1 0,-1-1 0,0 1 0,0-1 0,0 0 0,-1 0 0,1-9 0,-1-1 46,-1 0 0,0 0 0,-2 0 0,-6-33 0,6 42-82,-1-1 1,0 0 0,-1 1-1,0 0 1,0 0 0,-1 0-1,0 0 1,-1 1-1,-8-11 1,11 16-135,0-1 0,0 1 0,-1 0 0,1 0 0,-1 0 0,0 0 0,0 1 0,0-1 0,0 1 0,0 0 0,-1 0 0,1 1 0,0-1 0,-1 1-1,0 0 1,1 0 0,-1 0 0,1 1 0,-1 0 0,0 0 0,0 0 0,-4 1 0,7-1-109,0 1 0,0-1-1,0 1 1,0-1 0,0 1 0,1 0-1,-1 0 1,0-1 0,1 1-1,-1 1 1,1-1 0,-1 0 0,1 0-1,-1 0 1,1 1 0,0-1 0,-1 1-1,1-1 1,0 1 0,0 0-1,0-1 1,-1 4 0,-3 22-2076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1 805 3072,'30'-18'5224,"-19"12"-4697,-1 0 0,19-14 0,92-97 1446,-91 85-1415,-2-1-1,-1-1 0,36-59 1,-52 63-288,-10 26-319,0 0 0,1 0 0,-1 0 0,1 0-1,0 1 1,0-1 0,3-4 0,2 11-65,1 1 0,-1 0 1,-1 0-1,1 1 0,8 7 0,-12-9 139,-1-1-1,1 1 0,-1-1 1,0 1-1,0 0 0,0 0 1,0 0-1,-1 0 0,1 0 1,-1 0-1,0 1 0,0-1 1,1 7-1,-1-1 66,0 1-1,-1-1 1,0 1 0,-1 9 0,-4 17 114,-1 29-96,6-58-29,0 0 0,1 0 0,0 0 0,0 0 0,0 0 0,1 0 0,3 8 0,-4-14-57,-1-1 0,1 1 0,-1 0 0,1 0 0,-1-1 0,1 1 0,0 0 1,-1 0-1,1-1 0,0 1 0,-1-1 0,1 1 0,0-1 0,0 1 1,0-1-1,0 1 0,-1-1 0,1 0 0,0 1 0,0-1 0,0 0 1,0 0-1,0 0 0,0 0 0,0 0 0,0 0 0,0 0 0,0 0 0,0 0 1,-1 0-1,1 0 0,2-1 0,4-1 62,0 0 1,0-1-1,9-4 1,-7 2-28,406-157 82,-382 147-95,-25 10-75,1 1 0,-1 0 0,13-3 0,-15 6-19,-12 3 30,-13 6-60,-7 4 137,1 2 0,0 1 1,1 1-1,1 2 0,0 0 0,-38 40 0,50-46-31,1 1 1,-13 18-1,20-26 4,0 0 0,1 0 1,-1 0-1,1 1 0,0-1 0,0 0 0,1 1 0,-1 0 1,1-1-1,0 8 0,1-11-7,0-1 1,0 1 0,0-1-1,0 1 1,0-1-1,1 1 1,-1-1 0,0 1-1,1-1 1,-1 0 0,1 1-1,0-1 1,-1 0-1,1 1 1,0-1 0,0 0-1,0 0 1,0 0-1,0 0 1,0 0 0,0 0-1,0 0 1,0 0-1,1 0 1,-1 0 0,2 0-1,-1 0 5,1 0 1,-1-1-1,1 1 0,-1-1 0,1 0 0,-1 1 0,0-1 0,1 0 1,-1 0-1,1-1 0,-1 1 0,1-1 0,-1 1 0,1-1 1,1-1-1,6-2 38,-1-1 0,0 0 0,0 0 0,0-1 0,-1 0 0,0-1 1,10-10-1,3-5 56,22-31 0,34-63-341,-89 195-895,10-65 1179,2 0 0,0-1 0,1 1 0,4 26 0,-5-38-48,1-1-1,-1 0 1,1 0 0,-1 1-1,1-1 1,-1 0 0,1 0-1,0 1 1,0-1-1,0 0 1,0 0 0,-1 0-1,1 0 1,1 0 0,-1 0-1,0 0 1,0-1 0,0 1-1,2 1 1,0-2-2,-1 1 1,0-1-1,0 1 1,0-1 0,0 0-1,1 1 1,-1-1-1,0-1 1,0 1-1,0 0 1,3-1-1,4-1 13,-1-1-1,0 0 0,0 0 1,15-9-1,42-27-108,80-42 135,-55 37-86,-83 40 32,-7 4 1,0 0-1,0 0 0,0-1 0,0 1 1,0 0-1,0 0 0,0 0 0,0 0 1,0 0-1,0-1 0,0 1 0,0 0 1,0 0-1,0 0 0,0 0 1,0 0-1,0 0 0,0-1 0,0 1 1,0 0-1,0 0 0,-1 0 0,1 0 1,0 0-1,0 0 0,0 0 0,0 0 1,0 0-1,0-1 0,0 1 0,-1 0 1,1 0-1,0 0 0,0 0 0,0 0 1,0 0-1,0 0 0,0 0 0,-1 0 1,1 0-1,0 0 0,-2 0 3,0 0 0,0 0 0,1 0 0,-1 0 0,0 0-1,0 1 1,0-1 0,0 0 0,1 1 0,-1 0 0,0-1 0,-3 3 0,-19 11-181,23-14 169,-13 9-20,1 1 0,0 1 0,0 0 1,1 1-1,0 0 0,1 1 0,0 0 0,1 0 1,1 1-1,0 1 0,1 0 0,1 0 0,0 0 1,-5 19-1,11-32 35,0 1 1,1 0-1,-1 0 1,1 0-1,-1-1 0,1 1 1,0 0-1,0 0 1,0 0-1,1-1 1,-1 1-1,2 5 1,-2-7 5,1 1 1,-1-1-1,1 0 1,0 0 0,-1 0-1,1 0 1,0 0-1,0 0 1,0-1 0,-1 1-1,1 0 1,0 0 0,0-1-1,0 1 1,0 0-1,0-1 1,0 1 0,1-1-1,-1 1 1,0-1-1,0 0 1,0 1 0,0-1-1,1 0 1,-1 0-1,0 0 1,0 0 0,0 0-1,1 0 1,1 0-1,2-1 27,0 0-1,1-1 0,-1 1 0,0-1 0,0 0 0,0-1 0,0 1 0,-1-1 0,8-5 0,-3 2 24,143-108-102,-115 85 59,4-5 52,59-62 0,-81 75-62,-1-1 0,-2-1 0,0 0 0,21-42-1,-16 20 3,24-79-1,-37 98-62,-2-1 0,-1 0 0,-1 0-1,1-42 1,-8 42-113,3 27 153,0-1 0,-1 0 0,1 0 0,0 1 0,0-1 0,-1 0 0,1 1 0,0-1 0,-1 0 0,1 1 0,-1-1-1,1 1 1,-2-2 0,2 2 3,0 0-1,-1 0 1,1 0-1,-1 0 1,1 0-1,0 0 1,-1-1-1,1 1 1,0 0-1,-1 0 1,1 1-1,-1-1 1,1 0 0,0 0-1,-1 0 1,1 0-1,0 0 1,-1 0-1,1 0 1,0 1-1,-1-1 1,1 0-1,0 0 1,-1 0-1,1 1 1,0-1-1,-1 0 1,1 0-1,0 1 1,-8 7-52,1 0-1,0 0 1,1 0 0,0 1 0,0 0-1,-6 16 1,-23 63 8,19-45-9,-4 10 130,-4 7-63,-26 105 0,45-146 38,2 0 1,0 0 0,2 1 0,0-1 0,1 0 0,1 1-1,0-1 1,2 0 0,0 0 0,7 21 0,-8-33 72,0-1 0,1 0 0,0 0 0,6 10 0,-8-14-92,0-1 0,0 0 0,-1 0-1,1 0 1,0 0 0,0 1 0,1-1-1,-1 0 1,0-1 0,0 1-1,0 0 1,1 0 0,-1 0 0,0-1-1,1 1 1,-1-1 0,0 1 0,1-1-1,-1 0 1,1 1 0,-1-1-1,1 0 1,-1 0 0,1 0 0,-1 0-1,3 0 1,2-3 2,0 0 0,0 0-1,-1 0 1,1-1 0,0 0 0,-1 0 0,0 0-1,6-6 1,-5 4-23,51-47 228,-21 19-333,45-33-1,-52 41-89,-38 57-64,5-20 250,0 0-1,0 1 0,1-1 0,0 1 0,1-1 1,1 1-1,0 0 0,0 0 0,1-1 1,2 16-1,-1-24 9,-1-1 0,1 1 0,0-1 0,0 0 0,0 1 0,0-1 0,0 0 0,0 1 1,1-1-1,-1 0 0,1 0 0,0 0 0,-1 0 0,1-1 0,4 4 0,-3-3 14,1 0 1,-1 0-1,1 0 0,0 0 0,0-1 0,0 1 0,0-1 1,8 1-1,-1-1 31,-1 0-1,1-1 1,0 0 0,-1-1 0,1 0 0,19-5-1,-6-3-16,0 0 0,-1-2 0,0 0 0,35-24 0,-13 2-254,-49 39 69,4 8 278,0-13 69,-21 19-390,13-10 183,0-1 0,1 2 0,0-1 0,1 1 0,0 0 0,0 0 0,2 1 0,-1 0 0,1 0 0,1 0 0,0 0 0,1 0 0,0 1 0,1-1 0,1 14 0,-1-24 24,1 0 0,1 1 0,-1-1 0,0 1 0,0-1 0,1 0 0,-1 1 0,1-1 0,0 0 0,0 0 0,0 0 0,0 1 0,0-1 0,0 0 0,1 0 0,-1 0 0,1-1 0,-1 1 0,1 0 0,0-1 0,-1 1 0,1 0 0,0-1 0,0 0 0,0 0 0,0 1 0,1-1 0,-1-1 0,0 1 0,0 0 0,0 0 0,1-1 0,-1 1 0,0-1 0,1 0-1,-1 0 1,1 0 0,-1 0 0,0 0 0,5-1 0,-2-1 20,-1 1 0,1-1 0,-1 0-1,1-1 1,-1 1 0,0-1 0,0 0 0,0 0-1,0 0 1,-1-1 0,1 1 0,-1-1-1,4-5 1,4-6 12,18-34 1,-20 32-53,-1-1 0,-1 0 1,0-1-1,-2 0 0,0 0 1,-1 0-1,0 0 0,0-28 1,-4 43 3,0 0 0,-1 0 0,0 0 0,1 0 1,-1 1-1,0-1 0,-1 0 0,1 1 0,-1-1 0,0 1 0,1-1 1,-1 1-1,-4-5 0,4 6-2,1 0 1,-1 1-1,1-1 0,-1 1 1,0 0-1,1-1 1,-1 1-1,0 0 0,0 0 1,0 0-1,0 0 0,0 0 1,0 1-1,0-1 1,0 0-1,0 1 0,0 0 1,0-1-1,-1 1 0,1 0 1,0 0-1,0 0 1,0 1-1,0-1 0,-3 1 1,-3-1-72,-9 1-28,17-1 108,0 0 0,-1 0-1,1 1 1,0-1 0,-1 0-1,1 0 1,-1 0 0,1 0 0,0 0-1,-1 0 1,1 1 0,0-1-1,-1 0 1,1 0 0,0 0-1,-1 1 1,1-1 0,0 0-1,0 0 1,-1 1 0,1-1-1,0 0 1,0 1 0,0-1-1,-1 0 1,1 1 0,0-1-1,0 0 1,0 1 0,0 0-1,3 1 25,0-1 0,0 1 0,1-1 0,-1 1 0,8 1 0,-9-3-66,13 4 68,-1-1-1,0 0 1,1-1 0,21 0 0,60-6-1,-82 2-76,-1-1 0,0 0 0,18-6 0,6-3-7014,-29 12 5151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09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43 249 1408,'-2'-1'206,"-30"-2"11160,43 15-9690,-5-8-1480,0-1 0,0 0 0,0 0 0,0 0 0,1 0 0,-1-1 0,1 0 0,7 1 0,-6-1-115,23 6 201,-1-2 0,1-1 0,1-1-1,-1-1 1,0-2 0,48-5 0,-71 3-229,0-1 1,-1 1-1,0-2 0,1 1 0,-1-1 0,0 0 1,0-1-1,-1 0 0,1 0 0,10-8 1,-13 9-5,0-1 0,-1 1 1,1-1-1,-1 1 1,0-1-1,0 0 1,0 0-1,-1 0 1,1-1-1,-1 1 1,0-1-1,0 1 1,-1-1-1,1 0 1,-1 1-1,0-1 0,0 0 1,0-6-1,-2-1 14,0-1-1,0 0 1,-2 1-1,-5-21 0,6 24-75,-1 1 0,-1 0 0,1 0 0,-1 0 0,-1 0 0,1 1 0,-10-12 0,12 17-8,-1 0-1,1-1 0,0 1 0,0 1 0,-1-1 1,1 0-1,-1 0 0,0 1 0,0 0 0,1-1 0,-1 1 1,0 0-1,0 0 0,0 1 0,0-1 0,0 1 1,0-1-1,0 1 0,0 0 0,0 0 0,0 0 1,0 1-1,0-1 0,0 1 0,0 0 0,0-1 0,0 1 1,0 1-1,-5 1 0,-5 4-62,1 1 0,-1 0 0,1 1 0,-19 18 0,30-26 81,-59 51-112,26-24 383,0 2 0,-48 57-1,75-76-237,0-1 1,1 1-1,0 0 1,0 1-1,2-1 0,-1 1 1,1 0-1,1 1 0,0-1 1,1 0-1,1 1 1,-1 19-1,2-17 3,0 0 0,1 0 0,1 0 0,1-1 0,0 1 0,0-1 0,2 1 0,0-1-1,0 0 1,11 17 0,-12-24 15,2 0-1,-1 0 0,1-1 0,0 1 0,0-1 1,1-1-1,-1 0 0,1 0 0,1 0 0,-1 0 1,1-1-1,-1-1 0,16 6 0,-6-3 52,0-2 0,0 0-1,1-1 1,-1 0 0,32 0 0,-35-4-13,1 0-1,0-1 1,-1 0 0,15-5 0,56-21-139,-22 6-665,89-18-6359,-142 39 5748,0-1-1,0-1 1,-1 0-1,0 0 1,1-1-1,15-9 1,1-7-1855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10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51 1664,'-4'0'532,"0"-1"0,0 1 0,0 0 1,1 0-1,-6 1 0,6-1 180,-1 0 0,1 1 0,-1-1-1,1-1 1,0 1 0,-1 0 0,1-1 0,-5-1 0,4 1-125,0 0 0,0 0 0,0 1 0,0-1 0,0 1 0,0 0 0,-6 0 0,-2 1 1943,14-2-2456,0-1-1,0 1 1,0 1-1,0-1 1,0 0 0,0 0-1,1 1 1,-1 0-1,3-1 1,92-4 731,3 3-278,-61 2-574,51-6-1,9-13-1898,-96 18 1288,0 0 0,0 0-1,0 1 1,1-1 0,-1 1 0,0-1 0,0 1 0,0 0 0,6 1 0,8 6-2478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12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14 2304,'1'-1'107,"-1"0"0,1 0 0,0 0 0,0 0 0,0 1 0,0-1 0,0 0 1,0 0-1,0 1 0,0-1 0,0 0 0,0 1 0,0-1 0,0 1 0,0-1 0,0 1 0,1 0 0,-1 0 0,0-1 0,2 1 0,1 0 632,0-1 0,0 1-1,-1 0 1,1 1-1,0-1 1,5 2-1,-15 13 1556,-4-1-1279,-24 25 1,21-26-517,-20 27 0,14-9-116,1 0 1,1 1 0,-20 59-1,-23 109 371,31-65-69,26-113-534,1-1 0,1 0 0,1 0 0,3 31 0,0-32-3,1 1 0,1 0 0,1-1 1,0 0-1,13 25 0,-15-36-92,1-1 1,0 1-1,0-1 1,1 0-1,0 0 1,0 0-1,1-1 1,0 0-1,0-1 1,0 1-1,1-1 1,0-1-1,12 7 1,-19-11-111,1 0 1,-1-1-1,1 1 1,0-1-1,-1 1 1,1-1 0,-1 1-1,1-1 1,0 0-1,0 0 1,-1 0-1,1 0 1,0 0-1,-1 0 1,1 0 0,0 0-1,-1-1 1,1 1-1,-1-1 1,1 1-1,0-1 1,-1 0-1,1 0 1,-1 1-1,0-1 1,1 0 0,-1 0-1,0 0 1,1-1-1,-1 1 1,0 0-1,0 0 1,0-1-1,0 1 1,1-3 0,3-5-1498,-1 0 0,0 0 0,0-1 0,4-18 0,-2 7-1495,2 0-1354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13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14 2912,'2'-14'4233,"-10"21"-1880,-1 5-1404,2-1-1,-1 1 0,-7 16 0,-1 1 81,-54 101 1995,17-30-2230,47-92-817,1 1-1,1 0 1,0 0-1,0 0 1,0 1-1,1-1 1,1 1-1,0 0 1,-1 12-1,3-22-50,0 1 0,0 0 0,0 0 0,0 0 0,0-1-1,0 1 1,0 0 0,0 0 0,0-1 0,1 1-1,-1 0 1,0 0 0,0-1 0,1 1 0,-1 0-1,1 0 1,-1-1 0,1 1 0,-1-1 0,1 1 0,-1 0-1,1-1 1,-1 1 0,1-1 0,0 1 0,0 0-1,0-1-176,1 0-1,-1 0 0,0 0 0,0 0 0,0 0 0,0 0 1,0 0-1,0 0 0,0 0 0,0 0 0,0 0 0,0-1 1,1 1-1,-1 0 0,0-1 0,0 1 0,-1-1 0,1 1 1,1-2-1,12-8-2004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13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3904,'0'0'76,"-1"1"1,1-1-1,0 1 0,0-1 1,-1 1-1,1-1 0,0 1 1,0-1-1,0 1 0,0-1 1,0 1-1,0-1 0,0 1 1,0-1-1,0 1 0,0-1 1,0 1-1,0-1 0,0 1 1,0-1-1,0 1 0,1-1 1,-1 1-1,0-1 0,0 1 1,0-1-1,1 1 1,13 11 1322,-2-2-398,41 51 1287,68 103 0,-53-66-1162,35 64 533,-66-101-1057,-27-43-424,11 22 0,-18-34-108,-1 1 0,0-1 0,0 1 0,0 0 1,-1 0-1,0-1 0,0 10 0,4 15-1579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14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1 1824,'2'1'4442,"0"0"-4286,0 1-2,-1-1 0,1 0 0,0 0 1,-1 1-1,1-1 0,-1 0 0,1 1 1,-1 0-1,0-1 0,1 1 0,-1 0 1,0 0-1,0 0 0,0-1 0,-1 1 1,1 0-1,0 0 0,-1 0 0,1 0 1,-1 1-1,0-1 0,1 0 0,-1 0 1,0 0-1,-1 0 0,1 4 0,-4 9 435,-1 1 0,0-1 0,-1 0-1,-13 24 1,4-8-87,-8 20 346,1 0-304,-32 52 0,50-97-470,0 0 0,-1 0 0,1 0 1,-11 9-1,14-14-40,0 0 0,0 0 0,0 0 0,-1 0 0,1 0 0,0 0 0,-1 0 0,1-1 0,-1 1 0,1 0 0,-1-1 0,1 1 0,-1-1 0,0 1 0,1-1 0,-1 0-1,0 0 1,1 0 0,-1 0 0,1 0 0,-1 0 0,0 0 0,1-1 0,-1 1 0,0 0 0,1-1 0,-3 0 0,1-2-59,-1 1-1,1-1 1,0 0-1,0 0 0,0 0 1,1 0-1,-1-1 1,1 1-1,0-1 1,-1 1-1,2-1 1,-1 0-1,0 0 1,1 0-1,0 0 0,0 0 1,0 0-1,0 0 1,1 0-1,-1 0 1,1-6-1,0-1-139,0 0 0,1-1 0,0 1 0,1 0 0,1 0 0,6-20 0,-8 28 134,-1 1 0,2-1 0,-1 1-1,0-1 1,0 1 0,1-1 0,0 1 0,-1 0 0,1-1 0,0 1 0,0 0 0,0 0-1,0 0 1,1 1 0,-1-1 0,0 0 0,1 1 0,-1 0 0,1-1 0,0 1 0,-1 0-1,1 0 1,0 1 0,-1-1 0,1 1 0,0-1 0,0 1 0,0 0 0,0 0 0,0 0-1,-1 0 1,1 0 0,0 1 0,0 0 0,4 1 0,4 2 267,0 1-1,0 1 1,0 0 0,-1 0-1,0 1 1,0 1 0,0-1-1,-1 1 1,13 16 0,4 7 196,33 51 0,-42-51-192,-6-11-3333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15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3808,'7'-8'4622,"-7"8"-4573,1 19 3957,-1-12-4678,5 365 6682,-5-345-5827,1 0 0,1-1-1,8 35 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16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19 4992,'-5'-11'1473,"6"15"-221,1-3-832,0-1 1,0 0-1,0-1 1,0 1-1,0 0 0,0 0 1,-1-1-1,1 1 0,2-2 1,7-1 666,77-2 2136,45 9-2611,-104-3-538,93 12-575,-114-12-81,0 0 1,0 1 0,8 2 0,1 0-2102,-16-3 2409,0-1 0,1 0 1,-1 0-1,0 0 1,1 0-1,-1 0 1,0 0-1,1-1 0,1 0 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17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22 3136,'1'-1'90,"0"0"1,-1 0-1,1 0 0,0 0 1,0 0-1,0 0 1,-1 1-1,1-1 0,0 0 1,0 0-1,0 1 1,0-1-1,1 0 0,-1 1 1,0-1-1,0 1 1,0 0-1,2-1 0,17-7 7542,-29 26-6665,0-1 1,0-1-1,-15 18 1,-2 4-246,24-35-687,-200 336 2458,200-336-2508,-6 12 137,-9 24 1,16-35-143,-1 0 0,1 0 1,0 0-1,0 1 1,1-1-1,-1 0 0,1 1 1,0-1-1,0 0 1,1 1-1,0 4 0,-1-9-122,1 1-1,-1-1 0,0 1 0,1 0 0,-1-1 0,1 0 0,-1 1 0,1-1 0,-1 1 1,1-1-1,-1 1 0,1-1 0,-1 0 0,1 1 0,0-1 0,-1 0 0,1 0 1,-1 0-1,1 1 0,0-1 0,-1 0 0,1 0 0,0 0 0,-1 0 0,1 0 1,0 0-1,-1 0 0,1 0 0,0 0 0,-1 0 0,1-1 0,0 1 0,23-7-3769,-24 7 3772,14-7-1956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17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4736,'1'0'272,"0"0"0,0 0-1,0 0 1,0 0 0,0 0 0,0 0 0,0 0 0,0 0 0,-1 0-1,1 0 1,0 0 0,0 1 0,0-1 0,0 0 0,0 1 0,0 0 0,31 10 1542,-10-4-1216,7 3-3,0 1 0,-1 1 0,27 16 0,-39-18-413,0 0 0,-1 1 0,0 1 0,-1 0 0,0 1 0,13 16 0,3 9 199,-2 2 1,28 53 0,36 94 803,-52-92-383,7 16-260,-20-51-1539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32 5728,'-41'-23'2592,"27"18"-2240,11 1 64,3 8-288,8-4-192,11 5 32,7-2 128,6 5-32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18.5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5 711 2656,'-4'-6'912,"4"6"-899,0 0-1,-1 0 0,1 0 1,0 0-1,0 0 0,0-1 1,0 1-1,0 0 0,1 0 1,-1 0-1,0 0 0,0 0 1,0 0-1,0 0 0,0 0 1,0-1-1,0 1 0,0 0 1,0 0-1,0 0 0,0 0 1,0 0-1,0 0 0,0 0 1,0 0-1,0 0 0,0 0 1,1 0-1,-1 0 0,0-1 1,0 1-1,3 0 1241,2-8 1552,23-158 2746,-8 28-4521,-19 136-1007,8-46 355,27-76 0,-32 114-263,2-1 1,-1 1-1,1 1 0,13-18 0,35-32 346,-45 49-506,-1 2 36,1 1-1,0 0 1,0 0 0,0 1-1,1 0 1,0 1 0,0 0 0,20-7-1,-16 8-4,-1 0-1,1 1 0,0 1 0,0 0 1,0 1-1,24 0 0,-31 2 95,0 0-1,1 0 1,-1 1-1,0 0 1,0 0-1,0 1 0,10 5 1,-14-7-55,-1 0-1,1 1 1,-1-1 0,1 1 0,-1 0-1,0 0 1,0-1 0,0 1 0,0 1 0,0-1-1,-1 0 1,1 0 0,0 1 0,-1-1-1,0 1 1,1-1 0,-1 1 0,0-1-1,0 1 1,-1 0 0,1 0 0,0 5-1,-1-6 20,0 0-1,-1 1 0,1-1 0,-1 0 0,0 0 0,1 1 0,-1-1 0,0 0 0,0 0 0,-1 0 0,1 0 0,0 0 0,-1 0 0,1 0 0,-1-1 0,1 1 0,-1-1 0,-2 3 0,-4 2 199,-1 0-1,-16 8 0,15-8-135,-3 1-39,-1 0-1,0-1 0,0-1 0,-17 5 0,43-9-250,1 0-1,-1 1 1,18 5 0,-17-4 41,1 0 27,0 1 0,-1 0 0,1 1 0,15 8 0,-25-10 116,1-1-1,-1 1 1,0-1 0,0 1 0,0 1 0,0-1 0,0 0 0,-1 1 0,1 0 0,-1 0 0,0 0 0,0 0 0,-1 0 0,1 1 0,2 5 0,-5-7 88,1 0 1,-1-1 0,1 1-1,-1 0 1,0 0 0,0-1-1,0 1 1,0 0 0,-1 0-1,1 0 1,-1-1 0,0 1-1,1 0 1,-1-1 0,0 1-1,-1-1 1,1 1 0,0-1-1,-4 4 1,2-2-12,0 0 1,0 0-1,0-1 0,-1 1 1,0-1-1,0 0 0,0 0 1,0 0-1,0-1 0,-7 4 1,0-3 12,1 0 0,-1 0 0,0-1 0,0-1 0,0 0 1,-1 0-1,1-1 0,0-1 0,0 0 0,-21-4 0,8 0-379,1-1 0,0-2 0,0 0 0,-22-11 0,36 15-371,1 0 0,0-1 0,0 0-1,1 0 1,-1 0 0,1-1 0,0 0-1,0-1 1,-5-7 0,12 14 570,-8-13-3118,8 13 3099,0 0 1,0-1-1,0 1 1,0 0-1,0-1 1,0 1-1,0 0 0,0-1 1,0 1-1,0 0 1,0-1-1,0 1 0,0 0 1,0-1-1,0 1 1,0 0-1,0-1 0,0 1 1,1 0-1,-1-1 1,0 1-1,0 0 1,0-1-1,1 1 0,-1 0 1,0 0-1,0-1 1,1 1-1,-1 0 0,0 0 1,1-1-1,-1 1 1,0 0-1,1 0 0,15-4-3517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19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19 5408,'-3'-8'514,"1"-2"1496,3 10-1969,-1 0 0,0 0-1,1 0 1,-1 0-1,0 0 1,0 0 0,1-1-1,-1 1 1,0 0-1,1 0 1,-1 0 0,0 0-1,1 0 1,-1 0-1,0 0 1,1 0 0,-1 0-1,0 0 1,1 1-1,-1-1 1,0 0 0,0 0-1,1 0 1,-1 0-1,0 0 1,1 0 0,-1 1-1,0-1 1,0 0 0,1 0-1,-1 1 1,5 2 190,1 0 1,-1 1 0,-1 0 0,1 0-1,4 4 1,11 11 303,7 2-60,-5-6 67,-2 2 0,27 28 0,-17-9-66,-1 2 1,-2 1-1,-2 2 0,-1 0 0,-3 1 0,32 88 0,-44-103-146,-1 0 0,6 42 0,-12-53-170,-1 1 1,0-1-1,-2 1 1,1-1-1,-6 29 0,-3-9 10,-2 0 0,-1 0 0,-2-1 0,-20 39 0,5-22-389,-68 92-1,71-111-2217,3-9 640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24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29 4992,'-1'-2'434,"-9"-24"7826,10 26-8180,-7 3 1876,-7 11-868,7-4-920,1 1 1,0 0-1,0 0 0,1 0 1,-7 24-1,5-14-63,-136 396 1537,141-411-1630,-22 80 173,22-77-144,1 0 0,-1-1 0,2 1 0,-1 0 0,1-1 0,1 1 0,0 0 0,2 9 0,-2-14-16,0 0 0,1 0 0,-1 0 0,1-1 0,0 1 1,0 0-1,1-1 0,-1 1 0,1-1 0,0 0 0,0 0 0,0 0 0,0 0 1,0 0-1,1-1 0,-1 1 0,1-1 0,-1 0 0,1 0 0,0-1 0,0 1 1,0-1-1,0 1 0,5 0 0,6 0 45,1 0 1,-1 0-1,1-1 1,-1-1-1,19-3 0,33-2-710,113-25 0,-138 23-1050,-32 5 230,0 1-1,0-1 1,0-1-1,0 0 1,19-8-1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24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52 8384,'-31'-29'7104,"39"33"-5793,10 1-767,14-5 32,18 3-320,13-3-384,3-3 64,6-2 352,1-2-128,-10-1-4287,-10 3 2239,5-2-5184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26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18 100 4320,'-18'-23'14949,"27"21"-13598,-5 1-2046,21-4 766,32-4-169,-47 8 143,0-1 0,18-5-1,7-2 46,48-4-71,0 5-1,0 3 1,105 7 0,-52-2 61,-135 0-159,0 0 0,0 1-1,0-1 1,0 0 0,0 0 0,0 0 0,0-1 0,0 1 0,0 0 0,-1 0 0,1-1-1,0 1 1,0 0 0,0-1 0,0 1 0,0-1 0,0 1 0,0-1 0,-1 1 0,1-1 0,1-1-1,-2 1-311,0 0-1,0 0 1,0 0-1,0 1 1,0-1-1,0 0 0,0 0 1,0 0-1,0 0 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26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77 7136,'-2'-12'8517,"201"-3"-4320,-50 2-3930,-65 9-197,118-8 68,-188 10-1363,21-6 0,-6-2-6512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27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41 268 4992,'-8'-18'6197,"14"49"-5505,0 1 0,-2-1 0,-1 44 0,-1-30-388,-1-23-188,7 373 2029,-12-339-1793,-1 37 160,4-82-50,1-11-456,0 0-1,0 1 1,0-1 0,0 0 0,0 0-1,0 0 1,0 0 0,0 0 0,0 0-1,0 0 1,0 0 0,0 0 0,0 0-1,0 0 1,0 0 0,0 0 0,0 0-1,0 0 1,-1 0 0,1 0 0,0 0-1,0 0 1,0 0 0,0 0 0,0 1-1,0-1 1,0 0 0,0 0 0,0 0-1,0 0 1,0 0 0,0 0 0,0 0-1,0 0 1,0 0 0,0 0 0,0 0-1,0 0 1,0 0 0,-1 0 0,1 0-1,0 0 1,0 0 0,0 0 0,0 0-1,0 0 1,0 0 0,0 0 0,0-1-1,0 1 1,0 0 0,0 0 0,0 0-1,0 0 1,0 0 0,0 0 0,0 0-1,0 0 1,0 0 0,0 0 0,0 0-1,0 0 1,0 0 0,-1 0 0,1 0-1,0 0 1,0 0 0,0 0 0,-7-18 454,4 9-456,-6-19-10,1 0 1,1-1 0,1 1-1,2-1 1,1 0 0,1-42-1,11-362-132,-7 389 79,14-68 0,-11 95 131,0 0 0,12-24 0,-8 21-21,-9 19-49,0 0 1,0 1-1,1-1 1,-1 0-1,0 1 0,1-1 1,-1 0-1,0 1 0,1-1 1,-1 1-1,1-1 0,-1 1 1,1-1-1,0 1 0,-1-1 1,1 1-1,0-1 0,-1 1 1,1 0-1,0-1 0,-1 1 1,1 0-1,0 0 1,-1-1-1,1 1 0,0 0 1,0 0-1,-1 0 0,1 0 1,0 0-1,0 0 0,-1 0 1,1 0-1,0 0 0,0 0 1,-1 1-1,1-1 0,0 0 1,0 0-1,-1 1 1,1-1-1,0 1 0,-1-1 1,1 0-1,-1 1 0,1-1 1,0 2-1,5 2 39,-1 0 1,0 1 0,0 0-1,4 6 1,-5-7-32,18 24 107,0 0 1,-2 2 0,29 55 0,33 102-7,-32-66-16,24 55 60,-33-91-57,-29-62-68,-8-16 47,0-1 0,0 1 1,0-1-1,0 0 0,11 10 1,-13-15 492,11-10 6,-11 6-556,-1 0 0,1-1-1,-1 1 1,1-1 0,-1 0-1,-1 1 1,1-1 0,0 0-1,-1 1 1,1-1 0,-2-5-1,3-12 97,13-135 83,-7 47-190,-7 98-1,25-194-81,-17 162-101,0-1 0,26-67 1,-29 95-142,1 0 1,1 1-1,0 0 1,18-24-1,-21 33-505,0 0 0,1 0 0,-1 0 0,1 1 0,1 0 0,-1 0 0,1 0 0,0 1 0,0 0 0,0 0 0,15-5 0,-4 5-2252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28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8 4736,'-2'2'707,"1"0"-1,-1 1 1,0-1 0,1 0 0,-1 1 0,1-1-1,0 1 1,-1 3 0,-5 27 1402,6-13-1892,2 27-1,-1-38 251,2 11-317,0 1 0,1 0 0,1-1 0,1 0 0,1 0 0,0 0 0,2-1 0,15 29 0,-21-44-75,0 0 1,1 0-1,0 0 1,0-1-1,0 1 1,0-1-1,0 0 1,1 0-1,0 0 1,5 4-1,-8-7-51,1 1 0,-1 0 0,1-1 0,-1 1 0,1-1 1,-1 0-1,1 1 0,-1-1 0,1 0 0,-1 0 0,1 0 0,-1 0 0,1 0 0,-1 0 0,1 0 0,-1-1 0,1 1 0,-1 0 0,1-1 0,-1 1 0,0-1 0,1 0 0,-1 1 0,0-1 0,1 0 0,-1 0 0,0 0 0,0 0 0,0 0 0,0 0 0,0 0 0,0 0 0,0-1 0,0 1 0,1-2 0,1-3 55,1 0 0,-1-1 0,0 0 0,0 0 0,-1 0 0,0 0 0,0 0 0,1-15 0,-2 2 294,-1-41-1,0 50-302,-2 0 0,1 0-1,-2-1 1,1 1 0,-1 0-1,-1 1 1,0-1 0,-1 1-1,-6-12 1,7 15-100,-1 1 0,1-1 0,-1 1 0,-1 0 0,1 0 0,-1 1 0,0-1 0,-1 1 0,1 1 0,-1-1 1,0 1-1,0 0 0,-13-4 0,6 3-251,-1 0 1,-28-4-1,35 8-225,1 0-1,-1 1 0,0 0 0,1 0 0,-1 0 1,0 1-1,-12 3 0,0 6-1322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29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224 211 4640,'-4'0'787,"0"-1"-1,1 1 1,-1-1-1,0 0 1,1 0 0,-1 0-1,1-1 1,0 1 0,-1-1-1,1 0 1,0 0 0,0 0-1,0 0 1,0-1 0,-5-4 815,22 16-1277,-6-3-270,2-1 0,-1 0 0,0 0 0,1 0 0,0-2-1,0 1 1,0-1 0,1 0 0,-1-1 0,1-1-1,-1 1 1,1-2 0,0 1 0,-1-2 0,1 1-1,0-1 1,14-4 0,-20 4-10,0-1 0,0 0 1,0 0-1,-1 0 0,1 0 0,0-1 0,-1 0 0,0 0 1,0 0-1,0 0 0,0-1 0,0 1 0,0-1 0,-1 0 1,0 0-1,0-1 0,0 1 0,0-1 0,-1 1 0,0-1 1,0 0-1,0 0 0,0 0 0,-1 0 0,0 0 0,0 0 1,0 0-1,-1 0 0,1-1 0,-1 1 0,-1-6 0,0 5-51,0 0-1,0 0 0,-1 0 0,0 0 1,0 0-1,0 0 0,-1 0 0,1 0 1,-1 1-1,-6-7 0,8 9-16,-1 1 0,0 0 0,-1 0 0,1-1-1,0 2 1,-1-1 0,1 0 0,-1 0 0,1 1 0,-1-1 0,0 1 0,1 0-1,-1 0 1,0 0 0,0 0 0,0 1 0,0-1 0,0 1 0,0-1 0,0 1-1,0 0 1,0 0 0,-4 1 0,0 1-4,1-1 0,-1 1 1,1 1-1,0-1 0,0 1 0,0 0 1,0 0-1,-8 6 0,-41 37-107,48-40 120,-159 169 331,140-145-85,20-23-174,0 0 1,0 1-1,1-1 1,0 1-1,0 0 1,1 0-1,0 1 0,-6 17 1,9-22-28,1 0 0,-1 1 1,1-1-1,-1 0 1,1 0-1,0 1 0,1-1 1,-1 0-1,1 1 0,0-1 1,0 0-1,0 0 1,1 0-1,-1 0 0,1 0 1,0 0-1,0 0 1,0-1-1,1 1 0,0 0 1,2 2-1,3 1 42,-1 0-1,1-1 1,0 0-1,1-1 1,0 0-1,0 0 1,0-1-1,0 0 1,15 4-1,-8-2 78,3 1-34,1-1 1,0-1-1,0-1 1,1-1-1,-1-1 1,1 0 0,-1-2-1,1 0 1,25-5-1,-8 0-1006,38-12 1,36-15-6022,-65 16 3295,-4-3-2512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31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27 129 2240,'-26'-4'11920,"26"3"-11752,0 0 0,0 0 1,1 0-1,-1 0 1,0 0-1,1 1 1,-1-1-1,1 0 0,-1 0 1,1 0-1,0 0 1,-1 0-1,1 1 1,0-1-1,-1 0 0,1 1 1,0-1-1,0 0 1,0 1-1,0-1 0,0 1 1,-1-1-1,1 1 1,0 0-1,0-1 1,1 1-1,31-8-312,-26 7 428,46-7 391,66-2 0,53 8-382,-112 2-186,-35 0 19,1-1 0,40-6 0,-43 0 123,-22 6-474,0 1 1,0-1 0,0 1-1,0-1 1,0 0-1,0 1 1,0-1-1,-1 0 1,1 0-1,0 0 1,0 0 0,-1 1-1,1-1 1,0 0-1,-1 0 1,1 0-1,-1-1 1,1 0-1,0-1-597,0 0 0,1 0-1,-1 0 1,1 0 0,0 1-1,-1-1 1,6-4 0,-7 6 627,14-15-5319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1:43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81 2720,'-1'0'82,"1"0"0,0-1 0,-1 1-1,1 0 1,-1 0 0,1-1 0,0 1 0,-1 0 0,1 0 0,-1 0-1,1-1 1,-1 1 0,1 0 0,-1 0 0,1 0 0,-1 0 0,1 0-1,-1 0 1,1 0 0,-1 0 0,1 0 0,-1 0 0,1 0 0,-1 0 0,1 1-1,-1-1 1,1 0 0,0 0 0,-1 0 0,1 1 0,-1-1 0,0 1-1,1-1 84,-1 1-1,1-1 0,-1 0 0,1 0 0,-1 1 1,1-1-1,-1 0 0,1 0 0,-1 0 0,0 1 1,1-1-1,-1 0 0,1 0 0,-1 0 0,0 0 0,1 0 1,-1 0-1,1 0 0,-1 0 0,1-1 0,-1 1 1,0 0-1,1 0 0,-1 0 0,0-1 0,1 1-121,0 0-1,0 0 1,0-1 0,0 1-1,0 0 1,0 0-1,0 0 1,1-3 1148,-1 3-1149,0 0 1,0 0-1,0 0 1,0 0-1,1 0 1,-1 0-1,0 0 1,0 0-1,0 0 1,0 0 0,0 0-1,0 0 1,0 0-1,1 0 1,-1 0-1,0 0 1,2-1 636,0-1-527,0 0 0,0-1 0,0 1 0,1 0 0,-1 1 0,1-1 0,-1 0 0,1 1 0,0-1 0,0 1 0,5-2 0,14-7 370,-12 4-453,1 1 0,-1 0-1,1 1 1,0 0-1,0 1 1,0 0 0,18-2-1,85-2 332,-61 6-383,210 2 196,-205 5 37,16-1-186,-68-6 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2:15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323 632 2144,'0'-1'33,"1"-1"244,0 0 0,0 0 0,0 0 0,0 0 0,-1 0 0,1 0 0,-1 0 0,1 0 0,-1-1 0,0 1 0,0 0 0,0 0 0,0 0 0,0 0 0,0-1 0,-1 1 1,1 0-1,-1 0 0,1 0 0,-1 0 0,-1-3 0,1 4-206,0 0 0,1 0 0,-1-1 0,0 1 0,0 0 0,0 0 0,0 0 0,0 0 0,0 0 0,0 0 0,0 0 0,0 1 0,-1-1 0,1 0 0,0 1 0,0-1 0,-1 1 0,1-1 0,0 1 0,-2-1 0,-1 1-2,1-1 0,0 1 1,0 0-1,-1 1 1,1-1-1,0 0 0,0 1 1,-5 1-1,-2 2 0,0 0-1,1 0 1,-1 1 0,-12 9-1,9-5 23,1 1 0,0 1 0,1 0 0,0 1 0,1 0 0,-9 13 0,6-7-7,2 1-1,0 0 1,-13 37-1,19-44-35,2 0 1,0 1-1,-2 19 1,4-27 26,0 0 1,1 0-1,0 0 0,0-1 1,0 1-1,1 0 0,0 0 1,0 0-1,0-1 0,0 1 1,1-1-1,2 7 0,-3-10-30,0 1-1,0-1 1,0 0 0,0 0-1,0 1 1,0-1-1,0 0 1,0 0-1,0 0 1,1 0 0,-1 0-1,0-1 1,1 1-1,-1 0 1,1-1 0,-1 1-1,1-1 1,-1 1-1,1-1 1,2 1-1,-2-1 3,0 0 0,1-1-1,-1 1 1,0-1 0,1 1-1,-1-1 1,0 0 0,0 1-1,1-1 1,-1-1 0,0 1-1,2-2 1,3-2 19,0-1-1,0 0 1,-1 0-1,0 0 1,9-13-1,-3 1 16,-1-1 0,0 0 0,-2-1-1,10-27 1,19-85-5,-36 123-59,-1 7-59,-1 0 1,1-1-1,-1 1 1,1 0-1,-1 0 1,0 0 0,0-1-1,0 1 1,0 0-1,0 0 1,0 0-1,-1-4 1,1 6 29,0 0 0,0 0 0,0 0 0,0 0 0,0 0 1,0 1-1,0-1 0,0 0 0,0 0 0,-1 0 0,1 0 1,0 0-1,0 0 0,0 0 0,0 0 0,0 1 0,0-1 1,0 0-1,0 0 0,0 0 0,0 0 0,0 0 0,-1 0 1,1 0-1,0 0 0,0 0 0,0 0 0,0 0 0,0 0 1,0 0-1,0 0 0,0 0 0,-1 0 0,1 0 0,0 0 1,0 0-1,0 0 0,0 0 0,0 0 0,0 0 0,0 0 1,-1 0-1,1 0 0,0 0 0,0 0 0,0 0 0,0 0 1,0 0-1,0 0 0,0 0 0,0 0 0,0 0 0,-1 0 1,1 0-1,0-1 0,0 1 0,0 0 0,0 0 0,0 0 1,0 0-1,0 0 0,0 0 0,0 0 0,-4 12-152,4-9 126,-42 189-438,16-65 498,-15 77 736,25-118-517,12-55 208,-2 1 0,-1-1 0,-17 45 0,24-75-397,-1 0-1,1 0 1,-1 0 0,1 1 0,-1-1 0,0 0 0,1 0-1,-1 0 1,0 0 0,0 0 0,0 0 0,0 0 0,0 0-1,0 0 1,0-1 0,0 1 0,0 0 0,-2 0-1,2-1-25,1 0-1,-1 0 0,1 0 0,-1 0 0,1 0 1,-1 0-1,1 0 0,-1 0 0,1 0 0,-1 0 1,1 0-1,-1 0 0,1-1 0,-1 1 0,1 0 1,0 0-1,-1-1 0,1 1 0,-1-1 1,-10-14 250,3-7-132,0 0 1,-7-34-1,4 14-188,9 34-28,0 0 0,0 0 0,1 0-1,0-1 1,1 1 0,0 0 0,0-1 0,1 1-1,0 0 1,3-13 0,-2 17 38,0 0 0,0 1 0,0-1 1,0 1-1,0-1 0,1 1 0,-1 0 0,1 0 1,0 0-1,0 1 0,0-1 0,0 0 0,0 1 1,5-2-1,5-3-6,1 0 0,21-6 0,-4 1-91,7-2 138,-26 10 10,-1 0 0,1-1 0,13-8 0,61-37 68,36-22 27,48-32-240,-151 91 159,0-2 0,-1 1-1,-1-2 1,0-1 0,-1 0-1,-1-1 1,16-24 0,-30 41-25,4-6 22,-1 1 0,0-1 1,0 0-1,0 0 1,-1 0-1,0-1 0,0 1 1,2-14-1,-4 17-42,-1 0-1,0 0 1,0 0 0,0-1-1,-1 1 1,1 0-1,-1 0 1,-2-6-1,3 8-6,-1 1 0,1 0 0,-1-1 0,0 1 0,1 0 0,-1-1 0,0 1 0,0 0 0,0 0 0,0 0 0,0 0-1,0 0 1,0 0 0,0 0 0,0 0 0,0 0 0,0 1 0,-1-1 0,1 0 0,0 1 0,-1-1 0,1 1 0,0-1-1,-1 1 1,1 0 0,-1 0 0,-2-1 0,0 1-45,0 1 0,0-1-1,0 1 1,0 0 0,0 0 0,0 0 0,0 0-1,0 0 1,0 1 0,0 0 0,0 0-1,1 0 1,-1 0 0,-3 4 0,2-2 12,1 1 0,-1 0 0,1 0 1,0 0-1,0 0 0,0 1 0,1 0 1,-4 8-1,3-3 53,0 0 1,0 0-1,1 1 1,1-1-1,0 1 1,0 0-1,1 0 1,1-1-1,1 23 1,2-15 155,10 35 0,-10-45-80,0-1 1,1 1-1,-1-1 1,2 1-1,9 13 0,-12-19-37,0 0 0,1 0 1,0-1-1,-1 1 0,1-1 0,0 0 0,0 0 0,0 0 0,1 0 1,-1 0-1,0-1 0,1 1 0,5 0 0,-4-1 32,0 0-1,1 0 0,-1-1 1,0 0-1,1 0 1,-1 0-1,0-1 0,8-2 1,6-2 81,0-2 1,-1 0-1,0-2 1,18-10-1,-20 10-174,93-58 144,-59 35 57,-31 19-162,0-1 0,-1-1 0,0 0 0,20-24 0,-28 28-83,-1 0 0,0-1 0,-1 0-1,13-23 1,-21 35 54,0 0-1,0-1 0,0 1 1,0 0-1,1 0 0,-1 0 1,0 0-1,0 0 1,0 0-1,0-1 0,0 1 1,0 0-1,0 0 1,0 0-1,0 0 0,0-1 1,0 1-1,0 0 1,1 0-1,-1 0 0,0 0 1,0-1-1,0 1 1,0 0-1,-1 0 0,1 0 1,0-1-1,0 1 1,0 0-1,0 0 0,0 0 1,0 0-1,0-1 0,0 1 1,0 0-1,0 0 1,0 0-1,0 0 0,-1 0 1,1-1-1,0 1 1,0 0-1,0 0 0,-10 3-277,-10 11-195,5 9 321,1 0 0,1 2 0,-10 26-1,20-44 129,-1 2 35,1 0 0,0 0 0,1 0 0,0 0 0,0 0 1,1 0-1,0 0 0,0 1 0,1-1 0,1 0 1,2 18-1,-2-22 46,0-1 0,0 1 1,1-1-1,-1 1 0,1-1 1,0 0-1,0 0 0,1 0 1,-1 0-1,1 0 0,0 0 1,0-1-1,0 1 0,0-1 1,1 0-1,-1 0 0,1 0 1,0 0-1,0-1 0,0 1 1,0-1-1,0 0 0,0-1 0,1 1 1,6 1-1,-8-2 0,1-1-1,0 1 1,0-1 0,0 0-1,0 0 1,0 0 0,-1 0-1,1-1 1,0 0 0,0 0-1,0 0 1,-1 0-1,1 0 1,0-1 0,-1 0-1,1 1 1,-1-1 0,0-1-1,0 1 1,5-4 0,-5 3-10,0 0 1,0-1 0,0 1 0,0-1 0,-1 0 0,1 0 0,-1 0 0,0 0-1,0 0 1,-1 0 0,1-1 0,-1 1 0,0-1 0,0 1 0,0-1 0,0-8-1,-2 5-93,1 0 0,-1 1-1,-1-1 1,1 0-1,-1 0 1,-1 1-1,1-1 1,-1 1-1,-1 0 1,1 0-1,-1 0 1,0 0-1,-1 1 1,0 0-1,0-1 1,0 2 0,0-1-1,-1 1 1,-11-9-1,15 13 53,0 0 0,1 1 0,-1-1 0,0 0 0,0 1-1,0-1 1,1 1 0,-1 0 0,0-1 0,0 1 0,0 0 0,0 0 0,0 0 0,-2 1-1,4-3 35,7-4-11,22-4 117,-23 8-95,1 0 1,0 0-1,-1-1 0,1 0 1,7-5-1,14-12-118,-8 5 144,35-18 0,7 1 140,83-41-62,-122 62-160,26-10 217,58-36-1,-94 49-166,0-1 0,-1 0 0,0-1 0,-1 0 0,0-1 0,0 0 0,-1 0 0,-1-1 0,10-15 0,-13 16-89,-1 1 1,9-23-1,-13 30-9,0-1-1,0 0 1,0 1 0,-1-1-1,1 0 1,-1 0 0,0 1-1,0-1 1,0 0 0,-1 0-1,1 1 1,-1-1 0,-1-4-1,2 7 48,-1 1 0,1-1 0,0 0-1,-1 1 1,1-1 0,-1 1 0,1-1-1,-1 0 1,1 1 0,-1-1 0,1 1-1,-1-1 1,1 1 0,-1-1 0,0 1-1,1 0 1,-1-1 0,0 1-1,1 0 1,-1-1 0,0 1 0,0 0-1,1 0 1,-1 0 0,0 0 0,0 0-1,1 0 1,-1 0 0,0 0 0,0 0-1,1 0 1,-1 0 0,-1 0 0,-4 2-51,1 0 0,-1 0 0,-9 4 1,14-5 58,-19 8-189,1 2-1,1 1 0,-34 27 0,-48 53 178,86-78 18,1 1 0,0 1 0,1 0 0,1 0 1,0 1-1,2 0 0,0 1 0,0 1 0,2-1 0,-9 31 1,10-18 58,0 0 1,2 0 0,0 36-1,4-51 24,0 1 0,1-1 0,1 1 0,1-1 0,1 0 0,0 0 0,10 25 0,-12-36-18,1 0 0,0 1 0,0-1 0,0-1 0,0 1 0,1 0 0,0-1 1,0 0-1,0 0 0,0 0 0,1 0 0,-1-1 0,1 0 0,0 0 0,0 0 0,0 0 0,1-1 0,-1 0 0,0 0 0,1 0 0,0-1 0,-1 0 0,1 0 0,0 0 0,0-1 0,8 0 0,3-1-5,0-2 0,0 0 1,0-1-1,0-1 0,-1 0 0,0-1 0,0-1 0,0-1 0,-1 0 0,16-11 0,-15 7-41,0 0 1,0-2-1,-1 0 1,-1 0-1,0-1 1,-1-1-1,-1 0 1,13-23-1,-16 17-171,-8 12-120,-1 10 268,0 0 1,0 1-1,0-1 1,0 0 0,0 0-1,0 0 1,0 0 0,0 0-1,0 0 1,0 0 0,0 0-1,0 0 1,0 0 0,0 0-1,0 0 1,0 0-1,0 0 1,0 0 0,0 0-1,-1 0 1,1 0 0,0 0-1,0 0 1,0 0 0,0 0-1,0 0 1,0 0-1,0 0 1,0 0 0,0 0-1,0 0 1,0 0 0,0 0-1,0 0 1,0 0 0,-1 0-1,1 0 1,0 0-1,0 0 1,0 0 0,0 0-1,0 0 1,0 0 0,0 0-1,0 0 1,0 0 0,0 0-1,0 0 1,0 0 0,0 0-1,0 0 1,0 0-1,0 0 1,0 0 0,0-1-1,0 1 1,0 0 0,0 0-1,0 0 1,0 0 0,0 0-1,0 0 1,0 0-1,0 0 1,0 0 0,-12 10-558,10-8 533,-1-1-1,1 1 1,0 0 0,1 0 0,-1 0 0,0 0 0,1 0-1,-1 1 1,1-1 0,-1 0 0,1 1 0,-1 2-1,-4 9 63,2 0 0,-1 1-1,-3 23 1,8-32-22,-1 0 0,1 0 0,0 0 0,0 0 1,1 0-1,0-1 0,0 1 0,0 0 1,1 0-1,0 0 0,0-1 0,3 7 0,-3-8 75,0 0-1,1 0 0,-1 0 1,1 0-1,0 0 0,0 0 1,0-1-1,7 6 0,-9-8-52,0 0 0,0-1-1,1 1 1,-1-1 0,0 1-1,1-1 1,-1 0 0,1 0-1,-1 1 1,0-1 0,1 0 0,-1 0-1,1 0 1,-1 0 0,1-1-1,-1 1 1,0 0 0,1 0-1,-1-1 1,0 1 0,1-1 0,-1 0-1,0 1 1,0-1 0,1 0-1,-1 0 1,0 1 0,0-1-1,0 0 1,2-2 0,0-1 16,0 1 0,0-1 0,-1 0 0,1 0 0,-1-1 1,0 1-1,0 0 0,0-1 0,0 0 0,-1 1 0,0-1 0,0 0 0,0 1 1,0-8-1,0-9-50,-1-43-1,-1 54-98,0 1-1,-1 0 0,0-1 1,-5-15-1,5 22 73,1 0 0,0 0 0,-1-1 0,1 1 0,-1 0 0,0 0 0,0 0 0,0 1 0,-1-1 0,1 0 1,-1 1-1,1 0 0,-1-1 0,0 1 0,-5-3 0,7 4-15,-1 1-1,0-1 1,0 0 0,0 0 0,0 1 0,0-1 0,0 1-1,0 0 1,0 0 0,0-1 0,0 1 0,-4 1-1,4 0-97,7-1 280,20-2-20,1-1 0,0-1 0,-1-1-1,36-12 1,9-1-7,324-57-86,-380 74-70,52-10 5,-77 18-4,1 0-1,-1 0 0,-15 16 1,6-6-3,3-2 1,0 1-1,1 0 1,-23 31-1,32-37 64,-1 1-1,2 0 1,-1 0 0,2 1 0,-1-1-1,2 1 1,0 0 0,-4 18-1,7-26 28,1 0 0,0 0 0,-1 0-1,2 0 1,-1 0 0,0 0 0,1 0-1,1 4 1,-2-7-24,0 0 0,0 0 0,1 0 0,-1 0 0,1 0 0,-1 0 0,1 0 0,-1 0 0,1 0 0,-1 0 0,1-1 0,0 1 0,0 0 0,-1 0 0,1-1 0,0 1 0,0 0 0,0-1 0,0 1 0,0-1 0,0 1 0,0-1 0,0 1 0,0-1 0,0 0 0,0 1 0,0-1 0,0 0 0,0 0 0,0 0 0,0 0-1,0 0 1,2 0 0,-1-1 27,1 1-1,-1-1 1,0 0-1,1 0 1,-1 0-1,0-1 1,0 1-1,0 0 1,0-1-1,0 1 1,0-1-1,0 0 1,-1 0-1,1 0 1,0 0-1,1-2 1,4-7 70,11-22 0,-17 30-100,42-105 44,-31 71-362,-8 28 180,-3 7 54,0 0 0,0 0 0,-1 1 1,1-1-1,-1 0 0,1 0 0,-1-4 1,-3 37-291,-1-1-1,-10 37 1,3-16 337,1-2 33,-2 1 1,-2-2 0,-3 0-1,-1 0 1,-37 67 0,44-96 23,-52 82 67,54-89 18,0-1 0,-1 1 0,0-1-1,-1-1 1,-23 17 0,33-25-84,-1-1 0,0 0 1,0 1-1,0-1 0,0 0 0,-1 0 1,1 0-1,0-1 0,0 1 0,-1 0 1,1-1-1,0 0 0,0 1 1,-1-1-1,1 0 0,-1 0 0,1 0 1,0-1-1,-1 1 0,1 0 0,0-1 1,0 0-1,-1 1 0,1-1 1,0 0-1,0 0 0,0 0 0,0-1 1,-4-2-1,3 1-14,0 0 1,0-1-1,0 1 1,0-1 0,0 0-1,1 0 1,0 0-1,0 0 1,0 0-1,0-1 1,1 1-1,-1-1 1,1 1 0,-1-7-1,2 7-62,0 0 0,-1 0 0,1 0 1,1 0-1,-1 0 0,1 0 0,-1 0 0,1 0 0,0 0 0,0 0 0,1 1 0,3-8 1,-2 6 1,1-1 0,0 1 1,0 0-1,0 0 1,0 0-1,1 1 1,7-6-1,2 0-24,1 0-1,1 1 1,0 1-1,30-11 1,49-12-119,18-8 213,-95 32-1,-1-1 0,0-1 0,-1-1 1,21-15-1,-2-5 80,59-67 1,-61 61-215,137-136 157,-125 129-175,-11 9 119,41-29 0,-71 60 9,0 0-18,0 0 0,0-1 1,0 1-1,4-6 0,-6 10-26,-1 4 30,-1 6 33,1 70 75,1-13-22,-14 125 0,8-176-1911,3-25-177,3-28-152,9-63-28,3-38 1542,1-47 910,-15 170-259,0 10-56,0 0 1,1 0-1,-1 0 1,3-8-1,-3 12 40,0 0-1,0-1 1,0 1-1,0-1 1,1 1-1,-1-1 1,0 1-1,0-1 0,1 1 1,-1 0-1,0-1 1,1 1-1,-1 0 1,0-1-1,1 1 1,-1 0-1,1-1 0,-1 1 1,1 0-1,-1 0 1,0 0-1,1-1 1,-1 1-1,1 0 1,-1 0-1,1 0 0,-1 0 1,1 0-1,-1 0 1,1 0-1,-1 0 1,1 0-1,-1 0 1,1 0-1,-1 0 0,1 0 1,-1 0-1,1 1 1,-1-1-1,1 0 1,-1 0-1,0 1 0,1-1 1,0 1-1,10 5-2803,18 14-1,-20-14 1873,-1 0 1,20 10-1,-13-9 1002,1-1-1,23 5 1,-24-8 1727,-1-1 0,0 0 1,17-1-1,-30-1-1721,-1 0 1,0 1-1,1-1 1,-1 0-1,1 0 1,-1 0 0,0 0-1,1 1 1,-1-1-1,0 0 1,1 0-1,-1 1 1,0-1-1,1 0 1,-1 1-1,0-1 1,0 0-1,1 1 1,-1-1 0,0 0-1,0 1 1,0-1-1,1 0 1,-1 1-1,0-1 1,0 1-1,0-1 1,0 0-1,0 1 1,0-1 0,0 1-1,0-1 1,0 1-1,0-1 1,0 0-1,0 1 1,0-1-1,0 1 1,0-1-1,-1 0 1,1 1-1,0-1 1,0 1 0,-1-1-1,-7 24 798,6-21-661,-6 16 322,1 1 1,1 1-1,-6 35 1,10-44-386,1 0 1,0 0-1,1 1 0,1-1 1,0 0-1,0 1 0,5 18 1,-5-27-37,0 0 0,1-1 0,-1 1 0,1-1 1,0 1-1,0-1 0,0 1 0,0-1 0,3 4 0,-3-6-62,0 1 0,0-1 0,0 1 0,0-1 0,0 0 0,0 1 0,0-1 0,0 0 0,0 0-1,0-1 1,1 1 0,-1 0 0,0-1 0,1 0 0,-1 1 0,0-1 0,3 0 0,5-1 39,0 0 0,0 0 0,0-1 0,0-1 0,0 0 0,10-4 1,60-29 155,-70 31-215,41-21 23,59-28-95,132-47-272,-239 101-431,-7 4 336,-12 9 222,-6 5 190,-32 45 339,23-26-75,24-28-160,0-1 0,0 1 0,0 0 0,1 0 0,1 1 0,0 0 0,0 0 0,-4 11 0,9-20-70,0 0 0,-1 0 0,1 0 0,0 0 0,0 0 1,0 0-1,0 0 0,0 0 0,0 0 0,0 0 0,0 0 0,0 0 0,0 0 0,1 0 0,-1 0 0,0 0 0,1 0 0,-1 0 0,0 0 1,2 1-1,-1-1-3,-1-1 1,1 1-1,0-1 1,0 1-1,-1-1 1,1 0-1,0 1 1,0-1-1,0 0 1,0 0-1,-1 0 1,1 0-1,0 1 1,0-1 0,0 0-1,0 0 1,0-1-1,1 1 1,4-1 60,-1-1 0,0 1 0,1-1 0,-1 0 0,10-6 0,-4 1 1,-1-1 1,0 0-1,0 0 1,16-18-1,30-42-23,-55 66-71,8-9-114,-1 0 0,-1 0 1,0-1-1,8-17 0,-15 29 98,0 0 0,1-1 0,-1 1-1,0-1 1,0 1 0,0-1 0,0 1-1,1-1 1,-1 1 0,0-1 0,0 1-1,0-1 1,0 1 0,0-1 0,0 1-1,0 0 1,0-1 0,0 1 0,-1-2-1,-5 4-464,3 0 427,1 0-1,0-1 1,-1 2-1,1-1 0,0 0 1,-2 3-1,-5 9 75,1 1 0,0 1-1,1-1 1,0 1 0,2 0-1,0 1 1,0-1 0,-2 29-1,6-42 25,1 0 0,0-1 0,0 1-1,0 0 1,1-1 0,-1 1-1,1-1 1,-1 1 0,1 0-1,0-1 1,0 1 0,0-1 0,0 0-1,2 3 1,-2-3-16,0-1 0,0 0 0,0 0-1,0 1 1,0-1 0,1 0 0,-1 0 0,0 0 0,1 0 0,-1-1 0,1 1-1,-1 0 1,1-1 0,-1 1 0,1 0 0,-1-1 0,1 0 0,0 1 0,-1-1-1,1 0 1,0 0 0,2 0 0,1-1 49,0 0 1,0 0-1,0-1 1,-1 1-1,1-1 0,-1 0 1,9-5-1,27-21 25,265-195 451,-275 203-542,-2-2 0,44-42 0,-54 46-9,-2-1 1,-1-1-1,0 0 1,20-39-1,-34 56 2,55-109 22,-48 92-183,0-1 1,-1 0-1,7-35 1,-13 51 77,0 4 54,-1 0 1,0 0-1,1 1 0,-1-1 1,0 0-1,0 0 1,0 0-1,0 0 0,0 0 1,0 1-1,0-1 0,0 0 1,0 0-1,0 0 1,0 0-1,0 0 0,-1 1 1,1-1-1,0 0 0,-1 0 1,1 1-1,0-1 1,-1 0-1,1 0 0,-1 1 1,0-1-1,0 0 0,1 1 22,0-1-1,-1 1 0,1 0 0,0 0 0,0 0 0,-1 0 0,1 0 0,0 0 0,-1 0 0,1 0 1,0 0-1,0 0 0,-1 0 0,1 0 0,0 0 0,-1 0 0,1 0 0,0 0 0,0 0 0,-1 0 0,1 1 1,0-1-1,0 0 0,-1 0 0,1 0 0,0 0 0,0 1 0,-1-1 0,1 0 0,0 1 0,-8 6-52,1 0 0,0 1-1,1 0 1,-1 0-1,2 1 1,-7 10 0,-4 7 48,-8 10 112,1 0 0,-25 57 1,42-79 14,0 1 0,1 0 0,1 0 1,0 0-1,1 1 0,1-1 0,0 1 1,1 0-1,1-1 0,2 17 0,1-5 10,2-1 0,1 0 0,1-1-1,10 26 1,-11-35-99,2-1 1,-1 0-1,2 0 0,0-1 0,0 0 0,2-1 0,17 19 0,-24-28-289,0-1-1,0 1 0,1-1 0,6 4 0,19 6-755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5 434 3808,'-5'-1'4437,"14"0"-3911,0-1-1,0 0 1,0-1 0,-1 0-1,1 0 1,-1 0-1,0-1 1,9-6 0,-3 2-257,-1-1 0,1-1 0,-1 0 0,-1-1 0,0 0 1,11-14-1,58-82 793,-67 87-910,2-4-44,-2 0 0,-1-1 0,13-33 0,-19 45-65,-6 12-52,0 0 0,0-1 1,0 1-1,0-1 0,0 1 1,0-1-1,0 0 0,-1 1 1,1-1-1,-1 1 0,1-1 0,-1 0 1,0 0-1,0 1 0,1-1 1,-1 0-1,0 0 0,-1-2 1,-3-3 8,3 7-6,1-1 0,0 1 0,-1-1 0,1 1 0,-1-1 0,1 1 0,-1 0 0,1-1 0,-1 1 0,1-1 0,-1 1 0,0 0 0,1-1 0,-1 1 0,1 0 0,-1 0 0,0 0 0,-1-1 0,2 1 3,-1 1-1,1-1 1,0 0-1,-1 0 1,1 0-1,-1 0 1,1 1-1,0-1 0,-1 0 1,1 0-1,0 1 1,-1-1-1,1 0 1,0 1-1,-1-1 1,1 0-1,0 1 0,0-1 1,-1 0-1,1 1 1,0 0-1,-2 3-16,1 0 0,0 0 0,0 0 0,-1 7 0,1-6-8,-4 14-5,3-12 64,0 1 0,1 0 0,-1-1 0,1 13 0,1 8 77,2 1 0,1-1 0,10 41 0,-13-66-60,1 0 0,0 0 0,0-1-1,1 1 1,-1 0 0,0-1 0,1 1 0,0-1-1,-1 1 1,1-1 0,3 3 0,-4-4-8,0 0 0,1 0 0,-1 0 0,0-1 0,0 1 0,0 0 0,1-1 1,-1 1-1,0-1 0,1 1 0,-1-1 0,1 0 0,-1 1 0,0-1 0,1 0 0,-1 0 0,1 0 1,-1 0-1,1 0 0,-1 0 0,0-1 0,1 1 0,2-1 0,10-6 65,1-1 0,-2-1 0,1 1 0,-1-2 0,0 0 0,13-14 0,18-14-35,11-4-160,114-66-1,-167 106 44,1 1 1,-1 0-1,1 0 0,0 0 0,-1 0 1,1 1-1,3-1 0,-5 1 34,0 0 1,0 0-1,-1 0 0,1 0 0,0 0 0,0 0 1,-1 0-1,1 0 0,0 0 0,0 1 0,-1-1 0,1 0 1,0 1-1,0-1 0,-1 0 0,1 1 0,-1-1 1,1 1-1,0-1 0,-1 1 0,1-1 0,-1 1 0,1-1 1,-1 1-1,1 0 0,-1-1 0,1 1 0,-1 0 1,0-1-1,1 1 0,-1 0 0,1 4 5,0-1-1,-1 1 1,1-1 0,-1 1-1,0-1 1,-1 1 0,1-1-1,-1 1 1,-1 6 0,-14 41 48,2-8 122,4-14-85,0 0 0,-2-1 0,-20 36 0,28-60-36,1 0 0,-1 0 0,0 0 0,0 0 0,-9 7 1,11-10-11,-1 0 0,1-1 0,0 1 0,-1-1 0,1 0 0,-1 1 1,1-1-1,-1 0 0,0-1 0,0 1 0,1 0 0,-1-1 0,-4 1 0,6-1-18,-1 0-1,1 0 0,0-1 0,0 1 0,0 0 1,-1 0-1,1-1 0,0 1 0,0 0 0,0-1 1,0 1-1,0-1 0,0 0 0,0 1 0,0-1 1,0 0-1,0 0 0,0 1 0,0-1 0,-1-1 1,1 0-17,0 0 1,0 0 0,0 0 0,0 0 0,0-1 0,1 1 0,-1 0-1,1 0 1,-1 0 0,1-3 0,-1-1-22,1 1 1,0 0-1,1 0 0,-1-1 1,1 1-1,0 0 1,0 0-1,4-8 0,-3 8 30,1 1 0,-1 0 0,1 1-1,0-1 1,0 0 0,1 1 0,-1-1-1,1 1 1,-1 0 0,1 1 0,0-1-1,0 0 1,1 1 0,6-3 0,8-2-63,0 0 0,23-4 0,-22 6 43,18-5-43,106-30-28,-133 36-39,14-4 258,-24 7-140,0 1 0,0 0 1,0-1-1,1 1 1,-1 0-1,0 0 1,0 0-1,0 0 1,0 0-1,1 0 1,-1 0-1,0 0 1,0 1-1,1-1 0,-1 1 39,-1-2-5,0 1-28,0-1 1,0 1-1,0-1 1,0 1-1,0-1 0,-1 1 1,1-1-1,0 1 1,1-1-1,-1 1 0,0-1 1,0 1-1,0-1 0,0 1 1,0-1-1,0 1 1,1 0-1,-1-1 0,0 1 1,0-1-1,1 1 0,-1-1 1,0 1-1,1 0 1,-1-1-1,0 1 0,1 0 1,-1-1-1,0 1 0,1 0 1,-1 0-1,1-1 1,0 1-1,10-9 22,-10 8-20,0 0 1,0 0-1,0 0 0,1 0 0,-1 0 1,0 0-1,1 0 0,-1 0 0,1 1 1,-1-1-1,1 0 0,0 1 0,-1-1 1,3 1-1,-4 0-5,1 0 0,-1 0 1,1 0-1,-1 0 0,0 0 1,1-1-1,-1 1 0,1 0 0,-1 0 1,0 0-1,1 0 0,-1 0 0,0-1 1,1 1-1,-1 0 0,0 0 0,1-1 1,-1 1-1,0 0 0,1 0 0,-1-1 1,0 1-1,0 0 0,1-1 0,7-8 84,-8 9-83,0 0 0,1 0 0,-1 0 0,0 0 0,0 0 0,0 0 0,0 0 0,0 0 0,0 0 0,0 0 0,0 0 0,0 0 0,0 0 0,1 1 0,-1-1-1,0 0 1,0 0 0,0 0 0,0 0 0,0 0 0,0 0 0,0 0 0,0 0 0,0 0 0,0 0 0,0 1 0,0-1 0,0 0 0,0 0 0,0 0 0,0 0-1,0 0 1,0 0 0,0 0 0,0 0 0,0 1 0,0-1 0,0 0 0,0 0 0,0 0 0,0 0 0,0 0 0,0 0 0,0 0 0,0 0 0,0 0 0,0 1 0,0-1-1,0 0 1,0 0 0,-1 0 0,1 0 0,0 0 0,0 0 0,0 0 0,0 0 0,0 0 0,0 0 0,0 0 0,0 0 0,-4 4-25,1-1 1,0 1 0,0 0-1,0 0 1,1 0-1,0 1 1,-3 5-1,-1 3-14,-1 2 33,1 0-1,1 1 1,0 0 0,1 0-1,1 0 1,1 1-1,0-1 1,1 28-1,1-40 34,0 0-1,1 0 1,-1 0-1,1 0 1,0-1 0,0 1-1,0 0 1,0 0-1,1-1 1,0 1 0,0 0-1,0-1 1,0 0-1,0 1 1,3 2 0,-3-4-1,0-1 1,0 1 0,0-1-1,-1 1 1,1-1-1,1 0 1,-1 1 0,0-1-1,0 0 1,0 0 0,1-1-1,-1 1 1,0 0-1,1-1 1,-1 0 0,0 1-1,1-1 1,-1 0 0,1 0-1,-1 0 1,1-1 0,-1 1-1,0 0 1,1-1-1,2-1 1,5-2 12,-1 0 0,-1-1 0,1 0 0,0 0 0,-1-1 0,0 0 0,-1-1 0,1 0 0,-1 0 0,11-15 0,-10 12-8,-1-1-1,0 0 1,-1 0 0,0 0 0,0-1-1,-1 0 1,-1 0 0,3-14-1,-6 22-42,0 0-1,-1 0 0,1 1 1,-1-1-1,0 0 0,0 0 1,-1 0-1,1 1 0,-1-1 1,1 0-1,-1 0 0,0 1 1,-1-1-1,-2-5 0,3 7 18,-1 0-1,0-1 0,1 1 1,-1 0-1,0 0 0,0 0 1,0 1-1,0-1 1,-1 0-1,1 1 0,0-1 1,-1 1-1,1 0 0,-1 0 1,0 0-1,1 0 0,-1 0 1,0 1-1,-5-2 0,-10-1-50,14 2 32,1 0 0,-1 0 0,1 1 0,-1-1 0,1 1 0,-1 0 0,0 0 0,-5 1 0,-7 0-37,27-19 65,-11 19-37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31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42 4064,'0'0'48,"0"0"0,-1-1 1,1 1-1,0 0 0,0 0 1,0 0-1,0-1 0,0 1 1,0 0-1,0 0 0,0-1 0,0 1 1,0 0-1,0 0 0,0 0 1,0-1-1,0 1 0,0 0 1,0 0-1,0-1 0,0 1 0,0 0 1,0 0-1,0-1 0,0 1 1,0 0-1,0 0 0,0 0 1,1-1-1,-1 1 0,0 0 0,0 0 1,0 0-1,0 0 0,0-1 1,1 1-1,10-9 815,18-3 2737,-18 7-2030,-11 5-1517,1 0-1,-1 0 0,0 0 0,0 0 0,0 0 0,1 0 0,-1-1 1,0 1-1,0 0 0,0 0 0,0 0 0,1 0 0,-1-1 1,0 1-1,0 0 0,0 0 0,0 0 0,0 0 0,0-1 0,0 1 1,1 0-1,-1 0 0,0 0 0,0-1 0,0 1 0,0 0 1,-1-4 1443,-14 11 1549,8-4-2617,0 1-1,0 0 1,-10 7 0,-4 2-32,3-2-168,-73 45 489,81-48-626,1 0 0,-1 0 1,1 1-1,1 0 0,0 0 0,-11 17 1,11-13-83,0 2 0,1-1 0,1 1 0,0 0 0,1 0 0,-6 27 0,10-32-61,-1 0-1,1-1 1,1 1-1,0 0 1,0-1-1,1 1 1,0 0-1,1-1 1,0 1-1,0-1 1,1 1 0,5 10-1,-6-16-247,0-1 0,0 1 0,1-1 0,-1 1 0,1-1-1,0 0 1,0 0 0,0 0 0,0-1 0,0 1 0,1-1 0,6 4 0,-8-4-55,1-1 0,-1 0 1,1 0-1,-1-1 0,1 1 1,0 0-1,-1-1 0,1 0 1,0 1-1,-1-1 1,1 0-1,0 0 0,-1-1 1,1 1-1,0-1 0,-1 1 1,1-1-1,-1 0 0,1 0 1,4-2-1,-4 1-148,0 0-1,-1 0 1,1-1-1,5-5 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31.9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22 4320,'-2'-2'200,"-6"-6"1022,8 7-1187,0 1 0,0 0 0,0-1 1,0 1-1,0 0 0,0-1 0,0 1 1,0 0-1,0-1 0,0 1 1,1 0-1,-1-1 0,0 1 0,0 0 1,0-1-1,1 1 0,-1 0 1,0 0-1,0-1 0,0 1 0,1 0 1,-1 0-1,0-1 0,1 1 0,-1 0 1,0 0-1,1 0 0,-1 0 1,1-1-1,0 1 140,0-1 0,0 1 1,1-1-1,-1 1 0,0 0 0,0-1 0,1 1 1,-1 0-1,0 0 0,1 0 0,-1 0 1,0 0-1,0 0 0,1 1 0,-1-1 1,0 0-1,0 1 0,1-1 0,-1 0 1,1 2-1,25 14 1392,-23-13-1396,29 21 1107,33 33-1,-8-6-488,-50-44-700,82 66 1152,90 95 0,-165-150-1028,0 1 0,-2 0 1,0 1-1,-1 0 0,15 34 1,-6 0 324,16 59 1,-29-88-741,8 31 525,-12-20-3297,-4-27 1209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35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62 2304,'0'-1'70,"0"0"0,0 0 0,0 0 0,0 0-1,0 1 1,1-1 0,-1 0 0,0 0 0,1 0 0,-1 0 0,2-2 0,2-8 1699,1-13 4503,-3 11-1039,-4 27-3171,-2-1-1828,1 0-1,-3 19 0,5-19-67,-2 0 1,0 0-1,-4 13 1,-3-3 15,-1-1 1,-1 0-1,-1 0 0,-17 21 1,25-36-196,1 0-1,-1 0 1,1 1 0,-5 11 0,8-17 27,0 1 0,1-1 1,-1 0-1,1 0 1,-1 0-1,1 1 0,-1-1 1,1 0-1,0 0 1,0 1-1,0-1 0,1 0 1,-1 1-1,0-1 1,1 0-1,0 0 0,-1 0 1,1 0-1,0 1 1,0-1-1,2 3 0,7 9 148,-9-11-128,1-1-1,-1 1 1,1-1 0,-1 0-1,1 0 1,0 1-1,0-1 1,0-1 0,0 1-1,0 0 1,5 2 0,-4-1-22,0-2 1,1 1-1,-1 0 0,0-1 1,1 0-1,-1 1 1,1-1-1,0-1 1,-1 1-1,1 0 1,0-1-1,-1 0 0,1 0 1,0 0-1,-1 0 1,1-1-1,3 0 1,17-5-25,-11 4 45,0-2-1,13-5 1,-21 7-674,0 0 0,0-1-1,-1 0 1,9-6 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35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40 4064,'-8'-4'519,"7"3"-411,-1 0 0,0 0-1,1 0 1,-1 0 0,0 1 0,1-1 0,-1 1 0,0-1 0,0 1-1,1 0 1,-4-1 0,5 1-56,-1 0-1,1 0 1,0 0-1,0 0 0,0 0 1,0 0-1,-1 0 1,1 0-1,0 0 1,0 0-1,0 0 1,0-1-1,-1 1 1,1 0-1,0 0 1,0 0-1,0 0 1,0 0-1,0-1 0,-1 1 1,1 0-1,0 0 1,0 0-1,0 0 1,0-1-1,0 1 1,0 0-1,0 0 1,0 0-1,0-1 1,0 1-1,0 0 1,0 0-1,0 0 0,0-1 1,0 1-1,0 0 1,0 0-1,0 0 1,0 0-1,0-1 1,0 1-1,0 0 1,0 0-1,0 0 1,0-1-1,0 1 1,1 0-1,-1 0 0,0 0 1,0 0-1,0 0 1,0-1-1,0 1 1,1 0-1,-1 0 1,0 0-1,0 0 1,1 0-1,-1-1 283,1 0 0,0 0-1,0 0 1,0 0 0,-1 0 0,1 0-1,0 0 1,0 1 0,0-1 0,1 1 0,0-2-1,9 1 488,-1 0-1,0 1 0,1 0 0,18 2 0,28 5 436,58 3-170,-97-10-1847,-1 0 0,26-6 0,7-6-4305,-23 4 2922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36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0 6048,'-10'7'1155,"0"0"0,1 1 0,0-1 0,1 2 0,-1-1 0,-12 19 0,20-26-1077,0 1-1,-1-1 1,1 1-1,0 0 1,0-1 0,0 1-1,1 0 1,-1 0-1,0 0 1,1 0 0,-1 0-1,1 0 1,0 0-1,-1 0 1,1-1 0,0 1-1,0 0 1,0 0-1,1 0 1,-1 0 0,0 0-1,2 4 1,-1-5-41,0 1 1,0 0-1,0 0 1,1-1-1,-1 1 0,1-1 1,-1 1-1,1-1 1,-1 0-1,1 1 0,0-1 1,-1 0-1,1 0 1,0 0-1,0 0 0,0-1 1,0 1-1,0 0 1,0-1-1,0 0 0,0 1 1,3-1-1,6 1 81,1 0-1,0-1 0,21-3 1,-26 3-40,-1-2 0,1 1 0,-1-1 1,0 0-1,0 0 0,0-1 0,0 1 0,9-7 0,-14 9-56,0-1 0,-1 0-1,1 1 1,0-1 0,0 1-1,0-1 1,-1 0 0,1 0 0,0 0-1,-1 1 1,1-1 0,-1 0-1,1 0 1,-1 0 0,1 0-1,-1 0 1,0 0 0,1 0-1,-1 0 1,0 0 0,0 0-1,0 0 1,0 0 0,0 0-1,0 0 1,0 0 0,0 0-1,0 0 1,0 0 0,0 0-1,-1 0 1,1 0 0,0 0-1,-1 0 1,1 0 0,-1 0-1,1 1 1,-1-1 0,1 0-1,-2-1 1,0-1-10,-1 1 0,1-1-1,-1 1 1,0 0 0,1 0-1,-1 0 1,0 0 0,0 0 0,0 1-1,-1-1 1,-4-1 0,-2 1-125,0-1 0,-1 1 0,1 1 0,-1 0-1,0 1 1,1 0 0,-1 0 0,0 1 0,-16 3 0,26-3-97,-1 0-1,0 0 0,0 0 1,1 0-1,-1 1 1,1-1-1,-1 0 0,-1 3 1,1-3-327,19 6-4937,-10-6 4368,1 0 0,0 0 0,0 0 0,9-2 0,7 1-241,12 3-536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36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 4992,'-2'0'8616,"3"6"-6041,0 0-3660,-2 9 1720,-1 1 0,-1-1 1,0 0-1,-1 0 0,-1 0 0,-12 27 0,9-22-458,0-1-1,-8 40 1,15-50-129,-1 0 0,2 0 0,-1 0 0,2 10 0,-1-16-22,0 0 0,1 0 0,-1 0 0,1 0 0,0 0 0,0 0 0,0 0 0,0 0 0,1 0 0,-1 0 0,1-1 0,0 1 0,0-1 0,-1 1 0,5 3 0,-4-5-47,0 0-1,0 0 1,0 0 0,0 0-1,0 0 1,0 0 0,0-1-1,0 1 1,0-1 0,1 0-1,-1 1 1,0-1 0,0 0-1,0 0 1,1 0 0,-1-1-1,0 1 1,0-1 0,0 1-1,0-1 1,2 0 0,7-3-1201,0 0 1,16-10-1,-22 12 546,31-22-6055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37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52 7392,'-13'-5'3360,"26"10"-2944,-5-5 1632,2 0-1216,4 0 800,7 0-960,8 0 255,-3 0-543,6-5-352,-6 1-32,6 1-448,-1-2 224,1 2-2559,-5-2 1535,-1 1-3648,6-7 2784,-4-1-1408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37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6 2304,'0'-6'8964,"0"20"-3707,-1-5-6774,-6 30 2896,-1-1 0,-26 67 0,-3 12-183,33-100-1065,-4 15 67,0 0 0,-2 42 0,5-18-113,-3 81 127,8-117-33,1 0-1,1 0 0,1 0 1,9 33-1,-11-49-165,0-1 0,0 0 0,0 0-1,1 1 1,-1-1 0,1 0 0,0 0-1,0 0 1,0-1 0,1 1 0,-1 0-1,1-1 1,-1 0 0,1 1 0,0-1-1,0 0 1,0 0 0,0-1 0,0 1-1,0-1 1,0 1 0,1-1 0,-1 0-1,5 1 1,5-1-96,0 0 1,0 0-1,1-1 0,-1-1 0,14-2 0,-14 1-171,80-13-2649,-47 7-300,-44 7 3053,23-4-2322,-24 4 2266,0 1-1,0 0 1,0-1-1,0 1 1,0 0 0,-1-1-1,1 1 1,0-1-1,0 1 1,0-1 0,-1 0-1,1 1 1,0-1 0,-1 0-1,1 1 1,0-1-1,-1 0 1,1 0 0,-1 0-1,1 1 1,0-3-1,-4-8-4187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37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66 9056,'-36'-9'3360,"40"9"-2624,20-8-192,-3 5 1600,11 3-1281,8 0 993,10-5-1088,4 1-320,5-1-288,12-1 0,14-3-96,1 1-1568,-1 5 800,-4-2-4767,-13 13 3007,-14 0-3360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43.7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1466 6304,'-13'5'2636,"14"-5"-2596,-1 0 0,0 0 0,0 0 1,0 0-1,0 0 0,0 1 0,0-1 1,0 0-1,0 0 0,0 0 0,0 0 1,0 0-1,0 0 0,0 0 0,0 1 1,0-1-1,-1 1 725,1 0-725,0-1 0,0 0 1,-1 0-1,1 0 0,0 0 0,0 0 1,0 0-1,0 0 0,0 0 0,0 0 1,8 3 520,1-1 1,0-1-1,-1 1 1,1-1 0,16 0-1,-7-2-34,0 0-1,18-4 1,-25 3-301,0-2-1,-1 1 1,0-1 0,0-1-1,0 0 1,0 0 0,-1-1 0,0 0-1,15-12 1,-2-3 15,0-1 1,23-29-1,-20 19-97,-2 0-1,23-45 1,29-75 424,-11 23-26,-50 100-605,16-28-27,-26 51 50,1 0-1,-1 0 0,1 1 1,0-1-1,0 1 1,9-7-1,-13 11 36,0 1-1,0-1 1,0 1 0,0 0 0,0-1-1,1 1 1,-1 0 0,0 0-1,0 0 1,0 0 0,0 0-1,0 0 1,0 0 0,1 0 0,-1 0-1,0 0 1,0 0 0,0 1-1,0-1 1,0 1 0,0-1-1,0 1 1,0-1 0,0 1 0,0-1-1,0 1 1,0 0 0,0-1-1,1 3 1,1 0 10,0 0 0,0 0 1,0 1-1,0-1 0,0 1 0,3 7 0,2 6 64,-2 1 0,0 0 0,-1-1 0,5 31 0,3 78 211,-10-93-190,-1-9-91,-2 0 1,-3 45-1,1-56 32,0 0 1,-1 0-1,-1-1 1,0 0 0,0 0-1,-13 23 1,13-29 24,0-1 1,0 1 0,0-1-1,-1 0 1,0 0-1,0-1 1,0 0 0,0 0-1,-1 0 1,0 0 0,0-1-1,0 0 1,0 0-1,0 0 1,-1-1 0,-12 3-1,2-2 43,-1 0-1,1-2 0,0 0 0,-1 0 0,-23-4 1,32 3-198,0-1 0,-1-1 1,1 1-1,0-1 0,0-1 1,0 0-1,-9-4 0,18 7 87,-1 0 0,1 0 0,0 0-1,0-1 1,-1 1 0,1 0 0,0 0 0,0 0-1,-1 0 1,1 0 0,0-1 0,0 1-1,0 0 1,-1 0 0,1 0 0,0-1-1,0 1 1,0 0 0,-1 0 0,1-1 0,0 1-1,0 0 1,0 0 0,0-1 0,0 1-1,0 0 1,0 0 0,0-1 0,0 1-1,0 0 1,0 0 0,0-1 0,0 1 0,0 0-1,0-1 1,0 1 0,0 0 0,0 0-1,0-1 1,0 1 0,0 0 0,0 0-1,1-1 1,-1 1 0,0 0 0,0 0 0,0-1-1,0 1 1,1 0 0,-1 0 0,0 0-1,0-1 1,0 1 0,1 0 0,-1 0-1,0 0 1,0 0 0,1 0 0,-1 0 0,0-1-1,0 1 1,1 0 0,19-7-152,-17 7 149,17-4 32,1 1 0,0 1 0,28 0 0,6 0-58,-29 0 53,0-1 1,0-2 0,-1 0-1,38-14 1,-49 13 24,-1 0 0,0 0-1,1-2 1,-2 1 0,1-2 0,-1 1 0,-1-2 0,0 0 0,15-17 0,69-90 64,133-122-160,-138 148 202,-72 70-68,0 0 0,23-41 0,-7-4-48,-3-1 0,-3-1-1,21-78 1,-14 11-28,-30 112-62,-2 0-1,-1-1 0,-1-43 0,-1 65 30,0 0 0,-1 0 0,1 0 0,0 0 0,-1 0 1,1 0-1,-1 0 0,0 0 0,1 0 0,-1 0 0,0 0 0,0 1 0,-1-1 0,1 0 0,-2-1 0,2 2 11,0 1 1,1-1-1,-1 1 0,0-1 0,0 1 0,-1-1 0,1 1 0,0 0 0,0 0 1,0 0-1,0-1 0,0 1 0,0 0 0,0 0 0,0 0 0,0 1 0,0-1 1,0 0-1,-1 0 0,1 1 0,0-1 0,0 0 0,0 1 0,0-1 0,0 1 1,1-1-1,-1 1 0,0 0 0,0-1 0,0 1 0,0 1 0,-7 4 31,1 0-1,1 0 0,-1 1 1,1 0-1,1 1 0,-1-1 0,1 1 1,0 0-1,-6 16 0,-1 6 40,-12 47 0,23-74-48,-101 395-293,92-348 329,3 1 0,1 0-1,3 0 1,2 0 0,2 0-1,2 0 1,14 70 0,-13-102 28,1 0 0,11 32-1,-12-41-13,1 1-1,0-1 1,1-1-1,-1 1 1,2-1-1,9 11 1,-15-19-47,1 1 0,0 0 1,0-1-1,0 1 1,0-1-1,0 0 0,0 1 1,0-1-1,0 0 1,1-1-1,-1 1 0,0 0 1,0 0-1,1-1 0,-1 0 1,4 1-1,-2-1 10,1 0-1,-1-1 1,1 1 0,-1-1-1,1 0 1,-1 0-1,0-1 1,6-2 0,2-2 28,0 0 0,-1-1 1,0 0-1,20-18 0,-25 19-23,0 0-1,-1 0 1,0-1-1,0 0 1,0 0-1,7-15 1,16-49 128,-15 36-64,28-101-161,-40 108-224,-1 27 170,0 23-228,-5 113 330,2-67-7,0-45 39,2 1 1,4 44-1,-3-64 4,1 0-1,0-1 0,0 1 1,0 0-1,1-1 0,-1 1 0,4 3 1,-5-5 1,1-1 1,-1 0 0,1-1 0,0 1-1,0 0 1,-1 0 0,1 0 0,0 0-1,0 0 1,0-1 0,0 1 0,0 0-1,0-1 1,0 1 0,0-1 0,0 1-1,0-1 1,0 0 0,1 1 0,-1-1-1,0 0 1,0 0 0,0 0-1,0 0 1,1 0 0,0 0 0,9-2 28,0-1 0,0-1 0,-1 0 1,0-1-1,1 0 0,-1 0 0,17-13 0,-6 2-9,-1 0-1,23-26 0,42-48-77,103-140 0,-168 199 14,0-2-1,-3 0 1,0 0 0,-3-2 0,21-70 0,-20 52 88,82-333-29,-96 381-55,-1 1-1,1-1 1,-1 0-1,0 0 1,0 0-1,0 0 0,-1 0 1,-1-7-1,2 12 24,0-1-1,0 1 0,0 0 0,-1-1 0,1 1 0,0 0 1,0 0-1,0-1 0,0 1 0,0 0 0,-1-1 0,1 1 1,0 0-1,0 0 0,-1-1 0,1 1 0,0 0 1,0 0-1,-1 0 0,1 0 0,0-1 0,0 1 0,-1 0 1,1 0-1,0 0 0,-1 0 0,1 0 0,0 0 0,-1 0 1,1 0-1,0 0 0,0 0 0,-1 0 0,1 0 1,0 0-1,-1 0 0,1 0 0,0 0 0,-1 0 0,1 0 1,0 0-1,-1 0 0,1 0 0,0 0 0,0 1 0,-1-1 1,1 0-1,-15 12-252,9-5 247,0 1 0,1 0-1,0 0 1,0 1 0,1-1-1,0 1 1,-5 14-1,-14 70-143,14-50 94,-61 283 227,54-251-62,3 2 0,4-1 0,3 2 0,5 99 0,2-162-58,1 1 0,1-1 0,0 0-1,2 0 1,-1-1 0,13 28 0,-16-40-27,0 0-1,0 0 1,0 0 0,1-1-1,-1 1 1,0 0 0,1 0-1,-1-1 1,1 1 0,-1-1-1,1 1 1,0-1 0,0 0-1,0 0 1,0 0 0,0 0 0,0 0-1,0 0 1,0 0 0,0 0-1,0-1 1,3 1 0,-1-1-1,0 0 1,-1 0 0,1 0-1,0-1 1,-1 1 0,1-1-1,-1 0 1,1 0 0,-1-1-1,1 1 1,-1-1 0,0 1-1,5-4 1,-3 1 30,1 0 1,-1-1-1,0 0 0,0 0 1,0 0-1,6-9 0,23-41 61,-21 32-27,21-31-158,3 2-1,1 2 1,3 1 0,61-56 0,-76 80-31,55-54 58,-70 66 65,-1 0 0,0-1 0,0 0 0,12-27 1,-7 4-105,-2-1 1,14-71-1,-23 92 76,26-155-121,-29 165 150,1-7-22,0 0 1,-1 0-1,0 0 0,-1 0 1,-1-1-1,-3-20 0,4 34-7,0 0 0,-1 0-1,1 0 1,0 0-1,0 0 1,-1 1-1,1-1 1,-1 0-1,1 0 1,0 0-1,-1 0 1,0 0 0,1 1-1,-1-1 1,1 0-1,-1 0 1,0 1-1,0-1 1,1 1-1,-1-1 1,0 0 0,0 1-1,0-1 1,0 1-1,0 0 1,0-1-1,1 1 1,-1 0-1,0 0 1,0-1 0,0 1-1,0 0 1,0 0-1,0 0 1,0 0-1,0 0 1,0 0-1,0 1 1,0-1 0,0 0-1,0 0 1,0 1-1,0-1 1,-1 1-1,-3 2-15,-1 0 0,1 0 0,0 0 0,0 1 0,-9 8 0,5-3 98,0 2 0,1-1 0,0 1 0,1 0 0,-10 19 0,7-12-16,-189 354 1216,189-347-1179,1-1 0,1 1 0,2 1-1,0-1 1,1 1 0,2 0 0,0 36 0,3-31-347,1 1-1,2 0 0,1-1 1,2 1-1,15 50 1,-13-61-3181,21 38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1 899 3552,'0'0'70,"0"1"0,0-1 0,0 0 0,1 0 0,-1 1 0,0-1 0,1 0 0,-1 0 0,0 1 0,0-1 0,1 0 0,-1 0 1,0 0-1,1 1 0,-1-1 0,1 0 0,-1 0 0,0 0 0,1 0 0,-1 0 0,0 0 0,1 0 0,-1 0 0,1 0 0,-1 0 0,0 0 0,1 0 0,-1 0 0,1 0 0,13-8 1695,11-16 65,141-179 1626,-74 96-2900,-6-3 0,-4-5 0,85-159 0,-165 270-532,1-1-68,-1 0 0,1 0 0,-1 0 0,0 0 0,2-10 0,-4 14 31,0 1 1,0-1 0,1 1 0,-1-1 0,0 1 0,0-1 0,0 0-1,0 1 1,0-1 0,0 1 0,-1-1 0,1 1 0,0-1 0,0 1 0,0-1-1,0 0 1,-1 1 0,1-1 0,0 1 0,-1 0 0,1-1 0,0 1 0,-1-1-1,1 1 1,0-1 0,-1 1 0,1 0 0,-1-1 0,1 1 0,-1 0-1,1-1 1,-1 1 0,1 0 0,-1-1 0,-1 1-11,0 0 1,1 0-1,-1 0 0,0 0 1,0 0-1,1 0 1,-1 1-1,0-1 0,0 0 1,1 1-1,-1-1 0,0 1 1,-2 1-1,-5 3 21,0 0 1,0 0-1,0 1 0,0 1 0,-13 13 1,-15 21 193,2 1 0,-45 72 0,40-52 235,-32 68 0,58-98-257,0-1 1,2 2-1,2 0 1,-9 45-1,16-62-52,1 0 1,0 30-1,2-41-48,0-1 0,1 1-1,0-1 1,-1 1 0,1 0 0,1-1 0,-1 0 0,1 1 0,-1-1-1,1 0 1,1 0 0,-1 0 0,0 0 0,6 6 0,-6-9-40,0 1 0,0 0 0,0-1 0,1 1 0,-1-1 1,1 0-1,-1 0 0,1 0 0,-1 0 0,1 0 0,-1-1 0,1 1 1,0-1-1,0 0 0,-1 1 0,1-1 0,0-1 0,0 1 0,-1 0 1,1-1-1,0 1 0,3-2 0,8-2 17,0-1 0,-1 0 0,13-8 0,-16 9-6,58-27 87,-9 4-202,59-35-1,-117 61 43,-1 1 0,1-1 0,0 1 1,0-1-1,0 0 0,0 1 0,-1-1 0,1 0 0,0 1 0,0-1 0,-1 0 1,2-2-1,-3 3 15,1 1 0,-1-1-1,0 0 1,1 0 0,-1 0 0,1 0 0,-1 0 0,1 1 0,-1-1 0,1 0 0,-1 1 0,0-1 0,1 0-1,0 1 1,-1-1 0,1 0 0,-1 1 0,1-1 0,-1 1 0,1 0 0,-9 6 35,3-2-35,0 0-1,1 1 1,-1-1-1,1 1 1,-7 11 0,11-16 24,0 0 1,1 0 0,-1 1 0,0-1 0,1 0-1,0 1 1,-1-1 0,1 0 0,0 1 0,-1-1 0,1 1-1,0-1 1,0 0 0,0 1 0,1-1 0,-1 1-1,0-1 1,0 1 0,1-1 0,-1 0 0,1 1 0,-1-1-1,1 0 1,-1 1 0,1-1 0,0 0 0,0 0-1,0 0 1,0 0 0,0 0 0,0 0 0,0 0 0,0 0-1,0 0 1,0 0 0,0 0 0,0-1 0,3 2-1,0 0 38,1 1-1,-1-1 1,1-1-1,0 1 1,0-1-1,0 1 1,0-1-1,0-1 1,0 1-1,0-1 1,0 0-1,0 0 0,0 0 1,0-1-1,1 0 1,-1 0-1,0 0 1,-1 0-1,10-5 1,-10 5-38,-1 0-1,0-1 1,0 0 0,0 0 0,0 0 0,0 0 0,0 0-1,-1-1 1,1 1 0,-1-1 0,1 0 0,-1 1 0,0-1 0,0 0-1,0 0 1,-1 0 0,1-1 0,-1 1 0,1 0 0,-1-1 0,0 1-1,-1-1 1,1 1 0,0-1 0,-1 1 0,0-1 0,0 1 0,-1-8-1,1 10-19,0 0-1,0-1 0,0 1 0,-1 0 1,1 0-1,-1-1 0,1 1 1,-1 0-1,1 0 0,-1 0 0,0-1 1,1 1-1,-1 0 0,0 0 0,0 0 1,0 0-1,0 1 0,-1-2 0,-1 0-4,0 1-1,0-1 0,0 1 0,0 0 1,-6-1-1,5 1 24,-3-2-5,6 0 0,6 1 0,-2 1-17,1 0 0,-1 0 0,0 1 0,1 0 0,-1-1 0,1 1 0,-1 0 0,1 1 0,-1-1-1,0 1 1,1-1 0,-1 1 0,0 0 0,1 0 0,-1 0 0,0 1 0,0-1 0,0 1 0,0 0-1,0 0 1,-1 0 0,1 0 0,0 0 0,-1 0 0,1 1 0,-1-1 0,0 1 0,0 0 0,0 0 0,0 0-1,-1 0 1,1 0 0,1 6 0,0 4-41,0 0 1,-1 1-1,0-1 0,-1 15 1,-4 57-119,-31 141 452,30-202-275,-4 9 54,5-23 129,1-1-1,0 1 1,0 16 0,1-26-172,1 0 0,0 0 0,0 1 0,0-1 0,0 0 0,0 0 0,0 1 0,0-1 0,0 0 0,0 0 0,0 0 0,0 1 1,0-1-1,0 0 0,0 0 0,1 1 0,-1-1 0,0 0 0,0 0 0,0 0 0,0 1 0,0-1 0,0 0 0,1 0 0,-1 0 0,0 1 0,0-1 0,0 0 1,0 0-1,1 0 0,5-9 504,40-127-12,-36 98-491,2 1 0,1 0-1,28-52 1,-20 53-22,35-44-1,-44 65 17,1 1-1,0 1 1,0 0 0,2 1 0,21-15-1,-28 22-8,17-11-76,31-15 0,-49 28 18,0-1 0,0 2 0,0-1 1,1 1-1,-1 0 0,0 1 0,1-1 1,0 2-1,-1-1 0,10 1 0,-15 0 38,0 1-1,0-1 1,1 0-1,-1 1 1,0 0-1,-1-1 1,1 1-1,3 2 1,-4-3 19,-1 1 1,1-1-1,0 1 0,-1-1 1,1 1-1,-1-1 1,1 1-1,-1 0 1,1-1-1,-1 1 0,0-1 1,1 1-1,-1 0 1,0 0-1,1-1 1,-1 1-1,0 0 0,0 0 1,0-1-1,0 1 1,0 0-1,0 0 1,0-1-1,0 1 0,0 0 1,0 0-1,0 0 1,-1 1-1,0 3 22,-2 1 0,1-1-1,-1 0 1,0 0 0,0 0 0,0 0-1,-1 0 1,1-1 0,-1 1 0,-5 3-1,-8 8 119,-21 14 0,28-22-60,1-2 1,-1 1-1,-1-1 1,1 0-1,-1-1 0,-17 6 1,24-10-57,0 0 1,0-1-1,0 1 1,-1-1-1,1 1 0,0-1 1,0 0-1,0-1 1,0 1-1,0-1 1,0 0-1,0 0 0,0 0 1,0 0-1,0-1 1,0 0-1,0 1 1,1-1-1,-1-1 1,1 1-1,-6-5 0,7 6-48,1-1-1,0 1 0,0 0 0,-1 0 1,1-1-1,0 1 0,1-1 1,-1 1-1,-1-2 0,2 2 24,0 1 0,0 0 0,0 0 1,0-1-1,0 1 0,0 0 0,0-1 0,0 1 0,0 0 0,0 0 0,0-1 0,0 1 0,0 0 1,0 0-1,0-1 0,0 1 0,0 0 0,0 0 0,1-1 0,-1 1 0,0 0 0,0 0 0,0-1 1,0 1-1,1 0 0,-1 0 0,0 0 0,0-1 0,0 1 0,1 0 0,-1 0 0,0 0 0,0 0 1,1 0-1,-1 0 0,0-1 0,0 1 0,1 0 0,-1 0 0,0 0 0,0 0 0,1 0 0,-1 0 1,0 0-1,1 0 0,-1 0 0,0 0 0,0 0 0,1 0 0,-1 0 0,0 1 0,11-1 0,-1 2 0,0-1-1,12 4 1,10 2-64,5 0 32,-11-1 56,0-2 0,0-1 0,0-1 0,43-2 0,-49-2 30,0-1-1,0-2 1,0 1 0,-1-2-1,0-1 1,0 0 0,-1-1-1,22-13 1,-31 15-38,0 0 1,0-1 0,0 1-1,-1-2 1,0 1 0,-1-1-1,1 0 1,-1-1-1,-1 0 1,0 0 0,0 0-1,-1-1 1,0 0 0,0 0-1,-1 0 1,4-17-1,-4 6-207,-4 20 165,0 0 1,0 0 0,0-1 0,0 1-1,0 0 1,0 0 0,0 0 0,0 0-1,0 0 1,-1 0 0,1-1-1,0 1 1,-1 0 0,0-1 0,1 1 24,0 1 0,0 0 1,0 0-1,-1 0 0,1 0 0,0 0 1,0 0-1,0 0 0,0 0 0,-1 0 1,1 0-1,0 0 0,0 0 0,0 0 1,-1 0-1,1 0 0,0 0 0,0 0 1,0 0-1,0 0 0,-1 0 0,1 0 1,0 0-1,0 0 0,0 0 0,0 0 1,-1 0-1,1 0 0,0 0 1,0 1-1,0-1 0,0 0 0,0 0 1,-1 0-1,1 0 0,-3 3-26,-1 0 0,1 1 0,0-1 0,0 0 0,1 1 0,-1 0 0,-3 6 0,-15 35-70,13-25 39,4-11 69,1 0 0,0 0 0,0 1 0,1-1 0,0 1 0,1 0-1,-1 13 1,2-20 23,0 1 0,0-1 0,0 1 1,0 0-1,1-1 0,0 1 0,0-1 0,0 1 0,0-1 0,0 0 0,1 1 0,-1-1 0,1 0 0,0 0 0,0 0 1,0 0-1,0 0 0,1 0 0,-1-1 0,1 1 0,-1-1 0,6 4 0,-6-5 1,0 0-1,0 0 1,0-1-1,0 1 1,0 0 0,0-1-1,0 0 1,0 1-1,0-1 1,0 0 0,0 0-1,0 0 1,0 0-1,0-1 1,0 1 0,0 0-1,4-2 1,2-1 32,-1 0 0,1-1 0,8-6 0,0 0 9,49-24 22,-8 5-149,61-43 0,-82 49 51,-24 16-47,1-1 0,-2 0 0,13-12 0,-39 40-157,-12 0 188,0 0 1,-39 21-1,23-15 217,38-23-171,-7 5 321,12-4-97,8-2-3,50 5-482,0-2 0,1-3 1,59-6-1,-96 0-2145,-21 4 2083,0 0 0,0-1 0,0 1 0,0 0-1,0-1 1,0 1 0,0-1 0,0 1 0,-1-1 0,1 1 0,0-1 0,0 0 0,-1 1 0,1-1 0,0 0-1,-1 0 1,2-1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44.1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714 132 6720,'-26'-8'2496,"26"13"-1504,13-5-1504,0 0 288,6 3-2752,-3 2 1600,3-5-1568</inkml:trace>
  <inkml:trace contextRef="#ctx0" brushRef="#br0" timeOffset="1">22 69 8320,'-22'-25'3744,"35"25"-3232,1 0-736,20-8 32,30 1 96,30-1 64,6-1 32,3 1 0,23 5-2560,27 3 1408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45.5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42 380 3392,'-27'-10'1088,"26"10"-1060,1 0 1,-1 0-1,1-1 1,0 1-1,-1 0 1,1 0-1,-1 0 1,1 0-1,-1 0 1,1 0 0,-1 0-1,1 0 1,-1 0-1,1 1 1,-1-1-1,1 0 1,-1 0-1,1 0 1,-1 0-1,1 1 1,0-1-1,-1 0 1,1 0-1,-1 1 1,1-1-1,0 0 1,-1 1-1,1-1 1,0 0-1,-1 1 1,1 0 31,0-1 0,0 0 0,0 0 0,0 1 1,0-1-1,0 0 0,-1 1 0,1-1 0,1 0 0,-1 1 0,0-1 1,0 0-1,0 1 0,0-1 0,0 0 0,0 0 0,0 1 0,0-1 1,0 0-1,0 0 0,1 1 0,-1-1 0,0 0 0,0 0 0,0 1 1,1-1-1,-1 0 0,0 0 0,0 1 0,1-1 0,-1 0 0,0 0 1,0 0-1,1 0 0,-1 0 0,1 1 0,16 5 719,0-1-1,1 0 1,-1-1 0,1-1-1,0-1 1,27 1 0,-41-3-704,25 0 596,0-1 0,43-6 0,-63 5-578,1-1 0,0 1 0,-1-2 0,0 1 0,0-1 0,0-1 1,0 1-1,-1-2 0,1 1 0,-1-1 0,9-9 0,-6 4-6,0 0 0,-1-1 0,-1-1 1,0 1-1,0-2 0,-2 1 0,1-1 1,5-17-1,-8 20-28,-2-1 0,1 0 0,-2 0 0,1 0 0,-2 0 0,1 0 0,-2 0 0,0 0 0,0-1 0,-1 1 0,-3-12 0,4 19-68,-1 2-1,-1-1 1,1 0-1,0 0 1,-1 0-1,0 1 1,0-1-1,0 0 1,0 1-1,-4-4 1,5 6-11,0 0 0,0-1 0,0 1 1,-1 0-1,1 1 0,0-1 0,-1 0 1,1 0-1,-1 1 0,1-1 0,-1 1 1,1-1-1,-1 1 0,0-1 0,1 1 1,-1 0-1,1 0 0,-1 0 0,0 0 1,1 0-1,-1 0 0,1 0 0,-1 1 1,0-1-1,1 1 0,-1-1 0,1 1 1,-3 0-1,1 1-6,-1 0 0,1 0 0,-1 1 0,1-1 0,0 1 0,0-1 0,0 1 0,1 0-1,-1 0 1,-2 4 0,-20 36-78,15-23 84,-4 5 32,0 1 1,-11 37-1,19-47 40,2 0 1,0 1 0,1-1-1,0 1 1,1 25-1,2-34-2,0-1 0,1 0 0,0 1 0,0-1-1,1 0 1,0 0 0,0 1 0,1-2 0,-1 1 0,2 0 0,-1 0 0,9 11-1,-9-14-3,0 0 1,1-1-1,-1 1 0,1-1 0,0 0 0,0 0 0,0 0 0,0-1 0,0 0 0,0 1 0,1-1 0,0-1 0,-1 1 1,1-1-1,0 1 0,-1-1 0,1-1 0,0 1 0,0-1 0,8 0 0,10-2 79,0-1 0,0-1 0,30-10 0,64-25 111,-117 39-236,55-23-7,-1-1 1,-2-3-1,81-55 0,-116 70 9,-10 7-36,0-1-1,1 1 1,0 1-1,0 0 1,0 0-1,10-3 0,-17 6 30,-1 1 0,1 0 0,0 0 0,0 0-1,0 0 1,0 0 0,0 0 0,0 0 0,0 1 0,0-1-1,-1 0 1,1 0 0,0 1 0,0-1 0,0 0-1,0 1 1,-1-1 0,1 1 0,0-1 0,0 1-1,-1 0 1,1-1 0,0 1 0,-1 0 0,1-1-1,-1 1 1,1 0 0,-1-1 0,1 1 0,-1 0-1,0 0 1,1 1 0,2 4 50,-1 0 1,0 0-1,1 10 0,-1-6-1,3 8 181,1 1 1,0-1-1,11 20 1,-14-32-168,0-1 0,0 1 0,1 0 1,0-1-1,0 0 0,0 0 0,1 0 0,0 0 1,0-1-1,0 0 0,0 0 0,12 7 0,3-3 84,0 0-1,1-2 0,0 0 1,27 4-1,-12-5-1684,65 1 1,-101-6 1219,9-1-1732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45.9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665 1 5888,'-14'7'744,"0"0"1,0 2-1,1-1 0,0 2 1,1-1-1,-21 23 0,-216 179 6065,233-198-6615,-117 101 426,103-84-581,0 1-1,-27 38 1,54-65-126,-3 4-229,1-1 1,0 1 0,0 0-1,-5 14 1,9-22 229,1 1 0,0-1 0,0 1-1,-1 0 1,1-1 0,0 1 0,0-1 0,0 1 0,0-1 0,0 1 0,0-1 0,0 1 0,0 0 0,0-1-1,0 1 1,0-1 0,0 1 0,0-1 0,1 1 0,-1-1 0,0 1 0,0-1 0,1 1 0,-1-1 0,0 1-1,0-1 1,1 1 0,-1-1 0,1 1 0,0 0-83,1-1-1,-1 1 1,0-1 0,0 1 0,0-1-1,1 0 1,-1 0 0,0 0-1,0 0 1,1 0 0,-1 0-1,3 0 1,26-6-4572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48.9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139 1052 7456,'-7'5'526,"5"-4"-377,0 0 1,0 1-1,0-1 1,0 1-1,0 0 1,0 0-1,0-1 0,1 1 1,-1 1-1,1-1 1,-1 0-1,1 0 0,0 0 1,0 1-1,0-1 1,0 1-1,0-1 1,0 4-1,-72 334 4203,69-318-4075,1-3 247,-1-1 1,-12 35-1,14-49 9,2-11-108,4-11-28,37-89-137,-29 69-232,35-71-1,52-45 282,-60 98 155,32-62 0,-15-9-102,-41 89-236,2 0-1,1 1 1,34-52-1,-50 87-137,1-3 51,0 1 0,1 0 0,-1-1 1,8-4-1,-11 8-39,1 1 1,-1-1 0,1 1-1,0-1 1,-1 1 0,1-1-1,-1 1 1,1 0 0,0-1-1,-1 1 1,1 0 0,0 0-1,0 0 1,-1-1 0,1 1-1,0 0 1,-1 0 0,1 0-1,0 0 1,0 0 0,-1 0-1,1 0 1,0 1 0,0-1-1,-1 0 1,1 0 0,0 0-1,-1 1 1,1-1-1,0 0 1,-1 1 0,1-1-1,0 1 1,-1-1 0,1 1-1,-1-1 1,1 1 0,-1-1-1,1 1 1,-1-1 0,0 1-1,1 0 1,-1-1 0,1 2-1,1 2 7,0 1-1,0 0 1,0 0-1,-1 0 0,1 0 1,-1 0-1,0 1 0,-1-1 1,1 7-1,-2 9 100,-2 21-1,1-28-60,1 4-10,-2 1 0,0-1 0,-1 0 1,-1 0-1,-1 0 0,0-1 0,-1 1 0,-1-2 0,-1 1 0,0-1 0,-1 0 0,-1-1 0,-22 25 0,20-26 57,-6 7-211,22-23-96,1 0 0,-1 1-1,1-1 1,-1 1-1,1 0 1,4 0 0,13-5-288,28-13 188,1 2 0,66-14 1,-59 18 365,-18 4 1,49-5-1,-87 14-55,24 0-186,-24 0 188,0 0-1,-1 0 1,1 0-1,0 0 1,-1 0-1,1 0 1,0 0-1,-1 0 1,1 1-1,0-1 1,-1 0-1,1 0 0,0 1 1,-1-1-1,1 0 1,-1 1-1,1-1 1,0 1-1,-1-1 1,1 1-1,-1-1 1,0 1-1,1-1 1,-1 1-1,1-1 1,-1 1-1,0 0 1,1-1-1,-1 1 1,0 0-1,0-1 1,1 2-1,-1 0 14,-1 1-1,1-1 1,0 0-1,-1 1 1,1-1-1,-1 1 1,0-1 0,0 0-1,0 0 1,0 0-1,0 1 1,-1-1-1,-1 2 1,-24 24 170,23-25-148,0 0 0,0 1 0,1-1 0,0 1 0,-1 0 0,1 0 0,0 0 0,1 0 0,-1 1 0,1-1 0,-2 6 0,4-9-18,-1 0-1,1 0 0,0-1 0,0 1 0,0 0 1,0 0-1,0 0 0,0 0 0,0 0 0,1 0 1,-1 0-1,0 0 0,0-1 0,1 1 0,-1 0 1,0 0-1,1 0 0,-1 0 0,1-1 0,-1 1 1,1 0-1,0-1 0,-1 1 0,1 0 0,0-1 0,-1 1 1,1-1-1,0 1 0,0-1 0,-1 1 0,1-1 1,0 1-1,0-1 0,0 0 0,0 1 0,0-1 1,-1 0-1,1 0 0,1 0 0,4 1 64,-1 0 0,0-1 0,1 1-1,-1-1 1,6-1 0,-8 1-53,0 0-1,-1-1 1,1 1-1,-1-1 1,1 0 0,0 1-1,-1-1 1,1 0-1,-1-1 1,0 1 0,1 0-1,-1-1 1,0 1-1,0-1 1,0 0 0,0 1-1,0-1 1,0 0-1,3-4 1,-4 3-3,0 0 0,0 1 0,0-1 0,0 0 1,0 0-1,0 0 0,-1 0 0,1 0 0,-1 0 0,0 0 1,0 0-1,0 0 0,0 0 0,-1 0 0,1 0 0,-1 0 1,-1-5-1,-1-1-48,0-1 0,-1 0-1,0 1 1,-1 0 0,0 0 0,0 0 0,-1 1 0,-8-9 0,-21-25 93,30 37-114,2 0 0,-1-1 1,0 0-1,1 0 0,-5-12 1,8 17 22,0 0 1,0 0-1,-1-1 1,1 1-1,0 0 0,0 0 1,0-1-1,1 1 1,-1 0-1,0 0 1,0-1-1,1 1 1,-1 0-1,0 0 1,1 0-1,0-1 1,-1 1-1,1 0 0,-1 0 1,1 0-1,0 0 1,0 0-1,0 0 1,0 0-1,0 1 1,-1-1-1,2 0 1,-1 0-1,0 1 1,0-1-1,2 0 0,2-2-29,1 1 0,-1-1 0,1 1 0,0 1 0,6-2 0,-1 1 57,1 1 1,-1 0 0,1 1-1,-1 0 1,1 1-1,-1 1 1,1-1 0,-1 2-1,0-1 1,0 2 0,0-1-1,0 2 1,-1-1-1,12 8 1,-17-9 61,0 0-1,-1 0 0,0 1 1,0-1-1,0 1 1,0 0-1,0 0 1,-1 1-1,1-1 1,-1 1-1,0 0 0,-1 0 1,1 0-1,-1 0 1,3 10-1,-3-6-18,0 0-1,0 0 1,-1 0 0,0 0-1,-1 0 1,0 1-1,-1-1 1,-2 16 0,2-20-43,0 5 93,-1 0 0,-1-1 0,1 1 0,-2-1 0,-4 12 0,7-20 15,10-6 27,12-17-191,13-10 29,-9 11-74,2 2-1,49-29 0,-74 47 91,-1 0 0,1 0 0,0 1 1,-1-1-1,1 0 0,0 1 0,-1 0 0,1-1 0,0 1 0,-1 0 0,1 0 1,0-1-1,0 1 0,0 1 0,-1-1 0,1 0 0,0 0 0,-1 1 0,1-1 1,0 1-1,0-1 0,-1 1 0,1 0 0,-1 0 0,1 0 0,-1-1 0,1 2 1,-1-1-1,0 0 0,1 0 0,-1 0 0,0 1 0,0-1 0,0 0 0,0 1 1,0-1-1,0 1 0,0-1 0,0 1 0,-1 0 0,1-1 0,-1 1 0,1 0 1,0 1-1,0 5 61,-1 0-1,1-1 1,-1 1 0,-2 11 0,1 23 280,1-39-300,0 0 0,1-1-1,-1 1 1,1 0 0,0 0-1,0-1 1,0 1 0,0-1 0,0 1-1,0-1 1,3 5 0,-2-6-29,-1 0 1,1 0 0,0 1-1,-1-1 1,1 0 0,0 0-1,-1-1 1,1 1 0,0 0-1,0-1 1,0 1 0,0-1-1,0 1 1,0-1 0,-1 0-1,1 0 1,4 0 0,3 0 34,0-1 1,14-3 0,-3 0-20,-1-1 1,1-1-1,-1-1 1,0 0-1,19-12 1,-26 13-83,-1-1 0,-1-1 0,0 1 0,0-2 0,0 1 0,-1-1 0,0-1 0,-1 0 1,9-12-1,-4 0 12,-1-1 0,-1 0 0,0-1 0,-2 0 0,6-26 0,-15 49 36,0 1-1,1-1 0,-1 1 0,0-1 0,0 0 0,0 1 1,0-1-1,0 1 0,0-1 0,0 0 0,0 1 1,0-1-1,0 1 0,0-1 0,0 0 0,0 1 0,0-1 1,-1 1-1,1-1 0,0 0 0,-1 1 0,1-1 1,-1 1 0,1 0 0,0-1 0,-1 1 0,1 0 0,-1 0 1,1 0-1,0 0 0,-1 1 0,1-1 0,-1 0 0,1 0 1,0 0-1,-1 0 0,1 0 0,0 0 0,-1 1 0,1-1 1,-1 0-1,1 0 0,0 0 0,0 1 0,-1-1 0,1 0 1,0 0-1,-1 1 0,1-1 0,0 0 0,0 1 0,0-1 1,-1 0-1,1 1 0,0 0 0,-11 14-8,2 1-1,0 1 1,1 0 0,0 0-1,2 1 1,0-1 0,-4 21-1,9-33 63,0 0 0,0 1 0,1-1 0,0 1 0,0-1 0,0 1 0,1-1 0,0 1-1,0-1 1,3 10 0,-3-13-12,-1 1-1,1-1 1,0 0-1,1 1 0,-1-1 1,0 0-1,1 0 1,-1 0-1,1 0 1,0 0-1,0 0 1,-1-1-1,1 1 0,0-1 1,0 1-1,1-1 1,-1 1-1,0-1 1,0 0-1,1 0 0,-1 0 1,1-1-1,-1 1 1,1-1-1,2 1 1,1-1-9,-1 0 0,0 0 0,1-1 0,-1 1 0,0-1 0,0-1 0,0 1 0,0-1 0,0 0 0,7-3 0,5-5-82,24-17-1,-20 13 26,7-6-35,-17 12 74,0 0-1,1 0 0,0 1 1,0 1-1,22-9 0,-33 14-10,0 1-1,-1 0 1,1 0-1,-1-1 1,1 1-1,0 0 1,-1 0-1,1 0 1,0 0-1,-1 0 1,1 0 0,0 0-1,-1 0 1,1 0-1,0 0 1,-1 0-1,1 0 1,-1 1-1,1-1 1,0 0-1,-1 0 1,1 1-1,-1-1 1,1 0-1,-1 1 1,1-1-1,-1 0 1,1 1-1,-1-1 1,1 1-1,-1-1 1,1 1-1,-1-1 1,0 1-1,1-1 1,-1 1-1,0 0 1,1 0-1,-1 1 8,1 0 0,-1 0 0,0-1 0,0 1 0,0 0 0,-1 0-1,1-1 1,0 1 0,0 0 0,-1 0 0,1-1 0,-1 1-1,-1 2 1,-10 18 172,-1 0-1,0-1 0,-32 37 1,42-54-19,4-3-66,8-5-59,17-12-209,-24 14 168,22-13-209,-1 1 0,2 1 0,-1 1 0,2 2 0,35-11 0,-56 19 165,-1 1 1,1 1 0,-1-1-1,1 1 1,0 0-1,7 0 1,-10 1 54,-1-1-1,1 0 1,-1 1 0,1-1 0,-1 1-1,0-1 1,1 1 0,-1 0-1,0-1 1,1 1 0,-1 0-1,0 0 1,0 0 0,0 0-1,0 0 1,0 0 0,0 0 0,0 1-1,0-1 1,0 0 0,-1 0-1,1 1 1,0 1 0,2 5 56,-1 0 0,0 1-1,2 16 1,0 1 34,-4-25-71,1 0 0,-1 0-1,0 1 1,1-1 0,-1 0 0,1 0-1,0 0 1,-1 0 0,1 0 0,0 0-1,0 0 1,-1 0 0,1 0 0,0 0-1,0-1 1,0 1 0,0 0 0,2 1-1,0-1 13,-1 0-1,1 0 0,0 0 1,0 0-1,0 0 0,0-1 1,5 1-1,1-1 62,0 0 1,0 0-1,0-1 1,11-2-1,-11 1-103,1-1-1,0 0 0,0 0 0,-1-1 1,0 0-1,0 0 0,0-1 1,0-1-1,-1 1 0,0-1 0,0-1 1,-1 1-1,1-1 0,-1-1 1,-1 1-1,1-1 0,-1 0 0,7-14 1,18-39-98,31-88 1,-8 18 43,-34 88 95,49-123 114,18-147-807,-85 303 543,0 0 0,0 0 0,0-11 0,-3 19-236,-1 5 249,-4 8 70,-87 219 676,73-168-458,3 1 1,2 1 0,4 1 0,2-1 0,-1 132-1,10-181-111,0 0 0,2 1-1,0-1 1,0 0 0,9 26-1,-10-37-37,1 1-1,0-1 0,-1 0 1,1 0-1,1 0 0,-1 0 1,1 0-1,-1-1 1,1 1-1,0-1 0,0 0 1,1 1-1,-1-1 0,1-1 1,0 1-1,-1 0 0,1-1 1,0 0-1,0 0 1,1 0-1,-1-1 0,0 1 1,9 1-1,-5-3-16,-1 1 0,0-2-1,0 1 1,1-1 0,-1 0 0,0 0-1,0-1 1,0 0 0,0-1 0,0 1-1,-1-1 1,1 0 0,-1-1 0,11-7 0,0-1-16,-1-1 1,0-1-1,26-29 1,44-61-236,-74 93 203,-12 11 33,0 0 1,0 1 0,0-1-1,0 0 1,0 0 0,0 0-1,0 0 1,0 0-1,0 1 1,0-1 0,0 0-1,0 0 1,0 0 0,0 0-1,0 0 1,0 1 0,0-1-1,0 0 1,1 0 0,-1 0-1,0 0 1,0 0-1,0 0 1,0 0 0,0 0-1,0 1 1,0-1 0,1 0-1,-1 0 1,0 0 0,0 0-1,0 0 1,0 0-1,0 0 1,0 0 0,1 0-1,-1 0 1,0 0 0,0 0-1,0 0 1,0 0 0,0 0-1,1 0 1,-1 0 0,0 0-1,0 0 1,0 0-1,0 0 1,0 0 0,1 0-1,-1 0 1,0 0 0,0 0-1,0 0 1,0-1 0,0 1-1,1 0 1,-6 16-22,4-15 21,-39 105 452,-13 34 288,52-137-715,0-1 1,1 0 0,-1 1 0,1-1 0,-1 1-1,1-1 1,0 1 0,0-1 0,0 1-1,0-1 1,0 1 0,0-1 0,1 1 0,0 2-1,0-4-15,0 1 0,0-1 0,0 0-1,0 1 1,0-1 0,0 0-1,0 0 1,0 0 0,0 0-1,1 0 1,-1 0 0,0 0 0,1-1-1,-1 1 1,1 0 0,-1-1-1,1 1 1,-1-1 0,1 1-1,-1-1 1,1 0 0,-1 0 0,1 0-1,2 0 1,7 1-98,1-2-1,0 0 1,0 0-1,0-1 1,0 0 0,-1-1-1,1-1 1,16-6 0,10-8-319,38-23 0,-13 10 405,-19 11 6,-29 15-131,-15 5 128,0 0 0,0 0 0,0 0-1,0 0 1,0 0 0,1 0 0,-1 0-1,0 0 1,0 1 0,0-1 0,0 0-1,0 0 1,0 0 0,0 0 0,0 0-1,1 0 1,-1 0 0,0 1 0,0-1 0,0 0-1,0 0 1,0 0 0,0 0 0,0 0-1,0 0 1,0 1 0,0-1 0,0 0-1,0 0 1,0 0 0,0 0 0,0 0 0,0 1-1,0-1 1,0 0 0,0 0 0,0 0-1,0 0 1,0 0 0,0 0 0,0 1-1,-1-1 1,1 0 0,0 0 0,0 0-1,-15 22-27,11-17 134,-19 22 274,-28 27-1,40-43-185,5-6-125,1 1 0,0 1 0,0-1-1,0 1 1,-4 9 0,10-16-71,0 0 1,1 0-1,-1 0 1,0 0-1,0-1 1,1 1-1,-1 0 1,0 0-1,0-1 1,0 1-1,1-1 1,0 0-1,11-7-352,0-1-1,-1 0 1,0-1 0,15-14-1,2-3-175,-19 20 277,-10 7 249,0 0 1,0 0-1,0 0 0,0 0 1,0 0-1,0 0 0,1 0 0,-1 0 1,0 0-1,0 0 0,0 0 0,0 0 1,0 0-1,0 0 0,0 0 1,1 0-1,-1 0 0,0 0 0,0 0 1,0 0-1,0 0 0,0 0 1,0 0-1,0 0 0,0 0 0,1 0 1,-1 0-1,0 0 0,0 0 1,0 0-1,0 0 0,0 0 0,0 1 1,0-1-1,0 0 0,0 0 1,0 0-1,0 0 0,1 0 0,-1 0 1,0 0-1,-3 20-38,2-18 106,0 6 85,-3 5 121,2-1 0,0 1-1,0 0 1,1 20 0,1-30-235,0-1 1,0 0-1,0 0 0,0 1 0,1-1 0,-1 0 0,1 0 0,0 0 0,-1 1 0,1-1 0,0 0 0,0 0 0,0 0 0,1-1 0,-1 1 0,0 0 0,1 0 0,-1-1 0,1 1 1,0 0-1,-1-1 0,1 0 0,0 1 0,0-1 0,0 0 0,0 0 0,0 0 0,0 0 0,0-1 0,1 1 0,-1 0 0,0-1 0,4 1 0,7-1-9,-1-1-1,1 0 0,0 0 0,0-2 1,-1 1-1,1-2 0,14-5 0,-3 2-61,-17 4 28,32-8-133,42-19 1,-68 24 121,0-1 0,-1 0-1,1 0 1,-2-2 0,1 1 0,-1-1 0,10-12 0,-9 8-40,-1-2-1,0 1 1,-1-1-1,-1-1 0,0 0 1,10-27-1,27-106-252,-39 123 263,66-286-401,-70 299 382,0-1-1,-1 1 1,-1-1 0,0 1 0,-2-27 0,1 39 69,0 1 0,0 0 0,0-1 0,0 1-1,0 0 1,0 0 0,0-1 0,0 1 0,0 0 0,-1 0 0,1-1 0,0 1-1,0 0 1,0-1 0,0 1 0,0 0 0,0 0 0,0-1 0,-1 1 0,1 0 0,0 0-1,0 0 1,0-1 0,-1 1 0,1 0 0,0 0 0,0 0 0,-1 0 0,1-1-1,0 1 1,0 0 0,-1 0 0,1 0 0,0 0 0,0 0 0,-1 0 0,1 0 0,0 0-1,-1 0 1,1 0 0,-1 0 0,-10 8 54,4-2 41,1 1-1,0 0 1,1 0 0,0 1 0,0 0 0,1 0 0,-1 0-1,2 0 1,-5 12 0,-1 10 312,-8 45 0,10-27-245,1 0 0,2 0 0,2 0 0,3 0 0,1 1 0,11 52 0,-10-82-114,2-1 0,0 0 0,12 28-1,-13-38-405,0-1 0,1 1 0,-1-1 0,7 7 0,-7-10-562,0 1 1,0-1-1,1 0 0,0 0 1,0-1-1,7 5 0,7 1-5088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7:49.3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989 92 10624,'-23'-4'3936,"28"8"-3040,13 1-256,-9-5-352,6 0-288,-2 0-1152,0 0 640,1 3-3296,-1 0 2112,5 11-3584</inkml:trace>
  <inkml:trace contextRef="#ctx0" brushRef="#br0" timeOffset="1">1 132 12704,'13'-15'4703,"54"10"-3647,27-10-288,-36 1-288,47-1-416,35-1 32,3 1-32,-12-2-1728,12 6 896,1 2-8575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14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7 342 5312,'1'-8'1119,"-1"0"0,2 1 0,-1-1 0,1 0 0,5-13 0,-4 19-659,0 7-261,1 11-10,-3 11 140,0 1 0,-5 44 0,2-42-281,-8 364 731,10-392-763,2 32 549,-1 0 0,-7 57 1,1-73 102,5-18-657,0 0-1,0 0 0,0 0 0,0 0 1,0 0-1,-1 0 0,1 0 0,0 0 1,0 0-1,0 0 0,0 0 0,0 0 1,0 0-1,-1 0 0,1 0 0,0 0 1,0 0-1,0 0 0,0 0 1,0 0-1,0 0 0,0 0 0,-1 0 1,1 0-1,0 0 0,0 0 0,0 0 1,0 0-1,0 0 0,0 0 0,0-1 1,0 1-1,0 0 0,-1 0 1,1 0-1,0 0 0,0 0 0,0 0 1,0 0-1,0 0 0,0-1 0,0 1 1,0 0-1,0 0 0,0 0 0,0 0 1,0 0-1,0 0 0,0-1 1,0 1-1,0 0 0,0 0 0,0 0 1,0 0-1,0 0 0,0-1 0,-1-5 129,0 0-1,0 0 1,0-10-1,5-105 108,-5 80-171,3-78 52,16-8-94,-5 50-34,-4 7-118,3 0 0,42-135 0,-50 196 99,0 0 0,0 0 0,0 0 0,1 1 0,0-1 0,1 1 0,9-11 1,-12 16 8,0 0 0,1 1 0,-1-1 1,0 0-1,1 1 0,0 0 1,-1 0-1,1 0 0,0 0 1,0 1-1,0-1 0,0 1 1,0 0-1,1 0 0,-1 1 1,0-1-1,0 1 0,1 0 0,5 0 1,-3 1 9,-1 1-1,1-1 1,-1 1 0,0 0 0,0 1 0,0-1 0,0 1 0,0 0-1,-1 1 1,1-1 0,-1 1 0,0 0 0,0 1 0,0-1 0,-1 1-1,1 0 1,6 10 0,-3-2-2,0 0 0,-1 0 0,-1 1 0,0 0-1,-1 1 1,6 21 0,-9-28 23,0 1 0,-1-1-1,0 1 1,0-1 0,-1 1 0,0-1 0,-1 1-1,0-1 1,0 1 0,-1-1 0,0 1-1,0-1 1,-1 0 0,0 0 0,0 0 0,-1-1-1,0 1 1,0-1 0,-1 0 0,0 0-1,-1 0 1,1-1 0,-8 8 0,-8 4 110,-44 31 1,42-33-99,18-13 7,3-2-56,0 0 0,0 1 0,0-1 0,0 1 1,1-1-1,-1 1 0,-2 3 0,3-4 8,1 0 0,0 0 0,-1-1 0,1 1 0,0 0 0,0 0 0,0-1 0,0 1-1,0 0 1,0 0 0,0 0 0,0-1 0,0 1 0,0 0 0,0 0 0,1-1 0,-1 1 0,0 0 0,0 0 0,1-1 0,-1 1 0,1 0 0,-1-1-1,1 1 1,-1 0 0,1-1 0,-1 1 0,1-1 0,0 2 0,5 3 8,1-1 0,-1 1-1,1-1 1,0 0 0,0-1 0,1 1-1,13 3 1,-1 1 0,-7-2-20,0 0 0,0 1-1,-1 0 1,0 1 0,0 1-1,-1-1 1,0 2 0,-1 0-1,0 0 1,0 1 0,-1 0-1,8 13 1,-12-16 40,-1 0 0,0 0 0,0 1 0,0 0 0,-1-1 0,-1 1 0,1 0 0,-1 1-1,-1-1 1,0 0 0,0 1 0,-1-1 0,0 0 0,0 1 0,-1-1 0,0 0 0,-1 0 0,0 1 0,-5 10 0,3-11 22,0-1 0,0 0 0,-1 0 0,0 0 0,-1-1 1,0 1-1,0-1 0,0-1 0,-1 1 0,0-1 0,0 0 0,-1-1 0,-9 6 0,3-3 25,0-1 0,-1 0-1,0-1 1,0 0-1,-1-1 1,-25 4-1,18-6-67,-31-1-1,53-2-24,84 3-10,-51-5 175,-1-1 0,1-2 0,-1 0-1,1-3 1,37-13 0,-51 14-98,0-1-1,-1-1 0,1 0 1,-2-1-1,1-1 1,-1 0-1,-1-2 1,0 1-1,23-28 0,-20 18-11,-1 0-1,-1-1 1,0-1 0,-2 0-1,17-42 1,-19 37 79,-3 6-118,13-43 0,-22 63 5,1 0-1,0 1 1,0-1 0,0 1 0,1 0-1,-1-1 1,0 1 0,1 0 0,0 0-1,-1 0 1,1 0 0,0 0-1,0 0 1,0 0 0,0 1 0,0-1-1,5-1 1,1-2-3,1 1-1,0 1 1,13-4 0,-13 5-33,7-3 70,0 2-1,0-1 0,20 0 1,-30 4-39,0-1 0,0 1 0,0 1 0,0-1 0,0 1 0,0 0 0,0 0 0,0 1 0,0 0 1,0 0-1,9 5 0,-13-6 15,0 1 0,0-1 0,-1 1 0,1 0 0,0-1 0,-1 1 1,0 0-1,1 0 0,-1 0 0,0 0 0,0 0 0,0 0 0,0 0 1,0 1-1,-1-1 0,1 0 0,-1 0 0,1 5 0,0 4 13,-1-1 1,0 1-1,-2 10 0,0 1 60,-6 62-86,0 21-9,8-101 29,0 0-1,1 0 1,-1 0-1,1 0 1,0 0 0,0 0-1,0-1 1,0 1-1,0 0 1,1 0 0,0-1-1,0 1 1,0-1-1,3 4 1,-3-5 6,-1-1-1,1 1 1,0 0 0,0-1-1,0 0 1,0 1 0,0-1-1,0 0 1,0 0 0,1 0 0,-1 0-1,0-1 1,1 1 0,-1 0-1,0-1 1,1 0 0,-1 0-1,1 1 1,-1-1 0,1-1-1,-1 1 1,0 0 0,1-1-1,2 0 1,9-3 18,0 0-1,-1-1 1,1-1 0,-1 0 0,0-1-1,-1 0 1,15-11 0,76-72 166,-76 64-270,2 1 0,43-30 0,-63 49 36,-6 5 36,0-1 1,0 0-1,0 1 1,0-2-1,-1 1 1,1 0-1,2-3 1,-7 9 45,1 0 1,-1 0 0,1 0-1,-2 8 1,0 4-53,-9 25 10,3 0 0,-7 64 0,14-87-7,1 0 0,0 0 0,1 0 0,1 0 0,1 0 0,4 21 0,-6-37 21,0-1 0,1 1 0,-1-1-1,1 0 1,-1 1 0,1-1 0,-1 0 0,1 1-1,0-1 1,0 0 0,-1 0 0,1 0 0,0 1-1,0-1 1,0 0 0,0 0 0,0-1 0,1 1-1,-1 0 1,0 0 0,0 0 0,1-1 0,-1 1-1,0-1 1,1 1 0,2 0 0,-3-1-3,1 0 1,-1-1 0,1 1 0,-1-1 0,1 1 0,-1-1-1,1 0 1,-1 1 0,1-1 0,-1 0 0,0 0-1,1 0 1,-1 0 0,0 0 0,0 0 0,0 0 0,0 0-1,0-1 1,0 1 0,0 0 0,0-1 0,0 1 0,-1-1-1,1 1 1,0-3 0,10-26-20,-1 0 1,-2-1-1,-1 0 0,-1 0 1,-2 0-1,-2-1 0,0-31 1,-4 35-109,2 27 98,-1-1 0,1 1 0,0-1 0,-1 1 0,1-1 0,-1 1 0,0 0 1,1-1-1,-1 1 0,0 0 0,0-1 0,0 1 0,-1-1 0,2 2 10,0-1 0,0 1-1,0 0 1,-1 0 0,1 0 0,0 0-1,0 0 1,0 0 0,0 0 0,0 0-1,-1 0 1,1 0 0,0 0-1,0 0 1,0 0 0,0 0 0,0 0-1,-1 0 1,1 1 0,0-1-1,0 0 1,0 0 0,0 0 0,0 0-1,0 0 1,-1 0 0,1 0-1,0 0 1,0 0 0,0 0 0,0 1-1,0-1 1,0 0 0,0 0 0,0 0-1,0 0 1,0 0 0,-1 0-1,1 1 1,0-1 0,0 0 0,0 0-1,0 0 1,0 0 0,0 0-1,0 1 1,0-1 0,0 0 0,0 0-1,4 56-275,-3-43 318,1 0 0,0 0 0,1 0 0,0 0-1,1 0 1,1 0 0,0-1 0,0 0 0,1 0 0,1-1 0,9 13 0,-12-19 4,1 1 0,-1-1 0,2 0 0,-1 0 0,0-1 0,1 0 0,11 7 0,-13-9-17,-1 0 1,0 0-1,0-1 1,1 0 0,-1 0-1,1 0 1,-1 0-1,1 0 1,-1-1 0,1 0-1,0 1 1,-1-1-1,1-1 1,-1 1-1,1 0 1,0-1 0,4-1-1,3-3 13,-1 0 1,0 0-1,-1-1 0,1-1 0,16-14 0,37-42-74,72-88-127,-133 149 148,-1 1 0,1-1 0,0 1 0,0-1 0,0 1 0,0 0 0,0-1 0,0 1 0,0 0 0,0 0 0,0 1 0,4-2 0,-5 2 12,0 0 1,0 0-1,0 0 0,0 0 0,0 0 0,0 0 0,0 0 1,0 0-1,0 1 0,0-1 0,0 0 0,-1 1 1,1-1-1,0 1 0,0-1 0,0 1 0,0-1 1,-1 1-1,1-1 0,0 1 0,-1 0 0,1 0 0,0-1 1,-1 1-1,1 0 0,-1 0 0,1 0 0,-1-1 1,1 1-1,-1 0 0,0 0 0,1 1 0,2 12 3,0 0-1,-1 0 0,0 0 0,-1 0 1,-1 0-1,-1 18 0,0-3 121,1 73 314,1-102-427,-1 0-1,0 0 0,0 0 1,0 0-1,0 0 0,1 0 1,-1 0-1,0 0 1,0 0-1,0 0 0,1 0 1,-1 0-1,0 0 0,0 0 1,0 0-1,0-1 0,1 1 1,-1 0-1,0 0 1,0 0-1,0 0 0,0 0 1,0 0-1,1-1 0,-1 1 1,0 0-1,0 0 0,0 0 1,0 0-1,0-1 1,0 1-1,0 0 0,0 0 1,0 0-1,0 0 0,0-1 1,0 1-1,0 0 0,0 0 1,0-1-1,37-113 7,-30 95 14,25-55-163,-28 67 89,0 0 0,0 1-1,0-1 1,1 1-1,0 0 1,1 0-1,11-10 1,-16 16 30,-1-1 1,1 1 0,0-1 0,-1 1 0,1-1-1,0 1 1,0-1 0,0 1 0,-1 0-1,1-1 1,0 1 0,0 0 0,0 0 0,0 0-1,0 0 1,-1 0 0,1 0 0,0 0 0,0 0-1,0 0 1,0 0 0,0 0 0,1 1 0,-1-1-4,0 1 0,0 0 1,0 0-1,1 0 1,-1 0-1,-1 0 0,1 0 1,0 0-1,0 0 1,0 0-1,0 0 0,-1 0 1,2 3-1,0 2 9,1 1-1,-1-1 1,-1 1-1,2 11 1,2 75 109,0-2 86,-5-89-180,0-1 1,0 1-1,0-1 1,1 1-1,-1-1 1,1 1 0,-1-1-1,1 1 1,-1-1-1,1 0 1,0 1-1,0-1 1,0 0-1,0 1 1,0-1 0,0 0-1,0 0 1,0 0-1,0 0 1,0 0-1,2 1 1,-1-2 4,0 1-1,-1-1 1,1 1 0,0-1-1,0 0 1,-1 0 0,1 0-1,0 0 1,0 0 0,0 0-1,-1 0 1,1 0 0,0-1-1,0 1 1,-1-1 0,1 1 0,0-1-1,-1 0 1,3-1 0,10-7 5,0 0 0,-1-1 0,0 0 0,14-15 0,-5 5-76,25-21-167,1 3 1,68-40-1,-108 74 203,1 0-1,0 0 1,0 1 0,0 0 0,1 0-1,-1 1 1,0 0 0,1 1-1,0 0 1,14 1 0,-16-2-113,-19 10 261,6-2-115,0 1 0,0-1 0,0 1 0,1 1 0,0-1 0,-5 13 0,0 2 0,3-11-18,2 0-1,-1 1 0,2-1 0,-1 1 1,2 0-1,-3 24 0,5-30 8,-1-1-1,1 1 1,1 0-1,-1 0 1,1 0 0,0-1-1,1 1 1,-1 0-1,1-1 1,0 1-1,0-1 1,1 1 0,0-1-1,0 0 1,0 0-1,7 8 1,-8-12 10,-1 1 0,1 0 0,0-1 1,0 1-1,0-1 0,0 0 0,0 1 0,1-1 0,-1 0 1,0 0-1,0 0 0,1-1 0,-1 1 0,1-1 0,-1 1 1,0-1-1,1 0 0,-1 0 0,1 0 0,-1 0 0,1 0 1,-1 0-1,0-1 0,1 1 0,-1-1 0,0 0 0,1 0 0,-1 0 1,3-1-1,5-4 16,-1 1 0,1-2 0,-1 0 0,15-13 0,-24 20-25,228-230-650,-152 150 271,-43 46 195,51-73 0,-73 89 168,0-1 0,-2 0 1,0 0-1,8-29 1,17-82-127,-10 31-81,-15 67 133,-3 17 31,-2-1 1,0-1-1,0 1 0,1-29 0,-5 45 44,0 0-1,0-1 1,0 1-1,0 0 1,0 0-1,0 0 1,0-1-1,0 1 1,1 0-1,-1 0 1,-1 0-1,1 0 1,0-1-1,0 1 1,0 0-1,0 0 1,0 0-1,0-1 1,0 1-1,0 0 1,0 0-1,0 0 1,0 0-1,0-1 1,0 1-1,-1 0 1,1 0-1,0 0 1,0 0-1,0 0 1,0-1-1,0 1 1,-1 0-1,1 0 1,-5 6-215,-6 17 69,-45 130 741,5-8 237,21-74-614,-14 36 117,7 9 10,-40 222 1,73-319-230,1-4 68,0 1 0,0 19 0,3-35-164,0 0-1,0 0 1,0 0-1,0 0 1,0 0 0,0 0-1,0 0 1,0 1-1,0-1 1,0 0 0,0 0-1,0 0 1,0 0 0,0 0-1,0 0 1,0 0-1,0 0 1,0 0 0,0 1-1,0-1 1,0 0-1,1 0 1,-1 0 0,0 0-1,0 0 1,0 0-1,0 0 1,0 0 0,0 0-1,0 0 1,0 0 0,0 0-1,0 0 1,0 0-1,1 0 1,-1 0 0,0 0-1,0 0 1,0 0-1,0 0 1,0 0 0,0 0-1,0 0 1,0 0-1,1 0 1,-1 0 0,0 0-1,0 0 1,0 0 0,0 0-1,0 0 1,0 0-1,0 0 1,0 0 0,0 0-1,0 0 1,1 0-1,-1 0 1,0 0 0,0-1-1,0 1 1,0 0-1,0 0 1,0 0 0,10-9 3,10-15-309,-18 21 267,60-83-655,-47 62 676,1 1 1,2 0-1,0 2 1,32-31-1,-43 46-11,-3 3 17,0-1 0,1 0 0,-1 1-1,1 0 1,0 0 0,6-3 0,-10 6 3,1-1 1,-1 1-1,0 0 1,0 0-1,0 0 0,1-1 1,-1 1-1,0 0 1,0 1-1,0-1 1,1 0-1,-1 0 1,0 0-1,0 1 0,0-1 1,1 1-1,-1-1 1,0 1-1,0-1 1,0 1-1,0-1 0,0 1 1,0 0-1,0 0 1,0 0-1,0-1 1,-1 1-1,1 0 1,0 0-1,0 0 0,-1 0 1,1 0-1,-1 1 1,1-1-1,0 2 1,2 4 12,0 0 0,-1 0 0,0 0 1,0 0-1,-1 1 0,1 14 1,-2 50 199,-1-32-121,0-23-29,1-6 14,0 0-1,0-1 1,1 1 0,0-1 0,5 20 0,-3-18 76,4 10 68,-6-21-209,-1-1-1,0 1 0,0-1 1,0 0-1,1 1 0,-1-1 1,0 1-1,0-1 0,1 1 1,-1-1-1,0 0 0,1 1 1,-1-1-1,1 0 0,-1 1 1,0-1-1,1 0 0,-1 0 1,1 1-1,-1-1 0,1 0 1,-1 0-1,1 0 0,-1 1 1,1-1-1,-1 0 0,1 0 1,-1 0-1,1 0 0,-1 0 1,1 0-1,0 0 0,2-1 6,-1 0 0,1-1 0,0 1 0,-1-1 0,1 1 0,-1-1 0,0 0 0,1 0 0,-1 0 0,0 0 0,0 0 0,0 0 0,3-5 0,1-4 19,11-22 1,-9 17 30,37-83 58,-23 50-155,37-63 0,-43 87-9,21-38-218,-58 154-256,17-70 566,1 1 1,1-1 0,1 1 0,1 0-1,1 0 1,1-1 0,1 1 0,6 24 0,-8-41-21,1 0 0,-1-1 0,1 1 0,0 0 0,1-1 0,-1 1 0,1-1 0,0 0 0,0 0 0,0 0 0,1 0 0,4 4 0,-6-7-20,-1 1 1,1-1 0,0 0-1,0 0 1,0 0 0,0 0-1,0 0 1,0 0 0,1-1 0,-1 1-1,0-1 1,0 0 0,0 1-1,1-1 1,-1 0 0,0 0-1,0 0 1,1-1 0,-1 1-1,0 0 1,0-1 0,0 0-1,0 1 1,1-1 0,-1 0-1,0 0 1,0 0 0,-1 0 0,1 0-1,2-2 1,15-13 17,-1-1-1,0-1 1,26-33 0,-27 31-38,28-37-176,25-29 129,-59 74 32,1 0-1,1 0 0,-1 1 0,18-11 0,-29 22 20,0-1 0,0 0-1,0 1 1,-1 0 0,1-1 0,0 1-1,0-1 1,0 1 0,0 0 0,0 0-1,0 0 1,0-1 0,0 1 0,0 0-1,2 0 1,-3 1 1,1-1-1,-1 0 1,1 0-1,-1 1 1,1-1-1,-1 0 1,1 0 0,-1 1-1,1-1 1,-1 1-1,1-1 1,-1 0-1,1 1 1,-1-1-1,0 1 1,1-1 0,-1 1-1,1 0 1,0 3-14,0-1-1,0 1 1,0 0 0,0-1 0,-1 1 0,1 4 0,-1-5 21,1 62 14,-10 105 0,8-160 3,0 4 13,0-10 13,0-1 1,1 1-1,0 0 1,0 0-1,0 0 1,0 0 0,0 0-1,2 5 1,-2-9-41,0 0 0,1 0 1,-1 0-1,0 0 1,1 0-1,-1 0 1,0 0-1,1 0 0,-1 0 1,0 0-1,1 0 1,-1 0-1,0 0 0,0 0 1,1 0-1,-1 0 1,0 0-1,1 0 1,-1-1-1,0 1 0,0 0 1,1 0-1,-1 0 1,0 0-1,0-1 0,1 1 1,-1 0-1,0 0 1,0-1-1,0 1 1,1 0-1,-1 0 0,0-1 1,0 1-1,7-11-141,-1 0 0,0 0 0,0-1 0,5-17 0,0 0-106,-2 7 125,0 1 0,2-1 0,1 2 0,0 0 0,1 0 0,30-33 0,-42 53 106,0-1 1,-1 0 0,1 1 0,-1-1 0,1 1 0,0-1 0,0 1 0,-1-1-1,1 1 1,0-1 0,0 1 0,-1 0 0,1-1 0,0 1 0,0 0-1,0 0 1,1 0 0,-2 0 9,1 0 0,0 0-1,-1 0 1,1 0 0,-1 1 0,1-1 0,-1 0-1,1 0 1,-1 1 0,1-1 0,-1 0-1,0 1 1,1-1 0,-1 0 0,1 1 0,-1-1-1,0 1 1,1-1 0,-1 1 0,1 0-1,0 2 15,0 0 0,0 0 1,0 0-1,0 1 0,0-1 0,-1 0 0,0 0 0,1 7 0,-3 14 203,0 1-1,-10 38 1,-3 24 80,14-74-266,0-8-18,0 0-1,1 0 1,-1 0 0,1 0-1,1 0 1,-1 0 0,2 7-1,-1-11-4,-1 0 0,0 0 0,1 0 0,-1 0 0,1 0 0,0 0 0,-1 0 0,1 0 0,0 0 0,0 0 0,-1 0 0,1-1 1,0 1-1,0 0 0,2 0 0,-1 0 10,0 0 1,0 0 0,0-1-1,0 1 1,0-1 0,0 0-1,0 1 1,0-1 0,0 0 0,5-1-1,18-2-47,1-2 0,-1-1 1,32-12-1,-32 10-16,21-7-70,79-37 1,-101 39 106,-1 0 0,0-2 0,-1 0 0,39-37 0,-39 30 92,-1 0 0,-1-1 0,-1-2 0,31-51 1,-49 74-90,-1 1 1,1 0-1,0-1 1,0 0-1,-1 1 0,1-1 1,-1 1-1,0-1 1,1 0-1,-1 1 1,0-1-1,0 0 1,0 1-1,0-1 1,0 0-1,0 1 1,-1-4-1,1 5 1,0-1 0,0 1 1,-1 0-1,1 0 0,0-1 0,0 1 0,0 0 0,-1 0 0,1-1 0,0 1 0,0 0 1,0 0-1,-1 0 0,1-1 0,0 1 0,0 0 0,-1 0 0,1 0 0,0 0 0,-1 0 0,1 0 1,0-1-1,0 1 0,-1 0 0,1 0 0,0 0 0,-1 0 0,1 0 0,0 0 0,-1 0 0,1 0 1,0 0-1,0 0 0,-1 0 0,1 1 0,0-1 0,-1 0 0,1 0 0,0 0 0,0 0 1,-1 0-1,1 1 0,0-1 0,0 0 0,-1 0 0,1 0 0,0 1 0,0-1 0,-1 0 0,-15 15-136,8-3 116,0 1 0,0-1 0,1 1 0,1 1 0,-6 17 0,-21 75 156,28-87-109,-13 63 26,17-74-15,0 0-1,0 0 0,1 0 1,0 0-1,1 0 1,0 0-1,0 0 1,2 8-1,-2-16-7,-1 1 0,0 0 0,0 0 0,0 0 0,0 0 0,1-1 0,-1 1 0,0 0 0,1 0-1,-1-1 1,1 1 0,-1 0 0,1-1 0,-1 1 0,1 0 0,-1-1 0,1 1 0,0-1 0,-1 1 0,1-1 0,0 1-1,-1-1 1,2 1 0,-1-1-12,0 0 0,-1 0 0,1-1 0,0 1 0,-1 0 0,1-1 0,0 1 0,-1 0 0,1-1-1,-1 1 1,1-1 0,-1 1 0,1-1 0,-1 1 0,1-1 0,-1 1 0,1-1 0,-1 1 0,1-1 0,-1-1 0,4-5 27,0-1 1,5-15 0,-9 22-34,13-46-104,12-75 0,-14 57-10,-9 52 120,2-9-379,-2 20 141,-2 14 60,-5 281-117,1 115 529,5-393-226,-2 249 450,1-254-388,-1 1-1,0-1 0,-1 0 0,-6 19 1,7-26-65,0 1 0,-1-1 0,0 0 0,0 0 1,0 0-1,0 0 0,0 0 0,-1 0 0,1 0 1,-1-1-1,1 1 0,-1-1 0,0 0 0,0 0 1,0 0-1,-5 2 0,5-3-14,0 0 1,0 0-1,0 0 0,0-1 0,-1 0 1,1 1-1,0-1 0,0-1 1,-1 1-1,1 0 0,0-1 1,0 1-1,-1-1 0,-2-1 0,-6-2 52,0-1 0,-12-6-1,13 5-32,0-1-1,1 0 0,0 0 0,0-1 1,1-1-1,0 0 0,0 0 1,1 0-1,0-1 0,1 0 1,0-1-1,1 0 0,-8-17 1,8 14-45,0 0 0,2 0 1,0 0-1,0 0 0,1-1 1,1 0-1,1 1 0,0-1 1,1 0-1,0 0 1,3-15-1,-2 22 12,2 0 0,-1 0 0,1 1 0,0-1 0,0 1 0,1-1-1,0 1 1,0 0 0,1 1 0,0-1 0,0 1 0,1 0 0,-1 0 0,1 1 0,9-7 0,7-4-310,0 2 0,1 1 0,31-14 0,-47 23-722,0 1 0,0 0 1,1 1-1,-1 0 0,1 0 1,-1 0-1,14 0 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15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140 116 10144,'-60'-76'4576,"34"56"-3968,12 12-672,6 4-96,-10-4-384,8 8 320,6 20-6560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17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1183 4640,'-8'14'1504,"8"-14"-1443,0 1 0,0-1 0,-1 0 0,1 1 0,0-1 0,0 1 0,0-1 0,0 0 0,0 1 0,0-1 0,0 0 0,0 1 0,0-1 0,1 0 0,-1 1 0,0-1 0,0 0 0,0 1 0,0-1 0,0 0 0,1 1 0,-1-1 0,0 0 0,0 0 0,0 1 0,1-1 0,-1 0 0,0 0 0,0 1 0,1-1 0,-1 0 0,0 0 0,1 0 0,-1 0 0,0 1 0,1-1 0,-1 0 0,0 0 0,1 0 0,-1 0 0,0 0 0,1 0 0,-1 0 0,0 0 0,1 0 0,-1 0 0,0 0 0,1 0 0,-1 0 0,0 0 0,1 0 0,-1 0 0,0 0 0,1-1 0,-1 1 0,1 0 0,31-34 2960,41-57 1,20-45-2361,-26 37-128,-50 74-428,16-21 1042,39-73 1,-69 113-1005,1-4 141,-2 8-240,-1 3-142,2 36 157,-2-28-65,0-1 0,0 1 0,1 0 0,5 13 0,-4-11 23,0-1 0,3 20 0,7 57 143,-10-67-118,1 0 0,0-1 0,1 0 0,1 0-1,12 24 1,-17-40-22,0 0 0,1 0 0,-1 0 0,1 0 0,0 0 0,0 0 0,0-1 0,0 1 0,0-1 0,1 0 0,-1 1 0,1-1-1,-1 0 1,1 0 0,0-1 0,0 1 0,0-1 0,0 1 0,0-1 0,0 0 0,0 0 0,1 0 0,-1 0 0,0-1 0,0 0 0,1 1 0,-1-1 0,0 0 0,1 0 0,5-2 0,5-1 44,1 0 0,-1-1 0,-1-1 0,25-11 0,51-34 49,-63 34-136,269-161-3,-280 168 143,0-2 0,-1 0 1,16-16-1,-55 64 182,5-12-246,2-4 10,2 1-1,-27 45 0,30-43-7,-24 51 130,32-63-137,0 0 0,1 1 0,0-1 0,-2 18 0,6-26-23,0-1 0,-1 1 1,2 0-1,-1-1 0,0 1 1,1 0-1,-1-1 0,1 1 0,0 0 1,3 5-1,-4-8-14,1 0 1,-1 0-1,1 0 1,0 0-1,-1 0 0,1 0 1,0 0-1,0 0 0,-1 0 1,1-1-1,0 1 1,0 0-1,0 0 0,0-1 1,0 1-1,0-1 0,0 1 1,0-1-1,0 1 1,1-1-1,-1 0 0,0 1 1,0-1-1,0 0 0,0 0 1,0 0-1,1 0 1,-1 0-1,0 0 0,0 0 1,0 0-1,0-1 0,1 1 1,-1 0-1,1-1 1,2-1 6,0 0 1,-1 0-1,1-1 1,-1 1-1,1-1 1,-1 0-1,0 1 1,0-1-1,0-1 1,2-3-1,24-37 68,-25 37-71,16-31 29,24-64 0,-15 31 12,-25 63-104,0 0 0,-1 0 0,0 0 0,-1-1 0,0 1 0,0-1 0,0-10 0,-4 12-297,-3 11 65,-4 11 73,3-1 216,0 0 1,2 0 0,0 1-1,0-1 1,1 1 0,1 0 0,1 0-1,0-1 1,0 1 0,4 23-1,-3-34 0,1-1 0,-1 1 0,1-1 1,0 0-1,0 0 0,1 0 0,-1 1 0,1-1 0,-1 0 0,1-1 0,0 1 0,0 0 0,0 0 0,0-1 0,1 1 0,3 2 0,-4-4 5,0 1-1,1-1 1,-1 0-1,1 0 1,0 0-1,-1 0 1,1 0-1,0 0 1,-1-1-1,1 1 1,0-1-1,0 0 1,0 0-1,0 0 1,-1 0-1,1 0 1,0-1-1,0 1 1,-1-1-1,6-2 1,14-7 58,-1 0-1,0-2 1,31-23 0,-35 24-29,49-34-37,100-89-1,-151 118 2,0-1 0,-1 0-1,0-1 1,-2 0 0,14-27 0,39-99-1,-59 128 11,23-57-53,-4 0 1,24-116-1,-46 172-37,-1 0-1,0 0 0,-1 0 0,-1 0 0,-3-28 1,3 45 59,0-1 0,0 1 0,0-1 0,0 1 0,0-1 0,0 1 0,0-1 0,-1 1 0,1-1 0,0 1 0,0-1 0,-1 1 0,1-1 0,0 1 0,0-1 0,-1 1 0,1 0 0,-1-1-1,-5 4-239,-6 18 16,11-18 250,-6 13-18,0 1 0,2 0 0,-5 20 0,-7 58 87,13-69-63,-1 2 27,-27 184 256,17 4 275,15-182-398,1 0-1,3 1 0,13 60 1,-16-89-116,0-1 0,1 0 0,0 0 0,0-1 1,0 1-1,1 0 0,-1 0 0,6 5 1,-8-10-55,1 1 1,-1-1 0,1 1 0,-1-1-1,1 0 1,0 0 0,-1 1 0,1-1 0,-1 0-1,1 0 1,0 1 0,-1-1 0,1 0-1,0 0 1,-1 0 0,1 0 0,0 0 0,-1 0-1,1 0 1,0 0 0,-1-1 0,1 1-1,0 0 1,0 0 0,15-9 86,3-6-65,20-21 0,-22 20-212,34-25 0,-29 25 69,-12 9-20,0 0 0,1 0 0,0 1 0,19-8 0,-29 13 119,0 1 0,0 0 1,0-1-1,0 1 1,0 0-1,0 0 1,1 0-1,-1-1 0,0 1 1,0 0-1,0 1 1,0-1-1,0 0 1,1 0-1,-1 0 0,1 1 1,-1 0 5,-1-1 1,1 0-1,-1 1 0,1-1 1,0 1-1,-1-1 0,1 1 0,-1 0 1,0-1-1,1 1 0,-1 0 1,1-1-1,-1 1 0,0 0 1,0-1-1,1 1 0,-1 0 1,0 1-1,1 3-12,-1 1-1,0 0 1,0-1-1,-1 1 1,-1 8 0,1-7 12,-3 16-13,-9 92 207,13-101-149,0-1 0,0 0 1,2 1-1,-1-1 1,2 0-1,5 21 1,-7-32-17,0 1 0,0 0 0,0-1 0,1 1-1,-1-1 1,1 1 0,-1-1 0,1 1 0,0-1 0,0 0 0,0 0 0,0 0 0,0 0 0,0 0 0,0-1 0,1 1 0,-1-1 0,1 1 0,-1-1 0,1 0 0,0 0 0,-1 0 0,1 0 0,0 0 0,0-1 0,0 0 0,-1 1 0,1-1 0,0 0 0,0 0 0,0 0 0,5-2 0,1 1-5,-1-2 1,0 1 0,0-1-1,1 0 1,-2-1 0,1 0-1,0 0 1,-1 0 0,13-11-1,15-18 22,-1-2-1,37-48 0,-66 77-39,1-1-1,-1-1 0,0 1 1,0-1-1,-1 0 0,0 0 1,3-9-1,-7 7-201,-5 13 76,-10 16 129,11-12-18,1 0 0,0-1 0,1 1 1,0 0-1,0 0 0,0 1 0,1-1 0,-1 8 0,2-2 51,0 1 0,0 0 0,4 20 0,-3-29-4,0 0-1,0-1 1,1 1-1,0-1 1,-1 1 0,2-1-1,-1 1 1,5 6-1,-5-9-13,-1 0 0,1 0 0,-1-1 0,1 1 0,0 0 0,-1-1 0,1 1 1,0-1-1,0 0 0,0 1 0,0-1 0,1 0 0,-1 0 0,0-1 0,0 1 0,1 0 0,-1-1 0,0 1 0,4-1 0,-4 0-3,0 0-1,-1-1 1,1 1 0,0-1 0,0 1-1,0-1 1,-1 0 0,1 0 0,0 0 0,-1 1-1,1-2 1,0 1 0,-1 0 0,0 0-1,1 0 1,-1-1 0,0 1 0,1-1-1,-1 1 1,0-1 0,0 0 0,1-2-1,2-4-8,0 0 0,-1 0 0,4-15 0,-4 12-2,-1 0 0,0-1-1,-1 1 1,0-1 0,-1 1-1,0-1 1,-1 1 0,0-1-1,-1 1 1,0 0 0,-1-1-1,0 1 1,-1 0 0,0 1-1,-7-13 1,9 19-22,-1 1 1,1 0 0,-1-1-1,0 1 1,0 0-1,0 0 1,0 1-1,-1-1 1,1 1-1,-5-3 1,6 4 14,0 0 0,1 0 0,-1 1 1,0-1-1,0 0 0,0 1 0,1-1 0,-1 1 0,0-1 1,0 1-1,0 0 0,0 0 0,0 0 0,0 0 1,0 0-1,0 1 0,0-1 0,0 0 0,0 1 1,1-1-1,-4 3 0,2-2 17,-5 6 150,9-6-151,-1-1 1,1 1 0,-1-1-1,1 1 1,-1-1-1,1 1 1,-1-1 0,1 0-1,-1 1 1,1-1 0,0 1-1,-1-1 1,1 0-1,0 0 1,-1 1 0,1-1-1,0 0 1,0 0 0,9 3 115,1 0 1,-1-1 0,1 0-1,0-1 1,17 0 0,55-6-34,-80 5-85,198-30-1129,-135 19-2235,0 1-3391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17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97 9056,'-42'-25'4096,"39"22"-3552,-2-2 1376,10 1-1152,3-4 127,5 0-543,11-7-672,2 7 160,6-1-1983,-1 6 1183,-4-5-4544,-1 8 3104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18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29 316 9792,'-28'-6'4448,"59"-19"-3872,19 10 320,8 2-608,50-27 1247,5 5-895,48-18-64,2 6-352,3-1-96,-18 15-64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52 6880,'-14'-8'3136,"54"-1"-2720,-13 1 832,1 8-768,33-7 224,8 2-416,34-3-96,0 5-128,-4-1 224,-9 4-160,-19 0-192,-16 4 32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29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290 885 3328,'-2'1'182,"1"0"0,0 0-1,0 0 1,0 0 0,0 0 0,0 1 0,0-1 0,1 0 0,-1 0 0,0 1-1,0-1 1,1 1 0,-1-1 0,1 0 0,0 1 0,-1-1 0,1 1-1,0-1 1,0 3 0,0-2-1,0-1-1,1 1 1,-1-1-1,0 1 1,0-1 0,0 1-1,-1-1 1,1 1-1,0-1 1,0 1-1,-1-1 1,1 1 0,-2 2-1,2-4-98,0 1 1,-1-1-1,1 1 0,0 0 1,-1 0-1,1-1 0,0 1 0,0 0 1,0-1-1,0 1 0,0 0 0,0 0 1,0-1-1,0 1 0,0 0 1,0 0-1,0-1 0,0 1 0,0 0 1,1 0-1,-1 0-41,0-1 1,1 0-1,-1 0 0,0 0 0,0 0 1,0 0-1,1 0 0,-1 1 1,0-1-1,0 0 0,0 0 1,1 0-1,-1 0 0,0 0 0,0 0 1,1 0-1,-1 0 0,0 0 1,0 0-1,0 0 0,1 0 0,-1 0 1,0 0-1,0 0 0,1 0 1,-1 0-1,0 0 0,0 0 1,0-1-1,1 1 0,-1 0 0,0 0 1,0 0-1,0 0 0,1 0 1,-1-1-1,0 1 0,0 0 0,0 0 1,0 0-1,0 0 0,1-1 1,4-8 482,-4 7-275,11-25 426,0-1-1,8-32 1,-12 33-427,127-368 547,-84 242-758,20-58-341,-56 176-159,-12 32 99,-8 22 279,-78 284-155,-4 13 297,55-218 163,-52 110-1,-61 76 456,65-133-198,-9 8 1080,80-138-919,11-23-578,1 0 1,-1 1-1,0-2 0,0 1 1,0 0-1,0 0 0,2-5 0,196-215 66,-51 61-161,-69 68-23,89-97 111,28-4 64,-96 97-224,-97 93 100,17-19-64,-20 23 53,-1-1-1,1 0 0,0 1 0,-1-1 0,1 0 0,-1 0 0,1 1 1,-1-1-1,0 0 0,1 0 0,-1 0 0,0 0 0,1 0 0,-1 0 0,0 1 1,0-1-1,0 0 0,0 0 0,0 0 0,0 0 0,0 0 0,0-2 0,-1 3 3,0 0 0,0 0 0,1 0 0,-1 0 0,0 0 0,1 1 0,-1-1 0,0 0 0,1 0 0,-1 0 0,0 1 0,1-1 0,-1 0 0,0 1 0,1-1 0,-1 1 0,0-1 0,0 1 0,-13 11 12,1 0-1,0 1 1,1 0-1,0 1 0,-12 19 1,5-4 124,-26 58 1,42-80-110,-30 74 213,30-72-203,0 0-1,1 1 1,0-1-1,1 1 1,0-1-1,0 20 0,1-27 5,1 0-1,-1 0 1,0 0-1,1 0 1,0 0-1,-1 0 1,1 0-1,0 0 1,0 0-1,0 0 1,0-1-1,0 1 1,1 0 0,-1-1-1,1 1 1,-1-1-1,1 1 1,-1-1-1,1 0 1,0 0-1,-1 1 1,1-1-1,0 0 1,0-1-1,0 1 1,0 0-1,0-1 1,0 1-1,0-1 1,0 1-1,0-1 1,0 0-1,0 0 1,0 0-1,1 0 1,-1 0-1,0 0 1,0-1-1,0 1 1,0-1-1,2 0 1,2-2 11,0-1 0,-1 1 1,1-1-1,-1 0 0,0 0 1,0-1-1,0 1 0,-1-1 1,0 0-1,1 0 0,-2-1 0,1 1 1,-1-1-1,3-6 0,0-1 13,0 0 0,-1 0 0,-1 0-1,-1 0 1,4-23 0,-4 13-70,-1 0-1,-1-1 1,-1 1 0,-5-35-1,4 55 24,0-1-1,1 1 0,0 0 1,0 0-1,0 0 0,0-1 0,0 1 1,0 0-1,1 0 0,0 0 1,-1 0-1,1 0 0,0 0 0,1 0 1,-1 0-1,0 0 0,1 0 1,0 0-1,-1 1 0,1-1 1,0 1-1,1-1 0,-1 1 0,0 0 1,1 0-1,-1 0 0,1 0 1,-1 0-1,1 1 0,0-1 0,0 1 1,5-2-1,3-2-14,0 1 0,0 1 0,1 0 0,-1 1 0,1 0 0,18 0 0,-28 2 18,0 0 0,0 0 0,0 0 0,1 0 0,-1 1-1,0-1 1,0 1 0,0 0 0,0 0 0,0-1-1,0 1 1,0 1 0,0-1 0,0 0 0,-1 0 0,1 1-1,0-1 1,-1 1 0,1-1 0,-1 1 0,0 0 0,1-1-1,-1 1 1,0 0 0,0 0 0,0 0 0,0 0 0,0 3-1,2 4 97,-1 1-1,0 0 1,0 0-1,0 18 0,-2-17 37,2 17 74,-1-4-38,1 0 1,1 0-1,0 0 0,13 39 0,-15-60-172,0-1 0,0 1 0,1 0 0,-1-1-1,1 1 1,0-1 0,0 1 0,0-1 0,0 0 0,0 1 0,0-1-1,0 0 1,1-1 0,-1 1 0,1 0 0,-1-1 0,1 1-1,0-1 1,-1 0 0,1 0 0,0 0 0,0 0 0,0-1-1,0 1 1,0-1 0,0 1 0,0-1 0,0 0 0,5-1-1,6-1-519,1 0 0,-1-1 0,0-1-1,25-10 1,-31 11-83,135-56-8592,-70 30 4970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30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5 3328,'-6'-4'6478,"0"9"-5948,5-3-432,0-1 1,-1 1 0,1-1 0,0 1 0,0 0 0,0 0-1,0-1 1,1 1 0,-1 0 0,0 2 0,-2 3 168,-76 166 1744,-38 99 69,107-239-1894,1-1-1,1 1 1,2 1 0,1-1 0,2 1-1,2 55 1,2-63-67,2 1-1,0-1 1,2 0 0,1 0-1,1-1 1,2 0 0,0 0-1,25 46 1,-29-63-145,0 0-1,1 0 1,0 0 0,0 0-1,9 6 1,-13-12-268,0 0 0,1 0-1,-1-1 1,0 1 0,1-1-1,0 0 1,-1 1 0,1-1 0,3 1-1,-5-2-44,1 0 0,-1 0 0,0 0 0,1 0-1,-1 0 1,0 0 0,0 0 0,1 0 0,-1 0-1,0-1 1,1 1 0,-1 0 0,0-1 0,0 1-1,0-1 1,0 0 0,1 1 0,-1-1 0,0 0-1,2-1 1,9-7-2114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31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1 161 4576,'5'-5'1812,"-5"5"-1749,0 0 0,0-1 0,1 1 0,-1 0-1,0 0 1,0 0 0,0 0 0,0 0-1,1-1 1,-1 1 0,0 0 0,0 0-1,0 0 1,1 0 0,-1 0 0,0 0-1,0 0 1,0 0 0,1 0 0,-1 0 0,0 0-1,0 0 1,0 0 0,1 0 0,-1 0-1,0 0 1,0 0 0,1 0 0,-1 0-1,0 0 1,0 0 0,0 0 0,1 0-1,-1 0 1,0 1 0,0-1 0,0 0 0,0 0-1,1 0 1,-1 0 0,0 0 0,0 1-1,0-1 1,0 0 0,0 0 0,1 0-1,0 1 107,0-1-1,0 0 0,0 1 1,0-1-1,0 0 1,0 0-1,0 0 0,1 0 1,-1 0-1,0 0 0,0-1 1,0 1-1,0 0 0,0-1 1,2 0-1,5-1 440,15-3 17,0-1 0,0-1 0,0-1 0,42-21 0,-58 26-547,0-1 1,-1 0-1,1-1 1,-1 1 0,8-8-1,-13 11-72,0 0-1,0 0 1,0 0-1,0 0 1,0 0 0,0-1-1,0 1 1,0 0-1,0-1 1,-1 1 0,1-1-1,0 1 1,-1 0-1,1-1 1,-1 1 0,0-1-1,0 0 1,1 1-1,-1-1 1,0 1 0,0-1-1,0 1 1,-1-1-1,1 1 1,0-1 0,0 1-1,-1-1 1,1 1-1,-1-1 1,0 1 0,1-1-1,-2-1 1,1 2-54,-1-1 0,0 1 1,1-1-1,-1 1 0,0-1 0,0 1 1,1 0-1,-1 0 0,0 0 0,0 0 0,-1 0 1,1 1-1,0-1 0,0 0 0,0 1 1,0 0-1,-1-1 0,1 1 0,0 0 1,0 0-1,0 0 0,-1 1 0,1-1 1,0 0-1,-3 2 0,-2-1 13,-1 1 0,1 1 0,0-1-1,-1 1 1,1 1 0,-7 4 0,6-2 193,0 0 0,0 0 1,1 1-1,0 0 0,0 0 0,1 1 0,0 0 1,0 0-1,1 0 0,0 1 0,-7 16 1,7-11 87,0 0 0,0 1 0,2-1 0,0 1 0,0 0-1,2 0 1,-1 16 0,2-23-151,1 0-1,-1 0 0,1 0 0,1 0 1,0 0-1,0-1 0,0 1 0,1 0 0,0-1 1,0 0-1,1 0 0,5 7 0,-6-9-57,0-1 1,1 0-1,0 0 0,0 0 0,0-1 0,0 1 0,0-1 0,1 0 1,-1 0-1,1-1 0,0 1 0,0-1 0,0 0 0,0-1 0,0 1 1,0-1-1,1 0 0,8 1 0,-3-2-159,1 0 0,-1-1 0,0-1-1,1 1 1,-1-2 0,0 0 0,17-6 0,4-4-2605,34-20-1,-25 12 334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31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 6400,'-13'3'2880,"13"25"-2496,-5-16 1760,5-1-1248,-8 6 1120,8 0-1152,-5-2-192,10 4-417,-10-2-159,5-2-64,0-7-671,5 1 351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31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386 9 5152,'-4'-2'286,"1"1"0,0 0 0,-1 0 0,1 0 1,-1 0-1,1 0 0,-1 1 0,1 0 0,-1 0 0,1 0 1,-1 0-1,1 0 0,-1 1 0,1-1 0,-1 1 0,1 0 1,-6 2-1,-7 3 418,0 1 1,-19 10-1,27-13-576,-9 6 263,0 0 0,1 1 1,-27 24-1,33-26-193,1 0 0,0 1-1,1-1 1,0 2 0,1-1-1,-10 20 1,16-29-157,0 1 1,0-1-1,0 0 0,1 1 1,-1-1-1,1 1 0,-1 0 1,1-1-1,-1 1 0,1-1 1,0 1-1,0 0 0,0-1 1,0 1-1,0 0 0,0-1 1,1 1-1,-1-1 0,0 1 1,1 0-1,-1-1 0,1 1 1,0 1-1,0-3-14,0 1 0,-1-1-1,1 1 1,-1-1 0,1 1 0,0-1-1,0 1 1,-1-1 0,1 0 0,0 0 0,0 1-1,-1-1 1,1 0 0,0 0 0,0 0-1,-1 0 1,1 0 0,1 0 0,1 0 16,-1 0 1,1 0 0,-1-1 0,1 0-1,0 1 1,-1-1 0,5-2-1,29-18 203,-1 0 0,47-39-1,-49 35-128,-21 16-173,0 0 0,-1 0 0,0-1 0,-1 0 0,13-16 0,-27 34-76,-1 1 0,1 0 1,1-1-1,0 2 0,0-1 0,-2 12 1,-10 65 354,15-82-244,-9 54 161,-31 197 1101,22-155-725,-26 111 728,41-199-1115,1-3 6,0 0 0,-1 0 0,0-1 0,0 0 0,-1 1 0,0-1 0,0-1 0,-10 14 0,13-20-112,0 0-1,-1 0 1,1 0-1,0 0 1,0 0 0,0 0-1,-1-1 1,1 1 0,0-1-1,-1 1 1,1-1-1,-1 1 1,1-1 0,0 0-1,-1 1 1,1-1-1,-1 0 1,1 0 0,-1 0-1,1 0 1,-1-1-1,1 1 1,0 0 0,-1-1-1,1 1 1,-1-1 0,1 1-1,0-1 1,-1 1-1,1-1 1,0 0 0,-2-1-1,-4-3 31,0-1-1,1 1 0,0-1 1,-7-8-1,-6-8-505,1-1-1,1-1 1,-24-44 0,40 65 143,0 1-1,0-1 1,0 1 0,0-1 0,0 0 0,0 1 0,1-1-1,-1 0 1,1 0 0,0 1 0,0-1 0,0 0 0,0 0-1,1 0 1,-1 1 0,1-1 0,-1 0 0,2-3 0,10-7-1594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32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 8320,'-3'0'3744,"3"-4"-3232,-5-1 1664,5 10-1280,-5-5 959,0-5-1791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32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 6048,'0'0'76,"0"-1"0,0 1 0,-1 0 0,1 0 0,0-1 0,0 1 0,0 0 0,0-1 0,0 1 0,0 0 0,-1-1 0,1 1 0,0 0 0,0-1 0,0 1 0,0 0 0,0-1 0,0 1 0,0 0 0,1-1 0,-1 1 0,0 0 0,0-1 0,0 1 0,0 0 0,0-1 0,0 1 0,0 0 0,1 0 0,-1-1 0,0 1-1,0 0 1,1-1 0,10 5 645,17 20 897,79 92 2801,-30-32-2310,-57-62-1381,0 1 1,-1 1-1,-1 1 0,25 47 0,-32-49-525,-1 1 0,-1 0 0,-2 0 0,0 1 0,-1 0-1,3 30 1,-6-17-68,-1 1-1,-5 64 0,1-81-361,-1-1-1,-1 0 1,-1 0-1,0 0 1,-2-1-1,-13 29 1,-6 0-696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33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37 4576,'1'-2'235,"0"-1"-1,0 1 1,0 0 0,1 1-1,-1-1 1,0 0 0,1 0-1,-1 0 1,1 1 0,-1-1-1,1 1 1,0-1 0,0 1-1,0 0 1,-1 0 0,1 0-1,3-1 1,6-4 2010,-11 6-2197,0 0 0,0 0 0,0 0-1,1 0 1,-1 0 0,0 0 0,0 0 0,1 0 0,-1 0-1,0 0 1,0 0 0,0 0 0,1 0 0,-1 0 0,0 0-1,0 0 1,0 1 0,1-1 0,-1 0 0,0 0 0,0 0-1,0 0 1,0 0 0,1 1 0,-1-1 0,0 0 0,0 0-1,0 0 1,0 1 0,0-1 0,0 0 0,0 0 0,0 0 0,1 1-1,-1-1 1,0 0 0,0 0 0,0 0 0,0 1 0,0-1-1,2 12 749,-1-5-552,-1 0 0,0 0 0,0 0-1,-1 0 1,1 0 0,-2 0 0,1 0-1,-1 0 1,-3 8 0,-4 7 230,-16 29 1,-52 77 295,57-96-671,-83 111 248,82-119-204,-1 0-1,-1-1 1,-37 29-1,55-48-94,-1-1-1,1 0 1,0 1-1,-1-2 0,0 1 1,1-1-1,-1 0 0,0 0 1,0 0-1,-13 1 0,16-3-32,0 0 0,0 0 0,0 0 0,0-1 0,0 1 0,0-1 0,0 0 0,0 1 0,0-2 0,0 1 0,0 0 0,0 0 0,1-1 0,-1 0 0,1 1 0,-1-1 0,1 0 0,-1 0 0,1 0 0,0-1 0,0 1 0,0 0 0,1-1 0,-3-2 0,1-2-32,-1 0 0,1 0 0,1 0 1,-1 0-1,1 0 0,0-1 0,1 1 0,0-1 0,0 1 0,1-1 0,-1 0 0,2 1 0,-1-1 0,1 1 0,0-1 0,1 1 0,0-1 0,0 1 0,0 0 0,1 0 0,0 0 0,1 0 0,-1 0 0,1 1 0,1-1 0,-1 1 0,1 0 0,0 1 0,0-1 0,1 1 0,0 0 0,7-5 0,0 3 56,0 1-1,0 0 0,0 1 1,0 0-1,1 2 1,0-1-1,0 1 0,25-1 1,-21 3 106,-1 1 1,0 1 0,0 0 0,0 2-1,0-1 1,30 11 0,-35-8-42,0 0 1,0 1 0,-1 0-1,1 1 1,-2 1 0,1 0-1,-1 0 1,0 1 0,-1 0-1,0 1 1,0 0 0,10 16 0,-3-2-4,-2 0 0,-1 1 0,-1 0 0,15 48 0,-3 3-1647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34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26 5728,'-9'-10'11344,"20"11"-8354,16-1-2707,-22 0 534,88-6 532,-32 1-1114,51 0-555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37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350 485 3904,'-9'-8'6149,"2"8"-5050,1 1-751,-1 0 0,1 0 0,0 1 1,-10 3-1,-3 1 172,3-1-304,0 1 0,0 0 1,1 1-1,0 1 0,0 0 0,1 1 1,0 1-1,0 0 0,1 1 0,1 0 1,-18 20-1,21-20-158,0-1-1,1 2 1,0-1 0,1 1 0,0 0-1,1 1 1,1-1 0,-1 1 0,2 0-1,0 1 1,1-1 0,0 1 0,1-1-1,-1 18 1,3-29-31,0 0-1,0 0 1,0 0-1,1 1 0,-1-1 1,1 0-1,-1 0 1,1 0-1,-1 0 1,1 0-1,0 0 1,0 0-1,0 0 1,0 0-1,1-1 1,-1 1-1,3 2 0,-3-3 2,0 0 0,0-1 0,0 1 0,1-1 0,-1 1 0,0-1 0,0 0 0,1 1 0,-1-1 0,0 0 0,0 0 0,1 0 0,-1 0 0,0 0 0,1 0 0,-1 0 0,0 0 0,0-1-1,1 1 1,-1-1 0,0 1 0,0 0 0,0-1 0,0 0 0,1 1 0,-1-1 0,0 0 0,0 0 0,0 1 0,0-1 0,1-1 0,20-20 253,0 0 0,31-41 0,-17 18-186,85-112 145,-100 123-228,-2-1 0,-1 0-1,-1-1 1,19-63-1,-28 69-87,-1 0-1,-1-1 0,-1 0 0,-2 0 0,-1 0 0,-3-41 0,1 69 14,0 1 1,-1-1-1,1 0 0,0 1 0,-1-1 0,1 1 0,-1-1 0,0 1 0,0-1 0,0 1 0,0-1 0,0 1 0,0 0 0,-4-4 0,5 5 44,-1 1 0,1-1-1,-1 1 1,0-1 0,1 1-1,-1-1 1,0 1 0,1 0-1,-1-1 1,0 1-1,0 0 1,1-1 0,-1 1-1,0 0 1,0 0 0,1 0-1,-1 0 1,0 0-1,0 0 1,1 0 0,-1 0-1,0 0 1,0 0 0,0 0-1,1 1 1,-1-1-1,0 0 1,0 0 0,1 1-1,-1-1 1,0 1 0,1-1-1,-1 0 1,0 1 0,1-1-1,-1 1 1,1 0-1,-1 0 1,-4 3-24,0 1 0,1 0 0,-8 11-1,-8 15 130,2 1 0,-21 50-1,-23 75 1072,49-120-882,1 1-1,3 0 1,0 0 0,3 1 0,-2 41 0,7-59-138,2 1 1,0-1 0,1 1-1,8 27 1,-7-34-7,2-1 1,0 0 0,0 0-1,2 0 1,0-1 0,16 25-1,-17-31-98,0-1-1,0 0 1,0 0-1,1 0 1,-1-1-1,2 0 1,-1 0-1,0-1 1,1 0-1,14 6 1,-22-10-33,4 1 11,-1 0 1,1-1 0,0 1 0,-1-1 0,1 0 0,0 0-1,-1 0 1,1 0 0,0-1 0,4-1 0,5 1-94,0 0 124,1-1 0,-1 0 0,0 0 0,0-2 0,0 0 0,0 0 0,23-12 0,-15 3-20,-1-1 0,-1-2 1,0 0-1,-1 0 0,-1-2 0,0 0 1,-1-1-1,-1-1 0,-1 0 1,16-33-1,-27 47-18,0 0 0,0-1 0,-1 0 0,0 1 0,0-1 0,-1 0 0,1-8 0,-1 14-13,-1 0 0,0 0 1,0 0-1,0 0 0,-1 0 0,1 1 1,0-1-1,0 0 0,0 0 0,-1 0 1,1 0-1,0 1 0,-1-1 0,1 0 0,0 0 1,-1 1-1,1-1 0,-1 0 0,0 1 1,1-1-1,-1 0 0,1 1 0,-1-1 1,0 1-1,1-1 0,-1 1 0,0-1 0,0 1 1,0 0-1,1-1 0,-1 1 0,0 0 1,0 0-1,0-1 0,1 1 0,-1 0 1,0 0-1,0 0 0,0 0 0,0 0 1,0 0-1,0 0 0,1 1 0,-1-1 0,-1 0 1,-1 1-24,0 0 0,0 0 1,0 0-1,-1 0 0,1 0 0,1 1 1,-1-1-1,0 1 0,0 0 1,-3 2-1,-4 7 1,1 0 0,1 1 0,-1-1 0,2 2 0,0-1 0,-11 27 0,11-22 61,2 0 0,0 0 0,0 1 0,2 0 0,-2 20 0,5-28 2,0-1 1,0 0 0,1 0-1,0 1 1,1-1 0,0 0 0,0 0-1,1 0 1,7 16 0,-8-20-9,1-1 0,0 1 0,0 0 0,0-1 0,0 0 0,1 0 0,0 0 0,0 0 0,0 0 0,0-1 0,0 0 0,1 0 0,0 0 0,-1 0 0,1-1 0,0 1 1,0-1-1,7 1 0,-7-2 3,0 0 1,1-1 0,-1 0-1,0 0 1,0 0 0,0-1-1,0 0 1,0 0 0,1 0 0,-1 0-1,8-5 1,3-1 35,0-1 1,16-11-1,135-98-38,-131 88-8,-1-1-1,42-49 1,-64 62 82,-8 10-178,0 0 0,1 1 0,0 0 0,9-8-1,-13 13 70,0 0 0,0 0-1,-1 0 1,1 0 0,0 0 0,0 0-1,0 0 1,0 1 0,1-1-1,-1 1 1,0-1 0,0 1 0,0 0-1,0 0 1,0 0 0,0 0-1,1 0 1,-1 1 0,0-1 0,0 0-1,0 1 1,2 1 0,20 8 79,38 22 0,-98-55 193,26 19-276,0-1 0,0 1 0,0 1 1,-1 0-1,0 1 0,1 0 0,-1 0 0,0 1 1,-12 0-1,14 1-1,-1 1 0,1 0 0,-1 0-1,1 1 1,0 0 0,0 1 0,0 0 0,0 0 0,0 1 0,-12 7 0,13-6 16,1 1 1,0 0-1,0 1 1,1 0-1,0 0 1,0 0-1,1 0 1,0 1 0,0 0-1,0 0 1,1 1-1,-5 15 1,5-13 20,1 0 0,0 1 0,1-1 0,0 1 0,0-1 0,1 1 0,1 0 0,0 0 0,4 21 0,-3-25 8,1 0 0,1-1 0,0 1 1,0 0-1,0-1 0,1 0 0,0 0 0,1 0 1,0 0-1,0-1 0,0 1 0,0-1 1,1-1-1,0 1 0,1-1 0,-1 0 0,1 0 1,0-1-1,0 0 0,0 0 0,0-1 1,1 0-1,10 3 0,-6-2 31,-1-1 0,1-1 0,0 0 0,0-1 0,1 0 0,-1 0 0,16-3 0,-10 0-29,0-1 0,-1-1 0,1 0 0,21-10-1,9-7-15,-2-2-1,63-43 0,181-138-271,-244 164 262,-22 19-49,-23 19 20,1 1 1,-1-1-1,0 1 0,0-1 0,0 0 1,0 1-1,0-1 0,0 0 1,1-1-1,-2 2 20,0 1 1,0 0-1,0-1 0,0 1 1,0 0-1,0-1 1,0 1-1,0 0 0,0-1 1,0 1-1,0 0 0,0-1 1,0 1-1,0 0 1,0-1-1,0 1 0,0 0 1,0-1-1,-1 1 0,1 0 1,0-1-1,0 1 0,-1 0 1,1-1 1,-1 1 1,1 0-1,-1-1 1,1 1 0,-1 0-1,1 0 1,-1 0-1,0 0 1,1-1-1,-1 1 1,1 0-1,-1 0 1,0 0 0,1 0-1,-1 0 1,0 1-1,1-1 1,-2 0-1,-7 2-28,0 0 1,0 1-1,1 0 0,-1 0 0,0 1 0,1 0 0,0 1 0,0 0 0,0 0 0,1 1 0,-8 6 1,-22 22 5,-46 53-1,70-71 62,0 1 0,2 0 0,-1 1 0,2 0 0,1 1-1,-9 24 1,16-39-16,1 0 0,0 1 0,0 0 0,0-1-1,0 1 1,1-1 0,0 1 0,0 0 0,0-1-1,0 1 1,2 4 0,-2-7-7,1 0-1,-1-1 1,1 1-1,0 0 1,0-1-1,0 1 1,-1-1-1,1 1 0,1-1 1,-1 1-1,0-1 1,0 0-1,0 0 1,1 0-1,-1 1 1,1-1-1,-1 0 1,1 0-1,-1-1 1,1 1-1,0 0 1,-1-1-1,1 1 1,0-1-1,0 1 1,-1-1-1,1 0 1,0 1-1,0-1 1,-1 0-1,3 0 1,7-2 23,1 0 0,-1 0 0,0-1 0,0 0 0,0-1 0,-1 0 0,12-6 0,-11 4-35,0 0-1,0-1 1,-1 0 0,0-1 0,0 0 0,-1 0 0,0-1 0,0-1 0,12-17 0,-11 14-31,-2-1-1,0 0 1,0 0 0,-1-1-1,-1 0 1,-1-1 0,5-18-1,-8 24-28,0 4 17,0-1 0,-1 0 0,1-12-1,-2 18 29,0 0-1,0 0 0,0 0 0,0 0 1,0 0-1,0-1 0,0 1 0,0 0 1,-1 0-1,1 0 0,0 0 0,-1 0 1,1 0-1,-1 0 0,1 0 0,-1 0 1,0 1-1,1-1 0,-1 0 0,0 0 1,1 0-1,-1 1 0,0-1 0,0 0 0,0 1 1,0-1-1,0 0 0,0 1 0,0-1 1,-1 1-1,0-1 6,1 1 1,-1 0-1,1 0 1,-1 1-1,0-1 1,1 0-1,-1 0 1,1 1-1,-1-1 1,1 1-1,-1-1 1,1 1-1,-1 0 1,1 0-1,0 0 0,-1-1 1,1 1-1,0 0 1,0 1-1,-1-1 1,1 0-1,-1 2 1,-3 3-13,0 0 1,1 0-1,-5 8 1,5-7 37,1 0 0,0 1 0,0-1 0,0 1 0,1 0 0,0 0 0,1 0 1,0 0-1,0 0 0,1 0 0,0 0 0,0 0 0,0 0 0,1 0 0,1 0 0,-1 0 0,1 0 0,1-1 0,0 1 0,0-1 1,0 1-1,1-1 0,0 0 0,0 0 0,10 12 0,-6-10 30,0 0 1,1 0 0,1-1-1,-1 0 1,1-1-1,0 0 1,12 6 0,-18-11-28,0 0 1,0 0 0,1-1-1,-1 1 1,0-1 0,1 0-1,-1 0 1,1-1 0,-1 1 0,1-1-1,-1 0 1,1 0 0,-1-1-1,1 1 1,-1-1 0,1 0-1,-1 0 1,1-1 0,-1 1-1,0-1 1,7-4 0,-3 1 9,-1 0 0,1-1 0,-1 0 0,-1-1 0,1 1 0,10-15 0,27-49 70,-39 62-103,45-74-16,16-28-206,-39 67 174,-17 29-22,11-21-1,-20 34-34,-1 5 56,-4 15 34,2-10 12,-24 142 239,6-18 378,17-115-549,2-13-4,0 1-1,0 0 1,1 0-1,0-1 1,0 1 0,0 0-1,1 0 1,0-1-1,0 1 1,0 0-1,4 9 1,-5-14-46,0-1 0,1 1-1,-1 0 1,0-1 0,1 1 0,-1-1 0,1 1 0,-1 0 0,1-1-1,-1 1 1,1-1 0,-1 0 0,1 1 0,0-1 0,-1 1 0,1-1-1,0 0 1,-1 1 0,1-1 0,0 0 0,-1 0 0,1 0 0,0 0-1,-1 1 1,1-1 0,0 0 0,1 0 0,0-1 12,1 1 0,0-1-1,0 1 1,-1-1 0,1 0 0,0 0 0,3-2 0,5-3 56,0-1 1,14-11-1,-3-1-19,0-2-1,21-24 1,-14 13-75,24-29-207,9-11-47,-61 71 256,1 0 1,-1 0-1,0 0 0,0 0 0,0 0 1,0 0-1,1 0 0,-1 1 0,0-1 1,1 0-1,-1 1 0,2-1 0,-2 1 1,-1 0-1,1 0 1,-1 0-1,1 0 1,0 0-1,-1 0 0,1 0 1,-1 0-1,1 0 1,-1 0-1,1 1 0,-1-1 1,1 0-1,-1 0 1,1 1-1,-1-1 1,1 0-1,-1 1 0,1-1 1,-1 0-1,0 1 1,1 0-1,1 2-12,-1-1 0,0 1 0,1 0 0,-1-1-1,-1 1 1,1 0 0,0 0 0,-1 0 0,1 0 0,-1 0 0,0 0 0,0 3 0,-2 20 5,0 1 0,-2 0 0,-14 50 1,-33 81 1,43-135 38,-100 249 164,91-234-24,-3 0 1,-47 68-1,64-101-130,-1 0 0,1 0 0,-1-1 0,-1 1 0,1-1 0,0 0 0,-1 0 0,0 0 0,0-1 0,-7 4 0,9-5-21,0-1 1,1 0-1,-1 1 1,0-1-1,0 0 1,0-1-1,0 1 1,-1 0-1,-3-1 1,6 0-11,-1 0 0,0 0 1,1-1-1,-1 1 0,0-1 1,1 1-1,-1-1 0,1 0 1,-1 1-1,1-1 0,-1 0 1,1 0-1,0 0 0,-1 0 1,1 0-1,0-1 0,0 1 1,0 0-1,0 0 0,0-1 1,-1-1-1,-4-7-18,1 0 1,1 0-1,0-1 0,0 1 1,1-1-1,0 0 1,-1-15-1,1 0-125,1 0-1,1-30 1,1 48 148,1 0 1,0 0-1,0 1 1,1-1 0,0 0-1,0 1 1,1 0 0,0-1-1,0 1 1,0 0-1,1 1 1,6-10 0,-2 8 58,-1 0 1,1 0-1,1 0 1,-1 1 0,1 0-1,0 1 1,1 0 0,11-6-1,46-18 232,119-38 1,-30 13-1680,-127 44 105,13-5-3885,-18 3-3884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 80 4480,'-63'-32'2016,"53"21"-1728,24-3-320,-1 11-32,18-9-192,11 4 160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38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12 4160,'2'-2'482,"0"1"1,-1 0-1,1-1 1,0 1-1,0 0 1,1 0-1,19-2 9292,-35 11-7763,-5 12-1708,0 1 0,1 1 0,-23 39 0,-33 79 200,48-90-287,-80 186 338,84-167-2266,20-66 1065,0 0-1,1 0 1,0 0-1,0 0 0,0 0 1,1 6-1,2 0-1410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39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 5152,'13'-32'2810,"-12"31"-2700,0 0-1,0 1 0,-1-1 0,1 0 1,0 0-1,0 1 0,0-1 0,0 1 0,0-1 1,0 1-1,0-1 0,1 1 0,-1-1 1,0 1-1,0 0 0,0 0 0,0 0 0,0-1 1,1 1-1,-1 0 0,0 1 0,0-1 1,2 0-1,31 6 1392,-9 1-836,-2 1-1,1 2 1,30 16-1,67 44 810,-106-61-1222,8 4 56,0 2 1,-2 0 0,0 1-1,0 1 1,-2 1-1,24 28 1,-25-21-26,-1 1-1,-1 0 1,-1 1 0,-2 1 0,11 31 0,40 150 765,-62-199-977,39 187 594,-30-137-520,-2 20 127,-4-23-1701,-2-41 123,3-5-2700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40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62 4064,'4'-24'1307,"-4"24"-1289,0-1 1,0 1 0,0 0 0,0 0-1,0-1 1,0 1 0,0 0 0,0 0-1,0-1 1,0 1 0,0 0 0,0-1-1,1 1 1,-1 0 0,0 0 0,0-1 0,0 1-1,0 0 1,1 0 0,-1 0 0,0-1-1,0 1 1,0 0 0,1 0 0,-1 0-1,1-1 1,27-27 4205,-28 28-4174,0 0 0,0 0 0,0-1 0,1 1 0,-1 0 0,0 0 0,0 0-1,0-1 1,1 1 0,-1 0 0,0 0 0,0 0 0,0 0 0,1 0 0,-1 0 0,0 0 0,0-1 0,1 1 0,-1 0 0,0 0-1,0 0 1,1 0 0,-1 0 0,0 0 0,0 0 0,1 0 0,-1 0 0,0 0 0,0 0 0,1 1 0,-1-1 0,0 0 0,0 0 0,1 0-1,-1 0 1,0 0 0,0 0 0,0 0 0,1 1 0,-1-1 0,0 0 0,0 0 0,0 0 0,0 1 0,1-1 0,-1 0 0,0 0 0,0 0-1,0 1 1,0-1 0,0 0 0,0 0 0,0 1 0,1-1 0,1 15 1044,-2 9-506,-2 0 1,-1 0-1,-2 0 1,0 0-1,-1-1 0,-11 28 1,4-19-367,-1-1 0,-2 0 1,-34 50-1,46-76-158,0 0 0,0 0 0,0 0 1,0 0-1,-10 6 0,13-9-41,-1-1-1,0 0 1,0 0 0,1 0-1,-1-1 1,0 1 0,0 0-1,0-1 1,0 1 0,0-1-1,0 0 1,0 1 0,0-1-1,0 0 1,0 0 0,0 0-1,0-1 1,0 1 0,0 0-1,0-1 1,0 1 0,-2-2-1,1 1-81,-1-1-1,2 0 1,-1 1-1,0-1 0,0 0 1,0 0-1,1-1 0,-1 1 1,1 0-1,0-1 1,0 0-1,0 1 0,0-1 1,0 0-1,1 0 0,-1 0 1,1 0-1,0 0 0,-1-1 1,2 1-1,-1 0 1,0 0-1,1-1 0,-1 1 1,1-1-1,0 1 0,1-7 1,-1 7 51,0 0 0,1 0 0,-1 0 0,1 0 0,0 0 0,0 0 1,0 0-1,1 1 0,-1-1 0,1 0 0,-1 1 0,1-1 0,0 1 0,0-1 0,0 1 0,0 0 0,1 0 1,-1 0-1,1 0 0,-1 0 0,1 0 0,-1 1 0,1-1 0,0 1 0,0 0 0,0 0 0,0 0 0,0 0 1,0 0-1,5 0 0,0 1 218,-1 0 1,0 0-1,0 1 0,0 0 1,0 1-1,0-1 1,0 1-1,0 1 1,12 5-1,-9-3-2,0 0 1,-1 1-1,1 1 1,-1-1-1,13 14 0,-12-9-465,-1 1-1,0 0 0,-1 1 0,0 0 0,8 18 0,-4-7-3416,-4-5 1136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40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49 3968,'-14'-6'5162,"15"6"-5106,-1-2 534,-5-5 2351,1-1-528,4 8-2377,0-1 1,0 1-1,1 0 1,-1 0-1,0-1 1,0 1-1,1 0 1,-1 0-1,0-1 1,0 1-1,1 0 1,-1 0-1,0 0 1,1 0-1,-1-1 1,0 1-1,1 0 1,-1 0-1,0 0 1,1 0-1,-1 0 1,0 0 0,1 0-1,-1 0 1,0 0-1,1 0 1,-1 0-1,0 0 1,1 0-1,-1 0 1,1 0-1,49 4 545,-31-3-255,24 4-1,6 0 192,276-3 1072,-233-3-1396,343-11 359,-395 11-518,165-7 225,411-8 309,-535 19-380,-53-1-247,-1-1 0,1-1 0,46-7 0,-97 8-7839,1-1 5226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41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5 4064,'0'-4'4874,"0"8"-4186,-1 0 1,1 1-1,-1-1 0,0 1 0,0-1 0,-1 0 0,1 0 0,-1 0 0,-2 4 0,-24 35 388,20-32-473,-30 50 220,-44 96-1,36-65-558,24-51-185,-25 54-190,13-23-4086,28-59 2619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41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70 7232,'-4'-27'2314,"4"27"-2272,-1-1 0,1 1-1,0 0 1,0-1 0,0 1 0,0-1-1,0 1 1,0 0 0,0-1-1,0 1 1,0-1 0,0 1-1,0 0 1,0-1 0,1 1 0,-1-1-1,0 1 1,0 0 0,0-1-1,0 1 1,1-1 0,0-1 112,0 0 0,1-1-1,-1 1 1,1 0 0,-1 0 0,1 1 0,0-1 0,0 0 0,0 0 0,0 1 0,0-1 0,0 1 0,0 0 0,0 0 0,0-1 0,1 1 0,-1 1 0,1-1-1,-1 0 1,0 1 0,4-1 0,5 0 121,0 0 0,0 1-1,0 0 1,0 1 0,0 1-1,0 0 1,0 0 0,0 1-1,-1 0 1,1 1 0,-1 0 0,0 0-1,0 1 1,16 12 0,5 5 515,-1 1 0,53 54 0,97 124 1391,-166-181-2035,-1 0 1,0 1-1,-2 0 1,0 1-1,-1 0 1,-1 1-1,-2 0 1,0 0-1,-1 1 0,3 34 1,-4-11-39,-3 1-1,-2-1 1,-1 1 0,-11 61-1,4-67-172,5-26-1242,0 1 1,-1 21 0,4-37 1146,0-1 0,0 1 0,0-1 0,0 0 0,0 1 0,0-1 0,0 1 0,0-1 0,0 0 0,0 1 0,0-1 0,0 1 0,0-1 0,0 0 0,0 1 0,1-1 0,-1 1 0,31-15-9743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42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65 3072,'5'-38'1845,"-5"37"-1643,0 0 0,0 0 0,0 0 0,1 0 0,-1 0 0,0 0 0,1 0 0,10-17 7483,-8 26-5471,-4 10-1531,-1 0 0,0 0 0,-6 17 0,1-5-280,-1 2-76,-21 52 1,-3 10 148,29-82-431,1 1 1,0-1-1,0 0 0,1 1 1,2 22-1,-1-31-28,1 0 1,0 0-1,0-1 1,0 1-1,0 0 0,0-1 1,1 1-1,0-1 1,0 1-1,0-1 0,0 0 1,0 0-1,0 0 1,1 0-1,0 0 0,-1-1 1,1 1-1,0-1 1,0 1-1,1-1 0,3 2 1,0-1 9,-1 0-1,1-1 1,0 1 0,-1-1 0,1-1-1,0 1 1,0-1 0,0-1 0,0 1 0,12-2-1,4 0 114,38-4-744,-54 4-176,-1 0 0,0-1-1,0 0 1,0 1 0,0-2 0,10-5 0,-13 3-1486,2 3 778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42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22 8384,'-2'-7'9152,"6"6"-8614,29-3 1586,49-1 0,-22 3-2009,-51 1-128,6 0-610,0 0-1,16 2 1,9 2-3805,-27-3 2224,0 1 0,19 4 0,-7 0-1406,1 2 1290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43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17 6400,'-1'0'151,"0"0"1,1 0 0,-1 0-1,0 0 1,0-1-1,1 1 1,-1 0 0,0 0-1,1 0 1,-1 0-1,0 0 1,0 1-1,1-1 1,-1 0 0,0 0-1,1 0 1,-1 1-1,0-1 1,1 0 0,-1 1-1,0-1 1,1 0-1,-1 1 1,1-1 0,-1 1-1,1-1 1,-1 1-1,1-1 1,-1 1-1,1 0 1,-1 0 0,0 1 51,-1-1 0,1 1 1,0-1-1,0 1 0,0 0 0,1-1 1,-1 1-1,0 0 0,1 0 1,-1 0-1,0 2 0,1-1-82,0 0-1,1-1 0,-1 1 0,0-1 0,1 1 1,0-1-1,0 0 0,0 1 0,0-1 1,0 0-1,0 1 0,0-1 0,1 0 1,-1 0-1,1 0 0,-1 0 0,1 0 1,0-1-1,0 1 0,0 0 0,0-1 1,0 1-1,0-1 0,1 0 0,-1 0 1,0 0-1,1 0 0,-1 0 0,0 0 1,1-1-1,-1 1 0,6 0 0,-4-1-24,0 1 0,1-1 0,-1 0 0,0 0 0,0 0 0,1-1 0,-1 1 0,0-1 0,0 0 0,0 0 0,0-1 0,0 1 0,0-1 0,0 0 0,0 0 0,-1 0 0,1-1 0,5-4 0,-7 5-112,-1 0 0,0 0 0,0 0 0,0 0 1,0 0-1,0 0 0,-1 0 0,1 0 0,0 0 0,-1 0 0,0 0 0,1-1 0,-1 1 0,0 0 1,0 0-1,0-1 0,-1 1 0,1 0 0,0 0 0,-1 0 0,1 0 0,-1-1 0,0 1 0,0 0 1,0 0-1,0 0 0,0 1 0,0-1 0,-1 0 0,1 0 0,0 0 0,-1 1 0,0-1 0,1 1 1,-1-1-1,0 1 0,0 0 0,1 0 0,-1 0 0,0 0 0,0 0 0,-1 0 0,1 0 0,0 1 1,0-1-1,0 1 0,0-1 0,0 1 0,-1 0 0,1 0 0,0 0 0,0 0 0,-3 1 0,1 0-190,3-1-112,0 0 1,-1 0-1,1 0 0,0 1 0,0-1 0,-1 1 1,1-1-1,0 1 0,0-1 0,0 1 0,0 0 1,-1 0-1,1 0 102,1 0 1,0 0-1,0-1 0,0 1 1,-1 0-1,1 0 1,0 0-1,0-1 0,0 1 1,0 0-1,0 0 1,0 0-1,1 0 0,-1-1 1,0 1-1,0 0 1,1 0-1,-1 0 0,0-1 1,1 1-1,-1 0 1,1-1-1,-1 1 0,1 0 1,7 12-1961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43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 3392,'1'-2'435,"0"-1"-1,0 1 1,0-1 0,0 1-1,1-1 1,-1 1 0,1 0-1,-1 0 1,1-1 0,0 1-1,3-3 1,-1 1 706,-2 2-471,1 0 0,-1 0-1,1 0 1,-1 0 0,1 0 0,0 0-1,-1 1 1,1 0 0,0-1 0,0 1-1,6-1 1,-9 2-610,1 0 0,-1 0 0,0 0 0,0 0 0,0 0 0,1 0 0,-1 0-1,0 0 1,0 0 0,0 0 0,1 1 0,-1-1 0,0 0 0,0 0 0,0 0 0,0 0 0,1 0 0,-1 0-1,0 1 1,0-1 0,0 0 0,0 0 0,0 0 0,0 1 0,1-1 0,-1 0 0,0 0 0,0 0 0,0 1-1,0-1 1,0 0 0,0 0 0,0 0 0,0 1 0,0-1 0,0 0 0,0 0 0,0 0 0,0 1 0,0-1 0,-2 10 496,1-9-214,-5 27 810,3-14-891,0 0 0,-8 17 1,2-5-177,1 0 0,1 1 1,2 0-1,0 0 0,-1 43 1,6-60-53,0-1 0,0 1 0,1-1 1,0 1-1,1-1 0,0 0 0,0 0 1,1 0-1,5 11 0,-6-16-64,-1-1 0,1 1-1,0-1 1,0 0 0,0 1 0,1-1-1,-1 0 1,1 0 0,-1-1 0,1 1 0,0-1-1,0 1 1,0-1 0,1 0 0,-1 0 0,0 0-1,1 0 1,0-1 0,-1 0 0,1 1-1,0-1 1,-1 0 0,1-1 0,8 1 0,1-1-896,0-1 1,0-1 0,0 0 0,16-6 0,49-19-7605,-69 24 7064,10-2-1029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109 639 2496,'0'-24'7408,"-31"53"-4747,22-21-2406,-4 6 34,-19 26-1,29-36-211,0 0 0,0 1 0,1-1 0,0 1 0,0-1-1,0 1 1,1 0 0,-1-1 0,1 1 0,0 0 0,0 9 0,1-13-33,0 0 0,0 0 0,0 0 0,0 0 0,0 0 0,0 0 0,1 0 0,-1 0 1,0 0-1,1 0 0,-1 0 0,0 0 0,1 0 0,-1 0 0,1 0 0,0 0 0,0 1 1,0-1-14,0-1 0,-1 0 0,1 1 0,0-1 0,0 0 1,-1 1-1,1-1 0,0 0 0,0 0 0,-1 0 0,1 0 1,0 1-1,0-1 0,-1 0 0,1 0 0,0-1 0,0 1 1,1 0-1,3-2 68,1 0 0,-1 0 0,0 0 0,0-1 1,6-4-1,-6 5-75,52-35 277,18-10-133,-64 40-310,-10 6 91,1-1 0,-1 1 1,1 0-1,-1 0 1,1 0-1,0 0 0,-1 0 1,1 0-1,0 1 1,0-1-1,0 1 1,-1-1-1,1 1 0,3-1 1,-5 2 29,1-1 1,-1 1-1,1-1 1,-1 1-1,1-1 1,-1 1-1,0 0 0,0-1 1,1 1-1,-1-1 1,0 1-1,0 0 1,1-1-1,-1 1 0,0 0 1,0-1-1,0 1 1,0 1-1,1 22-113,1-1 35,-1-19 121,0 1 1,1 0 0,-1-1-1,1 1 1,0-1-1,0 1 1,1-1-1,-1 0 1,1 0-1,0 0 1,0 0 0,0 0-1,1-1 1,5 6-1,-4-6 34,0 0 0,0 0 0,1 0-1,-1-1 1,1 1 0,-1-1 0,1-1 0,0 1-1,-1-1 1,1 0 0,11 1 0,-6-2 7,0 0-1,0-1 1,0 0 0,-1-1-1,1 0 1,0-1 0,-1 0-1,16-7 1,-20 7-19,0 1 0,0-2-1,0 1 1,-1-1 0,1 1 0,-1-2 0,0 1-1,0 0 1,0-1 0,-1 0 0,0 0 0,0-1 0,0 1-1,5-12 1,-8 16-50,0-1 0,-1 0 0,1 0 0,-1 1 1,0-1-1,1 0 0,-1 0 0,0 1 0,0-1 0,0 0 0,-1 0 0,1 0 0,0 1 0,-1-1 0,1 0 0,-1 0 1,1 1-1,-1-1 0,0 0 0,-1-2 0,-1 0-63,0 0 0,0 0 0,-1 0 0,1 0 0,-8-5-1,12 9 54,-1 0 0,1 0-1,-1-1 1,0 1-1,1 0 1,-1 0 0,1-1-1,-1 1 1,1 0-1,-1 0 1,1 0 0,-1 0-1,1 0 1,-1 0-1,0 0 1,1 0 0,-1 0-1,1 0 1,-1 0-1,1 0 1,-1 0 0,1 0-1,0 0 1,27 1 288,-15-1-263,58 2-254,33-1 437,-27-11-399,-20 1 233,-50 8-29,-6 1-1,1 0 0,0-1 0,-1 1 0,1 0 0,0 0 0,-1 0 0,1 0 0,0 0 0,-1 1 0,3-1 0,-4 6 27,-8 6 81,-4 3-91,1 1 0,0 0 0,-13 27 0,21-37 13,1-1 1,0 1-1,0-1 0,0 1 1,1 0-1,0 0 1,0 0-1,0 0 1,1 0-1,0-1 0,0 1 1,1 0-1,-1 0 1,1 0-1,3 10 0,-3-15 9,-1 0 0,0 0 0,1 0-1,-1 0 1,1-1 0,-1 1 0,1 0-1,-1 0 1,1-1 0,-1 1 0,1-1-1,0 1 1,-1 0 0,1-1-1,0 1 1,0-1 0,-1 1 0,1-1-1,0 0 1,1 1 0,0 0 15,1-1 0,-1 0 0,0 0 0,0 0 0,0 0 0,0 0 0,0 0 0,4-1-1,3-2 36,0 1 0,0-2 0,10-4-1,-12 5-66,53-24 191,141-67-117,-171 77-48,-1-1 1,0-1-1,-2-1 1,38-37-1,75-114-50,-129 156-31,200-292-10,-211 307 46,5-7-21,-4 6-6,0 0 0,0 0 0,-1 0 0,1 0 0,0 0 0,0 0 0,-1 0 0,1 0-1,-1 0 1,1-1 0,-1 1 0,0 0 0,1 0 0,-1-1 0,0 1 0,0 0 0,0-2-1,0 3 23,0 0 0,0-1 0,0 1-1,-1 0 1,1 0 0,0 0 0,0 0 0,0 0-1,0 0 1,0 0 0,-1 0 0,1 0-1,0-1 1,0 1 0,0 0 0,0 0-1,-1 0 1,1 0 0,0 0 0,0 0-1,0 0 1,0 0 0,-1 0 0,1 0-1,0 0 1,0 0 0,0 0 0,0 0-1,-1 0 1,1 1 0,0-1 0,0 0 0,0 0-1,0 0 1,-1 0 0,1 0 0,0 0-1,0 0 1,0 0 0,0 1 0,0-1-1,0 0 1,0 0 0,-1 0 0,1 0-1,0 1 1,-6 2-44,1 1 1,0 0-1,0 0 0,0 1 0,0-1 0,0 1 1,1 0-1,-5 8 0,-19 26 20,-28 55 0,-19 53 98,29-55-113,26-54 81,1 1 0,2 1 0,-19 71 0,34-104 58,1 1 0,0-1 0,0 0 1,1 1-1,0 11 0,0-18-80,0-1-1,0 1 1,0-1-1,0 1 1,0-1 0,0 1-1,1-1 1,-1 0-1,0 1 1,0-1-1,0 1 1,0-1 0,1 1-1,-1-1 1,0 0-1,0 1 1,1-1-1,-1 1 1,0-1-1,1 0 1,-1 1 0,0-1-1,1 0 1,-1 0-1,1 1 1,-1-1-1,0 0 1,1 0 0,-1 0-1,1 1 1,0-1-1,0 0 6,0 0 0,1 0 0,-1-1 0,0 1 0,0 0 0,1 0 0,-1-1 0,0 1-1,0-1 1,0 1 0,2-2 0,5-2 30,-1-1-1,10-9 1,-16 12-40,174-153-52,-123 103 49,86-112 0,23-72 94,-140 204-191,-9 15-70,-1-1 0,0 0 0,15-36-1,-25 45-102,-8 19 70,-23 49 231,16-29-36,-92 176 153,7-62-64,-28 50 273,117-176-66,7-15-167,1 1 0,0 0 0,0 0 0,0 0 0,-2 8 0,4-12-122,0 0 0,0 0 0,0 0 0,0 0 0,0 0-1,0 1 1,0-1 0,0 0 0,0 0 0,0 0 0,0 0 0,0 0-1,0 1 1,0-1 0,0 0 0,0 0 0,0 0 0,0 0 0,0 0-1,1 0 1,-1 0 0,0 1 0,0-1 0,0 0 0,0 0-1,0 0 1,0 0 0,0 0 0,0 0 0,1 0 0,-1 0 0,0 0-1,0 0 1,0 0 0,0 0 0,0 0 0,1 0 0,-1 1 0,0-1-1,0 0 1,0 0 0,0 0 0,0-1 0,1 1 0,-1 0-1,0 0 1,0 0 0,0 0 0,0 0 0,0 0 0,0 0 0,1 0-1,5-1 49,0 0-1,-1-1 0,1 1 0,0-1 1,-1 0-1,1-1 0,-1 1 0,10-7 1,3-1-26,11-5-65,-16 7-46,0 0 0,1 2-1,0 0 1,0 0 0,19-4 0,-31 10 52,1 0-1,-1-1 1,1 1 0,-1 0 0,1 1 0,-1-1 0,0 0-1,1 1 1,-1-1 0,1 1 0,-1 0 0,0-1 0,1 1 0,-1 1-1,0-1 1,0 0 0,0 0 0,0 1 0,0-1 0,0 1-1,0 0 1,0-1 0,-1 1 0,1 0 0,-1 0 0,2 3 0,3 4-8,-1 1 1,-1 0 0,1 0 0,3 17 0,-6-20 70,9 31 100,9 74 0,-14-71-924,-6-26-3528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43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9568,'0'-8'4320,"8"-7"-3776,2 10 2399,8 5-1727,9-3 800,8 3-1216,10-3-224,1 6-384,7 0-64,6 6-64,-5-4-1728,-9 1 896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57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290 61 896,'21'-20'786,"-18"16"-272,0 1 0,0 0 0,0 0 0,1 0 0,-1 0 0,8-4 0,0 0 4531,-22 1-245,9 5-4714,0 1 1,1 0-1,-1 0 1,0-1-1,0 1 1,1 0-1,-1 1 0,0-1 1,1 0-1,-1 0 1,0 1-1,-2 0 1,-21 10 461,17-7-263,-13 8-50,-1 0-1,2 2 1,-1 0 0,-26 26-1,-61 63 118,103-97-373,0-1 0,0 1-1,1 0 1,0 0 0,0 0-1,1 1 1,0-1-1,-4 12 1,6-15 2,0 0 0,1 0 0,-1 0 1,1-1-1,0 1 0,0 0 0,0 0 0,0 0 0,0 0 0,1 0 0,-1 0 1,1 0-1,0 0 0,0 0 0,0-1 0,0 1 0,1 0 0,-1-1 0,1 1 1,-1-1-1,1 1 0,0-1 0,4 4 0,1 0 22,0 0 0,1 0 0,0-1 1,1 0-1,-1 0 0,1-1 0,0 0 0,17 5 0,1-2 479,49 7 0,-64-14-172,-11 0-252,1 0 0,-1 0 1,0-1-1,0 1 0,1 0 0,-1 1 0,0-1 0,0 0 1,1 0-1,-1 0 0,2 2 0,-43 42-58,27-24-16,1 2 0,0-1 0,2 1 0,0 1 0,2 0 0,0 0 0,2 0 0,-5 30 0,10-47 23,1 1 0,-1 0 1,1 0-1,0 0 0,1 0 0,0 0 0,0-1 1,0 1-1,1 0 0,4 9 0,-5-12-7,1-1 0,-1 0 0,1 0 0,0 1 0,0-1 0,1 0 0,-1-1 0,1 1 0,-1 0 1,1-1-1,0 1 0,0-1 0,0 0 0,0 0 0,0 0 0,1 0 0,-1-1 0,1 1 0,-1-1 0,6 1 0,-4-1-2,-1-1 1,1 0-1,-1 0 0,1 0 1,-1 0-1,0-1 1,1 0-1,-1 0 0,1 0 1,-1 0-1,0-1 0,0 0 1,0 0-1,5-3 0,6-4 11,-2 0-1,20-17 0,24-24 72,-23 18-55,2 3 0,42-28 0,-73 53-53,1 1-1,0 0 1,0 0 0,0 0 0,0 1 0,0 0-1,1 0 1,-1 1 0,13-2 0,-15 3 51,-1 0 0,1 1 1,0-1-1,0 1 0,0 0 0,-1 0 1,1 0-1,-1 0 0,1 1 0,-1-1 1,1 1-1,-1 0 0,0 0 0,0 1 1,0-1-1,0 0 0,0 1 0,3 3 1,12 17 228,0 0 0,-2 1 0,14 27 1,0-2 34,-17-27-225,2 0 0,0-2 0,1 0 1,2-1-1,0 0 0,0-1 0,2-2 0,27 20 1,-42-33-263,-1-1 0,1 0 0,-1 1 0,1-2 0,0 1 0,10 2 0,-12-4-359,0 1 0,0-1 0,0 0 0,0 0 0,0 0 0,0 0 0,6-2 0,8-2-1494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8:57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618 1 8224,'-22'0'2645,"21"-1"-2587,1 1 0,-1 0-1,0 1 1,1-1 0,-1 0 0,1 0-1,-1 0 1,1 0 0,-1 0 0,1 0 0,-1 1-1,1-1 1,-1 0 0,1 0 0,-1 1-1,1-1 1,-1 1 0,-5 3 401,-1 1-1,1 0 1,0 0 0,1 0-1,0 1 1,-1 0 0,2 0-1,-1 0 1,-6 12-1,-5 9 381,-98 159 2814,86-147-3107,-2 0-1,-55 55 0,-10-15-295,34-30-356,-4 5-2443,60-51 2126,-13 12-1418,10-2-2615,9-4 1358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01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35 629 5888,'-4'-15'4706,"3"14"-4639,3 8 442,-1-1 0,1 1 0,-2-1 0,1 1 0,-1 0 0,0-1 0,0 1 0,-3 12 0,0 6 249,0 69 828,-8 97 278,1-42-915,6-67-687,3-69-197,1 0 1,1 20 0,-2-72 577,4-38-1,16-62-930,-7 70 144,8-54-210,50-167-1,-65 275 279,0 0 0,1 1-1,1-1 1,1 2 0,0-1 0,15-19-1,-20 28 95,1 1-1,0 0 0,0 0 0,0 0 0,0 0 0,1 1 0,-1-1 0,1 1 0,0 0 0,0 1 0,0-1 0,0 1 0,1 0 0,-1 0 0,1 1 0,-1 0 0,1 0 0,-1 0 0,1 0 0,9 1 0,-11 1 26,-1-1 0,0 1 0,1 0 0,-1 0 0,0 0 1,0 0-1,0 1 0,0-1 0,0 1 0,0 0 0,0 0 0,0 0 0,0 0 0,-1 1 0,0-1 0,1 1 0,-1-1 0,0 1 1,0 0-1,0 0 0,0 0 0,-1 0 0,1 0 0,-1 0 0,0 0 0,1 5 0,2 4 37,-2 1 0,1 0 0,-2-1 0,1 1 0,-2 23 0,-1-2 123,-2 0 0,-13 65 0,12-85-153,0 1 0,0-1 0,-2 0 0,0-1 0,0 1 0,-1-1 0,-1-1 0,0 1 0,-14 15 0,17-23-39,0 1 1,-1-1-1,-11 8 0,16-12-73,-1 0 0,0 0 0,0 0 0,1 0-1,-1 0 1,0 0 0,0-1 0,0 1 0,0-1 0,0 1-1,0-1 1,0 0 0,0 0 0,0 0 0,0 0 0,0 0-1,0 0 1,-3-1 0,5 1 36,0 0 0,0 0 0,0 0 0,0 0 0,0-1 0,0 1 0,1 0 0,-1 0 1,0 0-1,0 0 0,0 0 0,0 0 0,0 0 0,0 0 0,0 0 0,0 0 0,0-1 0,0 1 0,0 0 0,0 0 0,0 0 0,0 0 0,0 0 1,0 0-1,0 0 0,0-1 0,0 1 0,0 0 0,0 0 0,0 0 0,0 0 0,0 0 0,0 0 0,0 0 0,0-1 0,0 1 0,0 0 0,0 0 0,0 0 1,0 0-1,0 0 0,0 0 0,0 0 0,0 0 0,0 0 0,-1-1 0,1 1 0,0 0 0,0 0 0,0 0 0,0 0 0,0 0 0,0 0 0,0 0 0,0 0 1,-1 0-1,1 0 0,10-2-262,17 3-18,13 0 207,3-3 190,1-2 1,-1-3 0,53-13 0,-83 16-38,0-1 0,0 0 0,-1 0 0,1-1 0,-1-1 0,-1 0 0,1-1 1,-1 0-1,-1 0 0,1-1 0,-2-1 0,1 0 0,-1 0 0,14-21 0,-12 9 75,0 0 0,-1 0-1,-1-1 1,-2 0 0,0-1-1,-1 1 1,4-47 0,-9 67-146,0-1 1,-1 1 0,0 0-1,0-1 1,0 1 0,0-1-1,0 1 1,-1-1-1,0 1 1,1 0 0,-1-1-1,-1 1 1,1 0 0,-3-5-1,4 8 3,0 0-1,0-1 1,0 1 0,-1 0-1,1-1 1,0 1-1,0 0 1,-1 0-1,1-1 1,0 1 0,-1 0-1,1 0 1,0-1-1,-1 1 1,1 0-1,0 0 1,-1 0-1,1 0 1,0 0 0,-1 0-1,1 0 1,0-1-1,-1 1 1,1 0-1,-1 0 1,1 0 0,0 1-1,-1-1 1,1 0-1,0 0 1,-1 0-1,1 0 1,0 0-1,-1 0 1,1 0 0,0 1-1,-1-1 1,1 0-1,-1 1 1,0 0-35,-1 0 1,1 1-1,0-1 1,0 1-1,0 0 1,0-1-1,-2 4 1,-2 10 18,0-1-1,0 1 0,2 0 1,-1 0-1,0 16 1,2 1 356,1 48 0,2-59-233,1 0-1,1-1 1,6 23-1,-6-33-78,1 0-1,-1 0 0,2 0 0,-1 0 0,1 0 0,1-1 0,11 16 0,-15-23 1,-1 0-1,1 0 1,0 0 0,0-1 0,0 1-1,0 0 1,0-1 0,0 1 0,0-1-1,0 0 1,0 0 0,1 0 0,-1 0-1,1 0 1,-1 0 0,1 0 0,-1-1-1,1 0 1,-1 1 0,1-1 0,-1 0-1,1 0 1,-1 0 0,1 0 0,4-2-1,0 0-15,0-1 0,1-1-1,-2 1 1,1-1 0,0 0 0,10-9-1,7-7-14,-1 0-1,-1-1 0,19-24 1,53-77 166,-62 78-105,-21 29 0,11-24 0,-8 15 220,-14 25-284,0 0 0,1 0 0,-1 0 1,0 0-1,1 0 0,-1 0 0,1 0 0,0 0 0,-1-1 0,1 1 1,0 0-1,-1 0 0,1 0 0,0-1 0,0 1 0,0 0 0,1 0 1,22 16 13,5-4-88,-9-4 45,-1 0-1,19 13 1,-32-18 40,0 1 0,0 0 0,-1 0 1,1 0-1,-1 0 0,0 1 0,-1 0 0,1 0 0,5 12 1,2 9 77,-2 1 0,-1 1 1,-1 0-1,4 32 0,-6-26-71,-6-26 19,1 0-1,1 0 1,0 0 0,0 0-1,1-1 1,0 1 0,0-1 0,1 1-1,0-1 1,7 10 0,-11-17-12,1 0 1,0 0-1,0 0 1,-1 0 0,1 0-1,0-1 1,0 1-1,0 0 1,0 0 0,0-1-1,0 1 1,0-1 0,0 1-1,0-1 1,1 1-1,-1-1 1,0 0 0,0 1-1,0-1 1,0 0-1,1 0 1,-1 0 0,2 0-1,-1 0 0,0-1 0,0 0 1,0 0-1,0 0 0,0 0 0,0 0 0,0 0 0,0 0 0,-1 0 1,1-1-1,0 1 0,1-3 0,4-5 13,0 0 1,-1 0-1,0 0 1,5-13-1,4-8 11,60-109-277,-73 136 250,0 0-1,0 0 1,0 1 0,0-1-1,1 1 1,4-4-1,-6 6 2,-1-1-1,0 1 1,1 0-1,-1-1 1,1 1-1,-1 0 1,1 0-1,-1 0 1,1-1-1,-1 1 1,1 0-1,-1 0 1,1 0-1,-1 0 1,1 0-1,-1 0 1,1 0-1,-1 0 1,1 0-1,-1 0 1,1 0-1,-1 1 1,1-1-1,-1 0 1,1 0-1,-1 0 1,1 1-1,-1-1 1,1 0-1,-1 0 1,0 1-1,1-1 1,-1 1-1,1-1 1,-1 0-1,0 1 1,1-1-1,-1 1 1,0-1-1,0 0 1,1 1-1,-1-1 1,0 1-1,0-1 1,0 1-1,0-1 1,1 1-1,-1-1 1,0 1-1,0 0 1,2 11 156,1 0 1,-2 1-1,1-1 1,-2 24-1,0-22-36,0 0 1,1 0-1,4 22 1,-3-29-117,-1 0 1,2 1-1,-1-1 1,1 0-1,0 0 1,5 9-1,-6-15 1,-1 1 0,1 0 0,-1-1 0,1 1 0,0-1 0,0 1 1,-1-1-1,1 0 0,0 0 0,0 0 0,0 0 0,0 0 0,1 0 0,-1-1 0,0 1 0,0 0 0,0-1 0,0 0 0,1 0 0,-1 0 0,0 0 0,0 0 0,1 0 0,-1 0 0,4-1 0,5-2-10,-1 0 0,1 0 0,0-1 0,-1 0 0,0-1 0,0 0 0,13-10 0,0-1-65,37-35 1,42-58-29,-20 20 158,-81 88-62,0-1 0,1 1 1,-1 0-1,1 0 1,-1-1-1,1 1 1,-1 0-1,1 1 1,-1-1-1,1 0 1,0 0-1,0 1 1,-1-1-1,1 1 0,2-1 1,-3 1 0,0 0 0,0 1 0,0-1 0,-1 0 0,1 1 0,0-1-1,0 0 1,0 1 0,0-1 0,-1 1 0,1-1 0,0 1 0,0 0 0,-1-1 0,1 1 0,-1 0 0,1-1 0,0 1 0,-1 0 0,0 0 0,1 0 0,-1 0-1,1-1 1,-1 1 0,0 0 0,0 0 0,1 0 0,-1 0 0,0 0 0,0 0 0,0 1 0,3 15 78,-1 0-1,-1 0 1,-1 26-1,-10 53 211,2-56-224,5-31-16,1 0 0,0 1 0,-1 17 1,4-27-57,-1 0 0,0 0-1,1 0 1,-1 0 0,1 0 0,-1 0 0,0-1 0,1 1 0,-1 0 0,1 0 0,-1 0 0,0 0 0,1-1 0,-1 1 0,0 0 0,1 0 0,-1-1 0,0 1 0,1 0 0,-1 0 0,0-1 0,1 0 0,10-12-115,-1-1 0,0 0-1,10-21 1,-8 14-18,14-20 0,-21 35 114,32-40-89,-33 41 109,0 1 1,0 0-1,0 0 0,1 1 1,-1-1-1,1 1 1,8-4-1,-12 6 9,0 1-1,0-1 1,1 1 0,-1-1-1,0 1 1,0 0-1,1-1 1,-1 1 0,0 0-1,0 0 1,1 0-1,-1 0 1,0 0-1,1 0 1,-1 1 0,0-1-1,0 0 1,1 1-1,-1-1 1,0 0 0,0 1-1,0 0 1,0-1-1,1 1 1,-1 0-1,0-1 1,0 1 0,0 0-1,-1 0 1,1 0-1,0 0 1,0 0 0,0 0-1,-1 0 1,1 0-1,0 0 1,-1 0-1,1 1 1,-1-1 0,1 0-1,-1 0 1,0 0-1,1 1 1,-1 0 0,1 4 26,0 0 1,0 0-1,-1 0 1,0 1-1,0-1 1,0 0-1,-2 10 1,-14 31-58,16-41-21,3-6 94,7-12-71,24-37-984,50-59 0,-76 99 942,-4 4 27,8-9-155,22-23 0,-31 35 158,0-1-1,-1 1 0,1 0 0,0 0 0,0 0 0,0 0 1,0 1-1,1-1 0,-1 1 0,0-1 0,1 1 1,-1 0-1,1 1 0,-1-1 0,7 0 0,-8 1 33,-1 1 0,1-1 1,-1 1-1,1 0 0,-1-1 0,1 1 0,-1 0 0,0 0 0,1 0 0,-1 0 0,0 0 0,1 0 0,-1 0 0,0 1 0,0-1 0,0 0 0,0 1 0,0-1 0,-1 1 0,1-1 1,0 1-1,-1-1 0,1 1 0,-1-1 0,1 1 0,-1 0 0,1 1 0,1 8 134,0 1 0,0 20 0,-2-22 17,5 105 707,-5-106-824,0-1 1,1 1-1,0 0 0,1 0 0,0 0 0,0-1 0,6 15 0,-7-21-26,0 1 0,0-1 0,1 1 0,-1-1 0,1 0 0,-1 1 0,1-1 0,0 0 0,0 0-1,0 0 1,0 0 0,0-1 0,0 1 0,1-1 0,-1 1 0,1-1 0,-1 0 0,1 1 0,-1-1 0,1-1 0,0 1-1,-1 0 1,1-1 0,0 1 0,0-1 0,-1 0 0,7 0 0,-3-1-15,1 1-1,0-1 1,-1-1 0,1 0-1,-1 0 1,1 0 0,-1 0-1,0-1 1,0 0 0,0-1-1,0 1 1,-1-1 0,1 0-1,-1 0 1,8-10 0,-5 5 68,-1-1 1,-1-1-1,0 1 1,0-1-1,-1 0 1,6-19-1,-5 8-13,-1 1-1,4-40 0,-8 58-46,0-27-33,-1 29 30,0 1 0,1-1 0,-1 0 0,0 1 0,0-1 0,0 0 0,-1 1 0,1-1 0,0 0 0,0 1 0,0-1 0,0 0 0,-1 1 0,1-1 0,0 0 0,0 1 0,-1-1 0,1 1 0,-1-1 0,1 1 0,0-1 0,-1 0 0,1 1 0,-1 0 0,1-1 0,-1 1 0,0-1 0,1 1 0,-1 0 0,1-1 0,-1 1 0,0 0 0,-6 4-78,3 0 70,1 1 0,0 0 0,0 0 0,0 0 0,1 0 0,0 0 0,-3 8 0,-9 44 61,10-39-89,0-2 58,1-2 77,0 0-1,-3 26 1,6-37-86,0 0 0,0 0 0,0 0 0,0 0 0,0 0 0,1 0 0,0 0 0,-1 0 0,1 0 0,0 0 1,0 0-1,1 0 0,-1 0 0,1-1 0,-1 1 0,1-1 0,0 1 0,4 4 0,-4-6-3,0 0 0,-1 0 0,1 0 0,0 0-1,0 0 1,1-1 0,-1 1 0,0 0 0,0-1 0,0 0 0,0 1 0,0-1-1,1 0 1,-1 0 0,0 0 0,0-1 0,0 1 0,1 0 0,-1-1 0,0 1 0,2-2-1,7-2 1,0 0-1,18-11 0,-21 10-3,26-14 1,-15 8 0,36-15 0,-44 22 9,26-9-100,-34 12 92,0 0 1,1 1-1,-1-1 0,0 1 0,0 0 1,0 0-1,1 0 0,-1 0 1,4 1-1,-6-1 24,1 1 0,-1 0 0,0-1 1,0 1-1,0 0 0,0 0 0,0-1 0,0 1 0,0 0 1,0 0-1,-1 0 0,1 0 0,0 0 0,-1 1 0,1-1 1,0 0-1,-1 0 0,1 0 0,-1 1 0,0-1 0,1 0 1,-1 0-1,0 1 0,0-1 0,0 0 0,0 0 0,0 1 1,0 1-1,0 2 42,-1 0-1,1 0 1,-1 0 0,0-1 0,0 1-1,0 0 1,-3 4 0,-38 62 146,68-81-74,43-30-560,-49 27 335,1 0 1,43-18 0,-59 29 65,-1 1 0,0 0 1,0 0-1,0 0 1,1 0-1,-1 1 1,0 0-1,7 0 0,-9 0 18,0 0 0,0 1 0,0-1 0,0 1 0,-1-1 0,1 1 0,0 0 0,0 0 0,0 0 0,-1 0 0,1 0 0,0 0 0,-1 1 0,1-1 0,-1 0 0,1 1 0,-1-1 0,0 1 0,0 0 0,2 2 0,2 6 15,0 0 1,6 23-1,-8-24-19,1 1 0,-1-1 0,1 0 0,6 10 1,-9-18 13,0 0 1,-1 0-1,1 0 1,0 0-1,0 0 1,0 0 0,0 0-1,0 0 1,0 0-1,0-1 1,0 1 0,0 0-1,0-1 1,1 1-1,-1-1 1,0 1-1,0-1 1,0 1 0,1-1-1,-1 0 1,0 0-1,1 0 1,-1 1 0,0-1-1,0-1 1,1 1-1,-1 0 1,0 0-1,3-1 1,-1 0 11,1-1 0,0 0-1,-1 1 1,1-1 0,-1-1 0,0 1 0,6-5 0,-1-1-34,0 0 0,-1 0 0,0-1 1,0 0-1,5-10 0,24-49-129,-28 50 129,91-188 142,0 0-150,-77 150-26,-2-2 0,-2 0 0,-3-1 0,9-80 0,-23 130 28,0 8 14,0-1 0,-1 1 0,0-1 0,1 1 0,-1-1 0,0 0 0,0 1 0,0-1 0,0 1 0,0-1 0,0 0 0,0 1 0,-1-1 0,1 1 0,-1-1 0,1 1 0,-2-4 0,2 5 6,0 0 0,-1 0 0,1 0 0,0 0 0,0 0-1,-1 0 1,1 0 0,0 0 0,0 0 0,0 0 0,-1 0 0,1 0 0,0 0-1,0 0 1,0 1 0,-1-1 0,1 0 0,0 0 0,0 0 0,0 0 0,-1 0-1,1 0 1,0 1 0,0-1 0,0 0 0,0 0 0,0 0 0,-1 0-1,1 1 1,0-1 0,0 0 0,0 0 0,0 0 0,0 1 0,0-1 0,0 0-1,0 0 1,0 0 0,0 1 0,0-1 0,-9 18 162,0-1 0,-10 37-1,-8 43 188,16-54-186,-2 16 17,2 0-1,2 2 1,4-1-1,1 1 1,7 76 0,0-106-194,12 60 0,-10-73 83,0 0 1,1 0-1,1-1 1,15 27 0,-20-41-107,0 0 0,1 0 0,-1 0 1,1 0-1,0-1 0,0 1 0,0-1 0,0 0 1,0 1-1,1-1 0,-1-1 0,1 1 1,-1 0-1,1-1 0,0 0 0,7 2 1,-4-2-274,1 0 0,0 0 0,0-1 0,0 0 0,0 0 0,-1-1 1,12-1-1,-16 1 239,0 1 0,0-1 0,0 0 0,0 0 0,0 0 0,-1 0 0,1-1 0,0 1 1,-1-1-1,1 0 0,0 1 0,-1-1 0,0 0 0,0-1 0,1 1 0,-1 0 0,-1-1 0,1 1 1,0-1-1,0 1 0,-1-1 0,0 0 0,1 0 0,-1 1 0,0-1 0,0 0 0,-1 0 0,1 0 1,-1 0-1,1 0 0,-1 0 0,0-1 0,-1-3 0,-1-5-172,-2 0 1,0 0-1,0 0 0,-1 1 1,-9-16-1,-38-54-1040,42 64 1099,-6-6 217,-1 0 0,-1 0-1,-1 2 1,-27-25-1,36 38 400,-1-1 1,1 2-1,-1-1 0,0 1 0,-1 1 0,0 0 1,0 1-1,0 0 0,-1 1 0,1 0 0,-20-3 1,31 7-398,1 0 0,-1 0 0,0-1 0,0 1 0,0 0 0,0 0 0,0 0 1,0 0-1,0 0 0,0 0 0,1 0 0,-1 0 0,0 1 0,0-1 0,0 0 0,0 0 1,0 1-1,0-1 0,1 1 0,-1-1 0,0 0 0,0 1 0,0 0 0,1-1 0,-1 1 0,-1 1 1,2-2-16,1 1 1,-1 0 0,0 0 0,0 0 0,0-1 0,1 1-1,-1 0 1,0 0 0,1-1 0,-1 1 0,0 0 0,1-1-1,-1 1 1,1 0 0,-1-1 0,1 1 0,0-1-1,-1 1 1,1-1 0,-1 1 0,1-1 0,0 1 0,0-1-1,-1 0 1,1 1 0,0-1 0,0 0 0,0 0 0,14 7-21,1-1 1,0-1 0,26 5 0,53 4 15,-43-8 2,120 13-53,-136-17-119,0-2 0,63-9 1,-71 3 85,-21 4 81,1 0 0,-1 0 0,14 0 0,-21 2-12,1 1 0,-1-1 1,0 0-1,0 0 0,1 1 0,-1-1 0,0 0 1,0 0-1,1 1 0,-1-1 0,0 0 1,0 1-1,0-1 0,0 0 0,0 1 0,1-1 1,-1 0-1,0 1 0,0-1 0,0 0 1,0 1-1,0-1 0,0 0 0,0 1 0,0-1 1,0 0-1,0 1 0,0-1 0,-1 0 1,1 1-1,0-1 0,0 0 0,0 1 0,0-1 1,-1 1-1,-5 18 14,6-17-10,-102 247 475,100-245-476,1-1-1,0 1 1,0-1 0,0 1 0,0 0-1,1-1 1,-1 8 0,1-10-6,0-1 1,0 1-1,1-1 1,-1 1-1,0-1 0,0 1 1,0-1-1,0 1 1,0-1-1,0 1 1,1-1-1,-1 1 1,0-1-1,1 1 0,-1-1 1,0 1-1,1-1 1,-1 0-1,0 1 1,1-1-1,-1 0 1,0 1-1,2 0 0,-1-1-2,0 0 0,0 0 0,0 0 0,0 0 0,0 0 0,0 0 0,0-1 0,0 1 0,0 0-1,0 0 1,0-1 0,0 1 0,-1 0 0,1-1 0,0 1 0,0-1 0,0 1 0,1-2 0,5-3 7,0-1 1,11-11-1,-14 12-7,0 1 0,1-1 0,-1 1 0,1 0 0,0 1-1,1-1 1,-1 1 0,10-5 0,-14 8-3,1 0 0,-1 0 0,0 0 0,0 0 1,0 0-1,0 0 0,0 0 0,1 0 0,-1 1 0,0-1 0,0 0 1,0 1-1,0-1 0,0 1 0,0-1 0,0 1 0,0-1 0,0 1 1,0 0-1,0 0 0,0-1 0,-1 1 0,1 0 0,0 0 0,0 0 0,0 1 1,2 2 19,0 1 1,0-1-1,0 1 1,2 7 0,1 6 32,11 24-41,-16-39 6,1-1 1,-1 1-1,0-1 0,1 0 0,0 1 0,-1-1 1,1 0-1,0 0 0,0 0 0,0-1 0,1 1 1,3 2-1,-1-2-3,-1 0 1,1-1-1,0 0 1,0 0-1,0 0 0,0-1 1,0 0-1,0 0 1,-1 0-1,1 0 1,0-1-1,0 0 0,0 0 1,6-2-1,4-2 3,-1-1 0,1 0 1,13-9-1,-11 5-53,-1-1 0,-1-1 0,0 0 0,0 0 0,-1-2 1,-1 0-1,-1 0 0,0-1 0,19-31 0,-7 3-208,-2-1 0,28-79 1,-35 81 153,13-65 1,-24 83 112,0 0 0,-2-1-1,0 1 1,-3-34 0,-3 35-140,4 22 126,0 1 0,0 0 0,0-1 0,0 1 0,0 0 0,0-1 0,0 1 0,0 0 0,-1-1 0,1 1 0,0 0 0,0-1 0,0 1 0,0 0 0,-1 0 0,1-1 0,0 1 0,0 0 0,0 0 0,-1 0 0,1-1 0,0 1 0,-1 0 0,1 0 0,0 0 0,0 0 0,-1-1 0,1 1 0,0 0 0,-1 0-1,-7 6 200,-5 15 128,4 1-52,1 0-1,2 1 0,-7 37 0,7-17 35,-1 45 1,6-61-319,1 0 1,1 0 0,1 0-1,2-1 1,0 1 0,2-1-1,10 28 1,-14-48-247,1 1 0,0-1 0,0 0 0,0-1 0,1 1 0,0 0 0,8 7 0,-10-10-227,1-1 0,0 0 0,-1 0 0,1 0 0,0 0 0,6 2 0,-6-2-274,0-1 0,0-1 1,0 1-1,0 0 0,0-1 0,0 1 1,0-1-1,5 0 0,18-3-3353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01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76 12960,'-95'-52'5887,"95"49"-5119,3-10-5279,7 6 2303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04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180 386 2720,'-24'21'5067,"24"-21"-5024,16-4 2447,-12 2-2302,0 0 0,0-1 0,0 1 0,0-1 0,-1 1 0,1-1 0,-1 0 0,0 0 0,6-7 0,21-35 535,-26 39-644,16-30 291,-1-2 0,25-77 0,8-15 1528,-53 132-1833,1 0-1,-1 0 0,0 0 1,1 0-1,-1 0 1,1 1-1,0-1 0,0 4 1,-1 6 102,-11 43 579,-24 73 1,22-88-322,0-1 0,-30 53 0,21-48-123,-61 124 356,-24 95-248,70-168-548,34-83 174,4-12-34,0 0-1,0 0 1,0 0-1,0 0 1,0 0-1,0 0 1,-1 0-1,1 0 1,0 0-1,0 0 1,0 0-1,0 0 1,0 0-1,0 1 1,0-1-1,0 0 1,0 0-1,0 0 1,0 0-1,0 0 1,0 0-1,0 0 1,0 0-1,0 0 1,0 0-1,0 0 1,0 0-1,0 0 1,0 0-1,0 0 1,0 1-1,0-1 1,0 0-1,0 0 1,0 0-1,0 0 1,1 0-1,-1 0 1,0 0-1,0 0 1,0 0-1,0 0 1,0 0-1,0 0 1,0 0-1,0 0 1,0 0-1,0 0 1,0 0-1,0 0 1,0 0-1,0 0 1,0 0-1,0 0 1,0 0-1,1 0 1,-1 0-1,0 0 1,0 0-1,0 0 1,0 0-1,0 0 1,0 0-1,12-15 171,40-75-60,-31 51-291,41-57 0,-43 69 183,46-54-44,-55 69 26,1 1 0,1 0 0,-1 1 0,21-13 0,-30 21 5,0 1 0,0 0-1,1 0 1,-1 0 0,0 0 0,1 0 0,-1 0 0,0 1 0,4-1 0,-5 1 23,0 0 0,0 0 0,0 0 0,-1 0 0,1 0 0,0 0 0,0 1-1,0-1 1,-1 0 0,1 0 0,0 1 0,0-1 0,-1 1 0,1-1 0,0 1 0,-1-1 0,1 1 0,-1-1 0,1 1 0,0 0 0,-1-1 0,1 1 0,-1 0-1,0-1 1,1 1 0,-1 0 0,0 0 0,1-1 0,-1 1 0,1 2 0,0 3 82,0 1 1,-1 0-1,1-1 1,-1 1-1,0 0 1,-1-1-1,-1 11 1,-1 6 38,-3 42 86,3-36-154,1 1-1,3 56 1,-1-77-78,2 1 0,0-1 0,0 0 0,0 0 0,8 17 0,-9-24 13,0 0 0,0-1 1,0 1-1,0 0 1,0-1-1,0 1 1,0 0-1,1-1 0,-1 0 1,1 1-1,-1-1 1,1 0-1,-1 1 1,1-1-1,0 0 0,0 0 1,-1-1-1,1 1 1,0 0-1,0-1 1,0 1-1,0-1 0,0 1 1,0-1-1,0 0 1,0 0-1,0 0 0,0 0 1,0 0-1,0 0 1,0-1-1,0 1 1,3-1-1,5-3-13,0 0 0,-1-1-1,1 0 1,-1 0 0,13-10 0,44-39-125,-18 10 153,46-39-44,-33 36-8,38-32 32,-91 70 91,-21 23 96,-80 126 94,62-95-170,17-26-15,1 1 1,-16 30 0,28-47-90,-6 13 79,-9 26-1,15-38-94,0 0 0,0 0 0,0 0-1,1 0 1,0 0 0,-1 0 0,1 0 0,1 0-1,-1 0 1,0 0 0,1 0 0,2 8 0,-2-11 11,-1 0 0,1 0 0,0 1 1,0-1-1,0 0 0,-1 0 0,1 0 1,0 0-1,0-1 0,1 1 0,-1 0 1,0 0-1,0-1 0,0 1 0,0 0 1,1-1-1,-1 1 0,0-1 0,1 0 1,-1 1-1,0-1 0,1 0 0,-1 0 0,0 0 1,1 0-1,-1 0 0,0 0 0,1 0 1,-1 0-1,0 0 0,1-1 0,1 0 1,4-1 13,0 0 1,0-1-1,0 0 1,10-6-1,-10 4-9,0 0 0,0 0 0,-1 0 0,1-1-1,-1 0 1,-1 0 0,1-1 0,4-7 0,5-9-39,12-29 0,-22 43 17,20-46-47,5-10-105,-29 64 85,0 5 29,-2 17 10,-5 30 25,5-40 9,0 0-1,0 0 1,2 0 0,-1 0-1,1 0 1,1 0-1,0-1 1,4 14-1,-4-19 23,0-1-1,0 1 0,0-1 0,0 0 1,1 0-1,-1 0 0,1 0 0,0 0 1,6 4-1,-7-6 5,1 0 0,-1 0 0,1 0-1,0 0 1,0-1 0,0 1 0,0-1 0,0 0 0,0 0 0,0 0 0,1 0-1,-1-1 1,0 1 0,0-1 0,4 0 0,-2 0-7,0-1 0,0 1 0,-1-1 0,1 0 0,0-1 0,-1 1 0,1-1 0,-1 0 0,0 0 0,1 0-1,-1-1 1,0 0 0,0 1 0,-1-1 0,1 0 0,-1-1 0,5-4 0,4-6 23,-1-1 0,-1 0 1,10-18-1,-19 31-25,78-136-17,52-87-51,-103 176 129,-2 0 0,-2-2-1,-2-1 1,-2-1 0,17-80 0,-35 125-88,0 0-1,-1 0 1,0 0 0,-1 0 0,1-1 0,-3-10 0,-1 9-116,3 10 134,0 0 0,-1 0 1,1 0-1,0 0 0,0 0 0,0 0 1,-1 0-1,1 0 0,0 0 0,0 0 1,0 0-1,-1 0 0,1 0 0,0 0 1,0 0-1,0 1 0,-1-1 0,1 0 1,0 0-1,0 0 0,0 0 0,0 0 1,0 0-1,-1 0 0,1 1 0,0-1 1,0 0-1,0 0 0,0 0 1,0 0-1,0 1 0,-13 24-165,9-18 143,-20 47-75,2 2 0,-27 108 1,42-130 111,1 0 1,2 0 0,1 0 0,2 0 0,1 1 0,7 53 0,-4-74-4,0 1-1,1-1 1,0 1 0,2-1-1,-1 0 1,16 24-1,-18-32 0,1 0 0,-1-1 0,1 0 0,1 0-1,-1 0 1,1 0 0,-1-1 0,1 1 0,1-1 0,-1 0-1,1-1 1,-1 0 0,1 1 0,0-2 0,0 1-1,0-1 1,13 3 0,-15-4 1,1-1 0,-1 0 0,0 0 1,0-1-1,1 1 0,-1-1 0,0 0 0,0 0 0,0 0 1,0 0-1,0-1 0,0 0 0,0 0 0,-1 0 0,6-3 1,0-2 28,0-1 1,-1 1 0,0-1 0,9-11 0,-2-1 0,0-1 1,22-41-1,14-46 7,-43 89-2,15-40-50,-2-2 0,-3 0 1,14-84-1,-23 102 19,6-28-131,-15 70 65,0 3 21,-2 10 9,-2 23 7,-47 334-303,-9 45 512,-5-27 75,53-334-111,-2-1 1,-33 79-1,45-125-114,-1 0 1,0 0-1,0 0 0,-1 0 0,1 0 0,-1-1 1,0 1-1,-1-1 0,1 0 0,-11 8 0,12-11-28,0 1-1,0-1 1,0 0-1,0 0 1,-1-1-1,1 1 1,-1-1 0,1 1-1,-5 0 1,6-2-24,0 0 0,0 0 1,0 0-1,0 0 1,0 0-1,0 0 0,0 0 1,1-1-1,-1 1 1,0-1-1,0 0 0,0 1 1,0-1-1,1 0 1,-1 0-1,0 0 1,1 0-1,-1 0 0,1 0 1,-1-1-1,1 1 1,-2-2-1,-3-5-27,0-1 0,1 1 0,0-1 1,0 0-1,1 0 0,0-1 0,0 0 0,1 1 0,1-1 0,0 0 1,0 0-1,0-11 0,0-4-5,0 0 1,3 1-1,5-49 1,-4 61 80,1-1 0,0 1 0,1 0 0,1 0 0,0 0 0,0 0 1,1 1-1,1 0 0,0 0 0,0 1 0,1 0 0,0 0 0,17-15 1,-6 9 58,1 1 0,0 1 1,0 1-1,2 1 1,-1 0-1,29-9 1,-23 10-554,0 3 1,0 0-1,41-6 0,-40 13-569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05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1033 2912,'-15'17'923,"14"-16"-800,0 0 1,0 1 0,0-1-1,1 0 1,-1 1 0,1-1-1,-1 1 1,1-1 0,-1 1-1,1-1 1,0 1 0,0-1-1,0 1 1,0-1 0,0 1-1,0-1 1,0 1 0,0-1-1,0 1 1,2 2 0,-2-3 55,0 0 0,1 0 1,-1 1-1,0-1 1,1 0-1,0 0 0,-1 0 1,1 0-1,0 1 1,-1-1-1,1 0 0,0 0 1,0 0-1,0-1 1,0 1-1,0 0 0,0 0 1,0 0-1,0-1 1,0 1-1,2 0 0,-1-1-75,-1 0 0,1 0 0,-1 0-1,1 0 1,-1 0 0,1-1 0,-1 1-1,1 0 1,-1-1 0,1 1 0,-1-1-1,1 0 1,-1 1 0,0-1 0,1 0 0,0-1-1,26-23 923,-18 16-760,11-11 184,135-121 1063,-120 111-1352,17-14 193,86-91 0,22-80 65,-125 162-299,202-259 589,-225 296-302,0-1 0,17-31 0,-29 47-385,0 0 0,-1 0-1,1 0 1,-1 0-1,1 0 1,-1 0-1,1 0 1,-1 0 0,0 0-1,1 0 1,-1 0-1,0-1 1,0 1-1,0 0 1,0 0 0,0 0-1,0 0 1,0 0-1,0 0 1,-1-1 0,1 0-1,-1 2-22,0 0-1,1 0 1,-1 0-1,0 0 1,1 0-1,-1 0 1,0 0 0,1 0-1,-1 0 1,0 0-1,1 0 1,-1 0-1,0 1 1,1-1-1,-1 0 1,0 0 0,1 1-1,-1-1 1,0 1-1,1-1-1,-9 5 70,1 1-1,0-1 1,0 1 0,1 1-1,0-1 1,0 1 0,0 0-1,1 1 1,0 0 0,0 0-1,-5 11 1,-5 12 121,-21 57 0,28-64-95,-18 44 67,4 2 0,2 1 0,-16 111 0,35-167-151,0 0 0,1 1-1,1-1 1,0 0 0,1 0-1,1 0 1,4 20 0,-5-33-1,-1 0 0,1 0 0,-1 0 0,1 0 1,0 0-1,0-1 0,0 1 0,0 0 0,0-1 0,0 1 1,1 0-1,-1-1 0,0 0 0,1 1 0,-1-1 1,1 0-1,0 1 0,-1-1 0,1 0 0,0 0 0,0-1 1,0 1-1,-1 0 0,1 0 0,0-1 0,0 1 0,0-1 1,0 0-1,3 0 0,2 0 7,-1-1-1,1 0 1,-1 0-1,0-1 1,1 0-1,-1 0 1,7-4 0,42-23 71,-52 28-81,34-21 64,0-1 1,-2-1-1,37-33 0,-57 45-215,-15 12 142,0 0 1,0 0-1,0 0 1,1 0-1,-1 0 1,0 0-1,0 0 0,0 0 1,0 0-1,0 0 1,0 0-1,0 0 1,0 0-1,1 0 1,-1 0-1,0 0 1,0 0-1,0 0 1,0 0-1,0 0 0,0 0 1,0 0-1,0 0 1,1 0-1,-1 0 1,0 0-1,0 0 1,0 0-1,0 0 1,0 0-1,0 0 0,0 0 1,0 0-1,0 0 1,0 0-1,1 0 1,-1 1-1,0-1 1,0 0-1,0 0 1,0 0-1,0 0 0,0 0 1,-2 11 1,-2-1-16,0 0 1,1 0-1,-3 15 0,6-21 30,-1 0 0,1 0 0,0 0 0,0 0 0,0 0 0,0-1 0,1 1 0,0 0 0,-1 0-1,1 0 1,1-1 0,-1 1 0,3 4 0,-3-5-12,1 0-1,0 0 1,0 0-1,0 0 1,0-1-1,1 1 1,-1-1 0,1 0-1,-1 1 1,6 2-1,-5-4 24,-1 0-1,1 0 1,-1 0-1,1 0 0,0-1 1,-1 1-1,1-1 1,0 0-1,-1 0 1,1 0-1,0 0 1,-1 0-1,6-1 1,4-3 10,-1 0 0,0 0 1,0-1-1,0 0 0,0-1 1,16-12-1,-13 10-69,-2-1 35,0-1 1,0 0 0,-1-1-1,0 0 1,-1 0-1,0-1 1,-1-1-1,-1 1 1,0-1-1,9-20 1,41-99 65,-23 46 8,119-237 221,-152 319-309,1-1-23,0 0 1,-1-1-1,0 1 1,0-1-1,0 1 1,2-12-1,-5 17 20,0 1 0,0-1 0,0 0-1,0 1 1,0-1 0,0 1 0,0-1 0,0 1-1,0-1 1,0 1 0,-1 1 0,-1 2 26,-1 1 1,1-1-1,-1 1 1,1 1-1,-4 9 1,-1 2 20,-9 18 21,1 2 1,-16 58-1,14-41-20,-214 613-9,203-595 122,-2-1-1,-66 108 0,90-171-599,15-20 82,185-238-1001,-170 224 1377,1 0 0,1 2 0,1 1 0,35-24 0,-9 13 154,83-41 0,-117 66-74,0-1 1,0-1 0,-1 0 0,15-14-1,-27 21-25,-1 0 0,1 0 0,-1-1 0,0 1-1,-1-1 1,1 0 0,-1 0 0,0 0 0,0-1 0,0 1-1,-1-1 1,1 0 0,-2 1 0,1-1 0,-1 0-1,1 0 1,-1-10 0,-1 14-55,0 0 0,0 0 1,0 0-1,0 0 0,0 0 0,0 1 0,-1-1 1,1 0-1,-1 0 0,0 0 0,1 1 1,-1-1-1,0 0 0,0 1 0,0-1 0,0 0 1,0 1-1,-3-3 0,3 3 4,-1 1 0,1-1 0,0 0 0,0 1 0,-1 0 0,1-1 1,0 1-1,0 0 0,-1 0 0,1 0 0,0 0 0,-1 0 0,1 0 0,0 0 0,-1 0 0,1 0 0,0 0 0,-1 1 0,1-1 0,0 1 1,0-1-1,-1 1 0,1-1 0,0 1 0,0 0 0,-2 1 0,1-1 25,0 1 1,0-1-1,0 0 0,0 1 0,0 0 1,0 0-1,1-1 0,-1 1 0,0 0 1,1 0-1,0 0 0,-1 1 0,1-1 1,0 0-1,0 0 0,0 1 1,0-1-1,1 1 0,-1-1 0,1 0 1,-1 1-1,1-1 0,0 1 0,0 0 1,0-1-1,0 1 0,1-1 0,-1 1 1,0-1-1,1 0 0,0 1 1,0-1-1,0 1 0,0-1 0,0 0 1,1 2-1,3 3 25,1-1 0,-1 0 0,1 0-1,0 0 1,1-1 0,-1 0 0,1 0 0,13 6 0,5 2-1,34 11 1,-51-21-560,1 0 0,0 0 0,15 1 0,-20-3-155,0-1 0,-1 0-1,1 0 1,0 0 0,0-1 0,0 1 0,4-2-1,6-3-1482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06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9 6816,'-27'-8'3072,"27"13"-2656,5-5-96,0 0-256,4-5-1376,9 5 736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09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1316 5632,'1'-3'2258,"-1"3"-2218,7-3 753,16-2 42,-18 4 1,10-3-471,0-1 0,0 0-1,-1-1 1,1 0 0,-2-2-1,1 1 1,-1-2 0,0 1-1,-1-2 1,15-13 0,11-15 120,53-69 1,-36 41 57,67-60 145,-23 25-299,-38 32-81,-3-3 0,-4-2 0,49-88 0,-98 155-282,72-135 581,-56 99-153,21-59 0,-40 96-417,-1 1-1,1-1 1,-1 0-1,0 1 1,0-1-1,-1 0 1,1 0-1,-1 0 1,-1 0-1,1 0 1,-1 1-1,-2-8 1,3 12-48,0 0-1,-1 0 1,1-1 0,-1 1 0,1 0 0,-1 0-1,1 0 1,-1 0 0,0 0 0,0 0 0,1 0-1,-1 0 1,0 1 0,0-1 0,0 0 0,0 0-1,0 1 1,0-1 0,0 1 0,0-1 0,0 1-1,-1-1 1,1 1 0,0-1 0,0 1 0,0 0-1,0 0 1,-1 0 0,1 0 0,0 0 0,0 0-1,-1 0 1,1 0 0,0 0 0,-1 1 0,-3 0-13,0 0 0,0 0 1,0 0-1,0 1 1,1 0-1,-1 0 0,-6 4 1,-17 12 87,1-2 116,0 1-1,2 1 0,0 2 0,-38 37 0,39-27-93,1 1 1,1 1 0,-31 62-1,38-61-47,-18 52-1,28-67-27,1 0 1,0 0-1,1 0 0,-1 33 1,4-44-25,1 1 0,-1 0 0,2 0 0,-1 0 0,1 0 0,0-1 0,1 1 0,-1-1 0,2 1 0,-1-1 0,1 0 0,0 0 0,0-1 0,1 1 0,7 6 0,-5-5 21,0-1 0,1-1 0,0 1 0,1-1 0,-1-1 0,1 1 0,0-2 0,1 1 0,-1-1 0,1-1 0,13 4 0,-11-4 41,1-1 1,0-1 0,0 0-1,0 0 1,1-1 0,-1-1 0,0 0-1,19-5 1,8-5-60,52-20-1,-69 22 17,-13 5-49,-9 3 62,1 0-1,0 0 1,0 1-1,1-1 1,-1 0-1,0 1 1,3-1-1,-4 1-10,0 0-1,-1 0 1,1 1-1,0-1 1,0 0-1,-1 0 1,1 1-1,-1-1 0,1 0 1,0 1-1,-1-1 1,1 1-1,-1-1 1,1 0-1,-1 1 1,1-1-1,-1 1 1,1 0-1,-1-1 1,0 1-1,1-1 1,-1 1-1,0 0 0,1-1 1,-1 1-1,0 0 1,1 1-1,0 5 39,1 0-1,-1 1 0,0-1 1,0 1-1,-1-1 0,0 1 1,-1-1-1,0 1 0,0-1 1,0 1-1,-4 9 0,5-17-43,0 0-1,0 1 1,0-1-1,0 0 1,0 0-1,0 0 1,0 0-1,0 0 1,0 0-1,-1 0 1,1 0-1,0 0 1,0 1-1,0-1 1,0 0-1,0 0 1,0 0-1,0 0 1,0 0-1,0 0 1,0 0-1,0 0 1,0 1-1,0-1 1,0 0-1,0 0 1,0 0-1,0 0 1,1 0-1,-1 0 1,0 0-1,0 0 1,0 1-1,0-1 1,0 0-1,0 0 1,0 0-1,0 0 1,0 0-1,0 0 1,0 0-1,0 0 1,0 0-1,1 0 1,-1 0-1,0 0 1,0 0-1,0 0 1,0 0-1,0 0 1,0 1-1,0-1 1,0 0-1,1 0 1,-1 0-1,0 0 1,0 0-1,0 0 1,0 0-1,0 0 1,0-1-1,11-2 71,12-10-13,-17 9-88,13-9-56,1 2 0,0 0 0,32-13 0,-46 22 104,0 0 0,-1 1 0,1-1 0,0 1 0,-1 0 0,1 1 0,0-1 0,0 1 0,0 0 0,0 1 0,0-1 0,-1 1 0,1 0 0,0 1 0,0 0 0,-1-1 0,1 2 0,-1-1 0,6 4 0,-7-4 19,-1 1 0,0 0 0,0-1 0,0 1 0,0 0 0,-1 0 0,1 1 0,-1-1 0,3 5 0,15 37 276,-17-36-364,0 0 0,1-1 0,0 1 0,1-1 1,7 11-1,-11-18-123,0 0 1,0 1-1,0-1 1,1 0-1,-1 0 1,0 0-1,1 0 1,-1 0-1,1 0 1,-1 0-1,1 0 1,-1-1-1,1 1 1,0-1-1,-1 1 1,1-1-1,0 1 1,-1-1 0,1 0-1,0 0 1,0 0-1,-1 0 1,1 0-1,0 0 1,1-1-1,3-1-1070,0 0 0,-1 0 0,1-1 0,-1 0-1,9-5 1,-12 6 878,21-10-2675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10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11 194 7456,'-10'-4'2283,"10"-1"-488,1-8 1193,0 9-2774,0-1-1,0 0 0,1 0 1,0 0-1,-1 1 1,1-1-1,1 1 0,-1 0 1,1-1-1,0 1 0,3-4 1,3-5 57,-1 1 0,0 0 1,1 0-1,1 1 1,17-17-1,-24 25-208,0 1 0,0-1 1,1 1-1,-1 0 0,0 0 0,1 0 0,0 0 1,-1 1-1,1-1 0,0 1 0,0 0 0,0 0 1,0 0-1,0 1 0,0-1 0,0 1 0,0 0 1,0 0-1,0 1 0,0-1 0,0 1 1,5 1-1,-7-1-24,0 0 1,0 0-1,0 0 0,-1 0 1,1 0-1,0 0 1,-1 0-1,1 0 0,-1 1 1,1-1-1,-1 0 1,0 1-1,1-1 1,-1 1-1,1 3 0,0-1 20,0 0 0,-1-1 0,1 2 0,-1-1-1,0 0 1,-1 0 0,1 4 0,0 6 77,-1-1 1,-1 0 0,-3 23 0,-2-4-10,-2 1 0,-15 37 0,-29 59 377,10-30 264,41-96-735,-16 45 461,16-44-462,0 0 0,0 1 0,1-1 0,-1 0 0,1 1 1,0-1-1,0 0 0,0 1 0,2 4 0,-2-8-21,1 1 0,-1-1 0,0 0 0,1 0 0,0 0-1,-1 0 1,1 0 0,0 0 0,-1 0 0,1-1 0,0 1 0,0 0 0,0 0 0,0 0 0,0-1 0,-1 1 0,1-1 0,1 1-1,-1-1 1,0 1 0,0-1 0,0 1 0,0-1 0,0 0 0,0 0 0,0 1 0,1-1 0,1 0 0,3 0 1,1 0 0,0-1 0,12-2 0,-13 2-9,128-33 89,-69 15-1987,3-1-3902,-36 12 3115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653 145 6560,'-28'-23'2976,"33"26"-2592,3-3 64,7 3-320,17-3 448,7 0-320,28 0 32,-4 8-192,10 1 160,-6-1-160,-13 0 320,-9-1-224,-13-2-2912,-6-2 1472</inkml:trace>
  <inkml:trace contextRef="#ctx0" brushRef="#br0" timeOffset="1">58 20 4160,'-53'-20'1856,"48"25"-1600,10-5-576,8 4 128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11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7 435 4896,'-6'1'6221,"28"6"-3034,-8-4-2909,0-1 1,1-1 0,-1 0 0,0-1 0,0-1 0,17-2 0,176-17 1048,183-28 90,-234 27-1052,-138 18-337,667-98 802,-116-12-605,-164 30-194,-299 61-28,75-12-411,-177 33 235,-1 1 0,1 0 1,-1 0-1,1 0 0,5 2 0,-8-2 60,0 0 0,-1 0-1,1 0 1,-1 0 0,1 0-1,0 0 1,-1 1 0,1-1 0,-1 0-1,1 0 1,-1 1 0,1-1-1,-1 0 1,1 1 0,-1-1-1,1 1 1,-1-1 0,0 1-1,1-1 1,-1 1 0,0-1-1,1 1 1,-1-1 0,0 1 0,1-1-1,-1 1 1,0-1 0,0 1-1,0-1 1,0 1 0,0 0-1,1-1 1,-1 1 0,0-1-1,0 1 1,0 0 0,-1-1-1,1 1 1,0-1 0,0 1 0,0 0-1,-1 0 1,-8 19-4052,0 7 1365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14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4 3904,'-7'-4'6223,"7"4"-6121,-11 9 3126,11-9-3267,-8 7 711,1 1-1,1 0 1,-1 0-1,-9 18 1,-18 41 707,24-47-1087,-36 72 528,18-39-573,3 1 1,-30 89 0,52-134-216,1 1 0,0-1-1,-1 20 1,3-27-215,0 0-1,0 0 1,0 1 0,0-1-1,0 0 1,0 0 0,1 0-1,-1 0 1,1 0 0,-1-1-1,1 1 1,0 0 0,0 0-1,0 0 1,0 0 0,0-1-1,0 1 1,0 0 0,1-1-1,-1 1 1,1-1 0,-1 0-1,1 1 1,-1-1 0,4 2-1,11 4-1586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14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14 5152,'-16'-11'1648,"13"8"-368,17 4-341,0 0 0,0 1 0,0 0 0,-1 1 0,1 1 0,17 6 0,-10 0-339,1 0 0,37 24 0,-42-21-303,0 0 0,-1 0 0,-1 2 0,0 0 0,-1 1 0,15 22 0,64 112 890,-67-104-901,-6-13-13,-2 1 0,-1 0 1,16 49-1,-32-79-216,0 0 0,0 0 1,0 0-1,0 8 0,-1-10-225,0-1 0,0 0-1,0 1 1,0-1 0,-1 0 0,1 1 0,0-1-1,-1 0 1,1 1 0,-1-1 0,0 0 0,1 0 0,-1 0-1,0 1 1,0-1 0,1 0 0,-3 2 0,-3 4-1486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15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15 4064,'20'-15'5780,"-20"15"-5698,0 1 0,0-1 0,0 0 1,0 0-1,1 1 0,-1 0 217,1-1 0,0 1 0,-1 0 0,1 0 0,-1 0 0,1 0 0,-1 0 0,0 0 0,1 0 0,-1 0 0,1 1 0,-1 31 2943,-6-3-2087,-19 57-1,2-9-599,19-63-481,-5 18 66,2 1 1,2-1-1,-3 51 0,8-78-139,0 0 0,1-1-1,0 1 1,0-1 0,0 1 0,0-1 0,1 1-1,0-1 1,3 7 0,-4-10 0,0 0 1,1 0-1,-1 0 1,0 0-1,1 0 1,0-1-1,-1 1 1,1 0-1,0-1 0,0 1 1,0-1-1,0 0 1,0 0-1,0 1 1,0-1-1,0-1 1,1 1-1,-1 0 0,0 0 1,0-1-1,1 1 1,-1-1-1,5 0 1,1 0-89,0-1 1,-1 0 0,1 0 0,12-4-1,-16 4-538,0 0 0,-1-1 1,1 1-1,-1-1 0,0 0 0,0 0 0,1 0 0,-1 0 0,0 0 0,-1-1 0,5-3 0,-2 0-1017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15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25 5888,'-26'-13'2688,"12"13"-64,23 0-128,4 0-1856,5-4 192,5 4-480,4-5 32,5 5-256,-6-3 64,1 6-96,-4-3 223,4 0-191,-4 0-2367,3 0 1215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16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4 5632,'-1'-1'114,"1"1"0,0 0 0,-1 0 0,1-1 0,0 1 0,-1 0 0,1 0 0,-1 0 0,1-1 0,0 1 0,-1 0 0,1 0 0,-1 0-1,1 0 1,-1 0 0,1 0 0,0 0 0,-1 0 0,1 0 0,-1 0 0,1 0 0,0 0 0,-1 0 0,1 0 0,-1 0 0,1 1 0,-1-1 0,-12 10 1996,-8 17-142,17-20-1740,1 0 1,-1 0 0,1 1-1,1-1 1,0 0-1,0 1 1,0 0-1,1-1 1,-1 16-1,2-20-190,0 0-1,1 1 1,-1-1 0,1 0-1,-1 1 1,1-1-1,0 0 1,0 0-1,1 0 1,-1 0-1,3 4 1,-2-5 0,-1 0 0,1 0 0,0 0 0,-1-1 0,1 1 0,0-1-1,0 1 1,0-1 0,0 0 0,0 0 0,1 0 0,-1 0 0,0 0 0,0 0 0,1-1 0,-1 1 0,4 0 0,-3-1 21,0 0 1,-1 0 0,1-1 0,0 1 0,0 0 0,-1-1 0,1 0 0,-1 0-1,1 0 1,-1 0 0,1 0 0,-1 0 0,1-1 0,-1 1 0,0-1 0,0 1 0,0-1-1,3-3 1,0 0 80,-1 0 0,1 0 0,-1 0 0,-1-1 0,1 1 0,2-8 0,-4 11-101,-1 0 0,0 0 0,0 0 0,-1 0 0,1 0 0,0 0 0,-1-1 0,1 1 0,-1 0 0,0 0 0,0-1 1,0 1-1,0 0 0,0-1 0,0 1 0,-1 0 0,1 0 0,-1-1 0,0 1 0,1 0 0,-1 0 0,0 0 0,0 0 0,0 0 0,-1 0 0,1 0 1,0 0-1,-1 0 0,1 1 0,-1-1 0,1 1 0,-1-1 0,0 1 0,0-1 0,0 1 0,0 0 0,0 0 0,0 0 0,-3-1 0,-7-4-32,0 2-1,0-1 0,0 2 0,-1-1 0,-19-1 0,21 3-994,0 2 1,0 0-1,-21 2 0,26 0-946,23-1-3385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16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38 4736,'16'-26'2778,"-16"25"-2524,1 0 0,0 0-1,-1 0 1,1 0-1,0 1 1,-1-1 0,1 0-1,0 1 1,0-1-1,-1 0 1,1 1 0,0-1-1,0 1 1,0 0-1,1-1 1,-1 1-162,-1 0 0,0-1 0,0 1 0,1 0 0,-1 0 0,0 0 0,0 0 0,1 0 0,-1 0 0,0 0 1,0 0-1,1 0 0,-1 0 0,0 0 0,0 0 0,1 0 0,-1 1 0,3 1 1104,-3-2-1103,0 0-1,0 0 0,0 0 0,0 1 0,1-1 0,-1 0 0,0 0 0,0 1 0,0-1 0,0 0 0,0 1 0,0-1 0,0 0 0,0 0 0,0 1 0,0 7 483,-1-1 0,0 1 1,-1 0-1,1-1 0,-6 15 0,-20 38 1017,9-20-747,5-9-509,1 2 1,-7 36-1,15-51-279,1-1 0,1 0 0,0 1 0,2-1 0,0 1 0,2 19 0,0-28-51,-1-1 1,1 1-1,0 0 1,1-1-1,6 14 1,-8-19-1,1-1 1,-1 0 0,0 1 0,1-1 0,-1 0-1,1 0 1,0 0 0,0 0 0,0 0-1,0-1 1,0 1 0,0-1 0,0 1-1,0-1 1,1 0 0,-1 0 0,0 1 0,1-2-1,-1 1 1,1 0 0,-1-1 0,1 1-1,0-1 1,2 1 0,5-2 9,-1 0 1,1 0-1,-1-1 1,1 0-1,10-4 0,48-21-429,-18 6-1176,-31 14 920,1 1-819,-1-1 1,-1-1-1,0-1 1,23-14 0,-23 10-225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17.0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29 125 8128,'-28'-8'4192,"33"5"-2016,3 3-1280,15-9 575,4 6-895,15-10 32,2 1-352,18-4-32,6 4-128,8-3-480,1 7 192,-1-9-5471,-13 9 3103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31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19 3072,'4'-9'1186,"-4"8"-1091,0 1 0,0-1 1,0 1-1,0 0 0,0-1 0,0 1 0,0 0 0,0-1 0,0 1 0,0 0 0,1-1 0,-1 1 0,0 0 0,0-1 0,0 1 0,0 0 0,1-1 0,-1 1 1,0 0-1,0 0 0,1-1 0,-1 1 0,0 0 0,1 0 0,-1 0 0,0-1 0,1 1 0,-1 0 0,0 0 0,1 0 0,-1 0 0,0 0 0,1 0 0,-1 0 1,0 0-1,1 0 0,-1 0 0,1 0 0,-1 0 0,0 0 0,1 0 0,-1 0 0,0 0 0,1 0 0,-1 0 0,0 0 0,1 0 0,-1 1 0,0-1 0,1 0 1,-1 0-1,0 0 0,1 1 0,-1 0 1,1 0 1,-1 0-1,1-1 1,-1 1-1,0 0 1,0 0-1,1 0 1,-1 0-1,0 0 1,0 0-1,0 0 1,0 0-1,0 0 1,0 0-1,0-1 1,-1 1-1,1 0 1,0 0-1,0 0 1,-1 1-1,-1 8 187,-4 34 595,-19 67 0,-23 42 303,-14 55 31,44-133-985,-32 157 0,40-184-75,-7 50 810,14-86-181,5-21-367,27-135 85,28-128-518,-8 71 13,31-119-154,-79 319 159,-1-3-16,1 0 0,1 0 0,-1 0 0,0 0 0,5-6 0,-6 10 14,0-1 0,0 1 0,1-1 0,-1 1 0,0 0 0,1-1 0,-1 1 0,1 0 0,-1-1 0,1 1 0,-1 0 0,0 0 0,1-1 0,-1 1 0,1 0 0,-1 0 0,1 0 0,-1 0 0,1-1 0,-1 1 0,2 0 1,-1 1-2,0-1 1,0 0 0,0 1 0,0-1 0,0 0 0,-1 1 0,1-1 0,0 1 0,0 0-1,0-1 1,0 1 0,-1 0 0,1-1 0,0 1 0,0 1 0,5 7 15,0-1 0,-1 1 1,-1 0-1,1 1 0,3 12 1,3 6-7,31 64 46,47 116 323,-68-153-317,24 104 1,-27-65-54,10 43 22,-20-110-516,-6-21-28,0 0 0,0 0 1,-1 1-1,0-1 0,1 13 1,-4-7-1355,0-10 810,1-1 884,1-1 1,-1 0-1,1 0 0,-1 1 0,1-1 0,-1 0 1,1 0-1,-1 0 0,1 0 0,-1 0 1,1 0-1,-1 0 0,1 0 0,-1 0 0,0 0 1,-13 0-2352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31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14 109 7808,'-14'-33'4928,"19"29"-3328,9 1-864,12-10 224,11 6-576,11-9-225,7 7-95,-2-2-64,-3 2 0,-5 6-2815,0 3 1535,-14 7-5760,-4 6 3936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1 823 3712,'1'0'145,"1"1"0,0 0 0,0-1 1,0 1-1,0-1 0,-1 1 0,1-1 0,0 0 0,0 0 1,0 0-1,0 0 0,0 0 0,0 0 0,0-1 0,3 0 0,7-1 637,3 0-221,0-1 1,0 0-1,-1-1 1,1-1-1,17-8 1,69-38 955,-74 37-1038,36-19 137,-6 3-204,53-37 0,-43 20-101,-2-3 0,62-64 0,-84 71-233,-2-2-1,-2-3 0,52-80 1,-84 117-64,-1-1 0,0 0 0,-1 0 0,0-1 1,4-17-1,-9 29-29,1 0 1,-1 0 0,0-1-1,0 1 1,0 0 0,1 0-1,-1-1 1,0 1-1,0 0 1,-1-1 0,1 1-1,0 0 1,0 0 0,-1-1-1,1 1 1,-1 0-1,1 0 1,-2-3 0,1 4-20,1-1-1,-1 0 1,0 1 0,0-1 0,0 1 0,1-1 0,-1 1 0,0-1 0,0 1 0,0-1 0,0 1 0,0 0 0,0 0 0,0 0 0,0-1-1,0 1 1,0 0 0,-2 0 0,-3 1-86,0 0-1,0 0 0,0 0 1,0 1-1,1 0 0,-8 3 1,6-2 99,0 1 1,1-1 0,0 2-1,0-1 1,0 0-1,0 1 1,1 0 0,-5 7-1,0-3 18,-24 27 113,2 0 1,1 2-1,2 1 1,2 2-1,2 1 1,-26 57-1,44-84 3,0 0 0,1 1 0,-6 32-1,11-43-63,0 0-1,0 0 0,1-1 0,0 1 0,0 0 0,0 0 0,1 0 0,-1-1 0,1 1 1,0 0-1,1 0 0,-1-1 0,1 1 0,0-1 0,0 0 0,0 1 0,1-1 0,3 4 1,-1-2 43,0-1 0,1 0 1,0-1-1,0 1 1,0-1-1,0-1 1,1 1-1,-1-1 0,1 0 1,0 0-1,0-1 1,0 0-1,0 0 1,8 0-1,3 1-25,1-1 1,-1-2-1,0 0 0,28-3 0,-28 1-45,-1-1 1,1-1-1,-1-1 0,0 0 0,0-2 0,-1 1 1,1-2-1,-2 0 0,1-1 0,-1-1 1,17-14-1,-4 4-241,-56 67-554,20-36 768,1 1 0,-10 20 0,15-29 16,1 0 0,0 0 0,-1 1 0,1-1 0,0 0 0,1 1 0,-1-1 0,1 1-1,-1-1 1,1 1 0,0-1 0,0 1 0,1-1 0,-1 1 0,2 5 0,-1-8 26,0 1 0,-1-1 0,1 1 0,0-1 0,0 0 0,1 1 0,-1-1 0,0 0 0,0 0 0,1 1 0,-1-1 0,0 0 0,1-1 0,-1 1 0,1 0 0,-1 0 0,1-1 0,0 1 0,-1 0 0,1-1 0,0 0 0,-1 1 0,1-1 0,0 0 0,0 0 0,-1 0 0,1 0 0,0 0 0,-1 0 0,1-1 0,0 1 0,0-1 0,-1 1 0,3-2 0,1 1 48,1-1-1,-1-1 0,0 1 1,0-1-1,0 0 0,0 0 0,-1 0 1,1-1-1,3-3 0,-5 4-84,-1 1 0,0-1 0,0 0 0,0 0 0,0 0 0,0 0 0,-1 0 0,1 0 0,-1 0 0,0-1 0,0 1 0,0 0 0,0-1 0,-1 1 0,1 0 0,-1-1 0,0 1 0,0-1 0,0 1 0,-1-1 0,1 1 0,-1-1 0,0 1 0,0 0 0,0-1 0,0 1 0,0 0 0,-1 0 0,0 0 0,1 0 0,-4-4 0,0 2-47,0 0-1,0 1 0,0-1 0,0 1 0,0 1 1,-1-1-1,0 1 0,-8-4 0,12 6 30,2-1 34,4 0 38,8-1 87,-11 2-117,20-3-100,-1 1 0,1 1-1,21 0 1,-11 1 114,8-1-52,1 2-1,-1 1 0,69 12 1,-101-11-2,-1-1 0,0 1 0,0 1 0,0-1 0,0 1 0,-1 0 0,1 0 0,-1 1 0,9 6 0,-12-9 40,-1 0 1,0 1-1,1-1 1,-1 1-1,0-1 1,0 1-1,1 0 1,-1-1-1,-1 1 1,1 0-1,0 0 0,0 0 1,-1 0-1,1 0 1,-1-1-1,1 1 1,-1 0-1,0 0 1,0 0-1,0 0 1,0 0-1,0 0 1,0 0-1,-1 0 1,1 0-1,0 0 0,-1 0 1,0 0-1,1 0 1,-1 0-1,0-1 1,0 1-1,-2 2 1,-9 12 138,9-13-74,0 1 0,0 0 0,0 0 0,-4 9 0,7-13-78,1 0 1,-1 0 0,0 0 0,0 0-1,0 1 1,0-1 0,0 0-1,0 0 1,0 0 0,1 0 0,-1 0-1,0 0 1,0 0 0,0 0-1,0 1 1,0-1 0,1 0 0,-1 0-1,0 0 1,0 0 0,0 0-1,0 0 1,1 0 0,-1 0 0,0 0-1,0 0 1,0 0 0,0 0-1,1 0 1,-1 0 0,0 0 0,0 0-1,0-1 1,0 1 0,0 0-1,1 0 1,-1 0 0,0 0 0,0 0-1,0 0 1,0 0 0,0 0-1,1-1 1,12-3 230,-10 3-199,28-10 205,49-20-368,-77 30 93,0 0 0,-1 0 1,1 0-1,0 0 0,-1 1 1,1-1-1,0 1 0,0-1 1,-1 1-1,1 0 0,0 0 1,3 1-1,-5-1 18,0 1 0,0-1 0,0 0 0,0 1 0,0-1 0,0 1 0,0-1 0,0 1 0,0 0 0,-1-1 0,1 1 0,0 0-1,0-1 1,0 1 0,-1 0 0,1 0 0,0 0 0,-1 0 0,1 0 0,-1 0 0,1 0 0,-1 0 0,0 0 0,1 0 0,-1 0 0,0 0 0,1 0 0,-1 0 0,0 0 0,0 1 0,0-1-1,0 1 1,-1 11 58,1-8-18,0-1 0,0 0 1,0 0-1,0 1 0,1-1 1,1 7-1,-1-10-18,-1 0 1,1 0-1,-1 1 1,1-1-1,0 0 0,-1-1 1,1 1-1,0 0 1,0 0-1,0 0 0,0 0 1,0-1-1,0 1 0,0 0 1,0-1-1,0 1 1,0-1-1,0 1 0,0-1 1,1 1-1,-1-1 1,0 0-1,0 0 0,0 0 1,1 0-1,-1 0 1,0 0-1,2 0 0,15-1 92,-1 0 0,21-6-1,-9 2-82,74-15-69,-39 6 25,-49 11 59,97-22 60,-95 20-106,0 0-1,-1-1 0,0-1 0,23-13 0,-29 11-44,-10 9 51,0 0 0,0 0 1,1 0-1,-1-1 0,0 1 0,0 0 0,0 0 0,0 0 0,0 0 0,0 0 0,0-1 0,0 1 0,0 0 1,0 0-1,0 0 0,0 0 0,0-1 0,0 1 0,0 0 0,0 0 0,0 0 0,0 0 0,0-1 0,0 1 1,0 0-1,0 0 0,0 0 0,0 0 0,0-1 0,0 1 0,0 0 0,-1 0 0,1 0 0,0 0 0,0-1 0,-2 1-9,1-1 0,-1 1 0,0-1-1,1 1 1,-1 0 0,0 0 0,1 0-1,-1 0 1,0 0 0,0 0 0,1 0-1,-1 0 1,-2 1 0,-34 6-43,0 2 1,1 1 0,0 2-1,-37 18 1,71-29 76,-1 1 0,1 0 0,0 0 0,0 1 1,-1-1-1,1 1 0,-4 4 0,6-6-14,1-1 1,0 1-1,-1-1 0,1 1 0,0-1 1,0 1-1,-1-1 0,1 1 1,0-1-1,0 1 0,0 0 0,-1-1 1,1 1-1,0-1 0,0 1 0,0 0 1,0-1-1,0 1 0,0-1 1,0 1-1,1 1 0,-1-2 3,1 1 0,-1 0 0,1 0-1,0-1 1,-1 1 0,1 0 0,0 0 0,0-1 0,-1 1 0,1-1-1,0 1 1,0-1 0,0 1 0,0-1 0,0 0 0,0 1 0,1-1-1,5 2 39,0-1-1,0 0 0,0-1 0,0 0 1,0 0-1,-1-1 0,8 0 1,9-1 34,26-3 51,22 1-87,-71 4-60,1-1 1,-1 1-1,1 0 1,-1 0-1,1 0 1,-1 0-1,1 0 1,-1 0-1,1 0 1,-1 0-1,1 0 1,-1 0-1,1 0 1,-1 1-1,1-1 1,-1 0-1,1 0 0,-1 0 1,1 1-1,-1-1 1,1 0-1,-1 0 1,1 1-1,-1-1 1,0 1-1,1-1 1,-1 0-1,0 1 1,1-1-1,-1 1 1,0-1-1,1 1 0,-1-1 1,0 0-1,0 1 1,0-1-1,1 1 1,-1-1-1,0 1 1,0 0-1,0-1 1,0 1-1,-1 2-14,1 0 0,-1 0 0,0 0 0,0-1 0,-1 1-1,-1 4 1,-2 2 47,-81 183-154,73-166 172,-77 148-48,73-146 93,-1 0 1,-2-1 0,-41 44 0,56-65-3,-1-1-1,0 0 1,0-1 0,0 1 0,-1-1-1,-12 6 1,17-9-56,0 0 0,0 0 0,0-1-1,0 1 1,0 0 0,0-1 0,-1 0 0,1 0 0,0 1-1,0-1 1,0 0 0,0 0 0,0-1 0,-1 1 0,1 0-1,0-1 1,0 0 0,0 1 0,0-1 0,0 0 0,0 0-1,0 0 1,0 0 0,1 0 0,-1 0 0,0-1 0,1 1-1,-3-3 1,-2-3-30,1 0 0,0 0 0,1-1-1,-1 1 1,1-1 0,1 0 0,-1-1-1,2 1 1,-1 0 0,1-1 0,0 1-1,-1-18 1,3 20-6,0 1 0,0 0 0,0-1-1,1 1 1,0-1 0,0 1 0,0 0 0,1 0 0,-1 0-1,1-1 1,1 2 0,-1-1 0,1 0 0,-1 0-1,2 1 1,-1-1 0,0 1 0,1 0 0,0 0 0,-1 0-1,2 1 1,4-4 0,5-2 4,0 2 1,0 0-1,1 0 1,0 2-1,0-1 0,19-2 1,95-12 9,-87 17-26,1 2 0,75 9 0,-89-9-1185,-25 1 459,0-1 0,0 0 1,0-1-1,0 1 0,-1-1 1,1 1-1,0-1 0,4-3 1,-1 0-1336,0-1 1,11-11-1,-10 9 298,15-13-1521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33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0 806 6048,'1'0'174,"0"-1"0,0 0 0,0 1 0,0-1 0,0 0 0,-1 0 0,1 1 0,0-1 0,-1 0 0,1 0 0,0 0 0,-1 0 0,1 0 0,-1 0 0,1 0 0,-1 0 0,1-2 0,5-11 715,12-13-79,-1-1 0,21-52 1,6-8-479,0 18-147,15-29 35,-31 42-177,-19 41 17,-1 0 0,0 0 0,-1-1 0,-1 0 1,0 0-1,5-32 0,-9 37 127,-1 0 1,-1 0-1,0 0 0,0 1 1,-1-1-1,-1 0 0,-4-19 1,5 30-174,1-1 0,-1 1 0,1-1 0,-1 1 0,0-1 0,1 1 0,-1 0 0,0-1 0,0 1 0,0 0 0,0 0 0,0 0 0,0 0 0,-1 0 0,1 0 0,0 0 0,0 0 0,-1 0 0,1 0 0,-1 1 0,1-1 0,-1 1 0,-1-1 0,2 1-28,-1-1 1,0 1-1,0 0 0,0 1 1,0-1-1,0 0 0,0 0 1,1 1-1,-1-1 0,0 1 1,0 0-1,0 0 0,1-1 1,-1 1-1,0 0 1,1 0-1,-3 2 0,-1 2 32,-1 1-1,1-1 1,1 1 0,-1 0-1,-4 9 1,6-11 20,-6 11 81,0 1 1,1 0-1,1 0 0,0 1 0,1 0 1,-7 34-1,10-27 2,0-1 0,2 1 0,0-1 0,5 42 0,0-42 3,1 1 0,1-1 0,2 0 0,0-1 0,1 0 0,1 0 0,15 22 0,-19-33-5,1-1 1,1 0-1,0 0 0,0-1 0,1 0 1,0 0-1,0-1 0,1 0 1,0-1-1,14 8 0,-11-7-183,-12-8 75,0 0-1,0 0 1,1 1-1,-1-1 1,0 0-1,0 0 1,0 0-1,0 0 1,1 0-1,-1-1 1,0 1-1,0 0 1,0-1-1,0 1 1,0 0-1,0-1 1,0 1-1,0-1 1,0 0-1,0 1 1,0-1-1,0 0 1,0 1-1,0-1 1,1-1-1,1-1 37,8-7 15,0 0 0,-1 0 0,-1-1 0,0 0 1,10-16-1,2-2-3,102-146 63,-121 173-116,3-5-115,0 0-1,0 0 1,1 1 0,0-1-1,9-5 1,-15 11 99,0 1-1,0 0 1,1 0 0,-1-1 0,0 1-1,0 0 1,1 0 0,-1-1-1,0 1 1,0 0 0,1 0-1,-1 0 1,0 0 0,1 0 0,-1-1-1,0 1 1,1 0 0,-1 0-1,0 0 1,1 0 0,-1 0-1,1 0 1,-1 0 0,0 0-1,1 0 1,-1 0 0,0 0 0,1 1-1,-1-1 1,0 0 0,1 0-1,-1 0 1,0 0 0,1 0-1,-1 1 1,1 0-3,0 0-1,-1 0 1,1 0 0,-1 0 0,0 0-1,1 0 1,-1 1 0,0-1-1,1 0 1,-1 0 0,0 0-1,0 2 1,1 51-221,-9 88 0,0-47 211,-16 253 562,24-340-505,0-6 29,0 0 1,0 1-1,-1-1 1,1 0-1,0 0 0,-1 0 1,0 1-1,1-1 1,-1 0-1,0 0 0,-1 2 1,2-4-56,0 0 0,0 0 1,0 0-1,0 0 0,0 0 1,0-1-1,0 1 0,0 0 1,0 0-1,0 0 0,0 0 0,0 0 1,0 0-1,0 0 0,0 0 1,0 0-1,0 0 0,0 0 1,0 0-1,0 0 0,0 0 1,0 0-1,0 0 0,-1 0 1,1 0-1,0 0 0,0-1 0,0 1 1,0 0-1,0 0 0,0 0 1,0 0-1,0 0 0,0 0 1,0 0-1,0 0 0,0 0 1,0 0-1,0 0 0,0 0 1,0 0-1,0 0 0,0 0 0,0 0 1,-1 0-1,1 0 0,0 0 1,0 0-1,0 0 0,0 0 1,0 0-1,0 0 0,0 0 1,0 0-1,0 0 0,0 0 1,0 0-1,0 0 0,0 0 0,0 1 1,0-1-1,0 0 0,0 0 1,0 0-1,-1-10 245,2-18-140,1-139-1030,28-122 298,-29 278 577,1 0 0,0 0 0,1 0 0,1 0 0,-1 0-1,2 1 1,-1-1 0,2 1 0,-1 0 0,14-17-1,-18 26 36,0 0 0,0 0 0,0 0 0,0 0-1,0 0 1,0 0 0,0 0 0,0 0 0,0 0-1,1 1 1,-1-1 0,0 0 0,1 1-1,-1-1 1,0 1 0,1 0 0,-1-1 0,1 1-1,-1 0 1,1 0 0,-1 0 0,0 0 0,3 0-1,-2 1 14,0-1 0,-1 1 0,1 0-1,-1 0 1,1 0 0,-1 0 0,1 0-1,-1 0 1,1 0 0,-1 0-1,0 1 1,0-1 0,0 0 0,0 1-1,0-1 1,0 1 0,0-1 0,1 4-1,5 13 37,0 1 0,-1-1-1,-1 1 1,-1 1-1,2 27 1,-4-11-4,-1 0-1,-4 37 1,2-64 43,0-1 1,0 1-1,-1-1 0,0 1 1,-5 11-1,6-16-28,-1-1 0,1 0 0,-1 0-1,0 0 1,0 0 0,0 0 0,-1-1 0,1 1-1,-1-1 1,1 1 0,-1-1 0,0 0-1,0 0 1,-4 3 0,7-6-60,0 1-1,0 0 1,0 0 0,0 0-1,0 0 1,0 0-1,0 0 1,1 0 0,-1-1-1,0 1 1,0 0 0,0 0-1,0 0 1,0 0-1,0 0 1,0-1 0,0 1-1,0 0 1,0 0 0,0 0-1,0 0 1,0-1-1,0 1 1,0 0 0,0 0-1,0 0 1,0 0 0,0-1-1,0 1 1,0 0-1,0 0 1,0 0 0,0 0-1,0 0 1,-1-1 0,1 1-1,0 0 1,0 0 0,0 0-1,0 0 1,0 0-1,0 0 1,-1 0 0,1-1-1,0 1 1,0 0 0,0 0-1,0 0 1,0 0-1,-1 0 1,1 0 0,0 0-1,0 0 1,0 0 0,0 0-1,0 0 1,-1 0-1,1 0 1,0 0 0,0 0-1,0 0 1,0 0 0,-1 0-1,1 0 1,0 0-1,0 0 1,0 0 0,0 0-1,-1 1 1,9-18-154,29-33 41,155-193 330,-53 96 25,-130 138-190,-1-1 1,0 0-1,0 0 0,-1 0 1,-1-1-1,1 0 0,7-22 1,-3-1-196,-1-2-1,-2 1 1,-1-1 0,-2 0 0,1-59-1,-6 164 308,-5 160 1078,-39 233-621,43-450-582,0-6 26,0 0 1,1 0 0,0 1-1,0-1 1,1 7 0,2-6 296,1-7-197,3-10-101,-5 7-19,15-27-8,-1-1 0,18-49 0,-21 47-105,1 1 1,24-41-1,-36 70 68,1 0-1,-1 0 1,0 0-1,1 1 1,0-1-1,-1 1 1,5-3-1,-6 4 2,-1 1 1,1-1-1,-1 1 1,1 0-1,-1-1 0,1 1 1,0 0-1,-1-1 0,1 1 1,0 0-1,-1 0 0,1 0 1,0 0-1,-1-1 0,1 1 1,0 0-1,0 0 1,-1 1-1,1-1 0,0 0 1,-1 0-1,1 0 0,0 0 1,-1 0-1,1 1 0,0-1 1,-1 0-1,1 1 1,0-1-1,-1 0 0,1 1 1,-1-1-1,1 1 0,-1-1 1,1 1-1,-1-1 0,1 1 1,-1-1-1,0 1 0,1 0 1,-1-1-1,0 1 1,1-1-1,-1 1 0,0 0 1,1 0-1,4 16 87,0-1 1,-2 1-1,4 23 0,-1 1 133,-5-38-191,8 38 116,-8-37-132,0-1 0,0 0 1,0 0-1,1 0 0,-1 0 0,1 0 1,0 0-1,-1 0 0,4 3 0,-5-6-1,1 0-1,-1 1 1,1-1-1,0 0 0,-1 1 1,1-1-1,-1 0 1,1 0-1,-1 1 1,1-1-1,-1 0 1,1 0-1,0 0 0,-1 0 1,1 0-1,-1 0 1,1 0-1,0 0 1,-1 0-1,1 0 0,-1 0 1,1 0-1,0-1 1,-1 1-1,1 0 1,-1 0-1,1 0 1,-1-1-1,2 0 0,13-13 33,-11 11-31,67-78-331,-17 19-56,116-96 471,-158 148-85,-7 6 6,0 0-1,-1 0 1,0 0-1,8-9 1,-12 13-12,0 0-1,0 0 1,0 0-1,0 0 1,0 0-1,0 0 1,0 0-1,1 0 1,-1 0-1,0-1 1,0 1-1,0 0 1,0 0-1,0 0 1,0 0-1,0 0 1,0 0-1,0-1 1,0 1-1,0 0 1,0 0-1,0 0 1,0 0-1,0 0 1,0-1-1,0 1 1,0 0-1,0 0 1,0 0 0,0 0-1,0 0 1,0 0-1,0-1 1,0 1-1,0 0 1,0 0-1,0 0 1,0 0-1,0 0 1,0 0-1,0-1 1,0 1-1,-1 0 1,1 0-1,0 0 1,0 0-1,-12 6-77,-2 6 165,1 0 1,0 0 0,1 1 0,1 1 0,0 0-1,1 1 1,-16 29 0,8-9 113,3 1 1,-19 61-1,31-86-164,1-7-22,0 0 1,1 0 0,0 0 0,0 0-1,0 0 1,0 0 0,1 1-1,0-1 1,0 0 0,0 0-1,0 0 1,1 1 0,-1-1 0,2 5-1,-1-8-7,-1 0-1,0-1 1,1 1 0,-1 0-1,1 0 1,-1 0-1,1-1 1,-1 1-1,1 0 1,0-1-1,-1 1 1,1 0 0,0-1-1,-1 1 1,1-1-1,0 1 1,0-1-1,-1 0 1,1 1 0,0-1-1,0 0 1,1 1-1,0-1 15,-1 0-1,1 0 1,-1 0-1,1 0 1,0 0-1,-1-1 1,1 1-1,-1-1 1,1 1-1,-1-1 1,3-1-1,3-1 46,-1-1 1,0 0-1,0 0 0,9-10 0,6-9-79,-1 0-1,20-31 1,18-21-63,-56 71 53,2 0 0,-1 1 0,0 0 0,1 0 0,-1 0 0,1 0 0,0 1 0,0 0 0,0-1 0,8-2 0,-9 4 29,-1 1-1,1 0 0,-1-1 1,1 1-1,-1 0 0,1 0 1,-1 0-1,1 1 0,-1-1 1,1 1-1,-1-1 0,1 1 1,-1 0-1,0 0 1,1 0-1,-1 0 0,0 0 1,0 0-1,0 1 0,0-1 1,0 1-1,2 1 0,3 5 35,1 0-1,-2 0 0,1 1 0,-1 0 1,6 11-1,-5-8-35,0 0-1,14 16 1,-15-22-72,18 18-1606,-23-23 1306,0 0 0,0 0 1,1 0-1,-1-1 0,0 1 0,1 0 1,-1-1-1,0 1 0,1-1 0,-1 1 0,1-1 1,-1 0-1,1 1 0,-1-1 0,1 0 1,-1 0-1,1 0 0,2-1 0,14-7-6411,0-1 2154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34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305 512 5152,'-18'-4'5434,"14"4"-4937,0-1 0,-1 1 0,1 0 1,0 0-1,-1 1 0,1-1 0,0 1 0,0 0 0,-8 3 0,-3 1-347,1 1 0,0 0 1,0 1-1,0 1 0,1 0 1,0 1-1,1 1 0,0 0 1,0 0-1,1 1 0,1 1 0,0-1 1,0 2-1,1-1 0,1 1 1,0 1-1,1 0 0,0 0 1,1 0-1,0 1 0,-4 20 0,10-30-129,-1 1 0,1-1 0,0 0 0,0 0-1,0 1 1,1-1 0,0 0 0,0 0 0,0 0 0,1 0-1,-1 0 1,4 7 0,-3-9 1,-1 0 0,1 0 0,-1-1 1,1 1-1,0 0 0,0-1 0,1 1 0,-1-1 0,0 1 1,1-1-1,-1 0 0,1 0 0,0 0 0,0-1 0,0 1 1,0-1-1,0 1 0,0-1 0,0 0 0,5 1 0,-4-2 3,1 1 0,-1-1 0,1 0 0,-1 0 0,1-1-1,-1 1 1,1-1 0,-1 0 0,1 0 0,-1-1 0,0 1-1,0-1 1,6-3 0,-4 2 0,0-1 0,0-1 0,-1 1-1,1-1 1,-1 0 0,0-1 0,6-8 0,1-4-27,-2 0 1,0 0-1,-1-1 1,11-33-1,-1-16-28,-7 22-415,-11 43 301,0 4 100,-1 9 153,1 15 178,2-7-58,1 0-72,0 0 0,1-1 0,10 23 0,-14-36-129,1 0 0,0 0 0,0 0-1,1-1 1,-1 1 0,1-1 0,-1 1 0,1-1 0,0 0-1,1 0 1,-1 0 0,0-1 0,1 1 0,0-1 0,-1 0-1,1 0 1,0 0 0,0 0 0,7 1 0,-8-2-9,1-1 0,-1 0 0,1 0 1,-1 0-1,1 0 0,-1-1 1,1 1-1,-1-1 0,1 0 0,-1 0 1,0 0-1,5-2 0,6-4-1,20-13 0,-14 8-48,143-68 150,-41 22-219,-79 39 200,-49 23-91,1 1 0,0-1 0,0 1 0,1 0-1,-1 0 1,-6 12 0,-26 44 249,29-48-192,2-2-41,1-1 0,0 1 0,1 0 0,0 1 0,0-1 0,2 1 0,-1 0 0,0 12 0,2-19-12,1 0 0,0 0 0,0 0 0,0 0 0,0 0-1,1-1 1,0 1 0,0 0 0,1 0 0,-1 0 0,1-1-1,0 1 1,0-1 0,0 1 0,1-1 0,-1 0 0,1 0-1,0 0 1,1 0 0,-1-1 0,8 7 0,-5-6 7,0 1 1,0-2 0,0 1-1,1-1 1,-1 0 0,1 0 0,0-1-1,0 1 1,0-2 0,0 1-1,0-1 1,1 0 0,-1-1-1,0 1 1,0-1 0,1-1 0,-1 1-1,0-2 1,0 1 0,0-1-1,0 1 1,0-2 0,0 1-1,0-1 1,-1 0 0,1-1 0,-1 1-1,8-7 1,-1-2-23,1 0 0,-2-1 1,0-1-1,14-20 0,39-68-256,-24 36 91,-19 33 191,-1 0 1,-3-2-1,0 0 0,-2-1 0,-2 0 0,17-65 0,-23 58-94,-1 1 0,-2-1-1,-2 0 1,-3-46 0,-8-10-139,8 99 207,0-1 0,0 1 1,0-1-1,0 1 0,0 0 1,0-1-1,0 1 0,0-1 1,0 1-1,0 0 1,0-1-1,0 1 0,-1-1 1,1 1-1,0 0 0,0-1 1,0 1-1,0 0 0,-1-1 1,1 1-1,0 0 0,0-1 1,-1 1-1,1 0 0,0-1 1,-1 1-1,1 0 1,-6 16-73,3 7 120,1 0 1,1 0-1,1 29 0,12 74 383,-7-96-325,0-1 0,18 50 0,28 51 201,12 38-1029,-55-133-941,-6-18-798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35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64 6880,'-20'-14'2229,"20"14"-2177,-1 0 1,1-1-1,-1 1 0,1-1 1,-1 1-1,0 0 0,1 0 1,-1-1-1,1 1 0,-1 0 1,0 0-1,1 0 0,-1-1 1,0 1-1,1 0 0,-15-8 6334,23-1-4415,2 5-1659,1 0-1,0 1 0,-1 0 0,1 0 0,0 1 0,1 1 1,-1 0-1,14 1 0,-14-1-194,1 0-81,227-4-967,-119 16-2619,-90-6-83,56 17-1,-81-20 3618,0 0-1,0 1 1,0-1-1,0 1 1,0 0-1,0 0 1,-1 0 0,0 1-1,0 0 1,5 5-1,-5-4 517,0 0-1,-1 0 1,1 0-1,-1 0 1,-1 1-1,1-1 1,-1 1-1,0 0 1,0 0-1,0 0 1,-1 0-1,0 0 1,0 0-1,-1 9 1,-9 177 1681,9-176-3242,-1 1-476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35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3904,'1'2'531,"0"1"0,0-1-1,1 0 1,-1 0 0,1 0 0,-1 0 0,1 0 0,0 0-1,0 0 1,0 0 0,2 1 0,33 26 1729,-36-28-2133,36 26 2056,-10-7-621,29 25-1,-41-30-959,48 42 1073,-53-50-1303,0 1 1,0-2-1,1 1 0,19 8 1,-27-14-300,0 0 1,0-1-1,0 1 1,0-1-1,0 1 1,0-1-1,0 0 1,0 0-1,0-1 1,0 1-1,0-1 1,0 1-1,0-1 1,0 0-1,0 0 1,0 0-1,0-1 1,0 1-1,-1-1 1,1 1-1,-1-1 1,1 0-1,-1 0 1,3-3-1,4-4-29,0 0-1,-1 0 0,-1 0 0,11-19 0,33-65-340,-24 31-2723,-26 60 2688,-1 1 0,1-1-1,0 0 1,0 0 0,0 0 0,0 1-1,0-1 1,1 1 0,-1-1 0,0 1 0,1-1-1,-1 1 1,3-2 0,-3 3 161,-1-1 1,1 1-1,0 0 0,0 0 1,0-1-1,0 1 0,-1 0 1,1 0-1,0 0 0,0 0 1,0 0-1,0 0 1,0 0-1,-1 0 0,1 0 1,0 0-1,0 1 0,0-1 1,0 0-1,-1 1 0,1-1 1,0 0-1,0 1 0,-1-1 1,1 1-1,0-1 1,-1 1-1,1-1 0,0 1 1,-1 0-1,1-1 0,-1 1 1,1 0-1,0 0 0,13 17-655,-4-7 1624,-2 0 0,13 20 0,-13-17 604,1 1 97,-1 0 0,-1 1 0,7 19-1,6 42 1064,-13-43-4007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36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0 10048,'2'8'4065,"-2"-8"-3977,1 0 0,-1 0 1,0 0-1,0 0 0,4 2 138,-2 0 0,1 0 0,0 1 0,0-1 0,-1 1-1,1 0 1,-1-1 0,0 1 0,0 0 0,0 1 0,0-1 0,0 0 0,-1 0-1,0 1 1,1-1 0,0 6 0,11 60 1645,8 122 0,-14-117-1437,29 156 30,-12-93-1995,-23-133 1200,0 0 1,-1 0-1,1 0 0,-1 1 0,0-1 0,-1 0 0,0 7 1,1-10 254,-1-1 0,1 1 0,0-1 0,0 1 0,-1 0 0,1-1 0,0 1 0,-1-1 0,1 1 0,-1-1 0,1 1 0,-1-1 0,1 1 0,-1-1 0,1 0 0,-1 1 0,1-1 0,-1 0 0,1 1 0,-1-1 0,0 0 0,-1 1-57,1-1-1,-1 0 1,1 0-1,-1 0 1,1 0-1,-1 0 1,1-1 0,-1 1-1,1 0 1,-1-1-1,1 1 1,-1-1-1,-1 0 1,-10-5-142,0-1 0,1-1 0,0 1 0,-16-15 0,-44-44 3058,70 65-2549,1-1-1,-1 0 1,0 0 0,1 1 0,-1-1 0,1 0-1,0 0 1,0-1 0,0 1 0,-2-4-1,3 5-171,0 0-1,0 0 1,0 0 0,0 0-1,0 0 1,1 0-1,-1 1 1,0-1-1,1 0 1,-1 0-1,0 0 1,1 1-1,-1-1 1,1 0 0,-1 0-1,1 1 1,-1-1-1,1 0 1,0 1-1,-1-1 1,1 1-1,0-1 1,0 1-1,-1-1 1,1 1 0,0-1-1,0 1 1,0 0-1,-1-1 1,1 1-1,0 0 1,1 0-1,9-4 94,1 1-1,-1 0 1,1 1-1,-1 1 0,13-1 1,61 2-269,-73 1 101,9-1-52,0 2 0,0 0 0,-1 1 0,31 9 0,-23-3 39,-13-5 32,0 0 0,0 1 0,-1 1 0,0 1 0,0 0 0,16 11 0,-16-6 18,-4-4-28,1 0-1,16 9 1,-26-16 32,-1-1 0,1 0 0,-1 0 0,1 0 0,-1 0 0,1 0 0,-1 0 0,1 0 0,-1-1 0,1 1 0,-1 0 0,1 0 0,-1 0 0,1 0 0,-1 0 1,0-1-1,1 1 0,-1 0 0,1-1 0,-1 1 0,0 0 0,1-1 0,-1 1 0,0 0 0,1-1 0,-1 1 0,0 0 0,1-1 0,-1 1 0,0-1 0,0 1 0,0-1 0,1 0 1,4-6 30,-2 5-48,-1 0 0,0-1-1,0 1 1,-1-1 0,1 1 0,-1-1 0,3-4-1,7-11 149,-4 10-22,1 0-1,0 1 1,0 0-1,1 1 1,0 0-1,0 0 1,0 1 0,1 0-1,14-5 1,-22 10-108,-1-1 1,0 1 0,0 0 0,1 0 0,-1-1 0,0 1 0,1 0 0,-1 0 0,0 0 0,0 1 0,1-1-1,-1 0 1,0 0 0,0 1 0,1-1 0,0 1 0,-1-1-11,-1 1-1,1-1 1,0 1-1,-1-1 1,1 0 0,-1 1-1,1-1 1,-1 1 0,1-1-1,-1 1 1,1-1-1,-1 1 1,0 0 0,1-1-1,-1 1 1,0 0-1,1-1 1,-1 1 0,0-1-1,0 1 1,0 0-1,1 0 1,-1-1 0,0 1-1,0 0 1,0-1 0,0 1-1,0 0 1,0-1-1,-1 1 1,1 1 0,-18 50 819,0 0-652,14-41-173,2 0 1,0 1-1,0 0 1,1-1-1,0 1 1,1 0-1,0 0 1,1-1-1,0 1 1,1 0-1,1-1 1,0 0-1,0 1 1,6 11-1,-9-21-4,1-1-1,0 0 1,-1 0-1,1 1 0,0-1 1,0 0-1,0 0 1,0 0-1,0 0 1,0 0-1,0 0 1,0 0-1,0-1 1,0 1-1,0 0 0,1-1 1,-1 1-1,0 0 1,0-1-1,1 1 1,-1-1-1,0 0 1,1 0-1,-1 1 1,1-1-1,-1 0 0,0 0 1,1 0-1,-1 0 1,1-1-1,-1 1 1,0 0-1,1 0 1,-1-1-1,0 1 1,1-1-1,-1 1 0,0-1 1,0 0-1,2 0 1,5-5 12,1 0 0,-1 0 0,0 0 1,11-11-1,-16 13-37,84-82-349,54-51-240,-107 111 514,-31 24 44,0 0 1,-1 1-1,1-1 1,0 1-1,0 0 1,0 0-1,1 0 1,-1 0-1,0 0 1,5 0-1,-7 1 33,0 0-1,0 0 1,0 0-1,0 1 0,-1-1 1,1 0-1,0 1 1,0-1-1,0 0 1,0 1-1,0-1 0,-1 1 1,1-1-1,0 1 1,0 0-1,-1-1 1,1 1-1,-1 0 0,1-1 1,0 1-1,-1 0 1,1 0-1,-1 0 1,0-1-1,1 1 0,-1 0 1,0 0-1,1 0 1,-1 0-1,0 0 1,0 0-1,0 0 0,0 1 1,1 6 8,-1-1 1,0 0 0,-1 11-1,0-9 22,-3 35-16,-2 0 0,-2-1 0,-2 0 0,-20 53 0,22-73 5,-2-1 1,0 0-1,-1-1 0,-1 0 1,-1-1-1,-1 0 0,0-1 1,-25 25-1,11-17-65,-2-1 0,-1-1 0,-1-1 0,-1-2 0,-1-2 0,-1-1 0,-55 22 0,74-35 16,-1-1-1,1 0 1,-1-2 0,0 0-1,0 0 1,-25-1 0,32-2 57,-1 0 0,1-1-1,0-1 1,-1 0 0,1 0 0,0-1 0,0 0 0,0-1 0,0 0 0,1 0 0,-13-9 0,20 12 0,0 0 0,0-1-1,0 1 1,0-1 0,0 0-1,0 0 1,0 1 0,1-1-1,-1 0 1,1-1 0,0 1-1,-1 0 1,0-3 0,2 3 6,-1 0 0,1 0 1,0 0-1,0 0 0,0 0 0,0 0 1,0 0-1,0 0 0,0 0 1,1 0-1,-1 1 0,1-1 0,0 0 1,-1 0-1,1 0 0,0 0 1,0 1-1,2-4 0,5-6 152,0 2 0,0-1-1,1 1 1,0 0 0,15-11-1,19-12-8,2 2-1,1 3 0,66-31 1,-24 18-1716,2 5 0,127-33 0,-201 64 355,1 1 0,19 0 0,63 5-9284,-67 0 7935,12 2-1111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39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417 652 1472,'-5'-5'164,"4"4"33,0 1-1,0-1 1,0 0 0,0 0-1,0 0 1,1 0 0,-1 0-1,0 0 1,0-1 0,1 1-1,-1 0 1,1 0 0,-1 0-1,1-1 1,-1 1 0,1 0-1,0-1 1,-1 1 0,1 0-1,0-1 1,0-1-1,0 0 256,0 1-1,0-1 0,0 0 0,0 0 0,-1 0 0,1 0 1,-1 1-1,-1-4 0,2 5-304,-1 0 0,0 0-1,0 0 1,0-1 0,0 1 0,0 0 0,0 1 0,0-1-1,0 0 1,0 0 0,0 0 0,-1 1 0,1-1 0,0 0-1,0 1 1,-1-1 0,1 1 0,0 0 0,-3-1 0,-3 0 27,0 0 1,1 1-1,-1 0 1,0 0 0,0 1-1,1-1 1,-1 2-1,0-1 1,1 1-1,-1 0 1,1 0 0,0 0-1,-10 6 1,3-1-66,0 1 0,1 0 0,0 1 0,0 0 0,-11 12 0,2 0 15,1 1 0,1 0-1,1 1 1,1 1 0,1 1 0,1 1-1,1 0 1,1 0 0,-9 30-1,20-49-104,0-1 0,1 1 0,-1 0-1,1-1 1,1 1 0,-1 0-1,1 0 1,1 0 0,-1 0 0,1-1-1,2 12 1,-1-15 3,-1 1 0,0-1 0,1 0 0,-1 0 0,1 0 0,0 0 0,0-1 0,0 1 0,1 0 0,-1-1-1,0 1 1,1-1 0,0 0 0,-1 0 0,1 0 0,0 0 0,0-1 0,0 1 0,1-1 0,-1 0 0,0 1 0,0-1 0,1-1 0,5 2 0,7-1 79,0 0-1,0-1 1,-1-1 0,1 0 0,0-2 0,-1 1-1,1-2 1,-1 0 0,26-11 0,-32 11-69,0-1 0,0 0 0,0 0 0,-1-1 0,0 0 0,0-1 0,0 1 0,-1-2 0,0 1 0,0-1 0,-1 0 0,0 0 0,0-1 0,-1 0 0,0 0 0,-1 0 0,6-18 0,5-23 48,-1-1 0,11-95 0,-19 82 4,-2 0-1,-10-124 1,-39-123-122,40 289 121,3 19-110,1 13-18,16 199 457,-13-190-307,12 198 585,13 94-612,-23-288-77,-3-12-28,1 1 0,0 0 1,1-1-1,0 1 0,1-1 0,8 17 0,-12-28-97,0 1-1,0-1 1,0 0-1,1 1 1,-1-1-1,0 1 1,0-1-1,1 0 1,-1 1-1,0-1 1,0 0-1,1 1 1,-1-1-1,0 0 1,1 1-1,-1-1 1,1 0-1,-1 0 1,0 0 0,1 1-1,-1-1 1,1 0-1,-1 0 1,1 0-1,-1 0 1,0 0-1,1 0 1,-1 0-1,1 0 1,-1 0-1,1 0 1,-1 0-1,1 0 1,-1 0-1,0 0 1,1 0-1,-1 0 1,1 0-1,-1-1 1,1 1-1,-1 0 1,0 0-1,1 0 1,-1-1-1,0 1 1,1 0-1,-1-1 1,0 1-1,1-1 1,2-2-792,0-1 0,0 0 0,-1 0 0,4-5 0,-3 2 265,18-32-4661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40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7 127 6560,'-5'-9'2315,"4"16"247,4 18-143,1-9-1758,0 2 48,4 27 1,2 75 533,2 24-247,-2-65-647,-2-12 133,19 79-1,-23-137-263,0-10 286,-3 0-452,0 0 0,0-1 0,-1 1 0,1-1 0,-1 1 0,1-1 1,-1 1-1,0-1 0,1-2 0,0-58 231,-21-282-278,6 247-163,-2-10 215,15 101-65,-1-20-72,-1 1 1,-1-1 0,-8-25-1,20 73 11,1-1-1,15 24 1,33 49 111,-34-57 23,48 93 290,2 2-331,56 75 146,-124-198-15,1-1 0,0 0-1,12 12 1,-18-20-144,1 0 0,-1 1 1,0-1-1,0 0 0,0 0 0,1 0 0,-1 0 0,0 0 0,0 1 1,0-1-1,1 0 0,-1 0 0,0 0 0,0 0 0,1 0 1,-1 0-1,0 0 0,0 0 0,1 0 0,-1 0 0,0 0 1,0 0-1,1 0 0,-1 0 0,0 0 0,0 0 0,1 0 1,-1 0-1,0 0 0,0 0 0,1-1 0,-1 1 0,0 0 1,0 0-1,0 0 0,1 0 0,-1 0 0,0-1 0,0 1 1,0 0-1,0 0 0,1 0 0,-1-1 0,0 1 0,0 0 1,0 0-1,0-1 0,5-10 276,-5 11-283,2-7 80,-1 1-1,0-1 1,0 0 0,-1-8 0,1-1-7,0-152 240,2-19-400,23-97-407,-25 268-314,-1 14 464,0-1 1,0 1 0,0-1-1,1 1 1,-1-1-1,0 1 1,1-1 0,0 1-1,-1-1 1,1 1 0,0 0-1,3-4 1,-4 5 216,0 1 1,1 0-1,-1-1 0,1 1 1,-1 0-1,0 0 0,1 0 1,-1-1-1,1 1 0,-1 0 1,1 0-1,-1 0 1,1 0-1,-1 0 0,0 0 1,1 0-1,-1 0 0,1 0 1,-1 0-1,1 0 0,-1 0 1,1 0-1,-1 0 1,1 1-1,-1-1 0,0 0 1,1 0-1,-1 0 0,1 1 1,-1-1-1,0 0 0,1 0 1,-1 1-1,0-1 1,1 0-1,-1 1 0,0-1 1,1 1-1,-1 0 0,13 18-3059,-12-17 2907,13 24-4583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40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17 3904,'-1'-3'443,"-2"-6"415,3 9-797,0-1 1,0 1-1,0 0 0,0 0 0,0-1 1,0 1-1,0 0 0,0 0 0,0 0 1,1-1-1,-1 1 0,0 0 0,0 0 1,0 0-1,0 0 0,1-1 1,-1 1-1,0 0 0,0 0 0,0 0 1,1 0-1,-1 0 0,0 0 0,0-1 1,0 1-1,1 0 0,-1 0 0,0 0 1,0 0-1,1 0 0,-1 0 1,0 0-1,0 0 0,1 0 0,-1 0 1,0 0-1,0 0 0,1 0 0,-1 1 105,1-1-1,0 1 1,0 0-1,-1-1 1,1 1-1,-1 0 1,1-1-1,0 1 1,-1 0-1,1 0 1,-1-1-1,0 1 1,1 0-1,-1 0 1,1 1-1,-1-2 19,2 7 163,0 0 0,0 0 0,-1 0 0,0 0 0,0 1 0,-1-1 0,1 0 0,-2 0 0,1 0 0,-3 14 0,-1-5 49,0 0 1,-1 0-1,-11 24 1,1-9 69,-2 0 0,-2-1 0,0 0 0,-39 43 0,55-70-378,0 1 1,0-1-1,-1 0 0,1 0 0,-1 0 0,0 0 0,1-1 0,-1 1 0,-8 2 0,10-4-70,1-1 0,-1 0 0,0 1 0,0-1 1,0 0-1,0 0 0,1 0 0,-1 0 0,0 0 0,0-1 1,0 1-1,1-1 0,-1 1 0,0-1 0,0 1 0,1-1 0,-1 0 1,0 0-1,1 0 0,-1 0 0,1 0 0,-1 0 0,1 0 1,0-1-1,0 1 0,-3-3 0,2 1-59,1 1 1,-1-1-1,0 1 0,1-1 1,0 0-1,0 1 0,0-1 1,0 0-1,0 0 0,0 0 1,1 0-1,-1 0 0,1 0 1,0 0-1,0-3 0,0-1-76,1 0 0,0 0-1,0 0 1,1 0 0,3-9-1,-4 14 128,0 0 0,0 1 0,-1-1 0,1 0 0,1 1 0,-1-1 0,0 1 0,0-1-1,0 1 1,1 0 0,-1-1 0,1 1 0,-1 0 0,1 0 0,0 0 0,-1 0 0,1 0 0,0 0-1,0 1 1,-1-1 0,1 1 0,0-1 0,0 1 0,0-1 0,0 1 0,0 0 0,0 0-1,0 0 1,-1 0 0,1 0 0,3 1 0,6 1 201,-1 1-1,0-1 1,0 2-1,13 5 1,-22-9-210,27 12 421,-1 2 0,0 0 0,36 26 0,-43-25-1235,-2 1-1,28 28 1,-41-38-104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41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93 152 2144,'-68'17'2368,"43"-14"3248,39-10-2368,23-2-1891,0 2 0,50-3 0,-18 2-394,672-94 2194,-439 76-2803,-216 23-245,133 15-1,-119 4-200,-36 0-3053,-57-13 217,-17-2-539,-22-5-3183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41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220 602 4384,'0'-2'273,"1"0"-1,-1 0 1,0 0 0,1 1 0,0-1 0,-1 0-1,1 0 1,2-3 0,-2 3 248,0 0 1,0 0-1,-1 0 1,1 0-1,0 0 0,-1 0 1,1 0-1,-1-1 1,1-1-1,-2 3-452,1 1 1,0-1-1,0 1 1,0-1-1,0 1 1,0 0-1,-1-1 1,1 1-1,0-1 0,0 1 1,-1-1-1,1 1 1,0 0-1,-1-1 1,1 1-1,0 0 1,-1-1-1,1 1 1,-1 0-1,1 0 0,-1-1 1,1 1-1,0 0 1,-1 0-1,1 0 1,-1 0-1,1-1 1,-1 1-1,1 0 0,-1 0 1,1 0-1,-1 0 1,1 0-1,-1 0 1,1 0-1,-1 0 1,1 0-1,-1 1 1,1-1-1,-1 0 0,1 0 1,-1 1-1,-3 0 172,0 0 0,1 0 0,-1 0 0,1 0 0,-5 3 0,-4 4 236,0 1 0,-17 15 0,2-1-138,14-13-177,-4 3-2,1 1 0,-14 15-1,26-25-137,1-1 0,0 1 0,0 0 0,0 0 0,0 0 0,1 0 0,0 1 0,0-1 0,0 1 0,0-1 0,1 1 0,0 0 0,0-1 0,-1 9 0,2-10-6,0-1 0,0 1 0,0-1 0,1 1 0,-1 0 0,1-1 0,0 1 0,-1-1 0,1 0 0,0 1 0,1-1 0,-1 0 0,0 1 0,1-1 0,-1 0 0,1 0 0,-1 0 0,3 2 0,-1-2 20,0 0-1,0 0 1,1 0 0,-1 0-1,0 0 1,1-1-1,-1 0 1,1 0 0,-1 0-1,1 0 1,6 1-1,-3-2-3,0 1 0,0-1 0,0-1 0,0 1 0,0-1 0,0 0 0,0-1 0,0 0 0,0 0 0,-1 0 0,1-1 0,-1 0 0,8-4 0,-8 2-75,0 0 0,0 0 1,-1-1-1,0 0 0,1 0 0,-2 0 1,1 0-1,-1-1 0,0 0 0,5-11 1,-1-4-107,0 0-1,6-32 1,9-65 179,-5-1-1,-5-2 0,-4-146 1,-4 309 492,6 179 632,-5-118-1001,-5-68-270,2 0-1,2 0 1,0 0 0,3-1-1,0 0 1,17 39 0,-23-67-492,1 1-1,0-1 1,0 0 0,1 0 0,-1 0 0,6 5 0,-7-8 286,-1-1 0,0 0 0,1 1 0,-1-1 0,1 0 0,-1 0 0,1 0 0,0 0 0,0 0 0,-1 0 0,1 0 0,0-1 0,0 1 0,0-1 0,0 1 0,0-1 0,0 0 0,0 0 0,0 1 0,0-1 0,-1-1 0,1 1 0,3-1 0,-1 0-475,0-1 0,-1 0-1,1 0 1,0-1 0,3-2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35 5216,'9'-8'960,"1"1"0,14-9 0,-23 16-856,0-1 0,0 1 1,0-1-1,0 1 0,0 0 1,0 0-1,0-1 0,0 1 1,0 0-1,0 0 0,1 0 1,-1 0-1,0 0 0,0 0 1,0 0-1,0 1 0,0-1 0,0 0 1,0 1-1,1-1 0,-1 0 1,0 1-1,0-1 0,0 1 1,0 0-1,-1-1 0,1 1 1,0 0-1,0 0 0,0-1 1,0 1-1,-1 0 0,1 0 1,0 1-1,1 1 95,0 0 0,0 0 0,-1 0 0,0 0 1,1 1-1,-1-1 0,0 0 0,0 1 0,0 6 0,0 2 268,-2 1 0,1-1-1,-2 1 1,1 0 0,-5 14-1,-23 61 951,7-21-839,10-25-464,-26 104 76,37-138-882,8-31-9208,1 7 6711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42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20 5568,'0'0'109,"-1"-1"1,1 1 0,0-1-1,0 1 1,0-1 0,0 1-1,-1-1 1,1 1 0,0-1-1,0 1 1,0-1-1,0 1 1,0-1 0,0 0-1,0 1 1,1-1 0,-1 1-1,0-1 1,0 1 0,0-1-1,0 1 1,1-1-1,-1 1 1,0-1 0,1 1-1,-1 0 1,0-1 0,1 1-1,-1-1 1,0 1 0,1 0-1,-1-1 1,1 1-1,-1 0 1,1-1 0,-1 1-1,1 0 1,-1 0 0,1 0-1,-1-1 1,1 1 0,-1 0-1,1 0 1,-1 0-1,1 0 1,0 0 111,0-1 1,0 1-1,0 0 1,1 0-1,-1 0 0,0 0 1,0 0-1,0 0 1,0 0-1,0 0 0,0 0 1,0 0-1,0 1 1,0-1-1,0 0 0,0 1 1,0-1-1,0 1 1,0-1-1,0 1 1,0-1-1,0 1 0,-1 0 1,1-1-1,1 2 1,1 3 115,-1-1 0,0 1 1,0 0-1,0-1 0,0 1 1,-1 0-1,0 0 1,0 0-1,0 0 0,0 10 1,-1 4 146,-5 32 0,0-7 52,-26 190 771,18-148-827,10-69-420,1 0 0,0 1 0,2-1 0,2 30 0,-2-43-33,1 0 0,0 0 0,-1 0 1,2 0-1,-1 0 0,0 0 0,1 0 0,-1-1 1,1 1-1,0 0 0,1-1 0,-1 0 1,0 1-1,1-1 0,0 0 0,0 0 0,0-1 1,0 1-1,0 0 0,1-1 0,-1 0 0,1 0 1,-1 0-1,1 0 0,0-1 0,4 2 1,-2-1-49,1-1 0,0 0 0,0 0 0,-1-1 0,1 0-1,0 0 1,7-2 0,49-11-1524,-43 8-438,24-3 0,-26 6-762,-1-1 0,27-8 0,-28 7-2593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42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80 9888,'-16'-15'3648,"24"7"-2816,18-9-256,-7 9 1663,7 1-1343,11-1 128,8 0-608,0 4-480,-1-1 0,11 5-2816,7 0 1601,11 9-4769,3 2 3392,-9 1-1248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43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53 6048,'-7'-1'811,"-21"-16"8997,28 16-9526,1 0-70,-1 1 1,1-1-1,-1 0 1,1 1-1,-1-1 1,1 1-1,0-1 1,-1 1-1,1-1 1,0 1-1,0 0 1,-1-1-1,1 1 1,0 0-1,0 0 1,-1-1-1,1 1 1,1 0-1,35-6 1178,49-2 0,-47 6-1071,47-5-239,0 4 0,132 13 0,-181-8-76,-27-2-292,0 1 0,16 2 1,-55 11-11819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43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29 9216,'-14'-5'3424,"9"13"-2656,14-11-224,4-2 2015,2 5-1503,2-4 1216,11-1-1344,7-1-64,15 6-512,4-5-256,5 1-32,-1 4-2272,0 4 1216,0 1-4735,-3-5 3199,-20-9-3648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45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34 3392,'2'-2'342,"-1"-1"0,0 1 0,1 0 0,-1 0 0,1 0 0,0 0 0,0 0 0,0 1 0,0-1 0,0 1 0,0-1 0,0 1 0,1 0 0,3-2 0,11-2 5406,-17 5-5597,-2 11 1981,0-8-1779,-3 15 687,-2-1 1,-14 28-1,0 0-481,-121 291 518,129-308-1188,2-5-195,0 1 1,2 0 0,-10 40-1,19-61 43,-1 0 0,1 1 1,0-1-1,1 0 0,-1 0 0,0 1 0,1-1 1,0 0-1,1 5 0,-2-8 46,1 1-1,-1 0 1,0 0-1,1 0 1,-1 0-1,1 0 1,-1-1-1,0 1 1,1 0-1,0 0 1,-1-1-1,1 1 1,-1 0-1,1-1 1,0 1-1,0 0 1,-1-1-1,1 1 1,0-1-1,0 0 1,0 1 0,0-1-1,-1 0 1,1 1-1,0-1 1,0 0-1,0 0 1,0 0-1,0 1 1,0-1-1,0 0 1,0 0-1,0-1 1,1 1-1,-1 0 20,0-1 0,0 1 0,0-1 0,0 1 0,0-1 0,0 1 0,0-1 0,0 0 0,0 0 0,0 1 0,0-1 0,-1 0 0,1 0 0,1-1 0,11-26-3786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45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60 7808,'-31'-50'2506,"31"49"-2463,-1 0-1,1 1 1,0-1-1,-1 1 1,1-1-1,-1 0 1,1 1-1,-1-1 0,0 1 1,1 0-1,-1-1 1,1 1-1,-1-1 1,0 1-1,1 0 1,-1-1-1,0 1 1,0 0-1,0 0 1,-6 3 286,5-1-670,40 31 1683,-2 2 1,32 40-1,-8-8-367,-44-50-767,206 199 2645,-183-184-2479,-2 2 0,-1 2 0,-2 1 0,-1 2 0,-2 1 0,-2 2 0,35 67 0,-38-60-36,-3 1 0,28 91 0,-47-127-241,-2-1 0,3 27 1,-5-33-377,0 0-1,0 0 1,-1-1 0,0 1 0,0 0 0,0 0 0,-5 10-1,1-9-2179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46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 10 6048,'0'-10'3445,"8"11"-1968,-7 0-1237,1 0 0,-1 0 0,0 0 0,0 0 0,1 0 0,-1 0 0,0 0 0,0 0 0,0 0 0,0 1 0,0-1 0,-1 0 0,1 1 0,0-1 0,-1 0 0,2 3 0,-1 0-40,0 1-1,0 0 1,0 0 0,0 0-1,-1-1 1,1 1-1,-2 0 1,1 0-1,0 0 1,-1 0 0,0-1-1,0 1 1,0 0-1,-1-1 1,1 1 0,-1 0-1,-3 4 1,-5 11 291,-2 0 1,-19 25-1,16-24-171,-136 191 800,140-198-1094,-20 22 1,27-32-40,1 0 1,-2-1 0,1 1 0,0-1 0,-1 0-1,1-1 1,-1 1 0,0-1 0,-7 3-1,10-5-26,0 1 0,0-1 0,0 0 1,0 0-1,0 0 0,0 0 0,0 0 0,0 0 0,0 0 0,0-1 0,0 1 0,0-1 0,0 1 0,1-1 0,-1 0 0,0 0 0,0 0 0,1 0 0,-1 0 0,0 0 0,1 0 0,-1 0 0,1-1 1,0 1-1,-1-1 0,1 1 0,0-1 0,0 1 0,0-1 0,-1-2 0,-3-4-267,1-1 0,1 1 1,-1-1-1,-3-18 0,5 19 131,0-1-1,1 1 1,0-1-1,0 0 1,1 1-1,1-1 1,1-16-1,-1 22 213,-1 0 0,1 0 0,0 0-1,0 0 1,0 0 0,0 0 0,1 0-1,-1 0 1,1 0 0,0 0 0,0 1-1,0-1 1,0 1 0,0 0 0,0-1-1,1 1 1,-1 0 0,1 0 0,0 1-1,-1-1 1,1 0 0,0 1 0,0 0-1,4-2 1,3 1 177,-1 0 1,0 1-1,0 0 0,1 1 0,-1 0 0,0 1 1,1-1-1,10 4 0,7 2 441,39 14-1,-45-12-569,0 1 0,0 1 0,-1 0 0,-1 2 0,0 1 0,-1 0 0,0 1 0,-1 1 0,0 1 0,-2 0-1,1 1 1,14 22 0,-29-37-549,0 0 0,1 0-1,-1 0 1,1 0 0,0 0 0,0 0-1,0-1 1,2 3 0,-3-4-29,0 0 329,-1 0 0,1 1 0,-1-1-1,0 0 1,1 0 0,-1 0 0,1 0 0,-1 0 0,0 0-1,1 0 1,-1 0 0,1 0 0,-1 0 0,1-1 0,-1 1-1,0 0 1,1 0 0,0 0 0,0-1-111,-1 0 1,1 0 0,0 1 0,0-1-1,0 0 1,-1 0 0,1 0-1,0 0 1,-1 0 0,1 0-1,0-2 1,9-22-5939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47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78 477 5568,'-23'-13'1786,"22"12"-1721,1 1 0,-1-1-1,0 1 1,1 0 0,-1 0-1,0-1 1,1 1 0,-1 0-1,1 0 1,-1 0 0,0 0-1,1-1 1,-1 1 0,0 0-1,0 0 1,1 0 0,-1 1-1,0-1 1,0 0 0,1 0 30,-1 1 0,1-1 0,0 0 0,-1 0 0,1 1 0,0-1 1,0 0-1,-1 1 0,1-1 0,0 1 0,0-1 0,0 0 0,-1 1 1,1-1-1,0 0 0,0 1 0,0-1 0,0 1 0,0-1 0,0 1 0,0-1 1,0 1-1,0 2 290,0 0 0,1 0 0,-1 1 0,1-1 0,2 5 0,6 21 485,0-1-1,-2 2 0,-2-1 1,5 53-1,-10 122 188,0-201-1026,-4 101 723,-19 108 1,22-206-696,-7 26 778,8-32-831,0 1 0,0-1 0,0 0 0,0 0 0,0 0 0,0 0 0,0 0 1,0 0-1,0 1 0,0-1 0,0 0 0,0 0 0,-1 0 0,1 0 0,0 0 0,0 0 0,0 0 0,0 0 0,0 1 0,0-1 0,0 0 0,0 0 1,-1 0-1,1 0 0,0 0 0,0 0 0,0 0 0,0 0 0,0 0 0,0 0 0,-1 0 0,1 0 0,0 0 0,0 0 0,0 0 0,0 0 0,0 0 1,-1 0-1,1 0 0,0 0 0,0 0 0,0 0 0,0 0 0,0 0 0,0 0 0,-1 0 0,1 0 0,0 0 0,0 0 0,0-1 0,0 1 0,0 0 1,0 0-1,0 0 0,0 0 0,-1 0 0,1 0 0,0 0 0,0-1 0,-4-7-13,-1-23-199,0-1 0,0-60 0,3 47 110,-15-408-182,16 328 730,1 74-72,0 47-345,2-37 196,-2 40-235,1-1-1,-1 0 1,0 1-1,0-1 1,1 1-1,-1-1 1,1 1-1,-1-1 1,1 1-1,0-1 1,0 1-1,0-1 1,0 1-1,0 0 1,0-1-1,0 1 1,0 0-1,0 0 1,2-1-1,-2 1 0,0 1 0,1 0 0,-1 0-1,0 0 1,0 0 0,0 0 0,0 0 0,1 0-1,-1 0 1,0 0 0,0 0 0,0 1-1,0-1 1,0 0 0,0 1 0,0-1 0,0 1-1,0 0 1,0-1 0,2 2 0,18 17 24,27 32 207,81 93 396,-115-126-583,-1 1-1,-1 1 1,15 33 0,22 65 127,-37-85-119,26 64 441,86 154 0,-123-250-473,10 16 310,-11-16-316,1-1 1,-1 0 0,0 0 0,0 1 0,0-1 0,1 0 0,-1 0 0,0 1 0,0-1-1,0 0 1,1 0 0,-1 1 0,0-1 0,1 0 0,-1 0 0,0 0 0,0 0 0,1 0-1,-1 0 1,0 1 0,1-1 0,-1 0 0,0 0 0,1 0 0,-1 0 0,0 0 0,1 0-1,-1 0 1,0 0 0,1 0 0,-1-1 0,0 1 0,1 0 0,-1 0 0,0 0 0,1 0-1,-1 0 1,0 0 0,0-1 0,1 1 0,-1 0 0,0 0 0,0-1 0,1 1 0,-1 0-1,0 0 1,0-1 0,0 1 0,1 0 0,-1 0 0,0-1 0,0 0 0,6-25 187,0-54-25,-6-88 0,0 27-233,21-274-542,6 229-1387,5 69-2463,-30 110 3690,-1 5 371,-1-1 0,1 0 1,0 0-1,0 0 1,0 1-1,0-1 0,1 1 1,-1-1-1,1 1 0,-1-1 1,1 1-1,0 0 0,0 0 1,0 0-1,0 0 1,0 0-1,3-2 0,-2 4-389,-1-1 1,1 0-1,-1 1 0,1 0 0,-1 0 0,5 0 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48.0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49 4160,'-8'-25'10977,"9"25"-10775,-1 0 0,1 0 0,-1 0 0,1-1 0,-1 1 0,1 0 0,-1 0 1,1 0-1,-1 0 0,1 0 0,-1 0 0,1 0 0,0 0 0,23 0 1602,-16 1-1100,181-12 2312,-73 2-2693,133 5 126,-197 5-322,21 0 133,-42 1-5694,-89 43-12053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48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20 9152,'-12'-6'1544,"6"2"793,16 3 1419,115-4 2914,50 1-5277,-153 6-1730,0 0 0,-1 1 1,1 1-1,-1 1 0,41 16 0,-57-19-263,-1 1 0,1-1 0,-1 1 0,7 5 0,-11-8 384,1 0 0,0 1 0,-1-1 0,1 1 0,0-1 0,-1 1 0,1 0-1,0-1 1,-1 1 0,1 0 0,-1-1 0,1 1 0,-1 0 0,0 0 0,1-1 0,-1 1 0,0 0 0,1 0 0,-1 0 0,0 0 0,0-1 0,0 1-1,0 0 1,0 0 0,0 0 0,0 0 0,0 0 0,0-1 0,0 1 0,0 0 0,-1 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34 148 5472,'-26'-7'1760,"25"7"-1682,1 0 1,0 0-1,-1 0 0,1 0 1,0 0-1,-1 0 1,1 0-1,0 0 1,-1-1-1,1 1 0,0 0 1,-1 0-1,1 0 1,0 0-1,0-1 1,-1 1-1,1 0 0,0 0 1,0-1-1,-1 1 1,1 0-1,0-1 0,0 1 1,-1-1-1,6-4 1547,13-5 361,-15 9-1819,19-9 914,0 0 0,40-9 0,-55 17-878,0 0-1,0 1 1,1 0 0,-1 1-1,0 0 1,0 0 0,1 0-1,-1 1 1,0 0 0,0 0-1,0 1 1,0 0-1,13 6 1,21 16 813,-32-18-734,1 0 1,-1 0-1,1-1 0,1 0 0,-1 0 1,13 2-1,-8-5-139,0-1 0,0 0 1,0-1-1,0-1 0,1 0 0,22-6 1,-19 3-192,-1-1 0,0 0 0,0-2 0,-1 0 0,1-1 0,-2 0 0,1-1 0,-1-1 0,-1-1 0,27-23 0,4-7-486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50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7 4384,'-2'-7'10378,"-14"21"-9104,-6 3-781,1 1-1,1 1 1,0 0-1,2 2 1,-21 28-1,5 10-254,3 1-1,2 1 0,-28 88 1,24-30-750,31-112-133,0 0 1,1-1-1,-1 1 1,1 0-1,1 0 0,-1 8 1,27-54-10668,-17 1 9147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51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74 5056,'-15'-41'1642,"14"40"-1574,0-1 0,1 0 0,-1 1 0,1-1 0,0 1 0,0-1-1,-1 1 1,1-1 0,0 0 0,0 1 0,1-1 0,-1 0 0,1-1-1,-1 2-7,0 1-1,0-1 0,1 1 0,-1-1 0,0 1 0,1-1 0,-1 1 0,0-1 0,1 1 0,-1 0 0,1-1 0,-1 1 0,0 0 0,1-1 0,-1 1 0,1 0 0,-1 0 0,1 0 0,-1-1 0,1 1 0,-1 0 0,1 0 0,0 0 0,0 0 0,2 0 100,-1 0 1,0 0-1,1 1 0,-1-1 0,0 1 1,1 0-1,-1-1 0,0 1 0,0 0 1,0 0-1,0 1 0,4 2 0,5 5 300,0 1 0,9 13 0,17 15 324,-7-13 49,58 39 1,42 14 457,-99-59-987,0 1 1,47 40-1,-60-43-64,0 1 1,-1 0-1,-1 2 0,26 38 0,-21-19 265,33 77 0,2 47 307,-20-59-795,-32-97-2370,11-56-11734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51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438 12 5568,'0'-1'79,"0"1"0,0 0 0,0-1 0,0 1 0,0-1 0,0 1 0,1 0 0,-1-1 0,0 1 0,0-1 0,0 1 0,0 0 0,1-1 0,-1 1 0,0 0 0,0-1 0,1 1 0,-1 0 0,0-1 0,0 1 0,1 0 0,-1 0 0,0-1 0,1 1 0,-1 0 0,1 0 0,-1 0 0,0-1 0,1 1 0,-1 0 0,0 0 0,1 0 0,-1 0 0,1 0 0,0 0 0,3-1 234,-3 2 118,0 1 1,0 0-1,0 0 0,0-1 0,0 1 1,0 0-1,0 0 0,-1 0 0,1 3 72,1 1-243,-1 1 0,0 0 0,0 0 1,-1 1-1,0-1 0,0 0 0,0 0 0,-1 0 0,0 0 0,-1 0 1,0-1-1,0 1 0,0 0 0,-1-1 0,0 1 0,-4 7 1,-1 0-21,-1 0 1,-1 0-1,0-1 1,-1-1 0,-23 22-1,-17 10 249,-3-3 0,-76 46 0,122-82-423,1-1 0,-1 0 0,0-1 0,0 0 0,0 0 0,-10 2 0,16-5-83,0 0-1,0 1 0,0-1 0,0 0 0,-1 0 0,1 0 0,0 0 0,0 0 0,0-1 0,0 1 0,0 0 1,0-1-1,0 0 0,0 1 0,0-1 0,0 0 0,0 0 0,0 0 0,0-1 0,1 1 0,-1 0 1,0-1-1,1 1 0,-1-1 0,1 1 0,0-1 0,-1 0 0,1 1 0,-2-5 0,2 4-64,1 0 0,-1 0-1,0-1 1,1 1-1,0 0 1,-1-1-1,1 1 1,0 0 0,0-1-1,0 1 1,1-1-1,-1 1 1,0 0 0,1-1-1,0 1 1,-1 0-1,1 0 1,0-1 0,0 1-1,0 0 1,1 0-1,1-2 1,0 0 2,0 0 0,0 0 0,0 1 1,0-1-1,1 1 0,0 0 0,0 0 1,0 0-1,0 0 0,7-3 0,0 2 203,1 0-1,-1 1 1,1 1 0,0-1-1,0 2 1,0 0 0,0 0-1,23 2 1,-11 2 201,1 0 0,-1 2 0,32 10 0,-36-8-224,0 0-1,0 2 1,-1 0 0,23 15-1,4 10-3136,-31-23 549,15 14-8580,-25-17 8353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54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13 265 6880,'0'0'112,"0"0"0,-1-1 1,1 1-1,-1 0 0,1 0 1,0 0-1,-1 0 0,1 0 0,-1 0 1,1 0-1,-1 0 0,1 0 1,-1 0-1,1 0 0,-1 0 1,1 0-1,0 0 0,-1 0 0,1 0 1,-1 0-1,1 0 0,-1 1 1,1-1-1,0 0 0,-1 1 0,-1 16 1428,2-12-1269,8 287 3089,-1-102-2381,0 19-278,-2-69 2398,-5-204-2321,-5-225-207,-3 92-639,-2-39 152,6 115-223,4 118 126,0 1 0,0 0 0,0 0 0,1 0 0,-1 0 0,1-1 0,-1 1 0,2-4 0,-1 6 10,-1 0 1,0 0-1,0 0 1,0-1-1,0 1 1,1 0-1,-1 0 1,0-1-1,0 1 1,0 0-1,1 0 1,-1 0-1,0 0 0,0 0 1,1-1-1,-1 1 1,0 0-1,0 0 1,1 0-1,-1 0 1,0 0-1,0 0 1,1 0-1,-1 0 1,0 0-1,1 0 1,0 0-2,0 0 0,0 1 0,-1-1 0,1 1 0,0-1 0,0 1 0,-1-1 1,1 1-1,0-1 0,-1 1 0,1 0 0,0-1 0,0 2 0,5 6-18,-1 0-1,0 0 0,0 0 0,7 17 0,11 41 5,-11-31-4,69 170 71,-32-83 131,-49-121-181,20 51 74,3 0 0,28 49 1,-23-61 53,-25-36-84,-1-1-1,1 1 1,1-1 0,-1 0 0,0 0-1,1 0 1,0-1 0,5 4 0,-8-5-26,0-1 1,0 0-1,0 1 1,1-1-1,-1 0 1,0 0 0,0 0-1,0 0 1,0 0-1,0 0 1,0 0-1,0 0 1,0 0 0,0 0-1,1-1 1,-1 1-1,0 0 1,0-1-1,0 1 1,0-1-1,0 1 1,-1-1 0,1 0-1,0 1 1,0-1-1,0 0 1,0 0-1,-1 1 1,1-1-1,0 0 1,-1 0 0,1 0-1,0 0 1,0-1-1,2-4 54,0 0 0,0 0-1,-1-1 1,3-6-1,-5 12-67,13-44 302,7-57 0,1-52-80,-8 48-270,31-237-179,-24 209-1398,-20 133 1434,0 0 0,0 0 0,0 0 0,0-1 0,1 1 0,-1 0 0,1 0 0,-1 0 0,1 0 0,-1 0 0,1 0 0,-1 0 0,1 1 0,1-2 0,-2 1 66,0 1-1,1 0 1,-1 0 0,1-1 0,-1 1-1,1 0 1,-1 0 0,0 0-1,1 0 1,-1 0 0,1-1 0,-1 1-1,1 0 1,-1 0 0,1 0 0,-1 0-1,1 1 1,-1-1 0,1 0 0,-1 0-1,0 0 1,1 0 0,0 1-1,1 0-233,0 0 0,0 1-1,0-1 1,0 1-1,0-1 1,0 1 0,-1 0-1,1 0 1,-1 0-1,1 0 1,1 3 0,3 6-545,-1 1 1,-1 0-1,0 0 0,0 0 1,-1 0-1,1 13 1,5 36-2044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55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39 120 7040,'-2'1'251,"-1"0"0,1 1 0,0 0 0,0-1 1,0 1-1,0 0 0,0 0 0,1 0 0,-1 0 0,0 0 0,1 1 1,0-1-1,-1 1 0,1-1 0,0 0 0,0 1 0,0 0 0,1-1 1,-1 1-1,1 0 0,-1 3 0,-1 9 923,0-5-432,1 0 0,-1 16 0,3-21-608,-1-1 0,1 0 1,0 1-1,0-1 0,0 1 0,0-1 0,1 0 1,4 8-1,-5-9-69,1-1 0,-1 1-1,1-1 1,0 1 0,0-1 0,0 0 0,0 0 0,0 0 0,0 0 0,1 0-1,-1 0 1,1-1 0,-1 1 0,5 1 0,-5-2-15,1-1 0,-1 1 0,1-1 0,-1 1 1,1-1-1,-1 0 0,1 0 0,-1 0 0,1-1 0,-1 1 0,1 0 0,-1-1 0,1 0 1,-1 1-1,0-1 0,1 0 0,-1 0 0,3-2 0,1-1 97,0 0 0,1 0 0,-1-1 0,-1 1 1,7-7-1,-10 8-99,1 0 0,-1 0 0,0 0 0,1 0 1,-2 0-1,1-1 0,0 1 0,0-1 1,-1 1-1,0-1 0,0 1 0,1-6 0,-1-1 3,-1 0 0,0 0-1,0 0 1,-1 0 0,-1 0-1,0 0 1,-4-15 0,-1 6-153,0 0 1,-18-33 0,23 49 45,0 0 1,0 0-1,0 0 0,-1 0 1,1 1-1,-1-1 1,1 1-1,-1-1 1,0 1-1,0 0 1,0 0-1,0 0 0,0 1 1,-4-2-1,5 2-37,0 0-1,0 1 1,0-1-1,0 1 1,0 0-1,-1 0 1,1-1-1,0 1 1,0 1-1,0-1 1,0 0 0,0 0-1,0 1 1,0-1-1,0 1 1,0 0-1,0 0 1,0-1-1,0 1 1,0 0-1,0 1 1,1-1-1,-1 0 1,0 1-1,-1 1 1,1-1-326,0 1-1,1-1 1,-1 1 0,1-1 0,0 1-1,-1 0 1,1 0 0,0 0 0,1 0-1,-1-1 1,1 1 0,-1 0 0,1 0-1,0 0 1,0 0 0,0 0 0,1 5-1,-1-8 273,0 1 0,0 0 0,0 0-1,0-1 1,0 1 0,0 0 0,1 0-1,-1-1 1,0 1 0,0 0 0,1-1-1,-1 1 1,0 0 0,1-1 0,-1 1-1,1-1 1,0 2 0,0-2-215,0 1-1,1-1 1,-1 1 0,0-1 0,1 0 0,-1 0 0,0 0-1,0 0 1,1 1 0,1-2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56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99 2304,'-26'-6'8815,"11"7"-6274,7-1-2009,8 0-442,0 0 0,-1 0 0,1 0 0,-1 0 0,1 0 0,-1 0 0,1 1 0,0-1 0,-1 0 0,1 0 0,0 0 0,-1 0 0,1 1 0,-1-1 0,1 0 0,0 0 0,-1 1 0,1-1 0,0 0 0,0 1 0,-1-1 0,1 0 0,0 1 0,0-1 0,-1 0 0,1 1 0,0-1 0,0 1 0,0-1 0,0 0 0,-1 1 0,1-1 0,0 1 0,0-1 0,0 1 0,0 0-32,0 0 1,0-1-1,0 1 1,0 0-1,1 0 1,-1 0-1,0-1 1,0 1-1,0 0 1,1 0-1,-1-1 1,0 1-1,1 0 1,-1-1-1,1 1 1,-1 0-1,1-1 1,0 2-1,7 4 93,0-1 0,0 0 0,0 0 0,0-1 0,1 0-1,0 0 1,0-1 0,0 0 0,0-1 0,1 0 0,-1-1-1,1 1 1,17-1 0,-9-2-37,-1-1 1,1 0-1,-1-1 0,0 0 1,1-2-1,26-10 0,-40 13-77,1 0 0,-1 0 0,1 0 0,5-5 0,-9 7-31,0-1 0,-1 0 1,1 0-1,0 0 0,0 1 0,0-1 0,0 0 0,-1 0 0,1 0 0,-1 0 0,1-1 0,-1 1 0,1 0 0,-1 0 0,1 0 0,-1 0 1,0 0-1,0-1 0,1 1 0,-1 0 0,0 0 0,0 0 0,-1-2 0,1-1 8,-1 1 1,0 0-1,-1-1 0,1 1 1,0 0-1,-1 0 0,0 0 1,0 0-1,0 0 0,0 0 1,0 1-1,-1-1 0,1 1 1,-1 0-1,1-1 0,-1 1 0,0 0 1,-5-2-1,-3-2-82,0 1 0,0 0-1,0 1 1,-13-3 0,12 4-33,1 0-1,-1 1 1,0 0 0,0 1 0,0 1 0,0 0 0,0 0 0,0 2 0,-23 4-1,28-4 137,0 0 0,0 0-1,0 1 1,0 0-1,1 1 1,-1 0-1,1 0 1,0 0-1,0 0 1,0 1 0,1 0-1,0 0 1,0 1-1,0 0 1,0 0-1,1 0 1,-5 9-1,4-3 72,0 1-1,0 0 1,2 0 0,-1 0-1,2 1 1,-1-1-1,2 1 1,0-1-1,1 1 1,0 0-1,1-1 1,0 1-1,1 0 1,1-1-1,0 0 1,1 0 0,0 0-1,11 22 1,-10-28-60,-1-1 0,1 1 1,0-1-1,0 0 0,0-1 0,1 1 1,0-1-1,0 0 0,1-1 1,-1 0-1,1 1 0,0-2 1,0 1-1,0-1 0,0 0 0,1-1 1,-1 0-1,11 2 0,5 0-185,0-2-1,0 0 0,1-1 1,42-4-1,-40 1-393,-5 0-675,0 0 1,0-1-1,28-8 0,-44 10 617,1-1-1,-1 0 0,0 0 0,0-1 0,0 1 1,-1-1-1,1 0 0,-1 0 0,1-1 1,-1 1-1,0-1 0,0 0 0,-1 0 0,1-1 1,-1 1-1,0-1 0,0 1 0,2-6 0,5-22-3306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58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4896,'4'8'10508,"17"-1"-4706,-9-6-6331,90-5 3293,-30 0-2115,-3 0-313,45 0-256,-93 2-252,1 0-5411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58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319 5 6720,'-3'0'514,"3"1"-440,-1-1 0,1 0-1,0 0 1,-1 0 0,1 0-1,0 0 1,-1 0 0,1 0-1,0 0 1,-1 0 0,1 0-1,-1 0 1,1 0-1,0 0 1,-1 0 0,1 0-1,0 0 1,-1-1 0,1 1-1,0 0 1,-1 0 0,1 0-1,0-1 1,0 1 0,-1 0-1,1 0 1,0 0 0,-1-1-1,1 1 1,0 0-1,0-1 1,-1-1 767,-13 12 3100,6-6-3572,0 1 1,0 0 0,1 1-1,0 0 1,0 0-1,0 1 1,-7 9 0,3-2-75,0 0 1,2 1-1,-9 17 0,-13 37 479,3 0-1,-26 104 0,6 34-42,41-166-656,3 1-1,0 84 1,10-68-833,-5-52 366,0 0 0,0 0 0,1 0 0,0 0 0,0-1 1,1 1-1,3 6 0,-5-10 68,0-1 0,0 1 0,1-1 0,-1 0 0,0 1 0,0-1 0,1 0 0,-1 0 0,1 0 0,-1 0 0,3 1 0,22 5-2353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59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10 5824,'3'-3'724,"-3"2"-525,1 1-1,-1-1 0,1 0 1,0 1-1,-1-1 0,1 1 1,0-1-1,-1 1 0,13-2 5533,-13 22-4781,-2 0 0,0 0 0,-2 0 0,0 0 0,-9 23 0,1-8-152,-35 65-1,39-82-846,0-1-1,2 1 0,0 0 0,1 0 0,-4 28 1,3-19-558,4-23 71,1 1 0,0-1 0,0 1-1,0-1 1,0 7 0,1-11 493,1 7-1682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59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9 7712,'-16'-5'1546,"11"2"396,11 3-1725,1 1 1,-1 0 0,0 0-1,0 1 1,-1 0 0,1 0-1,0 0 1,-1 1 0,1 0-1,-1 0 1,8 5 0,0 2 353,0 1 0,-1 0 0,15 16 0,-5 0 104,-1 2 0,22 38 1,-2-3-95,51 60 750,33 52 373,-118-163-1518,0-1 0,-1 1 1,0 1-1,-1-1 0,0 1 0,3 16 1,-7-23-286,-1-1 0,1 0 0,-1 1 1,0-1-1,0 1 0,-3 11 0,2-13-372,0-1 0,-1 0 0,1 0 0,-1 0 0,0 0 0,0 0 0,0 0 0,-1-1 0,1 1 0,-1-1 0,-3 4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295 99 3136,'7'-6'758,"0"0"1,-1-1 0,0-1-1,0 1 1,6-11-1,-10 16-483,-1 0-94,0 0-1,0 0 1,0 0-1,-1 0 0,1 0 1,0 0-1,-1 0 0,1 0 1,0-4-1,-1 5-133,0 0 0,0 0 0,0 1 0,0-1 0,-1 0 0,1 0 1,0 0-1,0 1 0,0-1 0,-1 0 0,1 0 0,0 1 0,-1-1 0,1 0 0,0 1 0,-1-1 0,1 0 0,-1 1 0,1-1 0,-1 1 0,0-1 0,1 1 0,-1-1 0,1 1 0,-1-1 1,0 1-1,1-1 0,-1 1 0,0 0 0,0-1 0,1 1 0,-1 0 0,0 0 0,-1 0 0,-2-1 23,1 1 0,-1 0 0,0 1 0,0-1 0,0 1 0,0 0 0,1 0 0,-1 0 0,0 0 0,1 0 0,-1 1 0,-5 3 0,-5 4 54,-25 18-1,17-9-41,1 2 0,0 0 0,2 1-1,0 1 1,2 0 0,0 2 0,2 0-1,0 1 1,2 0 0,1 1 0,-12 36 0,21-53-30,1 1 0,0-1 0,1 1 0,0 0 0,1 18 0,0-25 9,0 0 0,0 0 0,1 0 0,0-1 0,-1 1 0,1 0 0,0-1 0,1 1-1,-1-1 1,3 5 0,-3-6-10,0 1-1,0-1 0,1 0 1,-1 0-1,0 0 0,1 0 1,-1 0-1,0 0 0,1-1 1,-1 1-1,1 0 0,-1-1 1,1 1-1,0-1 0,-1 1 1,1-1-1,-1 0 0,1 0 1,3 0-1,3 0 38,1-1 0,-1-1 0,1 0-1,-1 0 1,0 0 0,0-1 0,0 0 0,0-1 0,0 0 0,-1 0 0,1-1 0,6-5 0,0 0-49,-1-1 1,-1-1 0,0 0 0,0-1-1,10-14 1,-6 3-36,-1 0 0,-1-1 1,-1-1-1,-1 0 0,-2-1 0,0 0 0,-2-1 0,7-42 0,-13 49-37,-4 13-121,2 8 146,0 0-1,0 0 1,-1 0-1,1 0 0,0 0 1,0 0-1,-1 0 1,1 0-1,0 0 1,0 0-1,-1 0 1,1 0-1,0 1 1,0-1-1,0 0 0,-1 0 1,1 0-1,0 0 1,0 0-1,0 0 1,-1 1-1,1-1 1,0 0-1,0 0 1,0 0-1,0 0 0,0 1 1,-1-1-1,1 0 1,0 0-1,0 0 1,0 1-1,-4 5-31,0 1 0,0 0-1,1-1 1,0 1 0,1 0 0,-1 0 0,-1 13-1,-8 55 107,11-61-38,0 0 0,1-1 0,0 1 0,1 0 0,1 0 0,0 0 0,6 19 0,-6-27 19,0 0-1,1 0 1,-1-1-1,1 1 1,0 0 0,1-1-1,-1 0 1,1 0-1,0 0 1,1 0 0,-1-1-1,1 1 1,0-1-1,0 0 1,0-1 0,0 1-1,1-1 1,9 4-1,-8-4 12,0-1-1,0 0 0,0-1 1,0 0-1,0 0 0,1 0 1,-1-1-1,0 0 0,1 0 1,-1-1-1,0 0 0,0 0 1,0-1-1,1 1 0,-1-2 1,-1 1-1,1-1 0,0 0 1,-1-1-1,1 1 0,-1-1 1,0 0-1,7-7 0,3-4-14,-1 1 0,-1-2-1,16-21 1,32-56 31,-40 58-166,2 0 0,32-36-1,-53 68 48,0 0 0,0 0 0,0 0 0,0 0-1,1 1 1,-1-1 0,5-1 0,-6 3 26,-1 1 1,0-1-1,0 1 1,0 0-1,0 0 1,0 0-1,0-1 1,0 1-1,1 0 1,-1 0-1,0 0 0,0 1 1,0-1-1,0 0 1,0 0-1,0 1 1,0-1-1,1 0 1,-1 1-1,0-1 1,0 1-1,0-1 1,-1 1-1,1 0 1,0 0-1,0-1 0,0 1 1,0 0-1,-1 0 1,1 0-1,1 1 1,4 8 78,0 0 1,-1 0-1,0 0 1,-1 0-1,0 1 0,3 13 1,-3-11 28,0 1 0,1-1 0,12 23-1,-8-22 26,1-1-1,1 0 0,0 0 1,0-1-1,1-1 0,1 0 1,0 0-1,0-1 0,1-1 1,0-1-1,1 1 0,0-2 1,0 0-1,0-1 0,31 7 1,-20-6 39,-6-1 41,27 4 1,-40-9-148,0-1 0,1 0 0,-1 0 0,0 0-1,0-1 1,0 0 0,11-3 0,-13 2-218,2 1 516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29:59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422 0 7040,'4'6'3477,"-4"-6"-3362,0 0 1,1 1-1,-1-1 1,1 1-1,-1-1 1,0 1-1,1-1 1,-1 1-1,0-1 1,0 1-1,1-1 0,-1 1 1,0-1-1,0 1 1,0-1-1,1 1 1,-1-1-1,0 1 1,0 1-1,-1 7 630,0 0-1,0 1 1,-1-1 0,0 0-1,0 1 1,-7 15-1,-30 51 613,27-53-907,-3 4-91,-1-1 0,-2 0 0,-35 40 0,38-50-309,-1-1-1,0 0 0,-1-1 0,0-1 1,-1-1-1,-22 11 0,34-20-27,1 0 1,-1-1-1,1 0 0,-1 0 1,0 0-1,0-1 0,0 0 1,0 0-1,-8 0 0,12-1-39,0 0 1,-1 0-1,1-1 0,0 1 1,0-1-1,-1 1 0,1-1 0,0 0 1,0 0-1,0 0 0,0 0 0,0 0 1,0 0-1,1-1 0,-1 1 0,0-1 1,1 1-1,-1-1 0,1 0 1,-1 1-1,1-1 0,0 0 0,0 0 1,-1 0-1,2 0 0,-1 0 0,-1-3 1,1 1-107,-1 0 0,1 0 0,1 0 0,-1 0 0,0-1 0,1 1 0,0 0 1,0 0-1,0 0 0,1-1 0,0 1 0,1-5 0,0 3-36,0-1 0,1 1 0,-1-1 0,2 1 0,-1 0-1,8-10 1,-2 5 43,1 0 0,0 1-1,0 0 1,1 1 0,0 0 0,22-12-1,-28 18 205,0 0 0,0 0 0,1 0 0,-1 1 0,1 0 0,-1 0 0,1 1 0,0-1 0,0 1 0,-1 0-1,1 1 1,0 0 0,0 0 0,0 0 0,0 0 0,0 1 0,0 0 0,0 0 0,-1 1 0,1-1 0,0 1 0,-1 1-1,0-1 1,1 1 0,-1 0 0,0 0 0,0 0 0,-1 1 0,1-1 0,6 8 0,0 1-275,-1 0 0,0 1 1,0 0-1,-1 0 0,-1 1 1,-1 1-1,0-1 0,0 1 1,4 19-1,-3-14-3173,0 0 998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00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56 4064,'-1'-14'925,"1"13"-719,-1-1-1,1 0 0,0 0 1,0 0-1,0 0 0,0 0 1,0 0-1,23-24 11049,-23 32-11557,-1 81 2538,-20 144 0,12-163-1941,-18 81 41,19-113-2836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01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19 105 8800,'-18'-9'3264,"28"6"-2528,21-2-224,-9 2 1696,10-2-1312,9-2 1471,-1-1-1343,10 0 96,-2-1-672,2-2-128,0 2-192,-1 1-288,-4 0 64,0 1-1728,-8 2 1024,-7 5-3359,-7 5 2335,-5-2-5504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02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59 2496,'0'-2'116,"1"0"1,-1 0-1,1 0 1,-1 0-1,1 0 1,0 0-1,-1 0 1,1 1-1,0-1 1,0 0-1,1 0 1,-1 1-1,3-4 1,-3 4 347,0-1 1,1 1-1,-1-1 0,0 1 1,0-1-1,0 0 1,0 0-1,0 1 1,-1-1-1,1 0 1,-1 0-1,-2-7 3546,1 9-3945,-9 4 1135,-8 9-117,-29 27 954,-77 87 0,-27 62-207,150-187-1885,-9 12 316,-13 20 0,21-29-735,0-1 0,0 1 0,0-1 0,0 1 1,1 0-1,0-1 0,0 1 0,0 0 0,0 7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02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 8384,'-12'-1'2344,"17"0"-1140,21 1-267,-22 1-674,1 0 0,-1 1 0,0 0 1,1 0-1,-1 0 0,0 1 0,0-1 0,-1 1 0,1 0 1,4 4-1,1 0 309,21 19 415,-1 2 0,36 42 0,44 69 301,-56-70-556,6 7-53,101 141 1100,-146-195-1639,-8-14-115,0 1-1,-1-1 1,-1 1-1,1 0 1,-1 0-1,-1 0 1,5 16-1,-8-24-126,0 0-1,0 0 0,0 0 1,0 0-1,0 0 0,0 1 1,0-1-1,0 0 1,0 0-1,-1 0 0,1 0 1,0 0-1,-1 2 0,0-3-159,1 1-1,-1 0 0,0-1 1,1 1-1,-1-1 0,0 1 1,1-1-1,-1 1 0,0-1 1,1 1-1,-1-1 0,0 0 1,0 1-1,0-1 0,1 0 1,-1 0-1,0 1 0,0-1 1,0 0-1,1 0 0,-1 0 1,0 0-1,0 0 0,0 0 1,-1-1-1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03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2 777 6048,'-2'-7'9853,"3"7"-9704,13-15 1120,0 0-242,1-11-541,0 0 1,-2 0-1,-1-1 0,-1-1 0,12-50 0,-4 7-489,30-80-1,-33 113 151,1 0 0,2 0 0,38-53 1,-50 80-62,1 1 1,0 1 0,0-1 0,1 1 0,1 1-1,18-14 1,-23 19-61,0 0 0,-1 1-1,1-1 1,1 1 0,-1 0 0,0 0 0,0 1 0,1 0-1,-1 0 1,1 0 0,-1 0 0,1 1 0,-1 0-1,1 0 1,-1 1 0,1-1 0,9 3 0,-13-2-13,-1-1 0,1 1 0,-1-1 0,0 1 1,1-1-1,-1 1 0,0 0 0,1 0 1,-1-1-1,0 1 0,0 0 0,1 0 0,-1 0 1,0 0-1,0 1 0,0-1 0,-1 0 0,2 2 1,-1-1-2,-1-1 1,0 0 0,1 1 0,-1-1-1,0 0 1,0 0 0,0 1 0,0-1-1,0 0 1,0 1 0,-1-1 0,1 0-1,0 0 1,-1 1 0,1-1-1,-1 0 1,1 0 0,-1 0 0,0 1-1,1-1 1,-1 0 0,-1 2 0,-9 8 30,0 0 1,0 0-1,-24 16 1,-3 4 0,30-24-51,-8 7-46,16-14 51,0 1 0,0-1 0,0 1 0,0-1 0,-1 0 0,1 1 0,0-1-1,0 1 1,0-1 0,0 1 0,0-1 0,0 0 0,0 1 0,0-1 0,0 1 0,0-1 0,0 1 0,0-1 0,1 0 0,-1 1 0,0-1 0,0 1 0,0-1 0,1 0 0,-1 1 0,0-1 0,0 0 0,1 1 0,-1-1 0,0 0 0,0 1 0,1-1 0,-1 0 0,0 0-1,1 1 1,-1-1 0,1 0 0,-1 0 0,0 0 0,1 1 0,15 6-51,-1 0-1,1 0 0,21 4 0,13 6 88,-47-16-21,19 8-34,27 14 0,-44-21 45,-1 1 0,1 0 1,0 0-1,-1 0 0,0 0 0,0 1 0,0 0 1,0 0-1,-1 0 0,0 0 0,6 9 0,-8-11-5,0-1 1,-1 1-1,1 0 0,-1-1 0,1 1 0,-1 0 0,0-1 0,0 1 1,0 0-1,0-1 0,0 1 0,0 0 0,0-1 0,0 1 1,-1 0-1,1-1 0,-2 4 0,1-2 8,-1-1-1,0 1 1,1-1-1,-1 1 1,0-1-1,0 0 1,0 1-1,-1-1 1,-2 2-1,-5 2 61,0 0 0,0 0 0,0-1 1,-13 4-1,7-3-177,0 0 1,0-2 0,0 0 0,0-1-1,-1 0 1,0-2 0,1 0 0,-24-1-1,29-1-387,-1-1 0,0 0 0,1-1-1,-1 0 1,-11-6 0,12 4-551,1 0 0,0 0 0,0-1 0,0-1 0,-14-12 0,22 17 589,0 1-1,1-1 1,-1 0-1,0 0 1,0 0-1,1 0 0,-1 0 1,1 0-1,0-1 1,-1 1-1,1 0 1,0-1-1,0 1 1,1-1-1,-1 1 1,0-1-1,1 1 0,0-1 1,-1 1-1,1-1 1,0 0-1,0 1 1,1-4-1,6-7-2173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03.8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26 6976,'-18'-20'2256,"18"19"-2231,0 1 0,0 0 0,0 0 0,0 0 0,0 0 1,0 0-1,0 0 0,0-1 0,0 1 0,0 0 0,0 0 0,0 0 1,0 0-1,0 0 0,0-1 0,0 1 0,0 0 0,0 0 0,0 0 1,0 0-1,0 0 0,0 0 0,0-1 0,0 1 0,1 0 0,-1 0 1,0 0-1,0 0 0,0 0 0,0 0 0,0 0 0,0-1 0,0 1 1,0 0-1,1 0 0,-1 0 0,0 0 0,0 0 0,0 0 0,0 0 1,0 0-1,1 0 0,-1 0 0,0 0 0,0 0 0,0 0 0,0 0 1,0 0-1,0 0 0,1 0 0,-1 0 0,0 0 0,0 0 0,0 0 1,0 0-1,0 0 0,1 0 0,-1 0 0,0 0 0,0 0 0,0 1 1,10-1 601,-2 3-238,0 0 0,-1 1 0,1-1 0,-1 1 0,0 1 1,-1-1-1,9 8 0,1 0 152,3 2-168,0 1 0,0 1 1,-2 0-1,0 2 0,-1 0 0,0 1 1,-2 0-1,22 39 0,45 131 1046,-49-106-939,-16-45-233,-2 2-1,-2 0 1,-1 0-1,-2 1 1,-2 0-1,-2 1 1,-1-1-1,-3 44 1,-4-40-71,-2-1 0,-11 46 0,9-59-181,-2-1-1,-1 0 1,-24 50-1,30-72-287,-1-1 0,0 1-1,0-1 1,-1 0-1,0-1 1,-12 11 0,5-6-1707,0-2 0,-24 14 0,15-16-3690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04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215 0 4224,'1'4'9337,"1"3"-6217,0 19-1935,-37 193 2136,22-163-2592,-38 103 0,22-95-538,-4 8 55,29-61-216,-14 37 243,-14 53 0,31-94-235,-1 0 0,1 1-1,1-1 1,-1 0 0,1 0 0,1 0-1,-1 1 1,2 6 0,-1-12-18,-1 1-1,1-1 1,0 0-1,-1 1 1,1-1 0,0 0-1,1 0 1,-1 1-1,0-1 1,1 0 0,-1 0-1,1 0 1,-1-1-1,1 1 1,0 0 0,0-1-1,0 1 1,0-1-1,0 1 1,0-1 0,0 0-1,1 0 1,-1 0-1,0 0 1,1-1 0,3 2-1,0-1 29,0-1-1,1 0 0,-1 0 1,1 0-1,-1-1 0,1 0 1,-1 0-1,8-3 0,49-20 252,-60 23-293,93-33 120,18-8-3665,-113 42 3290,0 0 1,-1-1 0,1 1 0,0 0 0,-1-1 0,1 1-1,0 0 1,-1-1 0,1 1 0,4-7-2482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05.1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17 10048,'-19'-8'3712,"16"0"-2880,6 11-224,16 2 735,12-2-863,14 5 2752,13 1-1792,5-1 640,0-1-1248,-4 1-256,-5 0-384,-4-4-416,-5 1 128,-5-5-2880,-3 0 1632,-6 0-5759,1-9 3967,-11-14-3040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14.8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199 1 3808,'-7'5'8805,"-7"34"-5744,-121 383 4192,125-390-6954,1 1-1,1-1 1,2 2 0,2-1-1,-1 51 1,5-65-365,2-1 0,0 0 1,1 0-1,10 33 0,-9-39-265,1 0 0,0-1 0,0 1 1,2-1-1,-1-1 0,1 1 0,16 17 0,-20-25-232,0 0 0,0-1-1,0 1 1,0-1-1,0 0 1,1 1-1,-1-2 1,1 1 0,0 0-1,-1-1 1,1 1-1,0-1 1,7 1 0,20 2-3149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2:19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346 349 4160,'-11'-8'3621,"3"6"-2464,6 2-1025,0-1 0,0 1 0,0-1 0,0 1 0,0 0 0,0 0 0,-3 0 0,-11 3 39,1 0 0,0 1 0,0 1 1,0 0-1,0 1 0,1 0 0,0 1 0,0 1 0,1 0 0,0 1 0,0 1 0,1 0 0,-14 15 0,10-9-128,2 0-1,-22 33 1,32-42-11,0 0 1,0 0-1,0 0 1,1 1-1,0 0 1,1-1-1,0 1 1,0 0-1,0 0 1,0 15-1,2-20 18,0 0-1,0-1 0,1 1 0,-1 0 1,1 0-1,-1 0 0,1 0 1,0-1-1,0 1 0,0 0 0,1-1 1,-1 1-1,1-1 0,-1 1 1,1-1-1,0 0 0,0 1 0,0-1 1,0 0-1,0 0 0,0-1 0,1 1 1,-1 0-1,1-1 0,-1 0 1,1 1-1,3 0 0,-3-1 7,0 0-1,0 0 0,1-1 1,-1 1-1,0-1 1,1 0-1,-1 0 0,0 0 1,0 0-1,1-1 0,-1 1 1,0-1-1,1 0 1,-1 0-1,0 0 0,0 0 1,0-1-1,0 1 1,0-1-1,0 0 0,-1 0 1,1 0-1,4-5 1,2-3 55,0 0 1,-1-1 0,0-1 0,0 1 0,6-16-1,25-65 96,-38 90-215,16-43-77,19-42-790,-33 81 403,-1 2-299,-2 8 159,0 6 408,-1 9 196,2 1 0,1-1 0,0 0 0,7 22 0,-7-33 110,0 0 1,1-1 0,0 1 0,0-1 0,1 0 0,0 0-1,1 0 1,-1-1 0,1 1 0,0-1 0,1 0-1,11 10 1,-14-14-42,0 0-1,0-1 1,0 1-1,0-1 0,1 1 1,-1-1-1,0 0 1,1-1-1,-1 1 1,1 0-1,-1-1 1,1 0-1,-1 0 0,1 0 1,-1 0-1,1-1 1,-1 1-1,1-1 1,-1 0-1,1 0 1,-1 0-1,6-3 0,3-1 51,0-2-1,-1 1 0,0-1 0,19-16 0,25-27 14,51-60 0,-84 87-89,63-57-1469,-85 80 1425,0 0 0,0 0 1,0 0-1,0 0 1,0 0-1,0 0 1,0 0-1,0 0 1,1 0-1,-1-1 1,0 1-1,0 0 1,0 0-1,0 0 1,0 0-1,0 0 1,0 0-1,0 0 1,0 0-1,0 0 1,0 0-1,0 0 1,0 0-1,0 0 1,1 0-1,-1 0 0,0 0 1,0 0-1,0 0 1,0 0-1,0 0 1,0 0-1,0 0 1,0 0-1,0 0 1,0 0-1,0 0 1,0 0-1,1 0 1,-1 0-1,0 0 1,0 0-1,0 0 1,0 0-1,0 0 1,0 0-1,0 0 1,0 0-1,0 0 1,0 0-1,0 1 0,0-1 1,0 0-1,0 0 1,1 6-236,-4 11 75,3-16 133,-3 10 29,0 0 0,-1 0 0,-8 17 0,-1 4 78,-27 64 171,33-80-79,-1-1 0,-1 0-1,0 0 1,-13 13 0,19-24-97,1-1 1,-2 0-1,1 0 1,0 0-1,0-1 1,-1 1 0,1-1-1,-1 0 1,0 0-1,0 0 1,0 0-1,0-1 1,0 0-1,0 1 1,0-2-1,-1 1 1,1 0-1,-7-1 1,16 3-166,-1-1 0,1 0 0,0 0 0,0 0 0,1-1 0,5 2 0,7-2 199,0 0 0,23-2 0,-34 0-60,0 0 1,0 0-1,-1-1 0,1 0 1,-1 0-1,1 0 0,-1-1 1,0 0-1,10-6 0,8-10 49,0-1-1,39-44 0,-22 21-209,-37 39 28,1 0-1,0 0 1,0 0-1,0 0 0,0 1 1,1 0-1,-1 0 0,9-3 1,-13 6 79,-1 0-1,0 0 1,0 0 0,1-1 0,-1 1-1,0 0 1,0 0 0,1 0 0,-1 0 0,0 0-1,0 0 1,1 0 0,-1 0 0,0 0-1,0 0 1,1 0 0,-1 0 0,0 0-1,0 0 1,1 0 0,-1 1 0,0-1 0,0 0-1,1 0 1,-1 0 0,0 0 0,0 0-1,1 0 1,-1 1 0,0-1 0,0 0-1,0 0 1,0 0 0,1 1 0,-1-1-1,0 0 1,0 0 0,0 0 0,0 1 0,0-1-1,0 0 1,1 0 0,-1 1 0,0-1-1,0 0 1,0 0 0,0 1 0,-1 16-331,1-12 344,-8 55-70,-21 82 0,-29 60 367,15-52 739,33-117-828,6-22 91,0 0 0,1 0-1,1 0 1,-3 18 0,14-57 1019,18-62-879,-18 65-316,14-44-131,3 2 0,3 1 1,65-109-1,-74 145-115,2 0 1,1 1 0,42-39-1,-45 49 3,1 2 1,0 1-1,2 0 0,0 1 0,38-17 1,-56 30 28,0 0 1,0 0 0,0 0-1,1 1 1,9-2-1,-14 3 70,1 0 0,-1 0 0,1 0 0,-1 0-1,1 0 1,-1 0 0,1 0 0,-1 1 0,1-1-1,-1 1 1,1-1 0,-1 1 0,0-1 0,1 1 0,-1 0-1,0 0 1,1 0 0,-1-1 0,0 1 0,0 0-1,0 1 1,0-1 0,0 0 0,0 0 0,1 2-1,0 2 12,0 0-1,-1-1 0,0 1 0,1 0 0,-2 0 1,1 0-1,-1 0 0,1 0 0,-1 0 0,-1 0 0,1-1 1,-1 1-1,0 0 0,-2 7 0,1-1 24,0 5-18,-1-1 0,0 1 0,-1 0 0,-1-1 0,-1 0 0,-14 27-1,9-24 53,-1-1-1,0 0 1,-16 15-1,22-25 39,0-1 1,-1 0-1,0 0 0,0-1 0,0 1 0,-1-2 1,0 1-1,0-1 0,-16 6 0,19-9-27,0-1 0,0 1 0,0-1-1,0 0 1,0 0 0,1 0 0,-1-1-1,0 0 1,0 0 0,0 0 0,0-1 0,1 1-1,-9-5 1,10 4-61,0 1 0,0 0-1,1-1 1,-1 0 0,0 0 0,1 0-1,0 0 1,-1 0 0,1 0 0,0 0 0,0-1-1,0 1 1,1-1 0,-1 1 0,1-1 0,-1 0-1,1 0 1,0 1 0,0-1 0,0 0-1,0 0 1,0 0 0,1-4 0,0 6-6,0 1 1,0-1-1,0 1 1,0-1-1,0 0 1,0 1-1,0-1 1,0 1 0,0-1-1,1 1 1,-1-1-1,0 1 1,0-1-1,1 1 1,-1-1-1,0 1 1,1 0-1,-1-1 1,0 1-1,1-1 1,-1 1-1,1 0 1,-1-1 0,0 1-1,1 0 1,-1-1-1,1 1 1,-1 0-1,1 0 1,-1 0-1,1 0 1,0-1-1,-1 1 1,1 0-1,-1 0 1,1 0-1,-1 0 1,1 0 0,-1 0-1,2 0 1,25 6-447,-21-4 372,64 19 14,-41-10 193,39 7 0,-44-14-57,42 3 1,-59-7-41,1 0-1,-1-1 1,1 0-1,-1 0 1,1 0 0,-1-1-1,1 0 1,-1-1-1,11-4 1,20-16 51,-2-2 0,0-1 0,34-34 1,-21 19 24,24-18 0,32-26-82,-74 54-113,-30 30 76,0 0-1,0 0 0,0 0 0,0 0 1,0 0-1,0-1 0,-1 1 0,1 0 1,0-1-1,0 1 0,-1 0 0,1-1 1,-1 1-1,1-1 0,-1 1 0,0-1 1,0 1-1,0-1 0,0 1 0,0-1 1,0 1-1,0-3 0,-1 3-26,0 0 0,0 1 0,1-1 0,-1 0-1,0 0 1,0 1 0,0-1 0,0 0 0,-1 1 0,1-1 0,0 1 0,0-1-1,0 1 1,0 0 0,0-1 0,-1 1 0,1 0 0,0 0 0,0 0 0,-2 0-1,-22 2-249,12 1 272,-1 2 0,1-1 0,0 2 1,0 0-1,1 0 0,0 1 0,0 0 1,0 1-1,1 1 0,0 0 0,-11 13 0,15-15 26,1 2 0,0-1 0,0 1 0,1-1 0,1 2 0,-1-1 0,1 0 0,1 1 0,0 0 0,0 0 0,1 0 0,0 0 0,1 0 0,0 0 0,1 0 0,0 0 0,0 1 0,1-1 0,2 12 0,-2-19 29,0 0 0,0 0-1,0 0 1,1 1-1,-1-1 1,1-1-1,0 1 1,-1 0-1,1 0 1,1-1 0,-1 1-1,0-1 1,1 1-1,-1-1 1,1 0-1,-1 0 1,1 0-1,0 0 1,0-1 0,0 1-1,0-1 1,0 0-1,0 0 1,1 0-1,4 1 1,5 0 26,1-1 0,-1 0 0,0-1 0,0 0 0,15-3-1,4-1 8,0-2 0,0-1 0,-1-1-1,55-24 1,-24 4-12,71-46 1,-26 16-345,-88 47 244,12-3-114,-69 65-470,19-27 665,-23 39 1,35-51-59,1 0 1,1 0 0,0 1-1,0 0 1,-4 22-1,8-32 62,0 1-1,1 0 0,-1-1 0,1 1 0,0 0 1,0 0-1,0-1 0,1 1 0,0 0 0,-1 0 1,1-1-1,3 8 0,-3-10-11,-1 0 1,1 0-1,0 0 0,0 0 1,0 0-1,0 0 1,0 0-1,0 0 0,0 0 1,0 0-1,0 0 0,0-1 1,1 1-1,-1 0 0,2 0 1,-1-1-14,1 1 1,-1-1-1,1 1 1,-1-1-1,0 0 1,1 0-1,-1 0 0,1 0 1,-1-1-1,6 0 1,11-4 50,0-1 1,-1-1 0,29-15-1,50-35 146,-84 49-215,42-27 131,-2-3-1,-1-3 1,62-63 0,-52 39-205,99-136 1,-142 177-1,-13 17-16,0 0 0,0-1 0,-1 0 0,0 0 0,0-1 0,6-16 0,-11 25 86,0 0 1,0 0-1,0 0 0,0 0 0,0 0 1,0 0-1,-1 0 0,1 0 1,0 0-1,0 0 0,0 0 0,0 0 1,0 0-1,0 0 0,0 0 0,0 0 1,0 0-1,0 0 0,0 0 0,0 0 1,-1 0-1,1 0 0,0 0 1,0 0-1,0 0 0,0 0 0,0 0 1,0 0-1,0 0 0,0 0 0,0 0 1,0 0-1,0 0 0,0 0 0,-1 0 1,1 0-1,0 0 0,0 0 1,0 0-1,0-1 0,0 1 0,0 0 1,0 0-1,0 0 0,0 0 0,0 0 1,0 0-1,0 0 0,0 0 0,0 0 1,0 0-1,0 0 0,0 0 1,0-1-1,0 1 0,0 0 0,0 0 1,0 0-1,0 0 0,0 0 0,0 0 1,0 0-1,0 0 0,0 0 0,0 0 1,0-1-1,-9 9-210,-14 16 31,-5 10 152,3 1 0,-33 59-1,49-76 78,0 0 0,2 1 0,0 0 0,1 0 0,1 0 0,0 1 0,-2 39 0,6-53-6,1 9 38,-1 0 1,4 21 0,-3-33-48,0 1 1,1-1 0,0 1 0,0-1-1,0 0 1,0 1 0,0-1 0,1 0-1,0 0 1,-1 0 0,1 0 0,0 0-1,1 0 1,-1 0 0,5 4 0,-5-6-8,-1 0 1,1 0-1,-1-1 1,0 1-1,1 0 1,-1-1 0,1 1-1,-1-1 1,1 0-1,0 0 1,-1 1-1,1-1 1,-1 0-1,1 0 1,0 0-1,-1-1 1,1 1 0,-1 0-1,1 0 1,2-2-1,2 0 31,0-1-1,0 0 1,9-6 0,-11 7-56,12-8 69,19-11-93,0 0 1,55-21 0,-83 40-22,0 0 0,1 0 0,-1 1 1,1-1-1,11 1 0,-18 1 47,-1 0 0,0 0 1,0 0-1,1 0 0,-1 0 0,0 0 0,0 0 0,0 1 0,1-1 1,-1 0-1,0 0 0,0 0 0,0 0 0,1 0 0,-1 0 0,0 1 1,0-1-1,0 0 0,0 0 0,0 0 0,1 0 0,-1 1 0,0-1 1,0 0-1,0 0 0,0 0 0,0 1 0,0-1 0,0 0 0,0 0 1,0 0-1,0 1 0,0-1 0,0 0 0,0 0 0,0 1 0,0-1 1,0 0-1,0 0 0,0 0 0,0 1 0,0-1 0,0 0 0,0 0 1,0 1-1,0-1 0,0 0 0,0 0 0,-1 0 0,1 0 0,0 1 1,0-1-1,0 0 0,0 0 0,-1 0 0,1 0 0,0 0 0,0 1 1,-10 12-38,9-12 29,-92 94-183,7-7 255,81-82-52,-6 6 38,-18 27 1,27-35-36,-1 0 0,1 1 0,0-1 0,0 1 0,0-1-1,1 1 1,0 0 0,0 0 0,0 0 0,0 8 0,1-11 14,0 0 0,0 0 1,1 0-1,-1-1 0,1 1 1,-1 0-1,1 0 0,0-1 1,0 1-1,0 0 0,0-1 1,0 1-1,0-1 0,0 1 1,0-1-1,1 0 0,-1 0 1,1 1-1,-1-1 0,1 0 1,-1 0-1,1 0 0,-1 0 1,1-1-1,0 1 0,0 0 1,3 0-1,2 1 29,1 0 0,0 0 0,0-1 0,0 0-1,11 0 1,13-2-78,0 0-1,0-3 0,32-6 0,-47 6-681,0-1-1,0 0 1,0-1-1,-1-1 1,0-1 0,0 0-1,15-12 1,-27 18 358,-1 0 0,0-1 0,1 1 0,-1-1 0,0 0 0,-1 0 0,1 0 0,0 0 0,-1 0 0,0-1 0,1 1 0,-2-1 0,1 0 0,0 1 0,-1-1 0,2-7 0,4-22-2143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7 369 3968,'-6'4'2779,"26"-9"319,-13 2-2788,0-1 0,0 1 0,0-1 0,-1-1 0,0 1 0,7-7 0,31-34 488,-37 38-721,4-7 98,0 0 0,-1 0 0,0-1 0,-1-1-1,-1 0 1,-1 0 0,0 0 0,5-19 0,-9 25-75,-1 0 0,0-1 0,0 1 0,0-12 0,-2 19-97,0 0-1,0 0 1,0 0 0,0 0 0,0 0 0,-1 0 0,0 0 0,1 0 0,-1 0-1,0 1 1,0-1 0,-1 0 0,1 0 0,-1 1 0,1-1 0,-1 1-1,0-1 1,-3-2 0,4 4-8,0 0 0,1 1 1,-1-1-1,0 1 0,0-1 0,0 1 0,0-1 0,0 1 0,0 0 0,0-1 0,0 1 1,0 0-1,0 0 0,0 0 0,0 0 0,0 0 0,0 0 0,0 0 0,0 0 0,0 0 1,0 1-1,0-1 0,0 0 0,0 1 0,0-1 0,0 1 0,0-1 0,0 1 0,0-1 1,0 1-1,-1 0 0,-3 4 19,0 0-1,0-1 1,1 2 0,-5 4 0,7-7 4,-12 17 205,1 0 0,0 1 0,2 0 0,0 1 0,2 0-1,0 1 1,1 0 0,2 0 0,-5 29 0,10-47-163,1 0-1,-1-1 0,1 1 1,0 0-1,0-1 0,1 1 1,-1 0-1,3 6 0,-2-9-30,0 0 0,-1 0 0,1 0 0,0 0 0,1-1 0,-1 1 0,0 0 0,0-1 0,1 1 0,-1-1 0,1 0 0,-1 1 0,1-1 0,0 0 0,-1 0 0,1 0-1,0 0 1,0 0 0,0 0 0,0-1 0,0 1 0,2 0 0,7 1 56,0-1 0,0-1 0,-1 0 0,1 0 0,0-1-1,0-1 1,0 1 0,15-6 0,-14 4-113,46-9-47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17.6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14 814 3392,'-14'3'8442,"21"-6"-7361,0-1 1,0 1-1,9-8 0,33-31 562,-36 31-1232,-3 1-259,-1 1 1,-1-1 0,0-1-1,0 1 1,-1-2-1,0 1 1,10-24-1,-1-5 148,11-46 0,-5 14-78,-9 23 83,-8 31 23,10-28-1,-3 81 468,-3-2-650,-1 0 0,-2 0 0,-2 0 0,1 49 0,-5-52 52,-8 52-1,6-69-132,0-1-1,-1 0 1,-1 0-1,0-1 1,-1 1-1,-10 20 1,13-30-54,1 0 0,0 0 0,-1 0 0,1 0 0,-1 0 0,0 0 0,0 0 0,1 0 0,-1-1 0,0 1 0,-1-1 0,1 1 0,0-1 0,0 0 0,-3 1 0,2-1-69,0 0 0,-1 0 1,1-1-1,0 1 1,0-1-1,-1 0 1,1 0-1,0 0 1,0-1-1,-1 1 0,1-1 1,0 1-1,0-1 1,0 0-1,0 0 1,0-1-1,0 1 0,0-1 1,-3-1-1,0-1-57,0 1 0,1-1-1,-1-1 1,1 1-1,0-1 1,0 0 0,1 0-1,-6-7 1,9 10 81,-2-1-15,1-1 1,0 0 0,0 0 0,-2-6 0,3 9 36,1 0 0,0-1 1,-1 1-1,1 0 0,0 0 0,0 0 1,0 0-1,0 0 0,0 0 0,0 0 0,0 0 1,1 0-1,-1 0 0,0 0 0,0 0 1,1 0-1,-1 0 0,1 0 0,-1 0 0,1 0 1,-1 0-1,1 1 0,-1-1 0,1 0 0,1-1 1,0 0-21,1 0-1,0 1 1,-1-1 0,1 1 0,0-1 0,0 1-1,0 0 1,0 0 0,0 0 0,0 1 0,0-1-1,5 0 1,5 1 117,23 1-1,-28-1-32,6 2 146,24 5 0,13 1 247,-34-6-328,8 1 61,0-2 1,0 0 0,29-4-1,-43 1-97,0-1 0,-1 0 0,1-1 0,-1 0 0,0-1 0,0 0 0,16-12 0,-17 10-73,-1 0-1,0 0 1,0-1-1,-1 0 0,0-1 1,0 0-1,-1 0 1,0 0-1,6-14 0,-8 13-107,-1 2 348,-2 18 498,-1 6-434,0-1 0,1 0 0,6 28-1,-6-39-278,0-1 0,0 1 0,0-1 0,0 1 0,1-1 0,0 0 0,-1 0 0,1 1 0,0-1 0,1 0 0,-1 0 0,0-1 0,1 1 0,0-1 0,-1 1 0,1-1 0,0 0 0,0 0 0,0 0 0,1 0 0,-1 0 0,4 1 0,-4-3-26,-1 1 1,1-1-1,0 0 1,0 1-1,-1-1 0,1 0 1,0-1-1,0 1 1,-1 0-1,1-1 1,0 0-1,-1 1 1,1-1-1,2-1 1,4-3 21,-1 1-1,13-9 1,-12 7-22,117-69-6,-37 27-501,-87 47 507,1 0 0,-1 0 0,0 0 0,0 0 0,1 0 0,-1 1 0,0-1 0,1 1 0,-1 0-1,1 0 1,-1 0 0,0 0 0,1 0 0,-1 0 0,1 0 0,-1 1 0,5 1 0,-4-1 7,0 1 0,-1-1-1,1 1 1,0 0 0,-1 0 0,0 0-1,1 0 1,-1 0 0,0 1-1,0-1 1,0 1 0,2 2 0,0 2 23,-1 0 1,1 1 0,-1-1 0,-1 1-1,1-1 1,-1 1 0,-1 0-1,1 0 1,0 14 0,-2 7 251,4-33-372,0 0 0,0 0 0,5-9 0,10-11-139,-7 7 71,1 1 1,30-29 0,-42 44 155,-1 1 1,1-1-1,-1 1 1,1-1-1,-1 0 1,1 1 0,0 0-1,-1-1 1,1 1-1,0-1 1,0 1-1,-1 0 1,1-1 0,0 1-1,0 0 1,0 0-1,-1 0 1,1 0-1,0 0 1,0 0 0,0 0-1,-1 0 1,1 0-1,0 0 1,0 0-1,0 0 1,-1 0 0,1 1-1,0-1 1,0 0-1,-1 1 1,1-1-1,0 0 1,0 1 0,-1-1-1,1 1 1,-1-1-1,1 1 1,0 0-1,-1-1 1,1 1 0,-1-1-1,1 1 1,-1 0-1,0-1 1,1 1-1,-1 0 1,0 0 0,1-1-1,-1 1 1,0 0-1,0 0 1,0 0-1,0-1 1,1 2 0,-1 2 35,1 0 0,0 0 1,-1-1-1,0 1 0,1 0 1,-2 0-1,1 0 1,0-1-1,-1 1 0,0 0 1,1 0-1,-2-1 0,-1 7 1,9-14-105,0 0 0,0 0 0,7-8 0,-2-1-29,-8 9 56,0 0 0,0 0 0,0 0 1,1 1-1,0-1 0,4-2 0,-7 5 25,0 0-1,0 1 0,0 0 0,0-1 1,0 1-1,0 0 0,0-1 1,0 1-1,0 0 0,0 0 1,0 0-1,0 0 0,0 0 1,0 0-1,1 0 0,-1 0 1,0 0-1,0 0 0,0 1 1,0-1-1,0 0 0,0 1 0,0-1 1,0 1-1,0-1 0,0 1 1,-1 0-1,1-1 0,0 1 1,0 0-1,0 0 0,-1-1 1,1 1-1,1 2 0,18 22 98,24 25 614,-41-47-671,0-1 0,0 1 0,0-1 0,1 0 0,-1 0 0,1-1 0,0 1 0,-1-1 0,1 0 0,0 0 0,0 0-1,0 0 1,0 0 0,0-1 0,-1 0 0,1 0 0,0 0 0,0 0 0,7-2 0,7-2 53,0 0 0,-1-2 0,17-6 0,-22 7-46,-3 1-107,1-1 0,-1-1 1,0 0-1,0 0 1,-1-1-1,0 0 0,0 0 1,10-14-1,19-15-89,-37 36 152,0-1-1,1 1 1,-1 0-1,0-1 1,1 1-1,-1 0 0,0 0 1,1-1-1,-1 1 1,0 0-1,1 0 1,-1 0-1,1 0 1,-1 0-1,0-1 1,1 1-1,-1 0 1,1 0-1,-1 0 1,1 0-1,-1 0 1,0 0-1,1 0 0,-1 0 1,1 0-1,-1 1 1,1-1-1,-1 0 1,0 0-1,1 0 1,-1 0-1,0 1 1,1-1-1,-1 0 1,1 0-1,-1 1 1,0-1-1,0 0 0,1 0 1,-1 1-1,0-1 1,1 0-1,-1 1 1,0-1-1,0 1 1,9 22 331,-7-16-190,6 14 132,-4-7-96,0-1 0,13 22 0,-15-31-140,0-1 1,0 0-1,1-1 0,0 1 1,-1 0-1,1-1 0,0 0 1,0 1-1,6 2 0,-7-4-21,0 0-1,0 0 0,0 0 0,0 0 0,0-1 0,0 1 0,0 0 0,0-1 0,0 0 0,0 1 1,0-1-1,0 0 0,0 0 0,0 0 0,0 0 0,0-1 0,0 1 0,0-1 0,3 0 0,8-5 115,-5 2-157,1 0 0,-1-1 0,0 0 1,13-10-1,-19 13 19,12-10-36,-1 0 0,0-1 0,-1 0-1,19-30 1,-17 19-166,-1-1-1,-1-1 1,-2 0 0,8-29-1,18-114-592,-32 137 669,1-45 0,-5 60 86,0-1 0,-2 1 0,0-1 0,-6-19 0,8 35 49,0 1-1,-1-1 0,1 0 0,-1 1 1,0-1-1,1 0 0,-1 1 1,0-1-1,0 1 0,0 0 0,0-1 1,0 1-1,0 0 0,-1-1 0,1 1 1,0 0-1,-1 0 0,-1-1 1,3 2 7,-1 0 0,0-1 0,1 1 0,-1 0 0,0 0 0,1 0 0,-1 0 0,0 0 0,1 0 0,-1 0 0,0 0 0,1 0 0,-1 0 0,0 1 0,1-1 0,-1 0 0,0 0 0,0 1 0,0 0 11,-1 0-1,1 0 0,-1 0 1,1 0-1,0 1 0,0-1 1,0 0-1,-1 1 0,0 2 1,-2 2 75,1 0 0,0 1 0,0 0 0,1-1 0,0 1 1,-2 12-1,-4 48 330,5-33-280,-2 23 107,2 0-1,3 0 0,10 84 1,-9-132-216,1 1 0,0-1 1,1 0-1,-1 0 1,2 0-1,-1 0 1,1 0-1,10 14 1,-12-19-20,1-1-1,0 1 1,0-1 0,0 0 0,0 0 0,1 0 0,-1-1 0,1 1 0,0-1 0,0 0 0,0 0 0,0 0 0,0 0 0,0-1 0,0 1 0,0-1 0,1 0 0,-1-1 0,0 1 0,8-1 0,7 0-165,0-2 0,0 0 0,-1-2 0,1 0 0,30-11 0,-18 3 6,1-2 1,36-22-1,-57 29 135,18-10 605,-29 17-583,0 0-1,0 0 1,0 0 0,1 0 0,-1 0 0,0 0 0,0 0 0,0-1-1,0 1 1,0 0 0,0 0 0,0 0 0,0 0 0,0 0 0,0 0 0,1 0-1,-1 0 1,0 0 0,0 0 0,0 0 0,0 0 0,0 0 0,0 0 0,0 0-1,0 0 1,1 0 0,-1 0 0,0 0 0,0 0 0,0 0 0,0 0-1,0 0 1,0 0 0,0 0 0,0 0 0,1 0 0,-1 0 0,0 0 0,0 0-1,0 0 1,0 0 0,0 0 0,0 0 0,0 1 0,0-1 0,0 0 0,0 0-1,1 0 1,-1 0 0,0 0 0,0 0 0,0 0 0,0 0 0,0 0-1,0 1 1,0-1 0,0 0 0,0 0 0,0 0 0,0 0 0,-10 14 76,-4 0 144,0-1 0,-24 18 0,26-23-12,0 1 0,1 1 0,0 0 0,1 1-1,-18 22 1,27-32-206,0 0-1,1 1 1,-1-1 0,1 0-1,-1 0 1,1 0 0,-1 0-1,1 0 1,0 1 0,-1-1-1,1 0 1,0 0 0,0 1-1,0-1 1,0 0-1,0 2 1,0-2 2,1-1-1,-1 1 1,0 0 0,1 0-1,-1-1 1,0 1-1,1 0 1,-1 0 0,1-1-1,0 1 1,-1 0-1,1-1 1,-1 1 0,1-1-1,0 1 1,-1-1 0,3 1-1,0 1 12,0-1-1,0 0 1,1 0 0,-1 0-1,0-1 1,1 1-1,-1-1 1,1 0 0,6 0-1,-3-1-61,1-1-1,-1 1 1,1-1 0,-1-1-1,0 1 1,12-7 0,40-26-405,-43 25 385,25-25-349,-41 35 411,1 0-1,-1 0 0,0 0 1,1 0-1,-1 0 1,0 0-1,1 0 1,-1 0-1,0 0 0,1 0 1,-1 0-1,0 0 1,0 0-1,1 0 0,-1 0 1,0 0-1,1 0 1,-1 1-1,0-1 1,1 0-1,-1 0 0,0 0 1,0 0-1,1 1 1,-1-1-1,0 0 0,0 0 1,0 1-1,1-1 1,-1 0-1,0 1 1,8 9 74,-7-7-55,15 25 434,-12-19-318,0-1 1,1-1-1,0 1 0,0-1 0,11 12 0,-14-18-126,-1 1 0,1-1 1,0 1-1,0-1 0,0 0 0,0 0 0,0 0 0,0 0 0,0-1 0,0 1 1,1 0-1,-1-1 0,0 1 0,0-1 0,1 0 0,-1 0 0,0 0 0,0 0 1,1 0-1,-1-1 0,0 1 0,0 0 0,0-1 0,1 0 0,-1 1 1,0-1-1,3-2 0,2-1-10,0 0 1,12-10-1,11-6-77,-19 14 120,1 1-1,0-1 1,0 2 0,0 0 0,0 0 0,1 1 0,-1 1 0,1 0-1,0 1 1,0 0 0,0 1 0,23 2 0,1 5 536,1 2 0,47 19 1,2 0-373,-72-25-420,0 1 0,0-2 0,0 0 0,16 0 0,0-4-3136,1-1-3568,-28 2 5425,6 0-489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18.0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130 35 10560,'-82'-34'4768,"56"34"-4128,17 0-992,4 0 64,-3 0-1376,8 3 928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19.8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257 806 6048,'-9'-5'10719,"16"-4"-9946,-1 0 0,0 0-1,0-1 1,-1 0 0,6-17-1,-1 4-352,55-130 759,-17 36-790,75-130 1,-86 181-322,35-54 626,-85 144-427,-31 40-347,0 20 337,-49 124 0,41-83 125,-68 155 87,116-271-461,-95 203 318,68-152-122,-58 85 0,70-121-194,10-14 60,1 1-1,-8 14 0,16-25-64,0 0-1,0 1 1,-1-1 0,1 0-1,0 1 1,0-1 0,-1 0-1,1 1 1,0-1-1,0 0 1,0 1 0,0-1-1,0 0 1,0 1-1,-1-1 1,1 1 0,0-1-1,0 0 1,0 1 0,0-1-1,0 1 1,0-1-1,1 0 1,-1 1 0,0-1-1,0 0 1,0 1 0,0-1-1,0 1 1,1-1-1,-1 0 1,0 1 0,0-1-1,0 0 1,1 0-1,-1 1 1,0-1 0,0 0-1,1 1 1,-1-1 0,0 0-1,1 0 1,-1 0-1,0 1 1,1-1 0,-1 0-1,1 0 1,-1 0 0,1 0-1,0 1 3,1-1 0,0 0 1,-1 0-1,1 0 0,-1 0 0,1-1 0,-1 1 0,1 0 0,-1 0 0,4-2 1,2-2-21,0-1 1,0 0 0,0-1 0,0 1 0,-1-1-1,0 0 1,-1-1 0,10-12 0,-5 6 20,87-121-168,-5 5 163,-72 105-5,1 0 0,1 2 0,27-22 0,-2 7 45,2 1-1,82-43 1,-112 68-96,0 0-1,29-22 1,-43 31 193,-5 9-77,0 0-69,0-3 28,-1 1-1,0-1 1,1 0-1,-1 1 0,-1-1 1,1 0-1,-4 7 1,-5 20-183,9-26 189,0 0 1,1 0-1,-1 0 1,1 0-1,0 0 1,1 0-1,-1 0 0,1 0 1,0 0-1,0 0 1,3 7-1,-3-10-5,0-1-1,0 0 1,0 0 0,1 0-1,-1 0 1,0 0 0,1 0-1,-1-1 1,1 1 0,-1 0-1,3 0 1,2-1 8,1 0 0,0-1 0,-1 1-1,1-1 1,-1-1 0,1 1 0,-1-1 0,8-3-1,3-4-53,-1 0-1,-1-1 0,28-22 0,-25 18 45,5-1 44,3-2-24,-25 16-31,0 0 0,0 0 0,0-1-1,-1 1 1,1 0 0,0 0 0,0 0-1,-1-1 1,1 1 0,0 0 0,-1-1-1,0 1 1,1-1 0,-1 1-1,0-1 1,1 1 0,-1 0 0,0-1-1,-1-2 1,1 2 3,-1-1 0,1 1 0,-1 0 0,0-1 0,0 1 0,0 0 0,0 0 0,0 0 0,-1 0 0,1 0 0,-3-3 0,1 2-13,-1-1 0,0 1 0,0-1 0,0 1 1,0 0-1,0 0 0,-1 1 0,1-1 0,-1 1 0,0 0 0,-5-1 0,4 2 4,0 0-1,0 0 0,0 1 0,0 0 0,0 0 0,0 1 0,-1 0 0,-7 2 1,-6 2-36,-22 10 1,25-8-4,-7 6 8,9-3 107,14-10-82,1 0-1,0 1 0,0-1 1,0 0-1,-1 0 0,1 1 1,0-1-1,0 0 0,0 0 0,0 1 1,0-1-1,0 0 0,-1 0 1,1 1-1,0-1 0,0 0 0,0 0 1,0 1-1,0-1 0,0 0 1,0 1-1,0-1 0,0 0 1,0 0-1,0 1 0,0-1 0,1 0 1,-1 1-1,0-1 0,0 0 1,0 0-1,0 1 0,0-1 0,0 0 1,1 0-1,-1 0 0,0 1 1,9 9 67,-5-8-57,1 0 0,-1 0 1,1-1-1,-1 1 0,1-1 0,0-1 0,-1 1 0,1 0 0,0-1 0,0 0 0,-1 0 1,1-1-1,5 0 0,3-1 3,-1-1 1,0 0-1,0 0 0,12-6 1,-5 1 9,-1-2 0,1 0 1,27-21-1,-24 13-48,-4 5 51,26-18 0,-39 28-21,1 0 1,-1 1-1,1-1 1,-1 1-1,1 0 1,0 1-1,0-1 0,0 1 1,0 0-1,6 0 1,-10 1 24,0 0 0,0 1 0,0-1 0,-1 0 0,1 1 1,0-1-1,0 1 0,-1-1 0,1 1 0,0 0 0,-1 0 0,1 0 1,0 0-1,-1 0 0,1 0 0,-1 0 0,0 0 0,1 1 0,-1-1 0,2 3 1,1 2 28,-1 0 1,0 0 0,0 0 0,3 9 0,3 8 166,-5-14-127,5 9 150,1 1-1,0-2 1,15 19 0,-21-31-201,1 1-1,0-1 1,0 0 0,1-1 0,-1 1 0,1-1 0,0 0-1,1-1 1,-1 1 0,0-1 0,1 0 0,12 3 0,3-1-454,0 0 0,46 2 0,-44-6-2003,1-1-1,42-7 0,-13-1-5267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23.9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1 481 3808,'7'-12'6420,"-5"11"-6099,8-9 847,3-9 3,-1 0 0,19-39 0,-3 4-316,53-87 121,-70 121-725,13-32 0,-21 43-123,0 0 0,0 0 0,-1 0 0,-1-1-1,1 1 1,-1-11 0,-1 19-113,0 1 0,0-1 1,1 0-1,-1 1 0,0-1 0,0 0 0,0 1 0,-1-1 1,1 0-1,0 1 0,0-1 0,0 1 0,0-1 0,0 0 1,-1 1-1,1-1 0,0 1 0,-1-1 0,1 1 0,0-1 1,-1 1-1,1-1 0,-1 1 0,1-1 0,-1 1 0,0-1 1,0 1 4,0 0 1,1 0-1,-1 0 1,0 0-1,0 0 1,1 0-1,-1 1 1,0-1-1,0 0 1,1 0-1,-1 1 1,0-1-1,1 1 1,-1-1-1,0 1 1,1-1-1,-2 2 1,-2 2 183,-1 1 0,1 0 0,-7 9 0,-8 22 347,1 1 1,2 0-1,1 1 1,-13 59-1,-23 164 617,35-164-1056,12-76 102,1 0 1,1 22-1,2-33-167,0 0 0,1 0-1,1 0 1,0 0 0,0 0 0,5 13 0,-7-21-38,1-1 0,-1 0 0,1 0 0,-1 1 0,1-1 0,-1 0 0,1 0 0,0 0 0,0 0 0,0 0 0,0 0 0,-1 0 0,1 0 0,0 0 0,1 0 0,-1 0 0,0-1 0,0 1 0,0 0 0,2 0 0,-1-1-9,-1 0 1,0 0-1,1 0 1,-1 0-1,1 0 1,-1 0-1,0 0 1,1-1-1,-1 1 1,0 0-1,1-1 1,-1 1-1,0-1 1,0 0-1,1 1 1,0-2-1,3-1-96,-1-1 0,0 1 0,0-1 0,-1 0 0,1 0 0,-1 0 0,0 0 0,5-9 0,4-15-272,0-1 0,8-37 0,-16 49 392,3-29 1,0-1 182,-6 33-191,-1-3-171,1 18 223,0-1-1,0 0 1,0 1 0,0-1-1,0 1 1,1-1-1,-1 1 1,0 0-1,-1-1 1,1 1-1,2 2 1,6 4 48,1 0 1,0 0-1,0-1 0,1 0 0,0-1 1,0-1-1,13 5 0,-4-1-22,-4-3-40,-1 0-1,1 0 1,0-2 0,0 0-1,1-1 1,21 0 0,-26-2 4,-1 0 0,0-1-1,1 0 1,-1-1 0,0-1 0,0 1 0,0-2 0,0 0 0,19-9 0,-24 9-63,-1 0 1,1 0 0,-1 0 0,0-1 0,0 0 0,0 0 0,-1-1 0,0 1 0,0-1 0,0 0 0,-1 0 0,0 0-1,0 0 1,0-1 0,-1 1 0,2-9 0,-2 9-39,-1-1-1,0 1 0,0-1 1,-1 0-1,1 1 1,-2-1-1,1 0 0,-1 0 1,0 1-1,0-1 0,0 1 1,-1-1-1,0 1 1,-1 0-1,1-1 0,-8-10 1,9 16 39,0-1 1,0 0 0,0 0-1,-1 1 1,1-1-1,-1 1 1,1-1-1,-1 1 1,0 0-1,0-1 1,1 1-1,-1 0 1,0 0-1,0 0 1,0 1 0,0-1-1,0 0 1,0 1-1,0-1 1,0 1-1,-1 0 1,1 0-1,0 0 1,0 0-1,0 0 1,0 0 0,0 0-1,0 1 1,0-1-1,-4 2 1,1 0 11,1 0 1,-1 0 0,1 1-1,0-1 1,0 1 0,0 0-1,0 0 1,1 1 0,-1-1-1,1 1 1,0 0 0,-4 6-1,1-1 65,1 0 0,1 1-1,-1 0 1,2-1-1,-1 1 1,1 1 0,1-1-1,0 0 1,1 1 0,-1-1-1,2 1 1,1 20 0,-1-24-40,1-1 1,0 1 0,1 0 0,0-1-1,0 1 1,0-1 0,1 1 0,0-1-1,0 0 1,0 0 0,1 0 0,0-1-1,0 1 1,0-1 0,1 0 0,0 0-1,0 0 1,0-1 0,1 0 0,10 7 0,-8-7-19,1 0 1,0 0 0,0-1-1,0 0 1,0-1 0,1 0 0,-1 0-1,17 0 1,-19-2-13,0 0 0,0 0 0,0-1 0,0 0 0,0-1 0,0 1 1,0-1-1,0-1 0,-1 1 0,1-1 0,-1 0 0,11-7 0,-3-1-15,0-1 0,-1 0 0,0 0 0,-1-1 0,19-27 0,41-80-204,-38 58 168,10-10 40,-15 27-20,36-79 0,-58 106-36,-1-1 0,-1 0 0,5-36 0,-7 41 0,-3 13 64,0 1 0,0-1 0,0 1 0,0-1 0,0 1 0,0-1 0,-1 1 0,1-1 0,0 1 0,0-1 0,0 1 0,-1-1 0,1 1 0,0-1 0,0 1 0,-1-1 0,1 1 0,0 0 0,-1-1 0,0 1 5,0 0 1,-1 0 0,1 1-1,0-1 1,0 0-1,0 1 1,0-1-1,0 1 1,0 0-1,0-1 1,1 1 0,-1 0-1,0-1 1,0 1-1,0 0 1,1 0-1,-1 0 1,-1 1-1,-13 17 119,3-1-37,2 1 0,0 0 0,1 1 0,2-1 0,-1 2 0,2-1-1,1 1 1,-4 32 0,6-29-26,2-1 0,0 1 0,2 0 0,1-1 0,0 1 0,2-1 0,9 35-1,-10-50-44,0 0 0,0 0-1,0-1 1,1 1-1,0-1 1,1 0-1,0 0 1,0 0-1,0-1 1,1 0 0,0 0-1,0 0 1,13 9-1,-12-11-23,-1 0-1,1-1 1,-1 0-1,1 0 1,0-1 0,0 0-1,0 0 1,0 0-1,0-1 1,1 0 0,-1-1-1,0 1 1,1-2-1,-1 1 1,0-1 0,9-1-1,-2-2 4,0 0 0,0-1-1,0-1 1,-1 0 0,1-1-1,-2 0 1,1-1 0,22-18-1,-9 3 15,-1-1 0,37-45 0,-27 14 481,-60 91-463,-1 5 168,2 1-1,1 1 1,-20 58 0,42-97-194,0-1 0,0 1 0,0-1 0,1 1 0,-1 6 0,1-9 0,0-1 0,0 0 0,0 1-1,0-1 1,0 1 0,0-1 0,0 0 0,0 1 0,0-1 0,1 0-1,-1 1 1,0-1 0,0 0 0,0 1 0,0-1 0,1 0 0,-1 1-1,0-1 1,0 0 0,1 0 0,-1 1 0,0-1 0,1 0-1,-1 1 1,1-1-5,0 0 0,0 0 0,-1 0 0,1 0 0,0 0 0,0 0 1,-1-1-1,1 1 0,0 0 0,-1 0 0,1 0 0,0-1 0,0 1 0,-1 0 0,1-1 0,-1 1 0,1-1 0,0 0 0,5-3-46,-1-1 1,1-1-1,-1 1 1,-1-1-1,1 0 0,-1 0 1,4-8-1,6-7-71,-1 0 95,-10 16 38,-1 1 0,1-1-1,0 1 1,0-1 0,0 1-1,1 0 1,0 0 0,0 1-1,4-4 1,-7 6-14,0 1 1,0-1-1,0 1 1,0 0-1,0-1 0,0 1 1,0 0-1,0 0 0,1 0 1,-1 0-1,0 0 0,0 0 1,0 0-1,0 0 0,0 1 1,0-1-1,0 0 0,0 1 1,0-1-1,0 0 1,0 1-1,0 0 0,0-1 1,0 1-1,0-1 0,0 1 1,0 0-1,1 1 0,4 4 44,-1 0 0,1 0-1,4 8 1,-1-1 116,0-5-97,0 1-1,0-1 0,0-1 0,1 0 0,0 0 0,1-1 0,21 10 0,-17-10-112,0 0-1,0-2 0,0 0 1,1 0-1,26 1 1,-26-4-858,0-2 0,-1 0 0,1-1 1,-1 0-1,22-7 0,-16 3-2824,31-14-1,-25 7 1037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24.3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28 6816,'18'-23'2197,"-18"23"-2175,0-1 0,1 1 0,-1 0 0,0-1-1,0 1 1,1 0 0,-1 0 0,0-1 0,0 1 0,1 0 0,-1 0 0,0 0-1,0-1 1,1 1 0,-1 0 0,0 0 0,1 0 0,-1 0 0,0 0 0,1 0 0,-1 0-1,0-1 1,1 1 0,-1 0 0,0 0 0,1 0 0,-1 0 0,0 0 0,1 1-1,-1-1 1,0 0 0,1 0 0,-1 0 0,0 0 0,1 0 0,-1 0 0,0 1-1,1-1 1,6 2-106,4 0 786,0 1 0,0 0 1,0 0-1,0 2 0,-1-1 1,16 10-1,101 80 5814,53 65-2413,-155-134-3630,-1 1 0,26 36 1,-39-47-303,-2 1 0,0 0 0,-1 0 0,0 1 1,-1 0-1,6 25 0,-8-17-72,0 0 0,-2 1 0,-1 0 0,-1-1 0,-1 1 0,-1 0 0,-2 0 0,0-1-1,-2 1 1,-8 27 0,-4-2-182,-2-2 0,-1 0 0,-3-1-1,-30 45 1,-24 46-3358,12-22-2606,18-36 2512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24.7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9 8384,'-10'-8'3808,"24"11"-3328,-4 2 2944,3-2-1985,14 1 2593,4 1-2304,32-5-512,4 0-768,32-5-512,-1 1 32,15-4-5568,-10 5 3072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31.6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1122 3808,'-20'20'1227,"20"-20"-1182,0 0 0,-1 1 0,1-1 0,-1 0 0,1 1 0,0-1 0,-1 0 0,1 1 0,0-1 0,-1 1 0,1-1 0,0 1 0,0-1 0,-1 1 0,1-1 0,0 1 0,0-1 0,0 1 0,0-1 0,0 1 0,0-1 0,0 1 0,0-1 0,0 1 0,0-1 0,0 1 0,0-1 0,0 1 0,0-1 0,0 1 0,0-1 0,1 1 0,-1-1 0,0 1-1,0-1 1,1 1 0,14 9 1599,-11-8-1321,-3-1-235,1-1-1,0 1 1,0 0-1,0-1 1,0 1-1,-1-1 1,1 1-1,0-1 0,0 0 1,0 0-1,0 0 1,0 0-1,0 0 1,0-1-1,0 1 1,0 0-1,0-1 1,-1 1-1,1-1 0,0 0 1,0 0-1,2-1 1,2-2 158,-1 0 0,0 0 0,0-1 1,9-9-1,0-2 205,-1 0 0,-1-1 0,18-34 0,-15 25-180,34-67 539,-19 34-442,-14 30-231,42-90 772,15-91-110,-72 205-775,12-33-113,-13 36 62,1 0 0,0 0-1,0 0 1,0 0 0,0 0 0,0 1-1,1-1 1,-1 1 0,0-1-1,1 0 1,-1 1 0,1 0-1,0-1 1,3-1 0,-4 3 25,-1 0 1,1 0 0,0 0-1,0 0 1,-1 0-1,1 0 1,0 0 0,0 1-1,-1-1 1,1 0-1,0 0 1,0 1-1,-1-1 1,1 0 0,0 1-1,-1-1 1,1 1-1,0-1 1,-1 1 0,1-1-1,-1 1 1,1-1-1,-1 1 1,1 0-1,-1-1 1,1 1 0,0 1-1,11 20 58,-2 7-19,-2 0 0,0 1 1,-2 0-1,-1 0 0,-2 0 1,-1 0-1,-1 1 0,-5 51 1,2-68 104,-1-1 0,0 1 0,-7 19 0,8-26-45,-1-1-1,0 0 0,0 1 0,0-1 0,-1 0 1,0-1-1,0 1 0,-8 7 0,10-11-74,0 0 0,0-1 0,0 1 0,0-1 0,-1 0 0,1 1 0,0-1 0,-1 0 0,1 0 0,-1-1 0,1 1 0,-1 0 0,1-1 0,-1 0-1,0 1 1,1-1 0,-1 0 0,1 0 0,-1 0 0,0-1 0,1 1 0,-1-1 0,-2 0 0,-1-2-146,0 1-1,0-1 1,1 0 0,-1-1 0,1 1-1,0-1 1,-1 0 0,-6-9-1,7 10-13,0-3-1019,11 8 703,2 1 432,0 1 0,1-2 0,-1 1 0,1-1 0,0-1 1,-1 0-1,1 0 0,0 0 0,0-1 0,14-2 0,10-2 109,48-14 1,-43 9 80,-11 3 13,0-1 0,44-19 0,-61 22-135,0-1 0,-1 0-1,1-1 1,-1 0 0,0-1 0,-1 0 0,1 0 0,-2-1 0,14-15 0,16-28 199,-37 50-247,0 1 0,1-1 0,-1 1-1,0-1 1,0 0 0,1 1 0,-1-1-1,0 1 1,0-1 0,0 1-1,0-1 1,0 0 0,0 1 0,0-1-1,0 1 1,0-2 0,-3 1-61,-1 5-38,0 2 93,1 0 0,0 1 0,0-1 0,0 1 0,1-1 0,0 1 0,0 0 0,1 0 0,0 0 0,0 0 0,0 0 0,1 0 0,1 14 0,0-17 29,-1-1 0,1 1 0,0-1 0,-1 1 0,2-1 0,-1 1 0,0-1 0,1 0 0,-1 0 0,1 0 0,0 1 0,0-2 0,0 1 0,0 0-1,1 0 1,-1-1 0,1 1 0,0-1 0,-1 0 0,1 0 0,0 0 0,4 2 0,-5-3 15,1 0-1,0 0 1,-1 0-1,1-1 1,0 1-1,0-1 1,0 0 0,-1 0-1,1 0 1,0 0-1,0 0 1,0 0-1,0-1 1,-1 1-1,1-1 1,0 0-1,-1 0 1,1 0-1,0 0 1,-1 0-1,1-1 1,-1 1-1,0-1 1,1 0-1,-1 1 1,0-1 0,3-4-1,33-35 119,-19 18-208,2 1 0,1 1-1,1 1 1,28-20 0,-51 40 51,1-1 1,-1 1 0,1 0-1,-1 0 1,1-1 0,-1 1-1,1 0 1,-1 0-1,1 0 1,-1-1 0,1 1-1,-1 0 1,1 0 0,-1 0-1,1 0 1,-1 0-1,1 0 1,-1 0 0,1 0-1,-1 0 1,1 0 0,-1 0-1,1 1 1,-1-1-1,1 0 1,-1 0 0,1 0-1,0 1 1,0 0 5,-1 0-1,1-1 1,0 1 0,-1 0 0,1 0-1,-1 0 1,1 0 0,-1 0 0,1 0-1,-1 0 1,1 0 0,-1 2 0,1 2-3,0 0 0,-1 0 0,0 0 0,0 0 1,0 5-1,-3 9-37,0 7 349,-11 43-1,14-69-304,0 0-1,0 0 1,0 0-1,0 0 1,-1 0-1,1 1 1,0-1-1,0 0 1,0 0-1,0 0 0,0 0 1,0 0-1,0 0 1,0 0-1,0 0 1,0 0-1,0 0 1,0 0-1,0 1 1,0-1-1,0 0 1,0 0-1,0 0 0,0 0 1,0 0-1,0 0 1,0 0-1,0 0 1,0 0-1,0 0 1,0 0-1,0 1 1,0-1-1,0 0 0,0 0 1,1 0-1,-1 0 1,0 0-1,0 0 1,0 0-1,0 0 1,0 0-1,0 0 1,0 0-1,0 0 1,0 0-1,0 0 0,0 0 1,0 0-1,0 0 1,1 0-1,-1 0 1,0 0-1,0 0 1,0 0-1,0 0 1,0 0-1,0 0 0,0 0 1,0 0-1,0 0 1,0 0-1,1 0 1,7-5 102,17-16-289,-14 11 152,13-9-62,1 1 1,1 1-1,0 1 1,51-23-1,-71 37 27,-1 0-1,0 0 1,1 0 0,-1 1-1,1 0 1,9 0 0,-14 1 65,0 0 1,1 0 0,-1 0-1,0 0 1,0 0 0,0 0 0,0 1-1,0-1 1,0 0 0,1 1-1,-1-1 1,0 1 0,0-1-1,0 1 1,0 0 0,-1-1-1,1 1 1,0 0 0,0 0-1,0-1 1,0 1 0,-1 0-1,1 0 1,0 0 0,-1 0 0,1 0-1,-1 0 1,1 0 0,-1 0-1,0 0 1,1 1 0,-1-1-1,0 0 1,0 0 0,0 0-1,1 0 1,-1 0 0,0 1-1,-1 0 1,1 3 41,-1 0 1,1 0-1,-1 1 0,-1-1 1,1-1-1,-1 1 0,0 0 0,0 0 1,-5 8-1,1-2-28,6-11-10,0 1 1,0-1 0,-1 0-1,1 1 1,0-1-1,0 1 1,-1-1-1,1 1 1,0-1 0,0 0-1,0 1 1,0-1-1,0 1 1,0-1-1,0 1 1,0-1 0,0 1-1,0-1 1,0 1-1,0-1 1,0 1 0,0-1-1,0 1 1,1-1-5,-1 1-1,1-1 1,-1 0 0,0 0 0,1 0 0,-1 0 0,1 0 0,-1 0 0,0 0 0,1 0-1,-1 0 1,1 0 0,-1 0 0,1 0 0,-1 0 0,0 0 0,1 0 0,-1-1-1,0 1 1,1 0 0,22-14-50,-8 3 8,0-2-31,1 1 0,1 1 0,0 1 0,19-10 0,-35 20 67,0-1-1,0 1 0,0-1 0,1 1 0,-1 0 0,0-1 1,0 1-1,0 0 0,0 0 0,0 0 0,0 0 1,0 0-1,1 0 0,-1 0 0,0 0 0,0 0 0,0 1 1,0-1-1,0 0 0,0 1 0,0-1 0,0 1 1,0-1-1,0 1 0,0-1 0,0 1 0,0 0 0,0 0 1,0-1-1,-1 1 0,1 0 0,0 0 0,0 0 0,-1 0 1,1 0-1,-1 0 0,1 0 0,-1 0 0,1 0 1,-1 0-1,1 1 0,1 7-16,0 0 0,0-1-1,-1 1 1,1 13 0,0-6-1,-1-1 144,-1-12-93,0 0 0,0 0 0,0-1-1,1 1 1,-1 0 0,1-1 0,-1 1 0,3 3 0,-3-5-20,0-1-1,0 0 1,1 1 0,-1-1 0,0 0-1,1 0 1,-1 1 0,0-1 0,1 0 0,-1 0-1,0 1 1,1-1 0,-1 0 0,0 0-1,1 0 1,-1 0 0,0 0 0,1 1-1,-1-1 1,1 0 0,-1 0 0,0 0-1,1 0 1,0 0 0,0-1 25,1 1-1,-1-1 1,1 1 0,0-1 0,-1 1-1,0-1 1,1 0 0,-1 0 0,2-1-1,9-7-3,-2-1 0,12-12 0,-8 8-77,3-4-49,-6 7-35,-1 0-1,22-16 0,-32 28 133,1-1 0,-1 0-1,0 0 1,1 1 0,-1-1-1,0 0 1,1 0 0,-1 1-1,0-1 1,0 0 0,0 1-1,1-1 1,-1 0 0,0 1-1,0-1 1,0 1 0,0-1-1,0 0 1,0 1 0,1-1-1,-1 0 1,0 1 0,0-1-1,0 1 1,0-1 0,-1 0-1,1 1 1,0-1 0,0 1-1,0-1 1,0 21 114,0-18-112,0 5-74,0 6 28,0-1 0,4 22 1,-3-32 72,-1 0 0,1 0 0,-1-1 1,1 1-1,0 0 0,0-1 0,0 1 1,1-1-1,-1 1 0,1-1 0,-1 0 0,1 1 1,0-1-1,0 0 0,0 0 0,0 0 1,0-1-1,0 1 0,3 1 0,-3-2 10,1-1-1,0 0 0,0 1 1,0-1-1,0-1 0,0 1 0,0 0 1,0-1-1,0 1 0,-1-1 1,1 0-1,4-2 0,-3 2-16,16-7 22,-1 0 0,0-2 0,-1 0 1,20-14-1,-16 10 33,-7 3-76,0 0 0,-1-1 0,0-1 0,-1 0 0,0-1 0,-1 0 0,-1-1 0,0 0 0,15-30 0,2-12-2,31-94 0,-58 148 1,20-57-72,-3-1 1,-3 0-1,14-121 0,-28 176 19,0-29 40,-4 20-85,2 15 83,1 0 1,0-1-1,0 1 0,0 0 1,0-1-1,-1 1 0,1 0 1,0-1-1,0 1 0,-1 0 0,1-1 1,0 1-1,-1 0 0,1 0 1,0 0-1,-1-1 0,1 1 1,0 0-1,-1 0 0,1 0 1,0 0-1,-1 0 0,1-1 0,-1 1 1,0 0-1,-5 5-231,0 3 172,1 0 0,-1 1 0,2-1 0,-1 1 0,1 0 0,-5 17 0,-12 61-39,20-85 111,-9 52 40,3 1 0,2-1 0,2 1 0,2 0 0,9 70 0,-5-103 19,1-1 0,6 21 0,-7-34 5,-1 0-1,1 0 0,1-1 1,0 0-1,0 1 1,0-1-1,1-1 1,7 9-1,-11-13-40,1-1-1,-1 0 0,1 0 0,-1 1 0,1-1 0,0 0 0,0 0 0,-1-1 1,1 1-1,0 0 0,0-1 0,0 1 0,0-1 0,0 1 0,0-1 0,0 0 1,0 0-1,0 0 0,0 0 0,0 0 0,0 0 0,0-1 0,0 1 0,0-1 1,0 1-1,0-1 0,-1 0 0,3-1 0,6-3-3,-1 0 0,0 0 0,0-2-1,8-6 1,-4 3-229,105-84 376,-81 63-106,-29 23 103,-21 17-116,-9 12-109,2 2-1,1 0 1,0 1 0,-18 33-1,27-42 136,4-5 3,0 0-1,-5 15 1,9-23-59,1 0 0,0 1 0,1-1 0,-1 1 0,0-1 0,1 1 0,-1-1 0,1 1 0,0 0 0,0-1 0,0 1 0,0 0 0,0-1 0,1 1 0,0 4 0,0-6-11,0 0 0,-1 0 1,1-1-1,0 1 0,-1 0 1,1-1-1,0 1 0,0-1 0,0 1 1,0-1-1,0 1 0,-1-1 1,1 1-1,0-1 0,0 0 1,0 0-1,0 0 0,0 1 1,0-1-1,0 0 0,0 0 1,0 0-1,2-1 0,24-3 204,-18 0-174,0 1 0,0-2 0,-1 1 0,1-1 0,-1 0 0,0-1 0,9-8 1,2-3 50,27-32 0,-38 38-56,-1 0 0,12-21-1,-6 8-358,-11 23 93,0 6 15,-2 7 49,0-9 171,0 9 10,0-1 1,1 0-1,0 0 1,3 11-1,-3-18 15,0 0-1,1-1 1,-1 1 0,1-1 0,0 1 0,0-1-1,0 0 1,0 1 0,0-1 0,1-1-1,0 1 1,-1 0 0,1 0 0,0-1 0,6 4-1,-5-4 3,1 0 0,-1 0-1,1 0 1,0 0 0,0-1-1,0 0 1,0 0 0,0 0-1,0-1 1,0 0 0,0 0-1,7 0 1,-4-1 30,1 0-1,-1-1 1,0 0-1,0 0 1,0 0 0,0-1-1,7-4 1,-4 0-16,0-1-1,-1 0 1,0 0-1,11-12 1,9-8-227,-22 21 158,-4 3 12,1 1 1,-1-1 0,1 1 0,4-3-1,-8 5 35,-1 1 0,1 0 0,0-1 0,0 1 0,-1 0 0,1-1 0,0 1 0,-1 0 0,1 0 0,0 0 0,0 0 0,0 0-1,-1 0 1,1 0 0,0 0 0,0 0 0,-1 0 0,1 0 0,0 0 0,0 0 0,-1 1 0,1-1 0,0 0 0,0 1 0,-1-1 0,1 0 0,0 1-1,-1-1 1,1 1 0,-1-1 0,1 1 0,-1-1 0,1 1 0,0 0 0,10 12 254,-9-11-215,0 1 0,0-1-1,0 1 1,0 0-1,-1-1 1,1 1 0,2 6-1,-2-4-15,0 0-1,1 0 1,0 0 0,0 0-1,0-1 1,0 1-1,1-1 1,-1 1 0,1-1-1,1-1 1,-1 1-1,0 0 1,1-1-1,0 0 1,0 0 0,-1 0-1,2-1 1,-1 0-1,0 0 1,0 0-1,1-1 1,9 2 0,2-2-184,-1-1 1,0-1-1,0-1 0,0 0 1,-1-1-1,29-9 1,-18 3-1574,-1-2 0,1 0 0,25-17 1,-9 4-733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32.0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702 45 7872,'-5'-13'3584,"28"1"-3104,-9 9-416,-1 3-128,10-8-1664,-1 4 960,4-1-4352,6 10 2848</inkml:trace>
  <inkml:trace contextRef="#ctx0" brushRef="#br0" timeOffset="1">28 65 7648,'-27'-8'3456,"32"-9"-3008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33.6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119 774 3808,'-9'2'2333,"22"-7"292,15-5-85,-19 4-2100,0 0 0,0 0 0,0-1-1,-1 0 1,0-1 0,-1 0 0,8-8-1,-2-2-150,-1 0 0,15-28-1,35-82 29,29-49-143,2 41-58,-18 29 104,-72 103-114,0-1-1,0 1 1,0-1 0,-1 1-1,0-1 1,0 0 0,0 0-1,-1 0 1,0 0 0,2-7-1,-3 12-104,0 0 0,0-1 0,0 1 0,0 0 0,0-1 0,0 1 0,-1 0 0,1-1 0,0 1 0,0 0 0,0 0 0,0-1 0,0 1 0,0 0 0,0-1 0,-1 1 0,1 0 0,0 0 0,0 0 0,0-1 0,-1 1 0,1 0 0,0 0 0,0-1 0,-1 1-1,1 0 1,0 0 0,0 0 0,-1 0 0,1 0 0,0-1 0,-1 1 0,1 0 0,0 0 0,-1 0 0,1 0 0,-1 0 0,-15 4 41,-13 12 45,22-11-48,0 1-1,1 0 1,0 0 0,-10 14 0,8-10 12,-4 6 45,0 1 0,1 1 0,-13 28 0,-21 61 190,18-39-156,-97 179 174,-2-7 107,98-188-340,1-4 244,3 2 1,-33 94 0,57-144-314,-1 0 0,1 1-1,0-1 1,0 0-1,0 1 1,0-1 0,-1 0-1,1 1 1,0-1 0,0 0-1,0 1 1,0-1-1,0 0 1,0 1 0,0-1-1,0 0 1,0 1-1,0-1 1,0 0 0,0 1-1,0-1 1,0 1 0,0-1-1,0 0 1,1 1-1,-1-1 1,0 0 0,0 0-1,0 1 1,1-1-1,-1 0 1,0 1 0,0-1-1,0 0 1,1 0 0,-1 1-1,0-1 1,1 0-1,-1 0 1,0 0 0,1 1-1,-1-1 1,0 0-1,1 0 1,-1 0 0,0 0-1,1 0 1,-1 0 0,1 0-1,1 0 4,0 0 0,-1-1 0,1 1-1,0-1 1,-1 0 0,1 1 0,0-1 0,-1 0 0,1 0-1,-1 0 1,3-2 0,126-125 165,-59 54-233,-30 34 7,3 1 1,1 3-1,1 1 1,77-43-1,-10 19 62,-112 58-9,-1 1 0,1-1 1,0 1-1,0-1 0,0 1 0,0 0 1,0-1-1,-1 1 0,1 0 1,0 0-1,0 0 0,0 0 0,0 0 1,0 0-1,1 0 0,-2 0 2,0 1-1,1-1 0,-1 1 0,0-1 0,0 0 0,0 1 1,0-1-1,0 1 0,0-1 0,-1 1 0,1-1 1,0 1-1,0-1 0,0 0 0,0 1 0,0-1 0,-1 1 1,1-1-1,0 0 0,0 1 0,0-1 0,-1 0 1,1 1-1,0-1 0,-1 0 0,1 1 0,0-1 1,-1 1-1,-8 9 22,4-5-26,0 1 0,0 1 0,1-1 0,0 1 0,0 0 0,-5 12 0,9-18 15,-1 7-47,11-9-75,-6 0 117,3-1 48,-1 0 1,0 0 0,0-1 0,-1 1-1,1-2 1,-1 1 0,1 0-1,-1-1 1,0 0 0,0 0-1,0-1 1,-1 0 0,0 1 0,0-1-1,0-1 1,6-9 0,-10 14-46,0-1 1,1 1-1,-1-1 1,0 1-1,0-1 1,0 1-1,0-1 1,0 1-1,0-1 1,-1 1 0,1-1-1,0 1 1,-1 0-1,0-3 1,0 3-24,1 0-1,-1-1 1,1 1 0,0 0 0,-1-1 0,1 1 0,0 0 0,0-1 0,0 1 0,0-1 0,0 1 0,0-2 0,3-2 5,0 0 0,0 0 1,1 1-1,-1-1 0,1 1 1,0 0-1,0 0 0,1 0 1,-1 1-1,1 0 1,-1 0-1,1 0 0,0 0 1,0 0-1,1 1 0,10-3 1,-1 0-27,0 2 1,0-1-1,1 2 1,-1 0-1,20 1 1,-25 1 86,0 0 1,1 1-1,16 4 1,-23-4-18,0 0 0,-1 0-1,1 1 1,0-1 0,-1 1 0,1 0 0,-1 0 0,1 0 0,-1 1-1,0-1 1,0 1 0,4 3 0,5 11 221,-1 1-1,-1-1 1,11 27-1,-6-12-238,-14-29-1,1-1 0,-1 1 0,1-1 1,-1 0-1,1 1 0,0-1 0,0 0 0,0 0 0,0 0 0,0-1 0,0 1 0,1 0 0,-1-1 0,0 1 0,5 1 0,-3-2-68,0 0-1,-1 0 0,1-1 1,0 1-1,0-1 1,0 0-1,0 0 0,0 0 1,0 0-1,4-1 0,6-3-1258,0 0-1,0-1 1,0 0-1,23-13 1,-1 1-1215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34.4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1391 1728,'-3'5'213,"0"-1"0,0 1 0,1 0 0,-2 5 0,0 1 1686,1 0 0,-4 17 0,7-27-1712,-5 13 3208,2-21-1899,2 2-1233,0-1 1,1 1-1,0 0 1,1-1-1,-1 1 1,1 0-1,0-1 1,0 1 0,0 0-1,1 0 1,2-6-1,6-16 101,30-98 664,28-94-671,26-9 91,-84 207-355,78-178 604,7-31-143,-79 189-504,2 2-1,1 1 0,3 0 0,26-36 0,-38 61-46,1 1 0,0 0 1,1 0-1,0 2 0,26-19 0,-28 23 12,0 1-1,1-1 1,-1 2-1,1 0 1,0 0 0,0 1-1,0 0 1,0 1-1,17-1 1,-20 2-5,0 1-1,1 0 1,-1 1-1,0 0 1,11 3 0,-17-4 8,1 1 0,-1-1 1,1 1-1,-1 0 1,1 0-1,-1 0 1,0 1-1,1-1 1,-1 0-1,0 1 1,0 0-1,0-1 1,0 1-1,0 0 1,-1 0-1,1 0 1,0 0-1,-1 0 1,0 0-1,1 1 1,0 1-1,-1 1 10,0-1-1,-1 0 1,1 0 0,-1 0 0,0 0-1,0 0 1,0 0 0,-1 0 0,1 0-1,-1 1 1,0-1 0,0 0 0,0-1-1,-3 6 1,-17 27 74,-1-2 0,-41 49 0,57-76-115,-23 31-10,7-8 151,-1-2 1,-2 0-1,-36 31 1,45-47-56,12-9-96,-1 0 1,1 1-1,0-1 1,0 1-1,0 0 0,-5 7 1,9-11 11,0 0 0,0 1 0,0-1 1,0 0-1,0 1 0,0-1 0,0 1 0,0-1 1,0 0-1,0 1 0,1-1 0,-1 0 1,0 1-1,0-1 0,0 0 0,0 1 1,1-1-1,-1 0 0,0 0 0,0 1 0,1-1 1,-1 0-1,0 0 0,0 1 0,1-1 1,-1 0-1,0 0 0,1 0 0,-1 1 0,0-1 1,1 0-1,-1 0 0,0 0 0,1 0 1,-1 0-1,0 0 0,1 0 0,-1 0 1,1 0-1,19 4-76,-18-3 55,132 19-256,-109-15 292,74 17 65,-78-17 38,-1 2 1,31 14-1,-49-21-50,0 1 0,1 1 0,-1-1 0,0 0 0,0 0 0,-1 1 0,1-1 0,0 1 0,0 0 0,-1 0 0,1-1 0,1 4 0,-3-4-34,1 0 0,-1 0 0,0-1 0,0 1 0,1 0 0,-1 0 1,0 0-1,0 0 0,0 0 0,0 0 0,0 0 0,0 0 0,0 0 0,0-1 0,-1 1 0,1 0 1,0 0-1,0 0 0,-1 0 0,1 0 0,-1 1 0,-3 2 27,0 0 0,0 0 0,0 0 0,0 0 0,0-1 0,-1 0 0,1 0 0,-1 0 0,-5 2 0,-60 28-934,-115 38 1,61-27-7339,77-24 4852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3 941 2080,'-3'3'4500,"9"-4"-2519,10-6-548,42-35 322,-15 15-1214,55-44 1,30-39-380,47-36 86,-172 143-231,0 1 0,1 0-1,0 0 1,6-3 0,-9 5-10,0-1 1,0 1 0,-1 0 0,1 0 0,0-1-1,0 1 1,0 0 0,-1 0 0,1 0 0,0 0-1,0 0 1,0 0 0,-1 0 0,1 0 0,0 1-1,0-1 1,0 0 0,-1 0 0,1 1 0,0-1-1,-1 0 1,1 1 0,0-1 0,0 1 0,-1-1 0,1 1-1,-1-1 1,1 1 0,-1-1 0,2 2 0,0 2 62,0 0 0,0 0 1,-1 1-1,1-1 1,-1 0-1,0 1 0,0 0 1,0-1-1,-1 1 1,1 7-1,-2 3 72,1 0 0,-4 16 0,-3-1 145,-2-1 0,0 0 1,-15 29-1,13-32 9,-2 6 658,13-32-941,0 0 0,0 0 0,0 0 0,0 0-1,0 0 1,0 0 0,0 0 0,0 0-1,1 0 1,-1 0 0,0 0 0,0 0-1,0 0 1,0 0 0,0 0 0,0 0-1,0 0 1,0 0 0,0 0 0,0 0 0,0 0-1,1 0 1,-1 0 0,0 0 0,0 0-1,0 0 1,0 0 0,0 0 0,0 0-1,0 0 1,0 0 0,0 0 0,0 0-1,0 1 1,0-1 0,0 0 0,0 0-1,0 0 1,0 0 0,0 0 0,0 0 0,0 0-1,0 0 1,0 0 0,0 0 0,0 0-1,0 1 1,0-1 0,0 0 0,0 0-1,0 0 1,0 0 0,0 0 0,0 0-1,0 0 1,0 0 0,0 0 0,0 0 0,0 0-1,0 0 1,0 1 0,0-1 0,0 0-1,0 0 1,10-6 361,12-14-170,54-70-168,-59 67-96,1 1 1,1 1 0,1 1-1,26-23 1,-43 42 24,-1-1 1,0 1-1,1-1 0,-1 1 1,1 0-1,0 0 0,-1 0 1,1 0-1,0 1 0,-1-1 0,1 1 1,0 0-1,3-1 0,-5 1 27,1 1 0,-1-1 0,0 0 0,0 0 0,1 1 0,-1-1 0,0 0 0,0 1 0,0-1 0,0 1 0,0 0 0,0-1-1,1 1 1,-2 0 0,1 0 0,0 0 0,0-1 0,0 1 0,0 0 0,0 0 0,-1 0 0,1 1 0,0-1 0,-1 0 0,1 0-1,-1 0 1,1 0 0,-1 0 0,0 1 0,1 1 0,0 7 55,-1 0 1,0 1-1,0-1 1,-1 0-1,0 0 0,-1 0 1,-4 16-1,2-12 37,2-1 0,-1 1 0,1 16 0,1-28-59,1-1 0,0 0 1,0 0-1,0 0 1,0 0-1,0 1 0,1-1 1,-1 0-1,0 0 0,0 0 1,1 0-1,-1 0 0,1 0 1,-1 0-1,1 0 0,-1 0 1,1 0-1,0 0 0,-1 0 1,1 0-1,0 0 0,0 0 1,0-1-1,0 1 0,1 1 1,1-2 17,-1 1 0,1 0 1,-1-1-1,1 0 0,-1 0 1,1 0-1,-1 0 0,1 0 1,-1 0-1,1-1 0,3 0 0,13-4 31,0 0-1,-1-1 0,1-1 0,-2-1 1,1-1-1,24-16 0,91-75-2,-124 93-57,-2 1-1,6-5-120,1 0-1,24-14 0,-37 25 100,0-1-1,-1 1 0,1 0 1,-1-1-1,1 1 0,0 0 1,-1 0-1,1-1 0,0 1 1,-1 0-1,1 0 0,0 0 1,-1 0-1,1 0 0,0 0 1,0 0-1,-1 0 0,1 0 1,0 0-1,-1 0 0,2 1 1,-2-1 2,1 1 0,-1-1 1,0 1-1,1-1 0,-1 0 1,0 1-1,1-1 0,-1 1 1,0-1-1,0 1 1,1-1-1,-1 1 0,0 0 1,0-1-1,0 1 0,0-1 1,0 1-1,0-1 0,0 1 1,0 0-1,0 4-19,-1-1 0,1 0 0,-1 1 1,-1-1-1,-2 8 0,-12 26-198,3-10 268,-14 45-1,26-70-52,0 1-1,1-1 0,-1 0 1,1 0-1,0 1 0,0-1 1,0 0-1,0 1 0,1-1 0,-1 0 1,1 0-1,0 1 0,0-1 1,0 0-1,0 0 0,4 5 1,-4-6 32,0 0 0,1 0-1,0 0 1,-1 0 0,1 0 0,0 0 0,0-1 0,0 1 0,0-1 0,0 1 0,0-1 0,1 0 0,-1 0 0,0 0 0,1 0 0,-1 0-1,1-1 1,-1 1 0,1-1 0,-1 1 0,5-1 0,-3 0 13,0 0-1,0 0 1,0-1-1,0 1 0,0-1 1,0 0-1,0 0 1,0-1-1,0 1 1,-1-1-1,1 0 1,0 0-1,-1 0 1,0 0-1,1 0 1,-1-1-1,0 0 1,0 1-1,0-1 1,-1 0-1,5-6 1,-2 0-3,-1 1 1,0-1 0,0 0-1,-1 0 1,0 0 0,-1 0-1,0-1 1,1-10 0,-2 11-55,0 1 0,0-1 1,-1 0-1,0 1 0,-1-1 0,1 0 1,-2 1-1,0-1 0,-4-14 0,6 22 7,-1 0 0,0-1 0,1 1-1,-1 0 1,0-1 0,0 1 0,1 0-1,-1 0 1,0-1 0,0 1 0,-1 0-1,1 0 1,0 0 0,0 0 0,0 1-1,-1-1 1,1 0 0,0 0 0,-1 1-1,1-1 1,-1 1 0,1-1 0,-1 1-1,1 0 1,-1-1 0,1 1 0,-1 0-1,1 0 1,-1 0 0,1 0 0,-1 0-1,1 0 1,-1 1 0,1-1 0,-1 1-1,1-1 1,0 1 0,-1-1 0,-2 2-1,2-1-1,0 0-1,1 0 0,-1 1 0,0-1 1,0 0-1,0 1 0,1-1 1,-1 1-1,1 0 0,-1-1 0,1 1 1,0 0-1,0 0 0,0 0 0,0 0 1,0 0-1,0 0 0,0 0 1,0 0-1,1 1 0,0-1 0,-1 0 1,1 0-1,0 1 0,0-1 0,0 3 1,0-4 16,0 1 0,0 0 0,1 0 0,-1 0 0,1 0 0,-1-1 1,1 1-1,0 0 0,-1-1 0,1 1 0,0 0 0,0-1 0,0 1 0,1-1 0,-1 1 1,0-1-1,0 0 0,1 0 0,-1 1 0,1-1 0,-1 0 0,1 0 0,-1 0 1,1 0-1,0-1 0,-1 1 0,1 0 0,0-1 0,0 1 0,0-1 0,-1 0 0,1 1 1,0-1-1,0 0 0,0 0 0,0 0 0,-1-1 0,1 1 0,0 0 0,0-1 0,0 1 1,2-2-1,10-2 50,0-1 1,-1 0-1,0-2 1,0 1-1,17-13 1,56-45 96,-82 60-141,144-137 261,-93 85-179,-35 35-84,0-1 0,-1-1-1,-2-1 1,0 0 0,-2-1-1,0-1 1,-2-1 0,12-31 0,-9 15-181,11-52 0,-42 129-294,-5 29 417,-21 105 0,29-88 183,-4 162 1,18-194 59,1-1 0,14 67 1,-14-102-210,0 1-1,5 13 1,-6-22-500,0 0 0,0 0-1,0 0 1,0 0 0,6 6-1,-1-6-1898,-10-27-6502,-2 6 6499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35.2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428 0 5056,'-50'5'2304,"-21"70"-2016,31-15 1632,3 0-1120,-16 44 1440,3-1-1280,-5 50 0,20-2-576,7 37-192,20 20-96,31-12 128,44-23-128,41-22-1376,13-7 704,50-1-3392,50-10 2208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1:30:35.8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206 1 6880,'14'19'1198,"1"0"0,32 32 0,-30-35-979,-1 1-1,0 1 1,24 38 0,35 80 678,-21-36-2,5 4 213,57 144 1,-100-207-773,-2 0 0,-2 1 1,-2 0-1,-1 1 0,-3 1 0,3 85 0,-12-79-37,-1 0 0,-3 0-1,-2 0 1,-2-1 0,-2 0-1,-39 91 1,34-101-570,-2-1 0,-1-1 0,-2-2 0,-2 0 0,-38 42-1,-50 47-2133,81-86 774,-60 63-3357,73-83 4001,-2 1 1,0-2 0,-27 17-1,-88 36-2394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19:50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1 562 2496,'3'-1'459,"0"0"-1,0 0 1,0-1 0,0 1 0,-1-1-1,1 0 1,0 0 0,-1 0-1,1 0 1,2-4 0,34-31-135,-23 17-207,-2-1 0,22-43 0,14-48 121,-22 46-11,-1 1-35,-27 65-193,0 0 0,0 0 0,0 1 1,0-1-1,0 0 0,0 0 0,0 0 0,0 0 0,0 0 0,0 0 0,0 0 0,0 0 0,1 0 0,-1 0 0,0 0 0,0 0 0,0 0 0,0 0 0,0 0 0,0 0 0,0 0 0,0 0 0,0 0 0,0 0 0,0 0 0,0 0 0,0 0 0,0 0 0,0 0 0,0 0 0,0 0 0,1 0 0,-1 0 1,0 0-1,0 0 0,0 0 0,0 0 0,0 0 0,0 0 0,0 0 0,0 0 0,0 0 0,0 0 0,0 0 0,0 0 0,0 0 0,0 0 0,0 0 0,0-1 0,0 1 0,0 0 0,0 0 0,0 0 0,0 0 0,0 0 0,0 0 0,2 9 27,-3 16 35,-33 264 344,10-107-52,-23 123 500,31-214-624,12-50-47,4-31 26,-1 1 1,-1-1 0,1 1 0,-2-1 0,-3 10 0,9-31 81,-1 0-1,0-1 1,0-12 0,4-21-318,24-118 193,6-16-266,-7 51 8,20-80-153,15 7-205,-57 185 416,0-1-1,0 1 0,2 1 0,0-1 1,0 1-1,2 1 0,-1 0 0,2 1 1,25-24-1,-36 36 29,1 0 0,-1-1-1,1 1 1,-1 0 0,1 0 0,-1 0 0,1 0-1,0 1 1,-1-1 0,1 0 0,0 1-1,0-1 1,-1 1 0,1-1 0,0 1 0,0 0-1,0 0 1,0 0 0,0 0 0,-1 0 0,1 0-1,0 1 1,0-1 0,0 1 0,0-1 0,-1 1-1,1-1 1,0 1 0,-1 0 0,1 0 0,0 0-1,-1 0 1,1 0 0,-1 0 0,0 1 0,2 1-1,3 3 27,-1 1-1,0 0 0,-1 0 1,1 1-1,-1-1 0,-1 1 0,0 0 1,5 16-1,-3-1 28,6 46-1,-9-52 47,-1 0 0,-1 0 1,-1 0-1,0 0 0,-1-1 0,-1 1 0,-9 30 0,8-37 29,0 0-1,0 0 1,-1 0 0,0-1-1,-1 1 1,0-1 0,-1 0 0,0-1-1,0 0 1,-1 0 0,0 0-1,0-1 1,-11 7 0,7-7-32,1 0 1,-1-1-1,-1-1 0,1 0 1,-1-1-1,0 0 0,0-1 1,0 0-1,0-1 0,0 0 1,-26-1-1,39-1-172,0 0 0,-1 0-1,1 0 1,0 0 0,-1 0 0,1 0 0,0 0 0,-1 0 0,1 0 0,0 0-1,0 0 1,-1 0 0,1 0 0,0 0 0,-1 0 0,1 0 0,0 0 0,0 0-1,-1 0 1,1-1 0,0 1 0,0 0 0,-1 0 0,1 0 0,0 0 0,0-1-1,-1 1 1,1 0 0,0 0 0,0-1 0,0 1 0,-1 0 0,1 0 0,0-1 0,0 1-70,0-1 0,9-3-3053,4 2 246,4 1 976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19:55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1266 3392,'3'2'3258,"-3"-2"-3198,7-5 999,6-9-396,15-24 34,7-11-139,46-81 0,45-114 1250,-98 194-1963,-28 50 151,0 0-1,1 0 1,-1 0-1,0-1 1,0 1-1,1 0 1,-1 0-1,0 0 1,0 0-1,1 0 1,-1 0 0,0 0-1,0 0 1,1 0-1,-1 0 1,0 0-1,0 0 1,1 0-1,-1 0 1,0 0-1,0 0 1,1 0-1,-1 0 1,0 0-1,0 0 1,1 0-1,-1 0 1,0 1-1,0-1 1,0 0-1,1 0 1,-1 0-1,0 0 1,0 1-1,0-1 1,1 0-1,6 7 6,-5-4-13,0 0 0,0 0 0,-1 0 0,1 1 0,0-1-1,-1 1 1,0-1 0,0 1 0,0 0 0,0-1 0,-1 5 0,1 5 57,-2 23-1,1-23 55,-5 64 112,-1 38 31,6-104-188,1 0 1,0-1-1,0 1 1,1 0-1,4 14 0,-5-22-18,0-1 0,0 1-1,0 0 1,0-1-1,0 1 1,1-1 0,-1 1-1,1-1 1,0 1-1,-1-1 1,1 0-1,0 0 1,0 0 0,1 0-1,-1 0 1,0-1-1,1 1 1,-1-1-1,1 1 1,-1-1 0,1 0-1,0 0 1,-1 0-1,5 1 1,-3-2 1,-1 0-1,0-1 1,1 1 0,-1 0 0,1-1-1,-1 0 1,0 0 0,0 0-1,1 0 1,-1 0 0,0-1 0,0 1-1,3-4 1,3 0 14,-1-1 1,0-1-1,9-8 1,9-15-14,-1 0 0,40-65 1,-47 67-127,-14 22 51,0 0 0,1 1 1,-1-1-1,1 1 1,0 0-1,7-6 1,-11 11 31,-1 0 1,0-1 0,0 1-1,0 0 1,0 0-1,0 0 1,1 0 0,-1 0-1,0 0 1,0 0 0,0-1-1,1 1 1,-1 0 0,0 0-1,0 0 1,0 0 0,1 0-1,-1 0 1,0 0-1,0 0 1,0 0 0,1 0-1,-1 0 1,0 0 0,0 0-1,0 0 1,0 0 0,1 1-1,-1-1 1,0 0-1,0 0 1,0 0 0,1 0-1,-1 0 1,0 0 0,0 0-1,0 0 1,0 1 0,0-1-1,1 0 1,-1 0 0,0 0-1,0 0 1,0 1-1,0-1 1,0 0 0,0 0-1,0 0 1,0 1 0,0-1-1,0 0 1,0 0 0,0 0-1,0 1 1,0-1 0,0 0-1,0 0 1,0 0-1,0 0 1,0 1 0,0-1-1,0 0 1,0 0 0,0 1-1,-2 20-121,1-12 61,-8 65-253,-1 16 121,9-77 214,1 1 1,1-1 0,0 1 0,4 19-1,-4-30 27,0 0 0,0 0 0,0 0 0,0 0-1,0-1 1,1 1 0,-1 0 0,1-1 0,-1 1-1,4 2 1,-4-4-23,-1-1-1,1 1 0,0-1 1,-1 1-1,1-1 1,0 1-1,-1-1 0,1 0 1,0 1-1,0-1 0,-1 0 1,1 0-1,0 0 1,0 1-1,-1-1 0,1 0 1,0 0-1,0 0 0,0 0 1,-1-1-1,1 1 0,0 0 1,0 0-1,0 0 1,-1-1-1,1 1 0,0 0 1,0-1-1,-1 1 0,1 0 1,0-1-1,-1 1 1,1-1-1,-1 1 0,1-1 1,0 1-1,-1-1 0,1 0 1,-1 1-1,1-2 1,4-4 37,-1 0 1,0 0 0,-1 0-1,1 0 1,-1-1 0,-1 1 0,1-1-1,-1 0 1,0 0 0,0 0-1,-1 0 1,1-11 0,-1 2 25,-1 0 0,-1 0 0,0-1 0,-6-26 1,6 38-118,-1-1 0,0 1 1,0 0-1,0 0 1,-1 0-1,0 0 1,-6-8-1,8 12 11,0-1-1,0 1 1,0 0-1,0-1 0,0 1 1,-1 0-1,1 0 1,0-1-1,-1 1 1,1 0-1,-1 1 1,1-1-1,-1 0 1,1 0-1,-1 1 1,0-1-1,1 1 1,-1-1-1,0 1 1,1-1-1,-1 1 1,0 0-1,0 0 1,1 0-1,-1 0 1,0 0-1,-3 1 1,-10 8-579,15-8 592,0-1 1,0 0-1,0 0 0,0 0 1,-1 1-1,1-1 0,0 0 1,0 0-1,0 0 0,0 1 1,0-1-1,0 0 1,0 0-1,0 0 0,0 1 1,0-1-1,0 0 0,0 0 1,0 1-1,0-1 0,0 0 1,0 0-1,0 1 0,0-1 1,0 0-1,0 0 0,0 1 1,10 5 14,-5-5-8,-1 0 0,0-1 0,0 0 0,1 0 0,-1-1 1,0 1-1,0-1 0,0 0 0,8-2 0,-3 1 15,166-45 9,41 11-105,-63 12 411,-147 22-253,-6 2-61,0 0 1,1 0-1,-1 0 0,0-1 0,1 1 0,-1 0 0,0 0 0,1 0 1,-1 0-1,0 0 0,1-1 0,-1 1 0,0 0 0,1 0 0,-1 0 1,0 0-1,1 0 0,-1 0 0,0 0 0,1 0 0,-1 1 0,0-1 1,1 0-1,-1 0 0,0 0 0,1 0 0,-1 0 0,0 0 0,1 1 1,-1-1-1,1 1 0,-18 4 93,6 3-187,1 1 0,0 0 1,1 1-1,0 0 1,0 0-1,1 1 0,-12 20 1,-13 18-63,30-45 116,-44 62-265,42-56 239,0-1 0,0 1 0,0 0 0,2 0 0,-6 19 0,9-26 49,-1 0 0,1 1 0,0-1 0,0 1 0,1-1 0,-1 0 0,1 1 0,-1-1 0,1 0 0,0 0 0,2 4 0,-3-5 23,1-1 0,-1 1-1,1-1 1,0 0-1,0 1 1,0-1 0,0 0-1,0 1 1,0-1-1,0 0 1,0 0 0,0 0-1,1 0 1,-1 0 0,0 0-1,1 0 1,-1 0-1,1-1 1,-1 1 0,1 0-1,-1-1 1,1 1-1,0-1 1,-1 0 0,3 1-1,1-2 40,0 1-1,0-1 1,0 0-1,0 0 1,0 0-1,-1 0 1,1-1-1,0 0 1,-1 0-1,1 0 1,-1-1-1,0 0 1,0 1-1,0-1 1,0-1-1,0 1 1,5-7-1,0-1-18,-1-1 0,1 0-1,-2 0 1,0-1-1,6-14 1,102-243 358,-82 190-353,17-76 163,-43 127-243,-2-1 0,-1 0 1,-1 0-1,-2-1 0,-4-49 1,3 70-45,-1 1 1,-1-1 0,0 1 0,0-1-1,-7-16 1,9 25 57,-1 1 0,1-1 0,0 0 0,-1 0 0,1 0 0,0 0 0,-1 1 0,1-1 0,-1 0-1,1 1 1,-1-1 0,0 0 0,1 1 0,-1-1 0,0 1 0,1-1 0,-1 0 0,0 1 0,0 0 0,1-1 0,-2 0 0,1 1-4,1 1 1,-1-1 0,0 0 0,1 0 0,-1 0 0,1 0-1,-1 1 1,0-1 0,1 0 0,-1 1 0,1-1 0,-1 0-1,1 1 1,-1-1 0,1 1 0,-1-1 0,1 1 0,-1-1 0,1 1-1,0-1 1,-1 1 0,-3 5-100,1 0 0,0 1 0,0-1-1,-2 8 1,-10 36-188,-17 89 0,22-81 337,3-21-35,-3 40 1,8 113 519,3-104-316,3 11-37,-2-82-90,0-1 0,1 1-1,1-1 1,8 23-1,-10-34-19,-1 1-1,1 0 1,0-1-1,0 0 1,1 1-1,-1-1 1,1 0-1,0 0 1,-1 0 0,1 0-1,0-1 1,1 1-1,-1-1 1,0 0-1,1 0 1,-1 0-1,1 0 1,0-1-1,0 1 1,4 0-1,-4-1 19,1 0-1,-1-1 1,1 0 0,-1 0-1,1 0 1,0 0-1,-1-1 1,1 1-1,-1-1 1,1-1-1,-1 1 1,1 0-1,-1-1 1,0 0-1,0 0 1,0 0-1,5-5 1,0 0-3,0 0-1,-1-1 1,0 0 0,-1 0 0,12-17 0,29-53 34,-34 53-83,50-96 108,-17 29-173,-41 80-24,-1 1 0,0-1 0,3-13 0,-7 19-769,-5 13 472,-6 16 146,2 5 121,1 1 0,-2 31 0,0-2 243,6-41-87,0 0 1,2 0 0,0 0 0,0-1 0,2 1 0,0 0 0,1 0 0,1 0 0,1-1 0,8 27 0,-11-41-16,-1-1 1,1 1 0,0 0 0,0 0 0,0-1-1,-1 1 1,2-1 0,-1 1 0,0-1 0,0 1-1,0-1 1,1 0 0,-1 1 0,0-1 0,1 0-1,-1 0 1,1 0 0,0 0 0,-1 0 0,1-1 0,0 1-1,0 0 1,-1-1 0,1 1 0,0-1 0,0 0-1,0 0 1,0 1 0,-1-1 0,1 0 0,0 0-1,0-1 1,0 1 0,2-1 0,3-2 17,-1-1-1,1 0 1,-1 0 0,0 0-1,0-1 1,-1 0 0,1 0-1,8-12 1,-4 4-28,0 0 1,-1-1-1,7-15 1,-1-2-10,-1 0 0,16-54 0,-26 64-75,-4 19 18,0-1 0,0 1 1,1-1-1,-1 1 0,1-1 0,0 1 0,0-1 0,1-1 0,-3 9-105,-1 1 1,2 0-1,-1 0 1,1 0-1,0-1 0,0 1 1,2 9-1,-1 13 53,8 132 258,-8-154-109,0 0 0,1 0 0,3 11 0,-4-15 1,0 1 0,1-1 0,-1 0 0,0 1-1,1-1 1,-1 0 0,1 0 0,0 0 0,-1 0 0,1 0 0,3 2-1,-4-4-18,0 1 0,0-1-1,0 0 1,0 0 0,-1 0-1,1 0 1,0 1 0,0-1-1,0 0 1,0-1-1,0 1 1,-1 0 0,1 0-1,0 0 1,0 0 0,0-1-1,0 1 1,0 0-1,-1-1 1,2 0 0,16-10 79,-18 10-107,12-8 24,-1-2 0,15-18 1,-7 7-5,32-33-51,-19 17 32,2 2-1,2 2 1,43-33-1,-22 24-314,-57 43 315,1-1-1,0 1 0,0-1 0,-1 1 0,1-1 0,0 1 0,-1-1 0,1 0 0,-1 1 0,1-1 1,-1 0-1,1 1 0,0-2 0,-1 1-8,0 1 0,0-1 0,0 1 1,0-1-1,-1 1 0,1 0 0,0-1 1,0 1-1,0-1 0,-1 1 0,1 0 0,0-1 1,0 1-1,-1 0 0,1-1 0,0 1 0,-1 0 1,1 0-1,0-1 0,-1 1 0,1 0 0,0 0 1,-1-1-1,1 1 0,-1 0 0,1 0 0,-1 0 1,1 0-1,0 0 0,-1 0 0,1 0 1,-1 0-1,1 0 0,-1 0 0,-3-1-15,1 1-1,-1 0 1,0 0 0,1 0-1,-1 0 1,0 1 0,1-1-1,-1 1 1,1 0 0,-1 0-1,1 1 1,-1-1-1,1 1 1,0-1 0,-1 1-1,1 0 1,0 0 0,0 1-1,1-1 1,-5 5 0,-2 2-102,0 0 1,1 1 0,1 0 0,0 0 0,-7 12 0,6-6 55,0 1 0,1 0 1,0 0-1,-4 21 0,9-27 54,0 0 0,0 0-1,1 0 1,0 0 0,1 0-1,0 0 1,1 0 0,3 12 0,-3-18 20,0 0 0,1 0 0,0 0 0,0 0 0,0 0 0,1-1 0,-1 1 0,1-1 1,0 1-1,0-1 0,1 0 0,0 0 0,-1 0 0,1-1 0,0 1 0,1-1 0,-1 0 1,1 0-1,-1-1 0,1 1 0,0-1 0,0 0 0,0 0 0,0-1 0,6 2 1,-3-2 28,0 1 1,0-2 0,0 1 0,0-1 0,0 0 0,0-1 0,0 0 0,0 0 0,0-1 0,0 0 0,0 0 0,-1 0 0,1-1 0,-1-1 0,1 1 0,6-6 0,-2 1-104,1 0 0,-1-2 1,-1 1-1,0-1 0,0-1 1,-1 0-1,0 0 0,11-20 1,65-127 46,-27 46 93,-17 42-44,15-30-26,46-117-182,-25 26 180,-52 127-103,-12 30 28,-5 12 3,0-1-1,8-33 1,-17 39-436,0 17 480,0 0 0,0-1 0,0 1 0,0 0 0,0 0 0,0-1 0,0 1 0,-1 0 0,1 0 0,0-1 0,0 1 0,0 0 0,-1 0 0,1 0 0,0-1 0,0 1 0,-1 0 0,1 0 0,0 0 0,0 0 0,-1-1 0,1 1 0,0 0 0,0 0 0,-1 0 0,1 0 0,0 0 0,-1 0 0,1 0 0,0 0 0,0 0 0,-1 0 0,1 0 0,0 0 0,-1 0 0,1 0 0,0 0 0,-1 0 0,1 0 0,0 1 0,0-1 0,-1 0 0,1 0 0,0 0 0,0 0 0,-1 1 0,-2 1-57,0-1 1,0 1-1,0 0 0,0 1 0,0-1 0,0 1 1,1-1-1,-1 1 0,1 0 0,0 0 0,-3 5 1,-2 4 8,-8 22 1,11-25 31,-18 54 121,-27 121 0,31-109 19,-1 25-13,10-51-18,3-6 26,1 0 0,3 1 0,1 0 1,7 50-1,-1-52 39,24 82 0,-28-120-134,4 15 97,2 0 1,0-1 0,15 30-1,-22-47-65,1 0 0,0 0 0,-1 0 0,1 0 0,0 0 0,-1 0 0,1 0 0,0 0 0,0 0 0,0 0 0,0 0 0,0 0 0,0-1 0,0 1 0,0 0 0,0-1 0,0 1 0,1-1 0,-1 1 0,0-1 0,0 0 0,1 1 0,-1-1 0,0 0 0,0 0 0,1 0 0,-1 0 0,0 0 0,0 0 0,3-1 0,-1 0 15,1 0-1,0-1 1,-1 0-1,0 0 1,1 0-1,-1 0 1,0-1-1,3-2 1,10-9-28,-2-2 1,0 1-1,-1-2 1,12-20-1,13-16-216,-1 2-52,-24 32 119,0 0 1,17-17-1,-29 36 110,5-5-526,-5 14 154,-1-2 370,0 178-628,0-172 718,1 1 0,1-1 1,0 0-1,0 1 0,2-1 1,0 0-1,8 18 0,-12-29-44,1-1 1,0 1-1,-1-1 0,1 0 0,0 1 0,0-1 0,0 0 0,0 0 1,0 0-1,0 1 0,0-1 0,0 0 0,1 0 0,-1-1 1,0 1-1,1 0 0,-1 0 0,1-1 0,-1 1 0,0 0 1,1-1-1,-1 0 0,1 1 0,0-1 0,-1 0 0,1 0 0,-1 0 1,1 0-1,-1 0 0,1 0 0,-1 0 0,1 0 0,0-1 1,-1 1-1,1-1 0,1 0 0,1-1-6,1 0-1,0-1 1,-1 0 0,1 1-1,-1-1 1,0-1 0,0 1-1,0-1 1,-1 0 0,5-4-1,115-147 74,-112 141-84,-9 10-71,0 0 1,1 0 0,0 1 0,0-1 0,0 1 0,0 0-1,1 0 1,7-6 0,-11 9 42,1 1 0,-1-1 0,0 0 0,0 0 0,1 0-1,-1 0 1,0 0 0,0 0 0,1 1 0,-1-1 0,0 0 0,0 0 0,1 0 0,-1 1-1,0-1 1,0 0 0,0 0 0,1 1 0,-1-1 0,0 0 0,0 1 0,0-1 0,0 0-1,0 0 1,0 1 0,0-1 0,0 0 0,0 1 0,0-1 0,0 0 0,0 1 0,0-1-1,0 1 1,1 11-86,-3 27-49,0-26 109,1 23 1,2-31 31,-1 0 1,1 0-1,0-1 0,0 1 1,1-1-1,-1 1 1,1-1-1,4 8 1,-3-6 53,1 0 0,0-1 0,0 1 0,1-1 1,0 0-1,0 0 0,0 0 0,0-1 0,1 0 1,0 0-1,8 4 0,-11-6-4,0-1-1,1 1 1,-1-1-1,1 0 1,0 0-1,-1-1 1,1 1-1,0-1 1,-1 1-1,1-1 1,0 0 0,0-1-1,-1 1 1,1 0-1,0-1 1,-1 0-1,1 0 1,-1 0-1,1-1 1,-1 1-1,1-1 1,2-2-1,1-1 10,0 0-1,-1-1 1,0 0-1,0-1 1,-1 1-1,0-1 0,0 0 1,0 0-1,-1-1 1,0 1-1,-1-1 1,1 0-1,-1 0 0,-1 0 1,3-12-1,-4 16-48,-1-1 0,1 0 0,-1 1 1,0-1-1,0 0 0,0 0 0,-1 1 0,0-1 0,0 1 0,0-1 0,0 0 0,-4-8 0,3 10-25,0 0 0,0 0 0,-1 0 0,1 0 0,0 1 0,-1-1-1,0 1 1,0-1 0,0 1 0,0 0 0,0 0 0,0 0 0,0 1 0,-1-1 0,1 1-1,-1 0 1,1-1 0,-6 0 0,4 1-3,1 1 0,-1-1 0,1 1 0,-1-1 1,0 1-1,1 0 0,-1 1 0,1-1 0,-1 1 0,1 0 0,-1 0 0,1 1 0,0-1 0,-1 1 0,1 0 0,-7 4 0,-8 9 95,-23 24 0,77-70-17,1 2 0,1 1 0,1 2 0,55-28 0,-83 49-11,0 1-1,1 0 0,-1 0 1,1 1-1,0 0 0,0 1 1,0 0-1,0 1 0,0 0 0,17 2 1,-26-1-48,1 1 1,-1 0-1,0 0 0,0 0 1,0 0-1,0 0 1,0 1-1,0-1 0,0 0 1,0 1-1,0 0 1,0-1-1,-1 1 0,1 0 1,-1 0-1,1 0 1,-1 0-1,0 0 0,0 0 1,0 0-1,0 1 1,1 1-1,0 3 71,0 0 0,0 0-1,0 0 1,-1 1 0,0-1 0,0 9-1,-3 21 24,1-23-65,1 1 0,2 25-1,-2-26 126,1 5 182,-1-19-311,0 0-1,0 0 0,0 1 0,0-1 0,0 0 1,0 0-1,0 1 0,0-1 0,1 0 0,-1 0 1,0 1-1,0-1 0,0 0 0,0 0 1,0 0-1,0 1 0,1-1 0,-1 0 0,0 0 1,0 0-1,0 1 0,0-1 0,1 0 0,-1 0 1,0 0-1,0 0 0,1 0 0,-1 1 1,0-1-1,0 0 0,1 0 0,-1 0 0,0 0 1,0 0-1,1 0 0,-1 0 0,0 0 0,0 0 1,1 0-1,-1 0 0,0 0 0,0 0 1,1 0-1,0-1 28,0 0 1,1 0 0,-1 0 0,0 0-1,0 0 1,0-1 0,0 1 0,0 0-1,-1 0 1,1-1 0,0 1-1,1-3 1,3-5 38,10-17 70,27-37-415,-37 57 179,0 0 0,0 1 0,0 0-1,0 0 1,1 0 0,0 0 0,0 1-1,7-3 1,-12 6 79,0 0-1,0 1 0,1-1 1,-1 1-1,1-1 1,-1 1-1,0 0 1,1 0-1,-1 0 0,0 0 1,1 0-1,-1 0 1,1 0-1,-1 0 1,0 0-1,1 0 1,-1 1-1,0-1 0,1 1 1,-1-1-1,0 1 1,1 0-1,-1-1 1,0 1-1,0 0 1,0 0-1,0 0 0,0-1 1,0 1-1,2 2 1,2 4 50,-1-1 0,1 1 0,-1 0 0,5 11 1,2 3 23,-1-6-112,0 1-582,13 23 0,-20-33-121,-1 0 0,0 0 0,0 0 1,0 0-1,-1 1 0,0-1 0,0 0 0,0 8 1,-1 5-967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19:55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34 4896,'-22'-9'2208,"22"1"-1920,5 5 128,-2 6-288,2-6 96,0-2-128,3-4-64,6 9 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19:56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1 259 5152,'21'-19'2336,"37"-8"-2048,-11 7 1120,-2 7-832,35-14 704,9 6-768,6-3-192,-9 8-192,-1-4 96,-8 5-128,4-5 96,-10 8-96,1-4-2944,-9 7 1536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19:59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160 521 2912,'1'-1'157,"-1"0"0,0 0 0,0 0 0,0-1 0,0 1 0,0 0 0,-1 0 0,1 0 0,0 0 0,0 0 0,-1 0 0,1 0 0,-1-1 0,1 1 0,-1 0 0,1 0 0,-1 1 0,0-1 0,1 0 0,-1 0 0,0 0 0,0 0-1,1 0 1,-1 1 0,0-1 0,0 0 0,0 1 0,0-1 0,0 1 0,0-1 0,0 1 0,0-1 0,0 1 0,-1 0 0,1 0 0,0-1 0,0 1 0,-1 0 0,-1 0-93,0 1 0,0-1 0,0 1 0,0 0 0,0-1 0,0 1 0,1 0 0,-1 1 0,0-1 0,1 0 0,-1 1 0,1 0 0,-1-1 0,-3 5 0,-6 5 2,0 1 0,0 1 0,1 0 0,-14 22 0,22-30-56,1-1 0,0 1 0,0 0 0,0 0-1,0 0 1,1 0 0,0 0 0,-1 8 0,2-9 11,0 0 0,0-1 0,0 1 1,1-1-1,0 1 0,-1-1 0,1 1 0,1-1 0,-1 0 1,0 0-1,1 1 0,-1-1 0,1 0 0,2 3 0,1-1 46,-1 0 0,1 0 0,0 0 0,0-1 0,0 0 1,1 0-1,9 6 0,-11-8 12,1 0 0,-1 0 0,1 0 1,0 0-1,-1-1 0,1 1 1,0-1-1,0-1 0,0 1 1,0-1-1,5 1 0,-8-2-38,1 1 0,-1 0 0,1 0 1,0-1-1,-1 0 0,0 1 0,1-1 0,-1 0 0,1 0 0,-1 0 0,0-1 0,0 1 0,0 0 0,0-1 0,0 0 0,0 1 0,0-1 0,0 0 1,0 0-1,-1 0 0,1 0 0,-1 0 0,2-3 0,-1 0 13,-1 0 1,1 0-1,-1 0 0,0 0 1,-1 0-1,1 0 1,-1 0-1,0 0 0,0 0 1,-1-9-1,-2-2-115,0 0-1,-1 0 0,-1 1 1,0-1-1,-1 1 0,0 0 1,-2 0-1,-11-17 1,18 31 9,0-1 1,0 1-1,0 0 1,0-1 0,0 1-1,-1 0 1,1 0 0,-1 0-1,1 0 1,-1 0-1,1 0 1,-1 1 0,1-1-1,-3-1 1,1 2-210,4 1 59,14 2 150,-12-3 110,0 0-1,0 0 0,0 0 0,0 0 1,0-1-1,0 0 0,0 1 0,0-1 0,0 0 1,0-1-1,0 1 0,-1 0 0,1-1 1,0 0-1,-1 1 0,1-1 0,-1 0 1,0 0-1,0 0 0,1-1 0,-1 1 1,2-4-1,6-8 147,-1 0 0,15-29-1,-14 24-51,56-96 510,-9 16-631,31-51 300,-88 149-337,0 1 1,0 0-1,0 0 0,1-1 0,-1 1 0,0 0 0,0 0 0,0-1 1,0 1-1,0 0 0,0 0 0,1-1 0,-1 1 0,0 0 0,0 0 1,0 0-1,0-1 0,1 1 0,-1 0 0,0 0 0,0 0 1,1 0-1,-1 0 0,0 0 0,0-1 0,1 1 0,-1 0 0,0 0 1,0 0-1,1 0 0,-1 0 0,0 0 0,0 0 0,1 0 0,-1 0 1,0 0-1,1 0 0,1 11-306,-5 21-87,-67 465 1146,8 65-27,59-535-668,-1 19 466,-3-1-1,-15 58 1,19-93-345,2-7-81,1-1 0,-1 1 0,0 0 0,0-1 0,0 1-1,0-1 1,-1 1 0,1-1 0,-1 0 0,-1 3 0,2-5-75,1 1 0,0-1 0,0 0 0,-1 0 0,1 1 0,0-1 0,0 0 0,-1 1 0,1-1 0,0 0 0,-1 0 0,1 0 0,-1 1 0,1-1 1,0 0-1,-1 0 0,1 0 0,0 0 0,-1 0 0,1 0 0,-1 0 0,1 0 0,0 0 0,-1 0 0,1 0 0,-1 0 0,1 0 0,0 0 0,-1 0 0,1 0 0,-1 0 0,1-1 0,-1 0 6,0 1 0,0-1 0,0 0 0,0 0 0,0 0 0,0 0-1,1 0 1,-1 0 0,1 0 0,-2-2 0,0-3 0,0 0 0,0 1 0,-2-11 0,3 3-70,-1 0-1,2 0 0,0 0 0,3-23 0,-1 16 15,1-1 55,0 0-1,1 1 1,1-1 0,1 1-1,0 0 1,11-20-1,-13 31-10,1-1 0,0 1 0,1 0 0,0 0 0,1 0 0,0 1 0,0 0 0,1 1 0,0-1 0,0 2 0,1-1 0,-1 1-1,19-9 1,-1 3-438,0 2-1,49-12 1,-49 17-3164,36-4 1,-31 9 1014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0:02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1073 4320,'6'0'5069,"-5"0"-4942,13-9 1265,-7 4-1281,0-1 1,0 1 0,5-8-1,21-29 455,42-72-1,43-93 220,-38 66-306,-71 122-463,5-6-357,-10 23 418,-5 7 21,1 4-135,5 67 155,-6-12 228,4-1 1,13 88 0,-15-144-346,12 48 87,-11-48-72,0 0 0,1-1 0,-1 1 1,1-1-1,7 11 0,-9-15 14,0-1 1,0 1-1,1-1 0,-1 0 0,0 1 0,0-1 0,1 0 1,-1 0-1,0 0 0,1 0 0,0 0 0,-1 0 1,1 0-1,-1-1 0,1 1 0,0-1 0,-1 1 0,1-1 1,0 1-1,0-1 0,-1 0 0,1 0 0,0 0 0,2 0 1,1-1 48,-1 0 1,1-1 0,-1 0 0,1 1-1,-1-1 1,0-1 0,0 1-1,7-6 1,33-27 52,-2-2 1,57-65-1,-56 57-22,83-91 76,-118 128-156,0 0 0,-1 0 0,0 0-1,-1-1 1,1 1 0,4-12-1,-10 19-37,-1 1-1,0 0 1,0 0-1,0-1 0,1 1 1,-1 0-1,0 0 0,0-1 1,0 1-1,0 0 1,0-1-1,0 1 0,0 0 1,1-1-1,-1 1 0,0 0 1,0-1-1,0 1 1,0 0-1,0-1 0,-1 1 1,1 0-1,0-1 0,0 1 1,0 0-1,0-1 1,0 1-1,0 0 0,0 0 1,-1-1-1,1 1 0,0 0 1,0 0-1,0-1 1,-1 1-1,1 0 0,0 0 1,0-1-1,-1 1 0,1 0 1,0 0-1,0 0 1,-1 0-1,1-1 0,0 1 1,-1 0-1,1 0 0,0 0 1,-1 0-1,1 0 1,0 0-1,-1 0 0,1 0 1,0 0-1,-1 0 0,1 0 1,0 0-1,0 0 1,-1 0-1,1 0 0,0 0 1,-1 0-1,1 1 0,0-1 1,-1 0-1,1 0 0,0 0 1,-5 2-106,1-1 0,-1 1-1,1 0 1,-6 3 0,-6 6 89,0 0 0,1 1 0,1 1 0,0 0 0,1 1 0,0 1 0,1-1 0,-18 32 0,17-24 72,1 0 0,2 0-1,0 1 1,1 1-1,1 0 1,-6 35 0,13-52 18,0-1 1,1 0-1,0 1 1,0-1-1,0 1 1,2 8 0,-2-14-47,0 0 1,0 0 0,0 0 0,1 0-1,-1 0 1,0 0 0,1 0-1,-1 1 1,1-1 0,-1-1 0,1 1-1,-1 0 1,1 0 0,0 0 0,-1 0-1,1 0 1,0 0 0,0-1 0,0 1-1,0 0 1,0-1 0,0 1 0,0-1-1,0 1 1,0-1 0,0 1 0,0-1-1,0 0 1,0 1 0,0-1 0,0 0-1,0 0 1,0 0 0,0 0 0,0 0-1,1 0 1,-1 0 0,0 0 0,0 0-1,0-1 1,0 1 0,0 0 0,2-1-1,1-1 26,0 0-1,0 0 0,0-1 0,0 1 1,0-1-1,0 0 0,0 0 0,-1 0 1,0-1-1,1 1 0,3-6 0,4-7 72,13-25-1,-14 23-18,80-144-348,-85 149 181,-5 12 45,1-1-1,-1 1 1,1-1-1,-1 1 1,1-1-1,-1 1 1,1 0-1,0-1 1,2-1-1,-7 24-1041,2-5 1003,0 1 0,1-1-1,0 1 1,4 28 0,-3-40 71,1 1 0,0 0 0,1-1 0,-1 1 1,1-1-1,0 0 0,0 1 0,1-1 1,0 0-1,0 0 0,0-1 0,0 1 0,1-1 1,-1 1-1,1-1 0,0 0 0,7 5 1,-7-7 22,-1-1 1,1 1 0,-1 0 0,1-1 0,0 0 0,0 0 0,0 0 0,-1 0 0,1 0 0,0-1 0,0 0 0,0 0 0,0 0 0,0 0 0,0-1 0,0 1 0,0-1 0,0 0 0,-1 0 0,1-1-1,0 1 1,-1-1 0,5-2 0,6-4 6,0 0 0,-1-2 0,0 1 0,13-14 0,261-208 257,-272 221-200,-12 8-69,-1 1 0,1 0 1,-1 0-1,0-1 1,0 0-1,0 1 0,0-1 1,0 0-1,0 0 1,0 0-1,-1 0 0,1 0 1,0 0-1,1-5 0,-3 6-32,0 1-1,0 0 1,0 0-1,0 0 1,0 0-1,0 0 1,0 0-1,0-1 1,0 1-1,0 0 0,0 0 1,0 0-1,0 0 1,0 0-1,0 0 1,0 0-1,0-1 1,0 1-1,0 0 1,0 0-1,0 0 0,0 0 1,0 0-1,0 0 1,-1 0-1,1 0 1,0 0-1,0 0 1,0-1-1,0 1 1,0 0-1,0 0 0,0 0 1,0 0-1,-1 0 1,1 0-1,0 0 1,0 0-1,0 0 1,0 0-1,0 0 1,0 0-1,0 0 0,-1 0 1,1 0-1,0 0 1,0 0-1,0 0 1,0 0-1,0 0 1,0 0-1,-12 3-249,-9 6 90,8 1 94,0-1 0,1 2 0,0 0 0,0 0 0,2 1 0,-1 0 0,-10 18 0,0 2 21,-31 68 0,44-82 28,1 0 0,-8 27 0,14-37 56,-1 0-1,1-1 1,0 1 0,1 0 0,-1 0 0,2 0-1,-1-1 1,1 1 0,2 8 0,-3-15-25,0 0 1,1 0-1,-1 1 1,1-1-1,-1 0 0,1 0 1,-1 0-1,1 0 1,0 0-1,-1 0 1,1 0-1,0 0 0,0-1 1,0 1-1,0 0 1,0 0-1,-1-1 1,1 1-1,1 0 0,-1-1 1,0 1-1,0-1 1,0 1-1,0-1 1,0 0-1,0 0 1,1 1-1,-1-1 0,0 0 1,0 0-1,0 0 1,1 0-1,-1 0 1,0 0-1,2-1 0,3 0 72,0-1-1,0 1 0,0-1 0,0-1 0,6-2 0,-1-1-22,0-1 1,-1 0-1,1 0 0,-2-1 1,12-11-1,40-48-48,-55 60-18,56-67-64,75-116 0,-116 156 37,-2-1-1,-2-1 0,-1 0 1,-1-1-1,-3-1 1,12-52-1,-4-40 107,-19 110-206,0 0-1,-1 1 1,-1-1-1,-5-33 0,6 53 121,0 0-1,0-1 0,0 1 0,0 0 0,0-1 0,0 1 0,0-1 0,0 1 0,-1 0 1,1-1-1,0 1 0,0 0 0,0-1 0,0 1 0,0-1 0,-1 1 0,1 0 0,0-1 0,0 1 1,0 0-1,-1 0 0,1-1 0,0 1 0,-1 0 0,1 0 0,0-1 0,0 1 0,-1 0 0,1 0 1,-1 0-1,1-1 0,0 1 0,-1 0 0,1 0 0,0 0 0,-1 0 0,1 0 0,0 0 1,-1 0-1,1 0 0,-1 0 0,1 0 0,0 0 0,-1 0 0,1 0 0,-1 0 0,1 0 0,-1 1 1,0 0-30,-1 0 1,1 0 0,0 0 0,0 0 0,-1 0 0,1 0-1,0 1 1,0-1 0,-1 3 0,-9 16-159,1 0-1,-13 42 1,-6 47-73,14-50 217,7-25 164,2 1 0,1 0 1,1 1-1,2-1 0,2 1 0,1-1 0,2 0 0,1 1 0,2-1 0,1-1 0,21 60 1,-28-94-106,9 19 267,-9-18-237,1-1-1,-1 1 1,0-1 0,1 1-1,-1 0 1,0-1 0,1 1-1,-1-1 1,1 1 0,-1-1-1,1 0 1,-1 1 0,1-1-1,-1 1 1,1-1 0,0 0-1,-1 1 1,1-1 0,0 0-1,-1 0 1,1 1 0,0-1-1,-1 0 1,1 0 0,0 0-1,-1 0 1,1 0 0,0 0-1,0 0 1,3-2 38,0 0 0,-1 0 0,0 0 0,1 0 0,-1-1 0,0 1 0,0-1 0,0 0 0,-1 0 0,1 0 0,3-6 0,3-4-113,10-25 0,-11 21-27,17-30-230,33-43 0,-48 75 112,-7 10 120,4-5-582,-4 10 305,-2 6 149,5 149-369,-3-126 729,2 0-1,0-1 1,13 37 0,-15-58-97,-1-1 0,1 0 1,0 0-1,1 1 0,-1-2 1,1 1-1,0 0 0,1-1 1,9 10-1,-11-13-26,-1 0-1,1 0 1,0 0 0,0 0-1,0 0 1,0-1 0,0 1-1,1-1 1,-1 0 0,0 0-1,1 0 1,-1 0 0,1-1-1,-1 1 1,0-1 0,1 0-1,-1 0 1,1-1 0,-1 1-1,1 0 1,4-2-1,1-2 19,0 1-1,0-1 0,0-1 0,0 0 0,-1 0 0,0 0 1,15-14-1,-2 0 92,26-32 0,43-73-600,-82 110 177,1 1 0,7-20-1,-19 43 94,1 0 0,0 1-1,0-1 1,1 1 0,1 18-1,5 68 182,-4-90 79,0 0-1,0 0 1,1 0-1,0-1 1,0 1-1,1 0 1,0-1-1,0 0 1,1 1-1,-1-1 1,1-1-1,6 8 1,-9-12-55,-1-1 1,1 0 0,-1 1 0,1-1 0,-1 1 0,1-1 0,-1 0 0,1 1-1,-1-1 1,1 0 0,0 1 0,-1-1 0,1 0 0,0 0 0,-1 0 0,1 0-1,-1 0 1,1 0 0,0 0 0,-1 0 0,1 0 0,0 0 0,-1 0 0,1 0 0,0 0-1,-1 0 1,1 0 0,-1-1 0,1 1 0,0 0 0,-1 0 0,1-1 0,-1 1-1,1-1 1,-1 1 0,1 0 0,-1-1 0,1 1 0,-1-1 0,1 1 0,-1-1-1,1 0 1,1-2 34,0 0 0,0 0-1,0 0 1,-1-1-1,3-3 1,2-13 116,0 0 0,-1 0 0,4-38 0,-8 46-166,0 1-1,-1-1 0,0 1 1,-1-1-1,-1 0 0,0 1 0,0 0 1,-5-14-1,5 19-72,0 2 3,1 0 1,-1-1 0,0 1-1,0 0 1,0 1-1,0-1 1,-1 0 0,1 1-1,-1-1 1,0 1 0,0 0-1,-1 0 1,-5-5-1,9 8 62,0 0 0,0 0 0,0 0 0,0 0 0,0 0 0,0 0 0,0 0 0,1 0-1,-1 0 1,0 0 0,0 0 0,0 0 0,0 0 0,0 0 0,0 0 0,0 0 0,0 0-1,0 0 1,0 0 0,0 0 0,1 0 0,-1 0 0,0 0 0,0 0 0,0 0 0,0 0-1,0 0 1,0 0 0,0 0 0,0 0 0,0 0 0,0-1 0,0 1 0,0 0 0,0 0-1,0 0 1,0 0 0,0 0 0,0 0 0,0 0 0,0 0 0,0 0 0,0 0-1,1 0 1,-1 0 0,0-1 0,0 1 0,0 0 0,-1 0 0,1 0 0,0 0 0,0 0-1,0 0 1,0 0 0,0 0 0,14 1 273,-3 1-120,13-1-73,0-1-1,0-1 0,0-1 1,0-1-1,36-10 0,-11 3-994,-13 6-2016,-22 4 1648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0:03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28 5888,'-37'-7'2688,"32"2"-2336,5 2-64,5-2-224,4-2-800,6 7 384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0:07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1253 2144,'-10'-9'7095,"17"2"-6550,-1-1 0,0 1-1,6-13 1,97-256 1603,-51 121-1672,-43 122-390,-8 20 130,6-22 0,-12 30-415,-2 6-114,-4 13 62,-1 31 434,-1 85 0,8-112-57,0 1-1,1-1 1,1 0-1,1 0 1,1 0-1,0 0 1,12 26 0,-14-38-67,0 0 1,1 0 0,0 0 0,0-1-1,1 1 1,-1-1 0,1 0 0,0-1 0,6 5-1,-7-6-2,0 0-1,0 0 0,1-1 1,-1 0-1,0 0 0,1 0 1,0 0-1,-1-1 0,1 0 1,0 0-1,0 0 0,0 0 1,9-1-1,-6 0 5,-1-1 1,1 0-1,-1 0 0,0-1 0,1 0 0,-1 0 0,0-1 1,0 0-1,-1 0 0,1 0 0,-1-1 0,1 0 0,-1-1 1,0 1-1,-1-1 0,7-6 0,-1-3 16,-1 0 0,0 0 0,11-22-1,20-53-49,-26 58 162,9-37 31,-21 54-488,2 1 0,-1 0 0,2 0 1,0 0-1,13-21 0,-19 34 262,0 0 0,0 0 0,0 0 1,0 0-1,0 0 0,0 0 0,0-1 0,0 1 0,0 0 0,0 0 0,0 0 0,0 0 0,0 0 0,0 0 1,0 0-1,0 0 0,1 0 0,-1 0 0,0 0 0,0 0 0,0 0 0,0 0 0,0 0 0,0 0 1,0 0-1,0 0 0,0 0 0,0 0 0,0 0 0,0 0 0,0 0 0,0 0 0,0 0 0,0 0 0,0 0 1,1 0-1,-1 0 0,0 0 0,0 0 0,0 0 0,0 0 0,0 0 0,0 0 0,0 0 0,0 0 0,0 0 1,0 0-1,0 0 0,0 0 0,0 0 0,0 0 0,0 0 0,0 0 0,0 0 0,0 0 0,0 1 1,0-1-1,0 0 0,0 0 0,0 0 0,0 0 0,2 6-183,-3 8 51,-4 24 18,-27 153 213,26-156 87,0-3 109,-1 0-1,-12 33 0,19-63-253,-1-1 0,1 0 0,-1 1-1,1-1 1,-1 0 0,0 1 0,1-1-1,-1 0 1,0 0 0,0 0 0,0 0-1,0 0 1,0 0 0,0 0-1,0 0 1,-1 0 0,1 0 0,0-1-1,0 1 1,-1-1 0,1 1 0,0-1-1,-1 1 1,1-1 0,-1 1-1,1-1 1,0 0 0,-1 0 0,1 0-1,-1 0 1,1 0 0,-1 0 0,1 0-1,0-1 1,-2 1 0,0-1-50,1 0 1,-1 0 0,1 0-1,-1-1 1,1 1 0,-1-1-1,1 1 1,0-1 0,0 0-1,0 0 1,0 0 0,0 0-1,0 0 1,1 0 0,-1 0-1,1-1 1,-3-3-1,4 5 0,0 1 0,0 0 0,-1 0 0,1 0 0,0-1-1,0 1 1,0 0 0,0-1 0,0 1 0,0 0 0,0 0 0,0-1-1,0 1 1,0 0 0,-1 0 0,1-1 0,1 1 0,-1 0-1,0-1 1,0 1 0,0 0 0,0 0 0,0-1 0,0 1-1,0 0 1,0 0 0,0-1 0,0 1 0,1 0 0,-1 0-1,0-1 1,0 1 0,0 0 0,0 0 0,1 0 0,-1-1-1,0 1 1,0 0 0,0 0 0,1 0 0,-1 0 0,0 0 0,0-1-1,1 1 1,-1 0 0,0 0 0,1 0 0,-1 0 0,0 0-1,0 0 1,1 0 0,19 2-553,-9-1 452,-6-1 89,0 1-1,1 0 0,-1 0 1,0 0-1,5 2 0,23 5 130,35-2 279,77 5 476,-144-11-858,-1-1 0,0 1 1,1 0-1,-1 0 0,0 0 1,0-1-1,1 1 0,-1 0 1,0 0-1,0-1 0,1 1 1,-1 0-1,0 0 0,0-1 1,0 1-1,1 0 0,-1-1 1,0 1-1,0 0 0,0-1 1,0 1-1,0 0 0,0-1 1,0 1-1,0 0 0,0-1 1,0 1-1,0 0 0,0-1 1,0 1 4,0-5-359,1 4 157,2-1 143,-1-2-79,2-1 214,-1 3-77,0 0 0,-1 0 0,1 0-1,-1 0 1,1-1 0,-1 1-1,0-1 1,4-5 0,3-4 159,96-112-16,-34 38-25,-52 64-98,-2-1 0,25-42 0,-42 64-39,1 0-1,-1 0 0,1 1 1,-1-1-1,1 0 0,-1 0 1,1 0-1,-1 0 1,0 0-1,0 0 0,0 0 1,1 0-1,-1 0 1,0 0-1,0 0 0,-1 0 1,1 0-1,0 0 0,0 0 1,0 0-1,-1 0 1,0-2-1,1 2 2,-1 1 0,1-1 1,-1 1-1,1-1 0,-1 1 0,0 0 0,1-1 0,-1 1 1,0 0-1,1-1 0,-1 1 0,0 0 0,1 0 1,-1 0-1,0-1 0,0 1 0,1 0 0,-1 0 0,0 0 1,1 0-1,-1 0 0,0 0 0,0 1 0,1-1 1,-1 0-1,0 0 0,1 0 0,-1 1 0,-1 0 0,-5 2-38,-1 1 0,1 0-1,0 0 1,0 1 0,1 0-1,-1 0 1,1 0 0,0 1-1,1 0 1,-6 7 0,-4 8-97,-24 41 1,32-48 115,0 0 0,0 0-1,1 0 1,1 1 0,-4 20-1,8-31 48,0 0-1,0 1 0,1-1 0,-1 1 0,1-1 1,0 1-1,1-1 0,-1 1 0,1-1 0,0 1 1,0-1-1,0 0 0,0 1 0,1-1 0,0 0 0,0 0 1,0 0-1,0 0 0,1-1 0,-1 1 0,1 0 1,5 4-1,-2-3 76,0 0 1,0-1 0,0 0-1,1 0 1,0 0-1,0-1 1,0 0 0,11 3-1,-13-5-18,0 1-1,0-2 1,1 1-1,-1-1 1,0 1-1,1-1 1,-1-1-1,0 1 1,1-1 0,-1 0-1,0 0 1,9-4-1,-6 2-5,-1-1 0,0 0 0,0 0 0,-1 0 0,1-1 0,-1 0 0,0 0 0,0-1 0,-1 0 0,1 0 0,-1 0 0,-1-1 0,8-11 0,-7 8-27,-1 0 1,1 0-1,-2 0 0,1-1 1,-1 1-1,-1-1 0,0 0 1,-1 0-1,1-16 0,-3 17-51,0-1 0,-1 1 0,0-1 0,-1 1-1,0 0 1,-1 0 0,0 0 0,-10-18-1,12 25-17,-1-1 0,1 1 0,-1-1 0,0 1 0,-1 0 0,1 0 0,-5-3 0,-28-19-84,33 23 120,-23-14-564,23 15 208,6 2 128,-3 0 123,7 0-86,6 2 239,1 0 0,-1-1-1,1 0 1,0-1-1,-1 0 1,1-1-1,0-1 1,0 0-1,0-1 1,-1 0 0,1-1-1,-1-1 1,0 0-1,0 0 1,0-2-1,-1 0 1,20-11-1,22-18 199,119-84 92,-141 92-265,-2-1-1,-1-2 0,43-58 0,57-112 73,-49 45-688,-80 152 26,-4 5 137,-3 4 102,-16 22 80,-34 55-1,-9 40 361,36-61-113,-50 114 70,70-150-66,2 0 1,1 1 0,1 0 0,2 0-1,-2 31 1,5-31 122,1 0 1,1-1-1,8 42 0,-8-59-146,1 1 0,1-1-1,0 0 1,0-1 0,0 1 0,1-1 0,1 1 0,-1-1 0,1 0-1,0-1 1,1 1 0,0-1 0,13 12 0,-16-17 2,0 0 0,0 0 0,0 0 0,1 0 1,-1 0-1,1 0 0,-1-1 0,1 0 0,-1 0 1,1 0-1,0 0 0,0 0 0,0-1 0,4 1 0,-2-2-12,-1 1-1,0-1 1,0 0-1,0 0 1,0-1-1,0 1 0,0-1 1,-1 0-1,7-4 1,4-4 21,-1 0 1,-1-1 0,0 0-1,0-1 1,11-14-1,21-32 70,-9 13-27,-16 17-107,-13 16-287,-6 10-8,-2 3-140,-4 6 429,1 0 0,0 0 0,0 1 1,0 0-1,1-1 0,-4 17 0,2-8 44,1-3-2,2 0 0,-1 0 1,2 0-1,-1 1 0,2-1 0,0 0 0,1 1 1,3 19-1,-3-29 14,0 0 0,0 1 1,1-1-1,0 0 1,0 0-1,0 0 0,0 0 1,0 0-1,1 0 0,0-1 1,0 1-1,0-1 0,7 6 1,-9-8-11,1 0 1,-1 0 0,0 0-1,1-1 1,-1 1-1,0 0 1,1-1 0,-1 1-1,1-1 1,-1 1-1,1-1 1,-1 0 0,1 0-1,-1 0 1,1 0-1,0 0 1,2 0 0,-2-1-7,-1 0 1,1 1 0,0-1 0,-1 0 0,1 0 0,0 0 0,-1 0 0,1-1 0,-1 1 0,0 0 0,1-1 0,-1 1 0,0-1 0,0 1 0,0-1 0,0 1 0,0-1-1,1-2 1,4-10 37,-1 1 0,0-1 0,0 0 0,-2-1 0,1 1 0,-2-1 0,0 1-1,-1-1 1,0 0 0,-1 0 0,-3-20 0,2 31-102,0 1 1,0-1-1,0 1 0,0-1 1,-1 1-1,1-1 0,-1 1 1,0 0-1,0 0 0,-4-5 1,-2-3-356,7 9 290,-3-5 39,5 6 86,-1 1-1,1-1 1,-1 1-1,1 0 1,-1-1-1,1 1 1,0 0-1,-1 0 1,1-1-1,-1 1 1,1 0-1,0 0 1,-1 0-1,1 0 1,-1 0-1,2 0 1,35-7-95,-27 4 86,0 1 0,1 0-1,-1 1 1,0 0 0,1 0 0,-1 1 0,20 3-1,-22-2-43,1 1 0,-1 0-1,1 1 1,-1 0 0,0 0 0,0 1-1,-1 0 1,1 0 0,-1 0-1,0 1 1,0 1 0,0-1-1,0 1 1,5 7 0,-5-3 54,0 0 0,-1 0 0,0 0 1,-1 1-1,0 0 0,-1 0 0,0 0 1,3 15-1,-2 4 22,-1 1 1,1 31-1,-4-38-42,-2-1 1,0 0-1,-1 0 0,-2-1 1,0 1-1,-1 0 0,-2-1 0,-12 32 1,-64 110 604,82-161-570,-1-1-4,1 1 52,0 0-1,-1-1 1,1 1-1,-1-1 0,0 0 1,1 0-1,-5 4 0,4-7 288,1-4-182,3-11 9,2 3-114,0 1 0,1 0-1,1 0 1,13-21 0,-1 1-22,110-191-347,-40 70 73,-64 116 96,1 1 0,31-34-1,-51 64 50,0 1 0,1-1 0,-1 1 1,1 0-1,0 0 0,0 0 0,1 1 0,11-6 0,-18 10 61,1 0 1,0 0-1,-1-1 0,1 1 0,0 0 0,0 0 0,-1 0 0,1 0 0,0 0 0,-1 0 0,1 0 0,0 0 0,-1 0 1,1 1-1,0-1 0,-1 0 0,1 0 0,0 1 0,-1-1 0,1 0 0,0 1 0,-1-1 0,1 0 0,-1 1 1,1-1-1,-1 1 0,1-1 0,-1 1 0,1-1 0,-1 1 0,1 0 0,-1-1 0,0 1 0,1-1 0,-1 1 0,1 1 1,0 1-3,0 0 1,0 0-1,-1 0 1,1 0 0,0 0-1,-1 0 1,0 5 0,0 21 12,-2 1 0,-9 47 1,8-61 65,-1-1 1,-1 0-1,0-1 1,-1 1-1,0-1 1,-16 25-1,19-34-102,-1-1 0,0-1 0,1 1 0,-2 0 0,1-1 0,0 0 0,-1 0 0,1 0 0,-1 0 0,0-1 0,0 0 0,0 0 0,-7 2 0,14-4 30,-1 0-1,0 1 0,1-1 0,-1 0 0,0 1 0,0-1 0,1 1 0,-1-1 0,0 1 0,2 1 1,11 5 1,-7-6 37,1 0-1,-1-1 0,0 1 0,1-1 0,-1-1 1,1 0-1,-1 0 0,9-2 0,6-3 37,29-13 1,-27 9 32,-1-2 0,1-1 0,33-25 0,57-55 27,-81 60 110,-1-1 0,36-52 0,-54 68-200,-8 11-44,0-1 1,-1 0 0,0 0-1,0-1 1,-1 0 0,0 0-1,4-16 1,-7 24-56,-1 0-1,0-1 1,0 1 0,0 0-1,0 0 1,0 0 0,0 0 0,0-1-1,0 1 1,-1 0 0,1-2-1,-1 3 48,1 0 0,0 0 0,0 0 0,0-1 0,0 1 0,-1 0 0,1 0 0,0 0 0,0-1 0,0 1-1,-1 0 1,1 0 0,0 0 0,0 0 0,-1 0 0,1 0 0,0 0 0,0-1 0,-1 1 0,1 0 0,0 0 0,-1 0 0,1 0 0,0 0-1,0 0 1,-1 0 0,1 0 0,0 0 0,0 0 0,-1 1 0,1-1 0,0 0 0,0 0 0,-1 0 0,1 0 0,0 0 0,0 0 0,-1 0-1,1 1 1,0-1 0,0 0 0,0 0 0,-1 0 0,1 1 0,0-1 0,0 0 0,0 0 0,-1 1 0,-4 5 8,-1 0 0,0 0 0,1 1 0,1 0 0,-1 0 1,1 0-1,0 1 0,1-1 0,-1 1 0,1 0 0,1 0 1,0 0-1,0 0 0,1 0 0,-1 0 0,2 1 0,-1-1 0,2 12 1,0-3 101,1 0 0,0 1 0,2-1 0,0 0 0,0 0 0,2-1 0,13 29 0,-11-30 133,20 29 0,-23-38-157,-1 0 0,1 0-1,0-1 1,0 0 0,1 0 0,-1 0-1,8 4 1,-11-8-23,-1 0-1,1-1 1,0 1-1,-1 0 1,1-1-1,0 1 1,-1-1-1,1 0 1,0 1-1,0-1 1,-1 0 0,1 0-1,0 0 1,0 0-1,-1 0 1,1-1-1,0 1 1,0-1-1,-1 1 1,1-1-1,0 1 1,-1-1-1,1 0 1,-1 0 0,1 0-1,2-1 1,1-3 27,0 0 1,0 0-1,-1 0 0,1 0 1,5-11-1,33-61 64,-14 23-128,-28 52-8,69-113 0,-52 89 0,1 1 0,25-26 0,6-3-880,-47 54 521,-2 5 196,-2 6 51,-7 32 70,-2 0 1,-1 0 0,-32 73-1,37-103 165,0 0 1,-9 13-1,12-21-81,-1-1-1,1 1 1,-1-1 0,0 1 0,0-1 0,0 0 0,-8 6-1,10-10-29,1 1 0,0-1 0,0 0 0,0 0 0,0 1 0,0-1 0,0 0 0,-1 0 0,1 0 0,0 0 0,0 0 0,0-1 0,0 1 0,0 0 0,-1 0 0,1-1 0,0 1 0,0-1 0,-2 0 0,-2-5-15,6 6 2,-1 0 0,0 0 0,0 0 0,0-1 0,1 1 0,-1 0 0,0 0 0,0 0 0,0-1 0,1 1 0,-1 0 0,0 0 0,1 0 0,-1 0 0,0 0 0,0 0 0,1 0 0,-1-1 0,0 1 0,0 0 0,1 0 0,-1 0 0,0 0 0,1 0 0,-1 0 0,0 0 0,0 1 0,1-1 0,34-2-7,1-2 0,54-13 0,-45 8-85,100-25-2716,-49 4-7171,-86 28 7367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82 153 4992,'-55'-48'2240,"37"32"-1952,10 9 2944,13-1-1696,3-1-896,18-2-160,11 2-288,21-2 160,0 2-224,14-2-96,-4 6-64,0-3 736,-10 8-384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0:07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83 3712,'-2'-2'138,"-2"-4"323,-1 1-1,-1 0 1,1 0-1,-1 1 1,-11-8-1,16 12-298,0-1-1,0 1 1,0-1-1,1 1 1,-1-1-1,0 1 1,0-1-1,0 1 1,1-1-1,-1 1 1,0-1-1,1 0 1,-1 0-1,0 1 1,1-1-1,-1 0 1,1 0-1,0 0 1,-1 0-1,0-1 1,1 1-104,1 1 0,-1-1 1,0 1-1,0-1 0,1 1 1,-1-1-1,0 1 0,0-1 1,1 1-1,-1-1 0,1 1 1,-1-1-1,0 1 0,1 0 1,-1-1-1,1 1 0,-1 0 1,1-1-1,-1 1 0,1 0 1,-1 0-1,1-1 0,0 1 1,-1 0-1,1 0 0,-1 0 1,1 0-1,-1 0 0,1 0 1,1 0-1,14-2 487,22 0 0,3 0-126,187-11 370,5 18-586,-181-1-130,49 6-1303,-64-3 489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0:08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62 125 5216,'-53'-31'2368,"44"11"-2048,13 3-256,9 6-96,10-14-32,9 5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0:10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17 3136,'-5'-17'4245,"5"19"-3888,-1 24 208,-1 1 0,-1-1 0,-8 26-1,-23 75 788,20-84-876,-2 0 1,-20 41-1,-128 304 1914,157-367-2257,2-7 390,-12 23-1,13-32-111,1-8 30,2-10-50,3 2-402,1-1-1,0 1 1,1 0 0,0 0-1,1 0 1,0 1 0,1-1 0,0 1-1,13-17 1,-6 11-57,2 1 0,0 0 0,0 1 0,27-18-1,-29 23-32,0 1-1,0 1 0,17-7 0,-22 11 29,-1 0 0,0 1 0,0 0 0,1 0 0,-1 1 0,1 0 0,15 0 0,-20 1 56,-1 0 0,1 1 0,0-1 0,0 1 0,-1 0 1,1 0-1,0 0 0,-1 0 0,1 1 0,-1-1 1,1 0-1,-1 1 0,0 0 0,0 0 0,0 0 0,0 0 1,0 0-1,0 0 0,0 0 0,0 0 0,-1 1 1,1-1-1,-1 1 0,0-1 0,0 1 0,0 0 1,0-1-1,0 1 0,0 5 0,1 0 79,-1 0 0,-1 0 1,1 0-1,-2 0 0,1 0 0,-1 0 0,0 0 0,0 0 1,-4 11-1,0-6 26,0 0 0,-1 0 0,0-1-1,-1 0 1,-1 0 0,1 0 0,-2-1 0,-10 11 0,13-15-12,-1-1-1,-1 1 1,1-1 0,-1 0 0,0-1-1,0 0 1,-1 0 0,1-1 0,-1 0-1,0 0 1,-1-1 0,-16 4 0,19-6-35,-1 0 1,0 0-1,1 0 1,-1-1-1,0 0 1,1-1-1,-1 0 1,1 0-1,-1 0 1,1-1 0,-1 0-1,1-1 1,-11-5-1,7 1-337,9 6-32,7 2-3,10 5 321,0-2 0,0 0 0,0-1 0,1 0 0,-1-2 0,1 1 0,-1-2 0,1 0 0,-1-1 0,1-1 0,18-4 0,-11 1 121,-1-1-1,0-1 0,-1-1 1,0-1-1,0-1 0,-1-1 1,21-14-1,-18 7-46,-2-1 0,0-1 0,-1 0 0,25-34 1,-19 21-135,34-30 0,-49 52-31,1 1 84,-1 0 0,-1-1 0,0 0 0,12-18 0,-21 27-381,-2 4 257,-4 7 34,-30 150 246,29-129-136,-6 41 140,11-63-57,0 0 1,1 0 0,1-1-1,-1 1 1,1 0-1,3 13 1,-4-20-66,1 0 0,-1-1 0,0 1 0,0 0 0,1-1 0,-1 1 0,0-1 0,1 1 0,-1 0 0,0-1 0,1 1 0,-1-1 0,1 1 0,-1-1 0,1 1 0,-1-1-1,1 0 1,0 1 0,-1-1 0,1 0 0,-1 1 0,1-1 0,0 0 0,-1 0 0,1 1 0,0-1 0,-1 0 0,1 0 0,0 0 0,-1 0 0,1 0 0,0 0 0,-1 0 0,1 0 0,0 0 0,-1 0 0,1-1 0,0 1 0,-1 0 0,1 0 0,0-1 0,-1 1 0,1 0 0,-1-1-1,1 1 1,0-1 0,4-2 53,-1 0 0,0 0 0,0 0 0,0 0 0,5-7 0,34-43 197,33-36-280,-40 53-7,58-56 5,-84 83-7,-1 2-526,-9 8 516,0 0 0,0 0 0,1 0 0,-1 0-1,0 0 1,0 0 0,-1 1 0,1-1 0,0 0 0,0 0-1,0 0 1,-1 2 0,-13 52-56,-36 98 0,-38 50 42,29-71 65,-7 43 170,30-74 9,23-66-160,-20 49 86,29-76-69,-1 1 1,0-1-1,0 0 1,-1 0-1,0-1 0,0 0 1,-9 8-1,13-13-47,0-1 24,0 1 0,0 0 1,0 0-1,0-1 0,-1 1 0,1-1 0,-5 2 0,6-3-14,0 0 0,-1 1 0,1-1 0,-1 0 0,1 0 0,0 0 0,-1-1 0,1 1 0,-1 0 0,1 0 1,0-1-1,-1 1 0,1-1 0,0 1 0,0-1 0,-1 0 0,1 1 0,0-1 0,-2-1 0,-2-2 4,0 0 1,0-1 0,0 1 0,0-1 0,1 0-1,0-1 1,0 1 0,0-1 0,0 0-1,1 1 1,0-1 0,1-1 0,-3-6-1,-2-10 1,2 0 1,-4-35-1,9 57-25,-1-8-22,0 0-1,0 1 1,1-1-1,1 0 1,-1 1-1,2-1 1,-1 1-1,5-15 1,-4 16 31,1 1 1,0 0-1,0 0 0,0 0 1,1 0-1,0 1 0,0 0 0,1-1 1,-1 1-1,1 1 0,0-1 1,6-4-1,7-2 35,-1 0 0,1 1 0,1 1 1,0 0-1,0 1 0,1 2 0,34-8 0,9 3-622,72-3 1,-133 14 552,10-1-1295,0 0 1,0 1 0,0 1 0,18 2-1,-7 4-676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0:14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1128 2560,'0'-10'832,"0"9"-517,1-7 1386,27-79 3149,-21 59-4100,11-36 410,-9 25-481,27-66-1,-24 78-634,2 1 0,0 1-1,1 0 1,2 1 0,0 1 0,2 0 0,0 1 0,37-31 0,-36 36-41,-12 9-63,1 1 0,-1 0-1,1 0 1,0 1 0,20-9 0,-28 14 53,0 1 0,1-1-1,-1 1 1,0 0 0,1-1-1,-1 1 1,1 0 0,-1 0-1,1 0 1,-1 0 0,0 0-1,1 0 1,-1 0 0,1 1-1,-1-1 1,0 0 0,1 1-1,-1-1 1,1 1 0,-1 0-1,0-1 1,0 1 0,1 0-1,-1 0 1,0 0 0,0 0-1,0 0 1,0 0 0,0 0-1,0 0 1,0 0 0,-1 0-1,1 1 1,0-1 0,-1 0-1,2 3 1,0 0 27,-1 1-1,1 0 1,-1 0 0,0 0-1,0 0 1,0 0 0,-1 0-1,0 0 1,0 6 0,-2-1 23,0 1 0,0-1 1,-1 0-1,0 0 0,-7 14 1,-28 47 86,17-34 136,13-22-144,-5 9 249,-15 38 0,25-49-161,3-13-201,0 0-1,0 0 0,0 0 0,0 0 1,0 0-1,0 0 0,0 0 0,0 1 1,0-1-1,0 0 0,0 0 0,0 0 1,0 0-1,0 0 0,0 0 0,0 0 1,0 0-1,0 0 0,0 0 1,0 0-1,0 1 0,0-1 0,0 0 1,0 0-1,0 0 0,0 0 0,1 0 1,-1 0-1,0 0 0,0 0 0,0 0 1,0 0-1,0 0 0,0 0 0,0 0 1,0 0-1,0 0 0,0 0 0,1 0 1,-1 0-1,0 0 0,0 0 0,0 0 1,0 0-1,0 0 0,0 0 0,0 0 1,0 0-1,0 0 0,0 0 1,1 0-1,-1 0 0,0 0 0,17-14 876,-7 4-830,24-13 60,0 0-1,1 3 1,43-19 0,13-7-430,-69 33 243,-10 6-96,0 0 0,0 1 0,0 0 0,26-8 1,-37 14 150,-1 0 0,0 0 0,1 0 0,-1 0 0,0 0 0,1 0 1,-1 0-1,1 0 0,-1 0 0,0 0 0,1 0 0,-1 0 1,0 1-1,1-1 0,-1 0 0,0 0 0,1 0 0,-1 0 0,0 1 1,1-1-1,-1 0 0,0 0 0,0 1 0,1-1 0,-1 0 1,0 0-1,0 1 0,1-1 0,-1 0 0,0 1 0,4 14-148,-4 18 198,-19 74 826,17-86-710,-1 27-25,3-43-48,1-1 0,-1 1 0,1-1-1,0 1 1,0-1 0,0 1 0,1-1-1,3 7 1,-5-11-56,0 1 0,0-1 0,1 1 0,-1-1 0,0 1 0,1-1 0,-1 1 0,1-1 0,-1 1 0,0-1 0,1 1 0,-1-1 0,1 0 0,0 1 0,-1-1 0,1 0 0,-1 1 0,1-1 0,-1 0 0,1 0 0,0 1 0,-1-1-1,1 0 1,-1 0 0,1 0 0,0 0 0,-1 0 0,2 0 0,0-1 20,0 1 0,-1-1 0,1 1 0,-1-1 1,1 0-1,0 0 0,-1 0 0,1 0 0,-1 0 0,3-2 0,4-6 122,0-1 1,11-15 0,-13 17-118,14-20-78,2 1 0,1 2 0,1 0 0,39-32 0,-50 46-151,-4 3-395,-8 9 303,-3 5 92,-6 14 216,1 0-1,1 1 1,0-1-1,2 1 1,1 0-1,-2 43 0,5-59 6,0-1 0,1 1 0,-1 0 0,1 0 0,2 8 0,-2-12-14,-1 0-1,1 0 0,-1 0 1,1 1-1,-1-1 1,1 0-1,-1 0 1,1 0-1,0 0 1,0 0-1,0 0 0,-1-1 1,1 1-1,0 0 1,0 0-1,0-1 1,0 1-1,0 0 0,1-1 1,-1 1-1,0-1 1,0 1-1,0-1 1,0 0-1,1 1 0,-1-1 1,0 0-1,1 0 1,4-1 63,0 0 0,0-1-1,-1 0 1,1 0 0,-1 0 0,0 0 0,0-1 0,0 0 0,9-6 0,-6 3-22,7-4 22,-1 0-1,13-14 1,16-12 23,-23 21-118,100-68-28,-104 70 31,-14 11-78,0 0 0,0 0 0,1 0 0,-1 0 0,1 1-1,-1-1 1,5-1 0,-7 3 52,1 1 0,-1-1 0,0 1-1,0-1 1,0 1 0,0 0 0,0-1 0,0 1-1,-1-1 1,1 1 0,0-1 0,0 1-1,0-1 1,0 1 0,-1-1 0,1 1-1,0-1 1,-1 1 0,1-1 0,-1 1-1,1 0-30,-2 6 94,0 0 1,1 0-1,0 1 1,0-1 0,1 0-1,0 1 1,0-1-1,1 1 1,-1-1-1,3 8 1,-2-12 9,0 0 0,0 0 1,0 0-1,0 0 0,0 0 1,1 0-1,-1 0 0,1 0 0,0-1 1,0 1-1,0-1 0,0 1 1,0-1-1,4 3 0,-4-4-19,-1 0 0,1 0 0,0 0 0,0 0 0,0 0 1,0-1-1,0 1 0,0-1 0,0 1 0,1-1 0,-1 0 0,0 0 0,0 0 0,0 0 0,0 0 0,0 0 0,0 0 0,1-1 0,-1 1 0,0-1 0,0 0 0,0 0 0,3-1 0,11-7 39,0-1 1,24-18-1,-24 16-92,32-19 0,44-11 86,-51 27-129,-54 21-3,1 2 0,0-1 1,0 2-1,-15 12 0,21-15 50,0 0-1,0 0 1,1 1 0,0 0 0,0 0-1,0 0 1,1 0 0,0 1-1,-4 12 1,4-10 68,-7 30 63,10-37-92,1 1-1,0-1 0,0 0 0,0 1 1,0-1-1,0 0 0,1 1 0,-1-1 1,1 0-1,2 6 0,-3-8 2,0 0 1,1 0-1,-1 0 0,1 0 1,0 0-1,-1 0 0,1 0 1,0 0-1,0 0 0,-1 0 1,1 0-1,0 0 0,0-1 1,0 1-1,0 0 0,0 0 1,0-1-1,0 1 0,1-1 1,-1 1-1,0-1 0,0 0 1,0 1-1,1-1 0,-1 0 1,0 0-1,0 0 0,0 0 0,1 0 1,-1 0-1,0 0 0,0 0 1,1 0-1,-1-1 0,2 0 1,4-1 68,-1-1 1,1 0-1,0 0 1,10-8-1,-13 9-63,46-32 144,17-10-84,97-45 130,-144 78-202,-2-2 0,1 0 0,-1 0-1,-1-2 1,23-25 0,-20 16-7,0-1 1,-2-1-1,21-39 0,69-149 119,-69 143-86,44-91-512,-81 158 453,-1 1-48,0 1-1,0-1 1,0 1-1,0-1 1,-1 1-1,2-6 1,-3 8 57,1 0 0,-1 0 0,1 0 0,0 0 0,-1 0 0,1 0-1,0 0 1,-1 0 0,1 0 0,0 0 0,-1 0 0,1 0 0,-1 1 0,1-1 0,0 0 0,-1 0 0,1 0 0,0 0-1,0 1 1,-1-1 0,1 0 0,-1 1 0,-6 5-14,-1 0 0,1 1 0,1 0 0,-1 1 0,1-1 0,0 1 0,1 0 0,0 1 0,-6 12 0,-1 6 29,-14 49 1,-32 159-238,51-192 237,1 86 0,6-116 38,1-1 0,0 0-1,1 1 1,0-1 0,9 23-1,-11-33-13,1 1-1,0-1 1,0 0-1,0 1 1,1-1-1,-1 0 1,0 0-1,1 0 1,0 1-1,-1-2 1,1 1-1,0 0 1,0 0-1,0-1 1,0 1-1,0-1 1,0 1-1,1-1 1,-1 0-1,0 0 1,1 0-1,-1 0 1,1 0-1,-1-1 1,1 1-1,-1-1 1,1 0-1,-1 1 1,1-1-1,-1 0 1,1-1-1,0 1 1,-1 0-1,3-1 1,9-3 76,0 0 1,-1-1 0,0 0-1,0-1 1,13-8-1,-7 4-130,21-9 96,-15 7 4,35-21 1,-52 28-50,-1-1 1,1 0 0,-1 0 0,-1 0 0,1-1 0,-1 0 0,-1 0 0,8-12 0,-12 17-49,0 1 0,-1-1 1,1 1-1,0-1 0,-1 1 1,1-1-1,-1 1 0,0-1 1,0 0-1,0 1 0,1-1 1,-1 1-1,-1-3 0,1 4 11,0-1-1,0 1 1,0 0 0,0-1-1,0 1 1,0 0-1,-1-1 1,1 1-1,0 0 1,0-1-1,0 1 1,-1 0-1,1-1 1,0 1 0,0 0-1,-1 0 1,1-1-1,0 1 1,-1 0-1,1 0 1,0 0-1,-1-1 1,0 1 3,0 0 1,0 0-1,0 0 0,0 0 0,0 0 1,0 0-1,0 0 0,1 0 0,-1 0 1,0 0-1,0 1 0,0-1 1,0 0-1,-1 1 0,-21 12-85,0 0-1,0 2 1,-37 31 0,51-39 103,0 1 1,0 0 0,1 1-1,0 0 1,-12 19 0,19-27 1,0 1 1,0 0-1,0 0 0,0-1 1,0 1-1,1 0 1,-1 0-1,1 0 0,-1 0 1,1 0-1,-1-1 1,1 1-1,0 0 0,0 0 1,0 0-1,1 0 1,-1 0-1,0 0 0,1 0 1,-1 0-1,1 0 1,-1 0-1,1-1 0,0 1 1,0 0-1,1 2 1,0-2 12,0 0 0,0 0 0,0-1 0,1 1 0,-1 0 0,0-1 0,1 0 0,-1 1 0,0-1 0,1 0 0,0 0 0,-1-1 0,1 1 0,0 0 0,-1-1 0,1 1 0,0-1 0,4 0 0,14-2 136,-1 0-1,37-9 0,-11 2-86,116-25-59,-139 27 37,-1 0 1,0-2-1,-1-1 0,0 0 0,21-14 0,17-12-167,-63 44-29,0-1 0,-1 0 0,-9 11 0,6-9 184,0 0-1,1 1 0,0 0 1,-6 13-1,10-17-19,0 0 0,0 0 1,1 1-1,0-1 0,0 1 0,0 0 1,1-1-1,-1 13 0,2-18 3,0 0 0,0 0-1,0 0 1,0 0 0,0 0 0,0 0 0,0 0-1,1 0 1,-1 0 0,0 0 0,1 0 0,-1 0-1,0 0 1,1 0 0,-1 0 0,1 0 0,-1 0-1,1-1 1,1 2 0,-2-1 5,1-1 1,-1 0-1,1 0 1,0 0-1,-1 0 1,1 1-1,-1-1 1,1 0-1,0 0 1,-1 0-1,1 0 1,0-1-1,-1 1 1,1 0 0,0 0-1,-1 0 1,1 0-1,-1-1 1,1 1-1,-1 0 1,1 0-1,0-1 1,5-3 91,0-1-1,0 1 1,-1-1 0,6-6 0,-7 7-186,119-132 10,-126 147-1039,0-4 1138,0 1 1,0 0-1,1 0 1,0 0-1,-1 8 1,3-14-20,0 0 0,0 0 0,1 0 0,-1 0 0,0 0 0,1 0-1,0 0 1,-1 0 0,1 0 0,0 0 0,0 0 0,0-1 0,0 1 0,0 0 0,0-1 0,1 1 0,-1-1 0,0 1 0,1-1 0,-1 1 0,1-1 0,0 0 0,-1 0 0,1 0 0,0 0 0,0 0 0,0 0 0,-1-1 0,1 1 0,0 0 0,3-1 0,3 2 66,0-1 0,0 0 1,1-1-1,-1 0 1,0 0-1,11-2 1,26-6-25,65-21-1,-46 11 9,-49 15-101,27-4-1,-36 7 25,0 0-1,0 0 0,0 0 0,0 0 0,1 1 0,-1 0 1,6 2-1,-11-3 23,0 1-1,0 0 1,0-1 0,0 1 0,0 0 0,0 0 0,0-1 0,0 1 0,0 0 0,0 0-1,-1 0 1,1 0 0,0 0 0,-1 0 0,1 0 0,-1 1 0,1 0 0,6 23 343,-6-18-259,2 5 97,1 0 0,0 0-1,1-1 1,6 12 0,-7-16-112,-1-1-1,1 0 1,1 0-1,-1 0 1,1 0-1,0-1 1,0 0-1,8 6 1,-10-9-45,1 0 1,-1 0-1,1-1 1,0 1-1,0-1 1,0 0-1,0 0 1,-1 0-1,2-1 1,-1 1-1,0-1 1,0 0-1,0 0 1,0 0-1,0-1 1,7-1-1,4-2 57,1 0 0,28-14 1,119-54-1008,-56 23-3973,-100 45 3790,1 0 0,-1 0 0,0 0 0,0-1 0,-1 0 0,0 0 0,0-1 0,9-9 0,5-11-3366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0:20.3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1082 2912,'-15'5'2746,"21"-9"-906,-2 2-1598,1 0 0,0 0 0,-1-1 0,0 1 0,0-1 0,0 0 0,0 0 0,0-1 0,4-5 0,5-6 175,12-19 0,-6 8 79,237-303 1456,-71 85-1824,-128 170-36,96-136 600,-145 197-563,13-26 0,-20 36-123,1-1 0,-1 0 0,0 0 0,0 0 1,0 0-1,0 0 0,-1 0 0,0 0 0,0-1 0,0-6 0,-1 10-15,1 1 0,0-1 0,0 0 0,0 1 0,-1-1 0,1 0-1,0 0 1,-1 1 0,1-1 0,-1 1 0,1-1 0,0 0 0,-1 1 0,1-1 0,-1 1 0,0-1 0,1 1 0,-1 0 0,1-1 0,-1 1 0,0-1 0,1 1 0,-1 0 0,0 0-1,1-1 1,-1 1 0,0 0 0,0 0 0,1 0 0,-1 0 0,0 0 0,0 0 0,1 0 0,-1 0 0,0 0 0,0 0 0,1 0 0,-1 0 0,0 1 0,1-1 0,-2 1-1,-4 1-13,0 0-1,1 0 0,-10 5 0,13-6 25,-15 10 12,0 0-1,0 1 0,1 0 1,1 2-1,0 0 0,1 0 1,0 1-1,1 1 1,-19 32-1,3 2 80,2 2 0,-21 62 0,-25 84 283,57-143-112,-16 93 1,26-111-158,-9 81 282,14-95-130,0 0-1,1 1 1,4 23 0,-3-45-205,-1 1 62,0 1 0,1 0 0,0-1 0,0 1 0,2 6 0,-2-10-93,-1 1-1,0-1 1,1 1 0,-1-1-1,1 1 1,-1-1 0,1 1-1,-1-1 1,0 0 0,1 1 0,-1-1-1,1 0 1,0 1 0,-1-1-1,1 0 1,-1 0 0,1 1-1,-1-1 1,1 0 0,0 0-1,-1 0 1,1 0 0,-1 0-1,1 0 1,0 0 0,-1 0-1,1 0 1,0 0 0,-1 0 0,1 0-1,-1-1 1,1 1 0,-1 0-1,1 0 1,0-1 0,-1 1-1,1 0 1,-1-1 0,1 0-1,7-4 54,-1 0 0,0-1 0,0 0-1,0 0 1,-1-1 0,0 0 0,0 0-1,8-14 1,3-3 26,201-229 379,-198 230-896,28-44 0,-47 66 402,-1 1-1,0 0 1,0 0 0,0 0 0,0 0 0,1 0 0,-1 0 0,0-1-1,0 1 1,0 0 0,0 0 0,0 0 0,0 0 0,1-1-1,-1 1 1,0 0 0,0 0 0,0 0 0,0-1 0,0 1 0,0 0-1,0 0 1,0 0 0,0-1 0,0 1 0,0 0 0,0 0-1,0 0 1,0-1 0,0 1 0,0 0 0,0 0 0,0 0 0,0-1-1,0 1 1,0 0 0,-1 0 0,1 0 0,0-1 0,0 1-1,0 0 1,0 0 0,0 0 0,0 0 0,-1 0 0,1-1 0,0 1-1,0 0 1,0 0 0,0 0 0,-1 0 0,1 0 0,0 0-1,0 0 1,0 0 0,-1 0 0,1 0 0,0-1 0,0 1 0,0 0-1,-1 0 1,1 0 0,0 0 0,0 0 0,-1 1 0,1-1-1,0 0 1,-1 0-21,0 0 0,0 0 0,0 1 0,0-1 0,0 0 0,0 1 0,0-1 0,0 1 0,0-1 0,0 1 0,0-1 0,0 1 0,0 0 0,0 0 0,-5 5-82,-3 7-28,9-13 154,0 1-1,0-1 1,0 1-1,0-1 0,0 1 1,0 0-1,0-1 0,0 1 1,0-1-1,1 1 0,-1-1 1,0 1-1,0-1 0,0 1 1,1-1-1,-1 1 1,0-1-1,1 0 0,-1 1 1,0-1-1,1 1 0,-1-1 1,0 0-1,1 1 0,-1-1 1,1 0-1,-1 1 0,1-1 1,0 1-1,8 3 60,0 1-1,0-1 1,1-1 0,-1 1-1,1-1 1,0-1-1,-1 0 1,17 1-1,1-1 28,-1-2-1,30-3 0,119-25 222,-148 23-312,8-3-28,-24 4-24,1 1-1,0 1 0,20-2 0,-32 4 50,0 1 0,0-1 0,0 0 0,0 0 1,0 0-1,1 0 0,-1 0 0,0 0 0,0 0 0,0 0 0,0 0 0,0 0 0,0 0 0,0 0 0,0 0 0,0 0 1,0 0-1,0 1 0,0-1 0,0 0 0,0 0 0,0 0 0,0 0 0,0 0 0,0 0 0,0 0 0,0 0 0,0 0 1,0 0-1,0 0 0,0 1 0,0-1 0,0 0 0,0 0 0,0 0 0,0 0 0,0 0 0,0 0 0,0 0 0,0 0 1,0 0-1,0 0 0,0 0 0,0 0 0,0 1 0,0-1 0,0 0 0,0 0 0,-1 0 0,1 0 0,0 0 0,0 0 1,0 0-1,0 0 0,0 0 0,0 0 0,0 0 0,0 0 0,0 0 0,0 0 0,0 0 0,-1 0 0,1 0 0,-19 12-68,-62 42-80,70-46 128,0 2 0,1-1 0,0 2 0,-17 21 0,19-21 84,1 0 0,0 1 1,1 0-1,-7 17 0,11-24 16,1 1-1,-1-1 1,1 1 0,0 0 0,0-1 0,1 1-1,0 0 1,0-1 0,0 1 0,0 0 0,1 0-1,2 9 1,-2-14-59,-1 0 1,0 0-1,1 0 1,-1 0-1,1 0 0,-1 0 1,1 0-1,-1 0 1,1 0-1,0 0 0,-1 0 1,1 0-1,0-1 1,0 1-1,0 0 0,0-1 1,-1 1-1,1 0 1,0-1-1,0 1 0,0-1 1,2 1-1,-1-1 5,0 1-1,0-1 0,0 0 0,0 0 1,0-1-1,0 1 0,0 0 1,0 0-1,0-1 0,0 1 1,3-2-1,4-3 47,-1 1 0,0-1-1,0 0 1,9-8 0,4-4-18,-2-2 1,0 0-1,-1-2 1,30-42-1,-46 61-59,-1-1 1,1 0-1,0 0 0,-1 0 0,0 0 1,1 0-1,-1 0 0,-1 0 1,1 0-1,0-1 0,-1 1 0,1 0 1,-1 0-1,0-1 0,0 1 1,-1-6-1,0 7-13,0 0 0,1 0 0,-1 0 0,0 1 1,0-1-1,0 0 0,-1 0 0,1 0 0,0 1 0,-1-1 0,1 1 1,-1-1-1,1 1 0,-1-1 0,0 1 0,1 0 0,-1 0 1,0 0-1,0 0 0,0 0 0,0 0 0,0 1 0,0-1 0,0 1 1,-4-1-1,-11-2-28,0 1 0,-32 1 0,46 1 78,-2-1-12,5 0 3,9-4 28,19-3-15,20-2-61,1 2 0,0 2 0,81 1 0,-112 6-13,-1 0 1,1 1-1,0 0 0,-1 2 1,0 0-1,18 7 1,-33-11 36,0 1 0,0 0 1,0 0-1,0 0 1,0 0-1,0 0 0,-1 1 1,1-1-1,0 0 0,-1 1 1,1 0-1,-1-1 0,1 1 1,-1 0-1,0 0 1,0-1-1,0 1 0,0 0 1,0 0-1,0 0 0,0 0 1,-1 1-1,1-1 0,0 4 1,-1-2 13,0-1 1,0 1 0,-1-1 0,1 1-1,-1-1 1,1 1 0,-1-1-1,0 0 1,0 1 0,-1-1-1,1 0 1,-1 0 0,0 0-1,-3 5 1,3-4 97,0-1 0,0 1 0,0 0 0,1 0 0,-1 0 0,0 6 0,19-26-93,1 0 0,0 2 0,1 0 0,0 1 0,2 1 0,22-11 0,-42 23-31,-1 0-1,0 0 1,0 0-1,1 0 1,-1-1-1,0 1 0,0 0 1,1 0-1,-1 0 1,0 0-1,1 0 1,-1 0-1,0 0 1,0 0-1,1 0 0,-1 0 1,0 0-1,0 0 1,1 0-1,-1 0 1,0 0-1,1 0 1,-1 0-1,0 0 0,0 0 1,1 1-1,-1-1 1,0 0-1,0 0 1,1 0-1,-1 0 1,0 1-1,0-1 0,0 0 1,1 1-1,0 11-196,-9 19 243,7-27 7,-6 16-4,5-17 21,0 0 0,1 0 0,0 1 0,0-1 0,0 1 0,0-1 0,0 7 0,25-23 614,139-69-709,-141 72 31,45-17-126,-58 24 56,1 1 1,-1-1-1,1 2 0,-1-1 0,13 0 1,-21 2 61,0 0 1,1 0-1,-1 0 1,0 0-1,0 0 1,0 0 0,0 0-1,1 1 1,-1-1-1,0 0 1,0 1-1,0-1 1,0 1-1,0-1 1,0 1-1,0-1 1,0 1 0,0 0-1,0-1 1,0 1-1,0 0 1,0 0-1,0 0 1,-1 0-1,1 0 1,0 0-1,-1 0 1,1 0 0,0 2-1,0 1 4,0 0 0,-1 0 0,0 0 0,1 1 0,-2-1 0,1 0 0,-1 5 0,0-5 50,1-1-1,-1 1 1,1 0-1,0 0 1,0 0-1,1 0 1,-1 0-1,2 6 1,-1-8-39,0 0 1,-1 0 0,1-1-1,0 1 1,0-1-1,0 1 1,0-1 0,0 1-1,0-1 1,1 1-1,-1-1 1,0 0 0,1 0-1,-1 0 1,3 2 0,-2-2 38,1-1 1,0 1-1,-1-1 1,1 1 0,-1-1-1,1 0 1,0 0-1,-1 0 1,5-1 0,1 0 31,0-1 1,0 1 0,-1-2-1,1 1 1,-1-1 0,0 0-1,1 0 1,-1-1 0,7-5-1,0-2 1,0 1-1,25-26 1,-25 20-93,-1 0 0,0-1 0,16-29 0,25-57-83,-48 90 110,53-105-151,101-149 0,-155 260 70,-2 4 7,-1 0 0,0 0-1,0-1 1,0 1 0,0 0-1,-1-1 1,1 1 0,-1-1-1,2-5 1,-6 9-253,-2 4 272,1-1 0,-1 1 0,1 0 0,0 1 0,0-1 0,0 1 0,1-1 0,0 1 0,-5 8 0,-22 56 19,29-64 26,-63 179 292,52-139-359,1 1 1,-5 58-1,13-43 88,3-56 25,0 0-1,1 0 0,-1 0 1,1 0-1,0 1 1,1-1-1,-1 0 1,5 9-1,-4-12-14,-1 0 1,0-1-1,0 1 0,1 0 1,-1-1-1,1 1 0,-1-1 0,1 1 1,0-1-1,-1 0 0,1 0 1,0 0-1,0 0 0,0 0 0,0 0 1,2 0-1,0 0 29,0 0-1,0 0 1,0-1-1,0 0 1,0 0-1,0 0 1,0 0-1,4-1 1,6-3 67,1 0 1,-1 0 0,22-11-1,-28 11-161,7-3-23,1-2 0,-1 0 1,-1-1-1,17-15 0,-14 11 4,33-20 0,-46 32 23,1 1 0,0-1 0,-1 1 0,1-1 0,0 1 0,0 0 0,0 1 0,6-1 0,17-2 31,6-1 42,1 0-1,66 4 0,-43 1-157,18 2-4,-71-1 117,-6 1 4,-8 5 2,7-7-2,-32 26-128,-2-2 0,-52 28 0,51-31 143,-20 7 52,41-22-68,0 1-1,0 0 1,1 1-1,-21 17 0,35-26 22,1 0-1,0 0 1,-1 1-1,1-1 0,0 0 1,0 0-1,-1 0 0,1 0 1,0 1-1,0-1 1,-1 0-1,1 0 0,0 1 1,0-1-1,-1 0 1,1 1-1,0-1 0,0 0 1,0 0-1,0 1 1,0-1-1,-1 0 0,1 1 1,0-1-1,0 0 1,0 1-1,0-1 0,0 0 1,0 1-1,0 0 1,15-3 381,0-1-297,-1-2 1,0 0-1,0 0 0,20-12 0,50-34-211,-53 31-39,-9 3 8,-18 14 104,0-1-1,1 1 0,-1 0 0,1 0 0,-1 1 0,1-1 0,8-2 0,-13 5 28,1 0 0,-1 0 0,1 0 1,-1 0-1,0 0 0,1 0 0,-1 0 1,1 0-1,-1 0 0,0 0 0,1 1 0,-1-1 1,0 0-1,1 0 0,-1 0 0,0 1 1,1-1-1,-1 0 0,0 0 0,0 1 1,1-1-1,-1 0 0,0 1 0,0-1 0,1 0 1,-1 1-1,0-1 0,0 0 0,0 1 1,0-1-1,0 0 0,0 1 0,1-1 1,-1 1-1,0-1 0,0 0 0,0 1 1,0-1-1,0 0 0,0 1 0,0-1 0,-1 1 1,1-1-1,0 0 0,0 1 0,0 0 1,-6 24-19,5-20-26,-1 1 85,1 0 0,0 0 0,0 0-1,1 0 1,0 1 0,0-1 0,1 10 0,-1-14-27,1 0 1,-1 0 0,1 1 0,-1-1-1,1 0 1,0 0 0,0 0-1,0 0 1,0 0 0,0 0 0,0-1-1,1 1 1,-1 0 0,1-1-1,-1 1 1,1-1 0,-1 1 0,1-1-1,0 1 1,0-1 0,0 0-1,0 0 1,0 0 0,0 0 0,2 0-1,5 1 50,0 0 0,-1-1 0,1 0-1,0-1 1,0 0 0,0 0 0,0-1-1,17-4 1,4-2 27,34-14 0,-40 13-25,22-6-33,-22 7-7,37-16 0,-54 20-17,-1 0 0,0 0 0,-1 0 1,1-1-1,0 0 0,-1-1 0,0 1 1,0-1-1,0 0 0,6-9 0,-9 11-4,-1 1-9,-1 1 0,1 0-1,0 0 1,0 0 0,0-1-1,-1 1 1,1 0 0,0 0-1,0 0 1,1 1 0,1-3-1,-1 3-5,0 0 0,0 0 0,1 0-1,-1 0 1,0 0 0,0 0-1,0 1 1,3 0 0,-2-1 13,-1 1-4,-1 0 0,1-1-1,0 1 1,-1 0 0,1-1-1,-1 1 1,1 0 0,-1 0 0,1 1-1,-1-1 1,0 0 0,1 0-1,-1 1 1,0-1 0,0 0-1,0 1 1,0-1 0,0 1-1,0 0 1,-1-1 0,1 1 0,0 0-1,-1-1 1,1 1 0,-1 0-1,0 2 1,1 0 5,-1-1 1,1 1-1,-1 0 0,0-1 0,0 1 0,-1 0 1,1-1-1,-1 1 0,0 0 0,0-1 1,0 1-1,0-1 0,-3 4 0,1 0 22,-1 0 1,1 1-1,1-1 0,-4 16 0,5-21-9,1 0 1,0 0-1,-1 0 1,1 0-1,0 0 1,0 0-1,0 0 1,1 0-1,-1 0 1,0 0-1,1 0 0,0 0 1,-1 0-1,1 0 1,0 0-1,0 0 1,0 0-1,0-1 1,0 1-1,0 0 1,1-1-1,-1 1 1,0-1-1,3 2 0,-1-1 12,-1 0 0,0-1 0,1 0 0,0 0 0,-1 1 0,1-2 0,0 1 0,0 0 0,-1 0 0,1-1 0,0 0 0,0 1 0,0-1 0,0 0 0,0-1 0,-1 1 0,1 0 0,0-1 0,3 0 0,85-30 93,-3 1-121,208-42-74,-257 63-190,-96 33-247,30-13 518,0 1 0,0 2 0,1 1 0,-29 21 0,50-31 3,-1-1-1,0 1 0,1 1 0,0-1 1,-5 8-1,8-10 3,0-1 1,1 1-1,-1 0 1,1 0-1,-1 0 1,1 0-1,0 0 1,0 0-1,1 0 1,-1 0-1,0 0 1,1 0-1,0 6 1,0-8-4,0 0-1,0-1 1,0 1 0,0 0-1,0-1 1,0 1-1,1 0 1,-1 0 0,0-1-1,0 1 1,1-1 0,-1 1-1,0 0 1,1-1 0,-1 1-1,1-1 1,-1 1-1,1-1 1,-1 1 0,1-1-1,-1 1 1,1-1 0,-1 1-1,1-1 1,0 0 0,-1 1-1,1-1 1,0 0-1,-1 0 1,1 0 0,0 1-1,-1-1 1,2 0 0,1 0 18,0 0 0,0 0 1,0-1-1,0 1 0,6-3 1,-3 2 14,20-7 119,0 0-1,0-2 1,24-13-1,-9 4-89,-23 11-48,0 0 0,-1 0 0,0-2 0,0 0 0,-1-2 0,16-13 0,-17 8-55,0 0 0,-1-1 0,0 0 0,-2-1 0,18-36 0,38-106-182,-65 153 206,40-117-323,-13 34 148,-29 88 161,1-1 0,-1 0-1,0 0 1,0 0-1,0-7 1,-1 9-7,0 1 1,0-1-1,0 1 0,-1-1 0,1 1 1,-1-1-1,1 1 0,-1 0 1,1-1-1,-1 1 0,0 0 0,1 0 1,-1-1-1,0 1 0,0 0 1,0 0-1,0 0 0,0 0 0,-2-1 1,2 1 22,0 1 0,0 0 0,0-1 0,0 1 1,0 0-1,0 0 0,0-1 0,0 1 0,0 0 1,0 0-1,0 0 0,0 0 0,0 1 0,0-1 1,0 0-1,0 0 0,0 1 0,0-1 0,0 0 1,0 1-1,0-1 0,0 1 0,0-1 0,0 1 0,1-1 1,-3 2-1,-19 18 1,14-11-12,1 0 0,1 0 0,0 0 1,-8 17-1,9-17-1,-11 24-42,-23 66 1,-1 39-110,33-112 221,1 1 1,1 0-1,-1 32 0,6-50 13,0 1 0,0 0 0,1-1 0,0 1-1,1-1 1,0 1 0,0-1 0,1 0 0,0 0 0,0 0 0,1 0-1,8 12 1,-11-20-24,0 1-1,0-1 0,0 0 1,0 1-1,1-1 0,-1 0 1,1 0-1,-1 0 0,1 0 1,-1 0-1,1 0 0,-1 0 0,1 0 1,0-1-1,-1 1 0,1-1 1,2 1-1,-1-1-4,1 1 0,-1-1 0,0 0 0,1-1 0,-1 1 0,0-1 0,1 1 0,5-3 0,4-2-1,0-1 0,0 0 0,18-13 0,-18 11 23,186-92-59,-173 88-37,-23 11 38,53-23-35,-51 22 7,0 1-1,0-1 1,0 1-1,1 0 1,-1 1-1,0-1 1,1 1-1,9 1 1,-15-1 33,1 0-1,0 0 1,-1 0 0,1 0 0,0 0-1,-1 1 1,1-1 0,-1 0 0,1 0-1,0 1 1,-1-1 0,1 0 0,-1 1-1,1-1 1,-1 1 0,1-1 0,-1 1-1,1-1 1,-1 1 0,0-1 0,1 1-1,-1-1 1,0 1 0,1-1-1,-1 1 1,0 0 0,0-1 0,1 1-1,-1-1 1,0 1 0,0 0 0,0-1-1,0 1 1,0 0 0,0-1 0,0 1-1,0 0 1,0-1 0,0 1 0,0 0-1,-1-1 1,1 1 0,0-1-1,-1 2 1,-1 3 25,0 0 0,0 0 0,-1-1 0,-4 7 0,4-7-63,-6 10 70,-17 17-1,16-20 58,1 1 0,-13 19 0,21-30-74,1-1 0,0 1-1,-1-1 1,1 1 0,-1-1-1,1 1 1,0 0 0,0-1-1,-1 1 1,1 0 0,0-1-1,0 1 1,0 0 0,0-1-1,0 1 1,0 0 0,0 0-1,0-1 1,0 1 0,0 0-1,0 0 1,1 0 3,-1-1 1,1 0 0,-1 1-1,1-1 1,-1 0 0,0 0-1,1 0 1,-1 1-1,1-1 1,-1 0 0,1 0-1,0 0 1,-1 0-1,1 0 1,-1 0 0,1 0-1,-1 0 1,1 0-1,-1 0 1,1 0 0,-1 0-1,1-1 1,7-1 140,0-1 0,14-6 0,-15 6-238,59-25 80,-21 9-97,67-21 0,-110 40 77,-1-1 1,1 1-1,-1 0 1,1 0 0,-1-1-1,1 1 1,-1 0-1,0 0 1,1 0-1,-1 0 1,1 1 0,-1-1-1,1 0 1,-1 1-1,2 0 1,-2-1 10,-1 1 1,1-1-1,0 1 0,-1-1 0,1 1 1,-1-1-1,1 1 0,-1-1 1,1 1-1,-1 0 0,0-1 1,1 1-1,-1 0 0,0 0 0,1-1 1,-1 1-1,0 0 0,0 0 1,0-1-1,1 2 0,-1 4 19,-1-1-1,1 1 0,-1-1 0,0 1 1,0-1-1,-3 7 0,1-2 139,3 0-13,1-3 111,0-8-221,1 0 1,-1 0-1,0 0 0,1 1 0,-1-1 1,0 0-1,1 1 0,2-2 1,-1 1 7,19-10 63,-5 2-203,0 1 0,20-7-1,-36 15 100,0-1-1,0 1 1,0 0-1,0 0 0,0-1 1,1 1-1,-1 0 1,0 0-1,0 0 0,0 0 1,0 0-1,0 0 1,0 0-1,0 1 0,0-1 1,0 0-1,0 1 1,0-1-1,0 0 0,0 1 1,0-1-1,0 1 1,0 0-1,0-1 1,0 1-1,-1 0 0,1-1 1,0 1-1,0 0 1,0 1-1,2 3-6,-1 0-1,0-1 1,0 1-1,-1 0 1,2 8-1,-2-8 39,1 0-1,-1 0 1,0-1 0,1 1-1,4 6 1,-4-8 2,1 0 0,0 1 0,0-2 1,0 1-1,0 0 0,0 0 1,1-1-1,-1 0 0,1 0 0,0 0 1,0 0-1,0 0 0,0-1 1,0 0-1,0 0 0,0 0 0,0 0 1,0-1-1,0 1 0,1-1 1,-1 0-1,5-1 0,10-1 36,0-1 1,0 0-1,29-10 0,-20 5-86,15-4 111,59-24 0,-86 29-84,0 0 0,-1-1 0,0-1-1,0-1 1,-1 0 0,21-20 0,-31 27-11,0-1-34,0 0-1,0-1 1,0 1 0,0-1 0,-1 0-1,3-5 1,-6 10 37,0 0-1,0 0 1,0 0 0,1 0-1,-1-1 1,0 1 0,0 0-1,0 0 1,0 0 0,0 0-1,0 0 1,0 0 0,0-1-1,0 1 1,0 0 0,0 0-1,0 0 1,0 0-1,0 0 1,0 0 0,0-1-1,-1 1 1,1 0 0,0 0-1,0 0 1,0 0 0,0 0-1,0 0 1,0 0 0,0-1-1,0 1 1,0 0 0,0 0-1,0 0 1,-1 0 0,1 0-1,0 0 1,0 0 0,0 0-1,0 0 1,0 0 0,0 0-1,-1 0 1,1 0 0,0 0-1,0 0 1,0 0 0,0 0-1,0 0 1,0 0 0,-1 0-1,1 0 1,0 0 0,0 0-1,0 0 1,0 0 0,0 0-1,0 0 1,-1 0 0,1 0-1,0 0 1,0 0 0,0 0-1,0 0 1,0 0-1,-10 4-174,10-4 188,-42 21-60,-46 30 1,82-47 51,1 0-1,0 0 1,0 0-1,0 0 1,0 1 0,1 0-1,-5 6 1,8-9 7,0-1-1,0 1 1,-1 0-1,1 0 1,0 0-1,0 0 1,1 0 0,-1 1-1,0-1 1,1 0-1,-1 0 1,1 0-1,0 1 1,0-1 0,0 0-1,0 0 1,0 1-1,0-1 1,1 0-1,-1 0 1,1 0-1,-1 1 1,3 2 0,-2-3 20,0-1 1,0 0 0,0 1 0,0-1-1,0 0 1,0 0 0,1 0 0,-1 0-1,1 0 1,-1 0 0,0 0 0,1-1-1,0 1 1,-1 0 0,1-1 0,-1 1-1,1-1 1,0 0 0,-1 0 0,3 1-1,5-1 56,-1 0 0,15-1-1,-19 0-78,18-2 36,0-1 0,-1-1 1,22-8-1,38-10-458,-80 23 415,-1 0 1,1 0-1,0-1 1,-1 1-1,1 0 1,-1 0-1,1 0 1,0 0-1,-1 0 1,1 0-1,0 0 1,-1 0-1,1 0 1,-1 0-1,1 0 1,0 0-1,-1 0 1,1 1-1,-1-1 1,1 0-1,0 0 1,-1 1-1,1-1 1,-1 0-1,1 1 1,-1-1-1,1 1 1,-1-1-1,0 1 0,1-1 1,-1 0-1,1 1 1,-1 0-1,0-1 1,1 1-1,-1-1 1,0 1-1,0-1 1,0 1-1,1 0 1,-1-1-1,0 1 1,0-1-1,0 1 1,0 0-1,0-1 1,0 1-1,0 1 1,-1 3-13,0 0 1,0 0-1,0 0 1,-4 9 0,3-8 47,-9 21 5,8-20-28,0 1 0,1-1-1,-1 1 1,1 0 0,1-1 0,-2 16 0,3-23-4,0 1 1,0-1 0,0 0 0,0 1 0,0-1 0,0 0 0,0 1-1,0-1 1,0 0 0,0 1 0,0-1 0,0 0 0,0 1-1,0-1 1,0 0 0,1 0 0,-1 1 0,0-1 0,0 0 0,0 1-1,0-1 1,1 0 0,-1 0 0,0 1 0,0-1 0,1 0-1,-1 0 1,0 0 0,0 1 0,1-1 0,-1 0 0,0 0 0,1 0-1,-1 0 1,0 0 0,1 1 0,-1-1 0,0 0 0,1 0-1,-1 0 1,0 0 0,1 0 0,-1 0 0,1 0 0,16-7 166,-10 4-112,24-11 1,-20 8-93,1 0-1,0 1 0,0 1 1,0 0-1,18-3 0,-27 6 18,0 1 1,0 0-1,0 0 0,1 0 1,-1 0-1,0 1 0,0-1 0,0 1 1,0 0-1,0 0 0,0 0 1,0 0-1,0 0 0,-1 0 0,1 1 1,0 0-1,-1-1 0,1 1 1,-1 0-1,0 0 0,1 1 1,-1-1-1,0 0 0,0 1 0,0-1 1,-1 1-1,3 4 0,17 38-14,-15-30 81,1 0 0,16 26-1,-20-37-15,0-1-1,0 1 0,0 0 0,1-1 0,-1 0 0,1 0 1,-1 0-1,1 0 0,0 0 0,1-1 0,-1 0 0,0 0 1,0 0-1,7 2 0,-6-3-9,1 0 1,-1-1-1,0 1 1,0-1-1,0 0 1,1 0-1,-1-1 1,0 0-1,0 0 0,6-1 1,3-3 14,0 0 0,16-8 0,-15 4-3,1 0 0,-2-1 0,1 0 0,-1-1 0,14-15 1,62-70-69,-9 7 143,-21 33-21,55-55-22,74-105-688,-179 205 224,-23 27-31,-8 5 242,-22 21 178,2 1-1,-62 86 1,93-112 143,0 2 1,0-1-1,2 2 0,1-1 0,-7 26 0,5-8 1,2 0 0,-2 40 1,8-64-99,0 0 0,2 0 1,-1 0-1,2 0 1,0 0-1,0 0 0,8 22 1,-7-27-15,1 0 1,-1 1-1,2-1 0,-1 0 1,1-1-1,0 1 1,1-1-1,0 0 1,0-1-1,0 1 0,1-1 1,7 6-1,1-3-20,0 0-1,0-1 1,1-1-1,0 0 1,0-1-1,0-1 1,1 0 0,21 2-1,-14-3-1063,1-2 0,0-1 0,-1-1 0,1 0 0,28-6 0,-29-1-1678,-2-1 907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0:20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4 10304,'-27'-4'4672,"27"8"-4064,8-4 1919,11 0-1503,17 0 800,1 8-1088,3-3-128,4-2-384,15-3-192,4 3-64,18 2-128,-5-1 96,4 4-2784,-3 0 1568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0:49.12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9 428 2400,'-9'8'9802,"9"-8"-9732,1-1 0,-1 1 0,0-1-1,0 1 1,0 0 0,1-1 0,-1 1-1,0-1 1,1 1 0,-1 0 0,0-1 0,1 1-1,-1 0 1,0 0 0,1-1 0,-1 1-1,1 0 1,-1 0 0,1 0 0,0-1 0,5-4 208,15-16 343,41-32 0,-27 25-561,52-36 215,-14 13-38,-36 23-128,61-36 0,-85 57-106,0 1-1,0 0 0,0 0 0,1 1 0,-1 1 0,1 1 0,1 0 0,-1 0 0,20 0 1,-25 3 13,0 1 0,0 0 0,-1 1 0,1 0 0,0 0 1,-1 0-1,1 1 0,-1 1 0,0 0 0,0 0 0,12 8 1,3 5 69,0 1 1,25 27-1,10 8 186,-43-41-166,49 38-16,-53-42-52,0-1-1,1 0 1,23 9-1,-28-13 37,-1-1-1,0-1 0,1 1 0,-1-1 0,1 0 0,-1-1 0,1 1 1,-1-1-1,1-1 0,-1 1 0,1-1 0,-1 0 0,1-1 0,-1 1 0,0-1 1,1-1-1,-1 1 0,0-1 0,0 0 0,9-7 0,4-5-10,-1 0-1,0-1 1,-2-2 0,22-27-1,17-16-183,-36 43 83,1 1 0,1 1-1,1 1 1,44-24-1,-58 35 29,0 1-1,1-1 1,-1 1-1,1 1 1,-1 0-1,1 0 1,0 0-1,0 1 1,0 1-1,0-1 1,0 1-1,0 1 1,9 1-1,-7 1-9,1 0-1,-1 0 1,0 1-1,0 1 1,0 0-1,-1 0 1,1 1-1,-2 0 1,13 10-1,-2 1 47,-2 1-1,20 23 0,19 18 49,-49-52 34,0 0 1,0-1-1,15 9 1,-21-14-72,0 1 0,0-1 0,0 0 0,1 0 0,-1-1 0,0 1 0,1 0 0,-1-1 0,1 1 0,-1-1 0,0 0 0,1 0 0,-1 0 0,1 0 0,-1 0 0,1-1 0,-1 1 0,0-1 0,1 1 0,-1-1 0,0 0 0,3-1 0,12-10 2,-1 0 0,0-1 0,25-28 0,-21 20-13,22-17 0,-22 23-69,0 1-1,1 0 1,1 2-1,0 0 1,1 2-1,0 0 1,34-8-1,-43 14 11,0 1 0,0 1 0,0 0 0,0 1 0,0 1 0,0 0 0,0 1 0,0 1 0,0 0 0,0 0 0,0 2 0,-1-1 0,0 2 0,20 8 0,17 14-122,-25-13 258,0-1 1,34 12-1,5-8-15,105 15 0,-11-15-99,-42-6 1,-91-8 46,1-1 0,0-2 1,-1 0-1,31-5 0,-53 4 11,1 1 0,-1-1-1,1 0 1,-1 0 0,1-1 0,-1 1-1,0-1 1,0 1 0,0-1 0,0 0-1,0 0 1,0 0 0,0-1-1,-1 1 1,1-1 0,2-2 0,-5 4-46,0 0 0,0 1 0,0-1 0,0 0 0,0 0 0,0 1 0,0-1 0,0 0 0,0 0 0,-1 1 1,1-1-1,0 0 0,0 0 0,-1 1 0,1-1 0,0 0 0,-1 1 0,1-1 0,-1 1 0,1-1 0,-1 0 0,-16-20-21,10 13 27,-2-2-7,-18-14 0,-8-9 0,28 26 169,-1-4-413,8 10 226,0 1 0,0 0 1,1-1-1,-1 1 0,0-1 0,0 1 1,1 0-1,-1-1 0,0 1 0,1 0 1,-1-1-1,1 1 0,-1 0 0,0 0 1,1-1-1,-1 1 0,1 0 0,-1 0 1,0 0-1,1-1 0,-1 1 0,1 0 1,-1 0-1,1 0 0,-1 0 0,1 0 1,5-1 10,-1 0 1,0 1-1,1 0 1,-1 0-1,0 0 0,1 1 1,8 1-1,38 13-42,-39-11 47,-1 2-1,1-1 1,-1 1-1,0 1 1,-1 0-1,1 1 1,16 15-1,-24-19 21,-1 0 0,1-1 0,-1 1 0,0 1 0,0-1 0,0 0 0,0 1 0,-1 0 1,1-1-1,-1 1 0,-1 0 0,1 0 0,-1 0 0,0 1 0,0-1 0,0 0 0,-1 0 0,1 1 0,-1-1 0,-1 0 0,1 0 0,-3 9 0,-2 4-10,-2 0-1,0 0 1,-13 22-1,-1 2-1136,-1 7-2950,12-23 2063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0:51.11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5 340 2304,'-5'9'9882,"5"-10"-9820,1 0 0,-1 0-1,1 1 1,-1-1 0,1 0-1,-1 0 1,1 1-1,-1-1 1,1 0 0,0 1-1,-1-1 1,1 1 0,0-1-1,0 1 1,-1-1 0,1 1-1,0 0 1,0-1 0,0 1-1,1-1 1,2-1 83,262-160 2239,-247 149-2337,1 0 0,0 2-1,1 1 1,0 0 0,36-10 0,-48 17-47,0 1-1,0 0 1,0 1 0,0 0 0,0 1 0,0-1-1,0 2 1,0-1 0,0 1 0,0 1 0,0 0 0,0 0-1,-1 0 1,1 1 0,-1 1 0,1 0 0,9 5-1,12 12 297,-17-11-261,-1-2-1,17 9 1,-25-15 39,0 0 0,1-1-1,-1 1 1,1-1 0,-1 0 0,1 0 0,-1 0-1,1-1 1,0 1 0,-1-1 0,8-1 0,-1-1 70,0 0-1,0-1 1,0 0 0,0-1 0,-1 0 0,18-10-1,58-43-40,-28 17-242,-52 36 151,6-4-154,0 0 0,1 1-1,1 0 1,21-7 0,-31 13 114,0 0 1,1 0 0,-1 1 0,1-1 0,-1 1 0,1 0 0,-1 0 0,1 0-1,-1 1 1,1-1 0,-1 1 0,1 0 0,-1 1 0,0-1 0,1 1-1,-1 0 1,0 0 0,0 0 0,5 4 0,50 43 104,-44-35 50,0-1 1,2 0-1,22 13 0,-34-24-64,0 0 0,0 0-1,0-1 1,0 1-1,0-1 1,0-1-1,0 1 1,0-1 0,8 0-1,49-5 107,-49 3-244,1 0 150,-1-1 0,1 0-1,-1-1 1,0 0-1,17-9 1,58-37 98,-10 6-271,-75 42 102,0 1 0,1-1 0,0 1 0,-1 0 0,1 0 0,0 0 0,-1 0-1,1 1 1,0-1 0,0 1 0,0 0 0,0 0 0,-1 1 0,1-1 0,0 1 0,0 0 0,-1 0 0,5 1 0,-2 1-19,-1 0 0,1 0 0,-1 0 0,1 1 0,-1 0 0,-1 0 0,1 1 0,0-1 0,7 11 0,-3-3 52,1 0 0,1-1 1,0 0-1,0 0 0,20 13 0,-25-20 18,0-1 1,1 0-1,-1 0 1,1 0 0,0-1-1,-1 1 1,1-2-1,0 1 1,0-1-1,1 0 1,-1 0 0,0-1-1,0 0 1,9-1-1,3-2 32,-1-1-1,1 0 1,27-12 0,52-26-181,-59 24 81,-33 16-14,0-1-1,0 1 1,1 0-1,-1 0 0,1 1 1,-1-1-1,1 2 1,0-1-1,0 1 0,-1 0 1,1 0-1,0 1 1,-1 0-1,1 0 0,0 0 1,-1 1-1,1 0 1,-1 0-1,0 1 1,0 0-1,0 0 0,8 6 1,9 6 45,1-1 0,0 0 0,1-2 0,51 17 0,-36-17 122,1-2 1,66 7 0,13-8 0,-105-9-103,-1-1-1,1 0 1,0-1 0,-1 0 0,1-2-1,15-5 1,109-53-59,-138 61 33,1 1 1,-1-1 0,0 0-1,0 1 1,1-1 0,-1 0-1,0 0 1,0 0-1,0 1 1,0-1 0,0-1-1,0 1 1,0 0 0,0 0-1,0 0 1,0 0 0,0-3-1,-1 3-7,0 1 0,0-1-1,0 1 1,0-1 0,0 1-1,0-1 1,0 1 0,0-1-1,0 1 1,-1-1 0,1 1 0,0-1-1,0 1 1,-1-1 0,1 1-1,0-1 1,-1 1 0,1 0-1,-1-1 1,-15-10-81,-27-6-37,35 15 107,0-1 0,0 0 0,0 0 0,0-1 0,1 0 0,-9-6 0,14 8 33,2 2-32,-1 0 0,1-1 0,0 1 1,0 0-1,0 0 0,0 0 0,0 0 0,-1-1 0,1 1 1,0 0-1,0 0 0,0 0 0,0 0 0,0-1 0,0 1 0,0 0 1,0 0-1,0 0 0,0-1 0,0 1 0,0 0 0,0 0 0,0-1 1,0 1-1,0 0 0,0 0 0,0 0 0,0-1 0,0 1 0,0 0 1,0 0-1,0 0 0,0 0 0,0-1 0,0 1 0,1 0 1,-1 0-1,0 0 0,0-1 0,0 1 0,0 0 0,0 0 0,1 0 1,-1 0-1,0 0 0,0 0 0,0 0 0,0-1 0,1 1 0,-1 0 1,0 0-1,0 0 0,0 0 0,1 0 0,-1 0 0,0 0 1,0 0-1,1 0 0,-1 0 0,0 0 0,0 0 0,0 0 0,1 0 1,-1 0-1,0 0 0,0 0 0,1 0 0,13 0-60,-1 4 60,-1-1-1,0 1 1,0 1-1,-1 0 0,16 10 1,-1-1 28,-18-11-9,-1 2 1,0-1-1,0 1 1,11 9 0,-16-12 2,-1-1 0,1 1 0,0 0 0,-1 0 0,1 0 0,-1 0 0,0 0 0,1 0 0,-1 0 1,0 0-1,0 0 0,-1 1 0,1-1 0,0 0 0,-1 1 0,1-1 0,-1 0 0,0 1 0,0-1 1,0 4-1,-2 3-171,0-1-1,-1 1 1,0-1 0,0 0 0,-1 0 0,0 0 0,-1 0 0,1-1 0,-8 9-1,8-9-1078,-1 1 0,1-1 0,0 1 0,0 0 0,1 1 0,1-1-1,-1 0 1,-2 17 0,4 14-2372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0:52.83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2 460 3136,'-1'-3'3567,"7"3"-1195,12-1 334,-5-4-2191,-1 0 0,1-1 0,-1 0 0,19-14 0,43-37 332,-50 37-578,26-19 56,1 3 0,84-46 0,-109 69-294,1 0-1,1 2 1,-1 1 0,2 1 0,0 2-1,0 1 1,44-4 0,-60 9 8,0 1 0,0 1 0,0 0 0,0 1 0,-1 0 0,1 1 0,0 1 0,20 8 0,-8 0 178,0 1 0,44 32 0,-61-40-81,0 1 0,0-2-1,11 6 1,-16-9-78,1 1 1,0-1-1,-1 0 0,1-1 1,0 1-1,-1-1 0,1 0 1,0 1-1,-1-1 0,1-1 1,4 0-1,0-1 41,0 0-1,-1 0 1,1-1-1,-1 0 1,13-7-1,35-26 209,-16 9-277,-10 10-164,0 1 0,55-21 1,-70 32 123,-1 1 0,1 0 0,0 1 0,0 0 0,0 2 0,0-1 0,0 2 0,1 0 0,14 2 0,-18 0 39,0 1 0,1 0 0,-1 1 0,-1 0 0,1 0 1,0 1-1,-1 1 0,0 0 0,-1 0 0,1 1 0,-1 0 0,10 11 0,-16-16 2,-1 0 0,0-1 0,1 1-1,0-1 1,-1 1 0,1-1-1,0 0 1,0 0 0,-1-1 0,1 1-1,0 0 1,0-1 0,0 0 0,0 0-1,0 0 1,0 0 0,3 0-1,8-2 29,0-1 0,20-5 0,3-1-197,-29 8 99,0 0 0,0 1 0,-1 0-1,1 0 1,0 1 0,10 2 0,1 1-71,22 10 0,-21-7 108,-6-3 36,0-1 0,-1 0 0,1-1 0,0-1 0,0 0 0,24-2 0,86-16 215,-24 2-128,16 9-93,-100 6-65,-1 1-1,1 0 1,-1 2-1,1 0 1,19 6-1,-21-4 57,73 22 95,-72-23-62,1-1 0,0-1 0,27 1 0,47-7 242,94-17-1,-101 10-314,-17 3-60,148-21 92,-88 14 25,-31 6-56,-89 8 5,-5 1 12,0-1 0,0 1 0,0 0 0,1 0 0,-1 0 0,0 0 1,0 0-1,0 0 0,0 0 0,1 0 0,-1 0 0,0 1 0,0-1 1,2 1-1,-1 0 205,-13-7 140,-5 1-324,3 0-10,-1 1 0,-15-2 0,7 1-127,1-1 0,-37-16 0,22 2 274,28 15-230,61 5-352,145 28 651,-151-16-220,-42-10 19,-1-1 0,0 1-1,0 0 1,0 0 0,0 0-1,0 1 1,-1-1 0,7 6-1,-9-7-3,0 1-1,-1-1 0,1 0 1,0 1-1,0-1 0,-1 1 1,1-1-1,-1 1 0,1-1 1,-1 1-1,0-1 0,0 1 1,0 0-1,0-1 1,0 1-1,0-1 0,0 1 1,0 0-1,0-1 0,-1 1 1,1-1-1,-1 2 0,-1 3 21,0 0-1,-1-1 0,0 1 0,-4 7 1,-81 141-991,41-45-5835,37-74 4489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02.6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18 986 3552,'-3'6'887,"2"-3"-406,-1-1-1,0 1 1,0 0-1,0 0 1,0-1-1,-2 7 2859,4-13-2096,0 0-1136,1-1 0,-1 1 0,1 0 1,0 0-1,0 0 0,1 0 0,-1 0 1,1 0-1,0 1 0,0-1 0,0 0 1,0 1-1,4-5 0,5-5-16,1 1 0,14-12 0,-16 15 71,18-16 57,105-99 685,-102 92-702,-2-1-1,28-41 1,-28 32-36,28-40 68,-55 80-252,-1 0 0,1 0 1,0 0-1,0 0 1,0 1-1,0-1 0,0 0 1,0 1-1,0 0 1,1 0-1,-1 0 0,0 0 1,5-2-1,-6 3 26,1 0 0,-1 0-1,0 0 1,0 0 0,0 0-1,0 1 1,0-1-1,0 0 1,0 0 0,0 1-1,0-1 1,1 1 0,-1-1-1,-1 1 1,1-1 0,0 1-1,0-1 1,0 1 0,0 0-1,0 0 1,0 0-1,-1-1 1,1 1 0,0 0-1,-1 0 1,1 0 0,-1 0-1,1 0 1,-1 0 0,1 0-1,-1 0 1,0 0 0,1 0-1,-1 2 1,4 13 63,-1-1 0,0 0 0,0 32-1,-5 46 356,-1-49-245,0-2-161,-13 60 0,8-64 143,7-31 92,1-2 570,7-12-438,3-6-251,12-18 1,-9 12-90,118-151-287,-99 132 196,44-46-142,-59 66 31,1 2 1,31-23-1,-47 38 134,-1 0-1,1-1 1,-1 2-1,1-1 1,-1 0-1,1 0 0,0 0 1,-1 1-1,1-1 1,0 1-1,0-1 0,0 1 1,-1 0-1,5 0 1,-5 0 7,0 0 1,0 1 0,0-1 0,0 1 0,0 0 0,0-1-1,0 1 1,0 0 0,0-1 0,-1 1 0,1 0 0,0 0-1,0 0 1,-1 0 0,1 0 0,0 0 0,-1 0 0,1 0-1,-1 0 1,0 0 0,1 0 0,-1 0 0,1 2-1,1 9 31,1 1 0,-2 0 0,0 0 0,0-1 0,-1 1 0,-1 0 0,-3 24 0,1-18-52,1 1 1,2 29-1,1-25 33,-1-19 11,0 0-1,0 0 1,1 1-1,-1-1 1,1 0 0,0 0-1,1 0 1,-1 0-1,1 0 1,0-1-1,0 1 1,1 0-1,4 7 1,-4-8 32,1 0 1,-1-1 0,1 0-1,-1 1 1,1-1-1,0 0 1,0-1-1,0 1 1,1-1 0,-1 1-1,1-1 1,-1-1-1,1 1 1,-1-1-1,1 0 1,0 0 0,0 0-1,0 0 1,0-1-1,0 0 1,0 0-1,-1 0 1,1-1 0,0 0-1,0 0 1,0 0-1,-1 0 1,1-1-1,0 1 1,-1-1 0,1-1-1,-1 1 1,0 0-1,0-1 1,0 0-1,0 0 1,0 0 0,5-7-1,0-2-5,0 0 1,-1-1-1,0 0 0,-1-1 0,-1 0 1,0 0-1,-1 0 0,0-1 0,4-28 1,-8 35-12,0 0 0,0-1 0,-1 1 1,0 0-1,-1 0 0,0-1 0,0 1 0,-1 0 1,0 0-1,-4-10 0,6 17-42,0 1 0,0-1 0,0 1-1,0 0 1,0-1 0,0 1 0,-1-1 0,1 1 0,0 0-1,0-1 1,0 1 0,0 0 0,-1-1 0,1 1 0,0 0-1,-1-1 1,1 1 0,0 0 0,0-1 0,-1 1 0,1 0-1,0 0 1,-1-1 0,1 1 0,-1 0 0,1 0 0,0 0-1,-1 0 1,1 0 0,-1 0 0,1-1 0,0 1 0,-1 0-1,1 0 1,-1 0 0,1 0 0,0 0 0,-1 0 0,1 1-1,-1-1 1,1 0 0,0 0 0,-1 0 0,1 0 0,-1 0-1,1 1 1,0-1 0,-1 0 0,1 0 0,0 0 0,-1 1-1,1-1 1,0 0 0,0 1 0,-1-1 0,1 0 0,0 1-1,-1-1 1,-1 4-74,-1-1-1,1 0 0,0 1 1,-1-1-1,0 5 0,-3 7 23,1 1-1,1-1 0,-4 23 0,3-12-77,2-11 77,1 0 0,0 0 0,0 0 0,2 24-1,1-33 99,-1 0 0,1-1 0,0 1 0,1-1 0,-1 1 0,1-1 0,0 0 0,0 0 0,1 0-1,0 0 1,-1 0 0,2 0 0,-1-1 0,0 1 0,7 5 0,-8-9 0,0 1 0,0-1 0,0 0 0,1 0 0,-1 0 0,0 0 0,1 0 0,-1 0 0,1-1 0,-1 1 0,1-1 0,-1 0 0,1 1 0,-1-1 0,1-1 0,-1 1 0,1 0 0,2-1 0,7-1 111,-1-1-1,17-6 1,-19 6-69,10-5-47,-1-1-1,0 0 0,0-1 0,23-19 0,11-5 75,-25 17-74,0-2 0,-1 0-1,38-38 1,-64 57-26,1 0 0,-1 0 1,0-1-1,0 1 0,0 0 0,0 0 0,0 0 1,1 0-1,-1-1 0,0 1 0,0 0 0,0 0 0,0 0 1,1 0-1,-1 0 0,0 0 0,0-1 0,0 1 1,1 0-1,-1 0 0,0 0 0,0 0 0,1 0 0,-1 0 1,0 0-1,0 0 0,0 0 0,1 0 0,-1 0 1,0 0-1,0 0 0,1 0 0,0 8-84,-5 18-28,3-21 106,-3 12 23,-11 29 0,-3 7 126,17-47-166,0 0-1,0 0 1,0-1 0,1 1-1,0 0 1,0 0 0,2 8-1,-2-13 47,0 0 0,0 0-1,0 0 1,0 0-1,1 1 1,-1-1 0,0 0-1,1 0 1,-1 0 0,1 0-1,-1 0 1,1 0-1,0 0 1,-1 0 0,1 0-1,0 0 1,0 0-1,0-1 1,0 1 0,0 0-1,0 0 1,0-1-1,0 1 1,0-1 0,0 1-1,0-1 1,0 1 0,0-1-1,0 0 1,0 1-1,0-1 1,1 0 0,-1 0-1,0 0 1,0 0-1,0 0 1,1 0 0,-1 0-1,0 0 1,0-1-1,0 1 1,2-1 0,3-1 56,0 0 1,-1 0-1,1-1 1,-1 0 0,0 0-1,0-1 1,5-3-1,16-15-101,-2-1 0,0-1-1,-2-1 1,-1-1 0,-1-1-1,-1 0 1,26-53 0,-42 77-338,-1 4 130,-2 13 58,-3 25 289,2-33-129,-1 8-28,-1 18 34,0 0 0,4 57 0,-1-87 16,0 0-1,0 0 0,1-1 0,-1 1 0,0 0 1,1 0-1,-1-1 0,1 1 0,0-1 0,-1 1 0,1 0 1,0-1-1,0 1 0,0-1 0,0 0 0,0 1 1,3 1-1,-3-3 12,0 1 1,0-1 0,0 0-1,0 1 1,0-1 0,1 0 0,-1 0-1,0 0 1,0 0 0,0 0-1,0 0 1,1-1 0,-1 1-1,0 0 1,0 0 0,0-1-1,0 1 1,0-1 0,0 1 0,0-1-1,0 1 1,0-1 0,0 0-1,0 1 1,0-1 0,0 0-1,1-2 1,16-14 65,-1 0 1,-1-2-1,-1 0 0,26-42 0,62-120-2,-19 30-57,-76 138-55,80-144 22,-74 129-22,-2-1-1,0-1 1,11-53-1,-22 63-235,-3 11-48,2 8 300,-1 1 0,1 0 0,0 0 0,0 0 0,0 0 0,0 0 0,-1 0 0,1 0 0,0 0 0,0 0 0,0 0 0,0 0 0,-1 0 1,1 0-1,0 0 0,0 0 0,0 0 0,0 0 0,-1 0 0,1 0 0,0 0 0,0 0 0,0 0 0,0 0 0,-1 0 0,1 0 0,0 1 0,0-1 0,0 0 0,0 0 0,0 0 0,-1 0 0,1 0 0,0 0 0,0 1 0,0-1 0,0 0 0,0 0 0,0 0 0,0 0 0,0 1 0,0-1 0,-1 0 0,-8 14-35,-1 1 0,-13 31 0,18-37 31,-16 35 13,2 1-1,1 0 1,-14 64 0,16-38 33,3 1 1,-7 143-1,20-201 2,1 0 1,0 0-1,6 23 0,-6-33-7,-1 0 0,2-1 0,-1 1-1,0-1 1,1 1 0,-1-1 0,1 1 0,0-1 0,0 0-1,0 0 1,1 0 0,-1 0 0,1 0 0,-1 0-1,1-1 1,0 1 0,0-1 0,4 2 0,-5-3 9,1 0 1,-1-1 0,0 1 0,0-1-1,0 0 1,0 0 0,1 0-1,-1 0 1,0 0 0,0 0-1,0-1 1,1 1 0,-1-1 0,0 1-1,2-2 1,32-16 280,-31 15-280,9-5-44,0-2 1,-1 0-1,0 0 0,0-1 1,-1-1-1,20-24 0,21-32-10,-28 30 42,-24 36-42,1 0-1,0 0 0,-1 1 1,1 0-1,0-1 1,0 1-1,0 0 0,0-1 1,0 1-1,0 0 0,0 1 1,4-2-1,-4 1 12,-1 1-1,0-1 1,1 1 0,-1 0 0,0-1-1,1 1 1,-1 0 0,1 0 0,-1 0-1,0 0 1,1 0 0,-1 0-1,1 1 1,-1-1 0,0 0 0,1 1-1,-1-1 1,0 1 0,1 0 0,-1-1-1,0 1 1,0 0 0,1 0-1,2 4-18,-1-1-1,1 1 1,-1 0 0,-1 0-1,1 0 1,-1 0-1,3 11 1,8 40-15,-11-41 131,2 13-40,-4-21-45,1 1 0,0-1 0,0 1 0,1-1 0,0 1 0,0-1 0,1 0-1,5 10 1,-7-16 13,0 0-1,0 0 0,0 0 1,-1 0-1,1-1 0,1 1 1,-1 0-1,0-1 0,0 1 1,0 0-1,0-1 0,0 0 1,1 1-1,-1-1 0,0 0 0,0 1 1,1-1-1,-1 0 0,0 0 1,0 0-1,1 0 0,-1 0 1,0-1-1,0 1 0,1 0 1,-1 0-1,0-1 0,0 1 1,0-1-1,3 0 0,3-3 45,0 0-1,0 0 0,10-7 1,0-1-30,18-13-137,55-30 0,-89 54 79,1 1 0,0-1 1,0 0-1,0 1 0,0-1 0,0 1 0,0-1 1,0 1-1,3 0 0,-5 1 15,1 0 1,-1 0-1,1 1 1,-1-1-1,0 0 1,0 0-1,1 1 0,-1-1 1,0 0-1,0 1 1,0-1-1,-1 3 1,1-2 2,-1 17-140,1-7 97,0 1 1,2 14-1,-2-24 39,0 0 1,1 0-1,0 0 0,0-1 0,-1 1 1,1 0-1,1-1 0,-1 1 1,0-1-1,1 1 0,-1-1 0,1 1 1,0-1-1,4 4 0,-1-2 66,0-1 0,0 0 0,0 0 0,0 0 0,1 0 0,0-1 0,-1 0 0,1 0 0,0-1 0,0 0 0,0 0 0,0 0 0,0 0 0,0-1 0,0 0 0,0 0 0,0-1 0,0 0 0,0 0 0,0 0 0,0-1 0,-1 0 0,1 0 0,10-5 0,-14 6-35,0-1 1,0 1 0,0 0-1,0-1 1,-1 1 0,1-1-1,0 0 1,-1 0 0,1 0-1,-1 0 1,0 0 0,1 0-1,-1 0 1,0 0 0,1-4-1,-1 1-12,0 1-1,0-1 1,0 0-1,0 1 0,-1-1 1,0 0-1,-1-8 1,0 6-28,0 0 0,0 0 0,-1 0 0,0 0 1,-1 0-1,1 1 0,-1-1 0,0 1 0,-1-1 1,-7-10-1,8 14-18,-1-1 1,1 1 0,-1 0-1,1 0 1,-1 0-1,0 0 1,0 1 0,-6-4-1,8 5 10,0 1 1,0-1-1,0 1 0,0-1 0,0 1 0,0 0 1,0-1-1,0 1 0,1 0 0,-1 0 0,0 1 1,0-1-1,0 0 0,0 1 0,0-1 1,0 1-1,0-1 0,0 1 0,1 0 0,-1 0 1,-2 1-1,50-6 53,117-38 0,-160 41-14,1 1 0,-1-1-1,1 1 1,0 0 0,-1-1-1,1 2 1,-1-1 0,1 0-1,-1 1 1,1 0 0,-1-1-1,1 1 1,-1 1 0,0-1-1,1 0 1,-1 1-1,0 0 1,0 0 0,0 0-1,3 2 1,-3-1 16,0 0 1,0 1-1,-1-1 0,1 1 0,-1 0 1,1 0-1,-1 0 0,0 0 0,-1 0 1,1 0-1,-1 1 0,0-1 1,0 0-1,0 1 0,0 6 0,0 83-102,-1-52 644,6-46-389,0 0 0,0-1 0,0 0 0,5-6 0,85-91-390,-92 98 209,74-67-134,-77 69 127,1 1 0,0 0 0,0-1 0,-1 1 1,1 0-1,0 0 0,0 0 0,0 1 0,0-1 0,0 0 0,0 1 0,4-1 0,-5 1-2,0 0 0,0 0 0,1 0 0,-1 0 0,0 0 0,1 1 0,-1-1 0,0 0 1,0 1-1,0-1 0,1 1 0,-1 0 0,0-1 0,0 1 0,2 1 0,1 3-26,0 0-1,0 0 1,0 1 0,-1-1-1,0 1 1,5 10-1,3 5 137,-9-16-90,4 6 16,1 1 0,0-1 0,1-1 0,0 1 1,16 14-1,-22-23 15,-1 0 0,1-1 0,0 1 0,0-1 1,-1 0-1,1 1 0,0-1 0,0 0 0,0 0 0,1 0 1,-1-1-1,0 1 0,0 0 0,0-1 0,1 1 1,-1-1-1,0 0 0,0 0 0,1 0 0,-1 0 0,0 0 1,0 0-1,1-1 0,-1 1 0,0-1 0,0 0 0,0 1 1,1-1-1,-1 0 0,0 0 0,0-1 0,-1 1 0,3-1 1,3-3 9,0 0 1,0 0 0,-1-1 0,0 0 0,0 0-1,0 0 1,-1-1 0,1 1 0,6-14 0,2-7-35,15-40 0,-11 25-64,27-71-109,-44 109 96,1 0 0,0 0 0,0 0 0,5-7 0,2-2-176,-8 8 218,-1 10 103,3 2-100,-1-1 1,1 1-1,-2 0 1,1-1-1,-1 1 1,0 0-1,0 0 1,0 0-1,-2 8 0,4 23 55,-1-13-112,-2 47 0,-1-26-49,1-46 126,0 16 20,0 0 0,-1 0 0,-1 0 1,-6 26-1,4-28 62,4-11-40,-1 0 0,1 0 0,-1 0-1,0 0 1,0 0 0,0 0 0,-1 0 0,1-1-1,-1 1 1,0-1 0,1 1 0,-1-1-1,0 1 1,0-1 0,-5 4 0,7-6-33,-1 0 1,0 1-1,1-1 0,-1 0 1,0 0-1,1 0 1,-1 0-1,0 1 1,1-1-1,-1 0 1,0 0-1,1 0 0,-1-1 1,0 1-1,0 0 1,1 0-1,-1 0 1,1 0-1,-1-1 0,0 1 1,1 0-1,-1-1 1,0 1-1,1 0 1,-1-1-1,1 1 1,-1-1-1,1 1 0,-1-1 1,1 1-1,-1-1 1,1 1-1,0-1 1,-1 0-1,-16-29 36,9 15-95,7 14 55,-1-1-28,1-1 1,0 1-1,-1 0 0,1 0 0,0-1 0,0 1 0,0-1 0,0 1 0,0-4 0,1 6 17,0 0 0,0 0 1,1-1-1,-1 1 0,0 0 0,0 0 0,0-1 1,0 1-1,1 0 0,-1 0 0,0 0 0,0 0 1,1 0-1,-1-1 0,0 1 0,0 0 0,1 0 0,-1 0 1,0 0-1,0 0 0,1 0 0,-1 0 0,0 0 1,0 0-1,1 0 0,-1 0 0,0 0 0,0 0 1,1 0-1,-1 0 0,1 0 0,14 2 58,-6-1-101,27 0 102,-16 0-1,1-2 0,20-1 0,-12-3-658,38-10-1,-53 11-536,-1-1 0,0 0-1,0-1 1,23-13 0,-21 4-1760,-5 2 988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117 735 2912,'3'-18'1047,"2"11"1812,-5 8-2829,2 3 379,0 0-212,-1-1 0,1 1-1,-1 0 1,0 0-1,0 0 1,0 0 0,0 0-1,-1 0 1,0 0-1,0 0 1,0 0-1,-1 6 1,-10 41 1040,-21 55 0,1-3-527,-25 122 901,51-210-888,4-21 301,7-26-281,0 4-674,1 1-1,2-1 1,0 2-1,17-32 1,-7 22-143,1 1 1,32-41 0,83-110-141,-109 150 141,7-9-136,63-67 1,-90 106 149,0 0 1,1 0-1,13-8 1,-17 13 52,-1 0 0,1-1 1,0 1-1,-1 0 0,1 0 0,0 0 1,0 1-1,0-1 0,0 1 1,0 0-1,0 0 0,-1 0 0,1 0 1,5 1-1,-6-1 11,0 1 1,0 0-1,0 0 1,0 0 0,-1 0-1,1 0 1,0 1-1,-1-1 1,1 0-1,-1 1 1,1-1-1,-1 1 1,0 0-1,1-1 1,-1 1-1,0 0 1,0 0 0,0 0-1,0 0 1,-1-1-1,1 1 1,-1 0-1,1 1 1,0 2-1,1 6 65,-1 0-1,0 0 0,0 13 1,-2-8-11,0 1 0,0-1 0,-2 0 0,0 0 1,-1 0-1,0 0 0,-1-1 0,-8 17 0,8-22 2,0 0 0,-1-1 0,0 0-1,0 0 1,-1 0 0,0-1 0,-1 0 0,0 0-1,0-1 1,0 0 0,-1 0 0,-18 10-1,19-13 30,0 0 0,0 0 0,-1-1 0,1 0 0,-1-1 0,0 0 0,-12 2 0,21-4-87,0 0-1,0 0 1,0 0-1,0 0 1,0 0-1,0 0 0,0-1 1,0 1-1,0 0 1,0 0-1,0 0 0,0 0 1,0 0-1,0 0 1,0 0-1,0 0 1,0 0-1,0 0 0,0 0 1,0 0-1,0-1 1,0 1-1,0 0 1,0 0-1,0 0 0,0 0 1,0 0-1,0 0 1,0 0-1,0 0 0,0 0 1,0 0-1,0 0 1,0 0-1,0 0 1,0-1-1,9-2 31,37-2-80,38-8 78,-9-7 8,-2-4-1,0-3 1,69-36 0,-96 39-37,0-2-1,68-52 1,-88 56 57,39-41-1,-43 35-218,-24 31 152,0 0 1,0 0-1,0 0 0,0 0 0,0 0 0,1 1 0,-2 3 0,-4 10 7,-73 123 1,47-84 0,22-38 15,1-2 101,1 0 1,0 1-1,-7 21 0,16-37-97,-1 0 0,1-1 0,0 1 1,-1 0-1,1 0 0,0-1 0,0 1 0,-1 0 0,1 0 0,0-1 0,0 1 0,0 0 0,0 0 0,0 0 0,0-1 0,0 1 0,1 0 0,-1 0 0,0-1 0,0 1 0,1 0 0,-1 0 0,0-1 0,1 1 0,-1 0 0,0-1 0,1 1 0,-1 0 0,1-1 0,0 1 0,-1-1 0,1 1 0,-1-1 0,1 1 0,0-1 0,-1 1 0,1-1 0,0 0 0,-1 1 0,1-1 0,0 0 0,0 0 0,-1 1 1,1-1-1,0 0 0,0 0 0,0 0 0,-1 0 0,1 0 0,0 0 0,1 0 0,2 0 52,1-1 0,-1 0 0,0 1 0,1-1 0,-1-1 0,0 1 0,9-4 0,-5-1-33,1 0 1,-1 0 0,0-1 0,0 1 0,-1-2-1,0 1 1,9-14 0,38-63-163,10-32-14,-55 102-15,-4 12-65,-4 10 2,-2 35-273,-1-23 432,2 27 0,1-18 46,-1-19 58,0 0-1,3 15 1,-3-22-26,1-1 0,0 1 1,0 0-1,0 0 0,0-1 1,0 1-1,0 0 0,1-1 1,-1 1-1,1-1 0,0 0 0,4 4 1,-5-5-6,0 0 1,1 0-1,-1 0 1,1 0-1,-1-1 0,1 1 1,-1-1-1,1 1 1,0-1-1,-1 0 1,1 1-1,0-1 1,-1 0-1,1 0 0,-1 0 1,1 0-1,0-1 1,-1 1-1,1 0 1,0-1-1,-1 1 1,1-1-1,1 0 1,6-3 96,-1 0 1,15-9 0,-21 12-98,155-115 152,-11-11-420,-136 118 250,-8 7-5,0 0-37,0 1 1,0-1 0,0 0 0,0 1-1,1-1 1,2-1 0,-4 3 37,-1 0 1,0 0-1,0 0 1,0 0-1,1 0 0,-1 0 1,0 0-1,0 0 1,0 0-1,1 0 0,-1 0 1,0 0-1,0 0 1,1 0-1,-1 0 0,0 0 1,0 0-1,0 0 1,0 0-1,1 0 0,-1 0 1,0 1-1,0-1 1,0 0-1,0 0 0,1 0 1,-1 0-1,0 0 1,0 1-1,0-1 0,2 12-70,-1 0 61,0 0 1,1 0-1,0-1 0,1 1 0,0-1 0,1 0 0,0 1 0,1-2 0,0 1 0,0 0 0,1-1 0,1 0 0,0-1 0,11 13 0,-16-20 36,1 1-1,-1-1 1,1 1-1,0-1 1,-1 0-1,1 0 1,0-1-1,0 1 1,1 0-1,-1-1 1,0 0-1,0 0 1,1 0-1,-1 0 0,1 0 1,-1-1-1,1 0 1,-1 1-1,1-1 1,-1 0-1,1-1 1,-1 1-1,1-1 1,-1 0-1,0 1 1,1-1-1,-1-1 1,0 1-1,0 0 1,5-3-1,-2-1-5,1 1-1,-1-1 1,0 0-1,0-1 1,6-7-1,25-34 74,-23 29-44,20-28 18,107-126 73,-111 140-112,-3 4-9,-1 0-1,33-50 1,-22 19-147,54-120-1,-86 169 63,-5 10 67,0 0 0,0 0 1,0 1-1,0-1 0,0 0 0,0 0 1,0 0-1,0 0 0,0 0 0,0 0 0,0 0 1,0 0-1,0 0 0,0 0 0,0 0 0,0 0 1,0 0-1,0 0 0,0 0 0,0 0 0,0 0 1,0 0-1,0 0 0,0 0 0,0 0 0,0 0 1,0 0-1,0 0 0,0 0 0,0 0 0,0 0 1,0 0-1,0 0 0,0 0 0,0 0 0,0 0 1,0 0-1,0 0 0,0 0 0,-8 22-189,-50 96 186,5 3 0,-43 146 0,83-224 27,-27 103 265,33-118-177,2 1-1,1 0 1,0 33 0,4-57-231,1 0 1,-1 0-1,1 0 1,0 5-1,0-10 41,-1 1 0,0 0 0,0-1 0,0 1 0,0-1 0,0 1 0,0-1 0,0 1 0,1-1 0,-1 1 0,0-1 0,0 1 0,1-1 0,-1 0 0,0 1 0,1-1 0,-1 1 1,1-1-1,-1 0 0,0 1 0,1-1 0,-1 0 0,1 1 0,-1-1 0,1 0 0,-1 0 0,1 0 0,-1 1 0,1-1 0,-1 0 0,1 0 0,-1 0 0,1 0 0,-1 0 0,1 0 0,-1 0 0,1 0 0,-1 0 0,1 0 0,0 0 0,-1 0 0,1 0 0,-1-1 0,1 1 0,0 0 0,0-1-89,0 0 0,0 0 0,0 0-1,0 0 1,0 0 0,0 0 0,0 0 0,0 0 0,-1 0-1,1 0 1,0 0 0,-1-1 0,1 1 0,-1 0 0,1 0-1,-1-1 1,1 0 0,-1-2-100,1 0-1,-1 0 1,1 0-1,-1 0 1,0 0-1,-1-5 1,-3-14-511,-1-1-1,-12-34 1,-24-51 224,37 100 519,-15-37 613,-39-67-1,42 88 1712,-37-47 0,51 70-2147,0 0 53,1 0 1,-1 0 0,0 0-1,1-1 1,-1 1-1,1-1 1,-2-2 0,3 4-155,0 0 1,0 1-1,0-1 1,0 0 0,0 0-1,0 1 1,0-1-1,0 0 1,0 0 0,0 1-1,0-1 1,0 0-1,1 1 1,-1-1-1,0 0 1,0 1 0,1-1-1,-1 0 1,1 1-1,-1-1 1,1 1 0,-1-1-1,1 1 1,-1-1-1,1 1 1,-1-1 0,1 1-1,-1-1 1,1 1-1,0 0 1,-1-1-1,1 1 1,0 0 0,-1 0-1,1-1 1,1 1-1,22-9 165,1 1-1,1 2 0,45-7 0,84 0-296,-136 12 47,48-3-1040,-7 3 283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03.02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19 112 6976,'-18'-15'3168,"31"15"-2752,1-5 1024,4 5-864,18-6 1312,9-3-1056,35-11 224,6 7-641,22 1-223,-10 4-128,-3 1-160,-14 2 64,4-3-1087,-17 5 575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12.2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0 554 2720,'1'0'90,"-1"1"-1,0-1 1,0 0 0,1 0 0,-1 1 0,0-1-1,1 0 1,-1 0 0,0 1 0,0-1-1,1 0 1,-1 0 0,1 0 0,-1 1 0,0-1-1,1 0 1,-1 0 0,0 0 0,1 0 0,-1 0-1,1 0 1,-1 0 0,0 0 0,1 0-1,-1 0 1,1 0 0,-1 0 0,0 0 0,1 0-1,18-3 2138,-13 2-1782,8-1-65,0 0 1,0-1-1,0-1 0,-1 0 1,1-1-1,-1-1 0,0 0 0,-1-1 1,0 0-1,0-1 0,0 0 1,20-19-1,5-16 138,-1-1 1,35-57 0,-50 69-262,1 0-67,-2-1-1,-1-1 0,16-39 1,-3 3-777,-32 70 578,0-1 0,0 1 0,1 0 1,-1 0-1,0 0 0,0 0 0,0-1 1,0 1-1,1 0 0,-1 0 0,0 0 0,0 0 1,1 0-1,-1-1 0,0 1 0,0 0 0,1 0 1,-1 0-1,0 0 0,0 0 0,1 0 0,-1 0 1,0 0-1,0 0 0,1 0 0,-1 0 0,0 0 1,0 0-1,1 0 0,-1 0 0,0 1 0,0-1 1,1 0-1,-1 0 0,0 0 0,0 0 0,0 0 1,1 0-1,-1 1 0,0-1 0,0 0 1,0 0-1,1 0 0,-1 1 0,0-1 0,0 0 1,0 0-1,0 0 0,1 1 0,12 14-87,-10-11 88,15 19 187,23 36 0,-35-47-123,1 0-1,-2 0 1,1 0 0,-2 1 0,6 20 0,-3 5 11,-2 0 0,2 40 0,-7-57 84,0 0 1,-2-1-1,0 1 1,-1 0-1,-8 27 1,10-43-130,-1-1 1,0 1 0,0-1 0,0 0 0,-1 0-1,0 1 1,1-2 0,-1 1 0,0 0 0,-1-1-1,1 1 1,-1-1 0,0 0 0,1 0 0,-1 0-1,0-1 1,-1 1 0,1-1 0,0 0 0,-1 0-1,1-1 1,-1 1 0,0-1 0,1 0 0,-1 0-1,0-1 1,0 0 0,0 1 0,0-1 0,1-1-1,-1 1 1,0-1 0,0 0 0,1 0 0,-1 0-1,0-1 1,1 1 0,-1-1 0,-6-4-1,-59-28-395,64 29-187,6 5 552,0 0 0,0 0-1,0 0 1,0 0 0,1 0 0,-1 0 0,0-1-1,0 1 1,0 0 0,0 0 0,0 0 0,0 0-1,0 0 1,1 0 0,-1 0 0,0 0 0,0 0 0,0 0-1,0 0 1,0 0 0,0 0 0,1 0 0,-1 0-1,0 0 1,0 0 0,0 0 0,0 0 0,0 0-1,1 0 1,-1 0 0,0 0 0,0 0 0,0 0-1,0 0 1,0 0 0,1 0 0,-1 0 0,0 0 0,0 0-1,0 0 1,7 1-26,-1 0-1,1 0 0,-1-1 1,1 0-1,-1 0 0,1-1 1,7-1-1,25-6 375,0-1 0,60-23 0,70-39 95,-158 66-418,27-13 115,-2-1 1,0-2 0,-1-1-1,-1-2 1,-2-1-1,50-50 1,-65 55-4,-12 10-170,-4 10 33,-1 0-1,0 0 1,0 0 0,0 0 0,0 0 0,0 0-1,0 0 1,0 0 0,0 0 0,0-1 0,0 1-1,0 0 1,0 0 0,0 0 0,0 0 0,0 0-1,0 0 1,0 0 0,0 0 0,0-1-1,0 1 1,0 0 0,0 0 0,0 0 0,0 0-1,0 0 1,0 0 0,0 0 0,0 0 0,0-1-1,0 1 1,0 0 0,0 0 0,0 0 0,0 0-1,0 0 1,0 0 0,0 0 0,0 0-1,-1 0 1,1 0 0,0-1 0,0 1 0,0 0-1,0 0 1,0 0 0,0 0 0,0 0 0,0 0-1,-1 0 1,0 0-29,-1 1 1,0-1-1,1 0 1,-1 1-1,1 0 0,-1-1 1,0 1-1,1 0 0,-1 0 1,1-1-1,0 1 0,-1 0 1,1 1-1,0-1 0,0 0 1,-1 0-1,0 3 0,-19 27 37,18-26-23,-2 6 62,-1 0 0,2 1 0,0-1 0,0 1 0,1-1 0,1 1-1,-1 0 1,2 1 0,0-1 0,0 0 0,2 0 0,-1 0 0,5 22-1,-4-29 32,0-1 0,1 1 0,-1-1 0,1 1 0,0-1 0,1 0 0,-1 0-1,1 0 1,3 4 0,-5-7-53,-1 0 0,1 0 0,0 0 0,0 0 0,0 0-1,-1-1 1,1 1 0,0 0 0,0 0 0,0-1 0,0 1 0,0-1-1,0 1 1,0-1 0,0 1 0,0-1 0,1 0 0,-1 0 0,0 1 0,0-1-1,0 0 1,0 0 0,0 0 0,1 0 0,-1 0 0,0 0 0,0-1-1,0 1 1,0 0 0,0 0 0,0-1 0,0 1 0,1-1 0,-1 1 0,0-1-1,0 0 1,-1 1 0,1-1 0,0 0 0,0 1 0,0-1 0,1-1-1,3-4 47,-1-1 0,1 1 0,-1-1 0,-1 1-1,1-1 1,-1-1 0,0 1 0,0 0 0,-1-1 0,0 1-1,1-16 1,-2 17-53,0 0 0,-1 0 0,0 0 0,0 0 0,-1 0 0,1 0 0,-1 1 0,-1-1 0,1 0 0,-1 0-1,0 1 1,0-1 0,-1 1 0,1 0 0,-1-1 0,-6-7 0,4 9-72,0-1 0,-1 1 0,1 0 0,-1 1 0,0-1 0,0 1 0,0 0 0,0 1 0,0-1 0,-9-1 0,-3-2 88,17 6-29,1 0 1,0 0-1,-1 0 0,1 0 0,0 0 1,-1-1-1,1 1 0,0 0 0,-1 0 1,1 0-1,0 0 0,-1 0 0,1-1 1,0 1-1,-1 0 0,1 0 0,0-1 1,0 1-1,-1 0 0,1 0 0,0-1 1,0 1-1,0 0 0,0-1 0,-1 1 1,1 0-1,0-1 0,0 1 0,8-5-113,21-1 70,-27 6 80,92-18 72,18-1-15,-93 16 33,1 2 0,0 0 0,-1 1 0,1 1 0,-1 1 0,1 1 0,24 7 0,-42-10-109,0 1-1,0 0 1,0 0-1,-1 0 0,1 0 1,0 0-1,0 0 1,-1 1-1,1-1 1,-1 1-1,1-1 0,-1 1 1,1-1-1,-1 1 1,0 0-1,0 0 1,0-1-1,0 1 0,0 0 1,0 0-1,-1 0 1,1 0-1,-1 0 0,1 0 1,-1 0-1,0 1 1,0-1-1,1 0 1,-2 0-1,1 0 0,0 2 1,-2 9 57,0-1-1,0-1 1,-2 1 0,-4 14 0,5-19-87,-44 113 249,45-112-16,6-10-15,9-12-8,-11 11-235,25-26 177,59-46 0,-66 58-128,-5 6-68,0 0-1,1 1 1,0 0-1,1 2 1,0 0-1,18-6 1,-34 13 51,-1 1 1,1 0-1,0 0 1,-1-1-1,1 1 0,0 0 1,0 0-1,-1 0 1,1 0-1,0 0 0,-1 0 1,1 0-1,0 0 0,-1 1 1,1-1-1,0 0 1,-1 0-1,1 0 0,0 1 1,-1-1-1,1 0 1,-1 1-1,1-1 0,0 0 1,-1 1-1,1-1 1,-1 1-1,1-1 0,-1 1 1,1-1-1,-1 1 1,0 0-1,1-1 0,-1 1 1,0-1-1,1 1 0,-1 0 1,0-1-1,0 1 1,0 0-1,1-1 0,-1 1 1,0 0-1,0 0 1,0-1-1,0 2 0,0 4 15,1 1 0,-1 0 0,-2 11 0,2-15-13,-2 29 62,0-12-37,0 0-1,-5 22 1,5-34-20,-1 4 177,0 1 1,-2 14-1,7-33-138,-1 0 1,1 0-1,0 0 0,1 0 1,0 0-1,0 1 0,0-1 0,5-6 1,5-9 5,-1-1-78,1 2 0,1-1 0,1 2 0,0 0 0,2 1 0,0 0 0,20-14 0,-36 30 18,1 1 0,-1 0 0,1 0 0,-1 1 0,1-1 0,0 0-1,-1 0 1,1 1 0,0-1 0,0 1 0,-1 0 0,4-1 0,-4 1 9,-1 0 1,1 0-1,0 1 1,-1-1 0,1 0-1,0 0 1,-1 0 0,1 1-1,0-1 1,-1 0 0,1 1-1,-1-1 1,1 0 0,-1 1-1,1-1 1,-1 1 0,1-1-1,-1 1 1,1-1 0,-1 1-1,1-1 1,-1 1 0,0-1-1,1 1 1,-1 0-1,0-1 1,0 1 0,0 0-1,1-1 1,-1 1 0,0 0-1,0-1 1,0 1 0,0 1-1,4 36-264,-2-12 281,6 28 1,-6-46-4,0-1 0,0 1 0,1-1 0,0 0 0,0 1 0,0-2 1,1 1-1,6 8 0,-3-7 75,0 1 0,16 14 0,-20-20-56,0-1 0,-1 0 1,1 0-1,0-1 0,0 1 0,0 0 0,0-1 1,1 0-1,-1 0 0,0 0 0,0 0 1,1 0-1,6 0 0,-2-2-9,-1-1 0,1 1 0,0-1 0,-1-1 0,1 1 0,-1-1 1,0-1-1,0 1 0,11-9 0,-5 5 4,12-8 28,0-2 1,-1 0-1,-1-2 0,-1-1 1,0 0-1,-2-1 0,30-40 1,-47 55-78,1 1 1,-1-1-1,0 0 0,0 0 1,2-8-1,-4 12 12,-1 1 1,0-1-1,1 1 0,-1-1 0,0 1 0,0-1 1,0 0-1,0 1 0,0-1 0,0 1 0,-1-1 1,0-2-1,1 3-5,-1 0 0,1 0 0,-1 1 0,1-1 0,-1 0 0,1 0 0,-1 1 0,0-1 0,0 0 0,1 1 0,-1-1 0,0 0 0,0 1 0,0 0 0,0-1 0,0 1 0,1-1 0,-1 1 0,0 0 0,0-1 0,0 1 0,-2 0 0,1 0-7,-1 0-1,0 0 0,0 0 0,0 0 0,1 1 1,-1-1-1,0 1 0,0 0 0,1 0 0,-1 0 1,1 0-1,-5 3 0,1-1 11,0 1 0,0 0 0,0 1 0,-6 6 0,5-4 64,1-1-1,0 2 1,0-1 0,-8 14-1,12-17-11,0 0 1,0 0-1,1 0 0,-1 0 0,1 1 0,0-1 0,0 0 1,1 1-1,-1-1 0,1 0 0,0 1 0,1 6 0,0-3 36,1 0-1,0 0 1,0 0-1,1 0 0,0 0 1,1 0-1,0-1 1,0 0-1,0 0 1,1 0-1,0 0 0,0-1 1,1 0-1,0 0 1,7 6-1,-8-8-38,-1-1 0,1 0 0,-1 0 0,1 0-1,0 0 1,0-1 0,0 0 0,0 0 0,0 0 0,1-1 0,-1 0 0,1 0-1,-1 0 1,1-1 0,-1 1 0,1-1 0,-1-1 0,1 1 0,-1-1 0,0 0-1,1 0 1,-1-1 0,0 1 0,7-4 0,6-4-463,-1 0 0,-1-2 0,23-17 0,41-43-7397,-56 50 5104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18.0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195 0 2656,'-1'2'121,"-1"1"0,1-1 0,1 0 0,-1 0 0,0 1 0,0-1 0,1 0 0,-1 1 1,1-1-1,0 1 0,0-1 0,0 0 0,0 1 0,0-1 0,0 1 0,1 2 0,1 12 685,-10 132 2959,2-101-2964,-14 50 1,-3 20-48,-3 191 251,19-184-356,-5 198-137,1 3 357,-4-10-154,10-138-369,-6 124 342,2-72-359,-5 51-82,10-237-219,-10 130 573,13-110-558,-2 31 133,3 41 479,1-63-569,2-26 42,0-36 191,-3-11-337,0 0 0,1 0 0,-1 1 0,0-1 0,0 0 0,0 0 0,0 0 0,0 0 0,0 0 0,1 1 0,-1-1 0,0 0 0,0 0 0,0 0 0,1 0 0,-1 0 0,0 0 0,0 0 0,0 0 0,0 0 0,1 0 0,-1 0 0,0 0 0,0 0 0,0 0 0,1 0 0,-1 0 0,0 0 0,0 0 0,0 0 0,1 0 0,-1 0 0,0 0 0,0 0 0,0 0 0,0 0 0,1-1 0,-1 1 0,0 0 0,0 0 0,0 0 0,2-2-353,-1 0-1,1 0 1,-1-1 0,0 1 0,0 0-1,0 0 1,0-1 0,-1 1-1,2-3 1,0-1-657,3-7-417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25.6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1118 3232,'0'0'7445,"4"-6"-6122,-2 4-1231,0 0 1,-1-1-1,1 1 1,0-1-1,-1 0 1,0 0-1,1 1 1,-1-1-1,0 0 1,0 0 0,0-4-1,5-13 115,8-15-84,1 0 1,2 1-1,1 1 0,2 1 1,1 1-1,1 1 0,29-30 1,-16 23 117,-11 10-108,38-32-1,-56 54-64,-1 1-116,-1 1 0,1-1 1,0 1-1,5-3 0,-9 6 48,0-1 0,0 1 0,0 0 1,0-1-1,0 1 0,0 0 0,0 0 0,0 0 1,0-1-1,0 1 0,0 0 0,0 0 0,0 0 1,0 1-1,0-1 0,0 0 0,0 0 0,0 0 1,0 1-1,-1-1 0,1 0 0,0 1 0,0-1 1,0 1-1,0-1 0,0 1 0,-1 0 0,1-1 1,1 2-1,0 1 30,0-1 1,0 1-1,-1 0 1,1 0-1,-1 0 0,1 0 1,-1 1-1,0-1 1,0 0-1,-1 0 0,1 1 1,-1-1-1,1 4 1,-1 8 0,-3 26 1,1-4 172,-5 93 159,6-116-372,-2 0 157,2 1 0,0 0 0,0 0 0,3 19-1,-2-24 675,2-19-422,13-31-371,1 1 0,36-64 0,-42 87-118,1 0 0,0 1 0,1 0 0,0 0 0,2 2-1,-1-1 1,2 2 0,22-16 0,-35 26 19,1 0 0,0 1 0,0 0 0,0-1 0,0 1 0,5-1 0,-8 2 65,1 0 0,-1 0-1,1 0 1,0 0 0,-1 0-1,1-1 1,0 1 0,-1 1-1,1-1 1,0 0-1,-1 0 1,1 0 0,-1 0-1,1 0 1,0 0 0,-1 1-1,1-1 1,-1 0 0,1 1-1,-1-1 1,1 0 0,-1 1-1,1-1 1,-1 1-1,1-1 1,-1 0 0,1 1-1,-1-1 1,0 1 0,1 0-1,-1-1 1,0 1 0,1-1-1,-1 1 1,0-1 0,0 1-1,1 1 1,-1 1-7,0 0 0,-1 0 0,1 1 0,0-1 0,-1 0-1,0 0 1,-1 4 0,-1 3 29,-22 78 351,23-81-276,0 1 0,0-1 0,1 1 1,0 0-1,0 0 0,1 11 0,0-19-82,0 1 0,0-1 0,0 0 0,0 1 0,0-1 0,1 0-1,-1 0 1,0 1 0,0-1 0,0 0 0,0 0 0,1 1 0,-1-1 0,0 0 0,0 0 0,0 1 0,1-1-1,-1 0 1,0 0 0,0 0 0,1 1 0,-1-1 0,0 0 0,1 0 0,-1 0 0,0 0 0,0 0-1,1 0 1,-1 0 0,0 0 0,1 0 0,-1 0 0,0 0 0,1 0 0,-1 0 0,0 0 0,1 0-1,-1 0 1,0 0 0,0 0 0,1 0 0,-1 0 0,0 0 0,1-1 0,-1 1 0,0 0 0,0 0 0,1 0-1,-1 0 1,0-1 0,0 1 0,0 0 0,1 0 0,-1-1 0,0 1 0,59-56 750,-41 36-893,1 2 0,1 0 1,24-15-1,-23 19-16,-12 7 68,-1 1 0,1 0 0,0 1-1,1 0 1,-1 1 0,1 0 0,0 0-1,17-3 1,-27 7 74,1-1 0,0 1-1,-1 0 1,1 0 0,0 0-1,0 0 1,-1 1 0,1-1 0,0 0-1,-1 0 1,1 0 0,0 0-1,-1 1 1,1-1 0,0 0-1,-1 1 1,1-1 0,0 0 0,-1 1-1,1-1 1,-1 1 0,2 0-1,-1 1 5,-1-1 0,1 1 0,0-1-1,0 1 1,-1-1 0,1 1 0,-1-1-1,1 1 1,0 3 0,-1 3 5,1 0 0,-1 0 0,-1 10 1,1-16-15,-7 56-95,-1 37 152,8-83-16,0 1 0,1-1 0,1 1 0,0-1 0,5 19 0,-5-27 1,-1 0 0,1 0 0,0 0 0,0-1 0,0 1 0,1-1 0,-1 1-1,1-1 1,6 6 0,-8-8-6,0 0-1,1 0 1,-1 0-1,0 0 0,1 0 1,-1 0-1,1 0 1,0 0-1,-1-1 0,1 1 1,0-1-1,-1 1 1,1-1-1,0 0 1,-1 0-1,1 1 0,0-1 1,0 0-1,-1 0 1,1-1-1,0 1 1,0 0-1,-1-1 0,1 1 1,0-1-1,-1 1 1,3-2-1,4-4 25,-1 1 1,1-1-1,-1-1 0,0 0 1,-1 0-1,1 0 0,6-12 0,12-11-39,43-44-4,85-70 0,-140 130-29,-12 13 21,-1 1 0,0 0-1,1-1 1,-1 1-1,0-1 1,0 1 0,1-1-1,-1 1 1,0 0 0,0-1-1,0 1 1,0-1-1,1 1 1,-1-1 0,0 1-1,0-1 1,0 1-1,0-1 1,0 1 0,0-1-1,0 1 1,-1-1 0,1 1-1,0-1 1,0 0-1,-4 0-76,-1 2 51,0 1-1,1-1 1,-1 1-1,0 1 1,1-1 0,0 0-1,-1 1 1,1 0-1,-4 4 1,-4 3-32,-20 24 0,15-13 128,1 0-1,2 1 0,0 1 1,-17 37-1,17-26 67,2 0 0,-16 66 0,26-94-93,1 0 1,0-1-1,0 1 0,1 0 0,0 0 1,0 0-1,0-1 0,0 1 0,1 0 1,2 8-1,-2-13-24,-1 0 0,0 0 0,1-1-1,-1 1 1,1 0 0,-1-1 0,1 1 0,-1 0 0,1-1 0,-1 1 0,1-1 0,0 1 0,-1-1 0,1 1 0,0-1 0,-1 0-1,1 1 1,0-1 0,0 0 0,-1 0 0,1 1 0,0-1 0,0 0 0,0 0 0,-1 0 0,1 0 0,0 0 0,0 0 0,0 0 0,0 0-1,-1 0 1,1 0 0,0-1 0,0 1 0,-1 0 0,1 0 0,0-1 0,1 0 0,3-1 43,0 0 0,0-1 1,0 0-1,7-6 0,3-3-19,0-1-1,-1-1 1,-1 0-1,0-1 1,14-20-1,47-89 29,-26 42-53,-27 50-2,-6 8-196,24-47 1,-36 62 9,-5 7-111,1 2 262,0 1 0,1-1 0,-1 1 1,0-1-1,0 1 0,1 0 0,-1-1 1,1 1-1,-1 0 0,1 0 0,-1 0 1,1-1-1,-1 1 0,1 0 0,-1 1 1,1 0 5,-7 13-10,0 1 1,2 0-1,0 1 0,-5 30 1,10-47 24,-4 29-83,2 32 1,2-52 62,1-1 0,0 1 0,0-1 0,0 0 0,1 0 0,1 0 0,-1 0 0,8 14-1,-9-20 40,0 1-1,1-1 0,-1 0 0,1 0 1,0 1-1,0-1 0,0 0 1,0 0-1,0-1 0,0 1 0,1 0 1,-1-1-1,0 1 0,1-1 0,0 0 1,-1 0-1,1 0 0,-1 0 0,1 0 1,0-1-1,0 1 0,0-1 0,3 0 1,-1 0 18,-1 0 0,1-1 1,-1 0-1,1 0 1,-1 0-1,1 0 0,-1-1 1,0 0-1,0 0 0,1 0 1,-1 0-1,-1-1 1,1 1-1,4-5 0,11-10 49,-1-1 1,25-34-1,29-48 55,-42 57-40,22-36-146,66-130 0,17-94 26,-126 284 1,0-2-66,-1 1-1,0-2 0,-2 1 0,6-28 0,-12 47 61,0 0 0,0 1 0,0-1 0,0 0-1,0 0 1,0 1 0,0-1 0,-1 0-1,1 1 1,-1-3 0,1 4 19,-1 0 0,1-1 1,0 1-1,0 0 0,0 0 1,0-1-1,-1 1 0,1 0 0,0 0 1,0 0-1,-1-1 0,1 1 0,0 0 1,0 0-1,-1 0 0,1 0 1,0 0-1,0-1 0,-1 1 0,1 0 1,0 0-1,-1 0 0,1 0 0,-1 0 1,0 0-6,0 0 1,0 1 0,0-1-1,0 0 1,0 1 0,1-1 0,-1 0-1,0 1 1,0-1 0,0 1-1,0 0 1,0 0 0,-10 8-13,2 0 0,-1 1 1,1 0-1,1 1 1,0 0-1,1 0 0,0 0 1,-9 21-1,-3 12-113,-13 51 0,22-62-12,-12 40 185,3 1 0,-17 134 1,35-188 41,0 0 1,2 1-1,0-1 0,1 0 1,2 1-1,0-1 1,0-1-1,10 23 0,-13-37-38,2-1 0,-1 1 0,0-1 0,1 0 0,0 1 0,0-1 0,0-1 0,0 1 0,1 0 0,4 4 0,-6-7-27,0 1 0,0-1 0,0 1 0,1-1-1,-1 0 1,0 0 0,0 0 0,1 0 0,-1 0 0,0 0 0,1-1 0,-1 1 0,1-1-1,-1 0 1,1 0 0,-1 0 0,1 0 0,-1 0 0,1 0 0,-1-1 0,1 1 0,-1-1-1,3 0 1,11-7 22,-1 0-1,0 0 1,-1-2-1,0 0 0,-1 0 1,17-17-1,67-80 221,-92 101-237,18-25-9,-21 28-15,-1 0-1,1 1 1,-1-1 0,0 0 0,0 0-1,0 0 1,0 0 0,0-1 0,0-4-1,-1 7-8,0 1 0,0-1 0,0 1 0,0-1 0,0 1-1,0-1 1,0 0 0,0 1 0,-1-1 0,1 1 0,0-1-1,0 1 1,-1-1 0,1 1 0,0-1 0,-1 1 0,1-1-1,0 1 1,-1 0 0,1-1 0,-1 1 0,1 0 0,-1-1-1,1 1 1,-1 0 0,1-1 0,-1 1 0,1 0 0,-1 0-1,0-1 1,-1 1-6,1 0-1,-1 0 0,1 0 0,-1 0 1,0 0-1,1 0 0,-1 0 0,1 0 1,-1 0-1,1 1 0,-3 0 0,-3 2-10,0 1-1,0-1 0,1 2 0,-1-1 0,1 0 0,0 1 0,0 0 0,1 1 0,-1-1 0,1 1 1,0 0-1,-6 12 0,7-12 32,0 2 1,0-1 0,0 0 0,1 1-1,1 0 1,-1-1 0,1 1 0,1 0-1,-1 0 1,1 0 0,1 1-1,-1 8 1,2-10 3,0 1 0,0 0 0,1-1 0,0 1 0,0-1 0,1 0 0,0 0-1,0 0 1,0 0 0,1 0 0,9 11 0,-10-15 18,-1 0 1,1 0-1,0 0 0,0 0 0,0-1 1,0 0-1,1 1 0,-1-1 0,1 0 1,-1-1-1,1 1 0,0-1 1,-1 1-1,1-1 0,0 0 0,0-1 1,0 1-1,0-1 0,0 1 0,0-1 1,0-1-1,0 1 0,8-2 0,-4 0 27,1-1 0,0-1-1,-1 1 1,0-1 0,0-1-1,0 1 1,-1-2-1,1 1 1,-1-1 0,12-13-1,6-7-70,29-42 0,-45 56-15,-4 5 58,63-89 240,-66 94-272,-1 0 0,1-1 0,-1 0 0,0 1-1,1-1 1,-2 0 0,1 1 0,0-1 0,0-3-1,-4-1-68,2 6 61,-1 0-43,-13-5-91,12 3 128,6 3-65,11 2-99,-8-2 201,1 0 1,-1 1 0,0-1 0,1 1-1,8 3 1,-14-4-18,0 0-1,1 1 1,-1 0-1,1-1 1,-1 1 0,0 0-1,0 0 1,1-1 0,-1 1-1,0 0 1,0 0-1,0 1 1,0-1 0,0 0-1,0 0 1,0 0-1,-1 1 1,1-1 0,0 0-1,-1 1 1,1-1-1,-1 0 1,1 1 0,-1-1-1,0 1 1,1-1 0,-1 1-1,0-1 1,0 2-1,0 157-95,0-149 120,1-1-1,0 1 1,3 11-1,-3-19 0,-1 0-1,1 1 1,0-1-1,0 0 0,1 0 1,-1 0-1,0 0 1,1 0-1,0 0 1,0-1-1,0 1 1,0-1-1,0 1 1,4 3-1,-4-6 5,-1 1 1,1 0-1,0-1 0,-1 1 1,1-1-1,0 0 0,-1 1 1,1-1-1,0 0 0,0 0 1,-1 0-1,1 0 0,0-1 0,-1 1 1,1 0-1,0-1 0,0 1 1,-1-1-1,1 1 0,-1-1 1,1 0-1,1-1 0,4-2 70,0 0 0,0-1-1,8-8 1,51-49 169,-35 31-239,37-28-1,-27 26 40,36-25-149,-68 52 63,-8 5-23,0 0-1,1 0 0,-1 0 0,1 0 0,-1 0 1,1 0-1,0 0 0,1 0 0,-2 1 44,-1 0 0,1 0-1,-1 0 1,1 0 0,-1 0-1,1 0 1,-1 1 0,0-1-1,1 0 1,-1 0 0,1 0-1,-1 1 1,1-1 0,-1 0-1,0 1 1,1-1 0,-1 0-1,0 1 1,1-1 0,-1 0-1,0 1 1,0-1 0,1 1-1,-1-1 1,0 0 0,0 1-1,1-1 1,-1 1 0,0-1-1,0 1 1,0-1 0,0 1-1,0-1 1,0 1 0,0 0-1,2 9 13,-1-1-1,-1 1 1,1 0-1,-3 15 1,1 14-8,10 25 2,-5-41 20,-3-20-1,-1 1 1,1 0-1,0-1 1,0 1 0,1 0-1,-1-1 1,1 0-1,0 1 1,0-1 0,0 0-1,0 0 1,1 0-1,-1 0 1,6 5 0,-6-7-11,0 0 1,0 1-1,0-1 1,0 0-1,0 0 1,0-1-1,0 1 1,0 0-1,0-1 0,0 1 1,1-1-1,-1 0 1,0 1-1,0-1 1,1 0-1,-1 0 1,0-1-1,0 1 1,1 0-1,-1-1 1,0 0-1,0 1 1,0-1-1,0 0 1,0 0-1,3-1 1,18-13 34,23-17 0,16-12-82,-3 9 56,122-52-1,-165 81-55,5-1 144,-1-2-1,23-13 1,-43 22-106,0 0 0,1 0 1,-1 0-1,0 0 0,0 0 0,1 0 0,-1 0 0,0 0 1,0 0-1,1-1 0,-1 1 0,0 0 0,0 0 0,0 0 1,1-1-1,-1 1 0,0 0 0,0 0 0,0 0 1,0-1-1,1 1 0,-1 0 0,0 0 0,0-1 0,0 1 1,0 0-1,0 0 0,0-1 0,0 1 0,0 0 1,0-1-1,-8 0-22,-14 4-103,6 2 109,0 1 0,1 0 0,0 2 0,0 0 0,1 0 0,0 1 0,1 1 0,-1 0 0,2 1 0,0 1 0,0-1 0,1 2 0,0 0 0,1 0 0,-14 27 0,21-34 37,0 0-1,0 0 0,1 0 1,0 0-1,0 0 0,1 1 1,0-1-1,0 1 0,0 11 1,1-17-14,0-1 1,0 1-1,0 0 1,0-1-1,1 1 1,-1 0 0,0-1-1,0 1 1,0-1-1,1 1 1,-1 0-1,0-1 1,1 1-1,-1-1 1,0 1-1,1-1 1,-1 1 0,1-1-1,-1 1 1,1-1-1,-1 1 1,1-1-1,-1 0 1,1 1-1,1-1 1,-1 1 5,0-1-1,1 0 1,-1 0 0,0 0-1,1 0 1,-1 0 0,0 0-1,1 0 1,-1 0 0,0 0 0,1-1-1,0 0 1,4-1 24,0 0 1,0-1-1,-1 0 0,6-4 1,12-9 14,-1 0 0,-1-2 1,29-31-1,-41 40-43,3-5-120,1 1 0,25-21 0,-36 32 83,11-6-99,-10 10 87,-3 6 28,-3 4-15,1 0 0,1 0 0,0 0 0,0 0-1,1 0 1,1 0 0,3 20 0,-3-26 29,1 0 1,-1 0-1,1-1 1,1 1-1,-1 0 0,1-1 1,5 8-1,-6-10-12,0 0 0,1 0 0,-1 0 0,1-1 0,-1 0 0,1 1 0,0-1 0,0 0-1,0 0 1,1 0 0,-1-1 0,0 1 0,6 1 0,-5-2 28,0-1-1,0 1 1,0-1-1,0 0 1,0 0 0,1 0-1,-1 0 1,0-1-1,0 1 1,0-1-1,0 0 1,0-1 0,0 1-1,0-1 1,0 1-1,-1-1 1,1 0 0,-1-1-1,5-3 1,5-4 67,-2 0-1,0-1 1,19-22 0,0-4-123,97-124 208,-103 125-130,-1 0-1,34-76 1,53-179-79,-109 288 27,1-2-24,0-1-1,0 0 1,0 0-1,-1 0 1,0 0-1,0 0 1,0 0-1,-1-11 1,0 17 23,0-1 1,-1 0-1,1 1 1,0-1-1,0 0 1,0 1 0,-1-1-1,1 1 1,0-1-1,-1 1 1,1-1-1,-1 1 1,1-1-1,-1 1 1,1-1 0,-1 1-1,1-1 1,-1 1-1,1 0 1,-2-1-1,2 1 3,-1 0 0,0-1 0,0 1-1,0 0 1,1 0 0,-1 0-1,0 1 1,0-1 0,0 0 0,0 0-1,1 0 1,-1 1 0,0-1 0,0 0-1,1 1 1,-1-1 0,0 0 0,0 1-1,1-1 1,-1 1 0,1-1 0,-2 2-1,-7 7-35,-1 0 0,1 1 0,1 0 0,0 0 0,1 1 0,-10 18 0,-33 78 24,32-63 49,3 1 0,2 0 0,1 0 0,-9 86 0,18-91-1306,3 57 0,1-63-2460,-6 47-1,5-55 1633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26.0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7 8064,'-35'-3'3648,"43"6"-3168,-3-3-256,8 5-224,6-5 0,7 0 0,1-8-96,4 4 64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26.4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0 236 7712,'50'-20'3520,"61"-15"-3072,-24 10 320,2 5-512,41-15-96,-4 7-96,22-3 192,-8 11-128,-1 3-448,-18 12 128,-21 13-4064,-20 9 2336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27.7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6 106 1568,'0'0'26,"0"0"0,-1 0 1,1 0-1,0 0 0,0 0 1,0 0-1,0 0 0,-1-1 0,1 1 1,0 0-1,0 0 0,0 0 0,0 0 1,0 0-1,-1 0 0,1 0 1,0 0-1,0 1 0,0-1 0,0 0 1,-1 0-1,1 0 0,0 0 0,0 0 1,0 0-1,0 0 0,0 0 1,0 0-1,-1 0 0,1 0 0,0 1 1,0-1-1,0 0 0,0 0 0,0 0 1,0 0-1,0 0 0,0 0 1,-1 1-1,1-1 0,0 0 0,0 0 1,0 0-1,0 0 0,0 0 0,0 1 1,0-1-1,0 0 0,0 0 1,0 0-1,0 0 0,0 1 0,0-1 1,0 0-1,0 0 0,0 0 0,0 0 1,0 0-1,1 1 0,3 3 1846,-4-4-1578,1 1 1,0-1-1,0 1 1,-1-1-1,1 0 1,1 1-1,1 0-78,7 2 265,0-1 0,0 0 1,1-1-1,-1 0 1,21 0-1,236-22 1656,-64 3-1442,40 1-184,229-14 154,-1 16 68,-84 18-247,367 5 234,79-16 479,-388 7-1040,-243 2 136,109 14-365,-242-10 140,229 0 148,-3-18-15,-263 12-171,0-2 0,-1-2 0,1 0 0,-1-2 0,35-13 0,-65 67 85,-40 236-389,16-138 187,-18 210 288,-21 459-102,61-799-112,-21 387 166,5-86 42,4-78 116,-39 476-103,46-655-248,-11 91 232,11-112-149,-21 68-1,27-103-73,-3 3-872,-4-32-8296,6 6 5901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29.3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2 3328,'0'0'58,"1"0"-1,-1-1 1,0 1 0,0 0 0,0 0 0,0 0-1,0 0 1,1 0 0,-1 0 0,0 0-1,0-1 1,0 1 0,0 0 0,1 0 0,-1 0-1,0 0 1,0 0 0,0 0 0,1 0-1,-1 0 1,0 0 0,0 0 0,0 0 0,1 0-1,-1 0 1,0 0 0,0 0 0,0 0-1,1 0 1,-1 0 0,0 1 0,0-1 0,0 0-1,1 0 1,4 7 2640,1 12-400,-3 9-1712,-1-1-1,-1 0 0,-4 38 0,1-41-382,-2 12 134,-2-1 0,-1 0 0,-1-1 0,-19 46 1,23-68-179,-2-1 0,-7 12 0,7-12-7,1 0 0,-8 17 0,4-9 283,5-10 271,18-10-588,-1-1 0,1 0 0,-1-1-1,18-6 1,23-5 136,-45 12-243,178-24 20,43 19 374,-7 1-266,-107 2 73,0 4 0,206 28-1,73 29 87,-170-26 60,-130-20-305,1-5-1,121-6 0,188-37 122,-47 9-36,-177 17-138,-45 0 52,150-9 15,0 17-74,-134 10 61,177 31-1,-268-26-18,-27-4 28,1-2 0,63 4 0,-83-10-7,0 0-1,-1-1 1,1-1 0,-1-1-1,0 0 1,18-6-1,-6 0 32,2 1 0,-1 1 0,1 2 0,0 1-1,0 0 1,1 3 0,-1 0 0,0 1-1,1 2 1,50 10 0,-72-10-231,-1-1 0,1 1-1,-1 1 1,0-1 0,11 7 0,-14-7-692,0 0 1,0 0 0,0 1 0,-1-1 0,1 1 0,-1 0 0,4 5 0,2 3-1725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39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70 1152,'4'-11'4943,"-4"10"-4722,1 0-1,0 0 1,-1 0-1,1-1 1,-1 1-1,1 0 1,-1-1-1,0 1 1,0 0-1,1-1 1,-1-2-1,0 3-64,0-2 108,0 0 0,0 0 0,-1 0 0,1 0 1,-1 0-1,0-3 0,0 5-219,1 0 0,0 0 1,-1 1-1,1-1 0,-1 0 0,0 0 1,1 0-1,-1 1 0,1-1 0,-1 0 1,0 0-1,0 1 0,0-1 0,1 1 1,-1-1-1,0 1 0,0-1 0,0 1 0,0-1 1,0 1-1,0 0 0,0 0 0,0-1 1,-2 1-1,0 0-9,-1 0 0,0 0 0,0 0 0,0 0 0,1 1 0,-1-1 0,0 1 0,0 0 0,1 1 0,-1-1 0,1 0 0,-6 4 0,-2 2 132,2-1-1,-18 16 1,12-7-22,-1 1 0,2 0 0,-14 20 0,7-8-74,19-25-65,-68 94 184,63-86-139,0 0 0,1 1-1,0 0 1,1 0 0,1 1 0,0-1 0,-3 16 0,7-24 9,-1 0 0,1 0 0,0 1 0,0-1 0,1 0 0,-1 1 0,1-1 0,0 0 0,0 0 0,1 0 0,-1 0 0,1 0 0,0 0 0,0 0 0,0 0 0,0-1 0,1 1 0,0-1 0,-1 1 0,1-1 0,0 0 0,1 0 0,-1-1 0,0 1 0,1-1 0,0 1 0,-1-1 0,1 0 0,0 0 0,0-1 0,8 3 0,-5-3 8,-1 0 0,0 0 0,1 0 0,0-1 1,-1 0-1,1 0 0,-1-1 0,1 0 0,-1 0 0,1 0 0,-1-1 0,0 0 1,0 0-1,0 0 0,0-1 0,0 0 0,0-1 0,-1 1 0,1-1 1,-1 0-1,0 0 0,0 0 0,0-1 0,-1 0 0,0 0 0,5-7 0,4-10-133,-1-1-1,-2 0 0,0-1 0,-1 0 0,10-44 0,-21 118-260,3-38 438,1 0 0,0 0 0,1 0-1,0-1 1,7 18 0,-8-24-58,1 0 0,0 0 0,0-1-1,0 1 1,1-1 0,-1 1-1,1-1 1,0 0 0,0-1 0,1 1-1,-1-1 1,1 1 0,-1-1 0,6 2-1,2 0-271,-1-1-1,1-1 1,-1 0-1,1 0 0,0-1 1,0-1-1,0 0 1,0 0-1,23-3 0,9 1-1349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42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17 840 2720,'-17'3'2565,"19"-4"-2204,-1 1 1,1-1-1,-1 0 0,1 0 1,0 0-1,0 1 0,-1-1 1,1 1-1,0 0 0,0-1 1,2 1-1,5-2 46,0 0 1,0-1-1,0 0 0,0 0 0,15-9 1,39-29 478,-42 27-691,-4 1-125,0 0-1,-1-2 1,0 0-1,-1 0 1,-1-2-1,13-17 1,67-117 236,-69 108-107,-19 30-172,-3 9-74,-1-1 0,1 1 0,-1-1 0,5-3 0,-7 28-673,0 178 1488,1-186-651,1 0-1,0 0 0,0 0 1,1 0-1,1-1 0,0 1 0,8 17 1,-9-24-45,-2-3-24,0 1 1,0-1-1,0 0 1,1 1-1,-1-1 0,1 0 1,0 0-1,0 0 1,0 0-1,0 0 0,0-1 1,0 1-1,0 0 1,0-1-1,1 0 0,-1 0 1,0 1-1,1-1 1,-1 0-1,1-1 0,0 1 1,-1 0-1,1-1 1,0 0-1,-1 1 0,1-1 1,0 0-1,-1-1 1,1 1-1,0 0 1,-1-1-1,1 1 0,0-1 1,-1 0-1,1 0 1,-1 0-1,0 0 0,3-2 1,108-62 277,-69 39-338,23-15-41,-3-4 0,105-92-1,-128 105-100,-75 58-161,-103 94 177,0-2-166,132-113 297,-8 7 57,1 0 1,0 0-1,1 1 0,-17 26 1,27-39-31,1 1 0,-1 0 0,1 0-1,-1 0 1,1 0 0,-1 0 0,1 0 0,0 0 0,-1 0 0,1 0 0,0 0 0,0 0-1,0 0 1,0 0 0,0 0 0,0 0 0,0 0 0,0 0 0,0 0 0,0 0 0,0 0-1,1 1 1,0-1 6,0-1 0,-1 1-1,1 0 1,0-1-1,0 1 1,0-1 0,-1 0-1,1 1 1,0-1-1,0 0 1,0 1 0,0-1-1,0 0 1,0 0-1,0 0 1,0 0 0,0 1-1,-1-1 1,1-1-1,0 1 1,0 0 0,0 0-1,1-1 1,15-2 124,0 0 1,0-2-1,-1 0 1,0-1-1,0-1 0,0 0 1,-1-1-1,28-19 1,-14 4-258,-1-1 1,-1 0-1,28-34 1,-50 50-102,-4 7 160,0-1 0,-1 1 0,1-1 0,0 1 0,0 0 0,0 0 0,0 0 0,0-1 0,0 1 0,0 0 0,1 0 0,-1 0 0,0 1 0,0-1 0,3-1 0,-4 2 41,0 0 0,1 0 0,-1 1 0,0-1 0,0 0 0,1 0 0,-1 0 0,0 0 0,0 1 0,0-1 0,1 0 0,-1 0 0,0 1 0,0-1 0,0 0 0,0 0 0,0 1 0,0-1 0,1 0 0,-1 0 0,0 1 0,0-1 0,0 0 0,0 0 0,0 1 0,0-1-1,0 0 1,0 0 0,0 1 0,0 11-16,0-8-10,-1 9 3,1 1 0,1-1 0,1 0-1,0 1 1,4 14 0,-5-25 50,-1 0-1,1-1 1,0 1-1,1-1 1,-1 1 0,0-1-1,1 0 1,-1 0-1,1 1 1,-1-1 0,1 0-1,0 0 1,0-1-1,0 1 1,0 0 0,0-1-1,1 1 1,-1-1-1,0 0 1,1 1 0,-1-1-1,1 0 1,-1-1-1,1 1 1,0 0 0,-1-1-1,1 1 1,0-1-1,-1 0 1,1 0 0,0 0-1,-1 0 1,4-1-1,6-1 70,0-1 0,0 0-1,0 0 1,-1-2-1,21-9 1,55-37 372,-29 16-520,0 1-157,61-45 0,-112 73 5,-12 8-167,-15 9 44,-104 86 273,115-90 85,-15 13-66,1 2 1,0 0-1,2 1 0,-20 29 1,39-49 42,0 0 1,0 0 0,0 1-1,0-1 1,-2 7 0,4-9 10,0 0 1,-1 0-1,1 0 1,0-1-1,0 1 1,0 0-1,0 0 1,0 0-1,0 0 0,0-1 1,0 1-1,0 0 1,0 0-1,1 0 1,-1-1-1,0 1 1,0 0-1,1 0 1,-1-1-1,1 1 1,-1 0-1,0-1 0,1 1 1,0 0-1,-1-1 1,1 1-1,-1-1 1,1 1-1,0-1 1,-1 1-1,1-1 1,1 1-1,1 1 61,0-1-1,0-1 0,1 1 1,-1 0-1,0-1 0,0 1 1,1-1-1,-1 0 0,1 0 1,-1 0-1,5-2 1,4 0 20,22-7 1,-6-2 34,-1-1 0,46-29 0,-55 29-76,0-1 1,0 0-1,-2-1 1,1 0-1,21-27 0,-15 12 16,-2-2 0,27-47-1,36-88 175,-65 122-400,26-91 0,-35 98-19,-4 21 62,-2-1 0,0 1 0,-1-1 0,1-18 0,-4 35 81,0-1 0,0 1 0,0-1 0,0 1-1,0-1 1,1 1 0,-1-1 0,-1 0 0,1 1 0,0-1 0,0 1 0,0-1 0,0 1 0,0-1 0,0 1 0,-1-1 0,1 1 0,0-1 0,0 1 0,-1-1-1,1 1 1,0 0 0,-1-1 0,1 1 0,0-1 0,-1 1 0,1 0 0,-1-1 0,0 1 6,0 0 0,1 1 1,-1-1-1,0 0 0,1 0 1,-1 1-1,0-1 0,1 0 0,-1 1 1,0-1-1,1 0 0,-1 1 0,1-1 1,-1 1-1,1-1 0,-1 1 1,0 0-1,-4 5-85,1 0 1,-8 12 0,-5 15 91,1 0 1,2 1-1,1 0 1,2 1-1,1 1 0,-5 39 1,7-21 74,0 65 1,8-86 96,1 0 1,2-1-1,9 44 0,-10-70-72,0 1 0,0-1-1,0 1 1,1-1 0,-1 0-1,6 9 1,-7-14-39,0 1 0,0-1 0,0 0 0,0 0 0,0 1 0,0-1 0,0 0 0,0 0 0,1 0 0,-1 0 0,0 0 0,1-1 0,-1 1 0,0 0 0,1-1 1,-1 1-1,1-1 0,-1 1 0,1-1 0,-1 1 0,1-1 0,-1 0 0,1 0 0,0 0 0,-1 0 0,1 0 0,-1 0 0,1-1 0,-1 1 0,1 0 0,-1-1 0,3 0 0,4-3-12,-1 0 0,-1 0 0,1 0-1,0-1 1,-1 0 0,0 0 0,6-7-1,37-46 67,-14 14 177,-25 32-234,-9 10-94,0 0 0,1 0 0,-1 1 0,1-1 0,0 0 0,-1 0 0,1 1 0,0-1 0,4-1 0,-6 3 45,0-1 1,0 1 0,0 0 0,0 0-1,0 0 1,0 0 0,0 0 0,0 0-1,1 0 1,-1 0 0,0 0 0,0 0-1,0 0 1,0 0 0,0 0 0,0 0-1,0 0 1,1 0 0,-1 0 0,0 0-1,0 0 1,0 0 0,0 0 0,0 0-1,0 0 1,0 0 0,1 0 0,-1 0-1,0 0 1,0 0 0,0 1 0,0-1-1,0 0 1,0 0 0,0 0 0,0 0-1,0 0 1,1 0 0,-1 0 0,0 0-1,0 0 1,0 1 0,0-1 0,0 0-1,0 0 1,0 0 0,0 0-1,0 0 1,0 0 0,0 0 0,0 1-1,0-1 1,0 0 0,0 0 0,0 0-1,0 0 1,-2 8-45,2-6-14,-2 8 75,0-1 1,1 1-1,0 0 1,1-1-1,0 1 1,1 11-1,0-17-5,0-1 0,-1 1 1,1-1-1,1 1 0,-1-1 0,0 0 0,1 1 1,0-1-1,0 0 0,-1 0 0,2 0 1,-1 0-1,0-1 0,1 1 0,-1-1 0,1 1 1,0-1-1,0 0 0,0 0 0,5 3 0,0-2 49,1 1-1,0-1 1,0-1-1,0 0 0,0 0 1,0-1-1,0 0 0,0 0 1,17-2-1,-3-1-19,0-1 0,40-11 0,-54 11-4,0-1 1,0 0-1,0 0 0,-1-1 1,0 0-1,0-1 0,0 0 1,-1 0-1,1 0 0,-1-1 1,-1 0-1,0 0 0,0-1 1,0 0-1,5-10 0,-10 16-43,-1 0-1,1-1 1,-1 1-1,0 0 0,0 0 1,0-1-1,0-3 0,0 2-114,0 4 127,0 0-1,0 0 1,0 0 0,-1 0 0,1 0-1,0 0 1,0 1 0,0-1 0,0 0 0,0 0-1,0 0 1,0 0 0,0 0 0,0 0-1,0 0 1,-1 0 0,1 0 0,0 0 0,0 0-1,0 0 1,0 1 0,0-1 0,0 0 0,0 0-1,-1 0 1,1 0 0,0 0 0,0 0-1,0 0 1,0 0 0,0 0 0,0 0 0,-1 0-1,1 0 1,0-1 0,0 1 0,0 0-1,0 0 1,0 0 0,0 0 0,0 0 0,-1 0-1,1 0 1,0 0 0,0 0 0,0 0-1,0 0 1,0 0 0,0 0 0,0-1 0,0 1-1,0 0 1,0 0 0,0 0 0,0 0 0,-1 0-1,1 0 1,0 0 0,0-1 0,0 1-1,0 0 1,0 0 0,0 0 0,0 0 0,-8 10-17,6-8 23,1-1 20,0 0-1,0 1 1,1-1 0,-1 0-1,0 0 1,0 0 0,1 1-1,-1-1 1,1 0-1,-1 1 1,1-1 0,-1 0-1,1 1 1,0-1 0,0 1-1,0-1 1,0 1 0,0-1-1,0 0 1,0 1-1,1 1 1,-5-6-24,1 0 1,-1 1-1,0-1 0,1 1 0,-1-1 1,0 1-1,0 1 0,-1-1 0,1 0 1,0 1-1,-1 0 0,1 0 1,-1 0-1,-7 0 0,5 1-19,0 0-1,0 0 1,-1 1-1,1 0 1,0 0 0,0 1-1,1 0 1,-11 4-1,8-2 2,1 0-1,-1 1 1,-13 9-1,20-13 24,0 1 0,0 0-1,0-1 1,1 1 0,-1 0 0,0 0 0,1 0-1,-1 0 1,1 1 0,0-1 0,-1 0 0,1 0-1,0 1 1,0-1 0,1 1 0,-1-1-1,0 1 1,1-1 0,-1 3 0,1-3-1,1 0 1,-1-1 0,0 1-1,0 0 1,1-1 0,-1 1-1,1 0 1,-1-1 0,1 1-1,0-1 1,-1 1 0,1-1 0,0 1-1,0-1 1,0 0 0,0 1-1,2 0 1,0 1 32,0-1 0,-1 0 1,1-1-1,0 1 0,0 0 0,0-1 1,0 0-1,5 2 0,0-1 78,0 0 0,1-1 0,-1 0 0,1 0 0,-1-1 0,11 0 0,-8-1-32,-1-1 0,0 0 0,1 0 0,-1-1 0,0 0 0,15-8 0,-19 8-57,-1 0 0,-1 0 0,1 0-1,0 0 1,-1-1 0,1 0 0,-1 0 0,0 0-1,0-1 1,-1 1 0,0-1 0,1 0 0,2-6-1,-5 7-21,1 1-1,-1-1 0,0 0 1,0-1-1,0 1 0,-1 0 0,0 0 1,1 0-1,-1 0 0,-1 0 1,1-1-1,-1-3 0,0 6-14,1 0-1,0 1 1,-1-1 0,1 0-1,-1 1 1,0-1 0,1 1-1,-1-1 1,0 1-1,0-1 1,0 1 0,0 0-1,0-1 1,0 1 0,-1 0-1,1 0 1,0 0-1,-1-1 1,1 2 0,0-1-1,-1 0 1,1 0-1,-1 0 1,0 1 0,1-1-1,-1 1 1,0-1 0,1 1-1,-1-1 1,0 1-1,-2 0 1,-9 1 61,1 1 1,-24 5-1,9-1-169,-9-2 192,104-20 518,-37 8-409,1-1 0,53-25 0,55-37 175,-3 1-6440,-134 69 5260,13-5-1612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146 530 4992,'-1'-1'103,"1"0"0,-1 1 0,0-1 0,1 1 0,-1-1 0,0 1 0,0-1 0,0 1 0,1 0 0,-1-1 0,0 1 0,0 0 0,0 0 0,0-1 0,0 1 0,0 0-1,1 0 1,-1 0 0,0 0 0,0 0 0,0 0 0,0 1 0,0-1 0,0 0 0,1 0 0,-1 1 0,0-1 0,0 0 0,0 1 0,0-1 0,1 1 0,-1-1 0,0 1 0,1-1 0,-1 1 0,0 0 0,0 0 0,-4 5 270,0 0 0,0-1 0,-6 13 1,4-8-239,-49 71 1342,53-76-1402,-1 0-1,1 1 0,0 0 0,1-1 1,-1 1-1,1 0 0,0 0 1,-1 7-1,3-11-40,0-1-1,-1 0 1,1 0 0,0 1-1,0-1 1,0 0 0,0 0 0,0 1-1,0-1 1,1 0 0,-1 0 0,0 1-1,1-1 1,-1 0 0,0 0 0,1 0-1,0 0 1,-1 1 0,1-1 0,0 0-1,-1 0 1,1 0 0,0 0-1,0-1 1,0 1 0,0 0 0,0 0-1,0 0 1,0-1 0,0 1 0,0 0-1,0-1 1,0 1 0,1-1 0,-1 0-1,0 1 1,0-1 0,1 0-1,-1 0 1,0 1 0,0-1 0,1 0-1,-1 0 1,2-1 0,6 0 97,0 0 0,-1-1 1,1 0-1,-1-1 0,1 0 0,-1 0 1,0 0-1,0-1 0,-1-1 0,8-4 1,-6 3-8,-3 3-65,-1-1 1,1 0 0,-1-1-1,0 1 1,-1-1-1,1 0 1,-1 0-1,0-1 1,0 1 0,-1-1-1,1 0 1,-1 0-1,-1 0 1,1 0-1,2-10 1,-4 12-89,0 1 0,0-1 0,-1 0 0,1 0-1,-1 0 1,0 0 0,0 0 0,0 0 0,-1 0 0,1 0 0,-1 0 0,0 0 0,0 0 0,0 0 0,-1 0 0,1 1-1,-1-1 1,0 1 0,0-1 0,0 1 0,0-1 0,-1 1 0,0 0 0,1 0 0,-1 1 0,0-1 0,-5-3 0,6 5-26,0 0 0,0-1 0,-1 1 0,1 0 0,0 0 1,-1 1-1,1-1 0,-1 0 0,1 1 0,-1 0 0,0-1 1,1 1-1,-5 1 0,6-1-31,5-1 95,1-1 0,-1 1 1,1-1-1,-1 1 0,1-1 0,7-5 0,55-33 346,85-67 0,-27-4-150,-9-11 305,-114 120-484,88-99 475,-81 95-690,-8 7 176,-1-1 1,0 0 0,0 1 0,0-1 0,1 1 0,-1-1-1,0 1 1,0-1 0,0 1 0,0 0 0,0-1 0,0 1-1,0-1 1,0 1 0,0-1 0,0 1 0,0-1 0,-1 1-1,1-1 1,0 1 0,0-1 0,-1 1 0,-14 64 6,-71 210 102,-74 107-10,-58 36 319,209-405-225,-1 3 112,-15 19 0,22-32-202,1 0 1,-1 0-1,0 0 0,0 0 0,-1 0 0,1-1 0,-1 0 0,1 1 0,-1-1 0,0-1 0,-4 3 0,7-4-73,0 1 0,1-1 0,-1 0-1,0 0 1,0 0 0,1 0 0,-1 0-1,0 0 1,1 0 0,-1 0 0,0 0-1,0 0 1,1 0 0,-1 0-1,0 0 1,1 0 0,-1-1 0,0 1-1,1 0 1,-1-1 0,0 1 0,1 0-1,-1-1 1,1 1 0,-1-1 0,0 1-1,1-1 1,-1 1 0,1-1-1,0 1 1,-1-1 0,1 0 0,-1 1-1,1-1 1,0 0 0,-1 1 0,1-1-1,0 0 1,0 0 0,-1-2 4,0-1 1,1 1 0,0-1-1,0 1 1,0-1 0,0 1-1,0 0 1,2-6-1,2-13-31,1 1 0,2 0 0,0 1 0,1 0 0,1 0 0,1 1 0,1 0 0,0 0 0,1 1 0,1 1 0,1 0 0,1 1 0,0 0 0,1 2 0,28-22 0,-15 17-6,1 2-1,34-16 1,-43 24-566,1 1 0,0 0 0,1 2 0,26-5 0,-39 10-549,1 0 0,0 1 1,-1 0-1,1 1 0,21 4 1,4 6-1942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42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20 6816,'-32'-8'3488,"32"5"-2880,10 3-416,-2-5-352,6 1 64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45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1006 4576,'0'0'4368,"8"0"-2171,-3-2-1886,1 1 0,-1-1 0,0 0 0,0 0 1,0-1-1,0 1 0,0-1 0,-1 0 0,1-1 0,-1 1 0,6-6 0,19-25 421,45-68-1,-17 20-263,-37 52-351,-16 23-124,0 1 0,0-1 0,1 1 0,0 0 0,7-6-1,-12 9-133,-3 7 26,0 9 13,-3 26 0,1 0 173,4-32-38,-1 1 0,2-1-1,-1 1 1,1-1 0,0 0-1,1 1 1,0-1 0,0 0 0,0 1-1,1-1 1,0 0 0,4 9-1,-4-12 46,0 1-1,1-1 1,-1 0 0,1-1-1,0 1 1,0 0-1,0-1 1,0 0-1,1 1 1,-1-1-1,1 0 1,0-1-1,0 1 1,0-1-1,0 0 1,0 0-1,0 0 1,1 0-1,-1-1 1,8 2-1,2-1 105,0 0 0,0-1 0,0-1 0,0 0-1,0-1 1,26-5 0,-31 4-143,1 0 1,-1-1-1,0 0 1,0-1-1,0 0 1,0 0-1,0-1 1,-1 0-1,0-1 1,13-11-1,-1-4 1,0-1 0,-1-1 0,27-43-1,-22 22-225,27-61 0,-48 103-20,-2 8 127,-1 10 6,0 26-150,-8 55 0,6-80 253,-2 0 0,0 0 1,-1 0-1,0-1 0,-1 1 0,-9 14 1,11-23 56,-1 0 1,0-1-1,-1 1 1,-10 10-1,16-18-75,-1 1 1,1-1-1,-1 0 0,1 1 1,-1-1-1,1 0 0,-1 1 1,1-1-1,-1 0 0,1 0 1,-1 1-1,1-1 0,-1 0 1,0 0-1,1 0 0,-1 0 1,1 0-1,-1 0 0,1 0 1,-1 0-1,0 0 0,1 0 1,-1 0-1,1 0 0,-1 0 1,0 0-1,1-1 0,-2 1 1,1-1 3,-1 0 1,0-1-1,1 1 1,-1 0-1,1 0 1,0-1 0,-1 1-1,-1-3 1,3 3-23,0 1 0,0 0 0,0 0-1,-1-1 1,1 1 0,0 0 0,0-1 0,0 1 0,0-1 0,0 1 0,0 0 0,0-1 0,0 1 0,0 0 0,0-1 0,0 1 0,0 0 0,0-1-1,0 1 1,1 0 0,-1-1 0,0 1 0,0 0 0,0-1 0,0 1 0,1 0 0,-1 0 0,0-1 0,0 1 0,0 0 0,1 0 0,-1-1 0,0 1-1,1 0 1,-1 0 0,0 0 0,0-1 0,1 1 0,-1 0 0,0 0 0,1 0 0,-1 0 0,0 0 0,1 0 0,16-5-100,11-1 49,0-1-1,47-20 1,18-4-32,81-11-167,-172 42 245,1-1 1,0 1-1,0 0 1,-1 0-1,1 0 1,3 0-1,-6 0 6,1 0-1,-1 0 1,1 0-1,-1 0 0,1 0 1,-1 1-1,0-1 1,1 0-1,-1 0 0,1 0 1,-1 1-1,0-1 1,1 0-1,-1 0 0,0 1 1,1-1-1,-1 0 0,0 0 1,1 1-1,-1-1 1,0 1-1,0-1 0,1 0 1,-1 1-1,0-1 1,0 0-1,0 1 0,0-1 1,1 1-1,-1-1 0,0 1 1,0-1-1,0 0 1,0 1-1,0-1 0,0 1 1,0-1-1,0 1 1,0-1-1,0 0 0,-1 1 1,1 0-1,-1 1 18,0 1-1,-1-1 1,1 0 0,-1 1-1,0-1 1,1 0-1,-1 0 1,0 0 0,0-1-1,-4 4 1,-4 4-103,4-3 59,0 0-1,1 1 0,0-1 0,0 1 1,0 0-1,-3 10 0,7-16 39,1 0 1,0 0-1,-1 0 0,1 0 1,0 0-1,0 0 0,0 0 1,0 0-1,0 0 0,0 0 1,0 0-1,0 1 0,0-1 1,1 0-1,-1 0 0,0 0 1,1 0-1,-1 0 0,1 0 1,-1 0-1,1 0 0,-1-1 0,1 1 1,0 0-1,-1 0 0,1 0 1,0-1-1,0 1 0,0 0 1,0-1-1,-1 1 0,1 0 1,0-1-1,0 1 0,0-1 1,0 0-1,0 1 0,0-1 1,2 1-1,4 0 58,-1 1-1,1-1 1,0 0-1,-1-1 1,8 1 0,-11-1-45,57-3 242,-55 2-240,0 1-1,1-1 1,-1-1-1,0 1 0,0-1 1,0 0-1,0 0 0,9-6 1,-9 5 14,-1 1-17,-1 0 0,1-1 0,-1 1-1,0-1 1,0 0 0,0 1 0,0-2 0,0 1-1,0 0 1,-1 0 0,0-1 0,0 1-1,0-1 1,0 0 0,1-4 0,-2 6-43,0-1 0,-1 1 1,1-1-1,-1 1 1,0-1-1,0 1 0,0-1 1,0 1-1,0-1 1,0 0-1,-1 1 0,1-1 1,-1 1-1,0 0 1,0-1-1,0 1 0,-1-4 1,0 4-10,0 0 0,0 0 0,0 1 0,0-1 0,0 0-1,0 1 1,0-1 0,0 1 0,-1 0 0,1-1 0,-1 1 0,1 1 0,-1-1 0,1 0 0,-1 0 0,1 1 0,-5-1 0,6 1 28,-1-1-1,1 1 1,-1 0 0,1 0 0,-1 0 0,1 0 0,-1 0 0,1 0 0,-1 0-1,1 0 1,-1 1 0,1-1 0,0 1 0,-1-1 0,1 1 0,-1-1-1,1 1 1,0 0 0,-2 0 0,3 0 2,0-1-1,0 1 0,0-1 1,0 0-1,0 1 1,0-1-1,0 1 1,0-1-1,0 0 1,1 1-1,-1-1 1,0 0-1,0 1 1,0-1-1,0 0 1,1 1-1,-1-1 0,0 0 1,0 1-1,1-1 1,-1 0-1,0 0 1,0 1-1,1-1 1,-1 0-1,0 0 1,1 0-1,-1 1 1,0-1-1,1 0 1,-1 0-1,0 0 0,1 0 1,-1 0-1,1 1 1,14 3 87,-4-3-24,-1-1 0,0 0 1,1-1-1,-1 0 0,0-1 0,0 0 0,0-1 0,0 0 0,0 0 1,9-5-1,-9 3-68,1-1 1,-1 0-1,0 0 1,-1-1-1,0-1 0,16-15 1,-8 7 36,79-81 365,-6 5-146,71-76-114,-137 139-107,-1-1-1,-1-2 1,-2 0 0,17-38-1,-22 39-20,-6 15-95,-1-1 1,-1 0-1,-1 0 1,9-36-1,-16 42-63,1 11 147,0 0 0,-1 0 0,1-1 0,0 1 0,0 0 0,0 0 0,0 0 0,0 0 0,-1 0 0,1 0 0,0 0 0,0 0 0,0 0 0,0-1 0,-1 1 0,1 0 0,0 0 0,0 0 0,0 0 0,-1 0 0,1 0 0,0 0 0,0 0 0,0 0 0,-1 0 0,1 0 0,0 1 0,0-1 0,0 0 0,0 0 0,-1 0 0,1 0 0,-2 1-34,-1 1-1,1 0 1,0-1-1,0 1 1,0 0-1,-4 4 1,-142 176-152,132-158 195,1 0 0,1 1 0,2 1 0,0 1 0,1-1 0,2 2 0,-6 28 1,8-24 9,2 0 1,1 0 0,2 1-1,1-1 1,7 65-1,-5-84 31,2 1-1,-1 0 0,2-1 1,0 1-1,1-1 1,10 21-1,-13-30-7,0 0-1,1 0 1,-1 0 0,1-1 0,0 1 0,0-1-1,0 1 1,1-1 0,-1 0 0,1 0 0,0-1-1,0 1 1,0-1 0,0 0 0,0 0 0,1 0-1,-1 0 1,0-1 0,1 0 0,-1 0 0,1 0-1,0 0 1,7-1 0,-5 0 4,1 0 0,-1-1 1,1-1-1,-1 1 0,0-1 0,1 0 1,-1-1-1,0 1 0,0-2 0,-1 1 0,1-1 1,-1 0-1,1 0 0,8-8 0,-5 3-105,-1-1 1,1-1-1,-1 0 0,-1 0 1,0 0-1,-1-1 0,7-13 0,-10 14-53,-4 7 4,-12 12-78,-16 22 88,22-22 66,1 1 1,0-1-1,-7 14 0,11-18 44,-1 0 1,0 0-1,1 0 1,0 1-1,0-1 1,1 0-1,-1 1 1,1-1-1,-1 0 1,2 6-1,0-7 10,-1 0 0,1 1 0,0-1 0,1 0 0,-1 0 0,1 0 0,-1 0 0,1 0 0,0 0 0,0 0 0,0-1 0,1 1 0,-1-1 0,1 1 0,-1-1 0,1 0 0,0 0 0,0 0 0,0 0 0,0-1 0,0 1 0,0-1 0,0 0 0,7 2 0,-7-2 18,0 0 0,0-1 0,0 1 0,0-1 0,1 1 0,-1-1 0,0 0 0,0-1 0,0 1 0,1 0 0,-1-1 0,0 0 0,0 0 0,0 0 0,0 0 0,0 0 0,0-1 0,0 1 0,-1-1 0,1 0 0,0 1 0,-1-1 0,1-1 0,-1 1 0,0 0 0,4-5 0,-1-1-32,0 0 0,0-1 0,-1 1 0,0-1 0,-1 0 0,0 0 0,3-15 0,-5 20-16,-1-1 0,1 1 1,-1-1-1,0 1 0,0-1 1,-1 1-1,1-1 1,-1 1-1,0-1 0,0 1 1,0 0-1,-1-1 0,0 1 1,0 0-1,0 0 1,0 0-1,-5-6 0,5 9-11,0 0 0,1 0 0,-1 0-1,0 0 1,0 0 0,0 0 0,0 1 0,0-1-1,0 1 1,0-1 0,0 1 0,0 0-1,0 0 1,0 0 0,-3 0 0,-3 2 50,24-1 103,26-5-162,-29 2 24,-1 1 0,16 0 0,-24 2-4,1-1 0,-1 1 0,0-1 1,0 1-1,-1 0 0,1 1 0,0-1 0,0 1 1,0-1-1,-1 1 0,5 3 0,-3-1-11,1 0 0,-1 0 0,1 1 0,-1-1 0,0 1 0,-1 0 0,1 1 0,-1-1 0,0 1 0,-1 0 0,1 0 0,-1 0 0,0 1 0,-1-1 0,4 11 0,-5-1 14,-1-1-1,-1 1 0,-1-1 0,0 1 0,-5 21 0,7-37 14,-38 131 54,14-54-43,4-2-128,-9 32 236,28-103-77,-11 25 621,10-27-257,2-9-103,5-19 42,-5 26-346,5-27 53,2 1-1,1 0 0,1 1 1,0-1-1,23-38 0,7 2-83,54-67 0,60-50 80,-146 171-61,70-75-86,-58 65 6,0 1 1,28-19 0,-44 34 34,-1 0 1,1 1-1,0-1 0,0 1 1,-1-1-1,1 1 1,0 0-1,0 1 0,0-1 1,0 0-1,5 0 0,-8 1 42,1 0-1,0 1 1,0-1 0,0 0-1,-1 0 1,1 0-1,0 1 1,0-1-1,-1 0 1,1 0-1,0 1 1,-1-1-1,1 1 1,0-1-1,-1 1 1,1-1-1,-1 1 1,2 0 0,-2 0 5,1 0 1,0 1-1,-1-1 1,1 0-1,-1 1 1,1-1-1,-1 0 1,1 1-1,-1-1 1,0 1-1,0-1 1,0 0-1,0 3 1,0 10 24,-1 1 0,-1-1 0,-1 0 1,1 0-1,-2 1 0,0-2 0,-1 1 1,0 0-1,-1-1 0,-1 0 0,0-1 1,-1 1-1,0-1 0,-1-1 0,0 0 1,0 0-1,-1 0 0,-1-2 0,0 1 1,0-1-1,-16 9 0,13-11 80,-25 9 0,-3 1 203,33-15-130,7-2-180,5 0-201,77-8-17,-59 9 219,-1-1 0,1-2 1,-1 0-1,1-1 0,38-11 0,-31 4 52,0 0 0,-1-2 0,-1 0 0,0-2 0,0-1 0,24-20 0,-34 22-18,-1-1 1,0-1-1,-1 0 0,0-1 1,-1 0-1,-1-1 1,-1-1-1,0 0 1,-2 0-1,0-1 1,7-22-1,-15 39-44,-1 1-1,1 0 1,-1-1 0,0 1-1,1-1 1,-1 1-1,0-1 1,0 1 0,0-1-1,0 1 1,-1-1 0,1-1-1,-1 2 7,1 1 0,0-1-1,0 1 1,-1-1-1,1 0 1,0 1 0,-1-1-1,1 1 1,-1-1 0,1 1-1,-1-1 1,1 1 0,-1 0-1,1-1 1,-1 1-1,1 0 1,-1-1 0,0 1-1,1 0 1,-2-1 0,0 1-10,1 0 1,-1 0-1,0 0 0,0 0 1,0 0-1,0 0 1,0 1-1,0-1 1,1 1-1,-1-1 1,0 1-1,0 0 1,1-1-1,-1 1 1,0 0-1,1 0 1,-1 0-1,-2 3 1,-5 4 2,0 1 0,1 0 0,0 0 1,0 1-1,1 0 0,1 0 0,-1 0 0,-4 14 1,5-11 168,0 1 1,2 0-1,0-1 1,0 1 0,1 0-1,-1 26 1,3-35-107,1 1 1,0 0-1,0 0 1,1-1-1,-1 1 1,1 0-1,0-1 1,1 1-1,0-1 1,-1 1-1,2-1 0,-1 0 1,1 0-1,-1 0 1,1 0-1,1 0 1,-1-1-1,1 1 1,0-1-1,0 0 0,0 0 1,0-1-1,1 1 1,6 3-1,3 2-32,1-2 0,0 0-1,0-1 1,1 0 0,0-1 0,17 2-1,-5-1-1487,1-3-1,47 1 0,-71-3 705,0-2-1,0 1 1,0-1-1,7-1 1,-12 2 601,1 0 0,-1 0 1,1 0-1,-1 0 0,1 0 0,-1-1 1,1 1-1,-1 0 0,1 0 0,-1 0 1,1-1-1,-1 1 0,1 0 1,-1-1-1,1 1 0,1-2-863,-2 1 863,0 1 0,0-1 0,1 1 1,-1-1-1,0 1 0,0-1 1,0 1-1,0-1 0,0 1 0,1-1 1,-1 1-1,0-1 0,0 1 0,0-1 1,0 1-1,-1-1 0,1 1 1,0-1-1,0 1 0,0-1 0,0 1 1,0-1-1,-1 0 0,-8-11-3560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46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32 7968,'-3'-4'3616,"33"8"-3136,-12-4 1280,6 0-1056,20-4 640,10 1-800,27-5-1,0 8-351,4-9-256,-8 9 32,-14-3-831,-9 3 447,-14-5-2752,-3 10 1728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46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9 6880,'-37'-9'3136,"42"9"-2720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47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3 435 2912,'0'0'50,"0"0"1,-1 0 0,1 0-1,0 0 1,0 0-1,0 0 1,0 1 0,0-1-1,-1 0 1,1 0-1,0 0 1,0 0 0,0 0-1,0 1 1,0-1-1,0 0 1,0 0-1,0 0 1,0 0 0,0 1-1,-1-1 1,1 0-1,0 0 1,0 0 0,0 1-1,0-1 1,0 0-1,0 0 1,1 0 0,-1 1-1,0-1 1,0 0-1,0 0 1,0 0-1,0 1 1,7 1 2792,11-3 178,-5-4-2275,1 0 0,-2-2 0,24-14 1,-8 5-340,21-13-253,-2-2-1,-2-2 1,0-2 0,-3-1 0,67-75 0,-45 34-309,-78 125-410,8-29 558,-9 23 413,-14 71 0,28-107-346,1 0 1,-1 0-1,1 1 1,0-1 0,0 0-1,1 0 1,0 0-1,0 0 1,1 0-1,-1 0 1,1 0-1,0 0 1,1 0-1,3 6 1,-3-8 28,-1-1-1,0 0 1,1 0 0,-1-1-1,1 1 1,0 0 0,0-1-1,0 0 1,0 1 0,0-1-1,0-1 1,1 1 0,-1 0 0,1-1-1,-1 0 1,1 1 0,0-1-1,-1-1 1,1 1 0,0-1-1,0 1 1,-1-1 0,1 0-1,6-1 1,-4 0-6,0 0 0,0 0 0,1-1 0,-1 0 0,0 0 0,0-1-1,-1 0 1,1 0 0,-1 0 0,1 0 0,6-7 0,4-4-44,-1-1 0,14-16 0,-27 29-42,21-28 24,0-1 1,-3-2-1,31-62 0,-2 4-191,-48 89 133,0 0 0,0 0 0,0 1 0,0-1 0,1 0 1,-1 0-1,1 0 0,-1 1 0,3-2 0,-4 3 28,1 0 1,-1 0-1,0 0 0,0 0 1,0 0-1,1 0 1,-1 0-1,0 0 1,0 0-1,1 0 0,-1 0 1,0 0-1,0 0 1,0 0-1,1 0 0,-1 0 1,0 0-1,0 0 1,0 1-1,1-1 0,-1 0 1,0 0-1,0 0 1,0 0-1,0 0 1,0 1-1,1-1 0,-1 0 1,0 0-1,0 0 1,0 1-1,0-1 0,0 0 1,0 0-1,0 0 1,0 1-1,0-1 0,0 0 1,0 0-1,0 1 1,0-1-1,0 0 1,0 0-1,0 0 0,0 1 1,0-1-1,0 9-48,0 0-1,0-1 1,-3 11-1,-3 19-6,-3 0 0,-23 65-1,-40 67 258,66-157-166,-8 17 306,13-29-289,0 1-1,0-1 1,0 1 0,0-1 0,0 0-1,0 1 1,0-1 0,0 0 0,-1 1-1,1-1 1,-1 0 0,-1 1-1,2-2-32,1 0-1,0 0 1,-1 0-1,1 0 1,0 0-1,-1 0 1,1 0-1,0 0 1,0 0-1,-1 0 1,1 0-1,0 0 1,-1 0-1,1 0 1,0 0-1,-1-1 1,1 1-1,0 0 0,0 0 1,-1 0-1,1 0 1,0-1-1,0 1 1,-1 0-1,1 0 1,0-1-1,0 1 1,0 0-1,0 0 1,-1-1-1,1 1 1,0 0-1,0 0 1,0-1-1,0 1 1,0 0-1,0-1 1,0 1-1,0 0 0,0-1 1,0 1-1,0 0 1,0-1-1,0 1 1,0-1-1,1-13 111,0 11-133,0 1 0,1-1 0,0 0-1,-1 1 1,1 0 0,0 0 0,0-1 0,1 1-1,-1 0 1,4-2 0,27-16-131,-23 16 128,1-1 0,-1 1 0,1 1-1,21-5 1,46-1-78,-33 5-165,67-3-2769,-35 4-2554,-53 2 3859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48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72 5216,'-32'-48'2368,"24"39"-2048,13 3-256,3 6-96,6-9-320,4 9 192,9 0-1440,4 4 896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51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76 764 4992,'-5'-2'2344,"11"-1"-874,17-5-221,-20 7-1150,61-16 1170,-47 14-1060,-1-1 0,0 0 0,-1-2 1,27-11-1,18-22 503,6-3-677,-66 41-42,1 1 0,-1 0 1,0-1-1,1 1 1,-1 0-1,1 0 0,-1-1 1,1 1-1,-1 0 1,1 0-1,-1-1 1,1 1-1,0 0 0,-1 0 1,1 0-1,-1 0 1,1 0-1,-1 0 0,1 0 1,-1 0-1,1 0 1,0 0-1,-1 1 0,1-1 1,-1 0-1,1 0 1,-1 0-1,1 1 1,-1-1-1,1 0 0,-1 0 1,1 1-1,-1-1 1,0 0-1,1 1 0,-1-1 1,1 1-1,-1-1 1,0 1-1,0-1 0,1 0 1,-1 1-1,0-1 1,1 1-1,-1-1 1,0 1-1,0 0 0,0-1 1,0 1-1,0-1 1,0 1-1,1 3 30,-1-1 0,0 0-1,0 1 1,0-1 0,0 0 0,-1 1 0,-1 3 0,-9 24 106,-1 0 1,-2-1 0,-24 39 0,28-50-111,-43 79 212,-23 39 306,-44 50 540,68-107-308,31-51-37,11-17 1069,84-146-999,-39 69-728,62-88-1,-40 76-213,59-83 304,-12-7 20,-41 58-157,-63 108-30,17-21-167,-17 22 163,0 0 0,1-1 0,-1 1 0,0-1 0,1 1 0,-1 0 0,1 0 0,-1-1 0,1 1 0,-1 0 0,0 0 0,1-1-1,-1 1 1,1 0 0,-1 0 0,1 0 0,-1 0 0,1 0 0,-1 0 0,1 0 0,-1 0 0,1 0 0,-1 0 0,1 0 0,-1 0-1,1 0 1,-1 0 0,1 0 0,-1 0 0,1 1 0,-1-1 0,1 0 0,-1 0 0,1 1 0,-1-1 0,0 0 0,1 0 0,-1 1-1,1-1 1,-1 1 0,0-1 0,0 0 0,1 1 0,-1-1 0,0 1 0,1-1 0,-1 1 0,2 3-11,-1 0-1,1 0 1,-1 1 0,0-1 0,0 0-1,0 1 1,0-1 0,-1 0 0,0 1 0,0-1-1,-1 5 1,-1 11-46,-5 21 0,7-40 53,-3 18 78,-2-1 0,0 1 0,-1-1 0,0 0 0,-2-1 0,0 0 0,-1 0 0,0-1 0,-2 0 0,-21 25-1,25-31 99,-4 3 193,18-22-347,35-14-36,0 2 0,58-21 0,40-20 105,-105 44-4,-2-2-1,0-1 1,-1-1-1,-1-2 1,51-51-1,-75 67-34,0-1-1,-1 0 1,0 0-1,0 0 1,-1-1 0,-1 1-1,1-1 1,-1 0-1,3-16 1,-7 25-48,1 0 1,-1 0-1,0 0 1,1 0-1,0 0 1,-1 0-1,1 0 1,-1 0-1,1 1 1,0-1-1,0 0 1,-1 0-1,1 0 1,0 1 0,0-1-1,0 0 1,0 1-1,0-1 1,0 1-1,0-1 1,0 1-1,0 0 1,0-1-1,0 1 1,0 0-1,0 0 1,2 0-1,0-1-16,-1 1 0,0 0-1,1 0 1,-1 0-1,1 1 1,-1-1 0,0 0-1,0 1 1,1 0 0,-1-1-1,0 1 1,3 2-1,-2-1 18,0 0-1,0 0 1,-1 1-1,1-1 0,-1 1 1,1 0-1,-1 0 1,0 0-1,0 0 1,0 0-1,-1 0 0,3 6 1,0 3-13,0 0 0,2 17 0,-2-8-79,1 10 47,-1 0-1,1 59 1,-5-86 77,0 0 0,0 0 0,1 0 0,-1 1-1,1-1 1,0 0 0,0 0 0,1 0 0,-1 0 0,1 0 0,4 6 0,-5-8-17,1 0 0,-1-1 0,1 1 0,0-1 0,-1 1 0,1-1 0,0 1 0,0-1 0,0 0 0,0 0 0,0 0-1,0 0 1,0 0 0,0-1 0,0 1 0,0-1 0,0 1 0,0-1 0,1 0 0,-1 0 0,0 0 0,0 0 0,0 0 0,1 0 0,1-1 0,38-9 80,0-2-1,74-32 1,-73 25-94,0-3 0,73-50-1,-116 72 1,0 0 1,0 0-1,0 0 0,0 1 0,0-1 0,0 0 0,0 0 0,0 0 1,0 0-1,0 0 0,0 0 0,0 0 0,0 0 0,0 0 0,0 0 0,0 1 1,0-1-1,0 0 0,0 0 0,0 0 0,0 0 0,0 0 0,1 0 1,-1 0-1,0 0 0,0 0 0,0 0 0,0 0 0,0 0 0,0 0 0,0 0 1,0 0-1,0 0 0,0 0 0,0 0 0,1 0 0,-1 0 0,0 0 1,0 0-1,0 0 0,0 0 0,0 0 0,0 0 0,0 0 0,0 0 0,0 0 1,0 0-1,1 0 0,-1 0 0,0 0 0,0 0 0,0 0 0,0 0 1,0 0-1,-6 14-84,-13 17 77,15-26-4,1 1-1,0 0 1,0 0-1,0 0 1,1 0-1,0 0 1,-3 12-1,5-15 29,0-1-1,0 0 1,0 0-1,0 1 1,0-1-1,0 0 1,1 0-1,-1 1 0,1-1 1,-1 0-1,1 0 1,0 0-1,0 0 1,0 0-1,0 0 0,0 0 1,0 0-1,1 0 1,-1 0-1,1-1 1,-1 1-1,1 0 0,0-1 1,0 0-1,3 3 1,-2-2 11,1 0 0,-1-1-1,1 1 1,-1-1 0,1 0 0,0 0 0,-1 0 0,1-1 0,0 1 0,0-1 0,0 0 0,-1 0-1,1 0 1,0 0 0,0-1 0,0 0 0,-1 0 0,1 0 0,0 0 0,-1 0 0,1-1 0,-1 1-1,1-1 1,-1 0 0,0 0 0,0 0 0,0-1 0,0 1 0,0-1 0,-1 0 0,1 1 0,-1-1-1,4-5 1,-1 1-15,-1 0-1,0 0 1,0-1-1,-1 1 1,0-1-1,0 0 1,-1 1-1,0-1 1,0 0-1,-1 0 0,0-1 1,0 1-1,-1 0 1,0 0-1,0 0 1,-1-1-1,0 1 1,-1 0-1,-4-13 1,6 19-24,-1-1 1,0 1 0,0 0-1,0 0 1,0-1 0,0 1-1,0 0 1,-1 0 0,1 0-1,-1 0 1,0 1 0,1-1-1,-1 0 1,0 1-1,0-1 1,0 1 0,0-1-1,0 1 1,0 0 0,0 0-1,-1 0 1,1 0 0,0 0-1,-1 1 1,-4-2 0,3 2-9,-1 0 1,1 1-1,-1-1 1,1 1-1,-1 0 1,1 0-1,-1 0 1,1 0 0,0 1-1,0 0 1,-1 0-1,-6 4 1,10-5 23,0-1 0,0 1 0,0-1 0,0 1 0,1 0 0,-1 0 0,0-1 0,0 1 0,0 0 0,1 0 0,-1 0 0,0 0 0,1 0 1,-1 0-1,0 0 0,0 1 0,1-1 2,0-1-1,0 1 1,0-1 0,1 1 0,-1 0 0,0-1 0,0 1 0,0-1 0,0 1 0,0-1-1,1 1 1,-1-1 0,0 1 0,0-1 0,1 0 0,-1 1 0,0-1 0,1 1 0,-1-1-1,0 0 1,1 1 0,-1-1 0,2 1 0,2 1-4,0 1-1,0-1 1,0-1-1,1 1 1,7 2 0,3-2-3,0 0 0,0-1 0,-1-1 0,1 0 0,0-1 0,21-4 0,-2 1 2,232-39 56,-135 20-68,-94 17 25,76-3 1,-112 12 56,-5 2-17,-10 9-18,-91 61-200,81-59 128,-31 18-37,-16 11 144,47-30-13,19-12-58,0-1 0,1 1 0,-1 0 0,1 1 0,0-1 0,0 1 0,0 0-1,0 0 1,0 0 0,1 0 0,-4 7 0,6-10 7,1-1 0,0 1 0,0 0 0,-1-1 0,1 1 0,0 0 0,0-1 0,0 1 0,0 0 0,0-1 0,0 1 0,0 0 0,0-1 0,0 1 0,1 0 0,-1-1-1,0 1 1,0 0 0,0-1 0,1 1 0,-1 0 0,0-1 0,1 1 0,-1-1 0,1 1 0,-1-1 0,0 1 0,1-1 0,-1 1 0,1-1 0,0 1 0,-1-1 0,1 0 0,-1 1 0,1-1 0,0 0 0,-1 0 0,1 1 0,-1-1 0,1 0 0,0 0 0,0 0 0,2 1 27,1 0 0,-1 0 0,0-1 0,1 0 0,-1 1 0,1-1 0,4-1 0,7-2 15,0-1 1,0-1-1,-1 0 0,0 0 1,0-2-1,0 1 0,-1-2 1,0 0-1,22-18 0,-10 3 4,-1-1-1,-2-2 0,0 0 1,35-56-1,57-127 44,-105 192-84,9-18-15,-1-2 0,-3 1 1,12-43-1,-13 31-270,-13 48 263,0 0 0,0-1 0,0 1 0,1 0 1,-1 0-1,0-1 0,0 1 0,0 0 0,0-1 1,0 1-1,0 0 0,0-1 0,0 1 0,0 0 1,0 0-1,0-1 0,0 1 0,0 0 0,0-1 1,0 1-1,-1 0 0,1-1 0,0 1 1,0 0-1,0 0 0,0-1 0,0 1 0,-1 0 1,1 0-1,0-1 0,-1 1 0,-8 4-400,-11 18 107,10-9 267,1 1 0,0 1-1,0-1 1,-9 27 0,-19 67-84,29-76 177,1 0 0,2 0 1,1 1-1,1 0 0,2-1 1,2 1-1,8 64 0,-6-82 100,6 22-1,-8-34-119,0 0-1,-1-1 0,1 1 0,1-1 1,-1 1-1,0-1 0,1 1 0,-1-1 1,1 0-1,-1 0 0,1 1 0,0-1 1,0 0-1,0-1 0,0 1 0,3 2 1,-3-4-17,0 0 1,-1 1-1,1-1 0,0 0 1,0 0-1,-1 0 1,1 0-1,0 0 1,0 0-1,-1-1 0,1 1 1,0-1-1,-1 1 1,1-1-1,0 1 1,-1-1-1,1 0 1,-1 0-1,1 0 0,-1 0 1,1 0-1,1-2 1,5-4 25,-1 0 0,11-13 1,-10 10-15,110-129 303,-30 34-790,-82 96 275,-10 19-21,-21 49-117,-22 59 304,42-101 48,0 0 0,1 0 0,1 0 0,0 0 0,1 21 0,2-36-8,-1 1 1,1-1 0,0 0-1,1 0 1,-1 1-1,0-1 1,1 0 0,-1 0-1,1 0 1,0 0-1,-1 0 1,1 0 0,0 0-1,0 0 1,0 0 0,1 0-1,-1 0 1,0-1-1,1 1 1,-1 0 0,1-1-1,0 1 1,-1-1-1,1 0 1,0 1 0,0-1-1,0 0 1,0 0 0,0 0-1,0-1 1,0 1-1,0 0 1,0-1 0,1 1-1,1-1 1,3 1 39,1-1 1,-1-1 0,1 1-1,-1-1 1,0 0-1,1-1 1,-1 0-1,0 0 1,10-4 0,-1-2-32,1-1 0,-1 0 0,0-1 0,-1-1 0,0 0 0,17-17 1,-10 6-64,-2-1 0,0 0 0,18-29 0,-35 48 1,0-1 0,0 1 1,1 0-1,5-5 0,-9 13-30,-1 0 0,1 0 1,-1 0-1,0 0 0,0 0 1,0-1-1,-2 5 0,-8 19-2,2-9-12,2 1 0,0 0 1,-6 30-1,12-42 91,0 1 1,0 0 0,1-1 0,0 1 0,0 0-1,2 9 1,-2-15 0,1 0 0,-1-1-1,1 1 1,-1 0 0,1 0-1,0 0 1,0 0 0,0 0 0,0-1-1,0 1 1,0-1 0,1 1 0,-1 0-1,1-1 1,-1 0 0,1 1 0,-1-1-1,1 0 1,0 0 0,-1 0-1,1 0 1,0 0 0,0 0 0,0-1-1,0 1 1,0-1 0,-1 1 0,4-1-1,0 1 18,1-1 0,0 0 0,-1 0-1,1-1 1,-1 1 0,1-1 0,-1 0 0,1-1-1,7-2 1,7-5-45,21-11 0,-22 10 53,30-14-107,91-49-36,-110 56 171,-1-2-1,40-34 0,-69 52-521,-5 3 291,-8 5 65,-9 7 87,1 0 1,0 2-1,1 0 1,-19 21-1,28-26-3,1 0-11,0 0 0,-10 16 0,18-24 22,0 0 0,0 1 1,0-1-1,1 1 1,-1-1-1,1 1 0,0-1 1,0 1-1,0 0 1,1 0-1,-1-1 0,1 1 1,0 0-1,0 5 1,0-8 7,1 0-1,-1 1 1,1-1 0,-1 0 0,1 0 0,0 1 0,-1-1 0,1 0 0,0 0 0,0 0 0,0 0 0,0 0-1,0 0 1,0 0 0,0 0 0,0 0 0,0-1 0,0 1 0,0 0 0,0-1 0,1 1 0,-1-1 0,0 1-1,1-1 1,2 1 0,3 0 25,1 1 1,0-1-1,10-1 0,-10 1-31,25 0 112,1-2-1,-1 0 1,50-10-1,-60 6-83,-1-1-1,0 0 1,-1-2 0,0 0-1,0-2 1,20-12 0,-32 16-27,-1 0 0,1 0 0,-1-1 0,-1-1 1,1 1-1,-1-1 0,-1 0 0,1-1 0,-1 0 1,-1 0-1,0 0 0,0-1 0,-1 1 0,0-1 1,0 0-1,3-17 0,-7 26-12,0 0 0,0 0 1,1 0-1,-1 1 0,0-1 0,0 0 0,0 0 1,0 0-1,0 0 0,0 0 0,0 0 0,0 0 1,-1 0-1,1 0 0,0 0 0,-1 0 0,1 1 0,0-1 1,-1 0-1,1 0 0,-1 0 0,1 0 0,-1 1 1,1-1-1,-1 0 0,-1 0 0,1 0 0,0 1-1,-1 0 1,1 0-1,0 0 1,-1-1-1,1 1 1,-1 0-1,1 1 1,0-1-1,-1 0 1,1 0 0,0 1-1,-1-1 1,1 0-1,0 1 1,0-1-1,-2 2 1,-6 2-40,1 0 0,-1 1 0,1 1 0,0-1-1,0 1 1,1 1 0,-1-1 0,-9 13 0,13-14 50,0 0 0,0 0 0,0 1-1,1 0 1,0-1 0,0 1 0,0 0 0,1 0-1,0 0 1,0 1 0,1-1 0,-1 1 0,1 10-1,1-14 11,0 1-1,1-1 1,-1 1-1,1-1 1,0 0-1,0 1 1,0-1-1,1 0 1,-1 1-1,1-1 1,0 0-1,0 0 1,0 0-1,0-1 1,0 1-1,1 0 1,-1-1-1,1 0 1,0 1-1,0-1 1,4 3-1,0-1 27,1 0 0,0 0 0,-1-1 0,1 0 0,0-1 0,1 1-1,15 1 1,-3-2-35,-1-1 0,1-2 0,0 0 0,28-5-1,83-23 241,-106 23-166,-8 1-52,0 0 1,33-15-1,-46 18 5,-4 2-28,-1 0 1,1 0-1,-1-1 1,0 1-1,1 0 0,-1 0 1,1 0-1,-1 0 1,0-1-1,1 1 1,-1 0-1,0 0 1,1-1-1,-1 1 0,0 0 1,1-1-1,-1 1 1,0 0-1,1-1 1,-1 1-1,0 0 0,0-1 1,0 1-1,1-1 1,-1 1-1,0 0 1,0-1-1,0 1 1,0-1-1,0 1 0,0-1 1,0 1-1,0-1-8,0 1 0,0-1 0,0 1 0,-1 0 0,1-1 0,0 1-1,0 0 1,-1-1 0,1 1 0,0 0 0,-1-1 0,1 1 0,0 0 0,-1 0-1,1-1 1,-1 1 0,1 0 0,0 0 0,-1 0 0,1-1 0,-1 1-1,1 0 1,0 0 0,-1 0 0,1 0 0,-1 0 0,1 0 0,-1 0 0,1 0-1,-1 0 1,1 0 0,0 0 0,-1 0 0,1 1 0,-1-1 0,0 0 0,-22 5-213,22-4 209,-79 25-38,72-23 33,-1 1 0,1 0 0,0 0 0,0 1 0,1 0 0,-1 1-1,-7 7 1,11-10 21,1 1-1,0 0 0,0 0 1,-3 5-1,6-8 1,-1-1 0,1 1 0,-1 0 0,1 0 0,0 0 0,-1-1 0,1 1 0,0 0 0,0 0-1,0 0 1,-1 0 0,1 0 0,0 0 0,0 0 0,0-1 0,0 1 0,1 0 0,-1 0 0,0 0 0,0 0 0,0 0 0,1 0 0,-1-1-1,0 1 1,1 0 0,-1 0 0,1 0 0,-1-1 0,1 1 0,1 1 0,0-1 0,0 1 0,0-1 0,1 1 1,-1-1-1,1 0 0,-1 0 0,1 0 0,-1 0 0,1-1 0,-1 1 0,1-1 1,0 0-1,0 1 0,3-2 0,7 1 42,23-5-1,-36 5-43,20-3 45,-1-1 0,0 0 1,0-2-1,0 0 0,-1-2 1,0 0-1,23-14 0,-26 13-4,-1-1 0,0-1-1,-1 0 1,20-22 0,-20 15-1,0-1 1,19-39-1,14-47 71,41-130 9,-84 225-74,-1 5-92,0 1 0,-1 0 0,1 0 0,-1-1-1,0 1 1,0 0 0,-1-1 0,1 1 0,-1-1-1,0 1 1,0-1 0,-1 1 0,-1-7 0,2 11 30,0-1 0,0 1 0,0 0 0,-1-1 0,1 1 0,0-1 0,0 1 0,-1 0 0,1-1 0,0 1 0,-1 0 0,1-1 0,-1 1 0,1 0 0,0 0 0,-1-1 0,1 1 0,-1 0 0,1 0 0,-1 0 0,1-1 0,0 1 0,-1 0 0,1 0-1,-1 0 1,1 0 0,-1 0 0,1 0 0,-1 0 0,1 0 0,-1 0 0,1 0 0,-1 0 0,1 1 0,-1-1 0,1 0 0,0 0 0,-1 0 0,1 0 0,-1 1 0,1-1 0,-1 0 0,1 1 0,0-1 0,-1 1 0,-18 14-200,14-8 204,1-1 0,0 1 0,0 0 0,0 0-1,1 0 1,0 0 0,0 0 0,-2 10 0,4-13 10,-16 57 96,-12 85 0,24-112 47,1 1-1,2 66 1,4-80-722,0 0 1,1 0 0,1-1-1,1 1 1,1-1-1,9 22 1,4 1-3870,2-2 1350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52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349 516 3328,'3'-7'579,"6"-14"3637,-9 21-4124,0-1-1,1 1 1,-1 0-1,0-1 1,0 1-1,0-1 1,0 1-1,0 0 1,0-1-1,0 1 1,0 0 0,0-1-1,0 1 1,-1 0-1,1-1 1,0 1-1,0-1 1,0 1-1,0 0 1,0 0-1,-1-1 1,1 1-1,0 0 1,0-1 0,0 1-1,-1 0 1,1 0-1,0-1 1,-1 1-1,1 0 1,0 0-1,0-1 1,-1 1-1,1 0 1,0 0-1,-1 0 1,1 0 0,-1 0-1,1 0 1,0 0-1,-1-1 1,1 1-1,0 0 1,-1 0-1,1 0 1,0 0-1,-1 1 1,-6-1 89,1 1 0,-1 0 1,1 0-1,-1 0 0,1 1 0,0 0 0,-1 1 1,-8 4-1,-6 5-84,-20 15 1,24-16 55,-12 9 5,0 1-1,-30 30 1,48-41-65,1 1-1,0 1 0,1-1 0,0 2 0,1-1 0,0 1 0,-10 24 0,16-33-36,1-1 0,0 1 0,1-1 0,-1 1 0,0-1 0,1 1 0,0 5 0,0-7-18,0-1 0,0 1 0,1-1 0,-1 0 0,0 1-1,1-1 1,-1 1 0,1-1 0,-1 1 0,1-1 0,-1 0 0,1 1-1,0-1 1,0 0 0,0 0 0,0 0 0,0 1 0,0-1 0,2 1-1,1 0 16,0 0 0,0-1-1,0 0 1,0 0-1,0 0 1,0 0-1,1-1 1,-1 1-1,0-1 1,0 0-1,0-1 1,1 1-1,-1-1 1,0 1-1,0-1 1,0-1-1,6-1 1,6-3 179,-1 0 1,29-17-1,-33 15-168,0 0-1,0 0 0,-1-1 1,0-1-1,-1 1 1,0-2-1,0 1 0,8-15 1,-7 11-141,-1 0 0,0 0 0,-2-1 0,1 0 0,-2 0 0,0-1 0,-1 0-1,5-25 1,-9 40 47,-1 1 0,0-1-1,0 1 1,0-1 0,1 1 0,-1-1-1,0 0 1,0 1 0,0-1-1,0 1 1,0-1 0,0 0-1,0 1 1,0-1 0,-1 1-1,1-1 1,0 0 0,0 1-1,0-1 1,-1 1 0,1-1 0,0 1-1,-1-1 1,1 1 0,-1-2-1,0 2 4,1 1 0,-1-1 1,0 0-1,1 0 0,-1 0 0,0 1 0,1-1 0,-1 0 0,1 1 0,-1-1 0,0 0 0,1 1 1,-1-1-1,1 1 0,-1-1 0,1 1 0,-1 0 0,-23 31-231,21-26 256,-1 0 0,1 0 1,1 0-1,-1 1 0,1-1 0,0 1 1,0 0-1,1-1 0,-1 10 0,2-13 44,0 0 0,0 0 0,1 0 0,-1 0 0,1 1-1,-1-1 1,1 0 0,0-1 0,0 1 0,0 0 0,1 0-1,-1 0 1,1-1 0,-1 1 0,1-1 0,0 1 0,0-1-1,0 0 1,0 1 0,1-1 0,-1 0 0,0 0 0,4 1-1,-2-1 17,-1 0 0,1-1-1,-1 0 1,1 1-1,-1-2 1,1 1 0,0 0-1,0-1 1,-1 1-1,1-1 1,0 0 0,0 0-1,-1-1 1,1 1-1,0-1 1,-1 0-1,1 0 1,0 0 0,4-2-1,1-1 13,0 0-1,-1-1 0,1 0 1,-1 0-1,0-1 0,10-9 1,46-44 300,133-114-362,-163 146 6,86-72 44,-101 81 28,-1-1 0,0-1 0,27-41 0,-30 39 109,0-1-109,0 0 0,-2-1 0,15-36 0,-26 45-278,-2 15 189,0-1 1,0 1-1,0 0 0,0 0 0,0 0 1,0 0-1,0 0 0,0 0 0,0 0 1,0-1-1,0 1 0,0 0 0,-1 0 0,1 0 1,0 0-1,0 0 0,0 0 0,0 0 1,0 0-1,0 0 0,0-1 0,0 1 1,0 0-1,0 0 0,-1 0 0,1 0 1,0 0-1,0 0 0,0 0 0,0 0 1,0 0-1,0 0 0,0 0 0,-1 0 1,1 0-1,0 0 0,0 0 0,0 0 1,0 0-1,0 0 0,0 0 0,-1 0 1,1 0-1,0 0 0,0 0 0,0 0 1,0 0-1,0 0 0,0 0 0,0 0 1,0 1-1,-1-1 0,1 0 0,0 0 1,0 0-1,0 0 0,0 0 0,0 0 1,0 0-1,0 0 0,0 0 0,0 1 1,0-1-1,0 0 0,0 0 0,0 0 1,-8 8-54,-54 88-62,43-65 17,10-18 99,2 0-1,0 1 0,0 0 1,1 0-1,1 1 0,0 0 1,-4 25-1,4-10 29,1 0 0,2 0-1,1 0 1,1 0 0,8 52 0,-3-49 0,2 0 1,2 0 0,16 40-1,-21-64-1070,1 0 0,0 0-1,0 0 1,1 0-1,7 7 1,-3-38-7691,-6 4 5305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53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34 7232,'-34'-18'2314,"28"14"-1396,12 2 794,39-4-333,0 2 1,68 4 0,-53 1-1114,99 4-189,-81-1-160,-61-4-536,-1 1 0,23 5 0,-33-4-318,-1 0-1,1-1 1,0 2-1,-1-1 1,9 6-1,0 3-1403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58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1002 3904,'1'1'278,"-1"-1"0,1 1 0,-1 0 1,1 0-1,-1 0 0,1-1 0,0 1 0,-1 0 0,1-1 1,0 1-1,0-1 0,-1 1 0,1-1 0,0 1 1,0-1-1,0 1 0,0-1 0,-1 0 0,1 1 0,0-1 1,0 0-1,0 0 0,0 0 0,0 1 0,0-1 0,1-1 1,2 2 83,0-1 0,0 1 1,-1-1-1,1 0 1,0-1-1,6 0 1,-2-3-128,0 1 0,0-2 0,0 1 0,-1-1 0,0 0 0,1 0 0,11-13 0,-16 16-206,9-10 109,16-20 1,-14 16-69,33-42 215,65-108 0,-29 40-312,-83 125 29,21-26-259,-20 26 208,1-1-1,-1 0 1,1 1 0,0 0-1,-1-1 1,1 1-1,0 0 1,0 0 0,0 0-1,0 0 1,3-1 0,-5 2 37,1 0 1,0 0 0,0 0 0,-1 0 0,1 0 0,0 0 0,-1 0 0,1 0 0,0 1 0,-1-1 0,1 0 0,0 0 0,-1 1 0,1-1 0,-1 0 0,1 1 0,0-1 0,-1 1 0,1-1 0,-1 1 0,1-1 0,-1 1-1,0-1 1,1 1 0,-1 0 0,1-1 0,-1 1 0,0-1 0,0 1 0,1 0 0,-1-1 0,0 2 0,6 25-28,-6-25 32,4 33 12,-3 0 1,0 0-1,-2 0 0,-2 0 1,-12 57-1,10-68-14,-2 0-1,0-1 1,-18 38 0,23-56 101,0-1 0,-1 0 0,0 0 0,1 0 1,-1 0-1,-1 0 0,1-1 0,0 0 0,-1 1 1,0-1-1,-7 5 0,8-7-31,0 0 0,0 1 0,0-1 0,0 0 0,0-1 0,0 1 0,0 0 0,-1-1 0,1 0-1,0 0 1,0 0 0,0 0 0,0 0 0,-1-1 0,1 1 0,0-1 0,0 0 0,0 0 0,-3-2 0,-4 0-27,1-1 0,0-1 1,1 0-1,-1 0 0,1 0 0,-10-9 1,10 7-119,7 6 42,0 1 0,0-1 0,0 0 0,0 0-1,0 0 1,0 0 0,0 0 0,0 0 0,0 0 0,0 0-1,0 0 1,1-1 0,-1 1 0,0 0 0,1 0 0,-1-1-1,1 0 1,0 1 25,0 1 0,0-1-1,0 1 1,1-1 0,-1 1 0,0 0-1,0-1 1,1 1 0,-1-1 0,0 1-1,1 0 1,-1-1 0,0 1-1,1 0 1,-1-1 0,0 1 0,1 0-1,-1 0 1,1-1 0,-1 1 0,1 0-1,-1 0 1,0 0 0,1 0 0,-1 0-1,1 0 1,-1-1 0,1 1 0,-1 0-1,1 0 1,-1 0 0,1 1-1,0-1 1,24 1-103,-13 0 64,17-3 135,-1-1-1,0-1 0,0-2 0,0-1 1,49-19-1,-59 19-42,-1-2 0,0 0 0,0-1 1,-1-1-1,0 0 0,-1-1 0,0-1 1,21-23-1,2-10 67,48-73 0,-29 36 149,-37 55-181,71-105-36,-67 92-71,-1-2 0,-3 0 0,16-47 0,-30 71-129,0 0 0,-1 0-1,-1 0 1,2-35 0,-6 54 159,0 0 0,0 0 0,0 0 0,0 0 0,0 0 1,0-1-1,0 1 0,0 0 0,0 0 0,0 0 0,0 0 0,0 0 0,0-1 0,0 1 1,0 0-1,0 0 0,0 0 0,0 0 0,0 0 0,0 0 0,0-1 0,0 1 1,0 0-1,0 0 0,0 0 0,0 0 0,0 0 0,-1 0 0,1 0 0,0 0 1,0-1-1,0 1 0,0 0 0,0 0 0,0 0 0,0 0 0,-1 0 0,1 0 0,0 0 1,0 0-1,0 0 0,0 0 0,0 0 0,0 0 0,-1 0 0,1 0 0,0 0 1,-7 5-125,-5 10 35,-50 98 100,49-88-47,-4 13 45,1 0 1,2 0 0,-15 67-1,16-40 129,-7 98-1,18-137-106,-3 87 27,6-101-11,0 1 1,0 0 0,1-1-1,1 1 1,0-1 0,8 21-1,-9-27 21,1-1 1,0 0-1,0 0 0,0 0 0,1 0 0,0-1 0,0 0 1,0 1-1,0-1 0,0-1 0,1 1 0,0-1 1,6 4-1,-4-3 42,1-1 1,0 0 0,0 0-1,0-1 1,0 0-1,0 0 1,0-1-1,13 1 1,-4-2-14,-1-1 1,1 0-1,0-1 1,-1-1-1,0-1 0,1 0 1,-1-1-1,26-12 1,-31 11-75,0 0 0,0 0 0,0-1 1,-1 0-1,0-1 0,-1 0 0,1-1 1,-2 0-1,1 0 0,-1-1 0,-1 0 0,1 0 1,-2-1-1,1 0 0,-2 0 0,1 0 1,-2-1-1,0 0 0,0 0 0,-1 0 1,0 0-1,-1-1 0,0 1 0,-1-1 0,-2-24 1,1 33-62,0 1-1,-1 0 1,0-1 0,1 1 0,-1 0-1,-1-1 1,1 1 0,-2-3 0,3 5 23,-1 0 0,0 0 1,1 1-1,-1-1 0,1 1 1,-1-1-1,0 0 0,1 1 0,-1-1 1,0 1-1,1-1 0,-1 1 1,0 0-1,0-1 0,0 1 1,1 0-1,-1-1 0,0 1 0,0 0 1,0 0-1,0 0 0,0 0 1,0 0-1,1 0 0,-1 0 1,0 0-1,0 0 0,0 0 0,0 1 1,0-1-1,1 0 0,-1 0 1,0 1-1,0-1 0,0 1 1,1-1-1,-1 1 0,-1 0 0,-9 8-32,0 1-1,1 0 1,0 0-1,0 1 1,-10 15-1,19-25 55,-13 17-11,1 0-1,1 1 0,0 0 1,2 1-1,-14 33 0,22-47 29,1-1 0,0 1 0,0-1 0,0 1 0,1-1 0,-1 1 0,1-1 0,1 1 0,-1 0 0,2 6 0,-1-8-6,0-1 1,0 1-1,1-1 1,-1 0-1,1 0 1,-1 1-1,1-1 1,0 0 0,0-1-1,1 1 1,-1 0-1,0-1 1,1 1-1,0-1 1,-1 0 0,7 4-1,1-1 31,-1 0-1,1-1 0,0-1 1,1 1-1,-1-2 1,1 1-1,-1-1 1,1-1-1,0 0 0,-1-1 1,1 0-1,0 0 1,0-1-1,13-3 0,14-5 37,0-1-1,57-24 0,-56 19-26,192-77 140,-211 83-172,0-1-1,0-1 1,-1-1 0,-1 0 0,0-2 0,24-21-1,-40 31-20,-3 2 5,-12 8-33,-56 37-286,8-3 112,13-10 276,2 1 0,-71 64 0,113-92-63,0 1 1,1 0-1,-1 0 0,1 1 0,-1-1 0,2 0 1,-1 1-1,0 0 0,1 0 0,0 0 1,-2 5-1,4-10 0,0 1 0,0-1 0,0 0-1,0 1 1,-1-1 0,1 0 0,0 1 0,0-1 0,0 0 0,0 1 0,0-1 0,0 0 0,0 1 0,0-1 0,0 0 0,0 0 0,1 1 0,-1-1 0,0 0 0,0 1-1,0-1 1,0 0 0,0 1 0,0-1 0,1 0 0,-1 0 0,0 1 0,0-1 0,0 0 0,1 0 0,-1 1 0,0-1 0,0 0 0,1 0 0,-1 0 0,0 0-1,1 1 1,-1-1 0,0 0 0,1 0 0,-1 0 0,0 0 0,0 0 0,1 0 0,-1 0 0,0 0 0,1 0 0,17-4 268,-14 3-169,43-13 24,-1-2 0,-1-1 1,56-32-1,-79 36-138,-1-1 0,37-33 0,-22 17-348,-39 40-126,-12 18 389,-7 17 3,21-42 78,0 0 0,0-1-1,0 1 1,0 0 0,1 0-1,-1 0 1,1 0 0,0 0 0,0 3-1,0-5 19,0 0 0,0 0-1,1 1 1,-1-1 0,0 0 0,1 0-1,-1 0 1,1 0 0,-1 0-1,1 0 1,0 0 0,-1 0-1,1 0 1,0 0 0,0 0-1,0 0 1,0-1 0,0 1 0,0 0-1,0-1 1,0 1 0,0 0-1,0-1 1,0 1 0,2 0-1,4 1 17,0-1 0,0 1 0,1-1 0,-1 0 0,0-1-1,1 1 1,-1-2 0,1 1 0,-1-1 0,13-3 0,4-2-7,42-17 0,15-9 9,89-36-28,-158 63 63,-11 5-65,-2 1-18,-19 8-162,-11 6 19,21-10 138,-8 4-6,0 1 0,1 0 0,0 1 0,1 1-1,-19 18 1,30-25 18,-2 2 17,0 0 1,1 0-1,0 1 0,0 0 0,-5 10 1,12-18 15,1 0 0,0 0 1,-1 0-1,1 0 0,0 0 0,-1 0 1,1-1-1,0 1 0,-1-1 1,1 1-1,-1-1 0,3-1 0,26-10 121,88-42 104,-82 34-205,-1-2 1,61-51-1,-71 50-29,-2 0 1,0-2 0,-2 0-1,28-42 1,100-177-150,-139 223 108,10-26 0,-17 39-35,0-1 0,-1 0 0,0 0 0,0 1 0,0-18 0,-2 25 49,0 0-1,0 0 1,0 0 0,0 0 0,0 1 0,0-1-1,0 0 1,-1 0 0,1 0 0,0 0 0,0 1-1,-1-1 1,1 0 0,-1 0 0,1 0 0,0 1-1,-2-2 1,1 1 2,1 1 0,-1 0 0,1 0 0,-1-1 0,1 1 0,-1 0 1,1 0-1,-1 0 0,1 0 0,-1 0 0,1 0 0,-1-1 0,0 1 0,1 1 0,-1-1 0,1 0 0,-1 0 0,1 0 0,-1 0 0,0 0 0,-3 2-50,0 0 1,0 0-1,0 0 1,0 1-1,-4 3 0,7-6 63,-21 18-10,1 0-1,1 2 1,1 0-1,0 1 1,-29 45-1,15-12-27,-40 88 1,28-32 53,40-94 20,0 0 0,2 0 0,0 1 0,0-1 0,1 20 0,2-33-8,0 1 1,0 0-1,1 0 0,0 0 0,-1-1 0,2 1 0,-1 0 0,0-1 0,1 1 0,-1-1 0,1 1 0,0-1 1,0 0-1,0 0 0,1 0 0,-1 0 0,1 0 0,-1 0 0,1-1 0,0 1 0,0-1 0,0 0 0,1 0 1,-1 0-1,0 0 0,1-1 0,-1 1 0,1-1 0,0 0 0,6 1 0,-3 0 13,1-1 1,0 0-1,0 0 0,0-1 0,-1 0 1,1 0-1,0-1 0,0 0 0,0-1 1,-1 1-1,1-1 0,-1-1 0,1 0 0,7-4 1,17-9 26,-13 6-9,24-16 1,-37 22-98,1-1-56,0 0 0,1 0 0,16-7 0,-23 11 92,0 1 0,0-1 0,0 1 1,0-1-1,0 1 0,0 0 0,1-1 0,-1 1 0,0 0 0,0 0 1,0 0-1,1 0 0,-1 0 0,0 0 0,0 0 0,0 0 0,0 1 1,1-1-1,-1 0 0,0 1 0,0-1 0,0 1 0,0-1 0,0 1 1,0-1-1,0 1 0,0 0 0,0 0 0,0-1 0,0 1 0,0 0 1,-1 0-1,1 0 0,0 0 0,-1 0 0,1 0 0,0 2 0,1 2-27,0-1 0,-1 1 0,0 0 0,0 0 0,0 0-1,-1 0 1,1 0 0,-2 10 0,-1 0-93,-6 24 1,6-29 177,0 0 0,0 0 0,0 0 0,1 0 0,1 0 0,0 12 0,3-13 378,3-12 19,5-3-273,44-25 184,6-3-478,-44 26 52,34-9 1,-46 15 55,1 1 0,0-1 1,1 1-1,-1 1 1,0-1-1,0 1 1,0 1-1,0-1 1,11 2-1,-16-1 3,0-1-1,0 1 1,0-1-1,-1 1 1,1-1-1,0 1 1,0-1-1,0 1 1,0 0 0,0 0-1,-1-1 1,1 1-1,0 0 1,-1 0-1,1 0 1,-1 0-1,1 0 1,-1 0 0,1 0-1,-1 0 1,1 0-1,-1 0 1,0 0-1,0 0 1,0 0-1,1 0 1,-1 0 0,0 0-1,0 0 1,0 0-1,-1 1 1,1 0-1,-1 5-13,0 0-1,-1 0 1,-4 11-1,5-16 33,-95 215 89,76-175-167,-69 127 170,77-149-17,-2 0 1,0-1-1,-1 0 0,-1-1 0,-33 28 1,43-41-23,0-1 1,-1 0 0,1 0-1,-12 5 1,16-8-43,-1 0-1,1 0 1,-1 0 0,0 0-1,0-1 1,0 1 0,1-1-1,-1 0 1,0 0-1,0 0 1,0 0 0,1-1-1,-1 1 1,-3-2 0,5 2-19,1 0 0,-1 0-1,1-1 1,-1 1 0,1 0 0,-1-1 0,1 1 0,-1 0 0,1-1 0,-1 1 0,1-1 0,-1 1 0,1-1 0,0 1 0,-1-1 0,1 1 0,0-1 0,-1 1 0,1-1 0,0 1-1,0-1 1,0 0 0,-1 1 0,1-2 0,1-19 67,2 13-41,-1 0 0,7-14 0,6-8-75,1 1 0,2 0 0,30-37 0,-27 44-47,0 0 0,1 2 0,1 1 0,43-27 0,-52 36-20,170-98-3663,-81 50-1465,-93 53 4574,-8 4 292,0 0 0,0 0 0,0 0 1,0 0-1,0 0 0,0-1 1,-1 1-1,1-1 0,0 1 0,-1-1 1,1 1-1,-1-1 0,1 0 1,-1 0-1,2-4 0,-2-3-2496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240 558 2976,'4'-11'2556,"-1"-1"1,3-24-1,-6 36-2520,0 0 1,0-1-1,0 1 0,0 0 0,0-1 1,0 1-1,0-1 0,0 1 0,-1 0 1,1-1-1,0 1 0,0 0 1,0-1-1,-1 1 0,1 0 0,0-1 1,0 1-1,-1 0 0,1 0 0,0-1 1,-1 1-1,1 0 0,0 0 1,-1 0-1,1-1 0,0 1 0,-1 0 1,1 0-1,-1 0 0,1 0 1,0 0-1,-1 0 0,1 0 0,-1 0 1,1 0-1,0 0 0,-1 0 0,1 0 1,-1 0-1,1 0 0,0 0 1,-1 0-1,1 0 0,0 0 0,-1 1 1,0-1-1,-16 7 424,-4 7-251,1 0 0,0 1 0,2 1 1,-23 25-1,-16 20-45,51-53-130,0 0-1,0 0 1,1 1 0,0 0-1,0 0 1,-3 11 0,7-18-12,1 1 1,-1-1 0,1 0 0,-1 0 0,1 0 0,0 1 0,0-1 0,0 0 0,0 0 0,1 1 0,-1-1-1,0 0 1,1 0 0,0 0 0,-1 1 0,1-1 0,0 0 0,0 0 0,0 0 0,0 0 0,1-1-1,-1 1 1,1 0 0,-1 0 0,1-1 0,-1 1 0,1-1 0,0 1 0,0-1 0,-1 0 0,1 0-1,4 2 1,2 1 131,0-1 1,1 1-1,0-1 0,-1-1 0,1 0 0,18 2 0,-10-3-98,0-1 0,0 0 0,0-2 0,0 0-1,0 0 1,-1-2 0,1 0 0,-1-1 0,0 0 0,0-2-1,0 1 1,-1-2 0,0 0 0,-1-1 0,0-1 0,18-15-1,24-25 57,69-81 0,-48 42-37,111-171 0,-172 232-75,18-45-1,-10 19-148,-8 17-160,-16 48 293,-5 10 53,-1-6-67,-15 23-1,1-3 71,-152 360 720,110-245-144,40-95-131,19-43 93,3-12-566,0 0 1,0 0-1,0 0 1,0 0 0,0 1-1,1-1 1,-1 0 0,0 0-1,0 0 1,0 0 0,0 0-1,0 0 1,0 1 0,0-1-1,0 0 1,0 0 0,1 0-1,-1 0 1,0 0 0,0 0-1,0 0 1,0 0 0,0 1-1,1-1 1,-1 0 0,0 0-1,0 0 1,0 0 0,0 0-1,1 0 1,-1 0 0,0 0-1,0 0 1,0 0-1,19-7 456,-12 4-441,43-25 9,-32 17-56,19-8 1,-31 16-19,0 1 0,0 0 1,0 0-1,0 0 1,0 1-1,1 0 1,9 0-1,-13 1 20,-1 0 0,1 0 0,-1 0 0,1 1 0,-1-1-1,0 1 1,1 0 0,-1 0 0,0 0 0,1 0 0,-1 0 0,0 0 0,0 1 0,0-1-1,0 1 1,0-1 0,0 1 0,-1 0 0,1-1 0,1 4 0,1 0 4,-1 0-1,0 0 1,-1 1 0,1-1 0,-1 1-1,3 10 1,-5-14 31,1 0 1,-1 0-1,1 0 0,0 0 0,0 0 1,0 0-1,0 0 0,0 0 1,0 0-1,0-1 0,1 1 0,-1 0 1,1-1-1,-1 1 0,1-1 0,-1 1 1,1-1-1,0 0 0,0 0 0,0 0 1,0 0-1,0 0 0,0 0 1,0 0-1,0-1 0,0 1 0,0-1 1,0 0-1,0 1 0,0-1 0,1 0 1,-1 0-1,0 0 0,0-1 0,0 1 1,0 0-1,0-1 0,1 1 1,-1-1-1,0 0 0,2-1 0,14-8 15,0 0-1,0-1 0,-1-1 0,0-1 1,26-26-1,-8 8-27,-14 10-22,0 0-1,-1 0 0,33-49 1,-50 66 11,-3 3-6,1 0 0,0 0-1,0-1 1,0 1-1,-1 0 1,1-1-1,0 1 1,-1-1-1,1 1 1,-1 0-1,0-1 1,1-2-1,-1 3 10,0 1-1,0 0 0,0 0 0,0-1 0,0 1 0,-1 0 0,1 0 1,0 0-1,0-1 0,0 1 0,0 0 0,0 0 0,0 0 1,0-1-1,-1 1 0,1 0 0,0 0 0,0 0 0,0 0 1,-1 0-1,1-1 0,0 1 0,0 0 0,0 0 0,-1 0 0,1 0 1,0 0-1,0 0 0,0 0 0,-1 0 0,1 0 0,0 0 1,0 0-1,-1 0 0,1 0 0,0 0 0,0 0 0,0 0 1,-1 0-1,1 0 0,0 0 0,0 0 0,0 0 0,-1 0 1,1 0-1,0 1 0,0-1 0,0 0 0,-1 0 0,1 0 0,0 0 1,0 0-1,0 1 0,0-1 0,-1 0 0,-14 11-140,5-2 132,1 0-1,0 1 0,0 0 0,1 1 0,-12 19 1,9-9-10,0 0 1,-10 31 0,19-47 52,0 0 0,1 1-1,-1-1 1,1 1 0,0-1-1,1 11 1,0-15-12,0 1 0,0-1 0,0 0 0,0 1-1,0-1 1,1 0 0,-1 0 0,1 0 0,-1 1-1,1-1 1,-1 0 0,1 0 0,0 0 0,-1 0 0,1 0-1,0 0 1,0 0 0,0 0 0,0 0 0,0 0 0,0 0-1,0-1 1,0 1 0,0 0 0,0-1 0,0 1-1,1-1 1,-1 1 0,0-1 0,0 0 0,0 1 0,1-1-1,-1 0 1,3 0 0,1 0 16,1 0 0,-1 0 0,1-1-1,-1 0 1,1 0 0,-1 0 0,0-1 0,1 1-1,-1-1 1,0-1 0,0 1 0,0-1 0,6-4 0,3-4 110,0 0 0,21-23 1,-19 18-172,-1-1 0,-1 0 1,-1-2-1,-1 1 0,0-1 1,-1-1-1,-2 0 0,0-1 1,0 0-1,5-24 0,-13 32-118,-1 12 140,0 1 0,0 0 0,0 0 0,0 0 0,0 0 0,0 0 0,0 0 0,0 0 0,0-1 0,0 1 0,0 0 0,0 0 0,0 0 0,0 0 0,0 0 0,0 0 0,0 0 0,0 0 0,-1 0 0,1-1 0,0 1 0,0 0 0,0 0 0,0 0 0,0 0 0,0 0 0,0 0 0,0 0 0,0 0 1,-1 0-1,1 0 0,0 0 0,0 0 0,0 0 0,0 0 0,0 0 0,0 0 0,0 0 0,-1 0 0,1 0 0,0 0 0,0 0 0,0 0 0,0 0 0,0 0 0,0 0 0,-2 1-27,0 1-1,0-1 1,1 0-1,-1 1 0,0 0 1,1-1-1,0 1 1,-3 3-1,-5 9-25,1 0-1,0 0 1,0 1-1,2 0 1,-8 23-1,11-27 86,0 0-1,1-1 1,0 1 0,1 0-1,0 0 1,1 0-1,0 0 1,1 0-1,3 15 1,-3-22-5,0 0 1,0 0-1,0 0 0,1 0 1,0 0-1,-1-1 1,2 1-1,-1 0 0,0-1 1,1 0-1,-1 1 0,1-1 1,0 0-1,0 0 0,4 2 1,-2-2 14,-1 0 0,1-1-1,0 1 1,0-1 0,0 0 0,0-1 0,0 1 0,0-1 0,1 0 0,8 0-1,-4 0 18,1-1-1,-1-1 0,1 0 0,-1-1 1,0 0-1,1 0 0,-1-1 1,0 0-1,0-1 0,-1 0 0,16-9 1,-11 2-30,1-1 1,-2 0 0,0-1-1,0 0 1,-1-1-1,15-24 1,-9 14-71,27-28 0,-34 40-63,-11 11 99,0 0-1,1 0 0,-1 1 0,1-1 1,-1 1-1,1-1 0,-1 0 0,1 1 0,-1-1 1,1 1-1,-1 0 0,1-1 0,0 1 1,1-1-1,-2 2 8,1 0 1,-1-1 0,0 1 0,1 0-1,-1 0 1,0 0 0,1 0-1,-1 0 1,0 0 0,0 0-1,0 0 1,0 0 0,0 0-1,0 0 1,0 0 0,0 2-1,-6 163 195,5-155-132,1-1-1,0 1 1,1 0 0,0 0-1,3 11 1,-4-10 600,0-8-1253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1:59.0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17 7040,'-10'-8'3200,"15"8"-2752,3 0 992,10 8-864,14-8 704,8 0-768,36-5 96,6 2-352,26-2-96,-5 10-96,4-10 160,-12 2-128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01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32 879 3968,'-31'2'8343,"59"-18"-6580,-3 3-1283,0-1 0,0 0 0,37-32 0,-41 28-290,0-1-1,-2-1 1,-1 0 0,0-1-1,16-27 1,0-7 393,26-59 0,-56 106-546,29-64 551,-30 63-533,0 0-1,0 0 1,-1-1 0,0 1 0,-1 0-1,1-11 1,-4 6-146,2 14 87,0-1 0,0 1 0,0 0 1,-1 0-1,1 0 0,0-1 0,0 1 0,0 0 0,0 0 0,0 0 0,-1-1 0,1 1 0,0 0 0,0 0 0,0 0 0,0 0 0,-1 0 1,1-1-1,0 1 0,0 0 0,0 0 0,-1 0 0,1 0 0,0 0 0,0 0 0,-1 0 0,1 0 0,0 0 0,0 0 0,-1 0 1,1 0-1,0 0 0,0 0 0,0 0 0,-1 0 0,1 0 0,0 0 0,0 0 0,-1 0 0,1 1 0,0-1 0,0 0 0,0 0 0,-1 0 1,1 0-1,0 0 0,0 0 0,0 1 0,0-1 0,0 0 0,-1 0 0,1 0 0,0 1 0,0-1 0,0 0 0,0 1 0,-3 2-9,0 1 0,0-1 0,0 1 0,1 0 0,0 0 0,-1 1 0,1-1 0,1 0 0,-2 6 0,-9 44-40,8-30 124,-1 4-51,-5 19 88,2 1-1,-2 72 0,10-113-76,0 0 0,1 0 0,0 0 0,0 0 0,1 0 0,-1 0 0,2 0 0,3 8 0,-5-13 13,0 1 0,1-1 0,-1 1 0,1-1 0,-1 0 0,1 1 0,0-1-1,0 0 1,0 0 0,1 0 0,-1 0 0,0-1 0,1 1 0,-1-1 0,1 1 0,-1-1 0,1 0 0,0 0-1,-1 0 1,1 0 0,0 0 0,0-1 0,3 1 0,8-1-8,1-1 0,-1-1 0,0 0 0,19-6 0,-7 3-35,21-6 37,0-1 0,-1-3 0,79-36 0,-92 34-68,-1-1 1,0-1-1,-2-2 0,-1-1 0,43-41 1,-56 48-76,-10 9 175,1 0 1,8-11-1,-13 13-161,-4 4-51,-4 5-9,-13 21 107,-2-1-1,0-1 0,-1-1 0,-43 34 0,-3-8 15,42-31 97,1 0 0,-37 36 0,59-51-27,0 1-1,0-1 1,1 1 0,-1 0-1,-2 4 1,5-7-28,0-1 0,-1 1 1,1-1-1,0 1 0,0-1 0,-1 1 0,1-1 1,0 1-1,0-1 0,0 1 0,0 0 1,0-1-1,0 1 0,0-1 0,0 1 0,0-1 1,0 1-1,0-1 0,0 1 0,0 0 0,0-1 1,0 1-1,0-1 0,1 1 0,-1-1 1,0 1-1,0-1 0,1 1 0,-1-1 0,0 1 1,1-1-1,-1 1 0,1-1 0,-1 0 0,0 1 1,1-1-1,-1 0 0,1 1 0,-1-1 1,1 0-1,-1 0 0,1 1 0,-1-1 0,1 0 1,0 0-1,-1 0 0,1 0 0,-1 0 1,1 0-1,-1 1 0,1-1 0,0-1 0,8 1 26,-1-1-1,0 0 0,1 0 1,-1-1-1,0 0 0,0 0 1,0-1-1,14-7 0,-7 3-24,0-1-1,-1-1 0,0 0 0,0 0 1,-1-2-1,0 0 0,12-13 0,1-5-53,41-61 0,-65 88 53,12-15-366,-14 17 348,0 0-1,0 0 1,0 0-1,0 0 1,1 0-1,-1 0 1,0 0-1,0 0 1,0 0-1,0 0 1,0 0-1,0 0 1,0 0-1,1 0 1,-1 0 0,0 0-1,0 0 1,0 0-1,0 0 1,0 0-1,0 0 1,0 0-1,1 0 1,-1 0-1,0 1 1,0-1-1,0 0 1,0 0-1,0 0 1,0 0-1,0 0 1,0 0-1,0 0 1,0 0-1,1 0 1,-1 1 0,0-1-1,0 0 1,0 0-1,0 0 1,0 0-1,0 0 1,0 1-1,1 12-171,-1 0 173,0 1-1,0-1 1,1 0 0,1 0-1,1 0 1,-1 0 0,2 0-1,8 21 1,-11-33 21,-1 1-1,1-1 1,0 0-1,0 0 1,0 1 0,0-1-1,0 0 1,0 0 0,0 0-1,0 0 1,0 0-1,0-1 1,1 1 0,-1 0-1,0 0 1,0-1-1,1 1 1,2 0 0,-1 0 9,1-1 1,-1 1 0,0-1-1,1 0 1,-1 0 0,0-1-1,1 1 1,3-1 0,7-3 33,-1 0-1,1-1 1,13-8 0,-22 11-54,31-16 35,-1-2 1,0-1-1,41-35 0,81-86-100,-116 97 33,-2-1-1,-3-3 1,-1 0 0,-3-2-1,-1-2 1,36-90-1,-66 137-366,-8 14 122,-10 17 58,1 0 178,1 0-1,1 1 1,1 1 0,1 0-1,-15 54 1,19-45 118,1 0 0,-1 48 0,7-65-39,1 0 0,1 0 1,1-1-1,1 1 0,0 0 1,8 22-1,-9-34-6,1 0-1,0 0 1,0 0-1,1-1 1,0 1 0,0-1-1,0 0 1,1 0-1,5 5 1,-7-8-19,0-1-1,-1 0 1,1 1-1,0-1 1,1 0 0,-1-1-1,0 1 1,0-1 0,1 1-1,-1-1 1,1 0-1,-1 0 1,1 0 0,0-1-1,-1 1 1,1-1 0,0 0-1,-1 0 1,1 0-1,4-1 1,5-2 31,0-1 0,0 0 1,0-1-1,-1 0 0,0-1 0,0-1 1,13-8-1,-2-2 29,0 0 1,27-28-1,-34 30-62,-2-1-1,0 0 0,-1-1 1,0-1-1,-2 0 0,0 0 1,9-23-1,-18 38-52,0 0-1,-1-1 1,0 1 0,0-1-1,0 1 1,0-1 0,0 1-1,-1-1 1,1 1 0,-1-1-1,0 0 1,-1-6 0,1 9 18,0 0 1,0 1 0,-1-1 0,1 0 0,0 0 0,-1 1-1,1-1 1,0 0 0,-1 0 0,1 1 0,-1-1 0,1 0-1,-1 1 1,1-1 0,-1 0 0,0 1 0,1-1 0,-1 1-1,0-1 1,1 1 0,-1 0 0,-1-1 0,0 0-1,0 1 0,1 0 0,-1 0 0,1-1 0,-1 1 0,0 1 1,1-1-1,-1 0 0,1 0 0,-1 0 0,-1 1 0,-4 1-5,1 1 1,0 0-1,0 0 1,-8 4-1,6-1 31,0 0-1,0 1 1,0 0 0,1 0-1,0 0 1,1 1 0,0 0-1,0 0 1,0 1 0,1-1-1,0 1 1,1 0 0,0 1-1,1-1 1,-4 15-1,5-18 15,1 0-1,0 1 0,0-1 1,1 1-1,-1-1 0,2 0 0,-1 1 1,1-1-1,-1 1 0,2-1 1,-1 1-1,1-1 0,0 0 0,0 0 1,1 0-1,0 0 0,0 0 0,0-1 1,0 1-1,1-1 0,0 0 1,0 0-1,1 0 0,9 7 0,0-1 48,1-1 0,-1-1 0,2-1 0,-1 0 0,1-1 0,22 7-1,-27-10-406,0-1 0,1-1-1,-1 0 1,1-1-1,-1 0 1,1 0-1,0-2 1,-1 1 0,1-1-1,16-4 1,-21 3-225,-1 0 1,0 0-1,0-1 1,0 1-1,-1-1 1,1 0-1,-1-1 0,1 0 1,-1 0-1,0 0 1,-1 0-1,1-1 1,-1 1-1,6-9 1,3-4-1341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02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37 165 7456,'-37'-12'3392,"46"4"-2944,9 5 1536,9-2-1184,32-7 288,8 4-640,27-12-128,-7 8-192,34-8 128,-5 8-160,11-7 191,-16 5-191,-11 3-2431,-19 2 1279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02.6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597 56 5632,'-3'-8'1629,"2"5"-1198,0 1 0,0 0 0,0 0-1,0-1 1,0 1 0,-3-4 0,3 6-254,0-1 0,0 1 1,0-1-1,-1 1 0,1-1 0,0 1 1,0 0-1,-1-1 0,1 1 0,0 0 1,0 0-1,-1 0 0,1 0 0,-2 0 1,-9 0 347,1-1-225,0 0 0,0 1 0,-16 2 0,-11 2 266,0 2 1,0 1-1,1 2 0,-61 23 1,80-24-373,0 0-1,0 2 1,1 0 0,-24 19-1,31-20-102,-1 0-1,2 1 0,-1 0 0,2 0 1,-1 1-1,1 0 0,-9 18 0,9-13-49,1 0-1,0 1 0,1 0 1,1 0-1,1 0 0,0 1 1,-3 34-1,7-43 3,0 1 0,0-1 0,1 1-1,0-1 1,1 0 0,0 0 0,0 0 0,1 0-1,0 0 1,0 0 0,1-1 0,0 1 0,1-1-1,0 0 1,0 0 0,1-1 0,8 9 0,-7-10 14,0 0 1,0 0-1,1-1 0,0 0 1,0 0-1,0-1 1,1 0-1,9 3 1,4 0 71,0-1 1,25 3 0,-19-5 18,0-1 0,-1-1-1,53-3 1,-62-1-103,-1 0 1,0-2-1,-1 0 1,1 0-1,-1-2 1,0 0-1,24-12 1,-19 5 1,0-1-1,-1-1 1,-1-1 0,-1 0-1,0-1 1,-1-1 0,0-1-1,-2-1 1,0 0 0,-2 0-1,0-2 1,-1 1 0,-1-2-1,-1 0 1,11-38 0,-19 49-52,1 1 0,-2-1 0,1 0 0,-2 1 0,0-1 0,0 0 0,-1 0 0,0 1 0,-1-1 0,0 1 0,-7-20 0,7 24-41,-1 0 1,0 0 0,-1 0-1,1 1 1,-1-1-1,-1 1 1,1 0 0,-1 0-1,0 0 1,0 1-1,-1 0 1,1 0-1,-1 0 1,-1 0 0,1 1-1,0 0 1,-1 1-1,-12-6 1,13 8-128,0-1 1,0 1-1,0 1 0,-1-1 1,1 1-1,0 0 1,0 0-1,0 1 0,0 0 1,0 0-1,0 0 0,0 1 1,-11 4-1,11-4-288,-1 1 1,1 0-1,0 1 0,0-1 0,0 1 0,0 0 1,1 1-1,0 0 0,-1-1 0,2 2 0,-7 6 1,7-4-137,0 0 1,0 0-1,1 0 1,0 1-1,0-1 1,1 1 0,-2 12-1,4-17 350,-7 44-1742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03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15 5472,'-38'-15'9973,"39"16"-9829,63 100 4790,42 44-3415,-21-40-1482,-27-39-4517,-38-45-229,3-2 1451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14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328 478 3648,'0'0'1173,"4"-9"2112,-27-11 550,17 16-3691,1 2 1,-1-1-1,1 1 1,-1 0-1,0 0 0,0 1 1,0-1-1,0 1 1,0 1-1,-1-1 1,1 1-1,0 0 0,0 0 1,0 1-1,0 0 1,0 0-1,0 1 1,0-1-1,0 1 0,-10 5 1,4-2-76,0 2 1,1 0-1,-1 0 1,1 1-1,1 0 1,0 1-1,0 0 1,-13 16 0,16-17-8,1 0 1,-1 1 0,2 0 0,-1 0 0,1 0 0,1 1 0,-1 0 0,2 0 0,-1 0 0,2 0 0,-1 0 0,1 1 0,1-1 0,-1 18-1,2-26-19,0-1-1,0 1 0,0 0 0,0 0 0,1 0 0,-1 0 1,0 0-1,1-1 0,0 1 0,-1 0 0,1 0 0,0-1 1,0 1-1,0 0 0,0-1 0,0 1 0,0-1 0,0 1 1,1-1-1,1 2 0,-1-2 2,0 0 1,0 0-1,1 1 1,-1-2-1,1 1 0,-1 0 1,0 0-1,1-1 1,0 1-1,-1-1 1,1 0-1,-1 0 0,4 0 1,1 0 19,0-1 0,-1 0 0,1-1 1,-1 1-1,1-1 0,-1-1 0,1 1 0,-1-1 0,0 0 1,10-7-1,-1-2 26,0 0 1,-1-1-1,0-1 1,20-26-1,-26 29-141,-1 0 1,-1 0-1,0 0 0,0-1 0,-1 0 0,-1 0 0,0-1 0,2-12 0,-5 17-168,-2 9-106,-2 15 53,1 0 245,1-8 58,-1 0 1,2 0 0,-1 1-1,1-1 1,1 0-1,-1 0 1,1 1-1,1-1 1,3 11-1,-2-12 53,0 0-1,0 0 1,1 0-1,0 0 1,1-1-1,-1 0 1,10 10-1,-11-13-30,0-1 0,0 0 0,0 0 0,0 0 0,0 0 0,1 0 0,-1-1 0,1 1 0,0-1 0,-1 0 0,1 0 0,0 0 0,0-1 0,-1 1 0,1-1 0,0 0 0,6 0 0,-2-2-4,1 1 0,0-1 0,0 0 0,-1-1 0,1 0 0,-1-1 0,0 0 0,0 0 0,0 0 0,12-10 0,3-5-25,42-42-1,-49 43-61,21-31 0,-27 34 63,1 0 0,1 0 0,0 1 0,15-12-1,-27 25-34,1 1 0,-1 0 0,0-1 0,1 1 0,-1 0 0,0 0 1,1-1-1,-1 1 0,1 0 0,-1 0 0,0-1 0,1 1 0,-1 0 0,1 0 0,-1 0 0,0 0 0,1 0 0,-1 0 0,1 0 0,-1 0 0,1 0 0,-1 0 0,1 0 0,-1 0 0,1 0 0,0 0 0,-1 0 11,0 1 0,1-1 0,-1 1 0,0-1 0,1 1 0,-1-1 0,0 1 0,1-1 0,-1 1 0,0 0 0,0-1 0,0 1 0,0-1 0,0 1 0,0-1 0,1 1 0,-2 1 0,-2 31 275,2-26-285,-18 106 217,5-40-26,14-71-127,-1 0-1,1 0 1,0 0 0,0 0 0,0 0 0,0 0-1,0 3 1,5-1 224,6-8 6,9-8-231,28-23 1,5-3-41,-39 28-77,0 2 0,0 0 0,1 0 0,0 1-1,29-8 1,-43 15 52,0-1 0,1 1-1,-1 0 1,0-1 0,0 1-1,0 0 1,0 0 0,1 0-1,-1 0 1,0 0 0,0 0-1,0 0 1,0 0-1,1 1 1,-1-1 0,0 0-1,0 1 1,0-1 0,0 1-1,0-1 1,0 1 0,0 0-1,0-1 1,0 1 0,0 0-1,0 0 1,0-1 0,0 1-1,-1 0 1,1 0 0,0 0-1,-1 0 1,1 0-1,-1 0 1,1 0 0,-1 0-1,1 1 1,-1-1 0,0 0-1,1 2 1,0 5 4,-1 0-1,0-1 1,0 1-1,-1 0 1,-1 10-1,-1 6 6,3-21 10,0-1 1,0 1-1,0-1 0,1 1 0,-1-1 0,1 1 0,0-1 0,-1 1 0,1-1 0,0 0 0,1 1 0,-1-1 0,0 0 1,0 0-1,1 0 0,0 0 0,-1 0 0,1 0 0,0-1 0,0 1 0,0 0 0,0-1 0,0 1 0,0-1 1,0 0-1,0 0 0,1 0 0,-1 0 0,4 1 0,3 0 14,1 0 1,0 0-1,0-1 1,0 0-1,0-1 1,12-1-1,-11 0 8,1-1-1,-1 0 0,0-1 0,0 0 1,0 0-1,0-2 0,-1 1 0,1-1 1,18-12-1,-8 2 28,0-1 1,-1-1-1,23-24 1,-35 32-169,-1 0 0,-1-1 0,1 1 0,9-22 0,-14 25-404,-8 9 268,-8 10 76,-3 8 152,1 1 1,1 0-1,-21 42 0,34-60 24,-2 2-1,1 1 0,1-1 0,-1 1 0,1 0 0,-2 7 0,4-12 10,-1-1 0,1 1 1,0-1-1,0 1 0,0-1 1,0 1-1,0-1 0,1 1 1,-1 0-1,0-1 0,1 1 1,-1-1-1,1 0 0,-1 1 1,1-1-1,0 1 1,0-1-1,0 0 0,-1 0 1,1 1-1,0-1 0,0 0 1,1 0-1,-1 0 0,0 0 1,0 0-1,1 0 0,-1 0 1,3 0-1,-2 0 11,-1 0-1,1 0 1,0-1 0,0 1 0,0-1-1,1 0 1,-1 0 0,0 0 0,0 0-1,0 0 1,0 0 0,0 0-1,0 0 1,0-1 0,0 1 0,0-1-1,0 0 1,0 0 0,0 1 0,-1-1-1,4-3 1,3-1-6,-1 0 0,0-1 0,9-9 0,-15 14-15,14-15 37,-1-1 0,-1-1 0,0 0 0,11-21 1,38-84 150,-28 51-110,19-28-79,-15 31-178,38-96 0,-75 162 156,0 0 0,1-1 0,-1 1 0,0 0 0,-1 0 0,1-1 0,-1 1 0,1 0 0,-1-1 0,0 1 0,0-1 0,0 1 0,-2-7 0,2 10 10,0-1 1,0 1 0,0-1-1,0 1 1,-1 0 0,1-1-1,0 1 1,0-1 0,0 1-1,-1 0 1,1-1 0,0 1-1,0 0 1,-1-1 0,1 1-1,0 0 1,-1 0 0,1-1-1,0 1 1,-1 0 0,1 0-1,0-1 1,-1 1 0,1 0-1,-1 0 1,1 0 0,0 0-1,-1 0 1,1-1 0,-1 1-1,1 0 1,0 0 0,-1 0-1,1 0 1,-1 0 0,1 0-1,-1 1 1,1-1 0,0 0-1,-1 0 1,1 0 0,-1 0-1,1 0 1,0 1 0,-1-1-1,-2 1-18,0 1-1,1 0 1,-1-1-1,1 1 1,0 0-1,-3 3 1,-5 6 58,1 0 0,0 1 1,1 1-1,0-1 0,1 1 1,0 1-1,1-1 0,1 1 1,0 0-1,1 1 0,0-1 1,1 1-1,-1 21 0,2-14 4,1 0 0,1 0 0,1 1 0,1-1-1,1 0 1,1 0 0,1-1 0,11 32 0,-9-37-291,0-1 0,0 0 0,1-1 0,1 1 0,1-2 0,11 15 1,-8-15-1881,0 0 1,26 20 0,-17-19-3065,1-2 1696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18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264 488 3488,'1'-14'1496,"0"12"-1244,-1 1 1,0 0 0,1-1-1,-1 1 1,0 0 0,0-1-1,0 1 1,0 0-1,0-1 1,0 1 0,0 0-1,-1-1 1,1 1 0,0 0-1,-1 0 1,1-1 0,-1 1-1,0 0 1,1 0-1,-1 0 1,0-1 0,-1 0-1,1 1-179,0 1 0,0 0 0,0-1 0,0 1 0,0 0 0,0 0 0,0 0 0,0 0 0,0-1 0,0 2 0,-1-1 0,1 0 0,0 0 0,0 0 0,-1 1 0,-2-1 135,-3 2-69,0-1-1,0 1 1,0 0-1,0 0 1,0 1-1,1 0 1,-1 0-1,1 0 1,0 1-1,0 0 1,-7 6-1,-6 7 229,-31 36 0,34-35-91,5-5-116,1-1-1,-12 19 1,19-26-111,0 0 1,0 1-1,1-1 1,-1 0 0,1 1-1,0 0 1,1-1-1,0 1 1,0 0 0,-1 6-1,2-10-12,0-1 1,0 1-1,0-1 0,0 1 0,1-1 1,-1 1-1,0-1 0,1 1 0,-1-1 1,1 1-1,-1-1 0,1 1 0,0-1 1,-1 0-1,1 1 0,0-1 0,0 0 1,0 0-1,3 3 0,-3-3 4,1 0-1,0 0 0,0-1 1,0 1-1,0 0 1,0 0-1,0-1 0,0 0 1,0 1-1,0-1 1,0 0-1,0 0 0,3 0 1,6-1 99,0-1 1,0 0-1,1-1 1,14-5-1,-15 4-41,18-6-3,-1-2 0,-1-1 0,0 0 0,-1-2 0,0-2 0,34-27 0,-37 24-72,-1-1 0,-1 0 0,-1-2 0,-1-1 0,29-46 0,-12 16 60,-3-1-1,46-107 1,-73 148-156,-1 0 0,0-1 0,-1 1 0,-1-1 0,3-26 0,-6 40 61,0 0 0,0 0 0,0 0 1,0 0-1,0 0 0,0 0 0,0 0 0,0 1 1,0-1-1,-1 0 0,1 0 0,0 0 1,-1 0-1,1 0 0,-1 0 0,1 0 0,-1 0 1,1 1-1,-1-1 0,0 0 0,-1-1 0,1 2-6,1-1 0,-1 1-1,0 0 1,0 0 0,0 0-1,0 0 1,0-1 0,0 1-1,0 0 1,0 1 0,0-1-1,0 0 1,1 0 0,-1 0-1,0 0 1,0 1 0,0-1-1,-1 1 1,-5 2-35,1 1 0,0 0 0,0 0 0,-8 7 0,12-10 89,-13 13 99,0 0-1,1 1 0,1 0 0,0 1 0,1 1 0,1 0 0,-10 19 0,6-5-13,1 1 0,1 0 0,-11 44-1,19-54-39,0 1 0,1-1 0,2 1 0,0-1 0,1 1 0,2-1 0,4 36 0,-4-51-47,1 1-1,1-1 1,-1 0-1,1 0 1,1 0-1,-1 0 0,1-1 1,0 1-1,1-1 1,-1 0-1,1 0 1,0-1-1,1 1 0,10 7 1,-10-8 26,-1-1 0,1-1 0,0 1-1,0-1 1,0 0 0,0-1 0,0 1 0,1-1 0,-1 0 0,1-1 0,-1 1 0,1-2 0,0 1 0,-1-1 0,1 1-1,13-3 1,-9-1-48,0 0-1,0 0 1,-1-1-1,1-1 1,-1 0-1,0 0 1,0-1 0,-1 0-1,1-1 1,-2 0-1,1 0 1,-1-1-1,8-10 1,-6 7-1,0-1 0,-1-1 1,-1 0-1,0 0 0,-1 0 1,-1-1-1,0 0 0,0-1 1,3-17-1,-8 26-51,0 1 1,0 0-1,-1 0 1,1 0-1,-2 0 1,1 0-1,0 0 0,-1 0 1,0 0-1,0 0 1,0 0-1,-4-9 1,4 14 25,1-1 0,0 0 0,-1 0 0,1 1 0,-1-1 0,1 0 0,-1 1 0,1-1 1,-1 1-1,1-1 0,-1 0 0,0 1 0,1-1 0,-1 1 0,0 0 0,1-1 0,-1 1 0,0 0 0,0-1 1,1 1-1,-1 0 0,0 0 0,0 0 0,0-1 0,1 1 0,-1 0 0,0 0 0,0 0 0,0 0 1,0 0-1,1 1 0,-1-1 0,0 0 0,0 0 0,1 1 0,-2-1 0,-1 2 10,1-1-1,-1 0 0,1 1 1,0 0-1,-1-1 0,1 1 1,-3 4-1,-1 2 11,0-1 0,1 1 0,0 0 0,1 1 0,-1-1 0,-4 16 0,-11 55 15,16-63 56,3-9-40,-1 0-1,1 0 0,1 0 1,-1 0-1,1 0 0,1 0 1,-1 1-1,1-1 0,0 0 0,3 8 1,-3-11-24,1-1 1,-1 0 0,0 0-1,1 0 1,0 0-1,0 0 1,0 0 0,0 0-1,0-1 1,1 1 0,-1-1-1,1 1 1,0-1-1,-1 0 1,1 0 0,0 0-1,0-1 1,0 1 0,1-1-1,-1 1 1,0-1-1,5 1 1,9 0 67,0-1 1,-1 0-1,1-1 1,0-1-1,29-5 1,-37 5-71,38-7 57,-1-3 0,67-23 1,-86 25-31,-2-2 0,1-1 0,-1-1 0,26-19 0,84-73-170,-131 101 95,0 0 0,0 1 0,0 0 0,1 0 0,-1 0 0,1 0 0,0 0 0,0 1 0,0 0 1,0 0-1,0 1 0,0-1 0,0 1 0,9-1 0,-12 3 39,-1-1-1,0 0 1,0 1 0,0-1-1,1 1 1,-1-1 0,0 1-1,0 0 1,0-1 0,0 1 0,0 0-1,0 0 1,0 0 0,-1 0-1,1 0 1,0 0 0,0 0-1,-1 0 1,1 0 0,0 0-1,-1 0 1,1 3 0,0-3 4,0 0-49,-1 1 127,0-2-80,0 0 1,0 1-1,0-1 0,0 0 1,0 0-1,0 0 0,0 1 1,0-1-1,0 0 0,0 0 1,0 0-1,0 1 0,0-1 1,0 0-1,0 0 0,0 0 1,0 1-1,0-1 0,0 0 1,0 0-1,0 0 0,-1 1 1,1-1-1,0 0 0,0 0 1,0 0-1,0 0 0,0 1 1,-1-1-1,1 0 0,0 0 1,0 0-1,0 0 0,0 0 1,-1 0-1,1 0 0,0 1 1,0-1-1,0 0 0,-1 0 1,1 0-1,0 0 0,0 0 1,0 0-1,-1 0 0,1 0 1,0 0-1,-4 0-2,0-1 4,0 1 0,0 0 0,0 0 0,0 0 0,0 1 0,0-1 0,1 1 0,-1 0 0,0 0 0,0 0 0,0 1-1,1-1 1,-1 1 0,1 0 0,-1 0 0,1 0 0,-5 4 0,-18 20-11,1 0-1,2 2 1,0 1 0,-31 53 0,54-81 9,-1 1 1,0 0-1,0-1 1,0 1-1,1 0 1,-1 0-1,1 0 1,-1 0 0,1-1-1,0 1 1,0 0-1,0 0 1,0 0-1,0 0 1,0 0-1,0 0 1,1 0-1,-1 0 1,1-1 0,-1 1-1,1 0 1,0 0-1,0-1 1,0 1-1,0 0 1,0-1-1,0 1 1,2 1-1,-1 0 28,1-1-1,-1 0 0,1-1 0,-1 1 1,1 0-1,0-1 0,0 1 1,0-1-1,0 0 0,0 0 0,0 0 1,0 0-1,1-1 0,-1 1 0,0-1 1,4 0-1,11-2 19,1 0-1,-1-1 1,0-1-1,0-1 1,30-12-1,0 1 10,-30 10-61,53-16-34,118-52-1,-165 62 24,-1-2 1,0 0-1,23-20 0,-32 23 8,-1-1 0,-1-1-1,0 0 1,0-1 0,15-25 0,-4-7-204,-21 39 0,-7 11 59,-9 12 74,-7 13 41,-2-1 1,-1-1-1,-27 24 1,-6 7 33,53-54 14,-4 4-18,1 1 0,-1-1 0,2 1 0,-9 13 0,15-20 14,-1-1 0,0 1 0,0 0 0,1-1 0,-1 1 0,1 0 0,-1-1 0,1 1 0,0 0 0,0-1 0,0 1 0,0 0 0,0-1 0,0 1 0,1 3 0,-1-4 13,1 0-1,0 1 0,0-1 1,0 0-1,0 0 0,0 0 1,0 0-1,0 0 0,0 0 1,0 0-1,0 0 0,0 0 1,1-1-1,-1 1 0,0 0 1,0-1-1,1 1 0,-1-1 1,1 1-1,-1-1 0,3 1 1,1 0 2,0-1 0,0 1 0,0-1 0,0 0 0,-1 0 0,1 0 0,0-1 0,0 0 0,0 0 0,9-3 1,-6 1-12,-1 0 0,1-1 0,-1 0 0,1-1 0,11-9 0,-7 4-12,0-1 0,-1-1-1,-1 0 1,0 0 0,-1-1 0,11-18 0,-7 4 10,-1 0 0,-2-1-1,11-44 1,-14 46-86,-5 21 22,-1 1 2,0 1 0,0 0 0,0 0 0,0 0 0,-1-1 0,1 1 0,-1 0 0,0 0 0,0-1 0,-1-5 0,-5 20-318,-3 18 363,1 1 1,1 0-1,1 0 1,2 0-1,-1 48 1,8-28 164,-3-47-140,1 1 0,0-1 0,-1 1 0,1-1 0,0 0 0,1 1 0,-1-1 0,0 0 0,1 0 0,0 0 0,4 6 0,-5-8-6,0-1 0,0 1 0,0 0 0,1-1 0,-1 1 0,0-1 0,0 1 1,1-1-1,-1 1 0,0-1 0,1 0 0,-1 0 0,0 0 0,1 0 0,-1 0 0,0 0 0,1 0 0,-1 0 0,0 0 0,1 0 0,-1-1 1,0 1-1,0-1 0,1 1 0,-1-1 0,0 1 0,0-1 0,2-1 0,5-3 21,-1 0 0,0 0 0,7-7-1,-11 9 48,29-26-39,-1-2 0,50-63-1,27-55-356,-96 137 228,-12 11 80,0 1 0,0 0-1,0 0 1,0-1 0,1 1-1,-1 0 1,0 0 0,0-1-1,1 1 1,-1 0-1,0 0 1,1 0 0,-1-1-1,0 1 1,0 0 0,1 0-1,-1 0 1,0 0 0,1 0-1,-1 0 1,0 0 0,1 0-1,-1 0 1,0 0 0,1 0-1,-1 0 1,0 0 0,1 0-1,2 9-184,-6 20-74,3-27 255,-15 73-88,-4 21 287,18-85-159,0 0-1,1 1 1,0-1 0,0 1-1,1-1 1,4 15-1,-5-24 1,1 1 0,0-1 0,0 0 0,-1 0-1,1 0 1,1 0 0,-1 0 0,0 0 0,0 0-1,1 0 1,-1 0 0,1-1 0,0 1 0,-1 0-1,1-1 1,0 1 0,0-1 0,0 0 0,0 0-1,0 0 1,0 0 0,0 0 0,0 0 0,1 0 0,-1-1-1,0 1 1,1-1 0,-1 0 0,0 1 0,1-1-1,-1 0 1,0 0 0,1-1 0,2 1 0,6-2 44,-1 0 0,1-1 0,0 0 0,-1-1 0,17-7 0,-17 6-66,0-1-1,-1 0 1,0-1-1,0 0 0,0 0 1,-1-1-1,0 0 1,12-16-1,4-9 21,21-40 0,-18 28-76,-7 13-197,-15 27 127,-2 10-16,-3 15-20,-5 11 118,-1 0-1,-2-1 0,-1 1 1,-1-2-1,-1 1 0,-2-1 1,-17 29-1,-66 122-51,-59 106 187,140-258 34,-2-1 0,-2 0 1,-37 42-1,56-68-125,-4 2 54,1 1 1,-1-1-1,1 0 0,-7 3 0,10-6-63,-1 1-1,1-1 0,-1 0 1,1 1-1,-1-1 0,1 0 1,-1 0-1,1 0 0,-1 1 0,1-1 1,-1 0-1,0 0 0,1 0 1,-1 0-1,1 0 0,-1 0 1,1 0-1,-1 0 0,0 0 1,1-1-1,-1 1 0,1 0 1,-1 0-1,1 0 0,-1-1 1,1 1-1,-1 0 0,1 0 0,-1-1 1,1 1-1,-1-1 0,1 1 1,-1 0-1,1-1 0,0 1 1,-1-1-1,1 1 0,0-1 1,-1 1-1,1-1 0,0 1 1,0-1-1,-1 0 0,1-1-69,-1-1 1,0 1-1,1-1 0,-1 1 0,1-1 1,0 1-1,0-1 0,0 1 0,0-1 1,1 1-1,-1-1 0,0 1 0,2-3 1,13-35-192,-11 33 224,-1-2 2,41-82-5,-35 73-8,1 1 0,1 1 0,15-18 1,-10 17 24,1 0 0,1 1 0,30-22 0,64-33 97,1-1 30,-99 62-84,30-20 261,-1-2 1,-2-2-1,42-44 1,-7-13 32,17-18 62,-89 105-347,18-17-9,-21 20-27,0 0 0,1 0 0,-1 0 0,0 0 0,0 0-1,0 1 1,1-1 0,-1 0 0,0 1 0,1-1 0,-1 1 0,0 0 0,1-1 0,-1 1-1,1 0 1,0 0 0,-1 0 0,0 0 1,-1 1-1,1-1 0,-1 0 0,1 1 0,-1-1 0,1 0 0,-1 1 1,1-1-1,-1 1 0,1-1 0,-1 1 0,1-1 0,-1 1 0,0-1 0,1 1 1,-1-1-1,0 1 0,0 0 0,1-1 0,-1 2 0,4 14-56,-4-16 61,1 14-25,0 0 0,-1 1-1,0-1 1,-1 0 0,-5 27-1,0-19 2,0 1 1,-17 41-1,17-52 89,0-1-1,0 0 1,-1 0 0,-10 12 0,14-19-24,0 0 0,0-1-1,0 0 1,-1 0 0,1 0-1,-1 0 1,0 0 0,0-1-1,0 1 1,0-1 0,0 0-1,0-1 1,0 1 0,-9 2-1,10-4-28,-1-1-1,1 1 0,0 0 0,-1-1 1,1 1-1,0-1 0,0 0 0,-1 0 1,1-1-1,0 1 0,0 0 1,0-1-1,1 0 0,-1 0 0,0 0 1,1 0-1,-1 0 0,1 0 0,-1-1 1,1 1-1,0-1 0,0 0 1,0 1-1,1-1 0,-1 0 0,1 0 1,-1 0-1,-1-6 0,3 9-10,0-1-1,0 0 1,0 1-1,0-1 1,0 0-1,1 1 1,-1-1-1,0 0 1,0 1-1,0-1 0,0 0 1,1 1-1,-1-1 1,0 0-1,1 1 1,-1-1-1,1 1 1,-1-1-1,0 1 1,1-1-1,-1 1 1,1-1-1,-1 1 1,1-1-1,0 1 1,-1 0-1,1-1 1,-1 1-1,1 0 0,0-1 1,-1 1-1,1 0 1,0 0-1,-1 0 1,1 0-1,0 0 1,1 0-1,27-3-29,-13 4 119,-1 1 0,1 0 0,27 9 0,-9-3-72,85 22-119,-69-16-2475,-38-10-887,1 0 1028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21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157 554 2656,'0'-1'65,"1"0"1,-1 1-1,1-1 1,-1 1-1,1-1 1,0 1-1,0-1 1,-1 1 0,1 0-1,0-1 1,0 1-1,-1 0 1,1 0-1,0-1 1,0 1-1,0 0 1,-1 0-1,1 0 1,0 0-1,0 0 1,0 0-1,1 0 1,-1 0 88,1 0-1,-1 1 1,0-2 0,1 1 0,-1 0 0,0 0 0,0 0 0,1-1-1,-1 1 1,0 0 0,0-1 0,0 1 0,1-1 0,-1 1 0,0-1 0,2-1-1,-2 0 227,1 1-1,-1-1 1,1 1-1,-1-1 1,0 0-1,0 1 1,0-1-1,0 0 1,0 0-1,0 0 0,1-3 1,-2 4-314,0 0 1,0 0 0,0 0-1,0 0 1,0 0 0,-1 0-1,1 0 1,0 0-1,-1 0 1,1 1 0,0-1-1,-1 0 1,1 0-1,-1 0 1,1 0 0,-1 1-1,0-1 1,1 0-1,-1 0 1,0 1 0,0-1-1,1 0 1,-1 1 0,0-1-1,0 1 1,0-1-1,0 1 1,-1-1 0,0 0-8,-1 0 1,1 1 0,-1-1-1,1 0 1,-1 1-1,1 0 1,-1-1 0,1 1-1,-1 0 1,1 0 0,-1 1-1,0-1 1,1 0 0,-1 1-1,1 0 1,-1-1-1,1 1 1,0 0 0,-1 0-1,-3 3 1,-3 1 43,0 1 0,0 0 0,-11 12 0,9-8 39,1 0 0,0 0 0,1 2 0,0-1 0,-12 21 0,18-26-64,-1 1-1,1 0 0,0 0 0,1 0 0,0 0 0,0 0 1,0 1-1,1-1 0,0 0 0,0 1 0,1-1 0,1 14 0,-1-20-51,0-1-1,0 1 0,0 0 0,0 0 0,0-1 0,0 1 1,0 0-1,1 0 0,-1-1 0,0 1 0,0 0 0,1-1 0,-1 1 1,1 0-1,-1-1 0,0 1 0,1-1 0,-1 1 0,1 0 1,0-1-1,-1 1 0,1-1 0,-1 1 0,1-1 0,0 0 0,-1 1 1,1-1-1,0 0 0,-1 1 0,1-1 0,0 0 0,-1 0 1,1 0-1,0 1 0,0-1 0,-1 0 0,1 0 0,0 0 0,0 0 1,1-1-1,2 0 137,1 0-1,-1-1 1,0 0 0,0 0-1,7-4 1,-3 2-164,11-7 136,-1 0-1,0-1 1,21-19-1,42-48-187,-23 17-735,-57 60 352,-2 4 74,-4 5 318,0 0 0,1 0 0,1 0-1,-1 1 1,1-1 0,0 1 0,-2 10 0,4-15 77,1 0 0,-1-1 1,1 1-1,0-1 0,-1 1 1,1 0-1,1-1 0,-1 1 1,0 0-1,1-1 0,-1 1 1,1-1-1,0 1 0,0-1 1,0 1-1,0-1 0,0 0 1,0 1-1,1-1 0,-1 0 1,1 0-1,0 0 0,-1 0 1,1 0-1,0 0 0,0-1 1,4 3-1,-1-1 76,1 0 1,1 0-1,-1 0 0,0-1 0,0 0 0,1 0 1,0-1-1,-1 0 0,1 0 0,-1-1 0,8 0 1,2 0 65,-1-2 0,0 0 0,26-7 0,-28 5-144,0 0-1,-1-1 1,0-1 0,0 0 0,-1 0-1,0-2 1,0 1 0,0-1 0,-1-1 0,0 0-1,-1 0 1,9-12 0,10-15 21,-1-2-1,24-45 1,-32 51-68,29-49 59,114-203 919,-162 284-965,0 0 0,0 0 0,0 0 0,-1 0 0,1 0 0,0 0 0,0 0 0,0 0 0,0 0 0,-1 0 0,1 0 0,0 0 0,0 0 0,0 0 0,-1 0 0,1 0 0,0 0 0,0 0 0,0 0 0,-1 0 0,1 0 0,0 0 0,0 0 0,0-1 0,0 1 0,0 0 0,-1 0 0,1 0 0,0 0 0,0 0 0,0 0 0,0-1 0,0 1 0,0 0 0,-1 0 0,1 0 0,0 0 0,0-1 0,0 1 0,0 0 0,0 0 0,0 0 0,0-1 0,0 1 0,0 0 0,0 0 0,0 0 0,0 0 0,0-1 0,0 1 0,0 0-1,0 0 1,0 0 0,0-1 0,0 1 0,0 0 0,0 0 0,0 0 0,1 0 0,-1-1 0,0 1 0,0 0 0,0 0 0,0 0 0,0 0 0,1-1 0,-14 7-159,6-1 148,1-1 0,0 1 0,0 1 0,1-1-1,-1 1 1,1 0 0,1 1 0,-1-1 0,1 1 0,0-1 0,0 1 0,1 1 0,-4 11 0,-1 7 35,2 1 1,-6 42 0,12-65-11,-3 29 38,1 0-1,1 0 0,2 0 0,2 0 1,0 0-1,13 48 0,7-10-1608,-6-25-5880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22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84 7872,'-18'-32'3584,"23"32"-3104,0-3 1216,3 3-1024,10-5 1056,6 2-993,15-6-159,15 1-352,14 0-160,3 1-32,2 2-32,-10 2 0,-4 3-2623,-11 3 1439,-7 2-3168,-6 2 2432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25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1 766 3552,'0'0'95,"1"0"1,-1 0 0,1 0-1,0 0 1,-1 0-1,1 0 1,-1 1-1,1-1 1,-1 0 0,1 0-1,-1 1 1,1-1-1,-1 0 1,1 1-1,-1-1 1,1 1-1,-1-1 1,0 0 0,1 1-1,-1-1 1,0 1-1,1-1 1,-1 2-1,1-1 103,-1-1 0,1 1 0,-1 0 0,1-1 1,0 1-1,-1 0 0,1-1 0,-1 1 0,1-1 0,0 1 0,0-1 0,-1 1 0,1-1 0,1 1 0,1 0 164,0-1 1,0 0-1,0 0 1,0 0-1,0 0 1,0 0-1,0-1 1,0 1-1,0-1 0,0 0 1,0 0-1,5-2 1,33-19 1341,-18 6-1290,-1-1 1,29-30-1,-30 27-164,12-12 234,-1-3 1,-2 0-1,-1-2 1,-2-1 0,-2-1-1,32-68 1,-45 81-91,-2 0 1,10-43 0,-20 68-402,1-1 1,0 1 0,-1-1 0,1 1 0,0 0-1,0-1 1,0 1 0,0 0 0,0-1-1,0 1 1,0 0 0,0 0 0,1 0-1,-1 0 1,0 0 0,1 0 0,-1 0-1,0 0 1,1 1 0,-1-1 0,1 1 0,0-1-1,-1 1 1,1-1 0,-1 1 0,3 0-1,2-1 5,-1 1 1,1 0-1,0 0 0,-1 0 0,1 1 0,7 1 0,-7 0 3,0-1 1,0 1-1,0 0 0,-1 0 0,1 1 0,0 0 0,-1 0 0,0 0 0,6 5 0,-8-5-11,0-1-1,0 2 1,-1-1 0,1 0-1,-1 1 1,1-1 0,-1 1 0,0-1-1,-1 1 1,1 0 0,0 0-1,-1 0 1,0 0 0,1 7-1,1 17 1,-2 0-1,0 0 1,-6 42-1,2-42 128,2 0 0,0-1 1,6 42-1,-4-64-105,-1-1-1,1 0 1,1 1 0,-1-1 0,1 0-1,-1 0 1,1 0 0,0 0 0,1 0-1,-1 0 1,1-1 0,0 1-1,3 2 1,-4-3 25,1-1-1,-1 0 1,1 0-1,0-1 1,0 1-1,0-1 1,0 1-1,1-1 1,-1 0-1,0 0 1,0 0-1,1-1 1,-1 1-1,0-1 1,1 0-1,-1 1 1,7-2-1,13-2 74,0-1 0,-1-1-1,39-14 1,63-32 78,-104 42-169,100-49 23,-96 45-30,0-1 1,40-32 0,-57 40-108,-10 8-90,-13 11 54,-34 27 58,-63 41 0,58-44 107,36-23-7,0 0-1,-21 22 1,39-35-15,0 0 1,0 1-1,-1-1 0,1 0 1,0 1-1,0-1 0,1 1 0,-1-1 1,0 1-1,0 0 0,0 2 1,1-3-7,0-1 1,0 0 0,0 1 0,0-1 0,0 0 0,0 1-1,0-1 1,0 1 0,0-1 0,0 0 0,0 1-1,0-1 1,0 0 0,1 1 0,-1-1 0,0 0 0,0 0-1,0 1 1,1-1 0,-1 0 0,0 1 0,0-1-1,1 0 1,0 1 5,0-1 1,0 1-1,-1-1 0,1 0 0,0 1 0,0-1 0,0 0 1,0 0-1,0 0 0,0 1 0,0-1 0,2 0 0,8-1 34,0 0-1,0-1 1,-1 0-1,1-1 1,0 0-1,-1 0 1,1-1-1,-1 0 1,0-1-1,12-9 1,1 0-29,-1-2 1,-1-1-1,21-21 1,21-25-279,-63 63 253,0 0 0,0 0 1,0 0-1,0 0 0,1-1 1,-1 1-1,0 0 1,0 0-1,0 0 0,0 0 1,0 0-1,0 0 0,0 0 1,0 0-1,0 0 1,0 0-1,0 0 0,0 0 1,1 0-1,-1 0 0,0 0 1,0 0-1,0 0 0,0 0 1,0 0-1,0 0 1,0 0-1,0 0 0,0 0 1,0 0-1,1 0 0,-1 0 1,0 0-1,0 0 1,0 0-1,0 0 0,0 0 1,0 0-1,0 1 0,0-1 1,0 0-1,0 0 1,0 0-1,0 0 0,0 0 1,0 0-1,0 0 0,0 0 1,1 0-1,-1 0 0,0 0 1,0 0-1,0 0 1,0 1-1,0-1 0,1 9-227,-3 21 92,0-11 74,2-11 86,0-1 0,1 1 0,0-1 0,3 15 0,-3-19 5,0 0 0,1 0 0,-1 0 0,1 0 0,-1 0 1,1 0-1,0-1 0,0 1 0,0-1 0,1 1 0,-1-1 0,1 0 1,3 4-1,-2-3-3,1-1 1,-1 1-1,0-1 1,1 0-1,0 0 1,-1 0-1,1 0 0,0-1 1,0 0-1,0 0 1,0 0-1,0-1 1,0 1-1,0-1 1,0 0-1,0-1 1,0 1-1,0-1 1,0 0-1,0-1 1,-1 1-1,10-4 1,6-7 46,1-1 0,-2-1 0,31-26 0,-45 35-64,75-69 69,106-126 0,-122 127 118,63-88 206,-122 155-409,21-33 108,-24 36-140,0 0 0,0 0 1,-1-1-1,0 1 0,1 0 0,-1-1 0,-1 1 0,1-1 0,0-5 0,-20 29-509,-4 9 557,1 2 1,2 0-1,1 1 0,-24 57 0,24-42 44,3 1 0,-19 94 1,33-134-36,1 0 1,1 0-1,-1 0 0,1 1 1,0-1-1,1 0 1,0 0-1,1 0 1,-1 0-1,1 0 1,1 0-1,0 0 1,0-1-1,6 13 0,-6-15 31,0-1-1,1 0 0,-1 1 0,1-1 1,0 0-1,0 0 0,0-1 0,0 1 0,1-1 1,-1 0-1,1 0 0,0-1 0,0 1 1,0-1-1,0 0 0,1-1 0,-1 1 0,0-1 1,1 0-1,-1 0 0,1-1 0,6 1 1,-4-2-16,0 1 1,0-1 0,0 0 0,0-1 0,0 0-1,-1 0 1,1-1 0,-1 0 0,1-1 0,-1 1-1,0-1 1,11-8 0,-10 5-22,-1 1 0,1-1 1,-1 0-1,-1 0 0,0-1 0,0 0 0,0 0 0,-1-1 1,0 1-1,5-13 0,5-19 24,14-53 1,-29 92-65,1-1 1,-1 0 0,1 0 0,-1 1 0,0-1 0,0 0-1,0 0 1,0 1 0,-1-5 0,1 6 30,0 0 0,0 0-1,0 0 1,0 0 0,0 0 0,0 0 0,0 0 0,0 0 0,0 0-1,0 0 1,0 0 0,0-1 0,0 1 0,-1 0 0,1 0 0,0 0-1,0 0 1,0 0 0,0 0 0,0 0 0,0 0 0,0 0 0,0 0 0,-1 0-1,1 0 1,0 0 0,0 0 0,0 0 0,0 0 0,0 0 0,0 0-1,0 0 1,0 0 0,-1 0 0,1 0 0,0 0 0,0 0 0,0 0-1,0 0 1,0 1 0,0-1 0,0 0 0,0 0 0,0 0 0,0 0 0,-8 9-78,4-1 85,0 0 0,1 1-1,-1-1 1,2 1 0,-1 0-1,1 0 1,1 0 0,0 0-1,0 0 1,0 0 0,1 0-1,1 0 1,0 0 0,0 0-1,0 0 1,1 0 0,4 11-1,-4-15 8,1-1 1,-1 1-1,1-1 0,0 0 0,0 0 0,0 0 1,1 0-1,-1 0 0,1-1 0,0 1 0,0-1 1,0 0-1,1 0 0,-1-1 0,1 1 0,-1-1 0,1 0 1,6 2-1,9 2 60,0 0 1,42 5 0,18-4-1820,-68-7 557,0 0 1,-1-1-1,1-1 1,20-4-1,-30 5 793,0 1 0,0-1 0,0 0 0,0 0-1,0 0 1,0 0 0,0 0 0,0 0 0,2-2 0,-3 2 124,-1 0 0,1 0 0,-1 1 0,1-1 1,-1 0-1,1 0 0,-1 0 0,1 0 0,-1 0 1,1 0-1,-1 0 0,0 0 0,0 0 0,0 0 0,1 0 1,-1 0-1,0 0 0,0 0 0,-1-1 0,-1-14-2487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29 5056,'-10'-20'2304,"7"17"-2016,-2-2 416,10 10-416,-5-2-64,3 2-128,7 6-3264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25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74 9376,'-13'-8'4256,"36"-6"-3680,4 8 992,4 1-960,32-7 191,4 9-479,14-6-128,4 4-128,-9-1-544,-2 6 256,-3-5-3423,-3 5 2015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26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33 3392,'-18'-3'1447,"4"1"3906,5 0-2900,8 2-2093,-1 0 1,1 0-1,0 0 1,-1-1 0,1 1-1,0 0 1,-1-1 0,1 1-1,0-1 1,0 0 0,0 1-1,-3-3 1,0 1 387,2 1-478,0 0 0,1 0 0,-1 0 0,0 0 0,1 0 0,-1-1 0,1 1 0,-2-2 0,4 2-129,-2 0-48,-1-2 20,14 3 59,19 6 20,11 1-17,23-1 171,114-1 1,-128-4-251,-40 0-56,0-1 0,1 0 0,-1 0 0,1-1 0,11-3 0,-20 4-294,-3 0 206,0 0 0,0 0 0,1 0 0,-1 0 0,0 0 0,0 0 0,0 0 0,0 0 0,0 0 0,1 0 0,-1 0-1,0 0 1,0 0 0,0 0 0,0 0 0,0 0 0,1 0 0,-1 0 0,0 0 0,0-1 0,0 1 0,0 0 0,0 0 0,0 0 0,1-1-433,-1 1 433,0 0 0,0 0 0,0 0 0,0-1 0,1 1 0,-1 0 0,0 0-1,0 0 1,0 0 0,0 0 0,0-1 0,44-7-17305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27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 1 4160,'20'0'9007,"-20"0"-8854,0 0-1,1 1 0,-1-1 1,0 1-1,0-1 1,0 0-1,0 1 1,0-1-1,0 1 1,1-1-1,-1 1 1,-1 2 121,1 0 1,-1 0-1,0-1 1,0 1-1,0 0 0,0-1 1,0 1-1,0-1 1,-1 1-1,-2 4 1,-22 25 1131,21-27-1165,-18 19 270,-1-2-1,-34 26 0,35-31-421,0 2 1,1 1-1,-35 41 0,55-57-250,-1-1-1,0 1 1,1 0 0,0 1-1,0-1 1,-2 7-1,3-10-206,1 1 0,0 0 0,-1 0 0,1 0 0,0-1 0,0 1 0,0 0 0,0 0 0,0 0 0,0 0 0,1-1 0,-1 1 0,1 0 0,-1 0 0,1-1 0,0 1 0,-1 0 0,1-1 0,2 4 0,6 6-1781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27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5888,'0'-1'89,"0"1"0,0 0 0,0-1 0,0 1 0,0 0 0,0 0 0,0-1 0,0 1 0,1 0 0,-1-1 0,0 1 0,0 0 0,0 0 0,0 0 0,1-1 0,-1 1 0,0 0 0,0 0 0,1 0 1,-1-1-1,0 1 0,0 0 0,1 0 0,-1 0 0,0 0 0,0 0 0,1-1 0,-1 1 0,0 0 0,1 0 0,-1 0 0,0 0 0,1 0 0,16 1 2247,-12 0-1829,0 1 0,-1-1 0,1 1 0,7 3 0,0 3-28,-1 1 0,0 0-1,-1 1 1,0 0-1,0 1 1,-1 0 0,0 0-1,-1 1 1,11 21 0,3 11 252,23 69 1,-33-79-315,69 156 847,-73-173-1367,0 0-1,0 0 1,-2 1 0,0 0 0,-1 0 0,-1 0 0,-1 1 0,2 36 0,-5-43-1007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29.0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1 114 2976,'14'-24'10517,"-16"28"-10277,1 1 1,0-1-1,0 1 1,0-1-1,0 1 0,0 9 1,1-8-105,-2 185 1381,3-102-1120,-1-56-297,4 128 1293,-3-67 495,-9-162-1269,11-40-315,-3-213-491,13 153-570,-8 128 816,0 66-257,-4-10 271,1 0-1,1 0 1,0-1-1,10 29 1,5 27 252,2 19-95,37 99-1,-46-160-160,1 0 1,2 0-1,20 29 0,34 39 385,-67-95-464,1 0 43,-1 0-1,1 0 0,-1-1 1,1 1-1,0 0 1,0-1-1,2 3 0,-3-4 3,-1 0 1,1 0-1,0 1 0,-1-1 0,1 0 0,0 0 0,-1 0 0,1 0 1,-1 0-1,1 0 0,0 0 0,-1 0 0,1 0 0,0 0 0,-1 0 1,1-1-1,-1 1 0,1 0 0,0 0 0,-1-1 0,1 1 0,-1 0 0,1-1 1,-1 1-1,1 0 0,-1-1 0,1 1 0,-1-1 0,1 1 0,-1-1 1,0 1-1,1-1 0,-1 1 0,0-1 0,1-1 0,169-270 1181,-140 220-1066,51-95-124,-14 27 278,-20 55-2316,-12 26-3922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43.1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2496,'12'0'9705,"-9"5"-8722,-1 1-872,1 0-1,-1 0 1,-1 1 0,1-1 0,-1 1 0,0-1 0,-1 1 0,1 0 0,-2 10 0,-4 71 737,3-70-681,-2 15 119,2 0-1,1 50 1,2-81-218,-1 1-1,0-1 1,0 0 0,1 0-1,-1 0 1,1 0 0,0 0-1,0 1 1,-1-1 0,1-1-1,0 1 1,1 0 0,-1 0-1,0 0 1,2 1 0,-1-1-4,0-1 0,-1 0 0,1 0 0,0 0 0,0 0 0,0-1 0,-1 1 0,1 0 0,0-1 0,0 0 0,0 1 0,0-1-1,0 0 1,0 0 0,0 0 0,0 0 0,3-1 0,100-9 392,169 6 0,-86 24-381,-176-18-243,-1-1-1,1 0 0,-1-1 1,20-1-1,-31 1 124,0 0 0,0 0 0,1 0 0,-1 0 0,0 0 0,0 0 0,1 0 0,-1 0 0,0 0 0,0 0 0,0 0 0,1-1 0,-1 1 0,0 0 0,0 0 0,1 0 0,-1 0 0,0 0 0,0 0 0,0 0 0,1-1 0,-1 1 0,0 0 0,0 0 0,0 0 0,0-1 0,0 1-1,1 0 1,-1 0 0,0 0 0,0-1 0,0 1 0,0 0 0,0 0 0,0 0 0,0-1 0,0 1 0,0 0 0,0 0 0,0-1 0,0 1 0,0 0 0,0 0 0,0-1 0,0 1 0,0 0 0,0 0 0,0-1 0,0 1 0,0 0 0,0 0 0,-1 0 0,1-1 0,0 1 0,0 0 0,0 0 0,0 0-1,0-1 1,-1 1 0,1 0 0,0 0 0,-12-10-2165,0 2-277,-20-11-1330,-5 6-188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44.1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 23 3488,'0'-1'77,"0"1"1,0-1 0,0 0-1,0 1 1,0-1-1,0 0 1,0 1-1,0-1 1,0 1 0,0-1-1,1 0 1,-1 1-1,0-1 1,12-12 5358,-12 30-3569,-1-5-1543,-1-1 0,0 0-1,-1 0 1,0 0 0,-1 0 0,-8 17 0,10-24-250,-1-1 1,1 1 0,-1-1 0,1 0 0,-1 0 0,-6 5 0,-11 13 1934,29-37-1391,4 1-533,-8 9-8,0-1 0,0 1 0,0-1 0,7-13 0,-4 4 227,2 1 0,12-16 0,-13 18-22,-6 9-239,2-2 47,4 13-191,-7-4 130,0 0-1,-1 0 0,1 0 1,-1 0-1,1 0 0,-1 0 1,0 0-1,-1 1 0,1-1 1,0 4-1,3 11-36,6 25-157,-8-37 218,-1-1 1,1 1-1,-1 0 0,0 0 1,0 0-1,-1 9 0,2-7 30,-2-5 172,-6 0-171,4-3-72,1 1 0,0-1-1,0 0 1,-1 0 0,1 0 0,0 0 0,0 0 0,-1 0 0,1 0 0,0-1 0,0 1-1,0 0 1,-1-1 0,1 1 0,-1-1 0,-20-11 161,10 5-200,3 2-339,-15-8-1954,23 13 2000,0 0 1,0-1-1,0 1 1,0 0-1,-1 0 0,1 0 1,0 0-1,0 0 1,0 0-1,0 0 1,-1 0-1,1 1 0,0-1 1,0 0-1,0 1 1,0-1-1,0 0 0,0 1 1,0 0-1,-2 0 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52.0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1 879 1248,'9'-2'10429,"-5"0"-10992,0-2 753,0-1 0,-1-1 0,0 1 0,0 0 0,0-1 0,-1 0 0,0 1 0,0-1-1,0 0 1,1-10 0,7-21 260,7-4 182,35-64 0,-43 89-476,2 0-1,0 1 0,1 0 1,0 1-1,1 0 0,21-17 1,52-32 341,-72 54-495,1 0 0,0 2 0,0-1 0,20-5-1,-34 13 6,2-1-4,-1 0 0,1 0 0,-1 1 0,1-1 0,0 1 0,-1-1 0,6 1 0,-8 1 2,1-1 0,0 0 1,0 0-1,-1 1 0,1-1 0,0 0 0,-1 1 1,1-1-1,0 1 0,-1-1 0,1 1 1,-1-1-1,1 1 0,-1-1 0,1 1 0,-1 0 1,1-1-1,-1 1 0,1 0 0,-1-1 1,0 1-1,0 0 0,1-1 0,-1 1 1,0 0-1,0 0 0,0-1 0,0 1 0,0 0 1,1 0-1,-2 0 0,1-1 0,0 1 1,0 1-1,-1 10 87,-1 0 0,0 1 0,0-1 0,-5 13 0,-6 24-131,6-5 8,0-6 295,1 1 1,0 43 0,15-98 359,32-70-823,-27 55 153,0 0 0,2 2-1,37-52 1,-42 65 20,-9 13-5,0 0-1,1 0 1,-1-1 0,1 2-1,-1-1 1,4-3-1,-5 6-96,-1 4-61,-1 1 122,0 0-1,0 0 1,-2 7 0,-3 11 184,3 0-13,-8 111 251,10-115-333,1 28 31,0-44-1,0-1 0,0 1 0,1-1-1,-1 1 1,1 0 0,0-1 0,0 1-1,0-1 1,0 0 0,0 1 0,0-1-1,1 0 1,1 3 0,-2-5-29,-1 0-1,1 0 1,-1 0 0,1 0 0,-1 0 0,1 0 0,-1-1-1,1 1 1,-1 0 0,1 0 0,-1-1 0,0 1 0,1 0 0,-1 0-1,1-1 1,-1 1 0,0-1 0,1 0 0,0 1 12,8-11 33,1 0 0,-1 0 0,-1-1 0,11-21 0,-2 5-24,2 1-57,27-30 1,13-19-38,-57 74 58,6-9 10,-5 10-230,-2 8-311,-2 53 201,2 49 68,0-90 290,1 0 0,1 0 0,10 33 0,-10-42 28,-1-2 14,1 0 0,0 0 0,0 0 0,7 11-1,-9-17-47,0-1 0,0 1 0,0-1 0,0 0 0,0 0 0,0 1 0,1-1-1,-1 0 1,0 0 0,1 0 0,-1 0 0,0-1 0,1 1 0,-1 0-1,1 0 1,-1-1 0,1 1 0,0-1 0,-1 0 0,1 1 0,0-1-1,-1 0 1,1 0 0,0 0 0,-1 0 0,1 0 0,0 0 0,-1-1 0,2 1-1,2-2-23,-1 0-1,1 0 1,-1 0 0,0-1-1,0 1 1,0-1-1,-1 0 1,1 0-1,-1 0 1,4-5-1,5-5 26,14-21 0,47-86 76,-12 17-134,-52 91 0,-7 10 41,0 0 0,0 0 0,0-1-1,0 1 1,-1-1 0,1 1 0,-1-1 0,0 0-1,0 1 1,0-1 0,1-5 0,3-3-154,-4 9-88,-3 6 52,-1 2 51,1-1 1,0 1-1,0 0 1,1 0 0,-2 10-1,1 15 139,1 0 1,1 0-1,2 1 0,1-1 0,8 32 0,-8-52 73,0-1 0,0 1 0,1-1 0,1 0 0,0 0 0,7 10-1,-11-18 288,1-3-140,2-2-225,0 0-1,0-1 0,0 1 1,0-1-1,-1 0 0,0 0 1,0 0-1,0 0 0,3-6 1,20-49 92,-8 18-3,-6 14-88,-8 18 6,0 0 0,1 0 1,0 0-1,0 1 0,8-9 0,-11 15-31,10-13-99,1 0 1,1 2-1,15-13 0,-27 25 98,-1 0 0,0 0 0,0 1 0,1-1 0,-1 0 0,0 1 0,1-1 0,-1 1 0,1-1 0,-1 1 0,0 0 0,1 0 0,-1-1 0,1 1 0,-1 0 0,1 0 0,-1 1-1,1-1 1,-1 0 0,0 0 0,1 1 0,-1-1 0,1 1 0,-1-1 0,0 1 0,1-1 0,1 3 0,-1-2 13,0 0 0,-1 1 1,1 0-1,0-1 0,-1 1 1,1 0-1,-1 0 0,0 0 0,1 0 1,-1 0-1,0 0 0,0 0 0,-1 0 1,1 1-1,0-1 0,0 4 0,1 21 17,-2 51-1,-1-32 67,-4 53 304,10-102 27,9-25-394,1 0-1,1 1 1,2 1 0,0 1 0,35-36 0,-43 50-73,16-14-119,-25 24 152,1 0 0,0-1 0,0 1 1,0 0-1,0 0 0,0 0 1,0 0-1,0 1 0,0-1 1,0 0-1,0 1 0,0 0 0,3-1 1,-5 2 12,0 0 1,0-1-1,1 1 1,-1 0-1,0 0 1,0-1-1,0 1 1,0 0-1,0 0 1,0 0-1,0-1 1,0 3-1,0-3 0,-1 22-35,-2 1-1,0-1 0,-1 0 0,-8 23 0,9-33-34,2-7 232,0 0-1,0-1 0,0 1 1,1 8-1,9-16 68,1-6-197,-1 1 0,0-1 0,-1-1 1,0 1-1,9-15 0,11-13-176,-17 23 55,1 1 0,1 1 0,-1 0 0,2 1-1,-1 0 1,23-13 0,-34 24-2,-2 0 99,1 0 0,-1 0-1,1 0 1,-1 0 0,0 0-1,1 1 1,-1-1 0,0 0 0,1 0-1,-1 1 1,0-1 0,0 0-1,1 0 1,-1 1 0,0-1 0,0 0-1,1 1 1,-1-1 0,0 0-1,0 1 1,0-1 0,0 1 0,0-1-1,1 0 1,-1 1 0,0-1-1,0 1 1,1 11-62,-1 8 32,1 5 171,-6 42-1,4-25 193,1-40-214,3-4-104,-1 0-1,1 1 1,-1-1-1,0 0 1,1 0-1,-1 0 1,0-1-1,2-2 0,7-11-11,-1-1 0,11-25 0,-18 34 7,24-48 21,37-71-21,-53 110-9,4-8 31,21-45 0,-18 24 63,23-87 1,-37 111-52,22-76-420,-27 97 12,-2 5 203,-5 10-18,-22 74 252,4 1 0,3 2 0,5 0 0,4 1 0,4 0 0,1 95-1,8-159 75,1 24-54,1-48-34,-1 0 0,1 1 0,0-1 0,0 0 0,0 0 0,1 0 0,-1 0 0,1 0 0,3 5 0,-5-8-36,1 0-1,-1-1 1,1 1 0,-1-1 0,1 1 0,0-1 0,-1 1-1,1-1 1,0 1 0,-1-1 0,1 1 0,0-1 0,-1 0 0,1 1-1,0-1 1,0 0 0,-1 0 0,1 0 0,0 1 0,0-1 0,1 0-1,0 0 5,0-1-1,0 1 0,0 0 0,0-1 0,0 1 0,0-1 0,0 0 0,2-1 1,4-2-1,-1-1 1,1 0 0,6-7-1,-11 10-14,30-26-5,-2-1 0,0-2 1,29-40-1,31-36 203,-33 39-277,-57 66 77,0 1 0,0 0 0,0 0 1,-1-1-1,1 1 0,-1 0 0,1-1 0,-1 1 1,0-1-1,1 1 0,-1-3 0,0 3-26,0 0 0,0 0 0,0 0 0,0 0-1,1 1 1,-1-1 0,0 0 0,0 0-1,1 0 1,-1 0 0,1 0 0,-1 1-1,1-1 1,-1 0 0,1 0 0,-1 1 0,2-2-1,-1 1-45,0 0 23,0 0 64,0 0 0,-1 0 0,1-1 0,0 1-1,-1 0 1,1 0 0,-1-1 0,1 1 0,-1-1 0,1 1 0,-1 0-1,0-3 1,-1 1-23,-1 0 0,0 1-1,0-1 1,0 0-1,0 1 1,0-1-1,0 1 1,-1 0 0,1 0-1,-1 0 1,1 0-1,-4-2 1,3 3-43,-1 0 1,1 0-1,0 0 0,-1 1 1,1-1-1,0 1 0,-1 0 0,1 0 1,-1 0-1,1 0 0,-1 0 1,1 1-1,0 0 0,-1-1 1,1 1-1,0 0 0,-1 1 1,1-1-1,0 1 0,0-1 0,0 1 1,0 0-1,1 0 0,-1 0 1,-4 5-1,4-4 20,0 0 0,0 0 0,0 0 0,1 1 0,-1-1 0,1 1-1,0 0 1,0 0 0,0 0 0,1 0 0,-1 0 0,1 0 0,0 0 0,0 0 0,0 0 0,1 1 0,-1-1 0,1 0 0,0 0-1,1 6 1,2 1 44,0-1-1,0 1 0,1-1 0,0 0 0,1 1 0,1-2 1,-1 1-1,1-1 0,14 17 0,-15-21 51,0 0 1,0-1-1,0 1 0,1-1 0,-1 0 1,1-1-1,11 6 0,-13-7-7,0-1 0,1 1-1,-1-1 1,0 0 0,1 0-1,0-1 1,-1 1 0,1-1 0,-1 0-1,1 0 1,-1-1 0,7-1-1,-9 2-51,-1 0 0,1 0 0,-1-1 0,1 1-1,-1 0 1,0-1 0,1 0 0,-1 1 0,1-1-1,-1 0 1,0 0 0,0 1 0,1-1 0,-1 0-1,0 0 1,0 0 0,0-1 0,0 1-1,0 0 1,0 0 0,-1-1 0,1 1 0,0 0-1,0-1 1,-1 1 0,1 0 0,-1-1 0,0 1-1,1-1 1,-1 1 0,0-1 0,0-2 0,2 0-18,-2 4 6,0 0 0,0 0 1,0-1-1,1 1 0,-1 0 1,0 0-1,0 0 0,0-1 1,0 1-1,0 0 0,0 0 1,0-1-1,0 1 0,0 0 0,0 0 1,0-1-1,0 1 0,0 0 1,0 0-1,0-1 0,0 1 1,0 0-1,0 0 0,0-1 1,0 1-1,0 0 0,0 0 1,-1-1-1,1 1 0,0 0 0,0 0 1,0 0-1,0-1 0,0 1 1,-1 0-1,0-1-16,1 0 24,-1 0-1,1 0 0,0 0 0,-1 0 1,1 0-1,0 0 0,-1 1 0,1-1 0,0 0 1,0 0-1,0 0 0,0 0 0,0-2 0,0 2-19,0 0-1,0 1 0,1-1 0,-1 1 0,0-1 1,0 0-1,1 1 0,-1-1 0,0 1 0,1-1 1,-1 0-1,1 1 0,-1-1 0,1 1 1,-1 0-1,1-1 0,-1 1 0,1-1 0,-1 1 1,1 0-1,0-1 0,-1 1 0,1 0 0,-1 0 1,1-1-1,0 1 0,-1 0 0,1 0 1,0 0-1,1 0 0,-1-1 5,1 1 0,-1 0 0,1-1 1,-1 0-1,1 1 0,-1-1 0,0 0 0,1 0 0,1-1 1,24-22 45,-19 18-11,0-1-1,-1 0 0,0 0 1,7-10-1,-1 2 122,-9 11-165,-1 1 0,0-1 1,-1 1-1,5-7 0,1-1 14,-7 10 13,0 0-1,0 0 1,0 0-1,-1 1 1,1-1-1,0 0 1,-1 0 0,1 0-1,-1 0 1,1 0-1,-1 0 1,1 0-1,-1 0 1,0 0-1,1-2 1,-1 3-22,0-1 1,0 1 0,0-1-1,0 1 1,0 0-1,0-1 1,0 1 0,0-1-1,0 1 1,1-1 0,-1 1-1,0 0 1,0-1 0,0 1-1,1 0 1,-1-1-1,0 1 1,0 0 0,1-1-1,-1 1 1,0 0 0,1-1-1,-1 1 1,0 0-1,1 0 1,-1-1 0,1 1-1,-1 0 1,0 0 0,1 0-1,0 0 1,1-1 4,-1 1 0,1 0 0,0 0 0,0 0 0,0 0 0,-1 0 0,1 0 1,2 1-1,4 1 24,-1 1 0,0-1 0,8 5 0,-8-3 44,0 1-1,-1-1 0,0 1 0,0 1 0,0-1 0,0 1 1,-1 0-1,0 0 0,0 0 0,-1 1 0,0 0 0,0 0 1,0 0-1,4 13 0,1 8 211,-2 0 1,8 48-1,-13-62-185,1 3 21,-3-11-72,1 0 1,0 0 0,0 0 0,0 0-1,1 0 1,0 0 0,0 0-1,1 0 1,3 6 0,-5-11-26,0 0 0,0 0 0,0 0 0,0-1 1,0 1-1,1 0 0,-1-1 0,0 1 0,0 0 0,1-1 0,-1 1 1,0-1-1,1 0 0,-1 0 0,0 1 0,1-1 0,-1 0 0,0 0 1,1 0-1,-1 0 0,1 0 0,-1-1 0,0 1 0,1 0 0,-1-1 0,0 1 1,1-1-1,-1 1 0,0-1 0,0 1 0,0-1 0,2-1 0,4-2-396,0-1 0,0 0 0,11-10-1,-1-2-1486,-1-1 0,-1 0-1,18-28 1,-7 9-4201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53.6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66 453 4736,'-1'-1'157,"0"-1"75,0 1 1,0-1-1,0 1 1,0 0-1,0-1 1,0 0-1,0 1 1,0-1 0,0 0-1,1 1 1,-1-1-1,1 0 1,0 0-1,-1 1 1,1-3-1,-1 3 83,-1 1 0,1-1 0,0 1 0,-1-1 0,1 1 0,-1 0 0,1 0 0,-1 0 0,1 0 0,-1 0 0,1 0 0,0 0 0,-1 0 0,1 0 0,-1 1 0,-1 0 0,1 0-221,0 1 0,0 0 0,1 0 0,-1 0 0,0 0 0,1 0 0,0 0 0,-1 0 0,1 1 0,0-1 0,0 0 0,1 1 0,-1-1 1,-1 4-1,-4 38 420,6-32-437,1 1-1,0 0 1,0-1 0,1 1-1,1-1 1,0 0 0,1 0-1,0 0 1,1 0-1,0-1 1,1 1 0,0-1-1,1-1 1,0 1 0,9 9-1,-12-16-16,-1-1-1,1 1 0,0-1 0,0 1 1,0-1-1,1 0 0,-1-1 0,1 1 1,-1-1-1,1 0 0,0 0 0,0 0 1,0-1-1,0 0 0,0 0 0,6 1 1,-8-2-20,1 0 1,-1 0 0,0 0 0,0-1 0,1 1-1,-1-1 1,0 0 0,0 0 0,0 0 0,0 0-1,0 0 1,0-1 0,0 1 0,0-1 0,-1 0-1,1 0 1,-1 0 0,1 0 0,-1 0-1,0-1 1,0 1 0,0-1 0,0 0 0,0 1-1,0-1 1,-1 0 0,2-3 0,0-3 1,0 0 0,0 0 0,-1 0 0,0-1 0,-1 1 0,0-1 0,0 1 0,-1-1 0,-1 1 0,1 0 0,-2-1 0,1 1 0,-1-1 0,0 1 1,-8-17-1,7 16-74,-1 1 0,-1 0 1,0 0-1,0 0 0,-1 1 0,0 0 1,0 0-1,-1 0 0,0 1 1,0-1-1,-1 2 0,0-1 0,0 1 1,-18-9-1,23 13 1,-1 1 1,0-1-1,0 1 1,1 0-1,-1 0 0,0 1 1,0-1-1,-7 1 0,8 0 3,1 0 0,0 0-1,0 1 1,-1-1 0,1 1-1,0-1 1,0 1 0,0 0-1,0 0 1,0 0 0,0 0-1,0 0 1,0 0 0,0 1-1,0-1 1,-2 3 0,3-3 18,0 0 1,1 0 0,-1 0-1,1 0 1,-1 0 0,1 0-1,0 0 1,-1 0 0,1 0-1,0 0 1,-1 1-1,1-1 1,0 0 0,0 0-1,0 0 1,0 0 0,0 0-1,1 0 1,-1 0 0,0 1-1,0-1 1,1 0-1,-1 0 1,1 1 0,0 1 22,1 0 1,0 0 0,-1 0-1,1 0 1,0 0-1,4 3 1,-3-2 43,1-1 0,0 0-1,0 0 1,0 0 0,0 0 0,0 0 0,1-1-1,-1 0 1,1 0 0,0 0 0,8 2 0,-6-3 33,1 0 0,0 0 0,-1-1 0,1 0 0,0 0 0,14-3 1,2-2 159,-1-2 1,0-1-1,40-18 1,-34 11-122,-1-1 0,0-1 0,-2-1 0,0-1 0,-1-2-1,-1 0 1,-1-2 0,-1 0 0,0-2 0,26-41 0,52-73 5,-92 129-113,-5 5-44,1 0 0,0 1 0,-1-1 0,2 1-1,8-7 1,-13 11 15,0 0 1,1 0-1,-1-1 0,0 1 0,1 0 0,-1 0 0,0 0 0,1 0 0,-1 0 0,1 0 0,-1 0 1,0 0-1,1 0 0,-1 0 0,0 0 0,1 0 0,-1 0 0,1 0 0,-1 0 0,0 0 0,1 0 1,-1 0-1,0 0 0,1 0 0,-1 1 0,0-1 0,1 0 0,-1 0 0,0 1 0,1-1 0,-1 0 1,0 0-1,1 1 0,-1-1 0,0 0 0,0 1 0,0-1 0,1 0 0,-1 1 0,0-1 0,0 0 1,0 1-1,0-1 0,1 0 0,-1 1 0,0-1 0,0 1 0,0-1 0,0 0 0,0 1 1,3 25-181,-3-23 181,0 21-102,-1 0 0,-5 37 1,-16 50-108,6-37 225,-7 61 67,-15 78 59,26-162 118,-2-2 0,-23 56 0,14-48 254,22-56-459,1 1 0,-1-1 0,1 1 0,-1-1 0,0 0 0,1 0 0,-1 0 0,0 1 0,0-1 0,0 0 0,0 0 0,0 0 0,0 0 0,0 0 0,0 0 0,0-1 0,0 1 0,-1 0 0,1 0 0,-3 0 0,4-1-34,-1 0-1,1 0 1,-1-1-1,1 1 1,-1 0 0,1-1-1,-1 1 1,1 0-1,-1-1 1,1 1 0,-1 0-1,1-1 1,0 1 0,-1-1-1,1 1 1,0-1-1,-1 1 1,1-1 0,0 1-1,0-1 1,-1 1 0,1-1-1,0 1 1,0-1-1,0 1 1,0-1 0,0 0-1,0 1 1,0-1-1,0 1 1,0-2 0,0 2-2,0-9-20,0 1-1,1 0 1,0 0-1,0-1 1,1 1 0,0 0-1,0 0 1,5-10-1,3-13-160,49-131-1255,-56 154 759,1 0 1,1 1 0,-1-1 0,1 1 0,1 0-1,-1 0 1,1 0 0,0 1 0,1 0-1,9-7 1,10-5-1938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57.1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1 631 3136,'1'1'299,"0"0"1,0 0-1,0-1 0,0 1 1,0-1-1,0 1 0,0-1 1,1 1-1,-1-1 0,0 0 1,0 1-1,0-1 0,1 0 1,-1 0-1,0 0 0,1 0 1,-1 0-1,0 0 0,2-1 1,26-4 2843,-22 1-2730,1 1-1,-1-1 0,0-1 1,0 1-1,-1-1 0,1 0 1,-1-1-1,0 0 0,-1 0 0,6-6 1,6-12 113,22-39 0,-20 32-125,73-137 571,-59 103-818,-18 35-12,15-25 425,-28 52-545,0-1-32,1 1-1,-1-1 1,1 1-1,0-1 0,3-2 1,-4 5-10,-1 0 1,1 0-1,-1 0 0,1 0 1,0 0-1,0 0 0,-1 1 1,1-1-1,0 1 0,0-1 1,0 1-1,0 0 0,0 0 1,3 0-1,8 0 5,1 0 0,0 1 0,-1 1 0,1 0 0,-1 1 0,0 0 0,21 9 0,-29-10 22,0 0 0,-1 1 0,0-1 0,0 1 0,1 0 0,-2 0 0,1 0 0,0 1 0,-1-1 0,1 1 0,-1 0-1,0 0 1,0 0 0,-1 1 0,1-1 0,-1 0 0,0 1 0,0 0 0,0-1 0,-1 1 0,0 0 0,0 0 0,0 0-1,0 6 1,0 4 43,-2 0-1,1 0 1,-2 0-1,-5 25 1,-23 56 238,13-42-104,15-50-179,1 0 0,0 0 0,0 1-1,1-1 1,0 0 0,-1 1-1,1-1 1,0 0 0,1 1 0,-1-1-1,1 0 1,0 1 0,0-1-1,3 7 1,-3-8 9,1-1-1,0 1 0,-1 0 1,1-1-1,0 1 1,0-1-1,0 0 0,1 0 1,-1 0-1,0 0 0,1 0 1,0 0-1,-1 0 1,1-1-1,0 1 0,0-1 1,0 0-1,0 0 1,0 0-1,5 1 0,1-1 14,0 0-1,-1-1 0,1 0 1,0 0-1,0-1 0,0 0 1,-1 0-1,1-1 0,-1 0 0,12-5 1,7-4-47,46-27 0,-1 0 272,0 0-247,-18 9 384,-50 27-354,-3 2-15,1-1 0,-1 1 1,0-1-1,1 1 0,-1-1 1,0 1-1,1-1 0,-1 0 1,0 0-1,0 0 0,0 0 1,1-1-1,-3 2-26,0 0-1,0 1 1,-1-1 0,1 0 0,0 1-1,0-1 1,0 1 0,0-1 0,0 1-1,0-1 1,-2 2 0,1-1-52,-10 6 14,0 0 0,0 1 0,1 0 0,0 1 0,1 0 0,-1 1 0,2 0 0,0 0 1,0 1-1,1 1 0,0-1 0,-8 17 0,15-25 53,0 1 0,0 0 0,0 0 0,0 0-1,0 0 1,1 0 0,0-1 0,0 9 0,1-3 210,25-20 239,-19 6-454,0 0-1,0-1 0,-1 0 0,1 0 1,-1 0-1,-1-1 0,1 1 1,-1-2-1,7-12 0,1 0 28,-7 12-514,-6 13-108,0 5 657,-1-3-106,1 0-1,1 1 1,0-1-1,0 0 1,0 0-1,4 9 1,-4-12 45,0-1 0,1 0 0,0 0 0,0 0 0,0 0 0,0-1 0,0 1 0,0-1 0,1 1 0,-1-1 0,1 0 1,0 1-1,0-1 0,-1-1 0,7 4 0,-1-2 28,1 0 1,-1 0-1,1-1 1,0 0-1,0 0 1,18 0-1,56-3 90,-48-2-83,1-1 1,-1-2-1,0-1 1,-1-2-1,0-1 0,48-22 1,-55 16 417,-27 16-454,0 0-1,0 0 0,0 0 0,0 0 0,1 0 1,-1 0-1,0-1 0,0 1 0,0 0 0,0 0 1,0 0-1,0 0 0,0-1 0,0 1 0,0 0 1,0 0-1,0 0 0,0 0 0,1-1 0,-1 1 1,0 0-1,0 0 0,0 0 0,0-1 0,-1 1 1,1 0-1,0 0 0,0 0 0,0 0 0,0-1 1,0 1-1,0 0 0,0 0 0,0 0 0,0 0 0,0-1 1,0 1-1,-1 0 0,1 0 0,0 0 0,0 0 1,0 0-1,0-1 0,0 1 0,-1 0 0,1 0 1,0 0-1,0 0 0,0 0 0,0 0 0,-1 0 1,1 0-1,0 0 0,0 0 0,0 0 0,0 0 1,-1 0-1,1 0 0,0 0 0,0 0 0,0 0 1,-1 0-1,1 0 0,0 0 0,-8 7-108,0 0 0,-16 9 0,16-11 74,0 0 0,0 1 0,1 0 1,-12 12-1,0 2-111,-5 6 89,23-23 38,-1-1-1,1 0 1,0 0 0,0 1-1,0-1 1,0 0 0,1 1 0,-1-1-1,1 1 1,-1-1 0,1 6-1,0-8 13,0 0 0,1 1 0,-1-1 0,1 0 0,-1 0 0,0 0-1,1 0 1,-1 1 0,1-1 0,-1 0 0,0 0 0,1 0 0,-1 0 0,1 0-1,-1 0 1,1 0 0,-1 0 0,1-1 0,1 1-2,3 0 15,-1 0 0,1-1 0,0 0 0,0 0 0,0 0 0,-1-1-1,1 0 1,-1 0 0,1 0 0,-1 0 0,8-6 0,3-3 61,24-25 0,-14 12-102,-7 7 0,0-1 1,-2-1-1,0 0 0,-1-1 1,20-37-1,46-116 422,-24 47-444,-15 31-93,-35 78 100,-6 15 27,-1 1 0,0 0-1,1 0 1,-1-1 0,0 1-1,1 0 1,-1-1 0,0 1-1,0 0 1,0-1-1,0 1 1,0 0 0,-1-1-1,1 1 1,0 0 0,-1-2-1,1 3 10,-1-1 0,1 1 0,0 0 0,-1-1 0,1 1 0,0 0 0,-1-1 0,1 1 0,0 0 0,-1 0 0,1-1 0,-1 1 0,1 0 0,0 0 0,-1-1 0,1 1 0,-1 0 0,1 0 0,-1 0 0,1 0 0,-1 0 0,1 0 0,-1 0 1,1 0-1,-1 0 0,1 0 0,-1 0 0,1 0 0,-1 0 0,1 0 0,0 1 0,-1-1 0,1 0 0,-1 0 0,1 0 0,-1 1 0,1-1 0,0 0 0,-1 0 0,1 1 0,0-1 0,-1 0 0,1 1 0,-1 0 0,-7 6-21,0 1 1,0 0 0,1 0 0,0 1 0,1-1-1,-1 2 1,2-1 0,-9 18 0,-1 9 37,-11 39 1,22-63-23,-7 24 134,-27 91-11,32-104-37,2 1 0,0 0 1,0 35-1,4-53-35,1 0 1,-1 1 0,1-1-1,1 0 1,-1 0 0,1 0-1,0 0 1,5 11-1,-6-15 1,1 1-1,-1-1 1,1 0-1,-1 1 0,1-1 1,0 0-1,0 0 1,-1 0-1,2 0 1,-1 0-1,0-1 0,0 1 1,1-1-1,-1 1 1,0-1-1,1 0 0,-1 0 1,1 0-1,0 0 1,-1 0-1,6 0 0,7-1-1,0 0-1,1-1 1,-1-1 0,-1-1-1,1 0 1,0-1-1,-1 0 1,19-8-1,3-5-165,66-40-1,-53 25 351,-48 31-310,-5 14-474,-18 26 304,16-30 268,0 1 0,1 0 0,0-1 0,0 2 0,-4 16 0,9-26 5,-1 1 0,1-1-1,0 0 1,0 0-1,0 0 1,0 1 0,0-1-1,0 0 1,0 0-1,0 1 1,0-1 0,1 0-1,-1 0 1,0 0-1,1 0 1,-1 0 0,1 1-1,0-1 1,-1 0-1,1 0 1,1 1-1,-1-1 5,1 0-1,-1 0 0,1 1 0,-1-1 0,1 0 0,0-1 0,0 1 0,-1 0 0,1 0 0,0-1 0,0 1 0,2-1 1,3 1 14,0 0 1,0-1 0,0 0 0,0 0-1,0-1 1,11-2 0,-4-1-38,0 0 0,0-1 0,-1-1 0,1 0 0,-1-1 0,-1 0 0,1-1 1,-1-1-1,12-11 0,-16 15 1,-6 4 3,-1 0-1,0 0 1,1 1 0,-1-1-1,0-1 1,1 1-1,-1 0 1,0 0 0,0 0-1,2-3 1,-3 3-162,-5 14-33,3-10 178,0 0 0,0 0 0,0 0 0,1 0 0,-1 0 0,1 0 0,0 1 0,0-1 0,0 6 0,-3 33-20,4-40 59,0-1 0,0 0-1,1 1 1,-1-1 0,0 1 0,0-1-1,1 0 1,-1 1 0,1-1-1,-1 0 1,1 1 0,1 1 0,-2-2 1,1-1 0,0 1 0,-1-1 0,1 1 0,-1-1 0,1 1 1,0-1-1,0 0 0,-1 1 0,1-1 0,0 0 0,-1 0 1,1 0-1,0 1 0,0-1 0,-1 0 0,1 0 0,0 0 1,0 0-1,-1 0 0,1 0 0,0 0 0,0-1 0,-1 1 1,1 0-1,0 0 0,0-1 0,-1 1 0,2-1 0,1 0-28,1-1 0,0 0 0,-1 0 0,1 0 0,-1 0 0,0-1 0,0 0 0,0 1 0,0-1 0,0 0 0,-1 0 0,1 0 0,-1-1 0,0 1 0,0-1 0,0 1 0,0-1 0,-1 0 0,1 0 0,-1 1 0,0-1 0,0 0 0,-1 0 0,1 0 0,-1 0 0,0 0 0,0-1 0,0 1 0,0 0 0,-1 0 0,0 0 0,1 0 0,-2 1 0,1-1 0,0 0 0,-1 0 0,1 1 0,-1-1 0,-5-6 0,2 4-33,0 0 0,-1 1 0,0 0 0,0 0 0,0 0-1,-9-4 1,14 9 26,1 0-1,-1-1 0,1 1 1,0 0-1,-1 0 0,1 0 1,-1-1-1,1 1 0,-1 0 1,1 0-1,-1 0 1,1 0-1,-1 0 0,1 0 1,-1 0-1,1 0 0,-1 0 1,1 0-1,-1 0 0,1 0 1,-1 1-1,1-1 11,-1 0 0,1 0-1,0 1 1,0-1 0,0 0 0,-1 1-1,1-1 1,0 0 0,0 1 0,0-1-1,0 0 1,0 1 0,0-1 0,0 0-1,0 1 1,0-1 0,0 0 0,0 1-1,0-1 1,0 0 0,0 1 0,0-1-1,1 3 30,-1 0 0,1-1 0,0 1-1,0 0 1,0-1 0,2 4 0,1-2-11,-1 0 0,1 1 0,0-1 0,0-1 0,0 1 0,0 0 0,0-1 0,1 0 0,0 0 0,0-1 0,0 1 0,0-1 0,0 0 0,0 0 1,0-1-1,9 2 0,7 1-385,0-2 0,40-1 0,-48-1-164,0 0-890,0-1-1,20-4 0,-7 0-2244,-17 5 556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 3904,'0'1'151,"1"0"1,-1 0-1,0 0 0,0 0 1,1 0-1,-1-1 1,1 1-1,-1 0 1,1 0-1,-1 0 0,1-1 1,-1 1-1,1 0 1,0-1-1,0 1 0,-1-1 1,1 1-1,1 0 1,-1 0 78,0 0 0,0 0 0,0 0 0,1 0 0,-1 0 0,0 0 0,-1 0 0,1 1 1,0-1-1,1 3 0,1 9 457,0 0 0,-2 0 0,1 1 0,-2-1 0,0 17 0,0-11-223,0-13-358,0-1 1,0 0-1,0 1 0,1-1 0,0 0 0,1 0 0,-1 0 0,1 0 0,3 7 1,-2-5-38,-1-2 64,0-1 0,1 1 0,-1-1 0,1 0 0,0 0-1,5 6 1,-7-9-85,0-1-1,0 1 1,0 0-1,1 0 1,-1-1 0,0 1-1,1-1 1,-1 1-1,0-1 1,1 1-1,-1-1 1,0 0-1,1 0 1,-1 1-1,1-1 1,-1 0-1,0 0 1,1-1-1,-1 1 1,1 0-1,-1 0 1,0-1 0,1 1-1,-1-1 1,0 1-1,1-1 1,1-1-1,4-1 61,-1-2 0,1 1 0,-1-1 0,0 0-1,7-7 1,29-35 133,-31 34-212,15-20-148,26-44 0,-26 38 128,-12 23 96,-14 16-100,1 0 0,-1-1 0,0 1 0,1 0 0,-1 0 1,0-1-1,1 1 0,-1 0 0,0 0 0,1 0 0,-1 0 1,1-1-1,-1 1 0,0 0 0,1 0 0,-1 0 0,0 0 1,1 0-1,-1 0 0,1 0 0,-1 0 0,0 0 1,1 0-1,-1 1 0,0-1 0,1 0 0,-1 0 0,1 0 1,-1 0-1,0 0 0,1 1 0,-1-1 0,0 0 0,1 0 1,-1 1-1,0-1 0,0 0 0,1 0 0,-1 1 0,0-1 1,0 0-1,1 1 0,-1-1 0,0 0 0,0 1 0,0-1 1,0 0-1,0 1 0,0-1 0,1 1 0,-1-1 0,1 6 47,1 0-1,-1 1 0,0-1 1,0 0-1,-1 0 0,0 0 1,0 10-1,-10 46 405,1-10 32,7-38-409,1-11-13,1 1 0,-1-1 1,1 1-1,-1-1 1,1 1-1,0-1 0,0 1 1,1-1-1,-1 0 0,1 1 1,-1-1-1,1 1 1,2 3-1,-3-6-40,1-1 1,0 0-1,0 1 1,-1-1-1,1 0 1,0 0-1,-1 1 1,1-1-1,0 0 0,0 0 1,0 0-1,-1 0 1,1 0-1,0 0 1,0 0-1,-1 0 1,1 0-1,0-1 0,0 1 1,-1 0-1,2-1 1,-1 1 15,79-26-106,-77 25 35,-2 0 22,0 1 1,0 0-1,0-1 1,0 1-1,0 0 1,0 0-1,0 0 1,0-1-1,1 1 1,-1 0-1,0 1 1,0-1-1,0 0 1,0 0-1,0 0 1,0 1-1,0-1 1,0 0-1,0 1 1,0-1-1,0 1 1,0-1-1,0 1 1,1 0-1,0 1-158,11 34-15728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2:57.6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60 8320,'-31'-32'3072,"26"27"-2400,10 2-160,-5 0-992,10-2 160,-2 1-32,5-1 224,6 2-256,2 3 224,3 0-2144,-3 3 1280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00.1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95 517 4576,'-5'-9'10239,"5"9"-10119,-1 0 0,1 0-1,-1 0 1,0 0 0,1 0 0,-1 0 0,0 0 0,1 0 0,-1 0 0,1 0 0,-1 1 0,0-1 0,1 0 0,-1 0-1,1 0 1,-1 1 0,1-1 0,-1 0 0,1 1 0,-1-1 0,1 1 0,-1-1 0,-6 5-29,1 0 1,0 0-1,0 1 0,0-1 1,1 1-1,-1 1 0,2-1 1,-1 1-1,1-1 1,0 1-1,0 1 0,1-1 1,0 0-1,-4 13 0,7-19-79,0 0 0,0 1-1,-1-1 1,1 0 0,0 0-1,0 1 1,0-1 0,1 0 0,-1 0-1,0 1 1,0-1 0,1 0-1,-1 0 1,1 1 0,-1-1-1,1 0 1,-1 0 0,1 0-1,0 0 1,0 0 0,-1 0-1,1 0 1,0 0 0,0 0-1,0 0 1,0 0 0,0-1-1,0 1 1,0 0 0,0-1-1,0 1 1,1-1 0,-1 1-1,0-1 1,3 1 0,-1 0 5,0-1 1,0 1 0,0-1-1,1 0 1,-1 0-1,0 0 1,0 0-1,0 0 1,1-1 0,-1 0-1,0 0 1,0 1-1,3-3 1,3-2-152,0-1 0,-1 1-1,0-2 1,0 1 0,0-1 0,-1-1-1,0 1 1,6-10 0,4-3 99,-12 12-122,-4 7 141,-1 0 1,1 0 0,-1 0-1,1 0 1,0 0-1,0 0 1,-1 0-1,1 0 1,0 0-1,0 0 1,0 0-1,0 0 1,0 1 0,2-2-1,1 14 379,-3-7-306,-1-2-2,0 0 0,1-1 0,0 1 0,0 0 0,-1 0 0,1 0 0,1-1-1,-1 1 1,0-1 0,4 5 0,-1-1 25,0-1 0,0 0 0,0-1 0,1 1 1,10 7-1,-12-10-40,1-1 0,0 1 1,-1-1-1,1 1 1,0-1-1,0 0 0,0-1 1,0 1-1,-1-1 1,1 1-1,5-1 0,25-3 51,-1 0-1,59-15 1,-49 9 11,-9 2-100,0-1 0,-1-2 0,0-2 0,38-18 0,-60 25 14,-9 5 20,0-1-1,0 0 0,0 1 0,0-1 0,-1 0 1,1 0-1,0 0 0,-1-1 0,4-1 0,-19 8-19,-27 21-36,29-19 17,0 0-1,0 1 1,1 0 0,-16 15-1,26-22 3,0 0 0,0 0 0,0 0-1,0 0 1,1 0 0,-1 0 0,0 0 0,0 0 0,1 0 0,-1 0-1,0 1 1,1-1 0,-1 0 0,1 0 0,0 1 0,-1-1 0,1 0-1,0 1 1,0-1 0,0 1 0,0-1 0,0 0 0,0 1 0,0-1-1,1 0 1,-1 1 0,0-1 0,1 0 0,-1 0 0,1 1 0,-1-1-1,1 0 1,0 0 0,-1 0 0,1 1 0,0-1 0,0 0 0,0 0-1,2 1 1,0 1 31,1-1-1,-1 1 1,1-1 0,0 0-1,-1 0 1,1-1-1,0 1 1,1-1 0,-1 0-1,0 0 1,8 1-1,1-2-14,-1 0 0,1-1 0,0 0 0,0-1 0,-1 0 0,1-1 0,-1-1 0,15-6 0,-9 3-104,1-2 0,-2 0 0,1-1 1,25-20-1,-27 16 41,0-1 0,-1 0 0,-1-1 0,0 0 0,-1-1 0,-1-1 0,12-23 0,57-142-102,-61 130 334,55-100 1,-67 140-99,-6 11-53,0-1 0,0 0 0,0 0 0,0 0 0,-1 0 0,1 0 0,-1 0 0,0-1 0,2-4 0,-4 7-52,-2 4-24,-2 7-34,-8 23 167,0 1 0,3 0 1,-11 55-1,-5 111 196,21-156-266,-1-11-535,-11 40 0,16-70 167,1-1-1,-1 0 0,1 1 0,-1-1 0,0 0 0,0 0 1,0 0-1,-1 1 0,1-1 0,0 0 0,-1-1 0,1 1 1,-1 0-1,-2 2 0,3-4 135,0 1 0,0-1-1,1 0 1,-1 1 0,0-1 0,0 0 0,1 0 0,-1 0-1,0 0 1,0 1 0,0-1 0,0 0 0,1-1-1,-1 1 1,0 0 0,-1 0 0,0-1-73,-1 0 0,1 0 0,1 0 0,-1 0 0,0 0 0,0 0 1,0 0-1,-2-3 0,-9-9-265,2-1 1,-1 0-1,-16-28 1,2 2 2234,14 25 464,-16-31 1,26 42-1767,0 0 1,0-1-1,0 1 1,1 0 0,0-1-1,-1 1 1,2 0 0,-1-1-1,0 1 1,1-1-1,0 1 1,0-1 0,1-8-1,-1 12-332,1 1 1,-1-1-1,1 0 0,0 0 0,-1 0 1,1 0-1,0 0 0,-1 1 0,1-1 1,0 0-1,0 0 0,0 1 0,0-1 1,0 1-1,-1-1 0,1 1 0,0-1 1,0 1-1,0 0 0,0-1 0,0 1 0,1 0 1,-1 0-1,0 0 0,0 0 0,0 0 1,1 0-1,32 2 108,40 13-398,89 31 0,-128-35 3,-15-5-38,-1 0 0,0 2-1,33 18 1,-46-23 321,-1 0 0,0 1 0,0-1 0,-1 1 0,1 0 1,-1 0-1,1 1 0,-2 0 0,1-1 0,0 1 0,-1 1 0,0-1 0,0 0 0,0 1 0,-1-1 1,0 1-1,2 7 0,-1 2 434,5 32 736,-8-43-1079,0 1 0,0-1 0,0 0 0,0 1 0,-1-1 0,1 0-1,-1 0 1,-3 8 0,3-9-93,0-1-1,0 1 1,0 0 0,1 0-1,-1-1 1,1 1 0,0 5-1,0-7 129,1-18-5819,2 0 2993,-1 9 1232,-1 1 1,2-17 0,-2 12 554,0-1 0,4-16 1,-3 17 1638,0-1 1,0-16 0,6-2 5110,-7 30-5758,-1 1 0,0-1 0,0 1 0,0-1-1,0 1 1,1-1 0,-1 1 0,0-1 0,0 1 0,1-1-1,-1 1 1,0-1 0,1 1 0,-1 0 0,0-1 0,1 1-1,-1-1 1,1 1 0,-1 0 0,1 0 0,-1-1 0,1 1-1,0 0 1,6-6 2243,-5 5-2261,-1 0 1,1 0-1,-1 0 1,1 1-1,0-1 1,-1 1-1,1-1 1,0 1-1,0 0 1,-1-1-1,1 1 1,2 0-1,25-1-674,-27 1-76,1 0 0,-1 0 0,1 1 0,-1-1 1,1 1-1,0-1 0,-1 1 0,0 0 0,1 0 1,-1 0-1,1 0 0,-1 0 0,0 0 0,4 3 1,-2 1-963,0-1 0,0 1 1,0-1-1,5 10 1,-7-12 1328,12 15 989,-1-1 4042,1-2-776,-12-12-3649,0-1 0,0 1 0,0-1 0,-1 1 0,1 0 0,-1-1 0,1 1 0,1 3 0,6 16 1564,2-1 0,19 29 0,-30-49-1839,1 1-1,0 0 1,-1-1-1,1 1 1,0-1-1,0 1 1,-1-1-1,1 0 1,0 1-1,0-1 1,0 0-1,-1 1 0,1-1 1,0 0-1,0 0 1,0 0-1,0 0 1,0 0-1,-1 0 1,1 0-1,0 0 1,0 0-1,0 0 1,0 0-1,-1-1 1,1 1-1,1-1 1,21-10 443,3-8-880,0-2 1,-1-1-1,29-33 0,12-10-3243,-64 63 3430,0 1 0,0-1 0,0 1 0,0-1 0,0 1 0,0 0 0,1-1 0,-1 1 1,0 1-1,1-1 0,-1 0 0,1 0 0,-1 1 0,1-1 0,3 1 0,-4 0 56,0 0 0,0 1 1,0-1-1,1 1 0,-1-1 0,0 1 0,0 0 0,0 0 1,-1 0-1,1 0 0,0 0 0,0 0 0,0 0 0,-1 1 0,1-1 1,0 1-1,-1-1 0,2 3 0,41 55 1537,-42-57-1216,-1 0-1,0-1 1,1 1 0,-1-1-1,1 1 1,0-1-1,0 0 1,-1 1 0,1-1-1,0 0 1,0 0-1,0 0 1,0-1-1,0 1 1,0 0 0,4 0-1,-2-1 36,0 0 0,0 0-1,0 0 1,0 0 0,-1-1 0,1 1-1,0-1 1,7-2 0,-4 0-5,0 0 0,0-1-1,0 0 1,0 0 0,-1 0 0,1 0 0,-1-1-1,0 0 1,6-7 0,-10 9-127,1 0 1,0 0-1,-1-1 0,0 1 0,1 0 1,-2-1-1,1 0 0,0 1 0,-1-1 1,1 0-1,-1 0 0,0 0 0,0 0 1,0-5-1,-1 8-69,0 1 1,0 0-1,0-1 0,0 1 1,0 0-1,0-1 1,0 1-1,0-1 0,0 1 1,0 0-1,0-1 0,0 1 1,0 0-1,0-1 1,0 1-1,0 0 0,-1-1 1,1 1-1,0 0 0,0 0 1,0-1-1,-1 1 1,1 0-1,0-1 0,0 1 1,-1 0-1,1 0 0,0 0 1,0-1-1,-1 1 0,1 0 1,0 0-1,-1 0 1,1 0-1,0-1 0,-1 1 1,0 0-1,0 0 17,0 1 0,-1-1-1,1 0 1,0 1 0,0-1 0,-1 1-1,1-1 1,0 1 0,0 0 0,-2 1 0,-25 22 453,23-20-381,1 1 1,0 0 0,0 0 0,1 1 0,-1-1 0,1 1 0,1 0 0,-1 0 0,1 0-1,0 0 1,0 0 0,0 0 0,1 0 0,-1 12 0,2-14-68,0 0 0,0 1 0,0-1 0,1 0 0,0 0 1,0 1-1,0-1 0,0 0 0,1 0 0,-1 0 0,1-1 0,0 1 0,0 0 0,1-1 1,-1 1-1,1-1 0,-1 1 0,1-1 0,0 0 0,1 0 0,-1-1 0,0 1 0,7 3 1,-2-2-175,0 0 1,1-1-1,-1 0 1,1 0 0,0 0-1,0-1 1,0-1 0,17 1-1,6-1-1332,37-5 0,-43 3 595,37-3-2934,-3 4 1179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03.1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8 714 3904,'0'1'73,"-1"-1"0,1 0 0,-1 0 0,1 1 1,-1-1-1,1 0 0,0 1 0,-1-1 0,1 1 0,-1-1 0,1 1 0,0-1 1,0 0-1,-1 1 0,1-1 0,0 1 0,0-1 0,-1 1 0,1-1 0,0 1 1,0 0-1,0 0 0,0-1 31,0 0 0,1 1 1,-1-1-1,0 0 0,0 0 1,1 1-1,-1-1 0,0 0 0,1 0 1,-1 1-1,0-1 0,1 0 1,-1 0-1,0 0 0,1 0 0,-1 0 1,1 0-1,-1 1 0,0-1 1,1 0-1,-1 0 0,1 0 0,2 0 344,1 0-1,-1 0 0,0-1 0,0 1 0,0-1 0,6-1 0,4-4 223,0 0 0,-1-1 0,1 0 1,-2-1-1,1-1 0,18-17 0,56-69 534,-52 56-1019,133-136 1426,-145 155-1518,1 1 1,2 1 0,-1 1-1,2 1 1,0 1 0,1 1-1,1 2 1,52-17-1,-78 28-67,0 1 0,0-1-1,0 1 1,0 0 0,0 0 0,0 0-1,0 0 1,0 0 0,0 0-1,0 1 1,0-1 0,0 0-1,-1 1 1,1 0 0,0-1-1,3 3 1,-4-2-11,0-1 0,0 1 0,0 0 0,0 0 0,-1-1 0,1 1 0,0 0 0,-1 0 0,1 0 0,-1 0 0,1 0 0,-1 0 0,1 0-1,-1 0 1,0 0 0,1 0 0,-1 0 0,0 1 0,0-1 0,0 0 0,0 0 0,0 0 0,0 0 0,0 0 0,0 0 0,0 0 0,-1 1 0,1-1 0,-1 1 0,-2 6 4,0 0-1,-1-1 1,0 1 0,-7 9 0,0 0 20,-32 48 290,-11 20 147,63-96-494,0 1-1,1 1 0,1-1 1,-1 2-1,23-15 0,22-7-101,61-23-1,-52 25 96,-53 22-6,-1 2 0,1-1 1,0 1-1,0 1 0,1 0 1,-1 1-1,17-2 0,-27 4 26,0 0 0,0 0 0,-1 0 0,1 0 0,0 0 0,0 0 0,0 1-1,-1-1 1,1 0 0,0 0 0,0 1 0,-1-1 0,1 1 0,0-1 0,-1 1-1,1-1 1,0 1 0,-1-1 0,1 1 0,-1-1 0,1 1 0,0 1 0,0 0 8,0 0-1,0 0 1,-1-1 0,1 1 0,0 1 0,-1-1 0,0 0 0,1 4 0,-1 4 73,0 1 1,-4 19-1,3-24-43,-5 36 119,1 0 0,2 0 0,3 45 0,1-75-119,4 25 114,-5-34-116,1-1 0,0 1 0,0 0 1,0-1-1,1 1 0,-1-1 0,0 0 0,1 1 0,0-1 0,3 4 1,-5-6-25,1 1 0,-1-1 0,1 1 0,0-1 0,-1 0 0,1 1 0,0-1 0,0 0 0,-1 1 0,1-1 0,0 0-1,-1 0 1,1 0 0,0 0 0,0 1 0,0-1 0,-1 0 0,1 0 0,0-1 0,0 1 0,-1 0 0,1 0 0,0 0 0,0 0 0,-1-1 0,1 1 0,0 0 0,-1-1 0,1 1 0,0 0 0,-1-1 0,1 1 0,0-1 0,-1 1 0,1-1 0,0 0 0,3-3 13,0-1 0,0 1 0,5-9-1,-6 9 1,54-90 49,-45 70-81,2 1 0,0 0 0,28-32 0,-30 42-5,-4 6-24,-1-1 1,10-14 0,-17 45-595,-3-1 564,-8 109 135,11-117 29,1 0 0,0-1 0,0 1-1,2-1 1,0 0 0,0 0 0,9 21 0,-11-31-60,1 0 1,-1 0-1,1 0 1,0 0-1,0 0 0,0-1 1,0 1-1,0-1 1,1 1-1,-1-1 0,1 0 1,-1 0-1,1 0 1,3 1-1,-4-2-12,0 0 1,1 0-1,-1 0 0,0-1 1,1 1-1,-1-1 0,0 0 1,1 0-1,-1 0 0,1 0 1,-1 0-1,0 0 0,1-1 1,-1 1-1,0-1 1,1 0-1,-1 1 0,0-1 1,0 0-1,3-2 0,5-3-19,0 0 0,-1-1 0,0 0-1,0-1 1,11-12 0,38-51-287,-31 37 122,-7 9 78,31-36-49,-44 55 91,-1-1-1,0 0 1,0 0-1,-1-1 1,5-9-1,-9 16-105,-1 3 63,-1 15 69,-1 0 0,-1-1-1,-1 1 1,-6 18-1,6-20 34,0 0-1,0 1 1,1-1-1,1 0 0,0 28 1,2-33 27,1 0 0,1-1 0,-1 1 0,1-1 1,1 1-1,0-1 0,0 0 0,1 0 0,8 13 1,-11-20-31,1 0 1,-1 0 0,1-1 0,0 1-1,-1-1 1,1 1 0,0-1-1,0 0 1,0 0 0,0 0 0,0 0-1,0 0 1,0 0 0,0 0 0,0-1-1,1 1 1,-1-1 0,0 1-1,0-1 1,1 0 0,-1 0 0,0 0-1,0 0 1,1-1 0,-1 1 0,0 0-1,0-1 1,1 0 0,-1 1-1,0-1 1,2-1 0,5-2 4,-1-1 1,1 0-1,-1 0 0,0-1 1,13-12-1,11-12-70,-3 2-127,58-41-1,38-6 125,-17 11 30,-100 58 13,-9 6 12,1 0-1,0 0 1,0 0-1,0 0 1,0 0 0,0 0-1,0 0 1,0 0-1,0 0 1,0 0-1,0 0 1,0 0-1,0 0 1,0 0-1,0 0 1,0 0-1,0 0 1,0 0 0,0 0-1,0 0 1,0 0-1,0 0 1,0 0-1,0 0 1,-1 0-1,1 0 1,0 0-1,0 0 1,0 0-1,0 0 1,0 0-1,0 0 1,0 0 0,0 0-1,0 0 1,0 0-1,0 0 1,0 0-1,0 0 1,0-1-1,0 1 1,0 0-1,0 0 1,0 0-1,0 0 1,0 0 0,0 0-1,0 0 1,0 0-1,0 0 1,0 0-1,0 0 1,0 0-1,0 0 1,0 0-1,0 0 1,0 0-1,0 0 1,0 0 0,0 0-1,0 0 1,0 0-1,1 0 1,-1 0-1,0 0 1,0 0-1,0-1 1,0 1-1,-2 1-9,1-1 0,-1 1 0,1-1 0,-1 1 0,1 0 0,-1 0 0,1-1 0,0 1 0,-2 1 0,-21 17-30,0 0 0,2 1 0,0 1 0,1 1 0,-22 32 0,28-32 39,-13 28-1,24-41-15,0 0 0,0 0 0,1 0 0,0 0 0,1 1 0,-2 14 0,4-22 24,0 1 1,-1-1 0,1 1 0,0-1-1,0 0 1,1 1 0,-1-1-1,1 1 1,-1-1 0,1 0 0,0 1-1,-1-1 1,1 0 0,0 0 0,1 0-1,-1 0 1,0 0 0,1 0-1,-1 0 1,1 0 0,-1 0 0,1 0-1,0-1 1,0 1 0,0-1 0,0 1-1,0-1 1,0 0 0,0 0-1,0 0 1,1 0 0,-1 0 0,0-1-1,1 1 1,3 0 0,5 0 46,-1 0 0,1-1 0,0 0 0,-1 0 0,1-1 0,20-5 0,-7 0-82,0-1 1,-1-1 0,0-1 0,0-1 0,-1-1 0,0-1 0,-1-1-1,0-1 1,-1-1 0,21-20 0,91-101-445,-39 37 267,-69 75 129,119-128-16,-126 131 189,0-2-1,-1 0 0,-2-1 1,0 0-1,14-37 0,-27 60-77,0-1 0,-1 1-1,1-1 1,-1 0 0,0 0-1,1 1 1,-1-1 0,0 0-1,0-3 1,0 5-21,0 0-1,0 0 1,0 0 0,0 0-1,0 0 1,0 0-1,0 0 1,0 0 0,-1 0-1,1-1 1,0 1-1,0 0 1,0 0 0,0 0-1,0 0 1,0 0-1,0 0 1,0 0 0,0 0-1,0 0 1,0 0-1,-1 0 1,1 0 0,0 0-1,0 0 1,0 0-1,0 0 1,0 0 0,0 0-1,0 0 1,0 0-1,0 0 1,-1 0 0,1 0-1,0 0 1,0 0-1,0 0 1,0 0 0,0 0-1,0 0 1,0 0-1,0 0 1,0 0 0,0 0-1,-1 0 1,1 0-1,0 0 1,0 0 0,0 1-1,-8 8-154,-73 118 199,73-113 43,1-1-1,0 1 0,1 0 0,0 1 1,-4 17-1,8-21-34,0-1 1,0 0-1,2 1 1,-1-1-1,1 1 1,1-1-1,-1 1 1,5 17-1,-2-16-27,0 1 0,1 0 0,1-1 0,0 0 0,0 0-1,1 0 1,1-1 0,0 0 0,0 0 0,1-1 0,1 0 0,0 0-1,16 14 1,-20-21 5,0 0 0,0 0 0,-1 0 0,2-1 0,-1 0 0,0 0 0,0 0 0,1 0 0,-1-1 0,1 0 0,8 1 0,-7-2-16,1 0 0,0-1 0,0 0 0,0 0 1,0-1-1,-1 0 0,11-4 0,0-1-19,-1-1 1,0-1 0,-1-1-1,0-1 1,28-24 0,-40 32 17,1-1-53,1-1-1,0 0 1,-1 0 0,0-1 0,0 1 0,-1-1 0,1 0 0,-1 0-1,5-12 1,4-10-75,-10 24 120,0 0-1,-1-1 0,0 1 1,0-1-1,0 0 0,-1 0 1,0 1-1,2-10 0,-3 12-42,-1 0 0,1-1 0,0 1 0,-1 0 0,0 0 0,1 0 0,-2-4-1,1 5 24,0-1-1,0 0 0,1 0 0,-1-1 0,1 1 0,-1 0 0,1-3 0,0 5 18,0 0-1,-1-1 0,1 1 1,0 0-1,0-1 0,0 1 0,0-1 1,-1 1-1,1 0 0,0 0 1,0-1-1,-1 1 0,1 0 1,0-1-1,-1 1 0,1 0 1,0 0-1,-1 0 0,1-1 1,0 1-1,-1 0 0,1 0 0,0 0 1,-1 0-1,1 0 0,0 0 1,-1 0-1,1 0 0,-1-1 1,1 1-1,0 1 0,-1-1 1,1 0-1,-1 0 0,1 0 0,0 0 1,-1 0-1,1 0 0,-1 0 1,-16 4-10,15-3-65,-6 1 68,0 1-1,0 0 0,0 1 1,0-1-1,0 1 0,1 1 0,0 0 1,0 0-1,0 0 0,0 1 1,1 0-1,0 0 0,0 0 1,1 1-1,0 0 0,0 0 0,0 1 1,1-1-1,-4 10 0,4-7 35,1 1 0,0 0-1,0-1 1,1 1-1,0 0 1,1 0 0,1 0-1,-1 0 1,2 0 0,0 0-1,0 0 1,1 0-1,0 0 1,6 17 0,-3-12 28,2-1 1,0 1 0,16 25 0,-19-34-9,1 0 1,1 0-1,-1-1 1,1 1 0,1-1-1,-1 0 1,1-1-1,0 0 1,9 5-1,-13-8-22,0 0-1,1-1 0,-1 0 0,1 0 1,-1 0-1,1 0 0,0-1 1,-1 1-1,1-1 0,0 0 0,-1 0 1,1 0-1,0-1 0,0 1 1,-1-1-1,1 0 0,-1 0 1,1 0-1,-1 0 0,1-1 0,4-2 1,5-4 25,0-1 1,-1 0-1,22-20 1,-22 19 2,128-138 117,-39 37-154,-69 75-138,-42 61 234,1 0 0,1 1 0,1-1 1,-6 49-1,11-62-35,2 1 1,0-1-1,0 1 1,1-1-1,0 0 1,1 1-1,1-1 0,0 0 1,0 0-1,1 0 1,1-1-1,9 19 1,-8-22 13,-1 0 0,1 0 0,0-1 0,1 0 1,0 0-1,0 0 0,13 9 0,-15-13-276,1 1 0,0-1 0,0 0 1,0-1-1,8 3 0,-10-3-487,0-1 0,1-1 0,-1 1 0,0-1 0,1 1 1,-1-1-1,0-1 0,8 0 0,-10 1-1,0-1 0,1 0 0,-1 0-1,0 0 1,0 0 0,0 0 0,0-1 0,3-1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03.5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26 10624,'-31'-9'3936,"26"4"-2400,5 2-1472,5 0-160,3-2 128,2 5-1984,-2 0 1056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12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411 733 3232,'5'-1'5781,"-19"-12"-3084,12 11-2568,0 0-1,0 0 1,0 0 0,0 0 0,0 0 0,-1 0-1,1 1 1,-5-3 0,-4 0-65,1 0 0,-1 0-1,0 1 1,0 1 0,0 0 0,-1 0 0,1 1 0,-1 1-1,1 0 1,0 0 0,-1 1 0,1 0 0,0 1 0,0 1-1,0 0 1,0 0 0,0 1 0,0 0 0,1 1-1,0 0 1,0 1 0,0 0 0,1 0 0,0 1 0,0 1-1,1-1 1,0 1 0,0 1 0,1-1 0,-12 19 0,12-16-61,0 1 0,1-1 0,1 1 1,0 1-1,1-1 0,0 1 0,1-1 1,0 1-1,1 0 0,0 0 0,1 0 1,1 1-1,0-1 0,0 0 0,2 0 1,0 0-1,5 20 0,-5-26 49,1-1 0,0 1 0,1-1 0,-1 0 0,1 0 0,0 0 0,1-1 1,-1 1-1,1-1 0,0 0 0,0-1 0,1 1 0,0-1 0,-1 0 0,1 0 0,1-1 0,-1 1 0,0-2 0,1 1 0,0-1 0,-1 1 0,1-2 0,0 1 0,0-1 0,0 0 0,0-1 0,0 1 0,1-2 0,-1 1 0,0-1 0,0 0 0,10-3 0,-7 1 1,-1-1-1,0 0 0,1 0 0,-2-1 0,1-1 0,0 1 0,-1-1 0,0-1 0,-1 1 0,1-2 0,-1 1 0,-1-1 0,1 0 0,-1 0 0,-1 0 0,7-14 0,4-11 56,-1-1 0,-1-1 0,8-38 1,-20 65-88,20-69 206,10-82-1,-28 126-214,-2 1 0,-3-64 0,0 60-5,-6-68-50,-21-115 1,28 219 41,-1-10-94,-1 0-1,0 0 1,-1 0 0,0 0 0,0 1 0,-1-1-1,-6-10 1,10 20 88,0 0 0,0 0 0,0 0 0,0 0 0,0-1 0,0 1 0,0 0 0,0 0 0,0 0 0,0 0 0,-1 0 0,1 0 0,0 0 0,0-1 0,0 1 0,0 0-1,0 0 1,0 0 0,-1 0 0,1 0 0,0 0 0,0 0 0,0 0 0,0 0 0,-1 0 0,1 0 0,0 0 0,0 0 0,0 0 0,0 0 0,0 0 0,-1 0 0,1 0 0,0 0 0,0 0 0,0 0 0,0 0 0,-1 0 0,1 0 0,0 0 0,0 0-1,0 0 1,0 1 0,0-1 0,-1 0 0,-4 10-171,-2 15 40,4 35 195,1 0 0,11 98 0,-3-83-9,2 30 354,38 184 1,-27-219-113,7 36-3294,-22-94 1644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13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19 286 5312,'-15'-13'1701,"15"13"-1631,-1-1-1,1 1 1,0-1-1,-1 1 1,1-1-1,0 1 1,0-1-1,-1 1 1,1-1-1,0 1 1,0-1-1,0 0 1,0 1-1,-1-1 1,1 1-1,0-2 1,1 0 550,-1 5 815,2 12-911,0 1 0,1-1-1,0 0 1,1 0 0,12 28-1,5 17-27,37 215 537,-46-208-786,1 24 1091,-11-85-552,0-10-423,0-8-56,-10-128 336,7 122-582,-15-154-120,-3-4-69,16-71-322,5 134-668,-2 113 1113,0 0-1,0 0 0,0 1 0,0-1 0,0 0 0,0 0 0,0 0 0,0 0 0,0 0 0,0 0 0,0 0 0,0 0 0,0 0 0,0 0 0,0 0 0,1 0 0,-1 0 0,0 0 0,0 0 0,0 0 0,0 0 0,0 0 0,0 0 0,0 0 0,0 0 0,0 0 0,0 0 0,0 0 0,0 0 0,0 0 0,0 0 0,0 0 0,0 0 0,0 0 0,0 0 0,1 0 1,-1 0-1,0 0 0,0 0 0,0 0 0,0 0 0,0 0 0,0 0 0,0 0 0,0 0 0,0 0 0,0-1 0,0 1 0,0 0 0,6 6-47,-1 1 1,0-1 0,0 1-1,0 0 1,3 9-1,6 7 11,29 45-73,25 38-96,29 37 298,-75-106-54,-1 1 1,15 40-1,-2 18 125,16 38 692,-42-123-8,-8-11-826,0 0-1,0 0 1,0 0 0,0 0 0,1 0-1,-1 0 1,0 0 0,0 0-1,0 0 1,0 0 0,0 0 0,1 0-1,-1 0 1,0 0 0,0 0 0,0 0-1,0 0 1,0 0 0,0-1-1,1 1 1,-1 0 0,0 0 0,0 0-1,0 0 1,0 0 0,0 0-1,0 0 1,0-1 0,0 1 0,1 0-1,-1 0 1,0 0 0,0 0-1,0 0 1,0-1 0,0 1 0,0 0-1,0 0 1,0 0 0,3-24 620,-3 18-605,9-157 572,4-142-464,0 116-1185,-11 164-2484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14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5 215 3904,'-1'-2'532,"0"0"-1,0 1 1,1-1 0,-1 0 0,1 0-1,0 0 1,7-14 6262,-6 16-6601,17-9 943,-16 7-1069,1 0-1,0 1 1,-1-1 0,1 1-1,5-2 1,42-9 214,0 3 0,58-4-1,-70 9-226,634-58 447,-287 21 376,-177 18-725,-207 22-150,-1 1 0,1 0-1,0 0 1,0 0-1,0 0 1,0 0 0,0 0-1,0 0 1,-1 0-1,1 0 1,0 1 0,0-1-1,0 0 1,1 1-1,-2-1-25,0 0 1,0 0-1,0 1 0,0-1 0,0 0 0,0 0 0,0 1 0,0-1 0,0 0 0,0 0 0,0 0 1,0 1-1,0-1 0,0 0 0,0 0 0,0 1 0,0-1 0,0 0 0,0 0 0,0 0 1,0 1-1,0-1 0,0 0 0,-1 0 0,1 0 0,0 1 0,0-1 0,0 0 0,0 0 1,0 0-1,-1 0 0,1 1 0,0-1 0,-24 20-2637,15-14 1684,-43 40-5242,28-18 3537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15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382 470 4800,'-1'-7'605,"1"1"1,-1 0 0,1-1-1,1-8 1,0 11-199,-1 0 0,1 0 0,-1-1 0,0 1 0,-1 0 0,1 0 0,-1 0 0,1-1 0,-1 1 0,-1 0 0,1 0 1,-4-6-1,4 6-255,-1 1 1,0 0 0,0 0-1,0 1 1,0-1 0,-1 0-1,1 1 1,-1-1 0,1 1-1,-1 0 1,0 0 0,0 0-1,0 0 1,0 0 0,0 1-1,-1 0 1,1-1 0,0 1-1,-1 0 1,1 1 0,-1-1-1,1 0 1,-7 1-1,1 1-79,0 0 0,0 0 0,0 1 0,0 0 0,0 1-1,1 0 1,-1 0 0,1 1 0,0 0 0,0 0 0,0 1-1,-9 7 1,-2 3-37,0 2-1,1 0 0,-24 28 0,33-34-52,0 1 0,1 0-1,0 0 1,0 0 0,2 1-1,-1 1 1,2-1 0,0 1-1,0-1 1,2 2 0,-4 19-1,6-30 36,1-1-1,0 0 0,0 0 1,1 1-1,-1-1 0,1 0 1,-1 0-1,1 0 0,0 0 1,0 0-1,0 0 0,1 0 1,-1 0-1,1 0 0,-1 0 1,1-1-1,0 1 0,0-1 1,0 1-1,1-1 0,-1 0 1,1 0-1,-1 0 0,1 0 1,-1 0-1,1 0 0,0-1 1,0 1-1,0-1 0,0 0 1,0 0-1,0 0 0,0 0 1,1-1-1,2 1 0,2-1 44,-1 0-1,0-1 1,0 0-1,1 0 0,-1-1 1,0 0-1,0 0 0,-1-1 1,1 1-1,0-2 1,-1 1-1,0-1 0,9-6 1,-2 0 5,-1 0 0,-1 0 0,0-1 1,0-1-1,9-13 0,2-7 8,-1-1 0,-2-1-1,-1-1 1,23-66 0,-25 49-92,-1-1 0,13-97 0,-25 113-522,-1-36 0,-2 66 132,0 28 290,1-1 1,6 35 0,16 108 554,-10-61-293,-2-25-348,8 56 670,-13-106-2682,12 32 0,-13-47 632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15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16 4064,'0'0'52,"0"0"0,-1 0 0,1 0-1,0 0 1,0 0 0,0-1 0,0 1 0,0 0 0,0 0 0,0 0 0,0 0-1,0-1 1,0 1 0,0 0 0,0 0 0,0 0 0,0 0 0,0-1 0,0 1 0,0 0-1,0 0 1,0 0 0,0 0 0,0-1 0,0 1 0,0 0 0,0 0 0,0 0-1,0 0 1,0-1 0,0 1 0,0 0 0,0 0 0,1 0 0,-1 0 0,0-1 0,9-4 2240,-8 4-1968,1 0 1,0 1-1,-1-1 1,1 1-1,0-1 1,0 1-1,-1 0 1,1-1-1,0 1 1,3 1-1,-3-1-183,1 1 1,-1 0-1,0 0 1,0 0-1,0 0 1,1 1-1,-1-1 1,-1 1-1,1-1 1,0 1-1,0-1 1,0 1-1,-1 0 1,1 0-1,-1 0 1,0 0-1,1 0 1,-1 0-1,0 1 1,0-1-1,0 0 1,-1 0-1,1 1 1,-1-1-1,1 4 1,1 6 183,-1 0-1,-1 1 1,-2 23 0,1-16 67,-7 79 37,2-48-278,3 68 0,4-94-117,0 6 168,5 32 0,-4-54-129,0 0 0,0-1-1,0 1 1,1-1 0,0 1 0,1-1 0,0 0 0,7 9-1,-3-5-24,0-2-1,1 1 0,1-1 0,15 13 1,-18-18-89,-1 0 1,1-1-1,0 1 1,1-1-1,-1-1 1,1 0-1,0 0 1,14 3-1,-6-3-2273,0-2-1,23 0 1,-21-1 458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16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93 6720,'-23'-23'2170,"22"21"-1990,0 1 0,-1 0 0,0-1 0,1 1 0,-1 0 0,0 0 0,1 0 0,-3-1 0,0-1 794,13-3 443,-2 3-980,-1 0 0,1 1 0,0-1 0,0 2 0,0-1 0,0 1 1,12-1-1,-1-1-228,-13 2-344,209-25 1303,-106 25-3016,-77 3-3019,46 9 0,-50-5 1369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252 38 1888,'4'-2'224,"5"-3"468,1 1 0,-1 1 0,13-4 0,-19 6-293,-1 0 1,0 1-1,0-2 1,0 1-1,0 0 1,0 0-1,3-3 0,-1-2 1352,-12 7-84,-95 48 760,88-43-2086,-11 5 139,1 1 0,-41 26 0,65-38-466,0 1 0,0 0 1,0-1-1,0 1 0,0 0 1,0 0-1,0-1 0,0 1 0,1 0 1,-1 0-1,0 0 0,0 0 1,1 0-1,-1 0 0,1 0 0,-1 0 1,1 1-1,-1-1 0,1 0 1,0 0-1,-1 0 0,1 0 0,0 1 1,0-1-1,0 0 0,0 0 1,0 1-1,0-1 0,0 0 0,0 0 1,1 0-1,-1 1 0,0-1 1,1 0-1,-1 0 0,1 0 0,-1 0 1,1 0-1,0 0 0,-1 0 1,1 0-1,0 0 0,0 0 0,0 0 1,0 0-1,0 0 0,1 0 1,6 6 128,0-2 0,0 1 0,1-1 0,14 6 1,-20-10-90,35 14 881,-30-13-635,0 1 1,-1 0 0,1 0 0,-1 1-1,1 0 1,6 6 0,-13-10-259,-1 1 0,1-1 0,0 0 0,-1 1 0,1 0 0,-1-1 0,1 1 0,-1-1 0,1 1 0,-1-1 0,1 1 0,-1 0 0,0-1 0,1 1 0,-1 0 0,0 0 0,0-1 0,0 1 0,1 0 0,-1-1 0,0 1 0,0 0 0,0 0 0,0 0 0,0-1 0,0 1 0,-1 1 0,1-1-8,-1 0 1,0 0 0,1 0 0,-1 0 0,0 0-1,0 0 1,0 0 0,0 0 0,0 0 0,0 0-1,0 0 1,0-1 0,-3 2 0,-4 2 38,1-1-1,-1 0 1,-13 2 0,20-5-49,-68 14 209,-17 5-4791,53-7 1908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16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7 102 5312,'-7'-19'9210,"9"4"-5903,-1 15-3229,0-1-1,0 0 1,0 1 0,1-1 0,-1 1 0,0-1-1,0 1 1,0 0 0,1 0 0,-1-1 0,0 1 0,0 0-1,3 0 1,4-1 86,87-20 580,125-10 0,116 22-878,-332 9 140,33 5 149,-37-4-68,-4 3-301,-12 3-710,-36 9-4286,35-8 3578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17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41 189 4896,'-12'4'743,"9"-3"-489,0-1 1,0 1-1,1 0 1,-1-1-1,0 1 1,0-1-1,-5 0 0,40-4 8380,5-8-5244,41-20-3277,-45 17 993,30-9-780,80-19 0,66-5-392,-191 44-89,58-9-749,-69 12 332,0 1 0,0 0 0,0 0 0,0 0 0,0 1 0,0 0 0,0 1 0,10 3 0,7 6-1636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19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58 2720,'1'0'234,"0"-1"1,1 0-1,-1 0 1,-1 0-1,1 1 0,0-1 1,0 0-1,0 0 1,0 0-1,-1-1 0,1 1 1,0 0-1,-1 0 1,1 0-1,-1 0 0,1 0 1,-1-1-1,0 1 1,1 0-1,-1-1 0,0 1 1,0 0-1,0 0 1,0-1-1,0 1 0,0 0 1,0-1-1,-1 1 1,1 0-1,0 0 0,-1 0 1,1-1-1,-1 1 1,1 0-1,-1 0 1,0 0-1,1 0 0,-1 0 1,0 0-1,0 0 1,-1-1-1,1 1-101,0 0-1,-1 0 1,1 0 0,0 0-1,-1 0 1,1 0 0,-1 1-1,1-1 1,-1 1 0,0-1-1,1 1 1,-1-1-1,0 1 1,1 0 0,-1 0-1,0 0 1,1 0 0,-1 0-1,-2 0 1,-32 9 597,31-8-545,-2 2-89,-1 0 1,1 1 0,0 0-1,1 0 1,-1 1 0,1 0-1,0 0 1,-8 8-1,0 0 144,-12 9 26,-4 3-3,-28 32-1,49-48-236,2 0 0,-1 1-1,1 0 1,1 0 0,0 1 0,0 0 0,-7 21-1,8-13 7,1 0 0,0 0 0,1 1 0,2-1-1,0 1 1,1-1 0,0 1 0,2 0-1,1-1 1,0 0 0,1 0 0,11 32-1,-10-37 16,1 0 0,0 0-1,1-1 1,1 0 0,0 0 0,0-1-1,1 0 1,1 0 0,0-1-1,1 0 1,0-1 0,0 0-1,1-1 1,1 0 0,-1-1-1,1 0 1,15 6 0,-19-11 16,1 0 1,-1-1-1,0 0 0,1 0 1,-1-1-1,1-1 1,0 1-1,-1-1 1,1-1-1,0 0 1,-1 0-1,1-1 0,-1 0 1,15-6-1,3-2 17,-1-2-1,0-1 1,36-23-1,7-12 178,106-96 0,-164 135-264,12-11 135,-1-1 1,38-45 0,-55 60-104,-1 0 1,0-1-1,0 1 0,0-1 1,-1 0-1,0 1 1,0-1-1,-1-1 0,0 1 1,0 0-1,0 0 0,-1-1 1,-1 1-1,1-1 0,-1 1 1,0-1-1,-2-8 0,1 9-39,-1 1-1,0 0 0,0 0 0,-1 0 0,0 0 0,0 1 1,0-1-1,-1 1 0,0 0 0,0 0 0,0 0 0,-7-6 1,2 3-29,-1 0 1,0 0-1,-1 1 1,-22-11-1,9 8-41,0 0 1,-1 2-1,0 1 1,-1 1-1,1 2 1,-1 0-1,0 1 1,-35 2-1,51 1-111,1 0 0,-1 1 0,0 1-1,1 0 1,0 0 0,-1 0 0,-15 7 0,21-7-146,0 0 0,0 0 0,1 0 0,-1 1 0,1-1 1,-1 1-1,1 0 0,0 0 0,0 0 0,0 1 0,0-1 0,0 0 0,1 1 0,0 0 1,0 0-1,0 0 0,0 0 0,0 0 0,1 0 0,-1 4 0,0 19-1365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20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61 3808,'-14'-14'2969,"14"13"-2833,0 1-1,0 0 1,0-1 0,0 1 0,0 0 0,-1-1-1,1 1 1,0 0 0,0-1 0,0 1-1,0 0 1,0-1 0,0 1 0,0 0 0,0-1-1,0 1 1,1-1 0,-1 0 189,0 0 0,1 1 0,-1-1 0,0 0 0,0 0 0,0 0-1,0 1 1,1-1 0,-1 0 0,0 0 0,0 0 0,-1 0 0,1 1 0,0-2 0,0 1-185,0 0 0,-1 0 0,1 1 0,0-1 0,0 0 1,0 0-1,0 0 0,0 0 0,0 1 0,1-1 0,-1 0 0,0 0 1,0 1-1,1-2 0,1 0-26,1 1 0,-1-1 0,0 1 0,1 0 0,-1 0 0,1 0 0,0 0 0,-1 0 0,1 0 0,0 1 0,-1-1 0,1 1 0,0 0 1,0 0-1,0 0 0,-1 0 0,1 0 0,0 1 0,0-1 0,-1 1 0,5 1 0,2 1-27,0 0 1,-1 0 0,1 1-1,0 1 1,8 5-1,-4-1 25,-1 1 0,0 0 0,19 22 0,27 40 450,-12-14 135,-45-56-679,68 74 611,-58-65-543,0-1 0,0-1 0,1 0 0,0-1 0,14 8 0,-12-11-81,1 1 0,26 5 0,-22-6-778,-18-5 490,1 1-1,-1-1 1,1 0-1,0 1 1,0-1-1,-1 0 1,1 0 0,0 0-1,-1 0 1,1 0-1,0-1 1,2 0-1,8 0-1534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21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20 2912,'-6'1'937,"-1"1"-1,0 1 1,-9 4-1,2-1 3931,0-5-574,56-10-442,8 2-3030,77-8-16,-77 12-860,59-2 395,-88 5-853,-1 1 1,0 1-1,27 6 1,-43-7-30,-1 0-1,1 1 1,0-1 0,0 1-1,-1 0 1,1 0-1,-1 0 1,0 0 0,4 3-1,8 11-2043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21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211 20 4800,'0'-1'363,"1"-1"0,0 1 1,0 0-1,-1-1 0,1 1 0,0 0 1,0 0-1,0-1 0,0 1 0,0 0 1,5-3 836,-6 4-1081,0 0 1,1-1-1,-1 1 1,0 0 0,0 0-1,1 0 1,-1 0-1,0 0 1,1 0-1,-1 0 1,0 0-1,1 0 1,-1 0-1,0 0 1,1 0 0,-1 0-1,0 0 1,1 0-1,0 0 1,-1 1 162,0 0 1,1-1-1,-1 1 1,0 0-1,0 0 1,0-1-1,0 1 1,1 0-1,-1 0 1,0-1-1,0 1 1,0 0-1,0 0 1,-1-1-1,1 1 1,0 0-1,0 0 1,-1 1-1,-3 12 150,0 1 0,-1-1 1,-1 0-1,-10 17 0,-5 13-92,-32 90 240,-33 74-237,70-166-296,4-11-1849,3-12-3285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22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58 5152,'-16'-19'1648,"16"18"-1593,0 1 0,-1-1-1,1 1 1,0-1 0,-1 1 0,1-1 0,0 1 0,0-1-1,-1 1 1,1-1 0,0 1 0,0-1 0,0 0 0,0 1 0,0-1-1,0 1 1,0-1 0,0 1 0,0-1 0,0 0 0,0 1 0,0-1-1,0 1 1,1-1 0,-1 1 0,0-1 0,0 1 0,0-1 0,1 1-1,-1-1 1,0 1 0,1-1 0,-1 1 0,1-1 0,-1 0 0,17-10 2146,-15 10-1748,1 0-183,0 0 0,0 0 0,0 0 0,0 0 0,0 0 0,1 1 0,-1 0 0,0-1 0,0 1 0,6 1 0,32 5 841,-37-5-1005,24 6 615,0 1 1,51 23 0,49 33 570,-23-10-776,-62-34-209,-2 2 1,69 47-1,-94-57-210,0 2-1,-1-1 1,0 2 0,-1 0-1,-1 1 1,-1 0-1,0 1 1,18 33 0,-19-26-46,-1-1 0,-1 2 1,6 25-1,-11-36-112,-2 1 1,0-1-1,0 1 1,-1 0-1,-1-1 1,-3 27-1,-4-17-1459,-3-3 405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23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7 199 5632,'-1'-1'121,"-5"-8"1620,11 2-547,3 22 2635,4 4-2885,-3 1-446,-1 0 1,-1 0-1,-1 1 1,6 28-1,5 88 266,-10-74-623,7 185 1768,-16-236-1366,2-12-528,-1 0-1,1 0 1,0 0 0,0 0 0,0 0 0,-1 0 0,1 0 0,0 0 0,0 0 0,0-1 0,-1 1 0,1 0 0,0 0 0,0 0 0,0 0-1,-1 0 1,1 0 0,0-1 0,0 1 0,0 0 0,0 0 0,0 0 0,-1 0 0,1-1 0,0 1 0,0 0 0,0 0 0,0 0 0,0-1-1,0 1 1,0 0 0,-13-33 421,-19-103-68,18 57-177,0 5-217,3-2 0,-1-86-1,14 124 284,1-1 0,2 1 1,2 0-1,13-43 0,-20 81-262,0-1 1,0 1 0,0 0-1,0-1 1,0 1 0,0 0 0,1-1-1,-1 1 1,0 0 0,0 0-1,0-1 1,0 1 0,1 0-1,-1-1 1,0 1 0,0 0-1,1 0 1,-1 0 0,0-1 0,0 1-1,1 0 1,-1 0 0,0 0-1,1-1 1,-1 1 0,0 0-1,0 0 1,1 0 0,-1 0 0,0 0-1,1 0 1,-1 0 0,0 0-1,1 0 1,-1 0 0,13 7-61,9 19 56,-21-25 8,27 38 1,24 29 59,17 4-167,33 38 247,-75-78-187,36 56 1,-38-45 68,-2 0 1,18 48-1,-15-36 24,-16-37 22,-2 0 0,8 23-1,-14-33-53,3 9 535,-5-17-542,0 0-1,0 0 1,0 0 0,0 0 0,0 0-1,0 0 1,0 0 0,0 0 0,0 0-1,0 0 1,0 0 0,0 1 0,0-1-1,0 0 1,0 0 0,0 0 0,1 0-1,-1 0 1,0 0 0,0 0 0,0 0-1,0 0 1,0 0 0,0 0 0,0 0-1,0 0 1,0 0 0,0 0 0,0 0-1,0 0 1,0 0 0,0 0 0,1 0-1,-1 0 1,0 0 0,0 0 0,0 0-1,0 0 1,0 0 0,0 0 0,0 0-1,0 0 1,0 0 0,0 0-1,0 0 1,0 0 0,0 0 0,0-1-1,0 1 1,0 0 0,0 0 0,1 0-1,-1 0 1,0 0 0,0 0 0,0 0-1,0 0 1,0 0 0,3-11 246,-2-38 47,10-72 140,-8 100-377,23-138-142,9 28-315,-29 112-62,1 0-1,2 0 1,-1 1-1,22-31 1,-25 42-456,0 0-1,1 0 1,0 1 0,0 0 0,0 0 0,1 0 0,0 0-1,8-4 1,6 5-1753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29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306 562 2720,'0'0'891,"8"-14"1471,-8 14-2244,0-1 0,0 1 0,1 0 0,-1-1 0,0 1 1,0-1-1,0 1 0,1-1 0,-1 1 0,0-1 0,0 1 0,0-1 0,0 1 0,0-1 0,0 1 0,0-1 0,0 1 0,0-1 0,0 1 0,-1-1 1,1 1-1,0 0 0,0-1 0,0 1 0,-1-1 0,1 1 0,0-1 0,0 1 0,-1 0 0,1-1 0,0 1 0,-1 0 0,1-1 0,0 1 0,-1 0 0,1-1 1,-1 1-1,1 0 0,0 0 0,-1-1 0,0 1 0,0-1 70,-1 0-1,0 0 1,0 0 0,1 0 0,-1 0-1,0 0 1,0 1 0,0-1-1,0 1 1,-3-1 0,-5 2 3,-1 0 0,1 1-1,-1 0 1,1 0 0,0 1 0,0 1 0,0 0 0,-14 7-1,-1 3-136,-46 34-1,62-42-34,1 0 0,0 1 0,1 0 0,0 0 0,0 1-1,0 0 1,1 0 0,-6 11 0,10-15-17,0 0 0,1 0-1,-1 0 1,1 1 0,0-1-1,0 0 1,0 1 0,1-1 0,-1 0-1,1 1 1,0-1 0,0 1-1,1-1 1,-1 0 0,1 1 0,0-1-1,1 0 1,-1 1 0,0-1-1,1 0 1,3 6 0,-3-7 32,0 0 0,0 0 0,0 0-1,1-1 1,-1 1 0,1 0 0,0-1 0,-1 0 0,1 1 0,0-1 0,0 0 0,0-1-1,1 1 1,-1 0 0,0-1 0,1 0 0,-1 0 0,1 0 0,-1 0 0,1 0 0,-1-1-1,1 0 1,0 0 0,-1 0 0,1 0 0,0 0 0,-1-1 0,1 1 0,-1-1 0,6-2 0,-1-1 64,1 0 1,-1 0 0,0-1 0,-1 0 0,1-1 0,7-7 0,37-41 230,-48 48-300,5-4 19,0-1 0,-1 0 0,0-1 0,-1 0 0,0 0 0,6-17 0,-1-3 2,-1-2-1,-1 1 0,-2-1 1,5-52-1,-8 29 18,-2 1 0,-6-59 0,0 83-238,-2 0 1,-1 1-1,-17-50 0,21 75-170,0 7 28,0 13-109,0-2 379,1 3 12,0 1 1,1-1 0,3 22 0,0 5 108,20 287 306,-18-297-272,8 34 0,4 26 517,-17-86-500,1-1 0,0 1-1,0-1 1,0 1 0,2 4 0,6 3-3760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30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1 244 4224,'0'-2'221,"2"-25"1755,-2 26-1816,0 0 0,0-1 0,1 1 0,-1 0 0,0 0 0,1 0 0,-1-1 0,1 1 0,0 0 0,-1 0 0,1 0 0,0 0 0,0 0 0,-1 0 0,1 0 0,0 0 0,0 1 0,0-1 0,0 0 0,2 0 0,-3 1-116,1-1 1,-1 1-1,1 0 0,-1 0 0,1 1 0,0-1 1,-1 0-1,1 0 0,-1 0 0,1 0 1,-1 0-1,1 1 0,-1-1 0,1 0 1,-1 0-1,1 1 0,-1-1 0,1 0 0,-1 1 1,1-1-1,-1 1 0,0-1 0,1 0 1,-1 1-1,0-1 0,1 1 0,-1 0 1,10 17 439,0 13 135,-2 2-1,-1 0 1,4 42 0,3 14 239,-4-3-521,0-2 798,-8-73-233,-2-14-127,-4-14-282,-8-67-436,4 40 61,-1-55 1,2-34-338,-1-68-389,10 146 43,-2 55 560,0-1 0,0 1 0,0-1 0,0 0 0,0 1 0,0-1 0,0 1 0,0-1 0,0 1 0,0-1 0,0 1 0,0-1 0,0 0 0,0 1 0,1-1 1,-1 1-1,0-1 0,0 1 0,1-1 0,-1 1 0,0 0 0,1-1 0,-1 1 0,1-1 0,-1 1 0,0 0 0,1-1 0,-1 1 0,1 0 0,-1-1 0,1 1 0,-1 0 0,1 0 0,-1-1 0,1 1 0,-1 0 0,1 0 1,-1 0-1,1 0 0,0 0 0,-1 0 0,1 0 0,-1 0 0,1 0 0,-1 0 0,1 0 0,0 0 0,-1 0 0,1 0 0,-1 1 0,1-1 0,-1 0 0,1 0 0,-1 1 0,1-1 0,-1 0 0,1 1 0,3 1 17,-1 0-1,0 0 0,1 0 0,-1 1 1,0-1-1,0 1 0,3 4 0,15 20 40,-2 1 0,-1 1-1,27 57 1,-40-76-61,56 114-68,-50-106 73,1 0 1,0 0-1,2-1 0,21 22 0,-20-24 149,1 0 0,1-1 0,0 0 0,1-1 0,37 19 0,-55-31-106,1-1 1,0 0-1,-1 1 0,1-1 0,0 0 1,0 0-1,-1 1 0,1-1 0,0 0 1,0 0-1,-1 0 0,1 0 0,0 0 1,0 0-1,0 0 0,-1 0 1,1 0-1,0 0 0,0-1 0,-1 1 1,1 0-1,0 0 0,-1-1 0,1 1 1,0-1-1,-1 1 0,1 0 0,0-1 1,-1 1-1,1-1 0,-1 1 0,1-1 1,-1 0-1,1 1 0,-1-1 0,1 0 1,-1 1-1,0-1 0,1 0 0,-1 1 1,0-1-1,1 0 0,-1 0 0,0-1 1,1-4 86,1 0 1,-2-1-1,1 1 1,-1-10-1,0 15-127,0-45-46,2 1 0,2-1 0,2 1 0,2 0 0,3 0 0,0 1 0,23-52 0,-30 86-40,0 1 0,1-1 0,9-13 0,-12 21-96,0-1 1,0 0-1,1 1 0,-1-1 0,1 1 0,-1 0 0,1 0 0,0 0 1,0 0-1,0 0 0,0 1 0,0-1 0,0 1 0,6-2 0,1 4-2071,2 6 703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2720,'9'3'13624,"-8"30"-13668,-1-16 1253,21 143 1078,-9-80-1455,3 114 1,-15-193-883,0 0 1,0-1 0,0 1 0,0 0 0,0-1-1,0 1 1,0 0 0,0-1 0,0 1 0,0-1-1,0 1 1,-1 0 0,1-1 0,0 1 0,0 0-1,-1-1 1,1 1 0,0-1 0,-1 1 0,0 0-1,1-1-106,-1 0 0,1 0-1,0 0 1,-1 0-1,1-1 1,0 1-1,-1 0 1,1 0-1,-7-9-3543,4 5 2191,1 0-1,0 0 0,-2-7 0,2-5-1530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33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1 237 1728,'13'-5'11530,"-10"4"-11326,0 0 1,1 0-1,-1 0 0,0 1 0,1-1 0,-1 1 1,4 0-1,8-2 136,51-13 623,22-3-625,71-8 4,50-7-220,87 9 313,0 0-262,-159 18 93,-57 5-159,229 1 277,-139 15-438,-63-3 49,35-5 304,1-5 0,156-19-1,-83-11 12,190 3-289,-127 2 243,-162 7-2853,-103 15 1315,-11 1 683,-1 0-1,1 0 1,0-1 0,0 1-1,0-1 1,4 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34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418 128 2080,'2'-6'277,"1"-1"0,0 1 0,6-9-1,3-10 2105,-5 12-1193,-6 12-1069,0 0 0,-1 0 0,1 0 0,0 0-1,-1 0 1,1-1 0,-1 1 0,1 0 0,-1 0-1,0 0 1,1-1 0,-1 1 0,0 0-1,0 0 1,0-1 0,0 1 0,0 0 0,0-1-1,0 1 1,0 0 0,-1 0 0,1-1 0,0 1-1,-1 0 1,0-2 0,0 2 62,0-1-1,0 1 1,0-1 0,0 1 0,0 0-1,0-1 1,-1 1 0,1 0-1,0 0 1,-1 0 0,1 0 0,-1 0-1,1 0 1,-1 0 0,1 0-1,-1 1 1,1-1 0,-1 1-1,0-1 1,0 1 0,-2-1 0,-2 1 40,1 0-1,-1 0 1,1 0 0,-1 1 0,-7 2 0,-2 1-9,0 0-1,0 1 0,0 1 1,1 1-1,0 0 0,-17 12 1,-75 60 500,87-63-600,4-5-21,1 2-1,1-1 1,1 2 0,-1-1 0,2 2-1,0-1 1,-9 18 0,15-23-37,1 0 0,0 0 1,0 1-1,1 0 0,0 0 1,1 0-1,0 0 1,1 0-1,0 0 0,0 0 1,1 1-1,0-1 1,1 0-1,2 13 0,-1-13-32,1 0 1,0 0-1,1 0 0,0-1 0,0 1 0,1-1 0,0 0 0,1 0 0,-1-1 0,2 1 0,10 10 0,-7-9-6,1-1-1,0 0 1,1-1 0,0 0-1,0-1 1,0 0 0,1-1-1,14 6 1,12 1 84,67 15 0,-82-23-19,0-2 1,0-1 0,1 0-1,28-3 1,-42 0-36,1-1 0,-1-1 0,0 1 0,0-2 0,-1 0 0,1 0 0,-1 0 0,1-2 1,-2 1-1,1-1 0,0-1 0,13-11 0,4-8 154,0-2 0,32-43 0,-20 23-50,-17 23-77,-12 14-39,1-1 0,-1 0 0,-1 0 0,0-1 0,12-26 0,-19 35-4,-1 0-1,0 1 1,0-1-1,-1 0 1,1 0-1,-1 0 1,0 0-1,0 0 1,0 0-1,0 0 1,-1 0-1,-1-6 1,0 4 5,0 0 1,-1-1 0,0 1-1,0 0 1,0 1 0,-8-12-1,2 7-4,0 0 0,-1 0-1,0 0 1,-1 1 0,0 1 0,-19-12-1,21 15-48,1 0 0,-1 1 0,-1 0 0,1 0 0,-1 1 0,1 0-1,-1 1 1,0 0 0,0 1 0,0 0 0,0 0 0,0 1 0,0 0-1,-18 3 1,-9 4-197,-46 15-1,66-17 24,-1 2 0,1 0 0,1 1 0,-24 16-1,38-24-3,1 1 0,0 0 0,0-1 1,0 1-1,0 0 0,0 0 0,0 0 0,0 0 0,0 0 0,0 0 0,1 0 0,-1 0 0,0 1 0,1-1 0,-1 0 0,1 0 0,-1 1 0,1-1 0,-1 0 0,1 2 0,0-2-30,0 1 0,1-1 0,-1 0 0,0 1 0,1-1-1,0 0 1,-1 0 0,1 1 0,-1-1 0,1 0 0,0 0 0,0 0 0,0 0-1,0 0 1,0 0 0,0 0 0,0 0 0,0-1 0,0 1 0,2 1 0,40 23-5502,-20-9 2288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34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9 113 3552,'-8'-16'1147,"7"15"-1076,1 0 0,1 0 0,-1 0 0,0 0 0,0 0 0,0 1 0,0-1 1,1 0-1,-1 0 0,0 0 0,1 0 0,-1 1 0,0-1 0,1 0 0,-1 0 1,1 1-1,-1-1 0,1 0 0,0 1 0,0-1 0,0 0 179,5-9 1141,-5 9-1184,0 0 0,0-1 1,0 1-1,0 0 0,0-1 1,0 1-1,0 0 0,0 0 1,0 0-1,1 0 0,-1 0 0,3-1 1,13-7 827,-1 2 1,1 0-1,1 0 1,-1 2-1,35-6 1,-40 8-749,0 2-1,-1 0 1,1 0 0,18 2 0,-26-1-248,-1 1 1,1-1 0,0 1-1,-1 0 1,1 0-1,-1 1 1,0-1 0,1 1-1,-1 0 1,0 0 0,0 0-1,0 0 1,0 0-1,0 1 1,0-1 0,-1 1-1,1 0 1,3 5-1,4 10 252,-1 1-1,0 1 0,-1 0 1,9 36-1,0 0 488,-12-42-550,1 0 0,8 15 0,-11-22-155,1-1-1,1 0 0,-1-1 0,1 1 0,0-1 0,10 9 0,-4-6 17,1 0 0,0-1-1,0 0 1,1-1 0,0 0 0,0-1 0,0-1 0,0 0-1,23 4 1,47 1-883,-1-7-3673,-29 1-2589,-29-9 1163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35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18 5312,'-15'0'15412,"22"-4"-16195,5 1 1201,1 0 1,-1 1 0,20-1-1,-24 3-279,145-2 619,-83 3-769,6 2-252,-44 2-2525,-13 1-965,-18-6 3546,0 1 1,-1-1-1,1 0 0,-1 1 1,1-1-1,-1 0 1,1 1-1,0-1 0,-1 1 1,1 0-414,0 0 413,-1-1 1,0 1-1,1-1 0,-1 1 1,0-1-1,1 1 1,-1 0-1,0-1 0,0 1 1,0-1-1,1 1 0,-1 0 1,0-1-1,0 1 1,0 0-1,0 0 0,-8 17-5035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37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381 6 2240,'-2'-5'7994,"-6"10"-4847,-13 9-1277,-28 23 1,29-18-1405,0 1 1,-28 35 0,18-14-175,2 1-1,-31 61 1,-29 101-1732,80-180-2091,12-19 1937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37.6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18 126 4480,'-1'-2'83,"-16"-62"2308,17 62-2207,0 0 0,1 0 0,-1 0 0,0 0 0,1 0 0,-1 0 0,1 0 0,0 0 0,-1 0 0,1 0 0,0 1 0,0-1 0,0 0 0,1 0 0,-1 1 0,3-3 0,-2 1 78,0 1 0,1-1 0,-1 1 1,1 0-1,0 0 0,-1 0 0,1 0 0,0 0 0,4 0 1,-4 1-120,1 0 1,-1 0 0,1 1 0,0 0 0,-1-1-1,1 1 1,0 1 0,-1-1 0,1 0 0,0 1-1,-1 0 1,1 0 0,-1 0 0,1 0 0,3 3 0,5 2 255,1 1 0,16 13 0,-23-17-292,67 50 694,-3 3 0,-1 3 1,69 77-1,-118-112-419,31 45 1,-43-56-314,0 1 0,-1 0 0,0 1 0,-1-1 0,4 19 0,-2-3-560,-1 0 0,-2 1 1,3 58-1,-8-72-704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38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95 6048,'4'27'5463,"0"3"-4366,41 353 3596,-26-257-4285,-2-11 256,-16-82 234,-1-25-124,0-19-292,-2-29-356,-1 1-1,-2-1 0,-14-51 1,-15-14-350,17 48 186,3-2 1,3 0 0,-7-82-1,15 102 75,1 25-69,1 0 0,0 0 0,1-1 1,0 1-1,5-26 0,-5 38 35,0 1-1,1 0 1,-1 0 0,0-1 0,1 1 0,-1 0 0,1 0 0,0 0 0,-1 0-1,1 0 1,0 0 0,-1 0 0,1 0 0,0 0 0,0 0 0,0 0 0,0 0-1,0 0 1,0 1 0,0-1 0,3-1 0,-3 2-5,0 0 0,1 0 1,-1 0-1,1 0 0,-1 0 0,1 0 1,-1 0-1,0 0 0,1 1 0,-1-1 1,1 1-1,-1-1 0,0 1 0,1-1 1,-1 1-1,2 1 0,4 3 15,1 1-1,-1-1 1,0 2-1,9 10 1,14 19-35,34 53-1,-27-36 153,-7-11-2,69 99 140,-75-103-117,33 74 1,-51-99-175,70 173 376,-41-114 106,-35-72-434,1 0 1,-1 0-1,1 0 0,-1 0 0,1 0 1,-1 0-1,1 0 0,-1-1 1,1 1-1,-1 0 0,0 0 1,1 0-1,-1-1 0,1 1 0,-1 0 1,0 0-1,1-1 0,-1 1 1,0 0-1,1-1 0,-1 0 36,2-2-29,0-1-1,-1 0 1,1 0 0,-1 0 0,0 0-1,0 0 1,-1 0 0,1 0 0,-1 0-1,0 0 1,0 0 0,-1-6 0,1-1 30,-9-279 1047,9 282-1100,0-77-325,18-149-1,-16 214-433,4-20-730,-6 38 1200,0 1 0,1-1 0,-1 1-1,1-1 1,-1 1 0,1-1 0,0 1-1,0 0 1,-1-1 0,1 1 0,0 0-1,0 0 1,0 0 0,0 0 0,1-1-1,-1 1 1,0 1 0,0-1 0,3-2 0,20 13-7066,-22-8 6622,12 12-3702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40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3 132 2976,'-1'-1'247,"1"0"1,0-1-1,-1 1 1,1 0-1,0 0 1,0 0 0,-1 0-1,1 0 1,0 0-1,0-1 1,0 1-1,0 0 1,1 0-1,8-26 10876,-9 27-10892,1 0-1,-1-1 1,1 1 0,2-2 812,6 1-416,-5 1-530,-1 0 1,1 0 0,0 0-1,-1-1 1,1 0 0,0 0-1,3-1 1,-4 0-51,1 0 7,-1 0 0,1 0 0,0 0 1,0 1-1,0-1 0,1 1 0,3-1 0,29-10-155,-18 10 167,34-1 1,22 2-56,75-10-1,-80-6 54,3 7 528,-71 9-583,-1 1 9,0 0 0,0-1 1,0 1-1,0 0 0,1 0 0,-1 0 0,0 0 1,0 0-1,0 0 0,0 0 0,0 0 0,1 1 1,-1-1 114,-6-7-1210,-4 10-1030,-1-1 0,1 1 1,0 1-1,-11 5 1,9 5-513,-6 3-1850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40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16 261 5888,'-12'-7'1898,"12"7"-1800,-2-2 783,2 2-783,-1 0 0,1-1 0,0 1 0,0 0-1,0 0 1,0-1 0,0 1 0,-1 0 0,1 0 0,0-1 0,0 1 0,0 0-1,0-1 1,0 1 0,0 0 0,0 0 0,0-1 0,0 1 0,0 0 0,0-1-1,0 1 1,0 0 0,1 0 0,-1-1 0,0 1 0,0 0 0,1-2 782,0 2-782,-1-1 0,13-9 2669,-12 9-2696,25-15 974,1 2-1,0 0 1,1 1-1,40-11 1,31-14-167,-47 14-566,1 3 0,2 2 0,92-19 0,-132 35-463,23-3 336,-36 6-320,1-1 1,0 1-1,-1 0 1,1 1 0,0-1-1,-1 0 1,1 1-1,0-1 1,-1 1-1,5 2 1,-6-3-34,0 1 1,-1-1-1,1 1 0,0 0 1,0-1-1,-1 1 0,1 0 0,-1 0 1,1-1-1,-1 1 0,1 0 1,-1 0-1,1 0 0,-1 0 1,0 0-1,0 0 0,1-1 1,-1 1-1,0 0 0,0 0 1,0 0-1,0 0 0,0 0 0,0 2 1,-1 0-794,1 1 0,-1-1 0,1 1 1,-1-1-1,-2 5 0,-5 9-1572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41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470 648 3808,'11'-5'4983,"-11"4"-4817,0 1 0,0 0 0,0-1 0,1 1 0,-1-1 0,0 1 0,0 0 0,0-1 0,0 0 0,0 0 31,-1 0-1,1 1 1,0-1-1,0 0 1,-1 0-1,1 1 1,0-1-1,-1 0 1,1 1-1,-1-1 1,1 0-1,-1 1 1,1-1-1,-1 1 1,1-1 0,-1 1-1,0-1 1,1 1-1,-1-1 1,0 1-1,1-1 1,-1 1-1,-1-1 1,-6 0 183,-1-1 0,0 1 0,0 0 0,1 1 0,-1 0 0,-15 2 0,12-2-81,-5 2-175,1 0-1,-1 1 0,0 1 0,1 1 1,0 0-1,0 1 0,0 1 0,1 0 1,0 1-1,-28 19 0,27-14-51,0 0 0,1 1 1,0 0-1,1 1 0,0 1 0,2 0 0,0 1 1,-15 28-1,20-31-49,2 0 0,-1 0 0,2 1 0,0-1 0,1 1 0,0 0 0,1 0 1,0 28-1,3-36 29,-1 0 0,2 0 1,-1 0-1,1 0 0,0-1 1,0 1-1,7 11 0,-8-15-18,0 0 0,1-1 0,0 0 0,0 1 0,-1-1 0,1 0 0,1 0 0,-1 0 0,4 3 0,-5-4-20,0-1-1,0 1 1,0-1 0,1 1-1,-1-1 1,0 1 0,0-1-1,1 0 1,-1 1-1,0-1 1,1 0 0,-1 0-1,0 0 1,0 0 0,1 0-1,-1-1 1,0 1 0,1 0-1,-1-1 1,0 1-1,0 0 1,2-2 0,0 1 6,0-1 0,-1 0 1,1 0-1,0 0 1,-1 0-1,1 0 0,-1-1 1,0 1-1,4-5 1,16-31 34,-15 24-80,62-131-603,-58 121 579,15-30-39,-10 21 84,18-50 0,-19 28 119,16-108-1,-20 65-228,-4-106-1,-7 172-120,-1 1 1,-8-51-1,9 79 188,0 1 1,-1 0-1,1 0 0,-1 0 0,0 0 0,0 0 1,0 0-1,0 0 0,0 1 0,0-1 1,0 0-1,-2-2 0,3 4 40,-1 0-1,1 0 1,0-1-1,-1 1 1,1 0 0,0 0-1,-1 0 1,1 0-1,0 0 1,-1 0 0,1 0-1,0 0 1,0 0-1,-1 0 1,1 0-1,0 0 1,-1 0 0,1 0-1,0 0 1,-1 0-1,1 0 1,0 0 0,-1 0-1,1 0 1,0 1-1,-1-1 1,1 0 0,0 0-1,0 0 1,-1 1-1,-6 6 41,7-7-39,-3 4 14,1 0 0,0 0 0,0 0-1,1-1 1,-1 2 0,1-1-1,0 0 1,0 0 0,0 0-1,0 1 1,1-1 0,0 5 0,-2 4 14,-5 60 381,2 91 1,7-115 75,2-1 1,20 93-1,47 177 188,-66-295-659,1 2-753,10 31-1,-5-34-2456,-10-21 2898,0 0 0,0 0 0,-1-1-1,1 1 1,0 0 0,0 0 0,0-1 0,0 1 0,0-1 0,0 1 0,0-1-1,0 1 1,0-1 0,0 0 0,0 1 0,0-1 0,0 0 0,0 0-1,2 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2:20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7456,'-5'0'3392,"18"8"-2944,-3-8 1088,9 3-928,7-3-160,6 5-288,13-5-64,-1 4-64,10 1 128,0 1-96,-4 3-1024,-10-1 544,-8 4-3520,-11 4 2176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122 24 4640,'0'0'139,"0"0"-1,1-1 1,-1 1 0,1 0-1,-1-1 1,0 1-1,1 0 1,-1 0 0,1-1-1,-1 1 1,1 0 0,-1 0-1,1 0 1,-1 0 0,1 0-1,-1 0 1,1-1 0,-1 1-1,1 0 1,-1 0 0,1 1-1,-1-1 1,1 0 0,-1 0-1,1 0 1,-1 0 0,1 0-1,-1 1 1,1-1 0,-1 0-1,1 0 1,-1 1 0,1-1-1,-1 0 1,0 0 0,1 1-1,-1-1 1,1 1 0,-1 0-1,1 1 117,0 1 0,0-1-1,0 1 1,-1 0 0,0-1-1,1 1 1,-1-1-1,0 1 1,0 0 0,0-1-1,-1 1 1,1 0 0,-1-1-1,-1 5 1,1-3-68,-1 1-1,0-1 1,-1 0-1,1 0 1,-1-1-1,0 1 1,1 0-1,-6 3 1,1 1 90,2-3-79,1 0 0,-1 0 0,0-1 0,-11 8 0,15-11-168,0-1 0,0 1 1,-1 0-1,1-1 0,0 1 0,-1-1 1,1 1-1,-1-1 0,1 0 1,0 1-1,-1-1 0,1 0 1,-1 0-1,1 0 0,-1 0 1,1 0-1,0-1 0,-1 1 0,1 0 1,-1-1-1,1 1 0,0-1 1,-1 1-1,1-1 0,0 1 1,0-1-1,-1 0 0,1 0 0,-2-2 1,0 0-18,0 0 0,0 0 1,1 0-1,-1-1 0,1 0 1,0 1-1,0-1 0,0 0 0,1 0 1,-1 0-1,1 0 0,0 0 1,0 0-1,0 0 0,1-1 1,-1-5-1,1 7-54,0 0-1,0-1 1,1 1 0,-1-1-1,1 1 1,0 0 0,0 0-1,0-1 1,0 1 0,0 0 0,1 0-1,0 0 1,-1 0 0,1 1-1,0-1 1,1 0 0,-1 1-1,0-1 1,1 1 0,-1 0-1,6-4 1,-7 6 55,0-1 0,1 0 0,-1 1 0,1-1 0,-1 1 0,1-1 0,-1 1 1,1 0-1,-1 0 0,1 0 0,-1 0 0,1 0 0,-1 0 0,1 0 0,-1 0 0,1 0 0,-1 1 0,1-1 0,-1 1 0,0-1 0,1 1 0,-1-1 0,1 1 0,-1 0 0,0 0 0,0 0 0,1 0 0,-1 0 0,0 0 0,0 0 0,1 1 1,2 2 208,-1 0 0,0 0 0,0 1 0,0-1 0,0 1 0,-1-1 1,4 10-1,-2 0 103,0 1 1,-1 1 0,-1-1 0,0 0-1,-1 18 1,-7 77 544,4-86-721,-1 19 159,-15 70 1,15-101-405,-7 24-183,9-34-54,1-1 0,-1 1 0,0-1 1,1 1-1,-1-1 0,0 1 0,0-1 1,0 0-1,-2 2 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42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 5472,'2'-2'322,"-1"-1"1,0 1-1,1 1 1,0-1-1,-1 0 1,1 0-1,0 1 0,0-1 1,0 1-1,0-1 1,0 1-1,0 0 1,0 0-1,1 0 1,-1 0-1,0 0 1,1 0-1,-1 1 0,1-1 1,-1 1-1,0 0 1,1 0-1,-1-1 1,1 2-1,3-1 1,-5 1-156,1-1 1,-1 1-1,0 0 1,0 0-1,1-1 1,-1 1 0,0 0-1,0 0 1,0 0-1,0 0 1,0 0-1,0 1 1,-1-1 0,1 0-1,0 0 1,-1 1-1,1-1 1,0 0-1,0 2 1,0 3 110,1-1 0,-1 0 0,0 0 0,0 6 0,0 31 717,-1 0 1,-9 60-1,-17 23-219,3-24-261,12-29-324,3 1-1,3 0 1,6 88 0,0-144-143,1 0 0,1 0 0,0 0 0,1 0 0,1-1 0,1 0 0,13 30 0,-15-40-28,-1 0 0,1 0-1,0 0 1,1 0 0,-1-1 0,1 1 0,0-1 0,1 0 0,-1-1 0,1 0-1,0 1 1,0-2 0,0 1 0,1-1 0,-1 0 0,1 0 0,-1-1-1,1 1 1,0-2 0,0 1 0,11 0 0,-2-1-469,-1 0 1,0-1-1,0-1 1,25-5-1,-34 5-195,0-1 1,0 1-1,0-1 0,0 0 1,-1-1-1,1 1 0,-1-1 0,1-1 1,-1 1-1,0-1 0,0 1 1,-1-1-1,1-1 0,5-6 1,-1-4-1549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3:42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14 105 9792,'-13'-17'3648,"18"17"-2848,8-8-224,-5 5 2431,6-6-1759,14 1 1280,12-4-1472,18 1-224,13-1-512,6-1-96,-9 6-128,-15 2-192,2 5 32,-15 0-2080,-9 0 1184,-4 8-4063,-4 4 2815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13.6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254 1 3328,'-2'2'7550,"-3"6"-5349,-5 12-1504,-65 173 2824,-61 131-2093,135-321-1499,-18 38 108,18-39-269,0 1-1,0-1 0,1 0 0,-1 0 0,0 1 1,1-1-1,0 0 0,0 1 0,0-1 1,0 0-1,0 1 0,0-1 0,0 0 0,2 5 1,11 3-5400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14.1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 3968,'1'-2'3214,"10"14"-1531,17 19-220,-28-30-1455,77 101 2360,-26-43-1412,73 91 888,99 191-373,-211-322-1445,-4-7-432,0 0 0,-1 1 0,0 0 0,-1 0 0,8 28 0,-13-37 82,-1-1 0,1 0 0,-1 0 0,0 0 0,0 0 0,0 1 0,-2 4 0,-9 28-5953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15.3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221 33 1568,'0'0'501,"2"-2"-303,23-15 1725,7 3 3300,-22 14-4293,-3 1 417,-7 0-1255,-1-1 0,0 0 0,0 1 0,1-1-1,-1 1 1,0-1 0,1 1 0,-1 0 0,1-1 0,-1 1-1,1 0 1,-1-1 0,1 1 0,-1 0 0,1-1 0,-1 1-1,1 2 1,-6 5 266,-11 10 244,0-2 0,-1 0 0,-28 18 0,26-20-384,1 1 0,1 0 0,-25 27 0,30-26-104,0 1 0,-21 36 1,30-47-232,1 1 0,0 0 0,0 0 0,1 1 0,0-1 0,0 0 0,1 1 0,0-1 0,0 1 0,0 0 0,2 10 0,-1-15-187,1 0 0,-1-1 1,1 1-1,0 0 0,0 0 1,0-1-1,0 1 0,0 0 1,1-1-1,-1 1 0,1-1 1,0 0-1,-1 0 0,1 1 1,4 2-1,15 15-2053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15.7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 38 5408,'-12'-26'1728,"9"18"-248,5 5-511,11 8 23,-1 0-460,34 10 33,-1 2-1,-1 1 1,-1 3-1,0 1 1,-2 2-1,61 48 1,-3 7 151,113 83-83,-112-88-111,-84-60-1027,-1 0 0,0 1 0,22 30 0,-32-38 11,-1 0 0,0 0 0,0 1 0,5 12 0,-5-7-1669,-1 1-1,1 13 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19.6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212 24 2496,'-1'2'10901,"0"-1"-10855,-1 0 1,1 0-1,0 0 1,0 0-1,-1-1 1,1 1-1,-1 0 0,1-1 1,0 1-1,-1-1 1,1 0-1,-1 1 1,1-1-1,-1 0 0,1 0 1,-3 0-1,-1 0 63,3 1-87,1-1 1,-1 0 0,1 0-1,-1 0 1,0 0-1,1 0 1,-1 0-1,1-1 1,-1 1-1,1 0 1,-1-1-1,1 0 1,-1 1 0,1-1-1,-1 0 1,1 1-1,-1-1 1,1 0-1,0 0 1,0 0-1,-1 0 1,1 0 0,0-1-1,0 1 1,0 0-1,0 0 1,1-1-1,-2-1 1,1 1-47,0 2 21,1 0-1,0 0 0,0-1 1,0 1-1,0 0 1,0 0-1,0 0 0,0 0 1,0 0-1,-1 0 1,1-1-1,0 1 1,0 0-1,0 0 0,0 0 1,0 0-1,0-1 1,0 1-1,0 0 1,0 0-1,0 0 0,0 0 1,0-1-1,0 1 1,0 0-1,0 0 0,0 0 1,0 0-1,0 0 1,0-1-1,0 1 1,0 0-1,1 0 0,-1 0 1,0 0-1,0 0 1,0-1-1,0 1 1,0 0-1,0 0 0,0 0 1,1 0-1,-1 0 1,0 0-1,0 0 0,0-1 1,0-2-29,0 3 32,0 0 1,0 0-1,0 0 0,0 0 1,0 0-1,0-1 1,0 1-1,0 0 0,0 0 1,0 0-1,0 0 1,0 0-1,0 0 0,-1 0 1,1-1-1,0 1 1,0 0-1,0 0 0,0 0 1,0 0-1,0 0 1,0 0-1,-1 0 0,1 0 1,0 0-1,0 0 1,0 0-1,0 0 0,0 0 1,0 0-1,-1 0 1,1 0-1,0 0 0,0 0 1,0 0-1,0 0 1,0 0-1,0 0 0,-1 0 1,1 0-1,0 0 0,0 0 1,0 0-1,0 0 1,0 0-1,0 0 0,-1 0 1,1 0-1,0 1 1,-5 7 25,5-7-27,0 0 0,-1 0-1,0 0 1,1 0 0,-1 0-1,0 0 1,1 0 0,-1 0 0,0 0-1,-1 1 1,-7 4 493,19-8 173,10-8-737,-17 8 51,0 1 1,0-1 0,0 1 0,0 0-1,0-1 1,0 1 0,6-1 0,8-2 14,-14 8 44,-2-3-14,-1 0 0,0-1 0,0 1 0,0 0 0,0 0 0,0 0 0,0 0 0,0 0 0,0-1 0,0 1 0,0 0 0,0 0 0,0 0 0,-1 0 0,1-1 0,0 1 0,-1 0 0,1 0 0,0 0 0,-1-1 0,1 1 0,-1 0 0,0-1 0,0 2 0,0-1 7,0 0 0,0 0 1,0 0-1,0-1 0,0 1 0,0 0 0,0 0 0,0-1 0,-1 1 0,1-1 1,0 1-1,0-1 0,-1 0 0,1 1 0,-2-1 0,-16-3 394,13 0-496,6 3 62,0 0 0,0-1 1,0 1-1,0 0 0,0 0 0,0 0 0,0 0 1,0 0-1,0-1 0,0 1 0,0 0 0,0 0 1,0 0-1,0 0 0,0 0 0,0-1 0,0 1 1,0 0-1,0 0 0,0 0 0,0 0 0,0 0 1,0-1-1,0 1 0,0 0 0,1 0 0,-1 0 1,0 0-1,0 0 0,0 0 0,0 0 0,0 0 1,0-1-1,0 1 0,1 0 0,-1 0 0,0 0 1,0 0-1,3 0-67,0 0 1,0 1 0,0-1-1,0 1 1,0 0 0,5 1-1,-3 0-15,3 2 154,0 0-1,-1 0 1,0 1-1,0-1 1,0 2-1,7 6 0,-10-9 40,-1 0-1,0 0 0,0 0 0,-1 0 0,1 1 0,-1-1 0,1 1 0,-1-1 0,0 1 0,-1 0 0,1 0 0,-1 0 0,1 0 0,0 7 1,-1-6-26,-1-1 0,0 1 0,-1-1 0,1 1 0,-1-1 0,0 1 0,0-1 0,0 1 0,0-1 0,-1 0 0,0 0 1,0 1-1,-4 6 0,-34 47-527,-81 92 1,64-83-3380,25-27 1628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27.1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60 3808,'-1'-35'16037,"2"35"-15905,16 0 189,-15 0-220,89-6 522,-60 3-472,14 0 126,50-6 246,144 6-1,-93 14-447,-146-11-121,0 0-1,0 0 1,-1 0 0,1 0-1,0 0 1,0 0-1,0 1 1,0-1 0,0 0-1,-1 0 1,1 0 0,0 0-1,0 1 1,0-1 0,0 0-1,0 0 1,0 0 0,0 0-1,0 1 1,0-1-1,-1 0 1,1 0 0,0 0-1,0 1 1,0-1 0,0 0-1,0 0 1,0 0 0,0 1-1,0-1 1,1 0 0,-1 0-1,0 0 1,0 1-1,0-1 1,0 0 0,0 0-1,0 0 1,0 0 0,0 1-1,0-1 1,0 0 0,1 0-1,-1 0 1,0 0 0,0 0-1,0 1 1,0-1-1,1 0 1,-1 0 0,0 0-1,-4 0-1296,0 1 0,0-1 0,1 1-1,-1 0 1,0 0 0,0 1-1,-6 3 1,-8 9-3750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27.6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0 108 3904,'0'4'4181,"0"-5"-3904,1 0-1,-1 0 0,0 0 1,1 0-1,-1-1 1,1 1-1,0 0 1,-1 0-1,1 0 1,1-1-1,-1 1 2,-1 0 0,1 0 1,0 0-1,-1 0 0,1 0 0,-1 0 0,1 0 1,-1-1-1,1 1 0,-1-2 1163,1 3-1235,0 0 0,0 0 0,0-1 0,0 1 0,0 0 1,-1-1-1,1 1 0,0 0 0,0-1 0,0 1 0,-1-1 0,2-1 0,9-4 501,25-4-74,0 1 0,65-7-1,-41 7-386,119-15 130,-129 20-263,81 4 1,-114 2-439,23 4 0,-35-5-98,0 0 1,-1 0-1,1 1 1,0 0-1,0 0 1,-1 0-1,1 0 0,6 5 1,-10-5 59,0-1 0,0 0 0,0 1 0,0-1 0,0 1 0,0-1 0,0 1 0,-1-1 0,1 1 0,0-1 1,-1 1-1,0 0 0,1-1 0,-1 1 0,0 0 0,0-1 0,0 1 0,0 2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31.0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 24 2080,'1'-4'5728,"1"3"-5050,14-14 3940,-35 20-2597,19-5-2018,0-1 0,0 1 1,0 0-1,0-1 0,0 1 0,0 0 0,0-1 1,0 1-1,0 0 0,0 0 0,0-1 1,0 1-1,0 0 0,-1-1 0,1 1 1,0 0-1,0 0 0,0-1 0,-1 1 0,1 0 1,0 0-1,0-1 0,0 1 0,-1 0 1,1 0-1,0 0 0,-1 0 0,1-1 0,0 1 1,0 0-1,-1 0 0,1 0 0,0 0 1,-1 0-1,1 0 0,0 0 0,-2 0 411,-12 22-968,5-9-1313,0-4-1818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74 2976,'0'-1'185,"0"0"-1,-1 0 1,1 0 0,0 1-1,0-1 1,-1 0 0,1 0-1,0 0 1,-1 0 0,1 0-1,-1 0 1,1 0 0,-2 0-1,2 0-20,-1 1-1,1-1 0,0 1 1,-1-1-1,1 0 1,0 1-1,-1-1 0,1 1 1,0-1-1,-1 0 0,1 1 1,0-1-1,0 0 1,0 1-1,0-1 0,0 0 1,0 1-1,0-1 0,0 0 1,0 0-1,0 1 1,0-1-1,1 0 0,0-31 3842,-1 19-2417,-1 19-200,1 161 1192,3 308-584,-2-258-1680,-1-165-8402,0-55 7540,0 1 0,0-1 0,1 1 0,-1-1 0,1 1 0,-1 0 0,1-1 0,0 1 0,0 0 0,0-1 0,0 1 0,3-4-1,13-14-2263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34.2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271 636 1568,'0'1'8140,"0"-2"-8040,-4-12 2182,3 13-2052,-10-12 708,10 10-832,-1 0 0,0 0 0,0 0 0,0 0-1,0 0 1,0 0 0,0 0 0,0 1 0,-1-1-1,1 1 1,0-1 0,-1 1 0,1 0 0,-1 0 0,0 0-1,1 0 1,-1 1 0,-5-1 0,-6 1 44,2-1 86,0 2 0,-12 1 1,19-2-190,1 1 0,0 1 1,0-1-1,0 0 1,0 1-1,0 0 1,0 0-1,0 0 1,-4 4-1,0 0-18,1 1-1,0 0 1,0 1-1,1-1 1,0 1-1,0 0 1,1 1-1,0 0 1,0 0-1,-5 14 1,4-6 75,0 2 1,1-1 0,1 1 0,-2 29-1,5-38-66,1-1-1,0 1 1,1 0-1,0-1 1,1 0-1,0 1 1,4 13-1,-4-18 2,0-1 1,-1 0-1,2 1 1,-1-1-1,0 0 1,1 0-1,0 0 1,0 0-1,0-1 1,0 1-1,0-1 1,1 0-1,0 1 1,-1-2-1,1 1 1,7 3-1,-7-4 26,-1-1-1,1 0 1,0 0 0,0-1-1,0 1 1,0-1-1,0 0 1,-1 0 0,1 0-1,0 0 1,0-1 0,0 0-1,0 0 1,-1 0-1,1 0 1,6-3 0,-3 1-13,-1 0 1,0-1 0,1 0 0,-1 0-1,-1 0 1,1-1 0,-1 0 0,6-6-1,5-8 24,-2-1-1,0-1 1,13-26-1,29-71 193,-53 111-267,12-25 56,-1-1 1,-2 0-1,15-66 0,-19 37-77,-2 0-1,-3-1 1,-2 1 0,-3 0-1,-14-85 1,15 133-70,1 11 21,0 1 1,0 0 0,0-1 0,-1 1 0,1-1 0,0 1 0,-1 0-1,1 0 1,-1-1 0,0 1 0,0 0 0,-2-4 0,3 6 58,0 0 1,0 0 0,0 0-1,0 0 1,-1 0 0,1-1-1,0 1 1,0 0 0,0 0-1,0 0 1,0 0-1,0 0 1,0 0 0,-1 0-1,1 0 1,0 0 0,0 0-1,0 0 1,0 0 0,0 0-1,0 0 1,-1 0-1,1 0 1,0 0 0,0 0-1,0 0 1,0 0 0,0 0-1,0 1 1,0-1 0,0 0-1,-1 0 1,1 0 0,0 0-1,0 0 1,0 0-1,0 0 1,0 0 0,0 0-1,0 0 1,0 0 0,0 1-1,0-1 1,0 0 0,-1 0-1,1 0 1,0 0-1,0 0 1,0 0 0,0 0-1,0 1 1,0-1 0,-2 6-58,1 0 1,0 1-1,0-1 1,-1 12-1,1-1 64,-2 36 327,2 1 0,3 0 0,13 85 0,35 116 617,-10-59-602,-9-74-1505,-23-93-2266,-3-58-7175,-9-12 6975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34.8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335 3 3328,'13'-3'10240,"-13"6"-9968,-1 0 1,1 0-1,-1 0 1,0 0-1,0 0 1,0 0-1,0-1 1,-3 6-1,-17 24 750,7-10-294,-18 32-29,-85 133 831,40-61-619,65-104-680,2 1 0,0 1 0,-10 42 0,12-32-22,2-1-1,1 1 1,1 0 0,2 0-1,2 1 1,7 60 0,-4-77-207,1 0 1,1 0-1,0 0 1,1-1-1,17 33 1,-15-37-248,0-1 1,0 0-1,1-1 0,0 0 1,1 0-1,0-1 1,1 0-1,17 12 1,17 2-5969,-22-12 3445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35.7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173 47 5152,'-1'0'163,"1"0"1,-1 0-1,0 0 1,1-1 0,-1 1-1,0 0 1,1 0-1,-1-1 1,0 1-1,1 0 1,-1-1-1,1 1 1,-1-1-1,1 1 1,-1-1 0,1 1-1,-1-1 1,1 1-1,-1-1 1,1 1-1,0-1 1,-1 1-1,1-1 1,0 0-1,0 1 1,-1-1 0,1 0-1,0 1 1,0-1-1,0 0 1,0 1-1,0-1 1,0 0-1,0 1 1,0-1-1,0 0 1,0 0-1,0 1 1,1-2 0,-1 0 627,0 1-695,0 1-1,0-1 1,0 1 0,-1-1-1,1 1 1,0 0 0,0-1-1,0 1 1,0-1 0,0 1-1,-1 0 1,1-1 0,0 1-1,0 0 1,-1-1 0,1 1-1,0 0 1,0-1 0,-1 1-1,1 0 1,0 0 0,-1-1-1,1 1 1,0 0 0,-1 0-1,1-1 1,-1 1 0,1 0-1,0 0 1,-1 0 0,1 0-1,-1 0 1,1 0-1,0 0 1,-1 0 0,1 0-1,-1 0 1,1 0 0,-1 0-1,1 0 1,0 0 0,-1 0-1,1 0 1,-1 0 0,1 1-1,0-1 1,-1 0 0,1 0-1,0 0 1,-1 1 0,-20 11 870,7 0-653,1 0-1,1 1 1,0 0-1,-13 20 1,19-24-252,1 0 0,0 1 0,0-1 0,1 1 0,0 0 0,1 0 0,0 0 0,-2 18 0,1 3 40,2 0 1,2 57-1,2-73-12,0 0 0,1 0-1,0 0 1,1 0-1,1 0 1,0-1 0,14 25-1,-14-29-60,1-2 0,1 1 0,0-1-1,0 0 1,1 0 0,0-1 0,0 0-1,0 0 1,1-1 0,0 0-1,0-1 1,1 0 0,0 0 0,0-1-1,15 4 1,-6-3 81,0 0 1,0-2-1,0 0 0,1-1 0,-1-2 0,1 1 0,33-6 1,-41 3-63,-1-1 0,0 0 1,0 0-1,0-2 0,0 1 1,0-1-1,-1-1 0,0 0 1,-1 0-1,1-1 0,-1 0 1,16-16-1,0-5 64,-1 0 1,34-54-1,-47 65-74,-1 0 1,-1 0-1,0 0 1,6-22-1,-12 32-35,-1-1 0,0 1 0,0-1 0,-1 0-1,0 0 1,0 0 0,-1 1 0,0-1 0,0 0 0,-1 0 0,0 0 0,-1 0-1,-2-9 1,-1 4-42,-1 0 1,0 1-1,0 0 0,-2 0 0,1 0 0,-1 1 0,-1 0 0,-11-10 0,13 14-6,0 0-1,-1 0 0,0 1 1,-1 1-1,1-1 1,-1 1-1,0 1 0,0 0 1,-1 0-1,1 1 0,-1 0 1,-10-2-1,-1 2 29,1 0-1,-1 2 1,-40 1 0,52 1-237,0 0 1,0 1 0,0-1-1,1 2 1,-1-1 0,1 1-1,0 1 1,-1-1 0,2 1-1,-1 1 1,-14 9 0,20-11-240,0-1 1,-1 0 0,1 1-1,0 0 1,0-1 0,0 1-1,0 0 1,1 0 0,-1 0 0,1 0-1,0 0 1,0 1 0,0-1-1,0 0 1,0 1 0,1-1-1,0 0 1,-1 1 0,1-1-1,0 0 1,1 7 0,6 16-4371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36.2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19 5888,'-1'-1'149,"0"1"1,0-1-1,1 0 1,-1 1-1,1-1 1,-1 0-1,0 1 1,1-1-1,-1 0 1,1 0-1,0 0 1,-1 1-1,1-1 1,0 0-1,-1 0 1,1-1-1,0 2 12,1-1-1,0 1 1,-1-1-1,1 1 1,-1 0-1,1-1 1,0 1-1,-1 0 1,1 0-1,-1-1 1,1 1-1,0 0 1,0 0-1,-1 0 1,1 0-1,0 0 1,-1 0-1,1 0 1,0 0-1,-1 0 1,1 0-1,0 1 1,-1-1-1,1 0 1,1 1-1,2 0 142,-1 0-1,1 0 1,0 1 0,-1-1-1,1 1 1,-1 0-1,0 0 1,0 1 0,0-1-1,0 0 1,5 6-1,2 3 426,15 20-1,99 162 2535,-37-52-2970,-76-124-440,-8-11-961,0 0 1,1-1 0,6 8 0,-1-57-14027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37.2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73 2560,'-14'-28'12741,"14"27"-12407,-1 0 0,1 0 0,-1 0 1,1-1-1,-1 1 0,1 0 0,0 0 0,0 0 0,-1 0 1,1-1-1,0 1 0,0 0 0,1-3 0,-1 4-244,0-1 0,0 0 0,0 1 0,1-1 0,-1 1 1,0-1-1,1 1 0,-1-1 0,0 1 0,1-1 0,-1 1 0,1 0 0,-1-1 0,1 1 0,-1-1 0,1 1 0,-1 0 0,1-1 0,0 1 0,4-1-112,-1 0 0,0 0 0,0 0 0,0 1-1,0 0 1,7 0 0,3 0 412,473-12 1097,-341 13-4083,-175 8-5933,17-3 6797,-23 7-4113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39.6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400 1 5312,'0'0'11914,"-1"8"-10469,0-4-1330,-1-1-1,0 1 1,0-1-1,0 1 1,0-1-1,0 0 0,-4 3 1,-6 10 217,-10 16-15,-8 14 85,-57 65-1,38-55-201,18-21-174,-45 42-1,63-64-136,-21 23 0,9-1-3870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40.0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14 6560,'-18'-14'2117,"40"22"3278,-2-1-4763,63 21 779,-17-5-96,65 31 1,-109-43-1137,-1 1 0,-1 0 0,0 2 0,0 0 0,-2 1 0,33 34 0,-30-24 6,-1 2-1,0 1 0,-3 0 0,0 1 1,-2 1-1,-1 0 0,-1 2 0,-2-1 1,-1 1-1,7 41 0,-15-66-186,-1 1 1,0 0-1,0 0 0,-1 0 1,0 0-1,0 0 0,-1 0 1,0-1-1,-1 1 0,1 0 1,-1 0-1,-1-1 0,0 1 1,0-1-1,-7 12 0,4-8-634,-3 4-1775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41.1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6 120 5216,'0'-1'104,"-1"0"1,1 1-1,0-1 0,-1 0 1,1 0-1,0 0 1,0 0-1,0 1 1,0-1-1,0 0 0,0 0 1,0 0-1,0 0 1,0 0-1,0 1 0,0-1 1,0 0-1,1 0 1,-1 0-1,0 1 0,1-1 1,0-1-1,0 1 47,0 1-1,0-1 1,0 0-1,0 1 1,0-1 0,0 1-1,1-1 1,-1 1-1,0 0 1,0 0 0,1-1-1,-1 1 1,0 0-1,0 0 1,3 0-1,-2 1 9,-1-1 0,1 0 0,-1 1-1,0-1 1,1 1 0,-1 0 0,1-1-1,-1 1 1,0 0 0,1 0-1,-1 0 1,0 0 0,0 0 0,0 0-1,0 0 1,0 0 0,0 0 0,0 1-1,0-1 1,0 0 0,-1 1 0,1-1-1,0 2 1,1 2 50,0 0 1,0-1-1,-1 1 0,0 0 0,0 0 1,1 7-1,0 181 2046,-3-102-1860,-3 129 1173,-1-172-512,-1-62-583,1 0 0,-6-24 0,1-15-501,-4-60 0,3-58-478,11 160 471,-1-111-37,1 72 32,0 42 30,0 0 1,0 0 0,1 0-1,0 0 1,0 0 0,1 0-1,0 1 1,1-1 0,-1 0-1,2 1 1,7-15 0,-11 22 13,0 0 1,0 0 0,0-1-1,1 1 1,-1 0 0,0 0-1,0 0 1,1-1 0,-1 1-1,0 0 1,0 0 0,1 0-1,-1 0 1,0-1 0,1 1-1,-1 0 1,0 0 0,1 0-1,-1 0 1,0 0 0,0 0-1,1 0 1,-1 0 0,0 0-1,1 0 1,-1 0 0,0 0-1,1 0 1,9 7 37,6 17-35,-13-20 17,17 28 132,-2 1 1,-1 1 0,-2 0 0,16 53 0,5 74 67,1 5 266,-27-123-198,-8-33-229,0 1-1,0-1 1,1 0-1,1 0 0,5 12 1,-5-7-47,-4-14 395,5-5 10,-1-3-358,-1 0 1,0 0-1,0 0 0,0 0 1,-1-1-1,0 1 0,1-12 1,1 4-43,20-130 241,5-24 47,-16 120-495,3 2 1,1 0 0,32-59-1,-48 104 77,14-33-1456,-12 15-1454,-3 19 2647,0 0 1,0 1-1,-1-1 0,1 0 0,0 0 1,-6-8-3719,-1 3 1488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42.2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16 6656,'0'-1'120,"-1"1"0,1-1 0,-1 0 0,1 1-1,0-1 1,-1 1 0,1-1 0,0 0 0,0 1 0,0-1 0,-1 0 0,1 1 0,0-1 0,0 0 0,0 1 0,0-1 0,0 0 0,0 1-1,0-1 1,0 0 0,1 0 0,-1 1-26,1 0 0,0-1 0,0 1 0,-1 0-1,1 0 1,0 0 0,0 0 0,-1 0 0,1 0 0,0 0-1,0 0 1,-1 0 0,1 1 0,0-1 0,-1 0 0,1 0-1,0 1 1,-1-1 0,1 0 0,0 1 0,-1-1 0,1 1-1,0 0 1,2 1 154,1 0-1,-1 0 0,0 1 1,0-1-1,0 1 0,0 0 0,-1 0 1,1 0-1,1 4 0,19 34 795,-8-12-381,128 203 2448,-115-191-2747,-3 1 0,-2 1-1,21 52 1,-19-29-64,25 107 0,-45-152-239,-2 0 1,0 1-1,-1-1 1,-1 1-1,-1-1 0,-1 1 1,-8 41-1,2-34-81,-1 0-1,-2 0 1,-1 0-1,-27 51 1,26-58-485,-2 4-1329,-1 0-1,-35 47 1,47-69 1368,-1-1 0,0 1 0,0 0 1,0-1-1,0 0 0,-5 3 0,2-2-1132,-1-1-1,1 0 1,-10 1-1,17-4 1593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21.8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 6 2560,'11'-6'12188,"-17"13"-9610,-18 10-3426,10-7 1553,-4 6-530,0 1 0,2 0 0,0 1 0,1 1 0,0 1 0,2 0 0,0 0 0,-17 42-1,5-1 285,-33 127-1,55-178-445,-10 46 54,12-49-44,0 0 0,0 1 0,1-1 0,-1 0 1,2 10-1,0-15-178,-1 0-1,1 1 1,0-1 0,-1 0 0,1 0 0,0 0-1,0-1 1,0 1 0,2 2 0,5 7-779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446 0 4064,'-3'1'396,"0"0"0,0 0-1,0 0 1,0 0 0,0 0 0,0 1 0,1-1 0,-1 1-1,0 0 1,1-1 0,-1 2 0,1-1 0,0 0 0,0 0-1,-3 4 1,-17 14 807,-35 15 354,-1-2 0,-80 33 1,127-61-1404,2-1-8,0 0 0,1 1-1,-1-1 1,1 2 0,0-1 0,0 1 0,1 1-1,-9 8 1,14-11-118,0 0 1,0 0-1,0 0 0,0 0 0,1 0 0,0 0 0,0 0 1,0 0-1,1 1 0,-1 6 0,0-5 120,1 0 0,-1 0 1,0 0-1,-4 9 0,4-7 156,1-7-264,0-1 0,0 0 0,0 1 0,0-1 0,0 0 0,0 1 0,0-1 0,0 0 0,0 1 0,0-1 0,0 0 0,0 0 0,-1 1 0,1-1 0,0 0 0,0 1 0,0-1 0,0 0 0,0 0 0,-1 1 0,1-1 0,0 0 0,0 0 0,0 1 0,-1-1 0,1 0 0,0 0 0,0 0 0,-1 1 0,1-1 0,0 0 0,0 0 0,-1 0 0,1 0 0,0 0 0,-1 0 0,1 0 0,0 0 0,-1 0 0,1 0 0,0 0 0,0 0 0,-1 0 0,1 0 0,-1 0 0,7 1 102,0 0 1,-1 0 0,1 0-1,-1 0 1,1 1 0,-1 0-1,0 0 1,0 1 0,0-1-1,0 1 1,5 4 0,29 23-129,-1 2 0,-2 2 0,36 43 1,3 3 152,42 44 307,-106-111-456,0 0 0,11 19 0,-8-6-5005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24.1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27 2720,'1'-26'5007,"-1"26"-4911,1 0 0,-1 0 0,0 0 0,0 0 0,1 0 0,-1 0 0,0 0 0,0 0 1,1 0-1,-1 0 0,5 2 996,5 3 178,54 59 309,-36-35-910,59 48 1,-21-31-92,42 32-26,-90-63-334,0 1-1,-1 1 0,25 32 1,-23-21 58,-1 1 0,-1 0 1,13 34-1,32 98 514,-42-105-515,42 126 744,-59-170-1009,1 0 1,-2 0 0,0 1-1,0-1 1,-1 0 0,-1 17-1,-4-13-1237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25.1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348 563 3808,'0'-2'117,"1"1"0,-1-1-1,0 1 1,1-1 0,-1 0 0,0 1 0,0-1 0,-1 0-1,1 1 1,0-1 0,0 1 0,-2-3 0,0-13 1500,2 15-1439,-1 1 1,1 0-1,0 0 1,-1 0-1,1-1 0,-1 1 1,1 0-1,-1 0 1,1 0-1,-1 0 1,0 0-1,1 0 1,-1 0-1,0 0 1,0 0-1,0 0 0,0 0 1,0 1-1,0-1 1,0 0-1,0 1 1,0-1-1,0 1 1,0-1-1,-1 1 1,1-1-1,0 1 0,0 0 1,-1-1-1,1 1 1,0 0-1,-2 0 1,-1 0 64,-1-1 0,0 1 0,0 0 0,0 0 1,1 1-1,-1-1 0,-6 2 0,2 2-122,0-1 1,0 1-1,0 1 0,1 0 0,-1 0 0,-10 9 0,-42 42 461,41-35-419,0 1 0,-22 32 0,34-41-114,0-1 0,1 2 0,0-1 0,1 1 0,0 0 0,-4 19-1,9-29-40,0 1-1,0 0 0,1-1 1,-1 1-1,1 0 0,0-1 0,1 1 1,-1 0-1,1-1 0,0 1 1,0-1-1,0 1 0,1-1 1,0 0-1,2 6 0,0-4 25,-1-1 0,1 0 0,0 0 0,0 0 0,1 0 0,0-1 0,-1 0 0,1 0 0,1 0 0,6 4 0,-2-3 68,0 0 0,0-1 0,0 0 0,0 0 1,1-1-1,0-1 0,0 0 0,0 0 0,0-1 1,0 0-1,0-1 0,20-2 0,-25 1-64,0 0 0,0-1 0,0 0 1,-1 0-1,1 0 0,-1-1 0,1 0 0,-1 0 0,0 0 0,0-1 0,0 0 1,0 0-1,-1 0 0,0 0 0,0-1 0,0 1 0,0-1 0,-1 0 0,1 0 1,-1-1-1,3-8 0,4-7-62,-2-1 0,-1-1 0,0 0 1,5-38-1,3-97-91,-13 79 21,-3 1 0,-22-152 0,-3 50-650,24 173 369,0 14 92,9 52 179,26 160 1044,-6-58-484,-23-132-341,31 284 387,-35-292-550,-2 29 1,0-5-3649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25.9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0 242 6720,'1'-1'148,"-1"1"1,1-1 0,-1 0-1,1 0 1,-1 0 0,1 0-1,-1 1 1,1-1 0,0 0-1,0 0 1,-1 1 0,1-1-1,0 1 1,0-1 0,0 1-1,0-1 1,0 1-1,-1-1 1,1 1 0,0 0-1,0-1 1,0 1 0,0 0-1,0 0 1,0 0 0,1 0-1,0 0 38,0 1-1,0 0 0,-1-1 1,1 1-1,0 0 0,-1 0 0,1 0 1,-1 0-1,1 0 0,-1 0 1,0 0-1,1 1 0,0 1 1,3 3 122,0 0 0,-1 1 0,0-1 0,0 1 0,-1 0 0,0 0 0,4 14 0,10 57 439,-14-66-652,19 150 396,-7-32 54,-8-62 131,-6-63-567,-1-2-4,1 0 0,-1 1 0,0-1 0,1 0-1,-1 0 1,-1 0 0,1 0 0,0 1 0,-2 3-1,2-7-90,0 0 1,0 0-1,0 0 0,-1 0 0,1 0 0,0 0 0,0 0 0,0 1 0,0-1 0,0 0 0,0 0 0,-1 0 0,1 0 0,0 0 0,0 0 1,0 0-1,0 0 0,0 0 0,0 0 0,-1 0 0,1 0 0,0 0 0,0 0 0,0 0 0,0-1 0,0 1 0,-1 0 0,1 0 0,0 0 1,0 0-1,0 0 0,0 0 0,0 0 0,0 0 0,0 0 0,0 0 0,-1 0 0,1-1 0,0 1 0,0 0 0,0 0 0,0 0 0,0 0 0,0 0 1,0 0-1,0-1 0,0 1 0,0 0 0,0 0 0,0 0 0,0 0 0,0-1 0,-5-9 216,-3-19-48,0-1-1,-3-38 1,3 22-129,-49-230-325,21 30-352,36 243 621,-1 0-55,1 0 0,-1 0 0,1 1 0,0-1-1,0 0 1,0 0 0,0 0 0,1 0 0,-1 0 0,1 1 0,0-1 0,0 0 0,1-3 0,-2 6 52,0 0 0,0 0 0,1 0 1,-1 0-1,0 0 0,0-1 0,0 1 1,0 0-1,0 0 0,1 0 0,-1 0 1,0 0-1,0 0 0,0 0 0,0 0 1,1 0-1,-1 0 0,0 0 0,0 0 1,0 0-1,0 0 0,1 0 0,-1 0 1,0 0-1,0 0 0,0 0 0,0 0 0,1 0 1,-1 0-1,0 0 0,0 0 0,0 1 1,0-1-1,0 0 0,1 0 0,-1 0 1,0 0-1,0 0 0,0 0 0,0 1 1,0-1-1,0 0 0,0 0 0,0 0 1,1 0-1,-1 1 0,7 10-45,-2-4 15,142 201 479,-130-178-319,-2 0 1,21 57-1,12 69 256,-30-90 17,41 99 0,-57-162-318,0 1 0,-1-1 0,1 0 0,1 1 1,-1-1-1,0 0 0,1-1 0,-1 1 0,1 0 0,0-1 1,0 1-1,4 2 0,-7-5-63,1 0 0,-1 0 0,0 0 0,1 0 0,-1 0 0,0 0 0,1 0 0,-1 0 0,0 0 0,1 0 0,-1 0 0,0 0 0,1-1 0,-1 1 0,0 0 0,1 0 0,-1 0 0,0 0 0,1 0 0,-1-1 0,0 1 0,0 0 0,1 0 0,-1-1 0,0 1 0,0 0 0,1 0 0,-1-1 0,0 1 0,0-1 0,6-9 245,-5 5-181,1-1 0,-1 0 0,-1 0 0,1 0 1,-1-6-1,1 0-11,5-108 21,7 1 1,47-205 0,-48 268-446,11-36-1259,-17 76-327,11-26 0,-9 31-821,-7 11 2370,-1-1 294,0 1 0,0 0 0,1 0 0,-1 0 0,0 0 0,0 0 0,1 0 0,-1 0 0,0 0 0,1 0 0,-1 0 0,0 0 0,0 0 0,1 0 0,-1 0 0,0 0 0,0 0 0,1 0 0,-1 0 0,0 0 0,1 0 0,-1 0 0,0 1 0,0-1 0,0 0 0,3 2-882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5:46.1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 0 2144,'-43'1'18047,"70"6"-17331,1-1 0,-1-1-1,32 1 1,5 1-288,-44-4-813,-2-1 832,31 8 1,-19 2-2158,-27-10 903,0 0 0,0 1 0,0-1 0,-1 0 1,1 1-1,3 4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6:07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185 204 2400,'4'4'4951,"-3"-4"-4850,-1-1-1,0 0 0,0 1 1,0-1-1,0 0 0,0 1 0,1-1 1,-1 0-1,-1 0 0,1 1 1,0-1-1,0 0 0,0 1 1,0-1-1,0 0 0,-1 0 1,1 1-1,0-1 0,0 1 0,-1-1 1,1 0-1,-1 0 0,-1-2-45,0 1 0,0 0-1,-1 0 1,1 1-1,0-1 1,-1 0 0,1 1-1,-1-1 1,1 1-1,-1 0 1,1 0-1,-1 0 1,0 0 0,0 0-1,0 0 1,0 1-1,1 0 1,-1-1 0,0 1-1,-5 1 1,1-1 46,1 1 0,0 0 1,1 0-1,-1 0 1,0 1-1,0 0 0,0 0 1,1 1-1,-8 4 0,9-5-77,0 0-1,0 0 0,1 1 0,-1 0 1,1 0-1,0 0 0,0 0 1,0 0-1,0 1 0,1 0 1,-1-1-1,1 1 0,0 0 0,0 0 1,0 0-1,1 0 0,-1 0 1,0 5-1,-2 16 9,1-1 0,2 1 0,0 0 0,1 0 0,2-1 0,1 1 0,9 41 0,-10-60-3,0 0 0,0 0 0,0 0 0,1 0 0,0 0 0,0 0 0,1-1 0,-1 1 0,7 6 0,-7-9 23,0 0-1,0-1 1,1 1-1,-1 0 1,0-1-1,1 0 1,0 0-1,-1 0 1,1 0-1,0-1 1,0 0 0,0 1-1,0-1 1,0-1-1,7 2 1,7-2 79,-1 0 1,0-2 0,0 0 0,28-6 0,66-28 254,-89 27-346,-1-2 1,0-1-1,0 0 1,32-27 0,-44 33 0,-1-1 0,-1 0 1,1-1-1,-1 1 0,0-1 1,-1-1-1,9-15 0,-14 23-48,0 0-1,-1 0 0,1 0 1,-1 0-1,0 0 0,1 0 1,-1 0-1,0 0 0,0-1 1,0 1-1,0 0 0,0 0 1,0 0-1,0-2 0,0 3-1,0-1 0,0 1 0,0 0 0,0 0 0,0 0-1,0 0 1,0 0 0,-1 0 0,1 0 0,0 0 0,0 0 0,0 0-1,0 0 1,0-1 0,0 1 0,0 0 0,-1 0 0,1 0 0,0 0-1,0 0 1,0 0 0,0 0 0,0 0 0,0 0 0,0 0-1,-1 0 1,1 0 0,0 0 0,0 0 0,0 0 0,0 0 0,0 0-1,0 1 1,0-1 0,-1 0 0,1 0 0,0 0 0,0 0 0,0 0-1,-8 8-234,-2 5 231,1 0-1,0 1 1,1-1 0,0 2-1,1-1 1,1 1 0,-8 27-1,14-41 35,0 1-1,0 0 0,0-1 0,0 1 1,0 0-1,0-1 0,1 1 1,-1-1-1,1 1 0,-1 0 1,1-1-1,-1 1 0,1-1 0,0 1 1,0-1-1,0 0 0,0 1 1,0-1-1,0 0 0,0 1 1,2 0-1,3 4 59,1-1-1,-1-1 1,8 5 0,-13-8-78,1 0 35,0-1 1,0 1-1,-1 0 1,1-1-1,0 1 1,0-1-1,0 0 1,0 1-1,0-1 1,0 0-1,0 0 1,0 0-1,0-1 0,0 1 1,0 0-1,0-1 1,0 0-1,2 0 1,4-2 114,1-1-1,11-7 1,-15 8-165,-2 1 32,-1 0 1,1 0 0,-1-1 0,0 1 0,1-1 0,-1 1 0,-1-1-1,1 0 1,0 0 0,-1 1 0,1-1 0,-1 0 0,0 0 0,0-1-1,0 1 1,0 0 0,0 0 0,-1 0 0,0-1 0,0 1 0,1 0-1,-2-1 1,1 1 0,0 0 0,-1 0 0,0-1 0,-1-4-1,-1 2-21,0 0-1,0 0 0,0 0 0,0 1 0,-1-1 0,0 1 0,0 0 1,-1 0-1,-6-5 0,8 7-20,-1 1 1,0-1-1,0 1 1,0 0-1,0 0 1,-1 0-1,1 0 1,-1 1-1,1-1 1,-1 1-1,1 1 1,-1-1-1,-9 0 1,5 1-135,11 1 44,15-3 82,0-2 84,0-1 0,-1-1 0,1 0 1,26-15-1,-30 14-61,0 0 1,1 1 0,0 0-1,1 1 1,-1 1 0,30-5-1,-43 8 19,1 1-1,-1 0 0,1 0 1,0 0-1,-1 0 1,1 0-1,-1 1 1,1-1-1,-1 0 0,1 1 1,-1-1-1,1 1 1,-1-1-1,1 1 1,-1 0-1,1 0 0,-1-1 1,0 1-1,0 0 1,1 0-1,-1 1 0,0-1 1,0 0-1,0 0 1,0 0-1,0 1 1,0-1-1,-1 0 0,1 1 1,0-1-1,-1 1 1,1-1-1,-1 1 1,1 1-1,0 2 20,0-1 0,-1 1 0,0 0 1,0-1-1,0 1 0,-1-1 0,1 1 0,-1-1 0,0 1 1,-3 7-1,-1 2 32,-3 7 182,0-1-1,-1 1 1,-1-1 0,-13 19-1,31-50-49,2 1 0,10-10 0,-16 17-294,-1-1-1,1 1 1,0 0-1,0 0 1,1 0-1,-1 1 1,0-1-1,1 1 0,0 0 1,-1 1-1,1-1 1,9-1-1,-13 3 76,1 0 1,-1 1-1,1-1 0,-1 1 1,1-1-1,-1 1 0,0-1 1,1 1-1,-1 0 0,0-1 1,0 1-1,1 0 0,-1 0 1,0 0-1,0 0 0,0 0 1,0 0-1,0 0 0,1 2 0,16 28-171,-12-18 44,-4-9 172,1 0 0,-1-1 0,1 1 0,0 0 0,-1-1 0,2 0 0,2 3 0,-4-4 68,1-1-1,-1 1 0,0-1 0,0 0 1,1 0-1,-1 0 0,1 0 0,-1-1 1,1 1-1,-1-1 0,1 1 1,-1-1-1,5 0 0,-1 0-22,-1-1 1,1 1-1,-1-1 0,0 0 1,1 0-1,-1-1 0,0 0 1,0 0-1,0 0 0,0-1 0,5-3 1,4-3-22,-1-2 0,16-15 0,-24 22-37,6-9-1,0 0 0,-1 0 0,0-1 0,12-24 1,-10 18-6,8-11-35,6-11-122,-26 42 126,0-1-1,0 0 0,1 1 0,-1-1 1,0 1-1,1-1 0,-1 1 0,0-1 1,1 0-1,-1 1 0,1-1 0,-1 1 0,1 0 1,-1-1-1,1 1 0,-1-1 0,1 1 1,0-1-1,0 1 14,-1 1 1,0-1 0,0 0-1,1 0 1,-1 0-1,0 0 1,1 0 0,-1 1-1,0-1 1,0 0-1,1 0 1,-1 0 0,0 1-1,0-1 1,0 0-1,1 0 1,-1 1 0,0-1-1,0 0 1,0 0-1,0 1 1,0-1 0,1 0-1,-1 1 1,0-1-1,0 1 1,5 27-390,-5-24 421,1 15-59,-1 0 0,-4 28 0,1-7 57,2-25 56,0-1 0,-1 0 0,0 0-1,-1 0 1,-1 0 0,-10 26 0,12-37 68,0 1-1,0 0 1,0-1 0,-1 1 0,0-1-1,0 0 1,0 0 0,0 0 0,0 0-1,-7 4 1,10-7-126,-1 0 0,1 0-1,0 0 1,-1 0 0,1 1 0,-1-1-1,1 0 1,0 0 0,-1-1 0,1 1-1,-1 0 1,1 0 0,0 0 0,-1 0 0,1 0-1,-1 0 1,1 0 0,0-1 0,-1 1-1,1 0 1,0 0 0,-1 0 0,1-1-1,0 1 1,-1 0 0,1-1 0,0 1-1,0 0 1,-1-1 0,1 1 0,0 0-1,0-1 1,0 1 0,-1 0 0,1-1-1,0 1 1,0-1 0,0 1 0,-5-17 20,5 14-68,1-1-1,-1 1 1,1 0 0,0-1 0,0 1 0,0 0 0,0 0-1,0-1 1,1 1 0,-1 0 0,1 0 0,0 1-1,0-1 1,0 0 0,0 1 0,1-1 0,-1 1 0,5-4-1,-6 4 0,1 0-1,0 1 0,0-1 0,0 0 1,0 1-1,0 0 0,0-1 0,0 1 0,0 0 1,0 0-1,1 0 0,-1 0 0,1 0 1,-1 1-1,0-1 0,1 1 0,-1 0 0,1-1 1,-1 1-1,1 0 0,-1 0 0,1 1 1,4 0-1,15 6-253,-20-6 304,1 0 0,-1 0 0,0 0 0,1 0 0,-1-1 0,1 1 0,-1-1-1,1 0 1,0 1 0,-1-1 0,1 0 0,-1 0 0,1-1 0,0 1 0,-1-1 0,3 0 0,8-3 223,-10 4-204,-1-1 0,1 1 1,-1-1-1,0 0 0,1 0 0,-1 0 0,0 0 0,0 0 0,0-1 0,3-2 0,2-3 21,0 0 0,-1-1-1,0 0 1,0-1-1,-1 1 1,8-17-1,19-60 212,-21 51-238,7-13 95,23-76 2,-39 113-126,-1-1-1,1 1 0,-2-1 0,1 1 0,-2 0 0,1-1 0,-1 1 0,-1-1 1,-3-12-1,4 14-109,1-2-392,0 11 498,0 0-1,0 0 0,0 0 0,0 1 1,0-1-1,0 0 0,0 0 0,0 0 1,-1 0-1,1 0 0,0 0 0,0 0 0,0 0 1,0 0-1,0 1 0,0-1 0,0 0 1,0 0-1,0 0 0,0 0 0,0 0 1,0 0-1,0 0 0,0 0 0,-1 0 1,1 0-1,0 0 0,0 0 0,0 0 0,0 0 1,0 0-1,0 0 0,0 0 0,0 0 1,0 0-1,-1 0 0,1 0 0,0 0 1,0 0-1,0 0 0,0 0 0,0 0 1,0 0-1,0 0 0,0 0 0,-1 0 1,1 0-1,0 0 0,0 0 0,0 0 0,0 0 1,0 0-1,0 0 0,0 0 0,0 0 1,0 0-1,0 0 0,0 0 0,0-1 1,-1 1-1,1 0 0,0 0 0,0 0 1,0 0-1,0 0 0,0 0 0,0 0 0,-2 4-30,0 1-1,0 0 1,1-1-1,-1 1 1,0 9-1,0-3 39,-11 64 486,4-14-56,-13 107 95,12-78-470,5 28 653,5-117-692,0 0 2,-5-49-16394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6:07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24 131 4384,'-9'-6'1027,"-2"-2"-190,11 7-784,-1 1 0,1 0 1,0 0-1,0 0 0,-1-1 0,1 1 1,0 0-1,0 0 0,0-1 0,0 1 1,-1 0-1,1 0 0,0-1 0,0 1 1,0 0-1,0-1 0,0 1 0,0 0 0,0-1 1,0 1-1,0 0 0,0 0 0,0-1 1,0 1-1,0 0 0,0-1 0,0 1 1,0 0-1,0-1 0,0 1 0,3-5 1361,-3 4-1219,1 0 1,-1 1 0,1-1 0,-1 0-1,1 0 1,-1 1 0,1-1 0,-1 0-1,1 1 1,0-1 0,-1 1 0,1-1 0,0 1-1,0-1 1,0 1 0,0-1 0,11-3 319,-1 0 1,0 1-1,1 0 1,-1 1-1,23-2 1,3-1 1,77-17 403,20-3-656,-134 25-269,39-8-1012,-37 7 404,0 1 0,0-1 0,0 0 0,0 0 0,0 0 0,0-1 0,0 1 1,2-2-1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6:09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269 402 2976,'-1'-1'156,"1"0"0,0 0 0,-1 1 0,1-1 0,0 0 0,0 0 0,0 0 0,0 0 0,0 1 0,0-1 0,0 0 0,0 0 0,0 0 0,0 1 1,0-1-1,0-1 0,0-15 3237,0 16-3301,-1 0-1,1 1 1,0-1 0,-1 0-1,1 1 1,-1-1-1,1 1 1,-1-1-1,1 0 1,-1 1-1,1 0 1,-1-1-1,0 1 1,1-1-1,-1 1 1,0 0 0,1-1-1,-1 1 1,0 0-1,1-1 1,-1 1-1,0 0 1,0 0-1,1 0 1,-2 0-1,-5 0 146,-1-1-1,1 2 1,0-1-1,-1 1 0,1 0 1,0 1-1,0 0 0,0 0 1,0 1-1,0-1 1,0 1-1,1 1 0,-9 4 1,-10 9 201,-42 36-1,60-48-334,3-1-96,0 0 0,0-1 0,0 2 0,1-1-1,-1 0 1,1 1 0,0 0 0,0-1 0,0 1 0,1 0 0,0 1-1,0-1 1,-2 8 0,4-12 8,0 1-1,0-1 1,0 1-1,0-1 1,0 1-1,0-1 1,1 1-1,-1-1 1,1 1-1,-1-1 1,0 0-1,1 1 1,0-1-1,-1 1 1,1-1 0,0 0-1,0 0 1,0 1-1,0-1 1,0 0-1,0 0 1,0 0-1,0 0 1,0 0-1,1 0 1,-1 0-1,2 0 1,0 1 64,0-1 1,0 1-1,1-1 1,-1 0-1,0 0 0,0 0 1,1-1-1,-1 1 1,1-1-1,-1 0 1,4 0-1,1-1-32,-1 0-1,0-1 1,0 0-1,1 0 1,-1-1-1,-1 0 1,1 0-1,0-1 1,8-6 0,-1 1-10,-1-1 0,-1-1-1,14-15 1,-12 9-13,0-1-1,-2-1 1,0 0-1,16-35 1,-6 19-798,-21 55 246,0 5 699,0 0 0,2-1-1,10 47 1,-2-46 62,-5-13-34,-5-11-160,-1 0-1,0-1 0,1 1 1,-1 0-1,0-1 0,1 1 1,-1 0-1,1-1 1,-1 1-1,1-1 0,-1 1 1,1-1-1,-1 1 1,1-1-1,0 1 0,-1-1 1,1 1-1,-1-1 1,1 0-1,0 0 0,0 1 1,-1-1-1,1 0 1,1 0-1,0 0 15,-1 0 0,1 0-1,-1 0 1,1 0 0,-1-1 0,1 1 0,-1-1 0,1 1 0,-1-1-1,1 1 1,1-2 0,3-2 2,-1 0-1,0 0 1,1 0-1,5-7 1,0-3-140,17-24 1,5-7-88,-30 40 110,1 1 0,0 0 0,0 0 0,1 1 0,-1-1-1,1 1 1,6-4 0,-10 9 59,0-1-1,0 0 0,0 0 0,-1 1 0,1-1 0,0 0 0,0 1 0,-1-1 1,1 1-1,0 1 0,0 2 50,-1 0 0,1 0 0,-1 0 0,0 0 1,-1 0-1,1 0 0,-3 9 0,-12 35 214,2-9-105,13-40-139,-1 1 0,1-1 0,0 0 0,0 0 0,0 1 0,0-1 0,0 0 0,0 0 0,-1 1 0,1-1 0,0 0 0,0 1 0,0-1 0,0 0 0,0 0 0,0 1 0,0-1 0,0 0 0,0 1 0,0-1 0,0 0 0,0 0 0,1 1 0,-1-1 0,0 0 0,0 0 0,0 1 0,0-1 0,0 0 0,1 1 0,6-7 647,-1-1-644,27-27 69,-23 23-156,1 0-1,0 0 0,13-9 1,-17 15 20,-3 2 14,0 0 0,0 0 0,0 0 1,0 1-1,0 0 0,0-1 0,1 2 1,-1-1-1,1 0 0,-1 1 0,10-2 0,-13 3 29,0 0-1,0 0 0,0 0 0,0 1 1,0-1-1,0 0 0,0 0 0,0 1 1,0-1-1,0 0 0,0 1 0,0-1 1,0 1-1,-1-1 0,1 1 0,0 0 1,0-1-1,-1 1 0,1 0 1,0-1-1,-1 1 0,1 0 0,-1 0 1,1 0-1,-1 0 0,1 0 0,-1-1 1,1 3-1,1 2-23,-1 1 1,0-1-1,0 1 0,-1 7 1,5 15 108,-4-26-73,0 1 0,0-1 0,0 0 0,0 0 0,0 0 0,1 0 0,-1 0 0,1 0 0,0 0 1,-1 0-1,1-1 0,0 1 0,0-1 0,0 1 0,0-1 0,1 0 0,-1 0 0,0 0 0,0 0 0,1 0 0,3 1 0,-3-2 41,1 1 1,0-1-1,0 0 1,0 0-1,0 0 0,0-1 1,0 1-1,0-1 1,0 0-1,-1 0 0,1-1 1,6-2-1,2-2-36,0-1-1,-1-1 1,0 0-1,0-1 1,0 1 0,-1-2-1,-1 0 1,0 0-1,0-1 1,14-22 0,0-7 158,32-81 1,-40 87-112,52-142-214,-63 154-226,-3 15-89,-2 13 175,-14 57 233,8-37 74,-3 26 0,8-40 27,-17 178 398,18-163-376,2 1 1,0 0 0,2-1 0,12 54-1,-14-76-32,1 0 0,0 0-1,0 0 1,0 0 0,1-1-1,-1 1 1,1-1 0,0 0-1,1 0 1,-1 0 0,1 0-1,-1 0 1,1-1 0,0 1-1,7 3 1,-9-7-250,1 1 0,-1-1-1,1 1 1,-1-1 0,1 0 0,0 0-1,-1 0 1,1 0 0,-1-1 0,4 0 0,-4 1-227,-1 0 1,0 0 0,1-1 0,-1 1 0,1-1 0,-1 1 0,0-1-1,0 1 1,1-1 0,-1 0 0,0 1 0,0-1 0,0 0-1,0 0 1,0 0 0,1-1-447,-1 1 447,0 0 0,1-2-1,-1-5-2346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6:09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24 193 5888,'-24'-8'2688,"34"0"-64,4-1-1664,7-2 1376,16-9-1344,13-3 255,8-2-735,-5 5-448,2 0-64,-5 3 32,-1 6 0,-9 2-224,0 3 96,-3 1-2783,-6 10 1599,-4 6-5696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6:02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2144,'10'1'8122,"-5"2"-7541,-1-2-381,-1 1 0,1 0 0,-1 0 0,0 0 1,0 0-1,0 0 0,5 5 0,-5-3-134,0-1-4,0 0 0,0 0 0,-1 0 0,1 0 0,-1 1 0,0-1 0,0 1 0,0 0 0,0-1 0,-1 1 0,2 4 0,15 50 154,10 31 571,22 57-206,-43-129-549,52 124 1147,-11-40-637,-37-78-476,-4-11-62,0 0 1,1 0-1,0-1 0,0 0 1,1 0-1,1-1 1,19 17-1,-21-21 77,1 0 0,-1 0 0,1-1 0,0 0 0,0 0 0,1-1 0,-1-1 1,1 0-1,0 0 0,0-1 0,14 2 0,-1-3-48,-1 0 0,1-2 0,-1-1 0,1-1 0,36-9 0,-38 6-1569,-1-1 0,1-1-1,22-12 1,-22 7-1461,-13 2-1792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6:04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43 832,'2'-1'515,"0"1"-1,0-1 1,0 0 0,0 1-1,0-1 1,0 1 0,0 0-1,0 0 1,0-1 0,0 1-1,2 1 1,11-2 2883,-6-2-4322,7-2 1159,-14 5-207,0 0 0,0 0 1,0-1-1,-1 1 0,1-1 1,0 0-1,-1 1 0,1-1 1,0 0-1,-1 0 0,1 0 1,1-2-1,-1 1 89,0 1 1,0 0-1,0-1 1,0 1-1,1 0 1,-1 0-1,0 0 0,4-1 1,13-6 1198,-19 9-1327,0 0 11,0 0 0,-1 0 0,1 0 0,0 0 0,0 0 0,0 0 0,-1 0-1,1 0 1,0 0 0,-1 0 0,1 0 0,-2 2 0,2-3 12,-78 183 1583,-2 22-1163,76-195-404,0-2 72,1 1 0,0-1 1,1 1-1,0-1 0,-2 14 0,4-21 268,2-2-320,0 1 0,-1 0 1,1-1-1,-1 1 0,1-1 0,-1 0 0,1 1 0,-1-1 0,1 0 0,-1 0 0,1 0 1,-1 0-1,0 0 0,0 0 0,1 0 0,-1-1 0,1 0 0,19-29 68,-15 21-42,5-9 7,-1-1 0,0 0 0,6-24 0,8-16 27,-14 34-119,-1 0-1,7-37 0,8-24-310,-19 76 118,-5 10 127,1-1-1,0 1 1,-1-1 0,1 1 0,-1-1 0,0 1-1,1-1 1,-1 1 0,0-3 0,1 3-30,0 1 106,0 0-1,0 0 0,0 0 1,0 0-1,-1 0 0,1 0 1,0 1-1,0-1 1,0 0-1,0 0 0,-1 1 1,1-1-1,0 0 0,0 1 1,-1-1-1,1 1 0,0-1 1,0 1-1,-1-1 1,1 1-1,-1-1 0,1 1 1,0 0-1,-1-1 0,1 2 1,1 1 1,1 0 13,-1 1 1,1-1 0,-1 1 0,0 0-1,0 0 1,0 0 0,0 0 0,1 6 0,7 36 191,-9-36-172,79 311 1375,-80-319-1358,1 0-1,0 0 1,0-1-1,-1 1 0,1-1 1,0 1-1,0-1 1,1 1-1,-1-1 1,0 0-1,0 1 1,1-1-1,-1 0 0,1 0 1,-1 0-1,1 0 1,-1 0-1,1 0 1,0-1-1,-1 1 1,4 0-1,5-3 363,-8 1-488,-9 2 321,-180 42-1477,182-42 66,0 1-1,0-1 0,1 1 0,-10 5 0,-4 5-1734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3 3328,'9'-3'10032,"-8"9"-9703,1 0 1,-1 0 0,0 0 0,0 0-1,-1 0 1,0 0 0,0 0-1,-1 7 1,0 12 228,-5 267 962,5-241-1421,1-9 161,-7 44-1,6-74-257,-1 2-2942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6:11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1824,'11'4'8655,"-9"5"-9326,-2-4 859,-1-1 1,0 0 0,0 0-1,0 0 1,-1 0 0,1 0-1,-5 7 518,7-11-476,2 1-160,0 0 0,-1 0 0,1 0 0,0-1 0,0 1 0,-1-1 0,1 0 0,0 0 0,0 0 0,0 0 0,0 0 0,-1-1 0,1 1 0,0-1 0,0 1 0,2-3 0,3 0 3,0-2 0,-1 1 0,14-11 0,5-3-1267,-12 10 458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6:11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66 2496,'1'-6'9845,"-1"7"-9728,1 1-20,0 0 0,0 0-1,0 0 1,0 0 0,1 0-1,-1 0 1,3 3 0,-3-4 9,0 0-91,0 0 0,0 0 0,0 0 0,0 0 0,1 0 0,-1 0 0,0 0 0,1 0 0,-1 0 0,1 0 0,-1-1 0,1 1 0,-1-1 0,1 1 0,0-1 0,-1 0 0,1 1 0,0-1 0,-1 0 1,1 0-1,0 0 0,-1 0 0,1-1 0,-1 1 0,1 0 0,3-2 0,20-3-314,27-10 0,-2-4-4165,-44 16 3866,-1 0 0,0 0-1,0-1 1,6-4-1,21-23-2723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02.6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13 320,'2'4'143,"-8"-8"-99,4 2 94,2 2-134,0 0 0,0 0 0,-1 0-1,1 0 1,0 0 0,0 0-1,0 0 1,0 0 0,0 0 0,0 0-1,0 0 1,0 0 0,0 0-1,0 0 1,0 0 0,0 0 0,0 0-1,0 0 1,-1 0 0,1 0 0,0 0-1,0 0 1,0 0 0,0 0-1,0 0 1,0 0 0,0 0 0,0 0-1,0 0 1,0 0 0,0 0 0,0 0-1,0 0 1,0 0 0,0 0-1,-1 0 1,1 0 0,0 0 0,0 1-1,0-1 1,0 0 0,0 0-1,0 0 1,0 0 0,0 0 0,0 0-1,0 0 1,0 0 0,0 0 0,0 0-1,0 0 1,0 0 0,0 0-1,0 0 1,0 1 0,0-1 0,0 0-1,0 0 1,0 0 0,0 0 0,0 0-1,0 0 1,-9 0 1132,2-7-1179,8 8 65,0 1 37,-5-1 159,-4-1 161,8 0-465,1-1-210,-1 1 258,0-1-1,0 1 1,0-1-1,0 1 0,0 0 1,0-1-1,0 1 1,1-1-1,-1 1 0,0 0 1,0-1-1,0 1 1,1 0-1,-1 0 1,0-1-1,1 1 0,-1 0 1,0-1-1,0 1 1,1 0-1,-1 0 0,0 0 1,1-1-1,-1 1 1,1 0-1,-1 0 0,0 0 1,1 0-1,-1 0 1,1 0-1,-1 0 0,0 0 1,1 0-1,-1 0 1,1 0-1,-1 0 1,0 0-1,1 0 0,-1 0 1,1 0-1,-1 0 1,4 0 77,-4 0-226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06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271 606 1728,'-3'-17'9291,"-15"9"-7228,12 5-1742,0 0 0,-1 1-1,1-1 1,-1 1 0,-9-2-1,12 4-237,1 0-1,-1 0 1,1 0 0,-1 0-1,1 0 1,-1 1-1,1-1 1,-1 1-1,1 0 1,0 0-1,-1 0 1,-3 2 0,-8 4 227,10-4-205,-1-1 0,1 1 0,-1 0 0,1 1 0,0-1 0,-6 6 0,-4 5 261,1 1 0,-15 18 1,25-27-295,-1 0 1,2 0-1,-1 1 1,1-1-1,0 1 1,0 0-1,1 0 1,-1 0-1,0 12 1,1-8-29,1 0 1,1 0-1,0 0 1,0 1-1,1-1 1,1 0-1,0 0 1,0 0 0,1 0-1,0-1 1,1 1-1,0-1 1,1 0-1,0 0 1,1 0-1,0-1 1,0 0-1,1 0 1,10 10-1,-16-18-24,0 0 0,0 0 0,0 0 0,1 0-1,-1 0 1,0 0 0,1 0 0,-1-1 0,1 1-1,-1 0 1,1-1 0,-1 1 0,1-1 0,-1 0-1,1 1 1,0-1 0,-1 0 0,1 0 0,-1 0-1,1 0 1,2-1 0,-2 1 8,1-1 1,-1 0-1,1 0 1,-1-1-1,0 1 0,0 0 1,1-1-1,-1 0 1,0 1-1,0-1 1,3-4-1,3-4 11,0 0 0,-1-1-1,-1-1 1,7-12 0,-11 18-76,45-84 183,19-38 81,-52 96-161,-1-1 0,9-35-1,-13 28-69,-2-1-1,4-63 1,-8-85-182,-3 161 145,0 21 11,1-6 46,-1-1-1,-1 1 1,0-1 0,-6-23-1,-2 15-253,3 15-31,6 7 261,0 0-1,0 0 0,0 0 0,0 0 1,0-1-1,0 1 0,-1 0 0,1 0 1,0 0-1,0 0 0,0 0 0,0 0 1,0 0-1,0 0 0,-1 0 0,1 0 1,0 0-1,0 0 0,0 0 0,0 0 1,0 0-1,0 0 0,-1 0 0,1 0 1,0 0-1,0 0 0,0 0 0,0 0 1,0 0-1,0 0 0,-1 0 0,1 0 1,0 0-1,0 1 0,0-1 0,0 0 1,0 0-1,0 0 0,0 0 0,0 0 0,-1 0 1,-3 8 59,-1-1 0,2 1 1,-1 0-1,1 0 0,0 0 0,0 0 1,-2 16-1,-5 63 398,8-60-332,-2 51 178,3 0 0,14 112 0,-8-156-96,17 58 0,-12-58 0,-3-12-39,2 0 0,0 0 0,2-1 0,15 24 0,-23-40-134,1-1-1,-1 1 0,1-1 0,1 0 1,4 4-1,1 1 197,-8-7-201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07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25 2720,'22'-25'10559,"-24"28"-10303,-1 0 0,0 0 0,1-1 0,-1 1 0,0-1 0,-5 3 1,-4 4 84,0 0 0,1 0 0,0 1 0,1 1 0,0-1 1,1 2-1,0-1 0,-12 21 0,-4 14 487,-21 53 0,30-64-440,-10 24 487,3 2-1,-31 118 1,50-154-715,1-1 0,1 1 0,1 0 0,4 47 0,2-35-2,1 0 0,18 56 1,-10-44-49,-8-23-17,2-1 0,12 27 0,-13-38-295,0 0 0,0-1 1,1-1-1,1 1 0,16 17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08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71 4320,'-6'-10'6417,"2"17"-5421,-29 32 2199,-17 32-610,-18 27 243,58-81-2498,0 0-1,2 0 1,0 1-1,-6 22 1,11-26-255,1 0 0,0 1 1,0-1-1,2 1 1,0-1-1,0 1 0,1-1 1,1 1-1,1-1 1,0 0-1,1 0 0,0 0 1,12 26-1,-11-30-39,0-1-1,1 0 1,-1 0 0,2-1-1,-1 1 1,1-2-1,1 1 1,14 12 0,-16-16 1,0 1 0,1-2 0,0 1-1,-1-1 1,1 0 0,1 0 0,-1 0 0,0-1 0,1 0 0,-1-1 0,1 0 0,-1 0 0,9-1 0,-8 0-26,1-1-1,-1 0 1,0 0-1,1-1 1,-1-1 0,0 1-1,0-1 1,8-4-1,1-2 62,0-1-1,20-14 0,0-5 95,-1-1-1,47-50 0,-69 65-119,-1 0 0,-1-1 0,12-20 0,-19 28-50,-1 0 1,0 0-1,-1-1 1,0 0 0,0 1-1,-1-1 1,0 0-1,0 0 1,0-12 0,-1 3 17,-2 1 1,0-1 0,0 1 0,-2 0 0,0 0-1,-1 0 1,-1 0 0,-10-24 0,7 22-121,-2 1 0,0 0 0,-22-30 0,27 42 65,0 1 0,0-1 0,0 0 0,-1 1 0,0 0 0,0 1 0,0-1 0,0 1 0,-1 0 0,0 1 0,0 0 1,0 0-1,-14-4 0,14 5-48,1 1 1,0 0 0,-1 1-1,1-1 1,-10 2 0,13-1-44,1 1-1,-1-1 1,0 1 0,1 0-1,-1 0 1,1 0 0,-1 0 0,1 1-1,0-1 1,-1 1 0,1-1-1,0 1 1,0 0 0,0-1 0,0 1-1,-2 4 1,-1 0-619,1 1 0,0 0 0,0 0 0,0 1 0,1-1 1,0 1-1,0 0 0,1 0 0,-1 8 0,-3 20-1286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09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21 3968,'-21'-2'11088,"33"-3"-9032,15-5-1190,-16 9-418,1-1 1,0 2-1,0 0 0,0 0 0,0 1 0,0 0 1,-1 1-1,1 1 0,0 0 0,-1 0 0,22 10 1,-20-7-259,0 1 1,0 1 0,-1 0-1,0 0 1,-1 1 0,1 1-1,-2 0 1,1 0 0,11 16-1,-1 4 50,-2 1 0,-1 0 0,24 59 0,-39-82-292,1 0-1,-1 0 0,2-1 1,-1 1-1,1-1 1,11 12-1,-16-18-110,1 0-1,0-1 0,-1 1 1,1-1-1,0 1 1,0-1-1,0 0 0,0 1 1,-1-1-1,1 0 1,0 0-1,0 1 0,0-1 1,0 0-1,0 0 1,0 0-1,1 0 0,19-6-8773,-9 1 5588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09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32 4576,'-22'2'3669,"-7"1"4502,14-8-2145,24 2-5301,213-21 1971,2 20-1685,-156 4-2792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10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1 2912,'4'2'11576,"-10"7"-9602,-31 35 1059,5-7-1473,12-9-1369,1 0 0,2 2 0,0 0 0,2 2-1,1-1 1,2 1 0,1 1 0,-9 48 0,19-75-778,0 0 0,1 0 0,0 11 1,0-16 396,0 0-1,0 0 1,0 1 0,0-1 0,1 0 0,-1 0 0,0 0 0,0 0-1,1 0 1,-1 0 0,1 0 0,-1 0 0,1 0 0,-1 0 0,1 0 0,0 0-1,-1 0 1,1 0 0,0 0 0,0 0 0,0-1 0,-1 1 0,1 0-1,0-1 1,1 2 0,14-8-4924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11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77 5408,'-16'-26'1728,"16"25"-1609,-1 0 1,1-1-1,0 1 1,-1 0-1,1 0 1,0 0 0,-1 0-1,1 0 1,0-1-1,0 1 1,0 0-1,0 0 1,0 0-1,0-1 1,1 1-1,-1 0 1,0 0-1,0 0 1,1 0-1,-1 0 1,1-1 0,-1 1-1,1 0 1,0 0-1,-1 0 1,1 0-1,0 0 1,1-1-1,0 0 181,-1 1-1,1-1 1,-1 1-1,1 0 1,0-1-1,0 1 1,0 0-1,0 0 1,0 0-1,0 0 1,0 1-1,3-2 1,0 2-37,0 0 1,0 0-1,0 1 1,0-1 0,-1 1-1,1 0 1,0 1-1,0-1 1,-1 1 0,1 0-1,-1 0 1,0 0 0,1 1-1,-1-1 1,0 1-1,0 0 1,-1 0 0,6 6-1,4 5 328,-1 1-1,0 0 1,13 24-1,47 92 1204,-25-42-761,-37-68-835,0 0 0,-1 1 1,9 36-1,10 70 61,-23-100-303,2 12-182,2 52 0,-8-36-5034,-1-43 2870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254 1 3392,'-7'-1'7129,"-2"4"-4359,-9 10-2724,10-7 969,-12 9-457,1 1 0,0 0 0,1 2-1,1 0 1,-23 32 0,29-34-365,1 0 0,0 1 0,1 0 0,1 0 0,0 1-1,2 1 1,-9 34 0,15-52-160,0 0 0,-1 0 0,1-1 0,0 1 0,0 0 0,0 0 0,0 0 0,0-1 1,0 1-1,0 0 0,0 0 0,0 0 0,0-1 0,1 1 0,-1 0 0,0 0 0,0 0 0,1-1 0,-1 1 0,1 0 0,-1 0 0,2 0 13,-1-1 0,0 1 0,0-1-1,0 0 1,0 1 0,0-1 0,1 0 0,-1 0 0,0 0-1,0 0 1,1 0 0,-1 0 0,0 0 0,0 0 0,0-1-1,0 1 1,2-1 0,118-29 1041,-63 14-972,83-11 0,-139 26-144,59-4-136,-54 5-97,0 0 0,0 1 1,-1-1-1,1 1 0,0 1 0,11 3 1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12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1 239 6240,'1'-4'4943,"8"17"-1838,-7-2-2107,0 1 0,0-1 0,0 20 0,-1-9-239,5 30 294,0 21-202,-5-53-622,3 196 1004,-3-192-888,1-32-59,0-36-267,-16-167-412,1 75 258,8 77 171,2 31-42,1 0-1,2-40 0,1 41 42,-2 19 58,1 0 1,1 0-1,0 1 0,2-14 1,-2 16 11,-1 5-100,0 0 0,0 0 1,0 0-1,0 0 0,0 1 0,0-1 1,0 0-1,0 0 0,0 0 0,0 0 1,1 0-1,-1 0 0,0 0 0,0 0 1,0 0-1,0 0 0,0 0 0,0 0 1,0 0-1,0 0 0,0 0 1,0 0-1,0 0 0,0 0 0,0 0 1,0 0-1,0 0 0,0-1 0,0 1 1,0 0-1,0 0 0,0 0 0,0 0 1,0 0-1,0 0 0,3 6 63,62 112 585,-37-61-356,4 6-12,37 101 0,-6 16 233,-50-153-129,-13-27-368,1 1-1,-1 0 1,1-1 0,-1 1 0,1 0-1,-1-1 1,1 1 0,-1-1-1,1 1 1,0-1 0,-1 1-1,1-1 1,0 0 0,1 1 0,-2-1-8,0 0 0,1 0 0,-1 0 0,1 0 0,-1 0 0,0 0 0,1-1 1,-1 1-1,0 0 0,1 0 0,-1 0 0,0-1 0,1 1 0,-1 0 0,0 0 1,1-1-1,-1 1 0,0 0 0,0-1 0,1 1 0,-1 0 0,0-1 0,0 1 1,0 0-1,0-1 0,1 1 0,-1-1 0,0 1 0,0 0 0,0-1 0,0 0 1,6-16 152,92-240 276,-41 151-477,-32 62 4,-2-1 0,23-63 0,-36 83-724,4-15-2438,-10 14-4214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12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6048,'1'-1'399,"1"1"-1,0 0 1,0-1 0,0 1 0,0 0-1,0 0 1,-1 1 0,1-1 0,0 0-1,0 0 1,0 1 0,1 0 0,5 2 361,-1 1 0,0 0 0,-1 0 1,1 1-1,-1 0 0,0 0 0,0 0 0,9 10 1,-1 3 647,22 33 0,-2 7-24,29 69 0,-43-83-763,-2 1 0,14 53-1,-25-69-435,-1 1-1,-1 0 0,-1 0 1,-2 53-1,-5-29-69,-3 0 0,-21 87 0,-50 102-5857,62-198 3352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14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6 415 1056,'-5'9'16154,"5"-9"-16087,0 1 1,1 0-1,-1 0 0,0-1 1,1 1-1,-1 0 0,1-1 0,-1 1 1,1 0-1,0-1 0,-1 1 1,1-1-1,-1 1 0,1-1 0,0 1 1,-1-1-1,1 1 0,0-1 1,0 0-1,1 1 0,16 6 506,-18-7-554,37 9 549,0-1-1,0-2 1,0-2-1,69 0 1,145-23 148,-138 7-526,318-46 227,-172 21-348,221-8 96,36 6 507,-172 11-411,69-9-213,58-6 432,106-5 1056,-287 3-1066,23-3-97,-293 46-439,71-6-448,94 3 1,-172 6-746,0 0 0,19 5 0,-27-5 196,0 0 0,0 1 0,0 0 0,0 0 0,0 1 0,0-1 0,-1 1 0,8 6 0,7 9-2638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15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 81 1824,'0'-2'109,"0"0"1,1 0-1,-1 0 1,0 0-1,1 0 0,0 0 1,-1 0-1,1 1 1,0-1-1,0 0 0,0 0 1,0 1-1,0-1 1,3-2-1,3-7 1146,-1-5 1458,-6 14-2459,1 1-1,-1-1 1,1 1 0,-1-1-1,1 1 1,-1-1 0,1 1-1,0-1 1,0 1-1,4-8 3232,-10 11-2193,-5 7-699,0-1 0,1 1-1,0 1 1,0 0 0,1 0 0,-11 19-1,-49 102 1419,28-46-1575,-33 79 290,62-134-478,1 1 0,1 0 0,-7 55 1,13-55-3,2 0 1,2 44 0,1-55-93,0-1 0,2 1-1,0-1 1,13 37 0,27 41 153,-36-81-233,1-1 0,1 0 0,22 26 0,-22-30-108,-1 1 0,13 21 0,-19-30-1369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16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162 132 4896,'0'-1'112,"0"1"0,0-1 0,-1 1 0,1-1-1,-1 1 1,1-1 0,0 1 0,-1-1 0,1 1 0,-1-1 0,1 1 0,-1 0 0,1-1 0,-1 1 0,1 0 0,-1 0-1,0-1 1,1 1 0,-1 0 0,1 0 0,-1 0 0,0 0 0,1 0 0,-1 0 0,1 0 0,-1 0 0,-1 0 0,-15 10 3097,15-8-3046,-12 10 633,1 0 0,0 1 0,2 0 0,-1 1 0,2 0 0,0 1 0,-15 28 0,22-35-639,0 0 0,0 1 0,0-1 0,1 1-1,0 0 1,1-1 0,0 1 0,0 0 0,1 0 0,0 0 0,1 0-1,0 0 1,0-1 0,1 1 0,3 12 0,-1-9-49,0 0 0,1-1-1,0 0 1,1 0 0,0 0 0,0 0 0,1-1 0,1 0-1,0 0 1,14 12 0,-19-18-72,1-1 0,-1 0 0,1 0 0,0-1 1,0 1-1,0-1 0,1 0 0,-1 0 0,0 0 0,1 0 0,-1-1 0,1 0 0,0 0 0,-1 0 1,1 0-1,0-1 0,-1 0 0,1 0 0,0 0 0,0-1 0,-1 1 0,1-1 0,0 0 0,-1-1 1,7-2-1,2-2 65,0-1 0,-1-1 0,22-17 0,30-33 117,-48 43-184,-15 14-33,33-30 68,-2-1 0,46-59 0,-73 83-58,0-1 0,0 0 1,-1-1-1,0 1 1,0-1-1,-1 0 0,0 1 1,-1-1-1,0-1 1,-1 1-1,0 0 0,0 0 1,-1 0-1,-3-20 1,3 23-30,-2 0 1,1 0 0,-1 1 0,0-1 0,0 1 0,-1-1 0,0 1 0,0 0-1,-1 0 1,1 0 0,-1 1 0,-1-1 0,1 1 0,-1 0 0,0 0 0,0 0-1,0 1 1,0 0 0,-1 0 0,0 0 0,0 1 0,0 0 0,-8-3 0,8 4-70,1 0 1,-1 1-1,1-1 1,-1 2 0,0-1-1,0 0 1,0 1-1,1 0 1,-1 1-1,0-1 1,0 1 0,1 0-1,-1 0 1,0 1-1,1 0 1,0 0 0,-1 0-1,1 1 1,0-1-1,0 1 1,0 1-1,-6 4 1,6-3-488,-1 0 1,1 0-1,0 1 1,0 0-1,0 0 1,1 0-1,0 1 0,0-1 1,1 1-1,0 0 1,0 0-1,1 0 1,-1 0-1,2 1 0,-1-1 1,-1 14-1,3 7-1500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16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 5888,'-13'-10'1671,"12"7"-460,10 5 680,26 14 3154,17 15-1594,-40-23-2550,0 0-468,0 2-1,0-1 0,-1 1 1,-1 1-1,0 0 1,17 23-1,41 82 324,-51-86-534,-5-8-203,-2 1-1,14 39 1,-12-15-3579,-11-36-1011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17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17 4064,'-6'0'13619,"33"-2"-8552,-3 0-3914,40-4 72,-29 2-1106,-1 2 1,38 2 0,-19 0 145,-14-1-1421,-14 3-2971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17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404 21 3904,'11'-20'7868,"-24"29"-4776,13-9-3071,-78 54 3933,43-31-2954,16-11-438,-80 57 1343,80-54-1637,0 1-1,-31 34 1,44-44-289,-42 55 255,44-55-441,1 0 0,-1 0 0,1 0 1,0 0-1,1 1 0,-1-1 0,1 1 0,-2 10 1,4-16 71,0-1 0,0 0 0,0 1 0,0-1 1,0 0-1,0 0 0,0 1 0,0-1 0,0 0 1,0 1-1,0-1 0,0 0 0,0 1 0,0-1 1,0 0-1,0 1 0,34-7-8080,-26 3 7063,26-15-3599,1-2 1620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18.3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48 4736,'-1'-2'222,"1"0"0,-1 1 0,1-1 0,0 1-1,-1-1 1,1 0 0,0 1 0,0-1 0,0 0 0,0-1 0,1 2-100,-1 0-1,0 0 1,1 1-1,-1-1 1,0 0-1,1 1 1,-1-1 0,1 0-1,-1 1 1,1-1-1,-1 0 1,1 1-1,-1-1 1,1 1-1,-1-1 1,1 1 0,0 0-1,-1-1 1,1 1-1,0-1 1,0 1-1,0 0 1,10-4 560,-1 1 0,1 1 1,0 0-1,0 0 0,0 1 0,0 1 0,0 0 1,14 1-1,-9 1-181,0 1 0,0 1 0,-1 0 0,1 1 0,16 8 1,-8-2-112,0 2 1,-1 1 0,0 1 0,-2 0 0,0 2 0,33 33-1,-35-30-151,-1 1-1,-2 1 0,0 0 1,-1 1-1,-1 1 0,-1 0 1,-1 1-1,-1 0 0,-2 1 1,0 0-1,-2 0 1,5 34-1,-1 70 147,-10-73-3309,-1-46 1276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19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117 174 5984,'0'28'3630,"0"62"2534,-12 128-2001,11-197-3838,1 29 0,0-22-159,0-23-85,0-1-1,-1 0 1,0 1 0,1-1 0,-3 4 0,3-7-70,0-1 1,0 1 0,0-1 0,0 0 0,0 1-1,0-1 1,0 1 0,0-1 0,0 0-1,-1 1 1,1-1 0,0 0 0,0 1-1,0-1 1,-1 0 0,1 1 0,0-1 0,0 0-1,-1 0 1,1 1 0,0-1 0,-1 0-1,1 0 1,0 1 0,-1-1 0,1 0 0,0 0-1,-1 0 1,1 0 0,0 0 0,-1 1-1,1-1 1,-1 0 0,1 0 0,0 0-1,-1 0 1,1 0 0,0 0 0,-1 0 0,1 0-1,-1 0 1,1-1 0,0 1 0,-1 0-1,1 0 1,0 0 0,-1 0 0,1 0 0,0-1-1,-1 1 1,1 0 0,0 0 0,-1-1-1,1 1 1,0 0 0,-1 0 0,1-1-1,0 1 1,0 0 0,0-1 0,-1 1 0,1-1-1,-9-12 9,1 0 0,1-1 0,0 0 0,1 0 0,0 0 0,1-1 0,-5-24 0,1-10-20,2 0 0,2 0 0,2-1 0,8-94 0,-5 136 101,1-1 0,1 1 0,0 0 0,0-1-1,0 1 1,1 0 0,1 0 0,-1 1 0,9-15-1,-11 21-78,0 0-1,0 0 0,0-1 0,0 1 1,0 0-1,0 0 0,0 0 0,0 0 1,1 0-1,-1 1 0,0-1 0,1 0 1,-1 1-1,0-1 0,1 0 0,-1 1 1,1 0-1,-1-1 0,1 1 0,-1 0 1,1 0-1,-1 0 0,3 0 0,-1 0 0,-1 1 0,1 0 1,-1 0-1,0 0 0,1 0 0,-1 1 0,0-1 0,0 0 0,0 1 0,0 0 0,0-1 0,3 5 0,3 4 62,0 1 0,0 0 1,-1 1-1,5 12 0,32 82 207,-20-44-254,-11-31-31,69 153 432,-69-157-302,-9-17-65,1 0-1,0 0 1,0 0 0,1-1 0,0 0 0,1-1 0,8 9 0,-15-17-56,0 1 1,1-1 0,-1 0 0,1 0 0,-1 0 0,1 1 0,-1-1 0,1 0 0,-1 0 0,1 0 0,-1 0-1,1 0 1,-1 0 0,1 0 0,-1 0 0,1 0 0,-1 0 0,1 0 0,-1 0 0,0 0 0,1 0 0,-1-1-1,1 1 1,-1 0 0,1 0 0,-1 0 0,1-1 0,-1 1 0,0 0 0,1-1 0,-1 1 0,1 0-1,-1-1 1,0 1 0,0 0 0,1-1 0,-1 1 0,0-1 0,1 0 0,9-18 269,-9 18-279,4-9 59,-1 0 0,0-1 0,-1 1-1,4-16 1,1-5-15,18-95-15,-10 49-143,45-173-643,-55 230-576,-4 14 113,0-1 0,-1 1 1,0 0-1,1-8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2 5216,'-1'0'123,"1"0"0,-1 0 0,0-1 1,1 1-1,-1 0 0,0 0 0,1 0 0,-1 0 0,0-1 1,0 1-1,1 0 0,-1 0 0,0 1 0,1-1 0,-1 0 1,0 0-1,1 0 0,-1 0 0,0 1 0,1-1 0,-1 0 1,0 0-1,1 1 0,-1-1 0,1 1 0,-1-1 0,0 0 1,1 1-1,-1-1 0,1 1 0,-1 0 0,1-1 0,0 1 1,-1-1-1,1 1 0,-1 1 0,-3 2 909,0 2-554,0-1-1,0 1 1,0 0 0,1 0-1,0 0 1,1 0-1,-3 9 1,-11 47 1276,13-49-1335,-2 14 151,0 1 0,-1 33 0,6-50-441,0 1-1,1-1 0,0 0 0,0 0 1,1-1-1,1 1 0,0 0 0,7 17 0,-8-24-67,0 0 0,0 0 0,1 0 0,-1 0 0,1-1 0,0 1 0,0-1 0,0 1 0,0-1 0,1 0 0,-1-1 0,1 1 0,0 0 0,0-1 0,0 0 0,0 0 0,0 0 1,0 0-1,0-1 0,1 0 0,-1 0 0,1 0 0,-1 0 0,1-1 0,-1 1 0,1-1 0,-1 0 0,1-1 0,-1 1 0,1-1 0,-1 0 0,1 0 0,-1 0 0,0-1 0,0 0 0,1 1 0,-1-1 0,0-1 0,0 1 0,4-4 0,1-2-45,1 1 1,-2-2-1,1 1 1,-1-1 0,-1 0-1,0-1 1,0 0-1,0 0 1,-2-1 0,1 1-1,-1-1 1,-1 0-1,0-1 1,0 1 0,-1-1-1,-1 1 1,0-1-1,-1 0 1,0 0-1,0 0 1,-1 0 0,-1 0-1,0 0 1,-1 0-1,0 0 1,-6-16 0,6 22-38,-1 1 1,1 0-1,-1 0 0,0 0 1,-1 0-1,1 0 1,-1 0-1,0 1 1,0 0-1,-1 0 1,1 0-1,-1 0 0,0 1 1,0 0-1,0 0 1,0 0-1,0 1 1,-1-1-1,1 1 1,-1 1-1,0-1 0,-8-1 1,8 2-159,-1 1 1,1-1 0,-1 1-1,1 1 1,-1-1-1,1 1 1,-1 0 0,-11 4-1,12-3-403,1 0 0,-1 0 0,1 1 0,0 0 0,0 0 1,1 0-1,-1 0 0,0 1 0,1 0 0,-7 7 0,7-5-1463,-1 0-1,1 0 1,-6 12 0,5 2-1411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20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 5888,'-15'-2'2935,"22"5"-862,-1-2-1327,0 1 0,-1 1 1,1-1-1,-1 1 1,0 0-1,0 0 0,9 8 1,33 33 2199,-25-21-1896,-12-13-815,-1 0-1,-1 0 0,0 1 0,0 0 0,-1 1 0,-1 0 1,0 0-1,0 0 0,-1 1 0,6 24 0,0 8 195,-3 1 0,-1 0 0,1 56 0,-7-25 145,-12 91 0,0-92-225,-22 78 0,23-109-401,2-10 30,-2-1 1,-1-1 0,-2 0-1,-21 41 1,7-23-3446,18-33 1467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22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50 134 2912,'-15'-12'4032,"-19"13"7477,46-3-9317,25-6 1,2 0-1869,115-15 669,31-6-306,-129 18-671,172-27 455,-202 36-453,0 1 0,0 1 0,0 1 0,0 1 0,-1 1 0,47 13 0,-52-6-290,-17-8-469,-4 0-309,-1 1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22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123 182 2976,'-22'-4'971,"14"5"-603,-6 6 460,8-4 326,1-1-1,-1 1 0,0-1 1,0 0-1,0 0 0,0 0 1,0-1-1,0 0 0,-11 0 1,8 1 2834,25-5-1598,124-33-544,33-17-1004,-75 22-612,0 3-1,129-17 0,-199 42-140,1 0-536,-11-1-3296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23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22 1568,'-30'7'1927,"20"-4"250,0-1 0,0 0 0,-21 1-1,-1 3 7549,47-6-8479,116-19 1130,33-2-1419,-118 22-826,-35 0-328,1-1 0,-1 0 0,1 0 0,-1-1 0,17-4 0,-22 4-1799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23.6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35 3328,'12'-6'1625,"0"0"-1,22-7 1,-13 3 6029,-26 17-5735,-2 0-1273,0 0-1,-1 0 0,0 0 0,0-1 0,0-1 1,-10 6-1,0-1-106,-62 38 798,-36 22-409,100-58-849,0 1 0,1 0 1,0 1-1,-23 27 1,30-30-310,0 0 0,0 0 0,1 0 0,1 1 1,0 0-1,0 1 0,1-1 0,1 1 0,0 0 0,-3 16 1,8-10-3012,-1-19 3055,0 1 0,0-1 1,0 1-1,1-1 0,-1 1 1,0-1-1,0 1 0,1-1 1,5 4-2601,-5-3 2601,-1-1-1,1 0 0,-1 0 1,1 0-1,-1 0 0,2 0 1,10 0-2231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4:24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28 5984,'-1'-1'236,"0"0"0,1 0 0,-1 0 0,0 0 1,1 0-1,-1-1 0,1 1 0,0 0 0,-1 0 0,1 0 1,0 0-1,-1-2 0,1 2-79,1 1-1,-1-1 1,0 1 0,0-1 0,0 1-1,0-1 1,1 1 0,-1-1-1,0 1 1,1-1 0,-1 1 0,0 0-1,1-1 1,-1 1 0,0 0-1,1-1 1,-1 1 0,1 0 0,-1-1-1,1 1 1,-1 0 0,1 0-1,-1-1 1,1 1 0,-1 0 0,1 0-1,-1 0 1,1 0 0,-1 0-1,1 0 1,0 0 0,5-1 242,0 0-1,-1 1 1,1 0-1,0 1 1,0-1 0,0 1-1,-1 0 1,1 1 0,8 2-1,6 4 513,25 13 0,-8 0-188,-1 1 0,-1 2 1,-1 1-1,47 45 0,-20-9 397,65 86 0,-109-126-823,-2 1 0,21 38 0,-29-47-221,-1 0 0,-1 0 0,0 1 0,-1 0 0,-1 0 0,3 21 1,-2 6 180,-5 75 0,-6-50-3795,5-48-612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6:42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383 546 3328,'0'0'168,"-1"-1"0,1 1 0,0-1 0,0 0 1,-1 1-1,1-1 0,-1 1 0,1-1 0,-1 1 0,1-1 0,-1 1 0,1-1 1,-1 1-1,1 0 0,-1-1 0,1 1 0,-1 0 0,0-1 0,1 1 0,-1 0 1,0 0-1,1 0 0,-1-1 0,0 1 0,1 0 0,-2 0 0,-28-4 845,13 3-352,11-1-537,0 1 0,0 1 0,-1-1 1,1 1-1,0 0 0,-1 0 0,1 1 0,0 0 0,-1 0 0,-9 4 0,10-3-42,-74 30 518,66-26-532,1 1 0,1 1 1,-24 17-1,28-18-26,1 1-1,0-1 1,0 1 0,1 0 0,0 0 0,0 1-1,1 0 1,0 0 0,-5 14 0,7-16-4,1 1 0,-1 0 0,2 0 0,-1 0 0,1 0 0,0 0 0,1 0 0,-1 0 0,2 1 0,-1-1 0,1 0 0,3 11 0,-3-14 30,1 0 0,0-1 1,0 1-1,1-1 0,-1 1 0,1-1 1,0 0-1,0 0 0,0 0 0,7 6 1,-7-7-24,-1-2 0,0 1 0,1 0 1,-1 0-1,1-1 0,0 1 0,0-1 1,-1 0-1,1 0 0,0 0 0,0 0 1,0 0-1,0-1 0,0 1 1,0-1-1,0 0 0,0 0 0,6-1 1,-2 0 24,-1-1 0,0 0 1,1-1-1,-1 1 1,0-1-1,0-1 0,-1 1 1,1-1-1,7-6 1,5-7 14,20-22 1,-22 22-1,109-127 837,-109 125-911,-2-1 0,-1-1 0,0 0 0,18-45 0,-18 31 51,-1-1 0,10-61-1,-12 49-34,0 0-180,-2 0 0,2-59 0,-10 106 146,-2-42-220,2 41 162,0-1 0,-1 0 0,1 0 0,-1 1 0,0-1 0,0 0 0,0 1 0,0-1 1,0 1-1,-1 0 0,-1-3 0,3 4 43,-1 1 0,1 0-1,0-1 1,0 1 0,-1 0 0,1-1 0,0 1-1,-1 0 1,1 0 0,0-1 0,-1 1 0,1 0 0,-1 0-1,1 0 1,0 0 0,-1 0 0,1-1 0,-1 1-1,1 0 1,-1 0 0,1 0 0,0 0 0,-1 0-1,1 0 1,-1 0 0,1 1 0,-1-1 0,1 0 0,0 0-1,-1 0 1,1 0 0,-1 1 0,0-1-22,0 1 1,0 0-1,0 0 0,0 0 1,0 0-1,0 0 1,0 0-1,0 0 1,-1 3-1,-7 13 62,1 1 0,0-1 0,-6 26 0,-11 58 247,24-95-266,-8 36 144,1 0 1,3 0-1,1 1 0,3 0 1,1 0-1,2 0 0,12 69 1,-9-85-132,-2-12 51,0 0 0,0 0-1,2 0 1,0-1 0,12 26 0,-16-37-130,0-3-27,-1 1-1,0 0 1,1 0-1,-1-1 1,1 1-1,-1 0 1,0-1-1,1 1 1,-1-1-1,1 1 1,0 0-1,-1-1 1,1 1-1,-1-1 1,1 1-1,0-1 1,0 0-1,-1 1 0,1-1 1,0 0-1,0 0 1,-1 1-1,1-1 1,0 0-1,0 0 1,1 0-1,10 0-1371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6:43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1 3552,'3'3'5400,"0"8"-3558,-4-1-1463,0 1 0,-1-1-1,-1 1 1,0-1-1,0 0 1,-8 16-1,-1 5-20,-89 244 1285,86-235-1422,2-6 59,2 1 0,-10 43 1,19-68-216,1 1 0,0-1 0,0 1 0,1 0 1,0-1-1,1 1 0,0 0 0,1-1 0,0 1 1,1-1-1,0 0 0,5 11 0,-7-18-12,0 0-1,1 0 1,-1-1 0,1 1-1,0-1 1,0 1 0,0-1-1,0 0 1,0 0 0,1 0-1,-1 0 1,0 0 0,1 0-1,-1-1 1,1 1-1,0-1 1,0 0 0,0 1-1,-1-1 1,1-1 0,0 1-1,6 1 1,2-2 13,1 0 0,-1 0 0,0-1 0,21-5 0,-18 4-50,38-8-429,89-28 0,-135 36 91,-6 3 243,0-1 0,1 0 1,-1-1-1,0 1 0,0 0 1,1 0-1,-1 0 0,0 0 1,1 0-1,-1 0 0,0 0 1,0 0-1,1 0 1,-1 0-1,0-1 0,0 1 1,1 0-1,-1 0 0,0 0 1,0-1-1,0 1 0,1 0 1,-1 0-1,0-1 1,0 1-1,0 0 0,0 0 1,1-1-1,-1 1 0,0 0 1,0 0-1,0-1 0,0 1 1,0 0-1,0-1 1,0 1-1,-18-5-7894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6:43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14 200 4992,'-14'-18'11170,"17"18"-10823,0 1 0,0 0 0,0-1 0,0 0 0,1 1 0,-1-1 0,5-1 0,31-9 348,0-3 0,44-19 0,-44 16-631,-14 6-72,165-71-410,-149 60 76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6:52.6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80 3136,'-14'-56'3738,"14"32"600,1 40-4212,0 2 138,1 1-1,1-1 0,10 33 1,-1-4 85,-3-2 86,50 198 1466,-17-61-1098,-31-131-443,-9-40-1222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1269 3136,'0'8'6240,"1"-8"-6078,-1 0 0,1 0 1,-1 1-1,1-1 0,-1 0 1,1 0-1,-1 0 0,1 0 1,-1 0-1,1 0 0,-1 0 1,1 0-1,-1 0 0,1 0 1,-1 0-1,1 0 0,0 0 0,-1 0 1,1 0-1,-1-1 0,1 1 1,-1 0-1,1 0 0,-1-1 1,0 1-1,1 0 0,-1-1 1,1 1-1,-1 0 0,0-1 1,1 1-1,-1-1 0,0 1 1,1 0-1,-1-1 0,0 1 1,1-2-1,8-23 1049,-4 10-457,-1 3-343,0-1 1,5-22 0,0-5-47,14-44 121,36-106 57,-33 129-81,37-59 0,18-41 65,-66 123-408,34-75-36,31-37-197,-63 123 236,1 2 0,1 0 0,31-32 0,-38 47-92,1 0 1,0 1-1,0 1 1,1 0-1,1 1 1,16-7-1,-25 12-47,1-1-1,0 1 1,-1 1-1,1-1 1,8 0-1,-12 2 18,0 0 0,1 0 0,-1 0 0,1 0 0,-1 0-1,0 1 1,1 0 0,-1 0 0,0 0 0,0 0 0,0 0-1,5 3 1,-6-3 3,-1 0 0,0 0 0,0 1 0,1-1-1,-1 0 1,0 1 0,0-1 0,0 0 0,0 1-1,-1-1 1,1 1 0,0 0 0,-1-1 0,1 1-1,-1 0 1,1-1 0,-1 1 0,0 0 0,0 0-1,0-1 1,0 3 0,0 5-3,-1 0 0,-3 17 0,3-18-24,-5 22 64,-2 0 0,-15 38 0,-30 55 31,18-44-113,34-75 39,-1 0 0,1 0 0,-1 0 0,1 0 1,1 0-1,-1 0 0,0 0 0,1 5 0,0-7 2,0 0-1,1 1 1,-1-1 0,1 0-1,-1 0 1,1 0-1,0 0 1,0 0 0,0 0-1,0 0 1,0 0-1,0 0 1,1 0 0,-1 0-1,3 2 1,12 11 53,25 17 0,-30-25 106,-1 1 1,0 0 0,0 1 0,0 0-1,15 20 1,-25-29-137,1 1-1,-1 0 1,1 0 0,-1 0-1,1 0 1,-1 0-1,0-1 1,1 1 0,-1 0-1,0 0 1,0 0 0,0 0-1,1 0 1,-1 0 0,0 0-1,0 0 1,-1 0 0,1 0-1,0 0 1,0 0 0,0 0-1,-1 0 1,1 0-1,0 0 1,-1 0 0,1-1-1,-1 1 1,1 0 0,-1 0-1,1 0 1,-1 0 0,0-1-1,1 1 1,-1 0 0,0-1-1,0 1 1,-1 0 0,-3 3 44,0-1 0,0-1 1,-1 1-1,-10 3 0,12-5-36,-13 5-10,-2-1 1,1-1-1,0 0 1,-1-1-1,-32 0 1,23-4-1097,0-1 0,0-1 0,-32-7 0,25-1-4364,29 9 3211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6:56.2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1447 4224,'0'0'1365,"0"-4"-826,66-219 5685,-51 180-5819,3 1 0,1 1 1,29-44-1,-23 40-90,9-13 96,-31 52-413,1 1 0,1 0 0,-1 0 0,1 0 0,0 0-1,0 1 1,8-6 0,-13 10 6,1-1 1,0 1-1,-1-1 0,1 1 1,0-1-1,-1 1 0,1 0 0,0-1 1,0 1-1,-1 0 0,1 0 0,0-1 1,0 1-1,-1 0 0,1 0 1,0 0-1,0 0 0,0 0 0,0 0 1,-1 0-1,1 0 0,0 1 0,0-1 1,0 0-1,-1 0 0,1 1 1,0-1-1,-1 0 0,1 1 0,0-1 1,0 1-1,-1-1 0,1 1 0,-1-1 1,1 1-1,0-1 0,-1 1 0,1 0 1,-1-1-1,1 1 0,-1 0 1,0-1-1,1 1 0,-1 0 0,0 0 1,1-1-1,-1 1 0,0 0 0,0 1 1,2 4 69,-1 0 1,0 0 0,0 0-1,-1 12 1,-6 109 1183,6-121-1163,-1-5-68,1 0 0,0 1 0,-1-1 0,1 0 0,0 0 0,0 1 0,0-1 0,0 0 0,0 0-1,1 1 1,-1-1 0,0 0 0,1 0 0,-1 0 0,0 1 0,1-1 0,-1 0 0,1 0 0,0 0 0,-1 0 0,1 0 0,1 2 0,-2-3-14,1 0 0,-1 0 0,0 0 0,0 0 0,0 0 0,1 0 0,-1 0 0,0 1 0,0-1-1,0 0 1,1 0 0,-1 0 0,0 0 0,0 0 0,1 0 0,-1 0 0,0 0 0,0 0 0,0 0 0,1 0 0,-1 0 0,0 0-1,0-1 1,0 1 0,1 0 0,-1 0 0,0 0 0,0 0 0,0 0 0,1 0 0,-1 0 0,0-1 0,0 1 0,0 0 0,0 0 0,1 0-1,-1 0 1,0-1 0,0 1 0,0 0 0,0 0 0,0 0 0,0-1 0,0 1 0,1 0 0,-1 0 0,0 0 0,0-1 0,8-17 462,-1 3-331,71-92-193,-68 94-3,-7 10 24,0-1-48,0 0 0,1 0 0,-1 0 1,9-6-1,-11 9 56,1 0 0,-1 0 0,0 1 1,0-1-1,0 1 0,1-1 0,-1 1 1,0-1-1,1 1 0,-1 0 0,0 0 1,1-1-1,-1 1 0,0 0 0,1 0 1,-1 1-1,0-1 0,1 0 0,-1 0 1,0 1-1,1-1 0,-1 0 0,0 1 1,2 1-1,1-1-8,-1 1 0,0 1 0,-1-1 0,1 0 1,0 1-1,-1-1 0,1 1 0,-1 0 0,4 5 0,15 34 6,1-2 157,-17-32-99,-4-5 42,0-1 0,1 1 0,0-1 0,0 0 0,-1 0 0,5 3 0,-5-4-47,0 0 0,0-1-1,0 1 1,0-1-1,0 1 1,0-1-1,0 0 1,0 0 0,0 1-1,0-1 1,0 0-1,0 0 1,1 0 0,-1 0-1,0 0 1,0 0-1,0 0 1,0-1-1,0 1 1,0 0 0,0-1-1,1 0 1,5-1 27,-2-1-1,1 0 1,0-1 0,-1 1 0,1-1-1,7-7 1,27-32 18,-29 32-124,0-2 71,-1 0-1,0-1 1,-1 0 0,10-22 0,20-61-15,50-216-160,-79 270 182,-1 3-174,5-65 0,-10 80-185,-2 12-395,-4 25 81,-2 15 582,2 1 0,3 47 0,0-23-7,-2 18 48,9 185 243,-3-209-108,6 41-4,-9-74-75,2 0 0,-1 0 0,2 0-1,7 17 1,-11-28 6,0 0 0,0 0 0,0 0 0,0 0-1,0 0 1,1 0 0,-1-1 0,0 1 0,1 0 0,-1-1 0,1 1-1,0-1 1,0 0 0,-1 0 0,1 1 0,4 0 0,-4-1-5,0-1 0,0 0 0,0 0 1,0 0-1,0 0 0,0 0 0,0-1 0,-1 1 1,1 0-1,0-1 0,0 0 0,0 1 0,0-1 1,0 0-1,-1 0 0,1 0 0,2-2 0,4-3-11,0 0 0,0-1-1,0 0 1,-1 0 0,0-1-1,-1 0 1,0 0 0,0-1-1,9-17 1,-4 3-60,-1-1 0,13-47 0,-20 58 40,0 0-1,1-23 0,-4 32-34,1-1 1,-1 1-1,-1-1 0,1 1 0,-1-1 0,1 1 0,-1 0 0,-1-1 0,1 1 0,0 0 0,-5-7 0,6 10 21,0 1-1,0 0 1,0-1-1,-1 1 0,1 0 1,0 0-1,0-1 0,-1 1 1,1 0-1,0 0 0,0 0 1,-1-1-1,1 1 1,0 0-1,-1 0 0,1 0 1,0 0-1,-1 0 0,1-1 1,0 1-1,-1 0 0,1 0 1,0 0-1,-1 0 1,1 0-1,-1 0 0,1 0 1,0 0-1,-1 1 0,1-1 1,0 0-1,-1 0 0,1 0 1,0 0-1,-1 0 1,1 0-1,0 1 0,0-1 1,-1 0-1,1 0 0,0 1 1,0-1-1,-1 0 0,1 0 1,0 1-1,0-1 1,-1 0-1,1 0 0,0 1 1,0 0-1,-11 17-201,-1 11 31,-17 51 1,26-67 177,0 0 0,0 0 0,2 1 1,-1-1-1,2 0 0,1 24 0,-1-34 25,1 1 0,-1-1 0,1 1-1,0-1 1,0 1 0,0-1 0,4 6 0,-4-8-20,0 1 0,0-1 0,0 1 0,0-1 0,1 0 0,-1 1 0,1-1 0,-1 0 1,1 0-1,-1 0 0,1 0 0,0 0 0,-1 0 0,1-1 0,3 2 0,1-1 58,-1 0 0,0 0 0,1-1 1,-1 0-1,1 0 0,-1 0 0,1 0 0,6-3 0,5-1 0,24-8 0,-13 2-32,0-2 1,-1 0-1,0-2 1,-1-1-1,-1-1 1,0-1 0,-1-1-1,-1-1 1,-1-2-1,27-31 1,-35 35 46,17-28 0,-51 81-219,1 1 0,-25 75 0,40-102 94,1-1 44,1 1 1,0-1 0,0 1-1,-1 14 1,3-21 29,0-1 0,0 1 0,0-1 0,1 0 0,-1 1 0,1-1 0,0 0 0,-1 1 0,1-1 0,0 0 0,0 0 0,1 1 0,-1-1 0,0 0 0,1 0 0,-1-1 0,1 1 0,-1 0 0,1 0 0,0-1 0,0 1 0,3 1 0,-4-2-1,0 0 0,0-1 1,0 1-1,1 0 0,-1-1 0,0 1 0,0-1 1,0 0-1,0 1 0,1-1 0,-1 0 0,0 0 1,0 0-1,1 0 0,-1 0 0,0 0 0,1 0 1,-1 0-1,0 0 0,0 0 0,2-1 0,-1 0-5,-1 0 0,1 0 0,-1 0-1,1-1 1,-1 1 0,1 0-1,-1-1 1,0 1 0,1-1-1,-1 1 1,0-1 0,1-2 0,3-5 13,-2 1 0,1-1 0,-1-1 1,2-11-1,-4 17-7,3-15 0,1-26 1,2-8-352,-4 44 129,-1 8 47,1 13-55,0 23-117,-27 601 737,15-574-121,8-56-212,-1 0-1,0 0 1,0 0-1,0-1 1,0 1-1,-1-1 1,-6 10-1,8-14-59,1 0-1,-1 0 1,0 0-1,1-1 1,-1 1-1,0 0 1,0 0-1,1-1 1,-1 1-1,0 0 1,0-1 0,0 1-1,0-1 1,0 0-1,0 1 1,0-1-1,0 1 1,0-1-1,0 0 1,-2 0-1,2 0-12,0 0 0,0 0 0,1-1-1,-1 1 1,0 0 0,0-1 0,0 1-1,0-1 1,1 1 0,-1-1-1,0 1 1,0-1 0,1 0 0,-1 1-1,0-1 1,1 0 0,-1 0-1,0-1 1,-1-1-14,0-1 0,0 0 0,1 1 0,-1-1 0,1 0 1,0 0-1,0 0 0,0 0 0,0-8 0,2-4-12,1 1 0,0 0 0,1-1 0,9-27 1,26-56-43,-37 96 61,94-203 103,-46 103-84,71-190-54,-117 283-3,0 0 0,-1 1 0,-1-2 0,1 1 0,-2 0 0,0-14 0,48 36-120,-40-10 138,1 0-1,-1 1 0,0-1 0,0 2 0,0-1 0,-1 1 0,1 0 1,-1 1-1,0-1 0,0 1 0,0 1 0,-1 0 0,0-1 1,0 2-1,0-1 0,-1 1 0,0 0 0,0 0 0,-1 0 0,0 1 1,0-1-1,-1 1 0,0 0 0,0 0 0,2 12 0,-3-1-20,1 28 0,-1 3 242,-2-48-192,0-1 0,0 1 0,0-1 0,1 1 0,-1-1 0,0 0 0,1 1-1,-1-1 1,1 0 0,0 1 0,-1-1 0,1 0 0,0 0 0,0 0 0,-1 1-1,1-1 1,0 0 0,0 0 0,0 0 0,1 0 0,-1-1 0,0 1 0,0 0-1,0 0 1,1-1 0,-1 1 0,0-1 0,1 1 0,-1-1 0,0 1 0,1-1 0,-1 0-1,1 0 1,-1 0 0,0 0 0,1 0 0,-1 0 0,1 0 0,-1 0 0,0 0-1,1-1 1,-1 1 0,2-1 0,6-2 24,1 0 1,-1 0-1,0-1 0,0 0 0,-1 0 0,1-1 1,-1 0-1,14-12 0,-11 8-60,-1-1 0,0 0 0,-1-1 0,0 0-1,10-15 1,-16 24-149,-4 9 19,-7 15-15,-25 23 148,24-34 64,1 0 1,0 1-1,0 0 1,1 0-1,1 1 1,-6 14-1,11-26-26,1 1 0,0-1 0,0 0 0,0 0 0,0 1 0,0-1 1,0 0-1,0 1 0,0-1 0,0 0 0,0 0 0,1 1 0,-1-1 0,1 0 0,-1 0 0,1 1 0,0 0 0,0-1-1,-1-1-1,0 1 0,1-1 1,-1 1-1,1-1 0,-1 1 1,1-1-1,0 0 0,-1 1 1,1-1-1,-1 0 0,1 1 1,0-1-1,-1 0 0,1 0 1,-1 0-1,1 1 0,0-1 1,-1 0-1,1 0 0,0 0 1,-1 0-1,1 0 0,0 0 1,-1 0-1,1-1 0,0 1 1,-1 0-1,1 0 0,0 0 1,-1-1-1,1 1 0,-1 0 1,1-1-1,0 1 0,0-1 1,6-4-13,0 0 0,0 0 0,0-1 0,-1 0 1,1 0-1,-2 0 0,1-1 0,-1 0 0,0 0 1,0-1-1,-1 1 0,0-1 0,0 0 0,5-17 1,-2 4-18,-1 0 1,-1-1 0,4-36-1,-9 50-66,0 5 30,0 0 1,0 0-1,0 1 0,0-1 0,1 0 0,-1 0 0,1 0 0,0 1 0,0-1 0,1-3 0,-4 37-403,1-12 341,2 29 0,0-13 165,-1-30-32,1 0-1,-1 0 1,1 0 0,0 0-1,0 0 1,0 0 0,1 0-1,-1-1 1,1 1 0,1 0-1,-1-1 1,1 0 0,-1 1-1,1-1 1,6 6 0,-8-9-12,-1-1 0,1 1 0,0-1 0,-1 1 0,1-1 0,0 1 0,0-1 0,0 1 0,0-1 0,0 0 0,-1 1 0,1-1 0,0 0 0,0 0 0,0 0 1,0 0-1,0 0 0,0 0 0,0 0 0,0 0 0,0 0 0,0 0 0,0 0 0,-1-1 0,1 1 0,0 0 0,0-1 0,0 1 0,0 0 0,0-1 0,-1 1 0,1-1 0,0 0 0,0 1 1,-1-1-1,2-1 0,3-2 48,-1-1 1,0 0 0,0 0 0,6-10 0,-8 11-41,7-10 36,-2 1 0,11-25 0,40-143 48,-11 61-122,14-38 45,-50 123-46,-1 0-1,8-60 1,-14 65 7,-1-1 0,-2 1 0,-1 0 0,-4-33 0,4 60-11,-1 1-1,1 0 1,-1 0-1,1 0 1,-1-1 0,0 1-1,0 0 1,-2-3-1,3 5 16,0-1 0,-1 1 0,1 0 0,0 0 0,-1-1 0,1 1 0,0 0 0,-1 0 0,1-1 0,-1 1 0,1 0-1,0 0 1,-1 0 0,1 0 0,-1 0 0,1-1 0,-1 1 0,1 0 0,-1 0 0,1 0 0,0 0 0,-1 0 0,1 1 0,-1-1 0,1 0 0,-1 0 0,1 0-1,-1 0 1,1 0 0,0 1 0,-1-1 0,1 0 0,0 0 0,-1 1 0,1-1 0,-1 0 0,1 0 0,0 1 0,0-1 0,-1 0 0,1 1 0,0-1 0,-1 1-1,1 0 1,-5 4-38,1 1-1,0 0 1,0 0-1,0 0 1,1 1-1,0-1 1,-3 11-1,-12 53-61,15-58 90,-5 23-20,-1-1 49,2 0 1,-4 55-1,10-42 138,2 0 0,3 0 0,1-1 0,3 1 0,1-1 0,3-1 0,20 53 0,-27-85 5,1 0-1,13 23 1,-17-33-116,-1-1 1,1 0-1,-1 1 1,1-1 0,0 0-1,0 0 1,0 0 0,0 0-1,0 0 1,1 0 0,-1-1-1,1 1 1,-1-1 0,1 0-1,-1 1 1,1-1 0,0 0-1,-1-1 1,1 1 0,5 0-1,-8-1-33,1 0 0,0-1 0,-1 1 0,1 0 0,-1-1 0,1 1 0,-1 0 0,1-1 0,-1 1 0,1-1 0,-1 1 0,1-1 0,-1 1 0,0-1 0,1 1 0,-1-1 0,0 0 0,1 1 0,-1-1 1,0 0-1,0 1 0,1-1 0,-1 1 0,0-1 0,0 0 0,0 1 0,0-1 0,0 0 0,0-1 0,-1-21-505,-2 11 174,0 0 1,-1 0 0,0 0 0,-1 0-1,0 1 1,-1 0 0,-14-20 0,-55-63-657,36 50 877,7 6-161,-47-41 1,54 51 1361,25 28-1080,0 0 1,0 0-1,0 0 0,0 0 0,-1 0 1,1 0-1,0 0 0,0-1 1,0 1-1,0 0 0,0 0 0,0 0 1,0 0-1,0 0 0,0 0 0,0 0 1,0-1-1,0 1 0,-1 0 0,1 0 1,0 0-1,0 0 0,0 0 1,0 0-1,0-1 0,0 1 0,0 0 1,0 0-1,0 0 0,1 0 0,-1 0 1,0 0-1,0-1 0,0 1 1,0 0-1,0 0 0,0 0 0,0 0 1,0 0-1,0 0 0,0 0 0,0-1 1,0 1-1,0 0 0,1 0 0,-1 0 1,0 0-1,0 0 0,0 0 1,0 0-1,0 0 0,0 0 0,0 0 1,1 0-1,-1 0 0,0 0 0,10 0 485,-7 0-403,38-2 919,72-13-1,-18 1-496,80-6 251,-122 20-953,-25 1-1118,-27-1 1028,1 0-1,-1 0 1,0 0-1,0 0 1,0 0-1,0 1 1,0-1-1,1 0 0,-1 1 1,0-1-1,0 1 1,0-1-1,0 1 1,0 0-1,0-1 1,-1 1-1,1 0 1,0 0-1,0-1 1,0 1-1,-1 0 0,1 0 1,0 0-1,-1 0 1,1 0-1,-1 0 1,1 0-1,-1 0 1,1 0-1,-1 1 1,0 0-1,1 3-633,0 0 0,-1-1 0,1 1 0,-1 0 0,-1 8 0,-7 30-3700,-3 1 4260,6-26 1987,1 1 0,0 0 0,-2 31 0,6-48-1445,0 0-1,0 0 1,0-1-1,0 1 1,1 0-1,-1 0 1,0-1-1,1 1 1,-1 0-1,1-1 1,0 1-1,-1 0 1,1-1-1,0 1 1,1 1-1,-1-3-84,0 1 1,-1 0-1,1-1 0,0 1 0,0-1 0,-1 0 0,1 1 0,0-1 1,0 0-1,0 1 0,0-1 0,0 0 0,-1 0 0,1 0 0,0 0 1,0 1-1,0-1 0,0-1 0,0 1 0,0 0 0,1 0 0,1-1 74,1 0-1,-1-1 1,0 1-1,1-1 1,-1 0-1,0 0 1,0 0-1,0 0 1,0 0-1,-1-1 1,1 0-1,4-4 1,0-2-9,-1-1 1,1 0-1,-1 0 1,-1-1-1,0 1 1,-1-1 0,0 0-1,0-1 1,-1 1-1,-1-1 1,0 1-1,1-15 1,-3 23-167,0 1 0,0-1 0,-1 0 1,1 1-1,-1-1 0,0 0 0,0 1 1,0-1-1,-2-3 0,3 5-9,-1 0 0,1 0 0,-1 0 0,1 1 0,-1-1 0,0 0 0,0 0-1,1 1 1,-1-1 0,0 1 0,0-1 0,0 1 0,1-1 0,-1 1 0,0-1 0,0 1 0,0 0-1,0-1 1,0 1 0,0 0 0,0 0 0,0 0 0,0 0 0,0 0 0,0 0 0,0 0 0,0 0-1,0 0 1,0 0 0,0 0 0,-2 1 0,0 1 27,-1 0 0,0 0-1,1 0 1,-1 1 0,1-1 0,0 1-1,0 0 1,-5 5 0,-21 27 408,21-20-108,0 0 1,0 0-1,2 1 0,0 0 1,-8 30-1,11-34-96,1-1 1,0 1-1,0 0 0,1 0 1,1 21-1,0-28-192,1 0 1,-1-1-1,1 1 0,0 0 1,1-1-1,-1 1 0,1-1 1,0 1-1,0-1 0,0 0 1,0 0-1,1 0 0,-1 0 1,1 0-1,0-1 0,1 1 1,3 3-1,-1-2 28,1 0 0,0-1 0,16 8 0,-19-11-75,0 1 0,0-1 0,0 0 0,0 0 0,0 0 0,0 0-1,1-1 1,-1 1 0,0-1 0,5-1 0,3-1-987,1 0 0,-1-1-1,0-1 1,0 0 0,0 0-1,17-11 1,4-5-1717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6:56.6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1 575 7136,'5'-3'3232,"71"-42"-2816,-9 5 1920,4 5-1376,47-30 320,-2 6-768,32-9-64,-3 16-257,13-4-1086,-29 12 479,11-15-6752,-14 10 3936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00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459 8 4064,'-6'-1'403,"1"-1"0,-1 1 0,0-1 0,0 2 0,0-1 0,1 1 0,-1-1 0,0 2 0,0-1 0,0 1 0,0 0 0,0 0 0,-7 3 0,-5 1 177,0 1-1,-32 16 1,26-10-279,1 2-1,1 1 1,1 1 0,0 1-1,1 0 1,0 2 0,-31 39-1,41-45-211,1 1 1,0 0-1,1 1 0,0 0 0,1 0 0,1 1 0,1 0 0,0 0 0,1 0 1,0 1-1,2-1 0,0 1 0,0 27 0,2-25 56,2 1 1,0-1-1,1 0 0,0 1 0,13 35 1,-13-47-101,1-1 0,-1 0 0,1 0 0,0 0 1,1 0-1,0 0 0,0-1 0,0 0 1,1 0-1,0 0 0,0-1 0,0 0 0,1 0 1,-1-1-1,1 1 0,0-2 0,10 5 0,3-2 53,0 0-1,1-1 0,-1-1 1,1-1-1,0-1 0,0-1 1,29-3-1,-32 2-26,-1-2-1,1 0 0,-1-1 1,0-1-1,0-1 1,0 0-1,0-1 0,-1-1 1,24-14-1,-17 6 75,0-1-1,-1-1 1,-1-1 0,0 0-1,29-36 1,-26 23 50,-2 0 0,0-2 0,24-52 0,-42 76-170,0 0-1,-1 0 1,0 0 0,0 0 0,-1 0-1,-1-1 1,1 1 0,-2-1-1,1 1 1,-1-1 0,-1 0-1,0 1 1,-2-10 0,2 12-32,-1 0 0,0 0 1,0 0-1,-1 0 0,0 1 0,0-1 0,-1 1 1,0 0-1,0 0 0,0 0 0,-1 1 1,0-1-1,0 1 0,0 0 0,0 1 1,-1-1-1,-10-6 0,9 8-1,0 0-1,0 0 1,0 1-1,0 0 1,-1 0-1,1 0 1,-1 1 0,1 0-1,-1 1 1,1 0-1,-1 0 1,1 0-1,-13 3 1,6 0-184,0 1 0,-1 0 0,1 1 0,1 0 1,-25 13-1,33-15-333,1 0 1,0 0-1,0 0 1,0 0 0,-5 6-1,0 2-1053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00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 5408,'-4'-1'2392,"9"11"-240,95 131 4689,-42-56-5251,-2-16-758,-19-26-570,-29-34-298,-5-4-28,1 0 0,0 0-1,1-1 1,-1 1 0,1-1 0,0 0 0,0 0 0,7 4-1,2-1-431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01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96 4384,'-4'-2'478,"-35"-9"11311,46 12-10654,6 0-551,-1 0 0,1-1 0,-1 0 0,1-1 0,19-5 0,63-18-145,-60 13-201,25-8 72,-12 4-1280,-17 6-2434,-14 8 1245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01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409 49 2816,'1'-3'441,"-1"0"1,1 0-1,0 1 1,0-1-1,0 0 1,0 1-1,0-1 1,1 1-1,1-3 1,-2 4-136,0 1 1,-1-1-1,1 0 0,-1 0 0,1 0 1,-1 0-1,1 1 0,-1-1 0,1 0 1,-1 0-1,0 0 0,1 0 1,-1 0-1,0 0 0,0 0 0,0 0 1,0 0-1,0-2 0,-1 3-220,1 0-1,-1 0 1,1 0-1,-1-1 0,0 1 1,1 0-1,-1 0 1,0 0-1,1 0 0,-1 0 1,0 1-1,1-1 1,-1 0-1,1 0 0,-1 0 1,0 0-1,1 1 1,-1-1-1,1 0 1,-1 1-1,0-1 0,1 0 1,-1 1-1,1-1 1,-1 1-1,-5 3 238,-14 6-12,1 1 0,0 1 1,1 1-1,0 1 0,-18 17 0,6 0-194,1 1 0,1 1 1,2 1-1,2 1 0,1 2 1,-20 40-1,28-45-257,0 0-1,-17 61 1,22-58-2527,9-22 1201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01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33 5408,'-16'-27'1728,"16"27"-1693,0 0 1,0 0-1,0 0 0,0 0 1,0 0-1,0-1 1,0 1-1,0 0 0,0 0 1,0 0-1,0 0 1,0 0-1,0-1 0,0 1 1,0 0-1,0 0 0,0 0 1,0 0-1,0-1 1,0 1-1,0 0 0,0 0 1,0 0-1,0 0 1,0 0-1,0-1 0,0 1 1,0 0-1,0 0 1,1 0-1,-1 0 0,0 0 1,0 0-1,0-1 1,0 1-1,0 0 0,0 0 1,0 0-1,1 0 1,-1 0-1,0 0 0,0 0 1,0 0-1,0 0 0,1 0 1,-1 0-1,0 0 1,0 0-1,0 0 0,0 0 1,0 0-1,1 0 1,-1 0-1,0 0 0,0 0 1,1 0-1,6 0 721,-2 1-422,1 0 0,-1 0 0,0 1 0,0-1 0,0 1 0,0 0 0,0 0 0,0 1 0,8 5 0,2 2 129,78 38 1199,-32-17-741,92 63-1,-136-80-746,0 0 0,-2 1-1,1 1 1,-2 0 0,0 2-1,-1-1 1,-1 1-1,17 36 1,-10-12 114,-1 0 0,-3 2 0,12 51 0,-18-50-150,3 57 1,-8-63-405,-3-8-3323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02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20 342 6048,'-14'-3'6058,"14"4"-5953,1 0 0,0 0 0,-1 0 0,0-1 0,1 1 0,-1 0 0,1 0 0,-1 0 1,0 0-1,0 0 0,0 0 0,1 1 0,-1-1 0,0 0 0,-1 1 0,2 2 182,3 35 400,-2 0-1,-1 0 1,-7 59-1,0-11-483,3-33-5,1 90 463,3-86 1280,3-103-1290,2-7-499,7-70 11,4-171-206,-16 283 29,29-250 817,-29 260-797,4-18-144,-5 18 132,0-1 0,0 1 0,1 0 1,-1 0-1,0-1 0,0 1 0,0 0 0,1 0 1,-1-1-1,0 1 0,0 0 0,1 0 0,-1 0 1,0-1-1,0 1 0,1 0 0,-1 0 1,0 0-1,1 0 0,-1 0 0,0 0 0,0-1 1,1 1-1,-1 0 0,0 0 0,1 0 1,-1 0-1,0 0 0,1 0 0,-1 0 0,0 1 1,1-1-1,-1 0 0,0 0 0,1 0 1,-1 0-1,0 0 0,0 0 0,1 0 0,-1 1 1,0-1-1,1 0 0,-1 0 0,0 0 1,0 1-1,0-1 0,1 0 0,-1 1 0,6 6 4,0 0-1,-1 1 0,0-1 0,0 1 1,-1 0-1,6 15 0,7 12-58,2 3 168,27 76-1,3 47-155,-33-107 35,0 7 395,12 39-112,-23-86-64,1 0 0,0 0 0,1-1-1,15 23 1,-21-36-177,-1 1-1,1 0 0,0 0 1,-1-1-1,1 1 0,0-1 1,-1 1-1,1-1 0,0 1 1,0-1-1,-1 1 0,1-1 0,0 0 1,0 1-1,0-1 0,0 0 1,0 0-1,-1 1 0,1-1 1,0 0-1,0 0 0,0 0 1,0 0-1,0 0 0,0-1 1,0 1-1,-1 0 0,1 0 1,0 0-1,0-1 0,0 1 1,0-1-1,-1 1 0,1 0 0,0-1 1,0 1-1,-1-1 0,1 0 1,0 1-1,-1-1 0,1 0 1,0 1-1,-1-1 0,1 0 1,-1 1-1,1-1 0,-1 0 1,1-1-1,8-15 111,0-1 0,-2-1 0,7-22 1,0 1-100,96-200 159,-31 71-193,-22 15-90,-25 51-3585,-24 70-1542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03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23 123 3552,'-1'0'266,"-1"-1"0,1 0 0,0 1 0,0-1 1,-1 1-1,-12 2 6001,29-1-734,-8-1-5292,-1-1-1,1 0 1,0 0 0,7-3 0,10-2 96,451-89 1668,-437 89-1765,69-3 0,-74 13-58,-33-3-343,-1 0 1,1 0-1,0 0 1,0 0 0,-1 0-1,1 0 1,-1 0-1,1 1 1,-1-1 0,1 0-1,-1-1 1,-1 3-1,-2 0-1077,0 0 0,-1-1 0,1 1 0,-1-1 0,0 0 0,1 0 0,-9 2 0,1 0-1503,-2 2 411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04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9 168 4640,'-9'7'8938,"21"-17"-6945,-1 0-916,1 1-1,1 0 0,25-15 1,-12 13-785,1 1 1,0 1-1,0 1 0,31-4 1,114-9-90,-132 17-124,61-6 73,21-2-1018,-39 2-3668,-43 5 2177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75 4320,'-35'-29'15125,"53"31"-12965,218-41-278,-186 31-4708,-26 7 1172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08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3 4064,'1'-2'871,"0"2"-809,-1 0 1,0 0-1,0 0 0,0 0 0,0 0 0,0-1 1,1 1-1,-1 0 0,0 0 0,0 0 1,0 0-1,0 0 0,1 0 0,-1 0 1,0 0-1,0 0 0,0 0 0,1 0 0,-1 0 1,0 0-1,0 0 0,0 1 0,0-1 1,1 0-1,-1 0 0,0 0 0,1 8 2629,-4 11-792,-2-10-1630,-1 1 0,1-1 0,-1-1 0,-1 1 0,0-1 0,0 0-1,-12 10 1,-12 15 273,-4 11-167,3 2 0,1 2-1,3 0 1,1 2 0,3 1-1,2 1 1,-22 81-1,38-109-218,2 1-1,0-1 0,2 1 1,1-1-1,1 1 0,1-1 1,1 1-1,1-1 0,1 1 0,8 25 1,5 7 286,3 0 0,53 103 0,-14-60-186,-22-39-85,-37-61-207,16 23 479,-16-22-531,0-1 1,1 1 0,-1-1 0,1 1 0,-1 0 0,1-1-1,-1 1 1,1-1 0,-1 1 0,1-1 0,-1 1 0,1-1-1,0 0 1,-1 1 0,1-1 0,0 0 0,0 1 0,-1-1 0,1 0-1,0 0 1,-1 0 0,1 0 0,0 0 0,0 1 0,-1-1-1,1-1 1,0 1 0,0 0 0,1 0 0,7-4-1423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09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9 4640,'0'-1'83,"0"1"0,-1 0 1,1 0-1,0-1 0,0 1 0,-1 0 1,1 0-1,0 0 0,-1-1 1,1 1-1,0 0 0,-1 0 0,1 0 1,0 0-1,-1 0 0,1 0 0,0-1 1,-1 1-1,1 0 0,0 0 0,-1 0 1,1 0-1,0 0 0,-1 0 1,1 1-1,-1-1 0,1 0 0,0 0 1,-1 0-1,1 0 0,0 0 0,-1 0 1,1 1-1,0-1 0,0 0 0,-1 0 1,1 0-1,0 1 0,-1-1 0,1 0 1,0 0-1,0 1 0,-1 0 1,-12 17 1605,8-12-1426,-52 64 1679,12-17-807,12-12-548,13-18-185,1 1 0,2 1 0,0 0 0,-21 45 0,35-63-331,1-1 1,0 1-1,0 0 0,0 0 0,1 0 0,0 0 0,1 0 0,-1 0 1,1 0-1,1 0 0,-1 0 0,1 0 0,1 0 0,-1 0 1,1 0-1,0 0 0,1-1 0,5 13 0,-4-12 20,1-1-1,-1 1 1,1-1-1,1 1 1,-1-1-1,1-1 1,0 1-1,0-1 1,1 0-1,-1-1 1,1 1-1,0-1 1,0-1-1,1 1 1,-1-1-1,12 3 1,-11-4-29,1 0-1,-1-1 1,0 0 0,1 0 0,-1-1 0,1 0 0,-1-1 0,1 0 0,-1 0-1,1 0 1,-1-1 0,0-1 0,0 1 0,9-5 0,12-8 124,-1-2 1,48-36 0,-43 26-161,55-56 1,-77 72 6,-2 0-1,1-1 1,12-21-1,-18 26 16,-1 0 1,0 1-1,0-1 0,-1 0 1,0 0-1,0 0 0,0-1 1,-1 1-1,0-15 0,-1 12-33,-1 0 0,-1 0-1,1 0 1,-2 0 0,1 0 0,-1 0-1,-1 1 1,0-1 0,-9-16-1,5 13-47,-1 1 0,0-1 0,-1 1 0,0 1-1,-1 0 1,-14-12 0,22 20 9,-1 0-1,0 0 1,0 1 0,0-1-1,0 1 1,0 0 0,-1 0-1,1 0 1,-1 1 0,1-1-1,-1 1 1,0 0 0,1 1-1,-1-1 1,0 1-1,0 0 1,1 0 0,-1 0-1,0 0 1,0 1 0,1 0-1,-7 2 1,6-1-266,0 0 1,-1 1-1,1 0 0,0 0 0,1 0 0,-1 1 1,0-1-1,1 1 0,0 0 0,0 1 1,0-1-1,1 1 0,-1-1 0,1 1 1,0 0-1,0 0 0,-4 11 0,5-9-337,0 0-1,1 0 1,-1 0-1,1 0 1,1 0-1,-1 0 0,1 1 1,1-1-1,-1 0 1,1 0-1,3 10 1,3 15-1357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09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20 4224,'-11'-14'1365,"11"14"-1313,0 0 0,0 0 0,0 0 0,0 0-1,0 0 1,0-1 0,0 1 0,1-3 1297,-1 3-1298,0 0 1,1 0 0,-1 0 0,0 0 0,0 0 0,0 0 0,0 0 0,0 0-1,1 0 1,-1 0 0,0 0 0,0 0 0,9-1 2950,-3 3-2532,0 0-1,0 0 1,-1 1-1,1 0 1,-1 0-1,1 0 1,-1 1-1,0 0 1,-1 0-1,1 0 1,5 6-1,4 7 743,23 33 0,-15-13-655,-1 2 0,19 50 0,13 26-2910,-44-103 971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10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60 3808,'-10'-9'6261,"52"6"-572,34-8-3943,-3 0-1032,-10 2-310,-10 2-59,67-2-1,-88 11-1490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11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245 12 4576,'0'-11'6315,"0"11"-6220,0 2 53,0-1 1,-1 1-1,1 0 0,0-1 0,-1 1 0,1 0 0,-1-1 0,1 1 0,-2 1 1,-2 7 375,-7 18 243,-1-1 1,-1 0-1,-32 47 1,21-35-313,-12 18 8,18-31-317,1 1-1,1 1 1,-17 44-1,30-65-157,1 1 1,-3 15-1,5-21-250,0 1 0,0 0 0,0 0 0,0 0 0,0-1 0,0 1 0,1 0 0,-1 0 0,1-1 0,2 6 0,10-3-4431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11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5888,'1'-4'2192,"-1"4"-2156,9 2 1724,20 11 519,-8-4-1453,-5-2-247,1 1 0,-1 0 0,29 21 1,42 39 750,-63-49-993,145 132 1381,-140-121-1470,-1 2 0,-1 1-1,30 48 1,-52-73-223,0 0-1,-1 1 1,0-1 0,0 1 0,-1 0-1,0 0 1,-1 1 0,0-1 0,0 0-1,0 13 1,-2-13-1002,-1 0-1,0 0 1,-2 14 0,-1-15-1972,0-3 965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12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66 283 6048,'9'-14'2965,"-4"13"-1249,-1 9-861,-3 5-403,0 0 0,0 0 0,-1 0 0,-1 0 1,0 0-1,-1 0 0,-5 17 0,2-4 112,-47 216 1308,44-219-1654,6-17-38,0 0 1,0 0-1,1 0 1,0 0 0,-1 9-1,10-102 1207,24-218-1344,-28 272-113,2-8-3,1 0 0,24-73 0,-30 113 56,-1 0-1,0 0 0,1-1 1,-1 1-1,1 0 0,0 0 1,-1 0-1,1 0 1,0 0-1,-1 0 0,1 0 1,0 0-1,0 0 0,0 0 1,0 0-1,2 0 0,-3 0 10,1 1 0,0 0 0,-1 0 0,1 0 0,-1 0 0,1 0 0,0 0 0,-1 0 0,1 0 0,0 0 0,-1 0 0,1 0 0,-1 1 0,1-1 0,0 0 0,-1 0 0,1 1 0,-1-1 0,1 0 0,-1 1 0,1-1 0,0 1 0,3 3 15,0 1 1,0-1-1,-1 0 1,1 1 0,3 7-1,-7-12-5,27 52 180,-3 0 0,26 79 0,-31-76-17,2-1-1,40 72 1,-55-116-4,-1-1 0,1 0 0,1 0 0,0-1-1,7 8 1,-13-16-125,-1 1 0,1-1 0,-1 1 0,1-1 0,0 1-1,-1-1 1,1 0 0,-1 1 0,1-1 0,0 0 0,-1 0-1,1 1 1,0-1 0,-1 0 0,1 0 0,0 0 0,-1 0 0,1 0-1,0 0 1,-1 0 0,1 0 0,0 0 0,-1 0 0,1 0-1,0-1 1,-1 1 0,1 0 0,1-1 0,-1 0 15,1 0 1,0-1-1,0 1 1,-1-1-1,1 1 1,-1-1-1,1 0 1,-1 1-1,2-4 1,2-4 93,0-1 0,7-19 0,29-132 401,-20 68-388,43-131-489,-42 148-818,-9 31-5072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12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 5216,'0'-3'202,"0"2"43,0-1-1,0 0 1,0 1-1,0-1 1,0 0-1,0 1 0,0-1 1,1 1-1,-1-1 1,2-1-1,-2 2-154,1 1-1,-1-1 1,1 1-1,0-1 1,-1 1-1,1 0 1,0-1-1,-1 1 1,1 0-1,0 0 1,0 0-1,-1-1 1,1 1-1,0 0 1,0 0-1,-1 0 1,1 0-1,0 0 1,0 0-1,-1 1 1,1-1-1,0 0 1,-1 0-1,1 0 1,0 1-1,-1-1 1,2 1-1,3 1 102,0 0 0,0 0-1,-1 1 1,1 0 0,-1-1 0,1 2-1,-1-1 1,0 0 0,0 1 0,5 5-1,3 7 460,17 25 0,-22-29-469,128 213 2704,-120-194-2603,-2-1 0,-1 1-1,-1 1 1,-2 0 0,10 66-1,-11-20 216,-4 116-1,-7-148-275,-1 0 1,-3 0-1,-24 88 0,12-74-505,-3-1 0,-2-1 0,-60 104 0,61-125-602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15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14 3328,'0'-13'9349,"0"30"-6960,-1-10-2212,1-1 0,-1 0-1,0 0 1,-1 0 0,1 1 0,-1-1 0,0 0-1,-5 7 1,-3 7 244,-15 19-1,13-20-100,-11 20 0,-15 59 73,33-85-322,-2 7 43,1 1 0,1 0-1,1 0 1,1 0 0,0 34 0,3-49-54,0-1 0,0 0 1,1 0-1,1 7 0,-1-11-36,-1 1 0,0-1 0,1 0 0,-1 0 0,1 0 0,-1 0 0,1 0-1,-1 0 1,1 0 0,0 0 0,0 0 0,-1 0 0,1 0 0,0 0 0,0 0-1,0-1 1,0 1 0,0 0 0,0-1 0,0 1 0,0-1 0,0 1 0,3 0-1,4 0 20,1 0 1,-1 0-1,1-1 0,0 0 0,-1-1 0,1 0 0,-1 0 0,17-6 0,4-2-165,31-16-1,-59 25 108,44-17-5051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16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51 5408,'-15'-3'1728,"14"3"-1532,0 0 0,1 0 0,-1-1 0,1 1 0,-1 0 0,0-1 0,1 1 0,-1-1 0,1 1 0,-1 0 0,1-1 0,-1 0 0,1 1 0,-1-1 0,0 0 0,19-2 3788,21-7-2599,1 2 0,71-6 0,82 9-1247,-100 6-91,-1 0-5054,-73-1 3226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 17 4160,'-8'-17'5578,"16"23"-2496,-5-4-2600,-1 0 0,1 0 0,-1 0 0,0 0 0,4 5 0,-4-2-189,-1-1 0,1 1 0,-1 0 0,0-1 0,0 1 0,0 0 0,0 0 0,-1 9 0,-5 43 897,4-46-970,-5 22 560,-16 54 0,17-69-542,-1 2-45,-1 0 0,0 0 1,-2 0-1,-14 23 1,18-34-449,-1 0-1,-1-1 1,1 0 0,-2 0 0,1 0 0,-1-1-1,0 0 1,0 0 0,-1-1 0,-13 7 0,21-12-13,1-1 1,-1 1 0,0-1-1,0 1 1,0-1 0,0 1-1,-1-1 1,1 1 0,0-1-1,0 0 1,0 0-1,0 0 1,0 1 0,0-1-1,0 0 1,-1-1 0,1 1-1,0 0 1,0 0 0,0 0-1,0-1 1,-2 1 0,-3-4-2421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16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13 6400,'-2'-3'3118,"2"3"-3059,7-4 1905,52 1 2596,-33 1-3944,38 2 0,-12 1-308,-27 0-275,45 5-1,-44-3 0,-21-3-377,1 1 0,-1-1 0,1 1 0,-1 0 0,0 0-1,8 4 1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17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6144,'-8'0'2784,"21"9"224,-3-6-1888,7-3 864,11 3-1152,4-3 191,3 0-639,1 0 0,-1 0-224,-3 0-320,-1 5 96,-8-2-64,-4 2 64,-6-1-1567,0-1 895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17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37 6464,'-7'9'1177,"1"0"0,-7 14-1,10-16-827,0 0-1,1 0 1,0 0 0,0 0-1,0 1 1,1-1-1,0 9 1,0 0 201,-1 2 1,1-1-1,0 1 1,4 26 0,-2-36-391,0-1 0,0 0 1,1 0-1,0 0 1,0 0-1,1 0 1,0 0-1,0 0 0,1-1 1,0 0-1,5 8 1,-7-12-103,-1-1 0,1 1 0,0 0 0,0-1 0,0 1 0,0-1 0,0 0 0,0 1 0,0-1 0,0 0 0,0 0 1,1-1-1,-1 1 0,0 0 0,1-1 0,-1 1 0,4-1 0,-1 0 0,-1 0 0,0-1 0,1 1-1,-1-1 1,0 0 0,0-1 0,0 1 0,0-1 0,5-2-1,2-2 32,1-1-1,-1-1 1,-1 0-1,1 0 1,11-13-1,-6 4-15,-1 0 0,0 0-1,-1-1 1,-1-1 0,0 0-1,-2-1 1,16-38 0,-25 53-67,-1 1 1,0 0 0,0-1-1,0 1 1,0-1 0,-1 1-1,0-1 1,0 1 0,-1-7-1,1 8-26,-1 0 0,0 0-1,0 1 1,1-1 0,-1 1 0,-1-1-1,1 1 1,0-1 0,-1 1-1,1-1 1,-1 1 0,0 0 0,0 0-1,0 0 1,0 0 0,0 0-1,-2-1 1,-1 0-5,1 1-1,0 0 0,-1 0 1,1 0-1,-1 1 1,0 0-1,0-1 1,1 2-1,-1-1 1,0 0-1,0 1 1,0 0-1,0 0 0,0 1 1,1-1-1,-1 1 1,0 0-1,0 0 1,0 1-1,1-1 1,-7 4-1,2-1-189,1 1-1,-1-1 0,1 1 1,1 1-1,-1 0 1,1 0-1,0 0 1,0 1-1,1 0 0,-7 9 1,-7 16-1006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18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167 131 3072,'-18'-3'5952,"17"3"-5820,0 0-1,0 0 1,0 0 0,1 0 0,-1 0-1,0 0 1,0 0 0,0 0 0,1 0 0,-1 0-1,0 1 1,0-1 0,1 0 0,-1 1-1,0-1 1,0 1 0,1-1 0,-1 0 0,0 1-1,1 0 1,-1-1 0,1 1 0,-1-1-1,1 1 1,-2 1 0,2 0 33,-1 0 0,1 1 0,-1-1 0,1 0 0,0 0 1,0 1-1,0-1 0,0 0 0,1 5 0,0-3-26,0 1 1,0-1-1,0 0 1,1 1-1,-1-1 1,1 0-1,0 0 1,0 0-1,1 0 1,4 6-1,-1-4 36,-1 0 1,1 0-1,0 0 0,1-1 0,11 7 0,-8-6 3,0 0 0,1-1 0,0 0 0,0-1 0,0 0 0,1-1 0,-1 0 0,18 1-1,-22-4-112,1 0-1,-1-1 0,1 0 0,0 0 0,-1-1 1,0 0-1,1 0 0,-1-1 0,0 1 0,0-2 1,-1 1-1,1-1 0,-1 0 0,1 0 0,-1-1 1,0 0-1,-1 0 0,1 0 0,8-12 0,-7 8-68,-1 1-1,0-1 1,0-1-1,-1 1 1,0-1 0,0 0-1,-1 0 1,-1 0-1,0 0 1,0-1-1,-1 1 1,0-1-1,0-12 1,-2 20-12,0 0 0,-1 0 0,1 0 0,-1 0 0,1 0 0,-1 0 0,0 0 0,0 0 0,-1 0 0,1 1 0,0-1 0,-1 0 0,0 1 0,1-1 0,-1 1 0,0-1 0,0 1 0,-1 0 0,1 0 0,0 0 0,-1 0 0,1 1 0,-1-1 0,0 1 0,1-1 0,-1 1 0,0 0 0,0 0 0,-6-1 0,0 0-27,0 0-1,0 0 1,-1 2 0,1-1 0,0 1-1,-1 0 1,1 1 0,-11 2-1,1 1 74,1 1-1,-1 1 1,1 1-1,0 1 0,1 0 1,0 1-1,0 1 1,1 1-1,-24 19 0,24-15 122,-1 1 0,2 0-1,0 1 1,1 0-1,1 1 1,1 1-1,-20 39 1,26-44 19,0-1 1,1 1-1,0 1 0,-4 27 1,8-38-125,1 1 1,-1 0 0,1 0 0,0-1-1,0 1 1,1 0 0,0 0 0,-1-1-1,2 1 1,-1-1 0,0 1 0,1-1-1,0 1 1,0-1 0,0 0 0,1 0-1,-1 0 1,1 0 0,4 5 0,0-3 13,1 0 1,-1-1 0,1 0-1,0 0 1,0-1 0,1 0 0,-1 0-1,1-1 1,11 3 0,12 2 86,36 4 0,63 2 227,-110-13-286,0-1 1,-1-1-1,1-1 0,27-6 1,-43 7-337,-1-1 1,1 1-1,0-1 1,-1 0-1,1 0 0,5-4 1,-8 4-537,1 1 1,-1-1-1,1 0 1,-1-1-1,0 1 1,0 0 0,0-1-1,-1 1 1,4-6-1,0 3-1258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19.8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0 5152,'-40'0'7824,"69"0"-5257,62 1 1655,-31 0-3598,86 13 0,-88-7-477,-35-5-400,28 6 1,-36-7-3242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20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8 4896,'6'-7'6949,"-13"20"-6270,-1-1-1,0 0 1,0 0 0,-1 0-1,-1-1 1,-15 13 0,10-8-284,-115 119 1632,102-106-1787,2 2 0,-42 60 0,62-79-264,0 0 0,0 0 0,-4 16 0,10-27-124,-3 11-824,3-11 880,0-1 0,0 0 0,0 1 0,0-1 0,0 0 0,0 1 0,0-1 0,1 0 0,-1 1 0,0-1 0,0 0 0,0 1-1,1-1 1,-1 0 0,0 0 0,0 1 0,1-1 0,-1 0 0,0 0 0,0 0 0,1 1 0,-1-1 0,0 0 0,1 0 0,-1 0-1,0 0 1,0 0 0,1 0 0,-1 1 0,0-1 0,1 0 0,-1 0 0,0 0 0,1 0 0,-1 0 0,0 0 0,1-1 0,11 1-1492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20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15 5568,'0'0'82,"0"0"0,0-1 0,0 1 0,-1 0 0,1 0 0,0-1 163,-1 1-163,1 0 0,0 0 0,0 0 0,0-1 0,0 1 0,0 0 0,-1 0 0,1 0 0,0-1 0,0 1 0,0 0 0,0 0 0,0-1 0,0 1 0,0 0 0,0 0 0,0-1 0,0 1 0,0 0 0,0 0 0,0-1 0,0 1 0,0 0-1,0 0 1,0-1 0,0 1 0,1 0 0,-1 0 0,0-1 0,0 1 0,0 0 0,0 0 0,1-1 164,-1 1-164,17-4 1834,25 4-468,-41 0-1372,22 2 602,0 1-1,0 1 1,-1 0-1,25 10 1,-32-9-320,0 1 0,0 1 0,-1 0 0,0 1 0,0 0-1,22 18 1,-28-19-179,0 1 0,-1 0 0,0 0-1,0 1 1,-1 0 0,0 0-1,-1 0 1,8 18 0,-7-12-48,-1 0 0,-1 0 0,0 1 0,-2 0 0,3 21 0,1 211 562,-6-225-785,-7 36 0,-3-7-7009,9-43 4659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21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1 5216,'-6'5'8511,"6"-4"-8245,-7 16 975,2-3-54,-45 86 1554,-36 91-1014,55-117-1262,22-53-361,-3 7 208,-15 46 0,25-67-258,0 0-1,1 0 1,0 0-1,0 1 1,0-1-1,1 0 1,0 1-1,1-1 1,-1 0-1,2 1 1,-1-1-1,3 8 1,-3-12-5,1 0 0,0 0-1,0 1 1,0-1 0,1-1 0,-1 1 0,0 0-1,1 0 1,0-1 0,0 0 0,0 1 0,0-1-1,0 0 1,0 0 0,7 2 0,3 1 123,1 0 1,22 5-1,-35-10-153,14 3-23,-1 0-1,1-1 0,0-1 0,-1-1 1,1 0-1,0-1 0,0 0 0,23-6 1,-1 2-534,-28 4-755,0 0 0,-1 0 0,1-1 0,10-3 0,-1-7-4173,-13 11 3290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21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46 7392,'-12'-17'6960,"114"18"-359,3 0-4116,139-13-2462,-189 2-1927,-23 3-2662,-10 6 1751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33.5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37 3648,'-1'0'161,"1"-1"1,-1 0-1,0 0 1,1 1-1,-1-1 1,1 0-1,-1 0 1,1 1-1,-1-1 0,1 0 1,0 0-1,-1 0 1,1 0-1,0 0 1,0 0-1,0 0 1,0 0-1,0 0 1,0 0-1,0 1 0,0-1 1,0 0-1,0 0 1,0 0-1,1-1 1,0-12 4482,13 45-1945,-2 8-2095,11 71 1,-4 42 219,-3-13-292,-9-85-97,0 80-1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1369 2976,'-2'3'345,"1"1"0,0-1 0,0 1 0,0-1 1,1 1-1,-1 0 0,-4 19 9297,8-57-7866,-1-1-940,10-53-1,-3 27-447,-6 34-277,25-175 474,-19 159-335,1 0-1,25-65 1,48-75 656,-41 95-559,-16 33-86,3 2 0,46-65 1,-49 83-182,2 1 0,1 0 0,64-54 0,-70 69-25,-14 10-52,0 1 1,1 0 0,0 0 0,0 1 0,1 1 0,0 0 0,17-7 0,-26 12-12,0 1 1,0-1 0,0 1 0,0-1 0,-1 1 0,1 0-1,0 0 1,0 0 0,0 0 0,0 0 0,0 1 0,0-1-1,-1 0 1,1 1 0,0-1 0,0 1 0,0 0 0,-1 0-1,1 0 1,1 1 0,-2-1 11,0 0 0,0 0 0,0 0 0,0 1 0,0-1 0,0 0 0,-1 0 0,1 1 0,0-1 0,-1 0 0,0 1 0,1-1 0,-1 1 0,0-1 0,1 1 0,-1-1 0,0 1 0,0-1 0,0 1 0,0-1 0,-1 0 0,1 1 0,0-1 0,-1 1 0,1-1 0,-1 3 0,-7 15-40,0-1 0,-12 19 0,-2 4 11,-17 28 88,23-43-10,-16 38 1,30-58-53,0 1-1,0-1 1,1 1-1,0 0 1,0 0-1,1 0 1,0 0-1,0-1 1,0 1-1,1 0 1,0 0-1,1 0 0,-1-1 1,1 1-1,4 8 1,1 2 14,1-1 1,0 1 0,2-1-1,16 21 1,-11-17 50,-9-14 18,-1 1 0,1 0 1,-1 0-1,-1 1 1,1-1-1,-1 1 1,3 10-1,-6-16-59,-1 0 1,0 0-1,1 0 1,-1 0-1,0 0 1,0 0-1,-1 0 1,1 0-1,0 0 1,-1 0-1,1 0 1,-1 0-1,1 0 1,-1 0-1,0 0 1,0 0-1,0 0 1,0-1-1,0 1 0,0 0 1,0-1-1,-1 1 1,1-1-1,-1 1 1,1-1-1,-1 0 1,-2 2-1,-2 1 69,-1 0-1,0 0 1,0-1-1,0 1 1,-13 2 0,10-4-91,-1 0 0,1 0 1,-1-2-1,0 1 0,1-1 1,-1-1-1,-12-2 1,-10 1-15,10 1-1189,-32-6 0,46 5-113,1 0-1,0 0 1,-15-7-1,20 7 694,2 2 389,0 0 1,0 0 0,1 0 0,-1 0-1,0-1 1,1 1 0,-1 0-1,1-1 1,-1 1 0,0 0-1,1-1 1,-1 1 0,1-1-1,-3-1-920,3 1 921,-1 0-1,1 1 1,0-1 0,0 0-1,-1-1 1,7-2-2223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34.1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256 121 3072,'5'-7'145,"3"-2"762,-1 0 0,7-14 0,-12 21-524,-1-2 0,1 1 0,-1 0 0,0 0 0,0 0 0,0-1 0,-1 1 1,1 0-1,-1-1 0,1 1 0,-1 0 0,0-1 0,-1-3 0,1 6-270,0 0 1,0 0-1,-1 0 0,1 0 1,0 0-1,-1 0 0,1 0 1,-1 0-1,1 0 0,-1 0 1,1 0-1,-1 0 0,0 1 1,0-1-1,1 0 0,-1 0 1,0 1-1,0-1 0,0 0 1,0 1-1,0-1 0,-1 0 1,-1 0 21,1 0-1,-1 1 1,0-1 0,1 1 0,-1 0 0,1 0-1,-1 0 1,0 0 0,-3 0 0,-4 2 173,0 0 1,0 1 0,-17 6-1,18-4-170,-1 0 1,1 0-1,-1 1 0,1 0 1,1 1-1,0 0 0,-1 0 0,2 1 1,-1 0-1,-11 16 0,6-4-4,1-1 1,1 2-1,1 0 0,-8 23 0,11-28-77,2 1-1,0 0 0,2 1 1,-4 27-1,7-35-5,-1 0 0,1 1-1,1-1 1,0 0 0,0 0 0,1 0-1,1 0 1,0 0 0,4 12-1,2-3 27,1-1 0,0-1 0,1 0 0,21 26 0,8 0-3747,-39-42 3315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34.5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68 6560,'-5'-4'4634,"15"-1"-2463,1-2-1572,0 0 0,1 1 0,0 1 0,1 0 0,-1 1 1,1 0-1,25-4 0,6 2-750,45 0-1,-77 5-368,1 1 0,0 1 0,-1 0 0,15 4 0,-15-2-1289,-1 0 1,16 7-1,-1 2-756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35.4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3 175 3392,'0'-2'115,"-1"1"1,1-1-1,0 1 1,-1 0-1,1-1 1,0 1-1,0-1 1,0 1-1,0-1 1,0 1-1,0 0 1,0-1-1,1-1 1,0-13 3077,0 15-2903,-1-1 0,0 1 0,1 0 0,-1 0 0,1 0 0,-1-1 0,1 1 0,-1 0 0,1 0 0,1-1 0,-2 1-3,1 0 1,0 0-1,0-1 1,-1 1-1,1 0 1,0 0-1,-1-1 1,1 1-1,-1 0 1,1-4 821,3 14 213,-3-3-1131,0 0 0,0 0 0,-1 0 0,0 0 0,0 1 0,-1 5 0,0 11 29,0 2 110,0-5-21,4 32 0,-3-47-261,1 0 0,0 0-1,0-1 1,0 1 0,1 0-1,0-1 1,0 1 0,0-1-1,0 0 1,0 1 0,7 6-1,-8-10-5,0 0 0,0 0-1,1 0 1,-1 0 0,0 0-1,1 0 1,-1-1 0,1 1 0,-1-1-1,0 1 1,1-1 0,-1 1-1,1-1 1,0 0 0,-1 0-1,1 1 1,-1-1 0,3-1-1,0 1 20,-1 0 0,0-1 0,0 0 0,0 0 0,0 0 0,0 0 0,4-2 0,0-1-13,-1 0 0,0-1 0,0 1 0,0-1-1,0 0 1,7-10 0,24-38-116,-25 36 60,15-19 0,-26 34-19,1 0 1,0 0-1,0 0 0,0 0 0,0 0 1,0 1-1,0-1 0,1 1 0,-1-1 1,0 1-1,1 0 0,-1 0 0,4-1 1,-4 2-2,-1 0 1,1 0 0,-1 0 0,1 0-1,0 0 1,-1 1 0,1-1-1,-1 0 1,1 1 0,-1-1 0,1 1-1,-1 0 1,0 0 0,1-1 0,-1 1-1,0 0 1,1 0 0,-1 0 0,0 0-1,0 1 1,0-1 0,0 0 0,0 0-1,1 2 1,43 65 0,-43-65 80,0 0-1,1 0 0,0 0 1,0 0-1,0 0 1,0-1-1,0 1 0,0-1 1,1 0-1,-1 0 0,1 0 1,-1 0-1,1-1 0,0 0 1,-1 1-1,1-1 1,0 0-1,0-1 0,0 1 1,0-1-1,0 0 0,0 0 1,0 0-1,0 0 0,0-1 1,0 0-1,0 1 1,0-1-1,0-1 0,-1 1 1,1-1-1,4-2 0,-1-1-36,0-1-1,0 0 1,0 0-1,-1 0 1,0-1 0,0 0-1,-1 0 1,8-14-1,-2 3-176,-7 12 82,10-13-1487,-13 18 1529,-1 1 0,1-1 0,-1 1 0,0 0 0,1-1 1,-1 1-1,1 0 0,-1-1 0,1 1 0,-1 0 0,1 0 0,0-1 0,-1 1 0,1 0 0,-1 0 0,1 0 0,-1 0 0,1 0 0,0 0 1,-1 0-1,1 0 0,-1 0 0,1 0 0,0 0 0,-1 0 0,1 0 0,-1 0 0,1 1 0,-1-1 0,1 0 0,0 1 0,0 0 123,5 0-161,-4 0 108,0 1-1,0-1 0,1 0 1,-1 0-1,0-1 1,1 1-1,-1 0 1,1-1-1,-1 1 1,1-1-1,-1 0 1,1 0-1,-1 0 0,1 0 1,3-1-1,-2 0 15,0 0-1,0 0 1,0-1-1,0 0 1,0 0-1,0 0 1,0 0-1,4-4 1,2-2 7,0-1 1,0 0-1,-1-1 0,-1 0 1,9-12-1,-13 15-17,1 0 1,-1-1-1,7-14 0,-10 18-53,0 1 0,0-1 0,0 1 0,0-1 0,-1 1 0,1-1 0,-1 1 0,0-1 0,0 0 0,0 1 0,-2-6 0,2 9 13,0 0-1,0 0 0,0-1 1,0 1-1,0 0 0,0 0 1,0 0-1,0-1 0,0 1 1,0 0-1,0 0 0,0 0 1,0 0-1,0-1 0,0 1 1,-1 0-1,1 0 1,0 0-1,0 0 0,0 0 1,0 0-1,0-1 0,-1 1 1,1 0-1,0 0 0,0 0 1,0 0-1,0 0 0,-1 0 1,1 0-1,0 0 0,0 0 1,0 0-1,-1 0 0,1 0 1,0 0-1,0 0 0,0 0 1,-1 0-1,1 0 0,0 0 1,0 0-1,0 0 0,0 0 1,-1 0-1,1 0 0,0 0 1,0 0-1,0 0 0,0 0 1,-1 1-1,1-1 0,0 0 1,0 0-1,0 0 0,0 0 1,-11 12-125,6-4 132,0 1-1,1-1 1,0 1 0,0 0-1,1 1 1,0-1-1,-1 10 1,0-3 159,1-8 78,1 1 0,1-1 0,0 1 0,0-1-1,1 1 1,0-1 0,2 17 0,-2-21-185,1 0 1,0 0 0,0 0 0,1-1-1,-1 1 1,1 0 0,-1-1 0,1 0-1,0 1 1,1-1 0,-1 0 0,1 0-1,-1 0 1,1 0 0,0 0 0,0-1-1,0 1 1,0-1 0,7 4 0,-1-2 29,0-1 0,1 1 1,0-1-1,0-1 1,0 0-1,0 0 0,20 0 1,-2-2-1790,46-6 0,-57 3-1774,25-7 0,-15 3 517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36.3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191 5 3712,'-2'-4'4753,"1"4"-4621,-5 3 1831,-9 13-1259,12-13-64,-131 127 3056,131-128-3682,1 0 1,0 0 0,0 1-1,0-1 1,0 0 0,0 1 0,1-1-1,-1 1 1,1-1 0,-3 6-1,4-7-5,0 0 0,0 0-1,-1 0 1,1 1-1,0-1 1,0 0-1,0 0 1,0 0-1,1 0 1,-1 0-1,0 0 1,0 0-1,1 0 1,-1 0 0,1 0-1,-1 0 1,1 0-1,-1 0 1,1 0-1,-1 0 1,1 0-1,0 0 1,-1-1-1,1 1 1,0 0-1,0 0 1,0-1 0,0 1-1,0-1 1,1 1-1,6 4 7,2-1 0,-1 0-1,0-1 1,1 0 0,-1-1-1,13 2 1,25 7-16,-38-8-57,2 1 370,-1 0 0,13 6 0,-21-9-203,0 0 0,0 0-1,0 1 1,0-1-1,0 1 1,0-1 0,-1 1-1,1-1 1,0 1-1,-1 0 1,0 0 0,1 0-1,-1 0 1,0 0 0,0 0-1,2 4 1,-3-5-89,0 0 1,0-1-1,0 1 1,0 0-1,0 0 0,0 0 1,0-1-1,0 1 1,-1 0-1,1 0 1,0-1-1,0 1 1,-1 0-1,1 0 0,0-1 1,-1 1-1,1 0 1,-1-1-1,1 1 1,-1-1-1,1 1 1,-1 0-1,1-1 0,-1 1 1,1-1-1,-2 1 1,-1 1 7,-1 0 0,0 0 0,1 0-1,-1 0 1,-6 1 0,-6 1-65,-29 4 0,-73 8-1531,108-16-466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36.7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117 12 4800,'6'-11'5025,"-8"19"-3026,-5 12 242,5-12-1801,-1 0-1,0 0 1,-6 11 0,-7 12 177,1 0 0,1 1 0,-14 51 1,20-51-445,2 1 0,1 0 1,2 1-1,1-1 0,6 67 1,-3-89-115,1-1 1,0 0-1,0 1 1,1-1 0,0 0-1,1-1 1,0 1-1,7 10 1,-8-14-21,1 0 0,1 0 0,-1 0 1,1-1-1,0 1 0,1-1 0,-1 0 0,1-1 0,0 1 1,0-1-1,0-1 0,9 5 0,-3-3-180,0 0-1,1-1 1,-1-1 0,1 0 0,0 0-1,13 0 1,-16-3-995,-1 1-1,1-2 1,-1 0-1,1 0 1,13-3-1,-19 3 629,-3 0 202,0 1-1,0 0 0,0 0 0,1-1 1,-1 1-1,0-1 0,0 1 0,0-1 1,0 0-1,0 1 0,0-1 1,0 0-1,0 0 0,0 1 0,0-1 1,1-1-1,5-7-2029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37.1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27 101 7040,'-15'-19'2282,"15"18"-2186,0 1-1,0 0 0,-1-1 0,1 1 1,0 0-1,-1-1 0,1 1 0,0 0 0,-1 0 1,1-1-1,0 1 0,-1 0 0,1 0 1,-1 0-1,1 0 0,0-1 0,-1 1 1,1 0-1,-1 0 0,1 0 0,0 0 0,-1 0 1,1 0-1,-3 1 1158,6-2-189,3-2 244,0 1 1,0 0-1,11-3 1,40-2-420,-34 6-372,165-25 736,-128 17-960,-19 3-168,45-7-154,-82 12-349,0 0 0,1 1-1,-1 0 1,8 0-1,-10 0-127,-1 0 0,1 1-1,0-1 1,0 1 0,0-1-1,0 1 1,0-1 0,0 1-1,-1 0 1,1 0 0,0 0-1,2 2 1,4 7-1835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38.1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139 451 5632,'-3'5'5307,"-2"14"-2822,0 3-1338,-1 0 1,-12 28 0,0 1-400,-22 52 617,7-20-383,30-78-909,2 0 0,-1 0 0,1 1 0,-1-1-1,1 0 1,1 1 0,-1-1 0,1 9 0,0-14-47,1 1-1,-1 0 1,0 0-1,1-1 1,-1 1 0,1 0-1,-1-1 1,1 1-1,-1-1 1,1 1-1,-1-1 1,1 1 0,-1-1-1,1 1 1,0-1-1,-1 1 1,1-1 0,0 0-1,0 1 1,-1-1-1,1 0 1,0 0 0,0 0-1,-1 1 1,1-1-1,0 0 1,0 0-1,-1 0 1,1 0 0,0 0-1,0-1 1,0 1-1,-1 0 1,1 0 0,1-1-1,2 0 42,-1 0-1,1 0 1,-1 0-1,1 0 1,-1-1-1,7-3 1,-2-2-41,0 1 0,-1-1 0,1-1 0,-1 0 0,-1 0 0,1 0 0,4-9 0,34-69-82,-25 44 90,-1-2-269,-14 31 56,0 1-1,12-21 1,-12 28-50,-3 9 96,-4 11 15,-3 1 148,1 0-1,0 0 1,1 0 0,1 1 0,0-1-1,1 19 1,1-33-5,1-1 0,-1 1-1,0-1 1,0 1 0,1-1 0,-1 1-1,0-1 1,1 1 0,0-1 0,-1 0-1,1 1 1,0-1 0,0 0 0,0 1-1,0-1 1,0 0 0,0 0 0,0 0-1,0 0 1,0 0 0,2 1 0,-1-1 7,1 0 0,-1 0 0,0 0 0,1-1 0,-1 1 0,1-1 0,-1 1 0,1-1 0,-1 0 0,1 0 0,4-1 0,5-1 8,0-1 1,0 0-1,0 0 0,14-8 1,6-5 25,-1-1 0,0-2 1,37-30-1,-54 39-107,11-9-18,44-30-64,-68 48 118,0 0 0,-1 1 0,1-1 0,0 1 0,0-1 0,-1 1 0,1-1 0,0 1-1,0-1 1,0 1 0,0 0 0,0 0 0,0-1 0,-1 1 0,1 0 0,0 0 0,0 0 0,0 0-1,0 0 1,0 0 0,0 0 0,0 1 0,0-1 0,0 0 0,0 0 0,-1 1 0,1-1 0,0 0-1,0 1 1,0-1 0,-1 1 0,1-1 0,0 1 0,0 0 0,-1-1 0,1 1 0,0 0 0,-1-1 0,1 1-1,-1 0 1,1 0 0,-1-1 0,1 1 0,-1 0 0,0 0 0,1 1 0,1 6 37,0-1 1,0 1 0,-1-1 0,1 14 0,-1-8-96,2 12 111,7 41 177,-8-58-215,0 0 1,0-1-1,1 1 1,1-1-1,-1 1 1,6 7-1,-4-6-4,6 7 23,-11-15-17,1-1 1,-1 1 0,1-1-1,-1 0 1,1 1 0,0-1 0,-1 0-1,1 1 1,0-1 0,-1 0-1,1 0 1,0 0 0,-1 1 0,1-1-1,0 0 1,0 0 0,-1 0-1,1 0 1,0 0 0,-1 0-1,1-1 1,0 1 0,0 0 0,0-1-1,6-1 57,0-1 0,-1 0 0,0-1 0,0 0-1,0 0 1,0 0 0,-1 0 0,8-8 0,4-6-32,15-22 0,-22 27 0,96-141 19,-47 63-43,-43 69-11,20-30 10,-2-1 0,39-81 0,-3-42-188,-84 212-738,-27 75 916,26-43 102,-11 118 0,23-151-133,1 0 0,2 0 0,1 0 0,2 0 0,1 0 0,11 39 0,-4-42-1282,-11-30 965,1-1 0,-1 1 0,1-1 0,0 1 0,0-1-1,0 1 1,0-1 0,0 0 0,0 0 0,0 1 0,0-1 0,1 0 0,-1 0-1,0 0 1,1 0 0,-1 0 0,3 1 0,3-2-1563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38.5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41 8224,'-8'-12'3712,"16"4"-512,5 8-2080,10-5 607,4 1-1023,13-4-160,6 8-320,8-3-64,-5 3-96,-4 0-64,0 3 32,-8 2-3359,-2 2 1823,-17 6-4896,0-1 3616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39.6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208 23 2720,'0'-10'5306,"0"9"-5097,0 1 0,0-1 0,0 0 0,0 1 0,0-1 0,0 0 0,0 1 0,0-1 0,-1 0 0,1 1 0,0-1 0,0 1 0,-1-1 0,1 0 0,-1 0 0,0 1-139,1 0 0,0-1 0,-1 1 0,1 0 0,-1 0-1,1 0 1,-1 0 0,1 0 0,-1 0 0,1 0 0,-1 0 0,1 0 0,-1 0 0,0 0-1,1 0 1,-1 0 0,1 0 0,-1 0 0,1 0 0,0 0 0,-1 1 0,1-1 0,-1 0-1,1 0 1,-1 1 0,1-1 0,-1 0 0,0 1 0,-10 7 266,1 0 0,-1 1-1,1 0 1,1 1 0,0-1 0,0 2 0,-11 17 0,-1 7-24,-21 44 1,34-61-141,-12 36-1,17-45-74,1-1-1,1 1 1,-1 0-1,1-1 1,1 1-1,0 16 0,0-24-69,0 1 0,0-1-1,1 0 1,-1 1 0,0-1-1,0 1 1,1-1 0,-1 0-1,1 1 1,-1-1 0,1 0-1,0 0 1,-1 1 0,1-1-1,0 0 1,0 0 0,0 0-1,0 0 1,0 0 0,0 0-1,0 0 1,0 0 0,0 0-1,0-1 1,1 1 0,-1 0-1,0-1 1,1 1 0,-1-1-1,0 1 1,1-1 0,-1 0-1,0 1 1,1-1 0,-1 0-1,1 0 1,-1 0 0,1 0-1,-1 0 1,0-1 0,3 0-1,3 0 17,-1-2-1,0 1 0,-1-1 0,1 0 0,0 0 0,-1 0 0,1-1 0,-1 0 1,0 0-1,0 0 0,7-9 0,6-8 24,22-34 1,-17 24-124,8-16-10,-19 29-31,-1 1-1,17-17 0,-28 34 86,0-1 1,1 0-1,-1 1 1,1-1-1,-1 1 0,1-1 1,0 1-1,-1-1 0,1 1 1,0 0-1,-1-1 0,1 1 1,0 0-1,-1-1 1,1 1-1,0 0 0,-1 0 1,1 0-1,0 0 0,1-1 1,-2 2 2,1-1 0,-1 0 0,1 0 0,-1 1 0,1-1 0,-1 0 0,1 1 0,-1-1 0,0 1 1,1-1-1,-1 0 0,1 1 0,-1-1 0,0 1 0,0-1 0,1 1 0,-1-1 0,0 1 0,0-1 0,1 2 0,0 4-42,0 0-1,0 0 1,1 11-1,-2-11 49,1 6-16,16 147 248,-14-147-135,-1-1 1,1 1-1,1-1 0,0 0 0,10 17 1,-13-25-27,1 0 1,0 0 0,0 0 0,0 0 0,0 0 0,1 0 0,-1-1 0,1 1 0,-1-1 0,1 0 0,0 0 0,0 0 0,0 0 0,0 0 0,0-1 0,0 1 0,1-1 0,-1 0 0,0 0 0,1 0 0,-1-1 0,7 1 0,-6-1-6,0 0 1,0-1-1,-1 0 1,1 0 0,0 0-1,0 0 1,-1-1-1,1 0 1,-1 1-1,1-1 1,-1 0 0,1-1-1,-1 1 1,0-1-1,0 1 1,-1-1-1,1 0 1,3-5 0,3-4-2,-1 0 0,0-1 1,10-21-1,-5 4-42,-1 0 0,-1 0-1,-2-1 1,-1 0 0,7-52-1,-15 74-77,0 0 0,0 0-1,-1 0 1,0 0 0,0 0-1,-1 1 1,-3-10 0,5 10-485,25-3-10181,-8 11 8821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40.0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 4800,'1'1'629,"0"1"1,0 0-1,0-1 1,0 1-1,-1 0 0,1 0 1,0 0-1,-1 0 1,1 0-1,-1 0 0,0 2 1,6 32 3102,-4 3-2389,-8 75 1,1-43-1029,1-23-194,0 15-151,6-48-726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2:21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 1728,'-10'-6'6389,"10"64"-5098,0-56-1252,0 0 1,0-1-1,1 1 0,-1 0 1,1-1-1,-1 1 1,1 0-1,-1-1 1,1 1-1,0-1 1,0 1-1,0-1 0,0 1 1,0-1-1,2 2 1,3 6 161,3 4-41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81 5312,'1'-2'209,"0"-11"1280,2 1 0,-1 0 0,9-22 0,-10 26 1385,-1 16 65,-5 81-232,-16 102-1,-14-38-2053,7-34-2964,27-112 1749,-5 18-3461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40.3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0 160 4896,'1'-10'581,"-1"8"-434,0 0-1,0-1 1,0 1-1,0 0 0,1 0 1,-1 0-1,1 0 1,0 0-1,0 0 0,1-4 1,0 4-168,2-8 369,0 1-1,1 0 1,1 0 0,7-9-1,-8 12-369,1 1 1,0-1-1,0 1 0,0 0 0,1 0 0,0 1 1,-1 0-1,2 0 0,-1 1 0,0 0 1,11-3-1,-13 5 97,3-2-96,1 2-1,-1-1 1,1 1-1,13 0 1,-20 1 105,0 0 1,0 0-1,0 0 1,0 1-1,0-1 1,0 1-1,0-1 1,0 1-1,-1 0 1,1 0-1,0 0 1,0 0-1,0 0 1,-1 0-1,1 0 1,0 1-1,-1-1 1,0 0-1,1 1 1,-1-1-1,0 1 1,1 0-1,-1-1 1,0 1-1,1 3 1,2 6 606,0 1 0,-1 0 0,-1 0 0,0 0 0,1 20 0,-4 63 1904,-1-63-1990,-6 59 886,1-23-1187,2 1 0,4-1 0,10 102 0,0-121-49,-4-16-4442,-14-62-5129,4 5 6666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40.7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20 105 6304,'-15'-7'2032,"15"7"-1976,-1 0 0,1 0 0,0 0 0,-1 0 0,1 0 0,0-1 0,-1 1 0,1 0 0,0 0 0,0 0 0,-1 0 0,1-1 0,0 1 1,0 0-1,-1 0 0,1 0 0,2-9 3625,8 8-2771,1 0-1,-1 0 0,14-5 1,16-2-879,50 3 57,-57 4-156,46-7 1,-65 6-325,69-16-3499,-73 15 2468,1-1 1,-1-1-1,11-5 0,6-4-683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41.1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10 3808,'1'-10'2056,"1"29"538,-1-2-818,2 11 621,-1 41-1,-13 73-26,0-23-1618,9-82-518,-6 167 828,8-201-987,0 1 1,0-1-1,0 0 1,1 1-1,0-1 1,-1 0-1,1 1 1,2 3-1,-3-7-66,0 0-1,0 0 0,0 1 1,0-1-1,0 0 1,1 0-1,-1 1 1,0-1-1,0 0 0,0 0 1,1 0-1,-1 1 1,0-1-1,0 0 1,1 0-1,-1 0 1,0 0-1,0 0 0,1 0 1,-1 1-1,0-1 1,0 0-1,1 0 1,-1 0-1,0 0 1,1 0-1,-1 0 0,0 0 1,0 0-1,1 0 1,-1 0-1,0 0 1,1-1-1,-1 1 0,1-1 14,1 1-1,-1-1 1,0 0-1,0 0 1,0-1-1,1 1 1,-1 0-1,0 0 0,-1 0 1,3-3-1,14-29 27,6-11 63,-20 40-157,-1 1 1,1-1 0,0 0 0,0 1 0,1-1 0,-1 1 0,8-6 0,-10 9 36,-1 0 0,1-1-1,0 1 1,0-1 0,0 1 0,0 0 0,0 0 0,0 0 0,0-1 0,0 1 0,0 0 0,0 0 0,0 0 0,0 1 0,0-1 0,0 0-1,-1 0 1,1 0 0,0 1 0,0-1 0,0 0 0,0 1 0,0-1 0,0 1 0,-1-1 0,1 1 0,0-1 0,0 1 0,-1 0-1,1-1 1,0 1 0,-1 0 0,1-1 0,-1 1 0,1 0 0,-1 0 0,2 1 0,1 5 7,1-1-1,-1 1 1,4 12 0,-7-18-2,5 17 83,-1-1 0,0 1-1,0 18 1,6 30-3679,-6-50 1638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42.1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1 519 2656,'4'15'9232,"-1"-18"-8828,-1 1 0,-1-1 1,1 0-1,0 0 0,-1 0 1,1 0-1,-1 0 1,2-6-1,3-10 261,9-22 33,20-46 1,57-85 86,-78 151-691,0 1 0,1 1 0,1 0 0,1 1 0,34-29 0,-50 47-86,4-5 47,1 1-1,-1 0 0,1 0 0,0 0 0,0 1 0,0 0 0,0 0 0,0 0 0,13-2 0,-18 5-36,0 0 1,0 0-1,0 0 0,0 0 0,0 1 0,0-1 0,0 0 0,0 0 0,-1 1 0,1-1 0,0 1 0,0-1 0,0 1 0,0-1 0,-1 1 0,1 0 0,0-1 0,0 1 0,-1 0 0,1 0 0,0-1 0,-1 1 0,1 0 1,0 1-1,0 1 23,0-1 1,1 1 0,-1-1-1,0 1 1,-1 0 0,1 0 0,0 0-1,0 3 1,-2 14 53,0 0 0,-1 1 0,-1-1 0,-9 31 0,10-42-47,-9 37 210,-1 0 1,-3-1 0,-22 48-1,37-89 33,6-8-197,11-15-68,41-75 29,25-37-121,-80 128 64,44-57-45,-40 52-9,1 1-1,0 0 1,0 0 0,15-10 0,-21 16 36,0-1 0,0 1 1,0 0-1,0 0 1,0 1-1,0-1 0,0 0 1,1 1-1,2-1 0,-4 1 14,-1 0 0,1 0 0,0 0-1,0 0 1,-1 1 0,1-1 0,0 0-1,-1 0 1,1 1 0,0-1 0,-1 0-1,1 1 1,0-1 0,-1 1 0,1-1-1,-1 1 1,1-1 0,0 1-1,-1-1 1,0 1 0,1 0 0,-1-1-1,1 1 1,-1 0 0,0-1 0,1 1-1,-1 0 1,0-1 0,1 2 0,3 11 2,-1 1 0,0-1 0,0 1 1,0 15-1,-1 58 301,-2-82-250,0 17 85,-1-10-55,1 1 0,1-1 0,-1 0 0,2 1 1,0-1-1,4 14 0,-6-25-69,0 0 0,1-1 0,-1 1 0,0 0 0,1 0 0,-1 0 0,0 0 0,1-1 0,-1 1 0,1 0 0,0-1 0,-1 1 0,1 0 1,0-1-1,-1 1 0,1 0 0,0-1 0,0 1 0,-1-1 0,1 0 0,0 1 0,0-1 0,0 0 0,0 1 0,-1-1 0,1 0 0,0 0 0,0 0 0,0 0 0,0 1 0,0-1 0,0-1 0,1 1 0,1-1 18,0 0 0,0 0 0,0 0 0,0 0 0,0-1 0,-1 1 0,1-1 0,4-3 0,50-48 22,-41 37-129,9-9 0,-24 24 77,0 0 0,0 0 0,0 0 0,1 1-1,-1-1 1,0 0 0,0 1 0,0-1 0,1 1-1,-1-1 1,0 1 0,1 0 0,-1 0 0,0-1-1,1 1 1,-1 0 0,0 0 0,1 0-1,1 0 1,-2 1-12,0-1-1,0 1 1,0-1-1,0 1 1,0 0-1,-1-1 1,1 1-1,0 0 1,0 0-1,0 0 1,-1-1-1,1 1 0,0 0 1,-1 0-1,1 0 1,-1 0-1,1 0 1,-1 0-1,1 0 1,-1 0-1,1 2 1,4 28-72,-4-16 75,1-6 7,0 4 43,1 0-1,1-1 1,9 25 0,-11-34-29,0 1 1,0-1 0,-1 0 0,2 0-1,-1 0 1,0 0 0,1-1-1,-1 1 1,1-1 0,0 1 0,0-1-1,0 0 1,0 0 0,0 0-1,1 0 1,-1-1 0,0 1 0,1-1-1,3 1 1,0-1 9,0 0 0,1 0 0,-1-1 0,0 1 0,0-2 0,0 1 0,0-1 0,0 0 0,0 0 0,0-1-1,0 0 1,0-1 0,0 1 0,-1-1 0,0 0 0,1-1 0,-1 0 0,0 0 0,-1 0 0,1 0 0,-1-1 0,1 0 0,-2 0 0,1-1 0,0 1 0,-1-1 0,0 0 0,-1 0 0,6-13 0,-4 7 28,-1-1 0,0 0 0,-1-1 0,-1 1 0,0-1 0,-1 1 0,-1-24 0,0 30-60,-1 1-1,0-1 1,0 0-1,0 1 1,-1-1-1,0 1 1,0 0-1,0 0 0,-1-1 1,0 1-1,0 1 1,-1-1-1,0 0 1,0 1-1,0 0 0,0 0 1,-8-6-1,9 9 11,1 0 0,-1 0 0,0 0 0,1 1-1,-1-1 1,0 1 0,0 0 0,-1 0 0,1 0 0,0 0-1,0 0 1,0 1 0,-1-1 0,1 1 0,-6 0 0,5 1-23,0 0 0,-1 0 0,1 0 1,0 0-1,1 1 0,-1-1 0,0 1 1,0 0-1,1 0 0,-7 6 1,1-1-399,1 2 0,0-1 0,0 1 0,1 0 0,0 0 0,1 1 0,-10 20 0,11-21-547,1 0-1,0 0 0,1 1 0,0-1 0,1 1 0,0 0 0,0 0 1,1 0-1,1 0 0,-1 0 0,2 10 0,6 16-2600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44.9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10 911 2912,'-1'1'24,"1"-1"96,-1 0 0,0 1-1,1-1 1,-1 0 0,1 1 0,-1-1 0,1 0-1,-1 1 1,1-1 0,0 1 0,-1-1 0,1 1-1,0-1 1,-1 1 0,1-1 0,0 1 0,-1-1-1,1 1 1,0 0 0,0-1 0,0 1 0,-1-1-1,1 4 1480,1-4-1451,-1 0-1,1 0 0,-1 0 0,1 0 0,-1 0 0,0 0 0,1 0 0,-1 0 0,1 0 1,-1 1-1,1-1 0,-1 0 0,1 0 0,-1 0 0,0 1 0,1-1 0,0 1 0,0-1 283,1 0-158,0 0 0,1-1 1,-1 0-1,0 1 0,0-1 1,0 0-1,1 0 0,-1 0 1,0 0-1,0-1 0,-1 1 0,1 0 1,0-1-1,2-2 0,24-29 737,-22 26-668,34-48 745,44-79 0,-7 6-106,18-5 97,-86 123-811,-8 9-248,0 0 0,1 0 0,-1 0 1,0 0-1,-1 0 0,1 0 0,0 0 0,0 0 0,0-1 0,-1 1 0,1 0 0,0-1 0,-1 1 0,1 0 0,0-3 0,4 45-311,0 44 734,-1-39-290,1 3 5,3 0 1,15 52-1,-22-97-131,0 0 0,0-1 0,1 1 0,0-1 0,-1 1 0,1-1 0,0 0 0,0 0 0,1 0 0,3 5 0,-4-7-5,-1 0-1,0 0 1,1 0-1,-1 0 1,1 0-1,-1 0 1,1 0 0,-1-1-1,1 1 1,0 0-1,-1-1 1,1 0-1,0 1 1,-1-1 0,1 0-1,0 0 1,0 0-1,-1 0 1,1 0 0,0 0-1,0 0 1,-1 0-1,1-1 1,0 1-1,2-2 1,3-1 2,0-1 0,-1 0 0,1 0 0,-1 0 0,9-10 0,30-31-23,-26 24 14,108-102 28,-91 91-16,70-45 0,-90 67-15,15-11-116,-31 21 105,0 0 1,0 0 0,0 0-1,0 0 1,0 0-1,0 0 1,0 0 0,0 0-1,1 0 1,-1 0 0,0-1-1,0 1 1,0 0 0,0 0-1,0 0 1,0 0-1,0 0 1,0 0 0,0 0-1,0 0 1,0 0 0,0-1-1,0 1 1,0 0-1,0 0 1,0 0 0,0 0-1,0 0 1,0 0 0,0 0-1,0-1 1,0 1 0,0 0-1,0 0 1,0 0-1,0 0 1,0 0 0,0 0-1,0 0 1,0 0 0,0-1-1,0 1 1,0 0 0,0 0-1,0 0 1,0 0-1,0 0 1,0 0 0,0 0-1,-1 0 1,1 0 0,0 0-1,0 0 1,0 0-1,0-1 1,0 1 0,0 0-1,-3 1-11,1 1-1,-1-1 1,1 0-1,-1 1 0,1-1 1,0 1-1,0 0 0,0 0 1,-2 2-1,2-2 6,-29 30-57,2 2-1,2 1 1,-25 40 0,38-55 134,-8 14 60,2 1 0,-29 66 0,38-68-68,11-31-51,-1 0 0,1 0-1,-1 0 1,1 0 0,0 1 0,0-1 0,0 0-1,0 0 1,1 0 0,-1 0 0,0 1-1,1-1 1,0 2 0,0-3-1,-1-1 1,0 0-1,0 1 0,1-1 1,-1 1-1,0-1 0,0 0 0,1 1 1,-1-1-1,1 0 0,-1 1 1,0-1-1,1 0 0,-1 1 1,1-1-1,-1 0 0,0 0 1,1 0-1,-1 1 0,1-1 1,-1 0-1,1 0 0,-1 0 1,1 0-1,-1 0 0,1 0 0,-1 0 1,1 0-1,-1 0 0,1 0 1,-1 0-1,1 0 0,-1 0 1,0-1-1,1 1 0,0 0 1,16-11 159,-12 7-87,9-6-69,0 0 1,-1-1-1,0-1 1,-1 0-1,0-1 1,-1 0-1,10-17 1,60-107 87,-68 114-91,16-36-66,10-17-301,-43 99-38,-1-1 374,1-1 0,1 1 1,0 34-1,3-42 50,1 0-1,0 0 1,1-1-1,0 1 1,1 0-1,9 22 1,-11-34-20,-1 1 0,2-1 1,-1 0-1,0 1 1,0-1-1,1 0 0,-1 0 1,1 0-1,0 0 0,-1 0 1,1-1-1,0 1 1,0 0-1,0-1 0,0 0 1,1 1-1,-1-1 0,0 0 1,0 0-1,1 0 1,-1 0-1,1 0 0,-1-1 1,1 1-1,-1-1 0,1 0 1,-1 0-1,1 0 1,-1 0-1,1 0 0,0 0 1,-1-1-1,1 1 1,-1-1-1,1 1 0,3-3 1,2-1 13,-1-1 0,0 0 0,0 0 0,12-12 0,26-32-47,-12 12-21,14-10 106,2 2 0,97-68 1,-139 109-47,-5 3-41,-1 1 0,0-1 0,0 1-1,0-1 1,0 0 0,0 0 0,0 1 0,0-1 0,0 0-1,0 0 1,-1 0 0,1 0 0,1-2 0,-2 3 20,0 0 0,0 0-1,0-1 1,0 1 0,0 0 0,0 0 0,0 0 0,0 0 0,0 0 0,-1-1 0,1 1 0,0 0 0,0 0 0,0 0 0,0 0 0,0 0 0,0 0 0,0 0 0,-1-1 0,1 1 0,0 0 0,0 0 0,0 0-1,0 0 1,0 0 0,-1 0 0,1 0 0,0 0 0,0 0 0,0 0 0,0 0 0,-1 0 0,1 0 0,0 0 0,0 0 0,0 0 0,0 0 0,-1 0 0,1 0 0,0 0 0,0 0 0,0 0 0,0 0-1,0 0 1,-1 0 0,1 0 0,0 1 0,0-1 0,0 0 0,-11 3 2,3 2-13,1 0 0,-13 10 0,11-8 0,-2 3-4,1-1-1,0 2 1,1 0 0,0 0 0,0 0 0,1 1 0,-7 14 0,13-23 15,-14 29-7,1 1 0,1 1-1,-10 41 1,14-43 35,8-26-11,1-1 0,0 1-1,1-1 1,-1 1 0,1-1 0,0 10 0,0-14-7,0 0 0,0 0-1,1 0 1,-1 0 0,0 0-1,0 0 1,1 0 0,-1-1 0,1 1-1,-1 0 1,1 0 0,-1 0-1,1 0 1,-1 0 0,1-1-1,0 1 1,1 1 0,-1-1-1,0-1 0,0 0-1,0 0 1,0 0 0,0 1 0,0-1 0,-1 0 0,1 0 0,0 0 0,0-1 0,0 1-1,0 0 1,0 0 0,0 0 0,0-1 0,0 1 0,0 0 0,0-1 0,0 1-1,-1-1 1,1 1 0,0-1 0,1 0 0,7-7 25,0 0 0,0-1 0,0 0 0,-1-1 0,-1 1 0,12-20 0,-5 8 29,119-151-24,-27 37-52,-89 112-4,0 0-1,-2 0 1,-1-2 0,15-33-1,-15 15 43,15-70-1,-17 60-79,-11 49 33,0-2-41,1 0-1,-1 0 0,0 0 0,0-1 1,0 1-1,-1 0 0,0-1 0,-1-6 1,1 13 62,0 0 0,0 0 0,0 0 0,0 0 0,0 0 0,-1 0 0,1 0 1,0 0-1,0 1 0,0-1 0,0 0 0,0 0 0,0 0 0,0 0 0,0 0 0,0 0 1,0 0-1,0 0 0,0 0 0,0 0 0,0 0 0,0 0 0,0 0 0,0 0 0,0 0 1,0 0-1,0 0 0,0 0 0,-1 0 0,1 0 0,0 0 0,0 0 0,0 0 0,0 0 1,0 0-1,0 0 0,0 0 0,0 0 0,0 0 0,0 0 0,0 0 0,0 0 0,0 0 1,0 0-1,0 0 0,0 0 0,-1 0 0,-18 44-127,-31 62 60,21-46 163,-38 107-1,61-148-60,2-1-1,0 1 1,0 0-1,2 0 1,0 0-1,2 0 0,0 0 1,1 0-1,0 0 1,2 0-1,6 23 1,-7-36 16,0 0 1,0 0-1,1 0 0,0 0 1,0 0-1,8 10 1,-10-15-24,0 1 0,1 0 0,-1-1 0,1 1 0,-1-1 0,1 0 0,0 1 0,0-1 0,-1 0 0,1 0 0,0 0 0,0 0 0,0-1 0,0 1 0,0 0 1,0-1-1,0 0 0,0 1 0,1-1 0,-1 0 0,0 0 0,0 0 0,0 0 0,4-1 0,-2 0-5,-1-1 1,1 1-1,-1-1 0,1 1 1,-1-1-1,0 0 1,0 0-1,0-1 0,0 1 1,4-4-1,24-32-23,-26 32-8,39-49-133,-19 25-12,30-46 1,-53 73 75,0 0-114,-2 5 53,-1 6 114,-7 69-28,5 119-1,3-188 114,0 0-1,1-1 1,0 1 0,0-1-1,1 1 1,0-1 0,5 14-1,-6-20-47,-1-1-1,0 1 1,0-1-1,1 1 1,-1-1-1,0 1 1,1-1 0,-1 1-1,0-1 1,1 1-1,-1-1 1,1 1-1,-1-1 1,1 0-1,-1 1 1,1-1-1,-1 0 1,1 1-1,-1-1 1,1 0-1,-1 0 1,1 0-1,-1 1 1,1-1 0,0 0-1,-1 0 1,1 0-1,-1 0 1,1 0-1,0 0 1,-1 0-1,1 0 1,-1 0-1,1-1 1,0 1-1,-1 0 1,1 0-1,-1 0 1,1-1-1,-1 1 1,1 0 0,-1-1-1,1 1 1,0-1-1,3-2 26,0 0 1,0 0-1,-1-1 0,5-4 0,-5 4-28,7-8-62,0-1 1,-2 0-1,10-17 0,13-20-106,-11 22 147,-11 15-40,1 0 0,0 0 0,15-14 0,-24 41-37,-1-1 0,-3 24-1,2-28 100,1 0 0,0 0 0,0 0 0,1 0 0,0 0 0,1 0 0,0 0-1,0-1 1,1 1 0,6 15 0,-7-21 7,-1 0 0,1 0 0,0 0-1,0-1 1,0 1 0,0 0 0,0-1 0,1 0-1,-1 1 1,1-1 0,0 0 0,0 0 0,-1 0 0,1-1-1,0 1 1,0-1 0,1 1 0,-1-1 0,0 0-1,0 0 1,1-1 0,-1 1 0,0-1 0,1 1 0,-1-1-1,1 0 1,-1 0 0,0-1 0,1 1 0,-1-1-1,4 0 1,-1-1 15,-1 0-1,1 0 1,0 0-1,-1 0 0,1-1 1,-1 0-1,0 0 1,0 0-1,0-1 0,5-5 1,-4 3-8,-1 0 0,0 0 0,0-1 0,0 0 0,-1 0 0,0 0 0,4-9 0,-1-1 43,-1 0 0,8-36 0,-12 45-84,-1 0 0,0 0-1,0 0 1,-1-1 0,0 1-1,0 0 1,-1 0-1,-1 0 1,-2-11 0,3 17 14,0-1 1,0 0 0,0 1-1,0-1 1,-1 1 0,1 0 0,-1-1-1,0 1 1,0 0 0,0 0 0,0 0-1,0 0 1,0 0 0,-1 1-1,1-1 1,0 1 0,-1-1 0,0 1-1,1 0 1,-1 0 0,0 0-1,1 0 1,-1 0 0,-4 0 0,-3 0 16,0 1 0,0-1 0,0 2 0,0-1 0,-17 5 0,17-1 77,10-4-85,0 0 0,-1 0 0,1 0 1,0 0-1,0 0 0,0 0 0,0 1 0,0-1 1,0 0-1,0 0 0,0 0 0,0 0 0,0 0 1,0 1-1,0-1 0,0 0 0,0 0 0,0 0 1,0 0-1,0 0 0,0 1 0,0-1 0,0 0 1,0 0-1,0 0 0,0 0 0,0 0 0,0 0 1,0 1-1,1-1 0,-1 0 0,0 0 0,0 0 1,0 0-1,0 0 0,0 0 0,0 0 0,1 1 0,0 0 20,1 0 0,0 0 0,0 0 0,-1 0-1,1-1 1,0 1 0,0 0 0,3 0 0,12 2 38,0-1 0,-1 0 1,1-1-1,0-1 1,0-1-1,17-2 1,37-8-746,-26-1-4607,-21 9-968,-12 5 3808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45.3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0 7552,'-15'4'3424,"12"-4"-2976,-2 0 32,10 0-352,-2 0 96,12 5-128,7-5-3360,4 0 1760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47.7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77 2912,'-10'0'1312,"2"0"-1152,3-5 1760,10 5-1088,-5-7 1920,5 2-1568,-2-3 1344,7 5-1472,4-9 320,7 7-833,16-6 33,-1 7-320,12-9-160,7 10-64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51.0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0 810 4384,'0'0'1424,"19"0"3221,-13-1-4194,-1 1 0,1-1 0,-1 0 1,1-1-1,-1 1 0,0-1 0,1 0 0,-1 0 0,0-1 0,8-5 1,4-4 58,24-21 1,-36 28-417,228-208 841,-210 187-950,-21 24 19,-1 0 0,0 0 0,0 1-1,1-1 1,-1 0 0,-1 0 0,1 0 0,0 0 0,0 0 0,-1 0 0,1-4 0,-1 6-4,0-1-1,0 1 1,0 0-1,0 0 1,0 0 0,0 0-1,0 0 1,0 0-1,0-1 1,0 1-1,0 0 1,0 0-1,0 0 1,0 0 0,0 0-1,0 0 1,0 0-1,0-1 1,-1 1-1,1 0 1,0 0 0,0 0-1,0 0 1,0 0-1,0 0 1,0 0-1,0 0 1,-1 0 0,1 0-1,0 0 1,0 0-1,0 0 1,0 0-1,0 0 1,0 0-1,-1 0 1,1 0 0,0 0-1,0 0 1,0 0-1,0 0 1,0 0-1,0 0 1,-1 0 0,1 0-1,0 0 1,0 0-1,0 0 1,0 0-1,0 0 1,0 0-1,-1 0 1,1 0 0,0 0-1,0 1 1,0-1-1,0 0 1,0 0-1,0 0 1,0 0 0,0 0-1,0 0 1,0 0-1,0 1 1,0-1-1,0 0 1,0 0 0,-1 0-1,1 0 1,-7 10-55,-3 3 51,5-6 4,1-1 0,-1 1-1,1-1 1,1 2 0,-1-1 0,1 0 0,1 0 0,-5 15-1,5-6 69,1-1 0,0 0 0,2 22-1,0-30-20,0 1-1,0-1 0,1 1 1,0-1-1,0 0 0,1 0 1,-1 0-1,7 10 0,-7-13-37,1 1 63,1 1 1,0-1-1,0 1 1,6 5-1,-9-9-42,1-1 0,-1 0 1,0 0-1,1 0 0,-1 0 0,1-1 0,-1 1 1,1 0-1,-1-1 0,1 1 0,-1-1 0,1 1 0,0-1 1,-1 0-1,1 1 0,0-1 0,-1 0 0,1 0 1,0 0-1,0-1 0,2 1 0,-1-2 2,1 1 0,0 0 0,-1-1 0,1 0 0,-1 0 0,0 0 0,0 0 0,1 0 0,-1 0 0,4-6 0,4-4 77,12-17 1,-17 21-84,40-58-15,11-15 24,-46 67-164,0 2 0,1-1 1,26-19-1,-37 31 112,1 0 0,-1 0-1,1 0 1,-1 0 0,1 0 0,0 1 0,-1-1-1,1 0 1,0 1 0,0-1 0,-1 1 0,1 0-1,0 0 1,0 0 0,3 0 0,-4 0 10,0 0 1,1 1 0,-1-1 0,0 1-1,0-1 1,0 1 0,0-1 0,0 1-1,0-1 1,0 1 0,0 0 0,0 0-1,0 0 1,0 0 0,0-1-1,0 1 1,-1 0 0,1 0 0,0 0-1,-1 1 1,1-1 0,-1 0 0,1 0-1,0 2 1,1 10 18,0 0 0,0-1 0,-2 1 0,1 0 0,-3 18 0,1-17-4,-1 25 21,-2 0-1,-15 64 0,18-99 18,0 0 0,0 0 0,0-1 0,-1 1 0,0-1 0,1 1-1,-1-1 1,-1 0 0,1 1 0,-4 2 0,6-5-32,-1-1 0,1 1 0,-1 0 0,0-1 0,0 0 0,1 1 0,-1-1 1,0 1-1,0-1 0,1 0 0,-1 0 0,0 1 0,0-1 0,0 0 0,0 0 0,0 0 0,1 0 0,-1 0 1,-1 0-1,0 0-12,1-1 0,0 1 0,-1-1 0,1 0 1,0 1-1,0-1 0,-1 0 0,1 0 0,0 0 1,0 0-1,0 0 0,0 0 0,0 0 0,0 0 1,-1-2-1,0 1-19,1-1 1,-1 1 0,0 0 0,1-1-1,-1 0 1,1 1 0,0-1 0,0 0-1,0 0 1,0 0 0,1 0 0,-1 0-1,1 0 1,-1 0 0,1 0 0,0 0-1,0 0 1,1 0 0,-1 0 0,0 0-1,1 0 1,0 1 0,0-1 0,0 0-1,0 0 1,0 0 0,1 1 0,-1-1-1,1 0 1,-1 1 0,1 0 0,0-1-1,3-2 1,4-3-81,1-1 0,0 1 0,1 1 0,-1 0 0,2 0 0,15-6 0,91-36-191,-102 43 195,0 1-1,1 1 1,0 1 0,0 0-1,23 0 1,-39 3 85,0 0 1,1 0 0,-1 0 0,1 0-1,-1 0 1,0 1 0,1-1-1,-1 0 1,0 1 0,1-1 0,-1 1-1,0-1 1,0 1 0,1 0-1,-1 0 1,0-1 0,0 1-1,0 0 1,0 0 0,0 0 0,0 0-1,0 0 1,0 0 0,-1 0-1,1 0 1,0 1 0,0-1-1,-1 0 1,1 0 0,-1 1 0,1-1-1,-1 0 1,0 1 0,1 1-1,-1 5 0,1 0 0,-2 0 0,1-1 0,-1 1-1,-2 8 1,1 5 19,0-2-23,3 35 0,0-47 69,0 0-1,0 0 0,0 1 1,1-2-1,0 1 0,1 0 1,5 12-1,-7-18-32,-1 1 1,1-1-1,0 0 0,0 0 1,-1 0-1,1 0 1,0 0-1,0 0 0,0 0 1,0 0-1,0 0 0,1 0 1,-1 0-1,0-1 0,0 1 1,1 0-1,-1-1 0,0 1 1,1-1-1,-1 0 0,0 1 1,1-1-1,-1 0 0,1 0 1,-1 0-1,0 0 0,1 0 1,-1 0-1,1 0 0,-1 0 1,0-1-1,1 1 0,-1 0 1,0-1-1,1 1 0,-1-1 1,0 0-1,0 1 0,1-1 1,1-1-1,2-2 7,-1 0 0,1 0-1,-1 0 1,0 0 0,0-1 0,0 1-1,0-1 1,3-7 0,-1 1 16,-1 0 0,0-1 1,-1 1-1,-1-1 0,1 0 1,-2 0-1,2-12 0,-3 16-78,-1 0-1,0 0 1,0 0-1,0 0 1,-1 0-1,0 0 0,-1 0 1,0 0-1,0 0 1,-1 1-1,-4-11 1,5 15 8,1 1 1,-1 0-1,0 0 0,1-1 1,-1 1-1,0 1 1,0-1-1,0 0 0,-1 0 1,1 1-1,-4-3 1,4 3 13,1 1 1,0-1-1,0 1 0,0-1 1,0 1-1,0 0 1,-1-1-1,1 1 1,0 0-1,0 0 0,-1 0 1,1 0-1,0 0 1,0 0-1,-1 0 1,1 0-1,0 0 0,0 1 1,-1-1-1,1 0 1,0 1-1,0-1 1,0 1-1,-2 1 0,3-2-2,-1 0 0,1 0 0,-1 1 0,1-1 0,0 0 0,-1 1 0,1-1 0,0 0 0,0 1 0,-1-1 0,1 1 0,0-1 0,0 0 0,0 1 0,-1-1 0,1 1 0,0-1 0,0 0-1,0 1 1,0-1 0,0 1 0,0-1 0,0 1 0,0-1 0,0 1 0,0-1 0,0 1 0,0 0 0,1 0 14,-1-1 1,1 1-1,-1 0 1,1 0-1,-1-1 0,1 1 1,0 0-1,-1-1 1,1 1-1,0-1 0,0 1 1,0-1-1,1 1 1,0 1 25,1-1 1,0 0 0,-1 0 0,1 0-1,0-1 1,0 1 0,0-1-1,5 1 1,1-3 19,1 0 0,0 0-1,-1-1 1,1 0 0,-1-1 0,0 0-1,0-1 1,-1 1 0,9-7 0,10-9 114,31-29 1,-45 38-147,4-5-34,0-1-1,-2-1 1,0 0-1,20-32 1,-26 37 24,24-40 109,-1-1-1,41-102 1,-69 145-135,0 4 10,-2 0-1,1 0 1,-1 0-1,0 0 1,0-1-1,1-14 0,-5 18-186,-5 10 30,-9 20 177,2 1-1,-20 53 1,12-27 69,4-10 21,-4 5 97,-19 65 1,37-98-151,0 0 0,1-1 1,1 1-1,0 0 0,1 0 1,1 1-1,0-1 0,1 0 1,4 19-1,-4-27-16,1 0 0,1-1 0,-1 1 0,1-1 0,0 0 0,0 0 0,1 0 0,0 0 0,0-1 0,0 1 0,1-1 0,0 0 0,6 5 0,-7-7 4,1 1 0,0-1-1,-1 0 1,1-1 0,0 1 0,0-1-1,0 0 1,1 0 0,-1-1 0,0 1-1,1-1 1,-1 0 0,1-1 0,-1 1-1,1-1 1,9-1 0,1-2-33,0-1 0,0-1 0,0-1 0,-1 0 0,0-1 0,0 0 0,-1-1 0,24-18 0,-39 33-104,0-1 1,0 1 0,-1 0 0,-4 11 0,-4 17 30,8-25 74,0 1 0,0-1-1,1 1 1,1-1 0,0 1 0,1 14 0,0-21 10,-1-1 1,1 1-1,0-1 0,-1 1 1,2-1-1,-1 1 0,0-1 1,1 0-1,-1 1 0,1-1 1,0 0-1,0 0 1,0 0-1,1-1 0,-1 1 1,0 0-1,1-1 0,0 1 1,0-1-1,0 0 1,0 0-1,4 2 0,-5-4 1,0 1 0,-1-1 0,1 1-1,0-1 1,0 0 0,-1 0 0,1 0 0,0 0-1,0 0 1,-1-1 0,1 1 0,0 0-1,0-1 1,-1 1 0,1-1 0,0 0-1,-1 1 1,1-1 0,-1 0 0,1 0 0,-1 0-1,1 0 1,-1 0 0,0 0 0,2-3-1,3-2 81,0-1 0,0 0-1,7-12 1,-12 17-90,3-5 24,0 0 0,-1 0-1,0 0 1,0-1-1,-1 1 1,1-1 0,0-8-1,-1-2-33,1-35 0,-3 51-23,0 1 0,0-1 0,0 1 0,-1-1 0,1 1 0,0-1 0,-1 1 0,0-1-1,1 1 1,-1-1 0,0 1 0,1-1 0,-1 1 0,0 0 0,0 0 0,0-1 0,-3-1 0,4 3 23,-1-1 0,0 1-1,1-1 1,-1 1 0,0-1 0,1 1-1,-1 0 1,0 0 0,0-1 0,1 1-1,-1 0 1,0 0 0,0 0 0,0 0 0,1 0-1,-1 0 1,0 0 0,0 0 0,0 0-1,1 0 1,-1 0 0,0 0 0,0 1-1,1-1 1,-1 0 0,0 0 0,0 1 0,1-1-1,-1 1 1,0-1 0,1 1 0,-1-1-1,0 1 1,0 0 0,1-1 5,0 0 0,0 0 0,0 0 0,0 0 0,0 0 0,0 0 0,0 0 0,0 0 0,0 0 0,0 0 0,-1 0 0,1 0 0,0 0 0,0 0 0,0 1 0,0-1 0,0 0-1,0 0 1,0 0 0,0 0 0,0 0 0,0 0 0,0 0 0,0 0 0,0 0 0,0 0 0,0 0 0,0 0 0,0 0 0,0 0 0,0 1 0,0-1 0,0 0 0,0 0 0,0 0 0,0 0 0,0 0 0,0 0 0,0 0 0,0 0 0,0 0 0,0 0 0,0 0 0,0 0 0,0 0 0,0 0 0,0 0 0,0 1 0,0-1 0,0 0 0,1 0-1,-1 0 1,0 0 0,0 0 0,0 0 0,0 0 0,0 0 0,0 0 0,0 0 0,7 0-24,8-3 32,-14 3 10,0 0-19,10-3-14,1 1 0,-1 0 0,1 1 0,17 0 0,-25 1 0,0 1 0,0-1 0,0 1 0,0 0 0,0 1 0,0-1 0,0 0 0,-1 1 0,1 0 0,0 0 0,-1 0 0,0 1 0,1-1 0,-1 1 0,0-1 0,5 7 0,-2-1 2,0 0-1,-1 1 0,0-1 0,0 1 0,-1 0 1,-1 0-1,5 14 0,12 70 65,-19-87-45,4 26 37,-1 0 1,-2 0-1,-2 1 0,-1-1 1,-1 0-1,-1 1 0,-10 35 1,10-55 101,-1-1 1,-1 0-1,0 0 1,-7 13-1,10-21-40,2-4-98,0 0 1,0-1-1,0 1 0,0 0 1,0 0-1,0-1 1,0 1-1,0 0 1,0 0-1,0 0 1,-1-1-1,1 1 1,0 0-1,0 0 0,0 0 1,0 0-1,0-1 1,-1 1-1,1 0 1,0 0-1,0 0 1,0 0-1,0 0 1,-1 0-1,1-1 0,0 1 1,0 0-1,0 0 1,-1 0-1,1 0 1,0 0-1,0 0 1,0 0-1,-1 0 1,1 0-1,0 0 0,0 0 1,-1 0-1,1 0 1,0 0-1,0 0 1,0 0-1,-1 0 1,1 0-1,0 0 0,0 1 1,0-1-1,-1 0 1,1 0-1,0 0 1,0 0-1,0 0 1,0 0-1,-1 1 1,1-1-1,0 0 0,0 0 1,0 0-1,0 1 1,0-1-1,0 0 1,-1 0-1,1 0 1,0 1-1,-3-23 213,4 2-208,2 1 1,0 0 0,1 0 0,9-26 0,-3 11-56,4-16 46,40-93 0,-43 120 6,2 0-1,0 1 1,1 0 0,1 1 0,31-34 0,-28 37-89,40-31 1,-52 44 52,1 1 1,0 0 0,0 0 0,0 0-1,0 1 1,0 0 0,1 0-1,-1 1 1,1 0 0,9-1 0,-16 2 25,1 1 0,-1 0 1,0 0-1,1 0 1,-1 0-1,0 0 1,1 0-1,-1 0 0,0 1 1,1-1-1,-1 0 1,0 1-1,0-1 0,1 1 1,-1-1-1,0 1 1,0 0-1,0-1 0,0 1 1,2 1-1,-2-1 4,-1 1 0,1-1 0,-1 0 1,1 1-1,-1-1 0,1 1 0,-1-1 0,0 0 0,0 1 0,1-1 0,-1 1 0,0-1 0,0 1 0,-1-1 0,1 1 0,0-1 0,-1 3 0,-4 13-23,-2-1 0,1-1 0,-17 29 0,7-19 107,-1-1-1,-1 0 0,-41 40 0,28-30 33,30-33-132,0 1 0,-1-1 0,1 1 0,0 0 0,0 0 0,0-1 0,0 1 0,-1 4 0,1-5 7,1 0 1,0-1 0,0 1-1,0 0 1,0 0 0,0-1-1,0 1 1,0 0 0,0-1-1,0 1 1,1 0 0,-1 0-1,0-1 1,0 1 0,1 0-1,-1-1 1,0 1 0,1 0 0,-1-1-1,0 1 1,1-1 0,-1 1-1,1 0 1,-1-1 0,1 1-1,0-1 1,-1 0 0,1 1-1,0 0 1,4 1 13,-1 0 1,1 0-1,0 0 1,0-1-1,-1 1 1,1-1-1,0 0 0,0-1 1,6 1-1,3-1-39,-1 0-1,19-3 0,-16 0 72,0-1-1,-1 0 1,0-1 0,0-1-1,0 0 1,0-1-1,-1 0 1,0-2-1,-1 1 1,0-2 0,19-16-1,-5-1 72,0-1-1,-2-1 1,38-58 0,-56 76-68,0-1 1,9-22 0,-14 30-64,-1 0 0,1 1 1,-1-1-1,0 0 0,-1 0 1,1 0-1,-1 0 0,1 1 1,-1-1-1,0 0 1,-1 0-1,1 0 0,-2-7 1,2 10 8,-1 0 1,1 0-1,-1 0 1,1 0-1,-1 1 1,1-1 0,-1 0-1,1 0 1,-1 0-1,0 0 1,1 0-1,-1 1 1,0-1-1,0 0 1,0 1 0,1-1-1,-1 1 1,0-1-1,0 1 1,0-1-1,-2 0 1,1 1 3,1 0 1,-1 0-1,0 0 0,1 0 1,-1 0-1,0 0 0,1 0 1,-1 0-1,0 1 0,1-1 1,-1 1-1,-2 0 0,0 1 15,0 0 0,0 1-1,1-1 1,-1 1 0,1-1-1,-1 1 1,1 0-1,0 0 1,-5 7 0,5-5 60,1-1 0,0 1 0,0-1 0,0 1 0,0 0 0,1 0 0,0 0 0,0 0 0,0 0 0,1 0 0,0 0 0,0 0 0,0 0 0,0 0 0,2 7 0,-1-9-49,-1 0-1,1 1 1,0-1 0,0 0 0,1 0 0,-1-1 0,1 1 0,-1 0-1,1 0 1,0-1 0,0 1 0,0-1 0,0 1 0,0-1 0,1 0 0,-1 0-1,1 0 1,0 0 0,-1 0 0,1-1 0,0 1 0,0-1 0,0 0 0,0 0-1,4 1 1,5 0-339,0 0-1,-1-1 0,1 0 1,0-1-1,0-1 1,-1 0-1,24-5 1,-21 3-2610,0-2 1,0 1-1,19-11 1,-20 10-340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51.5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10 152 5824,'-10'-9'2624,"15"1"-2272,0 5 1472,4-1-1056,9-4 1312,3 0-1184,24-9-96,5 11-480,18-14-224,4 6-64,-4-6 96,-5 9-64,-15-1-576,-3 4 256,-13 5-3008,-4 3 1824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51.8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 6 5824,'-17'3'2624,"26"-11"-2272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68 7872,'-18'-20'3584,"31"12"0,2 5-2272,6-6 1503,11 6-1631,8-5 160,1 0-800,-1 4-256,-3 4-192,-2-5-288,-4 10 96,1-5-3136,-1 0 1792,-7 0-4511,-3 12 3359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58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477 54 2912,'-6'-9'7404,"5"9"-7205,-1-2 16,0 1 1,0-1 0,0 1-1,0 0 1,0 0-1,0 0 1,-5-2 0,4 2-65,-1 0 0,0 1 0,0-1 0,0 1 1,0 0-1,0 0 0,0 1 0,0-1 0,1 1 1,-1-1-1,0 1 0,0 0 0,-4 2 0,-2 2 162,1 1-1,-1 0 0,-13 11 0,-34 28 788,1 2 1,-80 89-1,123-122-913,2 1 0,-1 0 0,2 1-1,0 0 1,-9 22 0,16-32-142,1 1 0,0-1 0,0 1 0,0-1-1,1 1 1,0-1 0,0 1 0,0 0 0,1 0 0,0 0 0,1-1-1,0 1 1,0 0 0,0-1 0,1 1 0,0 0 0,0-1 0,3 8-1,2-3 10,-1 0 0,1-1 0,1 0 0,0 0 0,0 0 0,1-1 0,0-1-1,1 1 1,-1-1 0,2-1 0,-1 0 0,1 0 0,0-1 0,1-1 0,-1 0-1,1 0 1,0-1 0,0-1 0,0 0 0,1 0 0,-1-1 0,1-1 0,0 0 0,-1-1-1,1 0 1,0-1 0,-1-1 0,18-3 0,1-4 6,-1 0 1,45-21-1,50-34 113,-112 57-138,-2 1-12,23-11-7,-1-2 0,-1-1-1,46-37 1,-64 44-15,-1 0 1,0 0-1,-1-1 0,15-22 1,-21 26 8,0 0 1,-1-1-1,0 1 1,-1-1-1,0 0 1,-1 0-1,0 0 1,2-18-1,-4 16 6,0 1-1,0-1 1,-2 1-1,1-1 1,-2 1 0,-4-21-1,4 25-14,0 0 0,-1 1-1,-1-1 1,1 1 0,-1-1-1,0 1 1,-1 0 0,0 1-1,0-1 1,0 1 0,-10-9-1,8 9-21,0 1 0,0 0 0,-1 0 0,0 0 0,0 1 0,0 1 0,0-1 0,0 1 0,-1 1 1,1-1-1,-1 2 0,0-1 0,0 1 0,0 0 0,-16 1 0,13 1-1,0 1 0,0 0 0,0 0 0,0 1 1,0 1-1,1 0 0,-1 0 0,1 1 0,0 1 1,1 0-1,-14 9 0,12-5-120,0-1 0,1 1 0,0 1-1,0 0 1,2 0 0,-15 22 0,18-24-630,1 1 0,0-1 0,1 1 0,0 0-1,1 0 1,-3 13 0,5-19 259,1 1 0,0-1-1,-1 1 1,2 0 0,-1-1-1,0 1 1,1-1 0,0 1-1,0-1 1,0 1 0,3 5-1,8 18-1752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59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26 4576,'-17'-26'11754,"30"35"-9683,13 13-990,4 8 132,-12-12-729,27 34 0,0 12-29,-19-25-397,38 43 0,-62-80-293,0 0 0,0 0 0,0 0 0,0 0 0,0 0 0,0-1 0,1 1 0,-1-1 0,0 1 0,1-1 0,3 1 0,-4-1-81,0-1 1,-1 0-1,1 0 0,0 0 0,0 0 0,-1 0 1,1-1-1,0 1 0,-1 0 0,1-1 0,0 1 1,-1-1-1,1 0 0,0 0 0,-1 1 0,1-1 1,-1 0-1,1 0 0,1-2 0,19-17-4782,0-1 1706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7:59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39 8128,'-15'-5'6948,"21"9"-4905,3-3-1327,-1-1-1,1 0 0,0 0 0,0-1 0,0-1 0,16-3 0,5-2-409,30-3-1159,100-3 0,-123 17-5126,-24-2 3105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00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4 6464,'-4'-3'2419,"4"3"-2326,-1 0 0,1 0 0,0 0 0,0 0 0,0 0 0,-1 0 0,1 0 1,0 0-1,0 0 0,-1 0 0,-4 8 2820,-4 22 880,6-19-3153,-22 60 1977,15-47-2279,2 0-1,0 1 1,-8 49 0,15-63-544,0-2 385,0 0 0,1 18 1,0-24-431,0 0 0,1-1 1,-1 1-1,1-1 0,0 1 0,0-1 1,0 1-1,0-1 0,0 0 0,0 0 1,1 1-1,-1-1 0,1 0 0,-1 0 1,3 2-1,9 4-1930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00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4 6304,'-5'-3'2832,"19"7"-875,0 5-1083,0 0 0,-1 0 0,0 1 0,-1 1 0,15 16 0,50 66 1094,-68-81-1692,47 59 705,122 165 1606,-168-221-2409,0 0 0,-1 1 0,-1 0 0,-1 1 1,6 17-1,-10-25-329,-1 0 0,0 0 0,-1 1 0,1 14 0,-2-17-581,-1 1 1,1-1 0,-2 1-1,1-1 1,-1 0 0,-3 11-1,-1-2-2115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01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1 235 4224,'2'-23'2338,"2"15"-473,-4 8-1792,0 0 0,0 0 0,1 0 0,-1 0-1,0 0 1,1 0 0,-1 0 0,0 0 0,1 0-1,-1 0 1,0 0 0,0 1 0,1-1 0,-1 0-1,0 0 1,0 0 0,1 0 0,-1 1 0,0-1-1,0 0 1,1 0 0,-1 1 0,0-1 0,0 0-1,0 0 1,0 1 0,0-1 0,1 0 0,-1 0-1,0 1 1,0 0 0,1 1 112,0 0 0,0 1 0,0 0 0,0-1-1,0 1 1,-1-1 0,1 1 0,-1 3 0,2 7 450,6 28 932,1 47 0,-6-50-1049,13 65 0,6 17 621,-12-56-161,-5-52 92,-5-12-1039,1-1 0,-1 0 1,0 1-1,0-1 0,0 0 1,0 1-1,0-1 0,0 0 1,0 1-1,0-1 0,0 0 1,-1 1-1,1-1 0,0 1 1,0-1-1,-1 0 0,1 1 1,0-1-1,-1 0 0,-3-9-4,-1-4 58,-6-27 1,0-23-86,-5-39 85,7-61-233,6 82 125,2 69 79,0-31 152,2 41-208,-1-1 1,0 1-1,1 0 0,0-1 0,0 1 1,0 0-1,0 0 0,0 0 0,0 0 1,3-4-1,-4 7-3,1 0 0,-1-1 0,0 1 1,0 0-1,0 0 0,0 0 0,0 0 0,1 0 0,-1 0 1,0 0-1,0-1 0,0 1 0,0 0 0,1 0 0,-1 0 0,0 0 1,0 0-1,0 0 0,0 0 0,1 0 0,-1 0 0,0 0 0,0 0 1,0 0-1,1 0 0,-1 0 0,0 0 0,0 0 0,0 0 0,0 0 1,1 1-1,-1-1 0,0 0 0,0 0 0,0 0 0,1 0 0,6 8-13,5 9 134,-12-16-109,5 8 86,-1 0-1,0 0 1,0 1-1,3 16 1,2 4 30,15 51 44,20 59-15,-36-118-90,2-1-1,0 1 0,1-2 0,16 22 1,-19-30 65,1-1 0,13 13 0,-18-21-19,0 1 1,1-1 0,-1 1-1,0-1 1,1-1 0,0 1-1,0-1 1,0 1-1,6 1 1,-9-4-73,0 0 1,0 0-1,0 1 1,0-2-1,0 1 1,0 0-1,0 0 1,0-1-1,0 1 0,0-1 1,0 1-1,0-1 1,0 0-1,0 0 1,0 0-1,0 0 1,-1 0-1,1 0 1,0 0-1,-1-1 1,1 1-1,-1-1 0,1 1 1,-1-1-1,2-1 1,2-5 11,1 0 1,-1 0 0,-1-1 0,7-16-1,8-29 31,13-69 1,-7 24-47,39-100-128,-29 117-2470,-24 60-920,1 9 1040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01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21 106 6144,'-20'-1'11754,"26"-3"-10695,2 0 0,-1 1 0,14-6 0,51-9-197,-47 12-461,89-19-63,125-10 1,-210 34-1017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02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69 4992,'-34'15'8855,"61"-16"-5993,34-6 97,107-26 1,-106 18-4493,116-12 0,-169 27 1,-1 0 1,1 0-1,0 1 0,11 2 1,6 4-1925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20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1248,'0'-4'608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25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477 21 1824,'6'-4'4055,"-5"3"-3853,0 1 0,0-1 0,0 1 0,0 0 0,0-1 0,0 0 0,-1 1 0,1-1 0,0 0 0,0 1 0,0-1 0,-1 0 0,1 0 0,-1 0 0,1 1 1,0-1-1,-1 0 0,0 0 0,1-2 0,-44 3 3312,3 0-2261,-67 9-1,90-6-1120,0 0 0,1 2 0,-1 0 0,1 1 0,1 0 0,-23 13 0,25-11-112,1 0-1,0 1 1,1 0-1,0 1 0,1 0 1,0 0-1,0 1 1,1 1-1,1-1 0,-12 22 1,12-18 18,1-1 0,1 1 0,1 1 0,0-1 0,1 1 0,1 0 0,0 0-1,1 0 1,0 0 0,2 0 0,0 0 0,1 0 0,0 1 0,1-1 0,1-1 0,7 23 0,-5-19-17,1-1 0,1 0 0,13 26 1,-16-38-3,-1 0 0,0-1 0,1 0 1,0 0-1,1 0 0,-1 0 0,1-1 1,-1 1-1,2-1 0,-1 0 0,0-1 1,1 1-1,-1-1 0,10 4 0,4-3 53,-1 0 0,1-1-1,0 0 1,1-2 0,-1 0-1,25-3 1,-25 2-31,1-2 0,0 0 1,-1-1-1,1 0 0,-1-2 1,0 0-1,21-10 0,-10 0 34,-1-1 0,0-1-1,-2-1 1,0-2 0,-1-1-1,-1-1 1,-1-1 0,-1-1-1,24-32 1,-41 48-39,0 0 0,-1 0-1,0-1 1,0 0 0,-1 0 0,0 0 0,0 0-1,-1 0 1,-1-1 0,3-10 0,-5 13-20,1 1 0,-1-1 0,0 0 0,-1 1 0,0-1 0,0 1 0,0-1 0,-1 1 0,1-1 0,-2 1 0,1 0 0,-1 0 1,0 0-1,0 0 0,-7-9 0,6 10-7,0 1 1,0-1 0,-1 1-1,0 0 1,1 0-1,-1 1 1,-1-1 0,1 1-1,0 0 1,-8-2 0,-5-2 27,-33-8 1,-40 0-64,44 9 9,-10-1-849,-59 0-1,128 17-3563,-4-6 3397,-1-1 0,0 0 0,9 2 0,14 5-2277,6 6 900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12 4896,'0'0'102,"0"-1"0,0 1 0,0-1 0,0 1 0,0-1 0,0 0-1,1 1 1,-1-1 0,0 1 0,0-1 0,0 1 0,1-1 0,-1 1 0,0-1 0,0 1 0,1 0 0,-1-1 0,1 1 0,-1-1 0,0 1 0,1-1 0,0 1-20,-1 0 0,0 0 0,1 0 0,-1 0 0,0 0 0,1 0 0,-1 0 0,0 0 0,1 0 1,-1 1-1,0-1 0,0 0 0,1 0 0,-1 0 0,0 0 0,0 1 0,1-1 0,-1 0 0,0 0 0,0 0 1,1 1-1,-1-1 0,0 0 0,0 1 0,0-1 0,0 0 0,1 0 0,-1 1 0,0-1 0,0 0 0,0 1 0,0-1 1,0 0-1,0 1 0,0-1 0,0 0 0,0 1 0,0-1 0,0 0 0,0 0 0,0 1 0,2 11 1020,-1 0-1,0 1 0,-1-1 0,-3 24 0,-12 49 838,11-67-1457,-1 0-1,-1 0 0,-16 32 0,17-40-456,-1-1 1,0 1-1,-1-1 1,0 0-1,-1 0 1,1-1-1,-16 12 0,20-18-303,1 0 0,-1 0-1,0 0 1,0-1 0,0 1 0,-5 1-1,8-3-4,-1 0-1,0 1 0,0-1 1,0 0-1,0 0 1,0 0-1,0 0 1,0 0-1,1 0 0,-1 0 1,0 0-1,0 0 1,0 0-1,0 0 0,0-1 1,0 1-1,0 0 1,1-1-1,-1 1 0,0 0 1,0-1-1,0 1 1,1-1-1,-1 0 1,0 1-1,0-2 0,-5-6-2366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26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 4224,'-1'-9'4265,"1"9"-4181,15-9 2870,-11 7-2903,4-2 307,1 0-1,0 1 1,0-1-1,1 2 1,-1-1 0,0 1-1,19-1 1,-24 3-305,-1 0 1,0 0-1,1 0 0,-1 0 1,0 1-1,0 0 1,1-1-1,-1 1 1,0 0-1,0 1 1,0-1-1,0 0 1,0 1-1,0 0 1,-1 0-1,1 0 1,-1 0-1,1 0 0,-1 0 1,1 1-1,-1-1 1,0 1-1,0-1 1,0 1-1,-1 0 1,3 4-1,2 10 219,-1-1 1,-1 1-1,0 0 0,-1 0 0,0 24 0,0-16 213,8 41 0,-9-58-390,1 0 0,0 0 0,0 0 0,1 0 0,0-1 0,0 1 0,1-1 0,0 0 0,0 0 0,0-1 0,11 10 0,-13-13-134,1 0 0,-1 0-1,1-1 1,0 0 0,0 0 0,0 0 0,0 0-1,0 0 1,0-1 0,0 0 0,1 0-1,-1 0 1,0 0 0,1-1 0,-1 0 0,1 0-1,-1 0 1,0 0 0,1-1 0,-1 1 0,1-1-1,-1 0 1,0-1 0,5-1 0,14-6-943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32.8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158 108 4064,'-24'0'2113,"-22"-1"4529,32 4-2499,18-1-3479,18 6-541,1-1-1,-1 0 1,2-2 0,-1-1-1,0-1 1,1-1 0,0 0-1,-1-2 1,1-1 0,26-5-1,-45 6-70,-1-1 0,1-1-1,-1 1 1,0-1 0,1 1-1,-1-1 1,0-1 0,0 1-1,0 0 1,0-1 0,-1 0 0,1 0-1,5-6 1,-7 7-47,-1 0 0,0 1 1,0-1-1,0 0 0,0 0 0,0 0 0,0 0 1,0 0-1,-1 0 0,1 0 0,-1 0 1,0-1-1,1 1 0,-1 0 0,0 0 0,0 0 1,0 0-1,-1 0 0,1-1 0,0 1 1,-1 0-1,1 0 0,-1 0 0,0 0 0,0 0 1,0 0-1,0 0 0,0 0 0,0 1 1,0-1-1,-2-2 0,-1 0-30,1 1-1,0-1 1,-1 1 0,0 0-1,1 0 1,-1 0 0,-1 0-1,1 1 1,0-1 0,-1 1-1,1 0 1,-1 1 0,1-1 0,-1 1-1,0 0 1,0 0 0,1 0-1,-1 1 1,0 0 0,0-1-1,0 2 1,-7 0 0,-7 2-56,0 1 0,0 1 0,0 0 0,-27 13 0,27-10 108,0 1-1,0 0 0,1 1 0,0 2 0,-22 16 0,34-23 13,0 1 0,1 0 0,0 0 0,-1 0 0,2 1 0,-1 0 0,-4 9 0,7-11 17,-1 1 0,1-1 0,1 0 0,-1 1 0,1 0 0,0-1 0,0 1 1,1 0-1,0-1 0,0 1 0,1 8 0,0-8-8,1 0-1,0 0 1,0 0 0,0 0 0,0 0 0,1-1 0,0 1 0,1-1-1,-1 0 1,1 0 0,0 0 0,0 0 0,0 0 0,1-1 0,-1 0-1,9 6 1,1-1 39,1 0 0,-1-1 0,1-1 0,32 12 0,-24-12-67,1-1 1,0-1 0,0-1 0,1-1 0,-1-1-1,43-2 1,-47-1-1097,0-2 0,29-7 0,-39 7-155,-1 0 0,1-1 0,-1 0 1,15-9-1,4-3-1329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33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0 4576,'-61'8'2586,"57"-7"-2075,0 1-1,1-1 1,-1 0-1,0 1 0,1 0 1,0-1-1,-1 2 1,1-1-1,-4 3 0,7-4-444,-1-1-1,1 0 1,0 0-1,0 0 1,-1 1-1,1-1 0,0 0 1,-1 0-1,1 1 1,0-1-1,0 0 1,0 0-1,-1 1 1,1-1-1,0 0 0,0 1 1,0-1-1,0 0 1,0 1-1,-1-1 1,1 0-1,0 1 0,0-1 1,0 0-1,0 1 1,0-1-1,0 1 1,0-1-1,0 0 1,1 1-1,-1 0 11,0-1 0,1 1 0,0 0 0,-1-1 1,1 1-1,-1-1 0,1 0 0,-1 1 0,1-1 0,0 1 0,-1-1 0,1 0 1,1 1-1,28 6 914,-27-7-798,133 9 1515,-9-1-1611,-104-5-280,-1 0 0,0 2 0,-1 0 0,1 1 0,25 12 0,-37-11-706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33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1 6400,'-2'0'386,"1"1"0,-1-1 0,1 1 0,0-1 0,0 1 0,-1 0 0,1 0 0,0 0 0,0 0 0,0-1 0,0 1 0,0 1 0,0-1 0,0 0 0,-1 2 0,-6 5 483,-68 63 2130,65-59-2856,0 1 1,0 1 0,1 0-1,-8 15 1,7-8-67,1 1 1,0 0-1,-5 23 0,12-35-248,0-1 0,2 1 0,-1-1 0,1 1 0,0 0 0,1-1-1,0 1 1,1 0 0,0-1 0,2 11 0,2-7-2058,4-5 677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34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23 5728,'-18'-12'1840,"18"12"-1806,0 0 0,0-1 0,-1 1 0,1 0 0,0 0 0,0 0 0,-1 0 1,1-1-1,0 1 0,0 0 0,0 0 0,-1 0 0,1-1 0,0 1 0,0 0 0,0 0 0,0-1 1,-1 1-1,1 0 0,0 0 0,0-1 0,0 1 0,0 0 0,0-1 0,0 1 0,0 0 0,0 0 1,0-1-1,0 1 0,0 0 0,0-1 0,5-1 1248,25 11 143,0 1 0,36 20 0,-25-11-809,97 49 899,-113-53-1070,-1 0 0,0 2 0,29 27 0,-44-35-362,-1 1 0,0-1 0,-1 1 0,0 1 0,0-1-1,-1 1 1,-1 1 0,0-1 0,0 1 0,6 23 0,-7-13-106,0-1 0,-1 1 0,-2-1 0,0 1 0,-3 32 0,-1-38-2047,-2-2 567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34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9 4576,'0'-2'395,"2"-4"2189,-2 6-2508,1 0 0,-1 0 0,0 0 0,0 0 0,0 0-1,0 0 1,1 0 0,-1 0 0,0 0 0,0 0 0,0 0 0,1 0 0,-1 0 0,4 21 3338,-5 0-2801,0 1 0,-1-1 1,-1 1-1,-1-1 0,-1 0 1,0-1-1,-15 35 0,0-14-113,-27 65 321,42-90-667,0 0 0,0 0 0,2 0 0,-4 32 0,6-30-48,1-1 0,1 1 0,1-1 0,0 0 0,1 0 0,6 20 0,-7-30-43,1-1 0,-1 0 0,1 0 0,1 0 0,-1 0 0,1 0 0,0-1 0,5 6 0,-6-8-31,1 1-1,-1-2 1,1 1 0,0 0 0,0-1 0,0 1 0,0-1-1,0 0 1,0-1 0,1 1 0,-1-1 0,0 0 0,6 1-1,-1-1 9,0 0 0,0-1 0,0 0 0,-1-1 0,1 1 0,0-2 0,0 1 0,-1-2 0,1 1 0,9-4 0,8-6-2695,44-26 0,-61 32 1248,6 0-267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34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25 6880,'-70'-3'3888,"194"2"5270,184-7-8226,-249 2-1534,-7 0-2441,-43 5 659,1 1-1,-1 1 0,15 2 0,-1 3-1577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41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14 176 3552,'-13'-14'5845,"20"29"-4724,0-3-695,3 21 93,-1 0 1,5 37-1,-3-15-216,51 196 641,-57-228-458,-5-18-284,1-1-1,0 0 1,0 0 0,0 0-1,4 9 753,-5-30 550,-70-443-1222,61 402-292,6 40-136,0-1 0,0-22 0,5 33-39,3 9 91,5 9 27,1 6 89,-1 1 0,-1-1 0,12 28 0,14 56 337,-22-59-188,27 56 0,-26-67-107,-7-14 10,0-1 1,1 0 0,1-1 0,17 23-1,-14-23 326,0 1 0,19 32 0,-31-47-377,0 1 0,0-1-1,1 0 1,-1 1-1,0-1 1,0 0-1,1 1 1,-1-1-1,0 0 1,0 0 0,1 1-1,-1-1 1,0 0-1,1 0 1,-1 0-1,0 0 1,1 1-1,-1-1 1,0 0 0,1 0-1,-1 0 1,0 0-1,1 0 1,-1 0-1,1 0 1,-1 0 0,0 0-1,1 0 1,-1 0-1,0 0 1,1 0-1,-1 0 1,0 0-1,1 0 1,-1 0 0,1 0-1,-1-1 1,0 1-1,0 0 1,1 0-1,-1 0 1,0-1-1,1 1 1,-1 0 0,0 0-1,0-1 1,1 1-1,-1 0 1,0-1-1,0 1 1,0 0 0,1-1-1,-1 1 1,0 0-1,0-1 1,0 0-1,10-21 602,-6 2-353,-1-1 1,0-41 0,-2 30-197,3-25-78,2 0 0,3 0 0,3 1 0,32-95-1,-37 127-289,-6 18-446,1 0 1,0 0-1,0 1 0,0-1 1,5-7-1,2 4-1031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41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70 4384,'-26'7'7703,"41"-7"-4164,128-22-1391,9-2-1597,-106 17-398,21-2-98,-50 7-77,26-7 1,-29 6-70,-10 3 909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42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65 5632,'-25'2'3414,"30"-1"-2268,7-2-152,0-1 0,0 0 0,0-1 0,16-6 0,-10 4-194,18-7-307,0 2 0,1 2 0,1 2-1,56-4 1,-85 10-589,0 1 0,0-1 0,9 3 0,-17-3-114,0 0-1,0 0 1,1 1-1,-1-1 1,0 0-1,0 1 1,1-1-1,-1 0 1,0 1-1,0 0 1,0-1-1,0 1 1,0 0-1,0-1 1,0 1-1,0 0 1,0 0-1,0 0 1,0 0 0,-1 0-1,1 0 1,0 0-1,-1 0 1,1 0-1,-1 0 1,1 0-1,-1 1 1,1-1-1,-1 2 1,0 9-2078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198 120 5408,'0'-2'608,"-1"0"0,1 0 0,-1 0 0,1 0 0,-1 0 0,1 0 0,0-3 0,0 4-457,0 1 0,0-1 0,-1 1 0,1-1 0,0 1 0,0-1 0,-1 1 1,1-1-1,0 1 0,-1 0 0,1-1 0,-1 1 0,1-1 0,0 1 0,-1 0 0,1-1 1,-1 1-1,1 0 0,-1 0 0,1-1 0,-1 1 0,1 0 0,-1 0 0,0 0 0,0-1 1,-16-1 1375,10 2-1257,-1 1 1,1 1 0,0-1 0,0 1 0,0 1 0,0-1 0,1 1 0,-1 0 0,1 0 0,-1 1 0,1 0 0,0 0 0,-8 8 0,8-7-163,0 1 0,0 0 1,1 0-1,-1 0 0,1 0 0,1 1 0,-1 0 0,1 0 1,1 0-1,-1 0 0,1 1 0,-3 9 0,6-15-77,-1 1-1,1 0 1,0 0-1,0 0 0,0 0 1,0 0-1,0-1 0,0 1 1,1 0-1,-1 0 1,1 0-1,0-1 0,0 1 1,0 0-1,0-1 0,1 1 1,-1-1-1,1 1 1,-1-1-1,1 0 0,0 1 1,0-1-1,0 0 0,0 0 1,0 0-1,1-1 1,-1 1-1,0 0 0,1-1 1,-1 0-1,5 2 0,2 1 41,0-1-1,0 0 1,0 0-1,1-1 1,-1 0-1,1-1 1,18 1-1,-14-2 14,1-1-1,-1 0 0,0-1 0,24-6 1,-33 7-75,-1-1 0,1 1 0,0-1 0,-1 0 1,0-1-1,1 1 0,-1-1 0,0 1 0,-1-1 0,1-1 1,0 1-1,-1 0 0,0-1 0,1 0 0,-1 0 0,-1 0 0,5-7 1,-4 4-37,0 0 0,-1-1 1,0 1-1,0-1 0,0 1 1,-1-1-1,0 0 0,-1 1 1,0-1-1,0 0 0,-1 0 1,0 1-1,0-1 0,0 0 1,-1 1-1,-1-1 0,-2-6 1,4 12 26,1 1 0,-1-1 1,1 1-1,0-1 1,-1 1-1,1-1 0,0 1 1,0-1-1,0 0 0,0 1 1,1-1-1,-1 1 0,0-1 1,0 1-1,1-1 1,-1 1-1,1 0 0,0-1 1,-1 1-1,1 0 0,0-1 1,0 1-1,0 0 1,0 0-1,0-1 0,0 1 1,0 0-1,0 0 0,0 0 1,0 0-1,1 1 1,1-2-1,6-4 99,0 1 0,1 1 0,18-7 0,-10 5 79,-9 1-193,5-1 176,-1 1 0,0 0-1,1 1 1,24-5 0,-35 9-115,1-1-1,-1 1 0,1 0 1,-1 0-1,1 0 1,0 1-1,-1-1 1,1 1-1,-1 0 1,1 0-1,-1 0 1,0 1-1,1-1 1,-1 1-1,0-1 0,0 1 1,0 0-1,0 1 1,0-1-1,-1 0 1,1 1-1,-1-1 1,1 1-1,1 3 1,6 11 338,-1-1 1,-1 1-1,7 19 1,-9-20-152,1 1 0,1-2 0,0 1 0,12 16 0,-16-27-249,-1-1 1,1 0-1,0 0 0,1 0 1,-1 0-1,0-1 0,1 0 1,0 0-1,0 0 0,0 0 1,0-1-1,0 0 0,0 0 1,1 0-1,-1-1 0,1 1 1,7-1-1,18 2-4373,58-4-1,-40 1 1095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46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28 1984,'-9'-8'3941,"3"-4"-69,1 10-3598,1 1 0,0-1 0,0 1 0,-1 1 0,1-1 0,0 0 0,-1 1 0,1 0 0,0 0-1,-1 1 1,1-1 0,-7 2 0,-8 3 344,-28 9-1,31-8-336,-2-1-124,1 2 1,0 0-1,0 1 0,0 1 1,1 0-1,-28 22 0,39-27-131,0 1 0,0 0 0,1-1 0,-1 2 0,1-1 0,1 0-1,-1 1 1,1-1 0,0 1 0,0 0 0,0 0 0,1 1 0,0-1 0,0 0 0,1 1 0,0-1 0,0 1-1,0-1 1,1 1 0,0 0 0,0-1 0,1 1 0,1 9 0,4 8 92,0-1-1,2 0 1,0 0 0,16 29 0,-5-17 81,45 62-1,-59-89-110,1-1-1,0 1 0,1-1 0,-1 0 0,1-1 0,1 0 0,-1 0 0,1 0 0,0-1 1,0 0-1,1-1 0,0 0 0,-1 0 0,15 4 0,-10-6-25,1 0 1,-1 0-1,1-1 1,-1-1-1,1 0 0,0-1 1,-1 0-1,0-2 0,1 1 1,21-8-1,-9 0 31,0 0 1,-1-2-1,-1-1 0,28-19 0,-23 11-63,-1-1-1,-2-1 1,0-1 0,-1-2 0,-2 0-1,31-45 1,-46 60 8,-1 0 0,0 0-1,-1-1 1,0 0 0,-1-1 0,6-16 0,-10 23-49,0 0 1,0 0-1,0 0 0,0 0 1,-1 0-1,0 0 1,0 0-1,-1 0 1,0 0-1,0 0 1,0 0-1,-1 0 1,0 0-1,0 0 1,-6-10-1,6 12-14,0 1 0,-1-1 1,0 1-1,1 0 0,-1 0 0,-1 0 0,1 0 1,0 1-1,-1-1 0,1 1 0,-1 0 0,0 0 1,0 0-1,1 0 0,-6-1 0,-3 0-1,0 0 0,-1 0 0,-18-1 0,1 3-30,0 1-1,0 2 1,0 1 0,-57 13 0,72-13 59,-14 4-1005,-40 16 0,55-18-167,11-4 903,2-1-57,0 1-1,0-1 1,-1 0 0,1 1 0,0-1-1,0 1 1,0 0 0,-1-1 0,1 1-1,0 0 1,0 0 0,0 0 0,0-1-1,0 1 1,0 0 0,1 0 0,-1 1-1,0-1 1,0 0 0,1 0 0,-1 0-1,0 2 1,0 5-1810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47.1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 5472,'-5'-5'2881,"15"15"-658,4 0-1025,0 0 0,0 2 0,20 21 0,31 44-277,-40-45-517,-22-29-385,128 165 490,-126-160-705,1 0-1,0 0 1,0-1 0,13 12 0,-10-11-492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47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 3808,'7'-2'9203,"18"12"-7901,3 1-367,-15-9-534,1 1 0,-1-2 0,1 0 0,16-1 0,58-9 424,-69 7-690,147-22 422,53-6-352,-111 16-1031,-52 5-2326,-34 8 1563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48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15 5216,'0'-15'7077,"-10"31"-4533,-26 37-1026,18-29-1007,1 2 0,2 0 0,-17 36 0,19-24-531,1-1 0,2 2 0,2-1-1,-5 57 1,13-92 60,-1 23-1071,1-24 808,0-1-1,0 1 1,0-1 0,0 1 0,0 0 0,1-1-1,-1 1 1,1-1 0,-1 1 0,1-1-1,0 0 1,1 3 0,11-2-3942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48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77 4992,'-15'-17'1589,"12"11"-960,2 2-673,0 3 149,1 0-1,0 0 1,0 0 0,-1 0-1,1 0 1,0 0 0,0 0-1,0 0 1,0 1-1,0-1 1,0 0 0,0 0-1,1 0 1,-1 0 0,0 0-1,1 0 1,-1 0-1,0 0 1,1 0 0,-1 0-1,1 0 1,-1 1 0,1-1-1,-1 0 1,1 0-1,0 1 1,1-2 0,2-1 243,0 0 0,0 1 1,1-1-1,-1 1 0,1 0 0,0 0 1,-1 1-1,1 0 0,0-1 1,8 0-1,-4 2-3,1 0 1,-1 0-1,0 0 1,1 1-1,10 3 1,9 4 359,0 1 0,42 20 0,-69-28-661,32 14 487,-1 2-1,40 27 0,-53-30-458,-1 1 1,0 0-1,-1 2 0,25 29 0,-32-32-19,-1-1 0,-1 1-1,0 1 1,-1-1 0,8 19-1,-12-21-1190,0 0 0,3 14 0,-3-6-931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49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0 4320,'0'0'1392,"5"9"2352,-6-3-3286,1 0 0,-1 0 0,0 0 0,-1 0 0,1 0 0,-1-1 0,-4 9 0,-23 40 765,9-20-548,-2 8-162,-3 7 156,-22 55 0,-25 136 291,65-209-773,1 0-1,2 1 1,1-1 0,1 1 0,5 62 0,4-43 195,1-1-1,30 94 1,-13-71-51,3-2 0,50 92-1,-77-160-344,1 1 58,0 0-1,1 0 1,-1-1 0,5 6 0,-6-9-154,-1 1 0,1 0-1,-1-1 1,1 1 0,-1-1 0,1 0 0,0 1 0,-1-1 0,1 1 0,0-1 0,-1 0-1,1 1 1,0-1 0,-1 0 0,1 0 0,0 0 0,0 0 0,-1 1 0,1-1 0,0 0-1,0 0 1,-1-1 0,1 1 0,0 0 0,0 0 0,-1 0 0,1 0 0,0-1 0,0 1-1,-1 0 1,1 0 0,1-1 0,7-9-3660,0 2 1146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50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28 3968,'-1'-1'200,"1"0"0,0 0 0,0 0 0,16-23 10146,-17 46-8981,-19 177 349,18-146-1176,10 96 0,-1-108-213,-4-27-224,2 23 1,-3-12 88,0-1 0,6 26 0,-7-38 444,-1-11-646,0-1-1,0 0 1,-1 0-1,1 0 1,0 0-1,0 0 1,0 0-1,0 0 1,0 1-1,0-1 1,0 0-1,-1 0 1,1 0-1,0 0 0,0 0 1,0 0-1,0 0 1,0 0-1,0 0 1,-1 0-1,1 0 1,0 0-1,0 0 1,0 0-1,0 0 1,0 0-1,-1 0 1,1 0-1,0 0 1,0 0-1,0 0 0,0 0 1,0 0-1,-1 0 1,1 0-1,0 0 1,0 0-1,0-1 1,-1 1-400,0-1 1,0 0-1,0 0 1,-3-2-1235,3 2 1234,1-1 1,-1 1-1,0 0 1,1 0-1,-1-2 1,0-6-1637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50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40 3552,'-13'0'858,"-25"2"2615,35-2-3363,1 1 0,0-1 0,-1 1 0,1 0 0,0-1-1,-1 1 1,1 0 0,0 1 0,0-1 0,0 0 0,0 1 0,-3 2 0,-5 3 1095,-9-7 2448,12-2-1831,15 0-727,5 2-658,1-2 0,0 0-1,18-5 1,3-1 8,27-3 4,87-14 516,-97 21-816,-47 4-128,-1 0 0,1 0 1,-1 1-1,1 0 1,-1 0-1,1 0 0,-1 0 1,0 0-1,6 4 0,-9-5-55,1 1 33,1 0-1,-1 1 0,0-1 1,0 1-1,1 0 1,-1-1-1,3 4 0,-5-3-298,1-1 1,-1 0-1,1 0 0,-1 0 0,1 1 0,-1-1 1,0 0-1,0 1 0,0-1 0,0 0 0,0 0 0,0 1 1,0-1-1,0 0 0,0 1 0,-1-1 0,1 0 0,-1 2 1,-3 8-4432,-1 2 1510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51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90 281 3648,'-14'-5'8699,"14"6"-8600,0-1 0,0 0 0,0 1 1,0-1-1,0 0 0,0 1 0,0-1 0,1 0 0,-1 1 0,0-1 1,0 0-1,1 1 0,-1-1 0,0 0 0,0 0 0,1 1 0,-1-1 1,0 0-1,0 0 0,1 1 0,-1-1 0,0 0 0,1 0 0,-1 0 1,0 0-1,1 0 0,-1 0 0,1 1 0,-1-1 0,0 0 0,1 0 1,4 1 123,-1 0 0,0 0 0,1 0 0,-1-1 0,1 0 1,-1 1-1,0-2 0,1 1 0,-1 0 0,1-1 0,7-2 1,4-2 158,27-12 0,-27 10-262,-4 1-88,1 1 1,-1-2-1,-1 1 0,19-14 1,-27 17-12,0 1 1,-1-1-1,1 0 1,0 1-1,-1-1 1,1 0-1,-1-1 1,0 1-1,0 0 1,0-1-1,-1 1 1,1-1-1,-1 1 1,0-1-1,0 0 1,0 0-1,0 1 1,-1-1-1,1 0 1,-1 0-1,-1-5 1,0 2-46,0 0 0,-1-1 0,0 1 0,-1 0 0,0 1 0,0-1 1,0 0-1,-1 1 0,0-1 0,0 1 0,-1 0 0,1 1 0,-1-1 0,-11-9 0,13 13 11,0-1 0,-1 1 0,1-1 0,0 1 0,-1 0 0,1 1 0,-1-1-1,0 0 1,1 1 0,-1 0 0,0 0 0,0 0 0,0 0 0,0 1 0,0 0 0,0-1-1,0 1 1,0 1 0,0-1 0,0 1 0,0-1 0,0 1 0,0 0 0,0 1-1,1-1 1,-1 1 0,0-1 0,1 1 0,-7 4 0,-1 3 107,0 0-1,1 1 1,0 1 0,0-1 0,1 1 0,0 1-1,1 0 1,1 0 0,-11 22 0,7-9 156,2 0-1,0 0 1,2 1 0,-6 34-1,12-54-147,0 0-1,1 0 0,0 0 0,0 0 0,0 0 1,0 0-1,1 0 0,0 0 0,0 0 1,1-1-1,0 1 0,0 0 0,5 9 0,-4-11-13,-1 0 0,2 1 0,-1-1 0,1 0-1,-1 0 1,1-1 0,0 1 0,0-1-1,1 0 1,-1 0 0,1 0 0,-1-1-1,1 0 1,0 1 0,9 1 0,-1 0 40,0-2 0,0 0 0,1 0 0,20-1 0,56-6 1,-35 1-13,-37 3-171,1 0-840,33 2 0,-25-1-1846,-21 0 1522,1 0 0,-1 0-1,0 0 1,6 2 0,6 5-1437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52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71 3072,'-7'-6'231,"6"6"73,0-1 0,0 1 0,0-1 0,0 0 0,0 0 0,0 0 0,0 1 0,0-1-1,0 0 1,-8-24 10575,4 28-9583,5-3-1281,0 0 0,0-1 0,0 1 0,0 0 0,0 0 0,0 0 0,1 0 0,-1 0 0,0 0 0,0 0 0,0 0 0,0 0 0,0-1 0,0 1 0,0 0 0,0 0 0,0 0 0,0 0 0,0 0 0,0 0 0,0 0 0,0 0 0,0-1 0,0 1 0,0 0 0,0 0 0,-1 0 0,1 0 0,0 0 0,0 0 0,0 0 0,0 0 0,0 0 0,0-1 0,0 1 0,0 0 0,0 0 0,0 0 0,0 0 0,0 0 0,-1 0 0,1 0 0,0 0 0,0 0 0,0 0 0,0 0 0,0 0 0,0 0 0,0 0 0,0 0 0,0 0 0,-1 0 0,1 0 0,0 0 0,0 0 1,0 0-1,0 0 0,0 0 0,0 0 0,0 0 0,0 0 0,-1 0 0,1 0 0,0 0 0,0 0 0,0 0 0,9-4 627,98-9 1091,-81 8-1745,0 1 1,0 1-1,0 1 1,1 1-1,38 4 1,-47 4-276,-10-1-1470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61 3072,'0'-2'141,"0"0"0,0 0 0,0 0 1,0 0-1,1 0 0,-1 0 0,1 0 0,-1 0 0,1 0 0,0 0 1,0 0-1,0 0 0,0 0 0,0 0 0,0 1 0,1-1 1,-1 0-1,0 1 0,1-1 0,1 0 0,11-13 3327,-14 14-3416,0 1-1,0 0 1,0 0 0,0 0 0,0-1 0,0 1 0,0 0-1,0 0 1,0 0 0,0-1 0,1 1 0,-1 0 0,0 0 0,0 0-1,0-1 1,0 1 0,0 0 0,1 0 0,-1 0 0,0 0-1,0 0 1,0 0 0,1-1 0,-1 1 0,0 0 0,0 0 0,0 0-1,1 0 1,-1 0 0,0 0 0,0 0 0,1 0 0,-1 0-1,0 0 1,0 0 0,0 0 0,1 0 0,-1 0 0,0 0-1,0 0 1,1 0 0,-1 0 0,0 0 0,0 0 0,0 1 0,1-1-1,-1 0 1,0 0 0,0 0 0,0 0 0,0 0 0,1 1-1,-1-1 1,0 0 0,0 0 0,0 0 0,0 0 0,0 1 0,0-1-1,1 0 1,-1 0 0,0 0 0,0 1 0,0-1 0,0 1-1,3 16 1637,-3-15-1373,2 17 912,-2-1 0,-3 32 1,1-13-292,-17 192 1197,2-40-1594,15 26-59,3-123-923,2-68-2199,-3-23 2439,0-1 1,0 1-1,1 0 1,-1 0-1,1-1 0,-1 1 1,1 0-1,-1-1 1,1 1-1,-1 0 1,1-1-1,-1 1 1,1-1-1,0 1 1,-1-1-1,1 1 0,0-1 1,-1 1-1,1-1 1,0 0-1,0 1 1,0-1-1,1 0 1,6 1-1974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52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169 6 7552,'12'-5'4357,"-12"5"-4296,0 0 1,0 0 0,0 0 0,0 1 0,0-1 0,0 0-1,0 0 1,0 0 0,0 0 0,0 0 0,0 1-1,0-1 1,0 0 0,0 0 0,0 0 0,0 0 0,0 1-1,0-1 1,0 0 0,0 0 0,0 0 0,-9 26 2016,8-22-2023,-136 347 4100,126-320-3990,-10 39 0,21-68-222,0 1 0,-1-1-1,1 1 1,0-1 0,0 0-1,0 1 1,0-1 0,1 4-1,-1-6-108,0 1-1,0-1 0,1 1 0,-1-1 0,0 1 1,0-1-1,0 0 0,1 1 0,-1-1 0,0 1 1,0-1-1,1 0 0,3 4-1668,-4-4 1668,1 0 1,-1 0-1,1 0 0,-1 0 0,1 1 0,-1-1 1,1 0-1,-1 0 0,1 0 0,-1 0 0,1 0 1,-1 0-1,1-1 0,-1 1 0,0 0 0,1 0 1,-1 0-1,1 0 0,-1 0 0,1-1 0,-1 1 1,1 0-1,-1-1 0,9-2-2206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53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 5472,'-13'-11'1760,"35"14"1584,17 5-876,-25-6-1794,0 1 0,21 7 0,-1 4 821,58 32 0,-75-35-1227,-1 0 0,0 1 0,-1 0 0,0 1 0,15 19-1,-5-2 46,-1 2 0,-1 1-1,-2 1 1,-2 0 0,-1 2-1,-1 0 1,18 60 0,-32-83-207,0-1-1,0 1 1,-1 0 0,-1-1 0,0 17 0,-1-22-290,0 0 0,-1 0 1,0 0-1,-1 0 0,1-1 0,-1 1 0,0 0 1,-1-1-1,0 1 0,-6 10 0,9-16 38,0-1 0,0 0 0,-1 1 0,1-1 0,0 0 1,0 1-1,-10 3-3940,10-4 3940,0 0 0,-1 0 0,0-1 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53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12 3808,'12'-12'8469,"-10"21"-6133,-5 26-366,-10 62 0,7-63-1441,-8 45 128,-7 50-218,18-99-143,1 0 0,3 42 0,-1-69-259,0 1 1,1-1-1,-1 1 1,1-1-1,0 0 0,0 0 1,0 1-1,0-1 1,1 0-1,-1 0 0,1 0 1,0 0-1,0 0 1,0-1-1,0 1 0,0-1 1,1 1-1,-1-1 1,1 0-1,-1 0 0,5 3 1,-1-2 5,0 0 0,1-1 0,-1 0 0,1 0 0,-1-1 0,1 1 0,-1-1 0,1-1 0,12 1 0,31-4-1366,-1-5-4697,-31 3 4036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54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27 165 6976,'-26'-21'7669,"100"4"-3269,39-15-2516,32-7-1630,30 2-297,-100 23-4378,-42 9 1910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8:54.6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5888,'0'-1'145,"0"1"0,0-1 1,0 1-1,0-1 0,1 1 1,-1-1-1,0 1 0,0-1 1,0 1-1,1 0 0,-1-1 0,0 1 1,0-1-1,1 1 0,-1 0 1,0-1-1,1 1 0,-1-1 1,1 1-1,-1 0 0,0 0 1,1-1-1,-1 1 0,1 0 0,-1 0 1,1-1-1,-1 1 0,1 0 1,-1 0-1,1 0 0,-1 0 1,1 0-1,-1 0 0,1 0 1,-1 0-1,1 0 0,-1 0 0,1 0 1,-1 0-1,1 0 0,0 1 1,25 5 2228,-23-5-2403,8 4 427,0 1 1,-1 0-1,1 0 1,-1 1-1,-1 1 1,16 14 0,-12-10-182,-2-2-57,0 1 0,-1 0 0,0 1-1,-1 1 1,0-1 0,-1 1-1,11 24 1,-2 5 113,15 53 0,-29-85-246,8 24 35,15 50 291,20 108 0,-33-89-6,2 172-1,-16-208-52,-3-1-1,-3 0 0,-15 65 1,0-40-20,-55 141 1,66-204-223,-1 0 1,-1-1-1,-1-1 1,-2-1-1,-18 25 1,-25 20 69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9:47.9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3 1472,'2'-3'9366,"2"10"-7951,3 14-1758,-4-12 689,0-4-282,-1 1 4,1 0 0,-1 0 0,0 0 0,0 1 0,-1-1 0,1 0 0,-1 12 0,4 71 822,0 46-518,-2 52 259,2-24-171,1-37-392,0-32 391,1-1-358,1 296-69,-19-47 494,1-1-497,13 90 280,-2-253-241,-6 291 205,-16-275-138,1 16-190,-1 118 199,-4-154 92,8-64-136,14-68-79,2 67-1,2-51 40,9 82 380,1 2-688,-10-127 299,1-1-1,0 1 1,6 19-1,-2-8-81,8 18 314,-9-25-280,-3-14-60,-1 0 0,0 1-1,0-1 1,1 10 0,-2-12 83,1 0 0,-1 0-1,1 0 1,-1-1 0,1 1 0,2 3-1,2 12 78,0 11-96,-2-19 1,-2 1 1,2 19-1,-2-14 2,4 24 0,-1-17-20,4 16 74,-6-29-68,1 0 0,-2 1 0,2 17 0,-2-20 9,0 0-1,1-1 0,-1 1 0,5 9 1,-3-6 27,-3-11-18,1 1 1,-1 0 0,0 0 0,1 0-1,-1-1 1,1 1 0,-1 0-1,1-1 1,0 1 0,-1 0 0,1-1-1,0 1 1,-1-1 0,1 1-1,0-1 1,-1 1 0,1-1-1,0 1 1,0-1 0,0 0 0,0 1-1,-1-1 1,1 0 0,0 0-1,0 0 1,0 0 0,0 0 0,0 0-1,0 0 1,-1 0 0,1 0-1,0 0 1,0 0 0,0 0-1,1-1 1,4-1 3,1 0 0,-1 0 0,10-5 0,-11 4-97,-1 1 82,10-4 28,0-1 0,22-14 0,-2 2-109,-14 9 50,-10 6-18,0 0 1,0 0-1,0 1 1,16-3-1,46-4 114,-39 6-31,30-5 3,310-34-192,-180 41 61,-102 3 150,-49-1-35,273-8-32,-23 5-62,-267 3 97,177 10 29,54 0-149,423-5 194,-173-13-111,-206 3-86,-7 3-9,84-5-78,-66 2 305,29-1-596,418-7 374,-528 14-14,-103-1 47,217 1 22,-2 17 152,-292-14-72,78 9 79,81 9-187,60 8 104,29 37 374,-237-53-280,76 5 1,41-8 668,-177-11-559,13-7-134,-11 0-91,1-1-1,-1 1 0,5-16 1,6-45 181,-6 25-249,3-20 237,-6 30-210,11-35 0,20-69 117,-23 84 68,-2 1 1,6-78-1,-14 109-100,5-67 38,7-45 211,11-120-15,-25 237-267,5-251-105,-7 180 323,-7-110 185,7 177-502,-17-162-140,13 112 247,-1-22 23,-24-128 0,-1 47 199,10 11-370,6 34 355,-6-45-154,6 38 23,-12-144-214,9 75 362,13 31-425,5 125 232,5-64-135,1-19 198,-3 71-113,3-33-9,2-79-124,-8 149 102,1 4 81,-1 0 0,-1 0 0,-4-19-1,2 18-85,1-1 0,1 1 0,1-33 0,1 15 34,5-50-205,2-11 261,-8 89-77,1 1-1,3-13 1,1-17-86,-2-23-429,2 19-288,-27 43 358,11 0 415,7 0 11,0 0 0,0 0 0,0 0 0,0 0 0,0-1 0,-7-1 0,7 1-26,1 0 0,-1 1-1,1 0 1,-1-1 0,1 1 0,-1 0-1,-5 1 1,-6 0-73,-206 5-451,115-5 451,-150-18 0,94 3-145,-77 4 77,153 7 30,-89-10-9,-9-1 350,80 13-242,-113-6-185,-55-3 353,159 8-159,-205 0-121,15 1 434,116-1-35,-64-1-594,-138 4 974,151 2-842,191-3 362,-355 11-165,-97 9 389,440-19-298,-104 9 43,-31 0-33,-3-4 76,50-1 46,9 1-93,-71-1 49,-170-21-68,170 6 237,-5-6-246,50 4 41,-248 4 166,372 8-245,-71-4 49,-28 0 14,42 7-17,-97 17-1,70-8-503,41-11-4572,54 2 2092,-2 9-3302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9:51.9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1160 1728,'5'3'8602,"1"-4"-8438,1 0-1,0 0 1,-1-1 0,1 0-1,-1 0 1,1-1-1,-1 1 1,0-2-1,0 1 1,0 0-1,8-8 1,-11 7-66,-1 1 0,1-1 1,-1 0-1,0 0 0,0 0 0,-1 0 1,1-1-1,-1 1 0,1-5 0,0 1 8,4-16 235,-1-1 1,-1 1-1,-1-1 0,-1-45 0,-15-100 304,11 149-500,-16-98 106,9 72 13,-4-94-1,14 123-183,2 0 0,0 0 0,0 0 0,2 0 0,8-22 0,9-35 134,4-24 90,-25 96-584,-2 12 282,-6 26 327,5-20-268,-3 8 143,0-1 1,-2 0 0,0 0-1,-2 0 1,0-1 0,-2 0-1,-13 20 1,-20 44 201,3-5 25,41-80-415,0 1 0,0-1 0,0 0 0,0 1 0,0-1 0,0 0 0,-1 1 0,1-1 0,0 0 0,0 0 0,0 1 0,-1-1 0,1 0 0,0 0 0,0 1 0,-1-1 0,1 0 0,0 0 0,0 0 0,-1 1 0,1-1 0,0 0 0,-1 0 0,1 0 0,0 0 0,-1 0 0,1 0 0,0 0 0,-1 0 0,-4-7 790,-1-4-833,5 9 31,0 0-1,0 1 1,1-1 0,-1 0 0,0 0-1,1 0 1,-1 1 0,1-1 0,0 0-1,-1 0 1,1-4 0,1-27 172,0 16-88,0 7-87,1-1-1,0 1 0,0-1 0,1 1 1,0 0-1,1 0 0,7-13 1,-4 6 125,7-22 1,-7 18-169,11-23 0,-10 26-36,9-31 0,-1-5-134,-8 30 73,6-33 0,-14 56 161,0 0 1,1 0 0,-1 0-1,0 0 1,1 0 0,-1 0-1,1 0 1,0 0 0,-1 0-1,1 0 1,1-1 0,-1 1-55,0 3-6,6 11 85,-1 0 0,-1 1 1,0-1-1,4 17 0,12 32 363,-14-45-371,0-2-1,1 1 1,1-1 0,0 0 0,1-1 0,20 22 0,-14-18-16,2 2-1086,-2-9-2441,-8-5 304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9:55.6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0 105 2816,'5'1'7344,"-3"6"-7217,0 0 0,0 0 0,0 0 0,-1 0 0,-1 1 0,1-1 0,-1 0 0,-1 12 1,0 1 13,1 12 150,5 134 666,4 104 2440,-9-256-2442,0-19-896,1 0 0,0 0 0,0 0 0,3-9 0,3-12 35,14-197-27,-15 128-54,22-152 830,-26 236-861,0 1 0,7-17 0,-9 26 17,0 0-1,1 1 1,-1-1-1,0 1 0,1-1 1,-1 1-1,1-1 0,-1 1 1,1-1-1,-1 1 0,1-1 1,-1 1-1,1-1 1,-1 1-1,1 0 0,-1-1 1,1 1-1,0 0 0,-1 0 1,1-1-1,0 1 1,-1 0-1,1 0 0,0 0 1,-1 0-1,1 0 0,0 0 1,-1 0-1,1 0 0,0 0 1,-1 0-1,1 0 1,-1 0-1,2 1 0,1 0 59,0 0 0,0 0 0,0 1 0,0-1 0,-1 0 0,5 4 0,-6-4-60,16 10 5,-1 1 1,-1 1 0,0 1 0,-1 0-1,0 0 1,16 24 0,-8 0 123,-1 1 0,17 46 0,-12-24 24,37 87 79,0-14 80,-50-102-85,-12-30 342,3-8-129,-2-3-287,0 0 0,0-1 0,-1 1 0,0-1 0,-1 1 0,-1-16 0,0-11-64,3-23-141,2 0 0,17-84 0,-16 122 21,1 0 0,1 1 0,1-1 0,10-18 0,-10 26-94,-1 1 0,1 0 0,1 0 0,0 0-1,1 1 1,21-18 0,0 8-1749,4 4 527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9:57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1 274 1984,'4'0'7200,"-9"11"-6031,8-5 799,-1-6-1547,0 0 0,0 1 0,0-1 0,0 0 0,0 0 0,0 0 0,4-1 0,9 1-596,216-20 2558,-77 4-1961,-134 15-338,0 0 0,0 2 0,0 0 0,0 2-1,0 0 1,21 7 0,-36-9-73,-3-1 2,0 1-1,0-1 1,0 1-1,0-1 1,0 1-1,0 0 1,-1 0-1,1 0 1,0 0-1,-1 0 1,1 0 0,0 0-1,-1 0 1,1 1-1,-1-1 1,2 2-1,-3-3-3,0-1 0,-1 1 1,1-1-1,0 1 0,0-1 0,1 0 0,-1 1 1,0-1-1,0 1 0,0-1 0,0 1 0,0-1 1,1 1-1,-1-1 0,0 1 0,0-1 0,1 1 0,-1 0 1,0-1-1,1 1 0,-1-1 0,0 1 0,1 0 1,-1-1-1,1 1 0,-1 0 0,0-1 0,1 1 1,-1 0-1,1 0 0,-1 0 0,1-1 0,-1 1 1,1 0-1,-1 0 0,1 0 0,-1 0 0,1 0 0,0 0 1,-1 0-1,1 0 0,-1 0 0,1 0 0,-1 0 1,1 0-1,-1 0 0,1 0 0,-1 1 0,1-1 1,-1 0-1,1 0 0,-1 1 0,1-1 0,-1 0 0,0 1 1,1-1-1,-1 0 0,1 1 0,-1-1 0,0 0 1,1 1-1,-1-1 0,0 1 0,1 0 0,-5-11 21,0 0 0,0 0-1,-1 1 1,-6-9-1,-1-4-38,-2-1 17,-2 1 0,0 0 0,-29-29 1,29 33-31,-42-38 336,58 56-323,-1 0 0,1-1 0,-1 1 0,1 0 0,0-1 0,-1 1 0,1 0 0,0-1 0,-1 1 0,1-1 0,0 1 0,0-1 0,-1 1 0,1-1 0,0 1-1,0 0 1,0-1 0,0 1 0,0-1 0,-1 1 0,1-1 0,0 1 0,0-2 0,10 3-126,16 9 194,14 10-70,-2 1 1,0 1-1,-2 3 0,0 1 1,49 47-1,-79-67 39,-1 0 1,0 0-1,0 0 0,-1 0 1,0 1-1,5 10 0,-7-14 21,-1 1-1,0-1 0,0 0 0,0 0 1,0 1-1,-1-1 0,1 1 0,-1-1 1,0 1-1,0-1 0,0 1 0,0-1 1,-1 1-1,1-1 0,-1 0 0,-2 6 1,-1 1 19,-2 1 0,1-1 1,-1 0-1,-1-1 1,1 1-1,-2-1 0,1-1 1,-1 1-1,-1-1 0,-13 10 1,15-13-635,0 0 1,0 1 0,1 0 0,-9 11-1,12-13-221,1-1-1,-1 1 1,1 0-1,0 0 1,0 0-1,1 0 1,-1 0-1,1 0 0,0 1 1,0-1-1,0 6 1,0 20-2552,1 3-186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9:58.4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192 14 5408,'13'-14'9892,"-13"15"-9800,4 10 1225,-5 7-956,0 0 0,-1 0-1,-1 1 1,-1-1 0,-1-1 0,-6 18 0,-1-4-53,-2-2 0,-26 45 0,-49 67 546,85-135-818,1-1 0,0 0 1,0 1-1,1 0 0,-1 0 1,1 0-1,0 0 0,1 0 1,-2 11-1,3-14-21,0 0 1,0 0-1,0 0 1,1 0-1,-1 0 1,1 0 0,-1 0-1,1-1 1,0 1-1,0 0 1,1 0-1,-1-1 1,0 1-1,1-1 1,0 1-1,-1-1 1,1 0-1,0 1 1,0-1-1,0 0 1,1 0-1,3 2 1,3 1 16,0 0 0,0 0 0,1-1 0,0 0 0,0-1 0,0 0 1,14 2-1,5 2-39,44 8-1920,-61-14 615,0 0 1,0-1-1,0 0 1,14-2-1,-23 2 756,-1-1-1,1 0 0,0 0 1,-1 0-1,1 0 0,-1 0 1,0 0-1,3-2 0,-3 2 239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417 7 6880,'2'-6'3633,"-11"13"-1492,-10 13-219,1-1-224,-34 28 0,1-2-535,-45 60 165,-10 8-506,94-101-750,-23 23 237,33-32-279,0 0-1,-1 1 1,1-1-1,0 0 1,0 1 0,1 0-1,-1-1 1,1 1-1,-2 7 1,3-7 48,0 0 0,0-1 0,0 1 0,1 0 1,-1 0-1,1-1 0,0 1 0,0 0 0,1-1 0,-1 1 0,1-1 0,3 5 0,4 8 354,14 16-1,-20-27-330,132 153 1083,-63-88-2902,-55-54 646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29:58.8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74 9056,'-3'-9'3360,"6"9"-2624,16-16-192,-1 7 1248,13 3-1088,19-8-1,3 6-447,6 1-224,-10 2-64,-7 5-1535,-7 0 863,-4 9-3584,-4-1 2400,-12-5-3136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20.1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1472,'2'3'2442,"-3"10"2769,3-2-4838,-1 1 0,0-1 0,-1 21 0,0-16-14,5 3-333,-5-14 93,1 0 0,0 0 0,0 0 0,0 0-1,3 6 1,2 12-53,-3-13-43,0 0 1,1 1-1,0-1 1,9 14-1,-6-12 41,1-1 0,1 0 0,0 0 0,0-1 0,15 13 1,-11-11 29,-1 0 1,0 1-1,11 16 1,-9-9-99,114 187 365,-6-8 311,-47-95-613,-36-51 105,-27-37-131,1 1-1,14 28 0,43 114 617,-27-57-658,-30-75 82,2-1 0,0 0 0,2-2 0,0 0 0,2 0 0,0-2-1,2 0 1,0-2 0,1 0 0,2-1 0,29 18 0,-33-24-33,0 0 1,-1 1-1,-1 2 1,0 0 0,-1 0-1,0 2 1,-2 0-1,0 1 1,16 26-1,-11-10-37,0-3 20,20 49-1,32 83 106,-65-148-76,0 0-1,2 0 0,0-1 1,0 0-1,1-1 1,1 0-1,24 24 0,0-7 13,67 47 0,-55-42 15,-2 3-1,-1 2 1,45 54-1,5 25 75,14 15-34,-78-102-114,25 25 572,-44-49-669,-1-2 1,19 11 0,-10-7 98,31 15 371,-34-19-388,20 12-1,-17-8 51,1-1-1,0-1 0,32 9 0,-30-11-17,0 2 1,38 19-1,-32-9 62,-1 1-1,-1 1 0,-1 1 0,31 36 0,-55-57-70,12 13-83,24 31-1,-20-19 207,26 27 0,-35-44-136,0-1 0,1 0 0,-1-1 0,2 0 0,-1 0 0,16 8 0,10 2 134,-20-8-117,0-2 0,1 0-1,0 0 1,0-2 0,26 7 0,159 16 68,-182-25-53,1 1-1,-1 1 0,-1 1 1,1 1-1,-1 0 0,0 1 1,17 11-1,-20-12 69,-14-7-236,1 1-1,-1-1 0,0 1 1,1-1-1,-1 1 0,1-1 1,-1 1-1,0 0 0,0 0 1,0 0-1,1 0 0,-1 0 1,0 0-1,0 0 0,0 0 1,0 0-1,-1 0 0,1 0 1,0 1-1,0-1 0,0 3 0,1 4-2833,2 0 917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36.8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306 37 1888,'1'0'397,"0"0"0,0 0 0,0 0 0,0 0 0,0 0 0,0 0 1,0 0-1,0 0 0,0-1 0,0 1 0,0 0 0,1-1 0,-1 0-230,-1 1 1,1-1-1,-1 0 0,0 1 1,1-1-1,-1 0 0,0 1 1,1-1-1,-1 0 0,0 1 0,0-1 1,0 0-1,0 0 0,0 1 1,0-1-1,0 0 0,0 0 1,0 0-1,0 0-118,0 0 1,-1 0-1,1 0 0,0 1 1,-1-1-1,1 0 0,-1 0 0,1 0 1,-1 1-1,1-1 0,-1 0 1,0 1-1,1-1 0,-1 0 1,0 1-1,1-1 0,-1 1 0,0-1 1,0 1-1,0 0 0,1-1 1,-1 1-1,0 0 0,0-1 1,0 1-1,-1 0 0,-25-4 849,20 4-760,-1 0 0,1 1-1,0 1 1,0-1 0,0 1-1,0 0 1,0 0 0,1 1-1,-12 6 1,7-2-23,0 0 0,1 0 0,0 1 0,-16 18 0,22-21-107,0 0 0,0 1 1,1-1-1,0 1 0,0-1 0,0 1 0,1 0 0,0 0 0,0 1 0,-1 7 0,0 3-28,1 0-1,0 29 0,2-29 55,1 0-1,1 0 1,0-1 0,8 28 0,-7-34 79,1-1 0,-1 0 0,1 1 1,1-2-1,0 1 0,0 0 0,1-1 1,0 0-1,8 8 0,-14-16-95,0 1 1,0-1-1,1 0 0,-1 0 0,0 1 0,0-1 1,0 0-1,1 0 0,-1 0 0,0 0 1,0 1-1,1-1 0,-1 0 0,0 0 0,0 0 1,1 0-1,-1 0 0,0 0 0,0 0 1,1 0-1,-1 0 0,0 0 0,1 0 0,-1 0 1,0 0-1,0 0 0,1 0 0,-1 0 0,0 0 1,1 0-1,-1 0 0,0 0 0,0 0 1,1 0-1,-1 0 0,0-1 0,0 1 0,1 0 1,-1 0-1,0 0 0,0-1 0,0 1 0,1 0 1,-1 0-1,0 0 0,0-1 0,0 1 1,0 0-1,1 0 0,-1-1 0,0 0 14,1 0-1,-1 0 1,0 0-1,1 0 1,-1 0-1,0 0 1,0 0 0,0 0-1,0 0 1,0 0-1,0 0 1,0 0-1,0-1 1,0 1-43,-1 1 0,1-1 0,-1 0 0,1 0 0,-1 1 0,1-1 0,-1 0 0,0 1 0,1-1 0,-1 0 0,0 1 0,1-1 0,-1 1 0,0-1 0,0 1 0,0 0 0,1-1 0,-1 1-1,0 0 1,0-1 0,0 1 0,0 0 0,0 0 0,0 0 0,1 0 0,-1 0 0,0 0 0,0 0 0,0 0 0,0 0 0,0 0 0,0 1 0,0-1 0,1 0 0,-3 1 0,-2 1-52,1-1 1,-1 1-1,0 0 0,1 0 0,-6 4 1,-39 34-162,43-35 207,0 0 0,0 0 1,1 0-1,0 1 1,0 0-1,0 0 1,1 0-1,-8 14 0,11-17 30,-1 0 0,1 1 0,0-1 0,0 0 0,0 1-1,1 0 1,-1-1 0,1 1 0,0-1 0,0 1 0,0-1-1,0 1 1,1 0 0,0-1 0,-1 1 0,1-1 0,1 1-1,-1-1 1,0 0 0,1 0 0,1 4 0,1-1 23,1 0 0,-1 0 0,1-1 0,0 0 0,0 0 0,1 0 0,0 0 0,-1-1 0,1 0 0,1 0 0,8 4 0,-10-6-3,0 1-1,0-1 0,0-1 1,0 1-1,1-1 0,-1 0 1,0 0-1,1 0 0,-1-1 0,1 0 1,-1 0-1,0-1 0,1 1 1,-1-1-1,10-2 0,24-12 124,0-2-1,-1-1 1,0-2-1,-2-1 1,39-30-1,-63 43-222,-1 1-1,2 0 1,-1 1-1,0 0 1,18-5-1,-27 10 59,1 0-1,-1 0 1,0 1 0,1-1-1,-1 1 1,1 0-1,-1 0 1,0 0 0,1 0-1,-1 0 1,1 1-1,-1 0 1,0 0 0,1 0-1,-1 0 1,0 0-1,0 0 1,0 1 0,0 0-1,0-1 1,0 1 0,0 0-1,2 3 1,-3-3 23,0 0 0,0 0 0,-1 1 0,1-1 0,-1 1 1,1-1-1,-1 1 0,0-1 0,0 1 0,0 0 0,0-1 0,-1 1 1,1 0-1,-1 0 0,0 0 0,1-1 0,-1 1 0,0 0 1,-1 0-1,1 0 0,-1 0 0,1-1 0,-1 1 0,0 0 0,0-1 1,0 1-1,-2 4 0,2-5 10,0 1-1,0-1 1,0 0 0,-1 0 0,1-1-1,0 1 1,-1 0 0,1 0 0,-1-1-1,-3 4 1,4-5 280,2-1-285,-1 0-1,1 1 1,0-1-1,-1 0 1,1 0-1,0 1 1,-1-1-1,1 1 1,0-1-1,0 0 1,0 1-1,-1-1 1,1 1-1,0 0 1,0-1-1,0 1 1,2-1-1,0 0 28,40-27-11,-31 20-74,22-12 0,20-11-73,-53 30 53,0 3-208,-1 0 266,0-1 0,1 1 1,-1 0-1,1-1 0,-1 1 0,1 0 1,0-1-1,1 2 0,4 11-13,-4 10 31,-3-20-9,1-1 0,0 1 0,1 0 0,-1-1 0,1 1 0,0 0 0,0-1 0,0 1-1,2 4 1,-2-7 9,-1 1-1,1-1 0,0 1 0,0-1 0,0 0 1,1 1-1,-1-1 0,0 0 0,0 0 0,1 0 0,-1 0 1,0 0-1,1 0 0,-1 0 0,1-1 0,0 1 1,-1 0-1,1-1 0,-1 1 0,1-1 0,0 0 1,-1 1-1,1-1 0,0 0 0,-1 0 0,3 0 0,1-1 22,-1 0 0,1-1 0,-1 1 0,1-1 0,-1 0 0,8-4 0,-5 2 54,177-84 9,-154 70-31,-19 10-241,-100 58-389,82-45 521,-2 0 45,0 0-1,1 1 1,-1 0 0,2 1-1,-12 12 1,15-16-28,1 1 0,0-1 1,0 1-1,1 0 0,-1 0 0,1 0 1,0 1-1,0-1 0,0 0 1,1 1-1,-1-1 0,1 1 0,-1 5 1,2-9 35,1 0 0,-1 0 0,0-1 0,0 1 0,1 0 0,-1 0 0,0-1 0,1 1 0,-1 0 0,1 0-1,-1-1 1,1 1 0,-1-1 0,1 1 0,0 0 0,-1-1 0,1 1 0,0-1 0,-1 0 0,1 1 0,0-1 0,0 1 0,-1-1 0,1 0 0,0 0 0,0 1 0,0-1 0,-1 0 0,1 0 0,0 0 0,0 0 0,0 0 0,0 0 0,1 0 0,3 0 35,-1 0 1,1-1-1,0 1 0,9-3 1,12-6-15,-1-1 1,1-1-1,-1-1 1,-1-1 0,23-17-1,-33 18-64,1 0 0,-1-1 0,-1-1 0,-1 0 0,0-1 1,0 0-1,-2-1 0,0 0 0,0-1 0,11-29 0,0-10 224,-3 0 0,12-63 0,-27 100-346,0 1 0,-1-1 1,-1-29-1,0 47 108,-1 0 1,0 0-1,0 0 0,-1 0 0,1 0 0,0-1 1,0 1-1,0 0 0,-1 0 0,1 0 1,-1 0-1,1 0 0,0 0 0,-1 0 0,0 0 1,1 1-1,-1-1 0,0 0 0,1 0 1,-1 0-1,-1 0 0,1 0 24,1 1 1,-1 0-1,0 0 0,1 0 1,-1 0-1,0 0 0,1 0 1,-1 0-1,0 0 0,1 0 1,-1 1-1,1-1 0,-1 0 1,0 0-1,1 0 0,-1 1 1,1-1-1,-1 0 0,1 1 1,-1-1-1,1 1 0,-1-1 1,1 0-1,-1 1 0,1-1 1,-1 1-1,1-1 0,0 1 1,-1 0-1,1-1 0,0 1 1,-1-1-1,1 1 0,0-1 0,0 1 1,-1 1-1,-8 19 45,0 0 0,2 1 0,-9 39 0,-6 73-14,15-81 59,-3 28 124,10-70-169,0-1 0,1 0 0,0 1 1,0-1-1,5 17 0,3 3-6,-6-15 32,2 0 1,0-1-1,1 1 1,7 13-1,-8-19-38,-3-5-613,0 0 0,1 0-1,-1 0 1,1 0 0,0 0-1,4 3 1,0 0-1993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38.0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132 398 3488,'-5'0'6957,"4"0"-6816,-7 6 551,0 0 0,0-1 0,-17 8 0,-16 9 41,38-20-684,0 0-1,0 1 0,0 0 1,0-1-1,0 1 0,0 0 0,1 1 1,-1-1-1,-1 4 0,3-5-33,0 0-1,0 0 1,1 1 0,-1-1-1,0 0 1,1 0-1,0 0 1,0 1-1,-1-1 1,1 0 0,0 1-1,1-1 1,-1 0-1,0 0 1,1 1 0,-1-1-1,1 0 1,0 0-1,0 0 1,0 0-1,0 0 1,0 0 0,0 0-1,0 0 1,1 0-1,-1 0 1,1-1 0,-1 1-1,1 0 1,0-1-1,-1 0 1,1 1-1,0-1 1,2 1 0,-1 0 47,0 0 0,-1-1 1,1 1-1,0-1 0,0 0 1,0 1-1,0-2 0,0 1 1,0 0-1,0 0 1,1-1-1,-1 0 0,0 0 1,0 0-1,0 0 0,0 0 1,1-1-1,-1 1 0,0-1 1,0 0-1,0 0 0,0 0 1,0 0-1,3-2 0,-3 1-15,1-1 0,-1 1 0,0-1 0,0 0-1,0 0 1,-1 0 0,1 0 0,-1-1-1,4-6 1,-5 8-48,0-1 1,0 1-1,-1 0 0,1-1 0,-1 1 0,1-1 1,-1 1-1,0 0 0,0-1 0,0 1 0,0-1 1,0 1-1,-1-1 0,1 1 0,-1 0 0,0-1 1,-1-3-1,2 6 1,-2-4-37,0 0 0,1 0 0,-2 0 0,1 0-1,-4-4 1,5 6 5,0 1-1,0 0 0,0 0 1,0 1-1,-1-1 0,1 0 1,0 0-1,-1 0 1,1 1-1,-1-1 0,1 1 1,-1-1-1,1 1 0,-1 0 1,1-1-1,-1 1 0,1 0 1,-3 0-1,4 0 19,-1 0 0,1 0 0,0 0 0,-1 0 0,1 0 0,0 0 0,0 0 0,-1 0 0,1 0 0,0 0 0,-1 0 0,1 0 0,0 0 0,-1 0 0,1 0 0,0 0 0,0 0-1,-1 1 1,1-1 0,0 0 0,0 0 0,-1 0 0,1 0 0,0 1 0,0-1 0,-1 0 0,1 0 0,0 0 0,0 1 0,0-1 0,0 0 0,-1 0 0,1 1 0,0-1 0,0 0 0,0 1 0,6 10-172,14 8 257,-15-16 21,0 1 0,0-1 0,1 0 0,-1 0 0,1 0 0,0-1 1,9 3-1,-12-4-24,0-1 1,-1 0-1,1 1 0,0-1 1,0 0-1,0 0 0,0-1 1,0 1-1,0-1 0,0 1 1,0-1-1,0 0 1,0 0-1,0 0 0,-1 0 1,1-1-1,3-2 0,2-1 31,-1-2 0,0 1 0,0-1-1,-1 0 1,0 0 0,0 0 0,-1-1 0,1 0-1,-2 0 1,1-1 0,5-16 0,1-8 122,12-65 0,-17 67-147,50-181-272,-55 207 161,-1 5 31,0 0 0,0 0 0,0 0 1,0 0-1,0 0 0,0 0 0,0 0 0,0 0 0,0 0 0,0 0 1,1 0-1,-1 0 0,0 1 0,0-1 0,0 0 0,0 0 0,0 0 0,0 0 1,0 0-1,0 0 0,0 0 0,0 0 0,0 0 0,0 0 0,0 0 1,0 0-1,0 0 0,0 0 0,0 0 0,0 0 0,1 0 0,-1 0 0,0 0 1,0 0-1,0 0 0,0 0 0,0 0 0,0 0 0,0 0 0,0 0 1,0 0-1,0 0 0,0 0 0,0 0 0,0 0 0,0 0 0,0 0 0,0 0 1,0-1-1,5 10-47,-2-1 1,1 1-1,-1 0 0,-1 0 1,0 0-1,0 0 1,1 16-1,0-6 42,7 58 3,1 127 1,-12-147 96,-3-1-1,-22 110 0,25-158-43,-1-1-1,-1 0 0,0 0 0,0-1 0,0 1 0,0-1 0,-6 9 0,8-14-19,0 0 0,0 0 0,0 1 0,-1-1 0,1 0 0,0 0 0,0 0 0,-1 0 0,1-1 0,0 1 0,-1 0 0,1-1 0,-1 1 0,1 0 0,-1-1 0,-1 1 0,1-1-2,1 0 0,0-1 0,-1 1 0,1 0 1,-1 0-1,1-1 0,-1 1 0,1-1 0,0 0 0,-1 1 1,1-1-1,0 0 0,0 0 0,-1 1 0,1-1 1,0 0-1,0 0 0,0-1 0,0 1 0,-1-2 0,-2-3 10,0 0-1,1 0 1,0-1 0,0 1-1,1-1 1,-1 1-1,1-1 1,1 0-1,-2-13 1,3 18-51,0-1 1,0 1-1,0-1 1,0 1-1,1-1 1,-1 1-1,1 0 1,-1-1 0,1 1-1,0-1 1,0 1-1,0 0 1,0 0-1,1 0 1,-1 0-1,0 0 1,1 0-1,0 0 1,-1 0-1,1 0 1,0 1 0,0-1-1,0 0 1,0 1-1,0 0 1,0 0-1,4-2 1,1 0-18,0 0 0,1 0 0,0 0 0,0 1 0,-1 1 1,1-1-1,11 0 0,-10 2-296,1 0 1,-1 0-1,0 1 1,1 1-1,-1-1 1,15 6-1,-20-6-29,0 0 0,0 1 0,0 0 0,0 0 0,0 0 0,-1 0 0,1 1 0,-1-1 0,0 1 0,0 0 0,0 0 0,0 0 0,0 0 0,0 0-1,-1 1 1,0-1 0,3 5 0,-4-3-775,1 1 1,0 0-1,-1-1 0,1 8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45.4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40 3072,'2'-4'435,"0"0"-1,0 0 1,1 1 0,-1-1-1,1 0 1,0 1-1,0 0 1,0 0 0,6-5 1093,-9 10-1096,-8 180 1813,8-131-1473,-5 225 259,4-215-764,1-30 37,-4 37-1,1-41 165,2 31 0,1-46 415,-1-13-849,1 1 0,-1 0 0,0-1 0,0 1 0,1-1 0,-1 0 0,0 1 0,1-1 0,-1 1 0,1-1 0,-1 0 0,0 1 0,1-1 0,0 0 0,-1 0 0,1 0 0,-1 1 0,1-1 0,0 0 0,0 0 0,-1 0 0,1 0 0,0 0 0,0 1 0,0-3 0,-3-25 90,3 11-139,1 1 0,1 0 0,0 0-1,1 0 1,1 1 0,0-1 0,1 1 0,1 0 0,0 0 0,1 0 0,14-21-1,-13 24-55,2-1-1,-1 1 1,2 0-1,-1 1 0,2 1 1,-1-1-1,1 2 1,1 0-1,0 0 0,0 1 1,1 0-1,0 2 0,19-8 1,-29 13 35,-1 0 1,1 1-1,0-1 0,-1 1 0,1-1 1,0 1-1,-1 0 0,1 0 1,0 1-1,-1-1 0,6 2 1,-7-1 43,0-1 0,-1 1 1,1 0-1,-1-1 0,1 1 0,-1 0 1,1 0-1,-1 0 0,1 0 0,-1 0 1,0 0-1,1 0 0,-1 0 0,0 1 1,0-1-1,0 1 0,0-1 0,0 0 1,0 1-1,-1 0 0,1-1 0,0 1 1,-1-1-1,1 1 0,0 3 1,0 10 105,-1 0 0,-1 0 0,0 0 1,0 0-1,-2-1 0,0 1 1,0 0-1,-2-1 0,0 0 0,0 0 1,-1 0-1,-1-1 0,-13 21 0,13-25-53,0-1-1,0 1 1,0-1-1,-1-1 0,-1 1 1,1-1-1,-1-1 0,-18 11 1,12-9-21,-1-1 1,0 0 0,0-1-1,-32 7 1,-33 4-425,68-9 528,12-8-203,10 3-122,-6-3 176,0 0 0,0 0 0,0 0 0,0 0 0,0 0 0,3-2 0,10 1-56,10-1 75,1-2 0,-1 0 0,0-2 0,45-15 0,-71 21-15,15-5 19,1 0-1,-1-1 0,0-1 1,-1 0-1,0-1 0,0-1 1,23-18-1,11-18-12,-42 38-15,2 0 58,-7 7-66,-1 5-71,-6 64-242,4-58 322,1 1 0,1-1 0,0 0 0,1 1 0,0-1 0,5 20-1,-3-21 6,-3-5-1,2 0 0,-1 0 0,1-1 0,-1 1 0,6 8-1,-7-12 25,1 0-1,0 0 1,0 0-1,0 0 0,0 0 1,0-1-1,0 1 1,0 0-1,0 0 0,0-1 1,0 1-1,0 0 1,0-1-1,1 1 0,-1-1 1,0 0-1,0 1 1,1-1-1,-1 0 0,0 0 1,0 0-1,1 0 1,-1 0-1,0 0 0,1 0 1,-1 0-1,2-1 0,0 1 12,-1-1 0,1 0 0,0 1 0,0-1-1,-1-1 1,1 1 0,-1 0 0,1 0 0,-1-1-1,0 0 1,1 1 0,-1-1 0,0 0 0,0 0-1,2-3 1,-2 2 4,1-1-1,-1 0 1,0 1-1,0-1 0,-1 0 1,1 0-1,-1 0 1,0-1-1,1-4 1,-1-2-2,0 1 0,0-1 0,-2 0-1,1 0 1,-1 0 0,-1 0 0,-2-11 0,-1 2 76,-1 1 0,-14-32 0,16 43-200,0 1-1,0 0 0,0 0 1,-1 0-1,0 1 0,-1-1 1,1 1-1,-1 1 0,-10-8 0,14 11 38,0 1 0,-1 0 0,0 0 0,1 0 0,-1 0-1,0 0 1,1 1 0,-1-1 0,0 1 0,0 0 0,1 0-1,-1 0 1,-3 0 0,5 0 17,1 1 35,0-1 0,0 1 1,0-1-1,0 1 0,0 0 1,1-1-1,-1 1 0,0-1 1,0 1-1,0 0 0,1-1 1,-1 1-1,0-1 0,1 1 1,-1-1-1,0 1 0,1-1 1,-1 1-1,1-1 0,-1 0 1,2 1-1,1 1 2,0-1 0,0 0 0,0 0-1,0 0 1,1 0 0,-1-1 0,0 0 0,1 1-1,-1-1 1,0 0 0,1 0 0,-1-1 0,0 1-1,7-2 1,7-3 72,26-10-1,-20 6-86,84-23 44,-23 8-30,-71 20-1,1 1-1,-1 0 1,1 0-1,-1 1 1,16 0-1,-29 2 5,1 0 1,-1 0-1,1 0 0,-1 0 1,1 0-1,0 0 0,-1 1 1,1-1-1,-1 0 0,1 0 1,-1 0-1,1 1 0,-1-1 1,1 0-1,-1 0 0,1 1 1,-1-1-1,1 0 0,-1 1 1,0-1-1,1 1 0,-1-1 1,0 1-1,1-1 0,-1 1 1,0-1-1,1 1 0,-1 1 15,1 0-1,-1-1 0,0 1 0,1 0 1,-1-1-1,0 1 0,0-1 1,-1 1-1,1 3 0,-2 3 66,-1 1 1,-5 14-1,7-22-83,-46 101 370,4-12 101,43-89-463,-1 0 0,1-1 0,0 1 0,-1 0 0,1 0 0,0 0 0,-1 0 0,1 0 0,0-1 0,0 1 0,0 0 0,0 0-1,0 0 1,0 0 0,0 0 0,0 1 0,0-2 4,1 0-1,-1 1 0,0-1 1,1 0-1,-1 0 1,0 0-1,1 0 0,-1 0 1,0 0-1,1 0 0,-1 0 1,1 0-1,-1 0 1,0 0-1,1 0 0,-1 0 1,0-1-1,1 1 1,-1 0-1,0 0 0,0 0 1,1 0-1,-1 0 1,0-1-1,1 1 0,-1 0 1,0-1-1,27-22 374,75-72-164,-84 78-265,0 0 0,1 1 0,1 1 0,39-23 0,-59 37 42,1 1 0,-1 0-1,1-1 1,-1 1-1,1 0 1,-1-1 0,1 1-1,-1 0 1,1 0-1,-1-1 1,1 1 0,0 0-1,-1 0 1,1 0-1,-1 0 1,1 0 0,0 0-1,-1 0 1,1 0-1,-1 0 1,1 0 0,0 0-1,-1 0 1,1 0-1,-1 0 1,1 1 0,-1-1-1,2 1 1,-2 0-13,1 0-1,-1 1 1,0-1 0,1 0 0,-1 1-1,0-1 1,0 0 0,0 1 0,0-1-1,0 3 1,0 1 46,-2 26 36,-2 0 0,-1-1-1,-16 54 1,13-54 18,5-17-33,0-4 54,1 1-1,0 0 0,-1 19 1,3-28-19,1-2-10,11-13 16,-1 0 0,-1 0 0,0-1 0,12-27 0,6-9-98,-12 24-108,-7 11 24,1 1-1,0 0 1,21-24 0,-30 64-123,-2-9 187,-1 0 1,-4 22-1,-3 18 193,2 1 21,4-44-177,1 0 1,0 1 0,1-1-1,1 0 1,2 20-1,-2-32-4,0 1 0,1-1-1,-1 0 1,0 1-1,1-1 1,-1 0 0,1 0-1,0 0 1,-1 0-1,1 0 1,0 0 0,0 0-1,0 0 1,-1 0-1,1 0 1,0 0-1,0 0 1,0 0 0,1-1-1,-1 1 1,0 0-1,0-1 1,0 1 0,0-1-1,1 1 1,0-1-1,4 1 66,-1 0-1,1 0 1,0-1 0,9 0-1,-6 0-227,-2-1 173,0 1 0,0-1 0,0-1 0,0 0 0,0 0 0,0 0 0,-1 0 0,1-1 0,8-5 0,-8 3-28,12-6 21,-2 0 0,1-1 0,-2-1 0,1-1 1,19-22-1,24-35 188,-4-2 0,54-93 1,-102 147-226,0 1-1,-1-1 1,-1 0 0,0 0 0,-2-1 0,3-29-1,-5 31-90,-2-31 0,0 24-85,0 25 198,0-1 0,0 1 0,0 0 1,0 0-1,0 0 0,0 0 0,0 0 1,0 0-1,0 0 0,0 0 0,0 0 1,0 0-1,0 0 0,0 0 1,0 0-1,0 0 0,0-1 0,0 1 1,0 0-1,0 0 0,0 0 0,0 0 1,0 0-1,0 0 0,0 0 0,0 0 1,0 0-1,0 0 0,0 0 0,0 0 1,0 0-1,0-1 0,0 1 0,0 0 1,0 0-1,0 0 0,0 0 0,-1 0 1,1 0-1,0 0 0,0 0 0,0 0 1,0 0-1,0 0 0,0 0 0,0 0 1,0 0-1,0 0 0,0 0 0,0 0 1,0 0-1,0 0 0,-1 0 0,1 0 1,0 0-1,0 0 0,0 0 0,0 0 1,0 0-1,0 0 0,-4 5-145,-4 9-25,-14 31 100,2 1 0,2 1 0,-20 83 0,-20 180 103,53-285 68,4-17 19,-1 0 0,0 15 0,2-23-105,0 1 0,0-1 0,0 1 0,0-1 0,0 1 0,0-1 0,0 1 0,0 0 0,0-1 0,0 1 0,0-1 0,0 1 0,1-1 0,-1 1 0,0-1 0,0 1 0,0-1 0,1 1 0,-1-1 0,0 0-1,1 1 1,-1-1 0,0 1 0,1-1 0,-1 0 0,1 1 0,-1-1 0,0 0 0,1 1 0,-1-1 0,2 0 0,-1 0 7,0 0-1,0 0 1,0 0 0,0 0-1,0 0 1,0-1 0,0 1-1,0 0 1,0-1 0,0 1 0,0-1-1,0 1 1,0-1 0,1-1-1,4-2 40,0-1 0,0 0 0,7-9 0,-3 0-61,-1 1 1,0-2-1,-1 1 0,9-22 1,2-3-53,6-17-2,7-15 30,-24 60-213,-7 11 238,-1 0-1,0 0 1,0 0-1,0 0 1,1 0-1,-1 0 1,0 0-1,0 0 1,0 0 0,1 0-1,-1 0 1,0 0-1,0 0 1,0 0-1,1 1 1,-1-1-1,0 0 1,0 0 0,0 0-1,0 0 1,0 0-1,1 1 1,-1-1-1,0 0 1,0 0-1,0 0 1,0 0-1,0 1 1,0-1 0,0 0-1,2 2-13,-1 0 0,0 0-1,1-1 1,0 1 0,-1 0 0,1-1 0,2 2-1,11 7 38,0-2-1,1 1 1,0-2-1,0 0 1,26 6-1,-35-11-1,1 0 0,0-1 0,0 0-1,0 0 1,0-1 0,0 0 0,-1 0-1,1-1 1,0 0 0,0-1 0,0 0-1,-1 0 1,1 0 0,9-5 0,-16 7-6,-1 0 0,0-1 1,1 1-1,-1 0 0,0 0 1,0 0-1,1 0 0,-1 0 1,0-1-1,1 1 0,-1 0 1,0 0-1,0 0 1,0-1-1,1 1 0,-1 0 1,0 0-1,0-1 0,0 1 1,1 0-1,-1-1 0,0 1 1,0 0-1,0-1 0,0 1 1,0 0-1,0 0 0,0-1 1,0 1-1,0 0 0,0-1 1,0 1-1,0 0 0,0-1 1,0 1-1,0 0 0,0-1 1,0 1-1,0 0 0,0-1 1,-1 1-1,1 0 0,0 0 1,0-1-1,0 1 0,0 0 1,-1-1-1,1 1 0,0 0 1,-1 0-1,1-1-2,-1 0 0,0 1-1,1-1 1,-1 1 0,0-1 0,0 1-1,0-1 1,0 1 0,1 0 0,-1-1-1,0 1 1,0 0 0,0 0-1,0-1 1,0 1 0,0 0 0,-1 0-1,-2 1-7,-1 1 0,1-1 0,-1 1 0,1 0 0,0 0 0,0 0 0,0 0 0,0 1 0,0 0 0,1-1 0,-1 1 1,-3 5-1,-3 2 69,1 0 0,-13 21 0,14-19 29,1 1-1,0-1 0,-8 22 1,5-10-222,-4 15 76,13-37 55,0 1 0,1-1 0,0 1 0,-1-1 0,1 1 0,0 0 0,0-1 0,1 1 0,-1-1 0,0 1 1,1-1-1,1 5 0,-2-6 5,0-1 1,1 1 0,-1 0 0,0-1-1,1 1 1,-1 0 0,1-1 0,-1 1 0,0 0-1,1-1 1,-1 1 0,1-1 0,0 1-1,-1-1 1,1 0 0,-1 1 0,1-1-1,0 1 1,-1-1 0,1 0 0,0 0-1,-1 1 1,1-1 0,1 0 0,-1 0 3,1 0-1,-1 0 1,0 0 0,1-1 0,-1 1 0,0 0 0,0-1-1,1 1 1,-1-1 0,0 1 0,0-1 0,2-1-1,3-2 65,0-1-1,-1 0 1,10-11-1,-4 2-104,-1 0-1,0 0 0,13-30 0,18-51-332,-34 78 243,-5 7-314,-7 20 250,2-1 180,1 0 0,1 0 0,0 0 0,0 0 0,1 1 0,1 12 0,0-7-60,2 1 0,-1-1 0,6 16 0,-6-25 86,0 1-1,1-1 1,-1 0-1,1 0 1,0 0-1,1 0 0,-1-1 1,9 11-1,-10-15-10,0 1-1,0 0 1,0-1-1,0 1 1,0-1-1,1 0 1,-1 0-1,0 0 1,1 0-1,-1 0 1,1 0-1,-1 0 1,1-1-1,-1 1 0,1-1 1,-1 0-1,1 0 1,-1 0-1,1 0 1,-1 0-1,1-1 1,-1 1-1,1-1 1,-1 1-1,1-1 1,2-1-1,5-3 4,0 0 0,0-1 0,-1 1 0,1-2 0,-1 1 0,-1-1 0,12-13 0,-5 5-2,0-2 0,21-32 0,-16 17-188,32-66 0,-51 95 139,0 0 0,0 0 0,0-1 0,-1 1 0,1 0 0,-1-1 0,0-4 0,2 5-247,2 6 239,3 6 29,-1 6-30,0 1 1,-2 0 0,0 0 0,0 0 0,-2 0-1,2 30 1,-3-36 28,-1 4 12,-2 24 0,1-30 7,0-1 0,1 1 1,0-1-1,0 0 0,0 1 1,1-1-1,0 1 0,1-1 1,0 0-1,4 14 0,-5-20-9,0 1-1,0 0 0,0-1 1,0 1-1,0-1 0,0 1 1,0-1-1,0 1 0,0-1 1,1 0-1,-1 0 0,1 1 1,-1-1-1,4 1 0,-3-1 13,0-1 0,0 1 1,0-1-1,-1 0 0,1 0 0,0 0 0,0 0 0,0 0 0,0-1 0,0 1 0,0 0 0,0-1 1,3-1-1,5-1-118,0-2 0,0 1 0,0-1 0,-1-1 0,0 0 0,0 0 1,15-14-1,51-61-191,-53 55 218,9-7 172,15-19 26,-45 52-126,-1-1 0,1 0 0,0 0 0,-1-1 0,1 1 0,0 0 0,-1 0 0,1 0 0,-1 0 0,0 0 0,1-1 0,-1 1-1,0-2 1,0 3 7,0 0-1,0 0 1,0 0 0,0 0-1,0 0 1,0 0-1,0 0 1,0 0-1,0 0 1,0-1-1,0 1 1,0 0-1,0 0 1,0 0-1,-1 0 1,1 0-1,0 0 1,0 0-1,0 0 1,0 0-1,0 0 1,0 0 0,0 0-1,0 0 1,0 0-1,0 0 1,0 0-1,-1 0 1,1-1-1,0 1 1,0 0-1,0 0 1,0 0-1,0 0 1,0 0-1,0 0 1,0 0-1,0 1 1,-1-1-1,1 0 1,0 0-1,0 0 1,0 0 0,0 0-1,0 0 1,0 0-1,-9 7-111,-24 33-60,1 1-1,-36 64 1,61-94 207,0 0-39,0 0 1,1 1-1,-7 17 0,12-26 0,0-1 1,0 1-1,1-1 0,-1 1 0,1-1 1,-1 1-1,1 0 0,0-1 0,0 1 1,0 0-1,0-1 0,0 1 0,1-1 1,-1 1-1,1 0 0,0-1 0,0 1 1,0-1-1,0 0 0,0 1 0,0-1 1,1 0-1,1 3 0,-2-5 23,-1 1 0,1-1-1,0 1 1,-1-1 0,1 1-1,0-1 1,-1 1 0,1-1-1,0 0 1,0 1 0,-1-1 0,1 0-1,0 0 1,0 0 0,0 1-1,0-1 1,-1 0 0,1 0 0,0 0-1,1-1 1,1 1 22,0-1-1,-1 1 1,1-1 0,0 0 0,-1 0-1,4-2 1,1-1 7,0-1 0,-1 1 0,11-10-1,-1-2-82,-1-1 0,-1-1 0,-1 0 0,0 0 0,-2-1 0,16-34-1,41-130-124,-48 123 120,-14 41 25,0 1-1,-1-1 0,-1 0 0,-1 0 1,-1 0-1,0 0 0,-2 0 0,-2-26 0,2 43-27,0 1-1,0-1 1,0 1-1,-1-1 1,1 1-1,-1-1 1,1 1-1,-1-1 0,1 1 1,-1 0-1,0-1 1,0 1-1,0 0 1,0 0-1,0 0 1,0 0-1,-2-2 0,3 3 15,-1-1-1,0 1 1,0 0-1,0 0 1,0 0-1,0 0 1,0 0-1,0 0 1,0 0-1,0 0 1,1 0-1,-1 0 1,0 0-1,0 0 1,0 1-1,0-1 0,0 0 1,0 1-1,1-1 1,-1 1-1,0-1 1,0 1-1,0-1 1,1 1-1,-1-1 1,0 1-1,1 0 1,-1-1-1,1 1 1,-2 1-1,-4 6 85,0 0-1,1 0 1,-1 0-1,2 1 1,-1 0 0,1 0-1,1 0 1,-1 0-1,2 0 1,-1 1 0,1-1-1,1 1 1,0 0-1,0 0 1,1 10 0,1 12-7,2 1 1,1 0 0,10 33 0,-9-37 98,2-1 0,2-1 0,0 1-1,2-1 1,1-1 0,20 33 0,-27-52-87,0 0 1,0 0 0,0-1-1,1 0 1,0 0 0,1-1-1,10 8 1,6-3 13,-12-5-91,-9-4 26,1 0-1,-1 0 1,1 0-1,-1-1 1,1 1-1,0-1 1,0 1-1,-1-1 1,1 0-1,4 0 1,-1-1 47,0 1 0,1-1 0,8-3 0,-7 2-26,0-2 0,0 1 0,0-1 0,-1 0 0,0-1 0,0 0 0,0 0 0,0 0 0,9-11 0,-4 3 27,-1-1 1,0-1-1,12-22 1,6-3-210,-5 9 116,-24 30-53,1 4-133,1 10 252,0 0 1,-1 1-1,0-1 1,-1 0-1,-1 0 0,-3 25 1,-1 26 220,5-62-246,0 1 0,0-1 0,0 0 0,0 0 0,-1 1 0,1-1 0,-1 0 0,1 0 0,-1 1 1,0-1-1,0 0 0,0 0 0,-2 4 0,2-5 301,2-2-295,0 1 1,0-1-1,0 0 1,0 0-1,0 1 1,0-1-1,0 0 0,0 0 1,0 0-1,1-2 1,-1 2 14,9-11 104,-1 0 0,10-18 0,11-16-246,-26 42 103,-1-1 0,1 1-1,0 0 1,0 0-1,0 0 1,0 1 0,1 0-1,7-5 1,-12 8 15,1 0 0,-1 0-1,0 0 1,1 0 0,-1 1 0,1-1 0,-1 0 0,0 0 0,1 0 0,-1 1 0,1-1 0,-1 0 0,0 0 0,1 1-1,-1-1 1,0 0 0,1 1 0,-1-1 0,0 0 0,0 1 0,1-1 0,-1 0 0,0 2 0,6 8 199,-6-5-126,1 0 0,0 1 0,-1-1 0,0 0 0,0 1 0,-1-1 0,1 0 1,-2 6-1,-13 40-23,14-48-38,8-8 38,-1 0 0,1 0 0,-1 0 1,9-12-1,-2 3-154,1 0 1,0 1-1,0 1 1,29-19-1,-40 29 105,0 0 0,1 0 0,-1 1 0,1-1 0,0 1 0,-1 0 0,1 0 0,0 0 0,4 0 0,-6 0-14,-1 1 1,0 0-1,0 0 0,0 0 1,0 0-1,0 0 0,0 0 1,0 1-1,0-1 0,0 0 1,0 0-1,0 1 0,1-1 1,-1 1-1,-1-1 0,1 1 1,0-1-1,0 1 0,0 0 1,0-1-1,0 1 0,0 0 1,-1 0-1,1-1 1,0 1-1,-1 0 0,1 0 1,-1 0-1,1 0 0,-1 0 1,1 0-1,-1 0 0,1 0 1,-1 0-1,0 0 0,1 2 1,0 33-64,-1-31 109,-1 1 0,2 0-1,-1-1 1,0 1-1,1-1 1,0 1 0,1-1-1,-1 0 1,4 7-1,-3-7-38,0-1-1,1 0 1,0 0-1,-1 0 1,2 0-1,-1-1 0,0 1 1,1-1-1,0 0 1,4 3-1,-6-4 13,1 0 0,0-1 0,-1 0-1,1 1 1,0-1 0,0 0 0,0 0-1,0 0 1,0-1 0,0 1 0,0-1 0,0 0-1,0 0 1,0 0 0,0 0 0,0 0 0,5-1-1,3-2 7,1-1-1,-1 0 0,1 0 1,19-12-1,-25 12-26,-1 1-1,0-1 1,0 0-1,-1-1 1,1 1 0,-1-1-1,0 0 1,0 0 0,0 0-1,-1 0 1,4-9-1,2-5-37,0-1-1,9-36 0,-16 49 3,-1 1-1,0-1 1,0 0-1,0 0 0,-1 0 1,0 0-1,-1 0 0,1 1 1,-1-1-1,0 0 1,-1 0-1,-3-9 0,5 15 37,-1 0 1,1 1-1,0-1 0,0 1 0,-1-1 0,1 1 0,0 0 0,-1-1 0,1 1 0,-1-1 0,1 1 0,-1-1 0,1 1 0,-1 0 0,1 0 0,-1-1 1,1 1-1,-1 0 0,1 0 0,-1-1 0,1 1 0,-1 0 0,1 0 0,-1 0 0,0 0 0,1 0 0,-1 0 0,1 0 0,-1 0 0,0 0 1,1 0-1,-1 0 0,1 0 0,-1 0 0,1 1 0,-1-1 0,1 0 0,-2 1 0,-1 0-46,1 1-1,-1-1 0,0 1 1,1 0-1,0 0 1,-4 3-1,-3 5 109,1 2 0,0-1 0,1 1 0,0 0 0,0 1 0,-4 13 0,10-24-67,-1 4 31,-1 0 0,1 0-1,1 0 1,-1 0-1,1 1 1,0-1 0,1 0-1,-1 0 1,1 1-1,0-1 1,1 0 0,2 13-1,-2-15 13,0 1 0,1-1 0,-1 0 0,1 0 0,0 0 0,0 0 0,1-1 0,-1 1 0,1 0 0,-1-1 0,1 0 0,0 1 0,1-1 0,-1 0 0,0-1 0,1 1 0,0-1 0,-1 1 0,7 2 0,-7-4-4,0 0 1,1 0-1,-1 0 1,0 0-1,1-1 1,-1 0-1,1 1 1,-1-1-1,0 0 1,1 0-1,-1-1 1,1 1-1,-1-1 0,0 0 1,5-1-1,3-2 40,-1-1 1,-1 0-1,14-8 0,-21 11-47,12-6 39,-11 6-54,1 0 0,-1 0 1,1 0-1,-1-1 0,0 1 0,3-4 1,-3 3 5,-1 0 0,1 0 1,0 1-1,0-1 1,0 1-1,1 0 0,-1-1 1,0 2-1,1-1 1,4-2-1,-7 4-211,0 2 115,-1-1 112,1 1 0,0-1 0,-1 1 0,1-1 0,-1 1 0,0 0 0,1-1 0,-1 1 1,0 0-1,0-1 0,0 1 0,0 1 0,-1 7 89,0-1 1,0 1-1,-5 14 0,3-14-1,1-1-1,0 0 0,-1 17 0,5-29-85,0 0-1,-1 1 0,1-1 0,0 1 1,0-1-1,1 1 0,-1 0 0,0 0 1,5-3-1,81-56 151,-75 53-216,32-18-163,-41 24 171,0 0 1,0 0-1,0 0 1,1 1-1,-1-1 1,1 1-1,0 1 1,5-2-1,-9 2 35,0 0 0,-1 0 0,1 0 0,0 0 0,0 0 0,0 0 0,0 0 0,-1 1 0,1-1 0,0 0 0,0 0 0,0 1 0,-1-1 0,1 0 0,0 1 0,0-1 0,-1 1 0,1-1 0,0 1 0,-1-1 0,1 1 0,-1 0 0,1-1 0,0 1 0,-1 0 0,0-1 0,1 1 0,-1 0 0,1 0 0,-1-1 0,0 1 0,0 0 0,1 0 0,-1 0 0,0 0 0,0 1 0,0 3 19,0 0 0,0 0 1,-1 0-1,0 0 1,-1 6-1,-2 11 39,4-17-48,0 0 1,0-1-1,1 1 1,-1-1-1,1 1 1,0-1 0,0 1-1,3 4 1,-3-6 19,1-1 1,0 1 0,-1 0 0,1-1 0,0 1-1,1-1 1,-1 0 0,0 0 0,1 0 0,-1 0-1,1 0 1,-1 0 0,5 1 0,-2-1-8,-1 0 0,1 0 1,0-1-1,0 0 1,0 0-1,0 0 0,0-1 1,0 0-1,0 0 1,0 0-1,-1 0 0,1-1 1,6-1-1,6-2 9,0-1 0,22-9 0,-30 11-21,0-1-1,-1 0 1,0 0-1,1-1 1,-2 0-1,1-1 1,0 1-1,-1-2 1,0 1-1,-1-1 1,0 0-1,0 0 1,0 0-1,7-13 1,4-12-17,-2 0 1,20-56-1,13-74-9,-46 155 25,21-75-1,17-69-323,-37 138 279,0 1-405,-4 23 291,-1 10 230,0 32 1,2-11 12,1 148 415,1-154-418,2 0 1,2 0-1,13 47 0,-16-72 5,2 1 0,0-1 1,0 1-1,1-1 0,10 15 0,-14-23-269,1 0 0,-1 1 0,1-1 0,0 0-1,0 0 1,0 0 0,0-1 0,1 1 0,-1-1-1,0 1 1,1-1 0,0 0 0,0-1 0,-1 1-1,1-1 1,0 1 0,0-1 0,1 0 0,5 0-1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45.8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0 100 9984,'0'-48'3680,"15"41"-2848,20-9-256,-12 8 1023,9 4-991,0-1 672,2-1-736,8 1-352,6 5-160,2 0-960,0 5 512,-10 1-2847,-9 3 1791,-7 2-5344,-16 14 3840,-8-2 704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54.9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60 896,'27'-20'3653,"-25"18"-3526,-1 1-86,0 0-1,0 0 1,1 0 0,-1 0 0,0-1 0,0 1 0,0 0 0,0-1 0,0 1-1,-1-1 1,1 1 0,0-1 0,-1 1 0,1-1 0,-1 1 0,1-1 0,-1 0-1,0 1 1,1-3 0,-1 3 82,0 1-83,0 0 0,0-1 0,0 1-1,0 0 1,0-1 0,0 1 0,0 0 0,0 0 0,0-1 0,0 1 0,1 0 0,-1-1 0,0 1-1,0 0 1,0 0 0,1-1 0,-1 1 0,0 0 0,0 0 0,0-1 0,1 1 0,-1 0 0,0 0-1,1 0 1,-1 0 0,0-1 0,0 28 237,-4 3-324,4-26 33,0-1 0,0 1 0,0 0 0,-1 0 1,0-1-1,1 1 0,-1-1 0,-1 1 0,-2 6 0,4-9 6,-1 0-1,0 0 1,1 0 0,-1 0 0,1 0 0,-1 0-1,1 0 1,-1 1 0,1-1 0,0 0 0,-1 2 0,-3 18 154,3-15-40,1-5-90,0-1-1,0 1 1,0 0 0,0-1-1,0 1 1,0 0 0,-1 0-1,1-1 1,0 1 0,0 0-1,0 0 1,-1-1 0,1 1-1,0 0 1,-1-1 0,1 1-1,-1-1 1,1 1 0,0 0-1,-1-1 1,0 1-1,1-1 1,-1 1 0,1-1-1,-1 0 1,1 1 0,-1-1-1,0 1 1,0-1 0,0 0 112,1-13-3931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07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194 53 1664,'5'-9'2528,"-5"9"-2415,0 0 0,0-1 1,0 1-1,0-1 0,-1 1 0,1 0 0,0-1 1,0 1-1,0 0 0,0-1 0,0 1 1,0-1-1,-1 1 0,1 0 0,0-1 1,0 1-1,0 0 0,-1 0 0,1-1 0,0 1 1,-1 0-1,1 0 0,0-1 0,0 1 1,-1 0-1,-2-2 125,1 1 0,0 0 0,0 0 1,0-1-1,0 0 0,0 1 0,0-1 0,-1-2 0,0 2-31,1 0-1,0-1 1,-1 1-1,1 0 1,-1 1 0,-3-3-1,5 4-193,-1-1 0,1 0 0,-1 1 0,1 0 0,-1-1 0,0 1 0,1 0 0,-1 0 0,0 0 0,1 0 0,-1 0 0,0 0-1,1 0 1,-1 1 0,1-1 0,-1 1 0,-2 0 0,1 1 5,0-1 1,-1 1-1,1 0 0,0 1 0,0-1 1,0 0-1,-3 5 0,-2 2 142,1 1 0,0 0 0,-11 20 0,13-21-60,2-3-47,-1 1 1,1 0 0,-4 12-1,-11 36 385,13-34-308,2-10 17,1 0-1,-1 13 0,2-20-101,1 0-1,0 0 0,1 0 0,-1 0 0,1-1 1,-1 1-1,1 0 0,0 0 0,1-1 0,1 6 1,1-1 30,-4-7-38,1 1-1,0 0 1,0 0 0,0 0-1,0 0 1,0-1-1,0 1 1,0 0-1,1-1 1,-1 1-1,1-1 1,-1 1-1,1-1 1,2 2 0,5 1 132,1 0 0,0-1 1,0 0-1,-1-1 0,2 0 1,-1 0-1,0-1 0,17-1 1,9-1 168,41-8 1,-27 3-220,11 1 14,29-3 85,-76 6-177,0 0 1,-1-2 0,1 0 0,17-7-1,-14 4-47,-13 6 25,-1 0 0,1 0 0,-1-1 0,0 0 0,1 1 1,-1-1-1,0 0 0,3-3 0,-3 2-12,-1 2 10,0 0-1,-1-1 1,1 1 0,0-1-1,-1 0 1,1 0 0,-1 1-1,1-1 1,-1 0-1,0 0 1,0 0 0,0 0-1,0 0 1,0-1 0,-1 1-1,1 0 1,0 0 0,-1-1-1,0 1 1,0 0-1,1-3 1,-1-1-13,0 1 0,0-1 0,0 0 1,-1 1-1,1-1 0,-1 1 0,-1-1 0,1 1 0,-1-1 0,0 1 0,0 0 0,-5-9 0,0 3-17,0 0 0,-1 1 0,0 0 0,-1 0 0,0 1 0,-15-13 0,17 18 31,0-1 0,0 1 0,0 1 0,0-1 0,0 1 0,-1 0 1,1 1-1,-1 0 0,0 0 0,1 1 0,-1-1 0,-9 1 0,-7 1-73,-1 0-1,0 2 0,0 1 0,-30 7 1,40-6 29,-1 0 1,1 1 0,1 1 0,-1 0 0,1 1 0,0 0 0,-23 18-1,32-21-262,1 0-1,-1 0 0,1 0 0,1 0 1,-1 1-1,0 0 0,-3 7 0,5-8-145,1-1 0,-1 0 0,1 0-1,0 0 1,0 1 0,0-1 0,1 0 0,-1 1-1,1-1 1,0 1 0,0-1 0,0 1 0,1 5-1,8 16-4359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08.1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3712,'0'0'56,"0"-1"1,0 1-1,0 0 0,1-1 1,-1 1-1,0 0 0,0-1 0,1 1 1,-1 0-1,0 0 0,0-1 1,1 1-1,-1 0 0,10-4 4276,-8 5-3788,73 70 3728,-53-50-3937,0 1 1,23 32-1,-13-8-3731,-22-34 1322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08.8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2 101 2240,'-1'-4'2340,"11"7"2110,16 4-2227,-16-7-1922,-1 0 0,1 0 0,0-1-1,-1-1 1,1 0 0,10-3 0,0 0-18,484-82 1056,-498 86-1364,8-1-308,-1 1 0,0 0 1,20 2-1,-29-1 36,-1 1 0,1-1 0,-1 1 1,1 0-1,-1 0 0,1 0 0,-1 1 0,0-1 1,0 1-1,0 0 0,1 0 0,-2 0 0,1 0 1,0 0-1,0 0 0,-1 1 0,5 4 0,7 16-4177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446 703 2720,'-2'-9'1470,"2"8"-1391,0 1 0,0 0 1,0 0-1,0-1 1,0 1-1,-1 0 0,1 0 1,0-1-1,0 1 1,0 0-1,0 0 0,0-1 1,0 1-1,0 0 0,0-1 1,0 1-1,0 0 1,0 0-1,1-1 0,-1 1 1,0 0-1,0-1 0,0 1 1,0 0-1,0 0 1,0 0-1,1-1 0,-1 1 1,0 0-1,0-1 0,1 0 215,-1 0 0,1 0 0,-1 0 0,0-1 0,0 1-1,1 0 1,-1 0 0,0-1 0,0 1 0,0 0 0,-1-1-1,1 1 1,-1-2 0,-3-16 920,0 11-781,-1-1 0,0 1 0,0 0 0,-1 0 1,0 1-1,0 0 0,-9-8 0,6 5-122,5 6-227,0 0 0,-1 0 1,1 1-1,0-1 0,-1 1 0,0 0 0,0 0 0,0 1 0,0-1 1,0 1-1,-1 0 0,-9-2 0,9 3-18,-1 1 0,0-1 0,0 1 0,0 1-1,0-1 1,0 1 0,1 0 0,-1 1 0,0-1 0,-9 5 0,4-1 110,0 0 1,1 1 0,0 1-1,0 0 1,1 0 0,-1 1-1,-13 14 1,9-7 6,2 1-1,-1 0 0,2 1 1,-11 19-1,16-22-61,0-1 1,1 1-1,0 1 0,1-1 1,1 1-1,1 0 0,-3 23 1,5-35-95,1 0 1,0 1 0,0-1 0,0 0 0,1 0-1,-1 1 1,1-1 0,0 0 0,0 0 0,0 0-1,0 0 1,0 0 0,1 0 0,-1 0 0,5 5-1,-3-4 9,0-1 1,1 1-1,-1-1 0,1 0 0,0 0 0,0 0 0,1-1 0,-1 0 1,8 4-1,6 0 56,0-1-1,1-1 1,0 0 0,24 1 0,-33-4-67,28 2 30,0-2-1,1-1 0,-1-2 0,63-12 0,146-46 146,-241 58-201,54-15 11,0-2 1,81-39 0,-115 45-41,30-16 833,-53 28-742,-3 3-25,-10 9-2,-14 15 128,9-13-81,0-2 0,-1 0-1,-21 11 1,4-2 44,7-4-48,8-6 6,1 2 0,-17 13 0,33-24-73,1-1 0,-1 1 0,0 0 0,0 0 0,1-1 0,-1 1 0,0 0 0,1 0 1,-1 0-1,1 0 0,-1 1 0,1-1-1,0-1 1,0 0-1,0 1 0,-1-1 1,1 0-1,0 1 1,0-1-1,1 0 0,-1 1 1,0-1-1,0 0 1,0 1-1,0-1 0,0 0 1,0 1-1,0-1 1,0 0-1,1 1 0,-1-1 1,0 0-1,0 0 0,0 1 1,1-1-1,0 1 10,1 0-1,-1 0 1,0-1-1,0 1 1,1-1-1,-1 0 1,0 1-1,1-1 1,-1 0-1,0 1 1,1-1-1,-1 0 1,0 0-1,1 0 1,-1-1-1,2 1 1,26-3-3,-18 2 0,1 0 0,-1-1 0,0 0 0,1 0 0,-1-2 0,0 1 0,13-7 0,-10 3-54,22-9 1,-25 12-43,-11 4 71,1 1-1,-1-1 1,0 1 0,1-1-1,-1 0 1,0 1 0,0-1-1,1 1 1,-1-1-1,0 1 1,0-1 0,0 1-1,1 0 1,-1-1-1,0 1 1,0-1 0,0 1-1,0-1 1,0 1-1,0-1 1,0 1 0,-1 0-1,2 20-237,-2-18 230,2 0 50,-1 0 1,0 0-1,0 0 0,1 0 0,0 0 0,0 0 1,0 0-1,0 0 0,0 0 0,0 0 0,1 0 0,-1-1 1,1 1-1,0 0 0,0-1 0,0 1 0,0-1 1,0 0-1,1 0 0,-1 0 0,0 0 0,1 0 1,0 0-1,-1-1 0,1 0 0,0 1 0,0-1 0,0 0 1,0 0-1,0 0 0,0-1 0,0 1 0,0-1 1,1 1-1,-1-1 0,0 0 0,0-1 0,0 1 0,0 0 1,0-1-1,0 0 0,0 1 0,0-1 0,6-3 1,21-10 12,-13 6-45,22-9 0,-34 16-62,-1-1 0,1 1 0,0 0 0,0 0 1,0 1-1,0-1 0,0 1 0,-1 0 0,11 2 1,-14-2 49,0 0 1,0 0-1,0 1 0,1-1 1,-1 0-1,0 1 1,0-1-1,0 1 1,0-1-1,0 1 1,0 0-1,0-1 1,0 1-1,0 0 1,0 0-1,-1 0 1,1-1-1,0 1 1,0 0-1,-1 0 1,1 0-1,-1 0 0,1 0 1,-1 0-1,1 0 1,-1 1-1,0-1 1,1 0-1,-1 0 1,0 0-1,0 0 1,0 1-1,0-1 1,0 0-1,0 0 1,0 0-1,0 2 1,-14 68-102,-33 138 165,-23 62 1008,67-263-725,4-10-51,4-21 38,1-19-347,3 1 1,0 1-1,3-1 0,2 2 1,1-1-1,2 2 0,1 0 1,36-53-1,-16 39-82,1 2 1,3 2-1,2 2 0,86-71 1,-125 113 32,1 0 0,-1 0 0,1 1 0,0-1 0,0 1 0,0 1 0,9-4-1,-14 6 62,0 0 0,1-1 0,-1 1 0,0 0 0,1 0 0,-1 0-1,1 0 1,-1 0 0,0 0 0,1 0 0,-1 0 0,0 1-1,1-1 1,-1 1 0,0-1 0,1 1 0,-1-1 0,0 1 0,0-1-1,1 1 1,-1 0 0,0 0 0,0 0 0,0 0 0,0 0 0,0 0-1,0 0 1,0 0 0,-1 0 0,1 0 0,0 0 0,-1 1-1,1-1 1,-1 0 0,1 1 0,-1-1 0,1 0 0,-1 1 0,0-1-1,1 3 1,-1 1 2,1 0 0,-1 0-1,0 1 1,-1-1 0,1 0-1,-1 0 1,0 1 0,0-1 0,-1 0-1,1 0 1,-1 0 0,0-1-1,-1 1 1,1 0 0,-1-1 0,0 1-1,-5 6 1,2-4 24,0 0 1,0-1-1,-1 1 0,0-1 0,0-1 1,-1 1-1,1-1 0,-1-1 0,-14 7 1,6-4-76,-1-2 0,0 0 0,0-1 0,0-1 0,0 0 0,-29 0 0,155-11-298,-22 1 489,-64 6-97,-1-2-1,1 0 1,-1-2 0,0 0 0,0-1 0,33-16 0,-26 9-1,-1-2-1,-1-2 1,0 0-1,27-23 1,-4-5-7,-3-1 1,-1-3 0,72-99-1,-5-25-73,-96 140-5,-1-1 0,-2-1-1,-1 0 1,-2-1 0,-1 0-1,-2-1 1,3-43 0,-10 73 34,0 5-16,-1-1 1,0 1-1,0 0 0,0-1 1,0 1-1,0-1 0,0 1 1,-2-5-1,-6 20-200,-20 70 208,11-27-47,-57 189 714,61-191-475,3 0 1,-6 90-1,17-47 89,0-85-141,0 0 0,1 0 0,1-1 1,0 1-1,8 20 0,-10-30-76,0 0 0,0 0-1,0 0 1,0 0 0,0-1-1,0 1 1,0 0 0,1-1 0,-1 1-1,1-1 1,-1 1 0,1-1-1,-1 0 1,1 0 0,0 1 0,0-1-1,-1 0 1,1-1 0,0 1-1,4 1 1,-4-2-33,1 0 0,-1 0-1,0 0 1,0 0 0,1-1 0,-1 1 0,0-1-1,0 1 1,0-1 0,1 0 0,-1 0-1,0 0 1,0 0 0,0 0 0,-1 0 0,1-1-1,0 1 1,2-3 0,8-8-9,0 0-1,-2 0 1,1-1 0,-1 0-1,-1-1 1,9-18 0,-18 31 11,8-13-139,-5 12-68,-4 10 1,-1-4 179,-5 23 49,1 0 0,1 1-1,-2 42 1,7-68 1,0 0-1,1-1 0,-1 1 1,0 0-1,0-1 0,1 1 1,-1 0-1,1-1 0,0 1 1,-1-1-1,2 3 1,-1-4-16,-1 1 0,0-1 0,1 1 0,-1-1 0,1 1 0,-1-1 0,1 1 1,-1-1-1,1 0 0,-1 0 0,1 1 0,0-1 0,-1 0 0,1 0 1,-1 1-1,1-1 0,0 0 0,-1 0 0,1 0 0,-1 0 0,1 0 0,0 0 1,-1 0-1,1 0 0,0 0 0,-1 0 0,1 0 0,-1 0 0,1-1 1,0 1-1,-1 0 0,1 0 0,-1-1 0,1 1 0,7-6-19,0 1 0,-1-1-1,0 0 1,0-1 0,0 0 0,-1 0-1,0 0 1,9-15 0,-1 2-7,7-6 24,-11 14 61,16-24 0,3-10-435,-27 47 201,-1 4 83,-1 9-21,-8 22-119,6-27 232,0 1 0,0-1 0,1 0 0,-1 17 0,2-24 9,0 1 1,1 0-1,-1-1 1,1 1-1,-1-1 1,1 1-1,0-1 1,0 0-1,0 1 0,0-1 1,1 0-1,-1 0 1,0 1-1,1-1 1,0 0-1,-1 0 1,1-1-1,0 1 0,0 0 1,0-1-1,0 1 1,3 1-1,-3-2-8,0 0-1,0 0 0,0-1 1,0 1-1,0 0 0,1-1 1,-1 1-1,0-1 1,0 0-1,1 0 0,-1 0 1,0 0-1,1 0 1,2-1-1,32-10 159,-23 6-70,4-2-103,0 0 1,0 0-1,-1-2 0,0 0 1,0-1-1,-1-1 1,0 0-1,16-16 0,-2-5 1,44-61 0,-64 81-90,16-17-1,-25 29 90,-1 0-1,0 0 1,0 0 0,0 0-1,1 0 1,-1 0 0,0 0-1,0 0 1,0 0 0,1 0-1,-1 0 1,0 0-1,0 0 1,1 0 0,-1 0-1,0 0 1,0 0 0,0 0-1,1 0 1,-1 0 0,0 0-1,0 0 1,0 0 0,1 0-1,-1 0 1,0 1-1,0-1 1,0 0 0,1 0-1,-1 0 1,0 0 0,0 0-1,0 1 1,0-1 0,0 0-1,0 0 1,1 0 0,-1 1-1,0-1 1,0 0-1,0 1 1,6 10 29,-6-10-42,26 63-179,-21-47 229,1 0-1,1-1 1,1 0 0,0 0 0,12 16 0,-15-25-7,1 0 1,11 9 0,-14-13 6,0-1-1,0 0 1,0 0 0,0 0 0,0 0 0,0-1 0,0 1 0,1-1 0,4 2 0,-2-3 6,-1 1 0,1-1 1,-1 0-1,0-1 0,1 1 1,-1-1-1,0 0 0,0-1 1,1 1-1,-1-1 0,0 0 1,5-3-1,3-2-33,0-1 0,-1 0 0,14-12 0,-15 11-41,-1-1-1,0-1 1,-1 0-1,0 0 0,-1 0 1,0-1-1,-1-1 0,0 1 1,-1-1-1,-1 0 1,0-1-1,0 1 0,-1-1 1,-1 0-1,-1 0 0,2-25 1,-4 36 14,0-1 1,0 1 0,0 0-1,-1 0 1,1-1-1,-1 1 1,-1-4 0,1 5 13,1 1 1,-1 0 0,0 0 0,0 0-1,1 0 1,-1 0 0,0 0 0,0 0 0,0 0-1,0 0 1,0 1 0,0-1 0,0 0-1,0 1 1,-1-1 0,1 1 0,0-1 0,0 1-1,0-1 1,-1 1 0,1 0 0,-2-1 0,0 1-5,0 0 1,-1 0 0,1 0 0,0 1 0,-1-1 0,1 1 0,0 0-1,0 0 1,0 0 0,0 0 0,-1 0 0,2 1 0,-1 0 0,0-1-1,0 1 1,0 0 0,1 0 0,-1 0 0,-1 3 0,-2 1 81,0 1-1,0-1 1,1 1 0,1 0-1,-1 0 1,-6 14 0,7-12 18,1 0 0,0 0 1,0 0-1,1 0 0,0 1 1,0-1-1,1 1 0,0 18 1,2-22-58,-1-1 0,1 0 0,0 1 0,1-1 0,-1 0 0,1 0 0,0 0 0,0 0 0,1-1 0,-1 1 0,1 0 0,0-1 0,1 0 0,-1 0 0,1 0 0,-1 0 0,8 5 0,-2-2 21,1-1 0,0 0 1,0-1-1,0 0 0,0 0 0,1-1 0,0-1 1,0 0-1,0 0 0,14 1 0,2-1 23,0-2 0,0-1 0,32-3-1,-32 0-98,0-2-1,-1-1 1,1-1-1,-1-1 1,-1-1-1,42-22 0,-51 24-24,14-8 109,-28 14-70,0 0 1,0-1 0,0 1 0,-1 0 0,1-1 0,-1 1 0,1-1 0,-1 0 0,1 1 0,-1-1 0,2-3 0,2-4-107,-4 3 112,-1-3 412,0-3-1576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09.4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272 4 3648,'0'-4'3880,"-6"9"-2800,-3 1-491,-1 0 1,0 0-1,0-1 0,-16 6 1,24-10-476,-14 6 44,0 1 0,1 0 0,-1 1 0,2 1 0,0 0 0,0 1 0,1 1 0,0 0-1,1 0 1,0 1 0,1 1 0,-11 17 0,21-30-251,0 1 0,0 0 0,0 0-1,0 0 1,0 0 0,0 0 0,0 0-1,1 1 1,-1-1 0,1 0 0,-1 0 0,1 1-1,0-1 1,0 0 0,0 0 0,0 1-1,0-1 1,1 0 0,-1 0 0,1 1 0,-1-1-1,1 0 1,0 0 0,1 2 0,7 9-1219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09.8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21 3904,'-8'-16'1269,"8"15"-1249,0 1-1,0 0 0,0 0 1,0 0-1,0 0 0,0 0 1,0-1-1,0 1 0,0 0 1,0 0-1,0 0 0,0 0 1,0-1-1,0 1 0,0 0 1,0 0-1,0 0 0,0 0 1,0 0-1,0-1 0,1 1 1,-1 0-1,0 0 0,0 0 1,0 0-1,0 0 0,0 0 1,0 0-1,0 0 0,1-1 1,-1 1-1,0 0 0,0 0 1,1 0-1,11 2 504,69 18 2309,-16 1-1167,91 33 1252,-130-43-2581,0 1 0,-1 1-1,42 29 1,-56-33-313,-1 0-1,1 1 1,-2 0 0,1 0-1,14 22 1,-19-24-123,0 1 1,0-1 0,-1 1-1,0 0 1,-1 0-1,1 0 1,-2 0-1,0 1 1,2 12 0,-3 11-477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24.4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1984,'3'-6'1910,"-3"6"-1856,0 0 0,3 2 973,-3-2-973,0 0 0,0 0 0,0 0 0,0 0 0,0 0 0,0 1 1,0-1-1,0 0 0,0 0 0,0 0 0,0 0 0,0 0 0,0 1 0,0-1 0,0 0 0,0 0 0,0 0 0,0 0 0,0 0 0,0 1 1,0-1-1,0 0 0,0 0 0,0 0 0,0 0 0,0 0 0,0 1 0,-1-1 0,3 60 681,-4 71-4184,-3-106 2030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24.9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2720,'0'8'1024,"0"-3"-800,5-2-64,-5 6 768,0 2-544,5 1 192,-5 4-320,0 4-160,0 4-64,0 4-128,0 12 64,3 0-1024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26.4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4800,'0'12'1792,"0"1"-1408,5 7-96,-5-8 1536,0 4-1056,0 4-96,0 0-416,0 0-64,0 4-96,0-1-256,0 2 64,0 3-1312,0 0 800,0 4-2304,5 3 1632,-1-2-1376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26.8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4064,'-8'17'1504,"13"-14"-1184,-10 17-64,10-9 1056,-5 6-768,0 3-64,0 3-320,0 5-320,3 9 64,2 3-1088,-5 0 640,0 0-2016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27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 5056,'-5'20'1888,"10"-1"-1472,0 5-128,-2-4 1408,2 11-992,0 6-128,0-1-384,-2-1-1152,2-2 544,4-9-2336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25.4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1 3232,'-5'12'1184,"5"-4"-896,0 5-96,0-6 672,0 6-512,0 2 288,-4 5-384,4 5-160,0 2-32,0 6-160,-5 2 64,5 5-1248,-5-1 704,2 6-2304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25.9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 3488,'-5'25'1280,"5"-10"-992,0 10-64,5-10 1056,-5 6-736,4-1 0,-4 0-352,0 3-352,0-3 96,0 0-1056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27.9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0 5056,'-10'0'1888,"15"0"-1472,0 0 1280,-5 12-1120,0-1 832,0 3-800,0 1-128,0 1-288,-5-1-480,5 2 160,-5 3-2080,0-4 1216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44 134 5312,'-38'-35'4654,"37"34"-4318,0 0 1,1 1 0,-1-1-1,1 0 1,-1 0 0,1 0-1,0 0 1,-1 0 0,1 0-1,0 0 1,0 0 0,0 0-1,-1 0 1,1 0 0,0 0-1,0 0 1,0 0 0,1-1-1,4-1 377,1-1 0,-1 1-1,1 1 1,0-1 0,0 1 0,0 0-1,0 0 1,0 1 0,7-1-1,66-6 434,-49 6-688,217-9 587,-32 3-826,61-7 333,-87 5-5542,-164 9 910,-3 3 1313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0:58.7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4745 640,'3'-5'136,"-2"8"105,-1 0 501,-1-8 902,1 4-1452,1-10 1566,-1 11-1725,0-1 1,0 1-1,0-1 1,0 1 0,0 0-1,0-1 1,0 1 0,0 0-1,0-1 1,-1 1-1,1 0 1,0-1 0,0 1-1,0 0 1,-1-1 0,1 1-1,0 0 1,0 0-1,-1-1 1,1 1 0,0 0-1,-1 0 1,1-1 0,0 1-1,-1 0 1,1 0-1,0 0 1,-1 0 0,1 0-1,0 0 1,-1-1 0,1 1-1,-1 0 1,0 0-24,1 0-2,0 0-1,0 0 0,0 0 0,0-1 0,0 1 0,0 0 0,0 0 0,0 0 0,0 0 0,-1-1 0,1 1 0,0 0 0,0 0 0,0 0 0,0 0 0,0 0 0,0-1 0,0 1 0,-1 0 0,1 0 0,0 0 0,0 0 0,0 0 0,0 0 0,-1 0 0,1 0 0,0 0 0,0 0 0,0 0 0,0 0 1,-1-1-1,1 1 0,0 0 0,0 0 0,0 0 0,-1 1 0,1-1 0,0 0 0,0 0 0,0 0 0,0 0 0,-1 0 0,1 0 0,0 0 0,0 0 0,0 0 0,0 0 0,-1 0 0,1 0 0,0 1 0,0-1 0,0 0 0,0 0 0,0 0 0,0 0 0,-1 0 0,1 1 0,0-1 0,0 0 0,0 0 1,0 0-1,0 0 0,0 1 0,0-1 0,0 0 0,0 0 0,0 0 0,0 1 0,3-61 1059,15 19-308,-13 18-518,3-1-64,-2 4 101,-3 9-183,1 1 0,2-15 1,-4 14-65,1 1 0,5-15 0,3-6 151,-8 22-198,-1 0-1,8-14 0,27-53 520,-32 63-456,-5 12-49,1-1 1,-1 0 0,1 1 0,-1-1-1,1 1 1,0-1 0,0 1 0,-1 0-1,1-1 1,2-2 0,36-48 61,-24 33 11,21-35 0,-19 27-77,15-32 92,-11 23-266,21-45 0,-16 20 260,-14 33-36,0 1 0,23-36 0,-5 13 180,-18 29-87,27-36 1,-25 40-121,18-15 0,-11 10 10,-2 0 1,0-2 0,25-40-1,-37 51 27,0-1 0,6-16 1,4-9 16,-9 19-46,-1 0 1,0-1-1,-2 1 1,3-23 0,-2 8 6,3 4 119,-6 21-57,0 0-1,2-19 0,-3 19-100,0 0-1,1 0 1,0 0-1,1 1 1,0-1-1,9-13 1,-5 6-2,2 2 10,2-7 0,-8 14-8,0 0 1,0-1 0,1 2 0,10-13-1,3-5 34,-8 12 12,0 0 0,16-15-1,4-4 133,19-27-123,37-46 18,-44 50-96,-19 26-12,24-39-1,-21 33 31,-6 10 16,42-51-6,-21 28 16,-13 20 106,-23 24-93,0-1-1,0 0 0,0 0 1,-1 0-1,0 0 0,0-1 0,0 0 1,4-9-1,-5 9-36,0-1-1,1 1 1,0 0 0,5-6 0,8-15 104,3-7-161,34-45-1,-12 20 30,11-14-57,97-105 0,-127 155 169,1 2-1,1 1 1,1 0-1,52-29 1,-29 14 28,-38 28-82,1-1 0,-2-1-1,1 0 1,-1 0 0,0-1-1,-1 0 1,12-17 0,-1 3-20,-12 15 5,0-1 0,7-11-1,-5 6 14,17-20-1,3-3-59,64-78 91,-53 70 21,-17 20 18,1 2 0,33-26 0,28-8-183,-77 52 86,10-5 65,27-11 1,-4 2 110,3 1-231,-34 14 4,1 1 0,-1-2 0,19-11 0,-10 6 53,-15 9 39,-1-1 1,1 1-1,0-1 1,5-4-1,20-18 168,50-31 1,-56 40-103,53-26-307,-56 32 180,0-1 1,35-25-1,38-30 172,-47 35-124,-36 24 24,0-1 7,1 0 1,-2 0 0,13-12-1,-12 10-30,20-15 0,-19 16-62,20-20 0,44-42 134,-65 61-59,1 0 0,1 0 1,-1 2-1,16-9 0,-18 12-92,8-5 44,1 0 0,0 2-1,37-12 1,65-8-21,-63 16 33,-23 8-59,2 0-2,-20 1 146,36-2 0,-37 4-63,0 0 0,0-1 0,19-6 0,-6 0-136,72-20 199,175-28 26,-133 20-54,-131 33-109,0-1 1,12-6-1,4 0 116,89-40-123,-77 31 489,-30 14-271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1:09.6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4 1248,'10'-3'10519,"-10"3"-10425,0 6 220,0-4-217,1 0 0,-1 0 0,0 0 0,0-1 0,0 1 1,-1 0-1,1 0 0,0 0 0,-1-1 0,1 1 0,-1 0 0,0-1 0,1 1 0,-2 1 1,1 0-31,0 0 1,-1-1-1,2 1 0,-1 0 1,0 0-1,0 0 1,1 0-1,0-1 1,-1 1-1,2 6 1,-3 11 315,-1 3-32,0 0 0,2 0 1,3 36-1,-1-11-23,-6 64 40,3-94-387,-1 15 65,3-32-41,0 0 10,0-1 1,-1 1-1,1 0 0,0-1 0,0 1 0,0-1 0,0 1 1,0 0-1,1-1 0,-1 1 0,0-1 0,0 1 0,0 0 1,0-1-1,1 1 0,-1-1 0,0 1 0,1-1 0,-1 1 1,0-1-1,1 1 0,-1-1 0,1 1 0,9 11-134,-9-11 354,1 15 873,-9-28-589,1 5-453,1-1 0,-7-12 0,-2-4-163,9 14-4,5 9 103,0 0-1,-1-1 1,1 1-1,-1 0 0,0 0 1,1 0-1,-1 0 1,0-1-1,0 1 0,-1-1 1,1 1-12,1 1 5,-1 0 1,1-1-1,0 1 0,-1 0 0,1 0 1,0-1-1,0 1 0,0 0 0,-1 0 1,1-1-1,0 1 0,0 0 0,0-1 1,-1 1-1,1 0 0,0-1 0,0 1 0,0 0 1,0-1-1,0 1 0,0 0 0,0-1 1,0 1-1,0-1 0,0 1 0,0-1 5,0 1-1,0 0 1,0 0-1,0 0 0,0 0 1,0 0-1,0-1 1,0 1-1,0 0 1,0 0-1,0 0 0,0 0 1,0-1-1,0 1 1,0 0-1,0 0 0,0 0 1,0 0-1,-1-1 1,1 1-1,0 0 0,0 0 1,0 0-1,0 0 1,0 0-1,0 0 0,0 0 1,-1-1-1,1 1 1,0 0-1,0 0 0,0 0 1,0 0-1,0 0 1,-1 0-1,1 0 1,0 0-1,0 0 0,0 0 1,-1 0-1,1 0 5,0 0-1,0 0 1,-1 0 0,1-1-1,0 1 1,0 0-1,-1 0 1,1 0-1,0 0 1,0 0 0,-1 0-1,1-1 1,0 1-1,0 0 1,0 0 0,0 0-1,-1 0 1,1-1-1,0 1 1,0 0-1,0 0 1,0-1 0,0 1-1,0 0 1,-1 0-1,1-1 1,0 1 0,0 0-1,0 0 1,0-1-1,0 1 1,0 0-1,0 0 1,0-1 0,0 1-1,0 0 1,0 0-1,0-1 1,0 1 0,1 0-1,-1 2 1,0 1-1,1-1 1,-1 1 0,1-1-1,0 1 1,0-1 0,0 0-1,0 1 1,2 2 0,6 15 220,-6-10-63,1 1 0,9 17 0,-7-17-84,0 12 135,-6-20-166,1 0 0,0-1 0,-1 1 0,1 0 0,0 0 0,2 3 0,-2 4 50,-1-5 677,5-8-501,-1-3-300,0 0 0,-1 0 0,0-1 0,0 1 0,0-1 0,3-14 0,4-7 91,-8 22-46,3-7-111,1 0 1,0 0-1,13-21 0,-17 32 114,-1 1-1,0 0 1,0-1-1,0 1 0,0-1 1,-1 1-1,1-1 1,0 0-1,-1 1 0,1-4 1,-5 5-10,-1 2 2,-1 0-1,1 1 1,0-1-1,-9 7 1,-13 7 160,-11-3-99,30-11-504,0 1 1,-1 0-1,1 0 0,-9 6 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1:40.7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25 100 1408,'0'-9'1802,"0"8"-1492,1 0 0,-1 0 0,0-1 0,0 1 1,0 0-1,0-1 0,0 1 0,-1 0 1,1 0-1,0-1 0,0 1 0,-1 0 0,1 0 1,-1-1-1,1 1 0,-1 0 0,0 0 1,-1-2-1,2 7-118,0 0 1,0 0-1,0 0 1,-1 0-1,1 0 1,-2 4-1,-3 23 210,1 34 258,8 99 0,1-28-28,4 5 979,-4-160-177,-19-386-874,6 357-739,6 37 44,0-1 0,0-1 1,1 1-1,1-24 0,0 25-66,2-2-157,-2 13 348,0-1 1,1 1 0,-1 0 0,0 0 0,1-1-1,-1 1 1,1 0 0,-1 0 0,0 0 0,1 0 0,-1 0-1,1-1 1,-1 1 0,1 0 0,-1 0 0,0 0-1,1 0 1,-1 0 0,1 0 0,-1 1 0,1-1-1,-1 0 1,1 0 0,-1 0 0,0 0 0,1 0 0,-1 1-1,1-1 1,-1 0 0,0 0 0,1 1 0,3 2 23,0 0-1,0 0 1,0 0 0,-1 1 0,1-1 0,-1 1 0,0 0 0,0 0 0,3 5 0,2 3 12,31 46 225,39 77 0,-12-16 42,-51-94-133,-8-11 60,1-1 1,16 20-1,-24-33-203,0 0 0,0 0 1,0 0-1,0 0 0,1 0 0,-1 1 0,0-1 1,0 0-1,0 0 0,0 0 0,1 0 1,-1 0-1,0 0 0,0 0 0,0 0 1,0 0-1,1 0 0,-1 0 0,0 0 1,0 0-1,0 0 0,1 0 0,-1 0 0,0 0 1,0 0-1,0 0 0,1 0 0,-1 0 1,0 0-1,0 0 0,0 0 0,0 0 1,1 0-1,-1 0 0,0 0 0,0-1 1,0 1-1,0 0 0,7-9 310,-5 5-284,0 0 0,-1 0 1,0 0-1,0 0 0,1-7 0,3-58 184,5-37-278,-7 84 38,3-16 30,0 1 0,23-67 0,-3 31 260,-25 58-3369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1:41.3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76 44 3072,'-1'-1'193,"0"0"-1,0-1 1,0 1 0,0 0 0,0 0-1,1 0 1,-1-1 0,0 1 0,1 0-1,-1-1 1,1 1 0,-1 0 0,1-1-1,0 1 1,-1-1 0,1 1-1,0-1 1,0 1 0,0 0 0,0-1-1,1-1 1,-1-2 1369,0 5-1500,0-1 0,0 1-1,0 0 1,0 0 0,0-1-1,0 1 1,0 0 0,0-1 0,0 1-1,0 0 1,-1 0 0,1-1-1,0 1 1,0 0 0,0 0-1,0 0 1,0-1 0,-1 1-1,1 0 1,0 0 0,0-1-1,0 1 1,0 0 0,-1 0-1,1 0 1,0 0 0,0 0-1,-1-1 1,1 1 0,0 0-1,0 0 1,-1 0 0,1 0 0,0 0-1,0 0 1,-1 0 0,1 0-1,0 0 1,-1 0 0,1 0-1,-10 4 1021,3 5-789,2 1-1,-1 0 1,1 0 0,1 0-1,-1 0 1,2 1 0,-4 14-1,5-19-291,1 1 0,-1-1 0,1 1 0,1-1 1,-1 1-1,1-1 0,0 1 0,1 0 0,-1-1 0,1 1 0,1-1 0,-1 1 0,1-1 0,4 11 0,-5-15 30,0 0 0,0 0-1,0 0 1,0 0 0,1 0 0,-1 0-1,0 0 1,1-1 0,-1 1 0,1 0-1,0-1 1,0 1 0,-1-1 0,1 0-1,0 0 1,0 0 0,0 0 0,0 0 0,0 0-1,1 0 1,-1 0 0,0-1 0,0 1-1,1-1 1,-1 0 0,0 0 0,0 0-1,1 0 1,-1 0 0,3 0 0,-1-1 22,0 0 0,0 0 0,-1 0 0,1-1 0,0 1 0,-1-1 0,1 0 0,-1 0 1,0 0-1,0 0 0,0-1 0,0 1 0,0-1 0,0 0 0,0 0 0,-1 0 0,3-4 0,-1-1 32,-1 0 0,0 0 0,0-1 0,-1 1 0,0-1 0,0 0 0,-1 0 0,0 1-1,-1-1 1,0 0 0,-1-13 0,1 18-79,-1 1 0,1-1 0,-1 1 1,0-1-1,0 1 0,0 0 0,-1-1 0,1 1 0,-1 0 0,0 0 0,1 0 1,-1 0-1,-1 0 0,1 0 0,0 0 0,-1 1 0,1-1 0,-1 1 0,-4-3 0,5 4-45,0 0 0,-1 0 0,1-1 0,0 2 0,-1-1 0,0 0 0,1 0 0,-1 1 0,1-1-1,-1 1 1,0 0 0,1 0 0,-1 0 0,0 0 0,1 0 0,-1 1 0,0-1 0,1 1 0,-1 0 0,1 0-1,-1 0 1,1 0 0,-1 0 0,1 0 0,0 0 0,-3 3 0,1-1-514,0 1 0,0 0 1,1 0-1,0 0 0,0 0 0,0 0 0,0 0 1,1 1-1,-1 0 0,1-1 0,1 1 1,-1 0-1,0 0 0,1 0 0,0 0 1,0 9-1,0 12-2055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1:44.6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0 747 1472,'2'-4'9702,"4"-4"-9452,-4-8 891,46-82 108,-25 46-1005,26-67 419,9-16-19,-53 126-686,0-1 0,0 1 1,1 0-1,0 0 0,11-12 0,-17 21 42,1 0 1,-1-1-1,0 1 0,0 0 0,1 0 0,-1-1 0,0 1 1,0 0-1,1 0 0,-1 0 0,0-1 0,1 1 1,-1 0-1,0 0 0,1 0 0,-1 0 0,0 0 0,1 0 1,-1 0-1,0 0 0,1 0 0,-1 0 0,1 0 1,-1 0-1,0 0 0,1 0 0,-1 0 0,0 0 0,1 0 1,-1 0-1,0 0 0,1 1 0,0-1 9,-1 1 0,1 0-1,-1 0 1,1-1 0,-1 1-1,1 0 1,-1 0 0,0 0 0,1 0-1,-1-1 1,0 1 0,1 2-1,1 27 334,-2-29-333,0 23 149,1 5 36,-2 0 1,-8 55-1,0-32-70,5-25 118,-8 26 0,12-51-166,-1 1 0,0-1 0,-1 0 0,1 0 0,0 0 1,-1 0-1,-1 2 0,-1-3 311,6-12-295,23-47-64,-7 17-30,29-64-290,-37 88 192,0 1-1,0 0 1,24-27 0,-32 42 76,-1-1 0,0 1 0,1 0-1,-1 0 1,1-1 0,-1 1 0,1 0 0,-1 0 0,1 1 0,0-1-1,0 0 1,-1 1 0,1-1 0,0 0 0,2 1 0,-3 0 23,0 0 1,0 0 0,0 0 0,0 0 0,0 1 0,0-1 0,-1 0 0,1 1 0,0-1 0,0 1 0,0-1-1,0 1 1,0-1 0,-1 1 0,1-1 0,0 1 0,-1 0 0,1-1 0,0 1 0,-1 0 0,1 0 0,-1 0 0,1-1-1,-1 1 1,1 0 0,-1 0 0,0 0 0,1 0 0,-1 0 0,0 2 0,2 5 58,-1 0 0,-1 0 0,0 1 0,0-1 0,-1 0 0,1 0 0,-2 0 1,-1 9-1,1-8-48,-2 13 4,-4 23-103,6-39 121,0 1 0,0 0 0,1 0 0,0 0 0,0-1 0,0 1 0,1 0 0,1 12 0,1 0-78,-2-17 44,-1-1 0,1 1 1,0 0-1,0-1 0,0 1 0,0 0 0,1-1 0,-1 1 1,0 0-1,1-1 0,-1 1 0,1-1 0,-1 1 0,1 0 1,0-1-1,0 0 0,0 1 0,0-1 0,0 1 0,0-1 0,0 0 1,0 0-1,0 0 0,1 0 0,-1 0 0,2 1 0,6 3 32,0-1 0,1 0-1,-1-1 1,1 0 0,-1 0-1,1-1 1,0 0-1,12 0 1,-10 2-61,-11-4 33,0 1 1,0 0 0,0-1 0,0 0 0,1 1 0,-1-1 0,0 0 0,0 1-1,0-1 1,2 0 0,-1 0-17,-1 1 1,0-1-1,1 0 0,-1 1 1,0-1-1,1 1 0,-1 0 1,0-1-1,0 1 0,0 0 0,2 1 1,-1-1 7,-1 0 0,0 0 0,0 0 1,1 0-1,-1-1 0,0 1 0,1-1 0,-1 1 0,1-1 1,-1 1-1,1-1 0,1 1 0,14 2 37,-15-3-25,-1 1 0,1-1 0,0 0 0,0 1 0,0-1 0,0 0 0,0 0-1,-1 0 1,1 0 0,3-1 0,-2 0 5,7-1 63,-1 0-1,0 0 1,0-2 0,0 1 0,14-8-1,-13 5-20,1-1 0,13-13 1,-20 17-8,-1-1 1,0 1-1,0-1 1,0 0 0,0 0-1,-1 0 1,0 0 0,1-1-1,-1 1 1,1-5-1,2-7 26,-1 0 0,-1-1-1,0 1 1,-1-1 0,-1 0-1,-2-31 1,1 47-76,0-5-52,0 0-1,-1 0 1,0-1 0,0 1 0,0 0 0,-1 0 0,1 1 0,-1-1 0,-1 0 0,1 1 0,-4-6-1,5 10 41,1 0-1,-1 1 0,0-1 0,1 1 1,-1-1-1,1 1 0,-1-1 0,0 1 0,0 0 1,1-1-1,-1 1 0,0 0 0,1-1 1,-1 1-1,0 0 0,0 0 0,0 0 0,1 0 1,-1 0-1,0 0 0,0 0 0,0 0 1,1 0-1,-1 0 0,0 0 0,0 0 0,1 1 1,-1-1-1,0 0 0,0 1 0,1-1 1,-1 0-1,0 1 0,1-1 0,-1 1 0,0-1 1,1 1-1,-1-1 0,1 1 0,-2 1 1,-3 3-7,1 0 1,-1 1-1,-5 9 1,5-9 31,1 1-49,-1 0 0,1 0 0,1 0 0,-1 0 0,1 1-1,0 0 1,1-1 0,0 1 0,0 0 0,1 0 0,-1 0 0,2 0-1,0 12 1,0-6 15,2-1 0,0 1 0,1-1 0,0 1 0,1-1 0,0 0 0,8 14 0,-9-21 39,1 0 1,0 0 0,0 0-1,0-1 1,1 1-1,0-1 1,0 0 0,0-1-1,0 1 1,1-1 0,7 4-1,-8-4 2,0-1-1,1-1 1,-1 1 0,1-1-1,-1 0 1,1 0 0,0 0-1,0-1 1,0 0 0,0 0-1,0-1 1,11 0-1,-9-1 26,-1-1 0,1 0 0,0-1 0,-1 0 0,0 0-1,1 0 1,-1-1 0,-1 0 0,1-1 0,0 1-1,-1-1 1,9-9 0,5-7 104,-2 0-1,19-26 1,-37 45-144,4-4 19,0 0 1,-1 0-1,1-1 1,-2 1-1,1-1 0,-1 0 1,0 0-1,0 0 1,-1 0-1,0 0 1,0 0-1,-1 0 1,1 0-1,-2-1 0,1 1 1,-1 0-1,0 0 1,-1 0-1,1 0 1,-2 0-1,1 0 1,-1 0-1,-6-12 0,9 19-30,-1-1 0,1 0-1,-1 0 1,1 1-1,0-1 1,-1 0-1,1 1 1,-1-1-1,1 1 1,-1-1-1,1 1 1,-1-1 0,0 1-1,1-1 1,-1 1-1,0-1 1,1 1-1,-1 0 1,0 0-1,0-1 1,1 1-1,-1 0 1,0 0 0,0 0-1,-1-1 1,1 2-24,-1-1 0,1 0 0,0 1 1,0-1-1,-1 1 0,1 0 0,0-1 0,0 1 1,0 0-1,0 0 0,0 0 0,0-1 1,-2 3-1,-2 3-48,1 1 0,-1-1 0,-6 13 0,4-3 16,1 1 0,1-1 0,0 1-1,2 0 1,-1 0 0,0 30-1,3-35 57,0-1-1,1 1 0,3 21 1,-2-32 15,-1 1 1,1 0-1,-1 0 0,1-1 1,0 1-1,0-1 1,0 1-1,0-1 0,0 1 1,0-1-1,0 1 1,0-1-1,0 0 0,1 0 1,-1 1-1,1-1 1,-1 0-1,1 0 0,-1-1 1,1 1-1,-1 0 1,1 0-1,0-1 0,0 1 1,-1-1-1,1 1 1,0-1-1,0 0 0,-1 0 1,3 0-1,6 1 52,1-2 1,-1 1-1,20-4 0,-28 3-69,26-5 43,49-18-1,-47 14-6,-3 0-4,0-1 0,-1-2 0,26-16-1,70-53-39,-90 60-2,47-41 237,-73 59-136,-5 3-142,-1 2 47,-5 6 89,-12 15 247,6-2-252,-1 0 0,-28 34-1,28-38-66,1 0 0,0 0 0,1 1 0,-11 26 0,21-42-20,-1 1 0,0 0-1,0 0 1,1 0-1,-1 0 1,1 0-1,-1 0 1,1 0-1,0 0 1,0 0-1,0 0 1,0 0 0,0 0-1,1 2 1,-1-2 29,1-1 0,-1 0 0,1 0 0,0 1 0,-1-1 0,1 0 0,0 0 1,0 0-1,0 0 0,0 0 0,0 0 0,0 0 0,0 0 0,0 0 0,0 0 0,0-1 1,1 1-1,-1 0 0,0-1 0,0 1 0,3 0 0,0 0 7,-1 0 0,1-1 0,-1 1 0,1-1 1,-1 0-1,1 1 0,0-2 0,-1 1 0,1 0 0,-1-1 0,1 1 0,-1-1 0,1 0 0,-1 0 1,0-1-1,1 1 0,-1-1 0,0 0 0,0 1 0,0-1 0,0-1 0,0 1 0,-1 0 0,1-1 0,-1 1 1,1-1-1,3-5 0,3-5 18,-1 0 0,-1-1-1,0 0 1,0 0 0,5-20 0,18-84 258,-19 73-207,2-13-158,-2-1 0,-2 0 0,1-82 0,-14 103-350,4 38 417,0 0 0,0 0 0,0 0 1,0 0-1,0 0 0,0 0 0,0 0 0,0-1 0,0 1 0,0 0 0,0 0 0,0 0 0,0 0 0,0 0 0,0 0 0,0 0 0,0 0 0,0 0 0,0 0 0,0 0 0,0 0 0,0 0 0,0 0 0,0 0 0,0 0 0,-1 0 0,1-1 0,0 1 0,0 0 0,0 0 0,0 0 0,0 0 0,0 0 0,0 0 0,0 0 0,0 0 0,0 0 0,0 0 0,0 0 0,0 0 0,0 0 0,-1 0 0,1 0 0,0 0 0,0 0 0,0 0 0,0 0 0,0 0 0,0 0 0,0 0 0,0 0 0,0 0 0,0 0 0,0 0 1,0 0-1,0 1 0,0-1 0,0 0 0,0 0 0,-1 0 0,1 0 0,0 0 0,0 0 0,0 0 0,0 0 0,0 0 0,0 0 0,-5 8-161,-5 12 29,10-20 128,-8 19 11,1 1 1,1-1 0,1 1 0,0 0-1,2 0 1,-2 25 0,4-13 81,1-1 1,2 0 0,7 46-1,-5-57-407,10 34 0,-9-42-1693,11 23 1,-2-11-102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1:46.2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4 727 2912,'-4'3'5591,"17"-2"-3097,-6-2-2226,0-2 1,0 1-1,0-1 0,-1 0 1,1 0-1,-1-1 0,0 1 0,0-1 1,-1-1-1,11-9 0,3-5 147,24-34-1,-41 51-418,22-32 158,-2-1 0,30-67 0,-38 74-77,42-94 82,18-35 39,-65 140-94,11-29 0,-18 41-38,0 0-1,0 0 1,-1-1-1,0 1 0,0-1 1,-1 1-1,0-1 1,0 1-1,0-1 0,-1-5 1,1 10-69,0 1 0,0 0-1,0 0 1,0 0 0,0 0 0,0-1 0,0 1 0,0 0 0,0 0 0,0 0-1,0-1 1,0 1 0,-1 0 0,1 0 0,0 0 0,0 0 0,0-1 0,0 1-1,0 0 1,0 0 0,0 0 0,-1 0 0,1 0 0,0-1 0,0 1 0,0 0-1,0 0 1,-1 0 0,1 0 0,0 0 0,0 0 0,0 0 0,-1 0 0,1 0-1,0 0 1,0 0 0,0 0 0,-1 0 0,1 0 0,0 0 0,-1 0 0,-8 7-61,-6 14 56,-1 13 164,1 0 0,2 1 0,1 1-1,-11 62 1,13-39-12,3 0 0,1 75 0,6-129-127,0 19 88,4 27 0,-4-44-69,2-1 1,-1 1-1,1 0 1,0-1-1,0 1 0,1-1 1,-1 1-1,8 9 0,-10-15-25,1 0 0,0 0 0,-1 0 0,1 0 0,0 0 0,0 0 0,0 0 0,-1 0 0,1-1 0,0 1 0,0 0 0,0-1 0,0 1 0,0-1 0,0 1-1,0-1 1,1 1 0,-1-1 0,0 0 0,0 0 0,0 1 0,0-1 0,0 0 0,1 0 0,-1 0 0,2-1 0,0 0 10,0 0 1,1 0 0,-1-1 0,0 1-1,0-1 1,0 0 0,0 0-1,3-3 1,25-22 120,-1-1 1,51-63-1,36-54-308,-121 151 170,0 1 0,0-1-1,1 1 1,0 0 0,0 1-1,-3 11 1,-11 55-206,16-67 217,0-1 0,1 1 0,-1 0 0,1 0-1,0 0 1,1-1 0,2 13 0,-3-17-4,1 0 1,-1-1-1,1 1 1,-1 0 0,1-1-1,0 1 1,0-1-1,0 1 1,0-1-1,0 1 1,0-1-1,0 0 1,0 0-1,0 1 1,1-1-1,-1 0 1,0 0-1,1 0 1,-1 0-1,1 0 1,-1-1-1,1 1 1,0 0-1,-1-1 1,1 1 0,0-1-1,-1 0 1,1 1-1,0-1 1,-1 0-1,1 0 1,0 0-1,0 0 1,-1 0-1,4-1 1,-1 0 38,-1 0 1,1 0-1,0-1 1,0 1-1,3-3 1,-5 3-37,-1 1 0,1-1 0,0 0-1,-1 0 1,1-1 0,-1 1 0,0 0 0,1 0 0,-1-1 0,0 1 0,0-1 0,0 1 0,0-1 0,1-1 0,-1-3 15,0 0 0,0 0 1,0 0-1,-1 0 0,0 0 0,-1 0 1,1 0-1,-1 0 0,0 0 0,-1 0 1,1 0-1,-1 0 0,-1 1 1,-2-7-1,-1-1-37,0 1 1,-1 1 0,0-1-1,-1 1 1,-14-15-1,-22-14-178,42 39 188,-8-7 28,10 8-29,0 0 0,0 0 0,0 0 0,0 0 0,0 0 0,1 0 0,-1 0 0,0 0 0,0 0 0,0 0 1,0 0-1,0 0 0,0 0 0,0 0 0,0 0 0,1 0 0,-1-1 0,0 1 0,0 0 0,0 0 0,0 0 0,0 0 0,0 0 0,0 0 0,0 0 1,0 0-1,0 0 0,0-1 0,0 1 0,0 0 0,0 0 0,0 0 0,0 0 0,0 0 0,0 0 0,0 0 0,0-1 0,0 1 0,0 0 0,0 0 1,0 0-1,0 0 0,0 0 0,0 0 0,0 0 0,0-1 0,0 1 0,0 0 0,0 0 0,0 0 0,0 0 0,0 0 0,0 0 0,0 0 0,0 0 1,-1 0-1,1-1 0,0 1 0,0 0 0,380 31 623,-363-26-2053,-16-5 1221,-1 1 1,1-1 0,-1 1 0,1-1-1,-1 1 1,1-1 0,-1 1-1,1-1 1,-1 1 0,0 0-1,1-1 1,-1 1 0,0-1-1,0 1 1,0 0 0,1-1-1,-1 1 1,0 0 0,0 0 0,0-1-1,0 1 1,0 1 0,0-2 37,0 1 1,0-1 0,0 0 0,0 1 0,0-1 0,-1 1-1,1-1 1,0 1 0,0-1 0,0 0 0,0 1 0,-23 14-8089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1:46.7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9 115 6240,'-8'-6'2816,"13"-3"-96,13 9-1728,-1-8 736,11 5-1024,12-14-256,0 6-288,18-9 32,1 6-128,18-1 479,-6 4-319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12.1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107 32 2496,'2'-5'394,"2"-8"123,-3 13-438,-1-1-1,0 1 0,0-1 1,0 1-1,0 0 1,0-1-1,-2-9 4531,-2 26-3500,-9 48 486,8-41-1173,2 0 1,0 0-1,1 34 0,-1 14-191,-18 48 306,0 2-103,16-61-201,-11 81 248,16-124-286,1-5 48,-3-1-63,2-11-173,-1 0-1,1 1 0,0-1 0,0 0 0,0 1 0,0-1 0,-1 0 0,1 0 0,0 1 1,0-1-1,0 0 0,0 1 0,0-1 0,0 0 0,0 1 0,0-1 0,0 0 0,0 1 0,0-1 1,0 0-1,0 1 0,0-1 0,1 0 0,-1 0 0,0 1 0,0-1 0,0 0 0,0 1 0,1-1 1,-1 0-1,0 0 0,0 1 0,0-1 0,1 0 0,-1 0 0,0 0 0,0 1 0,1-1 0,-1 0 1,0 0-1,1 0 0,-1 0 0,0 0 0,0 1 0,1-1 0,-1 0 0,0 0 0,1 0 1,1 0-23,-16 7 650,6-44-202,12-6-373,-4 35-61,1 0 1,0 1 0,0-1-1,1 1 1,0-1 0,5-10-1,23-45-134,-20 42 47,-3 8-24,0 0 0,0 1 0,1 0-1,1 0 1,0 0 0,1 1 0,0 1 0,13-12 0,-21 20 112,0 1 0,0-1 0,1 1 0,-1 0 0,0 0 0,0 0 0,1 0 0,-1 0 0,1 0 0,-1 1 0,1-1 0,-1 1 0,1-1 0,-1 1 0,1 0 0,-1 0 0,1 0 0,-1 0 0,1 1 0,-1-1 0,1 1 0,-1 0 0,1-1 0,-1 1 0,1 0 0,-1 0 0,0 1 1,0-1-1,0 0 0,1 1 0,-1-1 0,3 4 0,-2-2 38,-1 0 0,1 0 1,-1 1-1,1-1 0,-1 1 1,0-1-1,0 1 0,-1 0 1,1-1-1,-1 1 0,1 0 1,-1 0-1,-1 0 0,1 0 1,0 0-1,-1 1 0,0-1 1,0 0-1,-1 8 0,-2 0 83,0 0-1,-1 0 0,0 0 1,-1 0-1,0 0 0,-1-1 1,0 0-1,-1 0 0,-1-1 1,-12 15-1,4-8-8,-2 0-1,0-2 1,0 0 0,-34 21 0,50-36-128,1 1 1,-1 0-1,0 0 1,1-1-1,-1 1 1,0-1-1,0 0 1,-1 1-1,2-1 2,0 0 0,-1 0 1,1 0-1,0 1 0,0-1 0,0 0 0,0 1 0,0-1 0,0 0 0,0 1 0,0 0 0,0-1 0,-1 2 0,2-2 15,0 0-1,0 0 0,0 0 0,0 0 0,0 0 0,0 1 0,0-1 0,0 0 0,0 0 0,0 0 0,-1 0 0,1 0 0,0 0 0,0 0 0,0 0 1,0 0-1,0 0 0,0 1 0,0-1 0,0 0 0,0 0 0,0 0 0,0 0 0,0 0 0,0 0 0,-1 0 0,1 0 0,0 0 0,0 0 0,0 0 1,0 0-1,0 0 0,0 0 0,0 0 0,0 0 0,0 0 0,-1 0 0,1 0 0,0 0 0,0 0 0,0 0 0,0 0 0,0 0 0,0 0 0,0 0 1,0 0-1,-1 0 0,1 0 0,0 0 0,0 0 0,0 0 0,0 0 0,0 0 0,0 0 0,0-1 0,0 1 0,0 0 0,0 0 0,0 0 0,0 0 0,0 0-8,0 0 0,1-1 0,-1 1 0,0 0 0,1 0 0,-1 0 0,0 0 0,1 0 0,-1 0 0,1 0 0,-1 0 0,0 0 0,1 0 0,-1 0 0,0 0 0,1 0 0,-1 0 0,1 0 0,-1 0 0,0 0 0,1 0 0,-1 0 0,0 1 0,1-1 0,7 1 16,0-1 0,0 0-1,-1 0 1,1-1 0,0 0 0,14-3 0,0-2 51,-1-1 0,32-14 1,-28 10-74,251-116 169,-263 117-37,-12 9-108,1-1-1,0 1 0,0-1 1,0 1-1,0 0 0,0 0 1,0 0-1,4-1 0,-6 2-9,5-2 0,-6 4 26,-14 12-96,-7 12 99,12-16-64,2 0 0,-9 13 0,15-21 23,1 1 0,-1-1 1,1 1-1,0-1 0,-1 1 0,1 0 1,1 0-1,-1 0 0,0 0 0,1 0 1,-1-1-1,1 1 0,0 0 0,0 6 0,1-7 19,0-1 0,0 1 0,-1 0-1,1-1 1,0 1 0,0-1 0,0 1-1,1-1 1,-1 1 0,0-1-1,0 0 1,1 1 0,-1-1 0,1 0-1,-1 0 1,1 0 0,0 0 0,-1 0-1,1-1 1,0 1 0,0 0 0,-1-1-1,5 1 1,2 1 13,0 0 0,0-1 0,16 0 0,-18-1 24,0 0 0,0 0 0,0-1 0,0 0-1,0 0 1,0-1 0,-1 0 0,1 0 0,0 0 0,-1 0 0,0-1 0,1 0 0,-1 0 0,0 0 0,-1-1 0,1 0 0,0 0 0,-1 0-1,6-8 1,-8 9-22,-1-1 1,1 1-1,-1 0 0,0-1 0,0 1 0,0-1 0,-1 1 0,1-1 0,-1 1 0,0-1 0,0 1 0,0-1 0,0 1 0,-1-1 0,0-3 0,0 0-14,-1 0-1,1 1 1,-1-1-1,-1 1 1,1 0 0,-1 0-1,-4-8 1,2 8-61,0 0-1,0 0 1,0 1 0,-1-1 0,0 1-1,-10-7 1,12 10 10,0-1-1,0 1 1,0-1 0,-1 1-1,1 1 1,-1-1 0,1 1-1,-1-1 1,0 1 0,0 1-1,-5-1 1,3 1 16,5 0 84,6-2-38,0 1-48,46-26-408,56-26 543,19-8-162,-123 60 61,0 0 0,0 0 0,0 1 0,0-1 0,0 1 0,0-1 0,0 1 0,0 0 0,0 0 0,0 0 0,0 0 0,0 0 0,0 0 0,0 0-1,0 1 1,0-1 0,0 1 0,0-1 0,0 1 0,-1 0 0,1 0 0,0 0 0,0 0 0,-1 0 0,1 0 0,-1 1 0,1-1 0,-1 0 0,1 1 0,-1-1-1,0 1 1,1 0 0,-1-1 0,0 1 0,0 0 0,0 0 0,-1-1 0,1 1 0,0 0 0,-1 0 0,1 4 0,0 5 89,-2-1 1,1 0 0,-1 1 0,-1-1-1,0 0 1,-4 14 0,-2 6 18,7-24-111,-30 120 419,93-212-409,-52 73-55,1 1-1,0 0 1,1 1 0,0 0 0,1 1 0,17-10-1,-29 19 38,0 0-1,0 0 0,0 1 1,0-1-1,0 1 0,0-1 0,0 1 1,0-1-1,0 1 0,0 0 0,1-1 1,-1 1-1,0 0 0,0 0 1,0 0-1,0 0 0,1 0 0,-1 0 1,0 0-1,0 0 0,0 1 1,0-1-1,0 0 0,1 1 0,-1-1 1,0 1-1,0-1 0,2 2 1,-2-1 5,0 1 1,0-1 0,0 1 0,0 0 0,0-1-1,0 1 1,0 0 0,0-1 0,0 1 0,-1 0-1,1 0 1,-1 0 0,0-1 0,1 1 0,-1 0-1,0 0 1,0 2 0,-1 8 22,0 1 0,0-1 0,-1 0 0,-1 0 0,-6 19 0,-2-2 41,-16 29 1,20-44 38,-6 12 230,35-51-281,1 2-1,29-23 1,69-54-173,-105 88 89,30-15 0,-42 24 17,-3 3 11,0-1 0,0 1 0,-1-1 0,1 1 0,0-1 0,0 1-1,0 0 1,0-1 0,0 1 0,0 0 0,0 0 0,0-1 0,0 1 0,0 0 0,0 0 0,0 0 0,0 1-1,0-1 1,0 0 0,0 0 0,0 0 0,0 1 0,0-1 0,0 0 0,-1 1 0,1-1 0,0 1 0,2 0-1,-2 1 10,0-1 0,0 0-1,0 1 1,0-1-1,-1 1 1,1-1-1,0 1 1,-1 0-1,1-1 1,-1 1-1,1 0 1,-1-1 0,0 1-1,0 0 1,0-1-1,0 3 1,-1 6-20,0-1 1,-1 1 0,0 0 0,0-1-1,-4 9 1,-2 8 12,-25 69-172,33-93 181,-1 0 0,1 1-1,-1-1 1,1 1-1,-1-1 1,1 1-1,0-1 1,0 0-1,1 1 1,-1-1-1,0 1 1,2 4 0,-1-6 6,-1 0 1,0 0 0,1 0 0,-1 0 0,1 0 0,0 0 0,-1 0 0,1 0 0,0 0 0,0 0 0,0 0 0,-1 0 0,1-1 0,0 1 0,0 0 0,0-1-1,0 1 1,0 0 0,0-1 0,1 1 0,-1-1 0,0 0 0,0 1 0,0-1 0,0 0 0,0 0 0,1 0 0,0 0 0,4 1 9,0-2 0,0 1 1,0-1-1,0 0 0,0 0 1,0 0-1,0-1 0,0 0 1,0 0-1,-1-1 0,1 1 1,-1-1-1,9-7 0,0-2 36,-8 7-55,-1 1 1,0-1-1,0 0 1,-1 0 0,1 0-1,6-11 1,-1-4 33,-1 1 0,0-2 0,6-22 0,15-70-154,-18 66 188,60-175-230,-45 145-123,-18 54 64,-6 15 71,0 1 0,0-1 1,-1 0-1,0 0 0,0-1 1,1-9-1,-4 25 74,0 1 0,-1 0 0,0-1 0,0 0 0,-4 9 1,3-6 82,0 0 0,-3 12 0,-38 396-68,42-396 107,1 0 0,2 0 0,0 0 0,1 0 0,8 34 0,-9-54-28,-1-1-1,0 1 1,0-1-1,1 0 1,-1 1-1,1-1 0,-1 0 1,1 0-1,0 1 1,0-1-1,-1 0 1,1 0-1,0 0 0,0 0 1,0 0-1,0 0 1,0 0-1,0 0 1,0 0-1,1 0 0,0 0 1,0-1-3,-1 1 1,0-1-1,0 0 1,0-1-1,1 1 1,-1 0-1,0 0 1,0 0-1,0-1 1,1 1-1,-1 0 0,0-1 1,0 1-1,0-1 1,0 0-1,0 1 1,0-1-1,0 0 1,1 0-1,5-6 33,-1 0 0,1 0 0,-1 0 0,7-12 0,-12 18-53,13-20 17,0-1 0,-1 0 0,-2-1 0,12-29 0,-4-4-590,-19 58 537,0-1 0,0 1 1,0-1-1,1 0 1,-1 1-1,1-1 0,-1 0 1,1 1-1,-1-1 0,1 0 1,0 0-1,0 1 0,-1-1 1,3 2-1,0 0 37,-1 1-1,1-1 1,1 1-1,6 5 1,-2-4 7,0-1 1,0 0 0,1 0 0,-1-1-1,1 0 1,0 0 0,0-1-1,0 0 1,0-1 0,14 1-1,-9-1 41,-1-2-1,1 1 0,0-2 0,-1 1 0,1-2 0,20-6 0,-20 3 15,1-1-1,-1 0 0,0-1 0,-1 0 0,0-1 1,0-1-1,-1 0 0,0-1 0,11-12 0,-8 3-49,-14 19 0,0 1 0,-1-1 0,1 1 0,-1-1-1,0 0 1,1 0 0,-1 1 0,0-1 0,1 0 0,-1 1 0,0-1 0,0 0 0,1 0-1,-1 0 1,0 1 0,0-1 0,0 0 0,0 0 0,0 0 0,0 1 0,0-1 0,-1 0-1,1 0 1,0 0 0,-1 0 0,1 1-8,0 0 0,0 0-1,-1 0 1,1 0 0,0 0 0,0 0 0,-1 0 0,1 0-1,0 0 1,0 0 0,-1 0 0,1 0 0,0 0-1,0 0 1,-1 0 0,1 0 0,0 0 0,0 0-1,0 1 1,-1-1 0,1 0 0,0 0 0,0 0-1,0 0 1,-1 0 0,1 1 0,0-1 0,0 0-1,0 0 1,-1 1 0,-6 8-79,6-8 93,-5 7 38,1 0 0,-6 13 0,-6 9-94,-19 20 44,24-36-1,1 1-1,0 0 1,2 0-1,-15 32 0,23-44-3,0 1-1,0-1 0,0 1 0,1-1 1,0 1-1,-1 0 0,1-1 0,1 1 0,-1 0 1,0-1-1,3 7 0,-3-9 10,0 0 1,0 0-1,1 1 0,-1-1 0,1 0 0,-1 0 0,1-1 1,-1 1-1,1 0 0,-1 0 0,1 0 0,0 0 1,0 0-1,-1-1 0,1 1 0,0 0 0,0-1 0,0 1 1,0 0-1,0-1 0,0 1 0,0-1 0,0 0 1,0 1-1,0-1 0,0 0 0,0 1 0,0-1 1,0 0-1,0 0 0,0 0 0,0 0 0,0 0 0,0 0 1,1 0-1,-1-1 0,0 1 0,0 0 0,0 0 1,0-1-1,0 1 0,1-2 0,4 0 9,-1-1 0,0-1 0,1 1-1,-2-1 1,1 0 0,0 0 0,-1 0 0,1-1 0,-1 0-1,0 0 1,-1 0 0,1 0 0,2-7 0,5-11 17,17-47-1,-17 39-37,3-17-242,-17 59 154,0 0 1,1 0-1,-1 12 0,-4 23 161,6-41-77,0 0 1,1 0-1,-1-1 1,1 1 0,0 0-1,1 0 1,-1-1-1,1 1 1,1 5-1,-2-9 18,1 0-1,-1 1 0,0-1 0,1 0 1,-1 0-1,1 0 0,-1 0 0,1 0 1,0 0-1,-1 0 0,1 0 1,0 0-1,0-1 0,0 1 0,-1 0 1,1 0-1,0-1 0,0 1 0,0 0 1,0-1-1,0 1 0,1-1 0,-1 1 1,0-1-1,0 0 0,0 1 0,0-1 1,0 0-1,1 0 0,-1 0 1,0 0-1,0 0 0,0 0 0,0 0 1,1 0-1,-1-1 0,0 1 0,0 0 1,0-1-1,0 1 0,2-1 0,5-4 27,1-1 0,-1 1 0,-1-1-1,1 0 1,-1-1 0,8-9-1,-6 7-71,139-138 185,-135 134-202,22-29-1,-31 39 53,-2 9-31,-2 6-71,0-12 95,-5 63 179,4-29-236,0-15 78,1 0 1,2 20-1,-1-35-9,-1 1 0,1 0 0,0 0 0,1-1 0,-1 1 0,1 0 0,0-1 0,0 0 1,0 1-1,1-1 0,0 0 0,-1 0 0,5 4 0,-4-6 8,0 0 1,-1 0-1,1 0 0,1 0 1,-1-1-1,0 1 0,0-1 0,0 0 1,1 0-1,-1 0 0,1 0 1,-1 0-1,1-1 0,-1 0 0,1 0 1,-1 0-1,1 0 0,-1 0 1,1-1-1,4 0 0,8-3 61,0 0-1,31-14 1,-39 15-69,8-4-35,-1-1 0,0 0 0,-1-1 0,0-1 0,-1 0 0,21-20 0,-12 7 82,-1-1 0,30-42 0,-34 46-46,-16 18-139,-4 5 64,-7 8-8,-30 58-16,-37 88 1,75-152 70,0 1 1,1 0-1,-1 0 0,1 0 1,0 0-1,0 0 0,1 8 0,0-11 36,0-1-1,0 0 1,0 1-1,1-1 1,-1 1-1,1-1 1,-1 1-1,1-1 1,0 0-1,0 0 0,0 1 1,1-1-1,-1 0 1,0 0-1,1 0 1,-1 0-1,1 0 1,0-1-1,0 1 1,3 2-1,-4-3-12,1 0 0,-1 0 0,1-1 0,-1 1 0,1-1 0,0 1 0,-1-1-1,1 1 1,0-1 0,-1 0 0,1 0 0,-1 0 0,1 0 0,0 0 0,-1 0 0,1-1 0,0 1 0,-1 0 0,1-1 0,-1 1-1,1-1 1,-1 0 0,1 0 0,-1 1 0,1-1 0,1-2 0,1 0-28,0 0-1,-1 0 1,1-1-1,-1 0 1,0 1 0,0-1-1,5-9 1,13-27-63,-2 0 0,26-83 1,25-66-274,-20 56 221,-38 98 60,8-52 1,-19 85 48,-1-1 0,0 1 0,1 0 0,-1 0 0,0-1 0,0 1 0,0 0 0,0-1 0,0 1 0,-1 0 0,1 0 0,-2-4 0,2 5 28,-1 1 0,1 0 0,0 0 0,0-1 0,0 1 0,-1 0 0,1 0 0,0 0 0,0-1 0,-1 1 0,1 0 0,0 0 0,-1 0 0,1 0 0,0-1 0,-1 1 0,1 0 0,0 0 0,0 0 0,-1 0 1,1 0-1,0 0 0,-1 0 0,1 0 0,0 0 0,-1 0 0,1 0 0,0 0 0,-1 1 0,-1-1 0,0 1 1,1 0-1,-1 0 0,1 0 1,-1 0-1,1 0 0,-1 0 1,1 0-1,-2 2 0,-8 10 35,0 0 0,1 0 0,1 1 0,0 0-1,0 1 1,2 0 0,0 0 0,0 1-1,2 0 1,0 0 0,0 1 0,2-1-1,0 1 1,0 17 0,2-19-64,1 0 0,0 0 0,2 0 0,-1 0 0,2 0 0,0 0 0,6 15 0,-5-19-50,0 0 0,1-1 0,0 1 0,1-1 0,0-1 0,1 1 0,0-1 0,0 0 0,16 14 0,-8-11-733,0-1 1,1-1-1,1 0 1,-1-1-1,2 0 1,22 7-1,39 13-5464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14.7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0 449 2912,'0'0'221,"21"-11"8381,-11 0-8519,-3 0 253,0 0-1,-1-1 0,6-18 1,1-3-51,2 2-118,2 1 0,1 0-1,1 1 1,35-41 0,-38 53-67,0 0 0,1 1-1,1 1 1,0 1 0,1 1-1,1 0 1,34-16 0,-53 29-81,1-1 0,-1 0 1,0 1-1,0-1 0,1 1 1,-1 0-1,0-1 0,1 1 0,-1 0 1,0 0-1,1-1 0,-1 1 1,0 1-1,1-1 0,-1 0 1,1 0-1,-1 0 0,0 1 0,1-1 1,-1 0-1,0 1 0,0-1 1,1 1-1,-1 0 0,0-1 0,0 1 1,0 0-1,0 0 0,0 0 1,0 0-1,0 0 0,0 0 0,0 0 1,0 0-1,0 0 0,-1 0 1,1 1-1,0 1 0,2 3 63,-1 1-1,0-1 1,0 1-1,-1 0 1,1-1-1,-1 10 0,0 1 23,-1 1 0,-1-1 0,-1 0 0,0 0 0,-1 0 0,-1-1 0,-1 1 0,0-1 0,-1 0 0,-1 0 0,-10 18 0,-3 11 275,31-61-416,1 0 0,16-17 1,-12 15 45,24-30-112,40-44 191,-63 74-158,0 1 1,39-27-1,-54 42 47,0 1 1,0 0-1,0 0 1,0 0-1,0 0 0,0 0 1,0 0-1,0 1 1,0-1-1,0 1 1,4-1-1,-5 1 24,0 0 0,0 0 0,0 1 0,0-1 0,0 0 0,-1 0 0,1 1 0,0-1 0,0 1 0,0-1 0,0 1 0,-1-1 0,1 1 0,0-1 0,-1 1 0,1 0 0,0-1 0,-1 1 0,1 0 0,-1 0 0,1-1 0,-1 1 0,1 0 0,-1 0 0,0 0 0,1 0 0,-1 0 0,0-1 0,0 1 0,1 2 0,0 4 15,0 1 0,0-1-1,-1 0 1,0 1 0,0-1 0,-1 1 0,-2 10 0,-16 53 495,12-46-365,1-7-53,-16 52 422,21-61-414,1-9-101,0 0-1,0 0 1,0 0 0,1 0-1,-1 0 1,0 0 0,0 0-1,0 0 1,0 0 0,0 0-1,1 0 1,-1 0-1,0 0 1,0 0 0,0 0-1,0 0 1,0 0 0,1 0-1,-1 0 1,0 0 0,0 0-1,0 0 1,0 0 0,0-1-1,0 1 1,1 0-1,-1 0 1,0 0 0,0 0-1,0 0 1,0 0 0,0-1-1,0 1 1,0 0 0,0 0-1,0 0 1,0 0 0,0 0-1,0-1 1,1 1 0,-1 0-1,0 0 1,0 0-1,0-1 1,22-35-82,2 1 1,31-35-1,-49 63 77,-1 1 1,1 0-1,0 1 0,14-10 1,-19 13-7,1 1-1,-1 0 1,1 1 0,0-1 0,0 0 0,-1 0 0,1 1-1,0-1 1,0 1 0,0-1 0,0 1 0,0 0-1,0 0 1,0 0 0,-1 0 0,1 0 0,0 0 0,0 0-1,0 1 1,0-1 0,0 1 0,0-1 0,-1 1-1,1 0 1,0 0 0,0 0 0,2 1 0,-2 1 5,0-1 1,0 0-1,0 1 1,0-1-1,-1 1 1,1-1-1,-1 1 1,1 0-1,-1 0 1,0-1-1,0 1 1,0 0-1,0 0 1,-1 0-1,1 0 1,-1 0-1,0 1 1,0-1-1,0 4 1,-1 8 32,-1 0 1,-5 22 0,7-36-28,-6 35 167,2-15 64,-8 28 0,8-39-213,3-8-13,1-1-1,-1 1 1,0-1 0,1 1-1,-1-1 1,1 1 0,-1-1-1,1 1 1,0-1 0,0 1-1,0 0 1,0-1 0,0 1-1,0-1 1,0 1-1,0 0 1,1 2 0,-1-4 4,1 0 0,-1 0 0,0 0 0,0 1 0,1-1 0,-1 0 0,0 0 1,0 0-1,1 0 0,-1 0 0,0 0 0,0 0 0,1 0 0,-1 0 0,0 0 0,1 0 0,-1 0 1,0 0-1,0 0 0,1 0 0,-1 0 0,0 0 0,0 0 0,1 0 0,-1 0 0,0 0 0,1 0 1,-1 0-1,0-1 0,0 1 0,0 0 0,1 0 0,-1-1 0,13-6 180,-12 5-197,73-46-82,45-32-204,-93 61 332,110-89 143,-134 105-198,1 1-1,0 0 1,-1 0 0,1 0-1,0 0 1,0 0 0,4-1-1,-7 3 17,0 0 0,0 0 0,0 0 0,0 0-1,0 0 1,0 0 0,1 0 0,-1 0 0,0 0-1,0 0 1,0 0 0,0 0 0,0 0 0,0 0 0,0 0-1,0 0 1,0 0 0,0 0 0,0 0 0,1 0-1,-1 0 1,0 0 0,0 0 0,0 0 0,0 0-1,0 0 1,0 0 0,0 1 0,0-1 0,0 0-1,0 0 1,0 0 0,0 0 0,0 0 0,0 0-1,1 0 1,-1 0 0,0 0 0,0 0 0,0 0-1,0 0 1,0 0 0,0 1 0,0-1 0,0 0 0,0 0-1,0 0 1,0 0 0,0 0 0,0 0 0,0 0-1,-2 7 28,-5 10 16,-23 29-141,-9 17-47,34-54 141,0 0 1,1 1-1,1-1 1,-1 1-1,-1 11 1,5-19 1,-1 0 1,1 0 0,0 1-1,0-1 1,0 0 0,0 0-1,0 0 1,0 0 0,0 0-1,1 1 1,-1-1 0,1 0-1,0 0 1,-1 0 0,1 0-1,0 0 1,0 0 0,0-1-1,2 4 1,-1-4 20,-1 0 0,0 0 1,1 0-1,-1 0 0,1 0 1,-1-1-1,1 1 0,0 0 1,-1-1-1,1 1 0,-1-1 0,1 1 1,0-1-1,0 0 0,-1 0 1,1 0-1,0 0 0,-1 0 1,1 0-1,0 0 0,0-1 0,-1 1 1,1 0-1,2-2 0,1 0-5,0 0 0,0-1 0,0 0 0,0 0 0,0 0 0,-1 0 0,1-1 0,-1 0 0,0 0 0,0 0 0,-1 0 0,5-6-1,-1-1 24,0 1 0,-1-1 0,-1 0-1,7-18 1,-7 15-4,-1-1-1,-1 1 1,3-28 0,-5 34-86,0 0 0,-1 0 1,-1 0-1,1 0 0,-1 0 0,-1 0 0,1 0 1,-6-13-1,3 13-26,4 8 76,0 0 0,0 0 0,0 0 0,0 0 0,0 0 0,1 0 1,-1 0-1,0 0 0,0 0 0,0 0 0,0 0 0,0 0 0,0 0 1,0 0-1,0 0 0,0 0 0,0 0 0,1 0 0,-1 0 1,0 0-1,0 0 0,0 0 0,0 0 0,0 0 0,0 0 0,0 0 1,0 0-1,0 0 0,0 0 0,0 0 0,1 0 0,-1-1 0,0 1 1,0 0-1,0 0 0,0 0 0,0 0 0,0 0 0,0 0 1,0 0-1,0 0 0,0 0 0,0 0 0,0-1 0,0 1 0,0 0 1,0 0-1,0 0 0,0 0 0,0 0 0,0 0 0,0 0 0,0 0 1,0 0-1,0 0 0,0-1 0,0 1 0,0 0 0,0 0 0,0 0 1,0 0-1,-1 0 0,9-1 92,14-4-92,29-11-1,-37 10-27,1 2 0,0-1-1,0 2 1,0 0 0,21-1-1,-33 4 38,-1 0-1,0 0 1,1 0-1,-1 0 1,0 1-1,1-1 1,-1 1-1,0 0 1,1-1-1,-1 1 1,0 0 0,0 0-1,0 1 1,0-1-1,0 0 1,0 1-1,0-1 1,0 1-1,-1-1 1,1 1-1,0 0 1,-1 0-1,0 0 1,1 0-1,-1 0 1,0 0-1,0 0 1,0 0-1,0 1 1,-1-1-1,1 0 1,0 1-1,-1-1 1,1 4-1,0 7 17,-1 0 1,0 1-1,-1-1 0,-4 25 0,4-30-45,-3 19 52,2 0 0,1 1 0,2 29 0,-1-54-28,0 0 0,0 0 0,1 0 0,0 0-1,-1 0 1,1 0 0,0 0 0,1 0 0,-1-1-1,0 1 1,1 0 0,-1-1 0,1 1-1,0-1 1,0 1 0,0-1 0,3 3 0,-2-3 12,1 0 0,-1 0 0,1 0 0,-1 0 0,1-1 0,0 1 0,-1-1 0,1 0 0,0 0 0,0-1 0,7 1 0,3-1 6,-1 0 0,1-2 0,-1 0 0,0 0 0,0-1 0,24-9 0,-18 4 13,-2 0-1,1-1 0,-1-1 1,0-1-1,-1 0 1,-1-1-1,0-1 1,0 0-1,21-26 1,-21 21 3,-1-1 0,-1-1-1,0 0 1,-2-1 0,0 0 0,-2 0 0,12-38 0,-20 58-42,-1 0 0,0 1 0,1-1 0,-1 0 0,0 0 0,0 0 0,1 0 0,-1 0 0,0 1 0,0-1 0,0 0 0,0 0 0,0 0 0,0 0 0,-1 0 0,1 0 0,0 0 0,0 1 0,-1-1 0,1 0 0,0 0 0,-1 0 0,1 1 0,-1-1 0,1 0 0,-1 0 0,-1-1 0,2 2 5,0 0 1,0 0-1,0 0 0,0 0 1,-1 0-1,1-1 0,0 1 1,0 0-1,0 0 0,0 0 1,-1 0-1,1 0 0,0 0 1,0 0-1,-1 0 0,1 0 1,0 0-1,0 0 0,0 0 1,-1 0-1,1 0 0,0 0 1,0 0-1,0 0 0,-1 0 1,1 0-1,0 0 0,0 0 1,0 0-1,-1 0 0,1 0 1,0 0-1,0 1 0,-5 1 9,1 0-1,-1 1 0,1 0 0,0 0 0,1 0 0,-1 0 0,0 1 0,1-1 0,0 1 1,0 0-1,0 0 0,0 0 0,0 1 0,1-1 0,-2 6 0,-3 4 103,2 1-1,0 0 1,-5 26-1,9-33-52,0-1 0,1 1 0,0-1-1,0 1 1,0 0 0,1-1-1,0 1 1,0-1 0,1 1-1,0-1 1,6 13 0,-6-15-17,1 1 0,0-1 0,0 0 0,1 0 0,-1 0 0,1-1 0,0 1 0,0-1 0,1 0 0,-1 0-1,1 0 1,0-1 0,0 1 0,0-1 0,8 3 0,-10-5-218,0 0 0,0 0 0,0 0 0,0-1-1,0 0 1,0 1 0,0-1 0,0 0 0,0 0 0,0-1-1,4 0 1,0 0-1061,-1-1 0,0 0 0,-1 0 0,9-4 0,7-3-1623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17.8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1 931 2080,'0'0'41,"0"-1"0,0 1 1,0 0-1,0 0 0,0 0 0,0 0 0,0 0 0,0-1 1,0 1-1,0 0 0,0 0 0,0 0 0,0 0 1,0 0-1,0-1 0,0 1 0,0 0 0,1 0 1,-1 0-1,0 0 0,0 0 0,0 0 0,0 0 0,0 0 1,0 0-1,0-1 0,1 1 0,-1 0 0,0 0 1,0 0-1,0 0 0,0 0 0,0 0 0,1 0 1,-1 0-1,0 0 0,0 0 0,13-3 2125,-10 2-1791,1 0 0,-1 0 0,0 0 1,1 0-1,-1 0 0,6-4 0,4-8-38,-1-1 0,0-1-1,-1 0 1,16-28 0,-6 10-245,232-330 495,-235 341-490,-7 10 25,-1 0 1,-1-1-1,0 0 1,7-16-1,-16 28-102,1 1 0,-1-1 0,1 0 0,-1 0 0,0 1 0,1-1 0,-1 0 0,0 1-1,0-1 1,0 0 0,1 0 0,-1 1 0,0-1 0,0 0 0,0 0 0,0 0 0,0 1 0,-1-1 0,1 0 0,0 0 0,0 1 0,0-1 0,-1 0 0,1 0 0,-1 0-1,0 0-7,1 1-1,-1 0 0,0 0 0,0-1 0,1 1 1,-1 0-1,0 0 0,0 0 0,0 0 0,0 0 1,1 0-1,-1 0 0,0 0 0,0 0 0,0 0 1,1 1-1,-1-1 0,-1 1 0,-5 1-30,1 1 0,0 0-1,-1 1 1,-5 4 0,4-2 14,1 1 1,-1 1 0,1-1 0,1 1 0,-10 14 0,4-2 211,-13 28 0,7-6 40,2 0-1,3 1 1,-17 86 0,28-120-212,1 1 1,1-1 0,-1 1 0,1 0 0,1-1-1,2 16 1,-2-21-16,0-1 1,0 0-1,0 0 0,0 0 0,1 1 0,-1-1 0,1 0 0,0-1 0,0 1 0,2 3 0,-2-5 14,-1 1 0,1-1 0,-1 0 0,1 0 0,0 1 0,0-1 0,0 0 0,0 0 0,0-1 0,0 1 0,0 0 0,0-1 0,0 1-1,0-1 1,0 0 0,0 1 0,3-1 0,0-1 32,-1 1 0,1-1 0,-1 0 0,1 0 0,-1 0 0,1-1 0,-1 0 0,7-3 0,30-22 290,-26 16-298,0-2 0,-2 0 0,1 0 0,12-17 0,40-63 7,-54 75-42,21-30 12,61-93 136,-71 102-125,30-68 1,-8-14 84,-40 102-164,-1 1 1,0-1-1,-1 0 0,0-29 1,-5 30 8,2 18 20,0 0 0,-1 1 1,1-1-1,0 0 0,0 0 1,0 0-1,0 0 1,0 1-1,0-1 0,0 0 1,-1 0-1,1 0 1,0 0-1,0 0 0,0 0 1,0 1-1,-1-1 0,1 0 1,0 0-1,0 0 1,0 0-1,0 0 0,-1 0 1,1 0-1,0 0 1,0 0-1,0 0 0,-1 0 1,1 0-1,0 0 0,0 0 1,0 0-1,-1 0 1,1 0-1,0 0 0,0 0 1,0 0-1,0 0 0,-1 0 1,1 0-1,0-1 1,0 1-1,0 0 0,0 0 1,-1 0-1,1 0 1,0 0-1,0-1 0,0 1 1,0 0-1,0 0 0,0 0 1,-1 0-1,1 0 1,0-1-1,0 1 0,0 0 1,0 0-1,0 0 0,0-1 1,0 1-1,0 0 1,0 0-1,0 0 0,0-1 1,0 1-1,-5 10 4,0-1 0,1 1 0,1 0 0,-1 1-1,-1 10 1,-5 14 135,-17 45 353,-63 210 453,16 27-275,72-310-664,-1 15 402,3-22-398,0 0 0,0 1-1,0-1 1,0 0 0,0 0 0,0 0 0,0 0 0,0 0-1,0 1 1,0-1 0,0 0 0,0 0 0,0 0 0,0 0-1,0 0 1,0 0 0,0 1 0,1-1 0,-1 0-1,0 0 1,0 0 0,0 0 0,0 0 0,0 0 0,0 0-1,0 0 1,1 0 0,-1 0 0,0 0 0,0 1 0,0-1-1,0 0 1,0 0 0,1 0 0,-1 0 0,0 0 0,0 0-1,0 0 1,12-7 92,0-5-115,0-1 0,-1 0 0,-1-1 1,14-21-1,4-6-59,-18 26 25,2-1 0,0 2 0,1 0 0,0 1 0,1 0 0,25-18 0,-39 30 49,1 1 1,-1 0 0,0 0 0,1-1-1,-1 1 1,1 0 0,-1 0-1,0-1 1,1 1 0,-1 0-1,1 0 1,-1 0 0,1 0 0,-1 0-1,0-1 1,1 1 0,-1 0-1,1 0 1,-1 0 0,1 0 0,-1 0-1,1 0 1,-1 1 0,0-1-1,1 0 1,-1 0 0,1 0-1,-1 0 1,1 0 0,-1 1 0,0-1-1,1 0 1,-1 0 0,0 1-1,1-1 1,-1 0 0,0 1-1,1-1 1,-1 0 0,0 1 0,1-1-1,-1 0 1,0 1 0,0-1-1,0 1 1,1-1 0,-1 0-1,0 1 1,0-1 0,0 1 0,0-1-1,0 1 1,0-1 0,0 1-1,1 5 15,-1-1-1,0 1 1,-1 9-1,1-11-1,-19 145 392,12-106-241,6-37-120,1 1-1,-1 0 1,1-1 0,0 1-1,2 13 1,-2-19-32,0 1-1,1-1 1,-1 1 0,1-1 0,-1 0 0,1 1 0,-1-1 0,1 0 0,0 1 0,-1-1 0,1 0-1,0 0 1,0 0 0,0 1 0,0-1 0,0 0 0,0 0 0,0-1 0,1 1 0,-1 0 0,0 0-1,0 0 1,1-1 0,-1 1 0,1-1 0,-1 1 0,0-1 0,1 0 0,-1 1 0,1-1 0,-1 0-1,3 0 1,4 0 20,0-1 1,0-1-1,0 1 0,0-1 0,0-1 0,0 1 0,8-5 0,56-31 7,-46 23-69,71-44-4,-83 49 84,-1 0-1,-1-1 1,1-1 0,17-21-1,-30 33-43,18-26 8,-17 25-15,-1 0 1,1 0-1,0 1 0,-1-1 0,1 0 1,-1 0-1,1 0 0,-1 0 0,0 1 0,1-1 1,-1 0-1,0 0 0,0 0 0,0 0 1,1 0-1,-1 0 0,0 0 0,0 0 0,0 0 1,-1 0-1,1 0 0,0-1 0,-1 2 2,0-1-1,0 1 0,0 0 0,0 0 0,0 0 0,0 0 0,-1 0 0,1 0 1,0 1-1,0-1 0,0 0 0,0 0 0,0 1 0,0-1 0,1 1 0,-1-1 1,0 1-1,0-1 0,0 1 0,0-1 0,0 1 0,1 0 0,-2 0 1,-3 3-3,-7 4 39,1 0 0,1 1 0,0 1 0,-11 11 0,-35 50 110,4 1-107,51-70-30,0-1 0,0 0 0,0 1 0,1 0 0,-1-1 0,0 1 0,1-1 0,-1 1 0,1 0 0,0-1 0,-1 1 0,1 0 0,0 0 0,0-1 0,0 1 0,0 0 0,1 3 0,-1-4-1,0-1 0,1 1-1,-1 0 1,1 0 0,-1 0 0,1 0 0,-1-1 0,1 1 0,0 0 0,-1 0 0,1-1 0,0 1 0,0-1 0,-1 1 0,1-1 0,0 1 0,0-1-1,0 1 1,0-1 0,0 1 0,0-1 0,-1 0 0,1 0 0,0 0 0,0 1 0,0-1 0,0 0 0,0 0 0,1 0 0,6-1 21,-1 0 0,0 0 1,1-1-1,-1 0 0,0 0 1,0 0-1,0-1 0,-1 0 1,1 0-1,-1-1 0,1 0 0,-1 0 1,0-1-1,10-9 0,-3 0 10,0 0 0,-1 0 0,0-1-1,15-27 1,-18 26-112,7-21-1,-10 22-160,-6 15 232,0 0 0,0 0-1,1 0 1,-1 0 0,0 0 0,0 0 0,0 0-1,0 1 1,0-1 0,0 0 0,0 0 0,0 0-1,0 0 1,0 0 0,0 0 0,0 0 0,0 0-1,0 0 1,0 0 0,0 0 0,0 0 0,0 0-1,0 0 1,0 0 0,0 0 0,0 0 0,0 0-1,0 0 1,0 0 0,0 0 0,0 0-1,1 0 1,-1 0 0,0 0 0,0 0 0,0 0-1,0 0 1,0 0 0,0 0 0,0 0 0,0 0-1,0 0 1,0 0 0,0 0 0,0 0 0,0 0-1,0 0 1,0 0 0,0 0 0,0 0 0,0 0-1,0-1 1,0 1 0,0 0 0,0 0 0,0 0-1,0 0 1,0 0 0,2 8-102,-1 8 20,-5 31 29,2-37 51,1 1 1,0 0-1,2 20 0,-1-27 11,1 0-1,0 0 0,0-1 1,0 1-1,1 0 1,-1-1-1,1 1 0,-1-1 1,1 1-1,1-1 0,-1 0 1,0 0-1,1 0 0,5 5 1,-7-7 9,0 0 1,1 0-1,-1 0 1,1 0 0,-1 0-1,1 0 1,0 0-1,-1-1 1,1 1-1,0 0 1,0-1 0,-1 0-1,1 1 1,0-1-1,0 0 1,0 0-1,-1 0 1,1 0 0,0 0-1,0-1 1,0 1-1,-1 0 1,1-1 0,0 1-1,-1-1 1,1 0-1,0 0 1,-1 0-1,1 1 1,-1-1 0,2-2-1,6-3 13,-1-1 0,0 0 0,0-1-1,7-9 1,-5 5-57,8-7 12,4-6 9,0 1 0,2 2 0,51-39 1,-73 59-7,0 1 1,1 0-1,-1-1 1,0 1 0,0 0-1,1 0 1,-1 1-1,3-2 1,-4 2 15,-1 0 1,1 0-1,-1 0 1,0 0-1,1 0 0,-1 0 1,1 1-1,-1-1 0,0 0 1,1 0-1,-1 0 1,0 0-1,1 0 0,-1 1 1,0-1-1,1 0 1,-1 0-1,0 0 0,0 1 1,1-1-1,-1 0 0,1 1 1,-1 0 8,1 0 0,-1 0-1,0 0 1,1 0 0,-1 0 0,0 0 0,1 0-1,-1 0 1,0 0 0,0 0 0,0 2 0,-1 8 44,-1 0 0,0-1 0,-1 0 0,0 1 0,-1-1-1,0 0 1,0 0 0,-7 10 0,-6 16 208,14-25-101,3-11-159,0 0 0,0 0 0,0 0 0,-1 0 1,1 0-1,0 0 0,0 1 0,0-1 0,0 0 1,0 0-1,0 0 0,0 0 0,0 0 0,0 0 0,0 0 1,0 0-1,0 0 0,0 0 0,1 0 0,-1 0 1,0 0-1,0 0 0,0 1 0,0-1 0,0 0 0,0 0 1,0 0-1,0 0 0,0 0 0,0 0 0,0 0 1,0 0-1,0 0 0,0 0 0,0 0 0,0 0 0,0 0 1,0 0-1,0 0 0,0 0 0,1 0 0,-1 0 0,0 0 1,0 0-1,0 0 0,0 0 0,0 0 0,0 0 1,0 0-1,0 0 0,0 0 0,0 0 0,0 0 0,0 0 1,0 0-1,1 0 0,12-10 234,-4 1-332,-2 5 64,-1 0-1,1 0 1,-1 0-1,1 1 1,0 1-1,1-1 1,-1 1-1,0 0 1,10-1-1,-12 2 23,0 1 0,0 0 1,0 0-1,1 0 0,-1 0 0,0 1 0,0 0 0,0 0 0,0 1 1,0-1-1,-1 1 0,1 0 0,0 0 0,6 5 0,23 18-154,-24-16 230,1-1 0,15 9 1,-21-15-570,0 1 1,0-1-1,1 0 1,-1-1-1,7 2 1,-3 0-1377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100 20 5728,'0'0'18,"-31"-20"13249,22 25-11054,8-2-2122,-1 0 0,1 0-1,0 0 1,0 0 0,0 0 0,0 0-1,0 0 1,1 0 0,-1 1 0,1-1-1,0 0 1,1 6 0,-2 4 94,-14 102 1012,-1-2-511,12-63-718,-7 101 1104,8-49-4843,8-122-3535,0 0 4229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18.2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19 129 5984,'-18'-34'2688,"28"19"-2336,-2 2 448,10 10-512,9-14 192,9 10-320,23-9 128,-1 8-160,23-4-640,0 9 288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19.2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15 267 2080,'0'0'146,"-1"0"1,1 0-1,-1 1 1,0-1-1,1 0 0,-1 0 1,1 0-1,-1 0 1,1-1-1,-1 1 0,1 0 1,-1 0-1,1 0 1,-1 0-1,1 0 1,-1-1-1,1 1 0,-1 0 1,1-1-1,-1 1 1,1 0-1,-1-1 0,1 1 1,0 0-1,-1-1 1,1 1-1,-1-1 1,1 0-1,0 0 172,0-1 0,0 1 0,0-1-1,0 1 1,0-1 0,0 1 0,1-1 0,-1 1 0,2-3 0,1-6-53,-1 4 10,0 0-1,1-1 0,0 1 0,0 0 1,1 1-1,6-10 0,31-32 376,-37 43-553,9-9-53,1 0 1,1 1-1,-1 1 0,2 0 1,-1 1-1,2 1 0,-1 0 1,1 1-1,0 1 0,1 1 1,0 0-1,0 2 0,0 0 1,1 0-1,32 0 0,-47 4-3,0 0 0,0 0 0,0 0 0,0 1 0,-1-1 0,1 1 0,0 0-1,0 1 1,-1-1 0,1 1 0,5 2 0,-7-3-7,-1 0 1,0 1-1,0-1 1,1 0-1,-1 1 1,0-1-1,0 1 1,0-1-1,0 1 1,0-1-1,-1 1 1,1 0-1,0-1 1,-1 1-1,0 0 1,1 0-1,-1-1 0,0 1 1,0 0-1,1 0 1,-1 0-1,-1-1 1,1 1-1,0 0 1,0 0-1,-1 0 1,0 2-1,-4 14 271,-1 1-1,-1-1 1,-13 24-1,-32 50 261,47-84-481,-192 276 1526,160-240-1343,37-44-268,0 1 0,0-1 0,0 0 0,0 0 0,0 0 0,0 0 0,0 0 0,0 0 0,0 0 1,-1 0-1,1 1 0,0-1 0,0 0 0,0 0 0,0 0 0,0 0 0,0 0 0,0 0 0,0 1 0,0-1 0,0 0 0,0 0 0,0 0 0,0 0 0,0 0 0,0 0 0,0 1 0,0-1 0,1 0 0,-1 0 0,0 0 0,0 0 1,0 0-1,0 0 0,0 0 0,0 1 0,0-1 0,0 0 0,1 1 14,1-1 0,-1 1 0,0-1 1,0 1-1,1-1 0,-1 1 0,0-1 1,1 0-1,-1 1 0,0-1 0,1 0 1,-1 0-1,0 0 0,1 0 0,0 0 1,26-4 192,-20 3-166,97-12 19,140 1 0,-218 10-2154,-1 1-5143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19.6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68 5056,'5'-5'1888,"-5"10"-1472,4-5-128,6-5 2112,3 2-1376,5-5 928,9-4-1152,9 4-288,4-1-320,5 1 0,0 0-128,-5 5 192,-4-1-160,1 4-3904,-5 4 2080,-16-4-3776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20.4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71 3552,'-2'0'185,"2"0"-145,0 0 0,0 0 1,0 0-1,-1 0 0,1 0 0,0 0 0,0 0 0,0 0 0,-1 0 0,1 0 0,0 0 0,0 0 0,0 0 0,-1 0 1,1 0-1,0 0 0,0 0 0,0 0 0,0 0 0,-1 0 0,1 0 0,0-1 0,0 1 0,0 0 0,-1 0 0,1 0 1,0 0-1,0 0 0,0-1 0,0 1 0,0 0 0,0 0 0,-1 0 0,1 0 0,0-1 0,0 1 0,0 0 0,0 0 1,0 0-1,0-1 0,0 1 0,0 0 0,0 0 0,0 0 0,0-1 0,0 1 0,2-2 691,1 0 1,0 0-1,-1 1 0,1-1 0,0 1 1,0-1-1,3 0 0,32-13 176,-11 7-625,0 1-1,1 1 1,0 2 0,36-2-1,-44 4-248,-5 0 89,0 1-1,0 0 1,0 1 0,1 1-1,26 5 1,-41-6-105,-1 0 0,1 0-1,0 0 1,0 0 0,0 1 0,0-1 0,-1 0 0,1 1-1,0-1 1,0 0 0,-1 1 0,1-1 0,0 1 0,-1-1-1,1 1 1,0 0 0,-1-1 0,1 1 0,-1-1 0,1 1-1,-1 0 1,1 0 0,-1-1 0,0 1 0,1 0 0,-1 0-1,0-1 1,0 1 0,1 0 0,-1 0 0,0 0 0,0 0-1,0-1 1,0 1 0,0 0 0,0 0 0,0 0 0,0 0-1,0-1 1,-1 1 0,1 0 0,0 0 0,0 0 0,-1-1-1,1 1 1,-1 1 0,-2 3 81,0 0 1,-1 0-1,0 0 0,1-1 0,-6 5 0,8-8-81,-50 50 440,-68 76-306,115-121-201,0-1 0,0 1 0,0 0-1,1 0 1,0 0 0,0 1 0,0-1-1,1 1 1,0-1 0,0 1 0,-1 9 0,3-11 37,0 0 1,0-1-1,0 1 1,1 0-1,-1 0 1,1-1-1,0 1 1,1-1 0,-1 1-1,1-1 1,0 0-1,0 1 1,0-1-1,0 0 1,1 0-1,0 0 1,4 4 0,8 6-42,1 0 1,0-1 0,1-1 0,0 0 0,27 12 0,10 8 505,-52-31-371,1 1 0,-1 0 0,1 0-1,-1 1 1,0-1 0,1 0 0,-1 1 0,-1-1 0,1 1 0,3 5 0,-5-7-37,1 0 1,-1 0-1,0 0 0,1 0 1,-1 0-1,0 0 1,0 0-1,0 0 0,0 0 1,0 0-1,0 0 1,0 0-1,0 0 1,0 0-1,0 0 0,-1 0 1,1 0-1,0 0 1,-1 0-1,1 0 0,-1 0 1,1-1-1,-1 1 1,1 0-1,-1 0 1,0 0-1,1-1 0,-1 1 1,0 0-1,1-1 1,-1 1-1,0 0 1,0-1-1,0 1 0,0-1 1,0 1-1,1-1 1,-1 0-1,-1 1 0,-18 6 84,1-1-1,-1 0 1,0-1-1,0-2 1,0 0 0,-1-1-1,1-1 1,-1-1-1,1 0 1,-24-5-1,29 3-843,-14-3-1773,11 4-2466,47 22-4959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24.5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253 518 3072,'0'-1'108,"1"1"1,-1-1-1,0 0 0,-1 0 0,1 0 1,0 0-1,0 0 0,0 1 1,0-1-1,-1 0 0,1 0 1,0 1-1,-1-1 0,1 0 1,-1 0-1,1 1 0,-1-1 0,1 0 1,-1 1-1,1-1 0,-1 0 1,0 1-1,1-1 0,-1 1 1,0-1-1,-1 0 0,0 1 41,0-1 0,0 1 0,0-1 0,0 1 0,0 0-1,0 0 1,0 0 0,0 0 0,0 0 0,-4 1 0,-4 2 214,1-1 1,0 1-1,-14 7 1,12-4-182,1 0 1,0 1-1,1-1 0,0 2 1,0-1-1,0 2 1,1-1-1,0 1 1,-12 19-1,9-11-108,0 1-1,2 0 1,0 1-1,-11 34 1,20-52-55,-1 0 0,1 0 0,0 1 0,-1-1 0,1 0 0,0 1 0,0-1 0,0 0 0,0 1 0,0-1 0,0 0 0,1 1 0,-1-1 0,0 0 0,0 1 0,1-1 0,-1 0 0,1 0 0,0 1 0,-1-1 0,1 0 0,0 0 0,-1 0 0,3 1 0,-2-1 7,0 0 0,0 0 0,1 0 1,-1 0-1,1-1 0,-1 1 0,1 0 0,-1-1 0,1 1 0,-1-1 1,1 0-1,-1 0 0,1 1 0,-1-1 0,1 0 0,-1 0 1,1-1-1,0 1 0,-1 0 0,1 0 0,1-1 0,12-4 62,-1 0 1,0 0-1,-1-2 0,1 1 0,-1-2 0,0 0 0,13-11 1,-1-2 36,-1-1 1,29-33 0,-39 38-87,-1-1 1,-1 0-1,14-27 0,25-64 93,-36 77-85,51-140-42,-59 155-5,-2 0-1,0-1 0,-1 1 1,0-1-1,-2 0 1,0 0-1,-1 0 1,-2-21-1,1 38 5,0 0 0,0-1 0,0 1 1,0 0-1,-1-1 0,1 1 0,-1 0 0,1 0 0,-1-1 1,1 1-1,-1 0 0,-1-3 0,2 4-1,-1 0-1,1 0 1,-1-1-1,1 1 0,-1 0 1,1 0-1,-1 0 1,0-1-1,1 1 1,-1 0-1,1 0 1,-1 0-1,1 0 1,-1 0-1,1 0 1,-1 0-1,1 0 1,-1 1-1,0-1 1,1 0-1,-1 0 1,1 0-1,-1 0 0,1 1 1,-1-1-1,1 0 1,0 1-1,-1-1 1,1 0-1,-1 1 1,0 0-1,-15 11 344,-28 29 0,25-24-120,11-8-162,1-1 0,-1 1 0,1 0 0,1 1 0,0 0 0,0 0 0,1 0 0,0 0 0,1 1 0,0 0 1,-4 18-1,4-10-50,2 1 0,0 0 1,1-1-1,1 1 0,0 0 1,5 21-1,-2-18 30,1-1 0,1 1 0,1-1 0,1 0-1,19 41 1,-21-54 3,0 0 0,1-1 0,0 1 0,1-1 0,-1 0 0,14 11-1,-14-14-34,0-1 0,0 0-1,0 0 1,0 0 0,1-1-1,-1 0 1,1 0 0,0-1-1,0 0 1,10 2 0,-9-3 29,1-1 0,-1 0 1,1 0-1,-1 0 0,0-1 1,1-1-1,-1 1 0,0-2 0,0 1 1,0-1-1,0 0 0,-1 0 0,1-1 1,-1 0-1,0-1 0,0 1 1,0-1-1,-1-1 0,0 1 0,0-1 1,0 0-1,0 0 0,-1-1 1,0 0-1,-1 0 0,8-14 0,-9 15-3,0-1-1,-1 0 0,1 1 1,-1-1-1,-1 0 0,1 0 1,-1 0-1,-1 0 0,1 0 1,-1 0-1,0 0 0,-1 0 1,0 0-1,0 0 0,0 0 1,-4-10-1,5 17-56,0-1 0,0 0-1,-1 1 1,1-1 0,0 1-1,0-1 1,-1 1 0,1-1 0,0 1-1,-1-1 1,1 1 0,-1-1 0,1 1-1,-1-1 1,1 1 0,-1-1-1,1 1 1,-1 0 0,1-1 0,-1 1-1,1 0 1,-1 0 0,0-1 0,1 1-1,-1 0 1,1 0 0,-1 0-1,0 0 1,1 0 0,-1 0 0,0 0-1,1 0 1,-1 0 0,0 0-1,1 0 1,-1 0 0,1 0 0,-1 1-1,0-1 1,1 0 0,-1 0 0,1 1-1,-1-1 1,1 0 0,-1 1-1,0 0 1,-2 1-18,-1 0-1,1 1 1,1-1-1,-1 1 1,0 0 0,-3 3-1,1 2 52,1 0 0,-1-1 0,1 1 0,1 1 0,-1-1 0,1 1-1,-3 15 1,3-6 51,1 0-1,-1 33 0,3-46-44,0 0-1,1 0 1,0 0-1,-1 0 0,2 0 1,-1 0-1,0 0 1,1-1-1,0 1 1,0 0-1,5 6 1,-6-9 0,1 1 0,0-1 0,0 0-1,0 0 1,0 0 0,0 0 0,1 0 0,-1 0 0,1-1 0,-1 1 0,1-1 0,0 0 0,-1 1 0,1-1 0,0-1 0,0 1 0,0 0-1,-1-1 1,1 1 0,0-1 0,4 0 0,-2 0-20,1-1 0,-1 0 0,0 0 0,1-1 0,-1 0-1,0 0 1,0 0 0,7-4 0,11-4 1,50-22 50,78-44-1,24-38 148,-166 107-248,0 2 1,1-1-1,0 1 1,0 1-1,0 0 1,16-5-1,-13 8 271,-11 1 96,-6 1-108,-1-1-160,0 1 1,0 0-1,0 0 1,0 0-1,0 1 1,1-1-1,-9 5 0,3 0 61,0-1 0,-13 11 0,-68 61-101,77-63-24,1 0 1,1 1-1,0 0 1,-11 21-1,21-33-1,0 0 0,1 0 0,-1 0 0,1 0 0,0 1 0,0-1 0,0 1 0,0-1 0,1 1 1,-1-1-1,1 1 0,0-1 0,0 5 0,1-6 9,-1 0 1,1 0 0,-1 0-1,1 1 1,0-1 0,0 0-1,0 0 1,0 0 0,0 0-1,1-1 1,-1 1 0,1 0-1,-1 0 1,1-1 0,-1 1-1,1-1 1,0 1 0,0-1-1,0 0 1,0 0 0,2 1-1,5 2 43,0-1-1,0 0 1,0 0-1,0-1 0,0 0 1,0-1-1,13 1 0,-3-2 19,0-1-1,33-5 0,-39 4-31,-1-2-1,0 0 0,1 0 1,-1-1-1,18-11 1,57-39-69,-38 22 34,1 2 28,205-138 8,-250 165-58,-10 6 29,-8 4 20,-20 17-20,0 2-1,2 1 1,1 1-1,-44 51 1,64-65-13,1 0 0,1 1-1,0 0 1,-7 16 0,15-29 27,-1 0 0,1 0-1,-1 0 1,1 0 0,-1 0 0,1 0-1,0 0 1,-1 1 0,1-1 0,0 0 0,0 0-1,0 0 1,0 0 0,0 1 0,0-1-1,0 0 1,1 2 0,-1-3-4,0 1-1,1-1 1,-1 1 0,1-1-1,-1 0 1,0 1 0,1-1 0,-1 0-1,1 1 1,-1-1 0,1 0-1,-1 0 1,1 1 0,-1-1 0,1 0-1,0 0 1,-1 0 0,1 0-1,-1 0 1,1 1 0,-1-1 0,1 0-1,0-1 1,0 1 0,4 0-12,0-1 0,0 0-1,0-1 1,0 1 0,0-1 0,5-3 0,21-11 16,-1-2-1,0-2 1,-2 0 0,0-2 0,-1-1-1,-1-1 1,-2-1 0,34-45-1,-51 57-53,-8 12-18,-5 6 46,-4 6 18,7-8-2,0-1 0,0 1-1,1 1 1,-1-1 0,1 0 0,-3 5-1,2-2-21,-4 7-50,1 1 0,0 0 1,-6 24-1,11-35 73,0 0 1,1 0-1,-1-1 0,1 1 1,-1 0-1,1 0 0,0 0 1,0 0-1,1 0 1,-1 0-1,1 0 0,-1-1 1,1 1-1,0 0 0,0 0 1,0 0-1,0-1 0,0 1 1,1-1-1,-1 1 1,1-1-1,0 0 0,0 1 1,0-1-1,4 4 0,-4-5 27,1 0-1,-1 0 1,1 0-1,-1 0 0,1-1 1,-1 1-1,1-1 0,-1 1 1,1-1-1,5 0 0,25-3 75,-26 1-73,0-1 0,0 1 0,0-1 0,-1 0 0,1-1 0,-1 0 0,0 0 0,0 0 0,7-6 0,-2-1-20,0 1 0,-1-1 0,13-18 1,-10 8-49,18-37 1,6-10-39,-36 66 73,11-11-42,-12 25-58,-41 226 458,40-232-328,0 1 1,1-1 0,0 0 0,-1 0-1,2 1 1,-1-1 0,1 0 0,0 0-1,0 0 1,3 8 0,-4-14-10,0 1 0,1-1 1,-1 0-1,0 1 0,0-1 0,0 0 1,1 1-1,-1-1 0,0 0 1,0 1-1,1-1 0,-1 0 1,0 0-1,1 1 0,-1-1 0,0 0 1,1 0-1,-1 0 0,1 1 1,-1-1-1,0 0 0,1 0 0,-1 0 1,1 0-1,-1 0 0,0 0 1,1 0-1,-1 0 0,1 0 0,-1 0 1,1 0-1,0 0 4,0-1-1,1 1 1,-1-1-1,0 0 1,0 1-1,0-1 1,0 0 0,0 0-1,0 0 1,2-1-1,21-29-18,-22 28-5,57-96 33,1-3-56,-58 101 25,-1-1 0,0 0 1,0 1-1,1-1 0,-1 1 1,1-1-1,-1 1 0,1-1 1,3-1-1,-5 4 7,0 0-1,1 0 1,-1-1 0,0 1-1,0 0 1,0 0 0,0-1 0,0 1-1,0 0 1,0 0 0,0 0-1,0 1 1,-12 51-259,-34 92-1,5-23 202,27-75 146,-1-2 1,-36 73-1,48-110-26,-1-1 1,-1 0-1,1 0 0,-1-1 0,-12 13 0,16-18-57,0 0 0,0 0 0,-1 0 0,1 0 0,0 0-1,-1 0 1,1 0 0,-1 0 0,1-1 0,-1 1-1,1-1 1,-1 1 0,0-1 0,1 0 0,-1 1-1,0-1 1,1 0 0,-1 0 0,0 0 0,1 0 0,-1-1-1,0 1 1,1 0 0,-1-1 0,1 1 0,-1-1-1,0 1 1,1-1 0,-1 0 0,1 0 0,0 0-1,-1 0 1,1 0 0,0 0 0,-3-2 0,0-1-10,-1-1 0,1 0 0,0 0 1,0 0-1,0-1 0,1 0 0,0 1 1,0-1-1,0 0 0,1 0 0,-3-8 0,4 10-12,1 1-1,-1 0 1,1 0-1,-1-1 1,1 1-1,0 0 1,0 0-1,0-1 1,1 1 0,-1 0-1,1 0 1,0-1-1,0 1 1,0 0-1,0 0 1,0 0-1,1 0 1,-1 0-1,1 0 1,0 1-1,0-1 1,0 1-1,0-1 1,3-2-1,7-4-18,1 0 0,0 0 0,0 2 0,1-1 0,0 2 0,0 0 0,17-5 0,7 0-173,63-8-1,-48 14-1790,-22 3-1762,-30 1 3555,0 1 0,-1 0 0,1 0 0,-1 0 0,1 0 0,0 0 0,-1 0 1,1 0-1,0 0 0,-1 0 0,1 0 0,-1 0 0,1 1 0,0-1 0,-1 0 0,1 0 0,-1 0 0,1 1 1,-1-1-1,1 0 0,-1 1 0,1-1 0,-1 1 0,2 1-812,-1-2 812,-1 1 1,0-1-1,1 1 0,-1 0 0,0-1 0,0 1 0,1-1 0,-1 1 0,0 0 0,0-1 0,0 1 0,0 0 0,1 12-3327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28.6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84 74 3328,'5'-12'4650,"-9"28"-2975,-10 69 805,-4 11-1449,-8 140 0,21-175-672,0 39 187,-4 32 263,2-83 124,14-101-688,-3 11-371,1 0-1,2 0 0,13-42 1,-15 69 41,1 1 0,0-1 0,15-23 0,-17 31 57,0 1 1,0-1 0,1 1-1,-1 0 1,1 0 0,1 0-1,-1 1 1,1-1 0,10-5 0,-3 7 323,-13 3-281,0 0 1,1 0 0,-1 0 0,0 1 0,1-1-1,-1 0 1,0 0 0,1 0 0,-1 0-1,0 1 1,0-1 0,1 0 0,-1 0 0,0 0-1,0 1 1,1-1 0,-1 0 0,0 1 0,0-1-1,0 0 1,0 0 0,1 1 0,-1 2 81,1 0 0,-1-1 0,0 1 0,0 0 1,0-1-1,0 6 0,-1 3 83,-4 58 467,0 7-429,5-67-216,1 1-1,-1-1 1,2 0 0,-1 0-1,6 18 1,-6-25 12,0 0-1,0 0 1,0 0-1,0 0 1,0 0-1,0 0 1,1 0-1,-1 0 1,1 0-1,-1-1 1,1 1-1,-1-1 1,1 1-1,0-1 1,0 1-1,0-1 1,3 2-1,-2-2-9,0 0 0,0-1-1,0 1 1,0-1 0,1 1 0,-1-1-1,0 0 1,0 0 0,0 0 0,0-1 0,5 0-1,2-2-25,1 0 0,-1-1 0,-1 0 0,1-1 0,-1 0 0,14-9-1,9-11-56,-1-1 0,42-47 0,-35 34-62,26-30 253,-54 55 198,-9 13-127,-3 4-80,0 2-107,-3 8-4,-8 17 63,1 1 0,1 0 1,-8 42-1,16-51-26,0 32 1,3-53-14,0 1 0,0 0 1,0 0-1,1-1 0,-1 1 1,1-1-1,-1 1 0,1 0 1,0-1-1,-1 1 0,1-1 1,0 1-1,0-1 0,0 0 1,0 1-1,1-1 0,-1 0 1,0 0-1,0 0 0,1 0 0,1 1 1,-3-1-14,1-1 0,0 0 0,0 1 0,0-1 0,0 0 0,-1 1 0,1-1 0,0 0 0,0 0 0,0 0 0,0 0 0,0 0 0,0 0 0,-1 0 0,1 0 0,0-1 0,0 1 0,0 0 0,0 0 0,0-1 0,-1 1 0,1 0 0,0-1 0,0 1 0,-1-1 0,1 1 0,0-1 0,0 1 0,-1-1 0,1 0 0,-1 1 0,1-1 0,-1 0 0,1 0 0,-1 1 0,1-1 0,-1 0 0,1 0 0,-1 0 0,0 1 0,1-3 0,8-24-211,0-1 0,-2 0 0,-1 0 0,-2-1 0,0 1 0,-1-41 0,-3 89 349,-1-4-5,1 0 0,1 1 0,0-1 0,1 0 0,1 1 0,8 25 0,-7-32-28,0 0-1,10 16 0,-12-23-75,0 0 0,0 0 0,0 0-1,0-1 1,1 1 0,-1-1 0,1 1 0,-1-1 0,1 0 0,0 0 0,0 0 0,6 2-1,-8-4-19,0 1-1,0-1 0,1 0 0,-1 0 0,0 1 0,0-1 0,1 0 1,-1 0-1,0-1 0,0 1 0,1 0 0,-1 0 0,0-1 1,0 1-1,0 0 0,1-1 0,-1 1 0,0-1 0,0 0 0,0 1 1,0-1-1,2-1 0,1-2 6,0 0 1,-1 0-1,7-9 0,-7 8-39,17-25 35,28-57-1,-14 23-287,17-21-319,-26 46 360,-1-2 0,-3-1-1,20-51 1,-35 75 222,-1 1 0,-1-1 0,-1 1 0,0-1 0,-2 0 0,0 0 0,-2-28 0,1 46-5,0-1 0,0 1-1,0-1 1,0 0 0,0 1-1,0-1 1,0 0 0,0 1 0,0-1-1,0 1 1,-1-1 0,1 0-1,0 1 1,0-1 0,-1 1-1,1-1 1,0 1 0,-1-1 0,1 1-1,0-1 1,-1 1 0,1 0-1,-1-1 1,1 1 0,-2-1 0,2 1 0,-1 0 0,0 0 0,1 0 0,-1 1 0,0-1 1,1 0-1,-1 0 0,0 1 0,1-1 0,-1 0 0,1 1 0,-1-1 1,1 0-1,-1 1 0,1-1 0,-1 1 0,1-1 0,-1 2 1,-4 4-63,1 0 1,0 0 0,-3 7-1,-6 12 187,1 2 0,2-1-1,1 2 1,1-1-1,1 1 1,2 0-1,1 1 1,1-1-1,1 1 1,1 0 0,6 48-1,-4-68-60,0-1 0,1 1 0,0-1 0,0 0 0,1 0 0,0 0 0,0 0 0,1 0-1,7 11 1,-10-18-43,0 0 0,0 0 0,0 0 0,0 0 0,0 0-1,0 0 1,0-1 0,0 1 0,1 0 0,-1-1 0,0 1-1,1-1 1,-1 1 0,0-1 0,1 1 0,-1-1 0,1 0-1,-1 0 1,0 0 0,1 0 0,-1 0 0,1 0 0,-1 0-1,0 0 1,1-1 0,-1 1 0,1 0 0,-1-1 0,0 0-1,0 1 1,1-1 0,1-1 0,4-2-21,0 0 1,0-1-1,0 0 0,6-8 1,-9 10 36,21-21-375,-2-2-1,-1 0 0,-1-1 0,-1-1 0,-1-1 1,26-57-1,-31 52 263,-2 1 1,-2-2 0,6-35-1,-4 22 90,-9 36-122,-1 0 1,2-14-1,-13 110 460,4-46-232,-30 162 340,11-77-151,14-65-174,-4-2-1,-2 1 0,-29 70 0,27-87 106,-2 0 0,-1-1 0,-2-1 0,-55 69 0,71-98-177,-28 28 197,33-35-214,-1 0-1,1 0 0,-1 0 0,0 0 1,1 0-1,-1-1 0,0 1 0,0-1 0,0 0 1,0 0-1,0 0 0,-4 1 0,5-2-39,0 0 0,0 0 0,0-1 0,0 1 0,0 0 0,0-1-1,0 1 1,0-1 0,0 0 0,0 0 0,0 0 0,0 0 0,1 0 0,-1 0-1,0 0 1,1 0 0,-1-1 0,1 1 0,0-1 0,-1 1 0,1-1-1,0 1 1,0-1 0,0 0 0,0 0 0,-2-3 0,2 2-23,0 0 0,0 0 0,0 0 0,0 0 0,0 0 0,1 0 0,-1 0 0,1 0 0,0 0 0,0-1 0,0 1 0,1 0 0,-1 0 0,0 0 0,1 0 0,0 0 0,2-4 0,0 0 58,1 1 0,0 0 0,0 0 0,1 0 0,0 1 0,0 0-1,0 0 1,1 0 0,0 0 0,8-5 0,7-2 313,41-17 0,-33 17-111,-13 5-145,0 0 0,25-5 0,-31 10-49,-1 0 1,0 1-1,1 0 0,-1 0 1,1 1-1,12 2 0,-21-2-34,0 0 0,0 0 0,0 0 0,1 0 0,-1 1 0,0-1 0,0 1-1,0-1 1,0 0 0,0 1 0,0 0 0,0-1 0,1 2 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30.5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1 938 4576,'2'2'1240,"-2"-2"-1158,1 0 1,-1 1 0,0-1-1,0 0 1,0 0-1,1 0 1,-1 0 0,0 0-1,0 0 1,0 0 0,1 0-1,-1 0 1,0-1 0,0 1-1,0 0 1,1 0 0,-1 0-1,0 0 1,15-4 2415,15-9-857,-3-8-1060,-1-1 0,-1-1 0,26-32 0,21-19-430,-30 35 67,42-50 1,-70 71-153,0 0-1,-2-1 1,0-1 0,-1 0 0,16-40 0,-6-11 40,19-107 1,-38 167-80,19-131 644,-21 136-633,0 4-23,0 0 0,0 0 0,0 0 0,0 0 0,0 0 0,-1 0-1,1 0 1,-1 0 0,0 0 0,1 0 0,-1 0 0,0 0 0,-2-3 0,2 5-10,1-1 1,0 1-1,0-1 1,-1 1-1,1 0 1,0-1-1,-1 1 1,1 0-1,0 0 1,-1-1-1,1 1 0,-1 0 1,1 0-1,0 0 1,-1-1-1,1 1 1,-1 0-1,1 0 1,-1 0-1,1 0 1,0 0-1,-1 0 0,1 0 1,-2 0-1,2 0 8,-1 1 0,0-1 0,0 1 0,0-1-1,1 1 1,-1-1 0,0 1 0,1 0 0,-1-1-1,1 1 1,-1 0 0,0 0 0,1-1 0,-1 1-1,1 0 1,0 0 0,-1 1 0,-13 34 300,1 1 1,-11 62 0,11-46-269,7-29-105,-23 104 107,24-96 85,1-1 1,0 38-1,4-49-75,1 0 0,0 0 0,2 0 0,0 0 0,6 19 0,-4-23 157,0-1 1,1 0 0,14 27-1,-19-41-193,0 0-1,-1 0 1,1 0-1,0 0 1,-1 0-1,1 0 1,0 0-1,0 0 1,0 0-1,0 0 1,0-1-1,0 1 1,0 0-1,0-1 1,0 1-1,0-1 1,1 1-1,-1-1 1,0 0-1,0 1 1,0-1-1,2 0 1,-1 0-9,0 0 0,0-1 0,0 1-1,-1-1 1,1 1 0,0-1 0,0 0 0,-1 1 0,1-1 0,0 0 0,-1 0 0,1 0-1,1-2 1,4-3-26,0-1-1,-1 0 1,0-1-1,8-12 1,44-82-42,-27 45 346,-25 49-277,-6 7-25,1 1 1,-1-1-1,1 0 1,-1 0-1,1 1 1,-1-1-1,0 0 1,1 0-1,-1 1 1,0-1-1,0 0 1,0 0-1,1 0 1,-1-1-1,0-2 193,0 12-36,-4 42 210,2 0 1,8 94-1,-5-140-313,-1-1-1,1 1 0,-1 0 0,1 0 0,0 0 0,0-1 0,3 7 0,-3-10-32,-1 1-1,1 0 0,-1 0 0,1-1 0,-1 1 1,1 0-1,-1-1 0,1 1 0,0-1 0,-1 1 0,1-1 1,0 1-1,0-1 0,-1 1 0,1-1 0,0 0 0,0 1 1,-1-1-1,1 0 0,0 0 0,0 1 0,0-1 0,0 0 1,0 0-1,-1 0 0,1 0 0,0 0 0,0 0 0,0 0 1,0-1-1,-1 1 0,1 0 0,0 0 0,0-1 0,0 1 1,-1 0-1,1-1 0,0 1 0,1-2 0,1 0 5,1-1-1,0-1 0,-1 1 0,0 0 1,0-1-1,0 0 0,0 0 1,0 1-1,2-8 0,6-7 4,26-36-53,96-129-27,-133 183 64,0-1 0,0 1 1,0 0-1,1 0 0,-1-1 0,0 1 1,0 0-1,0 0 0,0-1 1,0 1-1,1 0 0,-1 0 1,0 0-1,0-1 0,1 1 0,-1 0 1,0 0-1,0 0 0,0 0 1,1-1-1,-1 1 0,0 0 1,1 0-1,-1 0 0,0 0 0,0 0 1,1 0-1,-1 0 0,0 0 1,1 0-1,0 9-343,-1 2 325,2 12 175,-3 37 0,1 16 239,0-68-370,2 1 1,-1-1 0,1 0-1,0 0 1,0 0-1,7 15 1,-9-23-25,1 1-1,-1-1 1,0 0 0,0 1 0,0-1 0,1 1 0,-1-1-1,0 0 1,1 1 0,-1-1 0,0 0 0,1 1 0,-1-1 0,0 0-1,1 0 1,-1 1 0,1-1 0,-1 0 0,1 0 0,-1 0-1,0 0 1,1 1 0,-1-1 0,1 0 0,-1 0 0,1 0 0,-1 0-1,1 0 1,-1 0 0,1 0 0,1-1-21,0 1 1,-1-1-1,1 0 1,-1 0-1,1 1 1,-1-1-1,0 0 1,1 0-1,1-2 1,3-2-155,-1-2 1,10-11-1,-2-1-340,11-25-1,5-8 43,-20 39 372,0-2 74,0 1-1,2 0 1,0 0 0,0 1-1,18-16 1,-23 22 37,-6 7-7,1 0 0,-1-1 0,0 1 0,1 0 0,-1-1-1,0 1 1,1 0 0,-1-1 0,0 1 0,1 0 0,-1 0-1,0-1 1,1 1 0,-1 0 0,1 0 0,-1 0 0,1-1-1,-1 1 1,1 0 0,-1 0 0,0 0 0,1 0 0,-1 0-1,1 0 1,-1 0 0,1 0 0,-1 0 0,1 0 0,-1 0-1,1 1 1,-1-1 0,0 0 0,1 0 0,-1 0 0,1 0-1,-1 1 1,0-1 0,1 0 0,-1 1 0,1-1 0,-1 0-1,0 0 1,1 1 0,-1-1 0,0 1 0,6 4 66,0 0 0,-1 1 0,0 0 0,0 0 0,6 9 0,10 12 169,-2-5 28,-15-16-214,1 0-1,1 0 0,-1-1 0,1 0 0,0 0 0,0 0 1,13 7-1,-17-11-34,0-1 0,0 1 0,0-1 0,0 1 0,0-1 0,0 0 0,0 0 0,0 0 0,0 0 0,0 0 0,0-1 0,0 1 0,0-1 0,0 1 0,0-1 0,0 1 0,-1-1 0,1 0 0,0 0 0,0 0 0,-1 0 1,1 0-1,0-1 0,-1 1 0,3-3 0,-1 1-48,0 0 0,0 0 1,0 0-1,-1-1 0,0 1 1,1-1-1,-1 1 1,0-1-1,-1 0 0,1 1 1,-1-1-1,2-5 0,-3 7 34,0-1 0,1 0-1,-1 0 1,0 1 0,-1-1-1,1 0 1,0 1 0,-1-1-1,0 0 1,1 1 0,-1-1-1,0 1 1,0-1-1,0 1 1,-4-5 0,4 5-18,0 1 1,0 0-1,0 0 1,0 0-1,0 0 0,0 1 1,0-1-1,-1 0 1,1 0-1,0 1 1,-1-1-1,1 0 1,0 1-1,-1 0 1,1-1-1,-1 1 0,1 0 1,-1 0-1,1-1 1,-1 1-1,1 0 1,-1 1-1,1-1 1,0 0-1,-1 0 0,1 1 1,-1-1-1,1 0 1,-1 1-1,-1 1 1,-1 0 17,1 0 1,0 0 0,0 0 0,0 0-1,0 1 1,0-1 0,1 1 0,-1 0-1,1 0 1,0 0 0,0 0-1,0 0 1,0 0 0,0 1 0,1-1-1,-1 1 1,1-1 0,0 1-1,0 0 1,0-1 0,0 6 0,-1 8 49,1 1 0,1-1 0,2 22 0,-2-34-49,1 3 22,0 0 0,1 0 0,4 12 1,0 4 60,-5-22-72,-1-1 1,0 0-1,0 1 0,1-1 0,-1 0 0,1 0 0,-1 1 1,1-1-1,0 0 0,-1 0 0,1 0 0,0 0 0,0 0 0,0 0 1,0 0-1,0 0 0,0 0 0,0 0 0,0-1 0,2 2 0,-2-2-6,0 1 0,1-1 0,-1 0 0,0 0-1,0 0 1,1 0 0,-1 0 0,0 0-1,1-1 1,-1 1 0,0 0 0,0 0 0,0-1-1,1 1 1,-1-1 0,0 1 0,0-1-1,0 0 1,0 1 0,0-1 0,0 0 0,1-1-1,7-7 32,-1 1 0,0-2 0,-1 1-1,10-15 1,7-11 5,-13 20-52,2 0 0,-1 1-1,2 1 1,0 0 0,1 1-1,18-13 1,-32 24 5,0 0-1,1 1 1,-1-1 0,1 0 0,0 1-1,-1-1 1,1 0 0,-1 1 0,1 0-1,0-1 1,-1 1 0,1 0 0,0 0-1,0 0 1,-1 0 0,1 0 0,0 0-1,-1 1 1,1-1 0,0 1 0,-1-1-1,3 2 1,-3-1 6,1 0 0,-1 0 1,1 0-1,-1 1 0,0-1 0,1 1 0,-1-1 0,0 1 0,0-1 0,0 1 1,0 0-1,0-1 0,-1 1 0,1 0 0,0 0 0,-1 0 0,0-1 0,1 1 0,-1 0 1,0 2-1,0 13 47,0 0 0,-2-1 0,0 1 1,-1-1-1,-7 22 0,4-13-15,1-6 98,-1-1-1,0 1 1,-1-1-1,-1-1 1,-1 0 0,-12 19-1,19-34-103,1 0 0,-1 0 0,1-1 0,-1 1 0,0 0 0,0 0 0,0-1 0,0 1 0,0-1 0,0 0 0,0 0 0,-3 2 0,4-3-32,1 0 1,-1 0-1,0 0 0,1 1 0,-1-1 1,0 0-1,1 0 0,-1 0 0,0 0 1,1 0-1,-1 0 0,0-1 0,1 1 1,-1 0-1,0 0 0,1 0 0,-1-1 1,1 1-1,-2-1 0,2 1-13,-1-1 0,0 0 0,0 0 0,1 1-1,-1-1 1,0 0 0,1 0 0,-1 0 0,1 0 0,0 0 0,-1 0-1,1 0 1,-1 0 0,1 0 0,0 0 0,0-1 0,0-1-28,0 1 0,0-1 1,0 0-1,0 1 0,1-1 1,0 0-1,-1 1 0,1-1 1,0 1-1,0-1 0,0 1 1,1-1-1,-1 1 0,0 0 0,4-4 1,-1 1-23,0 0 0,1 0 0,-1 0-1,1 0 1,8-4 0,-6 4-82,0 1 0,1 0 0,-1 1-1,1-1 1,0 2 0,0-1-1,0 1 1,16-2 0,-16 3-340,0 0 0,0 1 1,0 0-1,0 1 0,-1 0 1,1 0-1,0 1 0,0 0 1,8 3-1,2 4-2413,-17-8 2630,0-1-1,-1 1 1,1-1-1,0 1 1,-1 0 0,1-1-1,-1 1 1,1 0-1,-1 0 1,1-1-1,-1 1 1,1 0-1,-1 0 1,1-1 0,-1 1-1,0 0 1,0 0-1,0 0 1,1 1-1,-5 13-1965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30.9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29 9568,'-18'-20'3520,"33"20"-2720,15-3-256,-7-2-1120,4 5 192,4 0-2720,6 8 1696,-6-11-3648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45.5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281 44 1728,'2'-1'320,"0"0"-1,0 1 1,-1-1 0,1 1 0,0-1 0,0 1-1,0 0 1,0 0 0,13 0 5719,-16-1-5948,1-1 0,-1 0 0,1 0 0,-1 1 0,1-1 0,-1 0 0,0 1 0,0-1 0,0 1 0,0-1 0,0 1 0,0-1 0,0 1 0,0 0 0,-1-1 0,1 1 0,-1 0 0,1 0 0,-1 0 0,1 0 0,-1 0 0,1 1 0,-1-1 1,0 0-1,1 1 0,-1-1 0,-2 0 0,0 0-54,1 0 0,-1 0 1,0 1-1,1-1 0,-1 1 1,0 0-1,1 0 1,-1 0-1,0 0 0,0 1 1,1 0-1,-1-1 1,-3 3-1,-3 2-48,0 0-1,1 1 1,0 0 0,0 1-1,1 0 1,-1 0-1,2 1 1,-10 11 0,-5 10 219,-22 37 0,23-32 11,20-33-215,-9 14-25,1 0 0,-7 16 0,14-26 79,0-1 0,0 0 0,1 1-1,0-1 1,0 1 0,0 0 0,0-1 0,1 1 0,0 0 0,0-1 0,0 1 0,2 9 0,-2-14-51,0 1 0,0 0 0,0 0 0,0-1 1,0 1-1,0 0 0,0 0 0,1-1 0,-1 1 1,0 0-1,0-1 0,1 1 0,-1 0 1,1-1-1,-1 1 0,0 0 0,1-1 0,-1 1 1,1-1-1,0 1 0,-1-1 0,1 1 1,1 0 34,1 3-45,0-1 0,1-1 0,-1 1 1,1 0-1,-1-1 0,1 0 1,0 0-1,-1 0 0,1 0 0,0 0 1,8 1-1,2 0 33,0-1 0,19 1 0,-6-1 137,26 0-138,-34-2 9,1 1 0,27 5 1,-22 0-206,26 8 0,-44-11 148,0 0 0,1 0 0,-1 1 0,0-1 0,-1 2 0,1-1 0,11 10 0,-17-13 34,0 0 0,0 0 0,0 0-1,0 1 1,0-1 0,-1 0 0,1 0 0,0 0 0,-1 1-1,1-1 1,-1 0 0,1 1 0,-1-1 0,1 0-1,-1 1 1,0-1 0,0 1 0,0-1 0,0 0-1,0 1 1,0-1 0,0 1 0,0-1 0,-1 0-1,1 1 1,0-1 0,-1 0 0,1 1 0,-1-1 0,0 2-1,-1 0 68,0-1 0,-1 1 0,1 0 0,0 0 0,-1-1 0,1 1 0,-1-1-1,0 0 1,0 0 0,-6 3 0,-2 1-3,0-2 0,-1 1-1,0-1 1,-22 4 0,-52 3 197,5-1-194,66-8-81,12-2-7,0 0 1,0 0-1,0 0 0,0 1 0,1 0 0,-1-1 1,0 1-1,0 0 0,1 0 0,-1 0 1,1 0-1,-1 1 0,-3 2 0,16 1 22,2-2 14,0 0 0,0-1 0,0-1 0,1 0 0,-1-1 0,0 0-1,13-2 1,9-2 19,44-12-1,-58 10 59,0-1 0,0 0-1,-1-2 1,23-13 0,69-50 415,-104 68-469,38-29-159,50-47-1,-78 65 38,-16 15-193,-2 8 44,-14 35 275,11-33-64,-1 1 1,-4 20-1,9-27 5,-1 0 1,1 0-1,0 0 0,0 0 1,0-1-1,0 1 0,1 0 1,-1 0-1,1 0 1,0-1-1,0 1 0,3 5 1,-3-6 19,0-1-1,1 0 1,-1 0 0,1 0 0,-1-1-1,1 1 1,-1 0 0,1 0 0,0-1-1,0 1 1,0-1 0,0 0 0,0 0-1,0 1 1,0-1 0,1 0 0,-1-1-1,0 1 1,0 0 0,1-1 0,-1 1-1,1-1 1,4 0 0,0 0 56,1 0 0,-1-1 0,1 0 0,-1 0 0,0-1 0,11-3 0,20-7 40,-1-3-1,45-22 1,-11 2-269,-69 34 136,-1 0-1,1 1 0,-1-1 0,1 0 1,-1 1-1,1-1 0,0 1 0,-1 0 1,1-1-1,0 1 0,-1 0 0,1 0 1,0 0-1,0 0 0,-1 1 0,3-1 1,-3 1 23,0-1 1,1 1 0,-1 0-1,0-1 1,0 1 0,0 0 0,-1-1-1,1 1 1,0 0 0,0 0 0,0 0-1,0 0 1,-1 0 0,1 0-1,-1 0 1,1 0 0,0 2 0,1 2 28,-1 0 0,0 0 0,0 0 0,-1 0 1,1 0-1,-1 0 0,0 0 0,-1 10 0,0 24 229,1-37 10,13-12 266,20-21-372,-14 15-201,-13 10-6,1 0-1,0 1 1,1 0-1,-1 0 1,11-5-1,-16 9 43,1 0-1,-1 0 1,1 0-1,-1 1 1,1-1-1,-1 1 0,1 0 1,-1 0-1,0 0 1,1 0-1,-1 0 1,1 0-1,-1 1 1,1-1-1,-1 1 1,1 0-1,-1 0 1,0 0-1,1 0 1,-1 0-1,0 0 1,0 0-1,4 4 1,6 4-22,1 0 1,1-1 0,-1-1 0,19 7-1,-26-8-1897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45.89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17 6656,'-32'-3'3008,"32"-2"-2528,5 2-512,9-2-320,7 5 192,11 0-1216,4 8 768,4 4-3616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22 261 4320,'-21'7'11728,"30"-15"-8865,7-5-2179,0 0-1,1 1 1,1 1-1,-1 1 0,37-15 1,104-29 225,-119 41-623,-5 2-135,-7 2 14,30-6 1,-49 13-136,1 1-1,-1 0 1,1 1 0,0-1 0,-1 2 0,1-1-1,16 4 1,-20-3-9,-1 1-1,0-1 1,1 1 0,-1 0-1,0 0 1,0 0-1,0 1 1,0-1-1,6 7 1,-1 0 210,-1 0 0,9 13 0,10 11 694,-25-31-844,1 0 0,-1 0 1,1 0-1,0 0 0,0 0 0,-1-1 0,1 1 0,0-1 0,1 0 0,-1 1 1,0-2-1,0 1 0,0 0 0,1-1 0,-1 1 0,0-1 0,1 0 1,5 0-1,5-2 80,-1 0 1,0-1 0,18-6 0,-21 6-154,31-11-37,61-27-1,-79 29-1306,0 0-1,-2-2 1,1 0 0,18-17-1,-16 11-2354,0 3-4569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46.9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123 4 4320,'0'-4'3751,"-1"5"-3550,1 0 0,-1 0 0,1 0 0,-1 0 0,0 0 0,1 0 0,-1 0 0,0-1 0,1 1 0,-1 0 0,0-1 0,0 1 0,-1 0 0,-28 16 1680,20-12-1598,1-1 0,0 2 0,1-1 0,-1 1 0,-10 10 0,17-14-254,1 0 1,-1 0 0,0 0 0,1 0 0,-1 1 0,1-1-1,0 0 1,0 1 0,0-1 0,0 1 0,0-1 0,1 1-1,-1-1 1,1 1 0,-1 0 0,1-1 0,0 1-1,0 0 1,0-1 0,1 1 0,-1 0 0,1-1 0,-1 1-1,1-1 1,0 1 0,1 2 0,0-1 9,0 1 0,1 0 0,0-1 0,0 0 0,0 0 0,0 0 0,1 0 0,-1 0 0,1-1 0,5 5 0,0-2 138,1 0-1,-1 0 1,17 7 0,-18-10-117,0 0 1,0-1 0,0 0-1,0 0 1,0-1 0,0 0-1,0-1 1,0 0-1,0 0 1,1 0 0,-1-1-1,0-1 1,0 1 0,0-1-1,0-1 1,0 1-1,8-5 1,-7 2-8,0 1 0,0-1 0,-1-1 0,0 1 0,0-2 1,0 1-1,-1-1 0,0 0 0,0 0 0,-1-1 0,0 0 0,0 0 0,8-17 0,-13 24-55,0-1 0,-1 1 0,1-1 0,-1 1 0,1-1 0,-1 1 0,0-1 0,1 0 0,-1 1 0,0-1 0,0 0 0,0 1 0,0-1 0,0 1 0,-1-3 0,1 4-18,-1-1-1,1 0 0,0 1 1,-1-1-1,1 1 0,-1-1 0,1 1 1,-1-1-1,1 1 0,-1-1 1,1 1-1,-1-1 0,0 1 1,1 0-1,-1-1 0,1 1 0,-1 0 1,0-1-1,1 1 0,-1 0 1,0 0-1,0 0 0,1 0 0,-1 0 1,0 0-1,1 0 0,-1 0 1,0 0-1,1 0 0,-1 0 1,0 0-1,0 0 0,0 1 0,-1 0 63,0 0-1,0 0 0,0 0 1,0 0-1,0 0 0,0 0 1,0 0-1,1 1 0,-1-1 1,1 1-1,-1-1 0,1 1 1,-1 0-1,1 0 0,0 0 1,0-1-1,0 1 0,0 0 1,0 0-1,0 0 0,0 3 1,0-3 33,1-1 1,-1 1-1,0 0 0,1 0 1,0 0-1,-1 0 1,1 0-1,0-1 1,0 1-1,0 0 1,0 0-1,1 0 0,-1 0 1,0 0-1,1 0 1,-1-1-1,1 1 1,0 0-1,0 0 1,-1-1-1,1 1 0,0 0 1,3 2-1,-1-2-16,0 0-1,0 0 1,0 0-1,0 0 1,1-1-1,-1 0 1,0 1-1,1-1 1,-1 0-1,1-1 1,0 1-1,-1-1 1,1 1-1,4-1 1,6-1 42,0 0 0,18-4 0,-18 2-76,17-2-191,80-11-3462,-38 11-3890,-38 8 3865,-11 1-155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47.9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37 3552,'-19'-1'7501,"24"-2"-5290,10-4-1885,0 2 1,0 0-1,0 1 1,1 0-1,0 1 1,0 1-1,-1 1 1,20 0-1,-29 1-318,0 0-1,0 1 1,0 0 0,-1 0-1,1 0 1,0 1 0,0 0-1,9 5 1,-12-6 8,-1 0 0,0 0 0,0 1 0,1-1 0,-1 1 0,0 0 0,0 0 0,-1 0 0,1 0 0,0 0 0,-1 0 0,1 0 0,-1 0 0,1 0 0,-1 1 0,0-1 0,0 1 0,0-1 0,0 1 0,-1-1 0,2 6 0,-2-1 15,-1 1 0,1-1 0,-1 1 0,0-1 0,0 0 0,-1 1-1,0-1 1,-1 0 0,-3 7 0,-6 10 88,-17 27-1,24-43-88,-11 13-50,13-17 56,0-1 1,-1 1-1,2 0 1,-1 1-1,0-1 1,-2 8-1,5-11-28,0 0 1,0-1-1,0 1 0,0 0 0,0 0 0,0 0 1,0-1-1,0 1 0,0 0 0,0 0 0,1-1 0,-1 1 1,0 0-1,1 0 0,-1-1 0,0 1 0,1 0 1,-1-1-1,1 1 0,-1 0 0,1-1 0,-1 1 1,1-1-1,0 1 0,-1-1 0,1 1 0,0-1 1,-1 1-1,1-1 0,0 0 0,1 1 0,26 9-11,-24-9-69,9 3 219,1 1 0,14 7 0,-23-10-26,-1 1 0,1-1 0,0 1 0,-1 1 0,1-1 0,-1 0 0,0 1 0,6 7 0,-10-10-75,1 0 0,0 0 0,-1 0-1,1 0 1,0 1 0,-1-1 0,0 0-1,1 1 1,-1-1 0,0 0 0,1 1-1,-1-1 1,0 0 0,0 1-1,0-1 1,0 0 0,-1 1 0,1-1-1,0 2 1,-1 0 4,-1 0 1,1 0-1,0-1 0,-1 1 0,1 0 0,-1-1 1,0 1-1,-3 2 0,1 0 6,-1 0 1,0-1-1,0 0 1,0 0-1,0-1 1,0 0 0,-11 5-1,-72 17-563,86-25 211,1 1 0,-1-1 0,1 1 0,0-1 0,-1 1 0,1 0 0,0 0 0,-1-1 0,1 1 0,0 0 0,0 0 0,0 0 0,0 0-1,0 1 1,0-1 0,0 0 0,0 0 0,0 1 0,0-1 0,0 2 0,0 1-943,0 0-1,0 0 1,1 0-1,-1 0 1,2 9-1,-1-10 895,0 16-3271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48.3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63 6976,'-3'0'412,"-4"-3"1421,6 3-1779,1-1-1,0 1 1,0 0 0,0 0-1,0-1 1,0 1 0,0 0-1,0 0 1,0-1 0,0 1-1,0 0 1,0-1 0,0 1-1,0 0 1,0 0 0,0-1 0,0 1-1,0 0 1,0 0 0,0-1-1,0 1 1,0 0 0,0 0-1,0-1 1,0 1 0,1 0-1,-1 0 1,0 0 0,0-1-1,1 1 1,1-1 295,0 0-1,0 0 1,0 0 0,1 0 0,-1 0-1,0 1 1,1-1 0,-1 1 0,0 0-1,5-1 1,1 1 146,136-16 1341,-67 9-1577,180-13-1688,-248 19 1297,41 1-2404,-46 1 2048,0-1 1,1 1-1,-1 0 1,0 0-1,0 0 1,0 0-1,0 1 1,7 3-1,4 10-4274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48.7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 5888,'5'-9'4261,"-5"8"-4213,4 14 889,0-1 0,0 0-1,-1 1 1,2 21 0,0 55 806,-4-47-1200,-1 66 287,-1-60-792,6 55 1,-5-89-1888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49.0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140 1 5408,'-1'0'147,"0"0"0,0 0 0,1 1 0,-1-1 0,0 0 1,0 1-1,1-1 0,-1 1 0,0-1 0,1 1 0,-1-1 0,1 1 0,-1 0 1,0-1-1,1 1 0,-1 0 0,1-1 0,0 1 0,-1 0 0,1 0 1,0-1-1,-1 1 0,1 0 0,0 0 0,-1 1 0,-5 29 1770,3-17-1297,-9 27 630,-1 1-1,-2-2 0,-29 56 0,31-74-919,10-17-52,-1 1-1,1 0 1,0 0-1,-2 8 1,5-14-246,0 1 1,0-1 0,-1 1 0,1 0-1,0-1 1,0 1 0,0-1 0,0 1-1,0 0 1,1-1 0,-1 1-1,0-1 1,0 1 0,0 0 0,0-1-1,1 1 1,-1-1 0,0 1-1,1-1 1,-1 1 0,0-1 0,1 1-1,-1-1 1,0 1 0,1-1-1,-1 1 1,1-1 0,-1 1 0,1-1-1,-1 0 1,1 0 0,0 1-1,-1-1 1,1 0 0,-1 0 0,2 1-1,25 4 312,-21-4-330,3-1 22,1 0 0,-1 0 0,0-1 0,1 0 1,11-3-1,-9 1-274,1 2 0,16-2 1,-9 4-2083,28 5 1,-8-1-1959,4-4 1286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50.0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234 53 2240,'4'-4'205,"-4"4"-188,0 0 0,1-1 0,-1 1 0,0 0 0,1 0 0,-1-1 1,0 1-1,1 0 0,-1-1 0,0 1 0,0 0 0,1-1 0,-1 1 0,0-1 0,0 1 1,0 0-1,1-1 0,-1 1 0,0-1 0,0 1 0,0-1 0,0 1 0,0 0 0,0-1 1,0 1-1,0-1 0,0 1 0,0-1 0,0 1 0,0-1 0,0 1 0,0 0 0,-1-1 1,1 1-1,0-1 0,0 1 0,0 0 0,-1-1 0,1 1 0,0 0 0,0-1 0,-1 1 1,1 0-1,0-1 0,-1 1 0,0-1 164,0 0 0,0 1 0,1-1-1,-1 1 1,0-1 0,1 0 0,-1 0 0,1 1 0,-1-1 0,1 0 0,-1 0 0,1 0-1,-1 0 1,1 0 0,0 1 0,0-1 0,-1 0 0,1 0 0,0 0 0,0 0-1,0 0 1,0 0 0,0 0 0,0 0 0,0 0 0,0 0 0,0 0 0,1 0 0,-1 0-1,0 1 1,1-1 0,-1 0 0,0 0 0,1 0 0,0-1 0,0 3 28,-1-1 0,1 1 0,-1-1 0,1 1 0,-1-1 0,0 1 0,1 0 0,-1-1 0,0 1 0,1 0 1,-1-1-1,0 1 0,0 0 0,0-1 0,1 1 0,-1 0 0,0-1 0,0 2 0,4 18 256,-3-1 20,0 0 0,-2 0 0,0-1 0,-1 1 0,-1 0 1,-8 28-1,-2-5 89,-32 66 0,35-88-457,-2-1 0,0 0 0,-1-1 0,-17 18 0,11-13 148,-25 38-1,39-53-211,2-2-8,-1 0 0,0 0 0,1 0 0,1 1 0,-1 0 0,-1 7 0,3-13-28,1 0-1,0 1 0,1-1 0,-1 0 1,0 0-1,0 0 0,0 0 0,1 0 1,-1 0-1,0 0 0,1 0 0,-1 0 1,1 0-1,-1 0 0,1 0 0,0 0 1,-1 0-1,1 0 0,0 0 0,0 0 0,0-1 1,-1 1-1,1 0 0,0-1 0,0 1 1,0 0-1,0-1 0,0 1 0,0-1 1,0 0-1,2 1 0,3 1 52,0 0 0,0-1-1,0 1 1,9-1 0,-1 0-44,0-1-1,0-1 1,-1 0 0,26-6-1,53-20 153,-81 24-134,110-34-474,-113 35 1285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50.4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67 7040,'-25'-14'2282,"25"14"-2259,0 0-1,0 0 0,0 0 0,0 0 0,1 0 0,-1 0 0,0 0 1,0 0-1,0 0 0,0 0 0,0 0 0,0-1 0,0 1 1,0 0-1,1 0 0,-1 0 0,0 0 0,0 0 0,0 0 1,0 0-1,0 0 0,0 0 0,0-1 0,0 1 0,0 0 0,0 0 1,0 0-1,0 0 0,0 0 0,0 0 0,0 0 0,0-1 1,0 1-1,0 0 0,0 0 0,0 0 0,0 0 0,0 0 1,0 0-1,0 0 0,0 0 0,0-1 0,0 1 0,0 0 0,0 0 1,0 0-1,0 0 0,0 0 0,0 0 0,-1 0 0,1 0 1,0 0-1,0-1 0,0 1 0,0 0 0,0 0 0,0 0 1,0 0-1,0 0 0,-1 0 0,1 0 0,0 0 0,0 0 0,0 0 1,0 0-1,0 0 0,0 0 0,0 0 0,-1 0 0,9-1 1527,-8 1-1406,64-3 4660,31-11-2508,-2 0-1964,-46 7-314,-32 4-223,0 1-1,0 0 1,0 1 0,0 1-1,21 2 1,-13 3-2021,-1 1 1,1 1 0,-1 1-1,37 20 1,-20-10-578,-7-6 79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50.8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103 40 5056,'-3'9'1383,"3"-7"-1221,-1-1 1,1 1 0,-1-1 0,1 1 0,-1 0-1,0-1 1,1 0 0,-3 3 0,2-3-4,0 1 0,1-1 0,-1 0 0,0 0 0,1 1 0,-1-1 0,1 1 0,0-1 0,-1 0 0,1 1 0,0-1 0,0 1 0,0-1 1,0 1-1,0-1 0,0 1 0,0-1 0,0 1 0,1-1 0,-1 1 0,0-1 0,1 0 0,-1 1 0,1-1 0,0 0 0,0 1 0,-1-1 0,1 0 0,0 0 0,0 0 0,0 0 0,0 1 1,1 0-1,5 1 185,0 0 0,0 0 0,0 0 0,1-1 0,-1 0 0,0-1 0,1 0 0,-1 0 0,16 0 0,-19-1-210,0 0 1,0-1 0,0 1 0,-1-1-1,1 0 1,0 0 0,0-1 0,0 1 0,-1-1-1,1 0 1,-1 0 0,1 0 0,-1 0-1,0 0 1,0-1 0,0 0 0,0 1 0,0-1-1,-1 0 1,1 0 0,2-6 0,-4 8-118,0-1 0,0 0 0,0 0 1,-1 0-1,1 1 0,-1-1 0,1 0 1,-1 0-1,0 0 0,0 0 0,0 0 1,0 0-1,0 0 0,0 0 0,0 0 1,-1 0-1,1 1 0,-1-1 0,1 0 1,-1 0-1,0 0 0,0 1 0,1-1 1,-1 0-1,-1 1 0,1-1 0,0 0 1,0 1-1,0 0 0,-3-3 0,0 1-70,1 0 0,-1 0 0,0 0 0,0 1 0,0 0 0,0-1 0,-1 1 0,1 1 0,0-1 0,-1 0 0,0 1 0,-4-1 0,-6 1-344,0 1 0,1 0 0,-1 1 0,0 1 0,0 0 0,1 1 0,-1 1 0,-13 4 0,23-6-154,1 0 0,-1-1 0,1 2-1,-1-1 1,1 0 0,0 1 0,0 0 0,-4 4 0,7-7 426,1 0-1,-1 1 1,1-1-1,-1 1 1,1-1-1,0 1 1,-1 0-1,1-1 1,0 1-1,0-1 1,-1 1 0,1 0-1,0-1 1,0 1-1,0-1 1,0 1-1,0 0 1,0-1-1,0 1 1,0 1-1,7 16-4396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51.7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14 3968,'-19'-3'12957,"26"3"-11595,135-6 433,-80 2-1695,105 6 0,-99 1-99,-40-2-76,43 6 0,-62-6 43,-1 2 48,-8-2-13,1-1 1,-1 1-1,0 0 1,0-1-1,1 1 1,-1 0-1,0-1 1,0 1-1,0 0 1,0-1-1,0 1 0,0 0 1,0 0-1,0-1 1,0 1-1,0 0 1,0-1-1,-1 1 1,1 0-1,0-1 1,0 1-1,-1 0 1,-35 54-141,-13 21 443,-81 93-1,102-138-187,1-3 62,2 2 0,1 0 0,-28 48 0,51-78-176,-1 5-67,-1 0 0,1 0 0,-3 9 0,5-13-82,0-1 0,-1 1 0,1 0 0,0 0 0,0 0 0,0 0 0,0 0 0,0 0-1,0 0 1,0 0 0,0 0 0,0 0 0,0 0 0,1 0 0,-1 0 0,0 0 0,1 0 0,-1 0 0,1 0 0,-1 0 0,1 0 0,-1-1 0,1 1 0,-1 0 0,1 0 0,0-1 0,1 2-1,28 18-6723,-11-7 1275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52.2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42 107 3488,'-19'-4'1115,"17"3"-313,0 0 0,-8-8 3209,9 8-3209,-1-1 0,1 0 1,-1 0-1,0-3 0,2 4-680,0 1 0,0-1 0,0 1 1,1 0-1,-1-1 0,0 1 0,0-1 0,1 1 1,-1 0-1,0-1 0,1 1 0,-1 0 0,1-1 1,-1 1-1,0 0 0,1-1 0,-1 1 0,1 0 1,-1 0-1,1 0 0,-1-1 0,1 1 0,0 0 0,14-4 484,-12 3-336,62-12 1122,101-9 1,-132 18-1192,155-14-278,277 8 0,-460 10-403,28 3-965,-32-3 1133,0 1 0,0-1 0,0 1 1,0-1-1,0 1 0,0 0 0,0-1 0,0 1 0,0 0 1,-1 0-1,1 0 0,2 3 0,-4-4 230,1 0 1,-1 0-1,0 1 0,0-1 0,0 0 1,0 0-1,0 1 0,0-1 0,1 0 0,-1 0 1,0 1-1,0-1 0,0 0 0,0 0 1,0 1-1,0-1 0,0 0 0,0 0 0,0 1 1,0-1-1,0 0 0,0 1 0,0-1 1,0 0-1,-1 0 0,1 1 0,0-1 0,0 0 1,0 1-1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15.1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439 70 2720,'9'-9'1522,"-1"1"-1,10-16 1,-9 16-640,-8 8-779,0 0 0,-1 0 0,1-1 0,-1 1 0,1 0 0,-1-1 0,1 1 0,-1-1-1,1 1 1,-1-1 0,0 1 0,1-1 0,-1 1 0,1-1 0,-1 1 0,0-1-1,0 0 1,1 1 0,-1-1 0,0 1 0,0-1 0,0 0 0,0 1 0,0-1-1,0-1 1,0 2-75,0 0-1,0-1 1,0 1-1,0 0 1,0 0-1,0-1 0,0 1 1,0 0-1,0-1 1,0 1-1,-1 0 1,1 0-1,0-1 1,0 1-1,0 0 0,0 0 1,-1-1-1,1 1 1,0 0-1,0 0 1,-1 0-1,1 0 0,0-1 1,0 1-1,-1 0 1,1 0-1,0 0 1,-1 0-1,1 0 1,0 0-1,0 0 0,-1 0 1,1-1-1,0 1 1,-1 0-1,-11 1 276,1 2-229,0 0 1,1 1-1,-1 0 1,1 1-1,0 0 1,1 0-1,-1 1 1,1 0-1,0 1 1,0 0-1,-11 12 1,-8 11 35,-44 62 1,43-50 6,2 2 0,-22 48 0,-34 103-58,69-156-13,1 1 0,-8 43 1,18-68 50,1 0 1,1 1 0,0-1 0,1 1 0,0-1-1,1 1 1,1-1 0,8 30 0,-9-42-48,0 0 0,0 0 0,0 0 0,1 0 0,-1 0 0,1 0 0,0-1 0,2 4 1,-3-5-21,0-1 0,0 1 0,0 0 0,0 0 0,0 0 0,0-1 0,0 1 0,0 0 1,0-1-1,1 1 0,-1-1 0,0 1 0,0-1 0,0 0 0,1 0 0,-1 1 1,0-1-1,0 0 0,1 0 0,-1 0 0,0 0 0,0 0 0,1-1 0,-1 1 1,0 0-1,2-1 0,7-4 77,-1-1 1,0 1-1,-1-2 0,1 1 1,-1-1-1,0 0 0,9-12 1,4-2 51,-14 14-121,31-28 159,56-68 0,-65 63-168,-1-1-1,-2-1 1,-2-1-1,-2-1 1,-2-2-1,-2 0 1,-1 0-1,14-74 0,-28 106-90,0 0-1,0-1 0,-1 0 1,-1 1-1,-1-1 0,0 1 1,-3-18-1,3 30 22,0 1 0,-1-1 0,1 1 0,0-1 1,-1 1-1,0 0 0,1-1 0,-1 1 0,0 0 0,1 0 0,-1-1 0,0 1 0,0 0 0,0 0 0,0 0 0,0 0 0,-1 0 0,1 0 1,0 0-1,0 1 0,-1-1 0,1 0 0,0 1 0,-1-1 0,1 1 0,-3-1 0,2 0-5,0 1 0,0 0 0,0 1 0,0-1 1,0 0-1,0 0 0,0 1 0,0 0 0,0-1 0,0 1 0,0 0 0,0 0 0,0 0 0,0 0 0,1 0 0,-1 0 1,1 0-1,-1 1 0,0-1 0,-1 3 0,-5 6-45,0 0 1,1 1 0,0 0-1,1 0 1,0 0 0,1 1-1,-8 24 1,-15 89 66,23-91 92,0 1-1,1 63 0,5-79-16,1 0 1,0-1-1,1 1 0,2-1 0,0 1 0,12 30 0,-6-26 136,0 1 1,25 35-1,-30-51-95,0 0 0,0 0 0,1-1 0,-1 0 0,2-1 0,-1 0 0,1 0 0,0 0 0,0-1 0,13 7 0,-16-11-39,0 1-1,0 0 1,1-1 0,-1 0 0,0-1 0,0 1 0,1-1 0,-1 0 0,0 0 0,1 0 0,-1-1 0,0 0 0,1 0 0,4-2 0,-1 0 21,-1 0 1,1-1-1,-1 0 0,0-1 0,0 1 0,0-1 0,-1-1 0,7-6 0,115-116 331,-95 89-416,-2-2 0,-2-1-1,38-70 1,54-146-461,-121 254 469,7-13-29,-1 1 1,-1-2 0,-1 1-1,5-29 1,-10 44-12,0 0 1,0 0 0,0 1-1,0-1 1,0 0 0,0 1-1,0-1 1,0 0 0,-1 0-1,1 1 1,-1-1 0,1 1-1,-1-1 1,0 0 0,0 1-1,0-1 1,0 1 0,0 0-1,0-1 1,0 1 0,0 0-1,0-1 1,0 1 0,-1 0-1,-2-2 1,3 3-7,-1-1-1,0 1 1,0-1 0,1 1 0,-1 0-1,0 0 1,0 0 0,1 0 0,-1 0-1,0 0 1,0 0 0,1 0 0,-1 1-1,0-1 1,0 1 0,1-1 0,-1 1-1,1 0 1,-1 0 0,0-1 0,1 1-1,0 0 1,-1 0 0,1 1 0,-1-1-1,1 0 1,-1 2 0,-9 8-111,1 1-1,1 1 1,0-1-1,0 2 1,-13 27 0,-27 81 43,41-99 81,-46 150-166,47-143 280,1-1 0,2 1 0,1 0-1,1 32 1,3-45 77,0 1 0,8 31-1,-7-40-62,0-1-1,1 0 0,0 0 0,1 0 1,0 0-1,0 0 0,8 10 1,-10-16-35,0 1 0,0-1 0,1 1-1,-1-1 1,1 0 0,0 0 0,-1 0 0,1 0 0,0 0 0,0-1 0,0 1 0,0-1 0,0 0 0,7 2 0,-5-3 23,0 1-1,0-1 1,0 0-1,0 0 0,0 0 1,1-1-1,-1 0 1,9-3-1,2-2 66,0-1 0,0 0-1,0-1 1,20-15 0,-15 8-109,-1 0-1,-1-2 1,0 0 0,-2-2 0,1 1-1,-2-2 1,-1 0 0,-1-1 0,0-1-1,11-24 1,7-26-9,44-141-1,-49 127-51,-20 66-62,9-32 127,-15 47-140,1-1 0,-1 0 0,-1 1 0,1-1 0,-1 0 0,-1-9 0,1 14 68,0 1 0,0-1 0,0 1 0,0-1 0,0 1-1,0-1 1,0 1 0,0-1 0,0 1 0,0 0-1,-1-1 1,1 1 0,0-1 0,0 1 0,0-1 0,0 1-1,-1-1 1,1 1 0,0 0 0,-1-1 0,1 1 0,0 0-1,-1-1 1,1 1 0,0 0 0,-1-1 0,1 1-1,-1 0 1,1 0 0,-1-1 0,0 2-21,-1-1-1,1 1 1,0 0 0,0 0-1,0 0 1,0 0 0,1 0-1,-1 0 1,0 0 0,0 0-1,1 0 1,-1 0 0,-1 2 0,-8 16 89,1 1 0,1 0 0,0 0 1,-7 37-1,-11 89 765,23-129-760,-2 21 200,0 2 0,3-1-1,3 53 1,0-76-152,1-1-1,1 1 1,0-1 0,1 1-1,1-1 1,0 0 0,1-1-1,1 1 1,0-1 0,1 0-1,12 16 1,-16-25-52,0 0 1,0-1-1,1 1 0,0-1 0,0 0 1,0 0-1,0 0 0,8 4 1,-10-7-421,1 1 1,0 0 0,0-1 0,0 0 0,0 0 0,0 0-1,1-1 1,6 1 0,20-1-1692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109 104 1568,'-4'-1'157,"0"0"23,0 0 0,0 1-1,0-1 1,0 1-1,0 0 1,0 0 0,0 0-1,0 0 1,0 1 0,-7 1-1,7-1 910,-1 0 0,0-1 0,0 0 0,0 1 0,-9-2 0,-1 0 3726,16 1-4297,45 0 930,179-6 1706,1117-76 142,-1114 76-2962,259-4 511,312 13 451,-463 7-864,-133-1-683,-112-8-2760,-62-2-2143,-72 26-9251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52.8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319 82 5824,'-2'-4'485,"0"0"0,0 1 1,0-1-1,0 0 0,-1 1 1,0-1-1,0 1 0,0 0 1,-4-4-1,5 6-290,-1 0 0,1-1 0,-1 1 0,1 0 0,-1 1 0,1-1 0,-1 0 0,1 1 0,-1-1 0,1 1 0,-1 0-1,0-1 1,1 2 0,-1-1 0,0 0 0,1 0 0,-4 1 0,-2 1 69,1 1 0,-1 0 0,0 0 0,1 0 0,-1 1 1,1 0-1,-11 8 0,0 2 341,-26 25 0,27-22-168,1 0 0,-17 25 0,27-34-310,1 0 0,0 1 0,0 0 0,1 0-1,0 0 1,1 0 0,0 0 0,-2 12 0,4-19-96,1 1 0,0-1 0,-1 0 0,1 0 0,0 1 0,1-1 0,-1 0 0,0 0 0,1 1 0,-1-1 0,1 0 0,0 0 1,-1 0-1,1 0 0,0 0 0,0 0 0,1 0 0,0 2 0,0-1-6,1-1 0,-1 0 0,0 0 0,1 0 0,0 0 0,-1-1 1,1 1-1,0-1 0,0 1 0,0-1 0,5 1 0,3 1 54,1-1 1,-1-1-1,1 0 0,-1 0 0,1-1 0,13-2 0,-11 0-3,1 0-1,-1-1 1,0 0-1,0-1 1,0-1-1,0 0 1,-1-1-1,24-14 1,-27 14-42,0-1 0,-1 0 0,0-1 0,-1 0 0,0-1 0,0 0 0,-1 0 0,0 0 0,0-1 0,-1 0 0,8-18 0,-9 18 0,-1-1-1,0 0 1,-1 0-1,0 0 0,-1-1 1,-1 1-1,1-17 0,-1 24-56,-1 1 0,-1-1-1,1 1 1,0-1 0,-1 1-1,0 0 1,1-1 0,-2 1-1,1 0 1,0-1-1,0 1 1,-1 0 0,0 0-1,0 0 1,0 0 0,0 1-1,0-1 1,0 0-1,-1 1 1,1 0 0,-1-1-1,0 1 1,0 0 0,0 0-1,0 1 1,0-1-1,0 1 1,-4-2 0,2 1-64,0 2 0,-1-1 1,1 0-1,0 1 1,0 0-1,0 0 0,0 1 1,0 0-1,0-1 0,0 2 1,0-1-1,0 0 1,0 1-1,0 0 0,1 0 1,-1 1-1,1-1 1,-8 7-1,4-4-399,0 1 1,1 0-1,0 0 1,1 1-1,-1 0 1,1 0-1,1 1 1,-1-1-1,-6 14 1,9-14-44,1-1 0,0 1 1,0 0-1,0 0 0,1-1 1,0 1-1,1 0 1,-1 0-1,1 1 0,1-1 1,-1 0-1,1 0 0,0-1 1,1 1-1,0 0 1,0 0-1,0-1 0,1 1 1,0-1-1,0 1 0,1-1 1,-1 0-1,1-1 1,9 11-1,4 4-911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53.20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220 0 5312,'-5'2'309,"-1"-1"-1,1 1 1,-1 0 0,1 0 0,0 1 0,0 0-1,-6 4 1,-10 5 133,5-5 293,1 1 0,-1 0 1,2 1-1,-1 1 0,1 0 1,1 1-1,-16 15 0,27-24-614,0 0-1,1 1 0,-1-1 1,0 0-1,1 1 0,0-1 1,-1 1-1,1-1 1,0 1-1,0 0 0,1-1 1,-1 1-1,0 0 0,1-1 1,0 1-1,-1 0 0,2 4 1,-1-4-48,0-1 1,1 0-1,-1 0 1,1 0-1,0 0 0,0 0 1,0 0-1,0 0 1,0 0-1,0 0 1,0-1-1,1 1 1,-1 0-1,1-1 1,-1 1-1,1-1 0,0 0 1,-1 1-1,1-1 1,0 0-1,0 0 1,3 1-1,4 2 85,-1-2 0,1 1 0,0-1 0,0-1 0,0 0 1,0 0-1,0-1 0,17-1 0,-5-1 315,-1-1 0,38-11 1,-47 11-332,-1-1-1,0 0 1,1 0 0,-1-1 0,-1 0 0,1-1 0,-1 0 0,0 0-1,9-10 1,-17 15-144,0 0-1,1 0 0,-2 0 1,1 0-1,0 0 0,0 0 0,0-1 1,0 1-1,-1 0 0,1-1 1,-1 1-1,1 0 0,-1-1 1,1 1-1,-1-1 0,0 1 0,0-1 1,0 1-1,0-1 0,0 1 1,0-1-1,0 1 0,0 0 0,0-1 1,-1 1-1,1-1 0,-1 1 1,1-1-1,-1 1 0,1 0 1,-1-1-1,0 1 0,0 0 0,0 0 1,0 0-1,0-1 0,0 1 1,0 0-1,0 0 0,0 0 1,-2-1-1,-3-2-89,-1 0 0,1 0 0,-1 0 0,0 1 0,0 0 0,-11-4 0,6 4-324,-1 0 0,1 1 0,-1 1 0,1 0 0,-1 0 0,-14 2 0,15 0-792,0 1 0,0 0 0,-18 6 0,14 0-1064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54.3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35 506 3328,'0'0'49,"0"-1"0,0 1 0,0-1 0,0 1 0,0 0 0,0-1 0,0 1 0,0 0 0,0-1 0,12-22 10286,-12 23-10278,-6 4 1015,-8 10-421,13-13-456,-2 3-77,0 0 1,1 1-1,-1-1 1,1 1-1,0-1 1,0 1-1,0 0 1,0 0-1,1 0 1,0 0-1,0 0 1,0 0 0,1 0-1,0 9 1,0-11-71,0 1 0,1 0 0,-1 0 0,1-1 0,0 1 1,0 0-1,1-1 0,-1 1 0,1-1 0,-1 1 0,1-1 0,0 0 1,1 1-1,-1-1 0,0 0 0,1-1 0,0 1 0,-1 0 0,1-1 1,5 3-1,-5-3-15,0-1 1,0 0 0,0 0-1,1 0 1,-1 0 0,0 0-1,1-1 1,-1 1 0,0-1-1,1 0 1,-1 0 0,1-1-1,-1 1 1,0 0 0,1-1-1,4-2 1,0 1 7,0-1-1,0 0 1,0-1 0,-1 1-1,13-10 1,-13 8 76,0-1 1,-1 1 0,0-1 0,0-1-1,9-12 1,-12 15-93,-1 0 0,1 0 0,-1-1 1,0 1-1,0-1 0,0 1 0,-1-1 0,0 0 0,0 0 0,0 1 1,0-9-1,-1 7-74,0 0 0,0 0 0,-1 0 0,0 1 0,0-1 0,-4-9-1,5 14 2,-1-1-1,1 1 0,-1-1 0,0 1 0,0 0 0,0-1 0,0 1 0,0 0 1,0-1-1,0 1 0,0 0 0,0 0 0,0 0 0,-1 0 0,1 0 0,-1 0 0,1 1 1,0-1-1,-1 0 0,1 1 0,-1-1 0,1 1 0,-1-1 0,0 1 0,1 0 1,-1 0-1,-1 0 0,-1 0-120,5 1 106,9 2 153,17 1 270,-20-4-254,-1-1-1,0 0 1,0-1-1,0 1 1,0-1-1,0-1 1,0 1-1,0-1 1,-1 0-1,1 0 1,-1 0-1,0-1 1,0 0-1,0 0 1,5-5-1,0-1-24,-1-1-1,0 1 1,-1-2-1,0 1 1,13-25-1,24-62-120,45-86-32,-88 181 46,-1 0 0,2-1-1,-1 1 0,0-1 0,6-5 1,-8 9 16,0-1 1,1 1 0,-1 0 0,1-1 0,-1 1-1,1 0 1,-1-1 0,1 1 0,-1 0-1,1-1 1,-1 1 0,1 0 0,-1 0-1,1 0 1,0-1 0,-1 1 0,1 0 0,-1 0-1,1 0 1,0 0 0,-1 0 0,1 0-1,-1 0 1,1 0 0,-1 0 0,1 1 0,0-1-1,-1 0 1,1 0 0,-1 0 0,1 1-1,-1-1 1,1 0 0,-1 1 0,1-1 0,-1 0-1,1 1 1,-1-1 0,1 1 0,-1-1-1,0 1 1,1-1 0,-1 1 0,4 5-33,-1-1 1,0 1 0,0-1-1,0 1 1,-1 0 0,0 0-1,2 9 1,6 49-165,-6-38 161,20 187 64,-4 299 0,-25-402 41,4-95 49,-1-1-1,-1 0 0,-1 0 0,0 0 0,-9 20 0,12-31-70,0 0 0,0-1 0,-1 1 0,1-1 0,-1 0 0,0 1 0,1-1 0,-1 0 0,0 0 0,0 0 0,-1 0 0,1 0 0,0-1 0,-1 1 0,1-1 0,-1 1 0,1-1 0,-1 0 0,-4 1 0,4-1-10,-1-1 1,1 0 0,0 0 0,0 0 0,0 0 0,-1-1 0,1 1 0,0-1 0,0 0 0,0 0 0,0 0 0,0 0-1,0-1 1,0 1 0,0-1 0,0 1 0,-2-3 0,2 1-23,0 1 0,0 0 0,0-1 0,1 1 0,-1-1 0,1 0-1,0 0 1,-1 0 0,1 0 0,1 0 0,-1 0 0,0-1 0,1 1 0,0-1 0,-1 1 0,2-1 0,-1 1 0,0-1-1,1 0 1,-1 1 0,1-1 0,0 0 0,0 0 0,1 1 0,-1-1 0,1 0 0,0 1 0,1-5 0,4-9-52,0 1 0,1 1 0,1-1 0,16-24 0,-23 39 45,9-14-556,2 0 0,-1 0 0,2 1 0,0 0 0,0 1 0,2 1 0,-1 0-1,1 1 1,1 1 0,0 0 0,1 1 0,20-8 0,34-7-3608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59.3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4 934 2560,'0'0'40,"0"0"1,-1 1-1,1-1 0,0 0 1,0 0-1,0 0 1,0 0-1,-1 0 0,1 0 1,0 0-1,0 1 1,0-1-1,0 0 0,0 0 1,0 0-1,-1 0 1,1 1-1,0-1 0,0 0 1,0 0-1,0 0 0,0 0 1,0 1-1,0-1 1,0 0-1,0 0 0,0 0 1,0 1-1,0-1 1,0 0-1,0 0 0,0 0 1,0 0-1,0 1 1,0-1-1,0 0 0,7 5 3000,-5-4-2612,0 0 1,0-1-1,1 1 1,-1-1 0,0 0-1,0 1 1,3-1-1,2-1-49,0-1 0,0 1-1,-1-1 1,1-1 0,-1 1 0,13-7-1,-3-2 167,18-13 0,-14 9-195,26-17 150,-6 5-183,-2-2 0,63-60 0,-48 28-165,51-76 0,-16 16-54,85-133 49,-164 239-75,9-22 0,-16 33-61,0-1-1,-1 1 1,1-1 0,-1 0-1,0 1 1,-1-1 0,1 0-1,-1 0 1,0-6-1,0 10-19,0 0 0,0 0 0,-1 0 0,1 0 0,0 0 0,0 0 0,-1 0 0,1 0 0,0 0 0,-1 0 0,1 0-1,-1 0 1,1 0 0,-1 1 0,0-1 0,1 0 0,-1 0 0,0 1 0,1-1 0,-1 0 0,0 1 0,0-1 0,-1 0-1,0 0-7,0 1-1,0-1 1,0 1-1,1 0 1,-1 0-1,0 0 1,0 0-1,0 0 1,0 0-1,0 0 1,-3 1-1,-3 1-17,0 1 1,0 0-1,0 0 0,-11 7 0,9-3 90,1-1 0,0 2 1,0-1-1,0 1 0,1 1 0,0 0 1,1 0-1,0 0 0,0 1 0,1 0 1,-7 15-1,-4 13 303,-22 70-1,35-92-237,-61 205 807,56-179-723,1 0 1,2 1-1,0 56 0,6-86-64,1-1 0,3 23-1,-3-31-82,0 1 0,1 0 0,-1-1 0,1 1 0,0-1 0,0 0 0,0 1 0,1-1 0,-1 0 0,5 4 0,-6-7-32,1 1 1,-1-1-1,1 0 0,-1 0 1,1 0-1,0 0 1,0 0-1,-1 0 0,1-1 1,0 1-1,0 0 1,0-1-1,0 0 1,0 1-1,0-1 0,0 0 1,0 0-1,0 0 1,0 0-1,0 0 0,0-1 1,0 1-1,0-1 1,0 1-1,0-1 1,2-1-1,6-2 67,1-1 0,-1-1 0,14-10 0,-9 6-42,111-63 169,3-2-204,-122 70 16,0 0 1,0-1-1,5-6 0,13-10-262,-30 28 205,0 0 1,1-1 0,-1 2 0,2-1 0,-1 0-1,0 1 1,1 0 0,1-1 0,-1 1 0,-2 11-1,5-15 47,-1 1-1,1-1 0,0 1 0,0-1 0,0 0 0,1 1 0,-1-1 1,1 1-1,0-1 0,0 0 0,0 1 0,0-1 0,1 0 1,3 6-1,-4-8-4,0 1 1,1-1 0,-1 1-1,1-1 1,-1 0 0,1 0-1,0 0 1,-1 0 0,1 0-1,0 0 1,0 0 0,0 0-1,-1-1 1,1 1 0,0-1-1,0 1 1,0-1-1,0 0 1,0 0 0,0 0-1,0 0 1,0 0 0,0 0-1,0-1 1,0 1 0,3-1-1,9-4 1,-1 0 1,1-1-1,-1 0 0,0-1 0,16-11 0,-3 2 136,-12 8-157,19-18 0,9-5-222,-42 31 209,1-1 0,0 1 0,-1-1 0,1 1 1,0-1-1,0 1 0,0-1 0,0 1 0,0 0 1,-1 0-1,1-1 0,0 1 0,0 0 1,0 0-1,0 0 0,0 0 0,0 0 0,0 0 1,0 0-1,0 0 0,0 0 0,0 1 0,1-1 1,-1 1 12,0 0 0,0 0 1,-1-1-1,1 1 1,0 0-1,-1 0 1,1 0-1,0 0 0,-1 0 1,1 0-1,-1 0 1,0 0-1,1 0 1,-1 0-1,0 0 1,1 2-1,-1 4 52,1 0 0,-1 0 0,0-1 0,0 1 0,-2 9 0,-2 2-22,2-11 67,1 1 1,0-1-1,-1 8 1,2-16 187,-1 1-277,1-1 0,0 1 0,0 0 0,0 0 0,0 0 0,0 0 0,0-1 0,0 1 1,0 0-1,0 0 0,0 0 0,0-1 0,0 1 0,0 0 0,0 0 0,0 0 0,0 0 0,0-1 1,0 1-1,0 0 0,0 0 0,0 0 0,0-1 0,0 1 0,0 0 0,0 0 0,0 0 0,0 0 1,0-1-1,1 1 0,-1 0 0,0 0 0,0 0 0,0 0 0,0 0 0,0-1 0,1 1 1,-1 0-1,0 0 0,0 0 0,1 0 0,11-16-27,-6 7 38,1 0 0,0 1 0,9-9 0,-15 17-15,14-14-46,1 2 1,25-16-1,-37 25 24,0 1 0,1-1 0,0 1-1,-1 0 1,1 1 0,0-1 0,0 1 0,0 0 0,0 0 0,1 0 0,-1 1 0,0 0 0,0 0 0,0 0 0,6 1 0,-10 0 17,0-1 0,-1 0-1,1 0 1,-1 0 0,1 0 0,0 1 0,-1-1 0,1 0 0,-1 1 0,1-1 0,-1 0 0,1 1 0,0-1 0,-1 1 0,0-1 0,1 1 0,-1-1-1,1 1 1,-1-1 0,0 1 0,1-1 0,-1 1 0,0 0 0,1-1 0,-1 1 0,0-1 0,0 1 0,0 0 0,0-1 0,0 1 0,0 0 0,0-1 0,0 1-1,0 0 1,0-1 0,0 1 0,0 0 0,0-1 0,0 1 0,0-1 0,-1 1 0,1 0 0,0-1 0,0 1 0,-1 0 0,-2 5 11,0-1 1,0 1 0,-8 8 0,8-9 1,-17 14 299,15-14-51,17-13-152,5-3-140,0 0 0,1 2 0,0 0 0,1 1 0,0 1 0,0 0 0,37-7 0,-54 14 26,0 0 0,0 0 0,-1 0 0,1 0 0,0 0 0,0 0 0,0 0 0,-1 1 0,1-1 1,0 1-1,0-1 0,-1 1 0,1 0 0,0-1 0,-1 1 0,1 0 0,0 0 0,-1 0 0,0 0 0,1 1 0,-1-1 0,0 0 0,1 1 0,1 2 0,-1 0 5,1 0-1,-1 0 1,0 0-1,-1 0 1,1 0-1,-1 1 0,0-1 1,2 8-1,-3-8 19,1-1-1,-1 0 1,1 0-1,0 1 1,1-1-1,-1 0 0,0 0 1,1 0-1,0-1 1,-1 1-1,1 0 1,0 0-1,1-1 1,2 4-1,-3-6 27,-1 1-1,1-1 1,-1 0-1,1 0 1,-1 1 0,0-1-1,1 0 1,-1 0 0,1 0-1,-1-1 1,1 1-1,-1 0 1,1 0 0,-1-1-1,1 1 1,1-2-1,3 0 47,0 1-82,0-2 0,0 1-1,0-1 1,0 1-1,-1-2 1,1 1 0,-1 0-1,5-5 1,11-7 64,6-6 14,-20 15-127,0 1 1,1 0-1,9-6 1,-11 7-154,-2 3 0,-5 10 63,-1 5 182,1 1-1,0 23 0,1-30-42,0-6 8,0 0 1,1-1-1,-1 1 1,0-1-1,1 1 1,-1 0-1,1-1 1,-1 1-1,1-1 1,0 0-1,0 1 1,0-1-1,2 3 1,0 0 94,-2-3-107,-1-1 0,1 0 0,0 0 0,0 0 0,0 0 0,0 0 0,0 0 0,-1 0-1,1 0 1,0 0 0,0 0 0,0 0 0,0-1 0,-1 1 0,1 0 0,0-1 0,0 1 0,-1 0 0,1-1 0,0 1 0,1-2 0,-2 2 13,14-8 98,-1-1 1,13-12-1,7-4 18,-3 4-121,0-2 0,-2-1 0,-1-2 0,-1 0 0,-2-2 0,0 0 0,-2-2 0,36-63 1,8-42 48,-6 10 90,-29 54-668,-31 69 219,-4 5 200,-5 9 66,-4 19-29,0 2-1,2-1 1,2 2-1,-8 46 1,8-33 46,-22 185 361,30-150-1672,1-49-4687,-32-51-7048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2:59.6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262 44 8896,'-14'-29'3296,"19"26"-2560,4-5-224,1 8 640,8-4-736,3 4 480,11 4-544,5 4-320,7 4-32,1 4 32,-5 4 0,-3 0-1088,-11 0 608,-2-5-2400,-8 2 1600,-6-1-3168</inkml:trace>
  <inkml:trace contextRef="#ctx0" brushRef="#br0" timeOffset="1">29 47 6656,'-23'-32'2464,"18"37"-1920,5-1-160,5 4-1728,5 4-224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00.1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27 6048,'-28'-15'2240,"38"10"-1728,11-2-160,3 7-1376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01.2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308 55 3904,'-1'-3'226,"0"1"0,1 0 0,-1 0 0,0 0 1,0-1-1,-1 1 0,1 0 0,0 0 0,-2-1 0,-2-6 1856,4 9-1966,1-1 0,0 0 1,-1 1-1,1-1 0,-1 0 1,1 1-1,-1-1 1,1 1-1,-1-1 0,1 1 1,-1-1-1,1 1 0,-1 0 1,0-1-1,1 1 0,-1 0 1,-1-1-1,-2-1 211,-1 0-1,1 0 1,-1 0 0,0 1-1,0 0 1,0 0 0,0 0 0,0 0-1,0 1 1,0 0 0,0 0-1,-10 2 1,9-1-192,0 1-1,-1 0 1,1 0 0,0 1 0,0-1 0,0 2-1,0-1 1,1 0 0,-10 9 0,5-4 18,2 1 0,-1 0 0,1 1 0,0 0 1,1 0-1,0 1 0,-10 21 0,4-2 312,-17 58-1,25-71-361,0 1 0,1 0 0,1 0 0,1 1 1,1-1-1,1 33 0,1-44-73,0-1 0,0 1 0,0-1 0,1 1 0,0-1 0,0 0 0,1 0 0,-1 0 0,1 0 0,1 0 1,-1 0-1,1-1 0,0 0 0,0 1 0,1-2 0,-1 1 0,1 0 0,0-1 0,0 0 0,1 0 0,-1-1 0,8 5 0,11 1 30,-1-1 0,1-1 0,1 0 0,-1-2 0,28 2 0,-12-1 23,-5-1 18,1 0 0,60-2 0,-74-5-16,-1 0 1,0-1-1,0-1 1,0-1-1,36-14 1,-36 11-23,-1-1 0,0-1 0,0 0 0,-1-2 1,-1 0-1,24-21 0,-35 27-50,-1 0 1,0-1-1,0 0 1,-1 0-1,1 0 1,-2-1-1,1 1 1,-1-1-1,0 0 1,0-1-1,-1 1 1,-1-1 0,1 1-1,-1-1 1,-1 0-1,1 0 1,-2 0-1,1-14 1,-2 11-1,-1 0 1,0 0 0,-1 0 0,-1 1-1,1-1 1,-2 1 0,1-1-1,-2 1 1,0 1 0,0-1 0,0 1-1,-2 0 1,1 0 0,-1 1-1,0 0 1,-1 1 0,0 0 0,-1 0-1,0 0 1,0 2 0,0-1-1,-1 1 1,0 1 0,0 0 0,0 0-1,-1 1 1,-13-3 0,7 3-75,-1 1 1,1 1 0,0 0-1,-1 1 1,-27 3 0,39-1-83,0 0 1,0 1-1,1 0 1,-1 0-1,1 0 1,0 1 0,-12 6-1,14-6-112,0-1 0,0 1 0,1 1 0,-1-1 0,1 1 0,-1-1 0,1 1 1,1 0-1,-1 0 0,0 0 0,1 0 0,-3 7 0,3-5-153,0 1 0,0-1 0,1 1 0,-1 0 1,1 0-1,1 0 0,0 0 0,0 0 0,0 0 1,0 0-1,1 0 0,1-1 0,-1 1 0,1 0 0,0 0 1,5 10-1,14 24-1464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01.6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20 6880,'-6'-6'794,"-1"-1"418,7 7-1148,0 0 0,0 0-1,0-1 1,0 1-1,0 0 1,0 0-1,0-1 1,0 1 0,0 0-1,0 0 1,0-1-1,0 1 1,0 0 0,0-1-1,0 1 1,0 0-1,1 0 1,-1-1-1,0 1 1,0 0 0,0 0-1,0 0 1,0-1-1,1 1 1,-1 0 0,0 0-1,0 0 1,1-1-1,1 2 449,-1 0 0,1 0 0,0 0 0,-1 0 0,1 0 0,-1 0 0,0 0 1,3 4 340,10 10 34,0 1 1,-2 0 0,0 1 0,13 25 0,-15-25-626,0-1 1,0 0 0,1-1 0,1 0 0,23 22-1,27 18-560,-54-48-1327,3 2-3064,-9-8 3907,4 2 1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02.6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17 131 3392,'-16'0'9258,"16"1"-9076,-1-1-1,1 1 0,0 0 1,0-1-1,0 1 0,0-1 1,0 1-1,0 0 0,1-1 1,-1 1-1,0-1 0,0 1 1,0-1-1,0 1 0,1 0 1,0 0-46,1 1 0,-1-1 0,1 0 1,0 0-1,-1 0 0,1 0 1,0 0-1,-1 0 0,1-1 1,0 1-1,0 0 0,0-1 1,0 0-1,0 1 0,2-1 0,4 0 110,-1 0-1,1-1 1,9-2-1,259-56 1575,13-3-1455,-216 51-466,145-6 1,-195 17-300,1 1 0,-1 0 0,0 2 0,46 12 0,-66-15 140,0 1 0,0 0-1,0 1 1,0-1 0,0 0 0,-1 1-1,1 0 1,0 0 0,-1 0 0,1 0 0,-1 0-1,3 4 1,-4-5 39,0 0 1,-1 0-1,1 0 1,-1 0-1,1 0 0,-1 0 1,0 1-1,1-1 0,-1 0 1,0 0-1,0 0 0,0 1 1,0-1-1,0 0 0,0 0 1,0 0-1,0 1 0,-1-1 1,1 0-1,0 0 1,-1 0-1,1 1 0,-1-1 1,1 0-1,-1 0 0,1 0 1,-1 0-1,0 0 0,0 0 1,1 0-1,-1-1 0,0 1 1,-1 1-1,-2 2-532,0-1-1,-1 0 1,-8 6 0,-17 5-2127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03.1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386 16 5568,'-2'-11'1545,"8"6"-589,-26 22 6309,-18 24-6254,23-24 89,-133 162 1300,118-142-2246,-11 20-207,-47 82 0,86-137-173,1 0 1,0 0 0,0 0-1,0 0 1,0 0 0,0 1-1,1-1 1,-1 0 0,1 1-1,-1 4 1,1-7 118,0 0 0,0 1 0,0-1 0,0 0 1,0 1-1,0-1 0,1 0 0,-1 0 0,0 1 0,0-1 0,0 0 0,0 0 1,1 1-1,1 1-1069,-1-2 1069,-1 0 0,0 0 0,1 0 0,0 0-241,1 0 0,-1 0 0,1 0 0,-1 0 0,0 0 0,1 0 0,-1-1-1,0 1 1,1-1 0,1 0 0,15-7-1785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75 117 1824,'-1'1'144,"0"-1"-1,0 0 1,0 0-1,0 1 1,0-1 0,0 0-1,0 1 1,0-1-1,0 1 1,0-1 0,0 1-1,-13 6 5766,13-6-5537,0 1 0,1-1-1,-1 0 1,0 0 0,0 1 0,0-1 0,0 0 0,0 0 0,-1 0 0,1 0 0,0-1 0,0 1-1,-1 0 1,-1 1 0,9-19 1713,19-11-890,-19 20-1107,1 1 0,0 0 0,0 0 0,0 1 0,1-1 1,0 2-1,1-1 0,-1 1 0,14-5 0,-8 3-70,1 2 1,0 0-1,1 0 1,-1 1 0,18-1-1,-28 4-13,0 1 1,-1 0-1,1 0 0,0 0 1,0 1-1,0-1 0,-1 1 1,1 0-1,0 0 0,-1 1 1,1 0-1,-1-1 0,1 2 1,5 3-1,-9-5 9,0 0-1,0 0 0,0 0 1,0 0-1,0 1 1,0-1-1,-1 0 1,1 1-1,-1-1 0,1 1 1,-1-1-1,1 1 1,-1-1-1,0 0 1,0 1-1,0-1 0,0 1 1,0-1-1,0 1 1,0 2-1,-9 32 137,8-32-161,-19 59 48,-4-2-1,-2-1 1,-3 0-1,-2-2 1,-54 75-1,67-109 79,-1-1-1,-2-1 1,-24 21 0,32-29 215,10-8-88,10-7 130,12-9-330,16-6 310,-23 12-195,-4 1-97,0 0 0,0 1 1,0 0-1,0 1 0,1-1 0,-1 1 1,1 1-1,8 0 0,54 6-1207,-63-5-867,-1 0 0,1 0-1,0-1 1,0 0-1,0-1 1,11-2-1,10-1-2059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03.4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57 7392,'-1'-1'135,"1"0"1,-1-1-1,1 1 1,-1 0-1,1 0 1,0 0-1,-1 0 1,1-1-1,0 1 0,0 0 1,0 0-1,0-1 1,0 1-1,0 0 1,0 0-1,1-1 1,-1 1-1,0 0 1,1 0-1,-1 0 1,1 0-1,0-2 0,0 2 50,0-1-1,1 1 1,-1-1-1,1 1 1,-1-1-1,1 1 1,0 0-1,-1 0 1,1 0-1,0 0 0,0 0 1,0 0-1,0 0 1,4-1-1,9-1 338,0 1-1,0 0 0,1 1 1,-1 0-1,1 2 0,21 2 1,-18-1-284,34 2 605,0 3-1,75 20 1,-93-17-557,0 2-1,0 1 1,-1 2 0,48 29 0,-63-31-315,0 1-1,-1 1 1,-1 1-1,0 0 0,-1 2 1,-1-1-1,0 2 1,-2 0-1,0 1 1,19 38-1,-26-43-1374,-1 0-1,6 23 1,-5-14-905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09.9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6 404 4224,'0'0'36,"0"-1"0,0 1 0,-1 0 0,1 0-1,0 0 1,0 0 0,0 0 0,-1 1 0,1-1 0,0 0 0,0 0 0,0 0 0,-1 0 0,1 0 0,0 0 0,0 0 0,0 0 0,-1 0-1,1 0 1,0 1 0,0-1 0,0 0 0,0 0 0,0 0 0,-1 0 0,1 1 0,0-1 0,0 0 0,0 0 0,0 0 0,0 0-1,0 1 1,0-1 0,0 0 0,0 0 0,0 0 0,-1 1 0,1-1 0,0 0 0,0 0 0,0 0 0,0 1 0,0-1 0,1 0 0,-1 0-1,0 0 1,0 1 0,0-1 0,0 0 0,2 10 4328,-2-9-4260,0-1 0,-1 1 1,1-1-1,0 1 0,0-1 1,0 1-1,0-1 0,0 1 1,0-1-1,0 1 0,0 0 1,0-1-1,0 1 0,1-1 1,-1 1-1,0-1 0,0 1 0,0-1 1,1 1-1,-1-1 0,0 1 1,0-1-1,1 0 0,-1 1 1,0-1-1,1 1 0,-1-1 1,1 0-1,-1 1 0,1-1 1,0 0 17,0 1 0,0-1 0,0 0 0,0 0 0,0 0 0,0 0 0,0-1 0,0 1 0,0 0 0,0 0 0,0-1 0,0 1 0,0 0 0,1-1 0,4-2 261,0-1 0,-1 1 1,11-9-1,32-33 280,-2-1 0,75-98 0,-78 90-464,-24 32-264,26-41 0,-18 26-452,-36 50 234,-10 40 447,3 0 0,-20 110-1,34-151-150,0 1-1,1 0 0,1 0 1,0-1-1,1 14 1,-1-24 17,0-1 1,1 1-1,-1-1 1,0 0-1,0 1 1,1-1-1,-1 1 1,0-1-1,1 0 1,0 1-1,-1-1 1,1 0-1,0 1 1,-1-1 0,1 0-1,0 0 1,0 0-1,0 0 1,0 0-1,0 0 1,1 0-1,-1 0 1,0 0-1,2 0 1,-1 0 7,0-1 1,0 1 0,0-1 0,0 0 0,1 0-1,-1 0 1,0 0 0,0 0 0,1 0-1,-1 0 1,0-1 0,0 1 0,0-1 0,3-1-1,3-1 12,0-1-1,0 0 1,0-1-1,0 1 0,-1-2 1,12-9-1,-6 2 2,-2 0-1,1-2 1,15-25-1,23-50-27,-41 70-34,-2 9-132,0 0 1,14-18 0,-21 29 137,0-1 0,0 1-1,1 0 1,-1-1 0,0 1 0,0 0 0,1-1 0,-1 1-1,0 0 1,1-1 0,-1 1 0,0 0 0,1 0-1,-1-1 1,0 1 0,1 0 0,-1 0 0,1 0 0,-1-1-1,1 1 1,-1 0 0,0 0 0,1 0 0,-1 0-1,1 0 1,-1 0 0,1 0 0,-1 0 0,0 0 0,1 0-1,-1 0 1,1 0 0,-1 0 0,1 1 0,-1-1-1,0 0 1,1 0 0,-1 0 0,1 0 0,-1 1 0,0-1-1,1 0 1,-1 1 0,0-1 0,1 0 0,-1 0-1,0 1 1,0-1 0,1 1 0,-1-1 0,0 0 0,0 1-1,1 0 1,9 25 23,-10-24-12,6 22-11,-2 0-1,-1 1 1,0-1 0,-2 1-1,-2 31 1,0-51 33,1 1 1,-1-1-1,-1 1 1,1-1-1,-1 0 0,1 0 1,-1 1-1,-1-1 1,1-1-1,-7 10 0,8-12 0,0-1 0,0 1 0,-1-1 0,1 1 0,-1-1 0,1 1 0,-1-1 0,0 0 0,1 0-1,-1 0 1,0 0 0,0 0 0,0 0 0,0 0 0,0-1 0,0 1 0,0-1 0,0 1 0,0-1-1,0 0 1,0 0 0,0 0 0,0 0 0,0 0 0,0 0 0,0 0 0,0-1 0,0 1 0,0-1 0,0 0-1,-3 0 1,3 0-34,0 0 0,0 0-1,0 0 1,0-1 0,0 1-1,0 0 1,0-1-1,0 1 1,1-1 0,-1 0-1,0 0 1,-2-3 0,4 4-10,0 0-1,-1 0 1,1 0 0,0 0 0,0 0 0,0 0 0,-1 0 0,1 0 0,0 0 0,0 0 0,0 0 0,1 0 0,-1 0-1,0 0 1,0 0 0,1 0 0,-1 0 0,0 0 0,1 0 0,-1 0 0,1 0 0,-1 1 0,1-1 0,-1 0 0,1 0-1,0 0 1,-1 1 0,1-1 0,0 0 0,1-1 0,1 0 7,0 0 0,-1 0 0,1 0 0,0 0 0,0 0 0,0 0 0,0 1 1,1 0-1,-1-1 0,0 1 0,0 1 0,1-1 0,-1 0 0,1 1 0,-1-1 0,1 1 0,-1 0 0,6 1 0,1 1-212,1 0 0,-1 1-1,0 0 1,15 8 0,-12-6-332,-9-3-8,1 0 1,-1 1 0,0-1-1,1 1 1,-1 0 0,0 0-1,-1 1 1,7 6-1,12 18-6289,-21-26 5987,9 7-1868,-2-5 646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10.3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32 6816,'-18'-12'2528,"18"4"-1984,0-4-128,10 12-736,-2 0-2688,6 3 1664,4 2-1888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13.0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166 718 2304,'5'-16'1150,"1"0"2535,-6 15-3548,0 1 1,0-1-1,0 1 0,0-1 0,-1 1 1,1-1-1,0 1 0,0-1 1,0 0-1,-1 1 0,1-1 0,0 1 1,-1-1-1,1 1 0,0 0 0,-1-1 1,1 1-1,-1-1 0,1 1 0,0 0 1,-1-1-1,1 1 0,-1 0 0,1-1 1,-1 1-1,1 0 0,-1 0 0,0-1 1,0 1-12,0 0 1,0 0 0,0 0 0,0 0 0,0 0-1,0 0 1,0 0 0,0 1 0,0-1-1,0 0 1,0 0 0,0 1 0,0-1-1,0 0 1,1 1 0,-1-1 0,0 1 0,0 0-1,-1 0 1,-14 14 714,6-3-503,1 1 0,0 0 1,1 1-1,1 0 1,-10 23-1,1-1 26,8-22-224,-26 64 161,31-71-282,1 0 1,0 0-1,0 0 0,1 0 1,0 0-1,0 0 1,0 1-1,1-1 0,1 8 1,-1-15-2,0 1 1,0 0 0,1 0-1,-1 0 1,0-1 0,0 1-1,1 0 1,-1 0 0,0-1-1,1 1 1,-1 0 0,1 0-1,-1-1 1,1 1-1,-1-1 1,1 1 0,-1 0-1,1-1 1,0 1 0,-1-1-1,1 0 1,0 1 0,0-1-1,-1 1 1,1-1 0,0 0-1,0 0 1,-1 1 0,1-1-1,0 0 1,0 0-1,0 0 1,0 0 0,-1 0-1,1 0 1,0 0 0,0 0-1,0 0 1,-1 0 0,1-1-1,0 1 1,0 0 0,0-1-1,0 1 1,3-2 17,0 0 1,0 1-1,0-1 1,0-1-1,0 1 1,-1 0-1,4-4 0,3-4-61,-1-1-1,0 0 0,-1-1 1,0 0-1,0 0 0,-2-1 1,10-24-1,17-30-686,-36 87 179,0-5 642,1 0-1,1 1 1,1-1 0,3 30 0,-3-41-101,1 0 0,-1 0 0,1 0 0,0 0 0,1 0 0,-1 0 0,1-1 0,0 1 0,0 0 0,0-1 0,0 0 1,0 1-1,1-1 0,-1 0 0,1 0 0,0 0 0,0-1 0,0 1 0,1-1 0,-1 0 0,0 1 0,1-1 0,0-1 0,-1 1 0,6 1 0,-2-1 62,1 1-1,-1-2 0,1 1 0,0-1 0,0 0 1,0-1-1,0 0 0,0 0 0,-1-1 0,1 1 1,0-2-1,8-2 0,0-1-71,0-1-1,0 0 1,-1-2-1,0 0 1,0 0-1,-1-2 1,0 0-1,-1 0 1,0-1-1,0-1 0,-1 0 1,-1-1-1,0 0 1,-1 0-1,0-1 1,9-19-1,11-20-34,-2-2 0,-3-1-1,-2 0 1,24-92 0,-30 70-179,-4-1 0,-3 0 0,0-103 0,-9 177 161,-1 0 0,-1 0 0,1 0 0,-1 0 1,0 0-1,-2-7 0,3 12 49,0 0 1,0 0 0,0 0-1,0-1 1,0 1-1,0 0 1,0 0-1,0 0 1,0 0 0,0 0-1,0-1 1,0 1-1,0 0 1,0 0-1,0 0 1,-1 0 0,1-1-1,0 1 1,0 0-1,0 0 1,0 0-1,0 0 1,0 0-1,-1 0 1,1 0 0,0 0-1,0 0 1,0-1-1,0 1 1,-1 0-1,1 0 1,0 0 0,0 0-1,0 0 1,0 0-1,-1 0 1,1 0-1,0 0 1,0 0 0,0 0-1,-1 0 1,1 0-1,0 0 1,0 0-1,0 1 1,0-1 0,0 0-1,-1 0 1,1 0-1,0 0 1,0 0-1,0 0 1,0 0 0,0 0-1,-1 1 1,1-1-1,-6 11-134,5-11 131,-14 35-64,-18 67 1,19-55 372,-9 24 68,-21 70 201,35-104-414,-9 70 1,14-63 3,3 67 1,3-85-12,1 0 0,1-1 1,14 49-1,-16-69-87,-1 0 1,1 0-1,0-1 1,0 1-1,0-1 1,5 6-1,-6-9-41,0 0-1,-1 0 1,1 0-1,0-1 1,0 1-1,0 0 1,0 0 0,0-1-1,0 1 1,0-1-1,0 1 1,0-1-1,1 0 1,-1 1-1,0-1 1,0 0 0,0 0-1,0 1 1,1-1-1,-1 0 1,0 0-1,0 0 1,0-1-1,1 1 1,-1 0-1,0 0 1,0-1 0,0 1-1,0-1 1,0 1-1,2-1 1,2-2 15,0 0 0,0-1 1,-1 1-1,1-1 0,-1 0 1,1 0-1,-1-1 0,0 1 1,-1-1-1,5-7 0,5-10 73,11-24-1,-19 34-81,57-135 91,-60 142-80,-1 1-1,0-1 1,0 0-1,-1-6 1,4-12-273,-3 15 73,-1 7 151,0 1 0,0-1-1,0 1 1,0-1 0,0 1 0,0-1 0,0 1 0,0-1 0,0 1 0,0-1 0,1 1 0,-1-1 0,0 1 0,0-1-1,0 1 1,1-1 0,-1 1 0,0 0 0,1-1 0,-1 1 0,0-1 0,1 1 0,0-1 0,8-3 54,0 0 0,0 0 0,1 1 0,-1 1 0,1-1 0,0 1 1,0 1-1,0 0 0,12 0 0,-14 1-51,0 1-1,1-1 1,-1 2-1,0-1 1,0 1 0,12 4-1,-18-5 17,0 0-1,1-1 0,-1 1 1,0 1-1,0-1 1,0 0-1,0 0 0,0 1 1,-1-1-1,1 1 1,0 0-1,-1-1 0,1 1 1,-1 0-1,1 0 0,-1 0 1,0 0-1,0 0 1,0 0-1,0 0 0,0 1 1,0-1-1,-1 0 1,1 0-1,-1 1 0,1 3 1,-2 11 36,-1 0-1,0 0 1,-6 17 0,-2 20-28,-3 9 105,9-50-120,1 0 1,0 0-1,1 0 0,0 1 1,1-1-1,1 0 1,2 23-1,-2-34 2,1 1 0,0 0 0,0-1 0,0 1-1,0-1 1,0 1 0,0-1 0,1 1 0,-1-1 0,1 0 0,0 0 0,-1 0 0,1 0 0,4 3-1,-3-2 18,1-1 0,0 1-1,0-1 1,1 0 0,-1 0-1,0 0 1,9 1 0,-2 0 7,0-2 1,-1 0-1,1 0 0,0-1 1,0 0-1,17-3 1,-14 1-50,0-1 1,0 0-1,-1-1 0,1-1 1,22-11-1,-28 11-10,0 1 1,-1-1-1,1-1 0,-1 0 0,-1 0 1,1 0-1,-1 0 0,0-1 0,0 0 0,5-10 1,3-6-57,21-49 1,-30 61 88,-1-1 0,-1 1 0,0-1 0,-1 0 0,0 0 1,1-21-1,-3 27 1,0 0-54,0 0 0,0 0 0,-1 0 0,0 1 0,-2-11 0,3 15 41,-1 0 0,1 0 0,0 1 0,-1-1 0,1 0 0,-1 0 1,1 1-1,-1-1 0,1 0 0,-1 1 0,0-1 0,1 0 0,-1 1 0,0-1 0,1 1 0,-1-1 0,0 1 0,-1-1 0,1 1 3,0-1 0,-1 1 0,1 0-1,0 0 1,0 0 0,-1 0 0,1 0 0,0 0 0,-1 1 0,1-1 0,0 0 0,0 1-1,-1-1 1,1 1 0,0-1 0,-2 2 0,0 0 17,0 0-1,0 0 1,1 0 0,-1 0-1,0 1 1,1-1 0,0 1 0,-1 0-1,1 0 1,-2 4 0,-16 33 168,15-28-170,1 0-1,0 0 1,1 1-1,1-1 1,-1 1-1,2 0 1,0-1-1,1 1 0,0 0 1,2 17-1,-1-23 12,0-1 1,1 1-1,-1 0 0,1-1 0,1 0 0,-1 0 0,1 1 1,0-1-1,0-1 0,1 1 0,-1 0 0,2-1 0,-1 0 0,0 0 1,1 0-1,0 0 0,0-1 0,0 0 0,1 0 0,-1 0 1,11 4-1,-11-6 2,1 0-1,0-1 1,-1 1 0,1-1 0,0-1 0,0 1-1,0-1 1,0 0 0,0 0 0,0-1 0,10-1-1,6-4 41,37-13-1,-44 14-32,141-60 137,-132 53-65,-1-2-1,0 0 0,-1-1 1,26-24-1,-44 36-30,0-1 0,-1-1-1,1 1 1,5-9 0,-9 12-68,1 1 1,-1-1-1,1 1 0,-1-1 1,0 1-1,1-1 1,-1 0-1,0 1 1,0-1-1,1 0 0,-1 1 1,0-1-1,0 0 1,0 1-1,0-1 1,0 0-1,0 1 0,0-1 1,0 0-1,0 1 1,0-1-1,0 0 1,0 1-1,0-1 1,-1 0-1,1 1 0,0-1 1,-1 0-1,1 1 1,0-1-1,-1 1 1,1-1-1,-1 1 0,1-1 1,0 1-1,-1-1 1,0 1-1,1-1 1,-1 1-1,1-1 0,-1 1 1,1 0-1,-1-1 1,0 1-1,1 0 1,-1 0-1,0 0 1,1-1-1,-1 1 0,0 0 1,-1 0-1,0 0-7,-1 0-1,1 0 1,-1 0-1,0 0 1,1 0 0,-1 1-1,1-1 1,-1 1-1,1 0 1,-1 0-1,-2 1 1,-29 16 0,26-13 5,-32 19 36,2 2 0,1 1 0,1 2 0,1 2 0,-43 49 0,75-76-6,0 0 1,0 0-1,1 0 1,0 0-1,0 0 1,-3 8-1,3-7 21,11-4 80,-2-1-177,0-1 0,-1 0 0,1 0 0,-1 0 0,0-1 0,1 0 0,-1-1 0,0 1 0,10-7 0,5-4-95,25-21 0,-14 11 10,18-16 11,-50 39 122,1-1 0,-1 1 0,0 0-1,0 0 1,0 0 0,0 0 0,1-1 0,-1 1 0,0 0-1,0 0 1,1 0 0,-1 0 0,0 0 0,0 0 0,1 0-1,-1-1 1,0 1 0,0 0 0,1 0 0,-1 0 0,0 0-1,0 0 1,1 0 0,-1 0 0,0 0 0,1 1 0,-1-1-1,0 0 1,0 0 0,1 0 0,-1 0 0,1 5 30,0-1 1,0 0 0,-1 1 0,1-1 0,-1 1 0,0-1-1,-2 8 1,2 2 148,0-9-144,0-1 0,0 1 1,1-1-1,-1 1 1,1-1-1,3 8 0,-3-9-33,0-1 0,0 0 1,0 0-1,1 0 0,-1 0 0,1 0 0,0 0 0,-1 0 0,1 0 0,0-1 0,0 1 0,0 0 1,4 1-1,4 2-5,-1 0 0,2 0 1,-1-1-1,0 0 0,1-1 1,0-1-1,-1 1 0,1-2 1,0 1-1,0-2 0,0 1 1,0-1-1,0-1 0,0 0 1,18-5-1,-9 2 31,1-1-1,-1-1 1,-1-1 0,30-15-1,-41 17 57,1-1 0,-1 0-1,12-12 1,-29 18-216,-26 32-166,27-26 246,1-1 0,0 1 0,0 0 1,1 0-1,0 1 0,0-1 0,1 2 0,-1-1 0,2 0 1,-6 12-1,7-11-6,2-7 59,1-1-1,0 0 1,0 1-1,0-1 1,0 0-1,0 1 1,0-1-1,0 0 1,0 1 0,0-1-1,0 0 1,0 1-1,0-1 1,1 0-1,-1 0 1,0 1-1,0-1 1,0 0 0,0 1-1,0-1 1,1 0-1,-1 0 1,0 1-1,2 0-17,-1 0-1,1-1 0,0 1 1,-1 0-1,1-1 1,0 1-1,-1-1 0,1 0 1,0 1-1,0-1 1,-1 0-1,1 0 0,0 0 1,0 0-1,-1-1 0,1 1 1,0 0-1,-1-1 1,1 1-1,0-1 0,-1 0 1,1 1-1,2-2 0,3-2-113,-1 1 0,1-1-1,-1-1 1,7-4-1,4-6 123,-1-1 1,-1-1-1,0 0 0,-1-1 0,-1 0 0,16-30 1,51-128 600,-22 45-367,-27 71-143,18-39 51,-43 84-79,0 1 1,13-19-1,-11 16 173,-8 10-93,0 7-129,0 0 1,-1 0-1,1 0 0,0 0 0,-1 0 0,1 0 0,0 0 0,-1-1 1,1 1-1,0 0 0,-1 0 0,1 1 0,0-1 0,-1 0 0,1 0 1,0 0-1,-1 0 0,1 0 0,0 0 0,-1 0 0,1 0 0,0 1 1,-1-1-1,-3 2-8,1 0 1,-1 1 0,1-1-1,-1 1 1,1 0 0,0-1-1,0 1 1,1 1 0,-1-1 0,0 0-1,1 1 1,-4 6 0,-2 7 61,-10 28 1,17-43-43,-7 23 32,0 0 0,2 1 0,1 0-1,1 0 1,1 0 0,1 0 0,2 0-1,4 46 1,-1-49-707,1 0 1,1-1-1,2 1 0,0-1 1,1 0-1,12 22 0,2-11-2431,-18-28 2015,-1 0 1,1-1 0,-1 1-1,0 0 1,-1 1 0,1-1-1,1 7 1,-2 1-2755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13.9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156 16 3552,'-3'-16'8988,"3"17"-8846,-1 24 1130,-6 27-1,1-6-166,-2 10-22,5-36-612,0 0-1,1 1 1,1 28-1,1-48-438,0 1 0,0-1 0,0 1 0,0 0 0,0-1-1,1 1 1,-1-1 0,1 1 0,-1 0 0,1-1 0,-1 1 0,1-1-1,0 0 1,0 1 0,0-1 0,0 0 0,0 1 0,0-1 0,0 0-1,0 0 1,0 0 0,1 0 0,1 1 0,-2-1 4,1-1 0,-1 0 1,1 0-1,0 0 0,-1 0 1,1 0-1,-1 0 0,1 0 1,-1 0-1,1-1 0,-1 1 1,1-1-1,-1 1 0,1-1 1,-1 0-1,0 1 0,1-1 1,-1 0-1,0 0 0,1 0 1,-1 0-1,2-2 0,5-6-15,1 0 0,-1-1 0,0 0-1,7-14 1,-6 11-34,-1-1-8,0 0-1,-2-1 0,7-18 1,8-17 166,-21 50-145,0 1 1,0-1 0,0 0-1,0 0 1,0 0-1,0 0 1,0 0 0,0 0-1,0 0 1,0 0-1,0 0 1,0 0 0,0 0-1,0 0 1,0 0 0,1 0-1,-1 0 1,0 0-1,0 0 1,0 0 0,0 0-1,0 0 1,0 0-1,0 0 1,0 0 0,0 0-1,0 0 1,0 0 0,0 0-1,0 0 1,1 0-1,-1 0 1,0 0 0,0 0-1,0 0 1,0 0 0,0 0-1,0 0 1,0-1-1,0 1 1,0 0 0,0 0-1,0 0 1,0 0-1,0 0 1,0 0 0,0 0-1,0 0 1,0 0 0,0 0-1,0 0 1,0 0-1,0 0 1,0 0 0,0-1-1,0 1 1,0 0-1,0 0 1,0 0 0,0 0-1,0 0 1,0 0 0,0 0-1,0 0 1,0 8 13,-2 14 1,-28 119-101,4-27 49,-49 203 720,72-305-567,-1-1-1,0 1 1,0-1-1,-1 0 1,-1 0-1,0 0 1,0-1-1,-10 13 1,15-22-87,0 0-1,0 0 1,0 1 0,0-1-1,0 0 1,0 0 0,0 0-1,-1-1 1,1 1 0,0 0 0,0 0-1,-1-1 1,1 1 0,-1-1-1,1 1 1,-1-1 0,1 1-1,-1-1 1,1 0 0,-1 0-1,1 0 1,-3 0 0,1-1-8,0 0 0,0 0 0,1 0 0,-1 0 0,1-1 0,-1 1 0,1-1 0,0 0 0,-1 1 0,-1-4 0,0 1-16,0 0 0,1 0 1,0 0-1,0-1 0,0 0 1,0 0-1,1 0 0,-1 0 1,1 0-1,1 0 0,-1 0 1,1-1-1,-2-7 0,1-6-53,1 1 0,1-29 0,0 29-14,6-33 1,-4 44 47,-1 1 1,1-1 0,1 0 0,-1 1 0,1 0-1,0 0 1,8-12 0,-4 9-19,1 1 1,0 0 0,0 0-1,1 0 1,0 1-1,0 0 1,1 1-1,0 0 1,0 1-1,0 0 1,1 0-1,-1 1 1,17-4-1,-6 3-840,0 1 0,27-2 0,42 4-6236,-46 5 4079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18.80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26 266 4736,'1'1'1530,"2"4"-1185,-1 1-1,0-1 0,0 1 0,0 0 0,-1 0 0,0 0 0,1 8 0,0 45 1751,-15 417 2839,10-406-4555,2-33 50,-8 52 0,4-49 483,4-35-348,0-10-187,-1-17-76,-1-10-162,-1-3-86,2-43 1,4 23-33,-1 12-19,9-66 1,6 23-15,30-94 0,-38 155 25,1 1 0,1 0 0,1 1-1,1 0 1,1 0 0,1 1 0,1 1-1,24-26 1,-33 41-13,-1 1-1,1 0 1,0 0-1,0 1 1,12-8-1,-17 12-3,0-1-1,0 0 1,1 1-1,-1-1 0,0 1 1,1-1-1,-1 1 1,0 0-1,1-1 1,-1 1-1,1 0 1,-1 0-1,1 0 1,-1 0-1,0 0 1,1 1-1,-1-1 1,0 0-1,1 1 0,-1-1 1,0 1-1,1-1 1,-1 1-1,0-1 1,0 1-1,1 0 1,-1 0-1,0 0 1,0 0-1,0 0 1,0 0-1,0 0 1,0 0-1,0 0 0,-1 0 1,2 2-1,1 2 16,-1 1 0,0 0-1,0-1 1,0 1-1,0 0 1,-1 0 0,0 0-1,-1 0 1,1 0-1,-1 0 1,-1 9 0,-1 4 74,-1 1 1,-6 23-1,4-23 2,-1-1-1,-1 1 1,-1-1-1,0-1 0,-1 1 1,-1-2-1,-1 1 1,-1-1-1,-14 16 0,18-25 72,-10 13 201,14-14-202,4-7-155,0 0 0,0 0 0,0 0 0,0 0 0,0 0 1,0 0-1,0 0 0,0 0 0,0 0 0,0 0 1,0 0-1,0 1 0,0-1 0,0 0 0,0 0 1,1 0-1,-1 0 0,0 0 0,0 0 0,0 0 0,0 0 1,0 0-1,0 0 0,0 0 0,0 0 0,0 0 1,0 0-1,0 0 0,0 0 0,1 0 0,-1 0 0,0 0 1,0 0-1,0 0 0,0 0 0,0 0 0,0 0 1,0 0-1,0 0 0,0 0 0,0 0 0,1 0 1,-1 0-1,0 0 0,0 0 0,0 0 0,0 0 0,0 0 1,0 0-1,0 0 0,0 0 0,0 0 0,0 0 1,0-1-1,0 1 0,0 0 0,0 0 0,15-4-112,0 0 0,25-4 0,-14 4 120,22-4 29,96-22 251,-128 25-223,-1 0 1,1-1-1,-1-1 0,0 0 1,0-1-1,22-16 0,-29 17-40,-1 1 0,0-2 0,0 1 0,-1-1 0,0 1 0,0-2 0,-1 1 0,0-1 0,0 0 0,-1 0 0,0 0 0,2-11 0,-1 0-16,0 0 0,-2-1 0,0 1 0,-1-38 0,-2 51-57,1 1 1,-1-1 0,3-13-1,-2 7-213,-1 13 235,0-1-1,0 0 0,0 0 0,0 1 0,0-1 1,0 0-1,0 0 0,1 0 0,-1 1 1,0-1-1,0 0 0,0 1 0,1-2 0,0 1 13,0 1 0,-1-1 0,1 1-1,0-1 1,0 1 0,0 0 0,-1-1-1,1 1 1,0 0 0,0 0 0,0-1-1,0 1 1,-1 0 0,1 0-1,0 0 1,0 0 0,2 0 0,-1 1 16,0-1 1,1 0 0,-1 1 0,1 0 0,-1 0-1,0-1 1,0 1 0,1 1 0,-1-1-1,0 0 1,0 0 0,0 1 0,0-1 0,-1 1-1,1 0 1,0-1 0,-1 1 0,1 0-1,-1 0 1,1 0 0,-1 0 0,0 0 0,2 4-1,1 5-42,1-1 0,-2 1 0,5 19 0,2 22 113,-2 1 0,1 103-1,-4-79 305,-5-75-366,0-1 1,0 1-1,0-1 0,0 0 1,0 1-1,1-1 0,-1 1 1,0-1-1,1 0 0,-1 1 1,1-1-1,-1 0 0,1 1 1,0-1-1,0 0 0,-1 0 1,1 0-1,0 0 0,0 0 1,0 0-1,0 0 0,0 0 1,0 0-1,1 0 0,-1 0 1,0-1-1,0 1 0,1 0 1,-1-1-1,0 1 0,1-1 1,-1 1-1,0-1 0,1 0 1,-1 0-1,1 0 0,2 0 1,2 0-15,1 0 0,0-1 1,-1 0-1,1 0 0,-1-1 1,0 0-1,8-3 0,15-8-147,-1 0 0,0-2 0,-1-2-1,27-20 1,-33 25-268,-19 12 272,-9 21 21,4-14 86,0 1 19,0 0 108,0 0-1,1 1 1,-3 12 0,5-18-80,0-1-1,0 1 1,0 0 0,0-1 0,0 1-1,0-1 1,1 1 0,-1-1 0,1 1-1,0-1 1,0 1 0,0-1 0,0 0-1,0 1 1,0-1 0,3 3 0,-2-2 27,1 0 0,-1 0 0,1 0 0,-1-1 1,1 0-1,0 1 0,0-1 0,0 0 1,0 0-1,0-1 0,1 1 0,-1-1 0,1 1 1,-1-1-1,1 0 0,-1 0 0,1-1 0,-1 1 1,1-1-1,0 0 0,-1 0 0,1 0 0,0 0 1,-1 0-1,1-1 0,-1 0 0,1 0 0,-1 0 1,1 0-1,-1 0 0,1-1 0,-1 1 0,0-1 1,0 0-1,0 0 0,0 0 0,0-1 0,0 1 1,-1-1-1,5-4 0,-4 2-66,0 1 0,0-1 0,-1 0 0,1 0 0,-1 0 0,0 0 0,-1 0 0,1 0 0,-1 0 0,0-1 0,0 1 0,-1 0 0,0-1 0,0 1 0,-1-10 0,1 9-9,-1 0 1,-1 0-1,1 0 0,-1 1 1,0-1-1,0 1 0,0-1 1,-1 1-1,0 0 0,0-1 0,0 1 1,-1 1-1,0-1 0,-6-6 1,7 9-14,0 0 0,-1 0 0,1 0 0,0 1 0,-1-1 0,1 1 0,-1 0 0,0 0 0,1 0 0,-1 0 0,0 1 0,-5-1 0,6 1 34,0-1-1,0 1 0,0 1 1,0-1-1,0 0 1,0 1-1,0-1 0,0 1 1,0 0-1,0 0 1,0 0-1,0 1 0,0-1 1,0 0-1,-2 3 1,5-4 7,-1 1-1,1-1 1,-1 1 0,1-1 0,-1 0 0,1 1 0,-1-1 0,1 1 0,0-1-1,-1 1 1,1 0 0,0-1 0,0 1 0,-1-1 0,1 1 0,0 0 0,0-1 0,0 1-1,0-1 1,0 1 0,0 0 0,0-1 0,0 1 0,0 0 0,0-1 0,0 1-1,0-1 1,1 2 0,-1 0 5,1-1 0,0 0-1,0 0 1,0 1 0,0-1-1,0 0 1,0 0 0,1 0-1,-1 0 1,0 0 0,2 1-1,5 1 52,-1 1-1,1-1 0,9 3 1,0-1-13,1-1 0,-1 0 0,1-2 0,0 0 0,0-1 0,-1 0 0,1-2 0,0 0 0,21-4 0,36-11 127,-74 16-163,0-1 0,0 1 0,0 0 0,0 0 0,0-1 0,0 1-1,0 0 1,0 0 0,0 0 0,1 0 0,-1 1 0,0-1 0,0 0-1,0 0 1,0 1 0,0-1 0,0 0 0,1 2 0,-1-2-4,-1 1 0,1-1 0,-1 1 1,0 0-1,1-1 0,-1 1 0,0 0 0,0 0 1,0-1-1,1 1 0,-1 0 0,0 0 1,0-1-1,0 1 0,0 0 0,0 0 0,0-1 1,0 1-1,-1 0 0,1 0 0,0-1 0,0 1 1,-1 0-1,1 1 0,-8 17 39,-11 25 0,15-36-43,1-1 1,1 0-1,-1 1 0,1-1 1,-2 10-1,4-14 36,-1 1-1,1-1 1,0 1 0,0-1 0,0 1-1,0-1 1,1 0 0,0 1 0,-1-1 0,1 1-1,0-1 1,1 0 0,2 6 0,-4-8 156,6-3-229,-1-1 0,0 1 0,0-1 0,0 0-1,0 0 1,0-1 0,-1 1 0,1-1 0,-1 0 0,0 0 0,0-1 0,-1 1 0,1-1 0,-1 0-1,4-7 1,3-6 53,-1-1-1,0 0 1,6-22-1,7-40-193,15-103-1,-11 50 254,-21 110-80,-1 0 0,1-49 0,-5 73 15,0 0-1,0 0 0,0 0 0,0 0 1,1 0-1,-1 0 0,0 0 1,0-1-1,0 1 0,0 0 0,0 0 1,0 0-1,0 0 0,0 0 0,0 0 1,0 0-1,0 0 0,-1 0 0,1 0 1,0 0-1,0-1 0,0 1 1,0 0-1,0 0 0,0 0 0,0 0 1,0 0-1,0 0 0,0 0 0,0 0 1,0 0-1,0 0 0,0 0 1,0 0-1,0 0 0,0 0 0,0 0 1,0 0-1,-1 0 0,1 0 0,0 0 1,0 0-1,0 0 0,0-1 1,0 1-1,0 0 0,0 0 0,0 0 1,0 0-1,0 0 0,0 1 0,-1-1 1,-3 3-22,-4 9 47,3-2 17,1 1 0,0-1-1,1 1 1,0 0 0,1 0 0,-1 15 0,0-7 14,-17 156 376,18-129-292,6 85 0,-3-121-102,0 1 0,1-1 0,1 1-1,-1-1 1,2 0 0,-1 0 0,10 17-1,-11-24-1,0 0-1,0 1 1,0-2-1,1 1 1,-1 0 0,1 0-1,0-1 1,-1 1-1,1-1 1,0 0-1,1 0 1,-1 0-1,0 0 1,1-1-1,-1 1 1,0-1-1,1 0 1,0 0-1,-1 0 1,1 0 0,0-1-1,-1 1 1,1-1-1,7 0 1,3-2-59,0-1 1,-1 0 0,1 0 0,0-1-1,-1-1 1,0-1 0,0 1 0,-1-2-1,0 0 1,0-1 0,0 0 0,-1 0 0,14-14-1,-25 22-61,0 5-59,-2-2 156,1 1-1,-1 0 1,1-1 0,-1 0-1,0 1 1,0-1 0,-1 0-1,-2 3 1,-10 16 176,12-17-142,1 0 0,-1 0 0,1 1 0,0 0 0,1-1 0,0 1 0,-1 0 0,2 0 0,-1 6 0,1-11-25,0 1 0,0-1 0,0 1-1,0-1 1,0 1 0,0-1 0,1 1 0,-1-1 0,1 1 0,-1-1 0,1 0 0,0 1 0,-1-1-1,1 1 1,0-1 0,0 0 0,0 0 0,0 0 0,0 0 0,0 1 0,0-1 0,1-1 0,-1 1-1,0 0 1,0 0 0,1 0 0,-1-1 0,1 1 0,-1 0 0,1-1 0,-1 0 0,1 1 0,-1-1-1,1 0 1,-1 0 0,1 1 0,-1-1 0,4-1 0,3 1-71,-1-1 0,1 0 0,0 0 0,0-1 1,-1 0-1,1 0 0,13-7 0,-5 1-59,-1-1 0,22-16 1,-19 8 26,4-2-130,-18 17 243,-6 5 13,-4 5-39,2-2 19,0 0-1,0 0 1,1 1-1,0-1 1,1 1-1,-1 0 1,1 0-1,0 0 0,1 0 1,0 0-1,0 0 1,0 0-1,1 0 1,1 14-1,-1-19-11,0 0-1,1 0 1,-1 0-1,1 0 1,-1 0-1,1 0 1,0-1-1,0 1 1,0 0-1,-1-1 1,2 1-1,-1 0 1,0-1-1,0 1 1,0-1-1,1 0 1,-1 1-1,1-1 1,-1 0-1,1 0 1,-1 0-1,1 0 1,0 0-1,0 0 1,-1 0-1,1-1 1,0 1-1,0-1 1,0 1-1,0-1 1,3 0-1,0 1-67,-1-1 0,1 0-1,0 0 1,0-1-1,0 0 1,0 1-1,-1-2 1,1 1-1,0 0 1,-1-1-1,8-4 1,176-81-568,-143 66 1173,-42 19-576,-4 1-44,-7 3-127,-13 4 84,16-2 134,0-1 0,0 1 0,0 0 1,1 0-1,-1 0 0,1 1 1,0-1-1,0 1 0,0 0 0,1 1 1,0-1-1,0 0 0,0 1 0,1 0 1,-1-1-1,1 1 0,1 0 0,-1 0 1,1 0-1,0 1 0,1-1 1,-1 0-1,1 0 0,0 0 0,1 1 1,-1-1-1,1 0 0,1 0 0,3 11 1,-3-10-18,1 1 0,0-1 1,1 1-1,0-1 0,0 0 1,0-1-1,1 1 0,0-1 1,7 7-1,-8-9 14,0-1 0,1 1 0,-1-1 0,1 1 0,0-1 0,0-1 0,0 1 0,1-1 0,-1 0 0,0 0 0,1 0 1,0-1-1,8 1 0,0-1-103,-1-1 0,0 0 0,0-1 1,1-1-1,-1 0 0,0 0 1,-1-2-1,1 1 0,0-2 0,20-9 1,-20 7 62,0 0 0,-1-1 0,0-1 0,0 0 0,-1 0-1,0-1 1,-1-1 0,0 0 0,13-18 0,-21 26 81,0 0-1,-1 0 1,1 0-1,-1-1 1,2-4-1,-3 7-39,0 0-1,1 0 0,-1-1 1,0 1-1,0 0 0,0-1 1,0 1-1,0 0 1,0 0-1,0-1 0,0 1 1,0 0-1,-1-1 0,1 1 1,0 0-1,-1-2 0,0 3-23,1-1 0,-1 1 0,1-1 1,-1 1-1,1-1 0,-1 1 0,1 0 0,-1-1 0,1 1 0,-1 0 0,1-1 0,-1 1 0,0 0 0,1 0 0,-1-1 0,1 1 0,-1 0 0,0 0 0,1 0 1,-1 0-1,0 0 0,1 0 0,-1 0 0,0 0 0,1 0 0,-1 0 0,1 0 0,-1 1 0,0-1 0,1 0 0,-1 0 0,0 1 0,1-1 0,-1 0 0,1 1 0,-1-1 1,0 1-1,-2 1-5,0 1 1,1-1-1,-1 1 1,1-1 0,-3 4-1,1-1 20,1-1-1,0 1 0,0-1 0,1 1 1,0 0-1,-1 0 0,-1 7 1,4-9-5,-1 0 1,1 0 0,-1-1 0,1 1 0,0 0 0,0 0 0,1 0-1,-1 0 1,0 0 0,1 0 0,0 0 0,0 0 0,0-1 0,0 1-1,2 4 1,-1-4 6,0 0 0,0 0 0,0 1 0,0-1 1,1-1-1,-1 1 0,1 0 0,0-1 0,0 1 0,0-1 0,0 0 0,0 0 0,0 0 0,1 0 0,-1-1 0,5 2 0,-3-1-48,1-1 0,0 0 0,0-1 0,0 1 0,0-1 1,-1 0-1,1 0 0,0-1 0,11-2 0,-2-1-79,25-11 0,-27 10 231,1 0-1,21-5 1,-35 10-103,1 0 0,-1 0 1,0 0-1,0 0 0,1 0 0,-1 0 0,0 0 0,1 0 1,-1 0-1,0 0 0,1 0 0,-1 0 0,0 0 0,1 0 1,-1 0-1,0 0 0,0 0 0,1 0 0,-1 0 1,0 0-1,1 0 0,-1 1 0,0-1 0,0 0 0,1 0 1,-1 0-1,0 0 0,0 1 0,0-1 0,1 0 0,-1 0 1,0 1-1,0-1 0,0 0 0,1 0 0,-1 1 1,0-1-1,0 0 0,0 1 0,0-1 0,0 0 0,0 0 1,0 1-1,0-1 0,0 0 0,0 1 0,0-1 0,0 0 1,0 1-1,0-1 0,0 0 0,0 1 0,0-1 1,0 0-1,0 0 0,0 1 0,-1-1 0,1 0 0,0 0 1,0 1-1,-1-1 0,-10 23 83,10-22-97,-12 22-23,2 1-1,1-1 1,1 1 0,-6 27-1,6-22 68,8-24-58,0-1 0,0 0 0,0 1 0,0-1 0,1 1 1,0-1-1,0 1 0,1 5 0,-1-9 22,0 1 1,0-1-1,0 0 0,1 0 0,-1 0 1,0 0-1,1 0 0,-1 0 0,1 0 1,-1 0-1,1 0 0,0 0 1,-1-1-1,1 1 0,0 0 0,-1 0 1,1 0-1,0-1 0,0 1 1,0 0-1,0-1 0,0 1 0,0-1 1,0 1-1,0-1 0,0 0 1,0 1-1,0-1 0,0 0 0,0 1 1,0-1-1,0 0 0,0 0 1,0 0-1,0 0 0,1 0 0,0-1 1,0 1-21,1-1 1,-1 0 0,0 0 0,0 0 0,0 0-1,0 0 1,0 0 0,0-1 0,-1 1 0,1 0 0,0-1-1,0 0 1,-1 1 0,1-1 0,-1 0 0,0 0-1,0 0 1,2-2 0,3-7-85,10-24 1,-14 28 111,10-25 89,-2 0 1,-1 0 0,-2-1 0,6-55-1,-5-135 909,-8 218-960,0 1-21,0 0 0,0-1 0,0 1 1,0 0-1,-1 0 0,1 0 1,-1 0-1,0 0 0,0 0 0,-1 0 1,-2-5-1,4 9-30,0 0-1,0 0 1,-1 0 0,1 0-1,0 0 1,0 0 0,0 0-1,-1 0 1,1 0 0,0 0-1,0 0 1,0 0 0,0 0-1,-1 0 1,1 0 0,0 0-1,0 0 1,0 0 0,0 0-1,-1 1 1,1-1 0,0 0-1,0 0 1,0 0 0,0 0-1,0 0 1,0 0 0,0 1-1,-1-1 1,1 0 0,0 0-1,0 0 1,0 0 0,0 1-1,0-1 1,0 0 0,0 0-1,0 0 1,0 1 0,0-1-1,0 0 1,0 0 0,0 1-1,-3 9 62,0 3-24,1-1 0,1 1 1,0 0-1,1-1 1,1 20-1,13 63 210,-13-94-246,28 135-1204,-8-70-2719,4-6-5196,-24-58 8608,0 0-1,0 0 1,0 0 0,0 0-1,0-1 1,0 1 0,1-1-1,-1 1 1,3 1 0,11 3-3507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43.0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200 5 2400,'-2'-5'1010,"2"6"-847,0 1-1,0-1 1,0 0-1,0 0 1,0 0-1,0 0 1,0 1-1,0-1 1,-1 0-1,1 0 1,0 0-1,-1 0 1,0 2-1,-24 57 758,3 2 0,2 1 0,-21 111 0,-3 17-243,4-52 123,37-122-27,4-17-759,-1-1 0,0 1 0,0 0 0,0 0 0,0 0 1,0 0-1,0 0 0,0 0 0,1 0 0,-1 0 0,0 0 0,0-1 0,0 1 0,0 0 0,1 0 0,-1 0 1,0 0-1,0 0 0,0 0 0,0 0 0,0 0 0,1 0 0,-1 0 0,0 0 0,0 0 0,0 0 0,0 0 0,1 0 1,-1 1-1,0-1 0,0 0 0,0 0 0,0 0 0,0 0 0,1 0 0,-1 0 0,0 0 0,0 0 0,0 0 0,0 1 1,0-1-1,0 0 0,0 0 0,0 0 0,1 0 0,-1 0 0,0 0 0,0 1 0,0-1 0,0 0 0,0 0 1,0 0-1,0 0 0,0 1 0,0-1 0,0 0 0,0 0 0,0 0 0,0 0 0,0 1 0,3-5 30,0 0 0,-1 0-1,1-1 1,-1 1 0,0 0 0,0-1-1,2-9 1,7-38 136,-8 36-91,65-305-190,-25 181-257,-19 68 236,-17 54 12,-5 12 11,0 0 0,0 0 0,0 0 0,-1 0 0,1-10 0,-2 14 53,0 2 42,0-1 0,0 1 1,0 0-1,0-1 1,0 1-1,0 0 0,0-1 1,0 1-1,0 0 0,0-1 1,0 1-1,0-1 1,0 1-1,0 0 0,0-1 1,0 1-1,0 0 1,1-1-1,-1 1 0,0 0 1,0-1-1,0 1 0,1 0 1,-1 0-1,0-1 1,0 1-1,1 0 0,-1 0 1,0-1-1,1 1 1,-1 0-1,1 0 0,-1 0 19,1 1 0,0 0-1,-1-1 1,1 1 0,0 0-1,-1-1 1,1 1-1,-1 0 1,1 0 0,-1 0-1,0 0 1,1 1 0,-1-2-3,33 125 793,-16-67-721,18 120 0,-6-20 175,-1-13 1032,-24-137-1311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43.5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92 2816,'-3'-1'201,"-1"0"-1,1 0 1,-1 0 0,1 1-1,-1-1 1,0 1 0,-5 0 874,9-12 2205,0 11-3124,0-1 1,1 0-1,-1 1 1,1-1-1,-1 0 0,1 1 1,0-1-1,0 1 1,-1-1-1,1 1 1,0-1-1,0 1 1,1 0-1,1-3 0,21-17 837,-17 16-658,-3 2-281,-1 0 0,1 1-1,0 0 1,0 0-1,0 0 1,0 0 0,0 1-1,1-1 1,-1 1 0,0 0-1,1 0 1,4 0-1,5 1 94,-1 0 0,22 3 0,11 0-2911,-27-3 972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46.2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329 682 3072,'0'0'55,"1"-1"-1,-1 1 1,0-1 0,1 0 0,-1 1 0,0-1-1,0 0 1,0 1 0,0-1 0,0 0-1,0 1 1,0-1 0,0 1 0,0-1 0,0 0-1,0 1 1,0-1 0,0 0 0,0 1 0,-1-1-1,1 0 1,0 1 0,0-1 0,-1 1-1,1-1 1,0 1 0,-2-2 0,0-2 102,1 4-61,1 0 0,-1 0 1,0-1-1,0 1 1,1 0-1,-1 0 1,0 0-1,0 0 1,1 0-1,-1 0 1,0 0-1,1 0 0,-1 0 1,0 0-1,0 1 1,1-1-1,-1 0 1,0 0-1,1 1 1,-1-1-1,0 0 1,1 1-1,-2 0 0,1-1-11,-29 18 799,1 1-1,1 1 0,-32 29 0,20-16-448,-23 22 97,56-48-530,-1 1 0,2 0 0,-1 0 0,1 1 0,-9 17 0,14-24 6,0 0 0,0-1 0,0 1 0,1 0 0,-1 0 0,0-1 0,1 1 0,0 0 0,-1 0 0,1 0 0,0 0 0,0 0 0,0 0 0,0 0 0,1 0 0,-1-1 0,0 1 0,1 0 0,-1 0 0,1 0 0,0-1 0,0 1 0,0 0 0,-1 0 0,1-1 0,1 1 0,-1-1 0,0 1 0,0-1 0,1 0 0,-1 1 0,0-1 0,1 0 0,0 0 0,-1 0 0,1 0 0,-1 0 0,1 0 0,2 0 0,6 3 87,1 0-1,0-1 0,-1 0 0,1-1 0,15 2 1,-13-3-20,1-1 1,-1 0 0,0 0-1,0-2 1,0 1-1,1-2 1,-2 1 0,1-2-1,0 0 1,-1 0 0,1-2-1,-1 1 1,0-1-1,-1-1 1,0 0 0,0-1-1,0 0 1,-1 0 0,0-1-1,-1-1 1,13-15 0,124-180 180,-101 141-118,59-97 140,-86 130-240,-1-2 1,-2 0-1,-1-1 1,11-43 0,-11 20-189,14-107 0,-28 162 115,1 0 1,-1 1-1,0-1 1,0 0-1,0 0 1,0 1-1,0-1 1,0 0-1,-1 1 1,1-1 0,-1 0-1,1 1 1,-1-1-1,-1-3 1,2 5 25,0 0 0,0 0 1,0 0-1,0 0 1,-1 0-1,1 0 1,0 0-1,0 0 1,0 0-1,0-1 1,0 1-1,0 0 1,-1 0-1,1 0 1,0 0-1,0 0 1,0 0-1,0 0 0,0 0 1,0 0-1,-1 0 1,1 0-1,0 0 1,0 0-1,0 0 1,0 0-1,0 0 1,-1 0-1,1 0 1,0 0-1,0 0 1,0 0-1,0 0 0,0 1 1,0-1-1,0 0 1,-1 0-1,1 0 1,0 0-1,0 0 1,0 0-1,0 0 1,0 0-1,0 1 1,0-1-1,0 0 1,0 0-1,0 0 0,-1 0 1,-5 10-110,0 0 1,0 0 0,-4 11-1,-2 3 33,-100 228-592,98-211 701,2 0-1,-10 58 1,0 88 97,20-147-94,3 50-1,0-77 48,0 0 0,1 1 0,1-1 0,0 0 0,1 0 0,0 0 0,10 17 0,-12-26-17,0-1-1,0 1 0,0-1 1,1 0-1,-1 0 0,1 0 0,0 0 1,0 0-1,0 0 0,0-1 1,1 0-1,-1 1 0,1-1 1,-1 0-1,1-1 0,0 1 1,-1-1-1,1 0 0,0 1 1,0-2-1,0 1 0,0 0 0,0-1 1,0 0-1,0 0 0,6-1 1,-1 0 2,0-1 1,-1 0-1,1 0 1,-1-1-1,1 0 1,-1 0-1,0-1 1,0 0-1,-1-1 1,1 0-1,8-7 1,-6 3-18,0-1 0,-1 1 1,0-2-1,0 1 0,-1-1 1,0-1-1,7-14 0,-1-3-3,19-58 0,-29 75-124,-1 4-57,-1 1-1,1-1 1,-1 0-1,-1 0 0,0 0 1,1-9-1,-3 73-534,0-16 679,4 42 1,5-29 134,-7-46-69,1-1 1,-1 1 0,2-1 0,-1 0 0,1 0 0,4 7 0,-7-12-49,0-1 0,1 1 0,-1-1-1,0 1 1,1-1 0,-1 1 0,1-1 0,0 1 0,-1-1 0,1 1 0,-1-1 0,1 1 0,-1-1-1,1 0 1,0 1 0,-1-1 0,1 0 0,0 0 0,0 0 0,-1 1 0,1-1 0,0 0 0,-1 0-1,1 0 1,0 0 0,0 0 0,0 0 0,1-1 24,0 0 0,0 1 0,-1-1 1,1 0-1,0 0 0,-1 0 0,1 0 0,-1 0 0,1-1 0,1-1 0,2-3 26,1 0 0,-2 0 0,1-1 0,4-7 0,6-19-24,-1-1 1,18-67-1,-25 77-57,-6 21 14,4-13-288,-4 15 89,-4 10 71,1 5 13,0-1 0,0 28 0,0-8 118,1 69 95,2-56-160,-1-45 52,-1 1 29,1-1 0,0 1 0,0-1 1,0 1-1,0-1 0,1 1 0,-1-1 0,0 1 1,0-1-1,1 1 0,-1-1 0,1 1 0,0-1 0,1 3 1,-1-5 42,1 0 1,-1 0 0,1 0 0,-1 0 0,1 0 0,-1 0 0,1 0 0,-1 0 0,0-1 0,2-1 0,9-14-12,0-1 0,-1 0 0,-1-1 0,-1 0 0,-1-1 0,11-34 0,21-62-139,-37 107 47,-2 4-17,0 1 0,1-1-1,0 1 1,3-6-1,-5 9 45,0 1 0,0 0 0,1-1 0,-1 1 0,0 0 0,1 0 0,-1-1 0,0 1 0,1 0 0,-1 0 0,0 0 0,1-1-1,-1 1 1,1 0 0,-1 0 0,0 0 0,1 0 0,-1 0 0,1 0 0,-1 0 0,0 0 0,1 0 0,-1 0 0,1 0 0,-1 0-1,0 0 1,1 0 0,-1 0 0,1 0 0,-1 0 0,0 1 0,1-1 0,-1 0 0,0 0 0,1 0 0,-1 1 0,1-1 0,16 13-48,-12-8 43,2 0 28,0-1 0,0 0 1,1 0-1,-1 0 0,1-1 1,0 0-1,0-1 0,0 0 1,0 0-1,0-1 0,1 0 1,8 0-1,-5 0 41,0-2-1,0 0 1,-1 0-1,1-1 1,0 0 0,-1-1-1,22-9 1,20-11 0,-42 13-205,-11 10 87,-2 3 31,-15 28-47,2 1 0,1 0 0,-16 59-1,29-88 97,0 1 0,0-1 0,0 0 0,1 0 0,0 0 1,-1 0-1,1 1 0,0-1 0,1 0 0,-1 0 0,1 0 0,-1 1 0,1-1 0,0 0 0,0 0 0,3 5 0,-4-7-3,1-1-1,0 1 1,0 0-1,-1-1 1,1 1-1,0-1 0,0 1 1,0-1-1,0 0 1,0 1-1,0-1 1,0 0-1,0 1 1,0-1-1,0 0 1,0 0-1,0 0 1,0 0-1,0 0 1,0 0-1,0 0 0,0 0 1,0-1-1,1 1 1,25-10 108,-23 8-79,7-3-27,-1-1 0,0 0 0,0 0 0,0-1 0,-1 0 0,0-1 0,0 0 1,-1-1-1,0 0 0,12-17 0,-4 2 35,-1-1 0,-2-1 1,13-34-1,-8 15-39,-4 7 44,26-47-1,-35 75-61,38-65-60,43-106 0,-86 181 69,2-6-27,0 1 0,0 0 0,0 0 0,0-1 1,-1 1-1,0-1 0,0 0 0,-1 1 1,1-1-1,-1 0 0,-1-5 0,1 10 17,0 1 1,0 0-1,0-1 0,0 1 0,0 0 0,0 0 0,0-1 1,0 1-1,-1 0 0,1 0 0,0-1 0,0 1 1,0 0-1,0 0 0,0-1 0,-1 1 0,1 0 0,0 0 1,0 0-1,0-1 0,-1 1 0,1 0 0,0 0 1,0 0-1,-1 0 0,1 0 0,0-1 0,0 1 1,-1 0-1,1 0 0,0 0 0,-1 0 0,1 0 0,0 0 1,0 0-1,-1 0 0,1 0 0,0 0 0,0 0 1,-1 0-1,1 0 0,-14 10-154,-9 19 56,-12 29 38,-37 87 0,60-113 41,1 1 0,1 0 0,-8 56 1,5-22 68,5-25 11,2 1 1,1-1-1,3 1 0,3 58 1,0-90-13,1-1 1,0 0-1,0 0 0,8 17 1,-10-25-35,1-1 7,-1 0 1,1 0 0,-1 0-1,1 0 1,-1 0 0,1 0 0,0 0-1,0 0 1,-1 0 0,1 0 0,0-1-1,0 1 1,0 0 0,0-1 0,0 1-1,0 0 1,2 0 0,2 2 85,-5-3-87,1 0 0,0 0-1,0 0 1,-1 0 0,1 0-1,0 0 1,-1 0 0,1 0-1,0 0 1,-1-1 0,1 1-1,0 0 1,-1 0 0,1-1-1,0 1 1,-1 0 0,1-1-1,0 0 1,0 0 22,11-5 82,0 0 0,-1-2 0,19-15 0,0 0-239,-2 2 125,-1-2-1,-1-1 0,24-28 1,-38 43-120,-12 9 111,0 0 1,0 0-1,0 0 0,0 0 0,0 1 1,1-1-1,-1 0 0,0 0 0,0 0 1,0 1-1,0-1 0,0 0 1,0 0-1,0 1 0,0-1 0,0 0 1,0 0-1,0 0 0,0 1 0,0-1 1,0 0-1,0 0 0,0 1 1,0-1-1,0 0 0,0 0 0,0 0 1,-1 1-1,1-1 0,0 0 0,0 0 1,-12 27-104,-2 4 178,7-15-12,0-2 1,-1 1-1,-15 20 0,7-8 72,15-26 48,2-1-129,0-1 0,0 1 0,0-1 0,0 1 0,0-1 0,-1 0 0,1 1 0,0-1 0,0 0 0,-1 0 0,2-1 0,1-1 35,39-38 313,-14 13-358,58-45 0,-82 70-61,0 0-1,1 0 1,0 1-1,-1-1 1,1 1-1,7-2 1,-11 4 14,0 0 1,0 0 0,0 0 0,0 0-1,0 0 1,-1 0 0,1 0 0,0 0-1,0 0 1,0 0 0,0 0 0,0 0-1,-1 1 1,1-1 0,0 0 0,0 0-1,0 1 1,1 0 0,-2 0 8,1 0 1,-1 0-1,1-1 1,0 1-1,-1 0 1,1 0-1,-1 0 1,0 0-1,1 0 1,-1 0-1,0 0 1,0 0-1,0 0 1,1 0-1,-1 0 1,0 0-1,0 0 1,-1 1-1,1 0 1,-2 12-36,0-1 0,-1 0 0,0 0 0,-1 0 0,-1 0 0,0 0 0,-6 11 0,-55 81-80,33-55 306,-31 62-46,-19 30-101,79-137 31,0 0 1,0 0-1,0 0 0,-8 6 0,11-11-62,1 1-1,-1 0 1,1-1 0,-1 1-1,1-1 1,-1 0 0,0 1 0,1-1-1,-1 1 1,0-1 0,1 0-1,-1 0 1,0 1 0,1-1-1,-1 0 1,0 0 0,0 0-1,1 0 1,-1 0 0,0 0-1,0 0 1,1 0 0,-1 0-1,0 0 1,0 0 0,1 0-1,-1 0 1,0-1 0,1 1-1,-1 0 1,0-1 0,1 1-1,-1 0 1,0-1 0,1 1-1,-1-1 1,1 1 0,-1-1-1,0 1 1,1-1 0,0 1-1,-1-1 1,1 0 0,-1 1-1,1-1 1,0 0 0,-1 1-1,1-1 1,0-1 0,-2-3-7,1 0 1,0 0-1,0 0 1,0 0-1,1 0 1,0 0-1,0 0 0,0 0 1,0-1-1,1 1 1,0 0-1,0 0 1,3-6-1,0-1-31,0 0 0,2 0 0,-1 1 0,10-15 0,-7 15 16,0 1 1,0 0-1,1 0 0,0 1 0,1 0 0,0 1 0,0 0 0,13-7 0,10-3-587,51-21 0,-69 33 238,16-8-2545,28-19 0,-56 31 2404,-2 2 285,0 0 1,0-1-1,0 1 0,0-1 1,0 1-1,0-1 0,0 0 1,-1 1-1,1-1 0,0 0 1,0 1-1,0-1 0,-1 0 1,1 0-1,0 0 0,-1 0 1,1 0-1,-1 1 0,1-1 1,-1 0-1,1 0 0,-1-1 1,0 1-1,1 0 1,-1 0-1,0 0 0,0 0 1,0-1-1,-10-17-2761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46.7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851 96 6816,'-10'-8'2528,"15"5"-1984,3-2-128,-3 5-384,4-4-96,1 4-384,3 0 576,0 0-64,6 4-640,-6 1 320</inkml:trace>
  <inkml:trace contextRef="#ctx0" brushRef="#br0" timeOffset="1">64 23 6048,'-58'-15'2240,"53"15"-1728,5-5 96,5 2-576,13 6-640,-2 6-832,13-1 800,-3 12-3104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12 5984,'-4'-12'2208,"8"12"-1728,6 3-128,-2 2 1664,2-1-256,-10 4-1408,0 4-32,0 4-192,0-4 0,0 5-64,-5-6 32,0 1-64,5-4-640,0 0 320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47.0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27 5216,'28'-11'1952,"12"11"-1536,45-3-96,-30-2 192,11 1-352,2 4 64,-5 0-128,-4 0 512,9 0-352,3-3-2624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50.4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340 578 2976,'1'-1'107,"-1"-1"-1,0 1 1,0-1 0,0 1 0,0-1 0,0 1-1,0-1 1,-1 1 0,1-1 0,0 1 0,-1-1-1,1 1 1,-1-1 0,0 1 0,1 0-1,-1 0 1,0-1 0,0 1 0,0 0 0,0 0-1,0 0 1,0 0 0,0 0 0,0 0-1,0 0 1,-1 0 0,1 0 0,0 0 0,-1 1-1,1-1 1,0 1 0,-1-1 0,1 1-1,-1-1 1,1 1 0,-1 0 0,1 0 0,-1-1-1,1 1 1,-1 0 0,1 0 0,-1 1 0,1-1-1,-3 1 1,-7 1 187,0 0 0,1 1 0,-1 0 0,1 0 0,0 2 0,-20 9 0,-54 41 256,63-40-490,-25 24 0,40-34-50,0 1 0,0 0 0,1 1-1,0-1 1,0 1 0,1 0 0,0 1-1,-4 9 1,7-16 3,1 0-1,-1 0 1,1 1-1,0-1 0,-1 0 1,1 1-1,0-1 1,0 0-1,0 1 1,0-1-1,0 1 1,0-1-1,0 0 1,1 1-1,-1-1 1,0 0-1,1 1 1,-1-1-1,1 0 1,-1 0-1,1 1 1,0-1-1,0 0 1,-1 0-1,1 0 1,0 0-1,0 0 1,0 0-1,0 0 1,0 0-1,0 0 1,0-1-1,3 2 1,-1 0 59,1-1 0,0 1 0,-1-1 0,1 0-1,0 0 1,0 0 0,0 0 0,0-1 0,0 0 0,6 0 0,0-1 7,0 0 1,0-1-1,0-1 1,-1 0-1,1 0 1,-1 0-1,1-2 1,-1 1-1,0-1 0,-1 0 1,1-1-1,-1 0 1,0 0-1,-1 0 1,13-15-1,4-8 27,-1-1 0,36-61 0,-39 58-79,30-45 107,32-53 120,-64 100-243,-2-1 0,15-43 0,-26 60 25,-1-1-1,0 0 0,3-23 0,-7 33-67,1 0-1,-1 0 1,0-1-1,-1 1 0,1 0 1,-1 0-1,0 0 1,-1 0-1,1 0 0,-1 0 1,-1 0-1,-2-6 1,4 11 10,1-1 1,-1 1-1,0 0 0,0 0 1,1 0-1,-1 0 1,0 0-1,0 0 1,0 0-1,0 0 1,0 0-1,0 1 1,0-1-1,0 0 1,0 1-1,-1-1 1,1 1-1,0-1 0,0 1 1,-1-1-1,1 1 1,0 0-1,-1 0 1,1-1-1,0 1 1,0 0-1,-1 0 1,1 1-1,0-1 1,-1 0-1,1 0 1,0 1-1,-1-1 0,1 0 1,0 1-1,0-1 1,0 1-1,-1 0 1,1-1-1,-1 2 1,-4 3-68,-1 0 1,1 0 0,0 0-1,0 1 1,-6 8-1,-4 9 92,0 0 0,1 1-1,-17 37 1,26-45 20,0 0-1,1 0 1,1 0 0,1 0 0,-2 19-1,1-9 18,-12 118 127,16-124-88,0 0 0,1 0-1,1 0 1,1-1 0,7 28 0,-9-43-20,0 0 1,1 0-1,0 0 1,-1 0-1,1-1 1,0 1-1,1-1 1,-1 1-1,1-1 1,-1 0-1,1 0 1,0 0-1,0 0 1,0 0-1,1-1 1,-1 1-1,1-1 1,-1 0-1,5 2 1,-4-3-23,0 0 0,1 0 1,-1 0-1,0 0 0,1-1 1,-1 0-1,0 0 0,1 0 0,-1 0 1,0-1-1,1 1 0,-1-1 1,0 0-1,0-1 0,1 1 1,-1-1-1,0 0 0,3-2 1,5-2 43,-1-1 1,-1-1-1,1 0 1,-1-1-1,-1 0 1,1 0 0,14-21-1,0-3-135,22-44 0,-34 55-85,-23 48 19,0 1 0,2 0 0,1 0 0,1 1 0,-4 35 0,11-57 134,0 0 0,0-1 0,0 1 0,0-1 0,1 1 0,0 0 0,0-1 0,3 9 0,-4-13 9,1 1 1,0 0-1,0-1 0,0 1 0,-1-1 0,1 1 0,1-1 1,-1 1-1,0-1 0,0 0 0,0 1 0,1-1 0,-1 0 1,1 0-1,-1 0 0,1 0 0,-1 0 0,1-1 0,0 1 1,-1 0-1,1-1 0,0 1 0,-1-1 0,1 1 0,0-1 1,0 0-1,0 0 0,-1 0 0,4 0 0,2-1 37,0 0 0,0-1 0,0 0-1,0 0 1,0-1 0,-1 1 0,1-1 0,-1-1-1,0 1 1,0-1 0,0-1 0,6-4 0,8-9 42,33-39 0,-48 51-119,14-19 32,-1 0-1,15-28 1,-14 20 64,-5 4-223,-14 27 33,0 4-1,-4 13-65,-1 7 114,1 0 0,1 0 0,1 1 0,1 0 0,3 41 0,-2-60 85,1 0 0,-1-1 1,1 1-1,0 0 0,0 0 1,0 0-1,1 0 0,-1-1 1,1 1-1,0-1 0,0 1 1,0-1-1,0 0 0,1 0 1,2 3-1,-4-5-5,1 0 1,-1-1-1,0 1 0,0-1 1,1 1-1,-1-1 1,0 1-1,0-1 0,1 0 1,-1 0-1,1 0 0,-1 0 1,0 0-1,1 0 1,-1 0-1,0 0 0,1 0 1,-1-1-1,0 1 1,1 0-1,-1-1 0,0 1 1,0-1-1,1 0 1,-1 1-1,2-3 0,3-1 55,0 0 0,-1 0 0,9-9 0,0-3-51,0-1 0,-1 0 0,-1-1 0,-1 0-1,0-1 1,-1 0 0,-1-1 0,-1 0 0,-1 0 0,5-23-1,-11 35-32,0 1 0,0-1 0,-1 1-1,0-1 1,0 0 0,-1 1 0,0-1-1,0 1 1,-3-12 0,3 16 7,0-1 1,0 1-1,-1-1 1,1 1-1,-1 0 1,-2-5-1,3 7-6,0-7-250,20 7 298,-10 1-55,0 1 1,0-1-1,-1 2 0,1-1 0,0 1 1,-1 0-1,15 7 0,-18-7 4,-1 0-1,1 1 1,-1-1-1,0 1 1,0 0-1,-1 0 1,1 0-1,0 1 1,-1 0 0,0-1-1,0 1 1,0 0-1,0 0 1,-1 1-1,4 6 1,-2 4 34,0-1 0,-1 0 1,-1 1-1,0-1 0,-1 1 0,0 0 1,-3 21-1,2-12-58,2 35 0,-1-51 55,1 0 0,-1 0 0,2 0 0,-1-1 0,1 1 1,0-1-1,0 1 0,6 9 0,-7-15-4,-1 0 1,1 0-1,0-1 1,0 1 0,-1 0-1,1-1 1,0 1-1,0-1 1,1 1-1,-1-1 1,0 0-1,0 0 1,1 0-1,-1 0 1,0 0-1,1 0 1,-1-1 0,1 1-1,-1-1 1,1 0-1,-1 0 1,1 0-1,-1 0 1,1 0-1,-1-1 1,1 1-1,-1 0 1,1-1-1,2-1 1,3-1 8,1 0 0,-1 0 0,0-1 0,-1 0-1,1-1 1,-1 0 0,8-6 0,-5 2 9,0 0-1,-1-1 1,0-1-1,0 1 1,7-13 0,31-60 85,-41 71-117,9-20-25,-12 24-11,1-1 1,0 1-1,1 0 1,0 0-1,8-11 0,-11 17 12,-1 2 22,-1 0 1,0 0-1,0 0 1,0 0-1,0 0 0,0 0 1,0 0-1,0 0 1,0 0-1,0 0 0,0 0 1,0 0-1,0 0 1,0 1-1,0-1 0,0 0 1,0 0-1,1 0 1,-1 0-1,0 0 1,0 0-1,0 0 0,0 0 1,0 0-1,0 0 1,0 0-1,0 0 0,0 0 1,0 0-1,0 0 1,0 0-1,1 0 1,-1 0-1,0 0 0,0 0 1,0-1-1,0 8 12,-4 156-57,1-114-234,1-39 350,1 0-1,0 0 0,1 0 0,0 0 1,1 0-1,0 0 0,4 18 0,-5-28-57,1 1-1,-1-1 1,0 1-1,0-1 1,1 1-1,-1-1 1,0 1-1,1-1 1,-1 1-1,0-1 1,1 1-1,-1-1 1,1 0-1,-1 1 0,1-1 1,-1 0-1,1 1 1,-1-1-1,1 0 1,-1 1-1,1-1 1,0 0-1,-1 0 1,1 0-1,-1 0 1,1 0-1,0 0 1,-1 0-1,1 0 0,-1 0 1,1 0-1,0 0 1,-1 0-1,1 0 1,-1 0-1,1 0 1,0-1-1,-1 1 1,1 0-1,-1 0 1,1-1-1,-1 1 1,1 0-1,0-1 0,3-2 76,-1 1-1,1-1 1,-1 1-1,5-6 0,3-6 28,-1 1-1,0-1 1,14-28 0,1-3-52,-19 36 3,1-3-96,1 0 0,1 0 1,-1 1-1,17-16 0,-25 27 13,1-1 0,-1 1 0,1-1 0,0 1 1,-1-1-1,1 1 0,0-1 0,-1 1 0,1-1 0,0 1 0,0 0 1,-1-1-1,1 1 0,0 0 0,0 0 0,0 0 0,-1 0 0,1 0 1,2 0-1,-3 0 12,1 0 1,-1 0 0,1 1 0,-1-1-1,0 0 1,1 1 0,-1-1-1,1 1 1,-1-1 0,0 0 0,1 1-1,-1-1 1,0 1 0,0-1-1,1 1 1,-1-1 0,0 1 0,0-1-1,0 1 1,0-1 0,1 2-1,-1 4-22,1 0 0,-1 0-1,0 0 1,-1 7-1,-3 8-9,0 1-1,-12 34 0,0-1 169,15-52-38,0 1 1,0-1 0,0 0-1,-1 0 1,1 0 0,-1 0-1,-2 3 1,67-70 192,-62 62-277,82-78 30,-75 72-107,1 1 1,1 1-1,-1-1 0,1 2 1,0-1-1,0 1 1,22-7-1,-28 11 53,-1 1 0,0-1 0,1 1 0,-1-1 0,1 1 0,-1 0 0,1 0 1,-1 1-1,0-1 0,1 1 0,4 1 0,-6-2 10,-1 1 0,0 0 0,1-1 0,-1 1 0,0 0 0,1 0 0,-1 0 0,0 0 0,0 0 0,0 0 1,0 0-1,0 0 0,0 0 0,0 1 0,0-1 0,-1 0 0,1 1 0,0-1 0,-1 0 0,1 1 0,-1-1 0,0 1 0,1-1 1,-1 1-1,0-1 0,0 1 0,0 2 0,-1 5 29,0 0 0,-1 0 0,0 0 0,-1 0 0,0 0 0,-1 0 0,1-1 0,-2 0 0,-6 11 0,-11 26 67,21-43-91,0 0 0,0 0 0,0 0-1,1 0 1,-1 1 0,1-1-1,0 0 1,0 0 0,0 1-1,0-1 1,0 0 0,0 0-1,0 1 1,1-1 0,1 4-1,-2-5 13,1 0 0,-1 1 0,1-1 0,0 0 0,0 0 0,0 0 0,-1-1 0,1 1-1,0 0 1,0 0 0,0 0 0,0-1 0,0 1 0,1 0 0,-1-1 0,0 1-1,0-1 1,0 1 0,0-1 0,1 0 0,-1 0 0,0 1 0,0-1 0,1 0-1,-1 0 1,0 0 0,1 0 0,-1 0 0,2-1 0,2 0 16,9 0-11,1-1-1,-1 0 1,0-1-1,1 0 1,-2-2-1,1 1 1,20-11-1,-17 3 12,1 0 0,-2 0 0,0-2 0,0 0 0,-2-1 0,0 0 1,0-1-1,-2-1 0,17-26 0,-22 30-20,-1-1 0,1 1 1,4-20-1,-11 33-14,1-1 0,-1 1 0,0-1-1,0 0 1,0 1 0,0-1 0,0 0 0,0 1-1,0-1 1,0 1 0,0-1 0,0 0 0,0 1 0,0-1-1,0 1 1,-1-1 0,1 0 0,0 1 0,0-1-1,-1 1 1,1-2 0,-1 2 0,1 0 0,0 0 0,-1 0 1,1 0-1,0-1 0,0 1 0,-1 0 0,1 0 0,0 0 0,-1 0 1,1 0-1,0 0 0,-1 0 0,1 0 0,0 0 0,-1 0 0,1 0 1,0 0-1,-1 0 0,1 0 0,0 1 0,-1-1 0,1 0 0,0 0 1,0 0-1,-1 0 0,1 0 0,0 1 0,-1-1 0,1 0 0,0 0 1,0 1-1,0-1 0,-1 0 0,1 0 0,0 1 0,0-1 0,0 0 1,-1 0-1,1 1 0,-23 42-237,-40 44 214,1 20 11,61-104 46,-1 1 0,1-1-1,0 0 1,0 0 0,0 1-1,1-1 1,-1 0 0,1 1 0,0-1-1,0 7 1,0-10-17,0 0-1,1 0 1,-1 0 0,0 1-1,0-1 1,1 0-1,-1 0 1,0 0 0,1 0-1,-1 0 1,0 1 0,0-1-1,1 0 1,-1 0-1,0 0 1,1 0 0,-1 0-1,0 0 1,1 0 0,-1 0-1,0 0 1,1 0-1,-1 0 1,0 0 0,1 0-1,-1-1 1,1 1 0,0 0 13,3-1-1,-1 0-1,1 0 1,0 0 0,-1-1 0,1 1 0,-1-1 0,0 0 0,1 0-1,-1 0 1,0 0 0,0-1 0,0 1 0,0-1 0,-1 0 0,1 1-1,-1-1 1,3-5 0,5-7-41,-1-1-1,11-26 1,1-2-38,-17 36 89,2-5-224,-3 12-15,-2 7-79,-3 16 217,0 0-1,-9 35 1,4-19-30,-26 105-11,3-17 112,26-106-5,-60 284 48,63-300-46,-18 65 121,16-62-39,1-1 1,-1 1 0,0-1-1,0 0 1,-1 0 0,0 0-1,-8 9 1,11-14-54,0 1 1,-1-1 0,1 0-1,0 0 1,0 0 0,-1 0-1,1 0 1,-1-1 0,1 1-1,-1 0 1,1-1 0,-1 1-1,1-1 1,-1 1 0,0-1-1,1 0 1,-1 1 0,1-1-1,-1 0 1,-2 0 0,2-1-7,0 0 0,0 1 0,0-1 0,0 0 0,0 0 0,0 0 0,0 0 0,0 0 0,0-1 0,0 1 0,0-1 0,1 1 0,-2-3 0,-3-2 0,1-1-1,0 0 0,1 0 1,-1-1-1,1 1 0,-4-14 1,4 6-1,0 1 0,1-1 0,1 0 1,0 0-1,1 0 0,1 0 0,0 0 0,1 0 1,5-25-1,-4 33-37,0 0 0,1 0 0,0 1 0,0-1 0,0 1 0,1 0 0,0-1 0,0 2 0,1-1 0,-1 0 0,1 1 1,0 0-1,1 0 0,-1 0 0,9-4 0,6-4-37,0 2 0,0 0 0,32-11 0,-39 17-570,1 0 1,0 0-1,0 2 0,0-1 0,1 2 1,17-1-1,-30 3 355,0 0 1,0 0-1,0 0 0,0 0 1,0 1-1,0-1 0,0 1 1,0-1-1,0 1 0,0 0 1,0 0-1,0 0 1,0 0-1,0 0 0,-1 0 1,1 1-1,-1-1 0,1 0 1,-1 1-1,1-1 0,-1 1 1,0 0-1,1-1 0,1 5 1,6 9-3891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50.7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40 6976,'-55'-36'2592,"52"32"-2016,3 8-160,8 4-3616,5 0 2336,0 4-1568,11 11 1376,11 5-672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56.1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21 2912,'-5'-20'3717,"6"21"-3386,1 4-206,-1 0 1,1 0-1,-2 0 1,1 0 0,0 0-1,-1 0 1,0 9-1,0 5 76,1 221 1998,-2-225-2158,-6 125 541,-2 44 820,10-176-331,0-13 264,2-8-1090,6-17-211,17-47-229,-22 67 104,1-1 1,0 1-1,0 1 1,1-1-1,9-10 1,-14 19 52,0 0 0,0-1 0,0 1 0,0 0 0,0 0 0,0 0 0,0 0 0,1 0 0,-1 0 0,0 0 0,1 1 0,-1-1 0,0 0 1,1 1-1,-1-1 0,1 1 0,-1-1 0,1 1 0,0 0 0,-1-1 0,1 1 0,-1 0 0,1 0 0,-1 0 0,1 1 0,0-1 0,-1 0 0,3 1 1,-1 1 14,0-1 0,-1 1-1,1-1 1,-1 1 0,0 0 0,1 0 0,-1 0 0,0 1 0,0-1 0,-1 0 0,1 1 0,0-1 0,-1 1 0,2 2 0,-2-1 35,1-1 0,-1 1 1,0-1-1,-1 1 0,1-1 0,0 1 0,-1-1 0,0 1 0,0 0 0,0-1 0,0 1 0,-1-1 0,1 1 0,-2 5 0,-3 4 165,0 1 0,-8 17 0,6-17-51,2-3-11,-1-1 1,-1 0 0,1 0 0,-1 0 0,-1-1 0,0-1 0,0 1 0,-1-1-1,0 0 1,-15 9 0,12-8 19,11-8-108,0 0 0,1 0 1,-1 0-1,0-1 1,0 1-1,0 0 0,0-1 1,0 1-1,0-1 1,0 1-1,-1-1 0,-1 1 1,14-1-59,1-1 0,-1-1 0,0 0 0,20-6 0,44-20-128,-28 9 286,360-148 124,-354 139-507,-53 29 252,0 0 0,0 1 1,0-1-1,0 0 0,-1 0 1,1 0-1,0 1 0,-1-1 1,1 0-1,-1 0 0,1 0 1,-2 1-1,-15 15 56,-1-1-1,-23 17 1,18-16-169,-23 23-1,44-38 111,0 0 0,0 0 0,0 0 0,1 0 0,-1 0 0,0 0 0,1 1 0,0-1 0,0 1 0,0-1 0,0 1 0,0-1 0,0 1 0,1-1 0,-1 1 0,0 4 0,1-5 7,1-1 0,-1 0 0,0 0-1,0 0 1,1 0 0,-1 1 0,1-1 0,-1 0 0,1 0-1,-1 0 1,1 0 0,0 0 0,-1 0 0,1 0 0,1 1 0,0-1 20,0 1 0,0-1 0,0 0 0,0 0 1,0 0-1,0 0 0,0 0 0,0 0 1,0-1-1,4 2 0,0-1 23,0-1 0,0 1 0,1-1 1,-1-1-1,0 1 0,0-1 0,0 0 0,0 0 0,0-1 0,0 0 0,10-4 0,-9 3 7,1-1 0,-1 0 0,0-1 0,-1 1-1,1-1 1,-1 0 0,0-1 0,8-9 0,-12 13-36,0 0 1,-1 0 0,1-1 0,-1 1 0,0 0 0,0-1 0,0 1 0,0-1 0,0 0 0,0 1-1,-1-1 1,1 0 0,-1 1 0,0-1 0,0 0 0,0-4 0,-1 3-8,0 0 0,0 0-1,0 0 1,0 0 0,-1 0 0,1 0 0,-1 1 0,0-1 0,0 0-1,-4-4 1,3 4-31,-1 0 0,1 0 1,-1 0-1,0 1 0,0-1 0,0 1 0,0 0 0,-1 0 0,1 0 0,-1 1 0,0 0 1,0 0-1,1 0 0,-2 0 0,1 1 0,0 0 0,-9-2 0,13 4 22,1-1 1,-1 0-1,0-1 0,0 1 1,0 0-1,1 0 0,-1 0 1,0 0-1,0-1 0,1 1 0,-1 0 1,0 0-1,0-1 0,1 1 1,-1-1-1,0 1 0,1-1 0,-2 0 1,2 1-3,0-1 0,0 1-1,0 0 1,0-1 0,0 1 0,0 0 0,0-1 0,0 1 0,0-1 0,0 1-1,0 0 1,0-1 0,0 1 0,0 0 0,0-1 0,0 1 0,0 0 0,1-1-1,-1 1 1,0 0 0,0-1 0,0 1 0,0 0 0,1-1 0,-1 1 0,0 0-1,0 0 1,1-1 0,-1 1 0,0 0 0,1 0 0,-1 0 0,0-1 0,1 1-1,-1 0 1,0 0 0,1 0 0,-1 0 0,1 0 0,126-63-164,-112 57 152,1 1 0,-1 0-1,1 1 1,0 0-1,0 1 1,26-1-1,-36 4 4,0 1-1,-1-1 0,1 1 1,0 0-1,-1 0 1,1 1-1,-1 0 1,1 0-1,-1 0 0,0 0 1,0 1-1,0 0 1,8 6-1,-10-6 32,0 0 0,0-1-1,0 1 1,-1 0 0,0 0-1,1 1 1,-1-1 0,0 0-1,0 1 1,-1-1 0,1 1-1,-1 0 1,0 0 0,0-1-1,0 1 1,0 0 0,-1 0-1,0 0 1,1 0 0,-2 6 0,0-3 32,0 0 0,-1 0 1,1 0-1,-2 0 1,1 0-1,-1-1 1,-4 8-1,-29 44 267,21-37-275,-29 46 598,44-67-635,0 0-1,0 0 1,0 0-1,0 0 1,0 0 0,0 0-1,0 0 1,0-1-1,0 1 1,0 0 0,0 0-1,-1 0 1,1 0-1,0 0 1,0 0-1,0 0 1,0 0 0,0 0-1,0 0 1,0-1-1,0 1 1,0 0 0,0 0-1,0 0 1,0 0-1,0 0 1,0 0-1,0 0 1,0 0 0,-1 0-1,1 0 1,0 0-1,0 0 1,0 0 0,0 0-1,0 0 1,0 0-1,0 0 1,0 0-1,0 0 1,0 0 0,-1 0-1,1 0 1,0 0-1,0 0 1,0 0-1,0 0 1,0 0 0,0 0-1,0 0 1,0 0-1,0 0 1,0 0 0,-1 0-1,1 0 1,0 0-1,0 0 1,0 0-1,0 0 1,0 0 0,0 1-1,0-1 1,0 0-1,0-8 210,2 2-155,1 1 0,0 0 0,0 0 0,0 1 0,0-1 0,6-6 0,27-25-40,-26 27-51,15-13-20,1 1 1,1 1-1,1 2 1,0 0-1,38-16 0,-60 31 13,1 0-1,-1 1 1,1-1-1,0 1 1,0 1-1,13-2 1,-18 3 31,0 0 0,0 0 0,0 0 0,0 0 1,0 0-1,0 1 0,0-1 0,0 1 0,0-1 0,0 1 1,0 0-1,0 0 0,0 0 0,0 0 0,-1 0 0,1 0 1,0 0-1,-1 1 0,1-1 0,-1 1 0,1-1 0,-1 1 1,0-1-1,0 1 0,1 0 0,-1 0 0,1 2 0,-1 1 2,1 0 0,-1 0 0,1 0 0,-2 0 0,1 0-1,0 0 1,-1 0 0,0 0 0,0 1 0,-1-1 0,1 0-1,-1 0 1,0 0 0,-1 0 0,1 0 0,-1 0 0,-2 5-1,-6 10 105,0-1-1,-22 31 0,21-34 0,8-9 87,9-9 40,9-11-72,2-4-203,52-49 92,-59 57-102,1 1 0,0 0 0,1 1 0,22-12 0,-33 19 51,0-1-1,0 1 1,0-1 0,1 1-1,-1 0 1,0-1 0,0 1-1,0 0 1,0 0 0,0 0-1,0 0 1,0 0 0,1 0-1,-1 0 1,0 0 0,0 0-1,0 1 1,0-1 0,0 0-1,0 1 1,0-1 0,0 1-1,0-1 1,0 1 0,0-1-1,0 1 1,0 0 0,0-1-1,0 1 1,-1 0 0,1 0-1,0 0 1,0 0 0,-1 0-1,1 0 1,-1 0 0,1 0-1,0 1 1,1 3-25,-1 0 0,1-1 0,-1 1 0,0 0 0,-1 0 0,1 0 0,-1 6 0,0 101-93,0-112 139,0 1 0,0 0 0,0-1 0,0 1 0,0-1 0,0 1 0,0 0 0,0-1 0,0 1 0,0 0 0,0-1-1,1 1 1,-1-1 0,0 1 0,0-1 0,1 1 0,-1 0 0,0-1 0,1 1 0,-1-1 0,1 0 0,-1 1 0,1-1-1,0 1 1,-1-1 11,1 1-1,0-1 0,-1 0 1,1 0-1,0 0 0,-1 0 1,1 0-1,0 0 0,-1-1 1,1 1-1,0 0 0,-1 0 1,1 0-1,0-1 0,-1 1 1,1 0-1,0-1 0,0 1 1,3-3 46,0 0 0,0 0 1,-1-1-1,1 1 0,4-6 0,25-37 62,47-88-1,-72 119-137,197-293-78,-199 300 65,60-99 112,-47 73-43,-19 33-68,1 1 0,-1 0-1,0 0 1,0-1 0,1 1 0,-1 0-1,0-1 1,0 1 0,0-1 0,1 1 0,-1 0-1,0-1 1,0 1 0,0 0 0,0-1-1,0 1 1,0-1 0,0 1 0,0 0-1,0-1 1,0 1 0,0-1 0,0 1-1,0 0 1,0-1 0,0 1 0,0-1 0,-1 0-1,1 1 4,-1 1-1,0-1 0,1 0 0,-1 0 0,1 0 1,-1 0-1,1 0 0,-1 1 0,1-1 1,-1 0-1,0 1 0,1-1 0,0 0 1,-1 1-1,1-1 0,-1 0 0,1 1 0,-1-1 1,1 1-1,-1 0 0,-14 17-50,0 1 0,2 0-1,0 1 1,1 0 0,1 1-1,-12 31 1,1 9 115,-15 66 0,29-97 0,2 1-1,1-1 1,-3 60 0,8-86-33,0 1 1,0-1 0,1 1-1,-1-1 1,1 0 0,0 1-1,2 5 1,-2-9 2,-1 0 1,1 0 0,0 0-1,-1 0 1,1 0 0,0 0-1,-1 0 1,1-1-1,0 1 1,0 0 0,0 0-1,0-1 1,0 1 0,0 0-1,0-1 1,0 1-1,0-1 1,0 1 0,0-1-1,0 0 1,0 1 0,0-1-1,0 0 1,1 0-1,-1 0 1,0 0 0,0 0-1,0 0 1,0 0 0,0 0-1,1 0 1,1-1-1,2-1 23,-1 0-1,1 0 0,0-1 0,-1 1 1,0-1-1,1 0 0,-1 0 0,0 0 0,0-1 1,-1 1-1,1-1 0,-1 0 0,6-8 0,2-6-14,18-34-1,13-44-18,-29 65-146,-12 29 97,0-1 0,0 0-1,0 1 1,1-1-1,0 1 1,-1-1-1,1 1 1,0 0 0,0 0-1,3-3 1,-4 4 33,1 0 1,-1 0 0,0 1-1,1-1 1,-1 1 0,1-1 0,-1 1-1,0 0 1,1-1 0,-1 1-1,1 0 1,-1 0 0,1 0-1,-1 0 1,1 0 0,-1 0-1,1 0 1,-1 1 0,1-1-1,-1 1 1,3 0 0,16 7 17,1-1 1,1 0-1,-1-2 0,1-1 1,0 0-1,30 0 0,-22-4-18,51-8-1,-65 6 3,30 0 0,-49 15 109,-13 20-168,-2-1-1,-1-2 1,-41 53-1,25-38 205,27-33-109,0 0-1,1 0 0,0 0 1,0 1-1,2 0 1,-6 16-1,11-29-16,0 1 0,-1-1-1,1 1 1,0 0 0,0-1 0,0 1-1,0-1 1,-1 1 0,1-1 0,0 1-1,0 0 1,0-1 0,0 1 0,0-1-1,1 1 1,-1-1 0,0 1-1,0 0 1,0-1 0,0 1 0,1-1-1,-1 1 1,0-1 0,0 1 0,1-1-1,-1 1 1,1-1 0,-1 1 0,0-1-1,1 0 1,-1 1 0,1-1 0,-1 1-1,1-1 1,-1 0 0,1 0 0,-1 1-1,1-1 1,-1 0 0,1 0 0,-1 0-1,2 1 1,0-1 4,-1 0-1,1 0 1,0 0 0,-1-1-1,1 1 1,0 0-1,-1-1 1,1 1 0,0-1-1,-1 1 1,1-1 0,-1 0-1,3-1 1,4-5 31,0 1 0,0-1 0,0-1 0,-1 0 0,-1 0 0,1 0 0,-1-1 0,-1 0 0,1 0 0,4-12 0,4-14 19,16-56 0,-23 66-152,-4 14-15,-2 6 17,0 0-1,1 1 1,-1-1 0,4-4 0,-4 29-70,-1-13 63,-1 5 26,1 0 0,1 1 0,0-1 0,0 0 0,1 0 0,7 22 0,-6-26 86,0-1 0,1 1 0,0 0 0,0-1 0,10 12 0,-13-17 4,1 0 0,0-1 1,-1 1-1,1-1 0,0 0 0,0 1 0,0-1 1,0 0-1,0 0 0,0 0 0,0-1 0,0 1 0,0 0 1,1-1-1,-1 1 0,0-1 0,0 0 0,1 0 1,-1 0-1,0 0 0,0 0 0,1 0 0,-1-1 1,0 1-1,0-1 0,4-1 0,9-3 7,0-1 0,-1-1-1,1 0 1,-1-1 0,-1-1 0,0 0-1,20-18 1,2-7-54,36-45-1,-59 65 1,5-6 39,25-38 0,-44 61-110,1 0-1,0 0 1,1 0-1,-1 1 1,0-1-1,1 0 1,0 0-1,0 4 1,1 38 217,-1-17-137,0-16-9,1 1 0,0 0 0,1 0 1,0 0-1,1-1 0,0 1 0,1-1 0,0 0 1,1 0-1,13 21 0,-16-29 60,1-1 1,-1 0-1,1 1 0,0-1 1,1-1-1,-1 1 0,0 0 1,6 2-1,-6-3-23,-1-1 0,0 0 0,1 0-1,-1 0 1,1 0 0,-1 0 0,1 0 0,0-1 0,-1 1 0,1-1 0,0 0-1,-1 0 1,1 0 0,4 0 0,6-4 14,-1 0 0,0-1 1,0-1-1,-1 1 0,1-2 0,-1 1 0,15-14 0,67-64-89,-79 71-2,14-13 29,-18 19 45,-1-1 1,0-1 0,-1 0 0,0 0 0,0-1 0,9-15-1,-17 25-14,0 0-1,0 0 0,0 0 0,0 0 0,0 0 0,0 0 0,0 0 0,-1 0 0,1 0 0,0 0 1,0 0-1,0 0 0,0 0 0,0 0 0,0 0 0,0 0 0,0 0 0,0 0 0,0 0 0,0 0 1,0 0-1,0 0 0,0 0 0,0 0 0,0 0 0,-1 0 0,1 0 0,0 0 0,0 0 0,0 0 1,0-1-1,0 1 0,0 0 0,0 0 0,0 0 0,0 0 0,0 0 0,0 0 0,0 0 0,0 0 1,0 0-1,0 0 0,0 0 0,0 0 0,0 0 0,0 0 0,0 0 0,0 0 0,0-1 0,0 1 1,0 0-1,0 0 0,0 0 0,0 0 0,0 0 0,0 0 0,0 0 0,0 0 0,0 0 0,0 0 1,0 0-1,0 0 0,0 0 0,0 0 0,0 0 0,0 0 0,0 0 0,0-1 0,1 1 0,-9 4-159,-9 7-67,1 2 163,0 1 0,1 1 1,-21 27-1,-32 56-13,60-87 70,-24 43-107,29-48 128,0 1-1,0 0 1,0 0-1,1 1 1,0-1-1,-1 10 1,3-15 10,0 0 1,0 0-1,0 1 1,0-1-1,0 0 0,1 0 1,-1 0-1,1 0 1,-1 0-1,1 0 1,0 0-1,1 2 0,-2-3-13,0 0 0,1-1-1,-1 1 1,1 0-1,0-1 1,-1 1-1,1-1 1,-1 1-1,1-1 1,0 1-1,-1-1 1,1 0-1,0 1 1,-1-1-1,1 0 1,0 1-1,0-1 1,0 0-1,-1 0 1,1 0-1,0 0 1,0 0-1,-1 0 1,1 0-1,0 0 1,0 0-1,0 0 1,-1 0-1,1 0 1,0-1 0,0 1-1,-1 0 1,1-1-1,0 1 1,1-1-1,13-8 64,1-1 0,-2-1 0,1 0 0,-1-1 1,16-18-1,-22 22-34,20-21-17,-2-1 1,-1-2-1,39-62 0,46-114-297,-86 159 356,-19 39-64,4-7 8,8-24 0,-15 36-47,-1 1 0,0-1 0,0 1 0,0-1 0,0 0 0,-1 1 0,0-1 0,0 0 0,0 0 0,-1-8 0,0 12 2,1 1 0,0-1-1,0 1 1,-1-1 0,1 1 0,0-1 0,-1 1-1,1-1 1,0 1 0,-1-1 0,1 1 0,-1 0-1,1-1 1,-1 1 0,1 0 0,-1-1 0,1 1-1,-1 0 1,1 0 0,-1-1 0,0 1 0,1 0-1,-1 0 1,1 0 0,-1 0 0,1 0 0,-1 0-1,0 0 1,1 0 0,-1 0 0,1 0 0,-1 0-1,0 0 1,1 0 0,-1 0 0,1 0-1,-1 1 1,0-1 0,-24 11-163,18-6 179,-1 0 0,1 1-1,0 0 1,1 0 0,-1 1-1,1-1 1,1 1 0,-1 1-1,1-1 1,0 1 0,1 0-1,0 0 1,0 0-1,-4 14 1,-1 9 5,1 2 0,-6 50 0,13-75-7,-12 121 25,13-108-24,0-1-1,2 0 0,0 1 0,7 26 0,-7-36 27,1 0 0,1-1 0,0 1 0,0-1-1,1 0 1,7 12 0,-10-20 12,-1 1 0,2-1 1,-1 1-1,0-1 0,0 0 0,1 0 1,-1 0-1,1 0 0,0 0 0,-1 0 1,1-1-1,0 1 0,0-1 0,0 0 1,0 0-1,0 0 0,1 0 0,-1-1 1,0 1-1,0-1 0,0 0 0,1 0 1,-1 0-1,0 0 0,6-2 0,5-1 3,-1 0-1,0-1 1,0 0-1,0-1 1,0-1-1,-1 0 1,0-1-1,0 0 1,-1-1-1,12-10 0,-3 1-201,1 1-1,39-22 0,-59 38 147,-1 0 1,1 0 0,-1 0-1,1 1 1,-1-1-1,0 0 1,1 0 0,-1 0-1,1 1 1,-1-1-1,0 0 1,1 0 0,-1 1-1,0-1 1,1 0-1,-1 1 1,0-1 0,1 1-1,-1-1 1,0 0-1,0 1 1,0-1 0,1 1-1,-1 0 1,1 2 6,-1 1 4,1-1 0,-1 1 1,1 0-1,-1-1 0,-1 1 0,1-1 0,0 1 0,-1-1 0,-1 7 0,0 1-45,-3 11 133,-1-1-1,0 0 0,-15 30 1,11-25 332,18-28 33,4-6-409,-1 0 0,-1 0-1,0-1 1,0 0-1,0-1 1,8-11 0,-7 8-93,0 1 0,0 1 0,23-18 1,-23 22-10,0 0 1,0 1-1,0 1 1,1-1 0,17-4-1,-28 10 60,0-1-1,1 1 0,-1 0 1,0-1-1,0 1 0,1 0 1,-1 0-1,0 0 1,0 0-1,1 0 0,-1 0 1,0 0-1,0 0 0,1 0 1,-1 1-1,0-1 1,0 1-1,0-1 0,1 1 1,-1-1-1,0 1 0,0-1 1,0 1-1,0 0 1,0 0-1,0 0 0,0 0 1,0-1-1,0 1 1,-1 0-1,1 0 0,0 1 1,-1-1-1,1 0 0,0 0 1,-1 0-1,1 0 1,-1 0-1,0 1 0,1-1 1,-1 0-1,0 0 0,0 1 1,0-1-1,0 0 1,0 1-1,0-1 0,0 0 1,0 0-1,-1 3 0,0 3-4,-1 0-1,0 0 0,0 1 0,-1-1 0,1-1 0,-2 1 0,-4 8 0,-3 3 178,-18 19 1,23-29-68,26-22 864,17-17-1184,-28 24 204,59-51 48,-60 53-59,0 0-1,0 0 0,0 1 1,1 0-1,-1 0 0,1 1 1,13-3-1,-19 5 10,0 1-1,0-1 1,0 1 0,0 0 0,0 0-1,0 0 1,0 1 0,0-1-1,0 1 1,0-1 0,0 1-1,0 0 1,0 0 0,0 0-1,0 1 1,-1-1 0,1 1-1,-1-1 1,1 1 0,-1 0-1,0 0 1,1 0 0,-1 0 0,0 1-1,0-1 1,-1 0 0,1 1-1,0-1 1,-1 1 0,1 0-1,-1 0 1,0-1 0,0 1-1,0 0 1,0 0 0,-1 0-1,1 4 1,0 0 24,0-2 30,-1-1 0,1 0 0,0 0 0,1 0 1,-1 0-1,3 6 0,-3-9-17,0 0 1,0 0-1,-1 0 1,1 0-1,0 0 1,0 0-1,0 0 1,0-1-1,0 1 1,0 0-1,1-1 1,-1 1-1,0 0 1,0-1-1,0 0 1,1 1-1,-1-1 1,0 0-1,0 1 1,1-1-1,-1 0 1,0 0-1,0 0 1,1 0-1,-1 0 1,2-1-1,5 0 22,1 0-1,0-1 0,-1 0 0,1-1 0,-1 0 0,0 0 0,0 0 1,0-1-1,0-1 0,-1 1 0,0-1 0,0 0 0,8-8 1,-7 5-30,-1 0 1,0-1-1,0 0 1,-1 0-1,0-1 1,0 1-1,-1-1 1,0-1-1,6-20 1,-5 12-8,-1-1 0,-1 1 0,0-1 0,0-31 0,-5 33-207,-2 14 23,-3 10-12,-4 14-45,-13 37 0,12-27 179,1-4 24,-7 31 0,14-46 51,1 0 0,0 0-1,1 0 1,0 1 0,2 20-1,-1-31 7,0 0 0,0 0 0,0 0 0,1 0 0,-1 0 0,0 0-1,0 0 1,1 0 0,-1 0 0,1 0 0,-1 0 0,1 0 0,-1 0 0,1 0 0,-1 0 0,1 0-1,0 0 1,0-1 0,-1 1 0,1 0 0,0 0 0,0-1 0,0 1 0,0-1 0,0 1-1,0-1 1,0 1 0,0-1 0,0 1 0,0-1 0,0 0 0,0 0 0,0 0 0,0 1 0,0-1-1,0 0 1,0 0 0,0 0 0,0-1 0,0 1 0,1 0 0,-1 0 0,1-1 0,4-1 74,0 0 0,1 0 1,-1-1-1,0 0 1,9-6-1,46-36 7,-40 29-249,27-18 1,-30 23 66,-12 7 97,0 0 0,1 0 0,9-4 0,-15 8-18,-1 0 0,0 0-1,0 0 1,1 0 0,-1 0-1,0 0 1,0 0-1,1 0 1,-1-1 0,0 1-1,1 0 1,-1 0 0,0 0-1,1 0 1,-1 1-1,0-1 1,0 0 0,1 0-1,-1 0 1,0 0-1,1 0 1,-1 0 0,0 0-1,0 0 1,1 1 0,-1-1-1,0 0 1,0 0-1,0 0 1,1 0 0,-1 1-1,0-1 1,0 0 0,0 0-1,1 1 1,-1-1-1,0 0 1,0 0 0,0 1-1,0-1 1,0 0 0,0 0-1,0 1 1,1-1-1,-1 0 1,0 1 0,0-1-1,0 0 1,0 1-1,0-1 1,0 0 0,0 0-1,-1 1 1,1-1 0,0 0-1,0 1 1,0-1-1,0 0 1,0 0 0,0 1-1,-8 23-22,6-19-8,-2 6-128,-1-1-1,-7 13 1,0 0 206,-21 37 543,33-60-578,0 0 0,0 0 0,0 0 0,0 0 0,0 0 0,0 0 0,0 0 1,0 0-1,0 0 0,0 0 0,-1 0 0,1 1 0,0-1 0,0 0 0,0 0 0,0 0 0,0 0 0,0 0 1,0 0-1,0 0 0,0 0 0,0 0 0,0 0 0,0 0 0,0 1 0,0-1 0,0 0 0,0 0 0,0 0 1,0 0-1,0 0 0,0 0 0,0 0 0,1 0 0,-1 0 0,0 0 0,0 0 0,0 1 0,0-1 0,0 0 1,0 0-1,0 0 0,0 0 0,0 0 0,0 0 0,0 0 0,0 0 0,0 0 0,0 0 0,0 0 0,1 0 1,-1 0-1,0 0 0,0 0 0,0 0 0,0 0 0,0 0 0,0 0 0,0 0 0,0 0 0,9-2 196,12-10-121,-19 11-53,13-8 16,66-33-104,-56 32 67,-10 3-69,1 0 0,0 1 0,29-6 0,-41 11 34,0 1 0,0-1 0,0 1-1,0 0 1,0 0 0,0 0 0,0 1 0,0-1 0,-1 1 0,1 0 0,0 0-1,0 0 1,-1 1 0,1-1 0,0 1 0,-1 0 0,0 0 0,1 0 0,-1 0-1,0 1 1,4 3 0,-2 0 9,0 0-1,0 1 1,5 8 0,-1 0 54,-8-14-23,0 1-1,0-1 1,1 1-1,-1-1 1,0 0-1,1 0 0,-1 0 1,1 0-1,-1 0 1,1 0-1,0 0 0,-1 0 1,1 0-1,0-1 1,0 1-1,-1-1 1,1 1-1,0-1 0,0 0 1,0 0-1,0 0 1,0 0-1,-1 0 0,1 0 1,0 0-1,0-1 1,0 1-1,0-1 1,-1 1-1,1-1 0,0 0 1,0 1-1,1-2 1,4-2 49,-1 0 1,1 0 0,-1 0 0,0 0-1,0-1 1,0 0 0,5-7-1,0-1-32,-1 0 0,-1-1 0,1-1 0,-2 1 0,8-20 0,25-81 37,-17 44-52,7-21-41,32-79-246,-61 167 259,-1 3-17,0-1-1,0 1 0,-1-1 1,1 0-1,0 1 0,-1-1 0,0 0 1,1 1-1,-1-1 0,0 0 1,0 0-1,0-2 0,0 4 24,0 0 0,0 0 0,0 0 0,0 0 0,0 0 0,0-1 0,0 1 0,0 0 0,0 0 0,0 0 0,0 0-1,0 0 1,0 0 0,0 0 0,0 0 0,0 0 0,0 0 0,0-1 0,0 1 0,0 0 0,0 0 0,0 0 0,0 0 0,0 0-1,0 0 1,0 0 0,0 0 0,-1 0 0,1 0 0,0 0 0,0 0 0,0 0 0,0 0 0,0 0 0,0 0 0,0 0-1,0 0 1,0-1 0,0 1 0,-1 0 0,1 0 0,0 0 0,0 0 0,0 0 0,0 0 0,0 0 0,0 1 0,0-1 0,0 0-1,0 0 1,0 0 0,-1 0 0,1 0 0,-5 6-146,-4 12 67,8-16 81,-7 16 31,1 0-1,1 1 1,-5 22-1,-7 61-57,16-90 30,-29 284 257,26-225-98,4 1-781,1-43-9145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56.5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17 204 9056,'-16'-48'3360,"24"37"-2624,19-9-192,-9 8 192,14 0-512,-1-4 768,9-1-576,5 2-128,5-1-161,5 4-190,3 0 31,5 4 95,0 3-31,-5 5-3263,0 5 1759,-18 10-5184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57.6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12 505 2240,'-12'3'7518,"29"-8"-2784,-4-2-6058,12-13 1730,0-2 0,30-34 1,37-55-162,-78 93-173,127-184 1273,-103 144-803,-33 50-455,-7 8-103,-9 14-71,5-1 48,1 0 0,1 0 0,-1 0 0,2 1 0,-3 21 0,2-1 137,1 39 1,3-58-96,0-1-1,1 0 1,1 0-1,6 25 1,-6-34 15,-1-1 0,1 1 0,0 0 0,0-1 0,0 0 0,1 1 0,0-1-1,0 0 1,0 0 0,0 0 0,0-1 0,1 1 0,0-1 0,0 0 0,0 0 0,0 0 0,5 2 0,-6-3 19,1-1 0,0 0 0,0 0 0,0 0 0,0 0 0,0-1 0,0 1 0,0-1 0,0 0 0,0 0 0,0-1 0,0 1 0,0-1 0,0 0 1,0 0-1,0 0 0,-1 0 0,1-1 0,3-2 0,3-1 55,0 0 1,-1-1-1,1-1 1,-2 0 0,15-13-1,-8 2-62,0 0 0,-1-1-1,-1 0 1,-1-1 0,11-26 0,-8 18-344,32-48 1,-47 76 310,0 0 0,0 0 0,0 0-1,0 0 1,0 0 0,0 0 0,0 0 0,0 0 0,0 0-1,0 0 1,1 0 0,-1 0 0,0 0 0,0 0-1,0-1 1,0 1 0,0 0 0,0 0 0,0 0 0,0 0-1,0 0 1,1 0 0,-1 0 0,0 0 0,0 0 0,0 0-1,0 1 1,0-1 0,0 0 0,0 0 0,0 0-1,0 0 1,0 0 0,1 0 0,-1 0 0,0 0 0,0 0-1,0 0 1,0 0 0,0 0 0,0 0 0,0 0-1,0 0 1,0 0 0,0 1 0,0-1 0,0 0 0,0 0-1,0 0 1,0 0 0,0 0 0,0 0 0,0 0 0,0 0-1,0 0 1,0 0 0,0 1 0,0-1 0,0 0-1,0 0 1,0 0 0,0 0 0,0 0 0,0 0 0,0 0-1,0 0 1,0 0 0,0 1 0,2 13-76,-3 17 62,-18 96 199,17-114-132,-1-1-1,0 0 1,-1 0 0,-1 0 0,0 0-1,0-1 1,-1 1 0,-1-1 0,0-1 0,0 1-1,-14 13 1,13-18-23,6-4 334,7-2-194,-1 0-161,-1-1 0,1 0 0,-1 0 0,1 0 0,-1 0 0,1 0 0,-1-1 0,1 0 0,4-3 0,10-4-77,11-4 90,-18 8 8,0 0 0,0 1 0,1 0 0,-1 1 0,17-3 0,125-9-12,-87 9-2483,-62 6 1791,1-1 0,-1 0-1,1 1 1,-1-2 0,5 0-1,-11-11-4612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3:58.0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 37 7808,'-40'-32'2880,"26"32"-2240,4-5-160,20 10-672,-1-5-1088,-4 7-1440,-2 1 1760,7 4-2752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24.2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364 13 2496,'0'-9'6234,"-6"8"-6037,0 0-1,-1 0 0,1 0 0,0 1 1,-1 0-1,1 0 0,0 1 0,-1 0 1,1 0-1,-9 3 0,-2-1-301,15-2 131,0 0 0,-1 0 0,1 0 0,0 0 0,0 0 1,0 0-1,0 1 0,0-1 0,0 1 0,0-1 0,-2 3 1,-9 8 80,0-2-2,0 1-1,0 1 1,1 0-1,1 1 1,0 0-1,0 1 1,2 0-1,-12 21 1,1 5 107,2 1 1,-13 43 0,-6 34-59,35-107 121,-1 1 1,2-1-1,-1 0 0,1 23 0,1-34-315,1 1 0,-1-1 0,0 0 0,0 0 0,0 1 0,0-1 0,0 0 0,0 0 0,1 1 0,-1-1-1,0 0 1,0 0 0,0 1 0,1-1 0,-1 0 0,0 0 0,0 0 0,1 0 0,-1 1 0,0-1 0,0 0 0,1 0 0,-1 0 0,0 0 0,1 0-1,-1 0 1,0 0 0,0 0 0,1 0 0,-1 0 0,0 0 0,1 0 0,-1 0 0,0 0 0,0 0 0,1 0 0,-1 0 0,0 0 0,1 0 0,-1 0-1,0 0 1,13-4-1802,4-4 301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24.7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0 2240,'0'0'58,"-1"0"-1,1 0 1,0 0-1,-1 0 1,1 0-1,-1 0 1,1 0 0,0 0-1,-1 0 1,1 1-1,0-1 1,-1 0 0,1 0-1,-1 0 1,1 0-1,0 1 1,-1-1 0,1 0-1,0 0 1,0 0-1,-1 1 1,1-1-1,0 0 1,-1 1 0,1-1-1,0 0 1,0 1-1,0-1 1,-1 0 0,1 1-1,0-1 1,0 0-1,0 1 1,0-1 0,0 0-1,0 1 1,0-1-1,-1 1 1,1-1-1,0 0 1,0 1 0,1-1-1,-1 1 1,0-1-1,0 0 1,0 1 0,0 0-1,0 2 251,10 2 748,-8-3-970,0 0 0,0-1 1,0 1-1,-1 0 0,1 0 1,0 1-1,1 2 0,-1-2 32,0 0 0,0 0 0,0-1-1,0 1 1,4 3 0,17 10 382,0-2 1,48 23-1,-49-27-322,-1 0-1,0 2 1,0 0 0,27 24-1,-34-23-38,0 2 0,-1-1-1,0 2 1,-1 0 0,-1 0 0,-1 1-1,9 19 1,-2 3 312,-2 1 1,13 51-1,-23-73-199,-1 1-1,-1 1 0,1 28 1,-3-39-105,-1 1 0,-1 0 1,0-1-1,0 1 0,-1-1 0,0 1 0,-1-1 1,-7 18-1,1-16 632,8-10-1035,31-27-11371,-10 4 9254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26.5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 97 3392,'-10'0'4453,"6"12"-3285,3 6-986,-5 29 0,-1 4 233,10 218 1439,3-92-743,-6-166-1048,0-8 28,-1 0-1,1 0 0,0 1 0,1-1 0,-1 0 1,0 0-1,1 0 0,0 0 0,1 6 0,-1-8 380,0-2-390,-1 1 0,1-1 0,-1 0 1,1 0-1,-1 0 0,0 1 1,0-1-1,1 0 0,-1 0 1,0 0-1,0 0 0,0 1 0,0-1 1,0 0-1,0 0 0,0 0 1,0 0-1,0 0 0,0-1 0,0-1 69,5-94 528,-10-132-754,4 212 101,-9-90 95,2 19-403,0 8-719,8 80 1002,0 0 0,0 0 0,0 0 0,0 0 0,0 0 0,1 0-1,-1 1 1,0-1 0,0 0 0,0 0 0,0 0 0,0 0 0,0 0 0,0 0-1,0 0 1,0 0 0,1 0 0,-1 0 0,0 0 0,0 0 0,0 0 0,0 0 0,0 0-1,0 0 1,0-1 0,0 1 0,0 0 0,1 0 0,-1 0 0,0 0 0,0 0 0,0 0-1,0 0 1,0 0 0,0 0 0,0 0 0,0 0 0,0 0 0,0 0 0,0 0 0,0-1-1,0 1 1,0 0 0,0 0 0,0 0 0,0 0 0,0 0 0,1 0 0,-1 0-1,0 0 1,0 0 0,0-1 0,0 1 0,0 0 0,0 0 0,-1 0 0,1 0 0,0 0-1,0 0 1,0 0 0,0 0 0,8 10 149,4 6-168,-7-10 12,1 1 0,-1-1 0,-1 1 0,1 0 0,-1 0 0,-1 1 0,5 11 0,25 44 205,-3-4-298,-11-17 0,0 3 141,2 0 1,46 72 0,-62-111 4,10 16 34,1 0 0,33 33 1,-36-45 44,-10-8-87,-1 0 0,1 0 0,-1 0 0,0 0 0,4 4 1,-5-5 180,0-1-185,0 0 1,-1 0-1,1 0 0,0 0 0,0 0 0,0-1 1,0 1-1,-1 0 0,1-1 0,0 1 0,0 0 1,-1-1-1,1 1 0,0-1 0,0 1 1,-1-1-1,1 1 0,0-1 0,-1 0 0,1 1 1,-1-1-1,1 0 0,-1 1 0,1-1 0,-1 0 1,0 0-1,1 1 0,-1-2 0,2-3 48,-1 1-1,0-1 0,-1 0 0,1-6 1,1-6-86,15-114 574,-7 36-439,0 41-106,2 0 0,3 1 0,34-81 0,-41 111 42,7-15-9,-14 36-333,0-1 0,1 1 0,-1-1 0,1 1 0,0-1 0,0 1 0,0 0 1,0 0-1,0 0 0,3-2 0,-4 3 46,-1 1 0,1-1 0,-1 1 0,1 0 0,0-1 0,0 1-1,-1 0 1,1 0 0,0-1 0,-1 1 0,1 0 0,0 0 0,0 0 0,0 0 0,-1 0 0,1 0 0,0 0 0,0 0 0,-1 0 0,1 0 0,1 1 0,-1 6-1866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156 1 5888,'0'1'423,"1"0"1,0 0 0,-1 0-1,1 0 1,-1 0-1,1 0 1,-1 0 0,0 1-1,1-1 1,-1 0-1,0 0 1,0 0 0,0 1-1,0-1 1,0 0-1,0 0 1,0 1 0,-1 1-1,-4 36 1636,1-16-1116,-90 413 2524,74-381-3381,9-26-940,11-28 702,0-1 0,-1 1 0,1 0 0,0-1 1,0 1-1,-1 0 0,1-1 0,0 1 0,-1-1 0,1 1 1,0 0-1,-1-1 0,1 1 0,-1-1 0,1 1 1,-1-1-1,1 0 0,-1 1 0,1-1 0,-1 1 0,0-1 1,-12-17-7072,12 15 6585,0-1-1,0 0 0,1 0 0,0 1 0,-1-1 0,1-3 1,7-35-1842,2-10 1029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30.0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0 738 3328,'10'-7'4426,"-3"-7"-3873,1 1-1,1 0 1,0 1-1,1-1 1,21-19-1,-1 1-139,238-248 569,-266 276-980,19-13-50,-20 16 46,-1 0 1,1 0-1,-1-1 1,0 1-1,1 0 0,-1 0 1,1 0-1,-1 0 1,1-1-1,-1 1 0,1 0 1,-1 0-1,1 0 1,-1 0-1,1 0 1,-1 0-1,1 0 0,-1 1 1,1-1-1,-1 0 1,0 0-1,1 0 0,-1 0 1,1 0-1,-1 1 1,1-1-1,-1 0 0,0 0 1,1 1-1,-1-1 1,1 0-1,-1 1 0,0-1 1,0 1-1,1-1 1,-1 0-1,0 1 0,1-1 1,-1 1-1,0-1 1,0 0-1,0 1 0,0-1 1,1 2-1,0 3 55,0 0-1,-1 0 1,1 0-1,-1 1 1,0-1-1,0 0 1,-1 1-1,-1 8 1,-14 46 182,13-50-207,-3 9 98,-2 0-1,0-1 1,-12 19-1,-8 19 333,27-54 33,10-3 437,-6 0-879,0-1-1,0 0 1,0 0 0,-1 0-1,1-1 1,-1 1 0,0-1 0,0 1-1,4-6 1,6-7 3,34-28-10,22-24-330,-65 64 289,-1 0-35,0 0 0,1 1-1,-1-1 1,0 1 0,1-1 0,0 1 0,0 0 0,0 0 0,0 0 0,0 0 0,0 1 0,5-3 0,-8 4 25,1 0 1,-1 0 0,1 0 0,-1 0 0,0 0 0,1 0 0,-1 0-1,0 0 1,1 0 0,-1 0 0,1 0 0,-1 0 0,0 0 0,1 0-1,-1 0 1,0 1 0,1-1 0,-1 0 0,0 0 0,1 0 0,-1 0-1,0 1 1,1-1 0,-1 0 0,0 0 0,0 1 0,1-1 0,-1 0-1,0 1 1,0-1 0,4 15-26,-5 18 96,1-31-72,-3 15 22,-1-1 0,0 1 1,-9 19-1,-4 16 206,9-22 278,8-29-469,1-1 1,-1 0-1,0 0 1,1 0-1,-1 1 1,0-1 0,1 0-1,-1 0 1,1 0-1,-1 0 1,0 0-1,1 0 1,-1 0-1,1 0 1,-1 0 0,0 0-1,1 0 1,-1 0-1,1 0 1,0-1-1,-1 1 13,8-2 8,0-1-1,0 0 0,0 0 1,0-1-1,-1 0 0,8-5 1,-1 0-12,-4 4-20,33-20-125,56-23-1,-55 28 9,-44 22 89,0-1-1,0 0 1,0 1-1,0-1 1,0 0-1,-1 0 1,1 1 0,0-1-1,-1 0 1,1 0-1,-1 2 1,-19 23-59,-28 30 0,23-28 5,23-27 84,1 1 0,0-1 0,0 1 1,0-1-1,0 1 0,0 0 0,0-1 0,0 1 1,0 0-1,0 0 0,1-1 0,-1 1 0,1 0 1,0 0-1,-1 0 0,1 2 0,0-3 46,10-3 12,1 0-1,-1-1 0,0 0 1,0-1-1,0 0 0,-1 0 1,1-1-1,-1 0 1,0-1-1,-1 0 0,1-1 1,-1 1-1,0-2 0,8-9 1,-15 16-76,0 0 0,0-1 0,0 1 0,0 0 0,-1 0 0,1-1 0,0 1 0,-1 0 0,1-1 0,-1 1 0,1-1 0,-1 1 0,0-1 0,0 1 0,1-1 0,-1 1 0,0-1 0,0 1 0,-1-1 0,1 1 0,0-1 0,0 1 0,-1-1 0,1 1 0,-1-1 0,1 1 0,-1 0 0,0-1 0,1 1 0,-1 0 0,-1-2 0,0 1-12,0 0-1,0 0 1,0 1-1,0-1 1,-1 1-1,1-1 1,0 1-1,-1 0 1,1 0 0,-1 0-1,1 0 1,-1 0-1,1 1 1,-1-1-1,1 1 1,-1-1-1,-3 1 1,-4 0-7,6 0-26,0-1 1,-1 1 0,1 1-1,0-1 1,-1 0 0,1 1-1,0 0 1,-1 0 0,1 0-1,-5 3 1,13 5-84,-2-8 135,-1 0-1,0 0 1,0 0-1,1 0 1,-1-1-1,1 1 1,-1 0-1,1-1 1,-1 1-1,1-1 1,-1 0 0,1 1-1,-1-1 1,1 0-1,0 0 1,-1 0-1,1 0 1,-1 0-1,3-1 1,35-6 154,-29 5-154,8-3 59,0-1-1,0-1 1,-1 0 0,1-2 0,27-17-1,-30 15-85,0 0-1,0-1 0,-1-1 0,-1 0 1,20-25-1,-10 7 214,33-58 0,-37 49-154,0-1 1,17-61-1,-30 82-45,-4 15-80,-1 1 1,0-1 0,0 0-1,-1 1 1,1-10 0,-10 27-273,2 1 322,2-1-1,-1 1 0,2 1 1,0-1-1,1 1 0,-2 16 1,-2 8-33,-37 187 261,38-171-58,3-32 77,-7 36-1,7-29 219,3-18-1957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30.4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80 6304,'-26'-17'2032,"26"16"-1995,0 1 1,-1 0 0,1 0 0,0 0-1,0-1 1,-1 1 0,1 0 0,0 0-1,0-1 1,0 1 0,0 0-1,-1-1 1,1 1 0,0 0 0,0-1-1,0 1 1,0 0 0,0-1-1,0 1 1,0 0 0,0-1 0,0 1-1,0 0 1,0-1 0,0 1-1,0 0 1,0-1 0,0 1 0,0 0-1,1 0 1,-1-1 0,0 1-1,0 0 1,0-1 0,0 1 0,1 0-1,-1 0 1,0-1 0,0 1 0,0 0-1,1 0 1,-1-1 0,12-8 716,-10 8-624,6-5 155,1 1 0,1 1-1,-1-1 1,1 1 0,-1 1 0,1 0-1,0 0 1,0 1 0,1 0-1,13 0 1,-6 1-271,0 1 0,-1 1 0,1 0 0,0 2 0,19 4 0,-22-3-403,1 0 0,-1 1-1,0 1 1,0 0 0,22 14-1,-31-15-425,1-1 0,0-1-1,0 1 1,0-1 0,1 0-1,-1-1 1,12 3 0,20-3-2241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32.2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17 117 2080,'-17'-16'9490,"17"15"-9335,11-7 482,-4 6-457,3-3-38,-1 1-1,1 0 1,19-4 0,-12 4 25,-3 1 3,0 0 1,1 0-1,-1 1 0,0 1 1,18 1-1,6 1 173,-27-1-162,0 1 0,19 2 0,-20-3 343,-8-4-702,-9-12-4350,20-21-5610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32.9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270 402 3328,'-1'-1'84,"1"1"0,0-1 0,-1 0 0,1 1 0,-1-1 0,1 0 0,-1 1 0,1-1 0,-1 1 0,1-1 0,-1 1 0,1-1 0,-1 1 0,0-1 0,1 1 0,-1 0 0,0-1 0,1 1 0,-1 0 0,0 0 1,0-1-1,1 1 0,-1 0 0,0 0 0,0 0 0,1 0 0,-1 0 0,0 0 0,0 0 0,1 0 0,-1 0 0,0 0 0,0 1 0,1-1 0,-1 0 0,0 0 0,0 1 0,1-1 0,-1 0 0,-1 2 0,-11 5 707,-1 1-1,1 1 1,-21 18-1,-32 37 333,49-48-923,11-9-147,-42 45 125,44-47-169,1-1 0,-1 1 0,1 0 0,0 0 0,1 1 0,-1-1 0,1 0-1,0 1 1,-2 8 0,4-12 29,0 0-1,-1 0 0,1 0 1,0 0-1,0-1 0,0 1 1,1 0-1,-1 0 0,0 0 1,1-1-1,-1 1 0,1 0 0,-1 0 1,1-1-1,0 1 0,0 0 1,0-1-1,0 1 0,0-1 1,0 1-1,0-1 0,1 0 1,-1 1-1,0-1 0,1 0 1,-1 0-1,1 0 0,-1 0 1,1 0-1,0 0 0,-1-1 1,1 1-1,0 0 0,-1-1 1,3 1-1,1 0 23,-1 0 1,1-1 0,-1 1-1,1-1 1,-1 0-1,1-1 1,-1 1 0,1-1-1,-1 0 1,0 0-1,1 0 1,-1 0 0,7-4-1,-3 0 17,0 0-1,0-1 1,0 0 0,-1-1-1,0 0 1,0 0 0,0 0-1,-1-1 1,5-9-1,6-9 77,20-44 0,2-15-74,-3-2 0,-5-2-1,23-100 1,-52 177-231,0 0 0,-1 0 0,0-15 0,-1 28 134,0-1 0,-1 0 0,1 0 0,0 0 1,0 0-1,0 1 0,0-1 0,-1 0 0,1 0 0,0 0 0,0 0 1,0 0-1,0 0 0,-1 0 0,1 1 0,0-1 0,0 0 0,-1 0 1,1 0-1,0 0 0,0 0 0,0 0 0,-1 0 0,1 0 0,0 0 1,0 0-1,0 0 0,-1 0 0,1 0 0,0-1 0,0 1 0,0 0 1,-1 0-1,1 0 0,0 0 0,0 0 0,0 0 0,-1 0 0,1-1 1,0 1-1,0 0 0,0 0 0,0 0 0,0 0 0,-1-1 0,1 1 1,0 0-1,0 0 0,0 0 0,0 0 0,0-1 0,0 1 0,0 0 1,0 0-1,0-1 0,0 1 0,0 0 0,0 0 0,0 0 0,0-1 1,0 1-1,0 0 0,-15 19-30,12-15-6,-6 9 97,1 1-1,0 0 0,1 0 1,1 1-1,0 0 0,-7 26 1,-10 96 363,17-95-255,-6 63 342,2 133 0,10-238-547,0 0-1,0 0 1,0 1-1,0-1 1,1 0-1,-1 0 0,0 1 1,0-1-1,0 0 1,0 0-1,0 1 1,0-1-1,0 0 1,1 0-1,-1 0 1,0 1-1,0-1 1,0 0-1,1 0 0,-1 0 1,0 0-1,0 1 1,0-1-1,1 0 1,-1 0-1,0 0 1,0 0-1,1 0 1,-1 0-1,0 0 1,0 0-1,1 0 1,-1 0-1,0 0 0,0 0 1,1 0-1,-1 0 1,0 0-1,0 0 1,1 0-1,-1 0 1,0 0-1,1 0 1,8-3-2389,1-6 21,7-6-1860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33.6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55 167 3328,'-2'0'144,"-2"-4"678,5 6-375,0 0-364,0-1 1,0 1-1,0 0 1,0 0-1,-1 0 0,1 0 1,0 0-1,-1 0 1,0 0-1,1 3 0,-5 85 2451,-30 160 0,32-237-2434,-11 37 603,9-36-259,4-14-390,0 1 0,0-1 0,0 1 0,-1-1 0,1 1 1,0-1-1,0 1 0,0-1 0,0 1 0,0 0 0,0-1 0,0 1 0,1-1 0,-1 1 0,0-1 1,0 1-1,0-1 0,0 1 0,1-1 0,-1 1 0,0-1 0,0 0 0,1 1 0,-1-1 0,0 1 1,1-1-1,-1 0 0,1 1 0,0 0-21,-1-1 1,1 0-1,-1 0 1,0 0-1,1 0 1,-1 0-1,1 0 1,-1 0 0,0 0-1,1 0 1,-1 0-1,1 0 1,-1 0-1,0 0 1,1 0-1,-1-1 1,1 1-1,-1 0 1,0 0-1,1 0 1,-1 0-1,0-1 1,1 1-1,-1 0 1,0-1-1,1 1 1,-1 0-1,0 0 1,0-1-1,1 1 1,-1 0-1,0-1 1,0 1-1,1-1 1,-1 1 0,0 0-1,0-1 1,5-13 126,0 1 0,-1-1 0,0 0 0,2-18 1,-3 15-82,24-216-175,-23 183-54,3 1 1,21-77 0,-27 122 157,0 1 1,-1-1 0,0 1 0,0-1 0,0-6-1,0 2-92,18 20-247,-15-8 338,0 0 1,-1 0-1,1 0 1,-1 0-1,0 0 1,0 0-1,2 8 0,7 34 126,-8-32-112,29 162-95,-19-94 180,18 93-26,-26-142-38,-5-26 11,1 1 1,0-1-1,0 0 1,1 1-1,0-1 1,1 0-1,-1 0 0,5 7 1,-7-13-16,1 0 1,-1-1-1,0 1 1,0-1 0,1 1-1,-1-1 1,1 1-1,-1-1 1,0 1-1,1-1 1,-1 1-1,1-1 1,-1 1-1,1-1 1,-1 0-1,1 1 1,0-1 0,-1 0-1,1 1 1,-1-1-1,1 0 1,0 0-1,-1 0 1,1 0-1,-1 1 1,1-1-1,0 0 1,-1 0-1,1 0 1,0 0-1,-1 0 1,1-1 0,0 1-1,-1 0 1,1 0-1,-1 0 1,1-1-1,0 1 1,-1 0-1,1 0 1,-1-1-1,1 1 1,-1 0-1,1-1 1,-1 1 0,1-1-1,-1 1 1,1-1-1,-1 0 1,4-4 79,-1 1 0,1-1 0,-1-1 0,3-7 0,-3 8-17,63-145 498,12-22-488,-59 136-84,1 1-1,43-56 1,42-42-657,-104 131 298,0 1 0,0 0 0,0-1 0,0 1 0,0 0 0,1 0 0,-1-1 0,0 1-1,1 0 1,1-1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34.3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51 3392,'2'-4'4441,"-2"4"-4357,14-5 1790,16-2-225,7 3-839,0 2 0,44 3 0,9 0-46,50-6-175,105-2 326,251 4-120,-495 3-804,1 0 0,-1 0 0,1 0 0,0 0 0,-1 0 0,1 0 0,-1-1 0,1 1 0,-1 0 0,1-1 0,-1 0 0,4-1-1,-27-8-7221,9 12 4591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35.2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316 300 2976,'-4'-7'3413,"4"6"-3286,-1 1-1,1 0 1,-1 0-1,-12 1 1631,-15 11-527,0 3-615,1 3 0,0 0 0,-36 33-1,47-36-515,1 0-1,0 1 0,1 1 0,1 0 0,1 1 1,-12 23-1,22-36-75,-1 0 0,1 0 0,0 0 0,1 0 1,-1 0-1,1 0 0,0 1 0,1-1 0,-1 0 0,1 1 0,0-1 0,0 0 1,2 7-1,-2-10 21,1 1 0,0 0 0,-1-1 0,1 1 0,1-1 0,-1 0 0,0 1 1,1-1-1,-1 0 0,1 0 0,-1 0 0,1 0 0,0 0 0,0 0 0,0 0 0,0 0 1,0-1-1,1 1 0,-1-1 0,0 0 0,1 0 0,-1 0 0,1 0 0,-1 0 0,1 0 0,5 0 1,-5 0 10,1-1 0,-1 0 0,1 0 1,-1 0-1,1-1 0,0 1 0,-1-1 1,1 0-1,-1 0 0,0 0 0,1 0 0,-1 0 1,0-1-1,0 0 0,0 1 0,0-1 1,4-3-1,1-2 39,0 0 1,-1 0-1,0-1 1,10-13-1,-3 0 74,0 0-1,19-42 0,14-52 145,-34 81-278,-8 21-3,48-133-130,-47 123 48,0 0-1,-2 0 1,0 0-1,0-36 1,-4 47-70,1 9 47,-1-1 0,0 1 0,0-1 0,-1 1 0,0-5 0,1 8 65,0 0 0,0-1 0,0 1 0,0 0 1,0 0-1,0 0 0,0 0 0,0-1 0,0 1 1,0 0-1,0 0 0,0 0 0,0 0 0,0 0 1,0-1-1,0 1 0,-1 0 0,1 0 0,0 0 1,0 0-1,0 0 0,0-1 0,0 1 0,0 0 1,-1 0-1,1 0 0,0 0 0,0 0 0,0 0 1,0 0-1,0 0 0,-1 0 0,1 0 1,0 0-1,0 0 0,-1 0 0,-3 5-173,-4 16-25,-8 54 197,4-15-28,5-22 237,-5 77 1,9 39-12,4-114-194,-2-21 76,2-1-1,0 0 0,1 0 1,8 30-1,-10-47-146,0-1-1,0 0 1,0 1 0,0-1 0,0 1-1,0-1 1,1 0 0,-1 1 0,0-1-1,0 0 1,0 1 0,1-1 0,-1 0-1,0 0 1,1 1 0,-1-1 0,0 0-1,1 1 1,-1-1 0,0 0 0,1 0-1,-1 0 1,0 0 0,1 1 0,-1-1-1,1 0 1,-1 0 0,0 0 0,1 0-1,-1 0 1,1 0 0,-1 0 0,0 0-1,1 0 1,-1 0 0,1 0 0,-1 0-1,0 0 1,1 0 0,-1-1 0,0 1-1,1 0 1,-1 0 0,1 0 0,-1-1-1,0 1 1,1 0 0,-1 0 0,0-1-1,0 1 1,1 0 0,-1 0 0,0-1-1,1 0 1,18-21-3244,-15 18 2784,14-19-3809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35.6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177 19 3328,'0'-1'82,"0"0"1,1 0-1,0 0 1,-1 1-1,1-1 1,-1 0 0,1 0-1,0 1 1,0-1-1,-1 1 1,1-1-1,0 0 1,0 1-1,0 0 1,0-1-1,-1 1 1,1-1-1,0 1 1,0 0-1,0 0 1,0-1-1,0 1 1,0 0-1,0 0 1,2 0-1,15-4 1645,-17 4-1628,-1 0 0,1-1 1,0 1-1,0 0 0,0 0 0,0-1 1,0 1-1,0 0 0,0 0 0,0 0 1,0 0-1,0 0 0,0 1 0,0-1 1,0 0-1,0 0 0,0 1 0,-1-1 1,1 0-1,0 1 0,0-1 0,0 1 1,0-1-1,-1 1 0,1-1 0,0 1 1,0 0-1,-1-1 0,1 1 0,0 0 1,-1 0-1,1-1 0,0 3 1,0-2 22,0 1 0,0 0 0,-1-1 0,1 1 0,0 0 0,-1 0 0,1-1 0,-1 1 0,0 0 1,0 0-1,1 0 0,-1 0 0,0-1 0,-1 1 0,1 0 0,-1 3 0,-5 10 386,-2-1 0,1 0 1,-2-1-1,0 0 0,0 0 0,-14 13 0,-26 37 4,24-22-344,-30 65-1,45-82-116,0 1-1,2 0 0,0 1 1,-4 34-1,11-53-20,0 0-1,1 1 0,0-1 1,0 0-1,1 0 1,0 0-1,0 0 1,4 12-1,-3-15 17,-1 0 1,1 0-1,0 0 1,0 0-1,1 0 1,-1-1-1,1 1 1,0-1-1,0 1 0,0-1 1,0 0-1,0 0 1,1-1-1,-1 1 1,6 2-1,1 0 24,0-1 0,1 0 1,-1-1-1,0 0 0,1-1 0,0 0 0,-1 0 0,1-1 0,0-1 0,0 0 1,0-1-1,15-2 0,-13 1-578,0-1-1,1 0 1,-2-1 0,1-1 0,0 0-1,-1-1 1,0 0 0,0-1 0,19-14 0,-26 17-118,-1 0 0,1 0 0,-1 0 0,-1-1 0,1 1 0,-1-1 0,6-9 0,0-9-4222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36.0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65 6400,'-27'-17'2368,"27"21"-1472,8-4 416,6-4-800,4-4 992,9 0-864,14-4 192,9 4-512,3-1-128,5 6-96,-3 3-160,-10 0 32,-5 0 224,-4 0-96,-9 3-4128,0 2 2208,-9 7-3584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38.2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0 2144,'-3'2'962,"1"0"1,0 0-1,-1-1 1,0 1-1,1-1 1,-1 0-1,0 0 0,0 0 1,0 0-1,1 0 1,-1 0-1,-5 0 1,17 5 430,-4-1-1011,4-1 15,1-1-1,-1 1 0,1-2 1,0 1-1,13 1 0,18 4 224,-23-2-529,0-1 1,0-1-1,0-1 0,0 0 1,1-1-1,33-2 1,-49 0-254,0-1 0,0 0 0,0 1 0,0-2 0,0 1 0,0 0 0,0 0 0,0-1 0,2-2 0,13-10-4597,-9 5 2365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363 10 3712,'-5'-3'387,"4"2"-335,1 1 0,-1-1 0,0 0 0,1 1 0,-1-1-1,0 1 1,0 0 0,1-1 0,-1 1 0,0-1 0,0 1 0,0 0 0,0 0 0,1 0 0,-1-1 0,0 1 0,0 0 0,0 0 0,0 0 0,0 0-1,0 0 1,1 0 0,-1 1 0,-1-1 0,-4 4 1225,1-1 0,-1 1-1,-8 9 1,-6 4 64,-21 11 676,23-16-1217,0 0-1,-26 25 1,24-15-342,0 1 1,2 1 0,0 0-1,1 2 1,2 0 0,1 1-1,1 0 1,-12 37 0,24-62-407,0 1-1,1-1 1,-1 0 0,1 1 0,-1-1 0,1 1-1,0-1 1,0 0 0,0 1 0,0-1 0,0 1 0,1-1-1,-1 0 1,1 1 0,-1-1 0,3 4 0,-2-4-24,0-1 0,0 1 0,0-1 0,0 0 0,1 1-1,-1-1 1,0 0 0,1 0 0,-1 0 0,1 0 0,-1 0 0,1 0 0,0-1 0,-1 1 0,1 0 0,0-1 0,0 1 0,-1-1 0,1 0 0,0 0 0,0 0 0,-1 0 0,4 0 0,37-2 402,1-2 1,57-13-1,-31 4-399,56-11-3211,-74 13-5117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47.8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93 20 1984,'-3'-5'237,"-7"-8"4970,9 12-5139,1 1 0,-1 0 0,1 0 0,-1 0-1,1 0 1,-1 0 0,1 0 0,-1 0 0,1 0-1,-1 0 1,1 0 0,-1 0 0,1 0 0,-1 0-1,1 0 1,-1 0 0,1 0 0,-1 0 0,1 1 0,-1-1-1,1 0 1,-1 0 0,1 1 0,-1-1 0,1 0-1,0 0 1,-1 1 0,1-1 0,0 1 0,-1-1-1,-2 4 10,0-1-1,0 1 1,1 0-1,-1-1 0,1 1 1,0 0-1,0 0 1,0 1-1,0-1 0,1 0 1,0 1-1,-1 6 1,-1 11 141,-1 28 0,3-32-74,-6 155 687,4-72-500,0 94 1045,3-193-1325,0 0-1,0 0 0,0 0 1,0 0-1,1-1 0,-1 1 1,1 0-1,0 2 1,-1-3 135,1 4 1308,5-15-1366,-1-1 0,6-21 0,-8 22-168,1 0 0,0 0 0,8-14 0,-5 13-147,0 0 0,14-15 0,-18 23 119,0 0-1,0 0 1,0 1-1,1-1 1,-1 1-1,0 0 1,1 0-1,0 0 1,-1 1-1,1-1 1,0 1-1,6-1 1,-9 1 53,1 1 0,-1 0 1,1 0-1,0 0 0,-1 0 0,1 0 1,-1 0-1,1 0 0,-1 0 0,1 1 1,-1-1-1,1 1 0,-1-1 1,1 1-1,-1 0 0,1-1 0,-1 1 1,0 0-1,1 0 0,-1 0 0,0 0 1,0 0-1,0 0 0,0 0 0,0 1 1,0-1-1,0 0 0,0 0 0,0 1 1,-1-1-1,1 1 0,0-1 0,-1 1 1,1 1-1,0 1 34,0 1 1,0-1-1,0 0 0,-1 1 0,1-1 1,-1 1-1,0-1 0,-1 1 0,1-1 1,-2 8-1,-1-5 57,0 1-1,0-1 1,0 0-1,-1 0 1,0 0 0,0 0-1,0-1 1,-1 0 0,-6 7-1,1-4 100,1 0 1,-1-1-1,-1 0 0,-18 10 0,24-15-135,0-1 1,0 0-1,0 0 0,0-1 1,-5 2-1,-18 5 241,12-4-368,12-4-129,10-1 65,90-15-217,-16 3 667,126-37 0,-166 34-46,-36 14-226,-1 0 0,0 0 0,0 0 0,0 0 0,0 0-1,0-1 1,0 0 0,-1 1 0,3-5 0,-4 6-22,0 1-1,-1-1 0,1 0 1,-1 0-1,1 0 1,-1 0-1,1 0 1,-1 0-1,0 0 1,1 0-1,-1 0 0,0 0 1,0 0-1,0 0 1,0 0-1,0 0 1,0 0-1,0-1 1,0 1-1,0 0 0,0 0 1,-1 0-1,1-1 1,-1 1-1,0 0 0,0-1-1,0 1 1,0 0 0,0 0 0,0 0 0,-1 0 0,1 0 0,0 0 0,0 0 0,-1 1 0,1-1 0,0 0 0,-3 0 0,-1-1-48,0 1 0,-1-1 0,1 1 0,-1 0 0,0 0 0,1 1 0,-9 0-1,9 1-11,-1 0-1,0 1 0,1-1 0,-1 1 0,1 0 0,0 0 0,0 1 0,0 0 1,0 0-1,0 0 0,0 0 0,1 1 0,0 0 0,-1 0 0,2 0 0,-1 0 0,-6 9 1,9-11 53,0 0 1,0-1 0,0 1 0,0 0 0,0 0 0,0 0 0,0 0 0,1 0-1,-1 0 1,1 0 0,-1 0 0,1 0 0,0 0 0,0 0 0,0 0 0,0 0 0,0 0-1,0 0 1,0 0 0,2 3 0,-1-3 15,0 0 1,0 1-1,0-1 0,0 0 0,1 0 1,-1 0-1,1 0 0,0-1 1,-1 1-1,1 0 0,0-1 0,0 1 1,0-1-1,0 1 0,0-1 1,4 1-1,-1 1 37,0-1 1,0 1-1,0-1 0,0-1 1,1 1-1,-1-1 0,1 0 1,10 1-1,12-3 5,0 0 0,0-2-1,-1-1 1,1-2 0,-1 0-1,0-2 1,45-19-1,57-37-96,-92 51-150,-28 11 260,-1-1 1,1 0-1,-1 0 1,0-1-1,12-7 0,-19 10-57,-3 1-15,1 1 1,-1-1-1,0 1 0,1-1 1,-1 1-1,1-1 0,-1 1 1,1 0-1,-1 0 0,1 0 1,-1 0-1,1 0 0,-3 2 1,-1 0-74,-7 5 86,1 1-1,0-1 0,0 2 1,1-1-1,0 1 0,-16 22 1,20-21-64,1 1 0,-8 20-1,13-31 58,0 0 0,0-1 0,0 1 0,0 0 0,0-1 0,0 1 0,0 0 0,0 0 0,0-1 0,0 1 0,0 0-1,0-1 1,1 1 0,-1 0 0,0 0 0,1-1 0,-1 1 0,0-1 0,1 1 0,-1 0 0,1-1 0,-1 1 0,1-1-1,-1 1 1,1-1 0,-1 1 0,1-1 0,-1 1 0,1-1 0,0 0 0,-1 1 0,1-1 0,0 0 0,-1 1-1,1-1 1,0 0 0,-1 0 0,1 0 0,0 0 0,0 0 0,0 0 0,4 1 27,1 0-1,-1-1 1,0 1 0,7-2-1,24-4 130,64-17-1,-48 9-152,-11 4 13,-1-2-1,0-1 0,64-31 1,-86 34-6,-9 5-45,0-1 1,13-9-1,14-9 124,-35 23-155,-12 15-197,3-2 237,0-1 1,-1 0-1,-1-1 1,-21 21-1,25-27 18,0 1 0,-8 11 0,12-15 28,0 1 1,1-1-1,-1 0 1,1 1-1,0-1 1,-1 1-1,1 0 0,0-1 1,1 1-1,-1 0 1,0 5-1,3-7 22,-1-1 0,1 1 0,0-1 0,0 1-1,-1-1 1,1 0 0,0 0 0,2 0 0,2-1-23,-1 0 0,0-1-1,1 1 1,-1-1 0,0-1 0,0 1 0,0-1 0,0 0 0,-1 0 0,1 0 0,7-8-1,5-6 266,19-22-1,-35 38-316,-1 0 0,1 0 1,-1 0-1,1 0 0,-1 0 0,1-1 0,-1 1 0,1 0 0,-1 0 1,0 0-1,0 0 0,1-1 0,-1 1 0,0 0 0,-1-3 0,1 2-72,0 2-36,0 15-213,0-5 336,0-5 21,0 1 0,-1-1 0,2 1 0,-1 0 0,1-1 0,0 1 0,0-1 0,0 1 0,1-1-1,0 1 1,0-1 0,6 9 0,8 11 230,-15-26-225,-1 1 1,1 0 0,0 0-1,0 0 1,0-1-1,-1 1 1,1 0-1,0-1 1,-1 1 0,1-1-1,0 1 1,-1 0-1,2-2 1,-1 1 11,8-4 62,0 0-1,0-1 0,0-1 0,-1 0 0,0 0 0,11-12 0,3-1 10,-19 18-122,1-1 0,0 0 0,-1 0 0,0-1 0,0 1 0,0-1 0,0 1 0,0-1 0,3-7-1,-6 12-306,1 3 313,-1 0 0,0 0 0,-1 0 1,1 0-1,-1 0 0,-1 4 0,0-3 27,1-1-1,-1 1 1,1 0-1,0 0 1,0 0-1,1 0 1,-1 0-1,1 0 1,0 0-1,0 0 0,1 0 1,-1 0-1,1 0 1,0-1-1,1 1 1,2 6-1,-4-9 258,47-21 556,5-2-722,74-50-233,-127 86-17,-1-11 142,1 0 0,0 0 0,0 1 0,0-1-1,0 0 1,1 1 0,-1-1 0,1 1 0,0-1 0,1 1 0,-1-1 0,2 7-1,-1-11 22,-1 1 0,0-1-1,1 1 1,-1-1-1,1 1 1,-1-1-1,1 0 1,-1 1-1,1-1 1,-1 0 0,1 0-1,-1 1 1,1-1-1,-1 0 1,1 0-1,-1 0 1,1 0 0,-1 0-1,1 0 1,0 0-1,-1 0 1,1 0-1,-1 0 1,1 0-1,-1 0 1,2 0 0,15-4 119,-16 4-107,5-1 51,7-2-33,0 0 1,0-1-1,-1-1 1,0 0 0,0 0-1,0-1 1,21-14-1,-9 3-20,-17 14-13,-1-2-1,0 1 1,8-7 0,-7 4-11,-1 0-30,0 1 0,1 0 1,11-8-1,-18 16 22,-1 0 0,0 0-1,1-1 1,0 1 0,-1 0 0,1 0-1,0 0 1,0-1 0,0 1-1,1 3 1,-2 4 6,-16 58-190,14-55 199,-1-1 0,0 0 0,-7 14-1,1-4 115,10-20-104,0 0 0,-1-1 0,1 1 0,0-1 0,-1 1 0,1-1 0,-1 1 0,1-1 0,-1 1-1,1-1 1,-1 0 0,1 1 0,-1-1 0,1 0 0,-1 1 0,0-1 0,1 0 0,-1 0 0,1 1 0,-1-1 0,0 0 0,1 0 0,-1 0 0,0 0 0,1 0 0,-1 0 0,1 0 0,-1 0 0,0 0 0,1 0 0,-1 0 0,0-1 0,1 1 0,-1 0 0,1 0 0,-1-1 0,0 1 0,0-1 0,0 1 21,0-1 0,-1 0-1,1 1 1,0-1 0,0 0 0,-1 0 0,1 0 0,0 0 0,0 0 0,0 0 0,0 0 0,0-1 0,1 1 0,-1 0 0,0 0-1,0-2 1,0 2-44,1-1-1,0 1 0,-1 0 0,1 0 0,0 0 1,0 0-1,0-1 0,0 1 0,0 0 1,0 0-1,0 0 0,0 0 0,1-1 0,-1 1 1,0 0-1,1 0 0,-1 0 0,1 0 0,-1 0 1,1 0-1,0 0 0,-1 0 0,1 0 0,0 0 1,0 0-1,-1 0 0,1 0 0,0 1 0,0-1 1,0 0-1,0 1 0,0-1 0,0 1 1,0-1-1,0 1 0,0-1 0,1 1 0,-1 0 1,1-1-1,7 0-59,-1-1 1,0 2 0,0-1-1,15 2 1,-9-1 166,-8 0-74,12 1-41,0-2 0,0 0 0,28-6 0,-37 6 60,0-1-1,0-1 0,0 0 0,0 0 0,0-1 0,-1 0 0,0 0 0,1-1 0,-2 0 1,1-1-1,10-9 0,-17 14-31,0-1 0,0 0 0,0 0 0,0 1 0,0-1 1,0 0-1,-1 0 0,1 0 0,-1 0 0,1 0 0,-1 0 0,0 0 0,0 0 1,0 0-1,0 0 0,0 0 0,0 0 0,0 0 0,-1 0 0,1 0 0,-2-3 1,2 3-23,-1 0 1,1 0-1,-1 1 1,0-1-1,0 0 1,0 0-1,0 1 1,0-1 0,0 0-1,0 1 1,-1-1-1,1 1 1,0 0-1,-1-1 1,1 1-1,-1 0 1,0 0-1,1 0 1,-1 0 0,0 0-1,0 0 1,1 0-1,-4 0 1,3 1-9,0 1 0,1-1 1,-1 0-1,0 1 0,0-1 0,0 1 1,1 0-1,-1 0 0,0-1 1,1 1-1,-1 0 0,1 0 0,-1 1 1,1-1-1,-1 0 0,1 0 1,0 1-1,-1-1 0,1 1 0,-1 1 1,-2 2 8,0 0 1,1 1 0,0-1 0,-6 13-1,7-13 39,1 1 0,-1-1 0,1 1 0,0 0 0,0 0 0,0-1 0,1 1 0,0 0 0,0 6 0,1-10 3,-1 1 0,1-1 1,0 1-1,-1 0 1,1-1-1,0 1 1,1-1-1,-1 0 0,0 1 1,1-1-1,-1 0 1,1 0-1,0 0 1,0 0-1,0 0 1,0 0-1,0 0 0,0-1 1,0 1-1,0-1 1,4 2-1,0 0 15,0-1 1,1 0-1,-1 0 0,0 0 0,1-1 0,0 0 1,-1 0-1,13-1 0,4-1 79,27-5-1,-49 6-120,139-25-2902,-50 6-4482,-69 12 2033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24.8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0 2656,'-16'12'10986,"87"-9"-9444,-16-4-1301,-21 0 88,0 1-1,50 7 0,-38-3 127,-30-3-326,-1 1 1,20 3-1,-34-4-129,14 3 79,0 0-1,1-1 1,30 1-1,-2-4-8,-43 0-497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58.7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1 631 3488,'0'1'86,"0"-1"0,0 0 0,0 1 0,0-1 0,0 0 0,0 1 0,0-1 0,0 1 0,0-1 0,0 0 0,1 1 0,-1-1 0,0 0 0,0 1 0,0-1 0,1 0 0,-1 0 0,0 1 0,1-1 0,-1 0 0,0 0 0,0 1 1,1-1-1,-1 0 0,0 0 0,1 0 0,-1 1 0,1-1 0,-1 0 0,0 0 0,1 0 0,-1 0 0,0 0 0,1 0 0,-1 0 0,1 0 0,-1 0 0,0 0 0,1 0 0,-1 0 0,0 0 0,1 0 0,-1 0 0,1-1 0,-1 1 0,0 0 0,1 0 0,22-10 792,-18 7-515,6-2-125,-1 0-1,0-1 1,0 0-1,0-1 1,0 0-1,-1-1 1,8-8-1,52-65 170,-64 74-383,18-21-16,111-130 1093,-132 156-1075,5-5 207,0 0 0,14-9 1,-20 15-261,-6 11-160,-3 34 433,-3 54 0,10-75-236,1 0-1,1 0 0,1 0 1,6 28-1,-6-42 55,0-1 1,1 0 0,0 1-1,0-1 1,6 9-1,-8-15-33,0 0 0,0 0-1,0 0 1,0-1 0,1 1 0,-1 0-1,0-1 1,1 1 0,0-1 0,-1 1-1,1-1 1,0 0 0,0 0 0,0 0-1,-1 0 1,1 0 0,0 0 0,0 0-1,0-1 1,1 1 0,-1-1-1,0 0 1,0 1 0,0-1 0,0 0-1,0 0 1,3-1 0,11-2 51,-1-2 1,0 0-1,0 0 1,19-11-1,55-35 58,-86 49-132,41-26 72,44-36 1,-64 44 17,-1-1 1,-1-1-1,23-29 1,-44 49-77,0 1 0,0-1 1,0 1-1,0-1 1,0 0-1,0 1 0,-1-1 1,1 0-1,0 0 1,-1 1-1,0-1 1,1 0-1,-1 0 0,0-3 1,0 5-23,0 0 1,0-1 0,0 1-1,0 0 1,0-1 0,0 1-1,0 0 1,-1-1-1,1 1 1,0 0 0,0 0-1,0-1 1,-1 1-1,1 0 1,0 0 0,0-1-1,0 1 1,-1 0 0,1 0-1,0 0 1,-1-1-1,1 1 1,0 0 0,0 0-1,-1 0 1,1 0-1,0 0 1,-1-1 0,-1 1-30,1 0 0,0 0 1,-1 1-1,1-1 1,0 0-1,-1 0 0,1 1 1,0-1-1,0 1 0,-1-1 1,-1 2-1,-8 4-53,0 0 0,0 1 1,0 0-1,1 1 0,-18 18 0,-39 53 135,61-72-47,-2 4-31,0 0 0,-11 21 0,16-27 43,1-1 0,0 1 0,1-1-1,-1 1 1,1 0 0,0-1 0,0 1 0,1 0-1,-1 0 1,1 0 0,0 5 0,0-9-5,0-1 1,0 1 0,1 0-1,-1-1 1,0 1 0,0 0-1,0-1 1,1 1-1,-1 0 1,0-1 0,0 1-1,1 0 1,-1-1-1,1 1 1,-1-1 0,1 1-1,-1-1 1,1 1 0,-1-1-1,1 1 1,-1-1-1,1 1 1,-1-1 0,1 0-1,0 1 1,-1-1 0,2 0-1,0 1 20,-1-1 0,1 0-1,0 0 1,0 0 0,0 0 0,-1 0 0,1 0-1,0-1 1,0 1 0,2-2 0,4 0 26,-1-1 1,0-1 0,-1 0-1,9-4 1,7-10-6,0-1 1,22-24-1,22-20-324,-66 63 260,0 0 0,0 0 0,0-1 1,1 1-1,-1 0 0,0 0 0,0 0 0,0 0 0,0 0 0,1-1 0,-1 1 0,0 0 0,0 0 1,0 0-1,1 0 0,-1 0 0,0 0 0,0 0 0,0 0 0,1 0 0,-1 0 0,0 0 0,0 0 1,0 0-1,1 0 0,-1 0 0,0 0 0,0 0 0,1 0 0,-1 0 0,0 0 0,0 0 0,0 0 1,1 0-1,-1 0 0,0 0 0,0 0 0,0 0 0,1 1 0,-1-1 0,0 0 0,2 12-141,-6 12 105,2-13 73,0-1 0,0 1 1,1 0-1,1-1 0,0 15 1,1-22-28,-1 1 0,0-1 0,1 0 0,-1 1 0,1-1 0,0 0 0,0 0 0,0 1 0,0-1 0,1 0 0,-1 0 1,1 0-1,0-1 0,0 1 0,0 0 0,0-1 0,1 1 0,-1-1 0,1 1 0,4 2 0,-5-4 18,0-1 1,0 1-1,0-1 0,0 0 1,0 0-1,0 0 0,0 0 1,0 0-1,0 0 0,0 0 1,0-1-1,-1 1 0,1-1 1,0 1-1,0-1 0,0 0 0,0 1 1,0-1-1,-1 0 0,1 0 1,0-1-1,-1 1 0,4-3 1,1-1 10,0-1 1,0 0-1,0 0 0,7-11 1,10-19 127,30-68 0,-52 101-151,37-66-12,-13 26-26,0 2 80,-14 24-29,14-28 0,-15 23 11,-2 0 0,0-1-1,-1 0 1,6-43 0,-13 64-43,1 0-1,-1 0 1,0 0-1,0 0 1,0 0-1,0 0 1,0 0-1,-1 0 1,1 0-1,-1 0 1,1 0-1,-1 0 1,1 0 0,-1 1-1,0-1 1,0 0-1,0 0 1,-2-2-1,2 4 6,1 0 0,0 0 0,-1 0 0,1 0 0,-1 0 0,1 0 1,0 0-1,-1 0 0,1 0 0,-1 0 0,1 0 0,-1 0 0,1 0 0,0 0 0,-1 1 0,1-1 0,-1 0 0,1 0 0,0 0 0,-1 1 0,1-1 0,0 0 0,-1 0 0,1 1 1,0-1-1,-1 0 0,1 1 0,0-1 0,0 0 0,0 1 0,-1-1 0,1 0 0,0 1 0,0-1 0,0 1 0,0-1 0,-1 1 0,-7 17-80,7-16 62,-9 25 53,0 1 0,2 0 0,2 1-1,-7 53 1,10-29 365,4 93-1,9-68-338,-2-16 204,-4-40 112,-1-15-1205,0-48-7449,-1-2 4003,-5 8 1908,2 1 913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59.1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13 5408,'-25'-13'5626,"31"16"-5094,0 0 0,0-1 1,0 1-1,0-2 0,0 1 0,8 1 0,41 3 505,-49-5-988,37 3-81,52 12 0,-51-8-89,-22-4-319,23 6-1,-38-7-756,0-1-1,0 1 1,13 7-1,-10-1-2615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59.4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13 105 3488,'0'-1'29,"0"1"0,0 0 1,0 0-1,0 0 0,0 0 0,-1 0 1,1 0-1,0 0 0,0 0 0,0 0 0,0 0 1,0 0-1,0 0 0,0 0 0,-1 0 1,1 0-1,0 0 0,0 0 0,0 0 1,0 0-1,0 0 0,0 0 0,0 0 0,-1 0 1,1 1-1,0-1 0,0 0 0,0 0 1,0 0-1,0 0 0,0 0 0,0 0 1,0 0-1,0 0 0,0 0 0,0 0 0,-1 1 1,1-1-1,0 0 0,0 0 0,0 0 1,0 0-1,0 0 0,0 0 0,0 0 1,0 0-1,0 1 0,0-1 0,5 5 387,12 4 45,-7-8-2,0-1-1,0 0 0,0 0 1,-1-1-1,18-3 0,43-17 930,-51 14-1142,-16 6-149,0 0 0,0-1 0,0 1 0,0-1 0,0 0 0,-1 1 0,1-1 0,-1-1-1,1 1 1,-1 0 0,0-1 0,0 1 0,0-1 0,2-3 0,-3 5-71,0 0 0,-1 0 0,1 0 0,-1-1 0,0 1 0,1 0 0,-1 0 0,0-1 0,1 1 0,-1 0 0,0 0 0,0-1 0,0 1 0,0 0 0,-1 0 0,1-1 0,0 1 0,0 0 0,-1 0 0,1-1 0,-1 1 0,1 0 0,-1 0 0,1 0 0,-1 0 0,0 0 0,1 0 0,-1 0 0,0 0 1,0 0-1,0 0 0,0 0 0,0 0 0,0 1 0,0-1 0,0 0 0,-2 0 0,-1-1-43,0 0 0,0 0 0,0 1 0,0-1 0,0 1 0,-1 0 0,1 0 0,0 1 0,0-1 0,-1 1 0,1 0 0,-9 1 0,6 0 13,0 1-1,1-1 1,-1 1-1,0 1 1,1-1 0,-1 1-1,-9 6 1,8-4 97,0 1 1,1 0 0,-1 0 0,1 0-1,0 1 1,1 0 0,0 0 0,0 1 0,0 0-1,1 0 1,-8 17 0,11-20-17,0-1 1,1 1-1,0 0 0,0 0 1,0 0-1,0-1 0,1 1 1,0 0-1,0 0 0,0 0 1,1 0-1,-1 0 0,1 0 1,0-1-1,1 1 0,-1 0 1,1-1-1,4 9 1,-3-8 39,1 1 1,0-1-1,0 1 1,1-1-1,0 0 1,0-1-1,0 1 1,0-1-1,1 0 1,0 0-1,0-1 1,11 6-1,-1-2-9,0-1 0,1 0 1,0-1-1,0-1 0,1-1 0,-1 0 0,1-1 0,-1-1 0,1 0 0,17-3 0,-28 1-312,-1 0-1,0-1 0,0 1 0,0-1 0,0-1 1,0 1-1,0-1 0,0 0 0,-1-1 0,6-3 0,-2-1-1376,0 0 0,-1-1-1,0 1 1,11-17 0,1 0-2547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04.8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261 84 2912,'1'0'116,"-1"-1"-1,0 1 1,1 0 0,-1-1 0,0 1-1,1 0 1,-1 0 0,1-1 0,-1 1-1,0 0 1,1 0 0,-1 0 0,1 0-1,-1 0 1,1 0 0,-1-1 0,3 2 1061,-4-1-994,1 0 0,0 1 1,-1-1-1,1 0 0,-1 0 1,1 0-1,-1 0 0,1 0 1,-1 0-1,1 0 0,-1 0 1,1 0-1,-3-2 1284,2 2-1284,-7-3 4,-4-2 77,1 1 1,-1 0-1,1 1 1,-1 0-1,0 1 0,-20-2 1,27 4-281,0 1 0,0-1 0,0 1 0,0 0 0,1 0 0,-1 0 0,0 1 1,1-1-1,-1 1 0,1 0 0,0 1 0,-8 4 0,7-3 19,-1 1 1,1 0-1,1 0 0,-1 0 0,1 1 0,0-1 1,0 1-1,-4 7 0,1 2 5,1 0 0,1 0 1,0 1-1,1-1 0,1 1 0,0 0 0,-1 17 1,4-19-5,0 0 0,0 1 0,1-1 0,1 0 0,0 0 0,1 0 0,1 0 0,5 14 0,-6-20 74,1-1 0,-1 1 0,1-1 0,0 1 0,1-1 0,0 0 0,0-1 0,1 0 1,-1 1-1,1-2 0,0 1 0,1-1 0,0 0 0,0 0 0,8 4 0,-8-6-46,-1 0 1,1-1-1,0 0 0,0 0 0,0-1 1,0 0-1,0 0 0,0-1 1,8 0-1,-4 0 30,1-2 1,-1 0-1,0 0 0,0-1 1,14-5-1,-8 1 75,-1 0 1,1-2-1,-1 0 1,-1-1-1,0 0 0,28-25 1,-25 17-65,0-1 1,-2-1 0,21-30 0,-29 36-31,0 1 1,0-1 0,-2-1 0,0 1 0,0-1 0,5-27 0,-10 37-43,1-1 0,-2 1 0,1-1 0,-1 1 0,0-1 0,0 0 0,0 1 0,-1-1 0,0 1 0,0-1 0,0 1 0,-1-1 1,0 1-1,0 0 0,0 0 0,-1 0 0,1 0 0,-1 0 0,-1 1 0,1-1 0,0 1 0,-1 0 0,0 0 0,0 0 0,-8-6 0,1 3-18,0 0 1,-1 1 0,0 0-1,-1 0 1,1 1-1,-1 1 1,0 0-1,0 1 1,-15-2 0,19 4 5,-1 0 1,1 1 0,-1 0-1,1 1 1,-1-1-1,1 2 1,-1 0 0,1 0-1,0 0 1,0 1 0,0 1-1,0 0 1,-14 8 0,20-10-127,1-1 1,0 1 0,0 0 0,0 0 0,0 0-1,0 0 1,0 1 0,0-1 0,1 0 0,-3 5 0,3-4-318,-1 0 0,1 0 1,0 1-1,0-1 1,0 0-1,1 1 1,-1-1-1,1 0 0,0 1 1,0-1-1,0 1 1,0-1-1,0 0 1,1 1-1,0-1 0,-1 0 1,1 1-1,1-1 1,-1 0-1,0 0 1,1 0-1,0 0 0,3 5 1,16 13-1387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05.4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71 3072,'-7'-5'3957,"10"-5"-1786,-1 6-1992,1 0 1,-1 1 0,1-1-1,0 1 1,0 0 0,1 0-1,-1 0 1,0 0 0,1 1-1,0-1 1,0 1 0,-1 0-1,6-2 1,-3 1-132,-1 1-1,1 0 1,-1 1 0,1-1-1,0 1 1,0 0 0,-1 0-1,1 1 1,10 0 0,-11 1-41,0 0 0,-1 0 1,1 0-1,0 1 0,0-1 0,-1 1 1,1 0-1,-1 1 0,0-1 1,0 1-1,0 0 0,0 0 1,0 0-1,0 0 0,-1 1 0,5 5 1,2 5 281,-1 0 0,0 1 1,10 22-1,-9-14 211,-7-19-464,0 1 0,-1-1 0,2 0 0,-1 0 0,0 0 0,1 0 0,-1-1 0,1 1 0,0-1-1,1 0 1,-1 0 0,0 0 0,1-1 0,-1 0 0,1 0 0,0 0 0,0 0 0,0-1 0,6 2 0,1-1-1,0-1 1,-1 0-1,1-1 1,0 0-1,-1-1 1,1 0-1,15-3 1,-11 0-1391,0 0 1,16-7-1,-26 8 744,0 1 0,-1-1-1,0 0 1,0 0 0,0 0 0,0-1 0,0 1-1,-1-1 1,5-5 0,11-23-2237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54.3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6 208 2144,'-5'10'2944,"11"51"4229,-3-63-7050,0 1 0,-1-1 1,1 0-1,-1 0 0,1 0 0,-1 0 0,0 0 1,0 0-1,4-5 0,16-28 371,-15 23-311,9-11-41,1 0-1,37-36 1,-21 23 52,-21 21-35,-9 11-99,0 0 0,0 1 0,0-1 0,6-5 0,-8 8-39,0 0 0,0 1 0,0-1 0,0 0 0,0 0 0,0 0 0,0-1 0,-1 1 0,1 0 0,0 0 1,-1 0-1,1-1 0,-1 1 0,1 0 0,-1 0 0,0-1 0,1 1 0,-1 0 0,0-1 0,0 1 0,0-3 1,-8 12-486,3-1 388,0-1 92,1 1 0,0-1 0,0 1 0,1-1 1,0 1-1,0 0 0,-3 12 0,4-8 46,0 0-1,1 1 1,0-1 0,1 17-1,0-24-14,0 0 1,1 0-1,0 0 0,0 0 0,0 0 0,0 0 0,0 0 0,1 0 0,0-1 0,0 1 1,0-1-1,0 1 0,0-1 0,1 0 0,-1 0 0,5 4 0,-5-6-12,0 1 0,0-1 1,0 0-1,1 1 0,-1-1 0,0 0 0,0-1 0,1 1 0,-1 0 1,1-1-1,-1 1 0,1-1 0,-1 0 0,1 0 0,-1 0 0,1 0 1,-1 0-1,1 0 0,-1-1 0,1 1 0,-1-1 0,0 0 0,4-1 1,5-3 44,-1 0 0,1-1 0,15-11 0,-18 12-33,39-28 174,-19 13-343,1 1 1,41-21-1,-69 40 113,-1 0-1,1-1 1,-1 1 0,1 0 0,-1 0 0,1-1 0,-1 1-1,1 0 1,-1 0 0,1 0 0,-1 0 0,1-1 0,-1 1-1,1 0 1,-1 0 0,1 0 0,0 0 0,-1 0 0,1 1-1,-1-1 1,1 0 0,-1 0 0,1 0 0,-1 0 0,1 1-1,-1-1 1,1 0 0,-1 0 0,1 1 0,-1-1 0,1 0-1,-1 1 1,0-1 0,1 0 0,-1 1 0,0-1 0,1 1-1,-1-1 1,0 1 0,1 0 0,0 2 12,0 0-1,-1 1 1,1-1 0,-1 0-1,0 0 1,0 6-1,-10 117 350,10-126-342,1 0-1,-1 0 1,0 0-1,0 0 1,0 0-1,0 0 1,0 0-1,0 1 0,1-1 1,-1 0-1,0 0 1,0 0-1,0 0 1,0 0-1,0 0 0,1 0 1,-1 0-1,0 0 1,0 0-1,0 0 1,0 0-1,1 0 0,-1 0 1,0 0-1,0 0 1,0 0-1,0 0 1,0 0-1,1 0 1,-1 0-1,0 0 0,0-1 1,0 1-1,0 0 1,0 0-1,1 0 1,-1 0-1,0 0 0,5-4 90,0 0 0,-1-1 0,1 1 0,-1-1 0,4-7 0,10-9 65,-17 20-179,11-11-107,-1 0 0,2 1 0,0 1 0,0 0 0,17-10 0,-29 20 118,-1 0-1,0 0 1,1 0-1,-1 0 1,0 0-1,1 0 1,-1 0-1,0 0 1,1 0-1,-1 0 1,0 0-1,1 0 0,-1 0 1,1 0-1,-1 1 1,0-1-1,0 0 1,1 0-1,-1 0 1,0 0-1,1 1 1,-1-1-1,0 0 1,0 0-1,1 1 1,-1-1-1,0 0 1,0 1-1,1-1 1,4 9-117,-4-6 97,0 1 1,0-1-1,-1 0 0,1 1 0,-1-1 1,0 0-1,0 5 0,0-5 32,0 1 0,0-1-1,0 0 1,1 1 0,-1-1 0,1 1-1,2 4 1,-2-5-17,0-1 24,0 0 0,-1 0 0,2 1-1,-1-1 1,0 0 0,0 0 0,1 0 0,1 1 0,-2-2-2,-1-1 0,1 1 0,0-1 1,0 1-1,0-1 0,0 0 0,-1 0 1,1 1-1,0-1 0,0 0 1,0 0-1,0 0 0,0 0 0,0 0 1,0 0-1,-1 0 0,1 0 0,0 0 1,0-1-1,0 1 0,0 0 0,0 0 1,-1-1-1,1 1 0,1-1 0,54-30 319,-18 10-290,143-56-154,-151 66 234,-15 2 23,-9 3-159,-6 6 11,1-1 0,-1 1-1,0 0 1,0 0 0,0 0 0,0 0 0,0 0 0,0 0-1,0 0 1,0 0 0,0-1 0,0 1 0,0 0-1,0 0 1,0 0 0,0 0 0,0 0 0,0 0 0,0-1-1,0 1 1,0 0 0,0 0 0,0 0 0,0 0-1,0 0 1,0 0 0,0 0 0,0-1 0,0 1-1,0 0 1,0 0 0,0 0 0,0 0 0,0 0 0,0 0-1,0 0 1,-1 0 0,1-1 0,0 1 0,0 0-1,-3 0-23,1 0-1,-1 0 1,1 1-1,-1-1 1,0 0-1,1 1 1,-1 0-1,1 0 0,-1 0 1,1 0-1,-4 2 1,-8 4 3,1 1 1,0 0 0,1 1-1,0 0 1,0 1 0,1 0-1,-14 16 1,19-17 47,-1 0-1,1 1 0,1-1 1,0 1-1,0 1 1,1-1-1,-4 15 1,6-20-15,1 0 1,1 0 0,-1 1-1,1-1 1,0 0-1,0 0 1,2 10-1,-2-12 3,1 0 0,0 0 0,0 0 0,0 0 0,0 0 0,1-1 0,-1 1 0,1 0-1,0-1 1,-1 0 0,1 1 0,0-1 0,1 0 0,2 3 0,-2-3 9,1 0 1,0 0 0,-1 0-1,1-1 1,0 1-1,0-1 1,0 0 0,0 0-1,0-1 1,0 1-1,0-1 1,0 0 0,0 0-1,6-1 1,4 0 48,1-2-1,23-6 1,-6-1-36,-1-1 0,0-2 0,52-30 1,-63 31 5,-1-1 1,-1 0 0,-1-2-1,0 0 1,0 0 0,21-28-1,-31 34 33,-5 8-74,-1 0-1,0 0 1,0 0-1,0 0 0,0 0 1,0-1-1,0 1 1,0 0-1,0-1 1,0 1-1,-1 0 0,1-1 1,0 1-1,-1-1 1,0 1-1,1-1 1,-1 1-1,0-1 0,1 1 1,-1-1-1,0 0 1,0 1-1,0-1 1,-1 1-1,0-4 0,1 5-6,0-1 0,-1 1 0,0-1 0,1 1 0,-1-1 0,1 1 0,-1-1-1,1 1 1,-1 0 0,0-1 0,1 1 0,-1 0 0,0 0 0,0-1 0,1 1-1,-1 0 1,0 0 0,1 0 0,-1 0 0,0 0 0,0 0 0,1 0 0,-1 0-1,0 0 1,0 0 0,1 0 0,-1 1 0,0-1 0,0 1 0,-23 8-127,21-6 131,-1 0 0,0 0-1,1 0 1,0 0 0,0 1 0,0 0 0,0 0 0,0 0 0,1 0 0,0 0 0,0 0 0,0 0 0,0 1-1,-1 5 1,1-3-6,1-1 0,0 1-1,0-1 1,0 1-1,1-1 1,0 1 0,0 0-1,1-1 1,1 11-1,1-6 56,0-1 0,0 1 0,1-1 0,8 14 0,-10-20-30,1 0-1,-1 0 1,1-1 0,0 0 0,0 1 0,0-1 0,0 0-1,1 0 1,-1-1 0,1 1 0,0-1 0,0 1 0,5 1-1,-5-3 69,-1-1-1,0 1 0,1-1 0,-1 0 1,0 0-1,7-1 0,3 1-162,-11 0 86,0-1-1,0 1 0,0 0 0,0-1 0,0 1 0,-1-1 1,1 0-1,0 1 0,0-1 0,-1 0 0,1 0 0,0 0 0,-1 0 1,1-1-1,-1 1 0,0 0 0,1-1 0,0-1 0,4-4 3,0-1-1,6-14 0,6-6-20,-11 19 62,0 0 1,1 1-1,11-10 0,8-10-139,-23 21 105,-4 6-16,0 1-1,0-1 0,0 1 1,0-1-1,1 0 0,-1 1 1,0-1-1,1 0 0,-1 1 1,0-1-1,1 1 0,-1-1 1,0 1-1,1-1 0,-1 1 1,1-1-1,-1 1 0,1-1 0,0 1 1,-1 0-1,2-1 0,-2 0 2,19-15-26,-16 14 29,0 0 1,-1-1 0,1 1-1,0-1 1,-1 1 0,1-1 0,-1 0-1,0 0 1,3-5 0,-4 6 1,0 1 0,-1-1 1,1 0-1,-1 1 0,1-1 1,-1 0-1,1 1 0,-1-1 1,0 0-1,0 0 0,0 1 1,0-1-1,0 0 1,-1 1-1,1-1 0,0 0 1,-1 1-1,1-1 0,-1 0 1,0 1-1,1-1 0,-2-1 1,1 2-11,-1 0 1,1 0-1,0 0 1,0 0-1,-1 0 0,1 0 1,0 1-1,-1-1 1,1 0-1,0 1 1,-1 0-1,1-1 1,-1 1-1,1 0 1,-1-1-1,1 1 0,-1 0 1,1 0-1,-3 0 1,-1 1-39,1-1 1,-1 0-1,1 1 0,-1 0 1,-6 2-1,6-1 28,0 1-1,0-1 0,1 1 1,-1 0-1,1 0 1,0 1-1,0-1 1,0 1-1,0 0 1,1 0-1,-1 0 1,1 0-1,0 1 1,1-1-1,-1 1 1,1 0-1,0 0 1,0 0-1,0 0 1,-1 9-1,1-10 7,2 2 0,-1-1 0,1 0 0,-1 0 0,2 0 0,-1 0 0,0 0 0,1 0 0,0 0 0,0 0 0,0 0 0,1 0 0,0-1 0,0 1 0,0 0 0,0-1 0,1 0 0,0 1 0,0-1 0,0 0 0,0 0 0,5 4 0,-4-5 27,0-1 0,0 1 0,0-1 0,0 0 1,1 0-1,-1 0 0,0-1 0,1 1 0,0-1 0,-1 0 0,1 0 1,0-1-1,-1 1 0,1-1 0,0 0 0,0-1 0,8-1 1,7-1 51,0-2 1,33-12-1,-46 15-59,33-12 27,-1-2 1,-1-2-1,0-1 1,44-30-1,-58 34-20,-20 14 9,0-2 0,0 1 0,0 0 0,-1-1 0,1 1 0,-1-1 0,0 0 0,6-6 0,-9 8-27,0 1-1,1 0 1,-1 0-1,0 0 1,0-1-1,0 1 0,1 0 1,-1 0-1,0-1 1,0 1-1,0 0 1,0 0-1,0-1 1,0 1-1,0 0 0,0 0 1,1-1-1,-1 1 1,0 0-1,0-1 1,0 1-1,0 0 0,0 0 1,-1-1-1,1 1 1,0 0-1,0-1 1,0 1-1,0 0 1,0 0-1,0-1 0,0 1 1,-1 0-1,1 0 1,0-1-1,0 1 1,0 0-1,0 0 0,-1 0 1,1-1-1,0 1 1,0 0-1,-1 0 1,1 0-1,0 0 1,0-1-1,-1 1 0,1 0 1,0 0-1,0 0 1,-1 0-1,1 0 1,0 0-1,-1 0 0,1 0 1,0 0-1,0 0 1,-1 0-1,1 0 1,0 0-1,-1 0 1,1 0-1,-2 0-25,0 0 1,0 0-1,0 0 1,0 1-1,0-1 1,0 1-1,-4 0 0,-3 4 9,1-1 53,0 0 0,1 1 0,-1 0 0,1 0 0,0 0 0,-6 7 0,8-7-48,-9 11 55,0 0 0,-14 21 1,25-32-52,0 0 1,0 1 0,1-1 0,-1 0-1,1 1 1,0-1 0,1 1 0,-1-1-1,1 1 1,0 0 0,1 0 0,-1 0-1,2 6 1,-2-11 17,1 1-1,0-1 1,1 0-1,-1 0 1,0 0-1,0 1 1,0-1-1,1 0 0,-1 0 1,1 0-1,-1 0 1,1 1-1,-1-1 1,1 0-1,0 0 1,-1 0-1,1 0 1,0 0-1,0 0 1,0-1-1,-1 1 1,1 0-1,0 0 1,0-1-1,1 1 1,-1 0-1,0-1 1,0 1-1,0-1 1,0 1-1,0-1 1,1 0-1,-1 0 1,0 1-1,0-1 1,0 0-1,1 0 1,-1 0-1,0 0 1,0 0-1,3-1 1,0 0 10,0 0 1,0 0-1,0-1 1,0 0 0,0 0-1,0 0 1,0 0-1,-1 0 1,1-1-1,-1 1 1,4-4-1,9-12 42,-1 1-1,-1-2 0,0 0 1,-2-1-1,11-22 0,-19 36-81,3-7-215,-9 25 26,-1-2 194,1 0 0,0 0 0,0 1 0,1-1 0,1 1 0,-1-1 0,2 1 0,-1-1 0,2 1 0,2 12 0,-3-20 25,-1 1 13,1 0-1,0 0 1,0 0 0,1 0-1,-1 0 1,4 5 0,-5-8-20,0-1 0,1 1 1,-1-1-1,0 0 0,1 1 1,-1-1-1,1 1 0,-1-1 1,1 0-1,-1 1 0,0-1 1,1 0-1,-1 0 0,1 1 1,-1-1-1,1 0 0,0 0 1,-1 0-1,1 0 0,-1 1 1,1-1-1,-1 0 0,1 0 0,1-1 1,-1 1 0,0-1 0,0 1-1,1-1 1,-1 1 0,0-1-1,0 0 1,0 1 0,0-1 0,0 0-1,0 0 1,0 0 0,0 0-1,1-2 1,15-18 170,19-34-1,10-12-152,-32 50 10,0 1-1,2 1 1,29-25 0,-29 24 24,-14 14-90,-1 0 0,1 0-1,0 0 1,-1 0 0,1 1 0,0-1 0,0 0-1,1 1 1,-1 0 0,0-1 0,0 1 0,1 0 0,4-2-1,-7 6-44,-1 7 34,0 0-1,0 0 0,-1 0 0,0 0 1,-1 0-1,-5 13 0,-31 59 217,16-35 14,21-42-136,-1 0-1,0-1 1,0 1-1,0-1 1,0 0-1,0 0 1,-1 0-1,0-1 1,0 1-1,-5 3 1,9-7-52,0 0 1,0 0 0,-1-1-1,1 1 1,0 0 0,0 0 0,0 0-1,-1-1 1,1 1 0,0 0-1,0 0 1,0 0 0,0-1-1,0 1 1,-1 0 0,1 0-1,0-1 1,0 1 0,0 0 0,0-1-1,0 1 1,0 0 0,0 0-1,0-1 1,0 1 0,0 0-1,0 0 1,0-1 0,0 1-1,0 0 1,0-1 0,0 1 0,0 0-1,1 0 1,-1-1 0,0 1-1,0 0 1,0 0 0,0 0-1,0-1 1,1 1 0,-1 0 0,0 0-1,0 0 1,0-1 0,1 1-1,-1 0 1,0 0 0,1 0-1,12-7-57,1 0 0,1 1 0,-1 1 0,1 1 0,22-4 0,7-3 43,107-39 177,-130 42-116,-1-2 0,0 0 0,-1-1 0,0-1-1,18-15 1,-33 23-37,0 0 0,0 0 0,0 0 0,-1 0 0,0-1 0,3-5 0,-4 9 5,-1-1 1,0 0 0,0 0-1,-1 0 1,1 0 0,0 0-1,-1 0 1,1 0-1,-1 0 1,0 0 0,1 0-1,-1 0 1,0 0 0,0 0-1,-1 0 1,1-1-1,-1-2 1,0 4-23,1 0 1,-1 0-1,1 1 0,-1-1 1,0 0-1,1 1 0,-1-1 1,0 1-1,1-1 1,-1 1-1,0-1 0,0 1 1,0-1-1,0 1 0,1 0 1,-1 0-1,0-1 0,0 1 1,0 0-1,-2 0 0,-18 0-218,12 2 273,0 1 1,1 0 0,-1 0-1,1 1 1,0 0-1,0 0 1,1 1 0,-1 0-1,1 0 1,-13 13-1,19-17-26,0 1 0,-1-1 0,1 1 0,0-1 0,0 1 0,-1 0-1,1-1 1,1 1 0,-1 0 0,0 0 0,0 0 0,1 0 0,-1 0-1,1 0 1,-1 0 0,1 0 0,0 0 0,0 0 0,0 0 0,0 0 0,0 0-1,1 0 1,-1 0 0,0 0 0,1 0 0,0 0 0,-1 0 0,1 0-1,0-1 1,0 1 0,0 0 0,2 3 0,4 3 43,-1 0 0,1-1 1,0 1-1,17 11 0,-23-18-55,7 6-26,1-1 0,0 0 0,0 0 0,1-1-1,0 0 1,-1-1 0,12 3 0,-15-5-904,1-1-1,-1 1 0,0-2 1,9 1-1,-59-16-15480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54.7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86 5312,'-32'-45'1952,"42"41"-1504,17-12-128,-5 8-2016,6 1 864,3 2-2272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56.0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224 272 3136,'14'-16'3162,"-13"15"-2939,-1 1 0,1-1-1,-1 0 1,1 1-1,-1-1 1,1 0 0,-1 1-1,0-1 1,0 0-1,1 1 1,-1-1 0,0 0-1,0 1 1,0-1 0,0 0-1,1 0 1,-1 1-1,0-1 1,-1 0 0,1 0-1,0 1 1,0-1-1,0 0 1,0 0 0,0 1-1,-1-2 1,0 2-75,0 0 0,0-1 0,0 1 0,0 0 1,0 0-1,0 0 0,0 0 0,0 0 0,0 0 0,0 0 0,0 0 0,1 0 1,-1 0-1,0 1 0,0-1 0,-2 1 0,-17 6 384,19-6-446,-13 5 62,1 1-1,-1 0 1,1 1 0,1 0 0,0 1-1,0 0 1,1 1 0,0 1 0,-12 14 0,15-15-95,0 1 1,1-1 0,0 1 0,1 1-1,0-1 1,1 1 0,1 0 0,0 0-1,0 0 1,1 1 0,-2 16-1,5-26-3,0 0-1,0 0 0,0 0 0,0 0 1,1-1-1,0 1 0,-1 0 0,1 0 1,3 6-1,-4-9-28,0 1-1,1 0 1,-1 0 0,0-1 0,1 1 0,-1 0-1,1-1 1,-1 1 0,1-1 0,-1 1 0,1-1-1,0 1 1,-1-1 0,1 1 0,0-1 0,0 1-1,-1-1 1,1 0 0,0 1 0,0-1 0,-1 0-1,1 0 1,0 1 0,0-1 0,0 0 0,-1 0-1,1 0 1,0 0 0,0 0 0,0 0 0,-1 0-1,1-1 1,0 1 0,0 0 0,0 0-1,-1-1 1,1 1 0,0 0 0,0-1 0,-1 1-1,1-1 1,1 0 0,5-4 35,-1 0 0,1-1-1,-1 0 1,0 0 0,0-1 0,5-8 0,30-46-92,-35 51 54,39-62-76,-41 63-240,-3 7-57,0 8 213,-4 37 129,2-26 17,0 30 0,3-32 13,5 25-1,-7-38 13,1 1 0,0 0-1,-1 0 1,1 0-1,1-1 1,-1 1-1,0 0 1,1-1 0,-1 0-1,1 1 1,0-1-1,0 0 1,0 1-1,0-1 1,4 3-1,-5-5-13,0 1-1,0-1 1,0 0-1,-1 0 0,1 0 1,0 0-1,0 1 1,0-1-1,0 0 0,0-1 1,0 1-1,-1 0 1,1 0-1,0 0 0,0 0 1,0-1-1,0 1 1,-1 0-1,1-1 0,0 1 1,0-1-1,-1 1 0,2-1 1,16-15 264,-15 12-189,58-64 83,-1 1-159,21-11 168,44-48 62,-93 88 47,53-86 0,-68 100-281,-16 37-143,-12 46 122,6-30 11,-4 46 0,4 54-45,-5 131 144,0-179-3827,10-80 3433,0 1 0,0-1 0,0 0 0,-1 1 1,1-1-1,0 0 0,-1 1 0,1-1 0,-1 0 0,1 1 0,-1-1 1,0 0-1,-1 2 0,-2-1-1425,4-2 1576,0 0 1,-1 0 0,1 0-1,-1 0 1,1 0 0,0 0-1,-1 0 1,1 0 0,-1 0-1,-12-9-1971,-8-15-1997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585 0 2496,'-1'1'10341,"-16"15"-7717,-15 19 0,-7 8-1254,-26 17-184,-74 51 0,-8 6-560,114-89-592,13-12-27,-35 37 0,40-38-506,-6 9-4266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4:56.4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12 8384,'-5'-8'3104,"20"8"-2400,12-4-224,-6 4 32,16 0-384,8 0 96,8 0-128,7 4-64,6 4 0,-11 0-2240,-2 1 1216,-3 2-4864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28.8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0 340 2560,'0'-3'6701,"11"-4"-6568,-4 3 921,-6 3-724,24-4 2300,-6-6-2209,-11 9-386,-1 0 0,0 0 0,1-1 0,-1 0-1,0 0 1,0-1 0,-1 0 0,1 0 0,-1-1 0,8-6 0,5-8 203,28-33 1,-31 34-209,-10 11-33,0 0 0,-1 0 1,1 0-1,-2-1 0,1 0 1,-1 0-1,0-1 0,0 1 1,3-15-1,-6 17-25,1 0-1,0 0 1,4-8 0,0-3 13,-5 13 122,0 0 1,0-1 0,-1 0-1,1 1 1,-1-9-1,-1 13-125,0 0 1,0 0-1,0 0 0,0 0 0,0 0 1,0 0-1,1 0 0,-1 0 0,0 0 0,0 1 1,0-1-1,0 0 0,0 1 0,0-1 1,-1 1-1,0 0-34,1 0 39,0 0 0,1 0 0,-1 0 0,0 1 0,1-1 0,-1 0 0,1 1 0,0-1 0,-1 3 0,-2 5 47,-4 3-4,5-9-28,1-1 0,-1 1 0,1-1 0,0 1 0,0 0 0,0 0 0,0 0 0,-1 3 0,-12 52-74,10-44 77,0 0 0,1 1-1,1-1 1,-1 19 0,2-30 22,2 0-1,-1 0 1,0 0 0,1 0-1,-1 0 1,1 0 0,0 0-1,0 0 1,0 0-1,0 0 1,1-1 0,-1 1-1,4 4 1,-1 0-69,-3-6 66,-1 1 1,1 0-1,0-1 0,1 0 1,-1 1-1,0-1 1,0 1-1,0-1 0,1 0 1,-1 0-1,1 0 0,-1 0 1,1 0-1,-1 0 1,1 0-1,0 0 0,-1-1 1,1 1-1,0-1 0,-1 1 1,1-1-1,0 0 1,0 1-1,0-1 0,-1 0 1,1 0-1,4-1 1,-3 1 26,1 0 1,0-1-1,0 1 1,0-1-1,-1 0 1,1 0-1,0 0 1,-1-1-1,1 1 1,3-3-1,2-2 21,1-1-1,8-8 1,-9 8-75,-4 2-1,0-1-1,0 0 1,0 0-1,-1-1 1,8-13 0,1-3 142,19-31-20,-22 35-184,0 2 0,18-23 0,-27 39 41,-1-1-1,1 1 0,0 0 1,0 0-1,0 0 1,0 0-1,0 1 1,0-1-1,0 0 0,0 0 1,0 1-1,0-1 1,0 0-1,1 1 1,-1-1-1,0 1 1,2-1-1,-2 1 5,0 1 1,0-1-1,0 1 1,0-1-1,0 1 1,0 0-1,0-1 1,-1 1-1,1 0 1,0 0-1,0-1 1,-1 1-1,1 0 0,-1 0 1,1 0-1,0 0 1,-1 0-1,0 0 1,1 0-1,-1 0 1,1 2-1,2 7-17,1 0 0,-2 1 0,0-1 0,0 1 0,0 18 0,-4 56 314,2-80-208,-1 1 0,0 0 0,0 0 1,-1-1-1,0 1 0,0-1 0,0 0 0,0 1 0,-1-1 0,-6 9 0,7-12-19,0 0 1,0 1-1,0-1 0,0 0 0,0-1 1,0 1-1,0 0 0,-1-1 0,1 1 1,-1-1-1,1 1 0,-1-1 0,1 0 0,-1 0 1,0 0-1,1-1 0,-1 1 0,0-1 1,0 1-1,0-1 0,1 0 0,-1 0 1,-4-1-1,4 1-40,1-1 0,-1 1 0,1-1 1,-1 1-1,1-1 0,-1 0 0,1 0 0,-1 0 1,1 0-1,0-1 0,0 1 0,-1-1 1,1 1-1,0-1 0,0 0 0,1 1 0,-1-1 1,0 0-1,1-1 0,-1 1 0,-1-2 0,3 3-29,0 0 0,0 1 0,0-1 0,0 0 0,0 0 1,0 1-1,0-1 0,0 0 0,0 0 0,0 1 0,1-1 0,-1 0 0,0 0 0,0 1 0,1-1 0,-1 0 0,0 1 0,1-1 0,-1 0 0,1 1 0,-1-1 0,1 1 0,-1-1 0,1 1 0,-1-1 0,1 1 0,0-1 0,0 0 0,21-10 114,-12 8-72,0 0 0,1 0 0,-1 2 0,1-1 0,15 1 1,0 1-15,26 4 0,-11-1-224,-20-1-1199,0 0 0,-1 1 0,30 8-1,-33-4-1677,-7 0 1056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29.1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34 5888,'-27'-22'2176,"32"19"-1664,12-5-160,-7 8-1248,-2 5 416,5-2-960,5 0 832,6 11-2432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31.2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9 576 1056,'-9'-5'8480,"9"-7"-4640,1 10-3711,-1 0 1,0 1 0,1-1 0,-1 0 0,1 0 0,-1 0-1,1 1 1,0-1 0,1-3 0,5-10 396,-3 1-383,2 0-1,0 0 1,0 0 0,1 1 0,1 0 0,1 0 0,-1 1 0,2 0 0,0 0 0,17-15 0,-13 15-72,-1 1-1,1 1 1,1 0-1,0 1 1,0 0-1,1 2 0,0 0 1,0 0-1,18-3 1,-22 8-23,0 0 0,0 1 0,0 0 0,1 1 0,-1 1 0,0 0 0,0 1 0,0 0 0,0 0 0,-1 2 0,1-1 0,20 10 0,-30-12-46,-1 0-1,0 0 1,1 0 0,-1 0 0,1 1-1,-1-1 1,0 0 0,0 0 0,0 1-1,0-1 1,0 1 0,0-1 0,0 1-1,0-1 1,-1 1 0,1 0 0,0-1-1,-1 1 1,0 0 0,1 0 0,-1-1-1,0 1 1,0 0 0,0 0 0,0-1 0,0 4-1,-2 5 92,0 0-1,0 0 1,-6 16-1,1-4-163,3-9 118,-1-1-1,0 1 1,-1-1-1,-1-1 1,-10 15-1,8-10 198,3-9-157,5-6 181,7-4-66,-5 2-194,26-12 36,0-2 0,-2-1 0,0-1-1,32-29 1,-21 22-369,-35 23 223,-1 3 78,1 0-1,0 0 0,-1-1 1,1 1-1,-1 0 0,0 0 1,0-1-1,1 1 0,-1 0 1,0 0-1,-1 0 0,1 2 1,0-2 19,0 0 17,0 1-1,1-1 1,-1 1-1,1-1 1,-1 0-1,1 0 1,1 3-1,-1-3-28,0 0 0,-1 0 0,1 0 0,0 1 0,-1-1 0,1 5 0,-1-5 51,0 0 0,0 0 0,0 1 0,0-1-1,1 0 1,-1 0 0,1 1 0,0-1-1,-1 0 1,1 0 0,2 4 0,0 1 12,-3-6-49,0-1 1,0 0 0,0 1-1,0-1 1,0 0 0,0 0 0,0 1-1,1-1 1,-1 0 0,0 1-1,0-1 1,0 0 0,0 0 0,1 1-1,-1-1 1,0 0 0,0 0-1,0 1 1,1-1 0,-1 0 0,0 0-1,0 0 1,1 1 0,-1-1-1,0 0 1,1 0 0,-1 0 0,0 0-1,0 0 1,1 0 0,-1 1-1,0-1 1,1 0 0,-1 0 0,0 0-1,1 0 1,-1 0 0,0 0-1,1 0 1,-1-1 0,2 2 5,-1-1 1,0 0-1,0 0 1,0 1 0,0-1-1,0 0 1,0 1-1,0-1 1,0 1-1,0-1 1,-1 1-1,1 0 1,0-1 0,0 1-1,0 0 1,-1 0-1,1 0 1,0-1-1,-1 1 1,2 2-1,6 0-66,-6-3 62,3 3-29,-4-2 26,-1 0 0,1-1 0,0 1 0,0 0 0,0-1 0,0 1 0,0-1 0,0 0 0,0 1 0,0-1 0,0 0 0,0 1 0,0-1 0,2 0 0,-2 0 158,0 1-149,0-1-1,-1 1 1,1-1-1,0 0 1,-1 1-1,1-1 1,0 0-1,0 1 0,-1-1 1,1 0-1,0 0 1,0 1-1,0-1 1,-1 0-1,1 0 1,0 0-1,0 0 0,0 0 1,-1 0-1,1 0 1,0-1-1,0 1 1,1 0-1,25-19 244,-3 3-165,-8 3 23,-5 4-75,0 0 0,-1-1 0,0 0 0,14-19 0,-24 28-33,1 1 1,-1-1-1,1 0 1,-1 0-1,1 0 0,-1 1 1,0-1-1,1 0 1,-1 0-1,0 0 0,0 0 1,0 0-1,0 0 1,0 0-1,0 0 0,0 0 1,0 0-1,0 0 0,0 0 1,0 0-1,0 0 1,-1 1-1,1-1 0,0 0 1,-1 0-1,1 0 1,-1 0-1,0-1 0,0 2-14,1-1 0,-1 0 0,0 1 0,1-1-1,-1 1 1,0 0 0,0-1 0,0 1 0,1 0-1,-1-1 1,0 1 0,0 0 0,0 0-1,0 0 1,0 0 0,1 0 0,-1 0 0,0 0-1,0 0 1,0 0 0,0 0 0,0 0 0,1 0-1,-1 1 1,0-1 0,0 0 0,0 1 0,0-1-1,1 0 1,-1 1 0,-1 0 0,-3 3-6,0 0-1,0 1 1,0-1 0,1 1 0,-1 0-1,1 0 1,0 0 0,1 1 0,-1-1 0,1 1-1,0 0 1,1 0 0,-1 0 0,1 0-1,1 1 1,-1-1 0,-1 10 0,3-14 26,0 0 0,0 0 1,0 0-1,0 0 0,1 0 0,-1 0 1,0-1-1,1 1 0,-1 0 0,1 0 1,0-1-1,0 1 0,-1 0 1,1 0-1,0-1 0,0 1 0,1-1 1,-1 1-1,0-1 0,0 0 0,1 1 1,-1-1-1,1 0 0,-1 0 1,1 0-1,-1 0 0,1 0 0,0 0 1,-1-1-1,1 1 0,0 0 0,0-1 1,0 1-1,0-1 0,-1 0 1,1 0-1,0 0 0,0 0 0,2 0 1,6 0 68,0-1 0,-1-1 0,1 1 0,0-2 0,-1 1 0,11-5 0,-15 4-11,-1 1 0,1-1-1,-1 1 1,0-1 0,0-1-1,0 1 1,0-1-1,6-7 1,-9 10-61,0 0 1,0 0-1,-1-1 1,1 1-1,-1 0 0,1 0 1,-1-1-1,1 1 1,-1 0-1,0-1 0,0 1 1,0 0-1,0-1 1,0 1-1,0 0 0,0-1 1,0 1-1,0 0 1,0-1-1,-1 1 0,1 0 1,-1-1-1,1 1 1,-1 0-1,1 0 0,-1 0 1,0-1-1,1 1 1,-1 0-1,-1-1 0,-1-1-12,0-1 0,0 1-1,0 0 1,0 0-1,-1 1 1,1-1-1,-8-3 1,6 3-31,0 1 0,-1 0 0,1 1 0,0-1 0,-1 1 0,1 0 0,-1 1-1,-9-1 1,8-1-220,14 4 103,-2 0 169,-1 0-1,1-1 1,0 0 0,0 1 0,1-2-1,-1 1 1,0-1 0,8 0-1,43-5 139,-52 5-116,18-5 37,-1 0 0,0-1 1,0-1-1,-1-1 0,0-1 1,0-1-1,32-21 0,-40 22-43,1 0 0,-1-1 0,-1-1 1,0 0-1,0-1 0,-1 0 0,-1 0 0,11-19 0,-10 15 9,-1-1 0,-1 0 0,-1-1 0,0 0 0,-1 0 0,4-26 0,-8 28-145,0 0 0,-2-16 0,0 23-98,-1 9 181,1 0 0,-1 0 1,1 1-1,-1-1 0,1 0 1,-1 1-1,1-1 0,-1 0 1,1 1-1,-1-1 0,1 1 1,-1-1-1,1 0 0,0 1 1,-1-1-1,1 1 0,0-1 1,-1 2-1,-3 8 10,0 0 0,0 0 0,1 0 0,1 1 0,0-1 0,-1 18 0,-2 3-83,-25 235 666,29-148-540,2-68-90,-1-49-33,0-1 0,0 1 0,-1 0-1,1 0 1,0-1 0,0 1 0,0 0 0,0-1-1,0 1 1,-1 0 0,1-1 0,0 1-1,-1-1 1,1 1 0,0 0 0,-1-1 0,1 1-1,-1-1 1,1 1 0,-1-1 0,1 1-1,-1-1 1,1 0 0,-1 1 0,-1 0-1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31.5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51 6656,'-8'-24'2144,"8"24"-2109,0-1 1,0 1 0,0 0-1,0-1 1,0 1 0,0-1-1,0 1 1,0 0 0,0-1-1,0 1 1,0 0 0,0-1-1,0 1 1,0-1-1,0 1 1,0 0 0,1-1-1,-1 1 1,0 0 0,0-1-1,0 1 1,1 0 0,-1-1-1,0 1 1,1 0 0,-1 0-1,0-1 1,0 1 0,1 0-1,-1 0 1,0 0-1,1-1 1,-1 1 0,1 0-1,15-4 483,-11 3-177,15-3 693,1 1 0,-1 1 0,40 1-1,61 11 730,-50-2-1645,17-7-931,-51-1-7915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37.2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89 33 2240,'2'-4'318,"1"0"0,0 0 0,0 0 0,0 1 0,0 0 0,0-1 0,5-2 2965,-7 7-3131,-1 0 0,1 0 0,0 0 0,-1 1 0,0-1 0,1 0 0,-1 0 0,0 0 0,1 1 0,-1-1 0,0 0 0,0 0 0,0 1 0,0 1 0,-3 17 357,-6 14 146,-2 1 0,-2-2-1,-29 56 1,37-78-769,-1-1 0,-1 0 0,1-1-1,-14 15 1,20-45-5614,4 6 2038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37.6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49 3808,'-8'-37'1408,"3"34"-1088,13-5-96,-3 16-1632,0 4 1152,-1-1-960,1 6 640,0-2-704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38.0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2976,'4'16'969,"1"0"-1,-2 0 1,0 0 0,1 27-1,-3-22-419,1 61 1098,-3-49-980,3-27-19,1-10-187,6-15 29,-4 9-387,0 1-23,1 0 0,0 1 0,10-11 0,4-4-6,-15 16-60,1 1 1,0 0-1,0 0 0,0 1 0,1 0 1,-1 0-1,1 0 0,0 1 0,1 0 0,-1 0 1,1 1-1,0 0 0,0 0 0,10-2 1,-17 5 33,0 0-1,1 0 1,-1-1 0,1 1 0,-1 0 0,1 0 0,-1 0 0,1 0 0,-1 1 0,0-1 0,1 0 0,-1 1 0,1-1 0,-1 0 0,0 1 0,1 0 0,-1-1 0,0 1 0,0 0 0,1 0-1,-1 0 1,1 1 0,-1-1-1,1 1 0,-1 0 0,0 1-1,1-1 1,-1 0 0,0 0 0,-1 0 0,1 1-1,0-1 1,-1 0 0,1 1 0,0 2-1,-1 7 65,0 0 0,0 1 0,-1-1 0,-2 13 0,2-23-88,-1 29-134,2-30-63,1 1 1,-1-1 0,0 0 0,0 0-1,0 0 1,0 0 0,1 0 0,-1 0-1,1 1 1,-1-1 0,1 0 0,-1 0-1,1 0 1,-1 0 0,1-1-1,0 1 1,0 0 0,-1 0 0,1 0-1,0 0 1,0-1 0,0 1 0,0 0-1,2 0 1,10 3-2275,1-1 843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38.4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0 159 3072,'3'-3'265,"-1"0"0,1 1 0,-1-1-1,1 1 1,0 0 0,0-1 0,0 1 0,0 1 0,0-1 0,0 0 0,1 1-1,-1-1 1,1 1 0,4-1 0,50-6 3431,-55 8-3618,-1 0 0,1 0 0,0 1-1,0-1 1,0 1 0,0 0 0,-1 0 0,1 0 0,0 0-1,-1 0 1,1 1 0,0-1 0,-1 1 0,0-1 0,1 1 0,1 2-1,1 1 106,1 0 0,-1 1 0,-1-1 0,1 1 0,4 8 0,0 3 96,-1 2-1,0-1 0,-2 1 1,5 21-1,-3-10 48,-1-16 17,-7-13-321,0-1-1,0 0 1,1 0-1,-1 0 1,0 1 0,0-1-1,0 0 1,0 0-1,1 0 1,-1 0 0,0 0-1,0 0 1,0 0-1,1 1 1,-1-1 0,0 0-1,0 0 1,0 0-1,1 0 1,-1 0 0,0 0-1,0 0 1,0 0-1,1 0 1,-1 0 0,0 0-1,0 0 1,1 0 0,-1 0-1,0 0 1,0 0-1,1-1 1,0 0 47,1-1 0,-1 1 1,0-1-1,1 0 0,-1 1 1,0-1-1,0 0 0,0 0 1,0 0-1,0-3 0,31-98 539,-16 65-750,0 0 0,32-52-1,-46 88 199,1-3-550,0 0-1,0 0 0,1 0 0,0 0 0,7-6 0,-9 10 202,0-1-1,-1 1 0,1 0 0,0 1 0,0-1 1,0 0-1,0 0 0,0 1 0,0-1 1,0 1-1,0 0 0,0 0 0,0 0 1,0-1-1,0 2 0,0-1 0,0 0 0,0 0 1,0 1-1,3 0 0,12 4-2255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38.8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1 2656,'-7'6'428,"1"0"1,1 0-1,-1 1 1,1 0-1,1 0 1,-1 0-1,1 0 1,-3 9-1,2-5 47,1-1 0,1 1-1,0 0 1,0 0-1,-1 18 1,3-26-390,1 0 1,0 1-1,0-1 1,0 1-1,1-1 1,-1 0 0,1 1-1,0-1 1,0 0-1,0 1 1,3 5-1,-3-8-28,0 1 1,0-1-1,0 0 0,0 0 1,0 1-1,1-1 0,-1 0 0,1 0 1,-1 0-1,1 0 0,-1-1 1,1 1-1,-1 0 0,1 0 0,0-1 1,-1 1-1,1-1 0,0 0 1,-1 0-1,1 1 0,0-1 0,0 0 1,-1 0-1,4-1 0,5 0 102,-1-1 1,0-1-1,0 1 0,-1-1 0,1-1 0,-1 0 0,1 0 1,-1-1-1,0 0 0,-1 0 0,1 0 0,-1-1 0,0 0 0,0-1 1,-1 0-1,0 0 0,0 0 0,5-9 0,-10 14-121,0-1 0,1 0-1,-1 1 1,0-1 0,0 1-1,0-1 1,0 0 0,-1 0-1,1 0 1,-1 1 0,0-1-1,0 0 1,0 0 0,0 0-1,0 0 1,0 1 0,-1-1-1,0 0 1,1 0 0,-1 0-1,0 1 1,0-1 0,-1 1-1,1-1 1,-2-2-1,1 3-78,0-1 0,0 1-1,0 0 1,-1 0-1,1 0 1,-1 0-1,1 1 1,-1-1-1,0 1 1,1-1-1,-1 1 1,0 0-1,0 0 1,0 0-1,0 0 1,0 1 0,0-1-1,0 1 1,0 0-1,0 0 1,0 0-1,0 0 1,-6 2-1,-3 0-404,0 1-1,0 0 0,1 1 1,-1 1-1,1 0 0,0 0 1,-14 10-1,24-15 257,0 1-1,0-1 1,0 1-1,1-1 1,-1 1-1,0-1 1,1 1-1,-1 0 1,1-1-1,-1 1 1,1 0-1,-1-1 1,1 1-1,-1 0 1,1 0-1,-1 0 1,1-1-1,0 1 1,0 0 0,-1 0-1,1 1 1,0-1 55,1-1 1,-1 1-1,0-1 1,1 1 0,-1-1-1,0 1 1,1-1 0,-1 1-1,1-1 1,-1 1-1,0-1 1,1 0 0,-1 1-1,1-1 1,-1 0 0,1 0-1,0 1 1,-1-1-1,1 0 1,-1 0 0,1 0-1,-1 1 1,1-1 0,0 0-1,-1 0 1,1 0-1,-1 0 1,1 0 0,0 0-1,-1 0 1,1-1 0,17 1-1541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20 7296,'-9'-16'2368,"9"15"-2318,0 1 1,0 0-1,0 0 1,0 0 0,0 0-1,0-1 1,-1 1-1,1 0 1,0 0 0,0 0-1,0 0 1,0 0-1,0-1 1,-1 1-1,1 0 1,0 0 0,0 0-1,0 0 1,0 0-1,-1 0 1,1 0 0,0 0-1,0 0 1,0 0-1,-1 0 1,1 0-1,0 0 1,0 0 0,0 0-1,0 0 1,-1 0-1,1 0 1,0 0 0,0 0-1,0 0 1,-1 0-1,1 0 1,0 0-1,0 0 1,0 0 0,0 0-1,-1 0 1,1 0-1,0 1 1,0-1 0,0 0-1,0 0 1,0 0-1,-1 0 1,1 0 0,0 1-1,0-1 1,0 0-1,0 0 1,0 0-1,0 0 1,0 1 0,0-1-1,0 0 1,0 0-1,0 0 1,0 1 0,0-1-1,0 0 1,0 1-1,10 27 3156,10 41 1,-1-1-1919,77 168 1831,-22-60-2542,-70-163-599,-3-10-327,-1-1 0,1 1 1,0-1-1,0 1 0,1-1 0,1 4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39.1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 24 2912,'0'-1'124,"0"-1"0,0 0 0,1 1 0,-1-1 0,0 1 1,1-1-1,-1 0 0,1 1 0,0-1 0,0-1 0,-1 3-40,1-1 1,-1 1-1,0 0 0,1-1 0,-1 1 1,0 0-1,1 0 0,-1-1 1,0 1-1,1 0 0,-1 0 0,0-1 1,1 1-1,-1 0 0,1 0 0,-1 0 1,1 0-1,-1 0 0,0-1 0,1 1 1,-1 0-1,1 0 0,-1 0 1,1 0-1,-1 0 0,0 1 0,1-1 1,-1 0-1,1 0 0,-1 0 0,1 0 1,-1 0-1,0 1 0,1-1 0,-1 0 1,1 0-1,-1 0 0,0 1 0,1-1 1,-1 0-1,0 1 0,1-1 1,-1 0-1,0 1 0,1 0 32,0 1 0,0-1-1,0 0 1,0 1 0,-1-1-1,1 0 1,0 1 0,-1-1-1,0 1 1,1-1 0,-1 1 0,0-1-1,1 3 1,0 3 216,2 12 185,-1-1 0,-1 1 0,0 0 1,-4 35-1,-17 74 1116,18-117-1457,-4 18 121,-24 156 590,28-161-826,-5 70-128,7-92-158,0 0 0,0-1 0,0 1 0,0-1 0,0 1 0,1 0 0,-1-1 0,0 1 1,1-1-1,1 3 0,12-26-8575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39.6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24 3648,'-1'-1'1199,"6"1"-200,9 1 787,-8 2-1311,0 0 0,-1 0-1,0 1 1,0 0 0,0 0 0,0 0 0,-1 0 0,6 7 0,2 5 225,14 23 1,-19-27-424,0 0 0,1-1 1,0 0-1,16 15 0,-14-16 37,-8-7-199,1 0 0,0 0 1,-1-1-1,1 1 0,4 2 1,-6-5-62,0 1 0,0-1 0,0 0 0,0 1 0,0-1 0,0 0 0,0 1 0,0-1 0,0 0 0,0 0 0,0 0 0,0 0 0,0 0 0,0 0 1,0 0-1,0-1 0,0 1 0,0 0 0,0 0 0,0-1 0,0 1 0,0-1 0,0 1 0,1-2 0,2-1 102,1 0-1,-1-1 1,0 0-1,-1 1 1,1-2-1,5-7 1,18-33 511,-11 17-588,-3 7-482,22-34 349,-30 48-1336,0 1 1,0 0-1,8-6 0,-12 12 1066,0-1 0,0 1 0,0-1 1,0 1-1,-1-1 0,1 1 0,0 0 0,0 0 0,0-1 1,0 1-1,0 0 0,0 0 0,0 0 0,0 0 0,0 0 1,1 0-1,3 1-806,5-1-2256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39.9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84 4224,'8'5'1568,"-8"-2"-1216,0 5-96,9 0 1056,1 1-768,-7-3 544,2 8-608,0 1 288,-5 5-448,0 0 64,0-1-256,-5 6 160,5-1-192,-5-4-32,2 0-32,3-4-1664,-5-8 896</inkml:trace>
  <inkml:trace contextRef="#ctx0" brushRef="#br0" timeOffset="1">48 12 3712,'5'-3'1408,"0"-2"-1120,-1 1-64,6 4-512,-2 4-640,2 1 512,3-2-1792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40.3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4 3488,'-8'-4'1234,"15"11"37,6 6 1008,-12-9-1879,1 0 0,-1 0 0,0 1 0,0-1 0,-1 1 0,1-1 0,-1 8 0,-3 33 1461,-5-15-1008,9-30-824,-1 0-1,1 1 0,-1-1 1,1 0-1,-1 0 0,1 0 1,-1 0-1,1 0 0,-1 0 1,1 0-1,-1 0 0,1 0 1,-1 0-1,0 0 0,1 0 1,-1 0-1,1-1 1,0 1-1,4-2 28,0 0 0,0-1 0,0 1 0,8-7 0,8-4-112,12-7 66,-17 10-92,20-11 0,-32 19 144,0 0 0,0 1 0,0-1 0,1 1 0,-1 0 0,0 0 0,1 1 0,-1-1 0,0 1 0,8 0 0,-10 0-20,0 0 0,-1 1 0,1-1 0,0 1 0,0-1 0,-1 1 1,1 0-1,0-1 0,-1 1 0,1 0 0,-1 0 0,1 0 0,-1 0 0,0 1 0,1-1 1,-1 0-1,0 0 0,0 1 0,0-1 0,0 1 0,0-1 0,0 1 0,0 0 0,0-1 1,-1 1-1,2 3 0,0 4 9,-1-1 1,0 1-1,0 0 0,-1 14 1,0-15-352,0 0 0,0 0-1,1 0 1,2 9 0,-3-16 132,0-1-1,1 1 0,-1 0 0,0 0 1,1-1-1,-1 1 0,0-1 1,1 1-1,-1 0 0,1-1 1,-1 1-1,1-1 0,0 1 1,-1-1-1,1 1 0,-1-1 0,1 1 1,0-1-1,-1 0 0,1 1 1,0-1-1,0 0 0,-1 0 1,1 1-1,0-1 0,0 0 1,-1 0-1,1 0 0,0 0 0,0 0 1,-1 0-1,1 0 0,0 0 1,0-1-1,-1 1 0,1 0 1,0 0-1,0 0 0,1-1 1,4-2-1263,0 0 1,0 0-1,9-6 1,-7 4 636,14-6-577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40.9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157 17 3552,'13'-17'5447,"-18"23"-3940,-37 52 919,37-50-2295,1 1-1,-1-1 1,2 1 0,-1-1 0,-3 16 0,6-5 205,1-18-139,6-7 326,9-16 24,-13 17-570,2 1 1,-1-1 0,0 0-1,1 1 1,0 0 0,0 0-1,5-4 1,-9 7 22,0 1 0,1 0 0,-1 0 0,0-1 0,1 1 0,-1 0 0,0 0 0,1 0 0,-1 0 0,0-1 0,1 1 0,-1 0 0,0 0 0,1 0 0,-1 0 0,1 0 0,-1 0 0,0 0 0,1 0 0,-1 0 0,1 0 0,0 0 0,0 2 17,0 0 1,0 0-1,0 0 1,0 0-1,-1 0 1,1 0 0,0 0-1,-1 0 1,1 0-1,-1 1 1,0-1-1,0 0 1,0 3-1,1 37 232,-9 70 1,2-52-29,1-3 339,-2 0 0,-26 96 0,28-136-260,-10 21 1,12-32-188,1-1 1,-1 1-1,0-1 1,-1 0 0,1 0-1,-1 0 1,-6 5-1,9-9-90,1-1 0,-1 1 0,0 0 0,1-1 0,-1 1 0,0-1 0,0 1 0,0-1 0,1 0 0,-1 1 0,0-1 0,0 0 0,0 0 0,0 1 0,0-1 0,1 0 0,-1 0 0,0 0 0,0 0 0,0 0 0,0 0 0,0 0 0,0 0 0,0-1 0,1 1 0,-1 0 0,0 0 0,0-1 0,0 1 0,0-1-1,1 1 1,-1-1 0,0 1 0,0-1 0,1 1 0,-1-1 0,0 0 0,1 1 0,-1-1 0,1 0 0,-1 1 0,1-1 0,-1 0 0,1 0 0,-1-1 0,-2-3-2,0-1 0,1 0 1,0 1-1,-3-12 0,3 7-102,1 0 1,0 0-1,0 0 1,1 0-1,1 0 1,2-15-1,-2 7-70,2 4 175,0 0 0,1 0-1,0 1 1,1-1-1,0 1 1,10-16 0,-11 22 1,0 0 0,0 1-1,0-1 1,0 1 0,1 0 0,0 1 0,0-1 0,1 1 0,12-9 0,-15 12-29,1 0 0,-1 0 1,1 0-1,0 1 0,0-1 0,0 1 1,0 0-1,0 0 0,0 1 0,0-1 1,0 1-1,0 0 0,0 0 0,0 0 1,0 1-1,0-1 0,0 1 1,0 0-1,0 0 0,4 2 0,-2-1-201,0 1-1,0 0 1,1 0 0,-2 1-1,1-1 1,0 1-1,8 9 1,-10-9-558,0 0 0,-1 0 0,1 1-1,-1 0 1,0-1 0,-1 1 0,1 0 0,-1 0 0,4 11 0,-5-12 23,-1-2 397,0-1-1,1 1 1,-1 0 0,1-1-1,-1 1 1,1 0 0,0-1-1,0 1 1,-1-1 0,1 1 0,0-1-1,0 1 1,3 1 0,4-3-2612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44.4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64 4224,'0'0'120,"0"1"0,0-1-1,0 0 1,-1 1 0,1-1 0,0 0 0,0 1 0,0-1-1,0 0 1,0 1 0,0-1 0,0 1 0,0-1 0,0 0 0,0 1-1,0-1 1,0 0 0,0 1 0,0-1 0,0 1 0,0-1-1,0 0 1,0 1 0,0-1 0,0 0 0,1 1 0,-1-1 0,0 0-1,1 2 600,0-2-599,-1 0 0,0 1 0,1-1 0,-1 0 0,0 0-1,1 0 1,-1 0 0,0 1 0,1-1 0,-1 0 0,1 0 0,1 1 181,0 0 1,0 0-1,0-1 1,0 1-1,0 0 1,0-1-1,0 1 1,4-1-1,1 0-120,0 0 0,0 0 0,0-1 0,1 0 0,-1 0 0,0-1 0,-1 0 0,1 0 0,0-1-1,-1 0 1,1 0 0,8-6 0,-14 9-169,0-1-1,0 1 1,-1-1-1,1 1 1,0-1 0,0 1-1,0-1 1,-1 0-1,1 1 1,0-1-1,-1 0 1,1 0 0,-1 1-1,1-1 1,-1 0-1,1 0 1,-1 0-1,0 0 1,1 0 0,-1 0-1,0 0 1,1 0-1,-1 0 1,0 0-1,0 0 1,0 1 0,0-1-1,0 0 1,0 0-1,0 0 1,-1 0-1,1 0 1,0 0 0,0 0-1,-1 0 1,1 0-1,-1 0 1,1 0-1,-1 0 1,1 1 0,-1-1-1,1 0 1,-1 0-1,-1 0 1,0-1-4,0 0 0,0 0 1,0 0-1,-1 1 0,1-1 1,-1 1-1,1 0 0,-1 0 1,1 0-1,-1 0 0,0 0 1,0 0-1,1 1 0,-6-1 1,-1 1 13,1 0 1,-1 0-1,0 1 1,1 1-1,-16 3 1,21-3 24,-1-1 1,0 1-1,1 0 1,-1 0-1,1 0 1,0 1-1,0-1 1,0 1-1,0 0 1,0 0-1,0 0 1,1 0-1,0 0 1,-4 7 0,3-5 5,1 1 0,0-1 0,0 1 1,1 0-1,-1-1 0,1 1 1,1 0-1,-1 0 0,1 0 0,0 0 1,0-1-1,1 1 0,-1 0 1,1 0-1,1 0 0,-1-1 0,3 8 1,-1-7-9,-1 1 0,1 0 0,0-1 0,1 0 0,-1 0 0,1 0 0,1 0 0,-1 0 0,1-1 0,0 0 0,0 0 0,0 0 0,13 8 0,-12-10 12,1 0 0,-1-1 1,1 1-1,0-1 0,0-1 1,0 1-1,0-1 0,0 0 1,0-1-1,0 0 0,0 0 1,0 0-1,0-1 0,0 0 1,0-1-1,0 1 0,0-1 1,13-6-1,6-4 63,0-1 1,-1-2-1,31-22 0,-47 31-138,103-68-206,-110 72 212,0 1 0,0 0 1,1 0-1,-1 0 0,0 1 0,0-1 1,1 0-1,-1 1 0,4-1 0,-5 3 31,-1-1 0,1 1 0,-1 0 0,0-1 0,0 1 0,1 0 0,-1-1 0,-1 1 0,1 2 0,0-2 15,-1 23 102,-7 38 1,4-39 57,-1 38 1,5-63-188,0 1 1,0 0-1,0 0 1,0 0-1,0 0 1,0 0-1,0 0 0,0 0 1,0 0-1,0 0 1,0 0-1,0 0 1,0 0-1,0 0 1,0 0-1,0 0 1,0 0-1,0 0 1,0 0-1,0 0 0,0 0 1,0 0-1,1 0 1,-1 0-1,0 0 1,0 0-1,0 0 1,0 0-1,0 0 1,0 0-1,0 0 1,0 0-1,0 0 1,0 0-1,0 0 0,0 0 1,0 0-1,0 0 1,0 0-1,0 0 1,0 0-1,0 0 1,0 0-1,0 0 1,0 0-1,0 0 1,0 0-1,0 0 0,0 1 1,0-1-1,0 0 1,0 0-1,0 0 1,0 0-1,0 0 1,0 0-1,0 0 1,0 0-1,0 0 1,0 0-1,0 0 1,4-5 149,4-10-100,4-8-201,2-1 0,0 2 0,2 0 0,0 0 0,25-24 0,-37 42 126,0 0-1,1 0 1,-1 0-1,1 0 1,0 1-1,0 0 1,1 0-1,-1 0 1,0 1-1,1 0 1,0 0-1,-1 0 1,1 1-1,11-2 1,-17 3 28,1 1 0,-1 0-1,0-1 1,0 1 0,0-1 0,1 1 0,-1 0 0,0-1 0,0 1 0,0 0 0,0-1 0,0 1 0,0-1-1,0 1 1,0 0 0,-1-1 0,1 2 0,0-2-2,-7 29 389,-12 36 0,4-20-7,12-36-425,2-1 196,10-17-20,24-34-536,-14 23 228,2 1-1,0 1 1,2 1 0,26-16-1,-48 32 160,-1 1-1,1-1 1,0 1-1,0-1 0,0 1 1,0-1-1,0 1 1,0 0-1,0-1 1,0 1-1,0 0 1,0 0-1,0 0 1,0 0-1,0 0 1,0 0-1,0 0 1,2 1-1,-2-1 14,-1 0-1,1 1 1,0-1-1,-1 1 1,1-1-1,-1 1 1,1-1-1,0 1 1,-1 0-1,1-1 1,-1 1-1,0 0 1,1-1-1,-1 1 0,0 0 1,1-1-1,-1 1 1,1 1-1,0 5 73,0-1 1,-1 1-1,1-1 0,-2 13 0,1-8-29,0 14 52,2-1 0,5 30 0,-5-42-26,1 0 0,0 0 0,1-1-1,0 1 1,1-1 0,11 19-1,-16-29-62,1 1 0,0-1-1,0 0 1,0 1 0,0-1-1,0 0 1,0 0 0,0 0-1,0 1 1,0-1 0,1 0-1,-1-1 1,0 1 0,1 0-1,-1 0 1,1 0 0,-1-1-1,1 1 1,-1-1 0,1 1-1,-1-1 1,1 0 0,0 0-1,-1 0 1,1 1 0,-1-1-1,1-1 1,0 1 0,-1 0-1,1 0 1,-1-1 0,1 1-1,0-1 1,-1 1 0,1-1-1,-1 1 1,3-3 0,5-2 18,-1 0 0,0 0 1,0-1-1,0 0 0,-1 0 1,12-13-1,32-49 160,-38 49-269,1 0 0,24-25 0,-35 41 68,4-3-12,-1 0-1,1-1 0,-1 0 1,-1 0-1,7-10 0,-12 17 19,0 0 0,0 0-1,0 0 1,0-1 0,0 1-1,0 0 1,0 0 0,0 0 0,0 0-1,0-1 1,0 1 0,0 0-1,0 0 1,0 0 0,0 0-1,1 0 1,-1 0 0,0-1-1,0 1 1,0 0 0,0 0 0,0 0-1,0 0 1,1 0 0,-1 0-1,0 0 1,0 0 0,0 0-1,0 0 1,0-1 0,1 1-1,-1 0 1,0 0 0,0 0 0,0 0-1,0 0 1,1 0 0,-1 0-1,0 0 1,0 0 0,0 1-1,0-1 1,1 0 0,-1 0-1,3 9-120,1 25 100,-4-22 7,5 36 232,-4-21-112,2 0 0,10 41 0,2-15 289,-15-52-384,1-1 1,-1 0-1,0 1 0,0-1 1,0 1-1,0-1 1,0 0-1,0 1 0,1-1 1,-1 0-1,0 1 0,0-1 1,1 0-1,-1 1 1,0-1-1,1 0 0,-1 1 1,0-1-1,1 0 0,-1 0 1,0 0-1,1 1 1,-1-1-1,0 0 0,1 0 1,-1 0-1,1 0 0,-1 1 1,0-1-1,1 0 0,-1 0 1,1 0-1,-1 0 1,0 0-1,1 0 0,-1 0 1,1 0-1,-1-1 0,0 1 1,1 0-1,-1 0 1,1 0-1,-1 0 0,0 0 1,1-1-1,-1 1 0,0 0 1,1 0-1,-1-1 1,0 1-1,1-1 0,1-1 14,1 0 1,-1 0-1,0-1 0,-1 1 0,4-5 1,31-59 157,-20 35-172,1 0 0,2 1 0,28-34 0,-32 46-138,22-32-1,-37 50 130,0 0 0,0 0 0,0 0 0,0-1 0,1 1 0,-1 0 0,0 0 0,0 0 0,0 0 0,0 0 0,0 0 0,0 0 0,0 0 0,0 0 0,1 0 0,-1 0 0,0 0 0,0-1 0,0 1 0,0 0 0,0 0 0,0 0 0,0 0 0,1 0 0,-1 0 0,0 0-1,0 0 1,0 0 0,0 0 0,0 0 0,0 1 0,1-1 0,-1 0 0,0 0 0,0 0 0,0 0 0,0 0 0,0 0 0,0 0 0,0 0 0,0 0 0,1 0 0,-1 0 0,0 0 0,0 0 0,0 1 0,0-1 0,0 0 0,0 0 0,0 0 0,0 0 0,0 0 0,0 0 0,0 0 0,0 1 0,6 11-32,2 16 57,-5-15-17,-1 1-1,-1 0 1,0-1 0,-1 17-1,-9 55 114,7-64-70,1-12-10,0-1-1,-1 1 1,0-1 0,0 1 0,-1-1 0,0 0 0,0 0 0,-1 0 0,0 0 0,0 0-1,-8 9 1,11-16-38,0 0 0,0 0 0,0-1 0,0 1 0,0 0 0,0 0 0,-1 0 0,1-1 0,0 1 0,-1-1 0,1 1 0,0-1 0,-1 1 0,1-1 0,0 0 0,-1 1 0,1-1 0,-1 0 0,1 0 0,0 0 0,-1 0 0,1-1 0,-1 1 0,1 0 0,0-1 0,-1 1 0,1 0 0,0-1 0,-1 0 0,1 1 0,0-1 0,0 0 0,-1 1 0,1-1 0,0 0 0,0 0 0,0 0 0,-1-1 0,-1-2-69,0 1 0,0 0 0,0-1 0,0 0-1,1 1 1,-1-1 0,1 0 0,0 0 0,0-1 0,-2-7 0,3-19-1013,2 30 1065,1 1-1,-1 0 1,1 0-1,-1 1 1,1-1-1,-1 0 1,1 0 0,-1 1-1,0-1 1,3 2-1,5 2 60,8 5 36,0-1 1,32 10-1,-43-17-53,0 1-1,0-1 0,0 0 1,0-1-1,0 0 0,0 0 1,0 0-1,1-1 0,-1 0 0,0 0 1,0 0-1,9-4 0,-6 1 15,0 0 0,0-1 0,-1 0-1,1 0 1,-1-1 0,13-11 0,40-48 141,-37 37-84,64-80 33,-80 96-177,0 0-556,-5 13 342,-2 7 172,-4 42 52,-18 100 1,13-104-29,6-34 106,-1 0 0,0-1 0,0 1 0,-7 13 0,8-21-25,0 0-1,0 0 1,0-1-1,0 1 1,-1-1-1,1 1 1,-1-1-1,0 0 0,0 0 1,0 0-1,-1-1 1,1 1-1,-1-1 1,1 0-1,-6 3 1,7-4-15,-1-1 0,1 1-1,-1-1 1,1 0 0,-1 0 0,1 0 0,-1 0 0,0 0 0,1-1 0,-1 1 0,1-1 0,0 1-1,-1-1 1,1 0 0,0 0 0,-1 0 0,1 0 0,-4-3 0,2 1-44,1 1-1,-1-1 1,0 0-1,1 0 1,0 0 0,0-1-1,0 1 1,0-1-1,-4-6 1,7 9 27,-1 0 1,1 0-1,0 0 0,-1 1 0,1-1 1,0 0-1,-1 0 0,1 0 0,0 0 0,0 0 1,0 0-1,0 0 0,0 0 0,0 0 1,0 0-1,0 0 0,0 0 0,0 0 1,0 1-1,1-1 0,-1 0 0,0 0 1,1 0-1,0-1 0,0 1-2,0 0-1,0 0 1,0 0 0,1 0-1,-1 0 1,0 0 0,1 0-1,-1 0 1,0 1 0,1-1-1,-1 1 1,1-1 0,1 0-1,7 0-26,0-1 0,0 1-1,17 1 1,-22 0 53,42 1-148,-20 0 264,1-1 0,49-7 0,-72 6-81,0-1 0,0 1 0,0-1 0,0 0 0,0-1 0,0 1-1,-1-1 1,1 0 0,-1 0 0,7-6 0,2-5 128,20-24-1,-20 21-139,13-14-94,-12 12 25,1 1-1,22-21 0,-36 39 41,-1 0 0,0 0-1,0-1 1,0 1 0,0 0-1,1 0 1,-1 0-1,0 0 1,0 0 0,1 0-1,-1-1 1,0 1 0,0 0-1,0 0 1,1 0-1,-1 0 1,0 0 0,0 0-1,1 0 1,-1 0 0,0 0-1,0 0 1,1 0 0,-1 0-1,0 0 1,0 0-1,1 1 1,-1-1 0,0 0-1,0 0 1,0 0 0,1 0-1,-1 0 1,0 0 0,0 1-1,0-1 1,1 0-1,-1 0 1,0 0 0,0 0-1,0 1 1,0-1 0,0 0-1,1 0 1,-1 0-1,0 1 1,0-1 0,0 0-1,0 0 1,0 1 0,0-1-1,0 0 1,0 0 0,0 1-1,0-1 1,0 0-1,0 1 1,0 2 15,1 0 0,-1 0 0,0 1 0,0-1 0,-1 0 0,1 0 0,-1 0 0,0 0 0,-1 6 0,-3 9 123,5-16-121,-4 23 286,-1 37 0,4-56-292,1 1-1,1-1 1,-1 1 0,1-1 0,0 0-1,1 1 1,-1-1 0,1 0 0,1 0 0,-1 0-1,5 7 1,-6-11-3,1 0 0,-1 0 1,1 0-1,0 0 0,0 0 0,0-1 1,0 1-1,0 0 0,0-1 0,0 0 0,1 1 1,-1-1-1,0 0 0,1 0 0,-1-1 1,1 1-1,-1 0 0,1-1 0,0 1 0,-1-1 1,1 0-1,-1 0 0,1 0 0,0 0 1,-1-1-1,1 1 0,-1 0 0,5-2 1,4-2-25,-1 0 0,1 0 0,-1-1 1,0 0-1,11-8 0,1-1-33,99-60-238,-113 69 217,12-7-128,-19 12 195,-1-1 0,0 1 0,0 0 0,0 0-1,0 0 1,1 0 0,-1-1 0,0 1 0,0 0 0,1 0 0,-1 0 0,0 0 0,0 0 0,0 0 0,1 0 0,-1 0 0,0 0 0,0 0 0,1 0 0,-1 0 0,0 0 0,0 0 0,1 0 0,-1 0 0,0 0 0,0 0 0,1 0 0,-1 0 0,0 0 0,0 1 0,0-1 0,1 0 0,-1 0 0,0 0-1,0 0 1,0 0 0,1 1 0,-1-1 0,0 0 0,0 0 0,0 0 0,0 1 0,0-1 0,0 0 0,1 0 0,-1 0 0,0 1 0,0-1 0,0 0 0,0 0 0,0 1 0,0-1 0,0 0 0,0 0 0,0 1 0,0-1 0,0 0 0,0 0 0,0 1 0,0-1 0,0 0 0,0 0 0,0 0 0,0 1-1,-1-1 1,1 0 0,0 1 0,-3 11-39,-1 0-1,-11 21 0,10-21 93,0 0-1,0 0 0,-2 13 1,6-20-27,-1 1 0,2-1 1,-1 0-1,1 1 0,0-1 1,1 8-1,-1-12-16,0 0 0,0 0 0,0 0 1,1-1-1,-1 1 0,0 0 0,1 0 0,-1 0 0,1 0 0,-1 0 0,1 0 0,0-1 0,-1 1 0,1 0 1,0 0-1,0-1 0,0 2 0,1-2 8,-1 1 0,0-1 0,0 1 1,1-1-1,-1 0 0,0 0 0,1 1 0,-1-1 0,0 0 1,1 0-1,-1 0 0,0 0 0,1-1 0,-1 1 1,0 0-1,3-1 0,1-1-40,1-1 0,0 1 0,-1-1 0,0 0-1,0 0 1,0-1 0,0 0 0,0 0 0,-1 0 0,1 0 0,-1-1 0,0 1-1,-1-1 1,1 0 0,-1 0 0,3-7 0,1-1-28,-1 0-1,0-1 1,-1 0 0,-1 0 0,5-24-1,-7 29 90,-1-1 0,0 0 0,-1 0-1,0 1 1,0-1 0,-4-19 0,3 23-29,-1 1 1,0 0 0,0-1-1,0 1 1,-1 0 0,0 0-1,0 0 1,0 0-1,0 1 1,-1-1 0,0 1-1,0 0 1,-4-4 0,1 2-61,6 5 48,0-1 0,0 1 1,-1 0-1,1 0 0,0 0 1,-1 0-1,1 0 1,-1 0-1,1 0 0,-1 0 1,0 1-1,1-1 0,-1 0 1,-3 0-1,4 1-38,2 2 52,0-1 1,-1 0-1,1 0 0,0 1 0,0-1 0,0 0 0,0 0 0,0 0 0,0 0 0,0 0 0,0 0 0,0 0 1,1-1-1,-1 1 0,3 1 0,4 4-53,-5-4 54,1 0 1,-1 1-1,0-1 0,1-1 1,-1 1-1,1 0 1,0-1-1,-1 0 1,1 0-1,0 0 0,0 0 1,0 0-1,0-1 1,0 0-1,5 0 1,7-1 125,0-1 1,23-5 0,-16 2-117,-1 2 422,1 1 1,25 2-1,-43 0-436,0 0-5,0 0-1,0 1 0,-1 0 0,1 0 1,0 0-1,-1 0 0,1 1 0,-1 0 1,1 0-1,-1 0 0,0 1 1,0-1-1,0 1 0,0 0 0,0 0 1,-1 0-1,1 1 0,-1-1 0,6 9 1,-7-8 63,1 1 1,-1-1-1,0 1 0,-1 0 1,1-1-1,-1 1 1,0 0-1,0 0 1,0 6-1,-2 49 521,1-30-534,-5 40 285,19-87-240,12-25-281,40-48-1,-55 76 129,2 1-1,0 0 1,1 0-1,0 1 0,0 1 1,30-17-1,-40 25 71,0 1-1,1 0 1,-1 0-1,1 1 1,-1-1-1,1 1 1,5-1-1,-7 2 0,-1 0 0,0 0 0,0 0 0,1 1 0,-1-1 0,0 0 0,0 1 0,0 0 0,0-1-1,1 1 1,-1 0 0,0 0 0,0 0 0,0 0 0,-1 1 0,1-1 0,3 3 0,0 1-106,0 1-1,0 0 1,0 0-1,-1 0 1,0 1-1,0 0 1,0 0 0,-1 0-1,0 0 1,-1 0-1,1 0 1,-1 1 0,-1-1-1,0 1 1,0 0-1,0-1 1,-1 11 0,0-11-426,0-1 1,-1 1 0,0-1 0,0 1 0,0-1-1,-1 1 1,0-1 0,0 0 0,-1 0 0,0 0 0,0 0-1,0 0 1,-1-1 0,1 1 0,-1-1 0,-1 0-1,1 0 1,-1-1 0,0 1 0,-10 6 0,-27 10-4089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44.8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1067 192 8736,'-37'-12'3232,"42"7"-2528,17 2-192,-4 0-3520,1 3 1536,-1 3-2208,-5 0 2112,0 6-480</inkml:trace>
  <inkml:trace contextRef="#ctx0" brushRef="#br0" timeOffset="1">69 33 9056,'-64'-32'3360,"59"35"-2624,29 1-192,-3 1-4512,8 3 2048,-8-8-2624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3T02:35:57.7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1 416,'0'1'14,"0"-1"-7,-1 0-1,1 0 0,0 0 1,0 0-1,0 1 0,-1-1 1,1 0-1,0 0 1,0 1-1,0-1 0,0 0 1,0 0-1,2 8 3444,7-2-2538,-6-1 202,-2-4-982,-1-1 1,0 1-1,1-1 1,-1 1-1,0 0 1,1-1-1,-1 1 1,1-1-1,-1 0 0,1 1 1,0-1-1,-1 1 1,1-1-1,-1 0 1,1 1-1,0-1 1,0 1-1,1-1 231,-2 3-264,0 0 0,0 0 1,1 0-1,-1 0 0,1-1 0,0 1 1,0 0-1,0 0 0,0-1 1,0 1-1,1-1 0,1 4 0,-3-6-84,1 1 0,-1 0 0,0-1 0,1 1 0,-1-1 0,0 1-1,0 0 1,0-1 0,0 1 0,0-1 0,0 1 0,0 0 0,0-1-1,0 1 1,0 0 0,0-1 0,0 2 0,0 8 27,4 5 18,-2-9 35,0 1-1,-1 0 1,1 0-1,-1 11 1,-1 318 1324,9-208-1041,-4 124-266,-15 14 494,7-199-556,3-16 12,8 63 0,-3-58-26,-1-6-117,6 103-51,5 96 663,-4-91-401,8 264 190,2 152 139,-17-340-432,6 152 31,9 107 102,-10-273-140,0 45 174,-7-34 113,-4 253 239,-3-198-457,0 40-679,-3 206 622,8 107-454,-10-432 209,0 116 133,-3-181-371,3-51-10,-29 360-2744,36-410 2859,-1 11-1833,-13 67 0,5-70-1101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2:51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22 448 2816,'-3'-3'1069,"3"3"-1062,0 0 0,0 0 1,0 0-1,0 0 0,1 0 0,-1 1 0,0-1 1,0 0-1,0 0 0,0 0 0,0 0 0,0 0 1,0 0-1,0 0 0,0 0 0,0 0 1,0 0-1,0 0 0,0 1 0,0-1 0,0 0 1,0 0-1,0 0 0,0 0 0,-1 0 0,1 0 1,0 0-1,0 0 0,0 0 0,0 0 0,0 0 1,0 1-1,0-1 0,0 0 0,0 0 1,0 0-1,0 0 0,0 0 0,0 0 0,0 0 1,0 0-1,-1 0 0,1 0 0,0 0 0,0 0 1,0 0-1,0 0 0,0 0 0,0 0 1,0 0-1,0 0 0,0 0 0,0 0 0,0 0 1,-1 0-1,1 0 0,0 0 0,0 0 0,0 0 1,0 0-1,0 0 0,0 0 0,0 0 1,10 5 2625,-8-4-2505,0 0-1,1-1 0,-1 1 1,0-1-1,0 1 1,1-1-1,2 0 1,1-1 41,-1 0 0,0-1 0,1 0 1,-1 0-1,0 0 0,0 0 0,0-1 0,8-6 1,34-30 147,-36 29-227,17-16-5,-2-2-1,37-49 1,34-67-419,-87 130 107,-7 10 22,-4 8-3,-41 85 187,-31 68 313,-39 96 579,6 117-130,55-181 566,49-184-286,2-9-547,3-17-403,1 2 91,14-112-146,-9 74-8,3 0 0,3 0 0,2 1 0,2 1 0,34-68 0,41-35-122,-35 63 116,62-100-440,-107 176 192,29-31 1,-24 29 16,-16 17 197,1 1 1,-1-1-1,1 1 0,0 0 0,0 0 1,0 1-1,0-1 0,0 1 0,1 0 0,-1 0 1,1 0-1,-1 0 0,1 1 0,0 0 1,5-1-1,-7 2 31,0 0 0,0 0 0,1 0 0,-1 0 0,0 1 0,0 0 0,0-1 0,0 1-1,0 0 1,0 0 0,0 1 0,0-1 0,0 1 0,-1-1 0,1 1 0,0 0 0,-1 0 0,1 0 0,-1 0 0,0 1 0,0-1 0,0 1 0,3 4 0,4 8 71,-1 0 1,-1 0-1,-1 1 0,0 0 1,7 30-1,9 87 52,-21-127-127,3 21 121,-2 0 1,0 1 0,-2-1-1,-1 1 1,-1-1 0,-2 0-1,-7 30 1,10-52-44,0 0 1,-1 0-1,0-1 0,-1 1 1,1-1-1,-1 1 1,1-1-1,-1 0 0,0 0 1,-1 0-1,1 0 1,-1-1-1,0 1 0,0-1 1,0 0-1,0 0 1,-7 3-1,5-3 1,-1 0 1,0-1-1,0 0 0,0 0 1,0 0-1,0-1 0,0 0 1,0 0-1,-1-1 0,1 0 1,-15-2-1,-7-1-48,-1-3-1,1 0 0,-38-14 1,37 9-2213,30 11 1963,0 0 112,0-1 0,0 1 0,0 0 0,0 0 0,0-1 0,0 1 0,0 0 0,0 0 0,0-1 0,0 1 0,0 0 0,0 0 0,16-6-3685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2:56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1046 3328,'-2'3'1920,"2"-3"-1877,10 1 1295,-2-5-1037,0-1-1,-1 0 1,1 0 0,-1-1-1,-1 0 1,1 0-1,-1 0 1,0-1 0,0 0-1,7-13 1,161-248 1891,-164 251-1970,-1 1 0,13-33 0,-22 48-222,2-2-6,-1 0 0,1 0 0,0 1 0,0-1 1,0 1-1,0 0 0,0 0 0,0 0 0,0 0 0,1 0 0,-1 0 0,6-3 0,-7 4-11,1 1-1,0-1 1,0 0 0,0 0-1,-1 1 1,1-1 0,0 1-1,0-1 1,0 1 0,0 0-1,0 0 1,0 0 0,0 0-1,0 0 1,0 0 0,-1 0-1,1 1 1,0-1 0,0 1-1,0-1 1,3 3 0,-2-1 4,0 0 1,0 0-1,-1 1 1,1-1-1,-1 1 1,0 0-1,1 0 1,-1 0 0,-1 0-1,1 0 1,0 0-1,-1 0 1,1 1-1,-1-1 1,0 1-1,0-1 1,-1 1-1,1-1 1,-1 1 0,1 3-1,-1 6 49,0 0 1,-1-1-1,0 1 0,-5 16 1,1-7-18,0-2 136,-2 29 1,6-44-101,1 0 0,0 0-1,0 1 1,0-1 0,1 0 0,0 0 0,0 0-1,0 0 1,0 0 0,5 8 0,-5-10-26,1 0 1,0 0-1,0-1 1,0 1-1,0-1 0,1 0 1,-1 1-1,1-1 1,-1 0-1,1 0 1,0-1-1,0 1 0,0-1 1,-1 1-1,2-1 1,-1 0-1,0 0 0,5 1 1,-1-1 47,1 0-1,-1 0 1,0-1 0,0 0 0,0-1 0,0 1-1,9-3 1,-1 0 12,-1-1 0,0-1-1,0 0 1,-1-1-1,0 0 1,24-16 0,-13 5-93,-2-1-1,32-32 1,-41 36 13,-5 6-141,0 0 1,0 1-1,14-11 1,-22 18 118,1 0-1,-1 0 1,0 0 0,0 0 0,0 0-1,1-1 1,-1 1 0,0 0 0,0 0-1,1 0 1,-1 0 0,0 0 0,0 0-1,1 0 1,-1 0 0,0 0 0,0 0-1,1 0 1,-1 0 0,0 0 0,0 0-1,1 0 1,-1 0 0,0 0-1,0 0 1,1 0 0,-1 1 0,0-1-1,0 0 1,1 0 0,-1 0 0,0 1-1,4 8-225,-2 15 49,-2-23 182,-1 46-291,3 58 358,-2-102-19,0 0 0,1 1 0,-1-1 0,1 0 0,0 0 0,0 0-1,0 0 1,1 0 0,-1 0 0,1 0 0,0 0 0,-1-1 0,1 1 0,0 0 0,1-1-1,-1 0 1,5 4 0,-5-4 14,0-1 0,0 0-1,0 0 1,1 0-1,-1 0 1,1 0 0,-1 0-1,0 0 1,1-1 0,-1 0-1,1 1 1,0-1 0,-1 0-1,1 0 1,-1 0 0,1-1-1,-1 1 1,1 0 0,-1-1-1,1 0 1,-1 0 0,5-1-1,7-5 88,0-1-1,0 0 1,-1-1-1,0-1 0,15-14 1,-24 20-125,-1 0 0,1 1 0,-1-1 0,0-1 0,-1 1 0,1 0 1,-1-1-1,0 1 0,0-1 0,0 0 0,0 1 0,-1-1 0,0 0 0,1-10 0,-2 12-29,0 0-1,0 0 1,0-1-1,0 1 1,-1 0-1,1 0 1,-1 0-1,0 0 1,0 0-1,0 0 1,-1 0-1,1 0 1,-1 0-1,1 1 1,-1-1-1,0 0 1,0 1-1,0-1 1,0 1-1,-1 0 1,1 0-1,-1 0 1,1 0-1,-5-2 1,1 1-41,1 0 0,-1 1 1,0 0-1,-1 0 0,1 0 1,0 0-1,0 1 0,-1 0 0,1 1 1,-1-1-1,1 1 0,-1 1 1,-6 0-1,7 0 38,0 0 1,0-1-1,-10 0 1,-8-1-115,33 1 135,0-1 0,0 0 1,0-1-1,1 0 0,13-5 0,45-22-15,-8 3 0,-11 6-15,48-27 0,-63 28 5,0 2 1,2 2-1,59-18 1,-72 27-63,34-3 0,-50 8 41,0 1-1,0 0 0,0 0 0,0 1 0,0-1 0,0 2 1,0-1-1,0 1 0,8 3 0,0 2-13,1 0 0,20 14 0,-15-10 268,-19-9 715,-4-3-881,-1 1-1,1-1 0,-1 1 1,1-1-1,-1 0 0,1 0 1,0 0-1,-1 0 0,1-1 1,0 1-1,-2-2 0,-4-2 33,2 1-121,-1 1 1,0 0 0,0 0-1,0 0 1,-1 1-1,1 0 1,-1 0-1,-9-1 1,14 3 6,0 0 0,0 0 0,-1 0-1,1 0 1,0 0 0,0 1 0,0 0 0,0-1 0,0 1 0,1 0 0,-1 0-1,0 0 1,0 1 0,0-1 0,1 1 0,-1 0 0,1-1 0,-1 1 0,1 0-1,0 1 1,0-1 0,0 0 0,-3 5 0,-3 6 27,2 0 0,-1 1 0,2 0 0,0 0 0,0 0 0,2 1 0,-1 0 0,2-1 0,0 1 0,1 0 0,0 0 0,2 0 0,-1 0 0,2 0 0,3 19 0,-2-27 47,-1 0 1,1 1-1,1-1 1,-1 0-1,9 11 0,4 8 93,-16-25-110,1 1 1,0-1 0,-1 0-1,1 1 1,0-1-1,0 0 1,0 0-1,0 0 1,0 0 0,0 0-1,1 0 1,-1 0-1,0-1 1,0 1-1,1 0 1,-1 0 0,0-1-1,1 1 1,-1-1-1,1 0 1,-1 1-1,1-1 1,-1 0 0,1 0-1,-1 0 1,1 0-1,-1 0 1,1 0-1,-1 0 1,3-1-1,4-1 172,-1-1-1,0 0 1,0 0-1,13-8 0,-20 11-190,12-8 35,0-1-1,-1 0 0,0-1 1,-1 0-1,0 0 1,10-13-1,47-72-7,-64 90-23,15-22 65,-2 0 0,0-1 0,15-40 0,47-105-412,-56 128 232,33-86-127,-49 113 153,-1 0-1,-1-1 0,0 0 1,-2 0-1,2-25 0,-4 43 57,0 0 0,0 0-1,0 1 1,0-1 0,0 0 0,-1 0 0,1 0-1,0 1 1,0-1 0,0 0 0,-1 1-1,1-1 1,0 0 0,-1 1 0,0-2-1,1 1 7,-1 1-1,1 0 0,0 0 0,-1-1 0,1 1 0,-1 0 0,1 0 0,0 0 1,-1 0-1,1 0 0,0-1 0,-1 1 0,1 0 0,-1 0 0,1 0 0,-1 0 0,1 0 1,0 0-1,-1 0 0,1 0 0,-1 1 0,-1-1-11,0 1-1,1 0 1,-1 0-1,1-1 1,-1 1-1,1 0 1,-1 1-1,1-1 1,-1 0-1,1 0 1,0 0-1,-2 3 1,-24 35-429,-41 76-1,58-93 433,1 0-1,1 0 1,1 0 0,0 1-1,-5 45 1,6-11 234,1 72 1,5-94-50,2 0 0,1-1 0,11 46 0,-12-72-117,0 0 0,0 0 1,1 0-1,0 0 0,0-1 1,1 1-1,0-1 0,1 0 0,-1 0 1,12 11-1,-10-13 33,-1 0 0,2 0 1,-1-1-1,0 0 0,9 4 1,-12-7-13,1 0 1,-1 0 0,0 0-1,0 0 1,1-1 0,-1 1-1,0-1 1,0 0 0,1 0-1,-1 0 1,0-1 0,1 1-1,-1-1 1,5-1 0,1-1-32,0-1 0,0 0 0,0 0 1,0-1-1,-1 0 0,0 0 0,0-1 0,0 0 1,-1-1-1,0 1 0,0-2 0,-1 1 0,0 0 1,0-1-1,-1 0 0,0-1 0,0 1 0,4-11 0,12-47-173,8-17 390,-23 60-267,-6 20-56,1 0 0,0 0 0,-1 0 1,1 0-1,0 1 0,0-1 0,0 0 0,1 1 0,2-6 0,-4 8 65,1 0 0,-1 0 0,0 0 0,0 0 0,0 0 0,0 0 0,0 0 0,0 0 0,0 0 0,0 0 0,1 0 0,-1 0 0,0 0 0,0 0 0,0 0 0,0 0 0,0 0 0,0 0 0,0 0 0,0 1 0,1-1 0,-1 0 0,0 0 0,0 0 0,0 0 0,0 0 0,0 0 0,0 0 0,0 0 0,0 0 0,0 0 0,0 1 0,0-1 0,0 0 0,0 0 0,0 0 0,0 0 0,0 0 0,0 0 0,0 0 0,0 1 0,0-1 0,0 0 0,0 0 0,0 0 0,0 0 0,0 0 0,0 0 0,0 0 0,0 0 0,0 1 0,0-1 0,0 0 0,0 0 0,0 10-207,0-9 192,-4 70-494,2-48 591,1-1 1,0 0-1,5 39 0,-2-54-19,0 10 73,10 27-1,-11-39-66,1 0 0,0-1-1,0 1 1,0-1 0,1 0 0,-1 1-1,1-1 1,0-1 0,1 1 0,5 6 0,-7-9-16,-1 0 1,0 0 0,1 0 0,-1 0 0,1-1 0,-1 1-1,1 0 1,0-1 0,-1 1 0,1-1 0,0 0 0,-1 0 0,1 1-1,0-1 1,-1 0 0,4-1 0,-2 1 0,1-1 1,-1 0-1,1 0 0,-1 0 0,0 0 1,1-1-1,3-2 0,4-3 80,-1 0-1,-1 0 1,13-13-1,-3-1-79,-1 0 0,0-1-1,-2-1 1,25-47-1,-29 45-122,0 0-26,-9 20-346,-3 9-468,-3 8 953,1 0 0,1 1 0,0-1 0,1 0 0,0 0 0,1 1 0,1-1 0,0 0 0,0 0 0,1 0 0,0-1 0,1 1 0,1-1 0,7 15 0,-10-22 25,0-1 0,0 1 1,1-1-1,-1 0 0,1 0 1,-1 0-1,1 0 0,0-1 1,0 1-1,0-1 0,1 0 1,-1 0-1,0 0 0,1 0 1,0 0-1,-1-1 0,1 1 1,0-1-1,0 0 0,0 0 1,-1-1-1,1 1 0,0-1 1,0 0-1,0 0 0,0 0 1,7-2-1,-1 0-5,-1-2 0,1 1 0,-1-2 0,-1 1 0,1-1 0,0 0 1,-1-1-1,0 0 0,-1 0 0,12-12 0,0-2-23,-2-1 1,25-38-1,-25 32 23,-5 8-184,17-21-1,-20 28 39,-8 9 61,1 1 1,-1 0 0,1 0 0,0 0 0,0 0 0,0 0 0,0 1 0,0-1-1,0 0 1,4-1 0,1-1-18,-5 3-14,1 0 0,-1-1 0,0 1 0,0 1 0,1-1 0,-1 0 0,0 0 0,5 0 0,-6 1 54,0 1-1,0-1 0,0 0 0,0 0 0,0 1 1,0-1-1,0 1 0,0-1 0,0 1 0,0-1 1,0 1-1,0 0 0,-1-1 0,1 1 0,0 0 1,-1 0-1,1 0 0,0-1 0,-1 1 0,1 0 1,-1 0-1,1 0 0,-1 0 0,0 0 0,1 2 0,0-3 25,-1 1 0,0-1 0,1 1 0,-1 0-1,0-1 1,1 1 0,-1 0 0,0-1-1,0 1 1,0 0 0,0-1 0,1 1 0,-1 0-1,0-1 1,0 1 0,0 0 0,0-1-1,-1 1 1,1 0 0,0-1 0,0 1 0,0 0-1,0-1 1,-1 1 0,1 0 0,0-1 0,-1 1-1,1-1 1,0 1 0,-1 0 0,1-1-1,-1 1 1,1-1 0,-1 1 0,1-1 0,-1 0-1,1 1 1,-2-1 0,0 3-56,-5 5-24,0 0 0,0 1 0,1 0-1,0 0 1,1 0 0,0 1 0,-5 11-1,2 2 18,1 0 0,-5 26 0,11-42 85,1-1 0,-1 0-1,2 0 1,-1 1 0,1-1-1,0 0 1,0 0 0,0 0-1,1 1 1,0-2 0,0 1-1,6 9 1,-8-14-10,1 0 0,0 0 0,0 0 0,0 1 0,0-2 0,0 1 0,0 0-1,0 0 1,0 0 0,0 0 0,1-1 0,-1 1 0,0 0 0,0-1 0,1 1 0,-1-1 0,0 0 0,1 1 0,-1-1-1,1 0 1,-1 0 0,0 0 0,1 0 0,-1 0 0,0 0 0,1 0 0,-1 0 0,1-1 0,1 0 0,5-1 98,1 0 1,-1-1 0,11-5 0,-16 7-117,29-15 93,-1-1-1,-1-2 1,0-1-1,-2-1 1,36-34-1,-39 31-56,-1-2 0,-2 0 0,32-49 0,41-81-625,-90 149 565,11-16-76,-2 0-1,22-48 0,38-129-77,-70 183 143,4-34 1,2-6-759,-9 49 274,-2 9 94,-4 15 44,-13 57-47,2-8 211,7-17 32,-20 149 45,28-173 113,-3 22 228,4 51 1,2-41 34,-3-35-188,2 0 0,1 0 1,6 31-1,-6-44-43,0 2 97,0-1 0,1 0-1,0 1 1,0-2 0,8 14 0,-10-21-77,0 0 0,-1 1 1,1-1-1,0 0 0,0 0 0,0 0 1,0-1-1,0 1 0,0 0 0,0 0 1,1-1-1,-1 1 0,0 0 0,0-1 1,1 1-1,-1-1 0,0 0 1,1 1-1,-1-1 0,2 0 0,-1 0 20,1 0-1,0 0 1,-1-1-1,1 1 1,-1-1-1,1 1 1,-1-1-1,1 0 1,4-2-1,1-2 5,0-1 0,0 1 1,0-1-1,13-13 0,9-20 60,-6 9-31,33-40-161,-20 32-677,-37 38 743,0-1-1,0 1 1,0 0 0,0 0-1,1 0 1,-1-1 0,0 1-1,0 0 1,0 0 0,0 0-1,0 0 1,0-1-1,0 1 1,0 0 0,1 0-1,-1 0 1,0 0 0,0 0-1,0 0 1,0-1 0,1 1-1,-1 0 1,0 0 0,0 0-1,0 0 1,1 0-1,-1 0 1,0 0 0,0 0-1,0 0 1,0 0 0,1 0-1,-1 0 1,0 0 0,0 0-1,0 0 1,1 0 0,-1 0-1,0 0 1,0 0-1,0 0 1,1 0 0,-1 0-1,0 0 1,0 1 0,0-1-1,0 0 1,1 0 0,-1 0-1,0 0 1,0 0 0,0 0-1,0 1 1,0-1-1,0 0 1,1 0 0,-1 0-1,0 0 1,0 1 0,0-1-1,0 0 1,0 0 0,0 0-1,0 1 1,0-1 0,0 0-1,0 0 1,0 0-1,0 1 1,1 19-431,-2-13 410,1 18-13,-1-9 3,1 0 1,1 0 0,5 29 0,-5-40 75,0-1 1,0 1-1,1-1 1,-1 0 0,1 0-1,0 0 1,1 0 0,-1 0-1,1 0 1,-1 0 0,1-1-1,0 1 1,1-1 0,-1 0-1,0 0 1,1 0 0,0-1-1,5 4 1,-5-5 9,-1 1-1,0-1 1,1-1 0,-1 1 0,0 0 0,1-1 0,-1 0-1,1 1 1,-1-1 0,1-1 0,-1 1 0,5-1 0,6-2 138,21-7 1,-22 5-160,1 0 1,-1-1-1,0-1 0,0 0 1,0-1-1,-1 0 0,0-1 1,-1 0-1,0-1 0,-1 0 1,12-15-1,72-71-185,-91 92 108,3-3-170,1 0-1,9-8 0,-16 15 210,1 0 0,-1 0 0,0 0 0,0 0 0,0 0 0,0 0 0,1 0 0,-1 0 0,0 0-1,0 0 1,0 0 0,0 0 0,0 0 0,1 0 0,-1 0 0,0 0 0,0 0 0,0 0 0,0 1 0,0-1 0,0 0 0,0 0 0,1 0 0,-1 0-1,0 0 1,0 0 0,0 0 0,0 1 0,0-1 0,0 0 0,0 0 0,0 0 0,0 0 0,0 0 0,0 1 0,0-1 0,0 0 0,0 0 0,0 0-1,0 0 1,0 1 0,0-1 0,0 0 0,0 0 0,0 0 0,0 0 0,0 0 0,0 1 0,0-1 0,0 12-195,0-9 178,-1 33-84,4 57-66,-2-83 212,0 0 0,1 0 0,1 0 0,0 0 1,0 0-1,1-1 0,5 11 0,-7-16 44,0 0 0,1 0 0,-1-1 0,1 1 1,0-1-1,0 1 0,6 4 0,-8-7-37,1 0 1,-1 0-1,0-1 1,1 1 0,-1 0-1,1-1 1,-1 1-1,0-1 1,1 1-1,-1-1 1,1 0 0,0 0-1,-1 1 1,1-1-1,-1 0 1,1 0-1,-1-1 1,1 1 0,-1 0-1,1 0 1,-1-1-1,1 1 1,-1-1-1,1 1 1,1-2-1,1 0 6,0-1-1,-1 1 1,1 0-1,-1-1 0,0 0 1,0 1-1,0-1 0,0-1 1,0 1-1,-1 0 0,1-1 1,-1 1-1,3-7 1,-2 3-40,-1 0 1,0 0 0,-1 0-1,1 0 1,-1 0 0,-1 0-1,1-12 1,-2 11-33,0 0 1,0 0-1,0 0 0,-1 0 0,0 1 0,0-1 1,-1 0-1,0 1 0,-1 0 0,0 0 1,-5-8-1,7 11-4,-1 1 0,0-1 0,0 1 1,-1-1-1,1 1 0,-1 0 0,1 0 1,-1 1-1,-5-3 0,6 3-16,1 1 0,-1 0 0,0 0 0,0 0 0,0 0 0,0 1 0,0-1 0,0 1 0,0 0 1,-1 0-1,1 0 0,0 0 0,0 1 0,-5 0 0,7 0 31,0-1 1,0 0-1,0 1 1,0-1-1,0 1 0,0-1 1,0 1-1,0 0 1,0-1-1,0 1 1,0 0-1,0 0 0,1 0 1,-1-1-1,0 1 1,1 0-1,-1 0 1,0 2-1,-7 21-21,7-21 53,1 1-1,-1-1 1,0 1-1,-1-1 0,-2 6 1,4-9-4,0 0 0,0 0 0,0 0 1,0 0-1,0 0 0,0 0 0,0 0 1,0 0-1,0 0 0,0 0 0,0 0 1,-1 0-1,1 0 0,0 0 0,0 1 0,0-1 1,0 0-1,0 0 0,0 0 0,0 0 1,0 0-1,0 0 0,0 0 0,0 0 1,0 0-1,0 0 0,0 0 0,0 0 0,0 0 1,0 1-1,0-1 0,0 0 0,0 0 1,0 0-1,0 0 0,0 0 0,0 0 1,0 0-1,0 0 0,0 0 0,0 0 0,1 0 1,-1 0-1,0 0 0,0 0 0,0 1 1,0-1-1,0 0 0,0 0 0,0 0 1,0 0-1,0 0 0,0 0 0,0 0 0,0 0 1,0 0-1,1 0 0,5-1 304,8-7-67,11-14-101,-16 13-136,21-16-1,-13 14-32,1 1-1,0 1 1,0 0 0,1 1-1,0 1 1,0 1 0,1 1-1,-1 0 1,1 2 0,0 0-1,32 0 1,-42 4 92,0-1 1,0 1-1,-1 1 1,1 0-1,0 0 0,-1 1 1,0 0-1,0 1 1,0 0-1,14 8 0,-19-9-69,0-1 0,1 1 0,-1 1 0,-1-1 0,1 0 0,0 1 0,-1 0-1,0 0 1,1 0 0,-2 0 0,1 1 0,0-1 0,-1 1 0,0-1 0,0 1-1,0 0 1,-1 0 0,0 0 0,0 0 0,0 0 0,0 8 0,-1 50 136,0-63-124,0 0-1,0 1 0,0-1 1,0 0-1,0 0 1,0 0-1,0 1 0,0-1 1,0 0-1,0 0 0,0 1 1,0-1-1,0 0 0,1 0 1,-1 0-1,0 1 0,0-1 1,0 0-1,0 0 1,0 0-1,0 1 0,1-1 1,-1 0-1,0 0 0,0 0 1,0 0-1,0 1 0,1-1 1,-1 0-1,0 0 0,0 0 1,0 0-1,1 0 1,-1 0-1,0 0 0,0 0 1,0 0-1,1 0 0,-1 0 1,0 0-1,0 1 0,1-2 1,-1 1-1,14-5 262,11-15-55,-14 9-173,-1 0-1,0-1 1,10-16-1,-11 14-120,2 0-1,11-12 1,-19 23 61,0 1-31,-1-1 0,1 1 0,-1-1 0,1 1 0,0 0 0,5-3-1,-7 5 44,-1 0-1,1-1 1,-1 1-1,1 0 0,-1 0 1,1 0-1,-1 0 0,0 0 1,1 0-1,-1 0 1,1 0-1,-1 0 0,1 0 1,-1 0-1,1 0 0,-1 1 1,0-1-1,1 0 0,-1 0 1,1 0-1,-1 0 1,1 1-1,0-1 0,-1 1 21,1 0 1,0 0-1,0 1 0,-1-1 0,1 0 0,-1 0 0,1 0 0,-1 0 0,1 1 0,-1-1 0,0 0 1,1 3-1,2 13 133,-2-8-122,0 0 0,1 0 1,1-1-1,5 15 1,13 21-261,48 72 1,-65-110 788,2 2-3927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12 6976,'-1'-12'2474,"7"25"76,-5-10-2162,0 0 1,0 0 0,0 1 0,0-1 0,0 1 0,-1-1 0,0 0-1,1 1 1,-1-1 0,0 1 0,-1-1 0,0 7 0,0 2 113,-23 175 4074,-15 0-2400,16-82-1654,14-48-571,-8 25 157,15-72-364,0 1 0,-1 13 0,2-13-971,5-13-685,1-2-1,-1 1 0,14-13-3825,10-10 2340,7 0-1039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2:56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29 5056,'-22'-9'2304,"26"6"-2016,1 0 1344,0 6-960,0-6 64,8 3-416,0-9-224,5 9-64,-4-5-608,4 10 320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2:57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14 109 4800,'-13'-9'2176,"16"13"-1888,2-8 1408,5 4-992,7-5 1280,11 10-1152,12-10 704,0 2-864,23-8-32,5-1-352,17-5-64,4 6-128,-2-6-896,-11 9 416,-9-4-3424,-8 9 2080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2:59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234 485 2912,'0'-1'115,"1"1"0,-1-1 0,0 1 1,0-1-1,1 1 0,-1-1 0,0 1 0,0-1 0,0 1 1,1-1-1,-1 1 0,0-1 0,0 1 0,0-1 0,0 1 1,0-1-1,0 1 0,0-1 0,0 1 0,0-1 0,-1 1 1,1-1-1,0 1 0,0-1 0,0 1 0,0-1 0,-1 1 1,1-1-1,-1 0 0,0 1 108,0 0 1,0 0-1,0-1 1,0 1-1,0 0 1,0 0-1,0 0 0,0 0 1,0 1-1,0-1 1,-1 0-1,-3 1-34,-2 0-80,-1 0 0,1 1 0,-1 0 1,1 0-1,0 0 0,0 1 0,0 0 0,0 1 0,1-1 0,-1 1 0,1 0 1,-7 6-1,-3 4-14,1 0 0,0 1 1,-23 31-1,33-40-61,1-1 0,1 1 1,-1 0-1,1 0 0,0 1 0,1-1 0,-1 1 0,1 0 1,0-1-1,1 1 0,0 0 0,0 0 0,0 0 0,1 0 1,1 12-1,0-16 5,-1 0 1,1 0 0,0 0 0,0 0-1,0 0 1,0-1 0,0 1-1,1 0 1,-1-1 0,1 1 0,0-1-1,0 0 1,0 1 0,0-1-1,0 0 1,0 0 0,1 0-1,-1-1 1,0 1 0,1 0 0,0-1-1,-1 0 1,1 1 0,0-1-1,0 0 1,0-1 0,3 2 0,-1-1 13,0-1 1,-1 1-1,1-1 1,0 0-1,0 0 1,0-1-1,0 0 1,-1 1-1,1-2 1,0 1-1,-1 0 0,1-1 1,-1 0-1,1 0 1,-1 0-1,4-3 1,-2 0-4,-1 1 1,0-1-1,0 0 0,-1-1 1,1 1-1,-1-1 0,0 0 1,-1 0-1,0 0 0,0 0 1,4-12-1,0-2 106,-2 1 0,6-38 0,-11 51-164,2-1-76,-1-1 0,0 1 0,-1-1 0,1 0 1,-1 1-1,-1-1 0,0 0 0,-2-12 0,2 19 63,1 1 0,0-1 0,0 0 1,-1 0-1,1 1 0,-1-1 0,1 0 0,0 1 0,-1-1 0,1 0 0,-1 1 0,1-1 0,-1 1 0,0-1 0,1 1 0,-1-1 1,0 1-1,1-1 0,-1 1 0,0-1 0,0 1 0,1 0 0,-1 0 0,0-1 0,0 1 0,1 0 0,-1 0 0,0 0 0,0 0 1,0 0-1,1 0 0,-1 0 0,0 0 0,0 0 0,0 0 0,1 0 0,-1 1 0,0-1 0,0 0 0,0 0 0,1 1 1,-1-1-1,0 1 0,1-1 0,-1 1 0,0-1 0,1 1 0,-1-1 0,1 1 0,-1-1 0,1 1 0,-1 0 0,1-1 0,-1 1 1,1 0-1,-1-1 0,1 1 0,0 0 0,0 0 0,-1 0 0,1-1 0,0 1 0,0 0 0,0 1 0,0 0 11,0-1 0,0 1 1,0-1-1,0 1 0,0-1 0,0 1 0,1-1 0,-1 1 0,1-1 0,-1 1 0,1-1 0,-1 1 0,1-1 0,0 0 0,0 1 0,1 1 1,-1-2 24,0 0 1,0-1-1,0 1 1,0-1 0,0 1-1,0-1 1,0 1-1,0-1 1,0 0 0,0 0-1,0 1 1,0-1-1,0 0 1,1 0 0,-1 0-1,0 0 1,0 0-1,1 0 1,3-2 35,0 1 1,-1 0-1,0-1 1,1 0-1,-1 0 0,0 0 1,0 0-1,0-1 1,0 0-1,3-3 1,6-7 90,-1 0 1,-1-1 0,0 0 0,13-24-1,1 0-125,103-175-26,-47 75 2,-81 137 3,16-21-464,-16 22 460,0-1 1,0 1-1,1 0 1,-1 0-1,0-1 1,0 1-1,0 0 1,1 0-1,-1 0 1,0 0-1,0-1 1,0 1-1,1 0 1,-1 0-1,0 0 1,0 0 0,1 0-1,-1 0 1,0 0-1,0 0 1,1 0-1,-1 0 1,0 0-1,0 0 1,1 0-1,-1 0 1,0 0-1,1 0 1,-1 0-1,1 0 1,-1 1 1,0 0 1,1 0 0,-1-1-1,0 1 1,1 0 0,-1 0 0,0 0-1,0 0 1,0 0 0,0 0-1,0 0 1,0 0 0,0-1 0,0 1-1,0 1 1,-5 25-24,0 0 1,-1 0 0,-16 41-1,11-35 26,-86 305 372,-17 51 419,65-261-341,29-78-51,16-41-358,-12 28 536,15-34-465,-1 0 0,1 0 0,-1-1 0,0 1 0,0-1-1,0 1 1,0-1 0,-1 0 0,-3 3 0,6-5-91,0 0 0,0 0 0,-1 1 1,1-1-1,0 0 0,0 0 0,0 0 0,-1 0 1,1 0-1,0 0 0,0 0 0,-1 0 1,1 0-1,0 0 0,0 0 0,-1 1 0,1-2 1,0 1-1,0 0 0,0 0 0,-1 0 0,1 0 1,0 0-1,0 0 0,-1 0 0,1 0 0,0 0 1,0 0-1,0 0 0,-1 0 0,1-1 0,0 1 1,0 0-1,0 0 0,-1 0 0,1-1 1,-4-9 285,3-12-136,3 13-160,0 0-1,0 0 0,1 0 0,0 0 0,0 0 1,1 1-1,0-1 0,8-10 0,1 0 212,0 1-1,21-21 0,-24 30-162,-1 0-1,1 1 0,1 0 0,0 1 1,0 0-1,0 1 0,1 0 1,0 1-1,16-6 0,-4 4-421,0 1 0,1 1 0,47-3-1,-45 6-2070,-1 5 699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3:00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31 2912,'27'-27'5338,"-28"26"-5294,1 1 0,-1 0 0,1-1 0,0 1 0,-1 0 0,1 0-1,-1-1 1,1 1 0,-1 0 0,1 0 0,0 0 0,-1 0 0,1 0-1,-1-1 1,1 1 0,-1 0 0,1 0 0,-1 0 0,1 0 0,-1 0-1,1 0 1,-1 1 0,1-1 0,-1 0 0,1 0 0,-1 0 0,1 0-1,-1 1 1,-1-1 178,-18 3 286,1 1 1,-34 10-1,29-4-262,1 0 0,0 1 1,-27 18-1,44-24-215,-1-1 1,1 1-1,0 1 1,0-1-1,1 1 0,-1 0 1,1 0-1,1 1 1,-1-1-1,1 1 0,0 0 1,1 0-1,-1 0 1,-3 14-1,5-12 24,0 1-1,1 0 1,0 0 0,0-1-1,1 15 1,1-21-9,-1 0 0,1 0 1,-1 0-1,1-1 0,0 1 0,0 0 1,0-1-1,0 1 0,0-1 0,3 4 1,-3-5 1,0 1 0,0-1 0,0 0 0,0 0 0,1 0 0,-1 0 0,0-1 0,0 1 0,1 0 0,-1 0 0,1-1 0,-1 1 0,1-1 0,-1 1 0,1-1 0,-1 0 0,1 1 0,-1-1 0,4 0 0,-2-1 13,0 1 1,0-1-1,1 0 0,-1 1 1,0-2-1,0 1 0,0 0 0,-1 0 1,1-1-1,0 0 0,0 0 0,-1 1 1,1-1-1,2-3 0,6-6 146,16-19-1,-20 21-103,2-2-34,75-96 523,-79 97-561,0 1 0,5-12 0,6-13-630,-21 38-399,5 0 1068,-1-1-1,1 0 1,0 0-1,0 0 1,0 0 0,1 0-1,-1 1 1,1-1-1,0 0 1,0 0-1,0 0 1,0 0 0,0 0-1,1 0 1,-1-1-1,1 1 1,-1 0-1,1-1 1,0 1 0,0-1-1,1 0 1,-1 0-1,0 1 1,1-2-1,4 4 1,0 0 27,1-1 0,-1 1 0,1-2 0,-1 1 0,1-1 1,0-1-1,0 1 0,15 1 0,-5-3-485,1 0 0,0-2 1,0 0-1,0-1 1,25-7-1,-34 8-331,29-6-1009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3:07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1131 2816,'3'-1'2941,"47"-25"955,-39 19-3568,-1-1 0,0-1 1,0 1-1,14-19 0,29-42 512,-51 67-825,24-41 465,-1 0 0,25-64 0,-43 92-323,-2 5-60,0-1 0,0 0-1,-1 0 1,-1-1 0,0 1 0,0-1 0,-1 1 0,1-15 0,-3 25-120,0-1-1,0 1 0,1 0 1,-1 0-1,0-1 0,1 1 1,-1 0-1,1 0 0,-1 0 1,1 0-1,0 0 1,-1 0-1,1 0 0,0 0 1,0 0-1,0 0 0,0 0 1,0 0-1,2-1 1,25-13-90,-15 8 272,-8 5-149,-1 0 1,1 0 0,0 1-1,0-1 1,0 1 0,0 0-1,0 1 1,9-1 0,41 4-278,-53-3 285,1 0 0,-1 1 0,1-1 0,-1 1 0,0-1 0,1 1 0,-1 0 0,0 0 0,1 0-1,-1 0 1,0 1 0,0-1 0,0 0 0,0 1 0,0 0 0,3 2 0,-4-2 10,0 0 0,0 0 0,0 0 0,0 0 0,-1 0 0,1 0 0,0 0 0,-1 0 0,1 0 0,-1 0-1,0 0 1,0 0 0,0 0 0,0 1 0,0-1 0,0 0 0,-1 0 0,1 0 0,-2 3 0,-14 46 172,11-41-189,1 1-1,1 0 0,0-1 1,0 2-1,1-1 0,1 0 1,0 0-1,0 19 0,2-23 34,0 0-1,0-1 1,1 1-1,0 0 1,0-1 0,1 1-1,-1-1 1,1 1-1,7 9 1,-7-12 3,0-1-1,0 1 1,0-1 0,0 0 0,1 0 0,-1 0 0,1 0 0,0-1-1,0 1 1,0-1 0,0 0 0,0 0 0,0-1 0,0 1-1,1-1 1,5 1 0,-2-1 6,0-1 0,1 0 0,-1 0 0,0-1 0,0 0 0,0 0 0,0-1 0,0 0 0,0-1 0,0 0-1,7-4 1,13-6 108,37-26 0,-61 37-142,25-18 119,34-31-1,-37 29-162,36-23-1,-61 43 33,19-9 68,-2-2 1,1 0 0,27-27-1,-44 38-72,-1 1-19,-1 1 1,1-1-1,0 0 1,-1 1-1,1-1 1,-1 0-1,1 1 1,-1-1-1,1 0 1,-1 0-1,0 0 1,1 1-1,-1-1 1,0 0-1,0 0 1,1-1-1,-2 2-9,1 0 0,-1 0 0,1-1-1,0 1 1,-1 0 0,1 0 0,-1 0-1,1 0 1,0 0 0,-1 0 0,1 0 0,-1 0-1,1 0 1,-1 0 0,1 0 0,0 0 0,-1 0-1,1 0 1,-1 0 0,1 1 0,-1-1-1,-10 6-38,0 0-1,1 0 1,0 1-1,0 1 1,0-1-1,1 2 0,0-1 1,1 1-1,0 1 1,0-1-1,1 1 0,-9 17 1,7-11 109,1 2 0,1-1 0,1 1 0,0 0 0,1 0 0,1 0 0,-3 27-1,7-42-25,-1 31 192,1-33-171,0 1 1,0-1-1,1 1 0,-1-1 0,0 1 0,1-1 0,-1 1 0,1-1 0,-1 1 0,1-1 1,0 0-1,0 1 0,0-1 0,0 0 0,0 0 0,0 0 0,0 1 0,2 1 0,-3-3-21,1 0 0,-1 0 0,0 0 0,0 0 0,1 0-1,-1 0 1,0 0 0,1 0 0,-1 0 0,0 0 0,1 0-1,-1 0 1,0 0 0,0 0 0,1-1 0,-1 1 0,0 0 0,0 0-1,1 0 1,-1 0 0,0 0 0,0-1 0,1 1 0,-1 0-1,0 0 1,0 0 0,0-1 0,1 1 0,-1 0 0,0-1-1,9-13 350,7-22-81,-13 29-272,20-51 68,-13 30-117,1 1 0,1 0 0,23-34-1,4 4-1223,-39 57 1242,0 0-1,0-1 1,0 1 0,0 0 0,0 0-1,0 0 1,0 0 0,0 0 0,0 0-1,0 0 1,0 0 0,0-1 0,1 1-1,-1 0 1,0 0 0,0 0 0,0 0-1,0 0 1,0 0 0,0 0 0,0 0-1,0 0 1,1 0 0,-1 0 0,0 0-1,0 0 1,0 0 0,0 0 0,0 0-1,0 0 1,1 0 0,-1 0 0,0 0-1,0 0 1,0 0 0,0 0 0,0 0-1,0 0 1,0 0 0,1 0 0,-1 0-1,0 0 1,0 0 0,0 0 0,0 0-1,0 0 1,0 0 0,0 0 0,0 0 0,1 1-1,-1-1 1,0 0 0,0 0 0,0 0-1,3 11-220,-1 15 264,-1-14 5,1-1 0,0 0 0,1 1 0,0-1 0,1 0 0,0-1 0,1 1 0,0-1 0,0 0 0,15 19 0,-17-25 4,1 0-1,0-1 1,0 1 0,0-1 0,0 0 0,0 0 0,1 0-1,-1-1 1,1 1 0,0-1 0,0 0 0,0-1 0,0 1-1,0-1 1,0 0 0,0 0 0,1 0 0,-1-1 0,0 0-1,8 0 1,4-2 94,0-1 0,1 0 0,-1-1 0,29-10 0,39-24 170,-36 14-216,224-106-137,-253 119-230,-19 10 142,-2 1 0,-9 5-83,-12 8 109,2 0 1,0 2-1,0 0 1,1 1-1,-17 19 0,23-21 86,1 1 0,1 0-1,0 1 1,1 0-1,0 0 1,2 1 0,-9 21-1,15-32 42,0 1 0,1-1 0,-1 0 0,0 11 0,2-15 13,0 0-1,0 0 0,0 0 1,0 0-1,0 0 0,0 0 1,1-1-1,-1 1 0,1 0 0,-1 0 1,1 0-1,0-1 0,0 1 1,-1 0-1,1-1 0,0 1 1,1-1-1,-1 1 0,0-1 0,2 3 1,-1-4 1,-1 1 1,0 0-1,0-1 1,1 1 0,-1-1-1,0 0 1,1 1-1,-1-1 1,0 0-1,1 0 1,-1 0-1,1 0 1,-1 0 0,1 0-1,-1 0 1,0 0-1,1 0 1,-1-1-1,0 1 1,1-1-1,-1 1 1,0-1 0,1 1-1,-1-1 1,0 0-1,0 0 1,2-1-1,5-4 78,-1 0-1,0 0 1,7-8-1,-8 7-34,169-153 182,-100 101-213,-42 35-38,34-33-1,-43 31-31,0-2 0,-2 0 0,0-1 0,24-47 0,-29 40 37,-2-1 0,-1-1-1,11-51 1,-17 61-45,-8 27 36,4-13-116,4-28 0,-7 38 33,-1 0-1,0 1 1,0-1 0,0 0 0,-1 0 0,1 0-1,-1 0 1,0 1 0,0-1 0,0 0 0,-3-5-1,3 8 59,1 0-1,0 1 0,-1-1 0,0 0 0,1 1 0,-1-1 0,1 1 0,-1-1 0,0 1 1,1-1-1,-1 1 0,0-1 0,1 1 0,-1 0 0,0-1 0,0 1 0,0 0 0,1-1 1,-1 1-1,0 0 0,0 0 0,0 0 0,1 0 0,-1 0 0,0 0 0,0 0 1,0 0-1,0 0 0,1 1 0,-1-1 0,0 0 0,0 0 0,1 1 0,-1-1 0,-1 1 0,-2 1-26,1 0-1,0 0 1,-1 0-1,1 0 1,0 0-1,-4 5 1,-1 2-16,0 0 0,1 1 1,0 0-1,1 0 1,-8 17-1,-21 57 88,34-81-2,-47 149 514,42-124-392,1 0 0,1 1 0,0 41-1,4-52-48,1-1 0,1 0 0,8 31-1,-8-39-29,0-1-1,1 0 1,0 0-1,1 0 1,-1-1-1,2 1 1,-1-1-1,1 0 1,9 11-1,-12-16-22,-1-1 0,1 1-1,0-1 1,0 1-1,0-1 1,1 0 0,-1 0-1,0 0 1,0 0-1,1 0 1,-1-1-1,0 1 1,1-1 0,-1 1-1,0-1 1,1 0-1,-1 0 1,1 0 0,-1 0-1,1 0 1,-1-1-1,0 1 1,1-1-1,3-1 1,4-2 77,-1 0-1,1-1 1,-1 0 0,11-8-1,-16 11-79,19-13-79,-1 0 0,0-2 0,-1 0 0,35-39 0,-49 50-363,-5 10-298,-4 12 176,0-9 535,-3 6 26,1 0 0,1 0 1,0 0-1,1 0 0,0 1 0,1-1 1,1 0-1,1 20 0,-1-32-33,2 10 63,-1 0 0,2 0 1,-1-1-1,7 17 0,-8-25-30,0 0 0,0 0 0,0 0 0,0 0 1,0 0-1,0 0 0,1 0 0,-1-1 0,1 1 0,-1-1 1,1 1-1,0-1 0,-1 0 0,1 1 0,0-1 0,0 0 1,0 0-1,0 0 0,0 0 0,0-1 0,0 1 0,0 0 1,0-1-1,0 0 0,1 1 0,-1-1 0,0 0 0,0 0 1,4-1-1,3-1 41,-1-1 0,0 0 0,1 0 0,-1-1 0,-1 0 0,1 0 0,7-6 0,3-2-3,134-76 148,-123 72-192,-19 9-118,1 1 0,0 0-1,0 1 1,18-6 0,-29 12 30,0 0-1,0-1 1,0 1 0,-1 0-1,1 0 1,0 0-1,-1-1 1,1 1 0,-1 0-1,1 0 1,0-1-1,-1 1 1,0 0 0,1 0 14,-4 3 46,1 1 0,0 0 0,0 1-1,1-1 1,-1 0 0,1 1 0,0-1 0,1 1 0,0 0 0,-1 0 0,2-1 0,-1 1 0,1 0-1,0 0 1,0 0 0,0 0 0,1 0 0,0-1 0,0 1 0,3 9 0,-2-12 51,-1 1-1,1-1 1,0 1 0,0-1 0,0 0 0,0 1-1,1-1 1,-1 0 0,4 3 0,-4-5-19,-1 0 1,0-1 0,1 1-1,-1 0 1,1 0 0,-1-1-1,1 1 1,-1-1 0,1 1-1,-1-1 1,1 0 0,-1 0-1,1 0 1,-1 0 0,1 0-1,0 0 1,-1 0 0,1 0-1,-1 0 1,1-1 0,-1 1-1,1-1 1,-1 1 0,3-2-1,1-1 36,1 0 0,-1 0 0,0 0-1,0-1 1,-1 0 0,1 0-1,-1 0 1,0-1 0,7-8-1,-3 1 22,0-1-1,12-25 0,-19 35-93,0 1 0,1-1 0,-1 0 0,-1 0 0,1 1 0,0-1 0,0 0-1,-1 0 1,0 0 0,0 0 0,0 0 0,0 0 0,0 0 0,0 0 0,-1 0-1,1 0 1,-1 0 0,0 0 0,0 1 0,0-1 0,0 0 0,-1 1 0,1-1-1,-1 0 1,1 1 0,-1 0 0,0-1 0,0 1 0,0 0 0,0 0 0,-1 0-1,1 0 1,0 0 0,-3-1 0,-1 0-62,-1 1 0,1 0 0,0 0 0,-1 0 0,1 0 0,-1 1 0,0 0 0,1 1 0,-11 0-1,27-5 246,10-2-24,-10 5-177,0-1-1,0 1 0,0 1 1,1 0-1,-1 0 0,18 2 0,-18 0 47,1-1 0,-1 0 0,0 0 0,1-1-1,-1 0 1,0-1 0,0 0 0,15-6 0,29-4-46,-47 10 69,1 0-1,-1 0 1,0-1-1,13-6 1,13-5 2,80-29 115,-11 5-570,-101 38 406,-1-1 0,0 1 0,0 0 0,0 0 0,0 0 0,0 0 0,0 0 0,0 0 0,0 0-1,1 0 1,-1 0 0,0 0 0,0 0 0,0 0 0,0 0 0,0 0 0,0 0 0,0 0 0,1 0 0,-1 0 0,0 0 0,0 0 0,0 0 0,0 0-1,0 0 1,0 0 0,0 0 0,1 0 0,-1 0 0,0 0 0,0 0 0,0 1 0,0-1 0,0 0 0,0 0 0,0 0 0,0 0 0,0 0 0,0 0 0,0 0-1,0 0 1,1 0 0,-1 0 0,0 1 0,0-1 0,-2 7-65,-7 7 90,-21 21-127,16-20-12,-16 25 0,26-34 141,0 0 0,1 0 0,0 0 0,0 0 0,1 1 0,-1-1 1,2 1-1,-3 9 0,4-12-9,0-1 1,1 1 0,-1 0-1,1 0 1,-1 0 0,1 0 0,0 0-1,1-1 1,-1 1 0,1 0-1,-1-1 1,4 6 0,-2-5 27,-1 0 0,1 0 0,0 0 0,0-1 1,0 1-1,1-1 0,-1 1 0,1-1 1,7 4-1,-6-5 1,1 1 1,0-2 0,0 1-1,0-1 1,0 0-1,0 0 1,0 0 0,1-1-1,-1 0 1,0 0-1,0-1 1,0 1 0,1-2-1,7-1 1,1-1 14,0-2 0,1 1 1,-2-2-1,20-10 0,91-63 318,-102 61-333,35-36 0,-23 20-200,12-20-608,-47 55 764,1 0 0,-1 0 0,0 0-1,0-1 1,0 1 0,0 0 0,0 0-1,0 0 1,1 0 0,-1 0-1,0 0 1,0 0 0,0 0 0,0 0-1,0 0 1,1 0 0,-1 0 0,0 0-1,0 0 1,0 0 0,0 0-1,1 0 1,-1 0 0,0 0 0,0 0-1,0 0 1,0 0 0,0 0 0,0 1-1,1-1 1,-1 0 0,0 0-1,0 0 1,0 0 0,0 0 0,0 0-1,0 0 1,0 1 0,0-1 0,1 0-1,4 9-98,1 8-35,-4-3 121,0 1 0,-1-1-1,-1 0 1,-1 1-1,0-1 1,-6 28 0,7-41 21,-10 62 215,3-15-104,-15 56-1,17-80-63,-2 9 79,7-31-105,-1-1 1,1 1 0,-1 0 0,0 0 0,1 0 0,-1-1 0,0 1-1,0 0 1,0-1 0,-1 1 0,-1 1 0,3-3-12,0 1 0,-1-1 0,1 0 0,0 0 0,-1 0 0,1 0 0,0 0 0,-1 1 0,1-1 0,-1 0 0,1 0 0,0 0 0,-1 0 0,1 0 0,-1 0 0,1 0 1,-1 0-1,1 0 0,0 0 0,-1-1 0,1 1 0,0 0 0,-1 0 0,1 0 0,-1 0 0,1-1 0,0 1 0,-1 0 0,1 0 0,-1-1 0,-11-14 211,-3-15-299,14 27 12,0-1 0,0 1 0,-1 0 0,1 0 0,-1 0 0,0 0 0,0 0 0,0 0 0,0 0 0,-4-3 0,-3-2-498,9 6 443,3 4 95,-1-2 19,0 1-1,-1-1 1,1 0 0,0 1-1,0-1 1,0 0-1,0 0 1,0 0 0,0 0-1,0-1 1,0 1-1,0-1 1,-1 1 0,3-1-1,7-2-41,35-2 51,-10 1 92,56-12 1,-88 15-87,170-48 289,-121 32-181,62-30 1,-91 33-103,-17 8-240,-11 9-534,1-2 744,0 1 0,0 0 0,1 1 0,-1-1 0,1 0 0,0 1 0,-1-1-1,1 1 1,0 0 0,0 0 0,1-1 0,-1 1 0,1 0 0,-1 1 0,1-1-1,0 0 1,0 0 0,0 1 0,0 5 0,1-4 52,0 0 0,0 0 0,1 0 1,-1 0-1,1-1 0,0 1 0,1 0 0,-1 0 1,1-1-1,0 1 0,0-1 0,0 0 0,5 7 0,-5-8 10,-1-1 1,1 1-1,0-1 0,0 0 0,0 1 0,1-1 0,-1 0 0,0 0 0,1 0 0,0-1 0,-1 1 0,1-1 0,0 1 0,0-1 0,0 0 0,0 0 1,3 1-1,-3-2-30,0 0 0,0 0 0,0 0 0,0-1 1,0 1-1,0-1 0,0 1 0,-1-1 1,1 0-1,0 0 0,0 0 0,-1-1 0,1 1 1,-1-1-1,1 1 0,-1-1 0,1 0 1,2-3-1,3-2 32,-1 0-1,0-1 1,0 0 0,0 0 0,-1-1 0,0 0 0,-1 0 0,0 0 0,0-1-1,3-11 1,-7 19-75,0 0 0,-1 0 0,1 0 0,-1 0 0,0 0 0,0 0 0,0 0 0,0 0-1,0 0 1,0 0 0,-1 0 0,1 0 0,0 0 0,-1 0 0,0 0 0,1 0 0,-1 0 0,0 0-1,0 1 1,0-1 0,0 0 0,-1 1 0,1-1 0,0 0 0,-1 1 0,-1-2 0,-1 0-20,0 0 1,0 0 0,0 1 0,0 0 0,-1 0 0,1 0 0,0 0-1,-1 1 1,-8-2 0,4 0 128,9 3-87,0 0 0,0 0 0,0 0 1,-1 0-1,1 0 0,0 0 0,0 0 1,0 0-1,0 0 0,-1 0 0,1 0 1,0 0-1,0 0 0,0 0 0,-1 0 1,1 0-1,0 0 0,0 0 0,0 0 1,-1 0-1,1 0 0,0 0 0,0 0 1,0 0-1,0 0 0,-1 0 0,1 0 1,0 0-1,0 1 0,0-1 0,0 0 1,-1 0-1,1 0 0,0 0 1,0 1-1,-8 1-260,4-3 282,21-1 103,-1 0 0,1 0 0,28-10 0,-4 0-26,-19 6 21,32-13 0,-29 7-24,112-54 21,-118 55-103,0-2 0,0 1 1,-2-2-1,32-31 0,-25 18 67,-2-1 0,-1-1 0,-1-1 0,-2-1 0,17-38 0,-14 24-187,34-80-53,-43 99 39,-9 20 44,0 0 0,-1 0 1,1 0-1,-1-1 0,0 1 0,-1-1 0,2-7 0,-3 14 60,0-1-1,0 1 1,0 0-1,0-1 1,0 1-1,0 0 1,0 0-1,0-1 1,0 1-1,0 0 1,0-1-1,-1 1 1,1 0-1,0-1 1,0 1-1,0 0 1,0 0-1,0-1 1,-1 1-1,1 0 1,0 0-1,0-1 1,0 1-1,-1 0 1,1 0 0,0 0-1,0-1 1,-1 1-1,1 0 1,0 0-1,-1 0 1,1 0-1,0 0 1,0 0-1,-1 0 1,1-1-1,0 1 1,-1 0-1,1 0 1,0 0-1,-1 0 1,1 0-1,0 0 1,0 1-1,-1-1 1,1 0-1,0 0 1,-1 0-1,1 0 1,0 0-1,-1 0 1,1 0-1,0 1 1,-1-1-1,-17 11-259,16-10 274,-2 2-14,0 1 0,0-1 0,0 1 0,0 0-1,1 1 1,-1-1 0,1 0 0,-4 8 0,-1 4-26,-8 23 0,10-24 21,-3 8-21,-57 152 69,53-134-7,2 0-1,-8 59 0,17-85 29,1 0 0,0 1 1,1-1-1,1 0 0,0 0 1,4 17-1,-3-25-7,0-1 1,-1 0-1,2 0 1,-1 0-1,1 0 0,0 0 1,0-1-1,0 1 1,1-1-1,0 0 1,0 0-1,0 0 1,1-1-1,0 1 1,0-1-1,10 7 0,-10-9-6,-1 0 0,1-1 0,-1 1 0,1-1 0,0 0 0,0 0 0,0-1 0,0 1 0,-1-1 0,1 0 0,0 0 0,0-1 0,0 1 0,9-4 0,3 0 31,-1-1-1,30-14 1,31-22 127,-62 31-506,-13 8-179,-11 5-124,5 0 591,-1 0-1,1 0 0,0 0 1,0 1-1,0-1 0,0 1 1,1 0-1,0 0 0,-1 1 1,1-1-1,1 1 0,-1-1 1,-3 10-1,5-12 42,0 1 1,0-1-1,0 0 1,1 0-1,-1 1 0,1-1 1,0 1-1,-1-1 0,1 0 1,0 1-1,0-1 1,1 1-1,-1-1 0,0 0 1,1 1-1,-1-1 0,1 0 1,0 1-1,0-1 1,0 0-1,0 0 0,0 0 1,1 0-1,-1 0 0,0 0 1,1 0-1,0 0 1,-1-1-1,1 1 0,0 0 1,0-1-1,0 1 0,3 0 1,-3 0 11,1-1 0,-1 0 0,1 0 1,0 0-1,-1-1 0,1 1 0,0 0 1,0-1-1,-1 0 0,1 0 0,0 0 1,0 0-1,0 0 0,0 0 0,-1-1 0,5 0 1,2-2 83,0-1 0,0 0 0,11-6-1,-5 2 61,-6 3-102,0 2-13,-1-1 0,0 0 0,0-1 0,0 0 0,-1-1 0,0 1 0,13-14 0,-19 18-69,0 0 0,0 0 0,0 0 0,0 0 0,-1 0 0,1-1 0,0 1 0,-1 0 0,1 0 0,-1-1 0,0 1 0,1 0 0,-1-1 0,0 1 0,0 0 0,0-1 0,0 1 0,0 0 0,0-3 0,-1 3-13,1 0 0,-1-1 0,1 1 0,-1 0 0,0 0 1,0 0-1,1 0 0,-1 0 0,0 0 0,0 0 0,0 1 0,0-1 0,0 0 0,0 0 1,0 1-1,-1-1 0,0 0 0,-6-2-64,-1 0 1,1 1-1,-1 0 1,1 1-1,-10-1 0,6 1 17,0 1-1,-17 2 0,20-1 130,-1 0 0,0-1 0,1 0 0,-19-2 0,28 2-54,0 0-1,-1 0 1,1 0-1,0 0 1,0 0 0,0 0-1,0 0 1,0 0-1,0 0 1,0 0-1,0 0 1,0 0 0,0 0-1,0 0 1,0 0-1,0 0 1,0 0-1,0 0 1,-1 0 0,1 0-1,0 0 1,0 0-1,0 0 1,0 0-1,0 0 1,0 0 0,0 0-1,0 0 1,0 0-1,0 0 1,0 0 0,0 0-1,0 0 1,0-1-1,0 1 1,0 0-1,0 0 1,0 0 0,0 0-1,0 0 1,0 0-1,0 0 1,0 0-1,0 0 1,0 0 0,-1 0-1,1 0 1,0 0-1,0 0 1,0 0-1,1 0 1,-1-1 0,0 1-1,0 0 1,0 0-1,0 0 1,0 0-1,0 0 1,0 0 0,0 0-1,0 0 1,0 0-1,0 0 1,0 0 0,0 0-1,0 0 1,0 0-1,0 0 1,7-4-18,14-2-129,-20 6 138,38-8-93,-1 2 0,1 2-1,0 1 1,0 3-1,52 4 1,-81-3 69,-1-1 0,0 2-1,1-1 1,-1 2 0,0-1 0,0 1 0,0 0 0,0 1 0,0 0 0,-1 0 0,14 10-1,-19-10 27,0-1-1,0 1 1,0-1-1,0 1 1,-1 0-1,0 0 1,0 0-1,0 1 0,0-1 1,0 0-1,-1 1 1,0-1-1,0 1 1,0-1-1,-1 1 0,1 0 1,-1 6-1,-1 8 96,-1 0 1,-6 34-1,6-48-85,-6 41 107,-3 0-1,-2-2 0,-2 1 1,-2-2-1,-1 0 0,-3-1 1,-31 49-1,-4-19 977,52-65-682,4-9 2,9-11-209,17-14-169,-15 16 3,-1-1 0,11-14-1,83-144 131,-21 31-176,53-51-242,-119 171 228,0 1 1,1 1-1,0 0 0,2 1 0,0 1 0,1 1 0,27-14 0,-44 26-49,0 0 0,0 0 0,0 1 0,0 0-1,9-2 1,-13 3 69,1 0-1,0 0 1,-1 0-1,1 0 1,0 0-1,-1 0 1,1 0-1,0 0 1,-1 0 0,1 0-1,0 0 1,-1 0-1,1 1 1,0-1-1,-1 0 1,1 0-1,0 1 1,-1-1-1,1 0 1,-1 1-1,1-1 1,-1 1-1,1-1 1,-1 1-1,1-1 1,-1 1-1,1-1 1,-1 1-1,0-1 1,1 1-1,-1 0 1,0-1 0,1 1-1,-1 0 1,0-1-1,0 1 1,0 0-1,0-1 1,1 1-1,-1 0 1,0-1-1,0 1 1,0 0-1,-1-1 1,1 1-1,0 0 1,0 0-1,-1 4 6,0 0 1,0-1-1,-1 1 0,1-1 0,-1 1 0,0-1 0,0 0 0,-4 6 0,-26 33 4,8-12-3,-1 8 20,16-24 75,-1 0 1,0 0-1,-1-1 1,-22 22-1,33-35-87,-1-1 1,0 1-1,1 0 0,-1-1 0,1 1 0,-1-1 1,0 1-1,0-1 0,1 1 0,-1-1 1,0 0-1,0 1 0,0-1 0,1 0 1,-1 0-1,0 1 0,0-1 0,0 0 1,0 0-1,0 0 0,1 0 0,-1 0 1,0 0-1,0 0 0,0-1 0,0 1 0,1 0 1,-1 0-1,0-1 0,0 1 0,0 0 1,1-1-1,-1 1 0,0-1 0,0 1 1,1-1-1,-1 1 0,1-1 0,-1 0 1,0 1-1,1-1 0,-1 0 0,1 1 1,-1-1-1,1 0 0,0 0 0,-1 1 0,1-2 1,-2-2-42,1 1-1,-1-1 1,1 1 0,0-1 0,1 0 0,-1 0-1,1 0 1,-1 0 0,1 1 0,1-6 0,-1 5-120,1-1 0,-1 0 0,0 1 0,0-1 0,0 0 0,-1 1 0,-2-10 0,1 11-170,2 1 195,6 3-53,79 25 207,-55-15 119,1-2 1,39 6 0,-38-10 149,1-2 1,44-2 0,-57-3-202,1 0 1,-1-1-1,0-1 1,-1-1-1,21-7 1,-15 3 70,0-2 0,33-19-1,-48 24-134,-1 0-1,1-1 1,-1 0-1,-1-1 0,0 0 1,0 0-1,0-1 0,7-11 1,-12 15-56,1 0 0,-2-1 0,1 1-1,0-1 1,-1 0 0,0 1 0,-1-1 0,1 0 0,-1 0 0,0 0 0,-1 0 0,1-1 0,-1-6 0,0 12 7,0 0 1,0 0-1,-1 0 1,1 0-1,0 0 0,0 0 1,0 0-1,-1 0 1,1 0-1,-1 0 0,1 0 1,-1 0-1,1 1 0,-1-1 1,1 0-1,-1 0 1,0 0-1,1 1 0,-1-1 1,0 0-1,0 1 1,1-1-1,-1 1 0,0-1 1,0 1-1,0-1 1,0 1-1,0-1 0,0 1 1,0 0-1,0 0 1,0-1-1,0 1 0,0 0 1,0 0-1,0 0 0,-2 0 1,0 1-5,-1-1 1,0 1-1,1 0 0,-1 0 1,0 0-1,1 1 1,-1-1-1,1 1 0,-4 2 1,3-1 18,-4 2 74,0 0 0,0 1 1,0 0-1,-13 14 0,20-19-36,0 0 1,0 1-1,0-1 0,-1 1 0,2-1 0,-1 1 0,0-1 1,0 1-1,0-1 0,1 1 0,-1 0 0,1-1 1,-1 1-1,1 0 0,0 0 0,0-1 0,0 1 0,0 0 1,0 0-1,0-1 0,0 1 0,0 0 0,1 0 1,-1-1-1,1 1 0,-1 0 0,1-1 0,0 1 0,0 0 1,-1-1-1,1 1 0,0-1 0,0 0 0,1 1 0,1 1 1,2 2 22,1 0 0,0-1 1,1 0-1,-1 0 1,1 0-1,-1-1 0,1 0 1,0 0-1,0-1 0,1 0 1,-1 0-1,15 2 0,3-2-467,0 0 0,38-3-1,-57 1 226,90-6-3423,-32-2-3539,-40 7 4108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3:07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 5312,'-5'-8'4704,"13"11"-3872,11 2 1504,7 3-1344,19-8 192,10 3-672,30-3 95,1 0-351,9 0-64,-11 0-128,-12-3-767,-12 3 415,-15-8-2528,-6 8 1568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3:07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29 6880,'-27'-28'3840,"32"28"-4096,3 8 128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3:08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25 7040,'-41'-25'3200,"32"25"-2752,4 0-192,10 0-224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3:11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0 1888,'-7'7'5731,"-7"4"-4257,-14 12-930,26-20-477,-29 29 993,-42 58 0,61-71-921,-32 43 556,-61 118 1,78-124-306,-18 38 92,39-78-362,0 0 0,1 0 0,1 0 0,-2 18 0,5-27 10,0-4 39,1 0 0,0 1 0,-1-1-1,1 0 1,1 6 0,-1-9-147,0 1-1,0-1 1,0 0 0,0 1-1,0-1 1,0 0 0,1 0-1,-1 1 1,0-1 0,0 0-1,0 0 1,0 1 0,0-1-1,1 0 1,-1 0 0,0 0-1,0 0 1,1 1 0,-1-1-1,0 0 1,0 0 0,1 0-1,-1 0 1,0 0 0,0 0-1,1 1 1,0-1 13,0 0 0,0-1 0,0 1 0,0 0 0,0 0-1,-1 0 1,1-1 0,0 1 0,0 0 0,0-1 0,0 1 0,1-2-1,22-15 227,29-25-1,-10 6-455,18-21 182,-50 46-54,-6 6 17,-1 0 1,0 0 0,-1-1-1,1 1 1,-1-1 0,0 1-1,2-8 1,-4 5-422,2 4-434,-1 6 587,10 9 341,19 13 0,-17-19 160,1 0 0,-1-1 0,1-1 0,-1 0 0,1 0 0,18-1 0,-3-1 23,1-2 0,30-4 0,-53 4-160,-1-1 0,0 1 0,0-1 0,0-1 0,0 1 0,-1-1 0,1 0 0,7-5 0,1-2 21,-1-1 0,13-12 0,-11 9-202,-16 13 111,0 1 0,0 0 0,0-1 1,0 1-1,1 0 0,-1-1 0,0 1 0,0 0 0,1 0 1,-1-1-1,0 1 0,0 0 0,1 0 0,-1 0 1,0-1-1,1 1 0,-1 0 0,0 0 0,0 0 1,1 0-1,-1 0 0,0 0 0,1 0 0,-1 0 1,1 0-1,-1 0 0,0 0 0,1 0 0,-1 0 0,0 0 1,1 0-1,-2 13-784,1-8 885,-11 39-275,7-29 420,-4 23 0,7-33-122,1-1 0,0 1 0,0-1 0,0 1 1,0-1-1,1 1 0,0-1 0,0 0 0,2 8 0,-2-11-64,-1 0-1,1 0 1,-1 0-1,1 0 1,-1 0-1,1-1 0,0 1 1,-1 0-1,1 0 1,0 0-1,0-1 1,0 1-1,0 0 0,0-1 1,-1 1-1,1-1 1,0 1-1,0-1 1,1 1-1,-1-1 0,0 0 1,0 0-1,0 1 1,0-1-1,0 0 1,0 0-1,0 0 0,0 0 1,0 0-1,0 0 1,1 0-1,-1-1 1,0 1-1,0 0 0,1-1 1,5-1 85,-1-1 0,0 0 0,1 0 0,6-5 1,-9 6-89,10-6 65,164-91-313,-172 97 94,0-1 0,0 1 0,-1 0 1,11-1-1,-15 3 99,0-1 0,-1 1 0,1 0 0,0 0 0,-1 0 0,1 0 0,0 0 1,0 0-1,-1 0 0,1 1 0,0-1 0,-1 0 0,1 0 0,0 1 0,-1-1 0,1 0 0,0 0 0,-1 1 1,1-1-1,0 2 0,0-2 10,-1 1 1,0 0-1,0 0 1,1 0-1,-1 0 1,0 0-1,0 0 1,0 0-1,0-1 1,0 1-1,0 0 1,0 0-1,0 0 1,-1 0-1,1 0 1,0 0-1,0 0 1,-1 0-1,1-1 0,-1 1 1,0 1-1,-23 35-112,12-18 88,-12 18-11,-37 77 0,-6 48 87,18-42-76,47-115 47,-18 43 323,-2-1 0,-44 70 0,64-114-250,-1 0 1,0 1-1,0-1 0,0 0 1,0-1-1,0 1 0,-5 2 1,8-4-53,-1-1-1,0 1 1,0-1 0,0 1 0,1-1 0,-1 1-1,0-1 1,0 0 0,0 0 0,0 1 0,0-1-1,0 0 1,0 0 0,0 0 0,1 0 0,-1 0-1,0 0 1,0 0 0,0 0 0,0-1 0,0 1-1,0 0 1,0 0 0,0-1 0,1 1 0,-1-1-1,0 1 1,0 0 0,0-1 0,1 0 0,-1 1-1,0-1 1,1 1 0,-1-1 0,0 0 0,1 0 0,-1 1-1,1-1 1,-1 0 0,0-1 0,-1-3-3,1 1 1,-1 0 0,1 0 0,-1-1-1,1 1 1,1-1 0,-1 0 0,0-4-1,3-44-33,-1 47 7,-1-7-35,12-98-287,-9 96 276,1 0 1,0 0-1,1 0 0,1 0 0,11-20 0,-6 15-28,1 0 0,1 1 0,16-18 0,-23 29 88,1 1 1,1 1 0,-1-1 0,1 1 0,0 0-1,1 1 1,-1 0 0,1 0 0,17-6 0,-16 8 35,0 0 0,0 1 0,1 0 0,-1 1 0,1 0 0,-1 1 0,1 0 1,17 2-1,2 3 45,48 15 0,-21-5-122,-28-5-361,-8-3-1787,-1-4-4625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3:12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44 3136,'45'-41'9496,"-45"41"-9450,-7-2 723,-7 1-488,10 2-175,-98 25 1763,89-22-1721,1 1 0,0 0 0,0 0 0,0 2 0,-19 13 0,29-19-129,0 1 0,0 0-1,0-1 1,0 1 0,0 0-1,1 0 1,-1 0-1,1 0 1,-1 1 0,1-1-1,0 0 1,0 1 0,0-1-1,0 0 1,0 1-1,1-1 1,-1 1 0,1 0-1,-1-1 1,1 1 0,0-1-1,0 1 1,0-1-1,1 1 1,-1 0 0,1-1-1,-1 1 1,1-1 0,0 1-1,0-1 1,0 0-1,0 1 1,2 2 0,-1-2 48,0 0 1,0 0-1,0 0 1,0-1-1,1 1 1,-1-1-1,1 1 0,0-1 1,0 0-1,0 0 1,0 0-1,0-1 1,0 1-1,0-1 1,0 0-1,1 0 1,-1 0-1,0 0 1,1 0-1,-1-1 1,1 1-1,-1-1 0,1 0 1,5 0-1,-3-2 1,1 0 0,-1 0 0,1 0 0,-1-1 0,0 1 0,0-2 0,0 1 0,0-1 0,8-6 0,-2 0 33,-1 0 0,1-1-1,9-13 1,-18 20-158,-1 0 0,1 0 0,-1 0-1,1-1 1,2-8 0,0 2-320,-4 9-511,-2 7 711,0-1 313,1 0 1,-1 0 0,1 0-1,0 0 1,0 6 0,1-5 34,0 1 0,1-1 0,0 1 0,0-1 0,4 8 1,-4-10-130,-1-1 1,1 1 0,0-1 0,1 0 0,-1 1 0,0-1 0,1 0 0,-1 0-1,1-1 1,-1 1 0,6 2 0,-1-1-45,1 0 0,-1-1 0,0 0 0,0-1 0,1 0 0,-1 0-1,1 0 1,-1-1 0,9 0 0,12-3-2155,30-5 0,-43 5 450,18-2-661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47 137 6560,'5'-14'1696,"-1"8"-811,-4 6-860,1 0-1,-1 0 1,0 0 0,0 0 0,0 0 0,0 0-1,1 0 1,-1 0 0,0 1 0,0-1 0,0 0-1,0 0 1,0 0 0,0 0 0,1 0 0,-1 0-1,0 0 1,0 0 0,0 0 0,0 0 0,0 1 0,0-1-1,0 0 1,1 0 0,-1 0 0,0 0 0,0 0-1,0 0 1,0 1 0,0-1 0,0 0 0,0 0-1,0 0 1,0 0 0,0 1 0,0-1 0,0 0-1,0 0 1,0 0 0,1 6 426,-1 0 1,0 0-1,0 0 0,-1 0 0,1 0 1,-1 0-1,0 0 0,-1 0 0,0-1 1,-4 11-1,5-11-247,-7 18 747,1 0 1,0 0-1,2 1 1,-2 29-1,7-47-840,0 0 0,1-1 0,0 1 1,0 0-1,0-1 0,1 1 0,-1-1 0,2 1 0,-1-1 0,0 0 0,1 0 0,0 0 1,0 0-1,8 9 0,-9-12-69,0 1 0,0-1 0,1 1 0,-1-1 1,1 0-1,0 0 0,0 0 0,0 0 0,0-1 0,0 1 1,0-1-1,0 0 0,0 0 0,0 0 0,1 0 0,-1 0 1,0-1-1,1 1 0,-1-1 0,1 0 0,-1 0 0,0 0 1,1-1-1,-1 1 0,0-1 0,5-1 0,-4 0-16,0 0 0,1 0 0,-1 0 0,0 0-1,-1-1 1,1 0 0,0 0 0,-1 0 0,1 0-1,-1 0 1,4-6 0,-3 3-44,1-1 0,-1 0 0,-1 0 0,0 0 0,0 0 0,3-10 0,-2 1-62,-1-1 1,0 0-1,-1 0 1,-1 0-1,-1-27 1,-9-38-8,8 72 40,-2 1 0,1 0 0,-1-1 0,0 1 0,-1 1 0,-7-14 0,6 14-61,0 1 0,0-1 0,0 1 0,-1 0 0,-13-12 0,15 16 65,0 1 0,0-1 0,-1 1 0,1-1 1,-1 1-1,1 1 0,-1-1 0,0 1 0,1-1 0,-1 1 0,0 1 1,-8-2-1,7 2-53,-1 0 0,0 0 0,1 0 0,-8 2 0,12-2-98,0 1-1,1-1 1,-1 1 0,0 0-1,0-1 1,0 1-1,0 0 1,1 0 0,-1 0-1,0 0 1,1 1-1,-1-1 1,1 0 0,-1 1-1,1-1 1,0 1 0,-3 2-1,4-3 54,0-1 0,-1 1 0,1-1 0,0 1-1,0 0 1,-1-1 0,1 1 0,0 0 0,0-1 0,0 1 0,0 0-1,0-1 1,0 1 0,0 0 0,0-1 0,0 1 0,0 0 0,0-1 0,0 1-1,0 0 1,0-1 0,1 1 0,-1 0 0,0-1 0,0 1 0,1-1-1,-1 1 1,1 0 0,-1-1 0,0 1 0,2 0 0,-1 0-256,1 0 0,0 1 0,-1-1 0,1 0 0,0 0 1,0-1-1,0 1 0,0 0 0,4 0 0,23 5-4248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3:18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424 455 3232,'3'-5'4821,"-21"6"-4046,1 1 0,-20 4 0,3 1-333,1 2 0,-52 20-1,63-20-289,0 2 0,1 0 1,0 1-1,-31 24 0,45-30-111,0 1 0,1-1 0,0 1 1,0 0-1,0 0 0,1 1 0,-5 8 1,8-13-9,1-1 0,0 1 1,-1 0-1,1 0 0,0 0 0,0 0 1,1 0-1,-1 0 0,1 0 1,-1 0-1,1 0 0,0 0 1,0 0-1,0 0 0,1 0 1,-1 0-1,1 0 0,-1 0 0,1 0 1,0 0-1,0 0 0,0 0 1,1 0-1,2 3 0,-3-4 18,0-1-1,1 1 0,-1-1 0,1 1 1,0-1-1,-1 0 0,1 1 1,0-1-1,0 0 0,0 0 1,-1 0-1,1-1 0,0 1 0,0 0 1,0-1-1,0 1 0,1-1 1,-1 0-1,0 0 0,0 0 1,0 0-1,0 0 0,0 0 0,0 0 1,0-1-1,0 1 0,0-1 1,3-1-1,5-1 49,0-2 0,-1 1 0,1-1 0,10-8 0,-15 10-58,48-30 214,15-9 47,88-70 0,-137 95-310,-2 0 0,1 0 0,-2-2 0,-1 0 0,0-1 0,-1 0 0,-1-1 0,-1-1 0,16-40-1,15-66 65,-39 114-189,-1-1 1,-1 0-1,0-1 0,0 1 0,-2 0 0,-1-27 0,1 40 77,-1 0-1,1 0 1,-1 0 0,1 1-1,-1-1 1,1 0 0,-1 0-1,-2-2 1,3 3 29,0 1 0,-1-1-1,1 1 1,0 0 0,-1-1 0,1 1 0,-1 0-1,1-1 1,-1 1 0,1 0 0,-1-1-1,1 1 1,-1 0 0,1 0 0,-1 0-1,1-1 1,-1 1 0,1 0 0,-1 0-1,0 0 1,-2 1-17,1-1 0,-1 1-1,1 0 1,-1 0 0,1 0-1,0 0 1,0 0 0,-1 0-1,1 1 1,0-1 0,-3 4-1,-9 7 106,1 1 0,0 0 0,1 1 1,1 0-1,0 1 0,-16 29 0,11-14 102,2 1 0,-20 61 1,26-65 24,-7 41 1,14-59-122,0 0 0,0 0 0,1 0 0,0 0 0,1 0 0,-1 0 1,2-1-1,4 18 0,-4-20-15,1 1 1,0-1-1,1 0 0,0 1 1,0-1-1,0-1 0,1 1 1,-1-1-1,1 0 0,1 0 1,-1 0-1,1-1 0,0 1 0,0-1 1,11 5-1,-6-5 22,0 0 1,0-1-1,0 0 0,17 2 1,5 1 17,-24-3-13,0-1-1,1-1 1,-1 0 0,1 0-1,0-1 1,-1 0-1,1 0 1,-1-1-1,1-1 1,-1 1 0,0-2-1,1 1 1,-1-1-1,0-1 1,0 1 0,-1-2-1,1 1 1,13-10-1,-21 13-72,8-6 66,0-1-1,13-14 1,-20 20-92,0-1 0,0 1 0,0-1 0,-1 0 0,1 0 0,-1 0 0,1 0 0,-1 0 0,0 0 0,0 0 0,0 0 0,-1 0 0,1-1-1,-1-3 1,0 6-10,0 0-1,0 1 1,0-1-1,0 0 1,0 1-1,0-1 1,-1 0-1,1 1 0,0-1 1,-1 0-1,1 1 1,0-1-1,-1 1 1,1-1-1,0 1 1,-1-1-1,1 1 0,-1-1 1,1 1-1,-1-1 1,1 1-1,-1-1 1,0 1-1,1 0 1,-1-1-1,1 1 1,-1 0-1,0 0 0,1 0 1,-1-1-1,0 1 1,1 0-1,-1 0 1,0 0-1,1 0 1,-1 0-1,0 0 0,1 0 1,-1 0-1,0 0 1,0 1-1,-3-1-29,0 1 0,0 0 1,0 0-1,0 0 0,-4 2 0,0 1 2,1 0 0,-1 0 0,1 0 0,0 1 1,1 0-1,-1 0 0,1 0 0,0 1 0,0 0 0,1 0 1,0 1-1,-6 8 0,11-15 54,-3 6 27,0 1 0,0-1 1,-3 9-1,6-12 12,-1 0 1,1-1-1,-1 1 0,1-1 0,0 1 0,0-1 0,0 1 0,1-1 1,-1 1-1,1-1 0,-1 1 0,1-1 0,1 3 0,0 0 41,0 0-1,1 0 0,0 0 1,0 0-1,0-1 1,0 1-1,1-1 1,0 0-1,-1 0 1,2-1-1,-1 1 0,0-1 1,10 6-1,-10-7-38,0 0 0,0-1 0,0 1-1,0-1 1,1 0 0,-1 0 0,0 0-1,1 0 1,-1-1 0,0 0 0,1 0-1,-1 0 1,1 0 0,-1-1 0,0 0-1,1 0 1,-1 0 0,5-2 0,26-12 103,91-31 40,-77 32-169,104-32 373,-113 32-264,68-34-1,-82 32-247,-17 10-32,0 1 0,15-7 0,-23 12 127,0-1 0,0 1 0,0 0-1,0-1 1,0 1 0,0 0-1,0 0 1,0 0 0,0 0 0,0 0-1,0 0 1,0 0 0,0 0-1,0 0 1,0 0 0,0 1 0,0-1-1,0 0 1,0 1 0,0-1-1,0 1 1,0-1 0,0 1 0,-1 0-1,1-1 1,0 1 0,0 0-1,0-1 1,-1 1 0,1 0 0,0 0-1,0 1 1,2 3 52,0 1 0,-1-1 0,0 0 0,3 12 0,0-1-93,-5-16 91,0 0 1,0 0-1,0 1 0,0-1 0,0 0 0,0 0 1,0 0-1,0 0 0,0 0 0,0 0 0,0 0 1,0 0-1,1 0 0,-1 0 0,0 0 1,0 0-1,0 1 0,0-1 0,0 0 0,0 0 1,0 0-1,0 0 0,0 0 0,0 0 0,0 0 1,0 0-1,0 0 0,0 0 0,-1 1 1,1-1-1,0 0 0,0 0 0,0 0 0,0 0 1,0 0-1,0 0 0,0 0 0,0 0 0,0 0 1,0 0-1,0 0 0,0 0 0,0 0 1,0 0-1,0 1 0,0-1 0,0 0 0,-1 0 1,1 0-1,0 0 0,0 0 0,0 0 0,-6-3 521,-5-5-308,10 6-271,0 0-1,0 0 1,-1 0 0,1 0-1,-1 1 1,0-1 0,1 1-1,-1-1 1,0 1-1,0-1 1,0 1 0,0 0-1,0 0 1,0 0 0,0 0-1,0 0 1,0 1 0,-1-1-1,-1 0 1,0 1-23,1 0-1,-1 0 1,1 0-1,-1 1 1,1-1 0,0 1-1,-1 0 1,1 0 0,0 0-1,-1 0 1,-4 3-1,3-1 42,0 0 0,0 0 0,0 1 0,0-1 0,1 1 0,0 0 0,0 0 0,0 1 0,0-1 0,1 1 0,-1 0 0,1 0 0,1 0 0,-1 0 0,-2 6 0,4-5 45,0 0-1,0 0 0,1 0 1,-1-1-1,1 1 1,1 0-1,-1 0 1,3 9-1,1 3 272,10 24 0,-13-39-263,1 0 1,-1-1-1,1 1 1,0 0-1,0-1 1,0 0 0,0 1-1,0-1 1,0 0-1,1 0 1,-1 0-1,1-1 1,0 1-1,-1 0 1,1-1-1,0 0 1,0 0 0,0 0-1,0 0 1,0 0-1,0 0 1,0-1-1,0 1 1,0-1-1,0 0 1,0 0-1,0 0 1,1-1 0,-1 1-1,0-1 1,0 1-1,3-2 1,109-42 126,-9 3-165,94-13-36,18-6-408,-143 32 150,21-6-425,-85 32 504,-11 2 216,0 0 1,-1 0-1,1 0 0,0 0 1,0 0-1,0 0 0,0 0 0,0 0 1,0 0-1,0 0 0,0 0 1,0 0-1,0 0 0,0 0 1,0 0-1,0 0 0,0 0 0,0 0 1,0 0-1,0 0 0,0 0 1,0 0-1,0 0 0,0 0 0,0 1 1,0-1-1,0 0 0,0 0 1,0 0-1,0 0 0,0 0 0,0 0 1,0 0-1,0 0 0,0 0 1,0 0-1,0 0 0,0 0 1,0 0-1,0 0 0,-18 9-505,0-1 375,-47 29-75,-11 8 415,64-36-126,0 0-1,1 0 1,0 1-1,-10 11 0,15-14-39,2 0 0,-1 0-1,1 0 1,0 0 0,0 1-1,-3 10 1,5-13 22,0 0 0,1 0 0,0 1 0,0-1 0,0 0 0,1 0 1,-1 1-1,1-1 0,0 0 0,1 0 0,1 9 0,-2-13-33,1 0 1,-1 1-1,1-1 1,-1 0-1,1 1 1,-1-1-1,1 0 1,0 0-1,0 0 1,-1 1-1,1-1 0,0 0 1,0 0-1,0 0 1,0 0-1,1-1 1,-1 1-1,0 0 1,0 0-1,0-1 1,1 1-1,0 0 1,1 0 3,-1-1 0,1 0 0,-1 0 0,0 0 0,1 0 0,-1 0 1,1 0-1,-1 0 0,0-1 0,1 1 0,-1-1 0,3-1 0,2-1 27,0 0-1,0-1 0,0 0 0,0 0 1,0-1-1,-1 0 0,7-6 0,31-42 238,-20 22-145,41-48-149,-53 66-114,13-17-24,-23 28 69,-1 0 1,1 0-1,-1-1 0,0 1 0,0 0 0,0-1 1,0 1-1,0 0 0,0-1 0,-1 1 1,1-5-1,-1 7 46,0 0 0,0 0 1,0 0-1,0 0 0,0-1 0,0 1 1,0 0-1,0 0 0,0 0 0,0-1 1,0 1-1,0 0 0,0 0 1,0 0-1,0 0 0,0 0 0,0-1 1,0 1-1,-1 0 0,1 0 0,0 0 1,0 0-1,0 0 0,0-1 1,0 1-1,0 0 0,0 0 0,-1 0 1,1 0-1,0 0 0,0 0 0,0 0 1,0 0-1,-1 0 0,1 0 0,0-1 1,-8 4-305,-5 8 108,8-5 233,0 0 1,1 0-1,0 1 0,0-1 1,1 1-1,0 0 0,0 0 1,1 0-1,-1 1 0,1-1 1,1 1-1,0-1 0,0 1 1,0-1-1,1 15 0,1-16 70,0 0 0,0 0 0,0 0-1,1 0 1,0 0 0,0 0-1,4 9 1,-4-14-59,-1 1 0,0 0 1,1 0-1,-1-1 0,1 1 0,0-1 0,-1 1 0,1-1 0,0 0 0,0 0 0,0 0 1,0 0-1,0 0 0,0 0 0,0 0 0,0-1 0,0 1 0,0-1 0,1 1 0,-1-1 1,0 0-1,0 0 0,0 0 0,1 0 0,1-1 0,3 0 28,0 0-1,-1 0 1,1-1 0,-1 0-1,1-1 1,6-3-1,38-22 136,-33 17-131,218-108 90,-177 92-491,-54 25 215,0-1 0,0 1 0,0-1 0,6-5 0,-39 54-773,22-37 953,1 1 0,-1 1 0,1-1 0,1 1 0,0 0 0,1 0 0,0 0-1,1 0 1,0 0 0,0 1 0,1-1 0,1 14 0,0-21 0,0-1-1,0 0 1,0 0 0,1 0 0,-1 0 0,1 1 0,0-1-1,0 0 1,0 0 0,0 0 0,1 0 0,-1-1-1,1 1 1,3 4 0,-4-5-17,1-1 0,-1 0 1,0 0-1,1 0 0,-1-1 0,0 1 0,1 0 0,-1 0 0,1-1 1,-1 1-1,1-1 0,0 0 0,-1 1 0,1-1 0,-1 0 0,1 0 1,0 0-1,-1 0 0,1 0 0,0 0 0,-1 0 0,1-1 0,-1 1 1,1 0-1,0-1 0,-1 0 0,1 1 0,-1-1 0,3-1 0,3-2 23,1-1 0,-1 0 0,1 0 0,-1-1 0,12-12 0,27-38-10,-31 35-92,20-19 0,-23 28-8,-6 5-35,1 0 1,0 0 0,1 0-1,0 1 1,0 0 0,0 1-1,13-7 1,-23 18-42,0 0-1,0-1 1,-6 10 0,-9 21 98,2 1 0,1 1 1,-14 65-1,-15 46-17,32-121 94,-1-1 0,-1 0-1,-2 0 1,0-2 0,-2 0 0,-1-1 0,0 0-1,-2-2 1,-1 0 0,0-1 0,-43 31-1,62-51-22,-26 16 200,26-16-193,1 0 0,0-1 0,0 1 0,0-1 0,-1 0 0,1 1 0,0-1 0,-1 0 0,1 0 0,0 1 0,-1-1 0,1 0 0,0-1-1,-1 1 1,1 0 0,0 0 0,-1 0 0,1-1 0,0 1 0,-2-1 0,2 0-40,1 0-1,-1 1 1,1-1-1,-1 1 1,1-1-1,-1 0 1,1 0-1,-1 1 1,1-1 0,0 0-1,-1 0 1,1 1-1,0-1 1,0 0-1,0 0 1,-1 0-1,1 0 1,0 1 0,0-1-1,0 0 1,0 0-1,1 0 1,-1 1-1,0-1 1,0 0-1,0 0 1,1 0-1,-1 1 1,0-1 0,1 0-1,-1 0 1,1 0-1,16-27-477,-14 24 473,10-13-35,0 0 0,1 0-1,1 2 1,1 0 0,19-14 0,93-58-239,-124 84 287,40-27 6,45-43 0,-29 23 287,156-126 231,-111 100-524,-67 51 43,39-34 0,-7-13-297,-69 71 233,-1 0 1,1 1-1,-1-1 0,0 0 0,1 1 0,-1-1 0,0 0 0,1 1 0,-1-1 0,0 0 1,0 0-1,1 1 0,-1-3 0,-1 3-99,-1 7 63,0 1 56,-1 1-1,0-1 1,-5 10 0,5-12 7,0 0 0,1 0 0,0 1 0,0-1 0,-2 12 0,3-11 72,1 0 0,0 0 0,0 0 1,0 0-1,1-1 0,3 14 0,-4-18-48,1-1 0,-1 1 0,1-1 1,0 1-1,-1-1 0,1 0 0,0 1 0,0-1 0,0 0 0,0 0 0,0 1 0,0-1 1,0 0-1,1 0 0,-1 0 0,0 0 0,1-1 0,-1 1 0,0 0 0,1 0 0,-1-1 0,1 1 1,-1-1-1,1 0 0,-1 1 0,1-1 0,0 0 0,-1 0 0,1 0 0,-1 0 0,1 0 0,-1 0 1,1 0-1,0 0 0,-1-1 0,2 0 0,9-2 37,-1-1 0,0-1 0,0 0 0,0-1-1,0 0 1,-1 0 0,12-10 0,32-19-125,-14 14 50,66-38-391,-102 58 142,-4 3 97,-9 12 38,-15 16 56,-22 25 510,46-55-433,0 0-1,0 0 1,0 0-1,0 1 0,-1-1 1,1 0-1,0 0 1,0 0-1,0 0 0,0 0 1,0 1-1,0-1 1,0 0-1,0 0 0,0 0 1,0 0-1,0 0 1,0 1-1,0-1 0,0 0 1,0 0-1,0 0 1,0 0-1,0 1 0,0-1 1,0 0-1,0 0 1,0 0-1,0 0 0,0 1 1,0-1-1,0 0 1,0 0-1,0 0 0,0 0 1,0 0-1,1 1 1,-1-1-1,0 0 0,0 0 1,0 0-1,0 0 1,0 0-1,0 0 0,1 0 1,-1 0-1,0 1 1,0-1-1,0 0 0,0 0 1,0 0-1,1 0 1,-1 0-1,0 0 0,0 0 1,0 0-1,0 0 1,1 0-1,-1 0 0,0 0 1,0 0-1,0 0 1,0 0-1,1 0 0,-1 0 1,0 0-1,0-1 1,0 1-1,1 0 0,17-3 137,-16 2-126,143-40 354,21-5-586,-162 45 161,32-5-244,-21 8 100,-15-1 189,0-1 0,0 0 1,1 0-1,-1 0 0,0 0 0,0 1 1,0-1-1,1 0 0,-1 0 0,0 1 1,0-1-1,0 0 0,0 0 0,1 1 1,-1-1-1,0 0 0,0 1 0,0-1 0,0 0 1,0 0-1,0 1 0,0-1 0,0 0 1,0 1-1,0-1 0,0 0 0,0 0 1,0 1-1,0-1 0,0 0 0,0 1 1,-1-1-1,1 0 0,0 0 0,0 1 0,0-1 1,-3 7-5,1 0 0,0 1 1,1-1-1,0 0 0,-1 12 1,2-17 29,1 0 0,-1 0 1,1-1-1,-1 1 0,1 0 0,-1 0 1,1-1-1,0 1 0,0-1 1,0 1-1,0-1 0,0 1 0,0-1 1,1 1-1,-1-1 0,0 0 1,1 0-1,-1 0 0,1 0 0,2 1 1,-1 1 8,1-1 1,0 0 0,0 0 0,0-1-1,0 1 1,0-1 0,6 1-1,1-2-8,0 0 0,0-1 0,0-1-1,0 1 1,-1-2 0,1 0-1,16-6 1,4-1 25,-29 9-44,115-34 207,-95 27-234,0-1 1,-1 0-1,22-15 1,-41 23 18,-1 0 1,1 0 0,-1 0 0,1-1 0,-1 1 0,1-1-1,-1 1 1,0-1 0,2-3 0,-3 5 0,0 0 0,1 0 0,-1-1 0,0 1 1,0 0-1,0-1 0,0 1 0,0 0 0,0 0 0,0-1 0,0 1 0,0 0 0,0-1 1,0 1-1,0 0 0,0 0 0,0-1 0,0 1 0,0 0 0,0-1 0,-1 1 1,1 0-1,0 0 0,0-1 0,0 1 0,-1-1-15,1 1 0,-1 0-1,0-1 1,1 1 0,-1 0 0,1-1-1,-1 1 1,0 0 0,1 0 0,-1 0-1,0 0 1,1-1 0,-1 1-1,0 0 1,1 0 0,-2 1 0,-4-1-28,0 1 0,-1 0 0,1 0 1,0 1-1,0 0 0,0 0 0,1 0 1,-11 6-1,7-3 41,0 0-1,0 1 1,1 1 0,-12 10 0,18-15 14,0 0 0,0 1 0,0-1 1,0 0-1,1 1 0,-1-1 0,1 1 1,0 0-1,0 0 0,0-1 0,0 1 1,-1 5-1,2-7 6,0 0 0,0 0-1,0 1 1,0-1 0,0 0 0,0 0 0,0 0 0,1 0-1,-1 0 1,1 1 0,-1-1 0,0 0 0,1 0-1,0 0 1,-1 0 0,1 0 0,0 0 0,-1-1-1,1 1 1,0 0 0,0 0 0,0 0 0,0-1 0,0 1-1,0 0 1,0-1 0,0 1 0,0-1 0,0 1-1,0-1 1,0 0 0,0 1 0,0-1 0,0 0 0,2 0-1,6 1 37,-1-1-1,1 0 0,-1 0 1,0-1-1,0 0 1,1 0-1,-1-1 0,0-1 1,0 1-1,8-4 0,12-4-50,137-45-259,-154 54 42,-9 4 2,-5 2 91,-42 25 26,29-17 78,1 2 0,0 0 0,1 0 1,1 1-1,-19 31 0,-51 98 80,70-120-105,-262 526 549,246-485-284,-3-1 0,-44 64 0,74-125-169,0-1-1,-1 0 1,1 0 0,-1 0 0,0-1 0,0 1 0,-6 4 0,9-7-39,-1 0 0,1 0 0,-1 1 1,1-1-1,-1 0 0,1 0 0,-1 0 1,1 0-1,-1 1 0,1-1 0,-1 0 1,1 0-1,-1 0 0,1 0 0,-1 0 1,1 0-1,-1 0 0,1-1 0,-1 1 1,1 0-1,-1 0 0,1 0 0,-1 0 1,1-1-1,0 1 0,-1 0 0,0-2 9,0 1 0,0 0 0,0 0 0,1 0-1,-1-1 1,1 1 0,-1 0 0,1-1 0,-1 1-1,1 0 1,0-1 0,0 1 0,-1 0-1,1-1 1,0-1 0,1-17-4,-1 1-1,2-1 1,1 0-1,9-34 1,32-77 99,-18 68-225,65-113 0,-82 163 94,0-1 0,0 1 0,2 1 0,20-21 0,-23 26 4,-1 2 1,1-1 0,0 1-1,0 0 1,0 0 0,1 1-1,0 0 1,0 1 0,14-4-1,-9 4-15,-1 1 0,0 1 0,1 0 0,-1 1 0,19 1 0,-23 0-256,0 0 1,0 1-1,0 0 1,-1 1-1,1 0 0,-1 0 1,0 0-1,16 10 0,-22-12 1,0 1-1,0-1 0,0 1 0,0 0 0,0-1 0,0 1 0,1 2 0,-2-3 90,-1 0 0,1 0 0,-1 1 0,1-1 0,-1 0 0,0 0 0,1 0 0,-1 0 0,0 0 0,0 0 0,0 1 0,0-1 0,0 0 0,0 0 0,0 0 0,-1 2 0,0 13-1282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3:18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136 201 7552,'-72'-65'3424,"36"25"-2976,22 24 192,9 4-448,-3-8-96,8 5-32,8-1-224,7 4 96,17 7-4192,3 5 2336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3:21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149 450 4224,'0'-3'5082,"-17"52"-3604,-19 77-1,5 5-652,12-54-322,4-21-139,-4 19 360,13-56-419,5-16-142,0 0 1,0 0-1,0 0 0,1 0 1,-1 6-1,3 0 664,-2-8-814,0-1 0,0 0 0,0 0 0,0 0 0,0 0 0,0 0 0,0 0 0,0 0 0,1 0 0,-1 0 0,0 0 0,0 1 0,0-1 0,0 0 0,0 0 0,0 0 0,1 0 1,-1 0-1,0 0 0,0 0 0,0 0 0,0 0 0,0 0 0,0 0 0,1 0 0,-1 0 0,0 0 0,0 0 0,0 0 0,0 0 0,0-1 0,0 1 0,1 0 0,-1 0 0,0 0 0,0 0 0,2-1 55,-1-1 0,1 1-1,-1-1 1,1 0 0,-1 1-1,0-1 1,2-3 0,12-24 106,-2-1 0,-1-1 1,9-34-1,-20 61-167,-1 2-6,35-107-103,51-111 0,-47 134 14,21-44-11,-49 107 79,2 0-1,31-41 0,-36 55-42,0 0-1,0 1 0,1-1 1,0 2-1,1-1 1,0 2-1,0-1 0,17-7 1,-22 11 36,1 1 1,0 0-1,0 0 0,-1 1 1,1 0-1,0 0 1,0 0-1,0 1 1,0 0-1,10 1 0,-12-1 24,0 1-1,0 0 0,0 0 0,-1 0 0,1 0 0,0 1 1,0-1-1,-1 1 0,1 0 0,-1 0 0,0 1 1,1-1-1,-1 1 0,0-1 0,0 1 0,4 5 0,0 3 12,0-1-1,-1 1 0,0 1 0,-1-1 0,0 1 0,-1 0 1,0 0-1,-1 0 0,0 0 0,-1 1 0,1 17 0,-2-22 49,-1 1-1,-1 0 0,1-1 1,-1 1-1,-1 0 1,1-1-1,-1 1 0,-1-1 1,0 0-1,0 0 0,-1 0 1,1 0-1,-2-1 1,1 1-1,-1-1 0,0 0 1,-10 10-1,7-10 23,0 0 0,0-1-1,0 0 1,-1 0 0,0-1-1,0 0 1,0 0 0,0-1 0,-1-1-1,-19 6 1,22-8-31,1 0 0,-1 0-1,1-1 1,-1 0 0,0 0-1,1-1 1,-1 1 0,1-1 0,-1-1-1,1 1 1,0-1 0,-1 0-1,1-1 1,0 1 0,0-1 0,0 0-1,-10-8 1,6 4 48,9 6-101,-1 0 1,0 0-1,1 0 0,-1 0 0,1 0 0,-1 0 0,1 0 1,0-1-1,-1 1 0,1 0 0,0-1 0,0 1 0,0-1 1,0 0-1,0 1 0,0-1 0,1 0 0,-1 1 1,0-3-1,1 3-7,0 1 1,0-1-1,1 1 1,-1-1 0,0 1-1,0 0 1,1-1-1,-1 1 1,0 0 0,0-1-1,1 1 1,-1 0-1,1-1 1,-1 1 0,0 0-1,1-1 1,-1 1-1,1 0 1,-1 0 0,0 0-1,1 0 1,-1-1-1,1 1 1,-1 0 0,1 0-1,-1 0 1,1 0-1,-1 0 1,1 0-1,-1 0 1,1 0 0,18 1-53,-19-1 63,135 4-41,-33-1 144,141-14 1,148-46-6,-384 55-111,36-9 210,-39 10-196,0 0 0,-1-1 0,1 0 0,-1 1 0,1-1 0,-1 0 0,0-1-1,4-2 1,-6 4-8,-1 1 0,0 0 0,1 0 0,-1-1 0,0 1 0,1 0 0,-1-1 0,0 1 0,0-1 0,1 1 0,-1 0 0,0-1-1,0 1 1,0-1 0,0 1 0,0-1 0,1 1 0,-1 0 0,0-1 0,0 0 0,-6-3-199,-16 4-40,19 1 254,-20 1-35,-1 2 0,1 0-1,0 2 1,1 1 0,0 0-1,0 2 1,0 1 0,1 0-1,-30 21 1,47-29 47,-6 4 32,1 1 0,-15 13 0,22-19-16,1 1 0,-1-1-1,1 1 1,-1 0 0,1 0-1,-1 0 1,1 0-1,0 0 1,0 0 0,0 0-1,0 0 1,1 0 0,-1 0-1,0 1 1,1-1 0,-1 0-1,1 0 1,0 1-1,0-1 1,0 3 0,0-5-19,1 1 0,-1-1 0,0 1 0,1 0 0,-1-1 0,0 1 0,1-1 0,-1 1 0,1-1 0,-1 1 0,1-1 0,-1 1 0,1-1 0,-1 0 0,1 1 0,-1-1 0,1 0 0,0 1 0,-1-1 0,1 0 0,0 0 0,-1 0 0,1 1 0,0-1 0,-1 0 0,1 0 0,0 0 0,-1 0 0,1 0 0,0 0 0,-1 0 0,1-1 0,0 1 0,30-6 167,-22 4-112,28-7-47,-1-2 0,0-1 0,0-2 0,-1-1 0,-1-2 0,37-25-1,-54 30-109,-15 10 50,1 0 0,0 0 0,-1 0 0,1 0 0,0 0 0,1 1 0,3-2-1,-7 3 29,0 0-1,0 0 0,0-1 1,0 1-1,1 0 0,-1 0 0,0 0 1,0 0-1,0 0 0,0 0 1,0 0-1,1 0 0,-1 0 0,0 0 1,0 0-1,0 0 0,0 0 0,0 0 1,1 0-1,-1 0 0,0 0 1,0 0-1,0 0 0,0 0 0,0 0 1,1 0-1,-1 0 0,0 1 1,0-1-1,0 0 0,0 0 0,0 0 1,0 0-1,1 0 0,-1 0 1,0 0-1,0 0 0,0 1 0,0-1 1,0 0-1,0 0 0,0 0 1,0 0-1,0 0 0,0 1 0,0-1 1,0 0-1,0 0 0,0 0 1,0 0-1,0 0 0,0 1 0,0-1 1,0 0-1,0 0 0,0 0 1,-3 8-68,3-8 41,-3 6 37,0 0-1,1 0 1,-1 0 0,1 0 0,-2 10-1,4-14 12,0 0-1,0 0 1,0 0-1,0-1 0,0 1 1,0 0-1,1 0 1,-1 0-1,1 0 0,-1 0 1,1 0-1,0 0 0,0 0 1,0-1-1,0 1 1,0 0-1,0-1 0,0 1 1,0-1-1,1 1 1,-1-1-1,2 2 0,1 0 27,0 0 0,-1 0 0,2 0 0,-1 0 0,0-1 0,0 0 0,1 0 0,-1 0 0,1 0 0,0-1 0,-1 0 0,1 0 0,0 0 0,0 0 0,0-1 0,0 0 0,0 0 0,0 0 0,0-1 0,-1 1 0,1-1 0,0 0 0,6-3 0,13-6 6,-1-1-1,0-1 0,-1-1 1,-1-1-1,22-18 0,3-1-116,66-49-498,-109 83 256,0 6 180,-1 17 149,1 0-79,0-12 61,0 0 1,1 0-1,0-1 1,10 17-1,-12-24 35,1 0 0,-1 0-1,1-1 1,0 1 0,0-1 0,1 0 0,-1 0-1,1 0 1,-1 0 0,1-1 0,0 1 0,0-1-1,0 0 1,0 0 0,8 2 0,8 1 35,-1-1 1,1-1 0,0-1-1,0-1 1,25-1 0,-17-2-31,-1 0 0,1-2 0,33-10 0,-36 6 9,-1-1 0,0 0 0,40-24 0,-49 25-51,0-2 0,0 0 0,-2-1 0,1 0 0,-1-1 0,15-19 0,-26 29-12,-1 1 0,0-1 1,0 0-1,0 0 0,0 0 0,0 0 0,0 0 0,0 0 0,0 0 0,-1 0 0,1 0 0,-1 0 0,1-3 0,-1 4 5,0 1 0,-1-1 0,1 1 0,0-1 0,0 1 1,0-1-1,0 1 0,0 0 0,-1-1 0,1 1 0,0-1 0,0 1 0,-1 0 0,1-1 0,0 1 1,-1-1-1,1 1 0,0 0 0,-1-1 0,1 1 0,0 0 0,-1 0 0,0-1 0,0 1-5,-1-1 0,1 1 0,-1 0 0,1 0 1,0-1-1,-1 1 0,1 0 0,-1 1 0,1-1 0,-1 0 0,1 0 0,-2 1 0,-4 1-3,0 1 1,0-1-1,0 1 1,1 1-1,-1-1 0,1 1 1,0 0-1,-10 10 1,5-4 29,0 0 0,1 1 0,-13 18-1,20-24 3,-1 0-1,1 1 1,0-1-1,1 1 1,-1 0-1,1 0 1,0 0-1,0 0 1,-1 10-1,3-14 17,0 0 0,0 0-1,0 0 1,0 0 0,0 0-1,1 0 1,-1 0 0,0 0 0,1 0-1,0 0 1,-1-1 0,1 1 0,0 0-1,0 0 1,0 0 0,0-1-1,0 1 1,0 0 0,1-1 0,-1 1-1,0-1 1,1 0 0,0 1-1,-1-1 1,1 0 0,-1 0 0,1 0-1,0 0 1,0 0 0,0 0 0,0-1-1,3 2 1,2-1 34,-1 0 0,1-1 0,0 0-1,0 0 1,0 0 0,0 0 0,-1-1 0,11-3 0,1 1 4,304-63 282,-278 51-438,-32 10-85,26-5 0,-37 9 163,-1 1 1,1 0-1,0 0 0,-1 0 0,1 0 0,0 0 0,0 0 0,-1 0 1,1 0-1,0 0 0,-1 0 0,1 0 0,0 0 0,-1 1 0,1-1 0,0 0 1,1 1-1,-2-1 5,0 0 0,0 1 1,0-1-1,0 0 0,1 1 1,-1-1-1,0 0 0,0 1 1,0-1-1,0 0 0,0 1 1,0-1-1,0 0 0,0 1 1,0-1-1,0 0 0,0 1 1,0-1-1,0 1 0,0-1 1,0 0-1,0 1 0,0-1 1,-1 1-1,-1 3-26,0 0 1,0 0-1,-1 1 1,-3 3-1,3-4 49,-39 53 172,42-57-183,0 0 0,0 0 0,0 0 0,0 0 0,0 0 1,-1 1-1,1-1 0,0 0 0,0 0 0,0 0 0,0 0 0,0 0 0,0 0 0,0 0 0,0 1 1,-1-1-1,1 0 0,0 0 0,0 0 0,0 0 0,0 0 0,0 1 0,0-1 0,0 0 0,0 0 0,0 0 1,0 0-1,0 0 0,0 1 0,0-1 0,0 0 0,0 0 0,0 0 0,0 0 0,0 1 0,0-1 0,0 0 1,0 0-1,1 0 0,-1 0 0,0 0 0,0 0 0,0 1 0,0-1 0,0 0 0,0 0 0,0 0 1,0 0-1,1 0 0,-1 0 0,0 0 0,0 0 0,0 0 0,0 1 0,0-1 0,1 0 0,-1 0 0,0 0 1,0 0-1,0 0 0,0 0 0,0 0 0,1 0 0,-1 0 0,0 0 0,0 0 0,14-2 268,-8 0-242,10 0 37,-1-1-1,1-1 1,-1-1 0,0 0-1,24-12 1,-21 8-226,1 1 1,-1 1-1,29-8 0,-46 16 141,-1-1-1,0 1 0,0-1 0,1 1 0,-1 0 0,0-1 1,0 1-1,0-1 0,0 1 0,0 0 0,0-1 0,0 1 1,0-1-1,0 1 0,0 0 0,0-1 0,0 1 0,-1-1 1,1 1-1,0 0 0,-5 17-34,2-8 54,1-3 34,-1 0 0,1 0 0,1 0 0,-1 0 0,0 8 0,2-14-13,0 0 0,0 0 0,0 1 0,0-1 0,0 0 0,1 0 0,-1 0 0,0 0 0,0 0-1,1 0 1,-1 0 0,1 0 0,-1 0 0,1 0 0,-1 0 0,1 0 0,0 0 0,-1 0 0,1 0 0,0-1-1,0 1 1,-1 0 0,1 0 0,0-1 0,0 1 0,0-1 0,0 1 0,0-1 0,0 1 0,0-1 0,0 1-1,0-1 1,0 0 0,0 0 0,0 1 0,1-1 0,-1 0 0,0 0 0,0 0 0,2-1 0,14 0 80,1-1 0,0-1 1,23-7-1,-10 3-170,5-2 106,-1 0 1,-1-3-1,39-17 0,-56 21-40,-1-1 0,0 0-1,-1-1 1,0-1 0,0 0 0,-1-1 0,-1-1-1,15-17 1,-9 5-33,-1-1 0,26-53 0,20-62 68,-59 129-35,-1 2-8,3-6-293,-8 15 131,-4 8 59,-4 7 99,0 0-1,2 1 0,0 0 0,-8 25 1,8-19 7,-8 20 65,-10 51 0,20-70-6,1 0-1,2 1 1,0 0-1,1 25 1,2-41-14,-1-1-1,1 1 1,1 0 0,-1 0 0,1-1 0,0 1 0,1-1 0,-1 0 0,1 1 0,1-1 0,-1-1 0,5 7 0,-4-8-72,0 1 0,0-1 0,0 0 0,0-1 0,1 1 0,0-1 0,0 0 0,0 0 0,0 0 0,0 0 0,0-1 0,1 0 0,-1 0 1,9 1-1,-1-1-787,1-1 0,0-1 1,-1 0-1,1 0 0,-1-1 1,1-1-1,24-7 1,-6 1-780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3:21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20 7040,'-32'-12'6432,"45"16"-5248,11-4 991,7 5-1247,14-5-192,5 3-416,21-6-320,6 3 0,12-5-1984,-4 10 1089,-3-14-6113,-14 1 3872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3:49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0 483 3552,'0'0'5978,"14"12"-3999,-6-11-1695,0 0 1,0 0-1,0 0 0,-1-1 1,1 0-1,0 0 1,0-1-1,0 0 0,-1-1 1,1 1-1,11-5 0,-9 2-143,-1-1-1,0 0 0,0 0 1,0-1-1,-1 0 1,1 0-1,13-15 0,-7 4-95,-1-1 0,0 0 1,-2-1-1,0 0 0,-1-1 0,-1-1 0,11-31 0,-2-1 319,-3-2 1,11-63-1,-25 108-325,0 1-85,-4 13-235,-1 9 196,1-1-1,-2 20 0,0 4 50,-13 209 431,15-192-316,-11 136 391,5-117-314,3 2 1,4 89-1,3-12 233,-3-85-15,1-66-172,-1 8 102,-2-6-288,0 0-1,-1 0 0,0 0 0,0-1 0,1 1 0,-8 1 0,-7 3 23,7 0-72,0-1 0,1-1 0,-1 0 0,-1-1 0,1 0 0,-1 0 0,-22 1 0,22 2-2,8-2-20,5-2 250,97-9 728,-67 4-895,0 1-1,36 2 1,0 3 193,-35-2-2488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3:52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1 186 3136,'0'0'7557,"13"8"-6368,-1-6-938,-1 0-1,1 0 1,-1-1 0,1 0-1,0-1 1,12-2-1,9 1-68,42 2 318,-6 0 280,101-10-1,-38-6-710,216 4 1,-157 9 241,-2 0 460,273 0 210,-261-10-784,47 0 172,-169 14-315,42-1 62,-78-3 17,375-5 1,-10 10 381,-48-2-449,-149-3-85,11 0 204,-106 6-45,318 1 2,-56-10 200,-287 5-198,8 5 8,6-1 80,-105-4-222,0-1 0,1 1 0,-1 0-1,0 0 1,1 0 0,-1-1 0,0 1 0,1 0 0,-1 0 0,0-1 0,0 1 0,1 0 0,-1 0 0,0-1 0,0 1 0,1-1 0,-1 1 0,0 0 0,0-1 0,0 1-1,0 0 1,0-1 0,0 1 0,0 0 0,1-1 0,-1 1 0,0-1 0,0 1 0,0 0 0,-1-1 0,1 1 0,0-1 0,0 1 0,0 0 0,0-1 0,0-2-59,-1 2 42,1 1 0,-1-1-1,1 1 1,0 0 0,-1-1 0,1 1-1,-1 0 1,1 0 0,-1-1 0,1 1 0,-1 0-1,1 0 1,-1 0 0,1-1 0,-1 1-1,1 0 1,-1 0 0,1 0 0,-1 0 0,1 0-1,-1 0 1,1 0 0,-1 0 0,-7-1 9,-9-6-2,13 5 2,1 1 0,-1-1 0,1 0 1,-8-1-1,1 0 27,0 0 0,1-1-1,-13-6 1,-20-9 149,-6 4-303,33 11 120,0-1 0,0 0 1,0-1-1,-14-9 0,28 15-1,1 0 0,-1 0 0,1-1 0,-1 1 0,1 0 0,-1 0 1,1-1-1,0 1 0,-1 0 0,1-1 0,-1 1 0,1-1 0,0 1 0,-1-1 0,1 1 0,0 0 0,0-1 0,-1 1 0,1-1 0,0 0 0,0 0-1,1 1-1,-1 0 0,1-1 0,-1 1 1,1-1-1,-1 1 0,1 0 0,-1-1 1,1 1-1,-1 0 0,1-1 0,0 1 1,-1 0-1,1 0 0,-1 0 0,1 0 1,0-1-1,1 1 0,5-1-6,1 1-1,0 0 1,-1 0 0,10 1 0,11 0-59,-7 0 31,0 2 0,35 7 0,-49-9 45,49 19-19,-51-19-8,0 1 1,0 0-1,0 1 0,0-1 0,0 1 0,7 5 0,-11-7 11,0 0 1,0 0-1,0 0 0,0 0 1,0 0-1,0 0 0,0 0 1,0 1-1,0-1 1,0 0-1,-1 1 0,1-1 1,-1 0-1,1 1 0,-1-1 1,1 1-1,-1-1 0,0 1 1,0-1-1,1 1 1,-1-1-1,0 1 0,-1-1 1,1 1-1,0 1 0,-3 6 27,0-1-1,0 1 1,-1-1-1,0 0 1,0 0-1,-1 0 1,0 0-1,-6 6 1,-8 8 44,-27 23 1,13-13-122,2 1-5611,26-26 3653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3:55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50 194 2560,'-3'1'220,"0"0"1,1 1-1,-1-1 0,1 1 1,-1 0-1,1 0 0,0 0 1,0 0-1,0 0 0,0 1 1,0-1-1,0 0 0,0 1 0,1 0 1,-2 3-1,-11 14 6047,14-25-4758,1 2-1403,-1 1 1,1 0-1,0-1 0,0 1 1,-1 0-1,2 0 1,-1 0-1,3-4 0,3-8 89,-1 3-100,0 0 0,1 0 0,0 1 1,1 0-1,0 0 0,1 1 0,0 0 0,16-13 1,2 1 267,59-31 1,-77 47-379,-1 1 0,1 0 1,-1 0-1,1 1 0,0 1 0,0-1 0,1 1 1,-1 1-1,0 0 0,1 0 0,-1 1 1,13 1-1,-13 0 30,-1 0 1,0 1-1,0 0 1,12 4-1,-17-4-31,1 0 0,0 0 0,0 0-1,-1 1 1,1-1 0,-1 1 0,0 0-1,0 0 1,0 0 0,4 5 0,-4-3 31,0 0 1,0 1-1,-1-1 1,1 0 0,-1 1-1,-1 0 1,1-1 0,-1 1-1,0 0 1,0 0 0,0 0-1,-1 7 1,-1 10 55,-7 41 0,7-55-75,-5 24 34,-2 0 0,-1-1 0,-1 0 0,-2 0 0,-1-1 0,-2-1 0,-31 49 0,-50 78 261,-12 17 138,97-156-269,-1-1 0,0-1 0,-2 0 0,0 0 0,-21 17 0,28-27 21,6-5-139,1-1 1,-1 1-1,0 0 0,0-1 0,0 1 0,0 0 0,1-1 0,-1 1 0,0-1 0,0 0 0,0 1 0,0-1 1,0 0-1,0 1 0,0-1 0,0 0 0,0 0 0,-2 0 0,17-6 27,11-1 2,0 2 0,0 0 0,1 2 0,0 1 0,-1 1 0,1 1 0,0 1 0,0 1 0,35 8 0,-43-5-151,33 14 0,-26-8 197,-9-8-83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3:57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6 3328,'6'-5'6664,"-5"5"-6502,1 11 2108,-5 24-2201,3-31 622,-9 69 917,4-44-1045,2 1 0,0 0 1,3 35-1,2 106 558,-3-91-226,1-79-963,0-1 0,0 0 1,0 0-1,0 1 0,0-1 1,0 0-1,0 0 0,0 0 1,0 1-1,-1-1 0,1 0 0,0 0 1,0 0-1,0 1 0,0-1 1,0 0-1,-1 0 0,1 0 1,0 0-1,0 0 0,0 1 1,0-1-1,-1 0 0,1 0 0,0 0 1,0 0-1,0 0 0,-1 0 1,1 0-1,0 0 0,0 0 1,-1 0-1,1 0 0,0 0 1,0 0-1,0 0 0,-1 0 0,1 0 1,0 0-1,0 0 0,-1 0 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3:57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52 7456,'-28'-7'6698,"32"5"-6451,0 1 0,-1 0 0,1 0 0,0 0 0,0 0 0,0 1 0,0 0 0,-1-1 0,1 1 0,0 1 0,5 0 0,10 0 272,32-4 491,65-12 1,-19 3-808,-27 6-888,0 3 1,121 10-1,-156-5-4685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3:58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1 335 3808,'10'-8'10916,"-6"26"-10158,0-3-534,22 120 1205,-3-6-126,-14-75-606,-9-53-645,0 0 0,0 0 0,0 0-1,0 0 1,1 0 0,-1-1-1,0 1 1,1 0 0,-1 0-1,0 0 1,1 0 0,0 1 0,0-2-36,-1 0 0,0 0 0,0 0 0,0 0 0,1 0 0,-1 0 1,0 0-1,0 0 0,0 0 0,1 0 0,-1 0 0,0 0 0,0 0 1,0 0-1,0 0 0,1 0 0,-1-1 0,0 1 0,0 0 0,0 0 0,0 0 1,1 0-1,-1 0 0,0 0 0,0-1 0,0 1 0,0 0 0,0 0 1,0 0-1,1 0 0,-1-1 0,0 1 0,0 0 0,0 0 0,0-1 1,11-27 738,-8 17-646,13-32 80,12-59 0,-18 55-146,3-58 0,5-28-246,9 30 40,-23 92 107,1 0 0,0 0 0,0 0 0,1 1 0,0 0 0,12-15 0,-16 22 45,0 1 0,1 0 0,-1 0 0,0 0 0,0 0-1,1 1 1,-1-1 0,1 1 0,0-1 0,-1 1 0,1 0-1,0 0 1,0 0 0,0 0 0,5 0 0,-3 0 10,0 1 1,-1 1 0,1-1-1,0 1 1,-1 0 0,1 0-1,0 0 1,-1 0-1,6 3 1,6 4 95,0 1 0,0 1-1,-1 0 1,15 14 0,-27-22-67,41 36 140,-28-23-9,1-1 0,31 21 1,-47-34-164,0-1 1,0 1-1,1-1 1,-1 1 0,0-1-1,0 1 1,1-1-1,-1 0 1,0 1 0,0-1-1,1 0 1,-1 0-1,0 0 1,1 0 0,-1 0-1,0-1 1,1 1-1,-1 0 1,0 0-1,0-1 1,1 1 0,-1-1-1,1 0 1,0 0-167,-1 0 1,0 0 0,0 0-1,0 1 1,0-1 0,0 0-1,0-1 1,-1 1 0,1 0-1,0 0 1,0 0-1,-1 0 1,1-1 0,-1 1-1,1 0 1,-1-1 0,0 1-1,1 0 1,-1-1 0,0 1-1,0-3 1,0-11-5106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39 5984,'-4'-4'658,"4"3"-497,-1 0 1,0 1-1,1-1 1,-1 1-1,1-1 1,-1 0-1,1 1 0,-1-1 1,1 0-1,0 1 1,-1-1-1,1 0 1,0 0-1,-1 1 1,1-1-1,0 0 0,0 0 1,0 0-1,0 1 1,0-1-1,0 0 1,0 0-1,0 0 1,0 1-1,0-1 0,0 0 1,1-1-1,-10 6 3477,-32 36-636,38-38-2872,-1 1-1,1 0 1,0 0 0,0 0-1,1 0 1,-1 0-1,0 1 1,1-1 0,0 1-1,0 0 1,0 0 0,0 0-1,1 0 1,-1 0-1,1 0 1,0 0 0,1 0-1,-2 5 1,2-4-58,1-1 1,-1 1-1,1-1 0,0 1 1,0-1-1,0 1 0,0-1 1,1 0-1,0 1 0,0-1 1,0 0-1,0 0 1,0-1-1,1 1 0,0 0 1,0-1-1,4 5 0,-5-6-34,0 0 0,1 0-1,-1 0 1,0 0 0,1-1-1,-1 1 1,1-1 0,0 1-1,0-1 1,-1 0 0,1 0-1,0 0 1,0 0 0,0-1 0,0 1-1,0-1 1,0 0 0,0 0-1,0 0 1,0 0 0,0 0-1,0-1 1,0 1 0,-1-1-1,1 0 1,0 0 0,0 0-1,0 0 1,-1 0 0,5-3-1,-1 0-8,1 0 0,-1-1 0,0 0 0,0 0 0,0-1-1,-1 1 1,1-1 0,-2 0 0,1-1 0,-1 1 0,1-1 0,-2 0 0,1 0-1,-1 0 1,0-1 0,2-8 0,-4 11-56,0 0 1,-1 0-1,1-1 0,-1 1 1,0 0-1,-1 0 0,1-1 1,-1 1-1,0 0 0,0 0 1,-1 0-1,1 0 0,-1 0 1,0 0-1,-4-5 0,5 8-14,0 1-1,-1-1 1,1 1-1,-1-1 0,1 1 1,-1 0-1,0-1 1,1 1-1,-1 0 1,0 0-1,0 0 1,0 1-1,-4-2 0,5 1 4,0 1-1,-1-1 1,1 1-1,0 0 1,-1 0-1,1-1 0,-1 1 1,1 0-1,-1 0 1,1 0-1,0 1 1,-1-1-1,1 0 0,-1 0 1,1 1-1,0-1 1,-1 1-1,1-1 1,0 1-1,-2 0 0,0 2-549,0-1-1,0 1 1,1-1-1,-1 1 1,1 0-1,-1 0 1,1 0-1,0 1 1,0-1-1,0 0 1,1 1-1,-1-1 0,1 1 1,0-1-1,0 1 1,-1 6-1,2 4-2941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3:59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6656,'14'-12'9685,"-14"17"-8320,3 3-1146,-1 1 0,-1-1 0,0 1 1,0-1-1,0 13 0,-6 47 253,1-29-46,-6 133 673,10-124-612,1-17-4723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4:10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1248,'5'11'4432,"-1"17"-635,-9-25-3121,5-3-674,0 0-1,0 0 1,0 0 0,0 0-1,0 0 1,0 0-1,0 0 1,0 0 0,0 0-1,0 0 1,0 0-1,0 0 1,0 0 0,0 0-1,0 0 1,0 0-1,1 0 1,-1 0 0,0 0-1,0 0 1,0 0-1,0 0 1,0 0 0,0 0-1,0 0 1,0 0-1,0 0 1,0 0 0,0 1-1,0-1 1,0 0-1,0 0 1,0 0 0,0 0-1,0 0 1,0 0-1,0 0 1,0 0 0,0 0-1,0 0 1,0 0-1,0 0 1,0 0 0,0 0-1,0 0 1,0 1-1,0-1 1,0 0 0,0 0-1,0 0 1,0 0-1,0 0 1,0 0 0,0 0-1,0 0 1,0 0-1,0 0 1,0 0 0,0 0-1,0 0 1,0 0 0,0 0-1,0 0 1,0 0 168,1 5-125,-1-1 0,1 0 0,0 0 0,0 0 0,1 0 0,-1 0 0,1 0 0,0 0 0,0-1 0,0 1 0,0 0 0,0-1 0,6 6 0,-1-2 8,-1-1 1,0 1 0,-1 1-1,1 0 1,6 12 0,14 20-227,3 2 116,-19-27 104,18 23 0,-6-16 11,0-1 0,2-1 0,38 26 0,83 42-11,-57-37 10,72 40-232,93 61 286,-32 10-14,-68-48 174,-93-75-191,2-2-1,70 29 1,-68-36 3,115 75 1,-7 32 15,-32-23-38,128 70 104,-192-139-94,384 248 135,-310-181-179,172 117 282,-23-55 6,-116-47-181,-4 16 4,61 28 140,16-18-55,-5 18 17,-191-126-37,-16-16-20,86 41 0,-22-12-144,-67-37 33,-26-14-99,0 0-1,27 20 1,-6 2-5,45 46 0,-22-15-91,-37-39 267,-17-16-136,0-1 0,0 1 0,7 9 0,-6-7 12,0-1 0,1 1 1,0-1-1,13 9 0,-3-2-100,-15-11 115,0-1 0,0 0 0,0 1 0,0-1 0,1 0 0,-1 0 1,0-1-1,1 1 0,-1 0 0,1-1 0,-1 1 0,1-1 0,3 0 0,2 3-375,0-2 1641,-8-1-1267,0-1 1,0 0-1,0 1 0,0-1 1,0 1-1,0-1 1,0 1-1,0-1 0,0 0 1,0 1-1,0-1 0,-1 1 1,1-1-1,0 1 1,0-1-1,-1 1 0,1-1 1,0 1-1,-1-1 0,1 1 1,-1-1-1,-5-9-3,1 0 0,0 0 0,1 0 0,-5-16 0,7 16 29,-2 0 0,1 1-1,-1-1 1,-8-13 0,6 12-119,0-2 84,1 0 1,0-1 0,1 1-1,-3-22 1,0 6-21,1-7-76,3 20 82,0 1 1,-9-26-1,-1 4-145,4 11 25,-17-37 0,23 58 97,0 0 1,-1 0 0,1 1-1,-1-1 1,0 1 0,0 0-1,0 0 1,-1 1 0,1-1-1,-8-3 1,-5-2 93,-30-13 1,35 18-49,-33-12-338,45 16 285,0 0-1,-1 0 0,1 0 0,0-1 1,-1 1-1,1 0 0,0 0 0,-1 0 1,1 0-1,-1 0 0,1 0 0,0 0 1,-1-1-1,1 1 0,0 0 0,-1 0 1,1 1-1,-1-1 0,1 0 0,0 0 1,-1 0-1,1 0 0,0 0 0,-1 0 1,4 8-195,21 17 224,-14-15 10,7 12-16,0 1 0,-1 1-1,18 37 1,-14-24-67,51 101 16,8 14 62,-22-47 262,-55-101-273,0 1 0,0-1 0,-1 0-1,1 1 1,-1-1 0,0 1 0,0-1-1,-1 1 1,1 5 0,-1-8 81,-5 10 480,-1-9-499,0 0 0,0 0-1,0-1 1,0 0 0,0 0-1,-13 3 1,-2 0 114,-65 18-35,56-16-74,1 1 0,-41 16 0,48-11-87,20-11-2,1-1-1,-1 0 1,0 1-1,0-1 0,0 0 1,1 0-1,-1 0 1,0-1-1,-1 1 1,1 0-1,0-1 1,0 1-1,0-1 1,0 0-1,0 0 0,0 1 1,-1-2-1,-3 1 1,6 0-60,0 0 0,0 0 0,0 0 0,0 0 0,-1 0 0,1-1 0,9-17-6332,-7 16 5835,11-11-1371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4:15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1 245 2912,'5'-1'6901,"21"-27"-5408,-10 8-924,-5 7-332,-1 0 1,1 0 0,1 2-1,0-1 1,24-16 0,3 1-27,-29 19-214,1 0 0,0 0 1,1 1-1,18-7 0,-9 6-9,0 2-1,0 0 0,1 1 1,0 2-1,0 0 1,0 1-1,0 1 0,0 1 1,0 2-1,29 4 1,-45-5-25,0 0 1,-1 1-1,1-1 1,-1 1 0,11 5-1,-15-6 42,0 0 0,1 0 0,-1 0 0,0 0 0,0 0 0,0 0 0,0 0 0,0 0 0,0 1 0,0-1 0,0 0 0,0 1 0,0-1-1,-1 0 1,1 1 0,-1-1 0,1 1 0,-1-1 0,1 1 0,-1-1 0,0 1 0,0-1 0,0 1 0,0 0 0,0-1 0,0 1 0,-1 2 0,-1 4 44,-1 0-1,-1 0 1,1-1 0,-1 1 0,0-1 0,-1 1 0,0-1 0,0-1 0,-7 8 0,0 1 38,-180 205 818,116-138-525,73-80-371,1 1 1,0 0-1,-1 0 1,1 0 0,0 0-1,0 0 1,1 1-1,-1-1 1,-1 5-1,3-6-1,0-1 0,0 0-1,0 1 1,0-1-1,0 0 1,0 1 0,0-1-1,0 0 1,0 1 0,1-1-1,-1 0 1,1 0 0,-1 1-1,1-1 1,-1 0 0,1 0-1,0 0 1,-1 0-1,1 1 1,0-1 0,0 0-1,0-1 1,0 1 0,0 0-1,0 0 1,0 0 0,2 0-1,4 3-11,1 0 0,-1-1 0,1-1-1,0 1 1,0-1 0,0 0 0,11 0 0,-3 1-69,1 0-3,1 2 1,-1 0 0,0 0 0,0 2-1,0 0 1,-1 1 0,0 1-1,24 17 1,-37-24 86,-1 0-1,1 0 0,-1 1 0,1-1 1,-1 0-1,0 1 0,0 0 1,0-1-1,0 1 0,-1 0 0,1 0 1,-1 0-1,1 0 0,-1 1 1,0-1-1,0 0 0,-1 0 0,1 1 1,-1-1-1,1 0 0,-1 1 1,0-1-1,0 0 0,-1 1 0,1-1 1,-1 0-1,-1 6 0,-3 3 81,0-1 1,-1 0-1,-1-1 0,0 1 1,0-2-1,-1 1 0,-10 10 0,-5 2 331,-40 30 0,56-47-333,0 0 0,-1 0 0,1-1 0,-1 0 0,0 0 0,0-1 0,0 0 1,0-1-1,-1 1 0,-8 0 0,9-2-43,1-1-1,0 0 1,-1 0-1,1-1 1,0 0 0,0 0-1,0-1 1,0 0-1,0 0 1,0 0 0,0-1-1,-7-4 1,1 2-249,-8-4-734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4:17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15 2400,'11'-14'7646,"-10"15"-7443,1 12 1926,-4 22-2296,0-22 665,-44 405 1813,43-398-2153,-17 108 424,20-99 91,1-14 45,-1-13-1000,13-25-6982,-3 10 4373,-2 0 977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4:17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0 2816,'-24'3'9083,"72"-3"-6513,105-1-872,-74 2-1354,163 8-88,-234-8-515,78 5 618,-49-5-4496,-32-1 2063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4:19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5 287 4160,'-4'-17'1333,"4"17"-1317,-1 0 0,1 0 0,0 0 0,0 0 0,0 0 0,0-1 0,0 1 0,0 0 0,0 0 0,0 0 0,0 0 0,0-1 0,0 1 0,0 0 0,0 0 0,0 0 0,0-1 0,0 1 0,0 0 0,0 0 0,0 0 0,0 0 0,0-1 0,1 1 0,-1 0 0,0 0 0,0 0 0,0 0 0,0 0 0,0 0 0,0-1 0,5-6-36,6-4 4346,-10 20-3635,0 2-386,0 0-1,3 15 0,3 18 122,-1 47 551,2 69 1006,-8-151-1831,1 1 0,3 13 0,-3-14 259,1 0 1,0 15-1,1-28-93,-1-1-1,1 1 0,-1 0 1,0-1-1,4-9 0,26-133 147,-13 21-566,-3 13 23,-12 90 14,0 2-26,0 0 1,1 0 0,1 0-1,15-34 1,-11 33-7,-6 14 25,0-1 0,0 1 0,1 0 0,6-10 0,-9 16 53,1 0 0,-1 0 0,0-1 0,0 1 0,1 1 0,-1-1 0,1 0 0,0 1 0,0-1 0,-1 1-1,1 0 1,0 0 0,0 0 0,0 0 0,0 0 0,0 1 0,3-1 0,2 1-1,-1 0 0,0 1 0,0-1 0,0 1 0,0 1 0,0-1 0,0 1-1,0 1 1,0-1 0,11 7 0,4 3 17,35 27 0,-13-9 310,15 14 199,-58-44-493,0 1 0,-1-1 0,1 0 0,0 1 0,0-1 0,0 0 0,0 1 0,0-1 0,0 0 0,0 0 0,0 0-1,0 0 1,0 0 0,-1 0 0,1 0 0,0 0 0,0 0 0,0 0 0,0-1 0,0 1 0,0 0 0,0-1 0,0 1 0,0 0-1,-1-1 1,1 1 0,1-2 0,1-1-329,0 0-1,-1 0 1,0 0-1,1 0 1,2-6-1,6-7-2145,1 8 942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4:20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71 162 2720,'-7'3'475,"-14"-3"8488,21 0-8873,9-15 1519,15-13-501,-7 15-845,-1 1 0,2 1 0,0 0 0,0 1 0,30-11 0,-18 10-119,1 1 0,59-10 0,-86 19-157,0 1 0,-1-1-1,1 1 1,0 0-1,0 0 1,-1 0-1,1 1 1,0-1-1,7 3 1,-10-3 13,0 1 0,0 0 1,1-1-1,-1 1 0,0 0 0,0 0 1,0 0-1,0 0 0,-1-1 0,1 1 0,0 1 1,0-1-1,-1 0 0,1 0 0,0 0 0,-1 0 1,1 0-1,-1 1 0,1-1 0,-1 0 0,0 0 1,0 1-1,1-1 0,-1 0 0,0 1 0,0-1 1,0 0-1,0 1 0,-1-1 0,1 3 0,-2 6-4,0 0 0,-1 0 0,0 0 0,-1 0 0,0-1 0,-9 18 0,-3-2 29,-20 25 0,21-32 9,-1 1 1,-1-2 0,-36 29-1,-64 35 213,21-15-126,90-62 74,4-4-139,1 1 1,-1 0 0,1 0 0,-1 0 0,1 0 0,0 0 0,0 0 0,-1 1-1,1-1 1,0 0 0,0 1 0,0-1 0,0 0 0,0 1 0,-1 2-1,3-3-42,-1-1 0,0 0 0,0 1 0,0-1 0,1 0 0,-1 1 0,0-1-1,1 0 1,-1 0 0,0 0 0,1 1 0,-1-1 0,0 0 0,1 0 0,-1 0 0,0 0-1,1 0 1,-1 1 0,1-1 0,-1 0 0,0 0 0,1 0 0,-1 0 0,1 0-1,-1 0 1,0 0 0,1-1 0,15 1 122,-14-1-117,67-3 205,1 3 0,71 7 0,-14 4-98,-75-8-3084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4:24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502 6 2080,'30'-5'9508,"-34"10"-9635,-2 0 308,-1 1 1,0-2-1,0 1 0,0-1 1,0 0-1,0-1 0,-16 6 0,-10 5 230,5 0-167,2 2-1,0 1 0,1 2 1,1 0-1,1 1 0,-41 45 0,41-36-146,1 1 0,1 1-1,1 1 1,2 0-1,-18 46 1,9-20 31,14-30 152,-11 33 0,21-43-1676,5-15 148,5-7-1276,5-5 615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4:24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50 736,'-7'-20'425,"4"-10"6926,26 46-5421,-18-11-1683,8 9 117,1 0 0,20 16 0,100 56 776,-99-65-984,49 25 176,25 15-2,-94-52-186,0 2 0,-1 0 0,0 1-1,22 23 1,-26-23-47,0 0 0,-1 0 0,0 0 0,-1 1 1,0 1-1,-1 0 0,-1-1 0,0 2 0,5 16 0,-6-9 14,-1 0 0,0 0 0,-2 1 0,-1-1 0,0 1-1,-2-1 1,-1 0 0,0 1 0,-9 35 0,4-36-390,-1-1 0,-17 35 0,21-49-482,1-2 289,1 0-1,0 0 1,-4 10-1,6-14 112,-1 1 0,1-1-1,0 1 1,0-1 0,0 1-1,0-1 1,0 1 0,0-1-1,0 1 1,0-1 0,1 3-1,6 7-1920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4:25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0 3072,'4'9'4565,"-4"-8"-4239,1 0 0,-1 0 0,0-1 0,-1 1 0,1 0 0,0 0 0,0 1 0,-2 29 653,1-22-337,-31 294 3353,32-300-3907,0 1-1,-1-1 1,2 1 0,-1-1 0,0 1-1,1-1 1,-1 1 0,2 3 0,-1-5-315,0-1 0,0 1 0,0 0 0,0 0 0,0-1 0,0 1 1,0-1-1,0 1 0,1-1 0,-1 0 0,0 1 0,1-1 1,-1 0-1,1 0 0,0 0 0,3 1 0,16 7-2199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19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1017 3648,'0'0'1173,"-8"0"576,30-8 1531,-18 7-3003,-1 0-1,1 0 1,-1 0-1,1 0 0,-1-1 1,0 1-1,0-1 1,0 0-1,0 0 1,0 0-1,4-5 0,3-2 399,15-21 0,-3 4-227,92-106 151,-91 105-574,-9 10-28,0 0 1,-1 0-1,-1-1 0,-1-1 1,0 0-1,-2 0 0,11-29 1,-20 48-15,0 0 0,0 0 0,0-1 0,0 1 0,0 0 0,1 0 0,-1 0 0,0-1 0,0 1 0,0 0 0,0 0 0,0 0 0,0-1 0,0 1 0,0 0 0,0 0 0,0-1 1,0 1-1,0 0 0,0 0 0,0 0 0,0-1 0,0 1 0,0 0 0,-1 0 0,1 0 0,0-1 0,0 1 0,0 0 0,0 0 0,0 0 0,0-1 0,-1 1 0,-3 8-537,-10 36 41,8-25 664,-4 20 1,8-32-119,1 0 0,1-1-1,-1 1 1,1 0 0,0 0 0,1-1 0,1 8 0,2 7 159,1-1 0,0 0 0,2 0 0,13 28 0,-19-45-133,1 0 0,0-1 0,0 1 0,0 0 0,1-1 0,-1 1 0,0-1 0,1 1 0,0-1 0,-1 0 0,1 0 0,0-1 0,6 4 0,-7-5-7,0 1 1,0 0 0,0-1-1,0 1 1,0-1 0,0 0-1,0 0 1,1 0 0,-1 0 0,0 0-1,0 0 1,0-1 0,0 1-1,0 0 1,1-1 0,-1 0-1,0 0 1,0 1 0,0-1-1,-1 0 1,1-1 0,3-1-1,14-14 60,0-1-1,-2-1 0,0 0 0,-2-1 1,0-1-1,19-33 0,-31 48-287,1 0 0,1 1 0,-1 0 0,1-1 0,0 2 0,0-1 0,8-6 0,-12 11 149,0 0 1,-1-1-1,1 1 0,-1-1 0,1 1 0,0 0 0,-1 0 1,1-1-1,0 1 0,-1 0 0,1 0 0,0 0 0,0 0 1,-1 0-1,1 0 0,0 0 0,-1 0 0,1 0 0,0 0 1,0 0-1,-1 0 0,1 0 0,1 1 0,-1 0-7,1 0 1,-1 0-1,0 0 0,1 0 0,-1 0 0,0 0 0,0 0 0,0 0 0,2 3 1,0 1 53,0 0 1,0-1 0,-1 1-1,0 0 1,2 8 0,-2-6 11,-1 1 0,0 0 1,0 0-1,-1-1 1,0 1-1,-1 0 0,0 8 1,-14 51 535,12-57-425,3-9-100,-1 0 1,1 1-1,-1-1 0,1 0 0,-1 1 0,0-1 1,0 0-1,0 0 0,0 1 0,0-1 1,0 0-1,0 0 0,0 0 0,0 0 0,0 0 1,0-1-1,-1 1 0,1 0 0,0 0 1,-1-1-1,1 1 0,0-1 0,-1 1 0,1-1 1,-1 0-1,1 0 0,-1 1 0,1-1 1,0 0-1,-1 0 0,1 0 0,-1-1 0,1 1 1,-1 0-1,-1-1 0,-5-1-37,-1 0 0,1 0 0,0-1-1,-11-5 1,19 8-18,-1-1-27,1 1 0,-1-1 0,1 1 0,-1 0-1,1-1 1,-1 1 0,0 0 0,1 0-1,-1 0 1,1-1 0,-1 1 0,0 0-1,1 0 1,-1 0 0,0 0 0,1 0 0,-1 0-1,0 0 1,1 0 0,-1 0 0,0 0-1,1 1 1,-1-1 0,1 0 0,-1 0-1,0 1 1,0-1 0,1 1 19,0 0 1,0-1-1,0 1 0,1-1 0,-1 1 1,0-1-1,0 1 0,1-1 0,-1 1 1,0-1-1,1 1 0,-1-1 0,0 1 1,1-1-1,-1 1 0,1-1 0,-1 0 1,0 1-1,1-1 0,-1 0 0,1 1 1,0-1-1,-1 0 0,1 0 1,-1 1-1,1-1 0,-1 0 0,1 0 1,0 0-1,6 2 34,-1 0 0,0-1 0,0 0 0,1 0 0,-1 0 0,1-1 0,-1 0 0,1 0 0,-1 0 0,11-3 0,6-2 76,35-14 0,-23 7 45,120-40 461,-114 36-480,65-36-1,-72 35-403,-35 17-96,-1 1 328,1-1 0,0 1 0,0-1 0,0 1 0,0 0 0,0 0 0,0-1 0,0 1 0,-1 2 0,-4 3-14,0 1 1,1-1-1,0 1 0,0 1 1,1-1-1,-7 16 0,10-20 64,0 1-1,0-1 1,0 0-1,0 1 1,1-1-1,-1 1 0,1 0 1,0-1-1,0 1 1,1-1-1,-1 1 1,1-1-1,0 1 1,0-1-1,0 1 0,0-1 1,0 0-1,1 0 1,3 6-1,-3-6 61,-1 0 1,1-1-1,0 0 0,1 1 0,-1-1 1,0 0-1,1 0 0,-1 0 1,1 0-1,-1-1 0,1 1 0,0-1 1,0 1-1,0-1 0,0 0 0,0 0 1,0-1-1,0 1 0,0 0 0,0-1 1,0 0-1,0 0 0,1 0 1,-1 0-1,0 0 0,0-1 0,0 1 1,0-1-1,0 0 0,0 0 0,0 0 1,0 0-1,0-1 0,0 1 0,-1-1 1,1 0-1,-1 1 0,1-1 1,2-3-1,-1 0-23,1-1 0,-1 0-1,0 0 1,-1-1 0,0 1 0,0-1 0,0 0 0,-1 0 0,1 0 0,-2 0-1,1 0 1,-1 0 0,0-1 0,-1 1 0,1 0 0,-2-1 0,1 1 0,-2-10-1,1 16-66,1-1 0,0 0-1,-1 1 1,0-1-1,1 0 1,-1 1 0,0-1-1,0 1 1,0-1-1,0 1 1,0-1-1,0 1 1,0 0 0,-1 0-1,1-1 1,0 1-1,-1 0 1,1 0 0,-1 0-1,1 1 1,-1-1-1,-1-1 1,0 1-17,1 0 1,-1 1-1,0-1 1,1 0-1,-1 1 0,0 0 1,1-1-1,-1 1 0,0 0 1,1 0-1,-1 1 1,0-1-1,0 1 0,-2 0 1,25-3-98,-4 1 205,0 0 1,31-8-1,-33 4 45,0-1 1,-1-1-1,0 0 1,0-1-1,-1 0 1,0-1-1,15-14 1,66-77 55,-31 22 124,73-122 0,-107 150-328,29-67 0,-54 110-17,-1-1 0,1 1 1,-1-1-1,-1 1 0,1-1 1,-1 0-1,-1-14 0,1 21 28,-1 0 0,0 0-1,0 1 1,0-1-1,0 0 1,-1 0-1,1 0 1,0 0-1,0 0 1,0 1-1,-1-1 1,1 0 0,0 0-1,-1 0 1,1 1-1,-1-1 1,0-1-1,1 2 11,-1 0 0,1 0 0,0 0 0,-1-1 0,1 1 0,-1 0-1,1 0 1,-1 0 0,1 0 0,0 0 0,-1 0 0,1 0 0,-1 0 0,1 0 0,-1 0-1,1 0 1,0 0 0,-1 0 0,1 0 0,-1 0 0,1 1 0,0-1 0,-1 0 0,0 0-1,-3 3-150,-1 1-1,0-1 1,1 0-1,-6 7 0,3-4 142,-5 6 9,0 1 1,0 1-1,1 0 1,1 0-1,-16 30 1,-31 83 111,56-127-83,-27 67 182,3 2 0,-31 138 0,53-191-118,1 0-1,1 0 1,0 0 0,1 0-1,1 0 1,4 26-1,-4-37-24,0 0-1,1 0 1,-1 0 0,1 0-1,1 0 1,-1-1-1,1 1 1,-1-1-1,1 0 1,6 7-1,-6-8 12,0-1 1,0 1-1,0-1 0,1 0 0,-1 0 1,1 0-1,-1 0 0,1-1 0,0 1 0,0-1 1,-1 0-1,1 0 0,0 0 0,0-1 1,6 1-1,10-1 44,0 0 0,-1-2 1,1 0-1,-1-1 0,21-7 0,94-34-80,-91 28 7,-31 12-780,-14 5 696,0 1-1,1 0 0,-1 0 1,1 0-1,-1 0 0,1 0 0,0 0 1,-1 3-1,-2 2-50,0-1 74,2-3 13,1-1 0,-1 0 0,1 1 0,0-1 0,0 1 0,-2 4 0,3-6 33,0 1 0,0-1 0,0 0 0,0 1 0,0-1-1,0 0 1,1 1 0,-1-1 0,0 0 0,1 0 0,-1 1 0,1-1-1,-1 0 1,1 0 0,0 0 0,0 0 0,-1 0 0,2 1-1,1 2 38,0-1 0,0-1 0,0 1 0,0 0 0,0-1 0,1 1 0,-1-1 0,1 0 0,-1 0 0,1-1 0,0 1-1,0-1 1,0 1 0,4-1 0,-6 0 4,1-1-1,-1 1 0,1-1 0,-1 0 1,0 0-1,1 0 0,-1 0 0,1-1 1,-1 1-1,0-1 0,1 1 1,-1-1-1,0 0 0,0 0 0,0 0 1,1 0-1,-1 0 0,0-1 0,0 1 1,-1 0-1,1-1 0,0 0 1,0 1-1,-1-1 0,3-3 0,-2 2-3,1-1 0,-1 0 0,0 0 0,0-1 0,0 1-1,-1 0 1,1-1 0,-1 1 0,0-1 0,-1 1 0,1-8-1,-1 10-71,0-1-1,0 0 0,0 1 1,-1-1-1,1 0 0,-1 1 1,0-1-1,0 1 0,0-1 1,0 1-1,0 0 0,-1-1 1,1 1-1,-1 0 0,1 0 1,-1 0-1,0 0 0,0 0 1,1 0-1,-2 1 0,1-1 1,-2-1-1,2 2-24,0 0 0,0 0 0,0 0 1,0 0-1,0 0 0,-1 1 0,1-1 0,0 1 0,0-1 0,0 1 0,-1 0 0,1 0 0,-4 0 1,0 0 93,17-1-78,0 0-1,12-4 0,-7 1-56,-1 1 1,27-1-1,-35 4 56,0 0 1,0 1 0,-1 0-1,1 1 1,0-1 0,0 1-1,-1 1 1,1-1-1,-1 1 1,9 5 0,-12-6 28,1 0 1,-1 1 0,0-1 0,1 1-1,-1 0 1,0 0 0,-1 0 0,1 1 0,0-1-1,-1 1 1,0-1 0,0 1 0,0 0-1,0-1 1,-1 1 0,1 0 0,-1 0-1,0 1 1,0 3 0,3 38 32,-2 0 0,-3 0 1,-12 89-1,-1-51 455,-33 102 1,45-178-525,-6 15 1299,8-23-1243,0 0 1,0 0-1,0 0 1,0 0-1,0 0 0,0-1 1,0 1-1,0 0 0,0 0 1,0 0-1,0 0 0,0 0 1,0 0-1,0 0 0,0 0 1,0 0-1,0 0 0,0 0 1,0 0-1,0 0 1,0 0-1,0 0 0,0-1 1,0 1-1,-1 0 0,1 0 1,0 0-1,0 0 0,0 0 1,0 0-1,0 0 0,0 0 1,0 0-1,0 0 0,0 0 1,0 0-1,0 0 0,0 0 1,0 0-1,0 0 1,0 0-1,-1 0 0,1 0 1,0 0-1,0 0 0,0 0 1,0 0-1,0 0 0,0 0 1,0 0-1,0 0 0,0 0 1,0 0-1,0 0 0,0 0 1,0 0-1,0 0 1,0 1-1,-1-1 0,1 0 1,0 0-1,0 0 0,0 0 1,0 0-1,-1-18 282,2 0-213,6-32 0,3-10-26,13-77-135,-16 107 20,1 0 0,2 1 1,1 0-1,1 0 0,28-46 0,-30 60-33,0 0 0,1 0-1,1 1 1,1 0 0,0 1-1,0 0 1,1 1-1,1 1 1,0 0 0,30-15-1,-40 23 26,1 1 0,-1 0-1,1 0 1,0 0 0,-1 1-1,1 0 1,0 0 0,10 0-1,-14 1 57,-1 0-1,1 0 0,-1 1 0,1-1 1,-1 0-1,1 0 0,-1 1 0,1-1 1,-1 1-1,0-1 0,1 1 0,-1 0 1,0 0-1,1-1 0,-1 1 0,0 0 1,0 0-1,0 0 0,0 0 0,1 1 1,-2-1-1,1 0 0,0 0 0,0 1 1,0-1-1,0 0 0,-1 1 0,1-1 1,-1 0-1,1 1 0,-1-1 0,0 1 1,1-1-1,-1 1 0,0-1 0,0 1 1,0 2-1,-1 5 35,1-1 0,-2 0 0,1 1 0,-1-1 0,0 0 0,-1 0 0,0 0 0,0 0 0,-1 0 0,0-1 0,0 0 0,-1 0 0,0 0 0,-7 8 0,6-8 60,-1 0 1,0-1-1,0 1 1,0-1 0,-1-1-1,0 1 1,0-2 0,-1 1-1,1-1 1,-1 0-1,0-1 1,-11 3 0,17-5-73,1 0 1,-1 0 0,0-1 0,0 0-1,0 0 1,0 1 0,0-2-1,0 1 1,0 0 0,0-1-1,0 1 1,0-1 0,0 0-1,0 0 1,0 0 0,0 0 0,1-1-1,-1 1 1,1-1 0,-1 1-1,-3-4 1,5 4-19,1 1-1,0 0 1,0-1-1,0 1 1,0 0-1,0-1 1,-1 1-1,1 0 1,0-1-1,0 1 1,0-1-1,0 1 1,0 0-1,0-1 1,0 1-1,0 0 1,0-1-1,0 1 0,0 0 1,0-1-1,1 1 1,-1 0-1,0-1 1,0 1-1,0 0 1,0-1-1,1 1 1,-1 0-1,0-1 1,0 1-1,1 0 1,-1 0-1,0-1 1,0 1-1,1 0 1,-1 0-1,0-1 1,1 1-1,-1 0 1,0 0-1,1 0 1,-1 0-1,0 0 1,1-1-1,16-5-245,16 0 123,50-3 0,2 1 140,-21-3 32,0-3-1,72-25 0,-108 28 107,-1 0 0,-1-2 0,0-1 0,25-18 0,-47 29-112,1-1 0,-1 0 0,0 0 0,0 0 0,7-9 0,-10 12-39,0 1 0,0-1-1,-1-1 1,1 1 0,-1 0 0,1 0 0,-1 0-1,1 0 1,-1 0 0,1 0 0,-1-1 0,0 1-1,0 0 1,0 0 0,0-1 0,0 1-1,0 0 1,0 0 0,0 0 0,0-1 0,0 1-1,-1 0 1,1 0 0,0 0 0,-1-1 0,1 1-1,-1 0 1,1 0 0,-1 0 0,0 0-1,0 0 1,1 0 0,-1 0 0,0 0 0,-1 0-1,0-1-35,1 1 0,-1 0 0,0 0 0,0 0 0,0 0 0,0 0-1,1 0 1,-1 1 0,0-1 0,0 1 0,0-1 0,-1 1-1,1 0 1,0-1 0,-2 1 0,-1 1-29,1-1-1,-1 1 1,1 0-1,-1 0 1,1 1-1,-7 2 1,-1 2-12,0 0 1,1 1 0,-19 15-1,24-18 106,0 1 0,0 1 0,1-1 0,0 1 0,0 0 0,1 0 0,-1 0 0,1 1 0,-3 6 0,6-9 19,-1-1 0,1 1-1,0-1 1,0 1 0,0 0-1,1-1 1,-1 1-1,1 0 1,0 0 0,0-1-1,0 1 1,1 0 0,-1-1-1,1 1 1,0 0 0,0-1-1,0 1 1,0-1 0,1 1-1,2 3 1,-1-2 5,0-1 0,0 0 0,1 0 0,-1 0 0,1 0 0,0-1 0,0 0 0,0 1 0,0-1 0,1-1 0,0 1 0,-1-1 0,1 0 0,0 0 0,0 0 0,0 0 0,0-1 0,0 0 0,0 0 0,1-1 0,6 1 0,2-1 14,0 0-1,0 0 1,0-2 0,0 1-1,0-2 1,-1 0-1,1-1 1,18-7 0,9-6 161,46-27-1,-71 35-207,-2-1 0,0 0 0,0-1 0,0 0-1,-2-2 1,14-14 0,1-7 12,32-36-566,-59 69 530,1 1 0,-1 0 0,0 0 0,0 0 0,0-1-1,1 1 1,-1 0 0,0 0 0,0 0 0,1-1 0,-1 1 0,0 0 0,0 0 0,1 0 0,-1 0 0,0 0-1,1 0 1,-1 0 0,0 0 0,0 0 0,1 0 0,-1 0 0,0 0 0,1 0 0,-1 0 0,0 0 0,0 0-1,1 0 1,-1 0 0,0 0 0,1 0 0,-1 0 0,0 0 0,0 0 0,1 1 0,-1-1 0,0 0 0,7 13-223,-5-8 190,-1 0-1,0 1 1,0 10-1,-2 10 35,-8 45-1,0-8 21,5-33 168,0 1 0,-2 0 0,-14 40 0,19-70-156,1 1 0,-1-1 0,0 0 0,1 1 0,-1-1 0,0 1 0,0-1 0,0 0 1,0 0-1,-1 2 0,1-3-16,1 0 1,-1 0 0,1 1 0,-1-1 0,1 0-1,-1 0 1,1 0 0,-1 0 0,1 0 0,-1 0-1,1 0 1,-1 0 0,1 0 0,-1 0 0,1 0-1,-1 0 1,1 0 0,-1 0 0,1 0 0,-1 0 0,1-1-1,-1 1 1,1 0 0,-1 0 0,1-1 0,-1 1-1,1 0 1,0-1 0,-1 1 0,1 0 0,0-1-1,-1 1 1,1 0 0,0-1 0,-1 1 0,1-1-1,0 1 1,-1-2 0,-2-4 23,0-1-1,0 0 1,0 0-1,1 0 1,0-1 0,1 1-1,-1-1 1,2 1-1,-1-1 1,1 1-1,0-1 1,1-10 0,-1 17-53,1 0 1,-1 0-1,0-1 1,1 1 0,-1 0-1,0 0 1,1 0-1,0 0 1,-1 0-1,1 0 1,-1 0 0,1 0-1,0 0 1,0 1-1,0-1 1,-1 0-1,1 0 1,0 1 0,0-1-1,0 0 1,0 1-1,0-1 1,0 1 0,0-1-1,0 1 1,1 0-1,-1-1 1,0 1-1,2 0 1,4-1 7,0 1 0,0 0 1,0 0-1,8 2 0,1-1 103,117 1-1371,-45-7-3320,-60 2 841,-10 7 1232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150 0 6656,'-17'4'2103,"12"-3"-1536,0 0-1,0 0 1,0 0-1,0 1 1,0 0-1,-7 3 1,4 0-118,0 1 1,0 0-1,1 0 1,0 0-1,0 1 1,0 0-1,1 0 1,-7 12-1,10-15-286,0 1-1,1 0 1,0 0-1,0 1 1,0-1-1,0 0 1,1 1-1,0-1 1,0 1-1,0-1 1,1 1-1,0-1 1,0 1-1,1 0 1,1 9-1,-1-8-48,1-1 0,0 1-1,0-1 1,1 1 0,0-1 0,0 0-1,0 0 1,1 0 0,0 0 0,0-1 0,0 1-1,1-1 1,0 0 0,0 0 0,0-1-1,0 0 1,10 6 0,-14-9-100,0-1 1,1 1-1,-1 0 1,0-1-1,1 1 1,-1-1-1,1 0 1,-1 1-1,0-1 1,1 0-1,-1 0 1,1 0-1,-1 0 1,0 0-1,1 0 1,-1 0-1,1-1 1,-1 1-1,1-1 0,-1 1 1,0-1-1,1 1 1,-1-1-1,0 1 1,0-1-1,0 0 1,1 0-1,-1 0 1,0 0-1,1-1 1,1-1 46,0 0 0,0 0 0,-1-1 1,1 1-1,-1-1 0,0 1 1,0-1-1,0 0 0,1-4 0,2-11-109,0 1-1,-2-1 0,0 0 0,-1-1 1,-1 1-1,-2-29 0,1 43-358,-1 0 1,1 0-1,-1 0 0,-1 0 1,1 0-1,0 0 0,-1 0 1,0 1-1,0-1 0,-1 0 1,-3-4-1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4:27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449 5 2144,'4'-5'6565,"-7"6"-6404,-1-1 0,1 1 0,-1 0-1,1-1 1,0 2 0,0-1 0,0 0 0,0 1 0,0-1 0,0 1-1,0 0 1,0 0 0,0 0 0,1 1 0,-5 3 0,-5 8-34,-19 26 0,17-20 282,-14 12-28,-1-1 0,-2-1-1,-42 32 1,29-25-202,28-24-89,1 1 1,0 1-1,1 1 1,-22 32-1,30-39-1,1 0 0,0 1 0,1 0 0,-1 0 0,2 0 0,0 0 0,0 0 0,0 1 0,2-1 0,-1 1 0,1 11 0,1-21-150,0 0 1,0 1 0,0-1 0,0 0-1,0 1 1,0-1 0,1 0 0,-1 1-1,0-1 1,1 0 0,-1 1 0,1-1 0,0 1-1,0-1-102,0 0 0,0-1-1,-1 1 1,1-1 0,0 1-1,0-1 1,0 1 0,0-1-1,0 1 1,-1-1 0,1 0-1,0 0 1,0 1 0,0-1-1,0 0 1,0 0 0,0 0-1,2 0 1,19 0-1618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4:28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6 3968,'-19'-5'1711,"13"4"171,14 6-1203,7 2-224,25 7 0,4 2 235,-18-6-487,-1 1 1,0 2-1,-1 0 1,-1 1-1,42 34 1,-36-21 57,-1 2 0,36 47 0,41 73 340,-34-46-92,-67-96-475,90 136 1012,-86-128-939,0 1 0,-1 0 0,-1 1 0,0 0 0,-2 0 0,1 0 0,2 28 0,-7-40-74,2 10 121,-1 0 0,-1 0-1,0 1 1,-1-1 0,0 0 0,-5 20 0,3-29-440,-2-8-1071,3-2 280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4:29.6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57 2976,'-6'-7'6913,"6"6"-6744,9-7 452,-2 1 81,-1 3-625,-1 1 0,1-1 0,-1 1 0,1 0 1,0 0-1,0 1 0,0 0 0,1 0 0,-1 0 0,0 1 0,1 0 0,6 0 1,-10 0 0,5 1-74,-1-1 0,1 1-1,-1 0 1,10 1 0,-15-1-15,-1 0-1,1 0 1,-1 1 0,1-1 0,-1 1-1,0-1 1,1 1 0,-1-1-1,0 1 1,1 0 0,-1-1 0,0 1-1,0 0 1,1 0 0,-1 0 0,0 0-1,0 0 1,0 0 0,0 1 0,-1-1-1,1 0 1,0 0 0,0 1 0,-1-1-1,1 0 1,-1 1 0,1-1 0,0 3-1,0 6 26,0 0-1,-1 1 1,0-1-1,-1 1 1,-2 12-1,-14 53 392,10-56-223,-1 0 0,0-1 0,-1 0 0,-1 0 0,-1-1 0,-1-1 0,-26 31 0,21-29 10,-28 22 0,4-4 677,69-33 363,69 2-828,-39-4-408,2 2 153,6 1-808,-22-3-2708,-20-2 1399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4:47.7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245 175 2144,'1'-1'86,"-1"0"1,1 0-1,0 1 0,-1-1 1,1 1-1,0-1 0,0 1 1,-1-1-1,1 1 0,0-1 1,0 1-1,0-1 0,0 1 1,0 0-1,-1 0 0,1-1 1,0 1-1,0 0 1,0 0-1,2 0 0,2-3 1736,-5 2-1799,0 1 0,0 0 1,1 0-1,-1 0 1,0 0-1,0 0 0,0 0 1,0-1-1,0 1 0,0 0 1,0 0-1,1 0 0,-1 0 1,0 0-1,0 0 1,0 0-1,0 0 0,0-1 1,0 1-1,1 0 0,-1 0 1,0 0-1,0 0 1,0 0-1,0 0 0,1 0 1,-1 0-1,0 0 0,0 0 1,0 0-1,0 0 0,1 0 1,-1 0-1,0 0 1,0 0-1,0 0 0,0 1 1,0-1-1,1 0 0,-1 0 1,0 0-1,0 0 1,0 0-1,0 0 0,2 2 725,-12 1 378,8-1-1081,0-1 1,0 0 0,0 1-1,0 0 1,0-1-1,0 1 1,1 0 0,-1 0-1,1 0 1,-3 4-1,-12 27 401,13-26-375,-10 26 374,-13 55-1,6-19-63,-109 297 1261,119-340-1429,7-16 1,-1 0-1,0 0 0,-12 17 856,16-32-483,2-10-315,0-29-136,8-44 0,-4 43-208,13-70-49,-13 74 43,3 2 0,24-72 1,-26 93 45,1 1 1,0 0-1,1 1 1,1 0-1,0 0 1,1 1-1,1 0 1,18-16 0,0 5-156,64-41 0,-81 58 228,2-1-88,92-59-688,-99 65 666,-1 0 0,1 1 0,15-5 0,-20 7 45,-1 0 0,0 1 0,1-1 0,-1 1 0,1-1 0,-1 1 0,1 0 0,-1 0-1,1 0 1,-1 1 0,1-1 0,-1 0 0,1 1 0,-1 0 0,1-1 0,-1 1 0,4 2 0,-4-1 11,0 0-1,0 0 1,0 0 0,0 0 0,0 0-1,-1 1 1,1-1 0,-1 0 0,0 1-1,0-1 1,0 1 0,0 0 0,0-1-1,0 1 1,-1 0 0,1-1 0,-1 1 0,0 0-1,0 5 1,0 4 25,-1 1-1,-1-1 1,-3 14 0,4-20-20,-3 5 23,1 0 0,-1 0 0,-1 0 0,-8 14 0,-2 6 44,4-7 96,-1 0 0,-26 39-1,32-55-43,0 0 0,-1-1 0,0 1 0,0-1-1,0-1 1,-1 1 0,0-1 0,0 0 0,0-1 0,-16 8 0,12-10-83,0 0 0,1-1 0,-1 0 0,0-1 0,0 0 0,-16-1 0,23 0-24,-67-5 103,67 3-161,8 0 17,8-5 20,-10 7 23,13-6 24,1 0 0,0 1 1,21-4-1,-11 2 56,-21 5-102,1 0 1,0 1-1,0 0 1,0 0-1,0 0 1,0 1-1,0-1 1,0 1-1,5 1 1,17-1 0,-26 0 293,10 1-4946,-10-1 4098,1 0-1,-1-1 0,1 1 0,2-1 0,2-1-1350,12 2-414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4:49.7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349 496 3552,'3'-1'224,"-2"1"-93,0 0 1,0-1-1,0 1 0,0 0 0,0 0 1,0-1-1,0 1 0,0-1 0,0 1 1,0-1-1,0 0 0,3-2 1231,-11 5 1183,3-1-2336,0 0 0,0 0 0,0 0 0,0 1 0,0 0-1,-5 2 1,-8 4 196,-20 7 277,0 2 0,-65 40-1,91-49-666,0 0-1,0 1 0,1 0 0,0 1 0,1 0 0,0 0 0,0 1 1,1 0-1,1 1 0,0 0 0,0 0 0,-6 19 0,10-24 53,1 1 0,-1 0 0,2 0 0,-1 0 0,1 0 0,0 14-1,1-19-33,0-1-1,0 0 1,1 0-1,-1 0 0,0 0 1,1 0-1,-1 0 0,1 0 1,0 0-1,0 0 1,0 0-1,0 0 0,0-1 1,0 1-1,0 0 0,0-1 1,1 1-1,-1-1 1,1 1-1,-1-1 0,1 1 1,0-1-1,-1 0 1,1 0-1,0 0 0,0 0 1,0 0-1,0 0 0,0-1 1,4 2-1,-2-2 32,1 0 0,-1 0 0,0 0 0,1 0 0,-1-1 0,1 0 0,-1 0 0,0 0 0,1 0-1,-1-1 1,0 0 0,0 1 0,0-1 0,0-1 0,6-3 0,6-6 76,-1 0 1,15-15-1,-30 26-138,22-19-12,-1-2 0,-1-1 0,-1 0 0,-1-1 0,-1-1 0,-2-1 0,15-31 0,-29 50-472,-7 9 3,5-2 466,-1 1-1,1 0 1,0 1 0,0-1-1,0 0 1,-1 0 0,1 0 0,0 1-1,-1 1 1,1 3 37,0-1-1,0 1 0,0 0 1,1-1-1,-1 1 1,1 0-1,1 0 1,0 6-1,1 12 113,-2-21-100,0 0-1,0 0 1,1 0 0,-1 0 0,1-1 0,-1 1-1,1 0 1,0-1 0,0 1 0,1-1 0,-1 1-1,0-1 1,1 1 0,0-1 0,-1 0 0,1 0-1,0 0 1,3 2 0,-4-3-10,0 0 0,0 0 0,0 0-1,1-1 1,-1 1 0,1-1 0,-1 1 0,0-1 0,1 1-1,-1-1 1,1 0 0,-1 0 0,1 0 0,-1 0 0,1 0 0,-1 0-1,0 0 1,1 0 0,-1 0 0,1-1 0,-1 1 0,1-1-1,-1 1 1,0-1 0,1 1 0,-1-1 0,0 0 0,0 0 0,1 0-1,-1 1 1,0-1 0,0 0 0,0-1 0,0 1 0,1-2-1,26-29 160,61-62-140,29-13 120,-105 91-522,-13 16 350,0 0 0,0 1 0,0-1 1,0 0-1,1 0 0,-1 1 0,0-1 0,0 0 1,0 0-1,1 0 0,-1 1 0,0-1 0,0 0 0,1 0 1,-1 0-1,0 0 0,0 0 0,1 1 0,-1-1 1,0 0-1,0 0 0,1 0 0,-1 0 0,1 0 0,2 1-14,29 46-209,-13-27 328,0 0 0,41 31 0,-52-45-65,0-1 0,1 1-1,0-2 1,0 1 0,1-1 0,-1-1 0,1 0 0,0 0 0,-1 0 0,1-2 0,11 2-1,-12-3 12,0 1-1,0-2 1,0 1-1,-1-1 1,1-1-1,0 1 1,0-2-1,-1 1 1,1-1-1,-1 0 1,0-1-1,13-7 1,-11 5 21,1-1 0,-2 0 1,1-1-1,-1 1 0,0-2 1,-1 1-1,8-11 0,-15 17-53,5-5 69,-1 0-1,0-1 1,5-9-1,-9 14-103,0 1 0,0-1-1,0 1 1,0-1 0,-1 0-1,1 0 1,-1 0 0,0 1-1,0-1 1,0 0 0,0 0-1,0 0 1,0 1 0,-2-6-1,2 7-4,0 1 0,-1-1 0,1 1-1,0-1 1,0 1 0,0-1 0,-1 1-1,1 0 1,0-1 0,-1 1 0,1-1-1,0 1 1,-1 0 0,1-1 0,0 1-1,-1 0 1,1-1 0,-1 1-1,1 0 1,-1 0 0,1 0 0,-1-1-1,1 1 1,0 0 0,-1 0 0,0 0-1,-1 0-6,1 0 0,-1 0 0,1 0-1,-1 0 1,1 0 0,-1 1 0,1-1-1,0 1 1,-2 0 0,-2 1 19,1 0 0,-1 0 0,1 1 1,-7 5-1,7-5-7,0 1 1,0 0 0,0 0-1,0 0 1,1 1 0,-1-1-1,1 1 1,0 0 0,-3 9-1,5-11 37,0 0 1,0 1-1,0-1 0,1 1 0,0-1 0,-1 1 1,1-1-1,0 1 0,1-1 0,-1 1 0,1-1 1,-1 1-1,1-1 0,0 0 0,1 1 0,-1-1 1,3 4-1,-4-5 8,1 0 1,0 0 0,0 0-1,0 0 1,0-1-1,0 1 1,0 0 0,1-1-1,-1 1 1,1-1-1,-1 1 1,1-1 0,-1 1-1,1-1 1,0 0-1,0 0 1,0 0 0,-1 0-1,1 0 1,0-1-1,0 1 1,0 0-1,0-1 1,0 0 0,1 1-1,-1-1 1,0 0-1,0 0 1,0 0 0,0 0-1,0-1 1,0 1-1,0 0 1,0-1 0,0 1-1,0-1 1,2-1-1,13-5 47,-1-1 0,18-11 0,-16 8 6,28-12 1,-35 19-60,5-3-45,1 1-1,18-4 1,-31 9 16,0 0 0,-1 0 1,1 1-1,0-1 0,0 1 0,0 0 0,0 0 0,-1 1 0,1-1 1,0 1-1,0 0 0,-1 0 0,1 0 0,0 0 0,5 3 0,-8-3 19,0 0-1,0 0 0,0 0 1,0 0-1,-1-1 1,1 1-1,0 0 0,-1 0 1,1 0-1,-1 0 0,1 1 1,-1-1-1,1 0 0,-1 0 1,0 0-1,0 0 0,1 0 1,-1 0-1,0 1 0,0-1 1,0 0-1,-1 2 0,-5 29-112,4-25 97,-7 23-24,4-14 82,1 0 1,-4 24 0,8-38-18,0-1 0,0 1 0,0 0 1,0-1-1,0 1 0,0 0 0,0-1 0,1 1 0,-1 0 1,1-1-1,0 3 0,-1-4-21,0 1 0,0-1 0,1 0 0,-1 0 0,0 1 0,0-1 0,1 0 1,-1 0-1,0 1 0,1-1 0,-1 0 0,0 0 0,1 0 0,-1 0 0,0 1 0,1-1 0,-1 0 0,0 0 0,1 0 0,-1 0 1,0 0-1,1 0 0,-1 0 0,0 0 0,1 0 0,-1 0 0,1 0 0,-1 0 0,0 0 0,1-1 0,3-1 43,0 0 0,0 0-1,0-1 1,0 1 0,-1-1 0,5-4-1,3-2-25,190-120 97,-184 119-157,-4 3-116,0 0 0,16-5 0,-26 11 111,-2 1 25,-1-1 1,1 1 0,-1 0-1,1 0 1,-1 0 0,1-1-1,-1 1 1,1 0 0,-1 0-1,1 0 1,0 0-1,-1 0 1,1 0 0,-1 0-1,1 0 1,-1 0 0,1 0-1,-1 0 1,1 0 0,-1 1-1,1-1 1,-1 0-1,1 0 1,-1 1 0,1-1-1,-1 0 1,1 0 0,-1 1-1,1-1 1,-1 0 0,1 1-1,-1-1 1,0 1-1,1-1 1,-1 1 0,0-1-1,0 1 1,1-1 0,-1 1-1,0-1 1,0 1 0,0-1-1,1 1 1,-1-1 0,0 2-1,1 2-20,-1 1 1,0 0-1,0 0 0,-1 7 0,0 0 56,1 18-13,0 32-13,1-54 53,0-1 0,0 0 0,1 0 0,-1 0 1,2 0-1,2 8 0,-4-14-29,-1 0 1,1 0-1,-1 0 1,1 0-1,-1 0 1,1 0-1,0 0 1,-1 0-1,1 0 1,0 0-1,0-1 1,0 1-1,-1 0 0,1-1 1,0 1-1,0 0 1,0-1-1,0 1 1,0-1-1,0 0 1,0 1-1,3 0 1,-3-2 4,1 1 1,0 0-1,0 0 1,-1 0-1,1-1 1,0 1-1,0-1 1,-1 1-1,1-1 1,-1 0-1,1 0 0,-1 0 1,3-1-1,2-2 40,0-1 0,0 0-1,-1-1 1,0 0 0,6-6-1,11-15-42,1 2 1,1 0-1,2 2 0,29-22 0,-47 39-11,26-23 7,57-64 0,-73 71-10,-1-1 1,-1 0-1,16-33 0,30-79-122,-54 117 103,41-117 42,-49 135-51,0 0 0,0-1 0,1 1 1,-1-1-1,0 1 0,0-1 0,0 1 0,1 0 0,-1-1 0,0 1 0,0-1 0,0 1 0,0-1 0,0 1 0,0-1 0,0 1 0,0-1 0,0 1 0,0-1 0,-1 1 0,1-1 0,0 1 0,0-1 0,0 1 0,-1-1 0,1 1 10,-1 1-1,0-1 1,1 0 0,-1 1-1,1-1 1,-1 1 0,1-1-1,-1 0 1,1 1 0,-1-1-1,1 1 1,0 0 0,-1-1-1,1 1 1,0-1 0,-1 1-1,1 1 1,-32 66-116,-44 140-1,70-187 141,0 0 0,-4 37 0,9-47 32,0 0-1,1 0 1,1-1-1,-1 1 0,2 0 1,0 0-1,4 14 0,0-8 56,0-1 0,1 0 0,1 0 0,0-1 0,12 16 0,-14-23-258,0 0 1,0 0-1,1-1 1,0 0 0,1 0-1,-1-1 1,1 1-1,0-2 1,1 1-1,11 5 1,-2-6-1792,0-1 593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4:50.0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12 5568,'-23'-12'5344,"28"12"-3712,8 4-928,10 1 608,4-2-768,18 2 288,0-2-480,13 1 31,0 1-255,-3-2-64,-5 2-32,-15-2-192,-4 1 96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4:51.5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102 244 4320,'-1'0'159,"0"0"1,0 0-1,1 1 0,-1-1 1,0 0-1,0 1 1,1-1-1,-1 1 0,0-1 1,1 1-1,-1-1 0,1 1 1,-1-1-1,1 1 1,-1 0-1,1-1 0,-1 1 1,1 0-1,-1-1 0,1 1 1,0 0-1,-1 0 1,8 8 3639,4-12-2566,-4 0-1035,0 0 0,0-1 0,-1 0-1,1 0 1,-1 0 0,0-1 0,0 0-1,-1 0 1,9-10 0,3-7 190,19-30-1,-35 49-350,0 3-33,9-16 238,0 0 0,13-30 0,-14 28-31,-7 15-240,0-1 0,0 0 0,-1 0 0,1 0 0,-1 0 0,1 0 0,0-5 0,-18 25 13,3 12 78,0 1-1,-17 59 1,13-35 270,5-17-124,1 0 0,2 1 0,1 0 0,3 0 0,-3 44 0,12 10 619,-4-90-587,-15-11-235,13 10-12,0-1 0,0 1 0,0 0 0,0 0 0,-1 0 0,1 0 0,0 0 0,0 1 0,0-1 0,0 1 0,0-1 1,-1 1-1,1 0 0,0-1 0,0 1 0,-2 2 0,-5 1 20,0 1-1,-13 9 1,14-7-53,0 0 0,0 1 0,1 0 1,-8 11-1,7-8-65,-1-4 135,5-4 98,6-2 77,9 3 395,-11-3-577,1-1 1,0 1 0,-1-1-1,1 1 1,0-1 0,-1 0-1,1 1 1,0-1-1,-1 0 1,1 0 0,0 0-1,-1 0 1,1 1 0,0-1-1,0 0 1,-1 0 0,1 0-1,0 0 1,-1-1-1,1 1 1,1 0 0,43-12 568,-35 8-535,1 1 1,0 0-1,1 1 1,-1 0-1,0 0 1,1 1-1,22 2 1,-14 0-46,0 2-1,0 0 1,33 10-1,-8 5 245,6 1-4682,-50-19 3947,1 0 1,-1 1-1,0-1 0,1 0 1,-1 0-1,1 0 0,-1 0 1,1 0-1,-1 0 0,1-1 1,-1 1-1,1 0 0,-1-1 1,1 1-1,2-2 0,9-4-2827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4:53.0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1418 4640,'-13'3'1504,"12"-3"-1468,1 0 1,0 0-1,0 0 1,0 0-1,0 0 1,-1 0-1,1 0 1,0 0-1,0 0 1,0 0-1,0 0 1,0 1-1,-1-1 1,1 0-1,0 0 1,0 0-1,0 0 1,0 0-1,0 0 1,0 0-1,-1 0 1,1 1-1,0-1 1,0 0-1,0 0 1,0 0-1,0 0 1,0 0-1,0 0 0,0 1 1,0-1-1,0 0 1,0 0-1,0 0 1,0 0-1,0 1 1,0-1-1,0 0 1,0 0-1,0 0 1,0 0-1,0 0 1,0 1-1,0-1 1,0 0-1,0 0 1,0 0-1,0 0 1,0 0-1,0 1 1,0-1-1,0 0 1,0 0-1,0 0 1,1 0-1,-1 0 1,0 0-1,0 1 1,0-1-1,0 0 1,0 0-1,1 0 1,6 6 1620,-1-4-1460,-1-1 117,1 1 0,-1-1 0,1-1-1,0 1 1,-1-1 0,11 0 0,-6 0-110,16-2 226,0 0 0,0-2-1,0 0 1,0-2 0,-1-1-1,33-14 1,-40 13-314,-1-1 0,-1-1 0,0 0-1,0-1 1,-1-1 0,0 0 0,-1-2 0,21-24 0,-2-4 232,51-86 0,-70 105-247,-2 0 0,0 0 1,-1-2-1,-2 1 0,13-51 1,-16 41-46,-1 0 0,0-70 1,-15-66-120,-21-25-17,27 173 107,0-20 15,2 13-36,-3-57 351,4 58-459,2-38-1,0 18 15,-1 44 27,0-1-1,-1 1 1,0 0 0,0 0-1,0 0 1,0 0 0,-3-5-1,-1 15 8,1 1-1,0 0 0,0-1 0,1 2 1,-1-1-1,2 0 0,-4 12 0,-1 2 45,-5 13-39,5-14-43,-14 29-1,11-27 136,5-12-23,0 0 0,-1 0 1,1-1-1,-10 11 0,10-12 17,-1-1-1,-6 14 1,9-16 17,0 1 0,-1-1-1,-6 9 1,9-13-43,1-1 1,0 0-1,-1 1 1,1-1-1,0 0 0,-1 1 1,1-1-1,0 0 0,-1 0 1,1 0-1,-1 0 0,1 1 1,-1-1-1,1 0 0,0 0 1,-1 0-1,1 0 1,-1 0-1,1 0 0,-1 0 1,1 0-1,-1 0 0,1 0 1,0 0-1,-1 0 0,1 0 1,-1 0-1,1-1 0,-1 1 1,1 0-1,0 0 1,-1 0-1,1-1 0,0 1 1,-1 0-1,1-1 0,0 1 1,-1-1-1,0 1 7,1-1 0,-1 0 0,1 1 0,-1-1 0,1 0 0,-1 1 0,1-1 0,0 0 0,-1 1 0,1-1 0,0 0 0,0 0 0,0 1 0,0-1 0,-1 0 0,1 0 0,0 0 0,0 1 0,0-1 0,1-1 0,10-38 351,14-41-386,-16 58 63,2-8-62,1 2 1,2-1-1,1 2 1,18-28-1,-32 55 5,0 0 1,0 0-1,0 0 0,0-1 0,0 2 0,0-1 0,0 0 0,0 0 0,0 0 0,0 0 0,0 1 0,1-1 0,-1 0 0,0 1 0,0-1 1,1 1-1,-1 0 0,1-1 0,-1 1 0,0 0 0,1 0 0,-1 0 0,0 0 0,1 0 0,-1 0 0,3 1 0,-2-1 0,1 1-1,-1 0 0,1 1 1,-1-1-1,0 0 0,1 0 1,-1 1-1,0 0 0,0-1 0,0 1 1,0 0-1,-1 0 0,3 3 1,44 65-90,-37-50 86,2-1 0,0 0 0,1-1 0,28 27 0,-39-43 14,17 19 251,-20-21-243,1 1 0,-1-1 0,0 1 0,1-1 0,-1 1 0,0-1 0,1 1 0,-1-1 0,0 1 0,0-1 0,0 1 1,0-1-1,1 1 0,-1 0 0,0-1 0,0 1 0,0-1 0,0 1 0,0-1 0,0 1 0,0 0 0,-1-1 0,1 1 0,0-1 0,0 1 0,0-1 1,-1 1-1,1-1 0,0 1 0,0-1 0,-1 1 0,1-1 0,0 1 0,-1-1 0,1 0 0,-1 1 0,1-1 0,0 1 0,-1-1 0,0 1 0,-13 7 29,-1 0 0,0-1-1,0-1 1,-1 0-1,0-1 1,0 0-1,0-2 1,0 0-1,-1 0 1,1-2 0,-1 0-1,1-1 1,-1 0-1,-24-5 1,29 3-2452,6 5 619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5:04.6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339 684 2144,'0'-1'201,"1"0"1,0 0-1,-1 0 1,1 0-1,-1 0 1,1 0-1,-1 0 1,0-1-1,1 1 1,-1 0-1,0 0 1,0 0-1,0-1 0,0 1 1,0 0-1,0-2 1,-1 2-115,1 0 1,-1 0-1,1 0 0,-1 1 1,1-1-1,-1 0 0,1 1 1,-1-1-1,0 0 0,0 1 1,1-1-1,-1 1 0,0-1 1,0 1-1,1-1 0,-1 1 1,0 0-1,0-1 0,0 1 1,0 0-1,0 0 0,0 0 1,1 0-1,-1-1 0,-1 1 1,-8 0 54,1 0 0,0 0 0,-1 1 0,1 0 1,0 0-1,0 1 0,0 0 0,0 1 0,0 0 0,0 0 1,1 1-1,-1 0 0,-12 9 0,2 0-44,1 1 0,0 1 0,1 0 0,-22 25 0,29-29-71,1 0 0,1 1 0,0 0-1,1 0 1,0 1 0,-6 13 0,11-20-4,0-1 1,0 1-1,0 0 0,1 0 0,0 0 0,0 0 0,1 1 0,-1-1 0,1 0 0,1 0 0,-1 0 1,1 0-1,0 1 0,0-1 0,1 0 0,3 7 0,-3-9 18,0 0 1,1 0-1,-1 0 0,1-1 0,0 1 1,0-1-1,1 0 0,-1 0 1,1 0-1,-1-1 0,1 1 1,0-1-1,0 0 0,0 0 0,0 0 1,0 0-1,1-1 0,-1 1 1,5 0-1,-3-1 19,-1 0-1,1 0 1,0-1 0,-1 0-1,1 0 1,0 0 0,-1 0 0,1-1-1,-1 0 1,1 0 0,-1-1-1,1 0 1,-1 1 0,0-2 0,7-3-1,-1-1-4,-1-1 0,-1 0 0,0 0 0,0-1-1,0 0 1,-1-1 0,-1 0 0,1 0 0,10-22 0,0-6 21,21-64 1,-31 79-43,5-17 13,-3 0 0,-1-1 0,7-80-1,-10-128-510,-6 212 432,-5 8-224,4 22-325,0 17 508,0 0 1,-1 0-1,-5 17 1,-1 11 175,4-15-39,-3 15 44,2 0 0,2 0 0,3 67 0,6-50 284,19 84 0,-22-127-318,1-1 0,0 1 0,11 21 0,-14-30-33,0-1-1,1 1 0,-1 0 0,1-1 0,0 0 1,-1 1-1,1-1 0,0 0 0,1 0 0,-1 0 1,0 0-1,1 0 0,-1-1 0,1 1 1,-1-1-1,1 0 0,0 1 0,-1-1 0,1 0 1,0-1-1,0 1 0,4 0 0,3-1 44,-1-1 0,1 0 0,-1-1 0,17-5 0,37-17 284,-38 14-382,236-100-242,-240 99 233,-2 0 0,1-1 1,21-18-1,-40 30 15,-1 0 1,0 0-1,0 0 1,0 0-1,1 0 1,-1 0-1,0-1 1,0 1-1,0 0 1,0 0-1,1 0 1,-1 0-1,0-1 1,0 1-1,0 0 1,0 0-1,0 0 1,0-1-1,1 1 1,-1 0-1,0 0 1,0 0-1,0-1 1,0 1-1,0 0 0,0 0 1,0-1-1,0 1 1,0 0-1,0 0 1,0 0-1,0-1 1,0 1-1,0 0 1,0 0-1,-1-1 1,-8-2-336,-23 5-147,25-2 486,-13 2 14,1 1-1,-1 1 1,1 1-1,0 0 1,0 1-1,1 1 1,0 1-1,0 1 1,1 0 0,-32 24-1,36-23 24,1 0 0,0 1 1,1 0-1,1 1 0,-1 0 0,-9 16 0,14-19-19,1 1 0,0 0 0,0 0-1,1 1 1,0 0 0,1-1 0,0 1-1,1 0 1,-1 14 0,2-18 44,1-1-1,0 1 1,0-1-1,1 1 1,0-1 0,0 1-1,1-1 1,2 6-1,-4-10-24,1 0-1,-1-1 0,1 0 0,0 1 0,0-1 0,-1 1 0,1-1 0,0 0 0,0 0 1,0 1-1,1-1 0,-1 0 0,0 0 0,0 0 0,1 0 0,-1 0 0,0-1 0,1 1 1,-1 0-1,1-1 0,-1 1 0,1-1 0,-1 1 0,1-1 0,0 0 0,-1 1 0,1-1 1,-1 0-1,1 0 0,0 0 0,-1 0 0,1-1 0,-1 1 0,1 0 0,0-1 0,2 0 1,10-5 36,0 0 1,0-1 0,-1 0-1,0-1 1,0-1 0,-1 0-1,0 0 1,-1-1 0,16-18-1,4-8 17,45-69 1,-66 91-79,-3 5-74,-1-1 0,0 0 0,0 0 0,-1 0 0,0-1 0,4-14 1,-9 24 31,1 0 0,-1 1 0,0-1 1,0 0-1,0 1 0,0-1 1,1 0-1,-1 1 0,0-1 1,0 0-1,0 0 0,0 1 0,0-1 1,-1 0-1,1 1 0,0-1 1,0 0-1,0 1 0,-1-1 1,1 0-1,0 1 0,-1-2 1,1 2 3,-1 0 0,1 0 0,-1 0 0,1 0 0,-1 0 1,1 0-1,-1-1 0,1 1 0,-1 0 0,1 0 0,-1 1 1,1-1-1,-1 0 0,1 0 0,-1 0 0,1 0 0,-1 0 1,1 0-1,-1 1 0,1-1 0,-1 0 0,0 1 0,-3 1-56,1 0 0,-1 1 0,1 0-1,-1 0 1,-4 5 0,3-2 75,1 1 1,-1 0-1,1 1 1,1-1-1,-1 1 0,1-1 1,0 1-1,-2 13 1,2-4 80,0 0 1,1 0-1,1 19 1,1-28-11,1 0 1,0 0-1,1 0 1,0 0-1,0 0 1,1 0 0,-1-1-1,2 1 1,-1-1-1,1 0 1,0 0-1,1 0 1,7 9 0,-11-15-29,0 0 1,0 1 0,0-1 0,0 0 0,0 1 0,1-1 0,-1 0 0,1 0 0,-1 0 0,1 0 0,-1 0 0,1-1 0,-1 1 0,1 0 0,0-1 0,-1 1 0,1-1 0,0 1 0,0-1 0,-1 0 0,3 0 0,-1 0 6,-1-1-1,1 1 1,-1-1 0,1 0 0,0 0 0,-1 0 0,0 0-1,1-1 1,-1 1 0,0 0 0,1-1 0,2-2 0,4-5 36,0-1 0,-1 0 0,0 0 0,10-17 0,41-83 215,-38 66-292,-17 36-17,-1 0 0,4-16-1,1-5-317,-7 29 325,-1-1 0,0 1 0,0 0 0,0 0 0,0-1 0,0 1 0,0 0 0,0 0 0,1 0 0,-1-1 0,0 1 0,0 0 0,0 0 0,0-1 0,0 1-1,0 0 1,0 0 0,0-1 0,0 1 0,0 0 0,0 0 0,-1-1 0,1 1 0,0 0 0,0 0 0,0-1 0,0 1 0,0 0 0,0 0 0,0-1 0,-1 1 0,1 0 0,0 0-22,-1 0 1,1 0-1,-1 0 1,1 0 0,0 0-1,-1 0 1,1 1-1,0-1 1,-1 0-1,1 0 1,0 0 0,-1 1-1,1-1 1,0 0-1,-1 1 1,1-1-1,0 0 1,0 0-1,-1 1 1,1-1 0,0 0-1,0 1 1,0 0-1,-4 6-20,0 0-1,1 1 1,0 0-1,0 0 1,1 0-1,-3 12 1,-3 54 245,7-64-177,-1 14 28,0 2 46,1 31-1,1-48-16,1-1 0,0 1 0,1-1 0,0 1 0,0-1-1,1 0 1,5 13 0,-7-21-51,-1 1-1,0-1 1,0 1-1,1-1 1,-1 1-1,0-1 1,1 1 0,-1-1-1,1 0 1,-1 1-1,0-1 1,1 0-1,-1 1 1,1-1-1,-1 0 1,1 0 0,-1 1-1,1-1 1,0 0-1,-1 0 1,1 0-1,-1 0 1,1 0-1,-1 1 1,1-1 0,-1 0-1,1 0 1,0-1-1,-1 1 1,1 0-1,-1 0 1,1 0-1,-1 0 1,1 0-1,-1-1 1,1 1 0,-1 0-1,1 0 1,-1-1-1,1 1 1,-1 0-1,1-1 1,21-18 476,-19 15-489,115-134 82,-115 134-71,53-69-317,-52 70-458,-3 9 408,-4 14 190,2-15 70,-4 25 102,2-17-2,0 0-1,2 1 0,-1-1 0,2 1 1,-1-1-1,2 1 0,2 14 1,-2-25 12,-1 0 1,1 0 0,0 0-1,0 0 1,0 0 0,1 0-1,-1-1 1,1 1 0,0 0-1,-1-1 1,1 1 0,0-1-1,0 0 1,1 0 0,-1 0-1,0 0 1,1 0 0,0 0 0,-1 0-1,1-1 1,0 0 0,-1 1-1,1-1 1,0 0 0,0 0-1,0 0 1,0-1 0,0 1-1,0-1 1,1 0 0,-1 0-1,0 0 1,5 0 0,1-3 46,-1 0 0,1 0 0,15-9 0,-4 2 71,14-7-147,0-1-1,-2-2 1,0-1 0,39-35-1,67-41-336,-89 65 275,-25 18-21,-18 11 109,1-1 0,-1 0-1,11-9 1,-17 13-22,1 0 1,-1 0-1,0 0 1,0 0-1,0 0 1,0 0 0,0 0-1,0 0 1,0 0-1,0 0 1,0-1-1,0 1 1,0 0-1,0 0 1,1 0-1,-1 0 1,0 0-1,0 0 1,0 0 0,0 0-1,0 0 1,0 0-1,0-1 1,0 1-1,0 0 1,0 0-1,0 0 1,0 0-1,0 0 1,0 0-1,0 0 1,0 0 0,0 0-1,0 0 1,0-1-1,0 1 1,0 0-1,0 0 1,0 0-1,0 0 1,0 0-1,0 0 1,-1 0-1,1 0 1,0 0 0,0 0-1,0-1 1,0 1-1,0 0 1,-7 0-124,-11 3-125,3 2 117,0 1 1,0 1 0,1 1-1,0 0 1,-12 10-1,18-12 114,1 0 0,0 0 1,0 1-1,0 0 0,1 0 0,0 1 0,-8 13 0,11-16 25,0 1-1,0-1 1,1 1-1,0 0 1,0-1-1,0 1 0,1 0 1,-1 0-1,2 0 1,-1 0-1,0 1 1,2 10-1,-1-15 44,1 1 1,0 0-1,-1-1 0,1 1 1,0-1-1,1 1 0,-1-1 1,0 0-1,1 1 0,-1-1 0,1 0 1,0 0-1,0 0 0,-1 0 1,5 3-1,-5-4-21,1 0 0,-1 0 0,1 0-1,0 0 1,-1 0 0,1-1 0,0 1 0,0 0 0,-1-1-1,1 1 1,0-1 0,0 0 0,0 0 0,-1 1 0,1-1 0,0 0-1,0-1 1,0 1 0,0 0 0,0 0 0,-1-1 0,4 0-1,0-2 15,0 0-1,0 0 1,0 0-1,-1-1 0,0 1 1,1-1-1,-1 0 0,0 0 1,-1-1-1,5-6 0,4-8 76,13-27-1,-3 6 2,15-14-1036,-56 111-393,-23 90 1118,31-103 195,-1-2 0,-32 75 0,42-112-5,-13 26 123,-1 0 0,-25 34 0,40-63-17,-1 0-1,0 0 0,0 0 1,0 0-1,0 0 1,0-1-1,0 1 0,0-1 1,0 1-1,-1-1 1,1 0-1,-1 0 0,1 0 1,-4 1-1,5-2-101,1 0 0,-1 0-1,1 0 1,-1 0 0,1-1-1,-1 1 1,1 0 0,-1 0-1,0 0 1,1-1 0,-1 1 0,1 0-1,0-1 1,-1 1 0,1 0-1,-1-1 1,1 1 0,-1-1-1,1 1 1,0-1 0,-1 1 0,1-1-1,0 1 1,0-1 0,-1 1-1,1-1 1,0 1 0,0-1-1,0 1 1,0-1 0,-1 1 0,1-1-1,0 1 1,0-2 0,1-25-558,0 16 273,0 9 233,-1-1 0,1 1 0,0 0 0,-1 0 0,1 0 0,0 0 0,0 0 0,0 0 0,0 0 0,1 0 0,-1 0 0,1 1 0,-1-1 0,4-2 0,25-22 18,-29 25 37,139-95-164,-87 63 251,-2-2 0,51-48 0,77-95 217,-165 163-254,95-115 171,-95 111-225,-1-1-1,-1 0 1,-1-1 0,-1 0-1,9-29 1,7-57-101,-14 49-75,-8 41-183,-1-1 1,0 1-1,0-24 0,-9 61-286,-2 33 820,-2 0 0,-2 0 0,-3-2 0,-34 82 0,5-16 75,13-34-20,27-73-89,0 1 1,1-1 0,0 1-1,0 0 1,1 0 0,0 12-1,2-23-127,0 1 0,-1-1-1,1 0 1,0 0-1,0 1 1,0-1-1,0 0 1,0 0 0,0 1-1,0-1 1,0 0-1,0 1 1,0-1-1,0 0 1,1 0 0,-1 1-1,0-1 1,0 0-1,0 0 1,0 1-1,0-1 1,0 0 0,1 0-1,-1 1 1,0-1-1,0 0 1,0 0-1,1 0 1,-1 1 0,0-1-1,0 0 1,0 0-1,1 0 1,-1 0-1,0 0 1,1 1 0,-1-1-1,0 0 1,0 0-1,1 0 1,-1 0-1,1 0 25,1-1 0,-1 1 0,0-1 0,0 1 0,0-1 0,0 0 0,0 1-1,0-1 1,0 0 0,1-1 0,23-27 325,-12 9-465,1 2 1,1 0 0,32-29-1,-47 47 95,14-10-461,-14 10 457,1-1 0,-1 1 0,0 0 0,0 0 0,1 0 0,-1-1 0,0 1 0,0 0 0,1 0 0,-1 0 0,0 0 0,1 0 0,-1 0 0,0 0 0,0-1 0,1 1 0,-1 0 0,0 0 0,1 0 0,-1 0 0,0 0 0,1 0 0,-1 0 0,0 1 0,1-1 0,-1 0 0,0 0 0,1 0 0,-1 0 0,0 0 0,0 0 0,1 1 1,-1-1-1,0 0 0,0 0 0,1 0 0,-1 1 0,0-1 0,0 0 0,1 0 0,-1 1 0,0-1 0,0 0 0,0 0 0,0 1 0,0-1 0,1 1 0,3 22-30,-1 1 0,0 39 0,-3-60 61,0 0 0,1 0 0,-1 0-1,1 1 1,0-1 0,0 0 0,0 0 0,0 0 0,0 0-1,0 0 1,3 3 0,-4-5-4,1 0 0,0 0 0,0 0 0,0 0 0,0 0 0,-1 0 1,1 0-1,0-1 0,1 1 0,-1 0 0,0 0 0,0-1 0,0 1 0,0-1 0,1 1 0,-1-1 0,0 1 0,0-1 0,1 0 0,-1 0 1,0 0-1,1 1 0,-1-1 0,0 0 0,0-1 0,1 1 0,-1 0 0,2-1 0,2 0 44,0-1 0,0 0-1,0-1 1,0 1 0,-1-1 0,1 0-1,4-4 1,32-30 467,-30 26-428,117-93 169,-1 0-355,-110 88-49,-1 0-1,-1-2 0,0 0 0,-2 0 0,14-23 0,-9 6-39,-1-1 0,23-73 0,23-85 59,-56 177 98,-4 9-148,0 0 1,0 0-1,-1-1 0,0 1 1,1-13-1,-3 21 153,0 0 1,0 0-1,0 0 0,0-1 0,0 1 1,0 0-1,0 0 0,0 0 0,0-1 1,0 1-1,0 0 0,0 0 0,0 0 1,0 0-1,0-1 0,-1 1 0,1 0 1,0 0-1,0 0 0,0 0 0,0 0 0,0-1 1,0 1-1,0 0 0,-1 0 0,1 0 1,0 0-1,0 0 0,0 0 0,0 0 1,-1-1-1,1 1 0,0 0 0,0 0 1,0 0-1,0 0 0,-1 0 0,1 0 1,0 0-1,0 0 0,0 0 0,0 0 1,-1 0-1,1 0 0,0 0 0,0 0 0,0 0 1,-1 0-1,1 0 0,0 0 0,0 0 1,0 1-1,0-1 0,-1 0 0,1 0 1,0 0-1,0 0 0,-9 8-404,-8 31 327,2-1 0,-19 73 1,27-84 32,-7 23 50,-4 12 391,-16 98-1,33-148-306,0-1 0,0 1-1,2-1 1,-1 0 0,1 1 0,1-1 0,0 1 0,1-1 0,0 0-1,1 0 1,0-1 0,0 1 0,1-1 0,1 0 0,0 0-1,0 0 1,11 13 0,-15-22-46,0 1 0,-1-1 0,1 1 0,0-1 0,0 1-1,-1-1 1,1 0 0,0 0 0,0 0 0,1 0 0,-1-1 0,0 1 0,0 0 0,0-1-1,0 1 1,1-1 0,-1 0 0,0 0 0,0 0 0,1 0 0,-1 0 0,0 0 0,0-1-1,0 1 1,1-1 0,-1 0 0,0 1 0,0-1 0,0 0 0,0 0 0,2-2 0,7-4 106,-2 1 0,1-2 0,-1 0 0,14-13 0,-18 15-84,1 0-1,-1-1 0,0 0 1,6-11-1,-10 15-96,1 0 0,-1 0 0,1 0 1,-1 0-1,0 0 0,0 0 0,0 0 0,-1 0 0,1-1 1,-1 1-1,0 0 0,0-1 0,0 1 0,-1-4 0,1 7 23,0 0-1,0-1 1,0 1-1,0 0 1,0-1-1,0 1 1,0-1-1,-1 1 1,1 0-1,0-1 1,0 1-1,0 0 0,-1-1 1,1 1-1,0 0 1,0-1-1,-1 1 1,1 0-1,0 0 1,-1-1-1,1 1 1,0 0-1,-1 0 0,1 0 1,0 0-1,-1-1 1,1 1-1,-1 0 1,0 0-6,0 0 0,0 0 0,0 1 1,0-1-1,1 0 0,-1 0 0,0 1 0,0-1 1,0 0-1,1 1 0,-1-1 0,-1 1 0,-21 20-199,21-18 206,-2 1 13,0 1 1,0 0 0,1 0 0,-1 0 0,1 0 0,1 0-1,-1 1 1,1-1 0,0 1 0,0 0 0,0 0 0,0 8-1,1-11 38,1 1 0,-1-1-1,1 1 1,0-1-1,0 1 1,1-1-1,-1 1 1,1-1-1,0 0 1,-1 1 0,2-1-1,-1 0 1,0 0-1,1 1 1,-1-1-1,1 0 1,0 0-1,0-1 1,0 1-1,0 0 1,0-1 0,6 5-1,-6-6 14,0 0-1,0 0 1,0 0-1,1 0 1,-1 0-1,0 0 1,1-1-1,-1 1 1,0-1-1,1 0 1,-1 0-1,1 0 1,-1 0-1,1 0 1,-1 0-1,0-1 1,4 0-1,5-2 23,1 0 0,14-7 0,-21 8-33,36-15 116,74-26-249,-95 36-44,1 2 0,0 0 0,36-3 0,-53 8 112,0-1 1,0 1 0,0 1-1,0-1 1,-1 0 0,1 1-1,0 0 1,0 0 0,0 0-1,0 0 1,-1 1 0,1 0-1,-1-1 1,6 4 0,-5-1 60,1 1-1,-1-1 1,0 1 0,0-1 0,0 1 0,0 1-1,-1-1 1,4 8 0,-3-5 115,1 0 0,0-1 0,0 1 0,1-1 0,0 0 0,1-1 0,-1 0 0,11 8 0,-12-10-110,-1-1 0,1-1 0,0 1 0,0 0-1,0-1 1,0 0 0,0 0 0,0-1 0,0 0 0,1 0 0,-1 0 0,1 0 0,-1-1 0,11 0 0,-4-2-858,-1 0-1,1-1 1,-1 0-1,16-7 1,-14 6-647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5:05.0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79 77 3712,'-70'-12'2197,"62"6"1366,8 6-3537,18-1 2812,-7 0-2582,57-2 1322,47-5-559,28-5-510,-7 1-1457,-46 0-2730,-31 3 1438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 8 1472,'-2'1'300,"0"-1"1,0 1-1,-1 0 1,1 0-1,0 0 1,0 0-1,0 0 1,0 0-1,0 0 1,0 1-1,1-1 1,-1 0-1,0 1 1,1 0-1,-1-1 1,-2 5-1,-4 2 1098,6-6-965,0-1 0,0 1-1,0-1 1,0 0-1,-1 0 1,1 0 0,-1 0-1,1-1 1,0 1 0,-1-1-1,1 1 1,-1-1-1,1 0 1,-1 0 0,1 0-1,-5 0 1,19-11 3050,-9 8-3422,0-1-1,1 1 1,-1-1 0,1 1-1,0 0 1,0 0-1,5-2 1,4 2 22,0 0 0,0 0 0,0 1 1,20 0-1,-31 2-72,0 0 1,0 0-1,0 0 1,0 1-1,1-1 0,-1 0 1,-1 1-1,1 0 1,0-1-1,0 1 1,0 0-1,0 0 0,0 0 1,-1 0-1,1 0 1,0 0-1,-1 1 1,1-1-1,-1 1 1,1-1-1,-1 1 0,2 2 1,-1-1 8,-1 0 0,0 0 0,0 0 0,0 0 1,0 0-1,-1 0 0,1 0 0,-1 0 0,0 0 0,0 0 0,0 0 1,0 0-1,0 0 0,-2 6 0,-21 77 102,2-13 247,20-70-353,0-1 0,1 1 0,-1-1 0,1 1 0,-1 0 0,1-1 0,0 1 0,0 0 0,1 0 0,-1-1 0,0 1 0,1-1 0,0 1 0,0 0 0,-1-1 0,1 1 0,1-1 0,0 3 0,2-1-43,-1-1 1,0 1-1,1-1 0,0 0 1,0 0-1,0-1 0,0 1 0,0-1 1,7 3-1,14 10-34,-1 0 0,41 33 0,-58-42 73,-3-3-7,-1 0 0,1 0 0,-1 0 0,0 0 0,4 6 0,-6-8 7,-1 0 1,1 0-1,-1-1 1,1 1-1,-1 0 0,0 0 1,1 0-1,-1 0 1,0 0-1,0 0 0,0 0 1,1 0-1,-1 0 1,0 0-1,0 0 1,0 0-1,-1 0 0,1 0 1,0 0-1,0 0 1,-1 0-1,1 0 0,0 0 1,-1 0-1,1 0 1,-1 0-1,1 0 0,-1 0 1,1-1-1,-1 1 1,-1 1-1,-2 2 51,-1-1 1,0 1-1,0-1 1,-1 0-1,1-1 0,-1 1 1,1-1-1,-1 0 1,0 0-1,-7 1 1,3-1-15,-21 6 9,1-1 1,-42 3-1,13-8-5518,55-2 3524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5:06.5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107 110 1824,'-22'5'1797,"21"-4"-1649,1 0-1,-1 0 1,0 0-1,1 0 1,-1 0 0,0 0-1,0 0 1,0-1-1,0 1 1,0 0-1,0 0 1,0-1-1,0 1 1,0 0-1,0-1 1,0 1 0,-1-1-1,1 0 1,0 1-1,-2-1 1,1 1 13,1-1 1,-1 1-1,1 0 1,-1-1-1,1 1 1,0 0-1,-1 0 1,1 0-1,-2 1 1,2-1-2,1 0-1,-1-1 1,0 1 0,0-1 0,0 1-1,0 0 1,0-1 0,0 0-1,0 1 1,0-1 0,0 0 0,-5-2 2581,6 2-2708,7-7 1388,14-9-343,42-15-157,1 3 0,74-23-1,-130 49-892,-1 0 0,1 0 0,0 1-1,0 0 1,-1 0 0,1 1-1,13 0 1,-18 0-22,-1 1 0,1-1 1,-1 1-1,1 0 0,-1-1 0,1 1 0,-1 0 0,0 0 1,1 0-1,-1 1 0,0-1 0,0 1 0,0-1 1,0 1-1,0 0 0,0-1 0,0 1 0,-1 0 0,1 0 1,-1 1-1,1-1 0,-1 0 0,0 0 0,0 1 1,0-1-1,0 0 0,1 3 0,-1 1 5,0 0 0,0-1 0,-1 1 0,1 0-1,-1-1 1,-1 1 0,1 0 0,-1 0 0,0-1 0,0 1 0,0-1 0,-1 1-1,0-1 1,0 1 0,0-1 0,-1 0 0,0 0 0,0 0 0,0 0 0,0-1 0,-1 1-1,-5 4 1,-6 6 68,-2-1 0,0-1 0,0 0 0,-29 16 0,-21 7 74,41-23-59,2 1 0,-1 0-1,-38 32 1,18-11 50,29-24 107,-21 20 0,37-29 300,5-1-310,11-4-162,-13 3-22,282-21 273,-232 20-370,-28 2-650,0-2-1,43-6 0,-50 3-525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5:09.1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2213 41 2080,'-1'1'222,"1"1"1,-1-1-1,0 0 0,0 1 0,1-1 1,-1 0-1,0 0 0,0 0 1,0 0-1,0 0 0,0 0 0,-1 0 1,1 0-1,0 0 0,0 0 1,-1-1-1,1 1 0,0 0 0,-1-1 1,1 1-1,0-1 0,-1 0 1,1 1-1,-3-1 0,-4-1 166,0 0 1,0 0-1,0-1 0,-13-5 0,1 1-121,-6-1-61,-16-4 256,-65-9 1,46 16-261,-1 2 1,0 3 0,0 2-1,0 3 1,1 3 0,-113 32-1,-11 20 358,143-43-334,0 1 0,-47 31 0,-43 30 302,105-63-368,-1-1 0,-43 18 0,-17 0 118,-71 32 253,131-52-430,1 1 1,1 1 0,-40 31 0,-54 67 28,102-96-10,-7 8 265,13-13-167,0-1 1,-1 0-1,0-1 1,-16 11-1,21-13-258,7-8 72,1-1 0,0 1-1,-1 0 1,1-1 0,0 1 0,-1-1 0,1 1 0,-1-1 0,1 1 0,-1-1 0,1 1 0,-1-1 0,0 1 0,1-1-1,-1 0 1,1 1 0,-1-1 0,0 0 0,1 0 0,-1 1 0,0-1 0,1 0 0,-2 0 0,1-1 392,3-11 106,-1 2-465,0 1 0,1 0 1,0-1-1,1 1 0,0 0 0,0 0 0,1 1 0,9-16 0,0-2 80,7-16-158,31-46-1,-46 81 25,48-66-91,-47 64-491,-13 21 171,-28 56 148,7-14 296,-18 46 206,-23 48-276,-4-8 384,68-131-359,-7 9 424,11-17-380,0 0-1,0 0 1,0-1-1,-1 1 1,1 0 0,0-1-1,0 1 1,0-1-1,-1 0 1,1 1 0,0-1-1,0 0 1,-1 0 0,1 0-1,-3 0 1,3-1 206,4-2-138,3-2-7,146-76 240,-8 5-251,-137 72-84,-1 0 1,0 0-1,0-1 0,-1 0 1,9-8-1,-13 12-6,0-1 0,0 0 0,0 1 0,0-1 0,0 0 0,0 0 1,0 1-1,-1-1 0,1 0 0,-1 0 0,1 0 0,-1 0 0,0 0 0,1 0 0,-1 0 0,0 0 0,0 0 0,-1 0 0,1 0 0,0 0 0,-1 0 0,1 1 0,-1-1 0,1 0 1,-1 0-1,-1-2 0,-1-1-24,-1-1 0,1 1 0,-1 0 1,0 0-1,0 0 0,-1 1 0,0-1 1,1 1-1,-1 0 0,-1 1 0,1-1 0,0 1 1,-1 0-1,0 0 0,-10-3 0,10 4-445,0 0 0,-1 1-1,1 0 1,-1 0 0,-8 0-1,-5 3-1080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5:16.4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14 527 1888,'-13'1'9178,"89"-23"-8026,-4-3-662,63-19 18,-39 17-343,148-47 75,406-160 75,-574 209-196,1 4 0,1 3 0,0 4 0,1 3 0,131-2 0,-186 14-67,-1 0-1,0 2 1,0 1-1,1 0 1,32 12 0,-51-15-121,1 2-149,1-1 0,0-1 1,0 1-1,11 0 0,-9-2-624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5:17.9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149 221 2496,'-37'3'5690,"21"6"-1727,24-10-2870,30-6 301,-30 6-1215,1 0 1,0-1 0,8-3-1,33-14 24,79-42 0,5-7-209,-124 63 69,-1 0 0,20-5 0,-5 1-294,-19 7 298,1-1 0,-1 0 0,1 0 0,-1-1 0,0 1 0,5-5 0,-9-3-152,-1 10-70,-1 1 139,1 0 0,-1 0 0,1 0 0,-1 0 0,1 0 0,0 0 0,-1 0 0,1 0 0,-1 0 0,1 0 0,0 0 0,-1 0 0,1 0 0,-1 0 0,1 1 0,0-1 0,-1 0 0,1 0 0,0 0 0,-1 1 0,0-1 1,-1 1-50,-18 7-103,0 0 0,0 1 0,1 1 0,-35 24 0,-11 6 5,-7 2 264,-36 20-15,37-18 237,50-30-220,-33 17-1,-15 4 805,68-35-895,1 0 0,0 1 0,0-1 0,0 0 0,0 0 0,-1 0 1,1 0-1,0 0 0,0 0 0,0 0 0,-1 0 0,1 0 0,0 0 1,0 0-1,0 0 0,0 0 0,-1 0 0,1 0 0,0 0 1,0 0-1,0 0 0,-1 0 0,1 0 0,0 0 0,0 0 0,0 0 1,0 0-1,-1-1 0,1 1 0,0 0 0,0 0 0,0 0 1,0 0-1,0 0 0,0 0 0,-1-1 0,1 1 0,0 0 0,0 0 1,0 0-1,0 0 0,0-1 0,0 1 0,0 0 0,0 0 1,0 0-1,0 0 0,0-1 0,0 1 0,0 0 0,0 0 0,0 0 1,0-1-1,0 1 0,0 0 0,0 0 0,0 0 0,0 0 1,0-1-1,0 1 0,0 0 0,0 0 0,0 0 0,0 0 0,0-1 1,1 1-1,-1 0 0,8-15 175,-3 10-132,0 0-1,0 1 1,1-1 0,0 1 0,0 0-1,0 1 1,0 0 0,1 0-1,11-4 1,0 1-56,1 1 0,27-4 0,-15 7-14,0 0-1,31 4 1,28-2-99,-71 0 105,-3-1 107,31-4 0,-44 5-40,-1-1 0,1 0-1,0 1 1,0-1 0,0 0-1,-1-1 1,1 1 0,-1 0-1,1-1 1,-1 1 0,1-1-1,-1 0 1,0 0 0,0 0-1,1 0 1,2-4 0,-5 5-38,0-1 1,1 0-1,-1 1 1,0-1 0,0 0-1,0 1 1,0-1-1,0 0 1,0 1-1,-1-1 1,1 0-1,0 1 1,-1-1 0,1 0-1,-1 1 1,0-1-1,1 1 1,-1-1-1,0 1 1,0 0-1,-1-2 1,-3-6-9,-11-16 31,14 22-136,0 0 0,0 1-1,0-1 1,0 0-1,0 0 1,1 0 0,-1-1-1,1 1 1,0 0-1,0-1 1,-1-5-1,2 8 7,1 1 0,-1-1-1,0 1 1,0 0 0,0-1-1,0 1 1,1-1 0,-1 1 0,0-1-1,0 1 1,1-1 0,-1 1-1,0 0 1,1-1 0,-1 1-1,0 0 1,1-1 0,-1 1-1,1 0 1,-1-1 0,1 1-1,-1 0 1,0 0 0,1 0-1,-1-1 1,1 1 0,0 0-1,17-2-2037,12 2-723,5 3 939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5:19.3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13 375 3392,'0'0'53,"0"0"0,-1-1-1,1 1 1,0 0 0,0-1 0,0 1 0,-1 0-1,1 0 1,0-1 0,0 1 0,-1 0 0,1 0 0,0-1-1,0 1 1,-1 0 0,1 0 0,0 0 0,-1 0 0,1 0-1,0-1 1,-1 1 0,1 0 0,0 0 0,-1 0 0,1 0-1,0 0 1,-1 0 0,1 0 0,0 0 0,-1 0-1,1 0 1,-1 0 0,1 1-17,0-1 0,0 0 0,-1 0-1,1 0 1,0 0 0,0 0 0,0 0 0,0 1 0,-1-1-1,1 0 1,0 0 0,0 0 0,0 1 0,0-1 0,0 0-1,0 0 1,0 0 0,0 1 0,0-1 0,-1 0-1,1 0 1,0 0 0,0 1 0,0-1 0,0 0 0,0 0-1,0 1 1,0-1 0,1 0 0,-1 0 0,0 0 0,0 1-1,0-1 1,0 0 0,0 0 0,0 0 0,0 1 0,0-1-1,0 0 1,1 0 0,-1 1 0,2 3 297,1 0 1,-1 0-1,-1 1 0,1-1 1,1 8-1,3 6 163,8 14 622,1-1 0,27 42 0,-42-73-1106,1 2 147,0-1 1,0 1-1,0-1 1,0 1-1,0-1 1,1 0-1,-1 1 1,0-1-1,3 1 1,-4-1-123,0-1 0,0 0 1,1 0-1,-1 0 1,0 0-1,1 0 1,-1 0-1,0 0 1,0 0-1,1 0 1,-1 0-1,0 0 0,0 0 1,1 0-1,-1 0 1,0-1-1,0 1 1,1 0-1,-1 0 1,0 0-1,0 0 1,0 0-1,1-1 0,-1 1 1,0 0-1,7-12 653,-2-3-613,-1 0 0,0 0 0,-1 0 0,1-28 0,-1 14 23,11-146-153,-10 126 38,-2 20 75,8-36 0,-8 57-37,1-1 0,-1 0-1,1 1 1,1 0-1,0-1 1,0 1 0,1 1-1,6-10 1,-8 14-9,-1 0 1,1 0 0,0 0-1,0 1 1,0-1 0,0 1-1,1 0 1,-1 0-1,1 0 1,-1 0 0,1 1-1,0-1 1,-1 1-1,1 0 1,0 0 0,0 0-1,4 0 1,-2 1-15,1 0 1,-1 0-1,0 1 0,0 0 1,1 0-1,-1 0 0,0 1 1,0-1-1,0 2 0,6 2 0,13 7 84,30 20-1,-44-24 16,-1-1 1,0 1-1,0 1 0,-1 0 1,9 10-1,1 5 957,-10-31-853,-9 8-182,2-5 131,0-10-155,-2 7-1802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5:22.7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544 429 4576,'0'-1'139,"-1"1"0,1 0-1,0-1 1,0 1 0,0 0 0,-3-3 1111,3 2-1111,0 1-1,-1 0 1,1 0 0,0-1 0,-1 1 0,1 0 0,-1 0 0,1 0-1,0 0 1,-1 0 0,1 0 0,-1-1 0,1 1 0,-21-2 1174,-19 5-765,21 0-238,-1 1 0,2 1 1,-1 0-1,-23 11 0,35-13-245,-23 9 270,1 2 1,1 0-1,0 2 0,-44 34 1,55-36-198,0 0 1,1 2-1,0-1 0,2 2 1,0 0-1,1 1 0,-20 35 1,29-45-73,1 0 1,0 0 0,0 0-1,0 1 1,1 0 0,-1 9-1,3-16-31,0 0-1,0 0 1,0 0-1,0 0 1,0 0-1,0 0 1,1 0-1,-1 0 1,1 0-1,-1 0 1,1 0-1,0 0 1,0 0-1,1 1 1,-1-1-1,0-1 0,0 0 0,0 0 0,1 0 1,-1-1-1,0 1 0,0 0 0,1 0 0,-1-1 1,1 1-1,-1 0 0,0-1 0,1 0 0,-1 1 1,1-1-1,-1 0 0,1 0 0,-1 0 0,1 0 1,-1 0-1,1 0 0,1 0 0,2-1 19,0 0 0,0 0-1,0-1 1,0 0 0,0 1 0,0-2-1,-1 1 1,1 0 0,-1-1 0,0 0-1,1 0 1,3-4 0,7-7 85,22-27 0,-24 26-33,7-8 26,28-43-1,-40 52-276,0 0 0,-1 0 0,-1 0 0,9-29-1,-13 28-346,-2 15 483,0 0-1,0-1 0,0 1 0,-1 0 1,1 0-1,0 0 0,0 0 0,0 0 0,0 0 1,0 0-1,0 0 0,-1 0 0,1 0 0,0 0 1,0 0-1,0 0 0,0 0 0,0 0 0,0 0 1,-1 0-1,1 0 0,0 0 0,0 0 1,0 0-1,0 0 0,0 0 0,-1 0 0,1 0 1,0 0-1,0 0 0,0 0 0,0 0 0,0 0 1,0 0-1,0 1 0,-1-1 0,1 0 1,0 0-1,0 0 0,0 0 0,0 0 0,0 0 1,0 0-1,0 1 0,0-1 0,0 0 0,0 0 1,-3 4-45,0-1 0,0 1 0,1 0 0,-4 7 0,1-1 52,1 1 0,0 0-1,1 0 1,0 0 0,-2 19-1,4-24 22,1 0 0,0 0 0,0 0 0,1-1-1,-1 1 1,1 0 0,0 0 0,1 0 0,0-1-1,0 1 1,0 0 0,0-1 0,4 6 0,-4-8 23,0-1 0,1 1 0,-1-1 0,1 0 0,-1 1 0,1-1 0,0 0 0,0-1 0,0 1 0,0 0 0,0-1 0,0 0 0,0 0 0,0 0 0,1 0 0,-1 0 1,7 0-1,2 0 79,0 0 1,0-1-1,20-2 1,0-1-57,-1-1 0,0-2 0,54-17 0,77-48 80,-108 44-157,85-47-305,-134 71 333,-5 3-26,1 0-1,-1-1 1,1 1 0,-1 0 0,1 0-1,-1 0 1,1-1 0,-1 1 0,1 0-1,-1-1 1,0 1 0,1-1 0,-1 1 0,0 0-1,1-1 1,-1 1 0,0-1 0,0 1-1,1-1 1,-1 1 0,0-1 0,0 1 0,0-1-1,1 1 1,-1-1 0,-14 5-501,-15 11 422,1 2 0,0 0 0,1 2 0,1 2-1,1 0 1,1 1 0,1 2 0,-30 38 0,52-60 105,-1 0 0,1 0 0,-1 1 0,1-1 0,0 0 1,0 1-1,0-1 0,1 1 0,-1-1 0,0 1 0,1-1 0,0 1 0,0 0 0,0 3 0,0-4 14,0-1 1,0 0-1,1 1 0,-1-1 0,1 1 1,-1-1-1,1 1 0,-1-1 0,1 0 1,0 1-1,0-1 0,0 0 0,0 0 1,0 0-1,0 0 0,0 0 0,0 0 1,0 0-1,0 0 0,1 0 1,-1 0-1,0 0 0,0-1 0,1 1 1,1 0-1,0 0 7,1 0-1,0 0 1,-1-1 0,1 1-1,0-1 1,0 0 0,-1 0 0,1 0-1,0-1 1,0 1 0,-1-1-1,1 0 1,0 0 0,4-2 0,5-3-32,0 0 1,16-11-1,-27 16 1,26-17 68,-1-1-1,-1-2 0,-1 0 0,-1-2 0,-1 0 0,32-44 0,-5-3 108,51-97-1,-99 163-183,40-77-322,-39 72 251,1 0 0,-1 0 1,-1 0-1,0 0 0,0-1 1,-1 1-1,1-11 0,-2 16-7,0 1-1,0-1 0,0 0 0,-1 1 0,1-1 0,-1 0 0,0 1 0,0-1 0,0 1 0,-3-6 1,4 8 59,-1 1 1,1 0-1,-1 0 1,1-1-1,-1 1 1,1 0-1,-1 0 1,1-1-1,-1 1 1,1 0-1,-1 0 1,0 0-1,1 0 1,-1 0-1,1 0 1,-1 0-1,1 0 1,-1 0-1,1 0 1,-1 0-1,0 1 1,0-1-1,-14 6-159,10-3 130,-6 2 41,1 2 1,-1-1-1,1 1 1,0 1-1,1 0 1,0 0 0,0 1-1,1 0 1,0 0-1,1 1 1,-1 0-1,2 1 1,0-1 0,0 1-1,1 1 1,0-1-1,1 1 1,0-1-1,1 1 1,0 0 0,-1 19-1,2-10 67,0 1-1,1 0 1,2 0-1,0-1 1,1 1-1,1-1 0,1 1 1,1-1-1,10 27 1,-12-41 9,0 0-1,0 0 1,0-1 0,1 1 0,0-1 0,0 0-1,0 0 1,1 0 0,9 8 0,-11-12-16,0 0 0,0 0 0,0 0 0,0-1 0,1 1 0,-1-1 0,0 1 1,1-1-1,-1 0 0,1-1 0,-1 1 0,1 0 0,0-1 0,-1 0 0,1 0 0,-1 0 0,1 0 0,0-1 1,-1 0-1,1 1 0,5-3 0,-1 0-27,0 0 0,0-1 1,0 0-1,-1 0 0,0-1 1,1 0-1,-1 0 0,-1-1 1,1 0-1,8-10 0,6-10-20,26-42 0,-13 18 133,-14 12-1202,-21 41 1055,-1 0-1,1 0 0,0 0 1,1 0-1,-1 1 0,0 3 1,-2 11 25,1-13-26,-19 86-45,19-81 70,1 0-1,0-1 1,1 1-1,0 0 1,1 0 0,0 0-1,3 15 1,-4-23 14,1 0 0,-1 0 0,1 0 0,0 0 0,0 0-1,-1 0 1,1 0 0,0 0 0,1 0 0,-1 0 0,0-1 0,0 1 0,1-1 0,-1 1 0,1-1 0,0 1 0,-1-1 0,1 0 0,0 0 0,0 1-1,-1-1 1,1-1 0,0 1 0,0 0 0,0 0 0,0-1 0,0 1 0,1-1 0,-1 0 0,0 1 0,0-1 0,0 0 0,0 0 0,0-1 0,0 1 0,3-1 0,6-1 38,0-2 0,0 0 0,0 0 0,-1-1 0,15-8 0,221-113 0,-40 22-166,-139 71 161,-63 31-166,0 0-1,0 1 0,0-1 1,1 1-1,7-2 1,-18 6 63,0 0-1,0 0 1,0 0 0,0 1 0,1 0-1,-7 6 1,-12 8 44,-4 2-4,0-3 29,0 2 1,2 2-1,1 0 1,-37 40-1,55-53-17,1 1-1,-7 11 1,11-17 16,1-1 0,0 1 0,-1 0 0,1-1 0,0 1 0,1 0 1,-1 0-1,0 0 0,1-1 0,-1 1 0,1 0 0,0 6 0,1-8-3,-1 0-1,0 0 1,1 0 0,-1 0-1,1 0 1,-1-1 0,1 1-1,0 0 1,-1 0 0,1 0-1,0 0 1,-1-1 0,1 1-1,0 0 1,0-1-1,0 1 1,0 0 0,0-1-1,0 1 1,0-1 0,0 1-1,0-1 1,0 0 0,0 0-1,0 1 1,0-1 0,0 0-1,0 0 1,0 0 0,0 0-1,0 0 1,0 0-1,0 0 1,0 0 0,2-1-1,3 0 28,-1 0 0,1-1-1,-1 1 1,0-1 0,7-4-1,-4 2-34,0-2 1,0 1-1,0-1 0,-1 0 0,0 0 0,10-12 0,32-48 114,-13 15-436,-35 51 296,-1 0 0,0-1 1,0 1-1,0 0 0,1 0 0,-1-1 1,0 1-1,0 0 0,1-1 0,-1 1 0,0 0 1,1 0-1,-1 0 0,0-1 0,1 1 1,-1 0-1,0 0 0,1 0 0,-1 0 1,0 0-1,1 0 0,-1-1 0,1 1 1,2 7-245,-4 21-58,1-18 281,0 2 22,0-1 0,1 1 0,0-1 0,5 22 0,-5-30 46,0 0-1,0-1 1,0 1-1,0 0 1,1-1-1,-1 1 1,1-1-1,-1 1 1,1-1-1,0 0 1,0 0-1,0 0 0,0 0 1,1 0-1,-1 0 1,0 0-1,1-1 1,-1 1-1,1-1 1,-1 0-1,1 0 1,0 0-1,0 0 0,0 0 1,3 0-1,-3-1-25,0 0-1,-1 0 1,1 0-1,0 0 1,0 0-1,0-1 1,0 0-1,-1 1 1,1-1-1,0 0 1,0 0-1,4-3 1,31-22 3,-33 21-8,56-46 96,57-64 0,-46 43-131,-6 11 33,53-54 59,-104 98-101,-1-1 1,0 0-1,-1-1 1,-1 0 0,10-22-1,-2-2-148,17-56 0,-36 90-360,-6 16 78,0 0 483,-72 92-162,28-41 51,30-37 67,1 0-1,-23 36 0,29-35 50,1 0 1,1 1-1,1 0 0,1 1 0,-8 34 0,13-39 27,0 0 0,1 0 0,0 0-1,2 1 1,0-1 0,2 0 0,5 29-1,-7-44-17,1 0 0,0-1-1,1 1 1,-1-1-1,0 1 1,1-1 0,0 1-1,0-1 1,0 0-1,0 0 1,1 0 0,-1 0-1,1 0 1,0-1-1,-1 1 1,1-1 0,0 0-1,1 0 1,-1 0-1,0 0 1,1 0 0,-1-1-1,1 1 1,-1-1-1,1 0 1,-1 0 0,1-1-1,0 1 1,0-1-1,-1 1 1,1-1 0,0 0-1,0-1 1,6 0-1,0-1 14,1 0 0,-1-1 0,0 0-1,0-1 1,0 0 0,0-1-1,-1 0 1,0 0 0,16-12 0,3-6 14,39-41 1,-49 45-106,31-33-177,-49 52 221,0 0 0,0 0-1,0 0 1,0 0 0,0 0 0,0 0 0,0 0 0,0 0 0,0 0-1,0 0 1,0 0 0,0 0 0,0 0 0,1 0 0,-1 0 0,0 0 0,0 0-1,0 0 1,0 0 0,0 0 0,0 0 0,0 0 0,0 0 0,0 0 0,0 0-1,0 0 1,0 0 0,1 0 0,-1 0 0,0 0 0,0 0 0,0 0 0,0 0-1,0 0 1,0 0 0,0 0 0,0 0 0,0 0 0,0 0 0,0 0 0,0 0-1,0 0 1,1 0 0,-1 0 0,0 0 0,0 0 0,0 0 0,0 0 0,0 1-1,0-1 1,0 0 0,0 0 0,0 0 0,0 0 0,0 0 0,0 0 0,0 0-1,0 0 1,0 0 0,0 0 0,0 0 0,0 1 0,0-1 0,0 0 0,0 0-1,0 0 1,0 11-259,-3 17 87,-7 16 254,5-23-57,0 2 1,1-1-1,-1 33 1,4-52-2,1-1 0,1 1 0,-1 0 0,0-1 0,1 1 1,-1-1-1,1 1 0,0-1 0,-1 1 0,1-1 0,1 1 0,-1-1 0,0 0 1,0 0-1,1 1 0,-1-1 0,1 0 0,0 0 0,4 3 0,-4-3 2,1-1-1,0 1 1,0-1-1,0 0 0,0 0 1,0 0-1,0 0 1,1 0-1,-1-1 1,0 1-1,0-1 0,1 0 1,-1 0-1,0 0 1,0 0-1,4-1 0,23-6 59,0-1 0,0-2 0,44-20 0,-47 18-73,0-2-1,-2-1 0,1-1 0,-2 0 0,0-2 0,-2-1 0,0-1 0,0-1 1,22-30-1,-38 41-323,-6 10 315,0 0-1,0 0 1,0 0-1,0 0 1,0 0-1,0 0 1,0 0-1,0 0 1,0 0-1,0 0 0,0 0 1,0-1-1,0 1 1,0 0-1,0 0 1,0 0-1,0 0 1,0 0-1,0 0 1,0 0-1,0 0 1,0 0-1,0 0 1,0 0-1,0-1 1,0 1-1,0 0 1,0 0-1,0 0 1,0 0-1,0 0 1,-1 0-1,1 0 1,0 0-1,0 0 0,0 0 1,0 0-1,0 0 1,0 0-1,0 0 1,0 0-1,0 0 1,0 0-1,0 0 1,0 0-1,0 0 1,-1 0-1,1 0 1,0 0-1,0 0 1,0 0-1,0 0 1,0 0-1,-2 0-33,0 1 0,1 0-1,-1 0 1,0-1 0,1 1 0,-1 0 0,0 1-1,-1 1 1,-4 3 34,0 1-1,1 1 1,0-1 0,1 1-1,0 0 1,0 0 0,1 0-1,-1 1 1,2 0 0,0 0-1,0 0 1,0 0 0,1 0-1,0 0 1,1 1 0,0-1-1,1 1 1,0-1-1,0 1 1,2 11 0,-1-17 32,0-1 0,0 1 0,0-1 0,1 0 0,-1 0 1,1 1-1,0-1 0,-1 0 0,2-1 0,-1 1 0,0 0 0,0 0 1,1-1-1,-1 0 0,1 1 0,0-1 0,0 0 0,3 1 0,-4-2-7,-1 0-1,1 0 0,0-1 0,-1 1 0,1 0 0,0-1 0,0 0 0,0 1 0,0-1 1,-1 0-1,1 0 0,0 0 0,0 0 0,0-1 0,0 1 0,-1 0 0,1-1 0,0 1 1,0-1-1,-1 0 0,1 0 0,0 1 0,-1-1 0,1 0 0,0 0 0,-1 0 1,0-1-1,1 1 0,-1 0 0,0-1 0,1 1 0,-1 0 0,0-1 0,1-2 0,3-4 9,0-1-1,-1 1 1,0-1-1,0 0 0,-1 0 1,0 0-1,-1 0 0,3-19 1,-5 24-49,0-1 0,0 1 1,0-1-1,0 0 0,0 1 0,-1-1 1,0 1-1,0-1 0,0 1 1,-1 0-1,1-1 0,-1 1 0,0 0 1,0 0-1,-1 0 0,1 0 1,-1 0-1,0 1 0,0-1 0,-7-5 1,-1 1 0,0 1 1,-1 0-1,1 1 1,-2 0 0,-20-6-1,20 8-29,11 4 72,-1-1 0,1 1 0,0-1 0,-1 0 1,1 1-1,0-1 0,0 0 0,-3-3 0,5 4-18,-1 0-1,1 0 0,0 0 0,0 0 1,0 0-1,0-1 0,0 1 0,0 0 1,0 0-1,0 0 0,0 0 0,0 0 1,0-1-1,1 1 0,-1 0 0,0 0 1,0 0-1,0 0 0,0 0 0,0 0 1,0 0-1,0-1 0,0 1 0,0 0 1,0 0-1,0 0 0,0 0 0,1 0 1,-1 0-1,0 0 0,0 0 0,0 0 1,0 0-1,0 0 0,0-1 0,0 1 1,1 0-1,-1 0 0,0 0 0,0 0 1,0 0-1,0 0 0,0 0 0,0 0 1,1 0-1,7-2-60,-6 1 71,83-22 52,-41 13-132,27-6 92,16-4-111,-81 18 75,1 0 0,0 0 0,-1 1 0,1 0 0,0 1 0,0-1 0,0 1 0,9 1 0,-14 0 12,0-1 1,0 1 0,0-1 0,0 1 0,0 0 0,0 0 0,0 0-1,0 0 1,0 0 0,0 0 0,-1 1 0,1-1 0,0 1-1,-1-1 1,1 1 0,-1-1 0,0 1 0,1 0 0,-1 0 0,0 0-1,0 0 1,0 0 0,0 0 0,-1 0 0,1 0 0,-1 0 0,1 0-1,-1 0 1,1 4 0,1 15-23,-3 38 1,1-23-107,-9 38 355,9-73-216,0 0 1,0-1-1,0 1 0,0-1 0,0 1 0,0 0 1,0-1-1,0 1 0,0-1 0,0 1 0,1 0 1,-1-1-1,0 1 0,0-1 0,0 1 1,1-1-1,-1 1 0,0-1 0,1 1 0,-1-1 1,0 1-1,1-1 0,-1 1 0,1-1 1,-1 0-1,1 1 0,-1-1 0,1 0 0,-1 1 1,1-1-1,-1 0 0,1 0 0,-1 1 0,1-1 1,0 0-1,-1 0 0,1 0 0,-1 0 1,1 0-1,0 0 0,-1 0 0,1 0 0,-1 0 1,1 0-1,0 0 0,-1 0 0,1 0 0,-1 0 1,1-1-1,-1 1 0,1 0 0,0-1 1,5-1 28,0-1 0,0 0 0,10-7 0,94-69 166,141-74-394,-218 138-54,-34 24 162,0 0 1,-1 0 0,-4 15-1,-9 11 63,-23 58 242,35-84-169,1-1 1,0 1 0,1 0 0,-1 0 0,2-1 0,-1 1 0,1 0 0,2 16 0,-1-20-20,1-1 0,-1 0 0,1 1 0,-1-1 0,1 0 1,1 0-1,-1 0 0,0-1 0,1 1 0,0 0 0,0-1 0,0 0 1,0 0-1,1 0 0,-1 0 0,1 0 0,-1-1 0,7 4 0,-6-4-37,1 0 0,0 0-1,-1 0 1,1 0-1,0-1 1,0 0-1,0 0 1,1 0-1,-1 0 1,0-1-1,0 0 1,0 0-1,0-1 1,1 1-1,7-3 1,-8 2-641,0-1 0,1-1 0,-1 1 0,0-1 0,-1 0 1,1 0-1,0 0 0,-1-1 0,0 1 0,0-1 0,0 0 0,0 0 1,-1-1-1,1 1 0,-1-1 0,0 0 0,0 1 0,3-10 0,2-7-2267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5:23.1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25 6656,'0'-4'3392,"0"0"-2496,10 4-576,-2-3-288,5-2-32,2 2 32,2 3 0,-4-5-1504,2 5 800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5:23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8 3904,'-3'-4'1760,"30"12"-1536,-9-3 1920,4-2-1216,18-3 768,1 3-992,12-3 224,5 5-544,2-5 0,-2 0-224,5-8 128,-4 5-192,-1-6-448,-8 9 160,-11-8-2784,-7 8 1600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5:23.8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 43 6976,'-41'-31'3168,"59"26"-2752,0 1-224,6 8-192,7-8-2336,4 1 1280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5:45.4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1229 3136,'1'1'118,"-1"1"-1,0-1 1,1 0-1,-1 0 1,1 0 0,-1 0-1,1 0 1,-1 0 0,1 0-1,0-1 1,0 1 0,-1 0-1,1 0 1,0 0 0,0-1-1,0 1 1,0 0 0,0-1-1,0 1 1,0-1-1,0 1 1,0-1 0,0 1-1,1-1 1,29 9 1052,-31-9-1169,18 3 397,0 0 1,0-1 0,0-1 0,0-1-1,21-2 1,-28 0-224,1 1 0,-2-2 0,1 0 1,0 0-1,0-1 0,-1 0 0,0-1 0,0 0 0,17-11 1,-9 1 8,-1-1 1,-1-1-1,0 0 1,20-29-1,-16 17-124,-1 0 0,-2-2 1,24-55-1,22-105 35,-60 176-54,-1 1 0,1-20 0,-2 19-444,5-29 1,-6 44 393,0 0 0,0 1 0,0-1 0,0 0 1,0 0-1,1 0 0,-1 0 0,0 1 1,0-1-1,0 0 0,0 0 0,0 0 0,0 0 1,0 0-1,0 0 0,1 1 0,-1-1 0,0 0 1,0 0-1,0 0 0,0 0 0,1 0 0,-1 0 1,0 0-1,0 0 0,0 0 0,0 0 0,1 0 1,-1 0-1,0 0 0,0 0 0,0 0 1,0 0-1,1 0 0,-1 0 0,0 0 0,0 0 1,0 0-1,0 0 0,1 0 0,-1 0 0,0 0 1,0 0-1,0 0 0,0 0 0,0 0 0,1-1 1,-1 1-1,0 0 0,0 0 0,0 0 0,0 0 1,0 0-1,0 0 0,0-1 0,1 1 1,-1 0-1,0 0 0,0 0 0,0 0 0,0-1 1,0 1-1,0 0 0,0 0 0,0-1 0,6 14-125,21 126 310,-25-112 12,0 0 0,-2 1 0,-1-1-1,-1 0 1,-1 0 0,-1 0 0,-2 0 0,-13 39 0,16-57-119,-16 40 715,18-45-662,-1-1 0,0 1 0,-1 0 0,1 0 0,-1-1 0,1 0 0,-1 1 0,-6 4 1,8-7-81,-1 0 0,1 0 0,0-1 1,-1 1-1,1 0 0,-1-1 0,1 1 1,-1-1-1,1 1 0,-1-1 1,1 0-1,-1 0 0,0 0 0,1 1 1,-1-2-1,1 1 0,-1 0 0,0 0 1,1 0-1,-1-1 0,1 1 1,-3-2-1,-2 0 35,0-1 0,1-1 0,-1 1 0,-6-6 0,-6-4-27,12 10-167,1-1 0,-1 0 0,1 0-1,-1 0 1,-4-7 0,8 10-344,4 2 151,9 4 46,-3-4 237,1 1 1,-1-2-1,1 1 0,-1-1 1,1 0-1,-1-1 0,1 0 0,-1-1 1,1 1-1,-1-1 0,11-5 1,5-4 156,0 0 1,30-21-1,-16 10-78,13-9 238,59-31 60,-99 56-329,21-8-26,-2-3-1,0 0 1,45-36 0,-50 31 57,-2-1 0,0-1 0,-2-1 0,0-1 0,-2-1 0,-1-1 1,-2 0-1,20-46 0,-18 32 65,29-75 37,-41 97-151,0-1 0,-1 0 0,4-37 0,-6 30-12,2-16 2,-5 40-46,0 0 1,0 0-1,-1 1 0,1-1 0,-1 0 0,0 1 1,0-1-1,-2-6 0,2 10 23,1-1 1,0 1-1,0-1 1,0 1-1,0-1 1,-1 1-1,1-1 1,0 1-1,0 0 1,-1-1-1,1 1 1,0-1-1,-1 1 1,1 0-1,-1-1 1,1 1-1,0 0 1,-1 0-1,1-1 1,-1 1-1,1 0 1,-1 0-1,1 0 1,-1 0-1,1-1 1,-1 1 0,1 0-1,-1 0 1,1 0-1,-1 0 1,1 0-1,-1 0 1,1 0-1,-1 0 1,1 0-1,0 1 1,-1-1-1,1 0 1,-1 0-1,1 0 1,-1 1-1,1-1 1,-1 0-1,1 0 1,0 1-1,-1-1 1,1 0-1,-1 1 1,1 0-1,-4 2-75,0 1 0,1 0 0,0 0 0,-3 6 0,1-3 94,-15 23 65,1 1 1,2 0-1,1 2 0,-21 60 0,-28 142 130,55-195-132,6-26 5,1 1 1,1-1 0,0 0-1,1 1 1,1-1-1,0 1 1,3 20 0,-2-28-12,1 0 0,0-1 0,0 1 0,0-1 0,1 0 0,-1 0 0,2 0 0,-1 0 1,1 0-1,0 0 0,0-1 0,0 0 0,1 0 0,0 0 0,0 0 0,0-1 0,9 6 1,-8-7 27,-1 0 0,1 0 1,0-1-1,-1 0 0,1 0 1,0 0-1,0-1 0,0 0 1,0 0-1,0 0 1,1-1-1,-1 0 0,0 0 1,0-1-1,0 1 0,0-1 1,0-1-1,0 1 0,10-5 1,6-3-55,-1-1 1,0-1 0,33-25-1,-39 26 10,-9 7-49,1-1 0,-1 1-1,1 0 1,0 0-1,0 1 1,0 0 0,1 0-1,-1 0 1,12 0-1,-9 2-62,1 0 0,0 0-1,-1 1 1,1 0 0,20 5-1,15 3 129,-34-8-33,-1 1 1,15 4-1,-9-2 57,-17-4-59,1 0 1,-1 0 0,0 0-1,0 0 1,0 0-1,1 0 1,-1 0-1,0 0 1,0 0-1,0 0 1,1 0 0,-1 0-1,0 0 1,0 0-1,0 0 1,1 0-1,-1 0 1,0 0-1,0 0 1,0 0 0,1 0-1,-1-1 1,0 1-1,0 0 1,0 0-1,0 0 1,0 0-1,1 0 1,-1 0-1,0-1 1,0 1 0,0 0-1,0 0 1,-1-2 45,1-1 0,-1 1 1,-1 0-1,1 0 0,0 0 1,0 1-1,-1-1 0,1 0 1,-1 0-1,-2-1 0,0-1-96,1 1 0,-1 0-1,0 0 1,0 0 0,-1 1-1,1-1 1,-1 1 0,1 0-1,-1 0 1,1 1 0,-1-1 0,0 1-1,0 0 1,0 1 0,0-1-1,0 1 1,0 0 0,-8 0-1,5 1 17,-1 0 0,1 1 0,0 0-1,0 0 1,0 0 0,0 1 0,0 0-1,1 1 1,-1 0 0,-8 6 0,11-7 5,1 1 0,-1-1 0,1 1 0,-1 0 0,1 1 0,0-1 0,1 1 1,-1 0-1,1 0 0,0 0 0,0 0 0,1 0 0,0 1 0,-1-1 1,2 1-1,-1-1 0,1 1 0,0 0 0,-1 10 0,2-14 34,0-1 1,0 0-1,0 1 0,0-1 0,1 0 1,-1 1-1,0-1 0,1 1 0,-1-1 1,1 0-1,0 0 0,-1 1 0,1-1 1,0 0-1,0 0 0,0 0 0,0 0 1,0 0-1,0 0 0,0 0 0,0 0 1,0 0-1,0 0 0,0-1 0,1 1 1,-1 0-1,0-1 0,0 1 0,1-1 1,-1 0-1,0 1 0,1-1 0,-1 0 1,1 0-1,-1 0 0,0 0 0,2 0 1,5 0 57,-1 0 1,0-1 0,0 0 0,0 0 0,-1 0 0,9-4-1,0-1 13,-1 0 0,22-14 0,5-3-12,-14 8-38,-23 12-81,0 1 1,0-1-1,0 1 0,0 0 1,0 0-1,1 0 0,-1 1 1,1-1-1,6 0 0,-9 2 21,0 1 0,1-1 0,-1 1 0,0-1-1,0 1 1,0 0 0,0 0 0,0 0-1,0 0 1,0 1 0,0-1 0,0 1 0,0-1-1,-1 1 1,1-1 0,-1 1 0,1 0 0,-1 0-1,0-1 1,1 1 0,0 3 0,12 13-21,-9-13 52,1-1 0,-1 1 0,1-1 0,0 0 0,0 0 0,13 5 0,-16-8 17,0 0 0,0 0 0,0 0 0,1-1 0,-1 1 0,0-1-1,1 0 1,-1 0 0,0 0 0,1 0 0,-1 0 0,0-1 0,1 0 0,-1 1 0,0-1 0,5-2 0,4-3 45,-1-1-1,1 0 1,-1 0 0,0-1 0,-1 0-1,0-1 1,0 0 0,14-19 0,-8 7 10,-2 0 0,-1-1 1,21-45-1,56-157-11,-24 73-153,-8 20 14,-53 119 27,-1 3-36,0-1 1,-1 1-1,0 0 1,0-1 0,-1 0-1,1-16 1,-3 26 69,0 0 0,0-1 1,0 1-1,0 0 0,0 0 0,0-1 1,0 1-1,0 0 0,0 0 1,0-1-1,0 1 0,0 0 0,0 0 1,0 0-1,0-1 0,0 1 1,0 0-1,0 0 0,-1-1 0,1 1 1,0 0-1,0 0 0,0 0 1,0 0-1,0-1 0,-1 1 0,1 0 1,0 0-1,0 0 0,0 0 0,-1 0 1,1-1-1,0 1 0,0 0 1,0 0-1,-1 0 0,1 0 0,0 0 1,-1 0-1,-10 5-225,-11 15-26,20-19 239,-10 11-10,1 1 0,-1 0 0,2 1 0,0 0 0,1 1 0,0 0 0,1 0 0,1 1 0,-6 17 1,-68 290 99,76-296 2,2 0 1,0 1-1,2-1 1,4 52-1,-3-78-52,0 0 1,0 0-1,1 0 0,-1 0 0,0 0 1,0 0-1,1 0 0,-1 0 0,0 0 1,1-1-1,-1 1 0,1 0 0,0 0 1,-1 0-1,1 0 0,-1-1 0,1 1 1,0 0-1,0-1 0,-1 1 0,1-1 1,0 1-1,1 0 0,0 0 18,0-1-1,0 1 1,0-1-1,0 0 0,0 0 1,0 1-1,0-1 1,-1-1-1,1 1 1,0 0-1,3-1 0,4-1 62,-1-1-1,0 0 1,0-1-1,10-5 1,48-34-84,5-2-322,-68 44 286,1-2-16,0 1 1,0 0-1,0 0 1,0 1-1,0-1 1,6 0-1,-8 1 16,-1 1 0,0 0 0,1 0 0,-1 1 0,0-1 0,1 0 0,-1 0 0,0 1 0,0-1 0,1 1 0,-1-1-1,0 1 1,0-1 0,1 1 0,-1 0 0,0 0 0,0-1 0,0 1 0,0 0 0,0 0 0,0 0 0,0 0 0,-1 0 0,1 0 0,1 2 0,2 5 5,0-1-1,5 16 1,-6-16 43,0-1-1,0 1 1,8 12-1,-10-17-22,1 0 0,-1 0-1,1-1 1,0 1 0,0 0-1,-1-1 1,1 1 0,0-1-1,0 0 1,1 0 0,-1 0-1,0 0 1,0 0 0,1 0-1,-1 0 1,3 0 0,9 2 152,-11-2-127,0 0 0,0-1 0,0 1 0,0-1 1,-1 0-1,1 1 0,0-1 0,0-1 0,0 1 0,0 0 1,0-1-1,0 1 0,4-3 0,6-1 18,-3 1-25,1-1-1,-1 0 0,0-1 0,-1 0 0,1 0 1,-1-1-1,17-13 0,-12 5-47,101-104 193,-104 106-55,-7 8-125,1-1-1,-1 0 1,0-1 0,0 1-1,0-1 1,4-10-1,-7-4-107,-1 19 175,5-15 27,-5 13-78,0-1 1,1 0-1,-1 1 0,1-1 1,0 1-1,0-1 0,0 1 1,1-1-1,-1 1 0,1 0 1,0-1-1,0 1 0,0 0 1,0 0-1,3-3 0,43-72-50,15 0 194,-34 45-109,-2-1 0,40-68-1,-63 95-57,-1-1 0,1 0 0,-1 0 0,-1 0 0,1 0 0,-1 0 0,-1 0 0,1 0 0,-1-1 0,-1 1 0,0-1 0,0 1 0,0 0 0,-1-1 0,-3-9 0,-3 3-139,7 15 150,-1 0 0,1-1 0,-1 1 0,1-1 0,-1 1-1,1 0 1,-1-1 0,0 1 0,1 0 0,-1-1 0,0 1-1,1 0 1,-1 0 0,1 0 0,-1 0 0,0 0 0,1-1-1,-1 1 1,0 0 0,1 1 0,-1-1 0,0 0 0,1 0-1,-1 0 1,0 0 0,1 0 0,-1 1 0,0-1-1,1 0 1,-1 1 0,1-1 0,-1 0 0,0 1 0,1-1-1,-1 1 1,-1 0-24,-20 13-71,1 1-1,0 1 1,1 1-1,-25 28 0,30-30 89,2 2 0,0-1 0,0 2 0,2 0 0,0 0 0,2 1 0,0 0 0,-7 21 0,-4 25 21,-15 76 0,30-115 61,-18 90-38,20-94 38,1 1 1,1-1-1,2 27 0,0-43-6,0 0-1,0-1 0,0 1 1,1-1-1,-1 0 0,6 10 0,-6-13-30,0 0 0,0 0-1,0-1 1,0 1-1,0 0 1,1-1-1,-1 1 1,1-1-1,-1 1 1,1-1-1,-1 1 1,1-1-1,0 0 1,0 0-1,0 0 1,-1 0-1,1 0 1,0-1-1,0 1 1,0-1-1,3 1 1,35 1 76,0-3 0,0-1 0,59-12 0,-80 11-50,0-1 0,-1 0 0,1-1-1,-1-2 1,23-10 0,-35 14-28,0 0 1,0-1-1,0 0 0,-1 0 0,0 0 0,1-1 1,-2 1-1,1-1 0,0-1 0,-1 1 0,0 0 1,0-1-1,-1 0 0,0 0 0,0 0 0,0 0 1,0-1-1,1-8 0,-3 10-5,10-49-21,-11 50-36,1 0 0,-1 0-1,0-1 1,0 1-1,-1 0 1,1 0 0,-1 0-1,0 0 1,0-1 0,-2-4-1,2 8 29,1 1 0,0-1 0,0 1-1,0 0 1,0-1 0,-1 1 0,1-1 0,0 1-1,-1 0 1,1-1 0,0 1 0,-1 0-1,1-1 1,0 1 0,-1 0 0,1 0-1,0 0 1,-1-1 0,1 1 0,-1 0 0,1 0-1,-1 0 1,1 0 0,0-1 0,-1 1-1,1 0 1,-1 0 0,1 0 0,-1 0-1,1 0 1,-1 0 0,0 1-4,-1-1-1,1 1 1,0 0-1,0-1 1,-1 1-1,1 0 1,0 0 0,0-1-1,0 1 1,-2 2-1,-3 4-28,1 0-1,-8 12 0,11-15 13,-4 5 51,0 1 0,0 0 1,1 0-1,1 1 0,0 0 1,0-1-1,1 1 0,1 1 0,0-1 1,-1 20-1,3-28 33,0 1-1,0-1 1,1 1-1,-1-1 1,1 0 0,0 1-1,0-1 1,0 0-1,1 0 1,-1 0-1,1 0 1,0 0 0,3 5-1,-1-4-3,0 0-1,0 0 1,0 0-1,0-1 1,1 1 0,0-1-1,8 4 1,-2-2 32,0 0 0,0-1 1,0 0-1,1-1 0,0-1 0,-1 0 0,16 1 1,-16-3-358,0 0 1,1 0-1,-1-1 1,0-1-1,0 0 1,1 0 0,10-5-1,-17 5-486,1 0 0,-1 0 0,1-1 0,-1 0 1,0 0-1,0-1 0,0 1 0,0-1 0,-1 0 0,0 0 0,1-1 0,-1 1 0,-1-1 0,1 0 0,2-6 0,8-22-2850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11 5632,'-6'-8'11394,"13"14"-8824,-4-3-2543,0-1 0,0 1 1,0 0-1,1-1 0,5 4 0,3-4 45,-1 0-1,0-1 1,1-1-1,-1 1 1,0-2-1,1 0 1,-1 0-1,0-1 1,14-4-1,20-8 62,-29 6-73,-15 8-122,-1 2-17,-4 11-26,-6 44 665,-8 30 154,-2 10-672,-3 5-212,9-43-2689,10-19-4484,8-20 4042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5:45.9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18 111 4736,'-18'-23'2144,"18"3"-1856,5 12 1440,3-4-992,6-1 704,12 1-864,11 1 608,8 2-672,4 6-256,5 3-160,0 3 32,0 2-64,4-5 384,10 0-224,13-5-2368,12 2 1152,-16 11-5376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5:49.6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1322 2144,'-4'4'7008,"5"-6"-6874,-1 0 0,1 0 0,0 1 0,-1-1 0,1 0 0,0 1 1,0-1-1,0 1 0,0-1 0,0 1 0,2-2 0,7-10 241,41-80 329,-5 18-248,64-76 0,-106 146-445,24-29 42,2 0 0,1 2 0,41-32 1,-70 62-73,0 1 0,0 0 0,0-1 0,0 1-1,0 0 1,0 0 0,0 0 0,0 1 0,0-1 0,0 0 0,0 1 0,1-1 0,1 1 0,-3 0 21,0 0 0,0 1 0,1-1 0,-1 0 0,0 1 0,0-1 0,0 1-1,0-1 1,-1 1 0,1-1 0,0 1 0,0 0 0,0-1 0,0 1 0,-1 0 0,1 0-1,0 0 1,-1 0 0,1-1 0,0 1 0,-1 0 0,1 0 0,-1 0 0,0 0 0,1 0-1,-1 1 1,1 1 0,1 7 46,0 0 0,-1 1-1,0-1 1,0 1 0,-1-1-1,0 1 1,-3 11 0,-1 9 49,-10 32 0,5-25 139,-2 0 0,-2-1 0,-21 46 0,23-57 555,11-26-759,0 0-1,0 1 0,0-1 0,0 0 0,0 0 0,0 1 0,0-1 1,0 0-1,0 1 0,0-1 0,0 0 0,0 0 0,0 1 0,0-1 0,0 0 1,0 1-1,0-1 0,0 0 0,0 0 0,0 1 0,1-1 0,-1 0 0,0 0 1,0 1-1,0-1 0,1 0 0,0 1 8,-1-1 1,1 0-1,0 0 1,-1 0-1,1 0 1,0 0-1,-1 0 0,1 0 1,0-1-1,-1 1 1,1 0-1,0 0 0,-1 0 1,1-1-1,0 1 1,-1 0-1,2-1 0,8-6-9,-1 1 0,1-2 0,-1 1 0,15-17 0,-10 10 12,63-70-43,15-15-232,-91 97 210,1 1 0,-1 0 0,0 0 1,1 0-1,-1 0 0,1 0 0,-1 0 0,1 0 1,0 0-1,-1 1 0,1-1 0,0 0 0,0 1 1,-1 0-1,1-1 0,2 1 0,-2 0 1,-1 1 0,0-1 0,0 0 0,0 1 0,0-1 0,0 1 0,0 0 0,0-1 0,0 1 0,0 0 0,0-1 0,0 1 0,0 0 0,0 0 0,0 0 0,-1 0 0,1 0-1,0 0 1,-1 0 0,1 0 0,-1 0 0,1 0 0,-1 0 0,1 2 0,3 13-38,0-1 0,-1 1-1,0 0 1,-1 0 0,-1 21 0,-1-21 133,1-1 1,1 1-1,0-1 1,1 1 0,7 24-1,-9-39-38,-1 1 0,1-1-1,-1 0 1,1 1 0,0-1 0,0 0-1,0 0 1,-1 1 0,1-1 0,0 0-1,0 0 1,0 0 0,1 0 0,-1 0-1,0 0 1,2 0 0,-2 0-3,0-1 1,0 0-1,0 0 0,0 1 0,0-1 1,0 0-1,0 0 0,0 0 1,0 0-1,0-1 0,0 1 1,0 0-1,0 0 0,0-1 1,0 1-1,0 0 0,2-2 1,2-1 61,0-1 0,0 1 0,0-2 0,0 1 0,7-9 0,-9 9-124,43-51 133,53-84 0,-92 129-133,14-23-18,-12 18 34,1 0-1,18-21 1,-16 28-185,-12 8 189,1 0 0,-1 0 0,0 0 0,1 0 0,-1 0-1,0-1 1,0 1 0,1 1 0,-1-1 0,0 0 0,1 0 0,-1 0 0,0 0-1,0 0 1,1 0 0,-1 0 0,0 0 0,1 0 0,-1 0 0,0 1 0,0-1-1,1 0 1,-1 0 0,0 0 0,0 1 0,0-1 0,1 0 0,-1 0 0,0 0 0,0 1-1,0-1 1,1 0 0,-1 1 0,0-1 0,0 0 0,0 0 0,0 1 0,0-1-1,0 0 1,0 1 0,0-1 0,0 0 0,0 0 0,0 1 0,0-1 0,0 0-1,0 1 1,0-1 0,0 0 0,0 1 0,0-1 0,-2 29-68,-10 55 0,0 4 68,11-71-41,-1-7 94,1 1 1,1 0-1,0 0 0,1-1 0,3 19 0,-4-28-20,0 1 0,1-1-1,-1 0 1,1 1-1,-1-1 1,1 0 0,-1 0-1,1 0 1,0 0-1,0 0 1,0 1-1,0-1 1,0-1 0,0 1-1,0 0 1,0 0-1,0 0 1,0 0-1,2 0 1,-1 0 16,0 0 1,0-1-1,1 1 1,-1-1-1,0 0 1,0 0-1,0 0 1,1 0-1,-1 0 1,0 0-1,3-1 0,1 0 12,1-1-1,-1 0 1,0 0-1,0-1 0,0 0 1,-1 0-1,10-6 0,-1-3 10,-1 0 0,0 0 1,0-1-1,-1-1 0,13-19 0,42-80 4,-33 53-185,-31 56 24,7-13-245,-10 17 327,0-1 0,0 1 0,0 0 0,1-1-1,-1 1 1,0 0 0,0-1 0,1 1 0,-1 0 0,0-1 0,1 1 0,-1 0-1,0 0 1,1-1 0,-1 1 0,0 0 0,1 0 0,-1 0 0,1-1-1,-1 1 1,0 0 0,1 0 0,-1 0 0,1 0 0,-1 0 0,0 0 0,1 0-1,-1 0 1,1 0 0,-1 0 0,1 0 0,0 0 0,-1 1 2,1 0-1,0 0 1,-1 0 0,1 0 0,0 0-1,-1 0 1,0 0 0,1 0 0,-1 0 0,0 0-1,1 1 1,-1-1 0,0 0 0,0 0-1,0 0 1,0 0 0,0 2 0,-2 23-66,2-22 70,-2 18-15,1 0-1,3 37 0,-1-50 63,0 0 0,1 0-1,0-1 1,1 1 0,0 0 0,0-1 0,1 1 0,0-1 0,6 10-1,-9-17-16,0 0-1,-1 1 0,1-1 0,0 0 0,0 0 0,1 0 0,-1 0 0,0 0 1,0 0-1,0 0 0,1 0 0,-1 0 0,0 0 0,1-1 0,-1 1 0,1 0 1,-1-1-1,1 0 0,-1 1 0,1-1 0,-1 0 0,1 1 0,-1-1 0,1 0 1,-1 0-1,1-1 0,-1 1 0,1 0 0,-1 0 0,1-1 0,1 0 0,4-2 43,-1 0-1,1-1 1,-1 1 0,-1-1-1,10-9 1,3 0-59,11-8-21,1 2-1,1 1 1,1 2-1,1 1 1,0 1-1,66-17 1,-77 22 43,-8 5 60,-14 5-101,0-1 1,-1 1-1,1 0 1,-1 0 0,1 0-1,-1-1 1,1 1-1,-1 0 1,1-1-1,-1 1 1,0 0 0,1-1-1,-1 1 1,0-1-1,0 1 1,-1 0-1,-45 37-197,-25 22 72,62-51 82,0 1 1,1 0-1,0 1 1,-11 17-1,11-14 85,6-11-7,1 1 1,0-1 0,0 1-1,0-1 1,0 1 0,0 0-1,-1 5 1,3-9-14,0 1 1,0 0-1,0-1 0,0 1 0,0 0 0,0 0 1,0-1-1,0 1 0,1 0 0,-1-1 0,0 1 1,0 0-1,1 0 0,-1-1 0,0 1 0,1-1 1,-1 1-1,1 1 0,0-1 6,0 0 1,1 0-1,-1 0 0,0-1 0,1 1 1,-1 0-1,0 0 0,1-1 1,-1 1-1,1-1 0,-1 1 0,2-1 1,4 1 46,-1 0 1,1 0-1,0-1 1,-1 0-1,1-1 0,0 1 1,12-4-1,48-16 298,-43 12-389,-6 2 52,-1-1-1,1-1 0,-2-1 0,1 0 0,-1-1 0,0-1 0,-1 0 0,0-1 0,13-15 0,11-16 110,54-76 0,-12 13-105,-69 93-22,166-216 100,-142 170-157,-2-2 0,-3-1-1,-2-1 1,33-113-1,-59 168 45,2-11-81,6-30 0,-11 44 55,1 0 1,-1 0-1,0 0 1,0 1-1,0-1 1,-1 0-1,1 0 1,-1 0-1,-1 1 1,1-1-1,-3-6 1,4 10 21,-1 0-1,1 0 1,-1 0 0,1 0 0,-1 0 0,1 0-1,-1 0 1,0 0 0,1 1 0,-1-1-1,0 0 1,0 0 0,1 1 0,-1-1 0,0 0-1,0 1 1,0-1 0,0 1 0,0-1 0,0 1-1,0 0 1,0-1 0,0 1 0,0 0 0,0 0-1,0 0 1,0 0 0,0-1 0,0 1 0,-1 1-1,1-1 1,0 0 0,0 0 0,0 0 0,0 1-1,0-1 1,-1 1 0,-2 1-23,0 0 1,0 1-1,0 0 1,0-1-1,1 1 1,0 0-1,-6 6 1,-6 10-38,0 1 1,2 0-1,-17 30 0,-25 69-95,-34 116 134,76-191 94,2 1 1,2 0-1,-5 67 0,11-73-70,2 0-1,6 62 0,-3-89 60,0 0 0,0 1 0,2-1 0,-1 0-1,2-1 1,-1 1 0,2-1 0,-1 0 0,2 0 0,-1 0-1,1-1 1,11 12 0,-15-18-15,1-1 0,-1 0 0,1 0 0,-1 0 0,1 0-1,0 0 1,0-1 0,0 0 0,0 1 0,1-2 0,-1 1 0,1 0 0,-1-1 0,1 0-1,-1 0 1,1 0 0,6 0 0,-1-2-3,0 0-1,0 0 1,0-1-1,0 0 1,0-1 0,0 0-1,-1-1 1,0 0-1,1 0 1,-1-1-1,-1 0 1,1 0 0,-1-1-1,0-1 1,0 1-1,9-11 1,8-11-6,-1-1 0,-1-2 0,19-33 0,-17 26-234,-48 115-620,14-47 700,3-6 132,0 0-1,1 0 0,2 1 0,-1 26 0,4-47 15,0 0 0,0 0 0,1 0 0,-1 0 1,1 0-1,0 0 0,0 0 0,1 0 0,-1-1 0,1 1 0,0-1 1,0 1-1,0-1 0,4 6 0,-4-7 8,0 0 0,0 0 0,0-1 0,1 1 0,-1 0 0,0-1 0,0 0 0,1 0 0,-1 0 0,1 0 0,-1 0 0,1 0 0,-1 0 0,1-1 0,0 0 0,-1 1 0,1-1 0,0 0 0,-1 0 0,1 0 0,0-1 0,4 0 0,3-2 13,0-1 0,0 0 0,0 0 0,0-1-1,11-8 1,10-4 36,174-96-180,-73 37 262,-113 63-187,-15 10-81,-13 7-46,-37 26-65,1 2 0,-68 62 0,96-78 228,1 0 0,1 1 0,-16 21 0,22-20 206,9-17-203,0-1 0,0 0 0,0 0 0,0 1 0,0-1 0,0 0 0,0 0 0,0 1 0,0-1 0,0 0 0,0 1 0,0-1 0,1 0 0,-1 0 0,0 1 0,0-1-1,0 0 1,0 0 0,0 1 0,0-1 0,1 0 0,-1 0 0,0 1 0,1-1 4,0 0 0,-1 1 0,1-1 0,-1 0 0,1 0 1,0 0-1,-1 0 0,1 1 0,0-1 0,-1 0 0,1 0 0,0 0 0,-1 0 0,1-1 0,0 1 0,5-1 23,0-1 0,0 0 0,-1 0 0,1 0 0,-1 0 0,0-1 0,1 0 0,-1 0 0,4-4 0,8-7 16,17-17-1,-18 15-2,28-27-12,55-71-1,23-56-29,-87 116 1,33-68-1,-39 55-167,28-95-1,-52 148 35,-2 5 51,-3 8 53,1 0 0,-1-1 0,1 1 0,-1 0 0,1 0 0,-1-1 0,0 1 0,0 0-1,0-1 1,0 1 0,0 0 0,0-1 0,0 1 0,0 0 0,0-1 0,-1-1 0,1 3 22,0 0 0,0 0 0,0 0-1,0 0 1,0 1 0,0-1-1,0 0 1,0 0 0,0 0 0,0 0-1,0 0 1,0 0 0,0 0-1,0 0 1,0 0 0,0 0 0,0 0-1,0 0 1,0 0 0,0 0-1,-1 0 1,1 0 0,0 0 0,0 0-1,0 0 1,0 1 0,0-1-1,0 0 1,0 0 0,0 0 0,0 0-1,0 0 1,0 0 0,0 0-1,0 0 1,0 0 0,-1 0 0,1 0-1,0 0 1,0 0 0,0 0-1,0 0 1,0 0 0,0-1 0,0 1-1,0 0 1,0 0 0,0 0-1,0 0 1,0 0 0,0 0 0,0 0-1,0 0 1,-1 0 0,1 0-1,0 0 1,0 0 0,0 0 0,0 0-1,0 0 1,0 0 0,0 0-1,0 0 1,0 0 0,0-1 0,0 1-1,0 0 1,0 0 0,0 0-1,-5 6-44,1 0 0,-1 0-1,1 0 1,0 1 0,1-1-1,0 1 1,0 0 0,-2 8-1,-13 26-112,-13 13 137,11-21 11,2 1 1,1 1-1,-15 45 0,23-47 7,1 0 0,1 1 0,-1 37 0,7-52 36,0 1 0,2-1 0,0 1 0,1-1 0,1 1 1,11 33-1,-12-46 8,1 0-1,0 0 1,0 0 0,1-1 0,0 1-1,0-1 1,0 0 0,1 0 0,0-1 0,6 6-1,-8-8-13,0-1 0,-1 0-1,1 0 1,0 0-1,1 0 1,-1 0-1,0-1 1,0 0 0,1 0-1,-1 1 1,1-2-1,-1 1 1,1 0 0,-1-1-1,1 0 1,-1 1-1,1-2 1,-1 1-1,1 0 1,-1-1 0,1 1-1,5-3 1,-2 0 9,0 0 1,0-1-1,0 0 1,0 0-1,0-1 0,-1 0 1,0 0-1,0 0 1,0-1-1,9-11 1,-5 3-6,0 0 1,-1-1 0,-1 0 0,7-16 0,-11 23-39,-1 0 1,0 0-1,0-1 1,-1 1 0,0-1-1,-1 0 1,0 1-1,0-1 1,0 0-1,-1 0 1,-2-13-1,2 21-1,-1-1 0,1 1-1,0-1 1,-1 1-1,1 0 1,0-1-1,-1 1 1,0 0-1,1-1 1,-1 1-1,0 0 1,0 0 0,0 0-1,1 0 1,-1 0-1,0 0 1,0 0-1,-1 0 1,1 0-1,-1-1 1,0 2-7,1 0 0,0-1 0,0 1 1,-1 0-1,1 0 0,0 0 0,-1 0 0,1 0 1,0 0-1,-1 0 0,1 0 0,0 1 0,0-1 1,-1 0-1,1 1 0,0-1 0,-2 2 0,-2 1-23,1-1 0,-1 2-1,1-1 1,0 0 0,0 1-1,0 0 1,0 0-1,-6 9 1,4-3 48,0 1 1,0 1-1,1-1 0,0 1 1,1 0-1,1 0 0,0 0 1,0 0-1,1 1 0,1-1 1,0 17-1,1-22 25,0 0 0,1 0 0,0-1 0,0 1 0,0 0 0,1 0 0,0-1 0,0 1 0,1-1 0,0 0 0,0 0 0,1 0 0,-1 0 0,1 0 0,0-1 0,1 0 0,-1 0 0,1 0 0,0 0 0,1-1 0,-1 1 0,8 3 0,0-1 85,0-1 0,1 0 0,0-1 0,0-1 0,0 0 0,27 4 0,-18-6-1038,0 0 0,0-2 0,39-4 1,-34 1-777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5:50.0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90 77 7296,'-58'-45'2720,"40"42"-2112,5-5-192,17 4-288,5-4-160,4 5-320,0-2 192,11 5-5664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5:51.3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4 223 4160,'-4'-6'5780,"11"-3"-3736,-5 6-1776,-1 0 0,2 0-1,-1 0 1,0 0 0,4-3 0,2-2 103,-5 4-235,2-2-6,0 0 0,1 0 0,12-10 0,-9 9 35,0 0 0,15-15 0,-16 14-125,0 0 0,0 0 0,1 1 1,0 1-1,10-7 0,4 3-59,-1 1 0,1 1 0,0 1 0,1 1 0,0 1 0,0 1 0,0 1 0,0 1 0,0 2 0,1 0 0,-1 1 0,0 2 0,25 5 0,-39-6-17,1 2 1,-1-1 0,0 1 0,0 1 0,0 0 0,15 10 0,-20-12 50,-1 0 0,0 1 0,0 0 0,0-1 0,-1 1 0,6 9 0,-7-11 25,-1 1 1,1-1-1,-1 1 1,0 0-1,0-1 1,0 1-1,-1 0 1,1 0-1,-1 0 1,1 0 0,-1-1-1,0 1 1,0 5-1,-1-5-37,0 0 0,0 0 0,0-1 0,0 1 0,-1 0 0,1 0 0,-1 0 0,0-1 0,0 1 0,0-1 0,0 0 0,0 1 0,-3 1 0,0 1 30,-16 16 296,-40 30 1,31-27-72,-75 54 268,-5 4-119,110-82-405,0 0-1,0 0 1,0 0-1,0 0 1,0 1-1,0-1 1,0 0-1,0 0 0,0 0 1,0 0-1,0 0 1,0 1-1,0-1 1,0 0-1,0 0 1,0 0-1,0 0 0,0 0 1,0 1-1,0-1 1,0 0-1,0 0 1,0 0-1,0 0 1,0 0-1,0 1 0,0-1 1,0 0-1,0 0 1,0 0-1,1 0 1,-1 0-1,0 0 1,0 0-1,0 1 0,0-1 1,0 0-1,0 0 1,0 0-1,1 0 1,-1 0-1,0 0 1,0 0-1,0 0 1,0 0-1,0 0 0,1 0 1,-1 0-1,0 0 1,0 0-1,13 5 123,-6-2-140,39 19-96,-2 2-1,55 39 1,-82-50 132,0 0 0,-1 1-1,-1 1 1,0 0-1,-1 1 1,0 1 0,-2 0-1,14 24 1,-22-35 74,-2 0 1,1 0 0,-1 0-1,1 0 1,-2 0 0,1 1-1,-1-1 1,0 1 0,0-1-1,-1 1 1,0 12 0,0-17-28,-1 0 0,1-1 1,-1 1-1,1 0 0,-1-1 1,0 1-1,0-1 0,1 1 1,-1-1-1,0 0 0,0 1 1,0-1-1,-1 0 0,1 1 0,0-1 1,0 0-1,-1 0 0,1 0 1,-1 0-1,1-1 0,-1 1 1,1 0-1,-1 0 0,-1 0 1,-4 1 53,0 0 0,0-1 0,0 1 0,-10 0 0,-40 1 291,0-2 1,-70-8-1,-110-31-2209,191 28-1094,8 4 817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08.1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0 249 3072,'0'-5'348,"2"-15"4101,-2 20-4402,0 0 0,1-1 0,-1 1 0,0 0 0,0-1 0,1 1 0,-1 0 0,0 0 0,1-1 0,-1 1 0,0 0 0,1 0 0,-1 0 0,1-1 0,-1 1 0,0 0 0,1 0 0,-1 0 0,1 0 0,-1 0-1,0 0 1,1 0 0,-1 0 0,1 0 0,-1 0 0,0 0 0,1 0 0,-1 0 0,0 0 0,1 1 0,-1-1 0,1 0 0,-1 0 0,0 0 0,1 0 0,-1 1 0,0-1 0,1 0 0,-1 0 0,0 1 0,0-1 0,1 0 0,-1 1 0,2 1 34,0 0 0,0 0 0,-1 0 1,1 0-1,-1 1 0,1-1 1,-1 1-1,0-1 0,0 1 0,0-1 1,0 1-1,-1-1 0,1 1 0,0 0 1,-1 5-1,5 13 144,44 106 1332,-23-65 838,-20-80-1379,-5 15-984,0 0-1,1-1 1,-1 1-1,0-1 1,0-4-1,1-98-91,-2 68-93,4-42 0,-2 65 164,1 0-1,0 0 0,1 0 1,1 1-1,0 0 0,9-17 1,-11 25 23,0 0 1,0 0-1,1 0 1,-1 1-1,1 0 1,0 0 0,1 0-1,-1 0 1,1 1-1,0-1 1,0 1-1,1 0 1,-1 1-1,1 0 1,0-1-1,0 2 1,0-1-1,9-2 1,-3 3 10,1 0 0,-1 1 0,0 0 0,0 1 0,1 1 0,-1 0 0,0 1 1,0 0-1,0 0 0,0 2 0,0-1 0,-1 1 0,1 1 0,-1 0 0,0 1 0,-1 0 0,1 1 0,-1 0 1,0 0-1,-1 1 0,11 11 0,-8-5 25,-8-9 21,1 0-1,0 0 0,11 9 886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5:40.0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1552 15 1472,'17'-15'6805,"-18"25"-6547,0 0 0,0 0 1,-1 0-1,0 0 0,-1-1 0,-6 18 0,-31 53 408,27-57-296,4-8-146,-1 1 0,0-1 0,-2-1 0,-23 25 0,-60 43 222,62-55-370,-36 30 136,-75 64 216,-4 3 110,114-98-342,-2-3 0,-59 31 0,-245 73 497,310-118-661,-215 54 1310,139-45-3297,104-18 1680,-1 0-79,1 0 0,0 1 1,-1-1-1,1 1 0,0-1 1,0 1-1,0 0 0,-1 0 1,1-1-1,0 2 0,0-1 0,0 0 1,-3 3-1,-5 11-4675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5:41.2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428 36 3136,'10'-16'8032,"-21"17"-7643,-79 51 1010,73-43-1234,-1-1 0,-1 0 0,-24 6 0,8-4 11,22-6-112,-25 6 0,-80 18 198,107-24-210,0 0-78,-1 0 143,11-4 187,2 0-128,54-8 512,-37 5-612,0-1-1,0 0 1,33-14-1,48-29 226,-84 37-282,0 0 1,0-1-1,23-23 1,-13 11-18,-25 23-5,0 0 1,0-1 0,1 1-1,-1 0 1,0 0 0,0 0 0,0-1-1,1 1 1,-1 0 0,0 0-1,0 0 1,1 0 0,-1-1 0,0 1-1,0 0 1,1 0 0,-1 0-1,0 0 1,1 0 0,-1 0 0,0 0-1,0 0 1,1 0 0,-1 0 0,0 0-1,0 0 1,1 0 0,-1 0-1,0 0 1,1 0 0,-1 0 0,0 0-1,0 0 1,1 1 0,-1-1-1,0 0 1,0 0 0,1 0 0,-1 0-1,0 1 1,0-1 0,0 0-1,1 0 1,-1 0 0,0 1 0,0-1-1,0 0 1,0 0 0,1 1 0,-1-1-1,0 0 1,0 0 0,0 1-1,0-1 1,0 0 0,0 1 0,0-1-1,0 0 1,0 0 0,0 1-1,2 25-1,-1-12 121,8 41-192,7 46-175,-16-49 815,0-52-547,0 0 1,0 0 0,0 0-1,0 1 1,0-1 0,-1 0-1,1 0 1,0 0-1,0 0 1,0 0 0,0 0-1,-1 0 1,1 1-1,0-1 1,0 0 0,0 0-1,-1 0 1,1 0 0,0 0-1,0 0 1,0 0-1,-1 0 1,1 0 0,0 0-1,0 0 1,-1 0-1,1 0 1,0 0 0,0 0-1,0-1 1,-1 1 0,1 0-1,0 0 1,0 0-1,0 0 1,0 0 0,-1 0-1,1 0 1,0-1-1,0 1 1,0 0 0,0 0-1,0 0 1,-1-1-1,-12-6 368,12 6-329,-5-3-207,-11-6 326,1-1 1,-20-16-1,12 1-3968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11.4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207 886 2976,'-11'-1'9427,"-1"6"-6128,-11 11-4435,12-7 2202,-28 16-472,21-14-423,-30 24 0,43-31-153,1 0 1,0 1-1,0-1 0,0 1 0,0 0 0,1 0 0,-1 0 0,1 0 0,1 1 0,-5 10 0,7-14-1,0 0-1,-1-1 1,1 1-1,0 0 0,0-1 1,1 1-1,-1 0 0,0-1 1,0 1-1,1 0 1,-1-1-1,1 1 0,0-1 1,-1 1-1,1-1 0,0 1 1,0-1-1,0 1 1,0-1-1,0 0 0,0 1 1,0-1-1,0 0 0,1 0 1,-1 0-1,0 0 1,1 0-1,-1 0 0,1 0 1,-1-1-1,1 1 0,-1 0 1,1-1-1,0 1 1,-1-1-1,1 0 0,0 0 1,-1 1-1,1-1 0,0 0 1,-1 0-1,3-1 0,8 0 177,-1-2 0,0 1-1,1-1 1,-1-1-1,16-7 1,-5 0 16,33-21 0,-40 22-269,-1-1 0,-1-1 0,16-17 0,-28 27 4,0 1 0,0 0 0,0 0 1,0 1-1,0-1 0,0 0 0,1 0 0,-1 0 0,0 1 1,0-1-1,1 0 0,1 0 0,-2 1 31,0 0-1,-1 0 0,1 0 0,0 0 1,0 0-1,-1 0 0,1 0 0,0 0 1,-1 1-1,1-1 0,0 0 1,-1 0-1,1 1 0,0-1 0,-1 0 1,1 1-1,-1-1 0,2 1 1,1 2-45,-1 1 1,1-1 0,-1 0-1,0 1 1,0-1 0,3 9-1,6 6-60,-5-10 229,1 0-1,1-1 1,0 0-1,0 0 1,0-1-1,0 0 1,1-1-1,0 0 1,1 0-1,-1-1 1,1 0-1,0 0 1,-1-1-1,14 2 1,-3 0 589,-18-4-717,0-1 1,0 0 0,1 0-1,-1 0 1,0-1-1,1 1 1,-1 0 0,0-1-1,0 0 1,4-1 0,1 0 14,14-4-85,0-2-1,40-19 1,12-5-8,115-43 224,-183 72-105,-4 3-15,0 0 1,-1 0-1,1 0 0,0-1 0,-1 1 0,1 0 0,-1-1 1,1 1-1,-1 0 0,1-1 0,-1 1 0,1-1 0,-1 1 1,1 0-1,-1-1 0,1 1 0,-1-1 0,0 0 0,1 1 1,-1-1-1,0 1 0,1-2 0,-1 2-6,0 0-1,0-1 1,0 1 0,0 0-1,0 0 1,0-1-1,0 1 1,0 0 0,0 0-1,0-1 1,-1 1 0,1 0-1,0 0 1,0-1-1,0 1 1,0 0 0,0 0-1,-1 0 1,1-1 0,0 1-1,0 0 1,0 0-1,-1 0 1,1 0 0,0 0-1,0-1 1,-1 1-1,1 0 1,0 0 0,0 0-1,-1 0 1,1 0 0,0 0-1,0 0 1,-1 0-1,1 0 1,0 0 0,0 0-1,-1 0 1,1 0 0,0 0-1,0 0 1,-1 0-1,1 0 1,0 0 0,0 0-1,-1 0 1,1 1 0,0-1-1,0 0 1,-19 5-396,19-5 397,-30 12-200,2 1 0,-1 2 0,-28 19 0,43-24 147,0 0-1,1 1 1,-14 14-1,23-20 64,-1 0 1,1 0-1,0 0 1,0 1 0,0 0-1,1 0 1,0 0-1,0 0 1,1 0-1,-3 9 1,5-14 15,0-1-1,-1 1 1,1 0 0,0-1 0,0 1 0,0-1 0,0 1-1,0 0 1,0-1 0,0 1 0,0-1 0,0 1-1,0 0 1,0-1 0,1 1 0,-1-1 0,0 1 0,0 0-1,0-1 1,1 1 0,-1-1 0,0 1 0,1-1-1,-1 1 1,1-1 0,-1 1 0,0-1 0,2 1 0,-1-1 18,0 1 0,0-1 0,1 1 0,-1-1 0,0 0 0,0 0 0,1 1 0,-1-1 0,0 0 0,1 0 0,-1-1 0,2 1 0,4-2 111,0 1 0,0-1 0,12-6 0,26-15 5,49-33 0,-79 45-115,1-1-1,-1-1 0,-1 0 1,0-1-1,-1-1 1,-1 0-1,0 0 1,19-34-1,-3-6 38,31-86 0,-51 122-75,10-31-82,-1 1 0,-3-2 1,15-102-1,-29 151 75,0-2-104,1 0-1,-1 0 1,0 0-1,0 0 1,0 0 0,-1-5-1,0 9 78,1-1-1,0 1 1,0 0-1,0-1 1,0 1-1,-1 0 0,1-1 1,0 1-1,-1 0 1,1-1-1,0 1 1,-1 0-1,1-1 0,0 1 1,-1 0-1,1 0 1,0 0-1,-1-1 0,1 1 1,0 0-1,-1 0 1,1 0-1,-1 0 1,1 0-1,-1 0 0,1 0 1,0 0-1,-1 0 1,1 0-1,-1 0 1,1 0-1,0 0 0,-1 0 1,1 0-1,-1 0 1,1 0-1,0 1 0,-1-1 1,1 0-1,-1 0 1,1 0-1,0 1 1,-1-1-1,1 0 0,-1 1 1,-17 12-389,17-12 410,-8 7-38,1 2-1,-1-1 1,2 1 0,-1 0 0,1 1 0,1-1-1,0 1 1,-7 17 0,1 4 108,-15 59 1,16-43-48,-5 58 1,13-77-26,2 0 1,0 0-1,6 37 1,-3-50 88,1 0 1,1 0-1,0-1 1,2 1-1,-1-1 1,10 16-1,-13-25-7,1-1 0,0 0 0,1 0 0,-1 0-1,1 0 1,0 0 0,1-1 0,-1 1 0,1-1 0,-1 0-1,1-1 1,0 1 0,1-1 0,-1 0 0,1 0 0,-1-1-1,1 1 1,10 1 0,-11-3 14,1-1 0,0 0 0,0 0 0,0 0 0,-1-1 0,1 0 0,0 0 0,-1 0 0,1-1 1,-1 0-1,1 0 0,-1 0 0,0-1 0,0 0 0,0 0 0,5-4 0,0 0-50,-1-1 1,0 0-1,0 0 0,0-1 1,-1 0-1,10-17 0,35-46-616,-49 66 411,2-2-397,-4 9 336,-4 6 136,-3 12 87,-11 21 0,11-29 49,1 0-1,0 1 1,0-1 0,1 1 0,1-1-1,-3 24 1,5-34-20,0 0 0,1 0 0,-1 0 0,0 0 0,0 0 0,0 0 0,0 0 0,1 0 0,-1 0-1,1 0 1,-1 0 0,1 0 0,-1-1 0,1 1 0,-1 0 0,1 0 0,0 0 0,-1-1 0,1 1 0,0 0 0,0 0 0,-1-1 0,1 1-1,0-1 1,0 1 0,0-1 0,0 1 0,0-1 0,0 0 0,0 1 0,0-1 0,0 0 0,0 0 0,0 0 0,0 0 0,0 0 0,0 0 0,0 0-1,1 0 1,7-1 142,-1 0 0,0 0 0,16-5 0,-11 3-110,291-65 16,-278 61-46,0-1 0,0 0 0,0-2 0,-2-1 0,1-1 0,-1-1 0,23-17 0,-46 29-21,0 1 0,0-1 0,0 0 0,0 0 0,0 1 0,0-1 0,0 0 0,-1 0 0,1 0 0,0 0 0,0 0 0,-1 0 0,1 0 0,0 0 0,0-2 0,-10 7-85,1 0 0,0 1 0,-7 6 0,-20 10 71,-1-2 0,-38 16 0,-17 8-60,91-43 77,-4 2 30,0 0 0,0 0 0,0 1 1,0-1-1,1 1 0,-1-1 0,1 1 0,0 0 0,0 0 0,-3 4 0,9-8 38,0 0-1,0 0 1,0 0-1,-1 1 1,1-1-1,5 0 1,-1 0-18,8-2 38,-1-2 1,-1 1 0,1-2-1,24-13 1,1 0-68,-32 16-11,21-8-451,-28 11 420,1-1 0,0 1 0,0 0 1,0 0-1,0 0 0,0 0 1,0 0-1,0 0 0,0 0 0,0 0 1,0 0-1,0 0 0,0 0 0,0 1 1,0-1-1,-1 0 0,1 1 1,0-1-1,0 1 0,0-1 0,0 1 1,-1-1-1,1 1 0,1 1 0,18 27-85,-15-22 108,-1 0 1,2 0 0,-1 0 0,1 0-1,8 7 1,-12-13 12,0 1 0,0-1 0,0 1 0,1-1 0,-1 0 0,0 0 0,1 0 1,-1 0-1,1-1 0,-1 1 0,1 0 0,-1-1 0,1 0 0,-1 0 0,1 0 0,0 0 0,-1 0 0,1 0 0,-1-1 0,1 1 0,-1-1 0,4-1 0,16-6 35,-1-1 0,-1-1 0,1-1 0,-2-1 0,1-1 0,-2-1 0,29-26 0,-29 21 46,-1 0 1,0-1-1,21-35 0,31-70 386,-44 78-389,-4 7-33,45-87 53,-50 93-175,20-64-1,11-89-155,-39 147-22,-2-1 0,1-66 0,-7 88-395,0 19 625,0 0-1,0 0 1,0-1-1,0 1 1,0 0-1,0 0 1,0 0-1,0-1 1,0 1-1,0 0 1,0 0-1,0 0 1,0 0-1,0-1 1,-1 1-1,1 0 1,0 0-1,0 0 1,0 0-1,0-1 1,0 1-1,0 0 1,0 0-1,0 0 1,-1 0-1,1 0 1,0 0-1,0-1 1,0 1-1,0 0 1,0 0-1,-1 0 1,1 0-1,0 0 1,0 0-1,0 0 1,0 0-1,-1 0 1,1 0-1,0 0 1,0 0-1,0 0 1,-1 0-1,1 0 1,0 0-1,0 0 1,0 0-1,0 0 1,-1 0-1,1 0 1,0 0-1,-9 9-275,-12 21 137,1 1 0,-25 52 0,15-26 57,11-23 39,2 0 0,1 2-1,1 0 1,-11 46 0,7-1 111,3 0 1,-8 129 0,23-194-26,1 0 0,0 1 0,1-1 1,1 0-1,1 0 0,0 0 0,1 0 0,7 19 0,-9-32 8,-1 0 0,0-1 0,1 1 0,0 0-1,-1-1 1,1 1 0,0-1 0,0 0-1,1 0 1,-1 0 0,0 0 0,1 0-1,-1 0 1,1 0 0,0-1 0,-1 0 0,1 1-1,0-1 1,0 0 0,0 0 0,0 0-1,0-1 1,0 1 0,0-1 0,0 0-1,6 0 1,-3 0 9,0-1 0,0 0 0,1-1 0,-1 1 0,0-1 0,0 0-1,0-1 1,-1 1 0,1-1 0,0 0 0,-1-1 0,5-3 0,9-10-83,-1 0 0,-2-1 0,1-1-1,26-40 1,-43 58 6,1-1-1,0 1 1,0 0 0,0 0-1,0 0 1,0 0-1,0 0 1,0 0-1,0 0 1,1 0-1,-1 0 1,0 0-1,3-1 1,-4 2 18,1 0 0,-1 0 0,0 0-1,1 0 1,-1 0 0,0 0 0,0 0 0,1 0 0,-1 0 0,0 0 0,1 0 0,-1 0 0,0 1-1,0-1 1,1 0 0,-1 0 0,0 0 0,0 0 0,1 0 0,-1 0 0,0 1 0,0-1 0,0 0 0,1 0-1,-1 0 1,0 1 0,3 12-11,-4 13-186,1-12 121,-1 0 1,2 1-1,2 17 1,-2-28 106,0-1-1,0 1 1,0 0-1,0-1 1,0 1 0,1-1-1,0 1 1,-1-1-1,1 0 1,1 0 0,-1 0-1,0 0 1,1 0 0,-1-1-1,1 1 1,0-1-1,5 4 1,-6-5 8,0 0 0,0-1-1,0 1 1,0-1 0,0 1 0,0-1 0,0 0-1,0 0 1,1 1 0,-1-2 0,0 1 0,0 0-1,0 0 1,0-1 0,0 1 0,0-1 0,0 0-1,0 1 1,0-1 0,4-2 0,2-2 25,1 0 1,-1 0-1,9-8 1,-4 2-4,0 0-1,-1-1 1,0 0-1,-1-1 1,-1 0-1,0-1 1,0 0 0,7-16-1,-5 5-536,-12 25 478,0 0 0,0 0 0,0 0 1,0 0-1,1 0 0,-1 0 0,0 0 1,0 0-1,0 0 0,0 0 0,0 0 1,0-1-1,0 1 0,0 0 0,0 0 1,0 0-1,0 0 0,0 0 0,0 0 1,0 0-1,0 0 0,0 0 0,-1 0 0,1 0 1,0 0-1,0-1 0,0 1 0,0 0 1,0 0-1,0 0 0,0 0 0,0 0 1,0 0-1,0 0 0,0 0 0,0 0 1,0 0-1,0 0 0,0 0 0,0 0 1,0 0-1,0 0 0,-1 0 0,1 0 0,0 0 1,0 0-1,0 0 0,0 0 0,0 0 1,0 0-1,0 0 0,0 0 0,0 0 1,0 0-1,0 0 0,0 0 0,-1 0 1,1 0-1,0 0 0,-6 3-173,-6 7 78,7-5 100,1 1 0,0 0 0,-6 10 0,2 0-38,4-10 21,1 0 1,-1 0 0,2 1-1,-1 0 1,1 0 0,0-1-1,-1 10 1,3-14 23,-1 0 0,1 0 1,0-1-1,0 1 0,0 0 0,0 0 1,0 0-1,0 0 0,0 0 0,1 0 1,-1 0-1,1 0 0,-1-1 0,1 1 1,0 0-1,0 0 0,0-1 0,0 1 1,0 0-1,0-1 0,0 1 0,0-1 1,1 1-1,-1-1 0,0 0 1,1 0-1,0 1 0,-1-1 0,1 0 1,0 0-1,2 1 0,0-1 23,0-1 0,-1 1 0,1-1 0,0 1-1,0-1 1,0 0 0,-1-1 0,1 1 0,0-1 0,0 1 0,-1-1 0,1 0 0,0-1-1,-1 1 1,6-3 0,-1 0 60,0-1-1,0 0 0,-1 0 1,0 0-1,11-11 1,-16 14-75,0 0 0,0-1 0,0 0 0,0 1 0,0-1 0,-1 0 1,0 0-1,1 0 0,-1 0 0,0 0 0,0 0 0,-1 0 0,1 0 0,0 0 1,-1-1-1,0 1 0,0 0 0,0 0 0,-1-6 0,0 6-29,1 0 0,-1 1-1,0-1 1,0 0 0,0 1 0,0-1-1,0 1 1,0 0 0,-1-1-1,0 1 1,1 0 0,-1 0 0,0 0-1,0 0 1,0 0 0,0 0 0,0 1-1,0-1 1,-1 1 0,1-1 0,0 1-1,-1 0 1,-3-2 0,-5 0-44,0 0 0,0 1 1,0 0-1,-22 0 0,27 0 64,8-2-43,11-5 11,-11 8 59,20-13-71,1 0-1,1 2 0,0 1 1,1 1-1,0 1 1,0 1-1,1 1 1,0 1-1,35-3 1,-56 9 46,0 0 0,0 0 0,0 0-1,-1 1 1,1-1 0,0 1 0,0 0 0,0 0 0,0 1 0,-1 0 0,1 0 0,-1 0 0,1 0 0,-1 0 0,0 1-1,4 3 1,-4-3 23,-1 0-1,0 1 1,-1-1-1,1 1 0,0-1 1,-1 1-1,0 0 0,0 0 1,0 0-1,0 0 1,-1 0-1,0 0 0,0 0 1,0 1-1,0-1 1,0 0-1,-1 1 0,0 4 1,-8 78 648,16-90-213,0-3-394,0-1-1,0 0 1,-1 0 0,0-1-1,0 0 1,10-16-1,-8 11-88,20-22-1,-25 30-16,-1 2-6,0 0-1,0 1 1,0-1 0,0 0 0,7-3-1,-10 6 37,1-1-1,0 1 1,0 0-1,-1 0 1,1-1-1,0 1 0,-1 0 1,1 0-1,0 0 1,0 0-1,-1 0 1,1 0-1,0 0 1,0 0-1,-1 0 1,1 1-1,0-1 0,0 0 1,-1 0-1,1 1 1,0-1-1,-1 0 1,1 1-1,0-1 1,-1 0-1,1 1 0,-1-1 1,1 1-1,-1-1 1,1 1-1,-1 0 1,1-1-1,-1 1 1,1-1-1,-1 1 1,0 0-1,1 0 0,7 16 67,0 1 0,-2-1-1,0 1 1,5 25 0,9 28 329,-17-63 868,-3 2-4421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11.7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4 1728,'-8'-3'640,"8"6"-480,5 2 192,3-2-256,0 2 96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12.1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34 5312,'-19'-8'1952,"28"8"992,1 0-2016,3 0 640,8-5-960,26-2 32,11 2-384,14 2 96,9-2-192,-10 5 288,-7 5-256,-11-5-1312,-8 3 608,-4-3-3456,-9 5 2176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27 3552,'-3'4'5404,"1"9"-3486,0 19-1414,2-28 96,-2 227 3456,3-125-3083,11 171 560,-12-270-1498,2 34 190,-2-23 71,3 23-1,-3-24 1225,-3-24-1232,-6-32-217,2-1 0,2 0-1,-1-64 1,6 81-108,-1-121 47,2 95-39,-1 21-38,1 0-1,2 0 1,6-30 0,-4 38-15,1 0 0,1 1 1,0-1-1,21-34 0,-24 46 51,1 1 0,0 0 0,0-1 0,1 2 0,-1-1 0,2 1 0,-1 0 0,1 0-1,0 1 1,0 0 0,0 0 0,1 0 0,0 1 0,8-3 0,-12 6 27,-1 0 0,0 0-1,1 0 1,-1 1 0,0-1-1,1 1 1,-1 0 0,1 0 0,-1 1-1,0-1 1,1 1 0,-1-1 0,0 1-1,1 0 1,-1 0 0,0 1 0,0-1-1,0 0 1,0 1 0,0 0-1,0 0 1,0 0 0,-1 0 0,1 0-1,-1 1 1,1-1 0,-1 1 0,0-1-1,0 1 1,0 0 0,-1 0 0,1 0-1,0 0 1,-1 0 0,0 0-1,0 1 1,0-1 0,0 0 0,0 1-1,-1-1 1,0 0 0,1 1 0,-1-1-1,-1 1 1,1-1 0,0 0 0,-1 1-1,1-1 1,-3 5 0,0 1 47,-1 1 1,0 0-1,-1-1 0,0 0 1,-8 10-1,-34 40 155,25-34-70,2-1 14,11-14-160,0 0 0,-13 22 0,19-27-1,1-1-1,0 1 0,0-1 0,0 1 1,1 0-1,0 0 0,0 0 0,0 0 0,0 0 1,1 0-1,0 8 0,1-2 135,1-1 0,0 1 0,0-1 0,1 0 0,6 14 0,25 46 486,-17-44-341,0-1 1,2-1-1,0-1 1,28 26-1,-14-14 43,2-6-207,-33-28-704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12.4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95 35 7392,'-76'-28'2720,"61"28"-2080,12 0-224,11 0-288,15-3-160,17-1-2592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13.8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2638 3136,'0'0'37,"0"0"0,-1 0 0,1 0 0,0-1 0,0 1 0,0 0 0,0 0 0,0-1-1,0 1 1,0 0 0,0 0 0,0 0 0,0-1 0,0 1 0,0 0 0,0 0 0,0-1 0,0 1 0,0 0 0,0 0 0,0-1 0,0 1 0,0 0 0,0 0 0,1 0 0,-1-1 0,0 1 0,0 0 0,0 0 0,0 0-1,0-1 1,1 1 0,-1 0 0,0 0 0,0 0 0,0 0 0,1 0 0,-1-1 0,0 1 0,0 0 0,1 0 0,-1 0 0,0 0 0,0 0 0,0 0 0,1 0 0,-1 0 0,0 0 0,0 0 0,1 0 0,-1 0-1,0 0 1,0 0 0,1 0 0,-1 0 0,0 0 0,23 5 1463,-1-2-466,-15-3-815,29 1 1349,71-10-1,-42-3-255,114-36 0,-135 31-1031,-1-1 1,0-2-1,52-33 1,-1-11 347,96-84 0,-155 117-426,0-2-1,-3-1 1,0-2 0,-3 0-1,-1-2 1,35-62 0,51-135 461,-96 191-506,-3-2 0,-2 0 0,12-71 0,-18 52-50,-2-127 0,-22-68-163,2 51-181,14 147 78,7-73 0,18-61-120,-19 158 147,0 5 141,-1 5-215,2-43 0,-22 71-153,12 2 306,-1 0-1,0 0 0,1 1 1,-1-1-1,-7 6 0,-6 4 39,-1 0 25,0 0-1,1 2 1,1 0 0,-21 20-1,-55 71 64,1-1 49,91-103-82,-1 1 0,1-1 0,-1 1-1,0-1 1,1 0 0,-1 0-1,0 0 1,0 0 0,0 0-1,-3 1 1,4-2-32,1 0 0,-1 1 0,1-1 0,0 0 0,-1 0 0,1-1-1,0 1 1,-1 0 0,1 0 0,0 0 0,-1 0 0,1 0 0,0 0 0,-1 0 0,1 0 0,0-1 0,-1 1 0,1 0 0,0 0 0,-1 0 0,1-1-1,0 1 1,0 0 0,-1-1 0,0 0-1,1 0-1,0 0 1,-1 0-1,1 0 1,-1 0-1,1 0 1,0 0-1,0 0 1,0 0-1,0-1 0,0 1 1,0-1-1,0-14 36,2 0 0,0 1 0,0-1 0,2 1 0,7-22 0,-2 13-29,1 0 0,20-35-1,-17 39-43,0 1-1,1 1 1,1 0 0,23-21-1,74-56-229,-109 92 240,2 0-4,7-7-64,25-16 1,-34 25 80,0-1 0,0 0-1,0 1 1,0-1 0,1 1 0,-1 0 0,0 0-1,1 0 1,-1 1 0,0-1 0,1 1-1,-1 0 1,1 0 0,-1 0 0,4 1-1,-4 0-1,0 0 0,0 1 0,0 0-1,0 0 1,-1 0 0,1 0 0,0 0-1,-1 0 1,0 1 0,4 4-1,3 3-21,5 5 70,-1 1 0,0 1 0,-2 0 1,0 1-1,-1 0 0,0 1 0,-2 0 0,9 29 0,-15-44 20,-1 1-1,0 0 1,0 0-1,0 0 1,-1 0-1,0 0 0,0 5 1,0-8-14,0-1 0,0 1 1,-1-1-1,1 1 0,0-1 0,0 1 0,-1-1 1,1 1-1,-1-1 0,0 0 0,1 1 0,-1-1 0,0 0 1,0 0-1,0 1 0,0-1 0,0 0 0,0 0 1,0 0-1,0 0 0,0 0 0,0 0 0,-1 0 1,1-1-1,0 1 0,-1 0 0,-1 0 0,-7 0 83,-1 0-1,1-1 0,-1 0 0,0 0 1,1-1-1,-1-1 0,-18-4 0,-4 0-62,8 2-566,-1 1-1,-37 2 1,59 1 69,1 0 0,0 0 0,-1 0 0,1 1 0,0 0 0,0 0 0,0-1 0,-1 2 0,1-1 0,0 0 0,0 1 0,1-1 0,-1 1 0,0 0 0,0 0 0,-3 4 0,-6 14-5945,12-20 6376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41.6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89 204 2080,'0'-1'77,"-1"1"0,1 0 0,-1-1 0,1 1 0,0 0 0,-1-1 0,1 1 0,0-1 0,0 1 0,-1 0 0,1-1 0,0 1 0,0-1 0,0 1 0,0-1 0,-1 1 0,1-1 0,0 1 0,0-1 0,0 1 0,0-1 0,0 1 0,0-1 0,0 1 0,0-1 0,1 1 0,-1-1 0,0 1 0,0-1 0,0 1 0,1-2 0,1-6 2632,-5 0-365,0 3-1781,7 3 183,-5 4-675,0 0-1,0 0 1,0 0 0,1 0-1,-1 0 1,1 0-1,0 0 1,-1 0 0,1 4-1,0-2 19,-23 135 1333,2-12-695,3 20 55,1 150-1,20-218-450,-3-78-289,0 0 1,0 0 0,0 0 0,0 1 0,1-1 0,-1 0 0,0 0-1,0 0 1,1 1 0,-1-1 0,1 0 0,-1 0 0,1 0 0,-1 0-1,1 0 1,0 0 0,0 0 0,-1 0 0,1 0 0,0 0 0,1 0-1,-2 0-25,1-1 0,-1 0-1,0 0 1,1 0 0,-1 0-1,0 0 1,0 0 0,1 0-1,-1 0 1,0 0 0,1 0-1,-1 0 1,0 0 0,1 0-1,-1 0 1,0 0 0,1 0-1,-1 0 1,0-1 0,1 1-1,-1 0 1,0 0 0,0 0-1,1 0 1,-1-1 0,0 1 0,0 0-1,1-1 1,0 0 8,0 0 1,0 0-1,-1-1 1,1 1-1,0 0 1,-1-1-1,1 1 1,-1-1-1,1 1 1,-1-3-1,10-56 173,1-88-1,-4 49-149,2-111 147,-5 78-289,-7-28 166,0 46 155,-3 56-361,6 58 130,0 0-1,1 0 1,-1 0-1,0 1 0,0-1 1,0 0-1,0 0 0,0 0 1,0 0-1,0 0 0,1 0 1,-1 0-1,0 0 0,0 0 1,0 0-1,0 0 0,0 0 1,1 0-1,-1 0 1,0 0-1,0 0 0,0 0 1,0 0-1,0 0 0,1 0 1,-1 0-1,0 0 0,0 0 1,0 0-1,0 0 0,0 0 1,0 0-1,1 0 0,-1-1 1,0 1-1,0 0 1,0 0-1,0 0 0,0 0 1,0 0-1,0 0 0,0 0 1,0-1-1,0 1 0,1 0 1,-1 0-1,0 0 0,0 0 1,0-1-1,6 14-3,33 137 248,30 90 80,2-23-58,5 13 36,-67-208-140,1 0 0,0-1 0,2 0 0,16 22 0,-28-43-132,0 0 1,0 0-1,0 0 1,0 0-1,0 0 1,0 0 0,0 0-1,0 1 1,0-1-1,0 0 1,0 0-1,0 0 1,0 0-1,1 0 1,-1 0 0,0 0-1,0 0 1,0 0-1,0 0 1,0 0-1,0 0 1,0 0-1,0 0 1,0 0-1,0 0 1,1 0 0,-1 0-1,0 0 1,0 0-1,0 0 1,0 0-1,0 0 1,0 0-1,0 0 1,0 0-1,0-1 1,0 1 0,0 0-1,1 0 1,-1 0-1,0 0 1,0 0-1,0 0 1,0 0-1,0 0 1,0 0 0,4-7 373,2-11-544,-5 15 218,4-16-10,-1 0 1,0 0-1,0-21 0,1-6-6,11-71-29,40-201-165,9 49-216,-51 177-26,-13 79 18,-3 10-79,-2 8-373,0 1-408,1-2 321,1 0 0,-1 0 0,1 0 1,0 0-1,-1 5 0,2 7-1202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44.1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0 3136,'-19'5'13674,"20"16"-11935,3-4-1380,-2 0 0,0 0 0,0 0 0,-3 29 0,1-21 123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46.1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199 23 2560,'13'-14'11824,"-9"11"-12038,-2-3 2501,-3 13-1033,0 4-1095,0-1-1,-1 0 0,-3 13 1,1-10-41,-3 13 18,-1-1-1,-18 41 0,-30 42 216,1-4 55,46-84-365,0 0 1,2 1-1,0 0 0,2 1 1,0-1-1,1 1 0,-1 30 1,5-50-34,0-1 1,0 1-1,0 0 1,0-1-1,0 1 1,1 0-1,-1-1 0,0 1 1,1-1-1,-1 1 1,1-1-1,0 1 1,0-1-1,-1 1 1,1-1-1,0 1 1,0-1-1,0 0 1,1 0-1,-1 1 0,0-1 1,0 0-1,1 0 1,-1 0-1,0 0 1,1-1-1,-1 1 1,1 0-1,-1 0 1,1-1-1,-1 1 1,1-1-1,0 0 0,-1 1 1,1-1-1,0 0 1,-1 0-1,3 0 1,7 0 34,-1-1 0,0-1-1,0 1 1,19-7 0,-23 7-17,22-8 87,35-17 0,8-2-195,-5 2-307,-65 26 179,-1 0 0,1 0-1,0-1 1,-1 1 0,1 0 0,-1 0-1,1-1 1,0 1 0,-1 0 0,1-1-1,-1 1 1,1-1 0,0 0-421,-1 0 421,1 1 0,0-2 0,-1-2-1038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46.7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64 4160,'-3'-1'726,"1"0"-369,-20 4 9105,29-2-8538,10-2 188,295-52 1277,-278 48-2346,0 1-1,1 1 1,59 4 0,-78 5 105,-15-6-198,-1 1 0,1-1 0,-1 0 0,0 0 1,1 0-1,-1 0 0,0 1 0,1-1 0,-1 0 0,0 0 0,0 1 0,1-1 0,-1 0 0,0 0 0,0 1 0,1-1 0,-1 0 0,0 1 0,0-1 0,0 0 0,0 1 0,1-1 0,-1 0 0,0 1 0,0-1 0,0 1 0,0-1 0,0 0 0,0 1 0,0-1 0,0 1 0,-3 2-909,1-1 0,-1 1 1,0-1-1,0 0 0,0 0 0,-4 2 0,3-1-195,-10 8-1214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47.1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222 3 3392,'-1'-1'213,"-1"1"0,0-1 0,0 1 1,0 0-1,0-1 0,0 1 0,0 0 0,0 1 0,0-1 1,0 0-1,0 0 0,1 1 0,-1-1 0,0 1 0,0 0 1,0 0-1,1-1 0,-1 1 0,0 0 0,1 0 0,-1 1 1,0-1-1,1 0 0,0 0 0,-1 1 0,-1 2 0,-2 2 219,0 0-1,1 0 0,0 1 0,1-1 0,-1 1 0,-3 10 0,-67 223 2957,56-173-2787,4-19-432,3 0 0,2 1 0,2 0 0,2 0 0,3 1-1,1-1 1,3 1 0,8 50 0,-3-62 70,15 53-1,-18-77-506,1 0 0,1-1 0,0 1-1,1-1 1,0 0 0,1-1-1,10 13 1,-14-21-188,0 0 0,0 0 1,0-1-1,0 1 0,1-1 0,-1 0 1,1 0-1,0-1 0,0 1 0,6 1 1,20 8-1801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47.6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4896,'15'5'5333,"41"26"-3056,-48-26-2043,0 1 0,0 0 1,-1 1-1,0-1 0,0 2 0,0-1 0,-1 1 0,-1 0 0,7 10 0,3 11 280,18 43-1,-20-39-275,26 51 228,25 63 299,-50-110-344,-1 0 1,7 41-1,-15-52-261,-2 1 0,-1-1 0,-1 1 0,-1 0 0,-1 0 0,-10 51 0,2-36-50,-3 0-1,-1 0 0,-28 59 1,8-38-1087,22-45-1046,-2 0 0,-28 31 1,1-12-4954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49.7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14 137 3552,'-11'-2'1731,"11"2"-1703,0 0 1,0 0 0,0 0-1,0 0 1,0 0-1,0 1 1,0-1 0,0 0-1,0 0 1,0 0 0,0 0-1,0 0 1,0 0 0,0 0-1,0 0 1,0 0 0,0 0-1,0 1 1,0-1-1,0 0 1,0 0 0,0 0-1,0 0 1,0 0 0,0 0-1,0 0 1,0 0 0,0 0-1,0 0 1,0 1 0,0-1 114,0 0-115,0 0 1,0 0 0,-1 0-1,1 0 1,0 0 0,0 0-1,0 0 1,0 0 0,0 0-1,0 0 1,0 0 0,0 0-1,0 0 1,0 0-1,-1 0 1,1 0 0,0 0-1,0 0 1,0 0 0,0 0-1,0 0 1,0 0 0,0 0-1,0 0 1,0 0 0,0 0-1,-1 0 1,1 0-1,0 0 1,3 2 242,-1 0 1,0 0-1,1 1 1,-1-1-1,0 1 0,0 0 1,-1-1-1,1 1 0,0 0 1,1 5-1,12 35 372,-14-37-474,13 52 771,-3 0-1,5 82 0,-1-4 30,-9-92-132,1 64 0,-13-101-948,3-1 33,4-3 209,-1 1-24,0-1 0,0 0 1,-1 1-1,1-1 0,-1 0 0,1 1 1,-1-1-1,-2 6 0,2-8-32,1-1 203,-9 0-28,10-32 523,3-109-538,2-55-308,1-47-25,-6 127-670,-1 116 750,0-1 0,0 0 0,0 0 0,0 1 0,0-1 1,0 0-1,0 0 0,0 1 0,1-1 0,-1 0 0,0 1 0,0-1 0,1 0 0,-1 1 0,0-1 0,1 0 0,-1 1 0,1-1 0,-1 1 0,1-1 1,-1 0-1,1 1 0,-1 0 0,2-2 0,-1 2 16,-1 0 0,1 0 0,-1 0 0,1 0 0,-1 0 0,1 0 0,-1 0 0,1 0 0,0 0 0,-1 0 0,1 1 0,-1-1 0,1 0 0,-1 0 0,1 0 0,-1 1 0,1-1 0,-1 0 0,1 1 0,-1-1 0,0 0 0,1 1 0,-1-1 0,1 1 0,-1-1 0,0 0 0,1 1 0,-1-1 0,0 1 0,1-1 0,-1 1 0,3 4 12,1 0-1,0-1 0,7 7 1,2 3-11,-6-5 13,0 0-1,-1 0 0,0 0 0,0 1 1,-1 0-1,-1 1 0,4 11 0,18 79 252,-19-73-205,-1-1-70,34 135 596,-29-128-391,1-1 1,27 54-1,-26-62-12,1 0 1,1-1-1,2-1 0,35 40 1,-17-28 202,-34-33-246,6-8 858,-6 5-969,-1 1 0,1-1 0,0 1-1,0-1 1,-1 1 0,1-1 0,0 0-1,-1 1 1,1-1 0,-1 0-1,1 0 1,-1 1 0,1-1 0,-1 0-1,1 0 1,-1 0 0,0 0 0,0 0-1,1-1 1,2-26 109,0 0 0,-3-40-1,1-9-222,4 24 72,14-54-1,-13 72 10,15-55-53,47-131 0,-65 213 23,1 0-3,-1-1 0,0 1 0,0-1 0,-1 0 0,-1 0 0,1 0 0,-1-1 0,-1 1 0,0-15 0,-1 19-136,1 3-53,0 0-1,0 0 1,0 1-1,-1-1 1,1 0-1,-1 0 1,1 0-1,-1 0 1,0 1-1,1-1 1,-1 0-1,0 1 1,0-1 0,-1 1-1,1-1 1,-1-1-1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50.5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75 3552,'-5'-16'8112,"7"14"-7579,-1-1 1,1 0 0,0 1 0,0-1-1,0 1 1,3-3 0,0 1-420,-1-1 0,0 1 0,1 1 0,0-1 0,0 1 0,0-1 0,1 1 0,6-2 0,-9 4-94,0 0 0,1 0 0,-1 1 0,0 0 0,1 0-1,-1 0 1,1 0 0,-1 0 0,0 0 0,1 1 0,-1 0 0,7 2 0,-9-2 5,1 0 1,0 0 0,0 0 0,-1 0 0,1 1 0,-1-1 0,1 1 0,-1-1 0,0 1 0,1-1-1,-1 1 1,0 0 0,0 0 0,0-1 0,0 1 0,-1 0 0,1 0 0,0 0 0,-1 0 0,0 0-1,1 0 1,-1 0 0,0 3 0,1 7 120,-1-1-1,-1 1 1,0 0-1,-1-1 1,0 1-1,-1-1 1,0 1-1,0-1 1,-2 0-1,-8 17 1,-1-3 84,0-1 1,-2 0-1,-23 27 1,37-49-174,1-1-30,0-1-1,1 1 0,-1 0 1,1-1-1,-1 1 1,1-1-1,0 1 0,-1 0 1,1 0-1,-1-1 1,1 1-1,0 0 0,0 0 1,0-1-1,-1 3 1,1-3-27,0 0-1,0 0 1,0 0 0,0 0 0,1 0 0,-1 0 0,0 0 0,0 0 0,0 0-1,0 1 1,0-1 0,0 0 0,0 0 0,0 0 0,0 0 0,0 0 0,1 0-1,-1 0 1,0 0 0,0 0 0,0 0 0,0 0 0,0 0 0,0 0 0,0 0-1,1 0 1,-1 0 0,0 0 0,0 0 0,0 0 0,0 0 0,0 0 0,0 0-1,0 0 1,0 0 0,1 0 0,-1 0 0,0 0 0,0 0 0,0 0 0,0-1-1,0 1 1,0 0 0,0 0 0,0 0 0,0 0 0,0 0 0,0 0 0,1 0-1,-1 0 2,15-10 286,0 0-76,1 0 0,-1 1-1,1 1 1,1 1 0,27-9 0,-31 13-381,-1 1-1,1 0 0,0 0 1,0 2-1,0-1 0,0 2 1,0 0-1,14 2 0,-26-2-23,0-1-1,0 0 1,-1 0-1,1 1 1,-1-1-1,1 0 1,0 1-1,-1-1 1,1 1-1,-1-1 0,1 0 1,-1 1-1,1-1 1,-1 1-1,1 0 1,-1-1-1,1 1 1,-1-1-1,0 1 1,1 1-1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18 5312,'-7'-17'2774,"7"16"-2442,-2 3 172,1 2-184,0-1 0,1 0 0,-1 1-1,0-1 1,1 1 0,0-1 0,0 1 0,0-1-1,0 1 1,1-1 0,1 5 0,-1 6 680,7 68 1778,14 250 1211,-21-25-2554,-1-303-1363,0 1 32,0 0-1,0-1 1,0 1 0,1 0-1,-1 0 1,1 0 0,3 6-1,-4-10-87,0-1 0,0 0 0,1 0 0,-1 0 0,0 0 1,0 0-1,1 0 0,-1 1 0,0-1 0,0 0 0,0 0 0,1 0 0,-1 0 0,0 0 0,1 0 0,-1 0 0,0 0 0,0 0 0,1 0 0,-1 0 0,0 0 0,0 0 0,0 0 0,1-1 0,-1 1 0,0 0 0,0 0 0,1 0 0,-1 0 0,0 0 0,0 0 0,0-1 0,1 1 0,-1 0 0,0 0 0,0 0 1,0-1-1,0 1 0,1 0 0,-1 0 0,0 0 0,0-1 0,0 1 0,12-14 62,-10 12-24,29-41-184,-24 31 37,1 1 0,0 0 0,1 1 0,0 0 0,16-14 0,-23 23 80,0-1 1,0 1-1,0 0 0,1 0 1,-1 0-1,0 0 1,0 0-1,1 0 1,-1 1-1,1-1 1,-1 1-1,0-1 1,1 1-1,-1 0 0,1 0 1,4 1-1,-5-1 27,-1 0 0,1 1 0,0 0 1,0-1-1,-1 1 0,1 0 0,0 0 0,-1 0 0,1 0 0,-1 0 0,1 0 0,-1 0 0,0 1 0,1-1 0,-1 0 0,0 1 0,0-1 0,0 1 0,0-1 1,0 1-1,1 3 0,0-1 63,0 0 1,-1 0 0,0 1 0,0-1-1,0 1 1,0-1 0,-1 1 0,0-1-1,0 1 1,0-1 0,0 1 0,-1 0-1,1-1 1,-1 1 0,0-1 0,-1 0-1,1 1 1,-1-1 0,0 0-1,0 0 1,0 0 0,0 0 0,-1 0-1,0-1 1,-4 5 0,4-3-65,-2-1 1,1 1-1,0-1 0,-1 0 1,0-1-1,0 1 0,0-1 1,0 0-1,0 0 0,-1-1 1,0 1-1,1-1 0,-1 0 1,0-1-1,0 0 0,0 0 1,0 0-1,0 0 0,0-1 1,0 0-1,-8-1 0,-2-2-2052,-28-7 0,41 9 1333,-1 0 1,1 0-1,0-1 1,-1 1-1,1-1 1,0 0-1,0 0 1,0 0-1,0 0 1,0 0-1,0-1 1,1 1-1,-1-1 1,-2-3-1,3-4-2856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51.2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130 35 3136,'0'-1'305,"1"-1"1,0 1-1,-1-1 0,1 1 1,0 0-1,0-1 0,0 1 1,0 0-1,0 0 1,0 0-1,0 0 0,1 0 1,0-1-1,20-15 3980,-22 17-4186,0 1 1,-1-1 0,1 0 0,-1 1-1,1-1 1,0 0 0,-1 1 0,1-1-1,0 0 1,0 1 0,-1-1 0,1 0-1,0 1 1,0-1 0,-1 1 0,1-1-1,0 1 1,0-1 0,0 1 0,0-1-1,0 0 1,0 1 0,0-1 0,0 1 0,0-1-1,0 2 1,-1 2 252,-6 15 181,-1 0 0,0-1 0,-15 22 0,-4 10 183,11-17-462,3 1 1,0 0-1,3 1 1,0 0-1,3 1 1,-6 54-1,9 115 177,6-167-277,2 0-1,1-1 1,15 52-1,-18-80-74,1 1 0,1-1-1,0 0 1,0 0 0,1-1-1,10 14 1,-12-17-323,1-1 0,0 1 1,0-1-1,1-1 0,-1 1 0,1 0 0,0-1 1,0 0-1,0 0 0,0-1 0,0 1 1,7 1-1,1-3-3121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55.1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129 22 2560,'0'0'28,"1"0"0,-1 0 0,0 0 0,0 1 0,0-1-1,0 0 1,0 0 0,0 0 0,0 0 0,0 0 0,0 0 0,0 0 0,0 0 0,0 0 0,1 0 0,-1 0 0,0 0-1,0 0 1,0 0 0,0 0 0,0 0 0,0 0 0,0 0 0,0 0 0,1 0 0,-1 0 0,0 0 0,0 0 0,0 0 0,0 0-1,0 0 1,0 0 0,0 0 0,0 0 0,0 0 0,1 0 0,-1 0 0,0 0 0,0 0 0,0 0 0,0 0 0,0 0 0,0-1-1,0 1 1,0 0 0,0 0 0,0 0 0,0 0 0,0 0 0,22-21 9041,-20 26-7294,-2-3-1703,1 0 1,-1 0 0,0 0-1,0 0 1,0 0 0,0 0 0,0 0-1,0 0 1,0 0 0,-1 0-1,1 0 1,-1 2 0,-12 31 526,5-13-181,2-6-206,-1 0 0,-11 20 0,-6 12 144,3 11-93,2 1 0,-12 63 0,28-107-231,0 0 0,2 0 0,0 1 0,0-1 0,2 1 0,0-1 0,1 0 0,7 30 0,-6-30 51,-2-12-68,-1 0 1,1-1-1,0 1 0,0 0 0,1-1 0,-1 1 1,1 0-1,0-1 0,2 5 0,0-3-15,1 1-1,0-1 0,0 1 1,10 7-1,-12-11 11,0 0 0,0-1-1,0 1 1,0-1 0,0 0-1,1 0 1,-1 0 0,0 0-1,1-1 1,-1 1-1,1-1 1,4 0 0,0 0-489,-1-1 0,1 0 1,12-3-1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55.5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14 211 5888,'-12'-20'1898,"12"20"-1879,0 0 0,0 0-1,0 0 1,0 0-1,0 0 1,0-1 0,-1 1-1,1 0 1,0 0-1,0 0 1,0 0 0,0-1-1,0 1 1,0 0-1,0 0 1,0 0 0,0 0-1,0-1 1,0 1-1,0 0 1,0 0 0,0 0-1,0 0 1,0-1-1,0 1 1,0 0 0,0 0-1,0 0 1,0 0-1,0-1 1,0 1 0,0 0-1,0 0 1,0 0-1,1 0 1,-1-1 0,0 1-1,0 0 1,0 0-1,0 0 1,9-10 761,0 1-1,1 0 1,0 1-1,0 0 1,0 0-1,1 1 1,17-8-1,91-35 1329,-95 41-1679,11-4-106,66-15 0,-83 24-591,1 1 1,-1 1-1,1 1 0,0 1 1,25 2-1,-39-2-182,-1 1-1,1 0 0,-1 0 1,0 0-1,7 3 1,-9-3 167,-1 0 1,1 0 0,-1 0-1,1 0 1,-1 0 0,1 0-1,-1 1 1,0-1-1,0 0 1,0 1 0,0-1-1,0 1 1,0-1 0,0 1-1,0-1 1,1 4-1,3 19-2015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55.9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13 5056,'0'-1'56,"0"1"0,0 0 1,-1 0-1,1-1 0,0 1 1,0 0-1,0-1 0,0 1 1,-1 0-1,1 0 0,0-1 1,0 1-1,0 0 0,0-1 1,0 1-1,0 0 0,0-1 1,0 1-1,0 0 0,0-1 1,0 1-1,0 0 0,0-1 1,0 1-1,0 0 0,1-1 1,-1 1-1,0 0 0,0-1 0,0 1 1,0 0-1,0 0 0,1-1 1,-1 1-1,0 0 0,0 0 1,1-1-1,-1 1 0,18 1 1812,3 3-995,0 1 0,0 0 1,24 12-1,58 32 738,-91-42-1440,0 0 0,-1 0 0,1 1 0,-2 1 0,1 0 0,-1 0 0,0 1 0,-1 1 0,0-1 0,-1 1 0,0 1 0,-1 0 0,7 14 0,-3-1 36,-1 1-1,-1 0 0,-1 0 1,-2 1-1,0 0 0,-2 1 1,-1-1-1,-1 1 0,-2-1 1,0 1-1,-2 0 0,-10 50 1,10-69-608,-1 0 0,0-1 0,-1 1 0,0-1 0,0 0 0,-8 10 0,-18 22-4797,3-8 1838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57.51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12 197 3808,'-12'-16'4702,"14"26"-2732,56 282 1278,-55-267-2860,-1 0 1,-1 0 0,-4 40 0,-18 72 346,5-33-156,11-85-60,4-17-82,2-11-183,10-73 109,0-132 0,-16-295-534,5 501 157,0 2 35,0 1 0,0 0 0,0-1 0,1 1 0,0 0 1,0 0-1,2-7 0,-3 11-31,1 1 0,-1 0 1,1-1-1,-1 1 1,1-1-1,-1 1 0,1 0 1,-1-1-1,1 1 0,-1 0 1,1 0-1,-1-1 0,1 1 1,0 0-1,-1 0 1,1 0-1,-1 0 0,1 0 1,0 0-1,-1 0 0,1 0 1,-1 0-1,1 0 0,0 0 1,-1 0-1,1 0 0,-1 0 1,1 1-1,0-1 1,-1 0-1,1 0 0,0 1 1,20 10-159,-13-5 182,0 0 0,-1 0 0,1 1 0,-2 0 0,1 1 0,-1-1 0,0 1 0,6 10 0,0 4 53,-1-1-1,10 27 1,31 102 418,-29-79-72,45 95 1,-40-104-212,25 75 1,-46-108-106,-5-22-28,-1-1 0,1 1 0,0-1 1,0 0-1,5 8 0,-4-7 881,-1-16-828,11-53 273,4-89-120,-7 46-166,-3 53-152,31-197-80,-30 213 38,34-135-1686,-42 169 1617,1 1 0,-1 0-1,1 0 1,-1-1 0,1 1-1,-1 0 1,1 0 0,0 0-1,-1 0 1,1 0 0,0 0-1,2-2 1,-3 3 20,1 0 1,-1-1-1,1 1 1,-1 0-1,1 0 0,-1 0 1,1 0-1,-1-1 1,1 1-1,-1 0 0,1 0 1,-1 0-1,1 0 1,-1 0-1,1 0 0,-1 0 1,1 0-1,-1 1 1,1-1-1,-1 0 0,1 0 1,0 1-1,1 0-314,0 1-1,0-1 0,0 1 1,0 0-1,-1 0 0,1-1 1,0 1-1,-1 0 0,1 1 1,-1-1-1,0 0 0,2 4 1,10 34-2411,1 8-874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58.4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68 5312,'0'1'5317,"6"-6"-2944,-2-2-1293,-3 4-883,1 0 0,-1 0 0,1 0 0,0 0 1,0 1-1,0-1 0,0 1 0,0-1 0,0 1 1,1 0-1,-1 0 0,1 0 0,0 0 0,0 0 1,5-2-1,8 0-92,0 0-1,0 1 1,20-1 0,-31 3-85,0 1 0,0 0 0,0 1 0,0-1 1,0 1-1,0 0 0,0 0 0,0 0 0,-1 1 0,1 0 0,0 0 1,-1 0-1,1 0 0,-1 1 0,5 4 0,-7-5 28,0 0-1,0 0 1,-1 0-1,1 1 1,-1-1-1,0 0 1,0 1-1,0-1 1,0 1-1,0 0 1,0-1-1,-1 1 1,1 0-1,-1-1 1,0 1 0,0 0-1,0-1 1,0 1-1,-1 4 1,-1 6 192,0 1 1,-6 19 0,6-28-159,-23 69 250,6-20-574,18-51 223,1-1-1,-1 0 0,1 0 1,0 1-1,0-1 0,0 0 1,0 0-1,1 1 0,-1-1 1,0 0-1,1 0 0,0 0 1,-1 0-1,1 1 0,0-1 1,0 0-1,0 0 0,0-1 1,1 1-1,-1 0 0,0 0 1,1 0-1,3 2 0,4 4-1,0 0 0,1-1 0,14 9-1,-5-4 89,-16-10-57,1 1 1,-1-1 0,0 1-1,0 0 1,-1 0 0,1 0-1,-1 0 1,1 0 0,-1 1-1,0-1 1,0 0 0,2 6 0,-4-7 37,1 0 0,-1 0 0,1 0 0,-1 1 1,0-1-1,0 0 0,0 0 0,0 0 0,0 1 1,-1-1-1,1 0 0,-1 0 0,1 0 1,-1 0-1,0 0 0,1 0 0,-1 0 0,0 0 1,-1 0-1,1 0 0,0 0 0,0-1 1,-4 4-1,3-3-16,0-1 1,0 1-1,0 0 0,0-1 1,-1 0-1,1 0 1,-1 0-1,1 0 0,-1 0 1,1 0-1,-1 0 1,1-1-1,-1 1 1,0-1-1,-2 0 0,-8 0-150,-25-2-1,18 0-589,-27-2-1032,-16-1-3570,34 10-3239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59.2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325 32 2912,'2'-2'322,"1"-1"1,-1 1 0,1-1-1,0 1 1,0 0-1,0 0 1,0 0-1,0 1 1,5-3-1,15-5 6063,-38 17-6084,-1 0 0,2 1-1,-1 0 1,1 1 0,0 1 0,1 0-1,1 1 1,-1 0 0,2 1-1,0 0 1,0 1 0,-15 29 0,-17 41 422,5 3 1,-45 145-1,75-205-671,1 1 0,1-1-1,2 1 1,0 1 0,2-1-1,1 0 1,1 1 0,2-1 0,7 41-1,-3-38-17,0 2-133,14 46-1,-19-73-250,2-1 0,-1 0 0,0 0 0,1 0 0,5 7 0,-7-11 115,0 1 1,0-1-1,0 0 0,0 0 1,0 0-1,1 0 0,-1 0 0,0 0 1,1 0-1,-1 0 0,1 0 1,-1 0-1,1-1 0,-1 1 0,1-1 1,0 1-1,-1-1 0,1 0 1,0 1-1,-1-1 0,1 0 0,3 0 1,0-2-410,1 1 1,-1-1 0,0 0 0,10-6 0,31-16-3949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6:59.93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108 1 6048,'4'14'7162,"-4"-12"-6837,-3 31 476,1-12-33,-16 118 1255,6-68-1508,5-25 109,-22 78 0,19-95-440,2 1 0,0 0 0,3 1 0,0-1 0,0 40 0,5-63-140,1-1 0,0 1 0,0-1 0,0 0 0,1 1 0,5 10 0,-6-13-13,1 0 0,0-1-1,0 1 1,0-1 0,0 1 0,1-1 0,-1 0-1,1 0 1,0 0 0,0 0 0,5 4-1,-6-6-22,0 0-1,0-1 0,0 1 0,0 0 0,0-1 1,0 1-1,0-1 0,0 0 0,1 0 0,-1 1 1,0-1-1,0-1 0,3 1 0,27-8-250,-19 4 28,78-17-4498,-79 19 3373,0 1 0,-1 0 1,1 1-1,0 0 0,22 3 0,-7 7-2798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7:00.3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83 7136,'-11'-5'7748,"25"2"-6398,-5 1-795,114-20 1690,-69 11-4575,58-5-1,-83 15-1397,-1-3 0,30-6 0,-24 1 1531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7:00.8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4 4992,'1'-1'108,"0"1"1,-1-1 0,1 1-1,0 0 1,-1-1-1,1 1 1,0 0 0,-1 0-1,1-1 1,0 1-1,0 0 1,-1 0 0,1 0-1,0 0 1,0 0-1,-1 0 1,1 0 0,0 0-1,0 1 1,-1-1-1,1 0 1,0 0 0,0 0-1,-1 1 1,1-1-1,0 0 1,-1 1 0,2 0-1,22 16 1574,-15-10-812,2 2-355,0 0 0,-1 1 0,1 0 0,-2 1 0,0 0 0,0 1-1,-1-1 1,0 2 0,7 15 0,-1 3 2,-1 1-1,14 55 0,-19-51-265,-1 1 0,-2-1 0,-1 1 0,-3 0 0,0 0 0,-3 0 0,0 0 0,-12 49 0,6-49-890,-2 0 1,-1-1 0,-2-1-1,-29 58 1,35-80-767,0 0 1,-20 22-1,23-29 939,-1-1-1,-1 0 0,1 0 1,-1 0-1,0-1 1,0 1-1,-10 4 1,6-5-494,0-1 0,0 0 0,0 0 0,-12 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269 6 2912,'-26'-3'6265,"22"2"-5845,-1 0 1,0 1 0,0-1-1,0 1 1,-5 0 0,-5 2 51,1 0 0,-1 1 1,1 0-1,-1 1 0,1 1 0,1 0 1,-14 8-1,21-10-395,0 0-1,1 1 1,-1 0-1,1 0 1,0 1 0,0-1-1,1 1 1,-1 0 0,1 0-1,0 0 1,1 1-1,-1 0 1,1 0 0,0-1-1,1 2 1,-1-1 0,-2 11-1,4-8-4,-1-1 0,2 1 0,-1-1 0,1 1 0,1-1 0,-1 1 0,1-1 0,1 1 0,0-1 0,3 10 0,-4-13-31,2 1 0,-1 0 0,1 0 0,-1-1 0,1 1 0,1-1 0,-1 0 0,1 0 1,0 0-1,0 0 0,1-1 0,-1 0 0,1 0 0,8 6 0,-9-8 10,1 0 0,-1 0 0,1 0 0,-1 0 1,1-1-1,0 0 0,0 0 0,0 0 0,0-1 0,-1 1 0,1-1 0,0 0 0,6-1 0,-3-1 8,-1 1-1,0-1 1,0-1-1,0 1 1,0-1 0,-1 0-1,1-1 1,7-4-1,-4 0 16,1 0 1,-1-1-1,0 0 0,-1 0 0,0-1 0,-1 0 0,0-1 1,0 0-1,9-19 0,-15 25-61,0-1 1,0 0-1,0 0 0,0 0 1,-1 0-1,0-1 0,0 1 1,-1 0-1,0-1 0,0 1 0,-1-7 1,0 9-15,1-1 0,-1 1 0,0 0 0,-1 0 0,1-1 0,-1 1 0,0 0 0,0 0 0,0 0 1,0 1-1,-1-1 0,1 1 0,-1-1 0,0 1 0,0 0 0,-5-4 0,2 2-68,-1 1 0,1 1 0,-1 0 0,1 0 0,-1 0 0,0 0 0,0 1 0,-1 0 0,-8-1 0,10 3-402,0-1 0,1 1 0,-1 0 0,0 0 0,0 1 0,1 0 0,-8 1 0,2 4-1065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7:14.7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359 26 2144,'-7'-10'829,"7"9"-736,-1 0 0,0 0 0,1 1 0,-1-1 1,1 0-1,-1 0 0,1 0 0,-1 0 0,1 0 0,0 0 1,-1 0-1,1 0 0,0-1 0,0 2-43,-1 0-1,1-1 1,0 1 0,0 0-1,0 0 1,0 0 0,0 0-1,0 0 1,-1 0-1,1 0 1,0-1 0,0 1-1,0 0 1,0 0 0,-1 0-1,1 0 1,0 0-1,0 0 1,0 0 0,0 0-1,-1 0 1,1 0 0,0 0-1,0 0 1,0 0-1,-1 0 1,1 0 0,0 0-1,0 0 1,0 0 0,0 0-1,-1 1 1,1-1-1,0 0 1,0 0 0,0 0-1,0 0 1,0 0 0,0 0-1,-1 0 1,1 1-1,0-1 1,-7 4 595,6-3-550,-1 1 1,1-1-1,-1 1 1,1-1-1,0 1 1,-1 0-1,1 0 1,0-1-1,0 1 1,0 0-1,1 0 1,-1 0-1,0 0 1,0 3-1,0 1 117,1 0 0,-1 1 0,2 8 0,-1-2 862,0-12-1025,1 0 1,-1 0-1,0 0 0,1 0 0,-1 0 0,1 0 0,0 0 0,-1 0 1,1 0-1,-1 0 0,1 0 0,0-1 0,0 1 0,0 0 0,1 1 1,15 9 70,2-2-88,0 1 0,-1 0 0,0 2 0,-1 0 0,30 27 0,-20-13 126,-20-20-117,-1 0 1,1 0-1,-1 0 1,-1 1-1,1 0 0,7 14 1,-4-3 120,-2 1 1,0-1-1,0 2 0,-2-1 1,-1 0-1,3 24 0,-4-16 64,-2 1-1,0-1 0,-7 54 0,-1-25 86,-6 38 242,10-79-412,-1 0 0,-1 0-1,0 0 1,-8 15 0,-3 0 46,-2 0 0,-37 46-1,44-60-184,-17 29 0,4-3 58,-3-1 7,-10 13 3,3 2 0,-30 65 1,63-117-84,-1-1 0,1 1 0,0 0 1,0 0-1,0 0 0,1 0 1,-1 1-1,1-1 0,0 0 0,0 0 1,0 0-1,1 0 0,1 7 1,0-6 18,0 1 0,0-1 0,0 0 0,1 0 1,0 0-1,0 0 0,0 0 0,8 7 0,4 2 49,0 0 0,1-1 0,1 0-1,23 12 1,-38-24-52,15 10 51,74 50 324,-91-60-355,1-1 1,-1 1-1,1-1 0,-1 1 1,0 0-1,1-1 0,-1 1 0,0 0 1,1-1-1,-1 1 0,0 0 0,0-1 1,0 1-1,0 0 0,0 0 0,0-1 1,1 1-1,-2 0 0,1 0 1,0-1-1,0 1 0,0 0 0,0-1 1,0 1-1,-1 0 0,1-1 0,0 1 1,-1 1-1,0 0 42,0 1 0,-1-1 0,1 0 0,0 1 1,-1-1-1,-3 3 0,-93 86 161,57-55-241,2 1 0,-64 78 0,96-106-65,1 1 0,0-1 0,0 1 0,1 0 0,-7 20 0,11-27 69,0 0 1,1 0-1,-1 0 0,1 0 1,-1-1-1,1 1 0,0 0 1,0 0-1,0 0 0,0 0 1,1 0-1,-1 0 0,1 0 1,0-1-1,0 1 0,0 0 1,0 0-1,0-1 0,1 1 1,-1-1-1,1 1 0,-1-1 1,1 0-1,0 1 0,0-1 1,0 0-1,0 0 0,3 1 1,19 13 43,1-1 0,1-2 1,50 20-1,-54-24-70,0 2-1,-1 0 1,0 1 0,28 22-1,-41-26 29,0 0-1,0 0 0,-1 0 1,0 1-1,-1 1 0,0-1 1,0 1-1,-1 0 0,6 15 1,1 8 94,13 55 1,27 129 218,-43-176-177,-3 0 0,-1 1 0,-3 0-1,-1 0 1,-1 0 0,-3 0 0,-2 0 0,-13 59-1,13-82 39,0 0-1,-1 0 0,-1-1 0,-12 22 0,14-30-94,-1-1 1,0 1-1,0-1 1,-1-1-1,0 0 1,-1 0-1,0 0 1,0-1-1,-11 8 1,-5-1-7,0 0 0,-46 18 0,-57 12-1040,41-16-438,-30 17-3332,74-25-43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7:19.7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257 14 2816,'0'0'4693,"-6"-11"-1210,-7 8-529,13 5-2919,0 0 0,-1-1 0,1 1 0,-1 0 1,1-1-1,-1 1 0,0-1 0,0 1 0,1-1 0,-1 1 0,-2 2 0,-6 9 179,-3 20 227,-16 55 1,1 2-146,-72 137 450,86-202-751,-15 31 125,26-50-59,0 1 1,0 0-1,0-1 0,0 1 1,1 0-1,0 12 0,1-18-59,0 0 0,1 0 0,-1 0-1,0 0 1,1 0 0,-1 0 0,1 0 0,-1 0-1,1 0 1,-1 0 0,1 0 0,0 0 0,-1-1-1,1 1 1,0 0 0,0 0 0,0-1 0,0 1-1,-1-1 1,1 1 0,0-1 0,0 1 0,0-1-1,2 1 1,32 9 5,-24-8 101,12 4-83,0-1-1,1-1 0,0-1 1,-1-2-1,1 0 0,36-4 1,-34 3-2,-16 0-4222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7:20.3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 78 2400,'-51'-11'6591,"56"8"-4553,9 1-881,-9 2-864,2-1-60,0 2 0,-1-1 0,1 0 0,0 1 0,7 2 0,-7-1-151,0-1 0,0 0 1,0 0-1,1-1 0,10 0 0,10 0 225,21 0 207,62-6 0,-54 2-193,31-7 180,-80 10-335,0-1-1,0 1 0,14-6 1,-20 7-226,0-1 0,0 1 0,0-1 0,0 0 0,0 0 0,0 0 0,-1 0 0,1 0 0,0 0 0,-1-1 0,1 1 1,-1-1-1,1 1 0,-1-1 0,0 1 0,0-1 0,0 0 0,0 1 0,0-1 0,1-3 0,-1 4-440,1-7-1099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7:21.0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50 74 3552,'-2'0'619,"0"1"0,0 0 0,0-1 0,0 1 0,0-1 0,0 0 0,0 1 0,0-1 0,0 0 0,-1 0 0,1 0 0,0-1 0,0 1 0,-4-2 0,-8 1 1178,14 0-1779,0 1 0,0 0 0,0 0 0,0 0 0,0 0 0,0-1 0,0 1 0,0 0 0,0 0 0,0 0 0,0 0 0,0-1 0,0 1 0,0 0 0,0 0 0,0 0 0,0 0-1,0-1 1,0 1 0,0 0 0,0 0 0,1 0 0,-1 0 0,0 0 0,0-1 0,0 1 0,0 0 0,0 0 0,0 0 0,1 0 0,-1 0 0,0 0 0,0 0 0,0 0 0,0 0 0,0 0 0,1-1 0,-1 1 0,0 0 0,0 0 0,0 0-1,0 0 1,1 0 0,-1 0 0,0 0 0,0 0 0,0 0 0,1 1 0,32-6 596,-9 1-337,116-20 192,-43 1 363,-93 23-800,7-3 178,0 1 0,17-1-1,-26 3 186,2-2 142,-8 1-595,-9-1-4090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7:22.8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323 634 1728,'17'-28'7541,"-25"28"-7096,0 0 1,0 0-1,0 1 0,0 0 1,0 0-1,0 1 0,0 0 1,0 1-1,-10 4 0,0 2-110,10-6-227,-1 1 0,1 0 0,0 1 0,-7 5 0,-60 58 653,64-56-687,0 0 0,1 1 0,0 0 0,-9 17 0,9-13 7,4-6-41,0 0 1,0 0 0,1 0-1,0 1 1,-3 12 0,8-21-29,-1-1-1,1 1 1,-1 0 0,1 0 0,0 0 0,0 0 0,0 0 0,1 0-1,-1 0 1,1 0 0,-1 0 0,1 0 0,0 0 0,0 0 0,1-1-1,-1 1 1,0 0 0,1-1 0,0 1 0,-1-1 0,1 0 0,0 1-1,0-1 1,0 0 0,1 0 0,2 2 0,-3-3-2,-1 0-1,1 0 1,0 0 0,-1 0-1,1-1 1,0 1 0,0-1-1,-1 1 1,1-1 0,0 1-1,0-1 1,0 0 0,0 0-1,-1 0 1,1 0 0,0 0-1,0-1 1,0 1 0,0-1-1,-1 1 1,5-2 0,1-1 23,1-1 1,-1 0-1,12-8 1,-8 4-8,43-25 124,94-66 103,-130 85-225,-1-1 0,-1-1 0,0-1 0,-1 0 0,24-35 0,-12 8-147,35-83 0,5-54-182,-55 145 253,-2-1-1,7-49 0,-15 69-12,-1 0 0,0 0 0,-1 0 0,-1 0 0,-1 0 0,0 0 0,-7-25 0,9 42 45,0-1 1,-1 0 0,1 0 0,0 1 0,0-1 0,-1 0 0,1 1 0,0-1 0,-1 0 0,1 1 0,-1-1 0,1 0 0,-1 1 0,1-1 0,-1 1 0,0-1 0,1 1 0,-1-1 0,1 1 0,-1-1 0,0 1 0,0 0 0,1-1 0,-1 1 0,0 0 0,1 0-1,-1 0 1,-1-1 0,0 1-22,0 1-1,0-1 0,0 0 0,1 1 0,-1-1 0,0 1 1,0-1-1,0 1 0,0 0 0,1 0 0,-3 1 0,-3 3-45,0 0 0,1 0 0,0 0-1,-9 10 1,-19 24-123,19-24 206,1 0-1,1 1 1,1 1 0,0 0-1,-14 29 1,8-2 31,2 2 0,2 0-1,-8 47 1,10-23 268,-4 100-1,16-168-294,-1 17 66,3 34-1,-1-48-31,-1 1 0,1-1 1,1 1-1,-1-1 0,1 0 1,0 0-1,0 0 0,1 0 1,-1 0-1,1 0 0,4 4 1,-4-5-9,1 0 1,-1 0-1,1 0 1,0-1-1,1 1 1,-1-1 0,1 0-1,-1-1 1,1 1-1,0-1 1,0 1 0,0-2-1,0 1 1,0 0-1,0-1 1,1 0 0,-1 0-1,7 0 1,25 1 61,0-2 0,0-2 0,67-10 0,-94 9-43,0 1 0,0-2 0,0 1 0,-1-2-1,0 1 1,1-1 0,-1 0 0,-1-1 0,1 0 0,-1-1 0,0 1 0,-1-1 0,8-9 0,-11 11-19,0-1 1,0 1 0,0-1-1,-1 1 1,1-1-1,-1 0 1,-1 0 0,1-1-1,-1 1 1,0 0 0,-1-1-1,1 1 1,-1-1-1,-1 0 1,1 1 0,-1-1-1,0 0 1,-1 1 0,1-1-1,-4-13 1,3 19-49,1 0 1,0-1 0,-1 1-1,1 0 1,-1 0-1,1 0 1,-1-1 0,1 1-1,-1 0 1,0 0 0,0 0-1,0 0 1,1 0-1,-1 0 1,0 0 0,0 1-1,0-1 1,-1 0-1,1 0 1,0 1 0,0-1-1,0 1 1,0-1-1,-1 1 1,1-1 0,0 1-1,0 0 1,-1-1 0,1 1-1,0 0 1,-3 0-1,2 1-7,0-1 0,0 1 0,0-1-1,0 1 1,0 0 0,0 0 0,0 0-1,0 0 1,0 0 0,1 0 0,-1 0-1,0 1 1,1-1 0,-1 0 0,1 1-1,-1 0 1,1-1 0,0 1 0,-2 3-1,-4 7-87,0 1-1,1 1 1,0-1-1,1 1 1,-5 22-1,9-29 119,-1 2 1,2-1-1,-1 0 0,1 0 0,0 0 1,1 0-1,0 0 0,0 0 0,1 0 0,0 0 1,5 12-1,-6-15 48,1-1 0,0 1 0,0-1 0,1 0 0,0 0 0,-1 1 0,7 5 0,-8-9-12,1 0-1,0 0 1,-1 1 0,1-1 0,0 0 0,0-1 0,-1 1-1,1 0 1,0 0 0,0-1 0,0 1 0,0-1 0,0 0 0,0 1-1,0-1 1,0 0 0,0 0 0,0 0 0,0-1 0,0 1 0,3-1-1,9-3 136,-1 0-1,0-2 1,25-12-1,0 0-98,5-2-17,-11 5-223,45-14-1,-76 28 150,1 1 0,-1-1 0,1 1 0,-1 0 0,1-1 0,0 1 0,-1 0 0,1 0 0,-1 0-1,1 0 1,-1 0 0,1 0 0,0 0 0,-1 1 0,1-1 0,-1 1 0,1-1 0,-1 1 0,1-1-1,-1 1 1,3 2 0,-3-2 8,0 1 1,0-1-1,0 1 0,0-1 0,0 1 0,0 0 0,-1 0 0,1-1 1,-1 1-1,1 0 0,-1 0 0,0 0 0,1 0 0,-1 0 1,0-1-1,0 1 0,-1 0 0,1 3 0,-59 319 150,47-267 208,7-36-44,0 1 0,-1-1 0,-14 32 0,20-53-296,0 0-1,0 0 1,-1-1-1,1 1 1,0 0-1,0 0 1,0 0-1,0 0 1,0 0-1,0-1 1,0 1-1,0 0 1,0 0-1,0 0 1,-1 0-1,1 0 1,0 0-1,0 0 1,0 0-1,0-1 1,0 1-1,-1 0 1,1 0-1,0 0 1,0 0-1,0 0 1,0 0-1,0 0 1,-1 0-1,1 0 1,0 0-1,0 0 1,0 0 0,0 0-1,-1 0 1,1 0-1,0 0 1,0 0-1,0 0 1,0 0-1,0 0 1,-1 0-1,1 1 1,0-1-1,0 0 1,0 0-1,0 0 1,0 0-1,0 0 1,-1 0-1,1 0 1,0 0-1,0 1 1,0-1-1,0 0 1,0 0-1,-2-17 80,5-29-145,1 0 1,3 0 0,20-75-1,-20 97 32,2 0-1,0 0 1,1 1-1,2 0 1,0 1-1,21-27 1,4 0-310,62-61 0,-88 98 219,1 0-1,0 0 1,1 2 0,20-13 0,-29 20 84,0 1 1,0 1 0,0-1-1,0 0 1,0 1-1,0 0 1,0 0 0,0 0-1,8 0 1,-9 1 26,0 0-1,0 1 1,-1-1 0,1 1-1,0-1 1,-1 1-1,1 0 1,0 0 0,-1 0-1,1 0 1,-1 1-1,1-1 1,-1 1 0,0 0-1,0-1 1,3 4-1,-1-1 61,-1 0 0,0 0-1,0 1 1,-1-1-1,1 0 1,-1 1-1,0 0 1,0-1-1,0 1 1,-1 0 0,0 0-1,0 0 1,0 0-1,0 0 1,-1 0-1,0 0 1,0 0-1,-1 0 1,1 0-1,-1 0 1,0 0 0,0 0-1,-4 9 1,3-9 40,-1 1 1,-1-1-1,1 0 1,-1 0-1,1-1 0,-1 1 1,-1-1-1,1 0 1,-1 0-1,1 0 1,-1 0-1,0-1 1,-1 0-1,1 0 1,-1 0-1,1-1 0,-1 0 1,0 0-1,1 0 1,-12 1-1,-4 0 28,-1-1 1,1-1-1,-1-1 0,-32-4 0,26 1-1455,0-1 0,0-2-1,-30-9 1,56 14 1018,-3 0-1080,1-1-1,-1 1 0,0 0 1,-9-1-1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7:28.1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521 26 1824,'0'0'587,"-1"-25"8959,-1 25-9454,1 0 1,-1 1-1,1-1 0,-1 1 1,1-1-1,-1 1 0,1 0 1,-1 0-1,1-1 0,-1 1 1,1 0-1,0 0 1,0 1-1,-1-1 0,0 1 1,-19 24 114,14-16 1,-35 47 585,-51 90 0,3-1-144,74-123-548,-94 126 443,26-41-224,79-102-396,1 0 0,1 0-1,-1 0 1,1 1 0,0-1 0,0 1-1,1 0 1,0 0 0,-1 7 0,3-13-2,0-1 1,0 1 0,0-1 0,0 1-1,1-1 1,-1 1 0,0-1 0,0 1-1,0-1 1,1 1 0,-1-1 0,0 1-1,1-1 1,-1 1 0,0-1 0,1 0 0,-1 1-1,0-1 1,1 0 0,-1 1 0,1-1-1,-1 0 1,1 1 0,-1-1 0,1 0-1,-1 0 1,1 0 0,-1 1 0,1-1 0,-1 0-1,1 0 1,0 0 0,18 0-1892,4-8-1113,3-3 986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7:28.6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443 29 2080,'-5'-10'587,"5"9"-575,0 1 1,0 0-1,-1 0 1,1 0 0,0 0-1,0-1 1,0 1-1,0 0 1,0 0-1,0 0 1,0-1 0,0 1-1,0 0 1,0 0-1,0 0 1,0-1-1,0 1 1,0 0 0,0 0-1,1 0 1,-1-1-1,0 1 1,0 0-1,0 0 1,0 0 0,0 0-1,0-1 1,0 1-1,0 0 1,1 0 0,-1 0-1,0 0 1,0 0-1,0 0 1,0-1-1,1 1 1,-1 0 0,0 0-1,0 0 1,0 0-1,0 0 1,1 0-1,1 0 1106,0 0-797,0 0 0,0 0-1,0-1 1,0 1-1,0 0 1,0-1 0,3-1-1,-2 1 166,-2 0-331,0 0 0,0 0 0,1 1 0,-1-1 0,0 1 0,0-1 0,1 1 0,-1-1-1,0 1 1,0 0 0,1-1 0,-1 1 0,0 0 0,1 0 0,-1 0 0,2 0 0,-3 2-28,0-1-1,0 1 0,0-1 0,0 1 0,0-1 1,0 1-1,-1-1 0,1 1 0,-1-1 1,1 0-1,-2 3 0,-5 7 196,-1-1 1,1 0-1,-14 12 1,-9 12 232,-3 11 179,-36 62 0,-18 54 469,-15 26-215,36-91-477,21-32-468,37-54-1702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7:29.1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90 165 3136,'-2'-1'113,"-2"-3"137,-1 1-1,1 0 1,-1 0 0,0 1 0,0 0-1,-5-2 1,-9-3 2949,16 6-2734,0-1 0,0 1-1,0 0 1,0 1 0,0-1 0,0 0 0,-6 1 1322,10 0-1536,69-6 939,-23 0-695,367-50 630,-61 10-992,-305 41-90,9 2-29,-35 2 246,25-3-1,-38 3 186,-10 3-769,-16 4-1807,0-1 926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7:29.7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24 124 3136,'-23'20'6837,"25"-20"-6165,184-15 2625,-138 10-2834,311-47 837,42-3-899,-260 39-38,-136 16-406,1-1-1084,-16 17-4252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7:31.1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29 471 2720,'-8'3'637,"9"-3"-280,-1 0-346,0 0 1,0 0-1,1 0 1,-1 0 0,0 0-1,0 0 1,0 0-1,0 0 1,0 0-1,1 0 1,-1 0 0,0 0-1,0 0 1,0 0-1,0 0 1,0 1-1,0-1 1,1 0 0,-1 0-1,0 0 1,0 0-1,0 0 1,0 0-1,0 0 1,0 0 0,0 0-1,1 0 1,-1 1-1,0-1 1,0 0-1,0 0 1,0 0 0,0 0-1,0 0 1,0 0-1,0 1 1,0-1-1,0 0 1,0 0 0,-1 2 1038,0-1-756,0-1 1,-21 20 9241,27-21-9363,-1-1-70,-1 0 0,0 1 1,0-1-1,0 0 0,0-1 0,-1 1 1,1 0-1,3-5 0,18-23 344,3-12-249,-2 0 0,26-60 0,22-38 477,-65 126-633,1-2-30,1 0 0,0 1 0,2 0 0,24-26-1,-36 41-30,0 0 0,1 0-1,-1-1 1,0 1 0,1 0-1,-1 0 1,0-1 0,1 1-1,-1 0 1,1 0 0,-1 0-1,0 0 1,1-1 0,-1 1-1,1 0 1,-1 0 0,1 0-1,-1 0 1,1 0 0,-1 0-1,0 0 1,1 0 0,-1 1-1,1-1 1,-1 0 0,1 0-1,-1 0 1,0 0 0,1 0-1,0 1 1,0 0 4,0 0 0,0 0 1,0 0-1,0 0 0,0 0 0,0 1 1,0-1-1,2 3 0,10 29 27,-13-33-22,7 25-17,-1 1 0,0 0 0,-2 0 0,1 38 0,-5-49 100,0-1 0,-1 1 1,-1 0-1,0 0 0,-1-1 0,0 1 1,-2-1-1,1 0 0,-10 19 0,8-23 18,-1 0-1,0 0 1,-1 0 0,0-1-1,0 0 1,-18 14-1,9-10 106,0-1 1,-1 0-1,-20 9 0,34-19-115,-1 0 0,0-1 0,1 1 0,-1-1 1,0 0-1,0-1 0,1 1 0,-11-1 0,12 0-96,0 0 0,0-1 0,0 1-1,-1-1 1,1 1 0,0-1-1,0 0 1,0 0 0,0-1 0,0 1-1,1 0 1,-1-1 0,0 0-1,-3-2 1,6 3-7,-1 1 0,1-1 0,-1 0 0,1 1 0,-1-1 1,1 1-1,-1-1 0,1 0 0,0 1 0,-1-1 0,1 0 0,0 0 0,0 1 0,0-1 0,-1 0 0,1 0 0,0 1 0,0-1 1,0 0-1,0 0 0,0 0 0,1 1 0,-1-1 0,0 0 0,0 0 0,0 1 0,1-1 0,-1 0 0,0 1 0,1-1 0,-1 0 1,0 1-1,1-1 0,-1 0 0,1 1 0,-1-1 0,1 1 0,1-2 0,0 0 28,1 0 0,-1 0 1,1 0-1,0 0 0,0 0 0,0 1 1,5-3-1,6 0 145,0 0 0,1 1 1,-1 1-1,1 0 0,29 1 0,73 10 15,-109-8-167,94 14-59,19 2-307,-97-15-1000,0-1 1,0-2-1,28-3 1,-8-3-842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148 11 1888,'-20'-4'613,"14"4"-367,-2 4 470,0 0 0,0 0 0,1 0 0,0 1 0,0 1 0,0-1 0,0 1 0,1 0 0,0 1 0,0-1 0,1 1 0,0 0 0,0 0 1,-7 15-1,9-14-312,0-1 0,0 1 0,1 0 0,0 0 0,-2 16 0,4-22-345,0 1 0,-1 0 0,1-1 0,0 1 0,1 0 0,-1-1 0,0 1 0,1 0 0,0-1 0,-1 1 0,1-1 0,0 1 0,0-1 0,1 1 0,-1-1 0,0 0 0,1 0 0,-1 1 0,1-1 0,0 0 0,3 2 0,-2-2 11,0 1-1,1-1 1,-1 0 0,1-1-1,0 1 1,-1-1 0,1 1-1,0-1 1,0 0 0,0-1-1,0 1 1,0-1 0,0 1-1,0-1 1,0-1 0,0 1-1,0 0 1,0-1-1,0 0 1,0 0 0,4-1-1,-3 0-7,0-1 0,0 1 0,-1 0 0,1-1 0,-1 0 0,1 0 0,-1-1 0,0 1-1,0-1 1,-1 0 0,1 0 0,-1 0 0,0 0 0,0-1 0,5-8 0,-4 3-36,0 0 1,0 0 0,-1 0 0,0 0 0,2-15-1,-5 20-77,1 0 1,-1 0-1,0 0 0,-1 0 0,1 0 0,-1 0 0,0 0 0,0 0 0,-1 0 0,1 0 1,-1 0-1,0 1 0,-1-1 0,-3-5 0,-7-12-4935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7:32.95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239 530 2144,'0'-8'4602,"-23"8"-394,19 0-4052,0 1-1,1 0 1,-1 0-1,0 0 1,1 0-1,-1 0 0,1 1 1,0 0-1,-1 0 1,1 0-1,0 0 1,-3 3-1,-19 10 614,-59 22 57,78-35-816,0 2-1,1-1 0,-1 1 1,1 0-1,0 0 1,0 0-1,-5 7 0,9-10-15,0 0-1,0 0 1,0 0 0,1 0-1,-1 0 1,0 0-1,0 1 1,1-1-1,-1 0 1,1 1 0,-1-1-1,1 1 1,0-1-1,-1 0 1,1 1-1,0-1 1,0 1-1,0-1 1,0 1 0,0-1-1,0 1 1,0-1-1,1 0 1,-1 1-1,1-1 1,-1 1 0,1-1-1,-1 0 1,1 0-1,0 1 1,-1-1-1,1 0 1,0 0-1,0 0 1,0 1 0,0-1-1,0 0 1,1 0-1,4 3 61,-1 0 0,1-1 0,-1 0-1,1 0 1,0 0 0,0-1 0,1 0 0,-1 0-1,0 0 1,12 1 0,-8-2 37,0 0-1,-1-1 1,1 0 0,0-1-1,0 1 1,15-5 0,-18 3-23,-1 0 1,1-1-1,0 0 1,-1 0-1,1 0 0,-1-1 1,0 0-1,0 0 1,-1-1-1,1 1 1,-1-1-1,0-1 1,8-9-1,-10 10-45,0 1-1,-1-1 1,1 1-1,-1-1 1,0 0-1,0 0 1,0 0-1,-1 0 1,1 0 0,-1 0-1,-1-1 1,1 1-1,-1 0 1,0-1-1,0 1 1,0 0-1,-1-1 1,-2-9-1,2 13-40,1 1-1,-1-1 1,0 0-1,0 1 1,0-1-1,-1 1 1,1-1-1,0 1 1,0 0-1,-1 0 1,1 0-1,-1-1 1,1 1-1,-1 0 1,1 1-1,-1-1 1,0 0-1,1 0 1,-1 1-1,0-1 1,0 1-1,1-1 1,-1 1-1,0 0 0,0 0 1,0 0-1,0 0 1,1 0-1,-1 0 1,-3 1-1,3-1-7,0 0 0,0 1-1,0-1 1,1 0-1,-1 1 1,0-1 0,0 1-1,1-1 1,-1 1 0,0 0-1,1 0 1,-1 0-1,1 0 1,-1 0 0,1 0-1,0 0 1,-1 1-1,1-1 1,0 0 0,0 1-1,0-1 1,0 1 0,0-1-1,0 1 1,0-1-1,1 1 1,-1 0 0,0-1-1,1 1 1,-1 2 0,1-3 14,0 0 0,0-1 0,0 1 0,0 0 0,1-1 0,-1 1 0,0-1 0,0 1 0,1 0 0,-1-1 0,0 1 0,1-1 0,-1 1 0,0-1 0,1 1 0,-1-1 0,1 1 0,-1-1 0,1 1 0,-1-1 0,1 0 0,-1 1 0,1-1 0,0 1 0,17 5-248,-13-5 254,2 0 39,-1 0-1,0 0 1,0 0 0,0-1-1,0 1 1,1-2-1,-1 1 1,0-1 0,0 0-1,11-3 1,-8 1 29,0 0 1,-1-1-1,1 0 1,-1-1-1,0 0 1,11-8-1,-2-2 47,-1-1 0,0 0 0,-1-1 1,-1-1-1,15-23 0,168-287 669,-165 256-1050,-31 65 113,-6 8-78,-9 9 4,8-1 202,0-1 0,1 1 0,0 0-1,0 0 1,1 0 0,-5 15 0,4-11 31,-111 356 283,97-299-220,-50 223 465,9-33 112,15-66 891,45-193-1486,-1 0 1,1 1 0,0-1-1,0 0 1,0 0-1,-1 0 1,1 0 0,-1 0-1,1 0 1,-1 0-1,1 0 1,-2 2 0,2-3-24,-1-1-1,1 1 1,0 0 0,-1 0 0,1-1 0,0 1-1,0 0 1,-1 0 0,1-1 0,0 1 0,0 0 0,0-1-1,-1 1 1,1 0 0,0-1 0,0 1 0,0 0-1,0-1 1,0 1 0,0 0 0,0-1 0,0 1 0,0 0-1,0-1 1,-4-39 242,5 20-325,0 0 0,2 0 0,0 1-1,1-1 1,0 1 0,2 0-1,1 0 1,0 0 0,11-19 0,-11 25 4,1 0 1,0 1-1,1 0 1,0 0-1,1 1 1,0 0 0,0 1-1,1 0 1,1 1-1,0 0 1,0 1 0,0 0-1,15-6 1,-9 6-141,0 2 1,1 0-1,-1 1 0,1 0 1,22-1-1,-28 5-627,0 0 0,0 1 0,0 0-1,0 1 1,0 1 0,0 0 0,-1 1 0,22 7 0,7 8-4856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7:40.0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95 631 2400,'0'-25'6976,"-1"25"-6865,0 1-1,1-1 1,-1 0 0,0 0 0,1 1 0,-1-1 0,0 0 0,1 1-1,-1-1 1,0 0 0,1 1 0,-1-1 0,0 2 0,-2 2-1,1 0 1,0 0-1,0 1 1,0-1-1,0 1 1,-2 7 0,0 2 11,-2 6 70,0 0 0,2 1 0,-3 23 0,1-7 96,-10 96 378,1-4 28,11-77 1178,6-80-1712,1 0 0,8-36 0,-5 34-145,0-1-109,1 2 0,1-1 0,2 1 1,1 0-1,1 1 0,1 0 0,23-35 0,-25 47 18,-8 10 29,1 0 0,0 0 0,0 0 0,1 1 0,10-10 0,16-12-486,-31 27 534,0 0 0,0 0 0,0 0 1,1-1-1,-1 1 0,0 0 0,0 0 1,0 0-1,0 0 0,1 0 0,-1 0 0,0 0 1,0 0-1,0 0 0,1 0 0,-1 0 0,0 0 1,0 0-1,0 0 0,0 0 0,1 0 0,-1 0 1,0 0-1,0 0 0,0 0 0,0 0 0,1 0 1,-1 1-1,0-1 0,0 0 0,2 2 23,0-1-1,0 1 0,0 0 1,0-1-1,-1 1 0,1 0 1,-1 0-1,1 0 1,-1 1-1,0-1 0,0 0 1,0 0-1,0 1 0,0-1 1,-1 1-1,1-1 1,0 4-1,0 6-24,0 1 0,-1 16 1,0-13 136,-8 166 600,2-30-596,7-124-72,-1-23-36,0 0 1,0 0 0,1 0-1,-1 0 1,1 0 0,1-1-1,-1 1 1,1 0 0,0-1-1,0 1 1,3 6-1,-3-9-15,0 0 0,0 0-1,0 0 1,0 0 0,0 0-1,0 0 1,0 0-1,1-1 1,-1 1 0,0-1-1,1 1 1,0-1 0,-1 0-1,1 0 1,0 0-1,-1-1 1,1 1 0,0 0-1,0-1 1,0 0-1,3 0 1,1 0 1,1 0-1,-1-1 1,0 0-1,0 0 1,0-1-1,0 0 1,0 0-1,-1-1 1,1 0-1,-1 0 1,1 0-1,-1-1 1,0 0-1,0 0 1,6-6-1,-4 2 42,-1 0-1,0-1 1,0 1-1,-1-1 0,0 0 1,0-1-1,-1 0 0,0 0 1,4-14-1,67-235 17,-54 156-614,-26 124 213,1 1-1,0 29 1,0-1 228,-1-6 112,3 1 1,1-1 0,10 77-1,-9-114 19,0 0-1,1-1 0,0 1 1,5 12-1,-6-18-18,0 1-1,-1-1 1,1 0 0,0 1-1,0-1 1,0 0 0,0 0-1,0 1 1,0-1 0,0 0-1,1 0 1,-1 0 0,0 0-1,1-1 1,-1 1 0,0 0-1,1 0 1,-1-1 0,1 1-1,-1-1 1,1 1 0,-1-1-1,1 0 1,-1 0 0,1 0-1,0 1 1,1-2-1,5 0 50,0-1-1,0 0 0,0 0 0,-1-1 1,0 0-1,1 0 0,-1-1 1,0 0-1,0 0 0,-1-1 0,0 0 1,1 0-1,-1 0 0,9-11 0,3-7 9,0-1 0,23-40 0,35-87 329,-73 145-473,-1 1-1,0-1 1,0-1 0,0 1-1,-1 0 1,0 0 0,0-11-1,-1 22-50,-1 1-1,0-1 1,0 0-1,-1 0 1,-2 7-1,-4 13-88,3 3 180,0 1 0,2 0 0,2 0 0,1 31 0,1-54 43,0 0-1,0 0 1,0 0 0,1 0-1,0 0 1,0 0 0,0-1-1,1 1 1,0-1 0,0 1-1,6 7 1,-7-10 2,0-1 0,1 0 0,-1 0 0,0 1 0,1-1 0,0-1 0,-1 1 0,1 0 0,0-1 0,0 1 0,0-1 0,0 0 0,0 0 0,0 0 0,0 0 0,0-1 0,0 1 0,0-1 0,1 0 0,-1 0 0,0 0 0,0 0 0,0 0 0,4-2 0,2 0 15,-1 0 0,1-1 1,0-1-1,-1 1 0,0-2 0,0 1 0,0-1 0,-1 0 1,1 0-1,-1-1 0,0 0 0,8-10 0,5-8-50,-1-1-1,21-36 1,-23 34 3,0 2 1,22-26-1,-31 44-27,-1 1-1,1 0 0,1 0 1,-1 0-1,1 1 1,0 1-1,0-1 0,0 2 1,1-1-1,-1 1 1,1 1-1,19-4 0,-15 4 647,-41 8 338,20-4-946,-1 1-1,1 0 1,0 1-1,0-1 1,1 1-1,-1 1 1,1-1-1,0 1 0,-9 9 1,-1 3-202,-25 36 0,28-35 110,1 0-15,2 1 1,0-1-1,1 2 1,1-1-1,-7 23 0,14-38 106,0 0-1,0 0 0,0 0 0,0 0 0,1 0 0,0 0 0,0 0 0,0 0 0,0 0 0,0 0 0,1 0 0,0 0 0,0 0 0,0 0 0,0 0 0,0 0 0,1 0 0,0-1 0,3 6 0,-3-7 42,0 1-1,0 0 0,1-1 0,-1 0 1,1 0-1,-1 0 0,1 0 0,0 0 1,0 0-1,0-1 0,0 1 0,0-1 1,0 0-1,0 0 0,1 0 0,-1 0 0,0 0 1,1-1-1,-1 0 0,0 0 0,1 0 1,-1 0-1,7-1 0,10-3 25,0-2 0,0 0 0,0-2 1,-1 0-1,34-20 0,-21 9 44,-1-1 0,-1-2-1,-1-1 1,28-28 0,95-115 52,-130 140-256,-1-1 0,-2-1 0,-1-1 0,-1 0 0,-1-2 0,-2 1 0,-1-2 0,-2 0 0,9-38-1,29-170-198,-45 222 283,-1 0 0,-1-1-1,-1 1 1,-1-1 0,0 1-1,-1-1 1,-1 1 0,-4-19-1,6 36 1,-1 0 0,1-1-1,0 1 1,-1 0 0,1 0-1,-1 0 1,1 0 0,-1 0-1,1 0 1,-1 0 0,0 0-1,0 0 1,1 0 0,-1 0-1,0 0 1,0 0 0,0 1-1,-2-2 1,3 2 6,-1 0 0,0 0 0,1 0 1,-1 0-1,0 0 0,0 0 0,1 0 0,-1 0 0,0 0 0,1 0 0,-1 0 0,1 1 0,-1-1 1,0 0-1,1 1 0,-1-1 0,1 0 0,-1 1 0,0-1 0,1 1 0,-1-1 0,1 1 0,0-1 1,-1 1-1,1-1 0,-1 1 0,1-1 0,0 1 0,-1 0 0,1-1 0,0 1 0,0 0 0,-1 0 1,-9 24-103,0 1 1,2 0 0,1 0-1,1 0 1,-3 33 0,0-6 126,-34 180 512,38-194-425,2 1 0,1 52 0,3-65-30,-2-2 4,2 0 1,1 0 0,1-1 0,0 1 0,10 27 0,-1-6 71,-9-32-9,0-1 0,11 26-1,-10-30-42,-2-3-47,1 0 0,0 0-1,0 0 1,0-1 0,9 11-1,-11-15-21,0 0-1,0 0 0,1 0 1,-1 0-1,0 0 0,1 0 0,-1 0 1,1-1-1,-1 1 0,1-1 1,-1 1-1,1-1 0,-1 1 1,1-1-1,0 0 0,-1 1 0,1-1 1,0 0-1,-1 0 0,1 0 1,0-1-1,-1 1 0,1 0 1,-1-1-1,1 1 0,0-1 0,-1 1 1,3-2-1,5-3 37,0 0 0,0 0 0,-1-1 0,0 0 0,0-1 0,-1 1 0,11-14 0,42-60-115,-38 48 130,62-99 370,-81 126-449,0 0 0,-1 0 0,0 0 0,0 0 1,0 0-1,-1-1 0,0 1 0,0 0 0,0-1 1,0-6-1,-9 20-632,-2 10 438,1 8 82,1 1-1,1 1 0,-4 37 1,8-44 107,1 1 0,1 0 0,1 27 0,1-41 8,0 0 0,0 1 0,1-1 0,0 0 0,0 0 0,1 0 0,0 0 0,0-1 0,1 1 0,0-1 0,7 11 0,-8-15 20,0 0 0,0-1 0,0 1 1,0-1-1,0 0 0,1 0 0,-1 0 1,1 0-1,-1-1 0,1 0 0,0 1 1,0-1-1,-1 0 0,1-1 0,0 1 1,0-1-1,0 0 0,0 0 0,0 0 0,0 0 1,5-1-1,5-2 20,0 0 0,-1 0 1,1-1-1,22-10 0,-12 2-85,0-1 0,-1-1 0,30-24 0,58-57-60,-10 9 259,-96 81-146,2 1 49,-1-1 0,0 0 0,0 0 0,0-1 0,-1 0 0,1 0 0,-1 0-1,6-11 1,-11 17-53,0-1 0,0 1-1,1 0 1,-1-1-1,0 1 1,0 0 0,0 0-1,0-1 1,0 1-1,0 0 1,0-1 0,0 1-1,0 0 1,0-1-1,0 1 1,0 0 0,0-1-1,0 1 1,0 0-1,0-1 1,0 1 0,0 0-1,0 0 1,0-1 0,0 1-1,-1 0 1,1-1-1,0 1 1,0 0 0,0 0-1,-1-1 1,1 1-1,0 0 1,-12-1-88,8 1 64,1 1 0,-1 0 1,1 0-1,-1 0 0,-4 3 1,2 1 10,-1 0 0,1 0 0,0 1 1,1-1-1,-11 14 0,-20 35-84,29-43 76,-78 145-351,71-128 315,10-20-14,0 0 0,1 1 0,-4 13 0,6-20 61,0 1-1,1 0 1,-1-1-1,1 1 1,0 0-1,0-1 0,0 1 1,0 0-1,0-1 1,1 1-1,-1 0 1,1-1-1,0 1 0,-1-1 1,1 1-1,2 3 1,-2-5 27,0 0 0,0-1 0,0 1 1,0 0-1,0 0 0,0-1 0,0 1 0,0 0 1,1-1-1,-1 1 0,0-1 0,0 0 0,0 1 1,1-1-1,-1 0 0,0 0 0,0 0 0,1 0 1,-1 0-1,0 0 0,1 0 0,-1 0 0,0 0 1,0-1-1,1 1 0,-1 0 0,2-2 0,2 0 18,0 0 0,0 0 0,0 0 0,0-1 0,7-5 0,1-4-18,0-1 0,0-1 0,-1 0 1,-1 0-1,14-24 0,-8 12-52,152-208-377,-51 72 239,-102 136 149,-1 0 0,-1-2 0,-1 0-1,13-43 1,-23 58-3,27-105 34,-28 105 10,0 0-1,-1 1 1,0-1 0,-1 0-1,-1 0 1,0 0-1,-4-16 1,5 28-36,0 0 0,0-1 0,-1 1 0,1 0 0,-1-1 0,1 1 0,-1 0-1,1 0 1,-1-1 0,0 1 0,0 0 0,1 0 0,-1 0 0,0 0 0,0 0 0,0 0 0,0 0 0,0 1 0,-1-1 0,0-1 0,1 2-6,-1 0 0,1 0 1,0 0-1,-1 0 0,1 0 0,0 0 1,0 0-1,-1 0 0,1 0 0,0 0 1,-1 1-1,1-1 0,0 1 0,0-1 1,0 1-1,-1-1 0,1 1 1,0 0-1,0-1 0,0 1 0,-1 1 0,-5 4-41,1 0-1,0 0 0,0 0 0,1 1 0,-8 11 1,-20 42-146,19-34 155,12-22 46,-31 54 50,2 3 1,-23 67 0,47-108 18,1 0-1,1 0 0,0 1 0,2 0 0,1 0 0,0 0 1,2 0-1,0 0 0,1 0 0,8 40 0,-6-49-19,0 0 1,1 0-1,1-1 0,-1 0 0,2 0 0,12 20 1,-15-26-7,1 0 1,0 0-1,1-1 1,-1 1-1,1-1 1,-1 0-1,1 0 1,1-1-1,-1 0 1,0 1-1,1-2 1,-1 1-1,1-1 1,0 0-1,8 2 1,-4-2 9,0-1 1,0 0-1,0-1 1,0 0 0,0-1-1,0 0 1,0-1-1,-1 0 1,1 0-1,0-1 1,-1 0-1,0 0 1,1-2 0,-1 1-1,-1-1 1,1 0-1,12-10 1,4-5 20,-13 11-22,-1 0 1,0 0-1,12-15 0,-20 20-26,0 0 0,0 0 0,-1 0 0,1 0 0,-1-1 0,0 1 1,0-1-1,-1 1 0,1-1 0,-1 1 0,0-1 0,-1 0 0,1 0 0,-1-5 0,0 7-22,0-1 0,0 1 0,-1 0 0,1-1 0,-1 1 0,0 0-1,0 0 1,0 0 0,0 0 0,-1 0 0,1 0 0,-4-5 0,4 6-11,-1 1 0,1-1 0,-1 1 0,1 0 0,-1-1 0,1 1 0,-1 0 0,0 0 0,0 0 0,0 0 0,0 0 0,1 0 0,-1 1 1,0-1-1,0 1 0,0-1 0,-1 1 0,1 0 0,0-1 0,0 1 0,0 0 0,-3 1 0,1 0-25,-1 0-1,1 0 1,-1 1 0,1-1 0,0 1-1,0 0 1,-1 0 0,1 1-1,1-1 1,-1 1 0,0 0 0,1 0-1,-1 0 1,1 1 0,0-1-1,0 1 1,0 0 0,1 0-1,-5 7 1,2-1 30,-1 1 1,2 0-1,-1 1 0,2-1 1,-1 1-1,-2 18 0,4-16 37,1 1-1,0-1 1,1 1 0,1-1-1,0 1 1,5 20 0,-3-24 21,0-1 1,0 0 0,1 0 0,0 0-1,1 0 1,0-1 0,1 0 0,0 0-1,10 11 1,-10-12 27,1 0 1,1-1-1,-1 0 0,11 8 0,-14-13-36,-1 0 0,1 0 0,0 0 0,0-1 0,-1 0 0,1 1-1,0-1 1,0 0 0,0-1 0,1 1 0,-1-1 0,0 0 0,7 0-1,0-2 31,0 0-1,-1 0 0,1-1 1,0 0-1,-1-1 0,0 0 0,0-1 1,0 0-1,10-7 0,-5 2-16,-1 0-1,-1-1 1,1-1-1,-2 0 1,12-14-1,139-189-98,-164 226-352,-4 10 390,3-12-26,-9 34-9,-2-2 0,-28 63 0,30-83 178,-25 37-1,30-49 5,0-1-1,-1-1 1,0 1 0,-1-1-1,0 0 1,-14 9-1,21-15-109,-1 0 1,1-1-1,0 1 0,0 0 0,-1-1 0,1 0 0,0 1 0,-1-1 1,1 0-1,0 1 0,-1-1 0,1 0 0,0 0 0,-1 0 0,1 0 0,-1-1 1,1 1-1,0 0 0,-1 0 0,-1-2 0,3 2-37,-1 0 1,0-1-1,1 1 0,-1-1 0,0 0 1,1 1-1,-1-1 0,1 1 0,-1-1 1,1 0-1,-1 0 0,1 1 0,0-1 1,-1 0-1,1 0 0,0 1 0,0-1 1,-1 0-1,1 0 0,0 0 0,0 1 1,0-1-1,0 0 0,0 0 0,0 0 1,0 0-1,0 1 0,0-1 0,1 0 1,-1 0-1,0 0 0,0 1 0,1-1 1,-1 0-1,1-1 0,1-1-17,0 1 0,-1-1 0,1 0 1,0 1-1,0-1 0,1 1 0,-1 0 0,0 0 0,1 0 0,-1 0 0,1 0 1,0 1-1,0-1 0,5-1 0,6-3-93,26-6 1,-35 10 100,21-4-21,0 1 0,47-2 0,57 5-174,-96 2 78,17 2-1073,-8-1-2989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7:40.3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153 52 8128,'-118'-28'3008,"97"28"-2336,7-3-160,14-2-800,9-2 64,9 2-1088,14 2 704,17 3-4224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7:43.4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8 889 4640,'-7'-1'3623,"12"-14"-1667,-2 9-1615,30-89 1889,-16 43-1129,39-82 0,-54 130-1082,0 1 1,1-1-1,-1 1 1,1 0-1,2-4 1,-1 6 34,-3 6-17,-3 16 17,0-10-23,-3 33 45,-66 470 1885,56-438-1619,-18 83 649,29-138-618,5-17-111,1-14 53,39-158 113,-5 23-414,-23 87-114,3 0-1,41-98 0,-44 128 39,1 1 1,2 1-1,0 0 1,2 1-1,1 0 1,1 2-1,29-28 1,80-52-382,-125 100 402,1 0 0,-1 0 0,0 0 1,1 0-1,0 1 0,-1 0 0,1 0 0,0 0 0,0 0 0,0 1 0,7-1 0,-12 2 41,1 0 0,-1 0-1,1 0 1,-1 0-1,1 0 1,-1 0 0,1 1-1,-1-1 1,0 0-1,1 0 1,-1 0-1,1 1 1,-1-1 0,1 0-1,-1 1 1,0-1-1,1 0 1,-1 1 0,0-1-1,1 0 1,-1 1-1,0-1 1,0 1-1,1-1 1,-1 0 0,0 1-1,0-1 1,0 1-1,0-1 1,0 1 0,1-1-1,-1 1 1,0-1-1,0 1 1,0-1-1,0 1 1,0-1 0,-1 1-1,1-1 1,0 1-1,0 0 1,-6 22 2,6-21-3,-21 55 113,-38 76 0,43-103 57,-1-1-1,-1-1 1,-1 0 0,-40 43-1,51-63-51,0 0 0,-1-1 0,-15 11-1,20-16-104,1 0 0,-1 0 0,1 0 0,-1-1 0,1 1 0,-1-1 0,0 0 0,0 0 0,0 0 0,1-1 0,-1 1 0,0-1 0,-7 0 0,11 0-22,-1 0 0,0 0 0,1-1 1,-1 1-1,1 0 0,-1 0 0,0 0 0,1-1 0,-1 1 1,1 0-1,-1-1 0,1 1 0,-1 0 0,1-1 1,-1 1-1,1 0 0,-1-1 0,1 1 0,0-1 1,-1 1-1,1-1 0,-1 1 0,1-1 0,0 0 1,0 1-1,-1-1 0,1 1 0,0-1 0,0 1 1,0-1-1,0 0 0,0 1 0,0-2 0,0 1-9,0 0 0,0 0 0,0 0 0,0-1 1,1 1-1,-1 0 0,1 0 0,-1 0 0,0 0 0,1 0 0,0 0 0,-1 0 0,1 0 0,0 0 0,0 0 0,1-2 0,9-4-70,0 0-1,1 0 1,-1 1 0,1 1 0,0 0-1,22-6 1,-7 2-70,27-10 203,-1-2-1,-2-2 1,0-3 0,58-39-1,-64 34 60,68-52 272,-93 66-213,1-1 0,-2-1 0,20-25 0,-30 29-36,-9 15-139,0-1-1,1 1 1,-1-1-1,0 1 1,0-1-1,1 1 0,-1-1 1,0 0-1,0 1 1,0-1-1,0 1 1,0-1-1,0 1 0,0-1 1,0 0-1,0 1 1,0-1-1,0 1 1,0-1-1,0 1 1,0-1-1,0 1 0,0-1 1,-1 1-1,1-1 1,0 1-1,0-1 1,-1 0-1,0 1 1,1-1-1,0 1 1,0 0-1,0 0 0,0 0 1,0 0-1,-1 0 1,1 0-1,0 0 1,0 0-1,0 0 1,0 0-1,-1 0 1,1-1-1,0 1 1,0 0-1,0 0 1,0 0-1,-1 0 1,1 0-1,0 0 1,0 0-1,0 1 1,-1-1-1,1 0 1,0 0-1,0 0 1,0 0-1,0 0 0,-1 0 1,1 0-1,0 0 1,0 0-1,0 0 1,0 1-1,0-1 1,-1 0-1,1 0 1,0 0-1,-3 10-427,4 11 95,10 79 169,-9-67 148,7 41 0,-5-56 123,1 0-1,0 0 0,1-1 0,14 28 1,-17-38-80,1-1 1,0 1 0,1-1-1,-1 0 1,1 0 0,1 0 0,-1-1-1,1 0 1,0 0 0,0 0-1,0-1 1,1 0 0,12 6-1,-9-6 30,0-1 0,0 0 1,0-1-1,1 0 0,-1 0 0,1-1 0,-1-1 0,0 1 0,1-2 0,-1 0 0,1 0 0,-1-1 0,0 0 0,0 0 0,0-1 0,18-8 0,-8 1-13,-1-1 0,0 0 0,-1-1 0,0-1 0,-1-1 0,30-31 0,-20 17 73,-2-2 0,0 0 0,19-34 0,-41 59-96,-1-1 0,0 1 0,0 0 0,0 0 0,-1-1 0,1 1 0,-2-1 0,1 1 0,0-1 0,-1 1 0,-1-10 0,1 13-27,0 0-1,0 1 1,0-1 0,0 0 0,-1 1 0,1-1-1,0 1 1,-1-1 0,0 1 0,1-1-1,-1 1 1,0-1 0,0 1 0,0 0 0,1-1-1,-2 1 1,1 0 0,0 0 0,0-1-1,0 1 1,0 0 0,-1 0 0,1 1-1,-1-1 1,1 0 0,0 0 0,-1 1 0,1-1-1,-1 0 1,0 1 0,1 0 0,-1-1-1,1 1 1,-1 0 0,0 0 0,1 0-1,-1 0 1,0 0 0,1 0 0,-1 0 0,1 1-1,-4 0 1,0 0-32,-1 1-1,1 0 1,-1 0-1,1 0 1,0 1 0,0-1-1,0 1 1,0 0-1,0 1 1,1-1-1,-1 1 1,-6 7 0,6-5 17,1 1 0,-1 0 1,1-1-1,0 1 1,1 1-1,-1-1 1,1 0-1,-2 11 1,1 0 46,1 0 0,1 0 1,0 1-1,1-1 0,1 1 1,1-1-1,4 21 0,-4-28 52,1-1-1,0 1 1,1-1-1,1 1 1,0-1-1,0 0 1,0 0-1,2-1 1,8 14-1,-11-19-28,0-1 1,0 1-1,0-1 0,1 0 0,-1 1 1,1-2-1,0 1 0,0 0 0,0-1 0,1 0 1,-1 1-1,0-2 0,1 1 0,-1 0 1,1-1-1,0 0 0,-1 0 0,1-1 1,0 1-1,0-1 0,-1 0 0,1 0 0,8-2 1,-2 0 12,0-1 1,0-1-1,0 0 1,-1 0 0,0-1-1,0 0 1,0-1-1,-1 0 1,1-1 0,13-12-1,8-10 25,38-47-1,-63 69-67,134-168 336,-68 81-822,-72 94 453,0-1 0,0 1 0,1 0 0,-1 0 0,0-1 0,0 1 1,1 0-1,-1 0 0,0-1 0,0 1 0,1 0 0,-1 0 0,0 0 1,0-1-1,1 1 0,-1 0 0,0 0 0,1 0 0,-1 0 0,0 0 0,1 0 1,-1 0-1,0 0 0,1 0 0,-1 0 0,0 0 0,1 0 0,-1 0 1,0 0-1,1 0 0,-1 0 0,6 10-267,-3 18 178,-4 5 172,-1 0 0,-2 0-1,-11 47 1,9-56 15,-1 0-1,-1-1 0,-2 0 1,0 0-1,-17 26 1,23-43-17,0 0 0,-1 0 1,1-1-1,-1 1 0,-1-1 0,1 0 1,-1 0-1,0-1 0,0 0 0,0 0 1,-13 6-1,14-8-72,0 0-1,0 0 1,-1-1 0,1 0 0,-1 0 0,1 0-1,-1 0 1,0-1 0,1 0 0,-1 0-1,1-1 1,-1 0 0,1 0 0,-1 0 0,1 0-1,-6-3 1,3 1-62,1 0-1,0-1 1,1 0 0,-1 0-1,1 0 1,0-1 0,0 0-1,0 0 1,1-1 0,-1 1-1,1-1 1,1 0-1,-1-1 1,-6-12 0,5 7 27,2 6-115,0 0-1,1 0 1,0-1-1,1 1 0,-1-1 1,1 0-1,1 0 0,-1 0 1,0-7-1,12 23-268,15 13 545,1-2 0,1 0 0,0-2 0,2-1 0,0-1 0,0-2 0,61 21 0,-83-33-51,0 0 1,1 0-1,-1-1 1,1 1-1,0-2 1,-1 1-1,1-1 1,0-1-1,-1 1 1,1-1-1,0 0 1,-1-1-1,1 0 1,-1 0-1,0-1 0,0 0 1,0 0-1,0 0 1,0-1-1,0 0 1,-1 0-1,0-1 1,0 0-1,0 0 1,-1-1-1,9-10 1,3-7-12,0-1 1,-2 0 0,-2-1-1,0-1 1,-1 0 0,-1-1-1,11-48 1,-20 67-37,0 0-1,-1 0 1,0-1 0,-1 1-1,0 0 1,-1-11 0,1 17-50,0-1 0,0 1 0,-1-1 0,1 1 1,-1 0-1,0-1 0,1 1 0,-1 0 0,0-1 0,-1 1 1,1 0-1,0 0 0,0 0 0,-1 0 0,1 0 1,-1 0-1,0 1 0,0-1 0,1 0 0,-1 1 0,0-1 1,0 1-1,-1 0 0,-3-2 0,4 2 3,0 1 0,0 0-1,0 0 1,0 0 0,0 0 0,0 0 0,-1 0-1,1 1 1,0-1 0,0 0 0,0 1-1,0 0 1,0 0 0,0-1 0,1 1-1,-1 0 1,0 1 0,0-1 0,-2 2 0,1 0 6,-1 0 1,1 0 0,-1 0 0,1 1-1,0 0 1,0-1 0,-3 7-1,1 2 110,0 0 0,0 0 0,1 0 0,1 1 0,0 0-1,1-1 1,0 1 0,1 0 0,0 19 0,2-13 32,1 1 0,0 0 1,1-1-1,1 1 0,10 27 0,-11-41-41,-1 0-1,0-1 0,1 1 0,0-1 0,0 1 1,1-1-1,7 8 0,-10-11-43,1 0-1,1 0 1,-1-1 0,0 1-1,0-1 1,1 1 0,-1-1-1,1 0 1,-1 0 0,1 0-1,0 0 1,-1 0-1,1 0 1,0-1 0,-1 0-1,1 1 1,0-1 0,0 0-1,5-1 1,1 0 20,1-2 0,-1 1 0,0-1 0,0 0 0,0-1 0,0 0 0,-1-1 0,10-6 0,64-52 111,-30 21-205,-18 18 41,-13 10 67,27-24-1,-39 29-118,1 0 0,1 0 1,21-12-1,-31 35-74,-10 28 226,0 0 1,-21 51-1,2-5 107,27-86-171,1 0-1,-1 0 1,1 1 0,-1-1 0,1 0 0,0 0 0,0 0-1,0 1 1,1 3 0,-1-6-18,0 0-1,0 1 1,0-1-1,0 0 1,0 0-1,1 1 1,-1-1-1,0 0 1,0 1-1,0-1 1,1 0-1,-1 0 1,0 1-1,0-1 1,1 0-1,-1 0 1,0 0-1,1 1 1,-1-1 0,0 0-1,0 0 1,1 0-1,-1 0 1,0 0-1,1 0 1,-1 0-1,2 0 9,-1 0 0,0 0 0,0 0 0,0 0 0,0 0 0,0-1 0,1 1 0,-1-1 0,0 1 0,0-1 0,2 0 0,5-5 29,-1 1 0,1-1 0,-1 0 0,0-1 0,10-12 0,30-42-108,-38 48 2,103-122-310,-108 130 322,1 0-1,0 1 1,10-7-1,-14 10 25,0 0-1,0 0 0,1 1 1,-1-1-1,0 1 0,1-1 1,-1 1-1,1-1 0,-1 1 1,2 0-1,-2 0 6,0 0 0,-1 0 0,1 0 0,-1 0 0,1 0-1,0 0 1,-1 1 0,1-1 0,-1 0 0,1 0 0,-1 1 0,1-1 0,-1 0 0,1 1 0,-1-1-1,1 0 1,-1 1 0,1-1 0,-1 1 0,0-1 0,1 1 0,-1-1 0,0 1 0,1-1-1,-1 2 1,4 8 45,-2 1-1,1-1 1,-1 1-1,-1 0 1,0 0-1,0 0 1,-2 13-1,2 6 15,-1-4-31,1 1 55,0-1 1,2 1-1,10 45 1,-12-71-48,-1 1 0,0-1 0,0 0 0,1 0 0,-1 0 0,1 0 1,-1 0-1,1 0 0,0 0 0,-1-1 0,1 1 0,0 0 0,-1 0 0,1 0 0,0 0 0,0-1 0,0 1 0,0 0 0,0-1 1,0 1-1,0-1 0,0 1 0,0-1 0,0 0 0,0 1 0,0-1 0,0 0 0,0 0 0,0 1 0,0-1 0,0 0 0,0 0 1,1 0-1,-1-1 0,0 1 0,0 0 0,1-1 0,5 0 12,-1-2-1,0 1 1,0-1-1,0 0 1,6-4 0,-10 6-33,21-14 14,-1 0 0,-1-2 0,0 0 0,18-20 0,69-84 42,-102 113-56,1 0 3,93-116 28,-80 96-78,-1-1-1,24-51 1,-8-8-147,33-123 0,-31 85 92,-23 78-40,-15 42 36,-3 14-13,-4 19 98,1 0-1,2 1 1,-4 41-1,3-22 97,-9 104 140,13-121-23,2 1 0,8 60 1,-3-59-59,-1-1-64,2 0 0,1-1 1,16 47-1,-21-72-47,1-1-1,-1 1 1,1-1 0,-1 0-1,1 1 1,0-1 0,1-1 0,-1 1-1,1 0 1,0-1 0,0 0-1,0 0 1,5 3 0,-2-2-34,0-1 1,0 0 0,0-1-1,0 1 1,0-2-1,0 1 1,1-1-1,7 1 1,11-2-530,0-1 0,-1-1-1,1-1 1,26-7 0,-46 9 323,7-1-256,55-14-2000,-62 15 1788,0-1-1,0-1 1,0 1 0,0-1-1,0 0 1,-1 0 0,1-1 0,5-4-1,-11 7 494,1 1 0,0-1 0,-1 1-1,1-1 1,-1 0 0,1 1-1,-1-1 1,1 0 0,-1 1 0,0-1-1,1 0 1,-1 0 0,1-1-1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7:43.7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20 9152,'-5'-5'4128,"20"10"-3584,2-5 1888,14 3-1441,24 2 801,25-1-1056,6 4-64,-1 0-384,-4-8-192,14-8-64,0 0-3360,3 4 1825,-22-24-7489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02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377 676 2240,'7'-1'4867,"-17"-2"-3107,-17 0-963,15 3-694,0 1 0,0 0 0,0 1 0,0 1 0,1 0 0,-1 0 0,1 1 0,-1 0 0,-12 8 0,10-4-52,1 0 1,0 1 0,0 1 0,1 0-1,1 0 1,-17 20 0,13-13 71,-3 3-38,1 2 1,-14 23 0,26-38-22,1 1 1,0 0-1,0 0 0,1 0 1,1 0-1,-1 1 0,1-1 1,0 1-1,1-1 0,-1 15 1,2-20-40,0 0 0,1 0 1,-1 0-1,0 0 1,1 0-1,0 0 0,0 0 1,0 0-1,0 0 0,0 0 1,0 0-1,1-1 1,-1 1-1,1-1 0,0 1 1,0-1-1,0 1 0,0-1 1,0 0-1,0 0 1,1 0-1,-1 0 0,4 2 1,-2-3 22,-1 1 0,1-1 0,0 0 1,-1 0-1,1 0 0,0 0 0,0 0 0,0-1 1,0 0-1,0 0 0,-1 0 0,1 0 1,0 0-1,0-1 0,0 0 0,0 0 0,-1 0 1,6-2-1,5-5 89,0 0 0,0-1 0,-1 0 0,0-1 1,-1 0-1,16-17 0,-17 15-98,-1 1 0,0-1-1,-1-1 1,-1 0 0,0 0 0,0-1 0,-2 1 0,6-16 0,4-19 38,12-56 0,-25 91-48,42-208-8,-12 50-106,-23 123 114,4-51 0,-13 81-126,0 0-1,-2 0 1,0 0 0,0 0-1,-2 0 1,-5-20-1,5 41-78,1 1 0,-1 0 0,1 0 0,0 1 0,0-1 0,0 0 0,-2 8 0,-6 40 175,-1 3 15,-6 93 0,22 213 877,-4-357-885,11 119 269,-8-95-54,1-1 0,13 37 0,-6-24-96,12 28 139,-18-42 117,-4-14-127,-4-9-548,-6-15-3215,6 4 1696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03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96 2912,'-2'1'2321,"2"-1"-2287,-1 9 1035,1 17-366,0-21-345,-18 227 2041,9-156-1822,1 8-59,-15 113 1060,20-173-565,-1 38 1,4-61-988,0-1 1,0 0-1,0 0 1,0 0-1,0 0 1,0 0-1,0 0 1,0 1-1,0-1 1,0 0-1,0 0 1,0 0-1,0 0 1,0 0-1,0 0 1,0 0-1,0 0 1,-1 1-1,1-1 1,0 0-1,0 0 1,0 0 0,0 0-1,0 0 1,0 0-1,0 0 1,0 0-1,-1 0 1,1 0-1,0 0 1,0 0-1,0 0 1,0 0-1,0 0 1,0 0-1,0 0 1,-1 0-1,1 0 1,0 0-1,0 0 1,0 0-1,0 0-13,-1 0 0,1-1 0,0 1 0,0 0 0,0-1 0,-1 1 0,1-1 0,0 1 0,0 0 0,0-1 0,0 1 0,0-1 0,0 1 0,0 0 0,0-1 0,0 1 0,0-1 0,0 1 0,0 0-1,0-1 1,0 1 0,0-1 0,0 1 0,1 0 0,-1-1 0,1-8 67,0 0 0,0 1 0,-1-1 0,-1-12 1,0-9 25,9-374-277,-8 264-165,1 134 377,-1 0 0,1 1-1,0-1 1,3-9 0,-2 9-156,0 0 1,-1-1 0,1 1-1,-1-11 1,1 9-175,-2 8 281,0 0 1,0 0-1,0 0 1,0 0-1,0 0 1,0 0-1,0 0 1,0 0-1,0 0 1,0 0-1,0 0 1,0 0-1,0 0 1,1 0-1,-1 0 1,0 0-1,0 0 1,0 0-1,0 0 1,0 0 0,0 0-1,0 0 1,0 0-1,0 0 1,0 0-1,0 0 1,0 0-1,0 0 1,1 2 11,0-1 1,-1 1 0,1-1 0,0 0 0,0 1-1,-1-1 1,1 0 0,0 0 0,0 0 0,1 1-1,0 0 1,5 5 2,-2 2-6,-1 0 0,1 0 0,-2 0 0,1 1 0,-1 0 0,-1-1 1,2 14-1,2 2-26,11 53 120,19 71 204,42 50-283,-30-112 426,-42-77 508,2-11-491,-3-2-373,-1 0-1,0 0 1,0-1 0,0 1 0,0-1-1,0 0 1,-1 0 0,0 0 0,1 0-1,-2 0 1,1-1 0,0 0 0,-1 1-1,2-7 1,4-10-23,10-44 0,-11 38 66,69-242-64,-49 176-50,5 0-148,-11 34-155,-3 5-1430,-21 90-6436,2-13 6901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04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 4736,'-2'-1'198,"2"1"-151,0 0 0,0 0 0,0 0-1,-1 0 1,1 0 0,0 0 0,0 0 0,0 0 0,0 0 0,-1 0 0,1 0 0,0 0 0,0-1 0,0 1 0,-1 0 0,1 0 0,0 0 0,0 0 0,0 0 0,0 0 0,0-1 0,-1 1 0,1 0 0,0 0 0,0 0 0,0 0 0,0-1 0,0 1 0,0 0 0,0 0 0,0 0-1,0-1 1,0 1 0,-1 0 0,1 0 0,0 0 0,0-1 0,0 1 0,0 0 0,0 0 0,0 0 0,1-1 0,-1 1 0,0 0 0,0 0 0,0 0 0,0 0 0,0-1 0,0 1 0,0 0 0,0 0 0,0 9 1509,-1 0 1,2 17-1,0-3-545,-5 85 1762,2-85-2407,3 38 0,1-17-810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05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3808,'3'1'8040,"15"3"-5066,10 4-2863,-3-4 113,0-2 0,0 0 0,-1-2-1,1 0 1,32-6 0,-25 4-218,349-19 346,4-2-288,4 18 123,-249 6-49,144 7 417,63 27-155,-331-32-677,-11-1-608,-24-2-6209,5 0 4764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06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251 620 2912,'6'-19'1888,"-6"18"-1678,1 0-1,0 0 1,-1 0-1,1-1 1,-1 1-1,0 0 1,1-1 0,-1 1-1,0 0 1,0-1-1,0 1 1,0 0-1,0-1 1,0 1-1,0 0 1,-1-3-1,0 3-107,0 0 0,0 1-1,0-1 1,0 1-1,0-1 1,-1 1-1,1 0 1,0-1 0,0 1-1,-1 0 1,1 0-1,0 0 1,0 0 0,-1 0-1,1 0 1,0 0-1,0 0 1,-1 0 0,1 1-1,-2 0 1,-5 1 77,0 1 0,1 0 1,-1 0-1,1 1 0,0 0 0,0 1 1,0-1-1,0 1 0,1 1 1,-10 9-1,-6 10 386,-25 34 0,38-47-398,1 0-36,-29 41 137,33-48-218,1 1 0,1-1 0,-1 1 0,1 0 0,0 0 1,0 0-1,-1 12 0,3-16-21,-1-1 1,1 0-1,0 1 1,0-1-1,0 0 1,0 1-1,1-1 0,-1 0 1,0 1-1,1-1 1,-1 0-1,0 0 1,1 1-1,-1-1 1,1 0-1,0 0 0,-1 0 1,1 0-1,0 0 1,0 0-1,0 0 1,0 0-1,0 0 1,0 0-1,0 0 1,0 0-1,0-1 0,0 1 1,0 0-1,1-1 1,-1 1-1,0-1 1,0 1-1,1-1 1,-1 0-1,0 1 0,0-1 1,1 0-1,-1 0 1,3 0-1,2 0 78,0-1 0,0 1 0,0-1 1,0 0-1,-1 0 0,1-1 0,9-3 0,7-7 5,-1 0 1,0-1-1,0-2 1,29-26-1,-37 30-125,9-9 45,-1-1 0,-1 0 0,-1-2 1,-1 0-1,-2-1 0,24-44 0,-11 10-177,41-120 1,-39 70-53,-19 66 234,-8 29-99,-1 0 0,0 0-1,0 0 1,-2-1 0,0 1 0,0-1 0,-1 0-1,-1 1 1,0-1 0,-1 1 0,-3-14 0,1 19-242,1 15 209,-2 7 286,-3 6-17,2 0 0,0 1 1,1 0-1,-4 37 1,3 89 260,5-74-447,-1 13 223,13 122 0,-8-172-198,-2-19-49,1 1-1,1-1 0,6 22 0,-9-38-60,0 0 0,0 0 0,1-1 0,-1 1 0,0 0 0,1 0 0,-1-1-1,0 1 1,1 0 0,-1-1 0,1 1 0,-1-1 0,1 1 0,0 0-1,-1-1 1,1 1 0,0 0 0,0-1-43,-1 0-1,1 0 1,-1 0-1,1 0 1,-1 0-1,1 0 1,0 0 0,-1 0-1,1 0 1,-1 0-1,1 0 1,-1 0-1,1 0 1,-1-1 0,1 1-1,-1 0 1,0 0-1,1-1 1,-1 1-1,1 0 1,3-3-877,-1 0 1,0 0-1,0-1 1,0 1-1,3-4 0,-2 1-73,17-19-2014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5 7712,'-19'-5'9877,"39"14"-6560,-4-6-2715,-2 0-323,-1-1 1,23 1-1,-32-3-261,171-4 567,-131 2-708,56 6 0,-97-4 122,-1 0-1,1 0 0,0 1 1,0-1-1,0 1 1,-1 0-1,1-1 0,0 2 1,2 0-1,-4-1 11,-1-1 0,1 0-1,-1 1 1,1-1 0,-1 1 0,0-1-1,1 1 1,-1-1 0,0 0-1,1 1 1,-1 0 0,0-1-1,0 1 1,1-1 0,-1 1 0,0-1-1,0 1 1,0-1 0,0 2-1,0-1 11,0 1 0,0-1 0,-1 1 0,1-1 0,0 1-1,-1-1 1,1 0 0,-1 1 0,0-1 0,1 0-1,-2 2 1,-140 227 467,102-161-2238,19-22-2326,10-15 1567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06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11 1984,'10'-10'8202,"-11"15"-7761,0 1 0,0-1-1,0 1 1,-1-1 0,0 1-1,0-1 1,0 0 0,-1 0-1,-4 8 1,-10 20 240,-53 188 833,62-194-1327,-60 244 901,65-259-983,0 0-1,1 0 1,1 0-1,-1 17 0,2-27-77,0 1-1,1-1 0,-1 1 1,0-1-1,1 1 0,-1-1 1,1 1-1,0-1 0,0 0 0,0 1 1,0-1-1,0 0 0,0 0 1,1 0-1,-1 0 0,1 0 1,-1 0-1,1 0 0,0 0 1,0 0-1,0-1 0,0 1 1,0-1-1,0 0 0,0 1 0,0-1 1,4 1-1,7 2 104,-1-2 1,1 1-1,-1-2 0,19 1 1,52-3 81,-78 0-201,60-3 99,24-2-7,-73 7-83,-11 0-349,0-1 1,0 0-1,1 0 0,-1-1 1,9-1-1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07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30 155 6464,'-30'-11'7960,"31"11"-7881,10-7 2129,25-7-815,-29 11-1044,36-11 387,72-16 0,49 2-86,16-4-5865,-131 21-1777,-27 7 4032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10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36 162 3392,'-1'0'87,"1"-1"-1,0 1 1,0 0 0,-1 0-1,1 0 1,0-1 0,-1 1 0,1 0-1,0 0 1,-1 0 0,1 0-1,0 0 1,-1 0 0,1-1-1,0 1 1,-1 0 0,-11 6 5409,-5-6 1395,22 0-5750,15-2-854,0-1 0,0 0 0,0-2 0,-1 0-1,24-11 1,-15 7-221,237-72 344,-206 67-403,1 3 1,70-3-1,-118 13 9,0 0 1,11 2-1,-20-1-19,0 0-1,-1 1 1,1-1 0,-1 1 0,1-1-1,-1 1 1,1 0 0,-1 0-1,0 0 1,1 0 0,-1 0 0,0 1-1,0-1 1,4 3 0,-6-3-38,0-1 0,0 1 1,0-1-1,0 1 0,1-1 1,-1 0-1,0 1 1,0-1-1,0 1 0,0-1 1,0 1-1,0-1 0,0 1 1,0-1-1,0 0 0,0 1 1,0-1-1,-1 1 0,1-1 1,0 1-1,0-1 1,0 0-1,0 1 0,-1-1 1,1 1-1,0-1 0,-1 0 1,1 1-1,0-1 0,0 0 1,-1 1-1,1-1 0,-1 0 1,1 0-1,0 1 0,-1-1 1,-18 12-3364,15-9 2600,-11 5-1991,-1 3 929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10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 3904,'-33'4'11866,"49"-6"-9841,29-2-1021,170 6 1247,4 3-1259,-208-5-1049,0 1-1,0 0 1,19 5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12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21 1248,'-1'-1'225,"0"1"-1,0 0 1,-1-1 0,1 1 0,0 0-1,-1 0 1,1-1 0,0 1 0,0 0-1,-1 0 1,1 1 0,0-1 0,-28 10 11877,35-10-11041,113-8 1175,-77 4-1957,61 0 0,-26 9-98,93 1 214,-147-6-301,14 1 212,-1-2 1,65-10 0,-83 8-310,-13 2-66,-1 1 0,0-1 0,0 0 0,1 0 0,-1 0 0,7-4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12.7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565 1 3552,'-8'-1'6619,"3"8"-6188,-17 18 1160,-2-1 0,-41 33 0,-61 36 268,86-65-1243,16-11-371,-11 7-11,1 1 1,1 2 0,-33 36 0,56-51-229,1 0 1,0 0-1,1 1 1,0 0-1,1 1 0,1 0 1,0 0-1,0 0 1,-5 26-1,11-37-371,-3 16-200,3-19 472,0 1 0,0-1 1,0 1-1,0-1 0,0 0 0,0 1 1,0-1-1,0 1 0,0-1 0,0 0 1,0 1-1,1-1 0,-1 0 0,0 1 0,0-1 1,0 1-1,0-1 0,1 0 0,-1 1 1,0-1-1,0 0 0,1 1 0,-1-1 1,0 0-1,0 0 0,1 1 0,-1-1 1,0 0-1,1 0 0,-1 0 0,0 1 0,1-1 1,-1 0-1,1 0 0,-1 0 0,1 0 1,8 0-1460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13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21 4064,'-3'-3'478,"-9"-7"689,12 10-1060,0 0 1,-1 0 0,1 0 0,-1-1 323,1 1-324,0-1 1,-1 1 0,1 0-1,0-1 1,0 1 0,0 0 0,0 0-1,-1-1 1,1 1 0,0 0 0,0-1-1,0 1 1,0 0 0,0-1-1,0 1 1,0 0 0,0-1 0,0 1-1,0-1 1,53 18 4564,-2-2-3809,-1 2 1,50 23-1,-79-30-744,0 2 1,-1 0 0,0 1-1,0 1 1,-2 1-1,0 0 1,17 20-1,-14-11 77,-1 2 0,-1 1 0,-2 0-1,17 35 1,-11-13 653,28 89 1,-43-107-722,-2 0 0,0 0 0,-2 1 0,-2 0 0,-1-1 0,-4 50 0,-2-42-1968,4-27 762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13.5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6560,'1'0'239,"0"0"-1,0 0 1,-1 0 0,1 1 0,-1-1 0,6 4 2149,-6-3-2149,1-1 0,-1 1-1,1 0 1,-1-1 0,0 1 0,1-1 0,-1 1-1,0 0 1,0-1 0,0 1 0,1 0 0,-1 0 0,0-1-1,0 1 1,0 1 0,0 29 2300,0-22-2171,-9 145 2060,1-4-4158,9-136-1165,1-2 815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15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109 339 2304,'0'0'33,"-1"0"1,1 1-1,0-1 1,0 0-1,-1 0 1,1 0-1,0 0 1,-1 0-1,1 0 1,0 0-1,0 0 1,-1 0-1,1 0 1,0 0-1,0-1 0,-1 1 1,1 0-1,0 0 1,-1 0-1,1 0 1,0 0-1,0 0 1,0-1-1,-1 1 1,1 0-1,0 0 1,0 0-1,0 0 1,-1-1-1,1 1 1,0 0-1,0 0 1,0-1-1,0 1 0,0 0 1,-1 0-1,1-1 1,0 1-1,0 0 1,0 0-1,0-1 1,0 1-1,0-1 1,9-17 6247,-9 21-6070,-1-1 0,1 0-1,-1 0 1,1 1 0,-1-1-1,0 0 1,-1 3 0,0-1-145,1-1-1,-1 0 1,1 0 0,0 1 0,0 4-1,-45 310 2458,40-262-2345,-34 210 1159,38-241-1035,2-16 1577,4-62-1202,2 8-672,12-151-426,23-60 32,16-60-436,-52 287 711,-4 11 9,-1 16 77,0 0 1,0 0-1,0-1 1,0 1-1,1 0 0,-1 0 1,1-1-1,-1 1 1,1 0-1,0 0 0,0 0 1,1-3-1,-1 5 25,-1-1 1,0 1-1,0 0 0,0 0 0,0 0 0,0-1 1,1 1-1,-1 0 0,0 0 0,0 0 0,0-1 1,1 1-1,-1 0 0,0 0 0,0 0 0,1 0 1,-1 0-1,0 0 0,0-1 0,1 1 0,-1 0 1,0 0-1,0 0 0,1 0 0,-1 0 0,0 0 1,1 0-1,-1 0 0,0 0 0,0 0 1,1 0-1,-1 1 0,0-1 0,0 0 0,1 0 1,-1 0-1,0 0 0,0 0 0,1 0 0,-1 1 1,0-1-1,0 0 0,0 0 0,1 0 0,-1 0 1,0 1-1,0-1 0,0 0 0,0 0 0,1 1 1,-1-1-1,0 0 0,0 0 0,0 1 0,0-1 1,0 0-1,0 1 0,6 19 79,-5-16-86,42 171 529,18 83 343,10 99-280,-54-275-12,-13-70 42,-4-12-597,0 0 1,0 0 0,1 0-1,-1 0 1,0-1-1,0 1 1,0 0-1,1 0 1,-1 0-1,0 0 1,0 0-1,0 0 1,1 0 0,-1-1-1,0 1 1,0 0-1,0 0 1,0 0-1,0 0 1,1-1-1,-1 1 1,0 0-1,0 0 1,0 0 0,0 0-1,0-1 1,0 1-1,0 0 1,0 0-1,0-1 1,7-20 384,12-118-115,-11 81-229,-3 12-7,22-133 25,-15 130-230,25-65 1,-24 77 82,95-284-722,-94 290-1093,-5 62-4480,-5-5 5046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15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4224,'0'0'5811,"6"18"-3004,-3 14-1485,-2 0-1,0 0 1,-8 49 0,1 28-742,6-93-668,-1 44 19,-5-22-2889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1142 2720,'-1'-1'202,"0"1"0,-1-1-1,1 0 1,0 1 0,0-1 0,0 1 0,0-1 0,-1 1-1,1-1 1,0 1 0,0 0 0,-3-1 0,3 1 45,1 0 1,-1 0-1,0-1 0,1 1 1,-4-3 1236,4 2-1237,-1 1 1,1-1-1,-1 0 0,1 1 1,0-1-1,-1-1 0,-1-1 447,-4-5 1286,4 6-1661,0-1 0,0 1 0,0-1 0,0 0 0,1 0-1,-1 1 1,1-1 0,-1 0 0,1 0 0,0-1 0,0 1 0,1 0-1,-1 0 1,0 0 0,1-1 0,0 1 0,0 0 0,0-1 0,1-4-1,1-14 393,-1-37 0,2-20 113,19-45-307,-17 104-413,1-1 0,2 1 0,0 0 0,1 0 1,22-34-1,70-85 168,-62 89-166,-8 5 111,42-83-1,-25 40 193,-33 62-305,-2 3-92,19-27-1,-27 44-35,0-1-1,1 1 0,0 0 0,0 0 0,0 1 1,1-1-1,0 2 0,8-6 0,-14 10 13,0-1-1,0 0 0,0 1 0,1 0 1,-1-1-1,0 1 0,0-1 1,0 1-1,1 0 0,-1 0 1,0 0-1,0 0 0,1 0 0,-1 0 1,0 0-1,0 0 0,0 1 1,1-1-1,-1 0 0,0 1 0,1 0 1,0 0-4,0 0 0,-1 0 0,1 0-1,0 1 1,-1-1 0,0 1 0,1-1 0,-1 1 0,0 0 0,0-1 0,2 4 0,0 2 18,0 1 0,0-1 1,-1 0-1,0 1 0,1 12 1,-1 2 4,-1 0 0,-1 0 0,-5 31 0,-15 67-21,7-44 192,12-73-184,1 1-1,0-1 1,0 1 0,0 0 0,0-1 0,1 1 0,-1-1 0,1 0 0,0 1 0,0-1-1,0 1 1,2 2 0,2 4-51,0-2 1,12 16-1,-12-19 57,-1 1 0,1 0 0,-2 0-1,1 1 1,0-1 0,-1 1 0,4 12 0,-7-16 35,1 0-1,-1 1 1,0-1 0,0 0 0,0 0-1,0 1 1,0-1 0,-1 0 0,0 0-1,1 0 1,-1 1 0,0-1 0,-1 0-1,1 0 1,0 0 0,-1-1 0,0 1-1,0 0 1,1 0 0,-2-1 0,1 0-1,0 1 1,0-1 0,-1 0-1,1 0 1,-1 0 0,0 0 0,0 0-1,1-1 1,-1 0 0,0 1 0,0-1-1,-1 0 1,-3 1 0,-1-1-21,1 0 1,-1 0-1,1 0 0,-1-1 1,1 0-1,-1-1 0,1 0 0,-1 0 1,1 0-1,-12-5 0,-3-2-1095,0-1-1,-20-13 0,28 15-22,12 6 861,0 1-1,1-1 1,-1 0 0,0 0-1,1 0 1,-1 0 0,1 0-1,-1 0 1,1 0-1,0-1 1,-1 1 0,1 0-1,0-1 1,0 1 0,0-1-1,0 0 1,0 1 0,-1-3-1,1-9-1654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18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411 487 2720,'-2'1'104,"2"-1"-57,-1 1-1,1-1 1,0 0-1,-1 0 1,1 0-1,0 1 1,-1-1-1,1 0 1,-1 0-1,1 0 1,0 0-1,-1 0 1,1 0-1,0 0 1,-1 0 0,1 0-1,-1 0 1,1 0-1,0 0 1,-1 0-1,1 0 1,-1 0-1,1 0 1,0 0-1,-1-1 1,1 1-1,0 0 1,-1 0-1,1 0 1,-1-1 0,-1 3 458,0 0 0,-1 0 0,1 0 1,-1 0-1,1-1 0,-1 1 1,-5 1-1,-57 18 1687,-101 46 0,148-58-2014,-1 0 1,-31 22-1,45-28-164,1 0-1,0 0 1,0 1-1,0-1 1,1 1-1,-1 0 1,1 0 0,0 0-1,0 1 1,1-1-1,-1 1 1,1 0-1,0-1 1,0 1-1,0 0 1,1 0-1,-2 7 1,3-9 14,0 0 1,0 0 0,0 0-1,1 0 1,-1 0 0,1 0-1,0-1 1,0 1 0,0 0-1,0 0 1,0-1 0,0 1-1,1-1 1,-1 1 0,1-1-1,0 0 1,0 1 0,0-1-1,0 0 1,0 0 0,0 0-1,0-1 1,1 1 0,-1 0-1,1-1 1,4 2 0,0 1 45,1-1 0,0 0 0,-1-1 0,1 0 0,0 0 0,0-1 0,1 0 0,10 0 0,-8-1-3,0 0 0,-1-1 0,1-1 0,0 0 0,-1 0 0,1-1 0,-1 0 0,0-1 1,0 0-1,0-1 0,-1 0 0,0 0 0,1-1 0,-2 0 0,1-1 0,-1 0 0,0 0 1,0-1-1,-1 0 0,0 0 0,-1-1 0,0 0 0,8-15 0,-3 1-41,-2 0-1,-1-1 1,0 0-1,7-48 0,2-97 32,-8-50-365,-10 189-82,-6-41-1,7 70 340,-1 0-1,1 0 1,0 0 0,-1 0 0,1 0-1,0 0 1,-1 0 0,1 0 0,-1 0-1,0 0 1,1 1 0,-1-1 0,0 0-1,-1-1 1,2 2 32,-1-1-1,1 1 1,0 0 0,0 0-1,-1 0 1,1-1-1,0 1 1,-1 0 0,1 0-1,0 0 1,-1 0 0,1 0-1,0 0 1,-1 0-1,1 0 1,-1 0 0,1 0-1,0 0 1,-1 0 0,1 0-1,0 0 1,-1 0-1,1 0 1,0 0 0,-1 0-1,1 0 1,0 0 0,-1 1-1,1-1 1,0 0-1,-1 0 1,1 0 0,0 1-1,0-1 1,-1 0 0,1 0-1,0 1 1,0-1-1,-1 0 1,1 1 0,0-1-1,-2 5 41,1-1-1,-1 1 0,1-1 0,0 1 1,0 5-1,0-6 6,-5 58 385,2 81-1,4-131-363,9 313 947,-9 48-540,1-362-1550,-1-11 1072,0 0 1,0 0-1,0 0-80,0 0 80,0 0 0,0 0 0,0 0 0,0 0 0,1 0 1,-1 0-1,0 0 0,0 0 0,0 0 0,0 0 0,0 0 0,0 0 0,0 0 0,0 0 0,0 0 0,0 0 0,0 0 1,0 0-1,0 0 0,0 0 0,1 0 0,-1 0 0,0 0 0,0 0 0,0 0 0,0 0 0,0 0 0,0 0 0,0 0 1,0 0-1,0 0-80,0 0 80,0 0 0,0 0 0,0 0 0,0-1 0,0 1 0,0 0 1,0 0-1,0 0 0,0 0 0,0 0 0,0 0 0,0 0 0,0 0 0,0 0 0,0 0 0,0 0 0,0 0 0,5-16-2314,0-4 521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18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97 5312,'-15'4'1701,"14"-4"-1682,1 0 1,0 0-1,0 0 1,-1 0-1,1 0 0,0 0 1,0 1-1,0-1 0,-1 0 1,1 0-1,0 0 0,0 0 1,0 0-1,-1 1 0,1-1 1,0 0-1,0 0 0,0 0 1,0 0-1,0 1 1,0-1-1,-1 0 0,1 0 1,0 1-1,0-1 0,0 0 1,0 0-1,0 0 0,0 1 1,0-1-1,0 0 0,0 0 1,0 1-1,0-1 0,-25 132 3277,-23 265-336,45-281-1183,4-75 201,8-69-890,0-8-1124,-2-1-1,2-40 1,-7 58-5,12-177-289,-9 125 241,13-106-414,-17 163 372,2-5-289,-3 18 385,0 0 0,1 0 0,-1 1-1,0-1 1,0 0 0,1 1 0,-1-1-1,1 0 1,-1 1 0,0-1 0,1 0-1,-1 1 1,1-1 0,-1 1 0,1-1-1,0 1 1,-1-1 0,1 1 0,0 0-1,0-1 1,-1 1 35,1 0 0,-1 0-1,1 0 1,-1 0 0,1 0-1,-1 0 1,0 0 0,1 1-1,-1-1 1,0 0 0,1 0-1,-1 0 1,1 0 0,-1 1-1,0-1 1,1 0 0,-1 0-1,0 1 1,1-1 0,-1 0 0,0 1-1,0-1 1,1 0 0,-1 1-1,0-1 1,0 1 0,0-1-1,0 0 1,1 1 0,-1-1-1,0 0 1,0 1 0,0-1-1,0 1 1,0-1 0,0 1-1,0-1 1,0 1 0,3 24 181,-2-16-179,11 47 234,1 9 104,31 207 587,-43-264-884,9 51 134,16 73 228,-8-51 144,-14-62-69,-4-19-462,0 0 0,0 0 0,1 0 0,-1 1 0,0-1 0,0 0 0,1 0-1,-1 0 1,0 1 0,1-1 0,-1 0 0,0 0 0,0 0 0,1 0 0,-1 0 0,0 0 0,1 0 0,-1 0 0,0 0-1,1 0 1,-1 0 0,0 0 0,1 0 0,-1 0 0,0 0 0,1 0 0,-1 0 0,0 0 0,0 0 0,1-1 0,9-2 359,-8 2-337,0-1 0,0 1-1,0-1 1,-1 0-1,1 1 1,0-1-1,-1 0 1,1 0 0,-1 0-1,0 0 1,0 0-1,2-3 1,11-32 102,-9 26-84,5-17 40,11-53 1,-11 37-93,-4 21-9,17-68-6,54-139-1,19 24-342,-71 152-1093,-23 44-2021,-3 11 3350,1-1 0,0 0 0,-10 16-4816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19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16 4800,'-13'6'10145,"45"-13"-8936,-1 0-602,-25 5-555,-1 0 1,1 1-1,0 0 0,9-1 0,-13 2-59,0 1 1,0-1-1,-1 0 0,1 0 0,0 1 1,0-1-1,0 1 0,0 0 0,0 0 1,-1-1-1,1 1 0,0 0 0,-1 0 1,1 1-1,0-1 0,-1 0 1,3 3-1,-3-3 7,0 0-1,-1 0 1,1 1 0,0-1 0,-1 0 0,1 0 0,-1 0-1,1 1 1,-1-1 0,1 0 0,-1 1 0,0-1-1,0 0 1,0 1 0,0-1 0,0 0 0,0 3 0,0 0 15,-1 0 1,0 0-1,0 0 1,0 0-1,-4 6 1,-1 2 73,-1 0 0,-13 16 0,-17 16 364,25-31 14,1 0 0,1 1-1,-14 22 1,23-35-428,1-1-1,0 1 0,-1 0 1,1-1-1,0 1 1,0-1-1,-1 1 1,1-1-1,0 1 1,0 0-1,0-1 1,0 1-1,0-1 1,0 1-1,0 0 1,0-1-1,0 1 0,0-1 1,0 1-1,0 0 1,1-1-1,-1 1 1,0-1-1,0 1 1,1 0-1,0 0 5,0 0 0,-1 0-1,1-1 1,0 1 0,0-1 0,0 1-1,0 0 1,0-1 0,0 0-1,0 1 1,0-1 0,0 0 0,2 1-1,2 0 37,0-1-1,0 0 1,0 0-1,0 0 1,9-1-1,47-14 216,7-1-1336,-22 12-6081,-24 12-1149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20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18 213 3968,'-1'-2'332,"1"2"-146,-1-1 0,0 1 0,1-1 0,-1 1 0,1-1 0,-1 1 0,0-1 1,1 1-1,-1-1 0,0 1 0,1 0 0,-1 0 0,0-1 0,0 1 1,1 0-1,-1 0 0,0 0 0,0 0 0,1-1 0,-1 1 0,-1 1 0,21-4 7245,23-8-5134,11-3-2073,196-18 395,-194 27-534,324-28 464,115-13-15,417-5 468,-855 52-959,-24 0-739,60-5 0,-78 0-1939,-5 0 748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21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323 639 2304,'-1'-6'532,"1"0"1,-1-1-1,1 1 1,1-6-1,0-2 2080,-1 14-2486,0-1-1,0 0 1,0 0-1,0 0 0,0 0 1,0 1-1,0-1 1,-1 0-1,1 0 1,0 1-1,-1-1 0,1 0 1,0 0-1,-1 1 1,1-1-1,-1 0 0,1 1 1,-1-1-1,1 0 1,-1 1-1,1-1 0,-1 1 1,0-1-1,1 1 1,-1-1-1,0 1 0,0-1 1,1 1-1,-3-1 1,2 1-29,0 0 0,-1 0 1,1-1-1,-1 1 1,1 0-1,-1 1 1,1-1-1,0 0 0,-1 0 1,1 0-1,-1 1 1,1-1-1,0 1 1,-1-1-1,1 1 0,-2 1 1,-42 30 1091,-68 44 202,63-42-1086,44-30-208,-34 26 446,37-28-497,0 1 1,0 0-1,1 0 1,-1 0-1,1 0 0,-1 0 1,1 0-1,0 1 1,-3 6-1,5-9-31,-1 1-1,1-1 1,0 0 0,0 0-1,0 1 1,0-1 0,0 0-1,0 0 1,0 1-1,0-1 1,0 0 0,1 0-1,-1 1 1,0-1 0,1 0-1,-1 0 1,1 0-1,0 0 1,-1 0 0,1 1-1,0-1 1,0 0 0,-1 0-1,1-1 1,0 1-1,0 0 1,0 0 0,0 0-1,0-1 1,0 1 0,0 0-1,1-1 1,-1 1 0,0-1-1,0 1 1,2-1-1,3 2 37,0 0-1,0-1 0,0 1 0,0-2 1,12 2-1,-10-3 8,0 1 0,-1-1 0,1-1 0,0 1 0,-1-1 0,1-1 0,13-6 0,-8 3 42,-1-1 0,1-1 0,13-11 0,-16 10-70,0 0 0,-1 0 0,0-1 0,-1 0 0,0-1 0,0 0 0,9-19 0,-1-4 34,15-44 0,45-137-166,-51 144 5,-4-1-1,18-107 0,-38 159-352,-3 16-15,-2 12-23,-5 16 443,2-6 180,2 0-1,-5 22 0,-1 37 530,-2 109 1,19 79-16,-6-257-696,0-3-103,0 0 1,1 0 0,-1-1-1,1 1 1,0 0-1,0 0 1,1-1 0,2 8-1,1-3-778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21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4 4736,'4'-3'11616,"-5"5"-11426,0 0 1,0 0 0,0 0-1,0 0 1,0 0 0,0 0-1,0 0 1,0 4 0,-2 3 55,-18 50 623,-21 86 1,37-119-783,-53 322 791,56-334-848,0-2 8,1 0-1,0 1 1,1-1 0,1 17 0,0-26-10,-1 0 1,1-1 0,-1 1 0,1-1-1,0 1 1,0-1 0,0 1-1,0-1 1,1 0 0,-1 1-1,0-1 1,1 0 0,0 0 0,-1 0-1,3 2 1,-1-3-7,-1 1-1,1-1 1,0 1 0,-1-1-1,1 0 1,0 0 0,0 0-1,0-1 1,0 1 0,0-1-1,0 0 1,0 1 0,4-2-1,32-1 163,-24 1-157,-1 1 1,25 1 0,77 14-167,-84-11-867,-8 0-3362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22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24 3904,'-18'-3'8152,"18"3"-8053,0 1-1,0-1 0,0 0 1,1 1-1,-1-1 1,0 0-1,0 1 1,0-1-1,0 0 1,0 1-1,0-1 1,1 0-1,-1 1 0,0-1 1,0 0-1,1 1 1,-1-1-1,0 0 1,0 0-1,1 0 1,-1 1-1,0-1 0,0 0 1,1 0-1,-1 0 1,1 1-1,6 2 470,1-1-1,-1 0 0,1 0 0,-1-1 1,1 1-1,0-2 0,0 1 1,12-1-1,8-3-233,28-5 1,-38 5-169,67-10-91,4 0-4304,-65 12 2192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24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72 3648,'-8'8'15132,"8"-8"-14985,14 0 270,0-2 0,26-6 0,-7 2-126,285-29 384,-50 9-236,-263 25-447,0 0 0,1 0 0,-1 1 0,0 0 0,1 0 0,-1 1 0,7 1 0,4-2 58,-14 0-58,0-1 1,0 1 0,1 0 0,-1 0 0,0 1-1,0-1 1,0 0 0,1 1 0,-1-1-1,0 1 1,3 1 0,-5-2-22,0 0 0,0 0 0,0 1 1,0-1-1,1 0 0,-1 1 0,0-1 0,0 0 0,0 0 1,0 1-1,0-1 0,0 0 0,0 1 0,0-1 0,0 0 1,0 1-1,0-1 0,0 0 0,0 1 0,0-1 0,0 0 0,0 1 1,0-1-1,0 0 0,0 0 0,0 1 0,-1-1 0,1 1 1,-4 9-1958,3-8 1010,0 0 437,0-1 0,0 1 0,0-1 0,0 0 0,0 1 0,-5 3-2156,3-3 2156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24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68 4224,'-2'1'188,"1"0"0,-1 0 1,0 1-1,0-1 0,0 0 1,0-1-1,0 1 0,0 0 1,0 0-1,0-1 0,0 1 0,-4-1 1,5 0 8,0 0 1,0 0 0,1 0-1,-1 0 1,0 0 0,0 1-1,-17 7 7817,27-6-6276,1-3-1291,-1 0-1,1 0 0,11-4 0,6-1-71,384-49 1048,-366 49-1336,-16 3-125,106-8-1119,-117 12-521,4 0-7508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27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20 1888,'26'-20'10911,"-48"31"-9435,-5 2-1058,-10 10 681,-57 43 0,77-51-902,0 1-1,0 0 0,2 1 0,0 1 1,-13 20-1,13-15-112,1 1 0,1 0 0,1 1 0,1 0 0,1 1 0,1 0 0,-7 39 0,15-60-153,-2 8-180,1 0 1,1 0-1,0 0 1,0 0 0,2 0-1,2 24 1,4-21-941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20.8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 4 2496,'-11'3'548,"-13"1"62,4-2 2530,-7 6 4764,76-10-1158,3-3-4900,60-3-1393,39 3 70,-115 4-1433,-27 2-2399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28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26 3072,'-16'-10'976,"16"10"-955,0 0 0,0 0 1,0 0-1,0-1 0,0 1 1,0 0-1,-1 0 0,1 0 1,0 0-1,0 0 0,0-1 1,0 1-1,0 0 0,0 0 1,0 0-1,0 0 0,0-1 0,0 1 1,0 0-1,0 0 0,0 0 1,0 0-1,0 0 0,0-1 1,0 1-1,0 0 0,0 0 1,0 0-1,0 0 0,0-1 0,0 1 1,0 0-1,0 0 0,1 0 1,-1 0-1,0 0 0,0-1 1,0 1-1,0 0 0,0 0 1,0 0-1,0 0 0,1 0 1,-1 0-1,0 0 0,0 0 0,0 0 1,0 0-1,1-1 0,-1 1 1,0 0-1,0 0 0,0 0 1,1 0-1,9-4 1831,-5 3-1478,0-1 1,0 2 0,1-1-1,-1 0 1,0 1 0,1 0 0,-1 1-1,0-1 1,10 3 0,48 14 2283,-59-16-2482,49 16 1186,54 26 0,-83-32-1209,-2 2 0,1 0-1,-2 1 1,34 28 0,-29-15 172,-1 0 0,-1 1 1,-1 1-1,-1 1 0,-2 2 1,29 60-1,-38-67-140,-2 0 1,0 1-1,-2 0 0,-1 1 1,6 51-1,-7 137-759,-5-151-535,2-45-1472,1-11 32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29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16 3552,'9'-11'8059,"-8"10"-7417,1 0 0,-1 1 0,1-1 0,2-1 0,-2 7-311,-1 0-1,0-1 1,0 1 0,0 0-1,0 0 1,-1-1-1,0 1 1,0 5 0,-13 81 565,-8 56-2710,21-133 583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30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16 283 3392,'2'3'596,"0"1"0,0-1 0,0 1-1,0-1 1,-1 1 0,0 0 0,0 0 0,0 0 0,0-1 0,0 9 0,4 55 59,-4-45-47,1 195 1610,-3-116-1657,1-69-276,1 8 246,-1 1 1,-3 0-1,-12 65 1,13-101-110,0-6-106,-4-12 91,6 11-385,-3-6 78,0-1 0,1 0 0,1 0 0,-1-18 0,2-42-21,1 48-55,-1-179 4,2-42-296,11 82 65,-1 79-181,-12 81 386,0 0 0,0 0 0,0 0 0,0 0 0,0 0 0,0 0 0,0 0 0,0 1 0,0-1 0,0 0 0,0 0 0,0 0 0,0 0 1,0 0-1,0 0 0,0 0 0,0 0 0,0 0 0,0 0 0,1 0 0,-1 0 0,0 1 0,0-1 0,0 0 0,0 0 0,0 0 0,0 0 0,0 0 0,0 0 0,0 0 0,0 0 0,1 0 0,-1 0 0,0 0 0,0 0 0,0 0 0,0 0 0,0 0 0,0 0 0,0 0 0,0 0 0,0 0 0,1 0 0,-1 0 0,0 0 0,0 0 0,0 0 0,0-1 0,0 1 0,0 0 0,0 0 0,0 0 0,0 0 0,0 0 0,0 0 0,0 0 0,1 0 0,-1 0 0,0 0 0,0 0 0,0 0 0,0 0 0,0-1 0,0 1 0,0 0 0,7 14 78,5 21-10,33 175 543,-13-102-367,27 107 383,-53-198-500,2-1 1,-1 0-1,14 19 0,-14-23 47,-6-10-137,0 0-1,0 0 0,1 0 0,-1-1 1,0 1-1,1 0 0,-1-1 0,1 0 0,0 1 1,-1-1-1,1 0 0,0 0 0,3 2 1,-4-3-7,0 0 0,0 1 0,0-1 0,0 0 0,0 0 0,1 0 0,-1 0 1,0 0-1,0 0 0,0 0 0,0 0 0,0-1 0,0 1 0,0 0 0,1-1 1,-1 1-1,0-1 0,0 1 0,0-1 0,0 1 0,-1-1 0,1 0 0,0 0 1,0 1-1,0-1 0,1-1 0,4-7 94,0-1 0,0 0 0,0 0 0,-1 0 0,-1 0 0,0-1-1,5-19 1,-5 18-56,77-265 289,41-124-1736,-118 391 1294,-3 5-616,1 0 0,0-1 0,0 1 0,1 0 0,-1 0 0,7-8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30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7296,'-8'25'3328,"8"7"-2912,0-17 1984,0 5-1408,0 4 928,0 0-1121,0 1-63,5 3-448,-5-5-128,3 0-96,-3-3 96,5-3-96,0-5-2623,0-4 1375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31.8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12 3072,'-2'-2'668,"2"2"-535,0 0 1,-1 0-1,1-1 1,-1 1 0,1 0-1,0 0 1,-1 0-1,1 0 1,0 0-1,-1-1 1,1 1 0,-1 0-1,1 0 1,0 0-1,-1 0 1,1 0-1,-1 0 1,1 0-1,0 0 1,-1 0 0,1 1-1,-1-1 1,1 0-1,0 0 1,-1 0-1,1 0 1,0 0 0,-3 2 934,3-1-934,0-1-1,-1 0 1,1 1-1,0-1 1,0 1-1,0-1 1,0 0 0,-1 1-1,1-1 1,-1 2 269,1-1 1,-1 0-1,0 1 1,0-1 0,0 0-1,0 0 1,0 0-1,0 0 1,-2 1 0,1-1-41,-18 14 3126,20-15-3460,0 0-1,0 0 1,0 0 0,-1 0-1,1 0 1,0 0 0,0 0-1,0 0 1,0 0 0,0 0-1,0 0 1,0 0-1,0 1 1,0-1 0,-1 0-1,1 0 1,0 0 0,0 0-1,0 0 1,0 0 0,0 0-1,0 0 1,0 1-1,0-1 1,0 0 0,0 0-1,0 0 1,0 0 0,0 0-1,0 0 1,0 1 0,0-1-1,0 0 1,0 0-1,0 0 1,0 0 0,0 0-1,0 0 1,0 0 0,0 1-1,0-1 1,1 0-1,-1 0 1,0 0 0,0 0-1,0 0 1,0 0 0,0 0-1,0 0 1,16 0 740,145-27 1012,-87 17-1424,141-1 1,-188 12-321,0 1 0,0 1 1,-1 1-1,35 10 0,-28 0-347,-20-8-3076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33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54 3808,'6'-8'998,"0"1"0,0 0 0,1 0 1,0 0-1,18-11 1871,-27 23-2087,1-3-656,0 1 51,-1-1 1,1 1 0,-1 0 0,0 0 0,0 0 0,0-1-1,-3 4 1,-5 5 325,-85 103 2058,7-10-1517,69-76-953,1 1-1,2 1 1,1 0 0,-20 57-1,25-57-1706,6-15-3882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34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37 3328,'-11'-14'1061,"10"14"-960,1 0 0,0-1-1,0 1 1,-1 0 0,1-1 0,0 1-1,0 0 1,-1-1 0,1 1 0,0-1-1,0 1 1,0 0 0,0-1-1,0 1 1,0-1 0,-1 1 0,1-1-1,0 1 1,0 0 0,0-1 0,0 1-1,1-1 1,-1 1 0,0-1 0,0 1-1,0 0 1,0-1 0,0 1-1,0-1 1,1 1 0,-1 0 0,0-1-1,0 1 1,1 0 0,-1-1 0,0 1-1,1 0 1,-1-1 0,0 1 0,1-1-1,0 0 57,1 1-1,-1-1 1,1 0 0,-1 1-1,1-1 1,-1 0-1,1 1 1,-1 0-1,3-1 1,11 1 561,0 0-1,1 1 1,-1 1 0,1 0-1,22 7 1,2 0 176,-8-3-565,0 1 1,-1 2-1,0 1 1,38 18-1,-54-20-219,1 1 0,-1 0 0,0 1 0,-1 0 0,-1 2 0,1-1 0,-2 2 0,0-1 0,17 23-1,-15-13 97,-1 0-1,-1 1 0,-1 1 1,-1-1-1,-1 2 0,-1-1 1,-1 1-1,-1 1 0,4 38 1,-9-15 262,-7 94 0,3-103-439,-3 0 93,4-31-211,1 1-1,0-1 0,0 1 0,0 0 1,3 17-1,-2-24-207,49-13-17160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34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14 139 4992,'-1'0'150,"1"0"1,-1-1-1,1 1 1,-1 0-1,1 0 1,-1-1-1,1 1 1,0-1-1,-1 1 1,1 0-1,-1-1 1,1 1-1,0-1 1,0 1-1,-1 0 1,1-1-1,0 1 1,0-1-1,0 1 1,-1-1-1,1 1 1,0-1-1,0 1 1,0-1 0,0 0-1,0-1 49,0 1 0,0 0-1,1-1 1,-1 1 0,1 0 0,-1 0 0,1-1-1,-1 1 1,1 0 0,0-1 0,4-4 454,-1 0 0,11-10 0,-14 15-552,8-8 210,0 1 1,0 1-1,1-1 0,0 1 1,1 1-1,-1 0 1,1 0-1,0 1 1,1 1-1,-1 0 1,1 0-1,0 1 1,0 1-1,22-2 0,-32 4-285,1 0 0,-1 0 0,1 0 1,-1 0-1,1 1 0,-1-1 0,1 1 0,-1 0 0,0 0 0,1 0 0,-1 0 0,0 0 0,0 0 0,0 1 0,3 1 0,-4-1-20,1 0 0,-1-1 0,0 1 0,0 0 0,0-1 0,0 1 0,0 0 0,0 0 0,0 0 0,-1 0 1,1 0-1,-1 0 0,1 0 0,-1 0 0,0 0 0,0 0 0,0 0 0,0 1 0,0-1 0,-1 2 0,-2 12-14,0 0-1,-2-1 1,0 0-1,-1 0 1,0 0-1,-1 0 1,-14 20-1,-4 3 142,-44 50 0,12-29 309,-2 3 1068,54-53-981,9-5 72,13-4-23,-15 0-628,159-11 376,-57 8-258,-35 3-2281,0-7-5146,-46 4 4602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35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139 134 4896,'2'-13'2229,"-1"8"-1034,-1 8-155,5 33 1600,-7 59-940,-25 154 0,-43 89-434,40-235-178,30-102-1058,0 0 1,0 0-1,0-1 0,0 1 1,-1 0-1,1 0 0,0-1 0,-1 1 1,1 0-1,0-1 0,-1 1 1,1 0-1,-1-1 0,1 1 0,-1-1 1,0 1-1,0 0 0,1-1-2,-1 0 0,1 0-1,0-1 1,-1 1 0,1 0-1,0 0 1,-1 0 0,1-1 0,0 1-1,0 0 1,-1 0 0,1-1-1,0 1 1,0 0 0,0 0-1,-1-1 1,1 1 0,0 0 0,0-1-1,0 1 1,0 0 0,0-1-1,0 1 1,0 0 0,0-1-1,-6-32 708,6-138-607,0 161-107,22-282-193,-13 230-26,2 1-1,32-100 0,-38 148 299,1 0 0,14-25-1,-20 38-100,0-1 0,0 1 0,0 0 0,1-1 0,-1 1 0,0 0 0,0-1 0,0 1 0,1 0 0,-1-1 0,0 1 0,0 0 0,1-1 0,-1 1 0,0 0 0,1 0 0,-1 0 0,0-1 1,1 1-1,-1 0 0,0 0 0,1 0 0,-1 0 0,0 0 0,1 0 0,-1 0 0,1-1 0,-1 1 0,0 0 0,1 0 0,-1 0 0,1 1 0,-1-1 0,0 0 0,1 0 0,-1 0 0,0 0 0,1 0 0,-1 0 0,0 0 0,1 1 0,-1-1 0,0 0 0,1 0 0,-1 0 0,0 1 0,1-1 0,-1 0 0,0 1 0,0-1 0,1 0 0,-1 0 0,0 1 0,0-1 0,1 1 0,10 21-51,-3 6 150,0 1-1,5 47 0,-1-12 155,12 39-52,72 185 0,-56-169 323,-39-118-492,-1 0 1,0 0-1,0 0 1,0 0-1,0 0 0,1-1 1,-1 1-1,1 0 1,-1 0-1,0-1 0,1 1 1,-1 0-1,1 0 1,-1-1-1,1 1 0,0-1 1,-1 1-1,1 0 0,0-1 1,-1 1-1,1-1 1,0 0-1,0 1 0,-1-1 1,1 1-1,0-1 1,0 0-1,0 0 0,0 0 1,-1 1-1,1-1 1,1 0-1,0-1 31,0 1 0,-1-1 1,1 0-1,-1 1 0,0-1 0,1 0 1,-1 0-1,0 0 0,1 0 0,-1 0 1,0 0-1,0-1 0,0 1 0,0 0 1,1-2-1,12-20 41,-2-1 0,-1 0 0,-1 0 0,12-44 1,-20 63-92,40-156 164,-22 74-107,-5 27-76,25-89-98,13 9-190,-30 83-3410,-34 86-7743,5-6 8998,5 11-931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36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43 5824,'-22'8'8749,"23"-8"-8646,2 0 5,20-10 694,0 1 1,0 2-1,1 0 1,-1 1 0,37-3-1,-51 8-761,0 0 0,0 1 0,0 0 0,-1 0 0,1 1 0,12 2 0,-19-3-38,0 1 1,0-1-1,-1 1 1,1-1-1,0 1 1,-1 0-1,1-1 1,0 1-1,-1 0 1,1 0-1,-1 0 1,0 0-1,1 1 1,-1-1-1,0 0 1,1 0-1,-1 1 1,0-1-1,0 1 1,0-1-1,0 1 1,-1 0-1,1-1 1,0 1-1,-1 0 1,1-1-1,-1 1 1,1 0-1,-1 0 1,0-1 0,0 1-1,0 0 1,0 0-1,0 0 1,0-1-1,0 1 1,-1 0-1,1 0 1,-1 1-1,-6 18 25,-1-1-1,-1 0 1,-17 28 0,18-34-11,-21 33 494,-45 57 0,65-92-365,5-6-37,-2 1-7,1 0 0,0 0 0,1 0 0,-5 11 0,8-17-69,1 0 0,-1 0 0,1 1 1,-1-1-1,1 1 0,0-1 0,-1 0 1,1 1-1,0-1 0,0 1 0,0-1 1,0 0-1,0 1 0,0-1 0,0 1 1,1-1-1,-1 0 0,0 1 0,1-1 1,-1 0-1,1 1 0,0-1 0,-1 0 1,1 0-1,0 0 0,0 1 0,0-1 1,0 0-1,0 0 0,0 0 1,0 0-1,0 0 0,1 0 0,4 2 93,0 0 0,0 0-1,-1-1 1,2 0 0,-1-1-1,0 1 1,0-1 0,0 0-1,10 0 1,62-3 82,-44 0-115,-25 1-177,12 1-286,-1-1 1,0-1 0,1-1-1,27-8 1,-24 3-826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19.5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24 102 6048,'-15'-21'1952,"15"21"-1835,-1-1 0,1 1 0,0-1 1,-1 1-1,1 0 0,0-1 0,-1 1 0,1 0 1,-1-1-1,1 1 0,0 0 0,-1 0 1,1-1-1,-1 1 0,1 0 0,-1 0 0,1 0 1,-1 0-1,0-1 0,7 3 1048,37-4 682,78-14 1,-49 5-1618,-39 7-406,183-24 1005,-72 13-4682,-117 14 2083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42.3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328 1 1824,'-9'0'5678,"-33"6"-3522,31-2-1905,0 0 0,0 1 0,0 0-1,1 0 1,-1 2 0,-12 9-1,0-1-53,9-6 29,0 2-1,0-1 0,-14 16 1,6-5 144,15-16-331,1 0 0,1 0 0,-1 1-1,1 0 1,0 0 0,0 0 0,1 1 0,-6 11 0,5-7 90,-6 18 131,9-21-216,2-7-22,-1 0 0,1 0 0,-1 0 1,1 1-1,0-1 0,0 0 0,0 0 0,0 0 0,0 1 0,0-1 1,0 0-1,0 0 0,0 1 0,0-1 0,1 0 0,-1 0 0,1 1 1,0 1-20,-1-1 1,1 0 0,-1 0 0,1 0 0,-1 1 0,0 3 0,0-4-5,0 0-1,0 0 1,0 0 0,0 0 0,1 0-1,-1 0 1,1 0 0,0 2 0,6 8 41,-1 0 1,2 0-1,-1-1 1,11 10-1,-16-18 1,1 0-1,0 0 1,0-1 0,1 1-1,-1-1 1,1 0-1,-1 0 1,1 0-1,-1 0 1,1-1-1,0 1 1,0-1 0,5 1-1,-3-1 25,0-1 0,0 0 1,-1 0-1,1 0 0,0 0 0,0-1 0,0 0 0,8-2 0,-4-1 4,0 1-1,-1-1 1,1-1 0,-1 0-1,0 0 1,0-1-1,0 0 1,-1 0 0,14-15-1,-15 15-32,-1-1 0,0 0 0,-1-1-1,1 1 1,-2-1 0,9-16 0,-13 23-35,0 1 0,1-1 1,-1 0-1,0 1 0,0-1 0,0 0 1,0 1-1,0-1 0,0 0 0,0 1 1,0-1-1,0 0 0,0 1 0,0-1 1,0 0-1,0 1 0,-1-1 0,1 0 0,0 1 1,-1-1-1,1 1 0,0-1 0,-1 0 1,-1-1-13,1 1 1,0-1 0,-1 1-1,0 0 1,1-1 0,-1 1-1,0 0 1,-2-1-1,-1 0-18,-1-1 0,0 1-1,0 0 1,0 1-1,-7-1 1,-4 1-100,0 1 1,0 1-1,0 1 0,-1 0 1,2 1-1,-1 1 1,0 1-1,-28 11 1,41-14 107,0 0 0,0 1 1,1-1-1,-1 1 1,1-1-1,-4 4 1,11-2-1505,0-1 1,0 0 0,0 0 0,8 4-1,6 1-693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38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332 691 2560,'-1'-1'98,"1"0"0,0-1 0,-1 1 0,1 0 0,0-1 0,0 1 0,-1 0 1,1-1-1,0 1 0,1 0 0,-1-1 0,0 1 0,1-2 0,0-7 1116,-1 9-1070,-1 0 1,1 0-1,0 0 1,-1 0-1,1 0 1,0 0-1,-1 1 1,1-1-1,-1 0 1,1 0-1,-1 0 1,0 1-1,1-1 1,-1 0 0,0 1-1,0-1 1,1 1-1,-1-1 1,0 1-1,0-1 1,0 1-1,-1-1 1,-21-6 728,18 7-729,0 0 1,0 0 0,1 1-1,-1 0 1,0 0 0,0 0-1,1 0 1,-1 1-1,1-1 1,-1 1 0,1 1-1,0-1 1,-6 5 0,-3 2 193,0 1 0,-19 20 1,6-2 39,1 1 1,1 1 0,2 1-1,-26 46 1,45-71-306,0 1-1,0-1 1,0 1-1,1 0 1,0 0 0,-2 13-1,4-18-48,0-1 0,0 1 0,0 0 0,0 0 0,0 0-1,0-1 1,0 1 0,0 0 0,1 0 0,-1-1 0,1 1 0,-1 0-1,1 0 1,0-1 0,0 1 0,0-1 0,0 1 0,0-1 0,0 1 0,0-1-1,0 0 1,0 1 0,1-1 0,-1 0 0,0 0 0,1 0 0,-1 0 0,1 0-1,0 0 1,-1 0 0,1-1 0,3 2 0,-2-1 16,-1-1-1,1 1 1,0-1 0,0 0-1,0 0 1,0 0 0,0 0-1,0 0 1,0-1 0,0 1-1,0-1 1,0 0 0,-1 0 0,1 0-1,5-3 1,-1 0 24,-1 0 0,1-1 0,-1 0 0,9-9 0,-2 1 32,0-2 1,-1 1 0,18-31 0,19-51 97,-25 45-148,-2-2 0,-3-1-1,-2 0 1,14-77 0,-28 100-14,0 0 0,-2 0 0,-5-56 0,-1 28-355,-24-113 1,29 170 272,-1-1 0,1 1-1,-1 0 1,0 0 0,1 0 0,-1-1 0,0 1 0,0 0 0,0 0 0,-1 0-1,1 0 1,0 1 0,-1-1 0,-1-2 0,2 4 43,1 0-1,0 0 1,0 0 0,0-1-1,0 1 1,-1 0 0,1 0-1,0 0 1,0 0 0,0 0-1,0 0 1,-1 0 0,1 0-1,0 0 1,0 0 0,0 0-1,-1 0 1,1 0 0,0 0 0,0 0-1,-1 0 1,1 0 0,0 0-1,0 0 1,0 0 0,-1 0-1,1 0 1,0 0 0,0 0-1,0 0 1,0 0 0,-1 0-1,1 1 1,0-1 0,0 0-1,0 0 1,0 0 0,-1 0-1,1 0 1,0 1 0,0-1 0,0 0-1,-2 4 1,-1 0 0,1-1 0,0 1 1,1 0-1,-1 0 0,1 0 0,0 0 0,0 0 0,-1 8 0,1-5 7,-11 59 333,-4 97 1,14 70 497,9-122-487,5-1-1,26 109 0,-35-206-941,1 1 1,8 20 0,-7-22-592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39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59 243 4480,'-1'-4'346,"-2"0"921,-1 8-464,3-2-569,1 0 0,-1 0 0,1 0 0,0 0 0,0 0 0,0 0 0,0 0 0,0-1 0,1 4 0,0 10 514,-6 135 3873,-18 74-2645,5-1-1086,18-205-680,0-15-128,0-1 1,0 1 0,-1 0 0,1-1 0,0 1 0,-2 4 0,1-6 380,0-5-125,2-12 38,-1 8-289,6-347 371,6 209-719,7-143-251,-12 252 334,-3 23 97,-4 14 79,0 1 1,0-1 0,0 0 0,0 0 0,0 0 0,0 0 0,0 0 0,0 0 0,1 0-1,-1 0 1,0 0 0,0 0 0,0 0 0,0 0 0,0 0 0,0 0 0,0 0 0,0 0 0,0 0-1,0 0 1,0 0 0,0 0 0,1 0 0,-1 0 0,0 0 0,0 0 0,0 0 0,0 0-1,0 0 1,0 0 0,0 0 0,0 0 0,0 0 0,0 0 0,0 0 0,1 0 0,-1 0-1,0 0 1,0 0 0,0 0 0,0 0 0,0 0 0,0 0 0,0 0 0,0 0 0,0 0 0,0 0-1,0-1 1,0 1 0,0 0 0,0 0 0,0 0 0,0 0 0,0 0 0,0 0 0,0 0-1,0 0 1,0 0 0,0 0 0,0 0 0,0-1 0,0 1 0,0 0 0,0 0 0,0 0-1,0 0 1,0 0 0,0 0 0,14 44 29,10 60 0,-16-60 131,25 73-1,-16-75-51,35 104 112,32 102 261,-83-247-475,28 65 268,-25-58-198,0-1-1,1 1 1,0-1-1,0-1 1,1 1-1,7 7 1,-13-14-40,1 1 1,-1-1 0,1 1 0,-1-1 0,1 1-1,0-1 1,-1 0 0,1 1 0,-1-1-1,1 0 1,0 0 0,0 1 0,-1-1 0,1 0-1,0 0 1,-1 0 0,1 0 0,0 0-1,-1 0 1,1 0 0,0 0 0,0 0 0,-1 0-1,1 0 1,0 0 0,1-1 0,-1 0 1,0 0-1,1 0 1,-1 0 0,0 0 0,0 0-1,1 0 1,-1-1 0,0 1 0,0 0 0,0-1-1,0-1 1,3-5 52,0 0 0,-1 0 0,3-12 0,-6 20-82,7-27 172,4-34 0,-1 4-99,78-301-89,-11 59-1886,-69 252-1583,-6 39 744,1 28-2547,-3 11 3105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40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8 111 3392,'-1'-1'345,"1"0"0,-1 0 0,0 1 1,1-1-1,-1 0 0,0 0 0,1 0 0,0 0 1,-1 0-1,1 0 0,-1 0 0,1-1 0,0 1 1,0 0-1,0 0 0,0 0 0,0 0 0,0 0 0,0 0 1,0 0-1,0-1 0,0 1 0,1 0 0,-1 0 1,0 0-1,1 0 0,-1 0 0,1-1 0,1-1 33,0-1 0,0 1 0,0 0 0,1 0 0,-1 0 0,6-5 0,-1 2-221,1 0 0,0 1 0,0 0 0,1 0 0,0 0 0,-1 1 0,2 1 0,-1-1 1,0 1-1,16-2 0,-20 4-141,0 1 1,1-1-1,-1 1 0,0 0 1,0 1-1,0-1 0,1 1 1,-1 0-1,8 3 1,-10-3-16,0 1 0,1-1 1,-1 1-1,0 0 1,0 0-1,0 0 0,-1 0 1,1 1-1,0-1 1,-1 1-1,0 0 0,1 0 1,-1-1-1,0 1 1,1 4-1,-1-3 33,0 0-1,-1 0 1,0 0-1,0 1 1,0-1-1,0 0 1,-1 1-1,0-1 1,1 0 0,-2 1-1,1-1 1,0 0-1,-1 1 1,0-1-1,0 0 1,0 0-1,-1 0 1,1 1-1,-3 3 1,-5 9 47,-1 1-1,-23 31 1,10-18-39,10-8 32,13-23-69,0 1-1,0-1 1,0 0 0,-1 1 0,1-1-1,0 1 1,0-1 0,0 0 0,0 1 0,0-1-1,0 1 1,0-1 0,0 0 0,0 1 0,0-1-1,0 1 1,0-1 0,0 0 0,0 1 0,0-1-1,0 1 1,0-1 0,0 0 0,0 1-1,1-1 1,-1 1 0,0-1 0,0 0 0,0 1-1,1-1 1,-1 0 0,0 1 0,1-1 0,-1 0-1,0 0 1,1 1 0,0-1 0,14 7-56,-1-1 117,29 8-1,-25-10 16,1 2 0,-1 0 1,18 10-1,-34-16-29,0 1 0,-1 0 0,1 0 0,-1 0 0,0 0 0,1 0 0,-1 1 0,0-1 0,0 0 0,0 0 0,1 1 0,-2-1 0,1 1 0,1 2 0,-1-4-33,-1 1 0,0 0 0,0 0 0,0-1 0,0 1 0,0 0 0,0 0 0,0 0 0,0-1 0,0 1 0,0 0 0,0 0 0,-1 0 0,1-1 0,0 1 0,-1 0 0,1-1 0,0 1 0,-1 0 0,1-1 0,-1 1 0,1 0 0,-1-1 0,1 1 0,-1-1 0,1 1 0,-1-1 0,0 1 0,1-1 0,-1 1 0,0-1 0,1 1 0,-1-1 0,-1 1 0,-10 3 99,-22 6-1,12-4-16,7-2-404,0 0 0,1-1-1,-1-1 1,-19 1 0,20-3-1890,0 0 0,-17-3 0,20 2-63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40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32 3968,'-3'2'429,"-18"0"7154,21-1-7392,-13 2 2155,89 3 866,3 0-3166,287 11 562,50-18-112,6-26 235,125-10-592,-463 33-737,-75 5-1509,-24 2-2287,-3 0 2144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41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234 534 3072,'0'0'976,"8"-12"1685,-8 12-2556,0-1 1,0 1-1,1 0 0,-1-1 0,0 1 1,0-1-1,0 1 0,1 0 0,-1-1 1,0 1-1,0 0 0,0-1 0,0 1 0,0-1 1,0 1-1,0-1 0,0 1 0,0 0 1,0-1-1,0 1 0,0-1 0,-7-2 1451,5 3-1392,-1 1 0,1-1-1,0 1 1,-1-1-1,1 1 1,0 0 0,0 0-1,-4 2 1,-10 8 227,1 1 1,0 1-1,0 0 0,1 1 0,1 0 1,1 1-1,0 0 0,-11 20 1,11-15-204,1 0 0,1 1-1,0 1 1,2 0 0,0 0 0,-6 35 0,12-47-118,1-1 0,0 1 0,0 0 1,1 14-1,0-21-36,1-1 1,-1 1 0,1 0 0,-1-1-1,1 1 1,0-1 0,0 1 0,0-1-1,0 1 1,0-1 0,1 0-1,-1 0 1,1 1 0,0-1 0,-1 0-1,1 0 1,0-1 0,0 1 0,0 0-1,0-1 1,4 3 0,-5-3-15,1-1 1,-1 1-1,1-1 1,-1 1-1,1-1 0,0 0 1,-1 0-1,1 0 1,-1 0-1,1 0 1,0 0-1,-1 0 1,1 0-1,-1-1 0,1 1 1,-1 0-1,1-1 1,-1 1-1,1-1 1,-1 0-1,1 0 1,-1 1-1,0-1 0,1 0 1,-1 0-1,0 0 1,2-2-1,3-4 58,0 0-1,0 0 0,8-13 1,-13 19-75,105-195 274,-79 141-234,47-129-224,-58 132 125,13-77 1,-3-52-52,-25 176 111,2-27-228,-1-34 0,-3 60 76,-1 7 81,-1 15 106,-2 28 213,-9 109 499,8-66-588,-4 177 218,11-215-424,0-6-127,11 80-1,-11-118-75,0 1 0,0-1 0,1 0 0,5 9-1,-7-12 124,1-1-1,-1 0 0,1 0 0,-1 0 0,1 0 1,0 0-1,0 0 0,0 0 0,-1 0 0,1-1 1,0 1-1,0 0 0,0 0 0,0-1 0,0 1 0,1 0 1,-1-1-1,0 1 0,0-1 0,0 0 0,0 1 1,1-1-1,-1 0 0,0 0 0,0 0 0,1 0 1,-1 0-1,1 0 0,2-1-415,-1 0 1,1-1-1,-1 1 0,0-1 1,6-3-1,17-12-1610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42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8 6560,'-5'-7'9018,"5"27"-8469,-2-1 0,0 1 0,-2-1-1,0 0 1,-9 25 0,-42 91 523,1 0-13,48-117-956,1 0-1,0 1 1,2 0-1,0 0 1,1 0 0,1 0-1,3 30 1,-2-42-65,1 1 0,1 0 0,-1 0 0,1-1 0,1 1 0,-1-1 1,1 0-1,0 0 0,1 0 0,0 0 0,0 0 0,1-1 0,-1 1 0,1-1 1,1-1-1,-1 1 0,1-1 0,0 0 0,0 0 0,14 8 0,-11-9 9,0 0-1,1 0 0,0-1 0,0 0 1,0-1-1,0 0 0,13 0 1,76-1-685,-53-2-807,-41 1 238,1 1-1,0-1 1,0 1-1,-1 0 0,1 1 1,6 2-1,-11-4 777,0 0 0,1 1 0,-1-1-1,0 0 1,0 0 0,0 0 0,1 1-1,-1-1 1,0-1 0,0 1 0,0 0 0,1 0-1,0-1 1,8 1-2022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42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27 108 8320,'-22'-9'2672,"22"9"-2606,-1-1-1,1 1 1,0 0 0,0 0 0,-1 0 0,1 0 0,0 0 0,0-1 0,-1 1 0,1 0 0,0 0-1,0-1 1,0 1 0,-1 0 0,1 0 0,0-1 0,0 1 0,0 0 0,0 0 0,0-1 0,-1 1 0,1 0-1,0-1 1,0 1 0,0 0 0,0-1 0,0 1 0,0 0 0,0 0 0,0-1 0,0 1 0,0 0-1,0-1 1,0 1 0,0 0 0,1-1 0,-1 1 0,0 0 0,0 0 0,0-1 0,0 1 0,0 0-1,1 0 1,-1-1 0,0 1 0,0 0 0,1 0 0,-1-1 0,0 1 0,0 0 0,0 0 0,1 0-1,-1 0 1,0-1 0,1 1 0,58-3 4720,31-9-3048,-32 4-1115,93-17 18,-72 11-1633,1 2-4614,-46 6 144,-1 1 1708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44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41 3136,'-19'0'6565,"1"3"-933,46-5-3639,31-5 0,41-4-1670,84-1 168,137 0-438,-263 14-37,-20-2 134,67 10-1,-82-9 325,-13-1-287,-10 0-368,-20 0-8214,0 3 1377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44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88 2144,'-33'24'11632,"63"-25"-9693,0-2 0,42-8 1,59-20-691,8-2-754,-69 20-711,2 4 0,-1 2 0,88 4 0,-156 3 169,6 0-840,1 1 1,15 3-1,-24-4 451,1 1-1,0-1 0,0 1 1,-1-1-1,1 1 0,0 0 1,-1 0-1,1-1 1,0 1-1,-1 1 0,1-1 1,-1 0-1,0 0 0,1 0 1,-1 1-1,0-1 0,0 0 1,0 1-1,2 2 0,2 8-2485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46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12 2912,'-5'-12'7024,"-2"25"-4283,2-2-2119,0 0-1,-1 0 1,0 0-1,-1-1 1,-13 15 0,-8 11 229,-89 118 1098,96-129-1807,14-16-77,-15 18 82,0 1 0,-20 36 0,40-60-148,0 1-1,0-1 1,0 1 0,0 0-1,1 0 1,-1 5-1,1-8-63,1-1 0,0 0 0,0 0 0,0 0 0,0 0 0,0 0 0,0 0 0,0 0-1,0 0 1,0 0 0,1 0 0,-1 0 0,0 0 0,1 0 0,-1 0 0,0 0 0,1 0 0,0 0 0,-1 0 0,1 0 0,-1 0-1,1 0 1,0 0 0,0-1 0,0 1 0,-1 0 0,1-1 0,0 1 0,0 0 0,0-1 0,0 1 0,0-1 0,0 0 0,2 1-1,-1 0-269,0-1 0,0 0-1,0 0 1,0 0 0,0 0 0,0-1-1,3 0 1,20-4-1526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43.3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56 2816,'5'-13'9454,"-4"12"-9153,2-1-1454,12-18 1563,-11 13-334,-3 6-58,0 0 0,0 0 0,0 0 0,0 0 0,0 0 0,0 0 1,0 1-1,0-1 0,1 0 0,-1 1 0,0-1 0,1 1 0,-1-1 1,0 1-1,1-1 0,-1 1 0,0 0 0,1 0 0,-1 0 0,1 0 1,-1 0-1,1 0 0,-1 0 0,0 0 0,1 1 0,1 0 0,15 0 95,-16-1-100,0 1-1,0 0 0,0-1 1,0 1-1,0 0 1,0 0-1,0 0 0,0 0 1,0 0-1,0 0 0,0 1 1,-1-1-1,1 1 1,-1-1-1,1 1 0,-1 0 1,1-1-1,1 4 0,0-1 8,-1 0-1,1 1 0,-1-1 0,0 0 1,0 1-1,-1-1 0,3 9 1,-3-8 27,-1 0 1,1 0-1,-1 0 1,0 0-1,0-1 1,0 1-1,-1 0 1,0 0 0,0 0-1,0 0 1,-4 8-1,-5 6 130,0-1 0,-2 0 0,0-1 1,-20 20-1,-13 14-39,30-35 69,11-11-144,0-1 0,-1 1 0,-8 6 0,3-3 12,9-7-10,0 0 1,1 0-1,-1 0 0,0 0 1,-1 0-1,1 0 1,0-1-1,0 1 0,0 0 1,0-1-1,-1 1 1,1-1-1,0 1 0,-3 0 1,7-2 44,-1 1-1,1-1 1,-1 0 0,1 0 0,-1 0 0,0 0 0,4-2-1,-2 1-123,-1 0 0,1 0 0,-1 1-1,1-1 1,0 1 0,4-1-1,14 2-11,-1 0-1,0 2 0,0 0 0,30 8 1,-12-3-91,15 1-5211,-41-5 3499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47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21 2912,'-28'-18'4117,"79"15"-10,-13 7-3076,-1 2 1,0 1-1,0 2 0,37 15 1,-61-20-925,-1 2 1,0-1 0,0 1-1,-1 1 1,1 0-1,-2 1 1,1 0 0,-1 0-1,15 17 1,-13-11 31,-1 0 1,-1 1 0,0 1-1,-1 0 1,0 0-1,9 26 1,-4-2 375,15 74 1,-3 44 208,-14-15 110,-11-81-3999,-1-62 3144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48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16 132 5472,'-6'-6'1466,"-2"0"333,8 6-1761,0 0 1,0 0-1,0-1 0,0 1 1,0 0-1,0 0 1,0 0-1,0 0 1,-1 0-1,1 0 0,0 0 1,0 0-1,0-1 1,0 1-1,0 0 1,0 0-1,0 0 0,0 0 1,0 0-1,0 0 1,0-1-1,0 1 1,0 0-1,0 0 0,0 0 1,0 0-1,0 0 1,0-1-1,0 1 0,0 0 1,0 0-1,0 0 1,0 0-1,0 0 1,0 0-1,0 0 0,1-1 1,-1 1-1,0 0 1,0 0-1,0 0 1,0 0-1,1-2 326,-1 1 1,0-1-1,1 0 0,-1 1 1,0-1-1,0 0 0,0 1 1,0-4-1,0-2 138,1 4-343,1-1 0,-1 1-1,1 0 1,0 0 0,0 0 0,0 0-1,0 0 1,1 1 0,-1-1 0,1 0-1,5-3 1,4-2 336,19-12 0,-24 17-371,-2 0-48,1 0 0,0 0 1,0 1-1,-1 0 0,1 1 1,0-1-1,0 1 0,1 0 1,-1 0-1,0 1 0,10 0 1,-13 0-78,1 1-1,-1-1 1,0 1 0,0 0 0,0 0-1,1 0 1,-1 0 0,0 1 0,0-1-1,-1 1 1,1-1 0,0 1 0,0 0 0,-1 0-1,1 1 1,-1-1 0,0 0 0,0 1-1,0 0 1,0-1 0,0 1 0,0 0 0,-1 0-1,2 4 1,1 3-3,0 2-1,-1-1 1,-1 0-1,0 1 1,-1-1 0,0 1-1,0 0 1,-2-1-1,-2 23 1,0-12 31,-2 0 0,-1-1 0,0 1 0,-13 25 0,11-30 93,-1-1 1,0 1-1,-2-2 1,-19 24-1,14-24 209,14-14-213,1 1 0,-1-1 0,0 1-1,1-1 1,-1 1 0,1 0 0,-1 0-1,-1 3 1,3-4-91,0-1 1,0 0-1,0 0 1,0 0-1,0 1 0,0-1 1,0 0-1,0 0 0,0 0 1,0 1-1,0-1 0,0 0 1,0 0-1,0 0 0,0 0 1,0 1-1,0-1 1,0 0-1,1 0 0,-1 0 1,0 0-1,0 0 0,0 1 1,0-1-1,0 0 0,1 0 1,-1 0-1,0 0 1,0 0-1,0 0 0,0 0 1,1 1-1,-1-1 0,0 0 1,0 0-1,0 0 0,1 0 1,-1 0-1,0 0 1,0 0-1,0 0 0,1 0 1,-1 0-1,0 0 0,9-1 203,0 0-1,-1 0 1,15-5-1,-12 3-162,0 1 0,16-2-1,12 2-1214,66 7 0,-57 2-3621,-2 3-4136,-24-4 5062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50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92 216 2976,'-1'0'165,"-1"0"0,1-1-1,-1 1 1,1-1 0,0 1 0,-1-1 0,1 0 0,0 1 0,0-1-1,-5-2 1836,6 7-420,-2 9 34,-1 1-754,-2 23-1,2-5-354,-11 137 1328,6-65-1090,-26 150 1310,30-209-1512,5-27 238,-1-18-752,0 0 1,0 0 0,0 0 0,0 0 0,0 0 0,0 0 0,0 0 0,0 0-1,0 0 1,1 0 0,-1-1 0,0 1 0,0 0 0,0 0 0,0 0 0,0 0 0,0 0-1,0 0 1,0 0 0,0 1 0,0-1 0,1 0 0,-1 0 0,0 0 0,0 0 0,0 0-1,0 0 1,0 0 0,0 0 140,0 0-141,1 0 1,-1 0 0,0 0 0,0 0 0,0 1 0,0-1 0,0 0 0,0 0 0,0 0-1,0 0 1,0 0 0,0 0 0,0 0 0,0 0 0,0 0 0,6-16 97,0-1 0,-1 0 0,-1 0-1,2-21 1,-3 21-104,20-179-127,-10 67 244,-6 44-291,-4 43 96,2-1-1,11-43 1,-9 41 421,-7 35-208,2 1-1,-1-1 1,4-11-1,-5 21-155,0 0 1,0 0-1,0 0 0,0-1 0,0 1 0,1 0 0,-1 0 0,0 0 0,0 0 1,0-1-1,0 1 0,0 0 0,0 0 0,1 0 0,-1 0 0,0 0 0,0 0 1,0 0-1,0-1 0,1 1 0,-1 0 0,0 0 0,0 0 0,0 0 0,0 0 1,1 0-1,-1 0 0,0 0 0,0 0 0,0 0 0,1 0 0,-1 0 0,0 0 1,0 0-1,0 0 0,0 0 0,1 0 0,-1 0 0,0 1 0,0-1 0,0 0 1,0 0-1,1 0 0,-1 0 0,0 0 0,0 0 0,0 0 0,0 1 0,11 8-56,-7-5 26,2 2 41,0 0 1,0 1-1,-1 0 0,0 0 0,0 0 0,6 13 0,19 50 30,-28-65-58,20 60 96,-3 1 0,13 89 0,3 9 57,25 33 579,-60-196-702,11 33 246,-11-32-205,1 1 1,0-1-1,0 0 0,1 0 0,-1 0 0,0 0 0,1 0 0,-1 0 0,1-1 0,0 1 0,-1 0 1,3 1-1,-2-4 19,-1 0 1,1 1-1,-1-1 0,0 0 1,1 0-1,-1 0 1,0 0-1,2-3 1,0 2-5,2-3-9,-1 1 0,0-1 0,-1 1 0,1-1 0,-1 0 0,0 0 0,0 0-1,0-1 1,2-9 0,15-54 224,-16 54-265,9-41 4,15-61 99,55-144-1,-67 220-144,1-3-96,26-47 0,-39 84 89,7-13-118,-1 1-1,9-26 1,11-41-5836,-23 72 3969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8:54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73 117 1728,'-10'0'3952,"-4"-4"597,12 4-4326,1-1 0,-1 0 1,0 1-1,0-1 0,1 0 0,-1 0 0,1 0 1,-1-1-1,1 1 0,-1 0 0,-1-2 0,-5-5 891,7 7-1040,1 1 0,-1-1 0,1 1 1,0-1-1,-1 1 0,1-1 0,0 1 0,-1-1 0,1 0 1,0 1-1,0-1 0,0 1 0,-1-1 0,1 0 0,0 1 1,0-1-1,0 0 0,0 1 0,0-1 0,0 0 0,0 1 0,0-1 1,1 1-1,-1-1 0,0 0 0,0 1 0,1-2 0,0-8 596,0 9-641,0 0 0,-1 0 0,1 0 0,0 0 1,0 0-1,0 0 0,0 0 0,0 0 0,0 0 0,0 1 0,0-1 0,1 0 0,-1 1 0,0-1 0,2 0 0,25-11 88,0 3-108,1 1 0,57-9-1,-64 15-43,1 1-1,25 2 0,-7 0 373,-41-1-326,1 0 1,-1 0-1,1 0 0,-1 0 1,1 0-1,0 0 1,-1 0-1,1 0 1,-1 0-1,1 0 0,-1 1 1,1-1-1,-1 0 1,1 0-1,-1 1 1,1-1-1,-1 0 0,0 1 1,1-1-1,-1 0 1,1 1-1,-1-1 0,0 1 1,1-1-1,0 1 1,-1 0 5,0 1 0,1-1 0,-1 0 0,0 0 0,0 0 0,0 0 0,0 1 0,0-1 1,0 0-1,0 0 0,-1 2 0,0 4 59,-1-1-1,-1 0 1,-3 8 0,1-5-24,0 0 0,0-1 0,-1 0 0,0 0 0,0 0 0,-10 8 0,-48 37 220,23-21 15,9-6-93,-38 24 1,-7 2 845,71-50-569,3 0-127,4-1 100,7-2-250,0 0 1,14-3 0,18-3 31,9 3-92,23-2-497,82 4 0,-113 3-2492,-27-1 29,1 0 0,23 4 0,-10 4-784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9:24.0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293 247 1984,'1'-7'291,"2"0"-1,-1 1 1,5-9 0,-6 14-183,-1 0 0,1 0 0,0 0 0,0 0 0,-1 0 0,1 1 1,0-1-1,0 0 0,0 1 0,-1-1 0,3-1 0,-2 2-2,-1 0 0,0 0 0,1 0 0,-1-1 0,1 1 0,-1 0-1,0 0 1,1-1 0,-1 1 0,0 0 0,1 0 0,-1-1 0,0 1 0,0-1-1,1 1 1,-1 0 0,0-1 0,0 1 0,0-1 0,1 1 0,-1 0-1,0-1 1,0 1 0,0-1 0,0 1 0,0-1 0,0 1 0,0-1-1,-1 14 201,-1 0-1,0 0 0,-1-1 1,0 1-1,-8 17 0,0 4 39,0 2-10,4-7 123,-23 53 0,-18 28 429,-42 149-1,78-217-633,-1-1 0,-3-1 0,-23 44 0,27-57-115,11-23-80,0 0 0,-1 0-1,0 0 1,-4 7 0,24-52 2338,36-106-1990,-35 93-442,2 1-1,34-63 1,1 21-12,-17 29 31,45-99 0,-64 118 40,5-16-350,60-107-1,-80 162 289,0 1 0,0 0 0,1 0-1,0 0 1,0 0 0,0 1 0,13-9 0,-16 13 26,0 0 0,-1 1 1,1-1-1,0 1 0,0 0 1,0 0-1,0 0 0,0 0 1,0 0-1,0 1 0,1-1 1,-1 1-1,0 0 0,0 0 0,0 0 1,0 0-1,1 1 0,-1-1 1,0 1-1,0 0 0,0 0 1,0 0-1,0 0 0,0 0 1,3 3-1,-1 0 8,0-1 1,-1 1-1,0 0 0,1 1 1,-2-1-1,1 1 1,0 0-1,-1-1 0,0 2 1,0-1-1,-1 0 1,1 1-1,-1-1 0,0 1 1,1 6-1,1 5 1,-1 0-1,0 0 1,-2 0-1,1 18 1,-3-17 18,0-1 0,-2 1 0,0 0 0,0-1 0,-2 0 0,-12 32 0,4-20 113,-1-1 0,-36 52 0,40-66-54,0-1 0,-1-1 0,0 0 1,-1-1-1,-16 13 0,19-17 20,-1 0 0,0-1 0,-1 0-1,1-1 1,-1 0 0,0-1 0,-23 7 0,-1-10-54,28-1-123,0 0 0,0 0 0,-10 2 0,16-2 67,-1 0 1,1 0 0,-1 1 0,1-1 0,0 1 0,-1-1 0,1 1 0,0 0 0,-1 0 0,1 0-1,0-1 1,0 1 0,0 0 0,-1 0 0,1 0 0,0 1 0,0-1 0,1 0 0,-1 0 0,-1 2 0,-2 7-9,0 1 1,1-1 0,0 1-1,1 0 1,0 0 0,-1 18-1,5 71 136,0-38 70,-2-47-156,1 1 0,1-1 0,5 23 0,-5-30 72,0 0-1,0 0 0,1-1 1,0 1-1,1-1 0,0 0 0,0 0 1,7 8-1,-9-13-40,1 1 1,0-1-1,-1 0 1,1 0-1,0 0 0,0 0 1,0 0-1,1-1 0,-1 1 1,0-1-1,0 0 0,1 0 1,-1 0-1,1-1 1,-1 1-1,1-1 0,-1 0 1,1 0-1,-1 0 0,1 0 1,-1-1-1,1 1 0,5-3 1,3 0-15,-1 0-1,0-1 1,0-1 0,0 0 0,16-10-1,22-17 81,-2-1 0,68-63 0,-97 79-179,1 1 1,1 1-1,0 1 0,1 0 0,39-18 0,-56 31 41,0-1 0,0 1 0,0 0-1,0 1 1,0-1 0,0 1 0,0-1-1,0 1 1,0 0 0,0 1 0,0-1-1,1 1 1,-1 0 0,0 0 0,0 0-1,-1 0 1,1 1 0,0-1 0,0 1 0,-1 0-1,1 0 1,4 5 0,-5-5 21,0 0 0,0 1 0,0-1 0,0 1 0,-1 0 1,1 0-1,-1 0 0,0 0 0,0 1 0,0-1 0,0 1 0,-1-1 1,1 1-1,-1-1 0,0 1 0,0 0 0,0-1 0,-1 1 0,1 0 0,-1 0 1,0 0-1,0 0 0,0 0 0,-1 5 0,0-9 5,1 1 0,-1-1 0,1 1 0,0-1 0,-1 1 0,1-1 0,-1 1 0,1-1 1,-1 1-1,1-1 0,-1 0 0,0 1 0,1-1 0,-1 0 0,1 0 0,-1 1 0,0-1 0,1 0 0,-1 0 0,0 0 0,1 0 0,-1 1 0,0-1 0,1 0 0,-1 0 0,0-1 0,1 1 1,-1 0-1,0 0 0,1 0 0,-1 0 0,0-1 0,0 1 0,-34-11-19,18 5 5,6 4-5,0 0 0,0 0-1,-17 1 1,23 1-18,0 1-1,-1 0 1,1 0 0,0 0-1,0 1 1,0-1-1,0 1 1,1 1 0,-8 3-1,-4 4-60,0 1 0,-28 24-1,37-29 54,1 1 0,-1-1 0,2 1 0,-1 1 0,1-1 0,0 1 0,0 0 0,-3 10 0,5-11 86,0 1-1,0 0 1,1 0-1,1 0 1,-2 9-1,3-15-38,0-1 1,0 0-1,0 0 0,0 1 0,0-1 1,0 0-1,0 0 0,0 1 0,1-1 0,-1 0 1,1 0-1,-1 0 0,1 0 0,-1 1 0,1-1 1,-1 0-1,1 0 0,0 0 0,0 0 0,-1 0 1,1-1-1,0 1 0,0 0 0,0 0 1,0 0-1,0-1 0,0 1 0,0 0 0,1-1 1,-1 1-1,0-1 0,0 0 0,0 1 0,0-1 1,1 0-1,-1 0 0,0 0 0,0 1 0,1-1 1,-1-1-1,2 1 0,1 0 31,-1 0 1,1-1-1,0 1 0,0-1 1,0 0-1,-1 0 0,1-1 1,0 1-1,-1-1 0,1 0 1,-1 1-1,0-2 0,1 1 1,-1 0-1,0-1 0,0 1 0,-1-1 1,1 0-1,2-3 0,4-7-6,0 0-1,-1 0 1,9-23-1,1 0-308,-9 25-173,-5 20-14,1 8 342,-3-11 117,1 0 1,0-1 0,0 1 0,0-1-1,1 1 1,0-1 0,0 0-1,0-1 1,1 1 0,0-1 0,0 0-1,0 0 1,0 0 0,0-1-1,1 0 1,0 0 0,7 3-1,-9-5 40,0 1 0,0-1 0,0-1 0,0 1 0,0 0-1,0-1 1,0 0 0,0 0 0,0 0 0,0-1 0,0 1-1,6-2 1,-5 0 3,1 1 1,-1-1-1,0 0 0,0 0 1,0-1-1,0 1 0,0-1 0,8-6 1,-1-4 6,1-1-1,-2 0 1,0-1 0,-1 0 0,0-1 0,7-17 0,9-12 3,-4 8-58,75-119 23,-47 85-37,54-107 1,-84 138-15,-2-1 0,-2-1 1,-1 0-1,13-67 0,-28 107 25,5-26-232,4-51 0,-9 77 195,0 0 0,0 0 0,0 0 0,0-1-1,-1 1 1,1 0 0,-2-3 0,2 5 29,0 0 0,0-1 0,-1 1 0,1-1 0,0 1 0,0 0 0,-1-1 0,1 1 0,0 0 0,-1-1 0,1 1 0,0 0 0,-1 0 1,1 0-1,-1-1 0,1 1 0,0 0 0,-1 0 0,1 0 0,-1 0 0,1-1 0,0 1 0,-1 0 0,1 0 0,-1 0 0,1 0 0,-1 0 0,1 0 0,-1 0 0,1 0 0,0 1 0,-1-1 0,1 0 0,-1 0 0,1 0 1,0 0-1,-1 0 0,1 1 0,-1-1 0,1 0 0,0 0 0,-1 1 0,-4 2-42,0 1 0,1-1 0,-1 1 0,1 0 0,0 0 0,0 1 1,0-1-1,-4 9 0,-25 45 35,29-49 12,-18 36-45,3 1-1,2 0 0,1 2 0,3 0 1,-12 82-1,23-91 115,1 0 1,2 1 0,2-1-1,14 73 1,-14-95-30,1 0 1,1-1-1,0 1 1,2-1-1,-1-1 1,17 28-1,-19-37 23,0 0 0,0-1 0,1 1 0,0-1-1,0 0 1,0 0 0,0-1 0,1 0 0,-1 0 0,1 0-1,0-1 1,1 1 0,-1-1 0,0-1 0,1 1-1,0-1 1,-1 0 0,1-1 0,10 1 0,-9-1 6,1-1 0,-1 0-1,0-1 1,1 0 0,-1 0 0,13-4 0,-15 3-21,-1 0 1,0 0-1,1 0 1,-1-1 0,0 0-1,0 0 1,0 0-1,-1-1 1,1 1-1,7-9 1,-4 1-23,0 1 0,-1-1 1,-1-1-1,0 1 1,0-1-1,-1 0 0,-1 0 1,0-1-1,0 1 0,-1-1 1,-1 0-1,1-15 0,-3 24-63,0 1-1,-1-1 0,1 1 0,-1-1 0,0 1 1,0-1-1,0 1 0,0 0 0,-1-1 1,-3-5-1,5 8 35,-1 0 0,0 0 1,1 0-1,-1 1 0,0-1 0,0 0 1,0 0-1,0 1 0,1-1 0,-1 1 1,0-1-1,0 0 0,0 1 0,0 0 1,0-1-1,-1 1 0,1 0 0,0-1 1,0 1-1,0 0 0,0 0 1,0 0-1,0 0 0,0 0 0,0 0 1,-1 0-1,1 1 0,0-1 0,0 0 1,0 1-1,0-1 0,0 0 0,0 1 1,0-1-1,0 1 0,0 0 0,0-1 1,1 1-1,-1 0 0,-1 1 0,-3 1-5,1 1 0,-1 1 0,1-1 0,0 1 0,0 0-1,1 0 1,-1 0 0,1 0 0,0 0 0,1 1 0,-1 0-1,1-1 1,0 1 0,0 0 0,1 0 0,0 0 0,0 0-1,0 0 1,1 7 0,0-6 58,0 0 1,1 1-1,0-1 0,0 0 0,1 1 0,0-1 1,0 0-1,1 0 0,-1 0 0,2-1 0,-1 1 1,1-1-1,0 0 0,0 1 0,9 8 0,-3-5 85,1 0-1,1 0 0,0-2 0,0 1 0,1-2 1,-1 1-1,19 6 0,-20-10-239,0 0-1,0 0 1,1-1-1,-1-1 1,1 0-1,-1 0 1,1-1-1,0-1 1,19-1-1,-15-2-1358,-11 0-748,-31 0-7206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9:24.4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88 2656,'-39'-33'7732,"59"31"-5645,-8 2-1336,412-29 2819,-100 10-8686,-256 14 3036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9:28.9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562 613 3136,'2'-1'316,"0"-1"1,0 1-1,0 0 0,0-1 0,0 0 1,0 0-1,-1 1 0,1-1 1,0 0-1,-1 0 0,1 0 1,-1-1-1,0 1 0,0 0 1,1-3-1,-2 3-201,0 1 0,0-1 0,0 0 0,0 1 0,0-1 0,-1 0 0,1 1 1,-1-1-1,1 1 0,-1-1 0,0 1 0,1-1 0,-1 1 0,0-1 0,0 1 0,0-1 0,0 1 0,0 0 0,0 0 1,-1 0-1,1 0 0,0 0 0,0 0 0,-1 0 0,-1-1 0,-8-5-52,1 0 1,-1 0-1,-1 1 0,1 1 0,-1 0 1,0 1-1,0 0 0,-1 1 0,1 0 1,-1 1-1,1 0 0,-1 1 0,0 1 1,1 0-1,-1 0 0,0 1 0,1 1 1,-1 0-1,1 1 0,-1 0 1,1 1-1,0 1 0,0-1 0,1 2 1,-1 0-1,1 0 0,1 1 0,-18 14 1,17-12 24,1 0 0,-1 1 0,2 0 0,-18 23 0,25-31-51,0 1-1,0 0 1,1 0-1,-1 0 1,1 0-1,0 0 1,0 1-1,0-1 0,0 0 1,0 0-1,1 1 1,-1-1-1,1 0 1,0 1-1,0-1 1,1 1-1,-1-1 0,0 0 1,1 1-1,0-1 1,0 0-1,0 0 1,0 1-1,1-1 1,-1 0-1,1 0 0,2 3 1,0-1 42,0-1 0,0 1-1,1-1 1,-1 0 0,1 0 0,0-1 0,0 1 0,1-1 0,-1 0-1,0-1 1,1 1 0,0-1 0,0 0 0,0 0 0,0-1 0,0 0-1,0 0 1,0 0 0,0-1 0,0 0 0,0 0 0,0-1 0,0 1-1,0-1 1,0-1 0,0 1 0,8-4 0,-21 6-253,0 1 0,-1 0 0,1 0 0,-8 4 1,-9 7 118,0 0 0,1 2 0,1 1 1,-28 25-1,38-30 96,0 2 0,0 0 0,1 0 0,0 1 0,2 0 0,-1 1 0,2 0 0,-8 17 1,14-25 3,0-1 1,0 1 0,1-1 0,0 1-1,0 0 1,0-1 0,1 1 0,0 0-1,1-1 1,-1 1 0,1 0 0,0 0-1,1-1 1,0 1 0,0-1 0,0 0-1,5 8 1,-4-7 10,1-1-1,0 1 1,0-1-1,0 0 1,1-1-1,0 1 1,0-1-1,1 0 1,-1 0-1,1-1 1,0 1-1,0-1 1,1 0-1,-1-1 1,12 5-1,-12-7 18,0 1 0,1-1 0,-1-1 0,0 1 0,0-1 0,1 0-1,-1-1 1,0 1 0,0-1 0,0 0 0,8-3 0,10-3 60,32-15 0,-47 18-127,417-214 159,-390 198-167,117-75-22,-44 22-227,-91 60-112,-77 41-458,28-9 742,1 1 0,1 2 0,1 1 0,-50 53 0,72-69 69,0 0 0,0 0 0,1 1 0,0 0 0,1 0-1,-7 16 1,10-22 30,0 1-1,0-1 1,0 0-1,1 1 1,-1-1-1,1 1 1,0-1-1,0 0 1,0 1-1,0-1 1,0 1-1,0-1 1,1 1-1,-1-1 1,1 0-1,-1 1 1,1-1-1,0 0 1,0 1-1,0-1 1,0 0-1,1 0 1,-1 0-1,1 0 1,-1 0-1,1 0 1,-1-1-1,1 1 1,0 0-1,3 1 1,-2-1 15,0 0 1,0-1 0,0 0-1,0 0 1,0 0 0,0 0-1,0 0 1,0-1 0,1 1-1,-1-1 1,0 0 0,0 0-1,1 0 1,-1 0-1,0-1 1,0 1 0,6-2-1,-4 0-2,1 0 0,-1 0 0,0-1 0,0 1-1,0-1 1,-1 0 0,1 0 0,-1 0 0,1-1 0,3-4-1,11-15-4,-1 0 0,-2 0 0,23-44 0,-26 43-438,-9 17-52,-8 16 108,-4 8 176,-8 23 1,1-1 89,2-7 61,-6 13 19,-27 49 0,-61 59-34,73-109 82,-50 86 0,81-126 32,1 0 0,0 1 1,0-1-1,0 1 0,1-1 1,0 1-1,-1 0 0,0 7 0,2-12-53,0 0-1,0 1 0,0-1 0,0 0 1,0 1-1,0-1 0,0 1 0,0-1 1,0 0-1,0 1 0,0-1 0,0 1 1,0-1-1,0 0 0,0 1 0,0-1 1,0 0-1,1 1 0,-1-1 0,0 1 0,0-1 1,0 0-1,1 1 0,-1-1 0,0 0 1,0 0-1,1 1 0,-1-1 0,0 0 1,0 0-1,1 1 0,-1-1 0,0 0 1,1 0-1,-1 0 0,1 1 0,-1-1 1,0 0-1,1 0 0,-1 0 0,0 0 1,1 0-1,-1 0 0,1 0 0,-1 0 0,0 0 1,1 0-1,0 0 0,17-10 369,-15 8-265,118-86 294,-74 52-358,18-15-132,26-40 176,-44 42-161,205-229 64,-220 236 58,70-80-686,-95 117 116,-11 13 115,-4 8 219,-61 193-216,62-183 430,-5 34 1,11-51-3,0 0-1,1 0 1,0-1 0,0 1 0,0 0 0,2 0-1,-1 0 1,3 8 0,-4-15-1,1 0 0,-1-1 0,1 1 1,0-1-1,-1 1 0,1-1 0,0 0 0,0 1 1,0-1-1,0 0 0,0 1 0,0-1 0,1 0 1,-1 0-1,0 0 0,0 0 0,1 0 0,-1 0 1,1 0-1,-1-1 0,1 1 0,-1 0 0,1-1 1,-1 1-1,1-1 0,0 0 0,-1 1 1,1-1-1,0 0 0,2 0 0,1-1 8,-1 0-1,0 0 1,0 0-1,0 0 1,0 0-1,0-1 1,-1 0-1,1 0 1,0 0 0,5-4-1,2-3 12,-1 0 0,0-1 0,-1 0 0,0 0 0,-1-1 0,8-13 0,38-74-65,-42 75-36,6-12-104,1 2 1,34-46-1,-45 73-449,-7 6 587,-1 0 0,0 0 1,0 0-1,0 0 0,1 0 0,-1 0 0,0 1 0,0-1 1,0 0-1,0 0 0,0 0 0,1 0 0,-1 1 0,0-1 1,0 0-1,0 0 0,0 0 0,0 0 0,0 1 0,0-1 1,0 0-1,0 0 0,0 1 0,0-1 0,0 0 0,0 0 1,0 0-1,0 1 0,-1 21-154,1-19 106,-3 31-30,-4 34 208,-5 14-30,11-70-10,1 0 0,0 0 0,0 0 1,5 22-1,-4-32-59,-1 0 0,1 0 0,-1-1-1,1 1 1,0 0 0,-1-1 0,1 1 0,0-1 0,0 1 0,0-1 0,0 1 0,1-1 0,-1 0 0,0 1 0,1-1 0,-1 0 0,1 0 0,-1 0 0,1 0-1,-1 0 1,1 0 0,0-1 0,-1 1 0,1 0 0,0-1 0,-1 0 0,1 1 0,0-1 0,0 0 0,0 0 0,0 0 0,3 0 0,5-1 14,0 0 0,0-1 0,0-1-1,16-5 1,-25 8-36,42-16 60,-1-2 0,0-1 1,-2-3-1,57-39 0,139-126-67,-222 175-48,-10 10-3,-1-1-1,0 1 0,0-1 0,0 0 1,0 0-1,0 0 0,4-7 0,-11 16-83,0 0-1,-1-1 1,-5 6-1,-14 16 62,-8 14 79,3 1-1,-47 88 1,71-121 50,2 0 0,-1 1 0,-2 9 0,6-16-26,-1 0 1,1-1-1,-1 1 1,1 0 0,0 0-1,0 0 1,0-1 0,0 1-1,1 0 1,-1 0-1,1-1 1,-1 1 0,1 0-1,2 4 1,-2-6-4,0 0 1,-1 0-1,1 0 1,0 0 0,0 0-1,0 0 1,0 0-1,0 0 1,0-1-1,0 1 1,0 0 0,0 0-1,0-1 1,0 1-1,0-1 1,1 1-1,-1-1 1,0 0 0,0 1-1,1-1 1,-1 0-1,0 0 1,0 0 0,1 0-1,-1 0 1,0 0-1,0 0 1,1 0-1,-1-1 1,0 1 0,0 0-1,1-1 1,-1 1-1,0-1 1,2-1-1,2 0 22,0-1 1,0 0-1,0-1 0,0 1 0,-1-1 0,5-5 0,2-3 6,-1 0 0,0-1-1,-1 0 1,11-23 0,23-60-57,-33 71-74,4-15-400,-21 51-119,-4 13 424,-1 12 159,3 1-1,-7 44 1,15-73 36,0-1 0,1 1 0,-1-1-1,2 9 1,-1-14 6,0 0 0,1 0 1,-1 1-1,0-1 0,1 0 0,0 0 0,0 0 0,0 0 0,0 0 0,0 0 0,0 0 0,0 0 0,0 0 0,1 0 0,-1-1 1,1 1-1,-1 0 0,3 1 0,-3-3-5,1 1 0,-1-1 0,0 1 0,1-1 0,-1 1 1,1-1-1,-1 1 0,0-1 0,1 0 0,-1 0 0,1 0 0,-1 0 1,1 0-1,-1 0 0,1 0 0,-1-1 0,0 1 0,1-1 0,-1 1 0,1-1 1,-1 1-1,0-1 0,3-1 0,3-2 34,0-1 1,0 1-1,6-7 0,-7 5-84,99-88 296,-39 33-177,23-16-14,59-54-67,-125 107-30,-1-1 0,-1-1 0,-1-2 0,-1 1 0,15-33 0,63-153-132,-71 150 114,-13 35-4,73-183-288,-84 208 288,-1-1 0,1 0 0,-1 0 0,0 1 0,0-1 0,0 0 0,0 0 0,-1 0 0,0 0 0,1 0 0,-2 0 0,1 0 0,0 0 0,-1 0 0,-1-7 0,2 10 37,-1 1-1,1-1 1,0 1-1,-1-1 0,1 1 1,0 0-1,-1-1 0,1 1 1,0 0-1,-1-1 1,1 1-1,0 0 0,-1-1 1,1 1-1,-1 0 0,1 0 1,-1-1-1,1 1 0,-1 0 1,1 0-1,-1 0 1,1 0-1,-1 0 0,1-1 1,-1 1-1,1 0 0,-1 0 1,1 0-1,-1 0 1,1 1-1,-1-1 0,1 0 1,-1 0-1,1 0 0,-1 0 1,1 1-1,-1-1 1,1 0-1,-1 1 0,-18 11-83,13-6 79,1 0-1,0 1 0,0 0 0,0-1 0,-6 15 0,5-7-6,0 1 1,1 0-1,-5 29 0,6-29 7,-70 363 198,68-345-150,-21 139-19,23-133 125,1 0 0,5 57-1,-2-94-140,4 26 350,-4-28-332,0 1 0,0-1 0,0 1 0,0-1 0,1 1 0,-1 0 0,0-1 0,0 1 0,1-1 0,-1 1 0,0-1 0,0 1 0,1-1 0,-1 1 0,1-1 0,-1 0 0,0 1 0,1-1 0,-1 1 0,1-1 0,-1 0 0,1 1 0,-1-1 0,1 0 0,-1 0 0,1 1 0,-1-1 0,1 0 0,-1 0 0,1 0 0,0 0 0,-1 0 0,1 0 0,-1 0 0,1 0 0,0 0 0,-1 0 0,1 0 0,0 0 0,3-2 34,0 0 0,0 0 0,0 0 0,-1-1 0,1 0 0,-1 1 0,1-1 0,4-6 0,25-33 135,-14 15-110,0 6-189,0 0 1,1 1-1,1 1 0,0 1 1,40-25-1,-61 50 2,-1 1 0,1 0 0,-2-1 0,-2 10 0,-2 9 134,-6 50-1,11-67-6,1 0-1,0-1 1,0 1-1,1 0 1,0 0-1,0-1 0,1 1 1,0 0-1,6 13 1,-6-18 7,0 0 0,1 0-1,-1-1 1,1 1 0,0-1 0,0 1 0,0-1 0,0 0 0,0 0 0,1 0 0,0 0 0,-1-1 0,1 0-1,0 1 1,0-1 0,0-1 0,0 1 0,1-1 0,-1 1 0,0-1 0,1 0 0,-1-1 0,1 1 0,7-1-1,2 0 21,1-1-1,-1-1 1,0 0-1,0-1 0,0-1 1,18-6-1,-8 0-29,0-1-1,-1-1 1,-1-1 0,0-1-1,-1-1 1,0-1 0,-2 0-1,1-2 1,-2 0 0,29-38-1,-37 38-271,-10 18 256,0 0-1,0 0 1,0 0 0,0 0-1,0-1 1,0 1 0,0 0-1,0 0 1,0 0-1,0 0 1,0 0 0,0 0-1,0 0 1,0-1 0,0 1-1,0 0 1,0 0-1,0 0 1,0 0 0,0 0-1,0 0 1,0 0 0,0-1-1,0 1 1,0 0 0,0 0-1,0 0 1,0 0-1,0 0 1,0 0 0,0 0-1,0 0 1,-1 0 0,1-1-1,0 1 1,0 0 0,0 0-1,0 0 1,0 0-1,0 0 1,-1 0 0,-8 5-234,2 0 224,0 0-1,0 0 1,1 1-1,0 0 1,0 0-1,0 1 1,1 0-1,0 0 1,1 0-1,-1 1 1,1-1-1,1 1 1,-1 0-1,1 0 1,1 0-1,0 0 1,0 1-1,0-1 1,1 1-1,0 12 1,1-9 76,0 0 1,4 20 0,-4-29-44,1 0 1,0 0 0,0 0-1,0 0 1,0 0-1,0 0 1,0 0 0,1-1-1,0 1 1,-1 0-1,1-1 1,0 1 0,0-1-1,0 0 1,1 0-1,2 3 1,-4-5-1,1 1-1,-1 0 1,1-1-1,-1 1 1,1-1-1,-1 1 1,1-1-1,-1 0 1,1 1-1,-1-1 1,1 0-1,0 0 1,-1 0-1,1 0 1,-1 0-1,1-1 1,0 1-1,-1 0 1,1-1-1,-1 1 1,1-1-1,-1 0 1,1 1-1,-1-1 1,0 0-1,1 0 1,-1 0-1,0 0 1,0 0-1,0 0 1,0 0-1,1-1 1,0 0-1,4-7 53,0 1-1,0-1 0,9-17 0,-13 22-45,1-2-10,9-16 23,-1 0 0,10-31 0,-19 47-66,0 1 0,-1-1 0,0 1 0,0-1 0,0 1 0,-1-1 0,1 0 0,-1 1 0,-1-1 0,1 0 0,-1 1 0,0-1 0,0 1 0,-1-1 0,1 1 0,-4-6 0,3 7 10,-1 0-1,0 0 1,-1 1-1,1-1 1,-1 1-1,0 0 1,1 0-1,-1 0 1,0 1-1,-9-5 1,3 1 14,12 5 14,-1-1 0,1 1-1,0 0 1,0 0 0,-1-1-1,1 1 1,4-1 0,16-6 3,37-9 1,-47 14-12,28-4-23,-1 0-1,1 3 0,55 1 1,-94 3 19,60 2-29,-55-1 28,1-1-1,-1 2 1,1-1 0,-1 1 0,0 0 0,11 5 0,-15-6-5,0 0 1,0 1-1,0-1 1,-1 0 0,1 1-1,-1-1 1,1 1-1,-1 0 1,0-1-1,1 1 1,-1 0-1,0 0 1,0 0 0,0 0-1,0 0 1,-1 0-1,1 0 1,-1 0-1,1 0 1,-1 0 0,0 1-1,1-1 1,-1 0-1,0 0 1,-1 3-1,0 6 46,-1 0-1,0-1 0,-7 21 0,1-6 33,5-5 44,2-19-100,1-1-1,0 1 1,0-1-1,0 1 0,0 0 1,0-1-1,0 1 0,0-1 1,0 1-1,0-1 0,0 1 1,0-1-1,0 1 0,0-1 1,0 1-1,0-1 0,0 1 1,0-1-1,1 1 0,-1-1 1,0 1-1,0-1 0,1 1 1,-1-1-1,0 0 0,1 1 1,0 0-1,26-12 463,2-4-358,-1-1 0,32-24 1,-29 19-142,39-21 0,-44 33-490,-26 8 501,1 1 0,-1 0 0,1 0-1,0 0 1,-1 0 0,1 0 0,-1 0-1,1 0 1,0 0 0,-1 0 0,1 0 0,-1 0-1,1 0 1,-1 0 0,1 0 0,0 1-1,-1-1 1,1 0 0,-1 0 0,1 1 0,-1-1-1,1 0 1,-1 1 0,1-1 0,-1 1-1,1-1 1,-1 0 0,0 1 0,1-1 0,-1 1-1,0-1 1,1 1 0,-1-1 0,0 1 0,0 0-1,1 0 1,-3 21-60,1-12 71,-1 8 42,1 1 0,2-1 0,0 1 0,0-1 0,9 37 0,-8-51 23,-1 1-1,1-1 1,0 1-1,1-1 0,-1 1 1,1-1-1,0 0 0,0 0 1,0-1-1,0 1 1,6 5-1,-6-7-8,0 0-1,-1 0 1,1 0-1,0 0 1,0-1-1,0 0 1,0 1-1,0-1 1,0 0-1,1 0 1,-1-1-1,0 1 1,0 0-1,1-1 1,-1 0-1,0 0 1,1 0-1,4-1 1,3-2-7,0 0 1,0-1-1,-1 0 1,1 0-1,9-7 1,51-33 54,-51 31-63,106-78 194,-42 29-332,-49 35 98,-22 16-151,1 0-1,23-12 0,-37 23 144,0 0 0,0 0 0,0 0 1,0-1-1,0 1 0,0 0 0,1 0 0,-1 0 0,0 0 0,0 0 0,0 0 1,0 0-1,1 0 0,-1 0 0,0 0 0,0-1 0,0 1 0,1 0 1,-1 0-1,0 0 0,0 0 0,0 0 0,0 0 0,1 0 0,-1 0 1,0 0-1,0 0 0,0 1 0,1-1 0,-1 0 0,0 0 0,0 0 1,0 0-1,0 0 0,1 0 0,-1 0 0,0 0 0,0 0 0,0 1 0,0-1 1,0 0-1,1 0 0,-1 0 0,0 0 0,0 1 0,0-1 0,0 0 1,0 0-1,0 0 0,0 0 0,0 1 0,0-1 0,0 0 0,-1 10-87,0-7 52,-8 40-61,-19 49-1,4-16 109,14-39 88,-2 0 0,-2-2-1,-20 39 1,33-71-52,-1-1 0,1 1 1,-1-1-1,0 1 0,0-1 0,0 0 1,0 0-1,0 0 0,-1 0 0,1 0 1,-1 0-1,1 0 0,-6 2 0,7-4-31,0 0 0,1 0 0,-1 0 0,0-1 0,0 1 0,1 0 0,-1 0 0,0 0 0,0 0 0,1-1 0,-1 1 0,0 0 0,1-1 0,-1 1 0,0-1 0,1 1 0,-1-1 0,0 1 0,1-1 1,-1 1-1,1-1 0,-1 1 0,1-1 0,-1-1 0,0 1 15,-24-32 49,21 27-85,0 0-1,-1 0 1,1 0 0,-1 1 0,0 0-1,-11-9 1,-29-17-206,45 31 216,0 0-1,0-1 1,-1 1-1,1 0 1,0 0-1,-1 0 1,1-1-1,0 1 1,-1 0-1,1 0 1,0 0-1,-1 0 1,1 0 0,0-1-1,-1 1 1,1 0-1,-1 0 1,1 0-1,0 0 1,-1 0-1,1 0 1,0 0-1,-1 0 1,1 1-1,-1-1 1,1 0-1,0 0 1,-1 0-1,1 0 1,0 0-1,-1 1 1,1-1-1,0 0 1,-1 0-1,1 0 1,0 1-1,0-1 1,-1 0-1,1 1 1,0 0 1,-1-1-1,1 1 1,0-1 0,0 1 0,0 0 0,0-1-1,0 1 1,0-1 0,0 1 0,0 0-1,0-1 1,0 1 0,1-1 0,-1 1-1,0 0 1,0-1 0,0 1 0,1-1 0,-1 1-1,0-1 1,1 1 0,-1-1 0,1 1-1,-1-1 1,1 1 0,8 6 95,0 0-1,1-1 1,-1 0 0,1-1-1,19 8 1,-16-7-30,0-1-31,0 0 0,0-1 0,1 0 1,-1-1-1,1-1 0,0 0 1,0 0-1,0-2 0,0 0 0,0 0 1,0-1-1,0-1 0,0 0 1,-1-1-1,1-1 0,-1 0 0,0-1 1,21-10-1,0-3-156,38-14 0,2 3-3185,-7 3-4622,-49 21 5713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9:29.3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43 7712,'-5'-28'3520,"23"21"-3072,-5 3 544,1 4-640,4-4-224,5 8-96,-1-4-32,4 8 0,-2-5-1856,-3 5 1024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29:29.7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0 105 6976,'0'-28'3168,"90"11"-2752,-37 9 1728,2 5-1248,53-9-64,0 1-544,31-3-64,-4 11-128,5-5-1536,-11 8 768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0:28.4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24 365 3328,'-23'0'11013,"23"21"-10693,0 63 107,0-189 245,19 105-571,49 0 592,102-21 31,69-4-77,36 8 41,-10-1-70,-224 17-550,126-1 62,-14 2 19,-20-1 150,-33 2-151,68 3-62,-74 2 56,182-12-1,-83-9 110,30-3 74,-112 8-157,-51 5-177,62-12-1,-61 7 41,87-3-1,-126 12-11,288-15-216,-90 8 176,-73 4 117,-41 4 58,-51 1-250,-54-1 262,-14-5-225,1 0 80,0 0 1,-1 1-1,0 1 0,0 0 0,-17-2 1,-13-2-33,-8-1-74,-19-4 165,43 6-7,16 5-82,1-2 0,-1 1 0,-19-9 0,-21-8 148,39 15-162,-1-1 1,1 0-1,-16-9 0,-27-12 50,45 21-216,8 4 199,0 0-1,0 0 1,0 0 0,1 0-1,-1 0 1,0 0-1,-2-3 1,58 32 81,-32-17-68,0-2 0,47 13 0,-6-2-55,-16-5-28,-22-7 272,36 16-1,-60-24-221,0 1 0,0-1 0,-1 1 0,1-1 0,0 1 1,0 0-1,0-1 0,-1 1 0,1 0 0,0-1 0,-1 1 1,1 0-1,-1 0 0,1-1 0,-1 1 0,1 0 0,-1 0 0,0 0 1,1 0-1,-1 0 0,0 0 0,1 1 0,-1 0 13,0 0-1,-1-1 0,1 1 0,0 0 1,0 0-1,-1 0 0,1 0 0,-1 0 1,0-1-1,-1 4 0,-2 3 34,-1-1 0,0 1-1,-12 12 1,4-7 130,-17 13 1,15-13-104,-14 15 0,-17 20-193,15-17-3927,25-6-6577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46.2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329 131 1824,'8'-27'4149,"-8"19"-3658,0 1 0,-1-1 0,0 1 0,0-1 0,-4-9 0,4 14-392,0 0 0,0 1-1,0-1 1,-1 0 0,1 0-1,-1 1 1,0-1 0,0 0 0,0 1-1,0 0 1,0 0 0,0-1-1,-1 1 1,-4-3 0,4 4-50,0 0 0,0 0 0,0 0 0,0 0 0,0 0 0,-1 1 0,1-1 0,0 1 0,0 0 0,-1 0 0,1 0 0,0 0 0,-1 1 0,1-1 0,0 1 0,0 0 0,0 0 0,0 0 0,0 0 0,-4 2 0,-3 3-4,1 1 0,-1-1 0,1 2 0,0-1 0,1 1 0,-1 0 0,2 1 0,-13 17 0,-6 8 79,18-24-111,0 0 0,0 0 0,1 1 1,1 0-1,-9 20 0,-4 16 66,9-21 47,-11 35 0,17-47-177,3-12 91,1-1 0,-1 0 0,0 1 0,1-1 0,0 1 0,-1-1 0,1 1 0,0-1 0,0 1 0,-1 2 0,5-4 72,0 1 0,0-1 0,0 1 0,0 0-1,4 2 1,-5-2-88,1 0-1,-1 0 0,1 0 0,0-1 0,-1 1 0,1-1 1,-1 0-1,5 0 0,141-8-492,-137 8 422,0 1 1,-1 0 0,1 1 0,0 0 0,0 1 0,-1 0 0,1 1 0,-1 0-1,19 10 1,-23-10 42,0 1 0,0 0 0,0 0 0,-1 0 0,1 1 0,-1 0 0,-1 0 0,1 1 0,-1 0-1,0 0 1,-1 0 0,0 0 0,0 0 0,5 15 0,-3-5 85,-2 0 0,0 0 0,2 22 0,-5-29-10,0 0 0,-1 0-1,0 0 1,-1 0 0,0 0 0,-1 0 0,-3 11 0,4-17-26,-1 0 1,0 0 0,0 0 0,0-1 0,0 1 0,-1-1 0,0 1-1,1-1 1,-1 0 0,0 0 0,-1 0 0,1 0 0,-1 0-1,1-1 1,-1 0 0,0 1 0,0-1 0,-6 2 0,2-1 21,-1 0 1,0-1 0,1 0 0,-1-1 0,0 0-1,0 0 1,-18-1 0,-18-4 69,1-2 0,-50-13 0,87 17-637,0-1 0,0 0 1,1 0-1,-1-1 1,-7-5-1,31-12-8342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0:30.7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176 87 3328,'5'-9'4400,"-15"13"-2182,3 3-2026,1 1-1,0-1 1,0 1-1,1 0 0,0 1 1,0-1-1,1 1 1,-6 14-1,-8 30 373,2 0 0,-17 98 0,-1 118 313,30-223-753,1 10 117,0 7 452,-1-43 206,2-29-142,4-32-339,13-12-378,-4 15-59,9-29-61,18-85 331,-28 72-250,-3 0 0,-4 0 0,-4 0 0,-12-93 0,9 155 14,3 9-365,10 24 259,8 19 241,-2 1 0,-2 0-1,17 71 1,3 6 56,61 124 173,-72-191-75,54 82 0,-69-115-117,1 0 980,6-15-697,-11 0-420,-1 1 0,1-1 0,0 0 0,-1 0 0,1 0 0,-1 0 0,3-6 0,14-26 170,-17 31-174,10-24 2,0 0 0,12-46 0,7-62-97,-13 49 173,-5 33-307,38-141-178,-45 178-177,-5 12-440,1 0 1,-1 0 0,1 0 0,0 1 0,0-1-1,1 1 1,0-1 0,4-5 0,1 6-548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0:31.2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41 3808,'1'-3'449,"0"0"0,1 0 0,0 0 0,-1 0 0,1 0 0,1 1 0,-1-1 0,0 1 0,1-1 0,-1 1 0,1 0 1,-1 0-1,1 0 0,3-2 0,-10 19 5115,0 24-5401,4-35 243,-28 280 1769,18-192-2110,10-69-3419,24-48-7025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0:34.4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89 70 3232,'-18'-11'6208,"-1"3"-2784,16 7-3088,-1-1 1,1 1-1,0 0 1,-1 0-1,1 0 1,0 0 0,-1 0-1,-6 0 1,-5-1 1636,38-2-864,121-9 203,154-9-826,-243 23-115,-22 0-1846,-12-1-3106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0:34.7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5 4480,'-18'-5'9146,"27"6"-7087,10 2-1357,-1-1 1,1-1-1,0 0 1,19-3-1,7 1-150,-26 1-312,33 0 128,64 8 0,-76-3-1163,51 2 0,-73-7-165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0:36.0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85 156 5056,'-1'-2'4432,"-1"5"-3326,-1 10-847,1 6 494,1 22-1,0 5-108,-14 122 903,10-107-816,-2 1-1,-20 77 1,9-74 277,16-60-114,2-11-364,2-12-354,-2 1-248,5-114-54,9-31 164,-10 106-10,18-127-302,-17 151 267,12-47 318,-13 64-255,0 0-1,-1 0 1,-1 0-1,0-16 1,6 48-211,-4-2 151,0 1 0,1 28 0,0-1 32,14 87 243,30 139-41,-45-253-221,1-2-1,0 1 0,9 16 0,-10-25 10,-1 0 0,1 0 0,0 0 0,0-1 0,1 1 0,0-1 1,0 0-1,0-1 0,8 6 0,-1-1 0,9 5 288,-20-13-244,0-1 0,0 1 0,0-1 1,0 1-1,1-1 0,-1 0 0,0 0 0,0 1 1,1-1-1,-1 0 0,0 0 0,0 0 0,1-1 0,-1 1 1,0 0-1,3-1 0,-2-1-43,1 1 0,0-1 0,0 0 0,-1 0 0,1 0 0,-1 0 0,0 0 0,0 0 0,0-1 0,0 1 0,0-1 0,0 0 0,0 1 0,-1-1 0,0 0 0,1 0 0,0-4 0,3-11 38,0 1 0,2-18 0,-5 24-26,10-57 245,-3 12-272,3 0 0,26-77 0,-1 46-189,-29 73-87,0 0-1,0 1 1,1 0 0,12-13-1,-20 25 120,0 0 1,1-1-1,0 1 0,-1 0 0,1 0 0,-1 0 0,1 0 0,3-1 0,4 1-2130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0:36.5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9 4224,'10'-8'10266,"-10"9"-10125,0 0 0,0-1 0,0 1 0,0 0 0,0 0 0,0 0 0,0 0 0,-1-1-1,1 1 1,0 0 0,0 0 0,-1 0 0,1-1 0,0 1 0,-1 0 0,0 0 0,-1 6 327,-2 46 929,-26 121 27,27-138-1312,3-29-279,0 0 0,-1 0 0,0 0 0,0 0 0,-4 13 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0:37.3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1 4224,'-11'1'6861,"10"0"-6671,-12 15 292,7-8 326,-2 2-511,1 1 1,0 0-1,1 0 1,0 0-1,1 1 1,0 0-1,1 0 0,0 0 1,1 0-1,-3 25 1,4-28-164,1 0-1,1 0 1,0 0 0,0-1 0,1 1 0,0 0-1,1 0 1,0 0 0,0-1 0,0 1 0,1-1-1,1 0 1,-1 1 0,2-2 0,-1 1 0,10 13-1,-12-18-60,1-1 0,-1 1 0,1-1 0,0 1-1,-1-1 1,1 0 0,0 0 0,0 0 0,1-1 0,-1 1-1,0-1 1,1 1 0,-1-1 0,0 0 0,1 0-1,-1-1 1,1 1 0,0-1 0,-1 0 0,1 0-1,-1 0 1,1 0 0,-1-1 0,1 1 0,-1-1-1,1 0 1,-1 0 0,4-1 0,0-1-13,-1 0 0,0-1 1,0 1-1,0-1 0,-1 0 0,1-1 0,-1 1 1,0-1-1,0 0 0,-1 0 0,1-1 1,-1 1-1,4-9 0,-1 2-97,-1 0-1,-1-1 1,0 0 0,-1 0 0,0 0-1,-1-1 1,0 1 0,0-19-1,-2 26-7,-1 1-1,0-1 0,0 0 0,-1 1 1,0-1-1,0 1 0,0-1 0,-1 1 0,1 0 1,-1-1-1,0 1 0,-1 0 0,0 0 0,1 0 1,-1 1-1,-1-1 0,1 1 0,-1 0 0,0-1 1,0 2-1,0-1 0,0 0 0,-8-4 0,6 4-130,0 1-1,0 1 1,0-1-1,0 1 1,0 0-1,0 0 0,-1 1 1,1-1-1,-7 1 1,9 1-208,0 0 0,0 0 0,0 0 0,1 1 0,-1-1 0,0 1 0,0 0 0,1 0 0,-1 0 0,1 1 0,-1-1 0,1 1 0,-1 0 0,1 0 0,0 0 0,0 0 0,-5 5 0,-2 5-1290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0:38.3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30 286 5312,'5'1'7421,"7"2"-3543,2 1-3530,0-2 0,0 1 0,1-2 0,18 0 0,-22-2-143,0 0-1,0-1 0,-1-1 0,15-4 1,-21 5-161,1 0 0,-1-1 0,1 1 1,-1-1-1,0 0 0,0 0 0,0-1 1,0 1-1,0-1 0,-1 0 0,5-6 0,-2 2-38,-1-1-1,0 0 0,-1 0 1,0 0-1,0 0 0,-1-1 1,0 1-1,-1-1 0,0 0 1,-1 0-1,0 0 0,0 0 1,-1 1-1,0-1 0,-1 0 1,0 0-1,0 0 0,-4-11 1,4 18-44,0 0 1,0 0-1,0 1 0,0-1 1,0 0-1,-1 1 1,0-1-1,1 1 1,-1 0-1,0-1 0,0 1 1,0 0-1,0 0 1,-1 0-1,1 0 1,0 1-1,-1-1 0,1 0 1,-1 1-1,0 0 1,0 0-1,1 0 1,-1 0-1,0 0 0,0 0 1,0 1-1,0-1 1,0 1-1,-3 0 1,0 0 71,0 1 0,0-1 0,1 1 0,-1 1 0,0-1 0,0 1 0,1 0 0,-1 0 0,1 1 0,0-1 0,-1 1 0,1 0 0,-5 5 0,-2 2 55,0 0 0,1 1 0,1 0 0,0 0 0,1 1 0,0 0 1,0 1-1,2 0 0,-10 21 0,10-19 2,1 1 0,1 1 0,1-1 0,0 1 0,1 0 0,-1 26 1,4-35-2,0-1 1,0 1 0,1 0 0,0 0-1,1-1 1,0 1 0,0 0 0,0-1 0,1 0-1,0 0 1,1 0 0,0 0 0,0 0 0,0 0-1,1-1 1,9 11 0,-6-10-12,0 0 1,0 0-1,1 0 1,-1-1-1,2-1 1,-1 1-1,1-2 0,-1 1 1,1-1-1,0-1 1,1 0-1,-1 0 1,1-1-1,-1 0 1,1-1-1,-1 0 0,1 0 1,19-3-1,67-12-1742,-33-3-3127,-42 12 3116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0:38.8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59 2912,'-87'-28'8613,"78"28"-7749,0-2 1606,13 1-1068,8-2-1017,2 2 0,-1-1 0,15 1 0,10-1 203,5-3-118,67-5 68,-88 8-567,-16 1 23,-1 1 0,1-1 1,0 1-1,0 0 0,-1 0 0,11 3 0,5-2-186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0:39.3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381 5 5568,'-1'-1'236,"0"0"-1,0 1 1,0 0 0,0-1 0,0 1-1,0 0 1,0-1 0,0 1 0,0 0-1,-1 0 1,1 0 0,0 0 0,0 0-1,0 0 1,0 0 0,0 0 0,0 1 0,-1-1-1,0 1 1,-23 11 1611,12-5-1348,-8 4-158,0 0 0,0 2 0,2 1 0,-1 0 0,2 2-1,0 0 1,1 1 0,0 0 0,1 2 0,2 0 0,0 0 0,-18 33 0,20-28-248,0 1 0,2 0 1,1 0-1,0 1 0,-7 47 1,15-67-365,0-4 119,1 0 0,-1 0 0,1 0 0,0 0 0,-1 0 0,1 1 0,0-1 0,0 0 0,1 0-1,-1 0 1,0 1 0,1-1 0,-1 0 0,1 0 0,0 0 0,-1 0 0,1 0 0,0 0 0,2 2 0,6 4-1101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47.1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0 1472,'-6'0'4600,"5"1"-4476,0 8 1873,4 21-1692,-1-18 386,10 191 1346,-10-175-1610,4 27 85,-5-30 448,-1-24-511,0-3-121,2-17 63,18-41-444,17-92-1,-37 147 7,2 0 0,-1 0 0,1 0-1,-1 0 1,1 0 0,1 1 0,-1-1-1,1 1 1,-1 0 0,1-1 0,1 1-1,-1 0 1,5-4 0,-8 8 46,1 0 0,0 0 1,-1 0-1,1-1 0,0 1 0,-1 0 1,1 0-1,0 0 0,-1 0 0,1 0 1,0 0-1,-1 0 0,1 0 0,-1 1 1,1-1-1,0 0 0,-1 0 0,1 0 1,0 1-1,-1-1 0,1 0 0,-1 1 1,1-1-1,-1 1 0,1-1 0,-1 0 1,1 1-1,-1-1 0,1 1 0,-1-1 1,0 1-1,1 0 0,-1-1 0,0 1 1,1-1-1,-1 1 0,0 1 0,11 24 126,-5-4-33,6 40 0,-4-11 481,-7-46-396,1 0 606,5-12-257,-6 6-524,21-34 309,-17 25-346,1 0 0,1 0 0,7-8 0,-9 12 20,5-7-37,1 2 1,0 0-1,0 0 1,1 1 0,0 0-1,1 1 1,15-8-1,-23 14-48,0 1-1,0 0 0,0 0 1,1 0-1,-1 0 1,6 0-1,-8 2 93,-1 0 0,0 0 0,0 0 1,0 0-1,0 0 0,0 0 0,0 1 0,0-1 0,0 1 0,0-1 1,0 1-1,0 0 0,-1 0 0,1 0 0,0 0 0,0 0 0,-1 0 0,1 0 1,0 1-1,1 1 0,2 2 108,-1 1 1,0 0 0,0 0-1,0 0 1,-1 0-1,0 1 1,0-1-1,0 1 1,3 13-1,-2 3 63,3 40 0,-3-21-54,-3 12 457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0:39.7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45 3136,'-16'-17'1029,"16"16"-952,-1 0 0,0 1 0,0-1-1,1 0 1,-1 0 0,1 0 0,-1 1 0,0-1-1,1 0 1,0 0 0,-1 0 0,1 0-1,0 0 1,-1 0 0,6-10 4375,-4 11-4237,1-1-58,0 0 1,0 1-1,0-1 1,0 1 0,0-1-1,0 1 1,1 0-1,-1 0 1,0 0 0,0 0-1,0 0 1,0 1-1,1-1 1,-1 1 0,0-1-1,0 1 1,3 1-1,35 18 889,47 39 564,-54-35-1092,-16-12-255,-1 1 0,-1 1 0,0 0-1,-1 1 1,-1 0 0,0 1 0,-1 1 0,11 21 0,-15-25-118,-1 1 1,-1 0-1,-1 0 1,0 0-1,-1 1 1,0 0-1,-1 0 1,-1 0-1,0 0 1,-1 0 0,-1 23-1,-2-13-54,2-14-69,-1 1 1,0 0-1,-1 0 0,-6 19 1,5-23-491,0 1 0,1 0 0,-2 10 0,3-12-641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0:40.1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7 4384,'7'-6'7589,"-6"6"-7344,3 10 2498,-4 18-1251,-8 110 1697,7-116-3103,1-19-154,0 1 1,0 0 0,0 0 0,0-1 0,-1 1-1,0 0 1,1-1 0,-1 1 0,-3 6-1,14-36-10038,2 5 6917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0:40.8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203 12 4736,'5'-12'5968,"-7"15"-5414,0-1 1,0 1 0,0 0-1,1 0 1,-1 0 0,-1 5-1,-67 134 2469,47-99-2649,-1 1-19,-28 61 383,47-93-588,0 0 1,2 0-1,-1 1 0,2-1 0,-1 1 0,0 24 0,3-34-114,1 1-1,-1-1 1,0 1-1,1-1 0,0 1 1,0-1-1,0 1 1,0-1-1,0 0 1,1 0-1,0 0 0,-1 1 1,1-2-1,3 5 1,-1-3 6,0 0 1,0 0 0,1 0 0,0-1-1,-1 1 1,1-1 0,0 0-1,6 2 1,7 2 17,0-1 0,1 0 0,0-2 0,21 3 0,2-1-372,1-2-1,0-2 1,-1-2-1,59-7 1,-80 1-2899,-7-1-1989,-10 6 3174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0:41.2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0 7296,'-18'5'3328,"26"4"-2912,2-6 1920,4 0-1376,22 6 1215,9-1-1247,22 0 576,1 4-864,8-4-160,-10 1-288,-6-6-192,-7 0-32,-11-3-1952,-7 0 1088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0:53.4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13277 0 1152,'-1'1'239,"1"0"-1,-1 0 1,1 0-1,-1 0 1,1 0-1,-1-1 1,1 1-1,-1 0 1,0 0-1,1-1 1,-1 1 0,-1 1-1,-10 10 634,1 4 515,1-5-1042,-1-1 0,0-1 1,-21 13-1,22-15-213,1 0-1,-1 0 1,1 1-1,0 0 1,-11 13-1,11-12-47,-3 5 211,11-13-280,0 0-1,1 0 1,-1 0 0,0 0 0,0 0-1,1 0 1,-1 0 0,0-1 0,0 1-1,0 0 1,-2 0 0,2 0-16,0 0 1,1-1-1,-1 1 1,0 0-1,0-1 1,0 1-1,0 0 1,1 0 0,-1 0-1,0 0 1,1 0-1,-2 1 1,-12 16 154,12-16-121,1 0 0,-1 0 0,0 0-1,1 0 1,-1 0 0,-1 4 0,-3 7 18,-1-1 0,-15 22-1,13-20 86,5-8-72,1 1 0,0 0 0,0 0 1,0 0-1,-1 9 0,2-8-78,0 0 1,-1 0-1,-7 13 0,4-7 31,-1-1-1,-4 19 0,-6 9 95,7-16-98,3-8 7,-1-1 0,-1 1 0,0-1-1,-19 25 1,15-26 28,-1 0 0,-1-1 0,0-1 0,0 0 0,-1-1 0,-31 17 0,7-9 0,-1-2 0,-1-1 0,-56 13 0,19 0 78,57-21-173,-1 0 0,-45 10-1,-58 0 215,-19 3-110,-101 33 194,188-42-151,-1-2-1,-109 7 1,-90 6-231,41-2 352,56-19-264,42-2 198,-67 9-197,78-2 63,-159-9 0,-142-24 17,316 18-22,-140-28 0,-61 2 206,276 32-220,-226-26-2,-259-26 48,413 46-48,-140-21 16,-83 8 634,60 0-538,126 10-44,-154-5 232,63 5-58,48 1-57,-473 1 540,343 12-793,183 0 232,-524 8 210,-132 21-374,517-24 13,87-4-48,-78 14-16,21-2 102,100-10-115,-214 39 0,183-14 157,-211 55-292,319-69 167,0 3 0,2 1 0,-52 33 0,18-8 58,-2-4 1,-2-3 0,-106 34-1,40-18-63,80-28-27,-12 9 59,50-20 45,-54 17 0,2-10 22,-138 50 54,199-64-82,0 2 0,1 0 0,0 1 0,1 2 0,1 0 0,-37 34 0,-41 60 194,1 1-94,75-90-72,0-2-1,-31 21 1,37-28-33,-27 18 107,-1-1 1,-81 35 0,49-23 29,70-36-167,0 0 1,0 1-1,0-1 1,1 2-1,-9 7 1,-8 7 344,11-13 282,11-7-600,1 0 0,0 0 0,-1 0 0,1 0 0,0 0-1,-1 0 1,1-1 0,0 1 0,0 0 0,-1 0 0,1 0 0,0-1 0,0 1 0,0 0 0,-1 0 0,1 0 0,0-1 0,0 1 0,0 0-1,-1-1 1,1 1 0,0 0 0,0 0 0,0-1 0,0 1 0,0 0 0,0-1 0,0 1 0,0 0 0,0-1 0,0 1 0,0 0 0,0-1-1,0 1 1,0 0 0,0 0 0,0-1 0,0 0 0,10-15 111,-6 12-157,6-11 150,20-19-1,-21 24-164,0 0-1,0-1 1,13-22 0,-17 26 59,0-1 1,1 1 0,-1 0-1,1 0 1,8-6 0,17-21-88,42-66 106,-67 89-47,0 0 1,0 0 0,-1 0 0,-1-1-1,0 0 1,3-13 0,-1 4-172,-3-3-125,-5 18-189,-5 14 286,1 2 131,0-1 0,0 0-1,-16 16 1,12-14 31,-99 124-247,77-91 222,14-21 74,2 0-1,-27 50 1,30-47 14,-5 13 52,9-18-36,6-16-26,1 0-1,0 1 1,0-1-1,0 1 0,-1 9 1,3-13 126,5 5 540,-4-6-672,1 0 1,-1-1-1,1 1 0,0-1 1,-1 1-1,1-1 0,0 0 1,-1 0-1,1 0 0,0 0 1,-1 0-1,1 0 0,0 0 1,0 0-1,-1-1 1,1 1-1,-1-1 0,1 1 1,0-1-1,-1 1 0,3-3 1,3 0 2,49-14-25,66-13 0,-62 17-16,78-6 0,-113 18 91,-12 0 35,1 0 0,24-4 0,-32 3 35,-6 2-119,0 0 0,0 0 1,0 0-1,0 0 0,0 0 0,0 0 0,1 0 0,-1 0 1,0 0-1,0 0 0,0 0 0,0 0 0,0 0 0,0 0 1,1 0-1,-1 0 0,0 0 0,0 0 0,0 0 0,0 0 0,0 0 1,0 0-1,0 0 0,0 0 0,1 0 0,-1 0 0,0 0 1,0-1-1,0 1 0,0 0 0,0 0 0,0 0 0,0 0 1,0 0-1,0 0 0,0 0 0,0-1 0,0 1 0,0 0 1,0 0-1,0 0 0,0 0 0,0 0 0,0 0 0,0-1 1,0 1-1,0 0 0,0 0 0,0 0 0,0 0 0,0 0 0,0 0 1,0 0-1,0-1 0,0 1 0,0 0 0,0 0 0,0 0 1,0 0-1,0 0 0,0 0 0,-1 0 0,1 0 0,0-1 1,0 1-1,0 0 0,-2-4 60,-1 0 3,0 0-1,-1 0 0,1 1 0,-1-1 0,0 1 0,-8-6 1,5 4-56,-4-4 11,-30-20 29,37 27-251,-1-1 0,1 0-1,0 0 1,1 0-1,-1-1 1,0 0-1,1 1 1,0-1 0,0 0-1,-3-5 1,1-3-884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08.4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86 3328,'-5'8'7880,"-9"3"-6171,20-8-266,-1 0-1330,1-1-1,-1 1 1,0-1-1,11 2 0,112-2 683,-43-3-651,20 12-37,-1 0-177,-41-7 192,-28-1-135,59-2 0,214-8 137,-280 7-88,64-3-7,46 2 129,89 5 775,-245-19-186,-15-8-644,-1 2 0,-61-27 0,72 35-117,22 13-7,1 0 1,-1-1-1,0 1 0,1 0 0,-1-1 0,1 1 1,-1 0-1,1-1 0,-1 1 0,1-1 1,0 1-1,-1-1 0,1 1 0,-1-1 1,1 1-1,0-1 0,-1 0 0,1 1 1,0-1-1,0 1 0,0-1 0,-1 0 0,1 1 1,0-1-1,0 1 0,0-1 0,0 0 1,0 1-1,0-1 0,0 0 0,0 1 1,0-1-1,1 0 0,0 0-25,0 0 0,0 1 0,0-1-1,0 1 1,0-1 0,0 1 0,0 0 0,0-1-1,0 1 1,0 0 0,0 0 0,0 0 0,1 0-1,0 0 1,3-1-18,5 0-20,0 0 0,-1 1 0,16 2 0,2-1 79,-3-1-25,-1 1 0,32 7 0,-47-7 56,0 1 0,1 0 0,-1 1 0,-1 0 0,1 0 0,0 0 0,-1 1 0,1 0 0,12 10 0,-18-11 20,0 0-1,0-1 1,0 1 0,0 0-1,0 0 1,-1 0 0,0 0-1,1 0 1,-1 0 0,0 1-1,0-1 1,-1 0 0,1 1-1,-1-1 1,1 0 0,-1 1-1,0-1 1,0 1 0,-1-1-1,1 0 1,-2 6 0,-1 3 113,0 1 1,-1 0-1,-1-1 1,-6 14 0,-67 112 422,38-73-908,33-52-1941,6-1 609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10.9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291 582 1824,'0'-2'278,"1"1"0,-1 0-1,1 0 1,0-1 0,-1 1 0,1 0-1,0 0 1,-1 0 0,1 0 0,0 0 0,2-2-1,-2 2 106,0-1 1,1 1-1,-1-1 0,0 0 0,0 1 0,0-1 0,0 0 0,1-2 1,-2 3-299,0 0 1,0 1 0,0-1-1,0 0 1,0 1 0,0-1 0,0 0-1,0 1 1,0-1 0,-1 0-1,1 1 1,0-1 0,-1 0 0,1 1-1,0-1 1,-1 1 0,1-1 0,0 1-1,-1-1 1,1 1 0,-1-1-1,1 1 1,-1-1 0,1 1 0,-1 0-1,0-1 1,1 1 0,-1 0-1,1-1 1,-1 1 0,0 0 0,0 0-1,-4-2 55,0 1-1,0-1 1,0 1-1,1 1 1,-1-1-1,0 1 1,0 0-1,0 0 1,0 0-1,0 1 1,0-1-1,-5 3 1,-2 0-56,0 0 0,0 1 0,-17 9 0,17-7-67,0 2 1,0 0-1,0 0 1,1 1-1,0 1 1,1 0 0,0 0-1,1 1 1,0 0-1,1 1 1,0 0-1,0 0 1,1 1 0,1-1-1,0 2 1,-5 18-1,10-28 14,0-1 0,1 1 0,-1 0 0,1 0 0,0 0 0,0 0 0,0 0 0,1 0-1,-1 0 1,1-1 0,0 1 0,0 0 0,0 0 0,3 4 0,-3-6 21,0 0 0,0 0 0,0 0 0,1 0 0,-1 0 0,1 0 0,0 0 0,-1 0 1,1-1-1,0 1 0,0-1 0,0 0 0,0 1 0,0-1 0,1 0 0,-1 0 0,0 0 0,0 0 0,1-1 0,-1 1 0,0-1 0,1 1 0,-1-1 0,5 0 1,-2 0 39,0-1 0,0 0 0,0 0 1,0-1-1,0 1 0,0-1 1,0 0-1,-1 0 0,1-1 1,0 1-1,-1-1 0,0 0 1,0 0-1,0-1 0,6-6 1,0-1-7,0 0 0,-1-1 1,0 0-1,7-15 1,-6 6-59,-1 0 0,-1-1 0,-1 0 0,-1-1 1,6-41-1,-8 41-53,53-406-306,-57 416 196,0 0 0,0-1 0,-1 1 0,-1 0 0,-4-16-1,6 28 115,0 1 0,0-1-1,0 1 1,0 0-1,0-1 1,0 1-1,0-1 1,0 1-1,0 0 1,-1-1-1,1 1 1,0-1-1,0 1 1,0 0 0,-1-1-1,1 1 1,0 0-1,0-1 1,-1 1-1,1 0 1,0-1-1,-1 1 1,1 0-1,0 0 1,-1-1-1,1 1 1,0 0 0,-1 0-1,1 0 1,-1 0-1,1-1 1,-1 1-1,1 0 1,0 0-1,-1 0 1,1 0-1,-1 0 1,1 0-1,-1 0 1,1 0-1,0 0 1,-1 0 0,1 0-1,-1 1 1,1-1-1,0 0 1,-1 0-1,1 0 1,-1 0-1,1 1 1,0-1-1,-1 0 1,1 0-1,0 1 1,-1-1 0,1 0-1,0 1 1,-1-1-1,-2 3-59,0 0-1,1 0 1,-1 0 0,1 1-1,-3 3 1,-2 4 56,2 1 0,0-1 0,0 1 0,1-1 0,0 1 1,1 1-1,0-1 0,-1 25 0,4 12 307,1 1-1,18 95 1,-12-97-119,19 94 724,-18-110-751,2 0 1,18 41-1,-6-32 226,-22-41-459,1 0 0,-1 0 0,0 0-1,1 0 1,-1 0 0,0 0 0,0 0-1,1 0 1,-1 0 0,0 0 0,1 0-1,-1 0 1,0 0 0,0-1-1,1 1 1,-1 0 0,0 0 0,0 0-1,1 0 1,-1 0 0,0-1 0,2 0-682,-2 0 682,0 1 0,0 0 0,0-1-1,0 1 1,0 0 0,0 0 0,0-1-1,12-18-4758,-9 12 2497,10-10-1289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12.1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9 104 2912,'-8'-18'1585,"7"9"2147,5 156-521,1 221-870,-5-257-882,0-79 1684,0-732-4636,2 705 1416,0 0-1,0-1 1,0 1 0,5 5-1,9 18 193,16 60 138,26 111 1,-48-164-154,1-1 0,2 0 0,30 57 0,-39-84-46,1 0 1,0 0-1,0 0 1,0-1-1,1 1 1,-1-1-1,2-1 1,-1 1-1,1-1 1,-1 0-1,1 0 0,1-1 1,8 4-1,-14-7-16,11 4 175,-11-4-172,-1-1-1,0 0 1,0 1-1,1-1 1,-1 0-1,0 0 1,1 0-1,-1 0 1,0 0-1,1 0 1,-1 0-1,0-1 1,0 1 0,1 0-1,-1-1 1,0 1-1,2-2 1,0 0 8,-1 1 0,0-1 0,0 0 0,0 0 1,0 0-1,0 0 0,3-4 0,2-5 24,-1 1 0,-1-1-1,5-12 1,-7 15-31,9-25 101,14-67-1,-18 66-166,-6 23 24,13-55-65,3 2-1,36-88 0,-44 126-92,7-14-143,-15 36 96,0 0-1,0 0 0,-1 0 0,1 0 1,0-7-1,5-11-4853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14.2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1 128 3392,'3'-8'6640,"6"2"-4294,2-2-1666,-1 0-1,9-9 0,14-11-157,-29 24-446,7-4-55,0 0 0,0 0 0,1 1 0,14-6 1,-24 12-27,-1 0 1,1 1-1,-1-1 1,1 1 0,0 0-1,-1-1 1,1 1-1,-1 0 1,1 0 0,0 0-1,-1 0 1,1 0-1,0 0 1,-1 1 0,1-1-1,0 0 1,-1 1-1,1-1 1,-1 1 0,1 0-1,1 1 1,-2-1-3,0-1 0,0 2 1,0-1-1,-1 0 0,1 0 0,0 0 1,-1 0-1,1 0 0,-1 1 0,1-1 1,-1 0-1,1 0 0,-1 1 0,0-1 1,0 0-1,1 1 0,-1-1 0,0 0 1,0 1-1,-1-1 0,1 0 1,0 1-1,0-1 0,-1 0 0,0 2 1,-5 17 81,-2-1 1,0-1-1,-2 1 1,0-1-1,-16 21 1,2-1 244,5-9-9,-12 22 647,28-45-879,-1 4 705,4-10-760,0 0 1,0 1 0,0-1 0,0 0-1,0 0 1,0 1 0,0-1-1,0 0 1,1 0 0,-1 0-1,0 1 1,0-1 0,0 0 0,0 0-1,1 0 1,-1 0 0,0 1-1,0-1 1,0 0 0,1 0-1,-1 0 1,0 0 0,0 0 0,0 0-1,1 0 1,-1 1 0,0-1-1,0 0 1,1 0 0,-1 0-1,0 0 1,0 0 0,1 0 0,-1 0-1,0 0 1,0 0 0,1-1-1,-1 1 1,0 0 0,123-8 1282,-25 1-2127,-32 8-3107,-48 2 1842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15.0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0 126 3392,'0'0'7344,"9"5"-5686,-4-4-1455,0 0 0,1-1 0,-1 1-1,0-1 1,7 0 0,19 1 383,5 2 23,-1-1 1,1-2-1,62-8 1,-48 3-371,446-34 1430,19 2-981,-448 32-651,527-37 316,-506 39-314,-1 4 0,127 16 0,-194-13-422,-1 1 0,0 0 0,0 1 0,27 14 0,-44-19-28,4 1-1037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49.0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73 2144,'0'0'18,"0"0"1,0 0-1,0 0 0,0 0 0,0 0 1,0 0-1,0 0 0,0 0 1,0 0-1,0 0 0,-1 0 1,1 0-1,0 0 0,0 0 0,0 0 1,0 0-1,0 0 0,0 0 1,0 0-1,0 0 0,0 0 1,0 0-1,-1 0 0,1 0 0,0 0 1,0-1-1,0 1 0,0 0 1,0 0-1,0 0 0,0 0 0,0 0 1,0 0-1,0 0 0,0 0 1,0 0-1,0 0 0,0 0 1,0 0-1,0-1 0,0 1 0,0 0 1,0 0-1,0 0 0,0 0 1,0 0-1,0 0 0,0 0 1,0 0-1,0 0 0,0-1 0,0 1 1,0 0-1,0 0 0,0 0 1,0 0-1,0 0 0,0 0 1,0 0-1,4-6-80,-2 4 205,0-2 422,0 0 0,0 0 1,0 0-1,-1-1 0,1 1 0,-1 0 1,0-1-1,0 0 0,-1 1 1,1-1-1,-1-8 0,1 182 1895,1 14-3277,-2-174-308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16.0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397 537 3968,'1'-1'361,"0"0"-1,1 0 1,-1 0 0,0-1-1,0 1 1,0-1 0,0 1-1,-1-1 1,1 1 0,0-1-1,-1 1 1,1-1 0,0-2-1,-1 4-239,0-1 0,0 1-1,0-1 1,0 1 0,0-1-1,0 1 1,-1-1-1,1 1 1,0-1 0,0 1-1,0-1 1,-1 1 0,1 0-1,0-1 1,0 1 0,-1-1-1,1 1 1,0 0 0,-1-1-1,1 1 1,-2-1-27,1 0 1,0 1 0,0-1-1,0 0 1,0 1 0,-1 0-1,1-1 1,0 1-1,-1 0 1,-1-1 0,-8 1 178,0 0 0,0 0 0,0 1 0,0 0 0,-10 3 0,-53 16 243,56-14-396,1 1 0,0 0 1,0 1-1,1 1 0,0 1 0,0 0 0,-19 17 0,27-20-80,0 0 0,0 1-1,1 0 1,0 1 0,1-1 0,0 1-1,0 1 1,1-1 0,0 1 0,0 0-1,1 0 1,1 0 0,0 0 0,-2 12 0,4-18-10,0 0 1,1 0 0,0 0-1,0 0 1,0 0 0,1 0-1,-1 0 1,1 0 0,0 0 0,0 0-1,0 0 1,1 0 0,2 4-1,-3-6-1,0-1 1,0 1-1,0 0 0,1-1 0,-1 0 0,0 1 0,1-1 0,0 0 1,-1 1-1,1-1 0,0 0 0,-1 0 0,1 0 0,0-1 0,0 1 0,0 0 1,0-1-1,0 1 0,0-1 0,0 0 0,0 1 0,0-1 0,0 0 0,0 0 1,0 0-1,0-1 0,0 1 0,3-1 0,4-1 90,-1-1 0,1 0 1,-1-1-1,0 0 0,0 0 0,0 0 0,13-11 0,48-44 155,-50 41-278,-1-1 1,-1 0 0,0-2-1,-2 0 1,0 0-1,-2-1 1,0-1 0,-2 0-1,0-1 1,14-47-1,-15 26-26,6-65-1,-4-49-414,-10 138 269,-1 1 0,-2-1 0,0 0 0,-6-34 0,4 50-176,-1 9 252,-1 17 198,4-15-102,-5 27 308,-2 42 0,6-49-48,-2 76 333,2-32-346,1-39-175,1 1 0,1 0-1,2-1 1,1 1-1,17 60 1,-20-89-257,0 0 0,0 0 0,0 0 1,0 0-1,0 0 0,1 0 0,-1-1 1,1 1-1,0-1 0,0 1 0,0-1 1,0 0-1,1 1 0,4 2 0,-5-3-286,1-1 0,-1 0 0,1 0 0,0-1 0,-1 1 0,1-1 0,0 1 1,0-1-1,-1 0 0,1 0 0,0 0 0,0 0 0,-1 0 0,1-1 0,0 1 0,-1-1 0,4-1 0,16-3-1861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16.5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143 28 3328,'0'-1'101,"0"0"0,0 0 0,0 0 0,0 0 0,1 0 0,-1 0 0,0 0 0,1 0 0,-1 0 0,1 0 0,-1 0 0,1 0 0,-1 0 0,1 1 0,0-1 0,-1 0 0,1 0 0,0 1 0,0-1 0,0 0 0,-1 1 0,1-1 0,0 1 0,0-1 0,0 1 0,0-1 0,0 1 0,0 0 0,0 0 0,0-1 0,2 1 0,0-1 297,1 0 253,0 0 0,1 1 0,-1-1-1,0 1 1,6 0 0,-9 0-549,0 0 0,0 0 0,0 0 0,0 0 0,0 1 0,0-1 0,-1 0 0,1 1 0,0-1 0,0 0 0,0 1 0,0-1 0,-1 1 0,1 0 0,0-1 1,0 1-1,-1 0 0,1-1 0,0 1 0,-1 0 0,1 0 0,-1-1 0,1 1 0,-1 0 0,1 0 0,-1 0 0,0 0 0,1 0 0,-1 0 0,0 1 0,1 7 203,-2 0-1,1 0 0,-1 0 1,-1 0-1,1 0 1,-1 0-1,-1 0 1,-4 10-1,2-4-57,-124 313 2447,102-266-2167,17-38-339,2 0 1,-9 35-1,15-46-81,-1 0-1,2 0 1,0 0 0,0 1 0,1-1-1,3 19 1,-3-29-73,1-1 0,-1 1 0,1-1 0,0 1 0,-1-1 0,1 1 0,1-1 1,-1 0-1,0 1 0,0-1 0,1 0 0,0 0 0,-1 0 0,1 0 0,0 0 0,2 2 0,-1-3-6,-1 1 0,1-1 0,0 0 0,0 0 0,-1 0-1,1 0 1,0 0 0,0 0 0,0-1 0,0 0 0,0 1 0,0-1 0,0 0-1,4-1 1,39-6 52,1-1 0,-2-3 0,52-18 0,-66 19-1866,34-6-1,-51 12-1479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16.9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92 7552,'-13'-9'5920,"21"9"-5088,10-3 1695,9-2-1439,23-7 736,3 4-1056,20-4 0,-1 4-448,4-3-352,-10 7 0,-11-4-64,-10 3 32,-5-2-2816,-8 7 1536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19.2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32 1664,'0'-1'317,"0"-1"0,0 1 0,0-1 0,1 1 1,-1-1-1,1 1 0,-1 0 0,1-1 0,5-14 6644,-5 13-6328,-7 161 4261,1-39-4178,-7 38 182,4-60-431,6-80-402,2 0 1,-1 0-1,2 0 0,4 26 0,-4-30 245,-1-13-352,0 0 1,0 0 0,0 0-1,0 1 1,0-1-1,0 0 1,0 0 0,0 0-1,0 0 1,0 1-1,0-1 1,0 0 0,0 0-1,0 0 1,0 0-1,0 1 1,0-1 0,0 0-1,0 0 1,0 0-1,0 0 1,0 1 0,0-1-1,0 0 1,-1 0 0,1 0-1,0 0 1,0 0-1,0 0 1,0 1 0,0-1-1,0 0 1,-1 0-1,1 0 1,0 0 0,0 0-1,0 0 1,0 0-1,-1 0 1,1 0 0,0 0-1,0 0 1,0 0 0,0 0-1,-1 0 1,1 0-1,0 0 1,0 0 0,0 0-1,0 0 1,-1 0-1,1 0 1,0 0 0,0 0-1,0 0 1,0 0-1,-1 0 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19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48 3712,'-1'0'130,"0"-1"1,0 0-1,0 1 1,0-1-1,0 1 1,-1-1-1,1 1 1,0 0-1,0-1 1,0 1-1,0 0 0,0 0 1,0 0-1,-1 0 1,1 0-1,0 0 1,0 0-1,0 0 1,0 0-1,-1 1 1,-1 0-1,-7 6 3720,9-6-3456,-1 0 0,0 0 1,1 0-1,-13 3 5340,63 1-3926,-8-7-1404,0-3-1,71-16 1,-17 2-95,-56 12-202,0 2 0,-1 2-1,1 1 1,68 6 0,-92-1-165,0 0 0,-1 1 0,1 1 0,26 12 1,-34-13-588,0-1 0,0 2-1,6 5 1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21.9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304 17 3968,'2'-1'202,"-1"0"-1,0-1 1,0 1 0,0 0-1,0 0 1,0 0 0,0-1-1,0 1 1,0 0 0,1-3-1,-24 17 5125,-4 2-4268,11-5-757,1 0 0,0 1 0,1 1 0,0 0 0,1 1 0,-16 21 1,13-13-67,1 0 1,2 2-1,-20 43 1,12-9-8,3 1 0,-20 120 0,32-147-644,-3 55 0,12-63-2443,-4-19 1606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22.3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46 3904,'-1'-6'494,"-1"-16"244,1 21-581,1 0-1,0 1 1,0-1-1,0 0 1,0 0-1,0 0 1,0 0-1,0 1 1,1-1-1,-1 0 1,0 0-1,0 0 1,1 1-1,-1-1 1,0 0-1,1 0 1,-1 1-1,1-1 1,0-1-1,-1 2-67,1 0 0,0 0 0,0 0 0,0-1 0,-1 1 0,1 0 0,0 0 0,0 0 0,0 0 0,-1 0-1,1 0 1,0 0 0,0 0 0,0 1 0,-1-1 0,1 0 0,0 0 0,0 1 0,-1-1 0,1 1 0,0-1-1,0 0 1,-1 1 0,1-1 0,0 2 0,20 18 861,-12-11-510,23 21 792,57 39 0,-66-53-965,-1 1 1,0 1 0,-1 1 0,-1 1 0,-1 0 0,-1 2-1,0 0 1,16 30 0,73 147 579,-90-166-702,-8-17-110,-1 1 0,0 0 0,-2 0 0,0 0 0,-1 1 0,-1 0 0,0 0 0,2 32 0,-6-49-284,0 1 1,0-1-1,-1 0 1,1 1 0,0-1-1,0 0 1,-1 0-1,1 1 1,-1-1-1,1 0 1,-1 0-1,1 0 1,-1 0-1,0 0 1,0 0 0,1 0-1,-1 0 1,0 0-1,0 0 1,0 0-1,0 0 1,0-1-1,0 1 1,0 0-1,-1-1 1,1 1 0,0-1-1,-2 2 1,-10 1-2280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23.0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31 3552,'0'0'3530,"9"-1"-90,-1-2-2288,-1 0 0,15-4 0,-1 0-170,-19 6-903,2 0 3,1-1 1,-1 1 0,1-1 0,5 0-1,-9 2-84,0 0 0,0 0 0,-1 0 0,1 0 0,0 0 0,0 0 0,-1 0 0,1 0 0,0 0 0,-1 0 0,1 0-1,0 1 1,0-1 0,-1 0 0,1 0 0,0 1 0,-1-1 0,1 0 0,0 1 0,-1-1 0,1 1 0,-1-1 0,1 1 0,-1-1-1,1 1 1,-1-1 0,1 1 0,-1 0 0,1-1 0,-1 1 0,0 0 0,1-1 0,-1 1 0,0 0 0,0-1 0,1 2 0,-1 1 23,0 0 0,0 0 0,0 0 0,0 0 0,-1 0 0,1 0 0,-1 0 0,0 0 0,0 0 0,0 0 0,-2 3 0,-19 32 456,15-26-305,-66 127 670,69-132-624,1 1 0,0-1 0,1 1 0,-4 16-1,6-22-165,-1 0 0,1-1-1,0 1 1,0 0 0,0 0-1,0 0 1,0-1 0,0 1-1,0 0 1,0 0-1,1-1 1,-1 1 0,1 0-1,-1-1 1,1 1 0,0 0-1,0-1 1,-1 1-1,1-1 1,0 1 0,0-1-1,1 1 1,-1-1 0,0 0-1,0 0 1,1 1 0,-1-1-1,1 0 1,-1 0-1,1 0 1,1 0 0,3 1-31,1 0 0,-1-1 0,1 0 0,0 0 0,-1-1 0,1 0 0,0 0 0,0-1 0,-1 1 0,1-1 1,9-3-1,-4 0-871,-1 1-1,1-2 1,-1 1 0,-1-2 0,19-11 0,-10 0-2558,-2 2 1083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24.1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2 360 6048,'-2'-14'4041,"4"20"-2653,-1 0-1097,-1 0 1,1 1-1,-1-1 0,-1 12 1,0 3 11,8 193 1027,-1-97-558,-10 121 1,4-186-619,1-26 2358,0-52-2159,6-31 1,-1 12-213,2-145 147,-3 112-307,8-197-117,-6 100 117,-3 111-74,2 19-3,-4 36-13,0 0 1,0-17 0,6 31-63,-4 3 147,0 0-1,-1 0 0,-1 0 1,1 0-1,-1 0 1,1 10-1,4 11 37,17 74-54,20 64 4,36 129 234,-32-101 51,-42-171-191,1-2-1,1 1 1,1-1 0,0 0-1,2-1 1,17 26-1,-23-37 98,5 6-121,-9-15-23,-1-1 0,0 1 0,1-1 0,-1 0 0,0 1 0,1-1 0,-1 0 0,0 1 0,1-1 0,-1 0 0,1 1 0,-1-1 0,0 0 0,1 0 0,-1 1 0,1-1 0,-1 0 0,1 0 0,-1 0 0,1 0 0,-1 0 0,1 0 1,-1 0-1,1 0 0,-1 0 0,1 0 0,0 0 0,3-2 67,0 0 0,0 0 0,0 0 0,-1-1 1,1 1-1,-1-1 0,0 0 0,1 0 0,-1 0 0,-1 0 1,1-1-1,0 1 0,-1-1 0,3-5 0,3-8 45,0 0 0,6-22 0,-10 27-74,14-40 61,45-124 146,-28 90-119,24-66 157,6-48-182,-5 15-263,-8 31-1457,-61 191-3343,-9 74-169,11-44 3128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24.7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23 5888,'-2'-1'306,"2"1"-259,0 0 0,-1 1 1,1-1-1,0 0 0,0 0 1,0 0-1,0 0 0,-1 0 0,1 0 1,0-1-1,0 1 0,0 0 1,-1 0-1,1 0 0,0 0 0,0 0 1,0 0-1,0 0 0,0 0 1,-1 0-1,1 0 0,0 0 0,0-1 1,0 1-1,0 0 0,0 0 1,-1 0-1,1 0 0,0 0 0,0-1 1,0 1-1,0 0 0,0 0 1,0 0-1,0 0 0,0-1 1,0 1-1,0 0 0,0 0 0,0 0 1,0 0-1,0-1 0,0 1 1,0 0-1,0 0 0,0 0 0,0 0 1,0-1-1,0 1 0,0 0 1,0 0-1,0 0 0,0 0 0,0-1 1,0 1-1,0 0 0,1 0 1,-1 0-1,0 0 0,0 0 0,0-1 1,0 1-1,2-1 385,-1 0-1,1 0 1,-1 1 0,1-1-1,0 0 1,-1 1 0,1-1-1,0 1 1,-1-1 0,1 1-1,3 0 1,28-4 128,-25 4 63,-5-1-549,3 0-41,0 1-1,1-1 1,-1 1-1,0 0 0,0 0 1,0 1-1,1-1 1,-1 2-1,0-1 1,0 0-1,6 4 1,-11-5-38,0 1 0,0-1 1,-1 1-1,1-1 1,0 1-1,-1 0 1,1-1-1,0 1 1,-1 0-1,1 0 0,-1 0 1,1-1-1,-1 1 1,0 0-1,1 0 1,-1 0-1,0 0 1,0 0-1,1 0 0,-1 0 1,0-1-1,0 1 1,0 0-1,0 0 1,0 0-1,0 0 1,0 0-1,-1 1 0,0 3 14,0 0 0,-1 0 0,-4 9-1,6-14-6,-12 24 353,-28 39 1,17-28 84,0-4 268,18-24-493,-1 0-1,1 0 0,1 0 0,-1 1 1,1 0-1,-5 13 0,9-20-162,-1 0-1,1 0 0,0 0 1,0 0-1,0 0 1,-1 0-1,1 0 0,0 0 1,0 0-1,0 0 0,1 0 1,-1 0-1,0 0 0,0 0 1,0 0-1,1 0 0,-1 0 1,1 0-1,-1 0 0,0 0 1,1 0-1,1 1 0,-1-1-3,0 0-1,0-1 1,0 1-1,1 0 1,-1-1-1,0 1 0,0 0 1,1-1-1,-1 1 1,1-1-1,-1 0 0,0 0 1,1 1-1,1-1 1,5 0 85,0-1 1,0 1-1,0-1 1,11-3-1,27-8 95,37-7-1133,-69 17-967,27-1 0,-37 3 1409,-1-1 0,0 2-1,1-1 1,-1 0 0,0 1 0,1-1 0,-1 1-1,0 0 1,0 0 0,0 0 0,1 1-1,-1-1 1,2 3 0,10 11-2262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49.7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17 896,'2'-1'350,"0"0"-1,-1 1 1,1-1 0,-1 0-1,1 0 1,-1 0 0,1 0 0,-1 0-1,0 0 1,1 0 0,3-6 2432,-5 9-2614,1 0 0,-1 0 1,0 1-1,0-1 0,0 0 0,0 0 0,-1 3 0,1 0 162,-2 221 3890,1-140-5085,1-17-3680,0-91 279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26.8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3392,'14'9'16088,"1"-4"-18264,-4-2 2291,0-1 0,-1-1 1,1 0-1,0 0 0,21-2 0,12 0 145,147 4 1095,-139 1-205,-15 0-2907,-13-4-7092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27.4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6 3488,'-10'0'13413,"9"0"-13557,126-3 1514,114 5-148,-226-1-1133,0-1-92,-1 1 0,1 0 0,0 1 0,-1 0 1,1 1-1,16 7 0,-28-10-162,-42-24-15984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31.5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338 1 1888,'1'6'9774,"-8"0"-9991,-14 11 1103,-1-1 0,-28 15 0,25-16-303,-41 31 0,51-32-431,1 0 0,0 0 0,1 2 1,1-1-1,-15 26 0,19-27-74,0 0 0,1 0 0,1 1-1,1 0 1,0 0 0,0 0 0,-2 24 0,6-33-39,1 1-1,-1 0 1,2-1 0,-1 1-1,1 0 1,0 0 0,0-1 0,0 1-1,1-1 1,0 1 0,5 9 0,-5-14-170,-1 1 0,1 0 1,0-1-1,0 1 1,0-1-1,0 0 0,0 0 1,0 1-1,1-1 1,-1-1-1,1 1 0,-1 0 1,1-1-1,0 1 1,0-1-1,0 0 0,0 0 1,0 0-1,0 0 1,0 0-1,0-1 1,0 0-1,0 1 0,0-1 1,0 0-1,6-1 1,0 0-1030,0-1 0,0 0 0,17-6 0,-3-3-744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32.0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18 3392,'-12'-17'4836,"20"22"-3464,130 126 3214,-110-103-3869,35 47 1,-53-62-525,-1 1 1,-1 0-1,0 1 1,-1 0-1,0 0 1,5 21-1,-3 0 296,-2 1 0,4 66 0,-8 75-399,-4-110-1225,18-67-5766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32.4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4320,'5'0'554,"0"0"1,0 1 0,0 0-1,0 0 1,0 1-1,0-1 1,-1 1-1,1 0 1,-1 0 0,1 1-1,5 3 1,-3-1 48,0 1 1,-1-1 0,1 1-1,-1 1 1,9 10 0,-13-14-530,-1 0 1,1-1-1,-1 1 0,1 0 1,-1 0-1,0 0 0,0 0 1,0 0-1,-1 0 0,1 0 1,-1 0-1,0 0 0,0 0 1,0 1-1,0-1 1,0 0-1,0 0 0,-2 5 1,-2 3-253,1 0 0,-2-1 0,-8 18 1,6-16-573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33.6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1 156 3552,'-1'-2'1421,"4"4"-839,-2-1-521,-1 0 1,1 0 0,0-1 0,-1 1-1,1 0 1,-1 0 0,1 0 0,-1-1-1,1 1 1,-1 0 0,0 0-1,1 1 1,5 48 1668,-2 0-1,-4 68 0,4 56 326,-1-57-1233,-3-104-631,5 19 1468,0-115-806,0-309-512,-1 238-544,1 61-612,2 102 868,-2 3-68,0-1-1,-2 1 1,1 0 0,-2 0 0,3 17 0,4 18-81,6 20 248,11 37 176,54 159 515,-71-234-626,20 48 1,-23-65-153,0 1 1,1-1 0,1-1 0,0 1 0,0-1 0,10 9 0,-17-18-52,0-1 0,0 0 1,0 0-1,1 0 1,-1 0-1,0-1 0,0 1 1,0 0-1,1 0 0,-1-1 1,0 1-1,1-1 0,-1 1 1,1-1-1,-1 1 1,0-1-1,1 0 0,-1 0 1,1 0-1,-1 0 0,4 0 1,-3-1 16,-1 1 1,1-1-1,0 0 0,0 0 1,-1 0-1,1 0 1,0 0-1,-1 0 1,1-1-1,-1 1 1,0-1-1,1 1 0,-1-1 1,2-1-1,2-6 85,0 0-1,0 0 1,-1-1 0,6-19-1,-1 1 57,19-73 131,5-30-151,4-16-384,-22 92 85,-10 37-228,0-1 0,-1 0 0,0 0 0,0-22 0,-3 28-1327,5 41-4718,-5-4 2927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34.3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0 2912,'-7'4'8801,"8"-3"-8652,0 0-1,0 0 1,0 0 0,0 1 0,0-1-1,0 0 1,0 1 0,-1-1-1,1 1 1,0 2 0,20 53 2491,-12-34-2115,6 24 0,2 7-93,-15-46-815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1:59.8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 2 2144,'2'-1'3487,"-12"2"-601,8 0-2709,-1-1 0,1 1 0,-1 0 0,1 0 0,-1 0 0,1 1 0,-1-1 0,-1 2 0,-4 1 171,5-1-231,-1 0 0,1 0-1,0 0 1,0 0-1,0 0 1,0 0 0,1 1-1,-1-1 1,1 1 0,0 0-1,0 0 1,0 0-1,1 0 1,-2 5 0,1 8-55,1-1 0,1 1 0,0 0 1,1 0-1,4 19 0,-3-30-43,-1 0 0,1 0 0,1 0 0,-1 0 0,1 0 0,0 0 0,0-1 0,7 9 0,-9-12-1,0-1 0,0 1 0,1-1 0,-1 1 0,1-1 0,-1 1 0,1-1 0,-1 0 0,1 0 0,0 0 0,0 0-1,0 0 1,-1 0 0,1 0 0,0-1 0,0 1 0,0-1 0,0 1 0,0-1 0,0 0 0,0 0 0,0 0 0,0 0 0,0 0 0,1 0 0,-1 0-1,0-1 1,0 1 0,3-2 0,-1 0 47,1-1 0,-1 0 0,0 1 0,1-1 0,-2-1 1,1 1-1,0 0 0,-1-1 0,1 0 0,-1 0 0,5-7 0,0-4 36,1-1 0,5-18 0,-2 5-118,-3 12 103,-5 10-52,-1 1 0,0-1 0,0 0 0,0 1 0,-1-1-1,0-1 1,1-9 0,-3 15-33,0 1 0,0-1 0,0 1 0,-1-1 0,1 1 0,-1-1 0,1 1 1,-1 0-1,1-1 0,-1 1 0,0-1 0,0 1 0,1 0 0,-1 0 0,0-1 0,0 1 0,0 0 0,-1 0 0,1 0 0,0 0 0,0 0 0,-1 1 0,1-1 0,0 0 0,-1 0 0,1 1 0,0-1 0,-1 1 0,1-1 0,-1 1 0,-2-1 0,-6 0 46,0 0 0,1 0 0,-20 1 0,15 1-38,5-1-45,0 1 1,-13 3 0,4 0-275,4 3-2896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2:01.4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52 1824,'0'0'27,"0"0"0,0 0 0,0 0 1,0 0-1,-1 0 0,1 0 0,0 0 0,0 0 0,0 0 1,-1 0-1,1 0 0,0 0 0,0 0 0,0 0 0,0 0 0,-1 0 1,1 0-1,0 0 0,0 0 0,0 0 0,0 0 0,0 1 1,-1-1-1,1 0 0,0 0 0,0 0 0,0 0 0,0 0 1,0 1-1,0-1 0,-1 0 0,1 0 0,0 0 0,0 0 1,0 1-1,0-1 0,0 0 0,0 0 0,0 0 0,0 0 0,0 1 1,0-1-1,0 0 0,0 1 103,0-1 1,0 1 0,0 0-1,0-1 1,-1 1-1,1-1 1,0 1-1,0-1 1,0 1-1,-1-1 1,1 1-1,0-1 1,-1 1-1,1-1 1,0 1-1,-1-1 1,1 0-1,-1 1 1,1-1 0,-1 0-1,1 1 1,-2 0-1,2-1 59,-1 1 0,1-1 0,-1 1 0,1 0-1,0-1 1,-1 1 0,1 0 0,-1 0 0,1-1 0,0 1-1,0 0 1,0 0 0,-1-1 0,1 1 0,0 0 0,0 0-1,0 0 1,0-1 0,0 1 0,0 0 0,0 0 0,1 0 0,-1-1-1,0 2 1,8 23 308,-7-21-136,2 5-145,1 0 1,0 0 0,1 0-1,0 0 1,0-1 0,1 0-1,8 10 1,-13-16-169,1-1-1,-1 1 1,1-1 0,0 0-1,0 1 1,-1-1 0,1 0-1,0 0 1,0 0 0,0 0 0,0 0-1,0 0 1,0-1 0,1 1-1,-1-1 1,3 1 0,-1-1 13,0 0 1,-1-1 0,1 1-1,0-1 1,0 1 0,-1-1-1,1 0 1,0 0 0,3-2-1,0-1-13,0 1-1,-1-1 0,1-1 0,-1 1 0,0-1 0,0 0 0,0 0 0,-1-1 0,7-7 1,-9 8 22,1 0 1,-1 0-1,0-1 1,-1 1 0,1-1-1,-1 1 1,3-12 0,-4 14-65,-1 0 1,0 0-1,0 0 1,1 0-1,-2 0 1,1 0-1,0 1 0,-1-1 1,1 0-1,-1 0 1,0 0-1,0 0 1,0 0-1,0 1 1,0-1-1,-1 0 1,1 1-1,-3-4 1,2 3-25,-1 0 1,0 0-1,0 0 1,0 0-1,0 0 1,0 1 0,-1 0-1,1-1 1,-1 1-1,1 0 1,-1 1-1,0-1 1,-4-1 0,2 2-17,0 0 0,0 0 0,0 0 0,0 1 0,0 0 0,0 0 0,-1 1 0,-5 1 0,5-1 77,1 0-1,0 1 1,0 0 0,0 0-1,0 1 1,0-1-1,0 1 1,1 0 0,0 1-1,-1 0 1,1 0-1,0 0 1,1 0 0,-1 1-1,1-1 1,-8 12-1,8-9 21,-1 1 0,1 0 0,0 0-1,1 1 1,0-1 0,0 1 0,1 0-1,0-1 1,0 1 0,1 0 0,0 15-1,1 2 150,2 0 0,8 47-1,-6-57 21,0-1 0,1 1 0,0-1 0,2 0 0,13 25 0,-16-34-141,0 0 0,1 0 0,0-1 0,0 1 0,0-1 0,0 0 0,1-1 1,-1 0-1,1 0 0,1 0 0,-1 0 0,0-1 0,1 0 0,0 0 0,-1-1 0,13 3 0,-9-3-167,-1-1 1,1 0-1,0 0 0,0-1 1,0 0-1,0-1 0,-1 0 1,1-1-1,0 0 0,-1 0 1,14-6-1,-5 1-1141,-2-1 0,1 0 0,-1-2 0,23-17 0,-6 1-3476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2:02.0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15 104 3904,'-15'-7'7238,"26"1"-3148,9 0-2943,35-7 0,-36 9-738,215-43 1037,-210 42-1407,-18 5-101,1-1-1,0-1 0,0 1 0,0-1 0,-1-1 1,10-3-1,-12 5-1205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50.2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185 1 1824,'-13'16'4535,"7"-6"-3918,-1 0 0,0-1 0,-1 0 1,-15 13-1,-2-2-173,12-10-69,-25 17 1,29-22-174,1 0 1,0 1 0,-11 9-1,18-15 81,2 1-231,0 0 1,1 0-1,-1 0 0,0 0 0,0-1 1,0 1-1,1-1 0,-1 1 0,2 0 1,10 1 172,23 1 0,1 1-105,110 10 342,-83-13-4950,-52 0 2200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2:02.4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188 1 2912,'-1'0'2430,"1"0"-2403,0 0 0,0 0 0,0 0 0,1 0 0,-1 0 0,0 0 0,0 0 0,0 0 1,0 0-1,0 0 0,0 0 0,0 0 0,0 0 0,0 0 0,0 0 0,0 0 0,-8 0 3211,-1 3-2569,1 0 0,0 1 0,0 0 0,-10 7 0,1-1-52,11-6-422,-1 0-1,1 0 0,0 1 0,0 0 1,0 0-1,1 0 0,-1 1 1,-7 10-1,5-3-86,1 1 0,0-1 0,-7 21 1,10-24-57,2-1 0,-1 1 0,1 0 0,0 17 1,0 42-710,3-44-291,1 3-2935,-1-16 198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2:02.8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43 4160,'-2'-11'505,"1"8"-338,1 0 1,-1 0-1,0 0 1,0 0 0,0 0-1,0 0 1,-2-7 2008,3 10-2139,7 0 760,7 3-35,-9-1-556,0 1-1,0-1 1,0 1-1,-1 0 1,0 1-1,1-1 0,3 6 1,11 7 284,191 127 2779,-140-99-2538,-48-29-487,0 0 1,37 37 0,-49-42-87,-1 0 0,0 1 0,-1 0 0,0 0 1,-1 1-1,0 0 0,8 20 0,-9-17 114,5 25-1,-9-35-211,-2 1 1,1-1 0,0 1-1,-1-1 1,0 1-1,0-1 1,-1 1 0,-1 7-1,2-13-129,0 1-1,0-1 0,-1 1 0,1 0 1,0-1-1,0 1 0,-1-1 0,1 1 1,0-1-1,-1 1 0,1-1 0,-1 1 1,1-1-1,-1 1 0,1-1 0,-1 0 1,1 1-1,-1-1 0,1 0 0,-2 1 1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2:03.2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17 4992,'5'-17'7237,"-2"35"-6000,0 0-1,-1 0 1,-1 0-1,-1 33 1,-15 73-1083,12-103 26,1-7-124,-1 0 0,-4 16 0,-3-8-5050,14-30 2471,1-8-2474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2:03.9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 21 5408,'0'-1'125,"1"0"1,-1 0 0,1 0-1,-1 0 1,0 0-1,1 0 1,0 0 0,-1 0-1,1 0 1,-1 0-1,1 1 1,0-1-1,0 0 1,-1 1 0,1-1-1,0 0 1,0 1-1,0-1 1,0 1 0,1-1-1,1 0 265,0 0 0,0 1-1,0-1 1,0 1 0,0 0-1,3 0 1,-5 1-162,0 0 0,0 0-1,-1 0 1,1 0 0,0 0 0,0 0-1,-1 0 1,1 0 0,0 1 0,-1-1-1,1 0 1,-1 0 0,0 1 0,1-1-1,-1 0 1,0 3 0,1 11 37,0 0-1,-1 1 1,-1-1-1,0 0 1,-1 0 0,-1 0-1,0 0 1,-2 0 0,1 0-1,-11 21 1,-9 12 309,-47 73 1,69-116-518,-28 39 168,12-18-72,2 0 0,-17 36 0,29-54-95,1 1 0,0-1 0,0 1 1,1 0-1,0-1 0,1 1 0,0 0 0,0 0 0,1 0 1,0 0-1,0 0 0,3 13 0,-2-20-33,-1 0 0,1 0 1,0 1-1,0-1 0,0 0 0,0 0 0,0 0 1,0 0-1,1 0 0,-1 0 0,1-1 1,-1 1-1,1 0 0,0-1 0,0 1 0,0-1 1,0 0-1,0 1 0,0-1 0,0 0 0,0 0 1,0 0-1,0-1 0,1 1 0,-1 0 0,0-1 1,0 1-1,1-1 0,2 0 0,8 1 24,-1-2 0,1 1-1,-1-1 1,16-4 0,-20 4-41,13-3-811,0-1 1,-1-1-1,35-14 0,-51 17 80,0 1-1,0 0 0,-1-1 0,1 0 0,-1 0 0,1 0 0,-1 0 0,0-1 0,3-4 0,11-10-4356,-8 13 1832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2:04.3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26 7552,'-26'-5'2816,"29"5"-2208,2 0-160,3 0 2720,16 0-1824,15 0 447,16 0-1087,3 0-352,-4 0-224,0 0-1664,-4 5 832,-10-5-5343,13-8 3359,-3-9-2016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2:39.9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1 647 736,'-1'14'8647,"2"-7"-9689,-1 2 1428,1 1 0,0-1-1,0 0 1,1 0 0,0 0 0,7 17 0,2-3 157,16 28 0,-6-5-193,-18-38-210,0 1 0,1-1 0,0 0 0,0 0 0,1-1 0,0 1 0,0-1 0,8 8 0,73 65 1242,-76-72-1338,1 0 0,0-1 0,0 0 0,1-1 0,14 6 0,-12-6 23,0 1-1,25 17 1,-30-18-29,-1-1 0,1 0 0,0 0 0,0-1 0,1 0 0,-1-1 0,12 3 0,73 9 265,-47-9-329,15-1 125,-40-3 67,25 3 1,-31-2-112,1-1-1,-1-1 1,1 0 0,0-1 0,-1-1 0,1 0-1,-1-2 1,1 0 0,-1 0 0,25-10-1,121-40 128,-107 39-133,0 3 0,1 2 1,79-3-1,-69 13-135,-47 0 165,0-1 0,-1 0 0,32-6-1,7-4 64,34-8 74,199-41 169,-217 47-258,-21 0-162,1-3 0,70-29 1,45-13 20,-41 25 95,115-32-119,11-16 150,-176 61 204,118-14-1,-37 8-295,-82 11 36,128-7 0,-168 21-35,0 0 1,0 3-1,0 1 0,0 1 0,61 18 1,-77-16-29,-1 0 0,0 0 1,-1 2-1,0 1 0,0 0 1,-1 1-1,30 25 0,-25-17 49,-1 2-1,-1 1 0,-2 0 0,0 1 0,-1 1 0,15 28 0,-28-45-23,0 0 0,1 0 0,0-1 0,0 1-1,8 7 1,-8-8-8,0 0-1,0 0 1,-1 0-1,6 11 1,-4-6 22,-6-11-7,0 0 0,0 1 1,1-1-1,-1 1 0,0-1 0,0 0 0,0 1 0,0-1 0,1 0 1,-1 1-1,0-1 0,0 0 0,1 1 0,-1-1 0,0 0 1,1 0-1,-1 1 0,0-1 0,1 0 0,-1 0 0,0 0 1,1 1-1,-1-1 0,1 0 0,-1 0 0,0 0 0,1 0 1,-1 0-1,1 0 0,-1 0 0,1 0 0,-1 0 0,0 0 0,1 0 1,-1 0-1,1 0 0,-1 0 0,0 0 0,1 0 0,-1 0 1,1-1-1,-1 1 0,0 0 0,1 0 0,-1 0 0,0-1 1,1 1-1,2-3-56,-1 0-1,0-1 1,1 1 0,2-7 0,6-8 72,-5 11-40,-1 0-1,0 0 1,5-11 0,-7 12-34,1 0-1,-1 0 1,1 0 0,1 0 0,-1 1 0,9-9 0,18-11-63,1 1 0,1 2 0,1 1 0,57-26 0,70-40 375,-119 61-187,1 2 0,89-34 0,-91 46-45,0 1 1,1 3 0,71-6 0,131 9 209,-182 6-193,92 7 202,192 22 373,-168-8-435,317 37 255,-156 19-71,-240-51-366,-18-5-27,125 27 234,-87-22 53,-72-14-153,59 7-1,167 4-14,90 12 1,-191-24 100,-88-8-147,-16 0-90,47 3 28,-28-3 67,-29-3-55,138-4 42,-112-1-94,2 0 178,93-18 0,-24-13-164,-49 11 19,6 1-80,80-17-105,-129 23 328,86-35-1,-32-6-142,0 1-14,146-40 196,-22 9 70,-142 42-129,8-3-137,91-35-946,-157 63-1104,-2-1-1,64-47 0,-50 25-1379,3 0-4357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2:49.7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1 803 1472,'0'0'475,"24"-11"4596,-12 6-3835,7-2 280,-3 4-714,-1-1-1,25-10 0,-8 3-170,-7 1-190,33-16 0,-42 18-352,-2 1-45,0-1 0,0 0 1,-1-1-1,0 0 1,-1-1-1,0-1 1,0 0-1,-1 0 1,-1-1-1,0 0 0,12-20 1,-16 24 43,-2-1 1,1 0-1,-1 0 1,3-10 0,-7 13-109,-2 7 10,1-1 8,-50 102 706,43-88-519,0 0 37,1 0-1,-6 17 1,11-27-177,1 0 1,0 0-1,0 0 1,0 0 0,1 0-1,-1 0 1,1 0-1,0 1 1,0-1-1,1 0 1,-1 0-1,1 0 1,1 4-1,-2-6-19,1-1-1,-1 0 0,1 1 0,0-1 0,0 0 1,-1 0-1,1 0 0,0 0 0,0 0 0,0 0 1,0 0-1,0 0 0,0 0 0,0 0 0,1-1 1,-1 1-1,0 0 0,0-1 0,1 1 0,-1-1 1,0 1-1,1-1 0,-1 0 0,0 1 0,1-1 1,-1 0-1,0 0 0,1 0 0,2 0 0,2-1 2,0 0-1,-1 0 0,1 0 0,0-1 0,-1 0 0,6-2 0,5-4 7,0-1-1,-1-1 1,18-14-1,1 0 3,-23 16-37,46-29-342,-49 33 330,0-1 0,1 1 0,0 1 0,17-5 0,-24 7 17,0 1-1,0-1 1,0 1-1,0 0 1,0 0-1,0 0 0,0 0 1,1 0-1,-1 0 1,0 1-1,0-1 1,0 1-1,0-1 1,-1 1-1,1 0 0,0 0 1,0 0-1,0 0 1,0 0-1,-1 0 1,3 2-1,-3-2 19,0 1-1,0 0 1,1 0-1,-1-1 1,0 1 0,0 0-1,-1 0 1,1 0-1,0 0 1,-1 0 0,1 0-1,-1 0 1,0 1-1,1-1 1,-1 0 0,0 0-1,-1 0 1,1 0-1,0 0 1,0 1 0,-2 1-1,-2 13-52,3-15 76,0 0 0,1 0 1,-1 1-1,1-1 0,0 0 1,-1 0-1,1 4 1,0-5-43,0-1 0,0 0 1,0 0-1,1 0 0,-1 0 1,0 0-1,0 0 1,0 1-1,0-1 0,0 0 1,0 0-1,0 0 0,1 0 1,-1 0-1,0 0 1,0 0-1,0 0 0,0 0 1,0 0-1,0 0 0,1 0 1,-1 0-1,0 0 0,0 0 1,0 0-1,0 0 1,1 0-1,-1 0 0,0 0 1,0 0-1,0 0 0,0 0 1,0 0-1,1 0 1,-1 0-1,0 0 0,0 0 1,0 0-1,13-8-150,-2-1 70,1 1-1,0 1 1,0 0 0,0 0 0,0 2-1,1-1 1,0 2 0,21-6 0,-28 9-19,4-1 111,-9 2-7,-1 0-1,0 0 0,0 0 0,1 0 1,-1 0-1,0 0 0,0 1 1,1-1-1,-1 0 0,0 0 0,0 0 1,0 0-1,1 1 0,-1-1 1,0 0-1,0 0 0,0 0 1,1 1-1,-1-1 0,0 0 0,0 0 1,0 0-1,0 1 0,0-1 1,0 0-1,0 0 0,0 1 0,0-1 1,1 0-1,-1 0 0,0 1 1,0-1-1,0 0 0,0 1 0,-1-1 1,1 3-45,0 2 71,0 0 1,0 0-1,0 0 1,0 0 0,1 0-1,0 0 1,0 0-1,0 0 1,1 0-1,0 0 1,0-1 0,0 1-1,5 7 1,-4-7 49,0 0 0,1-1-1,0 0 1,0 0 0,0 0 0,0 0 0,9 6 0,-10-8-54,0-1 1,-1 0 0,1 1 0,0-1-1,-1 0 1,1 0 0,0 0-1,0-1 1,0 1 0,0-1-1,0 0 1,0 1 0,0-1 0,0-1-1,0 1 1,6-1 0,0-2-47,0-1 0,0 0 0,0 0 0,0-1 0,0 0 0,-1 0 0,0-1 0,0 0 0,-1-1 0,1 0 0,-1 0 0,10-14 0,-7 7-145,0 0 0,-1 0 0,-1-1 0,0-1 0,-1 1 0,8-29 0,35-185-420,-27 115 551,-15 73-60,24-65 0,-19 58-21,-10 39 48,-4 7 31,-4 7 61,2 7 59,1 1-1,-2 18 0,-2 13-105,-23 158 1117,18-109-681,-29 198 484,38-272-743,1-7 19,0-10-171,1-4-102,0 0 81,1 0-1,-1 0 1,1 0-1,0-1 1,0 1-1,-1 0 0,1 0 1,1 0-1,-1 1 1,0-1-1,0 0 1,2-1-1,22-24-349,-23 24 383,4-3-82,3-2 5,0-1 0,13-9-1,-19 16 46,0 0 0,0 0 0,0 1-1,1-1 1,-1 1 0,0-1 0,1 1 0,0 0-1,-1 0 1,1 1 0,0-1 0,3 1-1,-5 0 18,-1 0-1,0 1 0,0-1 0,0 0 0,0 1 1,0-1-1,0 1 0,0 0 0,0-1 0,0 1 0,0 0 1,0-1-1,0 1 0,0 0 0,0 0 0,-1 0 0,1 0 1,0 0-1,0 2 0,11 21 205,-10-19-165,0 0 0,0 1 0,1-1-1,-1 0 1,1 0 0,6 7 0,-7-10-22,-1 0 1,1-1-1,0 1 1,0 0-1,0-1 1,0 0-1,0 1 1,0-1-1,1 0 1,-1 0 0,0 0-1,0-1 1,1 1-1,-1 0 1,1-1-1,-1 0 1,1 1-1,2-1 1,11-1-37,-1 0-1,-1-1 1,1-1 0,18-5 0,60-24-471,-41 13 383,-39 15 101,0-1 0,0 0 1,15-9-1,-27 14-5,-2 3 5,-5 7 12,2-5-6,0 1 0,1-1 0,0 1 0,0 0 0,0 0 0,1 0-1,-3 12 1,5-14 1,0 0 0,0 0 0,1 0 0,-1 0-1,1 0 1,0 0 0,1-1 0,-1 1-1,1 0 1,-1-1 0,1 1 0,5 6 0,-6-9 9,0 1 1,1 0 0,0-1 0,-1 1 0,1-1-1,0 1 1,0-1 0,0 0 0,-1 0 0,1 0 0,1 0-1,-1 0 1,0 0 0,0-1 0,0 1 0,0-1-1,1 1 1,-1-1 0,0 0 0,0 0 0,1 0 0,-1 0-1,0 0 1,3-1 0,-2 0-14,1 1 0,-1-1 1,0 0-1,0 0 0,0 0 0,0-1 0,0 1 1,0-1-1,0 0 0,0 1 0,3-4 0,-5 3-2,1 1 0,-1-1 0,0 0 0,0 1 0,0-1 0,0 0-1,0 0 1,0 0 0,0 1 0,-1-1 0,1 0 0,-1 0 0,1 0-1,-1 0 1,0 0 0,0-1 0,0 1 0,0 0 0,0 0 0,0-2-1,-1 3-10,1-1-2,0-1-1,0 1 1,0 0 0,-1 0 0,1 0 0,-1 0 0,1 0 0,-1 0 0,0 0-1,0 0 1,0 0 0,0 0 0,0 0 0,0 1 0,0-1 0,-1 0-1,1 1 1,-1-1 0,1 1 0,-1-1 0,-2-1 0,-5-1 0,0 0 1,0 1-1,-1 0 1,1 0-1,-1 1 0,0 0 1,0 1-1,1 0 1,-1 0-1,-14 2 1,30-2 108,0 0 0,0-1 0,10-3 0,-6 1-54,25-7 184,1 1 0,51-6 0,-71 13-158,35-1 209,-46 3-228,0 2-1,0-1 0,-1 1 0,1-1 0,0 1 0,-1 1 1,1-1-1,7 4 0,-11-5-28,1 1 1,-1 0-1,0 0 0,1 0 0,-1 1 1,0-1-1,0 0 0,1 0 1,-1 1-1,0-1 0,0 1 0,-1-1 1,1 1-1,0-1 0,0 1 1,-1-1-1,1 1 0,-1 0 0,1-1 1,-1 1-1,0 0 0,0 0 1,0-1-1,0 1 0,0 0 0,0 0 1,0-1-1,0 1 0,-1 0 1,1-1-1,-2 4 0,1-1 12,0-1 0,-1 1 0,1 0 0,-1-1 0,0 1 1,0-1-1,0 0 0,-1 1 0,1-1 0,-1 0 0,0-1 0,-5 6 0,16-14-77,7-5-124,27-14 0,-21 15 91,2 1 0,-1 1 0,1 1 0,47-8 0,-63 14 70,1-1 18,0 1 0,1 0 0,-1 1 0,1 0 0,12 1 0,-19 0 20,0-1 0,-1 1-1,1-1 1,0 1 0,-1-1-1,1 1 1,-1 0 0,1 0 0,-1-1-1,1 1 1,-1 1 0,1-1 0,-1 0-1,0 0 1,0 0 0,0 1 0,1-1-1,-1 0 1,-1 1 0,1-1-1,0 1 1,0-1 0,0 1 0,-1 0-1,1-1 1,-1 1 0,1 0 0,-1-1-1,0 1 1,0 0 0,0-1 0,0 1-1,0 2 1,0-1-8,0-1 0,0 0 0,0 0 0,0 0 0,-1 0 0,1 0 0,-1 0 0,0 0 0,1 0 0,-1 0 0,0 0 0,0 0 0,0 0 0,0 0 0,-3 3 0,3-5 55,6-5-22,5-3-107,-1 1 0,1-1 1,19-9-1,-3 1-216,-25 15 255,0 1 1,0-1-1,0 0 1,0 1-1,1-1 0,-1 1 1,0-1-1,0 1 1,1-1-1,-1 1 1,0 0-1,0 0 1,1 0-1,-1-1 1,0 1-1,1 1 1,-1-1-1,0 0 1,1 0-1,-1 0 0,0 1 1,2 0-1,-2-1 14,0 1 0,0 0-1,0 0 1,0 0 0,0 0-1,0 0 1,0 0 0,0 0-1,0 0 1,0 1 0,-1-1-1,1 0 1,-1 0-1,1 1 1,-1-1 0,1 0-1,-1 1 1,0-1 0,1 0-1,-1 2 1,11 44 668,-10-44-636,0 0 1,0 0-1,1 0 1,-1-1-1,0 1 1,1 0-1,0-1 1,0 0-1,0 1 1,3 2-1,-4-5-22,0 1 0,1-1 0,-1 1 0,1-1 0,-1 0 0,1 0 0,-1 0 0,0 1 0,1-2 0,-1 1 0,1 0 1,-1 0-1,1 0 0,1-1 0,-1 0 15,6-1-82,0 0 0,0-1 0,-1 0 0,1 0 0,-1-1 0,0 0 0,0 0 0,11-9 0,6-4-193,-10 8 238,26-18-283,-44 32 317,-1 1 1,1-1-1,0 1 1,1 0-1,0 0 1,0 0-1,0 0 1,0 0-1,1 1 1,-2 8-1,3-11-10,0 1 0,1-1 0,-1 0 0,1 1 0,0-1 0,0 1 0,1-1 0,0 7-1,0-9 11,0 1-1,-1-1 1,1 0 0,0 0-1,0 0 1,0 0-1,0 0 1,1 0-1,-1 0 1,1 0-1,-1 0 1,1-1-1,-1 1 1,1-1-1,0 1 1,0-1-1,2 2 1,-2-2-21,0-1-1,0 1 1,0 0 0,0-1 0,1 1 0,-1-1 0,0 0 0,0 0 0,0 0-1,0 0 1,0 0 0,1 0 0,-1-1 0,0 1 0,0-1 0,0 1 0,0-1 0,0 0-1,0 0 1,3-2 0,-1 1-95,1-1 0,-1 0 0,0 0 0,0 0 0,0 0 0,-1-1 0,7-7 0,-8 9 67,-1 1-1,0-1 1,0 0-1,0 0 1,0 0 0,0-1-1,0 1 1,0 0-1,-1 0 1,1 0 0,-1-1-1,0 1 1,1 0-1,-1 0 1,0-1 0,0 1-1,-1-3 1,0 2 25,0-1 1,0 1-1,0 0 1,-1-1-1,1 1 1,-1 0-1,0 0 1,0 0-1,0 0 1,-5-4-1,2 2 2,-1 1 0,0 0 1,1 1-1,-2-1 0,1 1 0,0 0 0,-1 1 0,1 0 0,-13-3 0,6 1-59,9 3 48,4 1 17,-1 0-1,0 0 1,0 0-1,1 0 1,-1 0 0,0-1-1,1 1 1,-1 0-1,1 0 1,-1-1-1,0 1 1,1-1-1,-1 1 1,1 0-1,-1-1 1,1 1-1,-1-1 1,1 1-1,-1-1 1,1 1-1,-1-1 1,1 0-1,0 1 1,-1-2-1,-3-2-273,9 7 261,97-7 77,178-29 1,-86-7 4,-162 30-115,13-3 2,-45 13 49,2 0 52,0 0-1,-1-1 0,1 1 1,-1 0-1,1-1 1,-1 1-1,1-1 0,-1 1 1,1-1-1,-1 0 1,1 0-1,-1 0 0,2-1 1,-3 2-59,0 0 0,0 0 0,0 0 0,0-1 0,0 1 0,0 0 1,0 0-1,0 0 0,0 0 0,0 0 0,0 0 0,0-1 0,0 1 1,0 0-1,0 0 0,0 0 0,0 0 0,0 0 0,0 0 0,-1-1 1,1 1-1,0 0 0,0 0 0,0 0 0,0 0 0,0 0 0,0 0 0,0 0 1,0 0-1,-1 0 0,1 0 0,0 0 0,0 0 0,0-1 0,0 1 1,0 0-1,0 0 0,-1 0 0,1 0 0,0 0 0,0 0 0,0 0 1,0 0-1,0 0 0,-1 0 0,-7 4 22,-7 9-56,6-4 34,-1-1 0,1 0 0,-13 8 0,-13 11 135,23-16-151,1-1 0,0 2 0,1-1 0,-17 24 1,26-33 13,1 0 1,-1 0-1,0 0 1,1 0-1,0 0 1,-1 0 0,1 0-1,0 0 1,0 0-1,0 0 1,0 0-1,0 0 1,1 0 0,-1 0-1,1 0 1,-1 0-1,1 0 1,0-1-1,-1 1 1,1 0-1,0 0 1,0 0 0,0-1-1,1 1 1,-1-1-1,0 1 1,1-1-1,-1 1 1,1-1-1,-1 0 1,1 0 0,0 0-1,-1 0 1,1 0-1,0 0 1,0 0-1,0 0 1,-1-1 0,1 1-1,3 0 1,-1-1-46,0-1 0,0 1 1,0-1-1,-1 0 1,1 0-1,0 0 1,-1 0-1,1-1 0,-1 0 1,1 1-1,-1-1 1,1 0-1,-1-1 0,0 1 1,0-1-1,3-3 1,-1 1 1,-1 0 0,-1 1 1,1-2-1,-1 1 1,1 0-1,-2-1 0,1 0 1,-1 1-1,4-11 0,-4 9 12,0 1 1,0-1-1,1 0 0,5-7 0,-2 51 30,-15 104 965,4-83-730,-8 68 219,9-102-375,-1-1-1,-1 0 1,-11 29-1,15-47-60,0 0-1,0 0 1,0 0-1,-1 0 1,0-1-1,0 1 1,0-1 0,0 0-1,-1 1 1,1-1-1,-1-1 1,0 1-1,0-1 1,-1 1-1,1-1 1,-9 4 0,6-4-53,0 0 0,-1 0 1,0-1-1,1 0 0,-1 0 1,0-1-1,0 0 0,0 0 1,0-1-1,0 0 0,0 0 1,0-1-1,0 0 0,0-1 1,-9-2-1,6 0-33,0 0 1,1-1-1,-1 0 1,2-1-1,-1 0 1,0-1-1,1 0 1,-12-12-1,14 12 10,0-1 1,1 0-1,0 0 0,0 0 0,1-1 1,0 0-1,0 0 0,-5-17 1,9 21 22,0 0 0,0 0 0,0 0 1,0 0-1,1 0 0,0 0 1,0-1-1,1 1 0,-1 0 1,1 0-1,0 0 0,0 0 1,1 0-1,0 1 0,-1-1 0,2 0 1,-1 1-1,6-9 0,-3 6 29,0 1 0,1 0 0,0 0 0,1 0 0,-1 1-1,1-1 1,0 2 0,0-1 0,0 1 0,1 0 0,0 1-1,10-4 1,11-2 155,0 1 1,32-4-1,-59 12-138,65-10 361,60-14 88,-34-2-239,110-47 1,-197 70-204,1 0 0,-1-1 1,0 0-1,0 0 0,0 0 1,0-1-1,-1 0 0,0 0 1,6-7-1,-9 9-12,0 0 1,0 1-1,0-1 1,0 0-1,0 0 1,-1-1-1,0 1 1,0 0-1,1 0 1,-2-1-1,1 1 0,0-1 1,-1 1-1,0 0 1,1-1-1,-1 1 1,-1-1-1,1 1 1,0-1-1,-1 1 1,-1-4-1,1 3-10,0 0 0,-1 1 0,0-1 0,1 1 0,-1 0 0,-1-1-1,1 1 1,0 0 0,-1 0 0,0 0 0,0 1 0,1-1 0,-1 0 0,-1 1 0,1 0 0,-6-3 0,7 4 3,0 0 1,0 1-1,0-1 1,-1 1-1,1-1 0,0 1 1,0 0-1,-1 0 1,1 0-1,0 0 1,-1 0-1,1 0 1,0 1-1,-1-1 1,1 1-1,0 0 1,0-1-1,0 1 1,0 0-1,0 0 0,0 0 1,0 1-1,0-1 1,0 0-1,0 1 1,0 0-1,1-1 1,-1 1-1,-1 3 1,-1-1 64,1 0 0,1 0 0,-1 0 0,1 1 0,-1 0 0,1-1 0,0 1 0,1 0 0,-1 0 0,1 0 0,0 0 0,1 0 0,-1 0 0,1 0 0,0 0 0,0 0 0,0 0 0,1 0 0,0 1 0,0-1 0,0-1 0,0 1 0,1 0 0,0 0 0,0 0 0,0-1 0,1 1 0,-1-1 0,1 0 0,0 0 0,1 0 0,-1 0 0,1 0 0,5 4 0,-4-4-56,1 0 0,-1 0 0,1-1 0,1 1 0,-1-1 0,0-1 0,1 1 0,-1-1 0,1 0 1,0-1-1,0 1 0,0-1 0,9 0 0,-6-1 0,1-1 0,-1 0 0,1-1 0,-1 0 1,0 0-1,1-1 0,-1-1 0,11-4 0,2-5-24,0 0-1,40-30 1,-2 0-25,-38 31 62,-23 13-19,1-1 0,-1 1 1,0-1-1,1 1 0,-1-1 0,0 1 1,1 0-1,-1-1 0,0 1 0,0 0 1,1-1-1,-1 1 0,0-1 1,0 1-1,0 0 0,0-1 0,0 2 1,0-2-1,0 8 42,0 0 1,0-1 0,-1 1 0,-2 11 0,-1 18 147,-1-1 389,5-35-485,4-1-121,-1-1 1,1 0-1,-1 0 1,0 0-1,0 0 0,1 0 1,-1-1-1,0 0 1,0 1-1,0-1 1,2-2-1,13-7-315,7-3 100,34-15-75,-52 26 298,0 0-1,1 1 1,-1 1-1,0-1 1,1 1-1,12-1 1,-16 3 19,-1 0 1,1-1-1,-1 1 0,0 1 1,1-1-1,-1 0 0,0 1 1,0 0-1,0-1 1,0 1-1,0 1 0,0-1 1,-1 0-1,5 5 0,14 10 139,-11-12-151,0 0 0,0 0 0,0-2 0,0 1 1,0-1-1,1 0 0,-1-1 0,1-1 0,0 1 0,0-2 0,0 1 1,-1-2-1,1 1 0,0-1 0,0-1 0,-1 0 0,1-1 0,-1 0 0,11-4 1,-11 2-43,-1 1 1,0-1 0,-1-1 0,1 0 0,-1 0-1,0 0 1,-1-1 0,0 0 0,0-1 0,0 1-1,-1-1 1,0-1 0,0 1 0,4-11 0,-9 17 51,0 1 1,0-1-1,-1 0 1,1 0-1,-1 1 1,1-1-1,-1 0 0,0 0 1,1 0-1,-1-3 1,-9 6-113,8-1 112,0 1 0,0 0 0,0 0 0,0 0-1,0 1 1,0-1 0,0 0 0,0 0 0,1 0 0,-1 0 0,0 1 0,0 1 0,-1 3 22,-20 25 287,16-23-142,1-1 0,-8 15 0,12-19-132,0 0 0,-1 0-1,1 0 1,1 0 0,-1 0 0,0 1-1,1-1 1,-1 0 0,1 1-1,0-1 1,1 5 0,-1-6-21,1-1 0,-1 1 1,1-1-1,-1 1 0,1 0 0,0-1 1,0 1-1,0-1 0,0 1 0,0-1 1,0 0-1,0 1 0,0-1 0,0 0 1,1 0-1,-1 0 0,1 0 0,-1 0 1,1 0-1,-1 0 0,1-1 0,-1 1 1,1 0-1,-1-1 0,3 1 0,2 1-46,-1-1 0,1 0-1,0 0 1,0-1 0,-1 1-1,10-2 1,5-2-19,-1-1 1,38-12-1,-14 3 54,215-49-25,-241 57 104,0 1-1,1 0 0,30-1 1,-52 14-125,-1-6 62,0 1-1,0 0 1,-1-1 0,-5 3 0,5-4 1,0 2 1,0-1-1,-10 8 1,9-4 11,0 0 0,-8 11 0,13-15-12,0-1 0,0 1-1,1 0 1,-1-1-1,1 1 1,-1 0-1,1 0 1,0 0-1,0 0 1,0 0-1,0 5 1,1-7-23,0 0 1,0 0-1,0-1 1,0 1-1,0 0 1,0 0-1,1 0 1,-1-1-1,0 1 1,0 0 0,1-1-1,-1 1 1,0 0-1,1 0 1,-1-1-1,1 1 1,-1-1-1,1 1 1,-1 0-1,1-1 1,-1 1-1,1-1 1,0 1 0,-1-1-1,2 1 1,0 0 3,0-1 0,0 1 1,0-1-1,-1 1 0,1-1 0,0 0 1,0 0-1,0 0 0,0 0 1,3-1-1,2 0-100,0 0-1,-1-1 1,1 0 0,0-1 0,7-3-1,-12 5 76,5-2-64,0-1 1,0 0-1,-1 0 0,0-1 0,8-6 0,-12 9 88,-1 1 0,0-1 0,0 1 1,0-1-1,0 0 0,0 1 0,0-1 0,0 0 0,0 1 0,-1-1 0,1 0 0,-1 0 0,1 0 0,-1 0 0,0 0 0,1 0 0,-1 0 0,0 1 0,-1-1 0,1 0 1,0 0-1,0 0 0,-1 0 0,1 0 0,-1 0 0,-1-3 0,0 3-2,0 0-1,1-1 1,-1 1 0,-1 0-1,1 0 1,0 0 0,0 0-1,-1 0 1,1 1 0,-1-1 0,0 1-1,-3-2 1,-6-3 91,-7-4-40,14 8-39,1 0 1,0 0-1,0-1 1,0 1-1,-5-5 1,8 6 213,3 2-139,7 1-79,-1 0 0,0-1 0,1 0 0,-1-1 0,1 0 0,-1 0 0,0-1-1,1 0 1,8-2 0,77-23 90,-77 21-58,-10 2 55,0 0 0,0 1 0,0 0 0,0 1 1,13-2-1,-19 3-75,-1 0 0,1 0-1,0 0 1,-1 0 0,1 1 0,0-1 0,-1 0 0,1 0 0,-1 0-1,1 1 1,-1-1 0,1 0 0,0 1 0,-1-1 0,1 0-1,-1 1 1,1-1 0,-1 1 0,0-1 0,1 1 0,-1-1 0,1 2-1,0-1 11,0 1-1,-1 0 0,1-1 0,0 1 0,-1 0 0,0 0 0,1-1 1,-1 4-1,0 4 54,0 0 1,-2 15-1,1-20-47,-4 46 547,5-49-682,3-1 55,0-1 53,0 1 0,0-1 0,0 0-1,0 0 1,-1 0 0,1 0 0,0 0 0,0-1 0,-1 1 0,1-1 0,3-3 0,28-26 2,-28 24-34,48-41-204,-53 48 228,-1-1-1,1 0 1,-1 1 0,1-1-1,-1 1 1,1-1-1,0 1 1,-1-1 0,1 1-1,-1 0 1,1-1-1,0 1 1,-1 0 0,1-1-1,0 1 1,0 0-1,-1 0 1,1 0 0,0 0-1,0 0 1,-1 0-1,2 0 1,-2 0-3,1 0 0,-1 1 0,1-1 0,-1 0 0,1 1 0,-1-1 0,1 1 0,-1-1 0,1 1 0,-1-1 0,0 1 0,1-1-1,-1 1 1,0-1 0,1 1 0,-1 0 0,0-1 0,0 1 0,0-1 0,1 2 0,0 4 9,0 1-1,0-1 1,-1 13-1,0-17 21,0 1-1,0 0 0,1 1 0,-1-1 0,1 1-1,-1-1 1,1 0 0,0 1 0,1-1 0,-1 0 0,1 0 0,-1 0 0,1 0 0,0 0 0,0 0 0,0-1 0,0 1 0,1 0 0,-1-1 0,1 0 0,-1 0 0,1 0 0,0 0 0,0 0 0,0 0 0,0-1 0,0 1 0,0-1 0,0 0 0,1 0 0,-1 0 0,0 0 0,1-1 0,-1 1 0,1-1 0,3 0 0,7-1-49,1 0-1,-1-1 0,0 0 0,0-1 1,0-1-1,0 0 0,-1-1 0,0-1 0,0 0 1,0-1-1,-1 0 0,1-1 0,-2 0 1,1-1-1,-1 0 0,-1-1 0,17-18 0,-3-2 20,-12 13 7,23-22-1,-33 37-5,-1 1-1,1 0 0,-1 0 1,1 0-1,0 0 1,-1 0-1,1 0 1,0 0-1,0 0 0,2 0 1,-4 1 0,1 0 0,0 0 0,0 0 0,0 0 0,-1 0 0,1 0-1,0 0 1,0 0 0,-1 0 0,1 0 0,0 0 0,0 1 0,-1-1 0,1 0 0,0 1 0,0-1 0,-1 0 0,1 1 0,0-1 0,-1 1 0,1-1 0,-1 1 0,1-1 0,-1 1 0,1 0 0,-1-1 0,1 2 0,7 11 39,-2 0 0,0 1 1,-1-1-1,0 1 1,-1 1-1,-1-1 0,0 0 1,-1 1-1,0 0 1,-1 22-1,-1-35-2,0 1-1,0-1 1,0 0 0,0 0-1,-1 1 1,1-1 0,-1 0-1,1 0 1,-1 0 0,0 0-1,0 1 1,0-1 0,-2 2-1,2-3-23,1 0 1,-1-1-1,0 1 0,0-1 0,0 1 0,0 0 0,0-1 1,0 0-1,0 1 0,0-1 0,0 1 0,0-1 0,0 0 1,0 0-1,0 0 0,0 0 0,0 0 0,0 0 0,0 0 1,0 0-1,0 0 0,0 0 0,0 0 0,0-1 0,0 1 0,0 0 1,0-1-1,0 1 0,-2-2 0,-5-2-101,-1-1-1,1 0 1,0 0 0,0-1-1,-14-13 1,22 19 97,0 0 0,0 0 0,0 0 0,0 0-1,-1-1 1,1 1 0,0 0 0,0 0 0,0 0 0,0-1 0,0 1-1,0 0 1,0 0 0,0-1 0,0 1 0,0 0 0,0 0 0,0 0-1,0-1 1,0 1 0,0 0 0,0 0 0,0-1 0,0 1 0,0 0-1,0 0 1,0 0 0,0-1 0,0 1 0,1 0 0,-1 0 0,0 0 0,0-1-1,0 1 1,0 0 0,0 0 0,1 0 0,-1 0 0,0-1 0,0 1-1,0 0 1,1 0 0,-1 0 0,0 0 0,0 0 0,0 0 0,1 0-1,-1 0 1,0 0 0,1-1 0,0 1 16,0 0 1,0-1-1,0 1 1,0 0-1,1-1 1,-1 1-1,0 0 1,0 0-1,0 0 1,1 0-1,0 0 1,98 19 321,-43-9-1431,-36-7 381,-12-2-759,-1 0-1,1 1 0,-1 0 0,1 1 1,10 4-1,-5 14-7728,-14-19 8839,0-1 0,0 0 0,-1 3 0,-5 18-4080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2:50.1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 13 6560,'-45'-9'2432,"35"6"-1888,6 3-160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2:52.5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290 592 2240,'0'0'17,"0"0"-1,-1 0 1,1 0 0,0 0 0,-1 0-1,1-1 1,0 1 0,-1 0-1,1 0 1,0-1 0,0 1 0,-1 0-1,1 0 1,0-1 0,0 1-1,0 0 1,-1-1 0,1 1 0,0 0-1,0-1 1,0 1 0,0 0 0,0-1-1,0 1 1,0-1 0,-1 1-1,1 0 1,0-1 0,0 1 0,1-1-1,9-11 3413,-10 11-3087,1 0-1,0 0 0,-1 0 0,1 0 1,-1 0-1,1 1 0,-1-1 0,0 0 1,1 0-1,-1-2 0,0 2-246,0 1 0,-1 0-1,1-1 1,-1 1 0,1 0 0,-1-1 0,1 1-1,-1 0 1,1 0 0,-1 0 0,1 0 0,-1-1-1,1 1 1,-1 0 0,1 0 0,-1 0 0,1 0-1,-1 0 1,0 0 0,1 0 0,-1 0 0,1 0-1,-1 1 1,1-1 0,-1 0 0,0 0 0,-16 4 534,-4 4 52,1 1-1,-31 18 1,30-15-360,7-5-161,0 2 1,1 0-1,1 0 1,-1 1-1,1 1 1,1 0-1,0 0 0,1 1 1,0 1-1,1-1 1,-9 17-1,16-26-106,1-1 0,0 0-1,0 0 1,0 1 0,1-1 0,-1 0 0,1 1-1,-1-1 1,1 1 0,0-1 0,0 1-1,0-1 1,0 0 0,0 4 0,1-4-33,-1-1 0,1 1-1,0-1 1,-1 0 0,1 0 0,0 1 0,0-1 0,0 0 0,0 0-1,0 0 1,0 0 0,0 0 0,0 0 0,0 0 0,0 0 0,0 0 0,1-1-1,-1 1 1,0-1 0,1 1 0,-1 0 0,1-1 0,-1 0 0,0 1 0,2-1-1,4 1 9,0 0-1,0-1 0,0 0 0,-1 0 1,1-1-1,0 0 0,9-2 0,5-3 67,20-8 0,-25 9-98,-1-1 0,-1-1 1,1-1-1,-1 0 0,-1 0 0,1-2 0,-1 1 0,-1-2 0,0 0 0,-1 0 0,0-1 0,0 0 0,-1-1 0,-1-1 0,0 1 0,-1-1 0,9-22 0,16-52 35,-4 0 0,26-134 0,-52 201-80,-1 1 0,-1-1 0,0 0 0,-4-27 0,3 46 53,0 0-1,-1 1 1,1-1-1,0 0 0,-1 0 1,1 0-1,-1 0 1,0 1-1,1-1 1,-1 0-1,0 1 1,0-1-1,0 0 1,-2-1-1,3 3-5,-1-1 0,1 1 0,-1 0 0,1 0 0,0-1 0,-1 1 0,1 0-1,-1 0 1,1 0 0,-1 0 0,1 0 0,-1-1 0,1 1 0,-1 0 0,1 0 0,-1 0 0,1 0 0,0 0 0,-1 1-1,0-1 1,-1 0-13,1 1 0,0-1 0,0 1 0,0 0-1,0 0 1,-1-1 0,1 1 0,0 0 0,0 0-1,-1 1 1,-79 98 1011,76-92-874,0 1 0,0 0 1,0 0-1,2 0 0,-1 0 0,-2 13 0,-11 60 426,14-59-429,-5 22 144,-1 50 0,8-80-213,1 0 0,1 0-1,1 0 1,0 0 0,0 0-1,2 0 1,6 18-1,-3-15 168,17 32 0,-21-44-179,1-1 1,0 1-1,0-1 0,0 0 0,1 0 1,0-1-1,0 1 0,11 6 1,-13-9-20,0-1 0,-1 0 0,1 0 0,0 0 1,0 0-1,0-1 0,1 1 0,-1-1 0,0 0 1,0 0-1,0 0 0,0 0 0,0 0 0,0-1 1,0 1-1,1-1 0,-1 0 0,-1 0 0,7-3 1,-3 1-21,1 0 0,-1 0 0,0-1 0,0 0 0,0-1 1,0 1-1,8-9 0,48-67 32,-62 80-37,0 0 1,0 0-1,0 0 0,0 0 1,0 0-1,0 1 0,0-1 1,0 0-1,0 0 0,0 0 1,0 0-1,0 0 0,0 0 0,0 0 1,0 0-1,0 0 0,0 0 1,0 1-1,0-1 0,0 0 1,0 0-1,0 0 0,0 0 1,0 0-1,0 0 0,0 0 1,0 0-1,1 0 0,-1 0 1,0 0-1,0 0 0,0 0 1,0 0-1,0 0 0,0 1 1,0-1-1,0 0 0,0 0 1,0 0-1,0 0 0,1 0 1,-1 0-1,0 0 0,0 0 1,0 0-1,0 0 0,0 0 1,0 0-1,0 0 0,0 0 0,0 0 1,0 0-1,1 0 0,-1 0 1,0-1-1,0 1 0,0 0 1,0 0-1,0 0 0,0 0 1,0 0-1,0 0 0,0 0 1,0 0-1,0 0 0,0 0 1,0 0-1,0 0 0,1 0 1,-1 13-81,-3 15 113,3-27-39,-1 5 33,1-1-1,0 1 1,0 0-1,0 0 1,1-1-1,0 1 1,0-1-1,0 1 0,4 8 1,-5-13-1,1 1 1,0 0-1,0 0 0,0 0 0,0-1 1,0 1-1,0 0 0,1-1 1,-1 1-1,0-1 0,1 0 0,-1 1 1,1-1-1,0 0 0,-1 0 1,1 0-1,0 0 0,0 0 0,-1 0 1,1-1-1,0 1 0,0 0 1,0-1-1,0 0 0,0 1 0,0-1 1,0 0-1,0 0 0,4-1 1,3 0-38,0-1 0,0-1 0,0 0 1,-1 0-1,1 0 0,-1-1 0,0-1 1,11-6-1,-3-1 3,1-1 0,24-25-1,-18 13-137,-1-1 0,-1-2 0,22-37 1,44-96-550,-64 118 531,0-6 149,-2-1 0,-2 0 0,16-72 0,-34 106-105,-1 16 116,0 0-1,0-1 1,0 1 0,0 0-1,0-1 1,0 1 0,-1 0-1,1 0 1,0-1 0,0 1-1,0 0 1,0 0 0,-1-1-1,1 1 1,0 0-1,0 0 1,-1 0 0,1 0-1,0-1 1,0 1 0,-1 0-1,1 0 1,0 0 0,-1 0-1,1 0 1,-1-1 0,0 2 0,0-1-1,0 0 1,0 1 0,-1-1 0,1 0 0,0 1 0,0-1 0,0 1 0,0 0-1,0-1 1,0 1 0,0 0 0,0 0 0,0 0 0,0-1 0,0 1 0,1 0 0,-1 0-1,-1 2 1,-4 7-1,1-1-1,-6 15 1,1-2-17,-59 156 59,41-97-11,23-70-17,-98 245 408,-11-4 660,81-168-843,-23 92 1,54-172-364,1 0 1,-1 1 0,0-1-1,-4 7 1,5-10-70,3-2 143,0 0-1,-1 0 0,1 0 0,-1 0 0,1 0 1,-1-1-1,1 1 0,-1-1 0,0 1 0,0-1 1,0 0-1,0 1 0,0-1 0,1-3 0,1 1-13,11-18 39,1 0 0,1 1 1,1 1-1,1 1 0,33-28 1,-20 22 11,90-75-117,-98 78 153,-1 0-1,-1-2 1,19-26 0,-8-1 67,-2-3 1,37-89 0,25-48 50,-6 46 125,-83 140-240,0 0 0,0-1 0,0 0 0,2-7 0,-5 13-21,0 0 0,0 0 0,0 1 0,0-1 1,-1 0-1,1 0 0,0 0 0,0 0 0,0 0 0,0 0 0,0 0 0,0 0 0,-1 0 1,1 0-1,0 0 0,0 0 0,0 0 0,0 0 0,0 0 0,0 0 0,-1 0 1,1 0-1,0 0 0,0 0 0,0 0 0,0 0 0,0-1 0,0 1 0,0 0 0,-1 0 1,1 0-1,0 0 0,0 0 0,0 0 0,0 0 0,0 0 0,0 0 0,0-1 0,0 1 1,0 0-1,0 0 0,0 0 0,0 0 0,0 0 0,-1 0 0,1 0 0,0-1 1,0 1-1,0 0 0,0 0 0,-8 9 9,0 2 31,2-1 1,-1 1 0,1 0 0,1 1-1,-7 19 1,-12 63 573,16-58-472,-41 148 349,39-152-330,-2-1-1,-1 0 1,-30 49 0,37-70-92,-38 59 293,-70 88 1,99-136-249,14-21-109,1 0 0,0 0 0,0 1 0,0-1 1,0 0-1,0 0 0,0 0 0,0 0 0,0 0 0,0 0 0,0 0 0,0 0 0,0 1 1,0-1-1,0 0 0,0 0 0,0 0 0,0 0 0,0 0 0,0 0 0,0 0 0,0 0 1,0 1-1,0-1 0,0 0 0,0 0 0,0 0 0,0 0 0,0 0 0,0 0 0,0 0 1,0 0-1,1 0 0,-1 1 0,0-1 0,0 0 0,0 0 0,0 0 0,0 0 0,0 0 1,0 0-1,0 0 0,0 0 0,0 0 0,1 0 0,-1 0 0,0 0 0,0 0 0,0 0 0,0 0 1,0 0-1,0 0 0,1 0 0,12-6 114,87-57-559,-44 27-587,-8 3-1915,-31 20 454,0 2 0,0 0-1,1 0 1,35-13 0,-30 16-1971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2:52.8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12 5408,'10'-12'1984,"3"16"2720,-13-1-5024,-5 5 128,-3 1-2432,-2-6 1472,2 10-3264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50.9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0 2656,'-1'0'65,"0"0"0,0 0 0,0 1 1,1-1-1,-1 0 0,0 0 0,0 0 0,0 1 0,1-1 0,-1 0 1,0 1-1,1-1 0,-1 1 0,0-1 0,1 1 0,-2 0 1,2 0 66,-1-1 1,1 1 0,-1-1 0,0 1 0,0-1-1,1 0 1,-1 1 0,0-1 0,0 1 0,1-1-1,-1 0 1,0 0 0,0 0 0,0 1 0,1-1-1,-2 0 1,-1 1 146,-1 1 1,1-1-1,1 1 0,-1 0 0,0 0 0,0 0 1,1 0-1,-1 0 0,1 1 0,-3 3 0,1-3 69,1 1-201,0 0 0,0 0 1,0 1-1,0-1 0,0 1 1,1-1-1,0 1 0,0 0 1,0 0-1,1 0 0,-2 6 1,3-9-131,-1-1 0,1 1-1,0-1 1,0 1 0,0-1 0,0 1 0,0 0 0,0-1-1,0 1 1,1-1 0,-1 1 0,0 0 0,1-1 0,-1 1-1,1-1 1,0 0 0,-1 1 0,1-1 0,0 1 0,0-1-1,0 0 1,0 0 0,0 1 0,0-1 0,1 0 0,-1 0 0,0 0-1,0 0 1,1-1 0,-1 1 0,1 0 0,-1 0 0,1-1-1,-1 1 1,1-1 0,-1 1 0,1-1 0,-1 0 0,1 0-1,2 0 1,5 1 125,0-1-1,0 0 0,0-1 1,0 0-1,0-1 0,0 1 1,16-7-1,-6 1 69,0-1 0,24-15-1,-38 20-152,-1 0 0,1 0 0,-1 0 0,0-1 0,0 1 0,-1-1 0,1 0 0,3-5 0,-6 8-34,-1 0 0,1 0 0,0 0 1,-1 0-1,1 0 0,-1 0 0,0 0 0,1 0 0,-1 0 1,0 0-1,0 0 0,1-1 0,-1 1 0,0 0 1,0 0-1,0 0 0,-1 0 0,1 0 0,0 0 0,0-1 1,0 1-1,-1 0 0,1 0 0,-1 0 0,1 0 1,-1 0-1,1 0 0,-1 0 0,0 0 0,1 0 0,-1 1 1,0-1-1,0 0 0,1 0 0,-1 1 0,0-1 0,0 0 1,0 1-1,0-1 0,0 1 0,0-1 0,-2 0 1,-2-1 31,0-1 0,-1 1 1,1 1-1,-1-1 0,0 1 1,1 0-1,-1 0 1,-6 0-1,-7 1-59,-23 3 0,38-3-31,0 1 0,0 0 0,-1 0 0,1 0 0,0 0 0,0 1 0,0-1 0,0 1 0,0 0 0,0 0 0,1 0 0,-1 1 0,-6 5 0,10-8-93,0 1 0,0-1 0,-1 0 0,1 1 0,0-1 0,0 1 1,-1-1-1,1 0 0,0 1 0,0-1 0,0 1 0,0-1 1,0 1-1,0-1 0,0 1 0,0-1 0,0 1 0,0-1 1,0 0-1,0 1 0,0-1 0,0 1 0,0-1 0,0 1 0,0-1 1,1 1-1,-1-1 0,0 0 0,0 1 0,1-1 0,-1 1 1,0-1-1,0 0 0,1 1 0,7 8-3621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2:53.2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40 9312,'-16'-15'3424,"16"7"-2656,0 3-192,8 1-480,5 1-160,1-2-1952,9 5 1120,3 0-4352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2:54.3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40 280 3712,'-11'-5'676,"-10"-7"4621,32 12-3393,3 1-1361,-1-2 0,1 0-1,0-1 1,-1 0 0,17-5 0,-23 5-471,-1-1-1,1 0 1,-1 0 0,1-1-1,-1 1 1,0-1 0,0 0-1,-1-1 1,1 0 0,-1 0 0,8-10-1,-9 10-27,-1 0-1,0 0 1,1-1 0,-2 1-1,1-1 1,-1 0 0,2-7-1,-3 9-37,0 1-1,0-1 0,-1 1 0,1-1 0,-1 0 0,0 1 0,0-1 1,0 1-1,-1-1 0,1 0 0,-1 1 0,0-1 0,-2-5 1,2 8-10,1 0 0,-1 0 0,1 0 0,-1 0 0,0 0 0,1 0 0,-1 0 0,0 1 0,0-1 0,0 0 0,0 0 0,0 1 0,0-1 0,0 0 0,0 1 0,0-1 0,0 1 0,0 0 0,-2-1 0,1 0 4,0 1 0,-1 0 0,1 0 1,0 0-1,-1 0 0,1 0 1,-1 0-1,1 1 0,-3 0 1,-1 1 26,-1 0 1,1 0 0,0 1 0,0 0-1,0 1 1,-6 4 0,-3 3 262,1 0 1,1 2-1,0-1 1,-19 26-1,27-32-140,1 0 0,0 0 0,0 0 0,1 1 0,0 0 0,0 0 0,0-1 0,1 2 0,0-1-1,0 0 1,1 0 0,0 1 0,0-1 0,1 11 0,1-13-97,0 0-1,0 0 1,0 0 0,1-1-1,0 1 1,0-1-1,0 1 1,0-1 0,1 0-1,-1 0 1,1 0-1,0 0 1,1 0 0,-1 0-1,1-1 1,-1 0 0,1 0-1,0 0 1,0 0-1,7 3 1,5 2 8,1 0-1,0-1 1,0-1-1,19 4 1,-23-7-112,0-1 0,0 0 0,0-1-1,0-1 1,0 0 0,0-1 0,0 0 0,0-1 0,0 0-1,-1-1 1,20-8 0,11-5-275,76-43 0,-113 56 339,15-9-50,0 0 0,-1-1 0,-1-2 1,0 0-1,-1 0 0,-1-2 1,-1 0-1,18-23 0,-32 36 35,8-8 54,-1-1 1,0 0-1,-1 0 0,8-18 1,-15 28-34,0-1 0,1 1 0,-2-1 0,1 0-1,0 1 1,-1-1 0,1 0 0,-1 1 0,0-1 0,-1-5 0,1 7-11,-1 0 0,0 0 0,1-1 0,-1 1 0,0 0 1,0 0-1,0 0 0,-1 0 0,1 0 0,0 0 0,-1 0 0,1 1 0,-1-1 0,0 0 0,0 1 0,1-1 0,-5-1 0,4 2-14,0 0 0,0 0 0,0 0 0,0 0 0,0 0 0,0 1 0,0-1 0,0 1-1,0-1 1,0 1 0,-1 0 0,1 0 0,0 0 0,0 0 0,-4 1 0,2 0 2,0 0 1,1 0 0,-1 0-1,0 1 1,1 0 0,-1 0-1,1 0 1,-4 3 0,-2 2 20,1 1 1,0 0 0,0 0 0,0 1-1,-6 10 1,-7 12 222,-19 39-1,31-54-99,1 2 0,1-1 0,1 1 0,-5 25 0,10-40-121,1-1 0,-1 1 0,1-1 0,0 1 0,0-1 0,0 1 0,1 0 0,-1-1 0,1 1 0,-1-1 0,3 5 0,-3-6-10,1 0 0,-1 0 0,1 0 0,-1 0 0,1 0 0,0 0 0,0 0 0,-1 0 0,1-1 0,0 1 0,0 0 0,0-1 0,0 1 0,0 0 0,0-1 0,0 1 0,0-1 0,0 0 0,0 1 0,0-1 0,0 0 0,0 1 0,1-1 0,-1 0 0,0 0 0,0 0 0,2 0 0,5-2-43,0 1 1,-1-1 0,1 0 0,-1 0 0,1-1-1,-1 0 1,13-8 0,0-2-122,24-19 0,19-21-171,18-15 380,-69 62-43,-11 6-12,-1 0-1,0 1 1,1-1-1,-1 1 1,0-1-1,0 1 1,0-1-1,0 1 1,1-1-1,-1 1 1,0-1 0,0 1-1,0-1 1,0 1-1,0-1 1,0 1-1,0-1 1,0 1-1,0-1 1,0 1-1,-1-1 1,1 1-1,0-1 1,0 1-1,-1 0 1,-2 10 46,0-1-1,-1 0 1,0 0-1,-1 0 1,-7 12-1,-34 46 224,43-63-254,-63 79 377,-24 37 338,56-59 24,-41 98 1,62-131-575,-11 23 31,-15 37-308,39-88-18,0-1 1,-1 1 0,1 0-1,0 0 1,-1-1 0,1 1-1,0 0 1,-1 0 0,1-1-1,-1 1 1,1-1 0,-1 1-1,0 0 1,1-1 0,-2 1-1,2-14-4300,4 1 2891,0 1 0,1-1 0,1 1-1,-1 0 1,14-19 0,13-6-3515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2:54.7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8 8384,'9'-8'8767,"-14"16"-9279,1-1 257,-1 1-2337,0-3 1440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2:56.4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216 858 4224,'-14'-8'1128,"10"7"-482,8 5 49,11-15 3310,16-21-2900,-2-1-1,29-42 0,-23 30-806,40-50 79,72-96 451,-123 156-381,-2-1-1,-2-1 1,27-66 0,-35 71-48,31-95 754,-43 127-1151,0 0 1,0 0 0,0 0 0,0 0-1,0 0 1,0 0 0,0 0-1,-1 0 1,1 0 0,0 0-1,0 0 1,0 0 0,0 0 0,0 0-1,0 0 1,0 1 0,0-1-1,0 0 1,0 0 0,0 0-1,0 0 1,0 0 0,-1 0 0,1 0-1,0-1 1,0 1 0,0 0-1,0 0 1,0 0 0,0 0-1,0 0 1,0 0 0,0 0 0,0 0-1,0 0 1,0 0 0,0 0-1,0 0 1,-1 0 0,1 0 0,0 0-1,0 0 1,0 0 0,0 0-1,0 0 1,0-1 0,-6 10-13,-18 41-64,-7 15 52,-3-12 358,-48 55 1,-7 12 211,-250 433 2014,332-542-2532,-118 233 168,121-232-193,-3 9-162,7-21 142,0 1 1,0-1-1,0 1 1,0 0 0,-1-1-1,1 1 1,0-1-1,0 1 1,-1-1-1,1 1 1,-1-1 0,1 1-1,0-1 1,-1 1-1,1-1 1,-1 0-1,1 1 1,-1-1 0,1 0-1,-1 1 1,0-1-1,1-1-45,0 0 0,0 0 0,0-1 0,1 1 0,-1 0 0,0 0 0,1 0 0,-1 0 0,1 0 0,-1-1 0,2 0 0,19-30-72,1 2 0,2 1 0,1 1 0,1 0 0,1 2-1,1 2 1,1 0 0,38-22 0,8 2 20,88-59 128,-120 71 121,53-41 814,-96 73-934,0 0 0,0 0 0,0 0 0,0 0 0,0 0 0,0-1 0,0 1 0,1 0 1,-1 0-1,0 0 0,0 0 0,0 0 0,0 0 0,0 0 0,1 0 0,-1 0 0,0 0 0,0 0 0,0 0 0,0 0 0,0 0 0,1 0 0,-1 0 0,0 0 0,0 0 1,0 0-1,0 0 0,0 0 0,1 0 0,-1 0 0,0 0 0,0 0 0,0 0 0,0 0 0,0 0 0,0 0 0,1 1 0,-1-1 0,3 8 298,0 21-281,0-1-19,-1-18 50,0 1 0,-1 0 1,0 0-1,-1 12 0,2 26-7,-2-14 332,19-50-428,-3 0-71,0-1 0,-1-1-1,14-19 1,-25 30 209,0 0 0,0 0 0,0 0 0,4-13-1,-7 16-69,0 0-1,-1 0 0,1 0 0,-1-1 0,1 1 0,-1 0 0,0 0 0,0 0 0,-1 0 0,1 0 0,-1 0 0,1-1 1,-3-4-1,1 4 33,0-1 0,0 1 0,0 0 0,-1 0 0,1 0 0,-1 0 0,0 0 0,-7-6 1,0 2 143,1 0 1,-15-8-1,22 15-160,0-1-1,0 1 0,0 1 0,0-1 1,0 0-1,0 0 0,0 1 1,0-1-1,0 1 0,0-1 1,0 1-1,0 0 0,0 0 0,-1 0 1,-1 1-1,3-1-29,0 0 0,0 0 0,1 1 0,-1-1-1,0 1 1,0-1 0,1 0 0,-1 1 0,0 0 0,0-1 0,1 1 0,-1-1-1,1 1 1,-1 0 0,1-1 0,-1 1 0,1 0 0,-1 0 0,1-1-1,0 1 1,-1 0 0,1 0 0,0 0 0,-1-1 0,1 1 0,0 0 0,0 0-1,0 0 1,0 0 0,0 0 0,0-1 0,0 1 0,0 0 0,0 0 0,1 0-1,-1 0 1,1 1 0,0 2 1,1-1-1,0 1 0,0 0 1,0-1-1,0 0 0,1 1 1,0-1-1,-1 0 0,1 0 1,0 0-1,0-1 0,1 1 1,-1-1-1,1 1 0,5 2 1,-5-4-19,0 0 0,0 1 0,0-1 1,0-1-1,0 1 0,0-1 1,0 1-1,0-1 0,0 0 1,0-1-1,0 1 0,0-1 1,1 1-1,-1-1 0,4-2 0,8-3 81,0-1 0,20-11 0,-16 8-70,101-57 247,-116 64-246,38-20 63,-39 21-53,0 0 1,0 1-1,0 0 1,0 0-1,0 0 1,0 0 0,0 0-1,0 1 1,7 0-1,-9 1 8,0-1 1,0 1-1,0 0 0,0 0 1,0 0-1,0 0 0,0 0 1,-1 0-1,1 0 0,0 1 1,-1-1-1,1 1 0,-1-1 1,0 1-1,1 0 0,1 2 1,1 4 71,1-1 1,4 13 0,0 2 92,37 78 264,-39-87-413,1-1 0,0 0-1,1 0 1,0-1-1,17 16 1,-20-22-20,0 1-1,0-2 1,1 1 0,0-1-1,10 6 1,-12-8-204,0 0 1,0-1-1,-1 0 1,1 0-1,0 0 1,0 0-1,1-1 1,-1 0-1,9 0 1,-11-1-288,-1 1 0,1-1 1,-1 0-1,1 0 0,-1 0 0,0 0 0,1 0 1,-1 0-1,0-1 0,0 1 0,0-1 1,0 0-1,0 1 0,0-1 0,-1 0 1,1 0-1,2-4 0,2-2-1366,-2 0 0,1-1 1,5-15-1,4-22-4588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2:57.4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49 451 7136,'-1'-1'142,"1"0"0,0 0 0,0 0 0,-1 1 0,1-1 0,-1 0 0,1 1 0,-1-1 0,1 0 0,-1 1 0,1-1 0,-1 0 0,1 1 0,-1-1 0,0 1 0,-1-1 0,2 1-75,0 0 0,-1 0 0,1 0 0,0 1 0,0-1 0,-1 0 0,1 0 0,0 1 0,0-1 0,-1 0 0,1 1 0,0-1 0,0 0-1,0 1 1,0-1 0,0 0 0,-1 1 0,1-1 0,0 0 0,0 1 0,0-1 0,0 0 0,0 1 0,0-1 0,0 1 0,0 40 2211,0-29-1543,1 110 2372,-2 145-444,0-229-2131,-2-1-1,-15 69 1,15-100-261,0-9-147,-1-14-221,2-98-285,14-136-1,-6 164 476,7-72-43,3-49 791,-15 195-660,3-52 210,-3 58-173,0 1-1,0-1 1,1 1 0,0-1 0,0 1 0,1-1 0,3-5 0,-5 11 63,0 4-8,2 17 105,0 0-1,0 22 0,0 6-186,33 184 203,-17-124-239,18 149-13,-21-133-124,-13-94 70,-2-22-61,-1-1 1,1 1 0,0 0 0,1 0-1,0-1 1,0 1 0,5 8 0,-5-11-15,-2-4 11,0 0 0,1 0 1,-1-1-1,1 1 0,-1 0 1,0 0-1,1-1 1,-1 1-1,1 0 0,0-1 1,-1 1-1,1 0 1,1 0-1,-1-1-21,-1 0-1,1 0 1,0-1-1,-1 1 1,1 0-1,0-1 1,-1 1 0,1 0-1,-1-1 1,1 1-1,-1-1 1,1 1-1,-1-1 1,1 1-1,-1-1 1,1 1 0,-1-1-1,1 0 1,-1 1-1,0-1 1,0 0-1,1 1 1,-1-2-1,5-10-30,0 0 0,-1 0 0,0-1 0,-1 1 0,-1-1 0,2-19 0,0 4-5,37-188-684,4-24 106,8-118 457,-48 295-445,-5 24-3221,0 32 2553,-9 40-6503,0 4 3413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2:58.0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43 3968,'4'-3'11035,"9"2"-9745,48-16 1939,-43 11-2566,35-7-1,-47 12-569,0 1 0,0-1-1,0 1 1,0 0 0,1 0 0,-1 1 0,0 0 0,0 0-1,10 4 1,-14-5-57,0 1-1,-1 0 1,1 0-1,-1 0 1,1 0-1,-1 0 1,1 0-1,-1 0 0,0 0 1,1 0-1,-1 0 1,0 1-1,0-1 1,0 1-1,0-1 1,0 1-1,0-1 1,-1 1-1,1-1 1,0 1-1,-1 0 0,1 0 1,-1-1-1,0 1 1,1 0-1,-1-1 1,0 1-1,0 0 1,0 0-1,0-1 1,-1 1-1,1 0 0,0 0 1,-1-1-1,1 1 1,-2 2-1,0 2 4,0-1 0,-1 0 0,0 0 0,0 0 0,0-1 0,0 1-1,-1-1 1,0 1 0,0-1 0,0 0 0,-8 5 0,-9 6 115,-28 16-1,29-20 33,-12 7 354,22-13-274,0 0 1,1 1-1,-1 0 1,1 1-1,-13 12 1,21-19-246,0 1 1,1 0 0,-1-1-1,1 1 1,-1 0-1,1-1 1,0 1 0,-1 0-1,1-1 1,0 1-1,-1 0 1,1 0 0,0-1-1,0 1 1,0 0-1,-1 0 1,1 0-1,0-1 1,0 1 0,0 0-1,1 0 1,-1 0-1,0-1 1,0 1 0,0 0-1,0 0 1,1 0-1,-1-1 1,0 1-1,1 0 1,-1-1 0,1 1-1,-1 0 1,1-1-1,-1 1 1,1 0 0,-1-1-1,1 1 1,-1-1-1,1 1 1,0-1 0,-1 1-1,1-1 1,0 0-1,1 1 1,4 3 29,0-1 0,1 0 0,-1-1 0,8 3 0,25 6-265,74 11 0,-9-11-6638,-68-5 122,4 7 2106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24.2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335 287 1472,'-3'-5'454,"6"10"1652,-13-5-202,-10-8-491,17 4-389,-4 0-633,0-1-1,-1 1 1,-14-6 0,20 9-359,0 1 0,0 0 0,0-1 1,0 1-1,0 0 0,0 0 0,0 1 1,0-1-1,0 0 0,0 1 0,-2 0 0,-15 2 206,14-2-180,-1 0 1,1 1 0,0 0 0,0 0-1,0 0 1,0 0 0,-4 4 0,-3 0-76,5-2 114,0 1 0,-11 8 0,-6 4 161,11-8-27,-1 1 0,1 0-1,-13 14 1,14-14-66,-6 6 188,18-15-342,-1-1 0,1 1 0,0 0 0,-1 0 0,1-1 0,0 1 0,-1 0 0,1 0 0,0 0 1,0-1-1,-1 1 0,1 0 0,0 0 0,0 0 0,0 0 0,0-1 0,0 1 0,1 0 0,-1 0 1,0 0-1,0 0 0,0-1 0,1 2 0,0 7 23,-1 1-15,0-8 29,13 7 182,-9-7-226,1 0 0,0 0 0,-1 0 1,1-1-1,0 1 0,0-1 1,0-1-1,8 2 0,44-3 65,-25 0 0,-8 1-128,-15-1 56,1 1 1,-1 0 0,1 0-1,-1 1 1,1 0 0,-1 1-1,1 0 1,11 5 0,-14-4-1,0 0 0,0 1 0,-1 0 0,1 1 0,-1-1 0,0 1 0,0 0 0,0 1 0,7 10 0,-9-11 22,-1 0 0,0 0 0,0 0 1,-1 1-1,1-1 0,-1 1 0,0 0 0,-1 0 0,1 0 0,-1 0 0,-1 0 0,1 11 0,-1-4 37,0-1-1,-1 0 0,-1 1 1,0-1-1,-1 0 1,-4 13-1,5-19-34,-1 0-1,0 0 1,0 0 0,0 0-1,-1-1 1,0 1 0,0-1 0,0 0-1,-1 0 1,0 0 0,0-1-1,0 0 1,-7 5 0,-2 0-7,0-1 1,-26 11 0,36-17 2,0-1 0,-1 0 0,1 1 0,0-1 0,-1 0 0,1-1 0,-1 1 0,1-1 0,-1 0 0,1 0-1,-1-1 1,1 1 0,-1-1 0,-7-2 0,11 3-20,1 0 0,0 0-1,0 0 1,-1 0 0,1 0 0,0-1-1,0 1 1,-1 0 0,1 0-1,0 0 1,0 0 0,0 0 0,-1 0-1,1-1 1,0 1 0,0 0-1,0 0 1,0 0 0,-1-1 0,1 1-1,0 0 1,0 0 0,0 0 0,0-1-1,0 1 1,0 0 0,0 0-1,0-1 1,-1 1 0,1 0 0,0 0-1,0-1 1,0 1 0,0 0-1,0-1 1,8-7-57,23-8-3,-19 10 0,108-50 42,-9-13-141,3-3 340,20 1 137,-129 69-225,-10 13-42,-5 5-36,1-1 0,0 1-1,-11 29 1,17-38-11,1-1 1,1 0-1,-1 0 1,1 1-1,0-1 1,0 0-1,1 1 1,0-1-1,0 1 1,0-1-1,1 1 1,0-1 0,1 0-1,1 8 1,-1-10 21,0 0 1,1 0 0,-1 0 0,1 0 0,0 0 0,0-1-1,0 1 1,0-1 0,1 0 0,0 0 0,-1 0 0,1-1-1,0 1 1,0-1 0,0 0 0,1 0 0,-1 0 0,0-1 0,1 1-1,-1-1 1,1 0 0,-1 0 0,1-1 0,0 1 0,-1-1-1,1 0 1,0 0 0,-1-1 0,1 0 0,0 1 0,-1-1-1,1-1 1,4-1 0,-8 2-17,1 0 0,0 0 0,-1 0 0,1-1 0,-1 1-1,1 0 1,-1-1 0,1 0 0,-1 1 0,0-1 0,0 0 0,0 1 0,0-1-1,0 0 1,0 0 0,-1 0 0,1 0 0,0 0 0,-1 0 0,0 0 0,1 0-1,-1 0 1,0 0 0,0 0 0,-1-3 0,1-3 40,-1 0-1,0 0 1,0 0 0,-1 0-1,-3-8 1,3 11-71,0 0-1,-1 0 1,0 0 0,0 1 0,0-1-1,-6-5 1,-6-10 18,10 12-19,-1 0 1,0 1 0,-1 0-1,0 0 1,0 0 0,0 1-1,-1 0 1,0 0-1,0 1 1,0 0 0,-1 1-1,1 0 1,-14-5 0,9 4-109,11 4 101,0 0 1,-1 0-1,1 1 1,0-1 0,-1 0-1,1 1 1,-5-1 0,6 1-17,3 1 35,-1 0 0,0-1 0,1 1 0,-1 0 0,1-1 0,0 0 0,-1 1 0,1-1 0,2 1 0,3 0-12,15 2 65,0-1 1,1-1-1,-1 0 1,28-4 0,-21 0 67,1-1 0,0-1 0,45-15 0,-55 14-69,-1-2 1,0 0-1,0-1 1,0-1 0,-2-1-1,18-13 1,-26 17 16,-1 0 1,7-11-1,3-1 36,-12 13-81,-1-1-1,0 0 1,0 1 0,-1-2-1,0 1 1,0 0 0,0-1-1,-1 0 1,0 0 0,2-10-1,-1 0-19,-1-1 0,-1 1-1,0-30 1,-2 31-26,-1-1-1,-1 1 1,-1 0-1,0 0 0,-11-32 1,0 23-101,13 25 108,0-1 0,-1 1 0,1-1 0,0 1 0,0-1-1,-1 1 1,1 0 0,-1-1 0,0 1 0,1 0 0,-1 0 0,-2 0 0,3 0 7,0 1 0,0 0 1,-1 0-1,1 0 1,0 1-1,0-1 1,0 0-1,-1 0 0,1 1 1,0-1-1,0 1 1,0-1-1,0 1 1,0-1-1,0 1 0,0 0 1,0-1-1,0 1 1,0 0-1,0 0 1,0 0-1,-1 1 1,-18 27-120,15-21 86,-1 3 57,0 0-1,1 1 1,0 0 0,0 0 0,1 0 0,1 1-1,-3 15 1,-4 93 465,8-75-302,0-17 106,1 0 0,2 1 0,0-1 0,2 0 0,8 34 0,6 26 57,-13-61-220,2 0 0,12 38 0,-15-59 10,-2-2-37,1 0 0,0 0 0,0 0-1,0-1 1,0 1 0,1 0 0,0-1 0,0 0 0,5 6 0,-7-10-72,0 1-1,-1-1 1,1 1-1,0-1 0,0 0 1,-1 1-1,1-1 1,0 0-1,0 0 1,0 1-1,-1-1 0,1 0 1,0 0-1,0 0 1,0 0-1,0 0 0,-1 0 1,1-1-1,0 1 1,0 0-1,0 0 1,-1 0-1,1-1 0,0 1 1,0 0-1,-1-1 1,1 1-1,0-1 0,-1 1 1,1-1-1,0 1 1,0-2-1,3-2 28,1 0 0,-1 0 0,5-8 0,-2 3 48,67-93 18,-53 70-98,45-53-1,-50 69-40,31-27-1,-41 39-17,0-1-1,1 1 1,-1 0-1,1 1 0,0-1 1,0 1-1,0 0 1,0 1-1,9-2 1,-15 4 54,1 0-1,-1-1 1,0 1 0,1 0 0,-1 0-1,0 1 1,0-1 0,1 0 0,-1 0-1,0 1 1,0-1 0,1 0 0,-1 1-1,0-1 1,0 1 0,0 0 0,0-1-1,0 1 1,2 1 0,-1 0 11,-1 0 0,1 0 0,-1 0 0,0 0-1,1 0 1,-1 0 0,0 0 0,0 0 0,1 5 0,0 0 24,-1 1 0,0-1 0,0 1 0,0 0 0,-2 14 0,-2 4 17,-12 41-1,2-9 145,8-41-167,0 8 1,19-34 114,38-45-324,-36 36 91,34-30 0,-41 40 43,27-20 46,-33 26-31,1 0 0,-1 0 0,1 0 0,-1 1 0,1-1 0,0 1 0,0 0 0,6-2 0,-9 3 35,1 1 0,-1-1 0,1 0 0,0 0 0,-1 1-1,1-1 1,-1 1 0,1-1 0,-1 1 0,1-1 0,-1 1 0,1 0 0,-1 0 0,1 0-1,-1 0 1,0 0 0,0 0 0,0 0 0,1 0 0,-1 1 0,0-1 0,0 0 0,-1 1 0,1-1-1,0 1 1,0-1 0,-1 1 0,1-1 0,0 3 0,2 7 75,0-1 1,0 0 0,0 15-1,-2-19-34,5 34 605,-3-8 162,3 0 1,11 42 0,-16-72-782,-1 0 0,1 0 0,0-1 0,0 1 1,0 0-1,0 0 0,0 0 0,0 0 0,0-1 0,1 1 0,-1-1 0,0 1 0,1-1 1,0 1-1,-1-1 0,1 0 0,0 0 0,0 0 0,2 2 0,-1-3-45,-1 1-1,0-1 1,0 0-1,0 0 1,1 0-1,-1 0 1,0 0-1,0 0 1,0-1-1,0 1 1,1-1-1,-1 1 1,0-1-1,0 0 1,0 0-1,0 0 1,0 0-1,2-2 1,5-4-1292,0-1 1,0 1 0,-1-2-1,11-12 1,9-10-3021,-2 8-1722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25.9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0 697 2496,'32'-17'4544,"-22"7"-4039,0 0 0,-1-1 0,0 0 1,13-22-1,22-54 159,1 2-382,93-110 299,-125 178-487,0-1-1,-1 0 1,-1 0 0,-1-1 0,0 0-1,11-35 1,-20 49 36,1-1-1,-1 0 1,0 0-1,0-1 1,-1 1 0,0 0-1,0 0 1,0 0-1,-2-8 1,2 14-129,0-1-1,0 1 1,0-1 0,-1 1-1,1 0 1,0-1-1,-1 1 1,1 0 0,0-1-1,0 1 1,-1 0 0,1-1-1,-1 1 1,1 0 0,0 0-1,-1-1 1,1 1 0,0 0-1,-1 0 1,1 0-1,-1 0 1,1-1 0,-1 1-1,1 0 1,-1 0 0,1 0-1,0 0 1,-1 0 0,1 0-1,-1 0 1,1 0 0,-1 0-1,1 1 1,-1-1-1,1 0 1,0 0 0,-1 0-1,1 0 1,-1 1 0,1-1-1,0 0 1,-1 0 0,1 1-1,0-1 1,-1 1 0,-17 14 60,8-2 173,1 0 0,1 0 0,0 1 0,1 0 0,0 1 0,1 0 0,1 0 0,1 0 0,0 0 0,-2 19 0,2-4 9,1-1 1,2 1-1,1-1 1,6 47-1,-6-73-234,13 74 165,-11-68-148,0 0 1,1 1-1,0-1 1,1 0-1,9 16 1,-12-23-4,1 1 0,0-1 0,0 1 1,0-1-1,0 0 0,1 0 0,-1 0 0,0 0 0,1 0 1,-1 0-1,1 0 0,0-1 0,0 0 0,0 1 0,-1-1 1,6 1-1,-5-1-3,1-1-1,0 0 1,0 0 0,0 0 0,0 0-1,0 0 1,0-1 0,-1 0 0,1 0 0,0 0-1,5-2 1,2-3-40,0 0 0,0 0-1,0-1 1,-1 0 0,0-1 0,-1 0-1,9-10 1,-3 1-39,0-2 0,18-28 1,-1-1-113,-31 48 154,-1 0-1,0-1 1,1 1-1,-1-1 0,0 1 1,1-1-1,-1 1 1,0-1-1,0 1 1,1-1-1,-1 1 0,0-1 1,0 1-1,0-1 1,0 1-1,0-1 0,0 1 1,0-1-1,0 0 1,0 1-1,0-1 0,0 0 1,0 1 0,-1 0 0,1 0 1,0 0-1,-1 0 1,1 0-1,-1 1 0,1-1 1,0 0-1,-1 0 0,1 0 1,0 0-1,-1 1 0,1-1 1,0 0-1,-1 0 0,1 1 1,0-1-1,0 0 1,-1 0-1,1 1 0,0-1 1,0 0-1,0 1 0,-1-1 1,1 0-1,0 1 0,0-1 1,0 0-1,0 1 0,0-1 1,0 1-1,0-1 1,0 1-1,-5 10 5,1 1 1,0 0 0,1-1-1,0 2 1,1-1 0,0 0-1,1 0 1,1 22-1,1-22 90,0-1 0,0 0 0,1 1 0,1-1 0,0 0 0,0 0 0,1-1 0,1 1 0,10 18 0,-14-27-47,0 0-1,1 0 1,-1-1-1,1 1 0,-1 0 1,1-1-1,0 1 1,0-1-1,3 3 1,-5-4-23,0 0 0,1 0 0,-1 0 0,0 0-1,1 0 1,-1 0 0,0 0 0,0 0 0,1 0 0,-1 0 0,0 1 0,1-1 0,-1-1 0,0 1 0,1 0 0,-1 0 0,0 0 0,1 0 0,-1 0 0,0 0 0,0 0 0,1 0 0,-1 0 0,0-1 0,0 1 0,1 0-1,-1 0 1,1-1 6,-1 0 0,1 0 0,-1 0-1,1 0 1,-1 0 0,0 0 0,0 0 0,1 0-1,-1 0 1,0 0 0,0 0 0,0 0-1,0-1 1,0-20-183,-1 0 1,-1 0-1,-6-28 0,6 41 124,0 1 0,-1 0 0,0 0 0,0 0 0,-1 0 0,0 1 0,0-1 0,-1 1-1,1 0 1,-2 0 0,-10-10 0,15 15 52,-1 1 0,1 0 0,-1-1 1,1 1-1,-1-1 0,1 1 0,-2-4 0,6 1 165,8 3 79,38 2 456,-23 0-1041,0-1 0,-1-1 0,32-5 0,-35 3-2337,-18 2 1659,1 1 0,-1-1 0,1 0 0,-1 0 0,0 0 0,6-3 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26.3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72 7040,'5'-15'2624,"17"10"-2048,33-10-128,-11 10 992,23-2-864,9-1-224,1 0-224,-4 4-1472,-7-1 736,2 10-3648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32.1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302 19 2912,'7'-18'5613,"-10"24"-3765,-12 32 484,-28 59-200,-25 56 357,54-121-2018,-9 31 125,-22 97 1,-12 31 82,54-183-690,-1 3 157,0 0-1,-1-1 0,-10 18 0,15-27-139,0-1-1,0 0 0,-1 0 1,1 1-1,0-1 0,0 0 1,0 0-1,0 0 0,0 1 1,-1-1-1,1 0 1,0 0-1,0 0 0,0 1 1,-1-1-1,1 0 0,0 0 1,0 0-1,0 0 0,-1 0 1,1 0-1,0 1 0,0-1 1,-1 0-1,1 0 0,0 0 1,0 0-1,-1 0 0,1 0 1,0 0-1,0 0 0,-1 0 1,-2-8-30,4-13-161,4 2 138,1 1-1,0-1 1,1 1-1,14-22 1,-11 19 44,3-4-8,2 1-1,0 0 1,2 1-1,0 0 1,26-24-1,-29 34-156,1 2 1,27-18-1,-41 29 164,-1-1 8,0 1-1,1 0 0,-1 0 1,1-1-1,-1 1 0,0 0 1,1 0-1,-1 0 0,0 0 0,1 0 1,-1-1-1,1 1 0,-1 0 1,0 0-1,1 0 0,-1 0 0,1 0 1,-1 0-1,0 0 0,1 0 1,-1 0-1,1 1 0,-1-1 1,0 0-1,1 0 0,-1 0 0,0 0 1,1 1-1,-1-1 0,0 0 1,1 0-1,-1 0 0,0 1 1,1-1-1,0 2 17,0-1 0,0 0 1,-1 1-1,1-1 0,0 1 0,-1-1 1,1 1-1,-1-1 0,1 3 0,2 35 254,-4 7-104,2 58 103,0-98-268,0 0 0,0 0 0,0 0 0,0 0 0,1-1 0,5 11 0,-7-14 14,1 0 0,0 0 0,0-1 1,0 1-1,0 0 0,1-1 0,-1 1 0,0-1 0,1 1 0,-1-1 0,1 0 0,0 1 0,-1-1 0,1 0 0,0 0 0,-1 0 0,1 0 1,0-1-1,0 1 0,0 0 0,0-1 0,0 0 0,0 1 0,2-1 0,4 0-53,1-1 0,-1-1-1,-1 1 1,1-2 0,0 1 0,0-1-1,-1 0 1,1 0 0,-1-1 0,0 0 0,0 0-1,10-9 1,5-5-493,0-2 0,21-24-1,-12 6 133,6-6 22,-36 44 27,-6 13 255,1 0 86,1-1 0,0 1 0,1 0 0,1 0 1,0-1-1,0 1 0,1 0 0,1 0 0,0 0 0,1 0 0,1 0 0,6 20 0,-8-30 43,1 0 0,-1 0 0,1 0 0,0 0 0,0 0 0,0 0 0,0-1 0,1 1 0,-1-1 0,1 1 0,4 2 0,-6-4-16,0 0-1,0 0 1,0 0-1,0-1 1,0 1-1,1-1 1,-1 1 0,0-1-1,0 1 1,0-1-1,1 0 1,-1 1-1,0-1 1,1 0 0,-1 0-1,0 0 1,0 0-1,1 0 1,-1 0-1,0 0 1,1-1 0,-1 1-1,0 0 1,0-1-1,1 1 1,-1-1-1,0 1 1,0-1 0,0 0-1,0 1 1,0-1-1,0 0 1,2-1-1,0-3-2,0 1-1,1-1 1,-2 0-1,1 0 0,0 0 1,-1-1-1,0 1 0,0 0 1,-1-1-1,0 0 0,0 1 1,0-1-1,0 0 1,-1 1-1,0-12 0,-1 8-27,0 0-1,0 0 0,-1 0 1,0 0-1,-1 1 0,0-1 1,0 1-1,-1-1 0,-6-10 1,7 14-26,-1 1-1,1-1 1,-1 1 0,0 1 0,0-1 0,0 0 0,0 1 0,-1 0-1,1 0 1,-1 0 0,0 1 0,0-1 0,0 1 0,0 0 0,0 1-1,-1-1 1,1 1 0,0 0 0,-1 0 0,1 1 0,-9 0-1,13 0 132,10 7 75,-7-6-153,0 0 0,0 0-1,1 0 1,-1-1 0,1 1 0,-1 0-1,1-1 1,-1 0 0,1 0 0,-1 0-1,1 0 1,-1 0 0,1 0 0,-1-1-1,0 1 1,4-2 0,4-1 50,1 0 0,11-7 1,168-59 152,6 16-46,-154 42-27,-30 8-39,57-13 300,-61 15-339,-1 0 0,1 1 0,0 0 0,-1 0 0,1 0 0,14 3 0,-21-2-57,0-1 1,0 1 0,0-1-1,0 1 1,1-1 0,-1 1-1,0 0 1,0-1-1,-1 1 1,1 0 0,0 0-1,0 0 1,0-1 0,0 1-1,-1 0 1,1 0 0,0 0-1,-1 1 1,1-1 0,-1 0-1,1 0 1,-1 0-1,0 0 1,1 0 0,-1 1-1,0-1 1,0 0 0,0 0-1,0 2 1,0 3 41,0 1 0,-1-1-1,0 1 1,-1 6 0,1-9-24,-5 15 129,0-1-1,-1 0 1,-1 0-1,-18 30 0,12-21 100,12-23-217,1-3-38,0 1 0,1-1-1,-1 1 1,0-1 0,0 0 0,0 0 0,0 0 0,0 1-1,-2 1 1,12-18-201,12-8-98,44-43-114,-53 56 309,0-1 0,1 2 0,24-15 0,-37 24 106,1-1 0,0 1 0,-1-1-1,1 1 1,0 0 0,0-1 0,-1 1 0,1 0 0,0 0 0,0-1-1,0 1 1,-1 0 0,1 0 0,0 0 0,0 0 0,0 0-1,0 0 1,-1 0 0,1 1 0,0-1 0,1 0 0,-1 1 3,-1 0 0,1-1 0,0 1 0,-1-1-1,1 1 1,-1 0 0,0-1 0,1 1 0,-1 0 0,0-1 0,1 1 0,-1 0 0,0 0 0,1-1 0,-1 1 0,0 0 0,0 1 0,0 4 32,0-1 0,0 0 1,0 1-1,-3 8 0,-2 23 218,4-27-229,0-1 0,0 0-1,-1 0 1,0 0 0,-7 16-1,6-16 195,12-23-261,-1 3-68,1 1-1,0 0 1,0 0 0,20-16-1,48-28-60,-67 47 68,0 1 1,1 0 0,-1 1-1,1 0 1,0 1 0,1 0-1,21-5 1,-31 9 89,-1 0 1,1 0-1,0 1 1,0-1-1,-1 0 1,1 1-1,0-1 1,0 1-1,-1-1 0,1 1 1,-1 0-1,1 0 1,0 0-1,-1 0 1,0 0-1,1 0 1,-1 0-1,0 0 1,1 0-1,-1 1 0,0-1 1,0 1-1,0-1 1,0 1-1,0-1 1,0 1-1,1 2 1,2 6 57,-1 0 1,0 0 0,3 15-1,-5-23-62,4 27 33,-3-14 29,1 0 1,1 0-1,7 19 1,-10-31-40,0 0 0,0 0 0,1 0 1,-1 0-1,1 0 0,0-1 0,0 1 0,0 0 0,0-1 1,1 0-1,-1 1 0,1-1 0,-1 0 0,1 0 1,0-1-1,0 1 0,-1 0 0,1-1 0,1 0 1,-1 1-1,3-1 0,-2 0-10,-1-1 0,1 0-1,-1-1 1,0 1 0,1-1 0,-1 1 0,1-1-1,-1 0 1,0 0 0,1-1 0,-1 1-1,0-1 1,0 1 0,0-1 0,0 0 0,4-4-1,7-5-329,22-24 0,-35 34 307,9-10-141,0 0-1,0-1 1,-1 0-1,-1-1 1,13-26-1,-22 41 99,-6 15-3,0 0 0,1 1 1,-4 19-1,8-23 197,-1 0-9,1 0 1,0 20-1,2-31-98,0 1-1,1 0 0,-1-1 1,1 1-1,-1 0 1,1-1-1,0 1 0,1-1 1,-1 1-1,0-1 0,1 0 1,0 0-1,0 0 0,3 4 1,-5-6-11,1 0 0,0-1 0,-1 1 0,1 0 0,0 0 0,0-1 0,0 1 0,0 0 0,0-1 1,0 1-1,0-1 0,0 1 0,0-1 0,0 0 0,0 1 0,0-1 0,0 0 0,0 0 0,0 0 0,0 0 0,0 0 1,2 0-1,-1 0 11,0-1-1,-1 1 1,1-1 0,0 0 0,0 0 0,-1 0 0,1 1 0,-1-2 0,1 1 0,-1 0 0,1 0 0,1-2 0,0-1 25,1 0-1,-1-1 1,1 0 0,-1 1-1,0-1 1,-1 0-1,1 0 1,1-6 0,-2 1-75,0 0 0,0-1 0,-1 1 0,0 0 1,-1-1-1,0 1 0,-1-1 0,0 1 0,-1 0 1,0 0-1,0-1 0,-1 1 0,-7-16 0,8 22-5,-1-1 0,0 1-1,1 1 1,-1-1-1,-1 0 1,1 1-1,0-1 1,-1 1 0,0 0-1,-7-5 1,3 4 1,0 0 0,0 1 0,-1 0-1,-15-4 1,21 7-132,12 5 115,17 4 22,-13-7 57,0-1 0,1-1 0,-1 0-1,0-1 1,1 0 0,25-7 0,9 0-25,264-25 267,-269 30-369,54-6 428,-93 7 339,-15 2-585,-19 3-221,5 3 114,0 0 0,1 2 0,-1 1-1,-38 20 1,53-24-9,0 1 1,1 1-1,-1-1 0,1 1 0,0 1 0,1 0 0,0 0 0,0 0 1,1 1-1,0 0 0,0 1 0,-9 19 0,14-26 36,1 1 1,0-1-1,0 0 0,0 1 0,0-1 1,0 1-1,1-1 0,0 0 0,0 1 1,0-1-1,0 1 0,0-1 0,1 1 1,0 3-1,0-4 16,0 0 1,0 0-1,1-1 0,-1 1 1,1-1-1,0 1 1,-1-1-1,1 1 0,0-1 1,0 0-1,0 0 1,1 0-1,-1 0 0,0-1 1,1 1-1,-1 0 1,4 1-1,-2-2-8,-1 0 1,1 1-1,-1-1 0,1-1 1,0 1-1,-1 0 0,1-1 1,0 0-1,-1 0 0,1 0 1,0 0-1,0 0 0,-1-1 1,1 0-1,0 0 0,-1 0 0,1 0 1,-1 0-1,1-1 0,-1 1 1,0-1-1,6-4 0,0 0 20,-1-1-1,0 0 1,0-1-1,0 0 0,-1 0 1,10-13-1,-9 8 26,-1 5-86,-1-1 1,0 1 0,-1-2 0,0 1-1,0 0 1,5-17 0,-10 17-167,-4 19 89,-21 106 30,-35 123 374,56-227-250,0 0 0,-1-1 1,-1 1-1,0-1 0,0-1 0,-1 1 0,0-1 0,-1 0 0,0-1 0,-1 0 0,0 0 0,0-1 0,-1 0 0,0-1 0,0 0 0,-1 0 0,0-1 1,0 0-1,-17 5 0,24-10-58,-1 0 1,1 0 0,0 0 0,-1 0-1,1-1 1,-1 0 0,1 0-1,-1 0 1,1-1 0,-1 1 0,1-1-1,-5-2 1,6 2-67,0 0 0,0 0 0,0 0-1,0 0 1,0-1 0,1 0 0,-1 1 0,1-1-1,-1 0 1,1 0 0,0-1 0,-1 1 0,1 0 0,0-1-1,1 1 1,-1-1 0,0 0 0,-1-3 0,2 4 35,0-1 1,0 1-1,1 0 1,-1-1 0,0 1-1,1-1 1,0 0-1,-1 1 1,1-1 0,1-4-1,-1 5 19,0 1 1,1-1-1,0 1 0,-1-1 1,1 0-1,0 1 0,0-1 1,0 1-1,0 0 0,0-1 1,0 1-1,0 0 0,0-1 0,1 1 1,-1 0-1,0 0 0,1 0 1,1-1-1,10-6-24,1 1-1,1 0 1,-1 1-1,1 1 1,19-5-1,79-11-12,-19 5 128,-86 14-34,35-7 96,53-20 0,-83 24-138,0 0 0,-1-2 0,1 1 0,-1-2 0,0 1-1,-1-2 1,0 1 0,12-13 0,-12 8 42,0 0 0,0-1 1,-1-1-1,-1 1 0,0-2 0,-1 1 0,-1-1 1,-1 0-1,0-1 0,-1 1 0,0-1 0,-2 0 1,3-22-1,-6 30-143,0 0 0,0 0 1,-1 0-1,-3-16 0,4 24 100,0 0 0,-1-1 0,1 1 0,-1 0 0,1 0 0,-1 0 0,1 0 0,-1 0 0,0 0 0,1 0 0,-1 0 0,0 0 0,-1 0 0,-3 0-190,1 9 44,2 4 186,0 0 0,1 0 0,0 1 0,1-1 0,3 23 0,-1-22 76,0 0 0,1 0 0,0 0 0,2 0-1,-1 0 1,13 22 0,-16-33-91,0-1-1,0 1 0,0-1 1,0 1-1,1-1 0,-1 0 1,0 1-1,1-1 0,-1 0 1,1 0-1,-1 0 0,1 0 1,0-1-1,-1 1 0,1 0 1,0-1-1,-1 1 1,1-1-1,2 1 0,-1-1 2,1 0-1,-1 0 1,0 0-1,0-1 1,0 1-1,0-1 1,0 0-1,0 0 1,0 0-1,4-2 1,4-3-16,0-1 0,0 0 0,0-1 0,12-11 0,22-21-1,88-59 1,-102 84 52,-29 14-64,0 0-1,0 0 0,0 1 1,0-1-1,0 1 0,0-1 1,0 1-1,0 0 0,1 0 1,-1 0-1,0 0 0,0 0 1,4 1-1,-6 0 22,1 0-1,0 0 1,0-1 0,0 1-1,0 0 1,-1 0 0,1 0-1,0 0 1,-1 0 0,1 0 0,-1 0-1,1 1 1,-1-1 0,0 0-1,0 0 1,1 0 0,-1 0-1,0 0 1,0 1 0,0-1-1,0 0 1,0 0 0,0 0-1,0 1 1,-1 1 0,-5 32 280,6-34-291,-17 87 507,7-25-45,9-58-365,0-2 87,6-5-115,-1 0-103,5-6 8,0 1-1,0-1 1,-1 0 0,0-1-1,13-18 1,7-8-4,-24 30-9,1 0 0,0 0 0,0 0 1,0 0-1,0 1 0,1 0 0,0 0 0,-1 0 1,1 1-1,1 0 0,6-3 0,-12 6 38,0 0 0,0 0-1,0 0 1,0 0-1,0 0 1,0 0 0,0 0-1,0 0 1,0 0-1,0 0 1,0 1 0,0-1-1,0 0 1,0 1-1,-1-1 1,1 0 0,0 1-1,0 0 1,0-1 0,0 1-1,0-1 1,-1 1-1,1 0 1,0-1 0,-1 1-1,1 0 1,-1 0-1,1 0 1,0 0 0,-1-1-1,0 1 1,1 0-1,-1 0 1,1 2 0,1 4 36,0-1 1,-1 1 0,0 0-1,0 7 1,1-1-95,13 53 143,-8-40-31,-6-21-15,0 0 0,1 0 0,0-1 1,-1 1-1,2 0 0,-1-1 0,1 0 0,3 6 0,-4-8-29,-1-1 0,1 1-1,-1-1 1,1 1 0,0-1 0,-1 0-1,1 0 1,0 0 0,0 0 0,0 0-1,0 0 1,0 0 0,0-1-1,0 1 1,0-1 0,0 0 0,0 1-1,1-1 1,-1 0 0,0 0 0,0 0-1,3-1 1,2-1-21,0 1 0,0-2 0,0 1 0,0-1 0,-1 0 0,1-1 0,-1 1 0,0-1 0,0 0 0,0-1 1,0 1-1,-1-1 0,0-1 0,0 1 0,5-8 0,7-10-162,-1 0 0,18-39 1,-31 55 113,0 1 0,0-1 1,-1-1-1,0 1 0,0 0 1,-1-1-1,1-8 0,-2 14 36,0-1 0,0 1-1,0-1 1,-1 1 0,1-1 0,0 1-1,-1 0 1,0-1 0,0 1 0,1 0-1,-3-4 1,2 5 9,0 0 1,0 0-1,0 0 0,0 0 0,0 0 1,0 0-1,0 0 0,0 0 0,0 1 1,-1-1-1,1 0 0,0 1 1,0-1-1,-1 1 0,1-1 0,0 1 1,-1 0-1,1 0 0,-1-1 0,1 1 1,-3 0-1,0 1 4,0-1-1,0 1 1,0 0 0,0 0 0,0 1-1,0-1 1,0 1 0,0-1 0,1 1-1,-1 0 1,1 1 0,-1-1-1,1 1 1,0-1 0,0 1 0,0 0-1,0 0 1,0 1 0,-2 3-1,-1 2 79,0 0-1,0 1 1,1 0-1,0 0 1,1 0-1,-3 11 1,5-14-15,0 1 1,1-1 0,0 0-1,1 0 1,-1 0 0,1 1-1,1-1 1,0 0-1,0 0 1,2 9 0,-2-12-37,-1-1 1,1 0-1,1 0 1,-1 0-1,0 0 1,1 0-1,-1-1 1,1 1-1,0 0 1,0-1-1,0 1 1,0-1-1,1 1 1,-1-1-1,1 0 1,-1 0-1,1 0 1,0-1-1,0 1 1,-1-1-1,1 1 1,0-1-1,1 0 1,-1 0-1,5 1 1,-1-2-12,1 1 0,-1-1 0,1-1-1,-1 1 1,0-1 0,1-1 0,-1 1 0,13-6 0,56-26-10,-67 29 35,56-30-100,-2-3-1,92-70 1,-154 106 48,0 0-1,0 0 1,0 0 0,1 0 0,-1 0-1,0 0 1,0 0 0,-1-1 0,2-1-1,-3 1-207,-8 6 74,2 1 146,1 0 0,0 1 1,0-1-1,0 1 0,0 0 0,1 1 1,0-1-1,0 1 0,1 0 1,-4 9-1,2-5 55,1 1-1,1 0 1,0 0 0,1 0-1,0 0 1,-2 15 0,5-23-19,0 1 0,0-1 0,0 1 0,0 0 0,1-1 0,-1 1 0,1-1 0,1 1 1,-1-1-1,1 0 0,2 7 0,-3-9-19,0 0 0,1 0 0,-1 0-1,0-1 1,1 1 0,-1-1 0,1 1 0,-1-1 0,1 1 0,0-1 0,0 0 0,0 1 0,0-1 0,0 0-1,0 0 1,0-1 0,0 1 0,0 0 0,0-1 0,0 1 0,0-1 0,0 0 0,1 0 0,-1 0 0,0 0-1,3 0 1,-1 0-20,-1-1-1,1 1 0,-1-1 0,0 0 0,1 0 1,-1 0-1,0 0 0,0 0 0,0-1 0,1 0 0,-2 1 1,1-1-1,0 0 0,0 0 0,-1-1 0,1 1 1,-1-1-1,1 1 0,-1-1 0,0 0 0,0 0 1,-1 0-1,1 0 0,0 0 0,-1 0 0,0 0 1,0 0-1,0-1 0,1-5 0,0-5-196,-1 0-1,0-19 0,-2 27 197,1 0-1,-1 0 1,-1 0 0,1 0-1,-1 0 1,0 1 0,-6-11-1,3 3-37,4 11 42,0 0 0,0 0 0,0 0 0,0 0 0,0 0 0,0 0 1,-1 0-1,1 0 0,-1 0 0,1 0 0,-1 1 0,0-1 0,-2-1 0,-7-3 49,0 0 0,0 1 0,-19-6 0,52 9 37,1 0-1,-1-1 0,34-10 1,-34 7-44,0 1 0,0 1 0,36-1 0,-55 5-7,-1 0 0,1 0 1,-1 0-1,1 0 0,-1 1 0,1-1 1,-1 1-1,0 0 0,1-1 1,-1 1-1,0 0 0,1 1 0,-1-1 1,0 0-1,0 1 0,0-1 1,0 1-1,2 2 0,-2-2 0,-1 0 0,0 1 0,1-1-1,-1 0 1,0 1 0,0-1 0,0 1 0,0 0 0,-1-1-1,1 1 1,-1 0 0,0-1 0,1 1 0,-1 0 0,0-1-1,-1 5 1,-1 8 92,-1-1 0,-1 1 0,-7 18 0,7-21 41,0 0-1,0 0 1,1 1 0,1-1 0,-2 21-1,7-12 58,-3-20-209,0 0-1,0-1 0,1 1 0,-1-1 1,0 1-1,0-1 0,1 1 0,-1-1 0,0 1 1,0-1-1,1 1 0,-1-1 0,1 0 1,-1 1-1,0-1 0,1 1 0,-1-1 0,1 0 1,-1 0-1,1 1 0,-1-1 0,1 0 0,-1 0 1,1 1-1,-1-1 0,1 0 0,-1 0 1,1 0-1,-1 0 0,1 0 0,0 0 0,-1 0 1,1 0-1,-1 0 0,1 0 0,-1 0 0,1 0 1,0 0-1,5-3 8,0 0 0,0 0 0,0 0 0,0 0 0,9-8 0,28-26-54,-32 27 12,112-86-80,-63 51-72,-53 42 189,-5 5 3,-3 6 13,1-8-23,-9 49 121,5-28-80,0 1 1,1-1-1,1 1 1,1 0-1,3 35 1,-1-49-19,0-1 0,1 1 0,0 0 1,0-1-1,1 0 0,-1 1 0,2-1 0,4 7 0,-7-12-2,0 0-1,1 0 0,-1 0 0,1 0 0,0-1 0,0 1 0,-1 0 0,1-1 0,0 0 1,0 1-1,0-1 0,1 0 0,-1 0 0,0 0 0,0 0 0,1-1 0,-1 1 0,0-1 1,1 1-1,-1-1 0,0 0 0,1 0 0,-1 0 0,1 0 0,-1 0 0,0-1 0,1 1 1,-1-1-1,0 1 0,5-2 0,-1-1-24,0 0 1,0 0 0,0-1-1,0 1 1,0-1-1,-1-1 1,0 1-1,1-1 1,-2 0-1,1 0 1,-1 0-1,1-1 1,3-5-1,6-13-146,21-48-1,-28 55 147,38-98-35,-36 82-100,-8 27 79,1 0-1,-1 0 1,1 1 0,0-1 0,0 1 0,6-11 0,-7 15-12,-2 3 6,-1 6 68,0-1 0,0 1 0,1 0 0,-1 14 0,-2 15 14,-27 161 232,29-188-194,0-1-1,0 1 1,-1-1-1,-5 12 1,6-34-676,0 4 456,2 6 127,0 1 1,0-1 0,1 0 0,-1 0 0,1 0-1,0 0 1,0 0 0,0 1 0,0-1 0,0 0 0,1 1-1,-1-1 1,3-2 0,-3 4 74,0 0 0,0-1-1,0 1 1,1 0 0,-1 0 0,0 0-1,1 0 1,-1 0 0,0 0 0,1 1-1,0-1 1,-1 0 0,1 1 0,-1-1-1,1 1 1,0-1 0,-1 1 0,1 0-1,0 0 1,-1 0 0,1 0 0,0 0-1,-1 0 1,3 1 0,90 29 1343,5-13-5482,-96-16 3422,4 0-1443,0 0 0,0 0-1,9 4 1,2 3-5120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51.4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 0 2912,'-1'1'47,"-3"-1"71,1 0 0,-1 1 0,1 0-1,-1 0 1,1 0 0,0 0-1,-1 0 1,1 1 0,0 0-1,0-1 1,0 1 0,0 0-1,0 1 1,0-1 0,-2 3 0,-4 4 219,5-5-37,1-1-1,-1 1 0,1 0 0,0 0 0,0 0 0,-3 7 0,0 2 49,0 1-1,1 1 0,0-1 0,1 1 0,1 0 0,1 0 0,0 0 0,0 0 0,2 1 0,0-1 1,4 30-1,-4-42-276,1 0 0,0 0 1,0 0-1,0 1 0,1-1 1,-1 0-1,1-1 1,-1 1-1,1 0 0,0 0 1,0-1-1,3 4 0,-4-6-29,0 1 0,0 0 0,0 0 0,1 0 0,-1 0 0,0-1 0,0 1 0,1-1 0,-1 1 0,0-1 0,1 1 0,-1-1 0,1 0 0,-1 0 0,0 1 0,1-1 0,-1 0 0,1 0 0,-1-1 0,1 1 0,-1 0 0,0 0 0,1-1 0,-1 1 0,0-1 0,1 1 0,-1-1 0,0 1 0,1-1 0,0-1 0,5-3 31,0 0-1,-1-1 1,1 0 0,-2 0-1,1 0 1,-1-1 0,0 0-1,0 0 1,0 0 0,-1-1-1,4-9 1,-6 12-79,0 0 0,0 1-1,-1-1 1,1 0 0,-1 0 0,0 0-1,0 0 1,-1-1 0,0 1 0,0 0 0,0 0-1,0 0 1,-1 0 0,0 0 0,0 0-1,0 0 1,-1 0 0,0 0 0,0 0-1,-3-5 1,4 8-30,0 0-1,-1 0 0,1 1 1,-1-1-1,1 1 0,-1-1 1,0 1-1,0-1 0,0 1 1,1 0-1,-1 0 0,0 0 1,-1 0-1,1 0 0,0 0 1,0 1-1,0-1 0,0 1 1,-1-1-1,1 1 0,-3 0 1,1 0-193,1 0 0,0 1 1,0-1-1,0 1 1,0 0-1,0-1 1,0 2-1,0-1 1,0 0-1,0 0 1,0 1-1,1 0 1,-1-1-1,-4 5 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34.1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23 264 3552,'-23'-5'6016,"25"7"-5761,1 1 0,-1-1 0,1 0 1,-1 0-1,1-1 0,0 1 0,0 0 1,0-1-1,0 0 0,0 0 0,0 0 1,0 0-1,0 0 0,0 0 1,0-1-1,0 1 0,1-1 0,-1 0 1,5-1-1,7 0 192,0 0 1,26-7 0,-16 1-343,0-1 0,-1 0 0,0-2 0,-1-1 0,0-1 0,-1 0 0,0-2 0,-1-1 0,30-27 0,-45 36-75,0 0 1,0-1-1,-1 0 0,0 0 1,-1-1-1,7-12 0,-8 14-13,-2 5-10,-1-1-1,1 1 1,0 0-1,-1-1 0,1 1 1,-1-1-1,1 1 1,-1-1-1,0 1 0,0-1 1,1 1-1,-1-1 1,0 1-1,-1-1 0,1 1 1,0-1-1,0 1 0,-1-1 1,0-1-1,0 1-11,0 0 0,0 1-1,0-1 1,0 1 0,-1-1-1,1 1 1,-1-1 0,1 1-1,-1 0 1,1 0 0,-1 0-1,0 0 1,0 0 0,1 0-1,-4 0 1,-4-2 46,-1 0 0,1 1 0,-1 0 0,0 0 0,0 1-1,0 1 1,0-1 0,0 2 0,1 0 0,-1 0 0,0 0 0,-15 5 0,15-3 101,0 0-1,0 1 1,1 0 0,-1 1 0,1 0 0,0 0 0,0 1 0,1 0 0,-1 0 0,1 1 0,-13 15 0,16-16-53,0 1 1,1 0 0,0 0 0,0 0-1,0 0 1,1 1 0,0-1-1,1 1 1,0 0 0,0 0 0,0-1-1,1 2 1,1-1 0,-1 10-1,1-12-53,1 0 0,0 0-1,0 0 1,0 0 0,1 0-1,0 0 1,0-1 0,0 1-1,1 0 1,0-1 0,0 0-1,0 0 1,1 0-1,-1 0 1,1 0 0,0-1-1,1 1 1,-1-1 0,9 6-1,-7-7-20,0 0-1,0 0 0,1 0 0,-1-1 1,1 0-1,-1 0 0,1 0 1,0-1-1,0 0 0,-1-1 0,1 1 1,8-2-1,6 0-33,0-1 0,35-8-1,-28 3-28,1-1 0,-1-2 0,-1 0 0,0-2 0,0-1 0,-1-1 0,43-32 0,-7-2 107,69-51-70,-126 97 10,-1-1-1,0 0 0,0 0 0,0 0 0,0-1 1,0 1-1,-1-1 0,5-6 0,-6 2-211,-7 7 25,-9 5-32,13-4 212,-6 4-26,-1-1 0,1 1 0,0 1 0,0-1 0,0 1 0,1 0-1,0 1 1,-7 7 0,0 1 69,1 1 0,-14 22-1,12-14 37,2 0-1,0 0 0,2 1 0,0 1 0,-9 40 1,12-24 25,7-38-73,-1-1 0,1 1-1,0-1 1,0 1 0,0-1 0,1 1 0,-1-1 0,1 1-1,-1-1 1,1 1 0,0-1 0,0 0 0,2 5 0,-3-7-18,0 0-1,1 1 1,-1-1 0,0 0 0,1 1 0,-1-1-1,1 0 1,-1 0 0,0 1 0,1-1 0,-1 0 0,1 0-1,-1 0 1,1 1 0,-1-1 0,1 0 0,-1 0 0,1 0-1,-1 0 1,0 0 0,1 0 0,-1 0 0,1 0 0,-1 0-1,1 0 1,-1 0 0,1 0 0,-1-1 0,1 1 0,-1 0-1,1 0 1,-1 0 0,0-1 0,1 1 0,-1 0-1,1 0 1,-1-1 0,1 0 0,14-15 79,-1-6-95,-2 0 1,13-28 0,3-6 105,26-43-330,-54 99 235,0 0 0,0 0 0,0 0-1,0 0 1,0 0 0,0 0 0,0 0 0,0 0 0,0 0-1,0 0 1,0 0 0,0 0 0,-1 0 0,1 0-1,0 0 1,0 0 0,0 0 0,0 0 0,0 0 0,0 0-1,0 0 1,0 0 0,0-1 0,0 1 0,0 0 0,0 0-1,0 0 1,0 0 0,-5 6 14,-7 15 25,-48 165 214,30-85 81,-68 163 1447,84-236-1608,-3 7 65,17-34-266,5-6-89,13-16-237,5-8 63,14-6 291,1 1 0,84-55 0,-74 56 0,77-69 0,-106 84 1,197-206 25,-205 211 161,1 1-1,22-18 1,-33 37 282,-2 13-339,0-1 0,-2 1 0,-9 36 0,-25 56 65,33-100-99,4-12-73,-1 1-1,1 0 1,0 0 0,-1 0 0,1 0-1,0 0 1,0-1 0,0 1 0,-1 0-1,1 0 1,0 0 0,0 0-1,1 0 1,-1 0 0,0 0 0,0 0-1,0-1 1,0 1 0,1 0 0,0 1-1,-1-2-21,0 0 0,0 0-1,0 0 1,0 0-1,1 0 1,-1 1 0,0-1-1,0 0 1,0 0-1,1 0 1,-1 0 0,0 0-1,0 0 1,0 0-1,1 0 1,-1 0 0,0-1-1,0 1 1,0 0 0,1 0-1,-1 0 1,0 0-1,0 0 1,0 0 0,0 0-1,1 0 1,-1 0-1,0-1 1,0 1 0,0 0-1,9-11-251,13-23 22,46-51 0,-56 71 190,1 1 1,0 0-1,23-16 1,-29 24 54,-1 1-1,1 0 1,0 0 0,0 0 0,1 1 0,-1 0 0,1 0 0,-1 1 0,1 0 0,12-1 0,-17 3 10,0 0 0,-1 0 1,1 0-1,0 0 0,0 1 0,-1 0 0,1-1 1,0 1-1,-1 0 0,1 0 0,-1 0 1,1 1-1,-1-1 0,3 2 0,-1 1 53,0-1 0,0 1 0,-1-1 0,1 1 0,-1 0 0,0 1 0,3 3 0,1 7 222,1 0 0,-2 1 0,8 24 0,-12-30-201,2 0 1,-1 0-1,2 0 0,-1-1 1,1 0-1,10 14 0,-12-20-111,-1 0 0,0-1 0,1 1-1,-1-1 1,1 0 0,0 1 0,0-2-1,0 1 1,0 0 0,0 0 0,0-1-1,0 0 1,1 1 0,-1-1 0,0-1-1,1 1 1,-1 0 0,1-1-1,-1 1 1,1-1 0,-1 0 0,1-1-1,4 0 1,0 0-476,-1-1 1,1 0-1,-1 0 0,0 0 0,0-1 0,0 0 0,0-1 1,8-5-1,-4 1-1504,0-1-1,0-1 1,14-16 0,15-16-1774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40.5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14 316 2080,'7'-1'4941,"-6"2"-4811,0 10 2009,-7 21-1779,4-22 304,-1 68 593,2-32-722,8 165 1292,0-89-1184,-1-31-215,0 15 216,-1-67-127,-5-37-325,1-24-128,3-158 50,-5 106-79,-26-334 442,18 313-127,0-76 1020,9 138-970,0 32-48,1 3-186,6 13-52,-1 1 0,0 0 1,-1 0-1,0 0 0,3 24 1,-1-5 36,2 5-13,-2-5 48,1 0-1,2 0 1,28 64-1,19 6 433,12 22-233,-22-40-119,63 86 1,-110-172-249,1 0 0,0 0 0,-1 0 0,1 0 0,0 0 0,0 0 0,0 0 0,-1 0 0,1 0 0,0-1 0,1 1 0,-1 0 0,0 0 0,2 0 0,-2-1-14,-1 0 0,1 0 0,0 0 0,0-1 0,0 1 0,-1 0-1,1 0 1,0-1 0,0 1 0,-1 0 0,1-1 0,0 1 0,-1-1 0,1 1 0,0-1 0,-1 1 0,1-1 0,-1 1-1,1-1 1,0 0 0,-1 1 0,0-1 0,1 0 0,0 0 0,2-5 2,0 0 1,0 0-1,-1 0 1,0 0-1,0 0 1,0-1-1,0-9 1,2-1-32,27-138-50,68-331-400,-91 427 425,23-79-1,-30 135-134,0-1-1,0 1 1,0-1 0,0 0 0,-1 1 0,1-1-1,-1 0 1,0 0 0,0 1 0,0-1-1,-1 0 1,1 0 0,-1 1 0,-2-6-1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41.4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99 2976,'0'0'211,"-1"-1"1,1 1-1,-1-1 0,1 1 1,0-1-1,-1 0 0,1 1 1,0-1-1,-1 0 0,1 1 1,0-1-1,0 0 0,-1 0 1,1 1-1,0-1 0,0 0 1,0 0-1,0 1 0,0-1 1,0 0-1,0 0 1,0 1-1,0-1 0,1 0 1,-1 0-1,0 1 0,0-1 1,1 0-1,-1 1 0,1-2 1,17-19 3721,-10 13-2722,-4 4-993,0-1 1,0 2 0,0-1-1,0 0 1,0 1 0,1 0-1,0 0 1,0 0 0,-1 0 0,2 1-1,-1 0 1,0 0 0,0 0-1,1 1 1,-1 0 0,1 0-1,-1 0 1,10 0 0,-7 2-202,0-1-1,1 1 1,-1 0 0,0 1 0,0 0-1,0 0 1,-1 1 0,1 0 0,-1 0-1,1 1 1,-1 0 0,8 5 0,-11-6-6,-1 0 1,1 0-1,-1 1 1,0-1-1,0 1 1,-1-1-1,1 1 1,-1 0-1,1 0 1,-1 0-1,0 1 1,-1-1-1,1 0 1,-1 1-1,0-1 1,0 1-1,0-1 1,-1 1-1,1-1 1,-1 1-1,0 0 1,-2 6-1,1 1 34,-1-1 0,0 1 0,-1-1 0,-1 0 0,0 0 0,0 0 0,-11 19 0,1-8 78,0 0 1,-1-1 0,-2 0 0,-21 21-1,31-35-55,-10 8 255,2 2-1,-26 35 0,38-48-247,1 0 343,4-5 137,14-3-72,-6 3-266,212-18 1736,-170 18-1930,71-5-2728,-93 5-2537,-19 1 1231,-29-40-7893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43.3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19 131 2496,'-9'0'12937,"5"-8"-12120,3 7-585,1 0 1,-1 0-1,0-1 0,1 1 0,-1 0 1,1 0-1,-1-1 0,1 1 0,0-1 0,0 1 1,-1 0-1,1-1 0,0 1 0,0-1 1,0 1-1,1-1 0,-1 1 0,1-3 0,-1 3-148,1-1-1,0 0 0,0 1 0,0-1 1,0 1-1,0-1 0,0 1 0,1-1 0,-1 1 1,0 0-1,1 0 0,2-2 0,3-2-35,1 1 0,0 0 0,1 1 0,14-5-1,23-5 86,0 2 0,1 3 0,63-5 0,145 7-88,-218 6-35,-35 0-447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43.7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9 4576,'0'0'173,"0"-1"0,1 1 0,-1-1 0,0 1 0,3-4 1558,-2 3-1557,-1 1-1,0 0 0,1 0 0,-1-1 0,1 1 0,-1 0 0,1 0 0,-1 0 0,1-1 0,-1 1 1,1 0-1,-1 0 0,1 0 0,-1 0 0,1 0 0,-1 0 0,1 0 0,24 0 1626,-17 1-1001,194 2 6183,-77 3-5863,0 0-3351,-123-6 1655,1 0-1,-1-1 0,0 1 0,1-1 1,-1 1-1,0-1 0,0 0 0,1 1 0,-1-1 1,0 0-1,0-1 0,0 1 0,0 0 0,2-2 1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44.6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760 138 2144,'-3'-3'655,"8"1"599,-4 2-1100,0 0 0,0 0 0,0-1 0,0 1 0,0 0 0,0-1-1,0 1 1,0-1 0,0 1 0,0-1 0,0 1 0,0-1 0,-1 1 0,1-1 0,0 0 0,-1 0-1,1 1 1,0-1 0,-1 0 0,1 0 0,-1 0 0,1 0 0,-1 1 0,1-1 0,-1 0 0,0 0 0,1-1-1,-1-2 94,0 1 0,0-1 0,0 1-1,0-1 1,-1 1 0,1 0-1,-1-1 1,0 1 0,0 0-1,0-1 1,-1 1 0,1 0 0,-1 0-1,1 0 1,-1 0 0,0 0-1,0 1 1,-1-1 0,1 0 0,0 1-1,-1 0 1,0-1 0,1 1-1,-1 0 1,0 1 0,-5-3 0,-8-3 40,0 1 0,-1 1 0,1 0 0,-1 1 0,-1 1 1,1 1-1,-34 0 0,10 3 113,1 2 1,-53 11-1,63-9-130,0 2 1,0 1-1,-49 21 0,68-24-161,0 1 1,1 0-1,-1 0 0,2 1 0,-1 0 1,1 0-1,0 1 0,0 1 0,1-1 1,0 1-1,1 1 0,-12 18 0,3 2 120,2 1-1,1 0 0,2 0 0,1 1 0,1 1 0,2 0 0,1 0 0,-3 66 1,10-74-146,1-1 0,1 0 0,1 0 0,1-1 1,1 1-1,1-1 0,1 0 0,1 0 0,14 24 1,-20-42-42,0 1 0,0-1 0,1 0 0,0 0 0,0-1 0,0 1 0,1-1 1,0 0-1,-1 0 0,1 0 0,6 3 0,-3-3-3,0 0 0,1-1 0,-1 1 0,1-2 1,0 1-1,16 1 0,4-2-2,0-1-1,0-1 1,47-7 0,-66 6-35,192-25-223,-66 4-4001,-74 13-2263,-38 6 672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45.8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28 163 2144,'-27'0'12576,"30"1"-12225,-1-1 0,1 1 0,0-1 0,-1 1 1,1 0-1,-1 0 0,1 0 0,4 3 0,-3-2-94,-1 0-1,1-1 0,0 1 1,8 1-1,1-1-74,1-1-1,0 0 1,-1-1-1,1-1 1,-1 0-1,26-6 1,78-28-29,-110 33-145,0-1 1,0 0-1,0 0 0,0-1 0,-1 0 1,12-8-1,-17 11-26,0 0 0,0 0 0,0 0 0,0-1 0,0 1 0,0 0 0,0-1 0,0 1 0,0 0 0,0-1 0,-1 1 1,1-1-1,-1 1 0,1-1 0,-1 1 0,1-1 0,-1 0 0,0 1 0,0-1 0,0 1 0,0-1 0,0 0 0,0 1 0,0-1 0,-1 1 0,1-1 0,0 0 0,-1 1 1,1-1-1,-1 1 0,0-1 0,1 1 0,-1 0 0,0-1 0,0 1 0,0 0 0,-2-2 0,-2-2-22,1 0 0,-1 1 0,0 0 0,0 1 0,0-1 0,-1 1 0,1 0-1,-1 0 1,-11-4 0,8 4 13,-1 0-1,1 1 1,-1 0 0,0 0-1,-16 0 1,15 2 71,-1 2 0,1 0 0,0 0 0,1 1 0,-1 0 0,0 0 1,1 1-1,0 1 0,-1 0 0,-12 9 0,16-10 80,1 1 0,0-1 0,0 1 0,1 0 0,0 0 0,0 1 0,0 0 0,0 0 0,1 0-1,-4 7 1,6-9-32,0 0 0,1 0-1,-1 0 1,1 1 0,0-1-1,0 1 1,0-1 0,1 1-1,-1-1 1,1 1 0,0-1-1,1 1 1,-1-1 0,1 1-1,0-1 1,0 1 0,3 6-1,0-2 27,0-1 0,1 1 0,0-1 0,1-1 0,0 1 0,0-1 0,1 0 0,0 0 0,0-1 0,0 0 0,1 0 0,0 0 0,0-1 0,0-1 0,12 6 0,0-3-84,1-1-1,-1-1 1,1 0-1,0-2 1,0 0-1,0-1 1,37-2-1,-25-3-1358,36-6-1,33-15-7485,-74 16 6102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46.7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41 4160,'-30'-15'18052,"30"15"-17859,-1 0-163,1 0 0,0 0 0,0 0 0,0 0 1,0 0-1,0 0 0,0 0 0,-1 0 0,1 0 0,0 0 1,0 0-1,0 0 0,0 0 0,0 0 0,0-1 0,0 1 1,-1 0-1,1 0 0,0 0 0,0 0 0,0 0 0,0 0 1,0 0-1,0 0 0,0 0 0,0 0 0,0 0 0,0 0 1,-1-1-1,1 1 0,0 0 0,0 0 0,0 0 0,0 0 1,0 0-1,0 0 0,0 0 0,0-1 0,0 1 0,0 0 1,0 0-1,0 0 0,0 0 0,0 0 0,0 0 0,0 0 1,0-1-1,0 1 0,0 0 0,0 0 0,0 0 0,0 0 1,0 0-1,0 0 0,1 0 0,-1-1 0,0 1 0,0 0 1,0 0-1,0 0 0,0 0 0,0 0 0,0 0 0,0 0 1,0 0-1,1 0 0,12-1 161,0 1-1,0-2 1,18-3 0,4-1-97,0 2 1,0 1-1,45 3 1,-42 1-68,57 7-1328,-126-1-11403,29-6 12176,1 0 0,-1 0-1,1 0 1,-1 0 0,1 0-1,-1 0 1,1 0 0,0 0-1,-1 1 1,1-1 0,0 0-1,0 1 1,0-1 0,0 1-1,-1 2 1,-3 15-1648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47.5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278 20 2080,'1'-1'309,"0"-1"-1,0 0 1,0 1-1,1-1 1,-1 1-1,0-1 1,1 1 0,-1 0-1,1-1 1,0 1-1,-1 0 1,1 0-1,16 0 7373,-64 33-5704,15-12-375,-40 34 1,55-40-1092,1 0-1,1 2 1,-26 33 0,26-28-329,0 1 1,2 1 0,-16 37-1,25-52-173,1-4-231,1 0 1,-1 1-1,1-1 1,0 1 0,0 0-1,-1 8 1,16-16-5413,-12 1 4951,1 0-1,-1 0 0,0 0 1,0-1-1,0 1 0,0-1 1,0 1-1,2-5 1,8-10-2800,13-4 678,6 1 1301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47.9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7 5568,'1'-1'102,"-1"1"0,0-1-1,1 1 1,-1-1 0,0 1 0,1-1 0,-1 1 0,1 0 0,-1-1 0,1 1 0,-1 0-1,1-1 1,-1 1 0,1 0 0,-1 0 0,1 0 0,-1-1 0,1 1 0,0 0 0,-1 0-1,1 0 1,-1 0 0,1 0 0,0 0 0,-1 0 0,1 0 0,-1 0 0,1 0-1,-1 0 1,1 1 0,0-1 0,24 6 1934,-11 3-1345,0 0 1,-1 1-1,0 1 1,0 0-1,14 17 1,-4-5-89,118 126 1460,-126-133-1785,-1 0-1,-1 0 0,-1 1 1,0 1-1,-1 0 0,-1 0 1,-1 1-1,0 1 0,-2 0 1,0 0-1,-1 0 0,-1 0 1,2 23-1,-6-35-517,5 40 965,-4-17-4682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56.2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0 2144,'-10'0'8960,"14"9"-8223,-2-3-552,1-5-122,-1 1 0,1-1-1,0 0 1,-1 1-1,1-1 1,0-1 0,0 1-1,0 0 1,-1-1 0,1 1-1,0-1 1,0 0 0,6 0-1,13 2 91,-9-1-25,-1 0 0,1 0 0,21-3 0,-4 1-155,86 5 288,-109-4-118,0-1 0,0 1-1,10-3 1,10-13-239,-16 12 170,-8 4-719,1 0 639,1 2-68,-5-1 63,1 1 0,-1-1-1,1 1 1,-1-1 0,0 1-1,0-1 1,0 1 0,0 0 0,0-1-1,0 1 1,0-1 0,0 1-1,-1-1 1,1 1 0,0-1-1,-1 1 1,0-1 0,1 1 0,-1-1-1,0 1 1,0-1 0,0 0-1,1 0 1,-1 1 0,-1-1-1,-1 2 1,0 1 12,-10 13-54,-1-2 0,-1 1-1,0-2 1,-27 20 0,30-25 98,-16 11 165,2 1 1,-29 29 0,48-41-331,-4 4 561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52.2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104 103 1312,'-9'4'7605,"8"-3"-7439,1-1-1,-1 0 1,0 0 0,1 1-1,-1-1 1,0 0-1,1 0 1,-1 0 0,0 0-1,1 0 1,-1 0-1,0 0 1,1 0 0,-1 0-1,0 0 1,0 0 0,1 0-1,-1 0 1,0 0-1,1-1 1,-1 1 0,1 0-1,-1-1 1,0 1-1,1 0 1,-1-1 0,1 1-1,-1-1 1,1 1 0,-1-1-1,1 1 1,-1-1-1,1 1 1,-1-1 0,1 1-1,-1-2 1,2 0-22,-1 0-1,1-1 1,-1 1 0,1-1-1,0 1 1,0 0 0,0-1-1,0 1 1,0 0 0,0 0-1,1 0 1,-1 0 0,1 0-1,1-2 1,27-23 224,-28 25-305,6-4 60,-6 3-65,1 0 0,0 1 1,1-1-1,-1 1 1,0-1-1,1 1 0,-1 0 1,1 1-1,0-1 0,0 1 1,-1-1-1,1 1 1,0 0-1,0 0 0,0 1 1,5-1-1,-8 2-43,0 0 0,0-1-1,0 1 1,0 0 0,-1 0-1,1 0 1,0 0 0,0 0 0,-1 0-1,1 0 1,0 0 0,-1 0 0,1 0-1,-1 0 1,1 0 0,-1 0 0,0 1-1,0-1 1,1 0 0,-1 2-1,0 10 34,-1-1 0,0 1 0,0-1 0,-6 18 0,5-20 2,-1-1 0,0 0 0,-1 0 0,0-1 0,0 1 0,-1-1 0,0 0 0,-1 0 0,1-1 0,-13 13 0,6-7-72,-1-1 1,0 0 0,0-1-1,-1 0 1,-31 17 0,34-20 12,10-7 48,0-1-1,0 1 0,0 0 1,0 0-1,0-1 1,-1 1-1,1 0 0,0-1 1,0 0-1,0 1 1,0-1-1,-2 1 0,30-7 273,-22 5-164,-1 0 0,1-1 0,0 2 0,7-2 0,11 2 431,-16-1-510,1 0 0,-1 1 1,0 0-1,0 1 0,1 0 0,-1 0 0,0 0 0,0 1 0,0 0 1,9 4-1,-10-3-193,-1 0-1,0-1 1,11 3 0,6-2-4713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53.9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141 37 2976,'4'-18'6341,"0"-1"176,-8 32-4848,-5 8-631,-9 36-1,10-28-637,-45 124 1073,30-91-887,14-35-199,1 1 1,-7 42-1,14-66-342,1-1-1,-1 1 1,1 0-1,0 0 1,0 0-1,1 0 1,-1 0-1,1-1 1,-1 1-1,1 0 1,2 4-1,-1-5-7,-1 0-1,1-1 1,0 1-1,0 0 1,0-1-1,0 0 1,1 1-1,-1-1 1,1 0-1,-1 0 1,1-1 0,0 1-1,4 2 1,10 2 28,0 1 1,0-2 0,0-1 0,1 0-1,22 2 1,8 2-87,-33-6-63,1 0 0,-1-1 0,17-1 0,-11 0-2065,-34-9-3163,-4 2 949,-6-2-730,10 3 2448,3 8-123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54.3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60 3232,'-13'-11'12554,"31"11"-8629,61 1-518,31 0-1598,244-22-283,-266 15-1756,-84 6 141,91-9-2554,-37-2-2998,-50 8 2228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57.4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149 2 1824,'-1'0'197,"1"0"-1,-1 0 1,0-1 0,0 1 0,1 0-1,-1 0 1,0 0 0,0 0 0,1 0-1,-1 0 1,0 0 0,0 0-1,1 0 1,-1 0 0,0 1 0,0-1-1,1 0 1,-1 0 0,0 1 0,1-1-1,-1 0 1,0 1 0,1-1 0,-1 1-1,1-1 1,-1 1 0,0-1-1,1 1 1,-1 0 0,0 0 0,-2 2 390,1-1 0,-1 1 0,1 0 0,-1 0 0,-2 5 0,2 1-183,0 0 0,0 0-1,-2 19 1,0-6-19,-16 85 1471,-10 43-272,0-6-112,29-137-1379,1 0 0,-1 0 0,2 0 0,-1 0 0,1 10 0,0-16-73,0 1-1,0 0 1,0-1-1,1 1 0,-1-1 1,1 1-1,-1 0 0,1-1 1,-1 1-1,1-1 0,0 1 1,0-1-1,-1 0 0,1 1 1,0-1-1,0 0 0,1 0 1,-1 0-1,0 1 1,0-1-1,1 0 0,-1 0 1,0-1-1,1 1 0,-1 0 1,1 0-1,-1-1 0,3 1 1,5 1 36,0-1-1,1-1 1,-1 0 0,1 0 0,-1 0 0,17-4-1,19-1 8,18 3-64,0 2-1,0 3 1,123 23 0,-142-19-823,-16-5-4176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4:58.4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266 4 1408,'-1'-3'3380,"-9"3"-1584,-15 3 548,19-1-1941,-1 0-1,1 1 1,0 0 0,0 0 0,0 1 0,1-1 0,-1 1-1,-8 8 1,-36 40 868,33-33-890,1 2 0,1-1 1,1 2-1,0 0 0,-14 33 1,27-54-377,1 1 0,-1 0 0,0-1 0,0 1 0,0-1 1,-1 0-1,1 1 0,-2 0 0,2 0 23,0-1 52,6-6 299,4-7-308,-1 0 1,10-18 0,-10 16-89,16-22 0,22-34 6,-38 60 60,1 0 0,0 1 0,0 0 0,1 1-1,0 0 1,19-11 0,-27 18 21,0 0 1,1-1-1,-1 1 1,1 0-1,0 1 1,-1-1-1,1 0 1,0 1-1,-1-1 1,1 1-1,0 0 1,0 0-1,-1 0 1,1 0-1,0 1 1,3 0-1,-1 1 75,-1 0-1,1 0 0,-1 0 0,0 0 0,0 1 0,0-1 0,0 1 1,5 6-1,14 10 300,-14-11-267,0-1 0,12 14 1,11 11 419,-51-36 374,7-1-964,-26-13-617,20 7-1530,-1 2-1,-27-11 1,23 16-3593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00.3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295 562 576,'0'-1'13,"1"0"1,-1 1-1,0-1 1,1 0-1,-1 1 1,1-1-1,-1 0 1,1 1-1,-1-1 0,1 1 1,-1-1-1,1 1 1,0-1-1,-1 1 1,1-1-1,0 1 1,-1 0-1,11 2 4416,-21-2-2668,-56 17 1522,45-11-2854,-7 3 656,-52 22 0,69-25-806,-1 0 0,1 1 0,0 0-1,1 1 1,0 0 0,-18 18 0,27-24-244,-1 0-1,0 0 0,0 1 1,1-1-1,-1 1 0,1-1 1,0 1-1,0-1 0,0 1 1,0 0-1,0 2 0,0-3-17,1 0-1,0 0 1,0-1-1,0 1 0,0 0 1,1 0-1,-1-1 1,0 1-1,1 0 1,-1-1-1,1 1 1,0 0-1,-1-1 0,1 1 1,0-1-1,0 1 1,0-1-1,0 0 1,0 1-1,2 1 1,2 1-8,0 1 0,0-1 0,0 0 1,0-1-1,1 1 0,0-1 0,0 0 1,-1-1-1,2 1 0,-1-1 1,0 0-1,12 2 0,-9-3-60,0-1 0,1 0 0,-1 0 0,0 0 0,1-1 0,-1-1 0,0 0 0,12-3 0,-6-1-164,0 0 1,-1 0-1,1-1 1,-1-1-1,-1-1 0,1 0 1,-1-1-1,-1 0 1,0 0-1,12-15 1,-17 15 168,0 1 1,-1-1-1,0 0 0,0-1 1,-1 1-1,-1-1 0,4-13 0,18-81 65,-24 92-29,19-114-166,16-67-160,-31 172 431,-2 1-1,0 0 1,-2-1 0,1-26 0,-3 48-80,0-1 1,0 1-1,0-1 0,0 0 0,0 1 0,0-1 0,0 1 0,0-1 1,-1 0-1,1 1 0,0-1 0,0 1 0,0-1 0,-1 0 0,1 1 1,0-1-1,-1 1 0,0-1 0,1 1-8,0-1 0,-1 1 1,1 0-1,0 0 0,0 0 0,-1 0 1,1 0-1,0 0 0,-1 0 0,1 0 1,0 0-1,-1 0 0,1 0 0,0 0 1,-1 0-1,1 0 0,0 0 0,-1 0 1,1 0-1,0 1 0,-1-1 0,1 0 1,-1 0-1,-1 2 21,0 0-1,0-1 1,0 1 0,0 0 0,0 0-1,-2 3 1,-2 3 111,1 1-1,0 0 1,1-1 0,0 2-1,1-1 1,-4 10-1,-9 59 290,12-56-375,-23 158 209,24-145-102,1 0 0,2 0-1,6 43 1,-5-66-116,1 0-1,1 0 0,0-1 1,0 1-1,1-1 1,1 0-1,10 18 0,-13-25-25,1 0 0,-1 0 0,1-1 0,0 1 0,1 0-1,-1-1 1,1 0 0,-1 0 0,1 0 0,0-1 0,0 1-1,0-1 1,0 0 0,1 0 0,-1 0 0,1 0 0,-1-1-1,1 0 1,-1 0 0,1 0 0,0-1 0,5 1 0,23-2-156,1-1 1,-1-2 0,-1 0 0,1-3 0,-1-1 0,53-20 0,-81 27 100,-1-1 0,0 1 0,0-1 1,-1 0-1,1 0 0,0 0 0,0 0 1,-1 0-1,1 0 0,-1-1 1,0 1-1,0-1 0,3-5 0,-4 7 33,0-1 0,-1 1-1,1-1 1,-1 1 0,0 0-1,1-1 1,-1 1 0,0-1-1,0 1 1,0-1 0,0 1-1,0-1 1,0 1 0,0 0-1,0-1 1,-1 1 0,1-1-1,-1 1 1,1 0 0,-1-1-1,1 1 1,-1 0 0,0-1 0,0 1-1,1 0 1,-1 0 0,0 0-1,0 0 1,0 0 0,0 0-1,-1 0 1,1 0 0,-2-1-1,-1-1-2,0 0-1,-1 1 0,0-1 1,1 1-1,-1 0 1,0 0-1,0 1 0,0-1 1,-1 1-1,1 1 1,0-1-1,0 0 0,0 1 1,-1 0-1,1 1 1,-9 1-1,8-1 79,0 0-1,0 1 1,0 0-1,0 0 1,0 1-1,1 0 1,-1 0 0,1 0-1,0 1 1,0-1-1,0 1 1,0 0-1,-8 10 1,12-13-31,0 1 1,0-1 0,0 0-1,0 1 1,0-1 0,0 1-1,1-1 1,-1 1-1,0-1 1,1 1 0,-1 0-1,1-1 1,0 1 0,-1 0-1,1-1 1,0 1-1,0 0 1,0-1 0,0 1-1,1 3 1,0-2-4,0-1-1,0 1 1,1-1 0,-1 0 0,1 1-1,-1-1 1,1 0 0,0 0 0,-1 0-1,1 0 1,5 3 0,0 1 2,2-1 0,-1 1 0,1-2 0,0 0 1,0 0-1,12 4 0,-5-4-18,-1-1 1,1 0 0,0-1-1,0-1 1,0 0-1,0-1 1,0-1 0,0 0-1,0-1 1,0-1 0,0-1-1,-1 0 1,0-1-1,0 0 1,0-1 0,0-1-1,-1-1 1,24-16-1,-24 14-28,-1-1 0,0-1 0,0 0-1,-2 0 1,1-2 0,-2 1 0,0-1-1,0-1 1,-2 1 0,12-28-1,-8 12 24,-2-1 0,-2 0 0,-1 0 0,-1-1 0,-1 0 0,-2 0 0,-2 0 0,-3-55 0,2 84-4,-5-34 143,5 34-112,-1 1 0,1-1 0,-1 0 0,0 1 0,0-1 0,0 0 0,0 1 0,0 0 0,-1-1 0,-1-2 0,2 5-33,1 0 0,0-1 0,-1 1 0,1 0 0,0 0-1,-1 0 1,1 0 0,-1 0 0,1 0 0,0 0-1,-1 0 1,1 0 0,-1 0 0,1 0 0,0 0-1,-1 0 1,1 0 0,-1 0 0,1 0 0,0 1 0,-1-1-1,1 0 1,0 0 0,-1 0 0,1 1 0,0-1-1,-1 0 1,1 0 0,0 1 0,0-1 0,-1 0-1,1 1 1,0-1 0,-1 1 0,-8 12 180,4-2-71,0-1-1,1 1 1,1 0 0,0 1 0,-2 15-1,-3 61 465,4-45-300,2 1 187,1-1-1,2 1 0,10 69 1,-8-98-448,0-1 0,1 1 1,1-1-1,12 24 1,0-19-3495,-9-18-47,3-7-1038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00.7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 20 6560,'-36'-17'2432,"32"14"-1888,8 3-160,6 0 1984,3 3-1376,0 1 864,9-4-1088,15 0 351,-1 0-639,9 0-288,8 5-96,5-2-1312,2 2 673,-2-5-2657,-5 3 1760,-3 6-2784,-10 2 2400,-3 9-1312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01.0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1 7552,'-8'3'3424,"8"0"-2144,0 6-992,-5-1-256,0-5-32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02.92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341 14 3136,'4'-13'6868,"-4"13"-6824,-1 5 252,0 1 0,0-1 1,-1 0-1,1 0 1,-1 0-1,0 0 0,-1 0 1,-3 6-1,-11 25 615,-27 91 360,-12 30-466,38-110-339,-34 57 0,-20 20 585,70-123-1124,6-6-78,92-76-569,-81 71 641,-1 0 0,1 1 0,0 1-1,1 0 1,22-7 0,-34 14 79,-1 0-1,1 0 0,-1 1 1,1-1-1,-1 1 1,1 0-1,0 0 0,-1 0 1,1 0-1,-1 1 0,1-1 1,-1 1-1,1 0 1,-1 0-1,1 0 0,4 3 1,-5-2 43,-1-1 0,0 1 0,0 0 0,0-1 1,1 1-1,-2 0 0,1 0 0,0 1 0,0-1 0,-1 0 0,1 0 0,-1 1 1,0-1-1,1 1 0,-1-1 0,0 1 0,-1 0 0,1-1 0,0 1 1,-1 0-1,1 3 0,-1-1 20,0-1-1,0 1 1,-1-1 0,0 0 0,1 1 0,-1-1-1,-1 1 1,1-1 0,-1 0 0,1 0 0,-1 0-1,0 0 1,-1 0 0,1 0 0,-1 0 0,0-1 0,0 1-1,0-1 1,0 0 0,0 0 0,-1 0 0,-7 4-1,-2 1 26,0 0 1,-1-1-1,0-1 0,0 0 0,-23 5 0,15-7-75,0 0 1,0-2-1,-1 0 0,1-1 0,-29-4 1,-6 2-777,57 0 743,0 1-1,0 0 0,0 0 0,0-1 0,0 1 1,0 0-1,0 0 0,0-1 0,0 1 0,0 0 1,1 0-1,-1 0 0,0-1 0,0 1 0,0 0 0,0 0 1,1 0-1,-1 0 0,0-1 0,0 1 0,0 0 1,1 0-1,-1 0 0,0 0 0,0 0 0,1 0 1,-1 0-1,0-1 0,0 1 0,1 0 0,-1 0 0,0 0 1,0 0-1,1 0 0,-1 0 0,0 0 0,0 0 1,1 0-1,-1 1 0,1-1 0,162 8 677,-93-6-309,77-4 165,-114 0-342,16-2-145,-44 4-10,-1-1 0,0 0 0,0 0 1,0-1-1,0 1 0,-1-1 0,1 0 0,0 0 0,4-4 0,0 0 24,0-1 0,0-1 0,-1 0-1,8-10 1,-12 14-38,-1 0 0,1 0 1,-1 0-1,0 0 0,0 0 0,0-1 0,0 1 1,-1-1-1,0 1 0,0-1 0,1-8 0,3-20-38,-2 26-224,-3 3 271,0 3 1,-4 14 0,-13 43-239,8-31 270,-5 28 0,13-49-20,1 0 0,-1 1 0,1-1 0,0 0 0,0 0 0,0 0 0,1 0 1,-1 0-1,1 0 0,0 0 0,0 0 0,1 0 0,3 7 0,-4-10 5,0-1 0,1 0 0,-1 1 0,1-1-1,-1 0 1,1 0 0,-1 0 0,1 0 0,-1 0 0,1 0 0,-1 0 0,1 0 0,1-1-1,-3 1-18,12-3 22,-1-1-1,0 0 1,0-1 0,20-11-1,19-8 26,26-4-87,-74 28 40,-1-1 1,0 0 0,1 1-1,-1-1 1,0 0-1,0 0 1,1 0 0,-1 0-1,0 0 1,0 0-1,0 0 1,0 0 0,-1-1-1,1 1 1,0 0 0,0 0-1,-1-1 1,1 1-1,-1 0 1,1-1 0,-1 1-1,1-1 1,-1 1-1,0-1 1,0-2 0,16-8 81,-14 8-124,1 1 0,0-1 0,0 1-1,0 0 1,0 0 0,5-4-1,-7 6 99,0 0-211,-2 4 204,-11 14 88,0 0 0,-1-1 1,-27 28-1,2-8-63,-27 29 87,-1 22-22,41-52-50,-45 50 0,60-75-75,0-1 0,-1 0 0,0 0 0,-1-1 0,0 0 0,0-1-1,0 0 1,-25 9 0,21-11-171,0 0 0,-1 0-1,0-2 1,1 0 0,-31 1-1,69-13-180,7-2 467,32-17-1,0 0 780,183-56-292,-205 74-2078,76-21-4017,-43 14-2564,-40 10 4137,-12-4 1546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05.1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1 559 2240,'0'1'1802,"0"0"-1628,1-1-1,-1 1 1,1-1 0,-1 0 0,1 1 0,-1-1 0,1 0 0,-1 0-1,1 1 1,-1-1 0,1 0 0,0 0 0,-1 0 0,1 0-1,-1 0 1,2 0 0,15 0 1083,0-1 1,1-1-1,-1-1 1,17-5-1,-11 1-722,0-1 0,29-14 0,-13 1-462,-2-1 1,62-47-1,-92 63-56,19-14 104,-25 19-83,0 0 0,0 0 0,0-1 1,0 1-1,0 0 0,0 0 0,0-1 0,0 1 0,0 0 0,-1-1 0,1 1 0,0-1 0,-1 1 0,1-3 0,-9 12 112,-17 32 820,-22 43 1,44-77-862,1 0 0,-1 0 0,2 0 0,-1 0 1,0 0-1,1 0 0,0 0 0,1 0 0,-1 0 0,1 0 0,1 8 1,-1-12-84,1 0 1,-1 0-1,1 0 1,-1 0-1,1 1 1,0-1 0,0-1-1,0 1 1,0 0-1,0 0 1,1 0 0,-1 0-1,0-1 1,1 1-1,-1-1 1,1 1-1,0-1 1,-1 1 0,1-1-1,0 0 1,0 0-1,0 0 1,0 0-1,0 0 1,0 0 0,0-1-1,0 1 1,0-1-1,0 1 1,1-1-1,-1 0 1,0 0 0,0 0-1,3 0 1,4-1-31,0 0 0,0 0 1,0 0-1,-1-1 0,1-1 0,0 0 1,10-4-1,58-34 98,-21 10-164,24-1 49,-80 32 28,0 1 1,1-1-1,-1 0 0,0 0 1,0 0-1,1 1 0,-1-1 1,0 0-1,0 0 0,1 1 0,-1-1 1,0 0-1,0 1 0,0-1 1,1 0-1,-1 1 0,0-1 1,0 0-1,0 1 0,0-1 1,0 0-1,0 1 0,0-1 0,0 0 1,0 1-1,0 0 0,-1 5 175,0 1 0,-1 0-1,0 0 1,-1-1-1,-4 9 1,3-5 99,-1-1-119,5-8-154,-1 0 1,1 0-1,-1 0 1,1 0-1,-1 0 1,1 0-1,-1 0 1,1 0-1,0 0 1,0 0-1,0 0 1,-1 2-1,1-3 77,6-1-87,-1 1 0,1-2-1,-1 1 1,1-1 0,-1 1-1,0-1 1,0-1 0,5-2-1,14-6-120,3 1-21,18-7 373,62-15 1,-106 32-198,-1-1-1,1 1 1,0 0 0,0 0-1,0 0 1,0 0 0,-1 0 0,1 0-1,0 0 1,0 0 0,0 0-1,0 0 1,1 1 0,-2-1-8,1 1 0,-1-1 0,0 0 1,0 0-1,1 1 0,-1-1 0,0 0 1,0 0-1,0 1 0,1-1 0,-1 0 1,0 1-1,0-1 0,0 0 0,0 0 0,0 1 1,0-1-1,1 0 0,-1 1 0,0-1 1,0 0-1,0 1 0,0-1 0,0 1 1,-1 2 120,0 0 1,0 1 0,0-1 0,0 0-1,-3 5 1,1-1-155,-8 25 420,7-22-324,0 1 0,-7 14 0,10-23-2,11 0-37,-9-1-43,0-1 1,0 0 0,0 1 0,0-1-1,0 0 1,0 0 0,0 0 0,0 0-1,0 1 1,0-1 0,0-1-1,1 1 1,1 0 0,23-6-36,-15 4 32,-1-1 0,0 0-1,-1 0 1,11-5 0,-9 3-30,-5 2 12,-1 1 0,1-1 0,-1-1 1,0 1-1,9-8 0,8-6-25,-18 15 66,-1-1 0,1 1 0,-1-1 0,0 0 0,0 0-1,5-6 1,-3 3-27,3-6-161,-11 72 115,2-57 47,1 0 0,-1 0 1,1-1-1,0 1 0,0 0 0,0 0 0,0 0 1,1-1-1,-1 1 0,2 4 0,-1-6 6,-1 0 1,1 0-1,-1 0 0,1 0 1,-1 0-1,1 0 0,0 0 0,-1 0 1,1 0-1,0-1 0,0 1 0,0 0 1,0-1-1,-1 1 0,1 0 1,0-1-1,0 1 0,0-1 0,0 0 1,0 1-1,1-1 0,-1 0 0,0 1 1,0-1-1,0 0 0,0 0 1,0 0-1,0 0 0,0 0 0,0 0 1,0 0-1,2-1 0,9-1 12,1-1 0,-1-1 0,1 0 0,-1 0 0,19-11 0,58-39-134,-56 32 68,-14 10 17,-1-1 0,0-1 0,-2 0 0,1-2 0,-2 0 0,0 0 0,-1-1 0,0-1 0,15-28 0,1-11 35,-2-1 0,-3 0-1,19-69 1,-44 126 1,0 0 1,1 1-1,-1-1 0,0 0 1,0 0-1,0 0 0,1 1 1,-1-1-1,0 0 1,0 0-1,0 0 0,0 0 1,-1 0-1,1 1 0,0-1 1,0-1-1,-1 2-3,1-1 0,0 1-1,-1 0 1,1 0 0,0 0 0,0 0-1,-1 0 1,1 0 0,0 0-1,-1-1 1,1 1 0,0 0 0,0 0-1,-1 0 1,1 0 0,0 0 0,-1 1-1,1-1 1,0 0 0,-1 0 0,1 0-1,0 0 1,0 0 0,-1 0-1,1 0 1,0 1 0,0-1 0,-1 0-1,1 0 1,-4 3-12,1-1 1,-1 1-1,1 0 0,0 0 1,-4 4-1,-2 6 59,0 0 1,0 1-1,1 0 1,1 1-1,-7 18 0,-21 80 393,28-87-329,2-12 22,-6 26 331,-9 57 0,18-85-447,1 1 0,0-1 1,1 0-1,1 0 1,0 0-1,0 0 0,1 0 1,1 0-1,5 16 1,-5-18-150,-2-8-97,0 0-1,-1 1 0,1-1 1,0 0-1,0 0 0,0 0 0,0 0 1,1-1-1,-1 1 0,0 0 1,3 2-1,2 1-1093,6 5-3472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19.8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17 6048,'-31'-8'2752,"36"4"-2400,-5-1-160,8 5-192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56.6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 3552,'0'-2'219,"0"0"0,1 0 1,-1 0-1,0 0 0,1 0 1,-1 1-1,8-13 5723,-5 20-5115,2 8-731,-2 1 202,-2 0-1,0 1 1,-1-1 0,0 0 0,-5 27 0,1 23 240,1 1 410,1-4-3219,2-53 805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05.5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77 234 8640,'-8'-4'3200,"26"-1"-2496,9 5-192,-4 0 1056,12 5-960,15-1-224,8 4-256,0 3-480,2-2 192,-16 2-3264,-4-2 1888,-8-1-4288</inkml:trace>
  <inkml:trace contextRef="#ctx0" brushRef="#br0" timeOffset="1">11 9 4064,'-10'-8'1504,"15"13"-1184,-10-2-64,5 6-3520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05.9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 5984,'10'-8'2208,"6"8"-1728,21 3-128,-6 2-1440,19-2 512,22 9-3488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07.4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191 229 3808,'-4'1'5110,"4"-2"-5036,-5 10 1030,-53 78 3498,29-44-2482,-46 85 0,72-121-2069,0 0 0,0 0 0,0 0-1,1 0 1,0 0 0,-1 12 0,3-17-55,0 0-1,0-1 1,0 1-1,0 0 1,0-1 0,0 1-1,1 0 1,-1-1 0,1 1-1,-1-1 1,1 1-1,0-1 1,-1 1 0,1-1-1,0 1 1,0-1 0,0 0-1,0 1 1,0-1-1,0 0 1,0 0 0,1 0-1,-1 0 1,0 0 0,1 0-1,-1 0 1,1 0-1,-1 0 1,1-1 0,-1 1-1,1-1 1,-1 1 0,1-1-1,2 1 1,2-1-51,-1 1 0,0-1 1,0 0-1,0 0 1,0 0-1,1-1 0,-1 0 1,0 0-1,0 0 0,0-1 1,0 1-1,5-4 1,8-4-445,31-20-1,-23 12 283,7-5 96,10-5 413,-47 34-152,-1-1 0,0 0 0,-8 8 0,9-9 116,-1 1 0,0-1 0,1 1 0,0-1 0,-6 13 1,9-16-213,0 0 1,0 0-1,0-1 1,1 1-1,-1 0 1,1 0-1,-1 0 1,1 0 0,0 0-1,0 0 1,0 0-1,0 0 1,0 0-1,0 0 1,0 0 0,1 0-1,-1 0 1,1 0-1,-1 0 1,1 0-1,0 0 1,0 0 0,0-1-1,1 3 1,0-2-30,0 0 0,0 0 1,0 0-1,0 0 0,0 0 0,1-1 1,-1 1-1,1-1 0,-1 0 0,1 1 1,0-1-1,-1 0 0,1-1 0,0 1 1,0 0-1,-1-1 0,1 1 0,0-1 1,5 0-1,4-1-83,-1 0 0,1-1 0,17-5 0,-23 5-19,-2 1 24,0 0-1,0-1 0,-1 1 0,1-1 0,0 0 0,-1 0 0,0 0 1,1 0-1,-1-1 0,0 1 0,0-1 0,0 0 0,0 0 1,4-6-1,-6 7 39,0 0 1,0 0-1,-1 1 0,1-1 1,0 0-1,-1 0 1,1 0-1,-1 0 1,0 0-1,1 0 0,-1 0 1,0 0-1,0 0 1,0 0-1,-1 1 1,1-1-1,0 0 0,-1 0 1,1 0-1,-1 0 1,0 0-1,1 0 1,-1 1-1,0-1 0,0 0 1,0 0-1,0 1 1,-1-1-1,1 1 1,0-1-1,-4-1 0,-2-3 1,-1 0 0,0 1-1,-1 0 1,1 1 0,-1 0-1,0 0 1,0 0 0,-17-3-1,-9-4 111,3 5-145,31 6 58,1 0-1,0 0 1,0 0 0,0 0-1,0 0 1,0 0-1,0 0 1,0 0-1,0 0 1,0 0-1,-1 0 1,1 0-1,0 0 1,0 0-1,0 0 1,0 0-1,0 0 1,0 0-1,0-1 1,0 1-1,0 0 1,0 0-1,0 0 1,0 0 0,0 0-1,0 0 1,-1 0-1,1 0 1,0 0-1,0-1 1,0 1-1,0 0 1,0 0-1,0 0 1,0 0-1,0 0 1,0 0-1,0 0 1,0 0-1,0-1 1,0 1-1,0 0 1,1 0-1,-1 0 1,0 0 0,0 0-1,0 0 1,0 0-1,0 0 1,0 0-1,0 0 1,0-1-1,0 1 1,0 0-1,0 0 1,0 0-1,0 0 1,0 0-1,1 0 1,-1 0-1,0 0 1,0 0-1,0 0 1,0 0-1,0 0 1,0 0 0,1 0-1,4-3 34,-5 3-33,21-8 92,12-4 581,67-15 0,-67 21-406,1-2 189,1 2 0,1 2-1,48 0 1,-78 5-394,0-1 0,0 1 0,0 0 0,0 1 0,0-1 0,0 1 0,0 0 0,0 1 0,-1 0 1,9 4-1,-12-5-35,1 0 1,-1-1 0,0 1-1,0 0 1,0 0 0,0 1-1,0-1 1,-1 0 0,1 1-1,0-1 1,-1 1 0,0-1-1,0 1 1,0-1 0,0 1-1,0 0 1,0 0 0,-1 0 0,1-1-1,-1 1 1,0 0 0,0 0-1,0 5 1,-1-3 23,-1 1 0,1-1 0,-1 0 0,0 0 1,0 0-1,-1 0 0,1 0 0,-1 0 0,0-1 0,-1 1 0,1-1 1,-1 0-1,0 0 0,0 0 0,0 0 0,0-1 0,-1 0 0,1 0 0,-9 4 1,2-2-97,11-5 41,0 0 1,0 0 0,0 0 0,0 0-1,0 0 1,0 0 0,0 0 0,0 0 0,0 0-1,0 0 1,0 0 0,0 0 0,0 0 0,0 0-1,0 0 1,0-1 0,0 1 0,0 0 0,0 0-1,0 0 1,0 0 0,0 0 0,0 0 0,0 0-1,0 0 1,0 0 0,-1 0 0,1 0 0,0 0-1,0 0 1,0 0 0,0 0 0,0 0 0,0 0-1,0 0 1,0 0 0,0 0 0,0 0 0,0 0-1,0 0 1,0 0 0,0 0 0,0 0 0,0 0-1,0 0 1,0 0 0,0 0 0,0 0-1,0 0 1,0 0 0,0 0 0,-1 0 0,1 0-1,0 0 1,0 0 0,0 0 0,0 0 0,0 0-1,0 0 1,0 0 0,0 0 0,0 0 0,12-12-625,-3 4 555,18-19-448,59-44-1,-83 68 514,1 1 0,0 0 0,-1 0 1,1 0-1,7-2 0,-10 4 15,0 0 0,-1-1-1,1 1 1,0 0 0,-1 0 0,1 0 0,0 0-1,0 0 1,-1 0 0,1 0 0,0 0 0,-1 0 0,1 0-1,0 0 1,0 0 0,-1 1 0,1-1 0,0 0-1,-1 1 1,1-1 0,-1 0 0,1 1 0,0-1-1,-1 0 1,1 1 0,-1-1 0,1 1 0,-1-1 0,1 1-1,-1 0 1,0-1 0,1 1 0,-1-1 0,1 1-1,-1 0 1,0-1 0,0 1 0,1 0 0,-1-1-1,0 1 1,0 0 0,0-1 0,0 2 0,1 5 138,-1-1 0,-1 0 0,0 10 0,0-12-71,0-1 0,0 1 0,1 0 0,0-1 0,0 1 0,0 0 0,0-1 0,1 1 0,-1 0 0,1-1 0,0 1 0,0-1 0,0 1 0,0-1 0,4 6 0,-5-8-72,1 0 1,0-1-1,0 1 1,-1 0-1,1-1 1,0 1-1,0-1 1,0 1-1,0-1 1,0 1-1,0-1 1,0 0-1,0 0 1,0 1-1,0-1 1,0 0-1,0 0 1,0 0-1,0 0 1,0 0-1,0 0 1,0 0-1,2-1 1,28-8-213,-18 4 119,91-30-292,159-77 0,-264 113 365,-80 45-74,50-26 242,-36 27 20,60-41-145,0 0 0,0 0 0,1 1 0,0 0 0,1 0-1,-9 13 1,13-19-17,0 1-1,1-1 0,-1 0 1,0 0-1,1 0 1,-1 0-1,1 1 0,0-1 1,-1 0-1,1 0 0,0 1 1,0-1-1,-1 0 0,1 0 1,0 1-1,0-1 1,1 0-1,-1 1 0,0-1 1,0 0-1,1 2 0,0-2-13,0 0-1,0 0 0,0 0 0,0 0 0,-1 0 0,1-1 0,0 1 0,0 0 0,1-1 0,-1 1 1,0-1-1,0 1 0,0-1 0,0 0 0,0 1 0,1-1 0,-1 0 0,2 0 0,4 1-24,1-1 0,0-1 0,0 1 0,-1-1 0,14-4 0,-5 1-66,0-1 1,0 0 0,0-2 0,-1 0 0,21-12 0,-27 13 64,0-1 0,0 0 0,0-1 0,-1 0 0,0 0 0,0-1 0,-1 0 0,12-20 0,-8 7 15,0 0 1,-1-1 0,-2-1-1,10-38 1,12-104 111,-24 128-85,-5 29 23,0 1 1,0-1-1,-1 1 1,0-1 0,0 1-1,-1-1 1,-1 1-1,-2-11 1,4 18-18,0 0-1,0 1 1,0-1 0,0 1-1,0-1 1,0 1 0,0-1-1,-1 0 1,1 1 0,0-1 0,0 1-1,-1-1 1,1 1 0,0-1-1,-1 1 1,1-1 0,0 1-1,-1 0 1,1-1 0,-1 1-1,1-1 1,-1 1 0,1 0-1,-1-1 1,1 1 0,-1 0-1,1 0 1,-1-1 0,1 1 0,-1 0-1,1 0 1,-1 0 0,0 0-1,1 0 1,-1 0 0,1 0-1,-1 0 1,0 0 0,1 0-1,-1 0 1,1 0 0,-1 0-1,1 0 1,-1 1 0,0-1-1,1 0 1,-1 0 0,1 1 0,-1-1-1,0 1 1,-1 1 74,-1 0 0,1 0 1,0 0-1,-1 1 0,1-1 0,0 1 0,1-1 1,-4 6-1,-1 4 154,1 2 0,0-1-1,1 1 1,-5 24 0,-4 61 439,10-71-615,1-6-317,0-1 1,1 0-1,2 0 1,0 1-1,1-1 1,1 0-1,1 0 1,12 36-1,-15-53-414,1 0-1,0 0 0,0-1 0,0 1 1,0-1-1,1 0 0,-1 0 1,1 0-1,0 0 0,6 5 0,9 5-5974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07.7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 14 12480,'-31'-13'4607,"26"21"-3583,-4-8-288,9 8 2368,-5 0-2912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32.3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3 202 2080,'-2'1'2610,"6"-1"-1377,11 0 246,-1-4-1092,0 0 0,17-8 0,-27 10-361,1 0-1,-1 0 1,0-1 0,0 0 0,0 0 0,0 0 0,0 0 0,-1-1 0,1 1 0,4-7 0,15-17 54,-23 28-97,1-1 0,-1 1 1,1 0-1,-1-1 1,1 1-1,-1 0 0,0 0 1,1-1-1,-1 1 0,0 0 1,1 0-1,-1-1 1,0 1-1,0 0 0,0 0 1,0 1-1,0 11 155,-2 0-1,-6 25 1,1 1 110,-15 150 570,-6 40 391,14-153-737,-8 51 91,7 8 1186,13-127-719,-1-9-368,0-14 3,4 1-575,1 0 0,0 0 0,0 1 0,10-27 0,4-22-28,16-113-169,-25 139 77,46-196-8,-42 195-116,2 0 1,1 0-1,38-67 1,-43 88 50,1 1-1,1 0 1,1 0 0,0 1-1,1 1 1,0 0 0,30-22-1,-36 31 61,0 0 1,0 0-1,1 0 0,-1 1 0,1 0 0,0 1 0,0-1 1,14-1-1,-16 4 24,1-1 1,-1 1-1,1 1 1,0-1-1,-1 1 0,1 0 1,-1 1-1,1-1 1,-1 1-1,0 1 1,12 5-1,-9-3 34,-1 0-1,0 1 1,-1 0-1,1 0 1,-1 1-1,-1 0 1,1 0-1,-1 1 1,0 0-1,-1 0 1,0 0-1,0 0 1,-1 1-1,0 0 1,0 0 0,-1 0-1,4 18 1,-6-19 26,-1 1 0,0-1 0,0 0 0,-1 0 0,0 0 0,0 1 0,-1-1 0,0 0 0,-1-1 0,0 1 0,0 0 1,-7 11-1,1-4 123,-1 0 0,0 0 0,-1-1 0,-21 20 0,17-20-77,-1 0 1,-1-1-1,0-1 0,-1-1 1,0 0-1,-1-2 0,-24 10 0,1-4 81,-2-1-1,-53 9 0,68-19-61,24-4-140,-1 1-1,1 0 0,-1 0 1,1 0-1,-1 1 1,1 0-1,-10 5 0,26-12-4460,10 2 1140,5-2 1094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36.4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176 671 3488,'6'-6'402,"-5"4"-313,0 1 0,0 0 0,1-1-1,-1 1 1,0 0 0,1 0 0,-1 0 0,1 0 0,-1 0 0,1 0-1,0 0 1,2 0 0,37-17 3095,-48 22-2237,0 0 1,1 1-1,-1-1 1,-8 10-1,-32 31-116,24-21-483,-4 4 65,-42 56-1,63-74-338,0 0 1,1 0-1,-6 13 0,10-20-14,-1 1-1,1 0 1,0 0 0,0 0-1,1 0 1,-1 0-1,1 0 1,-1 0 0,1 0-1,1 0 1,-1 0 0,2 7-1,-2-11-36,0 1-1,0 0 0,1 0 1,-1-1-1,1 1 1,-1 0-1,0-1 0,1 1 1,-1 0-1,1-1 1,0 1-1,-1 0 0,1-1 1,-1 1-1,1-1 1,0 1-1,0-1 1,-1 0-1,1 1 0,0-1 1,0 0-1,-1 1 1,1-1-1,0 0 0,0 0 1,0 0-1,-1 0 1,1 0-1,0 0 0,0 0 1,0 0-1,-1 0 1,1 0-1,0 0 1,0 0-1,0-1 0,-1 1 1,1 0-1,0-1 1,0 1-1,0-1 0,4-1 58,0-1-1,0 1 1,0-1-1,8-7 1,1-2 47,0-2 0,-2 1 1,1-2-1,-2 0 0,0 0 1,-1-1-1,15-30 0,-14 28-222,-8 13-37,0 0 1,0 0-1,-1 0 0,1-1 1,-1 1-1,0-1 1,-1 1-1,2-10 0,-12 39-811,7-17 916,0 0 1,0 0-1,1 0 1,0 1-1,0-1 1,1 0-1,0 0 1,0 0-1,2 14 1,-1-19 55,-1 1-1,1-1 1,-1 1 0,1-1 0,0 0-1,0 1 1,0-1 0,0 0-1,0 0 1,0 0 0,1 0-1,-1 0 1,1 0 0,0 0 0,-1 0-1,1 0 1,0-1 0,0 1-1,0-1 1,0 1 0,0-1-1,0 0 1,1 0 0,-1 0 0,0 0-1,1 0 1,-1-1 0,0 1-1,1-1 1,-1 1 0,1-1-1,2 0 1,7-1 66,-1 0 0,0-1 0,0-1 1,0 0-1,13-5 0,7-2-90,26-7 8,56-26 1,-105 39-60,-1 1-1,1 0 1,-1 1 0,1 0 0,0 0-1,0 0 1,0 1 0,0 1 0,0-1 0,0 1-1,9 1 1,-15 0 31,-1-1-1,1 1 1,-1-1-1,1 1 0,-1 0 1,0-1-1,1 1 1,-1 0-1,0 0 1,0 0-1,1 0 1,-1 0-1,0 1 0,0-1 1,0 0-1,0 0 1,-1 1-1,2 1 1,10 30-14,-5-12 60,-3-12-12,0-1 0,0 0 1,1 0-1,0 0 0,0 0 1,8 8-1,-11-14 21,0 0 1,0 0-1,0 0 0,0 0 0,1-1 1,-1 1-1,0-1 0,1 1 0,0-1 1,-1 0-1,1 0 0,0 0 0,-1 0 0,1 0 1,0-1-1,0 1 0,0-1 0,-1 0 1,1 0-1,0 0 0,0 0 0,0 0 1,0-1-1,3 0 0,11-5 60,-1-1 0,-1-1-1,1 0 1,18-14 0,-6 4-2,-18 12-61,9-5 47,-2 0 0,31-27-1,-21 10-16,-1-1-1,-1-2 0,-1 0 0,21-39 0,-8 6-13,-2-2 1,-3-1-1,-4-2 0,21-71 1,-45 126-140,0 0 0,-2 0 0,1-1 0,-2 1 0,0-1 0,0 1 0,-3-19 0,2 32 64,0 1 1,0-1 0,0 0 0,0 1-1,0-1 1,0 1 0,0-1-1,0 1 1,-1-1 0,1 0-1,0 1 1,0-1 0,-1 1-1,1-1 1,0 1 0,-1-1 0,1 1-1,0 0 1,-1-1 0,1 1-1,-1-1 1,0 0 0,1 1 6,-1 0 1,1 0-1,-1 1 1,1-1-1,-1 0 1,1 0-1,0 0 1,-1 0-1,1 0 1,-1 1-1,1-1 1,-1 0-1,1 0 1,0 1-1,-1-1 1,1 0-1,0 0 0,-1 1 1,1-1-1,0 0 1,-1 1-1,-2 4-32,-1-1 0,1 1 0,-4 8 0,2-1 27,0 1-1,1 0 0,1 0 1,-4 20-1,-2 58 9,6-63 42,-1 54 247,4-1 1,3 0-1,16 93 0,-14-144-118,2-1-1,17 48 0,-24-76-133,1 0-1,-1 1 0,1-1 1,0 0-1,0 1 1,0-1-1,-1 0 1,1 0-1,0 0 0,0 0 1,2 2-1,-2-3-34,0 1-422,0-13-2382,-1 8 2302,0 0-1,1 1 1,-2-1 0,1 0 0,0 0-1,-2-5 1,0 1 172,-1 0 0,0 1 0,0-1 0,0 1 0,-1 0 0,0 0 0,-1 0 0,1 0 0,-1 1 0,-7-7 0,3 4 197,0 1 0,-1 0 0,0 1-1,0 0 1,-21-10 0,-5 2 831,1 2-1,-1 1 0,-45-8 0,69 17-442,-109-22 3253,120 25-3443,0 0-1,0-1 0,0 1 1,0 0-1,0 0 1,0-1-1,0 1 1,0 0-1,0-1 0,0 1 1,0-1-1,1 1 1,-1-1-1,0 0 0,0 1 1,0-2-1,1 2-26,0 0 0,0-1-1,0 1 1,0 0 0,0-1 0,0 1-1,0 0 1,0-1 0,0 1-1,0 0 1,0-1 0,0 1-1,0 0 1,0-1 0,1 1 0,-1 0-1,0-1 1,0 1 0,0 0-1,1 0 1,-1-1 0,0 1-1,0 0 1,1 0 0,-1-1 0,0 1-1,0 0 1,1 0 0,-1-1-1,6-2 202,1 0 1,-1 0-1,8-3 0,-9 4-230,253-76 1537,-125 43-1264,-112 28-256,56-18 320,-64 20-387,0 1 0,15-3 0,-9 3 188,-4 3-160,15 3 147,-29-2-166,-1 17-470,-1-3 545,-4 22 0,0 5-142,4-21 50,-1 11-37,2 42 0,1-33 202,-2-30-119,1 1 1,1 0-1,0 0 1,5 20-1,1-6 160,-6-20-110,0 0 0,0 0-1,1 0 1,-1 0 0,1 0-1,0 0 1,1 0 0,-1-1 0,1 1-1,0-1 1,0 0 0,1 0 0,7 7-1,-10-9 6,1-1 0,0 0 0,0 0 0,0 0 0,0 0-1,0 0 1,0-1 0,0 1 0,0 0 0,0-1-1,0 0 1,1 1 0,-1-1 0,2 0 0,34-5 328,-5 1-253,-29 4-91,2 0-28,0 0-1,-1 0 1,1 0 0,0-1 0,-1 0 0,1 0 0,0 0 0,-1-1-1,0 1 1,1-1 0,4-3 0,-5 2 20,0 0 1,0 0-1,1 1 0,-1 0 0,1 0 1,7-2-1,-6 2-11,-1 0-1,0-1 1,1 1 0,-1-2-1,10-5 1,13-7-100,-24 13 124,1-1 0,0 1 0,-1-1 0,0 0 0,0 0 0,0 0 0,5-6 0,28-39 4,-11 13-9,-21 30-95,-1-1-1,-1 1 1,7-12 0,-10 17 63,-1 1-1,1-1 1,-1 1 0,0-1 0,1 1 0,-1-1 0,1 1 0,0 0 0,-1-1 0,1 1-1,-1 0 1,1 0 0,-1-1 0,1 1 0,0 0 0,-1 0 0,1 0 0,0 0 0,-1 0-1,1 0 1,-1 0 0,1 0 0,0 0 0,-1 0 0,1 0 0,0 0 0,0 1-1,1-1-15,1 1 0,-1-1 0,0 1 0,1 0 0,-1 0 0,4 2 0,-6-2 76,0-1-51,1 1 0,-1-1 0,0 1 1,0-1-1,0 1 0,0-1 0,1 1 0,-1-1 1,0 1-1,0-1 0,1 1 0,-1-1 0,0 1 1,1-1-1,-1 0 0,0 1 0,1-1 0,-1 1 1,1-1-1,-1 0 0,1 0 0,-1 1 0,1-1 0,15 6-73,-3-1 80,-10-2-21,-3-2 102,1-1-90,-1 0 0,1 0 1,-1-1-1,1 1 0,-1 0 0,1 0 1,-1 1-1,0-1 0,1 0 0,-1 0 1,1 0-1,-1 0 0,1 0 0,-1 0 1,1 1-1,-1-1 0,0 0 1,1 0-1,-1 1 0,1-1 0,-1 1 1,-3 5-60,-15 5-47,17-10 122,-8 6-41,0 0 1,1 1-1,-7 9 0,-12 10 71,9-12-107,8-8 32,1 1-1,0 1 1,-7 9-1,14-16 22,0 0 0,1 0 1,-1 0-1,1 0 0,0 0 0,0 1 1,0-1-1,0 0 0,0 1 1,0-1-1,0 1 0,1-1 0,0 1 1,-1-1-1,1 1 0,0 0 0,0-1 1,0 1-1,1 3 0,0-4 15,-1 0 1,0 0-1,1 0 1,-1 0-1,1 0 1,0 0-1,0 0 1,0 0-1,0 0 0,0 0 1,0-1-1,0 1 1,1 0-1,-1-1 1,0 1-1,1-1 0,0 1 1,-1-1-1,1 0 1,0 0-1,-1 0 1,1 0-1,0 0 0,0 0 1,0 0-1,0-1 1,0 1-1,0-1 1,0 1-1,4-1 0,2 1 28,0-1 1,0 0-1,0 0 0,0-1 0,0 0 0,-1-1 0,1 1 0,0-1 0,-1-1 0,10-4 0,3-2-8,-1-2 0,26-17-1,40-36-43,-63 45-68,-14 11 90,1 1 0,-1 0 0,1 1 0,1 0-1,-1 0 1,1 1 0,13-5 0,-22 10-29,0-1 1,0 1-1,0 0 0,0-1 0,0 1 1,1 0-1,-1 0 0,0 0 0,0 0 1,0 0-1,0 0 0,0 0 0,0 0 1,2 1-1,-2 0 12,-1-1 0,0 0 0,1 1 0,-1-1 0,1 1 0,-1-1 0,0 1 0,1-1 0,-1 1-1,0-1 1,1 1 0,-1 0 0,0-1 0,0 1 0,0-1 0,0 1 0,1 0 0,-1-1 0,0 1 0,0-1 0,0 1 0,0 0 0,0-1 0,-1 1 0,1 0 0,0-1 0,0 1 0,0 0 0,-11 66-112,10-63 135,1 0 1,-1 1-1,1-1 0,0 0 1,0 1-1,0-1 1,2 8-1,-2-10 2,1 0-1,-1 0 1,1 0 0,0 0 0,-1 0-1,1 0 1,0-1 0,0 1-1,0 0 1,0-1 0,1 1 0,-1-1-1,0 1 1,1-1 0,-1 1-1,1-1 1,-1 0 0,1 0 0,3 2-1,-1-1 40,1-1 0,-1 0-1,1 0 1,-1 0-1,1-1 1,0 1 0,-1-1-1,1 0 1,0-1-1,-1 1 1,9-2 0,5-3 5,27-10-1,-42 14-68,26-11 22,-1-2 0,-1 0-1,33-24 1,6-6-395,-62 41 284,-2 2 24,-2 6 65,-1 6-60,0 0-1,0-1 0,-2 1 0,-4 14 0,4-18 88,1 0 0,0 0 1,0 1-1,1-1 0,0 0 0,0 1 0,1-1 0,0 0 1,0 1-1,1-1 0,1 11 0,-1-16 0,-1 0 1,1 0-1,-1 0 0,1 0 1,0 0-1,0 0 1,0 0-1,0 0 0,0 0 1,0 0-1,1-1 0,-1 1 1,1-1-1,-1 1 0,1-1 1,2 3-1,-2-3 6,0-1 0,0 0 0,0 1 1,0-1-1,0 0 0,0 0 0,0 0 0,0 0 0,0 0 0,0 0 1,-1-1-1,1 1 0,0-1 0,0 1 0,0-1 0,0 0 0,-1 0 1,4-1-1,4-3 9,0-1 1,0 0 0,0 0 0,0-1-1,10-10 1,33-43 108,-13 5-44,56-104 1,-95 159-98,125-215-57,6-41-305,-112 207 306,-17 46-17,-1-1-1,0 0 0,-1 1 0,1-1 0,-1 0 0,1 0 0,-1 0 0,0 0 1,-1-6-1,1 9 61,-1 1 1,1 0 0,0 0-1,0-1 1,0 1 0,0 0-1,0 0 1,0 0-1,-1-1 1,1 1 0,0 0-1,0 0 1,0-1 0,0 1-1,-1 0 1,1 0-1,0 0 1,0 0 0,-1 0-1,1-1 1,0 1 0,0 0-1,-1 0 1,1 0 0,0 0-1,0 0 1,-1 0-1,1 0 1,0 0 0,0 0-1,-1 0 1,1 0 0,0 0-1,0 0 1,-1 0 0,1 0-1,0 0 1,-1 0-1,1 0 1,0 0 0,0 1-1,0-1 1,-1 0 0,1 0-1,0 0 1,0 0-1,-1 1 1,-13 10-252,-14 16 196,2 2-1,1 0 1,-27 44 0,36-48 89,1 2-1,1 0 1,2 0 0,-14 45 0,13-25-4,2 0 1,-5 52 0,14-83 47,0 0-1,1 0 1,1 0 0,1 0-1,4 24 1,-5-35-31,1-1-1,0 0 1,1 0 0,-1 0 0,1 0-1,-1 0 1,1 0 0,0 0-1,0-1 1,1 1 0,-1-1-1,1 0 1,0 1 0,0-1-1,0 0 1,0 0 0,1-1 0,-1 1-1,1-1 1,-1 0 0,1 0-1,0 0 1,0 0 0,0-1-1,8 3 1,-3-3 23,0 0 1,0 0-1,1-1 1,-1 0-1,0-1 0,1 0 1,-1 0-1,12-4 1,10-4-69,30-14 1,-44 16 14,-1 0-1,-1-1 0,1-1 0,23-19 0,-17 11-5,-1-2 1,0 0-1,21-27 0,-31 34-34,-11 12 29,0-1 0,0 1 0,0 0 0,0 0 0,0 0 1,0-1-1,1 1 0,-1 0 0,0 0 0,0 0 0,0 0 0,0 0 0,1-1 0,-1 1 0,0 0 0,0 0 0,0 0 1,1 0-1,-1 0 0,0 0 0,0 0 0,0 0 0,1 0 0,-1 0 0,0 0 0,0 0 0,0 0 0,1 0 0,-1 0 1,0 0-1,0 0 0,0 0 0,1 0 0,-1 7-153,-6 13 31,-22 43 121,15-37 130,1 0 1,2 1-1,0 0 0,-9 50 0,18-76-103,1 0 0,0 1 0,-1-1 0,1 0-1,0 0 1,0 1 0,0-1 0,0 0 0,0 0-1,1 0 1,-1 1 0,0-1 0,0 0 0,1 0 0,-1 0-1,1 0 1,-1 1 0,1-1 0,-1 0 0,1 0-1,0 0 1,0 0 0,-1 0 0,1 0 0,0-1-1,0 1 1,0 0 0,0 0 0,0-1 0,0 1 0,0 0-1,0-1 1,0 1 0,0-1 0,1 1 0,-1-1-1,0 0 1,1 1 0,1-1 30,0 0-1,0 0 1,-1 0-1,1 0 1,0-1 0,0 1-1,-1-1 1,1 0-1,0 0 1,-1 0 0,1 0-1,-1 0 1,1 0-1,-1-1 1,0 1 0,4-4-1,2-2-39,0-1-1,0-1 0,-1 1 0,9-16 0,21-42-17,-13 21-69,-20 38 99,3-4-517,-5 10 189,-2 8 80,0 16 314,-1-12-90,1 0 1,0 0-1,0 0 0,1 0 0,3 12 1,-3-21 22,-1 1 1,1-1 0,0 0 0,0 0 0,0 0-1,0 0 1,0 0 0,0 0 0,1 0-1,-1-1 1,1 1 0,-1 0 0,1-1 0,-1 1-1,1-1 1,0 1 0,0-1 0,0 0 0,0 0-1,0 0 1,0 0 0,0 0 0,0 0 0,0-1-1,0 1 1,1-1 0,-1 1 0,0-1-1,0 0 1,5 0 0,7-1 66,0 0 1,0 0-1,0-2 1,18-4-1,53-23-29,-11 4-119,-54 20 98,-11 2-76,0 1 0,0 1 0,1 0 0,11-2 0,-18 4 27,0 0 0,-1 0 0,1 0 0,0 1-1,-1-1 1,1 1 0,-1-1 0,1 1 0,0 0 0,-1 0-1,1 0 1,-1 0 0,0 0 0,1 1 0,-1-1 0,0 1-1,0 0 1,0-1 0,4 5 0,9 12 516,-5-6 88,0 0 0,22 18 0,-28-27-529,0 0-1,0 0 0,1 0 0,0-1 0,-1 1 1,1-1-1,0 0 0,0-1 0,0 1 0,0-1 1,0 0-1,8 0 0,1-1-63,-1 0 0,1-1 1,0-1-1,-1 0 0,1-1 0,17-6 0,-8 1-1583,24-12-1,-41 17 832,-1 0-1,1 0 1,-1-1-1,1 0 1,-1 0 0,0 0-1,-1 0 1,1-1-1,-1 1 1,8-11 0,10-18-3086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40.8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 1098 5056,'-8'1'595,"-17"1"488,24-2-850,0 0 1,0 0-1,-1 1 0,1-1 1,0 0-1,0 1 1,0-1-1,0 1 0,0-1 1,0 1-1,0-1 0,0 1 1,0 0-1,-2 1 0,27-13 4597,13-5-3596,-20 4-1010,-1-1-1,0 0 0,-1-2 1,-1 0-1,0 0 1,-1-1-1,-1-1 1,16-29-1,3-11 100,34-88-1,-41 81-308,19-44-55,-42 106 27,1-2-24,0 0 0,0 0 0,0 0 0,0 0 0,1 0 0,-1 1 0,1-1 0,0 1 0,0 0 0,4-4 0,-6 7 26,0 0 0,-1 0-1,1 0 1,0 0 0,-1 0-1,1 0 1,-1 0 0,1 0-1,0 0 1,-1 0 0,1 0-1,0 0 1,-1 0 0,1 0-1,-1 1 1,1-1 0,0 0-1,-1 0 1,1 1 0,-1-1-1,1 0 1,-1 1 0,1-1-1,-1 1 1,1-1 0,-1 1-1,0-1 1,1 0 0,-1 1-1,0 0 1,1 0-1,11 21-125,-7-7 119,-1 0-1,-1 1 1,-1 0 0,0 0-1,-1 26 1,-2-2 21,-8 43 0,5-56 11,-1-1-1,-2-1 1,0 1 0,-2-1-1,-11 25 1,15-39 34,-1-1 1,0 1-1,0-1 1,-1-1 0,0 1-1,-1-1 1,0 0-1,-1-1 1,1 0-1,-2 0 1,1-1-1,-1 0 1,-15 8-1,19-12 91,5-2-102,0-1 0,-1 1 0,1 0-1,0 0 1,-1-1 0,1 1 0,0-1 0,-1 1 0,1-1-1,-1 0 1,1 1 0,0-1 0,-1 0 0,1 0-1,-1 0 1,-1 0 0,5-2 17,71-31-398,-9 5 248,196-92-149,-258 119 253,9-4-98,20-5 1,-28 9 69,-1 0-1,0 1 1,1-1 0,-1 1 0,1 0 0,-1 0 0,1 0 0,-1 0 0,0 0 0,1 1 0,-1-1 0,1 1 0,-1-1 0,0 1 0,5 2-1,-7-2 23,1 0-1,0 0 1,-1 0-1,1 0 1,-1 0-1,1 0 1,-1 0-1,1 0 1,-1 0-1,0 1 1,1-1-1,-1 0 1,0 0-1,0 0 1,0 1-1,0-1 1,0 0-1,0 0 1,0 0-1,-1 0 1,1 2-1,-8 32-237,6-29 165,1-4 81,0 1-1,1-1 1,-1 1 0,1 0-1,0-1 1,-1 1 0,1 0 0,1-1-1,-1 1 1,0 0 0,1-1 0,-1 1-1,1-1 1,0 1 0,-1-1 0,1 1-1,1-1 1,-1 1 0,0-1 0,0 0-1,1 0 1,0 1 0,-1-1 0,1 0-1,0 0 1,0-1 0,0 1 0,0 0-1,0-1 1,0 1 0,1-1-1,-1 0 1,1 1 0,-1-1 0,5 1-1,-1 0 65,0 0-1,0-1 1,0 0-1,0 0 0,0 0 1,1-1-1,-1 0 1,0 0-1,0 0 0,1-1 1,-1 0-1,0 0 1,0-1-1,8-2 0,-11 2-50,0 1 0,0 0-1,1-1 1,-1 0-1,0 0 1,-1 0 0,1 0-1,0 0 1,-1-1-1,1 1 1,-1-1 0,1 0-1,-1 0 1,0 0-1,0 0 1,-1 0 0,1 0-1,-1 0 1,1 0-1,-1-1 1,0 1 0,0-1-1,0 1 1,-1-1-1,1 1 1,-1-7 0,0 2-55,-1 0 1,0 1-1,0-1 1,-1 0-1,0 1 1,-3-9-1,3 13-14,1 0-1,-1 0 0,1 0 0,-1-1 1,0 2-1,0-1 0,-4-3 0,5 5 8,0 0-1,0 0 0,0 0 1,-1 0-1,1 0 0,0 0 1,-1 0-1,1 0 0,-1 1 0,1-1 1,-1 1-1,1-1 0,-1 1 1,0 0-1,1 0 0,-3-1 0,-1 2-81,5 0 70,11 3 86,20 1 58,-19-4-40,1 0 0,0-2 0,0 1 0,0-2 0,0 1-1,-1-2 1,14-4 0,-16 4-14,-1-1-1,0-1 0,0 1 1,0-1-1,-1-1 1,0 0-1,0 0 1,0 0-1,-1-1 1,7-8-1,76-101 182,-50 60-164,2 1 0,50-48 0,-75 86-40,-2-1-1,0-1 0,-1-1 1,-1 0-1,-1-1 1,11-25-1,-17 31-29,0-1 0,-1 0 1,-1 0-1,0 0 0,-1 0 0,-1-1 0,0 0 0,-2 1 0,-1-29 0,1 43 18,-1-3-64,1-1 1,-1 1-1,0 0 0,-1-1 1,-3-8-1,5 13 45,-1 0 0,1 0 0,-1 0 0,1 0-1,-1 1 1,1-1 0,-1 0 0,0 0 0,1 1 0,-1-1 0,0 1-1,0-1 1,1 1 0,-1-1 0,0 1 0,0-1 0,-1 0 0,1 1 3,-1 0 1,1 0-1,0 0 1,0 0-1,-1 0 1,1 0-1,0 0 1,0 1-1,-1-1 1,1 0-1,0 1 1,0-1-1,0 1 1,-1-1-1,1 1 1,-2 1-1,-5 4-13,1 0-1,-1 0 1,1 0 0,1 1-1,-1 1 1,1-1 0,0 1-1,-5 9 1,-36 74-277,35-66 251,1-1 116,2 1 0,0 0 0,2 1 0,-8 49 0,-1 109 85,14-142-56,-1-13 48,1 0 1,2 0-1,1 1 1,9 49-1,3-1 248,0 0 86,-12-77-461,-1 0 1,0 0-1,1 0 0,-1 0 0,0 0 0,1 0 0,-1-1 0,1 1 0,-1 0 0,1 0 0,0-1 0,-1 1 1,1 0-1,0-1 0,-1 1 0,1 0 0,0-1 0,1 1 0,5 4 124,-7-4-202,2 0 85,1 2 5,1-1 0,-1 0 0,1 0 1,0-1-1,-1 1 0,1-1 0,0 1 0,0-1 0,0 0 1,0-1-1,0 1 0,0-1 0,8 0 0,7-1 199,34-6 0,-16 2-209,-28 3 27,0 1 1,0-1-1,0-1 0,0 1 0,-1-2 1,1 1-1,-1-1 0,12-7 0,1-4 18,33-28-1,-43 33 38,2-3-60,-1 0 1,-1-1-1,0-1 0,-1 0 0,16-31 1,-11 20-141,7-3-12,-17 23 113,0-1 0,-1 1 0,5-8 1,-9 13-18,1 0 0,-1 0 0,1 0 1,0 0-1,-1 0 0,1 0 0,0 0 1,0 0-1,0 0 0,-1 0 0,1 0 1,0 1-1,0-1 0,0 0 0,1 1 1,-1-1-1,0 1 0,2-1 0,-2 1 23,-1 0 0,1 0 0,0 0 0,0 0 0,-1 0 0,1 0 0,0 0 0,0 0 0,0 0 0,-1 1 0,1-1 0,0 0 0,-1 1 0,1-1 0,0 0 0,0 1 0,-1-1 0,1 1 0,-1-1 0,1 1 0,-1-1 0,1 1 0,0 0 0,-1-1 0,0 1 0,1-1 0,0 2 0,0-1 7,0 0 0,0 0-1,0 0 1,0 0 0,1-1-1,-1 1 1,0 0-1,1-1 1,-1 1 0,0-1-1,1 0 1,-1 1 0,0-1-1,1 0 1,-1 0 0,1 0-1,-1 0 1,0 0-1,1 0 1,-1 0 0,2-1-1,-3 2 16,0 2-31,-1 1 148,1-4-149,0 0 0,-1 0-1,1 0 1,0 0 0,-1 0 0,1 0 0,0 0 0,-1-1-1,1 1 1,0 0 0,-1 0 0,1 1 0,0-1 0,-1 0-1,1 0 1,0 0 0,-1 0 0,1 0 0,0 0 0,-1 0-1,1 0 1,0 1 0,0-1 0,-1 0 0,0 1 4,1-1 1,0 0 0,0 1-1,-1-1 1,1 0 0,0 1 0,0-1-1,0 1 1,0-1 0,-1 0-1,1 1 1,0-1 0,0 1-1,0-1 1,0 1 0,0-1-1,0 0 1,0 2 0,-2 8 0,0-7 0,0 0 0,1 0 0,0-1 0,0 1 0,0 0 0,0 0 0,0 0 0,0 0 0,0 4 0,-12 57 0,8-25 4,2-28-35,2 1 1,-1 0-1,1 0 0,1-1 0,2 24 0,-1-34 36,7 32 261,-7-31-255,0 0 0,-1-1 0,1 1 0,0 0 0,1 0 0,-1 0 0,0-1 1,0 1-1,1-1 0,-1 1 0,1-1 0,0 0 0,-1 1 0,4 1 0,-3-3 7,0 1 0,0-1-1,0 1 1,0-1 0,0 0-1,0 1 1,0-1 0,0 0-1,0-1 1,0 1 0,0 0 0,0 0-1,0-1 1,0 0 0,0 1-1,0-1 1,2-1 0,34-19 109,-32 17-71,12-10-24,0-1 1,-2 0 0,0-1-1,18-24 1,-28 33-31,42-54-5,8-9-15,-46 59-26,0 1 0,0 1 0,1 0 1,14-10-1,-24 18 35,-1 1 1,1 0-1,-1-1 0,0 1 0,1 0 1,-1-1-1,1 1 0,-1 0 1,1 0-1,-1-1 0,1 1 0,-1 0 1,1 0-1,-1 0 0,1 0 1,-1-1-1,1 1 0,-1 0 0,1 0 1,-1 0-1,1 0 0,-1 0 1,1 0-1,0 1 0,3 14-269,-4-13 278,1 11-12,0 0 1,-1 0-1,0 0 1,-1 0-1,-4 21 1,-3 0-21,2 1 0,-2 64 0,8-95 53,0 1-1,0 0 1,1 0 0,-1 0 0,1-1 0,0 1 0,1-1 0,-1 1-1,5 8 1,-5-12-10,0 1 0,0 0 0,1 0 1,-1-1-1,1 1 0,-1 0 0,1-1 0,0 0 0,0 1 0,-1-1 0,1 0 0,0 0 0,0 0 0,0 0 1,0 0-1,0-1 0,1 1 0,-1-1 0,0 1 0,0-1 0,0 0 0,0 1 0,4-2 0,5 1 2,0-1 0,0 0 0,-1-1 0,1 0 0,0-1 1,-1 0-1,1 0 0,-1-1 0,0-1 0,0 0 0,-1 0 0,0-1 0,1 0 0,-2-1 0,1 0 0,-1 0 0,11-13 0,-3 1 30,-2-1-1,0 0 1,-2-1 0,14-30-1,-11 16 38,158-345-640,-141 319 412,-3-2 0,-3-1 0,21-77 0,-19 35-444,-27 95 371,-1 11 218,0 0-1,0 0 1,0 0-1,0 0 1,0 0 0,0 0-1,0 0 1,0 0-1,0 0 1,0 0-1,0 0 1,0 0-1,0-1 1,0 1 0,0 0-1,0 0 1,0 0-1,-1 0 1,1 0-1,0 0 1,0 0 0,0 0-1,0 0 1,0 0-1,0 0 1,0 0-1,0 0 1,0 0 0,0 0-1,0 0 1,0 0-1,0 0 1,0 0-1,-1 0 1,1 0-1,0 0 1,0 0 0,0 0-1,0 0 1,0 0-1,0 0 1,0 0-1,0 0 1,0 0 0,0 0-1,0 0 1,0 0-1,0 0 1,-1 0-1,1 0 1,0 0 0,0 0-1,0 0 1,0 0-1,0 0 1,0 1-1,-14 15-267,-16 30 152,1 1-1,3 1 1,1 1 0,-33 97-1,42-92 137,3 1 0,1 1-1,4 0 1,1 0 0,3 1 0,5 76-1,-1-120 25,1 6 80,5 28 0,-6-43-87,1 0 1,0 0-1,0 0 1,1 0-1,-1 0 1,1 0-1,0 0 1,0-1-1,0 1 1,0-1-1,1 1 1,4 4-1,-6-7 5,1 0 0,-1 0 0,1 0 0,-1 0 0,1 0 0,0 0 0,0 0 0,0-1 0,-1 1-1,1-1 1,0 1 0,0-1 0,0 0 0,0 1 0,0-1 0,0 0 0,0 0 0,2-1 0,3 0 3,-1-1 0,1 0 0,10-4-1,-10 3 1,12-4-20,-1-2 0,0 0 0,-1-1 0,0-1 0,0-1 0,18-17-1,84-90-151,-70 67-15,-47 49 121,0 0 1,1 1-1,0 0 1,-1-1-1,1 1 1,0 0-1,0 0 1,0 1-1,4-3 1,-6 4 18,-1 0-1,0 0 1,1 0 0,-1 0-1,0 0 1,1 0 0,-1 0-1,0 1 1,1-1 0,-1 0-1,0 0 1,1 0 0,-1 0-1,0 1 1,1-1 0,-1 0-1,0 0 1,0 0 0,1 1-1,-1-1 1,0 0 0,0 0-1,0 1 1,1-1 0,-1 0-1,0 1 1,0-1 0,0 0-1,0 1 1,0-1 0,0 0 0,0 1-1,0-1 1,0 0 0,1 1-1,-1-1 1,0 0 0,-1 1-1,1-1 1,0 0 0,0 1-1,0-1 1,0 0 0,0 1-1,-3 21-141,3-20 145,-19 69-110,13-55 114,2 1 1,-1-1-1,2 1 0,0 0 0,1-1 0,1 27 1,1-39 13,1 0 0,-1-1-1,1 1 1,0-1 0,0 1 0,0-1 0,1 0 0,-1 1 0,1-1 0,0 0 0,3 4 0,-4-5 11,0-1-1,1 1 1,-1-1 0,1 1-1,-1-1 1,1 0 0,-1 0 0,1 0-1,0 0 1,0 0 0,0 0-1,0 0 1,-1-1 0,1 1-1,0 0 1,0-1 0,0 0 0,0 1-1,0-1 1,0 0 0,3 0-1,1-1-7,1-1-1,-1 1 1,0-1-1,0 0 1,0 0-1,0-1 1,0 0-1,-1 0 1,1 0-1,-1-1 1,10-8-1,-4 3-8,-1-1 0,-1-1 0,1 0 0,9-15 0,8-26-212,-28 55 144,-1 0-1,1 0 1,0 0 0,0 0 0,0 0 0,0 0 0,0 0 0,1 1 0,-1 5 0,0 40 179,2-29-221,-1-18 108,0 0 0,0 0 0,0 0 1,1 0-1,-1 0 0,1 0 0,-1 0 1,1-1-1,0 1 0,0 0 0,-1 0 1,1-1-1,1 1 0,-1 0 0,0-1 1,0 1-1,0-1 0,1 0 0,-1 1 1,1-1-1,-1 0 0,1 0 0,0 0 1,-1 0-1,1 0 0,0 0 0,0-1 1,-1 1-1,1 0 0,0-1 0,0 1 1,3-1-1,-2 1 15,0-1 0,0 0 0,1 0 1,-1 0-1,0 0 0,0 0 0,0-1 0,0 1 1,0-1-1,0 0 0,0 0 0,0 0 0,0 0 1,0-1-1,0 1 0,0-1 0,-1 0 0,1 0 0,3-2 1,-1-2 1,1-1 0,-1 1 1,-1-1-1,1 0 0,-1 0 1,6-13-1,-9 17-33,0 0 0,0 0 0,0-1 0,0 1 0,-1 0 1,1 0-1,-1-1 0,0 1 0,0 0 0,0-1 0,0 1 0,-1 0 0,0 0 0,1 0 0,-1-1 0,0 1 0,0 0 0,-1 0 0,1 0 0,-3-3 0,2 3-5,0 0 1,-1 0-1,0 0 0,1 1 0,-1-1 0,0 1 0,-1 0 1,1 0-1,0 0 0,0 0 0,-1 1 0,1-1 0,-1 1 1,1 0-1,-7-2 0,-3 1 19,0 0 0,0 1 0,-14 1 0,27-1-2,0 1 0,1-1 0,-1 0 0,0 1 0,1-1 0,-1 1 0,0-1-1,1 1 1,-1-1 0,1 1 0,-1-1 0,1 1 0,-1-1 0,1 1 0,-1 0 0,1-1 0,-1 1 0,2-1 0,17-10 23,1 1 1,0 0 0,1 2 0,0 0 0,36-8-1,-29 11 84,0 0 0,1 2-1,0 1 1,29 2 0,-51 0-103,1 1 0,0 0 0,-1 0 1,1 1-1,-1 0 0,1 0 1,-1 1-1,0-1 0,0 2 0,8 3 1,-12-4 9,0-1 0,0 0-1,0 1 1,0 0 0,0 0 0,-1-1 0,1 2 0,-1-1 0,0 0 0,0 0 0,0 1 0,0-1 0,-1 1 0,1-1-1,-1 1 1,0 0 0,0 0 0,0-1 0,-1 1 0,1 0 0,-1 7 0,-1 2 24,0 1-1,0-1 1,-1 0-1,-5 17 1,6-29-22,1 0 0,0 0 1,-1 0-1,1 0 0,0 1 0,0-1 1,0 0-1,0 0 0,0 0 0,0 1 0,0-1 1,0 0-1,0 0 0,1 2 0,0-2-11,-1-1-1,0 0 0,0 1 1,1-1-1,-1 0 0,0 1 1,1-1-1,-1 0 0,0 1 1,1-1-1,-1 0 1,1 0-1,-1 1 0,1-1 1,-1 0-1,0 0 0,1 0 1,-1 1-1,1-1 0,-1 0 1,1 0-1,-1 0 0,1 0 1,0 0-1,1 0 6,1-1 1,-1 1-1,0-1 0,1 1 0,-1-1 0,0 0 1,0 0-1,0 0 0,1 0 0,-1 0 0,3-3 1,4-4 11,0-1 1,0 0 0,-1 0 0,-1-1 0,9-14-1,12-14-10,16-14-75,-41 49 40,-1 0-1,1-1 1,0 1 0,0 0-1,1 0 1,3-2 0,-6 4 14,0 1 0,0-1 0,-1 1 1,1-1-1,0 1 0,0 0 0,0-1 0,0 1 1,0 0-1,0 0 0,0 0 0,0 0 0,0 0 1,0 0-1,0 0 0,0 0 0,-1 0 0,1 0 1,0 0-1,0 1 0,0-1 0,0 0 1,0 1-1,0-1 0,0 0 0,-1 1 0,1-1 1,0 1-1,0 0 0,-1-1 0,1 1 0,1 1 1,3 5 5,0 0 1,-1 0 0,0 0 0,0 1 0,-1-1-1,4 10 1,5 13 98,-3-12 54,0-1 0,15 21 1,-20-33-248,-1-1 0,1 1 0,0-1-1,0 0 1,0 0 0,1 0 0,-1-1 0,1 0 0,0 0 0,0 0 0,0 0 0,8 2 0,-12-4-351,1-1 0,-1 1 0,1-1 0,-1 0 1,1 0-1,-1 0 0,1 0 0,-1 0 0,1 0 0,0 0 0,-1 0 0,1 0 0,-1-1 1,1 1-1,2-2 0,-11-32-12304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41.1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49 8128,'-13'-4'3680,"21"-4"-3168,2 5-32,4 3-352,12-8-96,6-1-64,-1-2-1440,1 6 768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41.5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14 117 6816,'-13'-23'3072,"21"18"-2656,2 2 1792,8-2-1280,27-7 992,8 0-1152,32-8-321,7 9-287,6-6-288,-9 9 64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46.3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376 21 2816,'0'-1'126,"0"1"-1,0-1 1,0 0 0,0 0 0,0 1 0,1-1-1,-1 0 1,0 0 0,1 1 0,-1-1-1,0 0 1,1 1 0,-1-1 0,1 0-1,-1 1 1,1-1 0,-1 1 0,1-1 0,-1 1-1,1-1 1,0 1 0,-1-1 0,1 1-1,0 0 1,6-5 2831,-11 11-2242,0 1 0,1-1 0,-1 1 1,-2 7-1,-5 12-339,-74 113 900,67-111-1091,-24 33 193,-21 33-36,-58 137 304,120-229-642,-7 18 183,-8 25 1,14-40-120,1 0 0,0 0 1,0 0-1,0 0 0,1 0 1,0 0-1,0 0 0,0 0 0,1 1 1,1 8-1,0-10-28,-1-1 0,1 1 0,0 0-1,1 0 1,-1-1 0,1 1 0,-1-1 0,1 0 0,0 0-1,0 0 1,1 0 0,-1 0 0,0-1 0,1 1-1,0-1 1,-1 0 0,8 2 0,3 2 109,0-1-1,1-1 1,23 5 0,3-4 131,-1-2 1,63-3-1,-46-1-406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5:58.2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77 2080,'-1'-1'60,"1"0"0,-1 0 0,1 0-1,-1 1 1,1-1 0,0 0 0,-1 0 0,1 0 0,0 0 0,0 0-1,0 0 1,-1 0 0,1 0 0,0 0 0,0 0 0,1 0 0,-1 0-1,0 0 1,0 0 0,0 0 0,1 0 0,-1 0 0,0 0-1,2-2 1,-1 1 246,-1 1 0,1-1 0,0 0 0,-1 0 0,0 0 0,1 0 0,-1 0 0,0-2 0,0-27 3380,0 39-3329,2 107 1353,-3 100-327,-1-162-1122,-5 55 657,-9 39-486,-13 77-91,26-206 189,0 0 0,-1 31-1,13-58-379,11-14-120,-17 18-56,1 0-1,0 0 1,0 0-1,0 1 1,0-1-1,1 1 1,0 1-1,0-1 1,0 0-1,10-4 0,0 3 10,1 0-1,-1 2 0,1 0 0,0 0 0,0 1 0,0 1 0,0 1 0,0 0 0,0 1 0,0 1 0,0 1 0,0 0 0,-1 1 0,1 0 0,-1 1 0,0 1 0,0 1 0,20 11 0,-33-17-88,-11 5-3580,-1-5 1836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46.7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61 7232,'-26'-13'5866,"31"14"-5529,0 0 0,0-1 0,0 0 0,9 0 1,1-1 163,54 1 1072,32 1-221,106-13 0,-136 3-1375,41-5 134,-39 1-4481,-64 12 2594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47.8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2 504 6240,'-1'-1'449,"1"1"-392,0-1 0,0 1 0,0 0 0,0-1 0,0 1 0,0 0 0,0-1 0,0 1 0,0 0 0,0-1 1,0 1-1,0 0 0,0 0 0,0-1 0,0 1 0,0 0 0,0-1 0,0 1 0,0 0 0,1-1 0,-1 1 0,0 0 1,0 0-1,0-1 0,0 1 0,1 0 0,-1 0 0,0-1 0,0 1 0,1 0 0,-1 0 0,0 0 0,0 0 0,1-1 1,-1 1-1,0 0 0,1 0 0,-1 0 0,0 0 0,1 0 0,26-17 1404,-1 0 1,28-26-1,-15 6-106,63-77 1,20-51-142,-79 96-745,-25 38-389,-13 86-117,5 33 469,-10-84-378,1 0 0,0 0 0,0 0 0,0 0 0,1-1 0,-1 1 0,4 6 0,-3-7-40,0 1 0,0 0 0,-1 0 0,1 0 1,-1 0-1,0 0 0,-1 0 0,1 0 0,0 6 0,-4 39-106,0-12 331,-4 31 44,7-68-263,0 1 0,0-1 0,0 1 0,0 0 0,0-1 0,0 1 0,0-1 0,0 1 0,0 0 0,0-1 0,0 1 0,0-1 0,1 1 0,-1 0 0,0-1 0,0 1 0,1-1 0,-1 1 0,0-1 0,1 1 0,-1-1 0,0 1 0,1-1 0,-1 1 0,1-1 0,-1 0 0,1 1 0,-1-1 0,1 0 0,-1 1 0,1-1 0,-1 0 0,1 0 0,0 1 0,-1-1 0,2 0 1,-1 0 17,0 0 0,1 0 1,-1-1-1,0 1 1,1 0-1,-1-1 1,0 1-1,0-1 0,1 1 1,-1-1-1,0 0 1,0 1-1,0-1 1,2-2-1,7-7-5,0-1 1,-1 0-1,0 0 1,8-15-1,0 1 51,2-4-34,-13 19-76,0 0 0,1 0-1,1 1 1,0 0 0,0 0 0,11-9-1,-18 17 16,0 1 0,0-1-1,0 0 1,0 1-1,0-1 1,-1 0 0,1 1-1,0 0 1,0-1 0,0 1-1,0-1 1,1 1-1,-1 0 1,0 0 0,0-1-1,0 1 1,0 0 0,0 0-1,0 0 1,0 0-1,0 1 1,0-1 0,0 0-1,0 0 1,0 1 0,0-1-1,0 0 1,0 1-1,0-1 1,0 1 0,0-1-1,0 1 1,0 0-1,0-1 1,0 1 0,-1 0-1,1 0 1,0 0 0,0-1-1,-1 1 1,1 0-1,-1 0 1,1 0 0,-1 0-1,1 2 1,2 4-22,0-1 0,-1 1 1,0 1-1,0-1 0,0 10 0,1 14 145,-3-22-99,1 0 0,-1 0 0,2-1 1,-1 1-1,1 0 0,0-1 0,1 1 0,7 14 0,-10-22 9,1 0 0,0 0-1,0 0 1,0 0 0,-1 0 0,1-1 0,0 1 0,0 0 0,0 0 0,0-1 0,1 1 0,-1-1 0,0 1-1,0-1 1,0 1 0,0-1 0,1 0 0,-1 1 0,0-1 0,0 0 0,0 0 0,1 0 0,-1 0 0,0 0-1,0 0 1,1 0 0,-1-1 0,0 1 0,0 0 0,0-1 0,2 0 0,3-1 67,-1-1 0,0 1 0,1-1 0,9-8 0,46-41 77,-35 30-156,29-20 1,-51 39-48,1 0 0,-1 0 1,1 1-1,0 0 0,8-3 0,-13 5 33,1 0-1,0-1 0,0 1 0,0 0 1,-1 0-1,1 0 0,0 0 1,0 0-1,0 0 0,0 0 1,-1 0-1,1 0 0,0 0 1,0 1-1,0-1 0,-1 0 0,1 1 1,0-1-1,0 0 0,-1 1 1,1-1-1,0 1 0,0-1 1,-1 1-1,1-1 0,-1 1 1,1-1-1,-1 1 0,1 0 0,-1-1 1,1 1-1,-1 0 0,1 0 1,-1-1-1,0 1 0,1 0 1,-1 0-1,0 0 0,0-1 0,0 1 1,1 0-1,-1 0 0,0 0 1,0 1-1,0 8 4,0 0-1,0 1 1,-1-1-1,0 0 1,-1 0-1,0 0 1,-6 15-1,-30 69 4,26-67-3,-46 103 180,-100 162 0,155-286-117,0 0-1,-1 0 1,0 0 0,0-1 0,-1 0 0,0 0 0,1 0 0,-2-1-1,-5 5 1,10-8-45,0 0 0,0 0-1,0-1 1,0 1 0,0-1 0,-1 1-1,1-1 1,0 0 0,0 1-1,0-1 1,0 0 0,-1 0 0,1 1-1,0-1 1,0 0 0,0 0-1,-1-1 1,1 1 0,0 0 0,0 0-1,0 0 1,0-1 0,0 1-1,-1-1 1,1 1 0,0-1 0,0 1-1,0-1 1,0 0 0,0 1-1,0-1 1,0 0 0,1 0-1,-1 0 1,0 1 0,0-1 0,1 0-1,-1 0 1,0-2 0,-2-2-5,0-1 1,1 1 0,0-1 0,0 1-1,0-1 1,-1-11 0,1 6 17,1-1 0,0 0 0,1 0 0,0 0 1,1 1-1,1-1 0,-1 0 0,2 0 0,0 1 0,0 0 1,1-1-1,1 1 0,-1 1 0,2-1 0,9-15 0,-6 14 28,1 0 0,-1 0 0,2 1 0,0 1 0,0 0 0,1 0 0,0 1 0,1 0 0,-1 1 0,2 1 0,24-11 0,-2 5-251,0 0 0,0 3 0,1 1 0,64-7 0,-94 15-498,-1 1 1,0-1-1,1 2 0,6 0 1,-11-1 350,0 1 0,0-1 0,-1 1 1,1-1-1,0 1 0,-1 0 0,1 0 0,0-1 1,-1 1-1,1 0 0,-1 1 0,0-1 1,1 0-1,-1 0 0,0 1 0,1-1 0,-1 0 1,1 3-1,7 16-2737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49.6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14 344 3072,'0'-19'976,"0"18"-916,0 0 0,0 1 1,1-1-1,-1 0 0,0 1 0,0-1 1,0 0-1,1 1 0,-1-1 0,0 0 1,1 1-1,-1-1 0,1 1 0,-1-1 1,0 1-1,1-1 0,-1 1 0,1-1 0,-1 1 1,1-1-1,0 1 0,-1 0 0,2-1 1,-1 1 57,-1-1 0,1 1 1,-1-1-1,1 1 1,-1 0-1,1-1 0,-1 1 1,1-1-1,-1 1 0,1-1 1,-1 1-1,1-1 0,-1 1 1,1-2-1,5-11 3641,-6 30-1445,0-3-2291,-13 147 1606,4-59-1375,-7 192 1303,17-221-603,-1-68-243,0-18-125,0 5-496,12-126 485,-3 64-510,23-298 26,-18 251 185,1-7-227,-15 120-73,0-1 1,0 1-1,1 0 0,-1-1 0,1 1 1,0 0-1,0 0 0,1-1 0,-1 1 0,4-6 1,-4 10 18,-1 0-1,0 0 1,0-1 0,0 1 0,0 0 0,0 0 0,1 0 0,-1 0-1,0 0 1,0 0 0,0 0 0,0 0 0,1 0 0,-1 0 0,0 0 0,0 0-1,0 0 1,1 0 0,-1 0 0,0 0 0,0 0 0,0 0 0,0 0-1,1 0 1,-1 0 0,0 0 0,0 0 0,0 0 0,1 0 0,-1 0-1,0 0 1,0 0 0,0 0 0,0 0 0,0 1 0,1-1 0,-1 0-1,0 0 1,0 0 0,0 0 0,0 0 0,0 1 0,0-1 0,1 0-1,-1 0 1,0 0 0,0 0 0,0 1 0,0-1 0,0 0 0,0 0 0,0 0-1,0 1 1,0-1 0,0 0 0,6 15-38,-5-12 27,26 108 99,-5-16 10,-14-69-50,59 188 778,-54-173-588,8 53 0,3 7-139,-14-53 215,-8-37-241,0 0 0,0 0 0,4 10 0,-5-19 407,0 2-523,2-1 85,-2-2 43,8-1 32,-1-12-25,-1 1-1,-1-1 0,0-1 1,4-13-1,8-16 16,103-197 271,-14 26-378,-80 154-396,39-89 938,-24 49-6108,-37 89 3801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50.3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97 6720,'0'0'85,"-1"0"1,1 0 0,0 0-1,0 0 1,-1 0 0,1 0-1,0 0 1,0 0 0,-1 0-1,1 0 1,0 0 0,0 0-1,-1 0 1,-1-2 1113,1 2-1113,1-1-1,0 1 1,0 0 0,0 0-1,0-1 1,0 1 0,0 0-1,0 0 1,0 0 0,0-1-1,0 1 1,-1 0 0,7-12 2184,15-12-356,-17 21-1691,6-7 408,1 1 0,17-11 1,-25 18-589,0 1 0,-1-1 1,1 0-1,1 1 0,-1 0 0,0 0 1,0 0-1,0 0 0,1 0 1,-1 1-1,0 0 0,1-1 1,-1 1-1,0 0 0,1 1 0,3 0 1,-5-1-44,0 1 1,0 0-1,0 0 1,0 0-1,-1 0 0,1 0 1,0 1-1,-1-1 1,1 0-1,-1 1 1,1-1-1,-1 1 0,0-1 1,0 1-1,1 0 1,-1 0-1,0-1 1,0 1-1,-1 0 1,1 0-1,0 0 0,-1 0 1,1 0-1,-1 0 1,0 0-1,1 0 1,-1 3-1,0 5 11,0 0 1,0-1-1,-1 1 1,-3 12-1,-1 0 262,-2 1 1,-1-1-1,0 0 0,-1-1 1,-2 0-1,0 0 0,-16 22 1,20-31 447,7-11-686,0-1 0,0 0-1,0 0 1,0 0 0,0 1 0,0-1-1,0 0 1,0 0 0,0 1 0,0-1-1,0 0 1,0 0 0,0 0-1,0 1 1,0-1 0,0 0 0,0 0-1,0 0 1,0 1 0,1-1 0,-1 0-1,0 0 1,0 0 0,0 1 0,0-1-1,0 0 1,0 0 0,1 0-1,-1 0 1,2 1 82,0-1-1,0 0 1,0 0-1,0 0 1,-1 0-1,1 0 1,0 0-1,0 0 1,0-1-1,3 0 1,125-37 283,-80 24-995,11-3-3946,-33 10 675,-1 3 1258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50.8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26 6048,'-13'-11'13040,"14"11"-12721,59-5 804,114 3 0,-83 4-990,-73-2-37,-7 1-74,0-1 0,0-1 0,0 1 0,-1-2 1,1 1-1,14-5 0,-57 9-13547,26 1 12143,-13 11-1044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51.1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84 8128,'15'-2'5525,"18"-4"-3648,131-20 1515,54-5-2192,-156 21-1275,-25 1-2959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51.6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24 3808,'0'-23'9888,"2"155"-5214,-1 2-3701,0-27-249,-2 130-88,0-158-387,2-31-96,-10 78 0,9-111-1469,1-36-3970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52.0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402 7 5152,'3'-6'1944,"-2"9"-809,-2 17 358,0-15-903,-1 8-189,0-1-1,-2 1 1,1 0-1,-2-1 1,1 0-1,-2 0 1,1-1-1,-2 1 1,0-1-1,-9 12 1,1-4-75,-1-1 0,-1 0 1,0-1-1,-30 23 1,15-18 108,-45 23 1,-24 17 628,100-61-1025,-1 0 0,1 1 0,-1-1 0,1 0 0,-1 1 0,1-1 0,0 1 0,-1-1 0,1 1 0,0-1 0,0 1 0,0 0 0,0 0 0,1 0 0,-1-1 0,0 1 0,1 0 0,-1 2-1,1-2 9,0 0-1,0 0 0,1-1 0,-1 1 0,0 0 1,1-1-1,-1 1 0,1 0 0,0-1 0,0 1 1,-1 0-1,1-1 0,0 1 0,0-1 0,0 0 1,1 1-1,-1-1 0,0 0 0,2 2 0,20 16 788,48 29 0,0 0 282,-43-25-936,-2 1 0,0 1 0,37 46 0,-41-48-15,-12-13-1876,-6-5 633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53.1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97 4224,'-9'3'9541,"23"0"-6581,13-1-2434,-1 0-1,0-2 1,0-1 0,0-1-1,1-2 1,30-7 0,-14-1-388,-41 11-120,1 0 0,0-1 0,0 1 1,0-1-1,-1 1 0,1-1 1,-1 0-1,1 0 0,-1 0 0,0 0 1,3-5-1,-4 7-31,-1-1-1,1 0 1,-1 0-1,1 0 1,-1 0 0,0 0-1,0 0 1,1-1-1,-1 1 1,0 0-1,0 0 1,0 0 0,0 0-1,0 0 1,0 0-1,-1 0 1,1 0 0,0 0-1,0 0 1,-1 0-1,1 0 1,-1 0-1,1 0 1,-1 0 0,1 0-1,-1 0 1,1 0-1,-1 1 1,0-1 0,0 0-1,1 0 1,-2 0-1,-1-1-59,1 0-1,-1 0 0,1 0 1,-1 0-1,0 1 0,0-1 0,0 1 1,1 0-1,-1 0 0,-5-1 1,-1 1-3,0 1 1,1-1-1,-1 2 1,1-1-1,-1 2 1,1-1-1,0 1 1,-1 0-1,1 0 1,0 1-1,-10 5 1,10-4 132,-1 0 0,1 1 0,0 0 0,0 1 0,1-1 1,-1 1-1,1 1 0,0-1 0,1 1 0,-7 10 0,11-14 47,0 1-1,0 0 1,1 0-1,-1 0 1,1 0-1,0 1 1,0-1-1,1 0 1,-1 0-1,1 1 1,0-1-1,0 0 1,0 1-1,1-1 1,-1 0-1,1 1 1,0-1-1,2 5 1,1 3 176,1 0 1,0 0 0,1-1 0,12 20 0,-16-28-241,0 0 0,0 0-1,0 0 1,1-1 0,-1 1 0,1-1 0,0 1-1,0-1 1,0 0 0,0 0 0,0 0 0,0 0-1,0 0 1,1-1 0,-1 0 0,1 1 0,5 0-1,-3-2-412,0 1-1,0-1 1,0-1-1,0 1 1,0-1-1,0 0 1,0 0-1,-1-1 1,12-4-1,4-2-1354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53.5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60 6464,'-11'-3'11754,"44"1"-10708,0-2 0,-1-1 0,38-11 0,-16 3-867,-15 6-687,4-2-5608,-33 9 3294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00.6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5 2912,'3'-5'8464,"-4"9"-8403,-1-1 0,1 1 1,0-1-1,0 1 1,1-1-1,-1 1 0,1 0 1,0-1-1,0 7 0,-2 13 184,0 2-44,0 0 0,1 0-1,2 1 1,0-1 0,2 0-1,1 0 1,7 25 0,1-11 231,-12-39-416,1 1 1,-1-1 0,0 0 0,0 1 0,1-1 0,-1 0-1,0 1 1,1-1 0,-1 0 0,0 1 0,1-1 0,-1 0-1,0 0 1,1 0 0,-1 1 0,0-1 0,1 0 0,-1 0-1,1 0 1,-1 0 0,1 0 0,-1 0 0,0 1 0,1-1-1,-1 0 1,1 0 0,-1 0 0,1-1 0,0 1 0,12-4 443,-5-4-351,1-1 0,-1 0 0,0-1 0,8-14 0,24-46 373,-9 14-368,-21 41-160,-2 1 0,0-1 1,0 0-1,7-26 0,-14 37 14,0-1 1,-1 1-1,0 0 1,0-8-1,-1 1-781,1 22 488,0 17 592,2 0-1,0 0 1,2 0 0,1 0-1,1 0 1,10 28-1,16 35 38,-32-91-383,0 1-1,0-1 0,0 0 0,0 0 1,0 1-1,0-1 0,0 0 0,0 0 1,0 0-1,1 1 0,-1-1 0,0 0 1,3 2-1516,-2-2 1515,-1 0 0,0 0 0,0 0 1,1 0-1,-1 0 0,7-8-2184,2-17-2059,-8 24 4074,7-30-2999,-3-5 795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53.9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151 1 6976,'-2'-1'2771,"2"5"-1846,0-4-816,0 1-1,0-1 1,0 1-1,0 0 1,0-1-1,1 1 1,-1-1-1,-1 1 1,1 0-1,0-1 1,0 1-1,0 0 1,0-1-1,0 1 1,0-1-1,-1 1 1,1-1-1,0 1 1,-1-1-1,1 1 1,0 0-1,-1 0 1,-6 5 593,1 1 0,0 0 0,1 0 0,-1 0 1,-5 12-1,-4 8-481,0 1 1,2 1 0,1 0-1,1 1 1,2 0 0,1 0-1,1 1 1,-4 57-1,10-76-143,-1-2-1192,2 0 0,-1 0 0,3 17 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54.3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8384,'8'3'6458,"8"10"-4248,-11-7-2175,52 47 1760,16 15-240,-57-55-1345,0 1 1,-1 1-1,0 0 1,-1 0-1,0 2 1,-2-1-1,0 2 1,-1 0-1,-1 0 1,0 1-1,-1 0 1,-2 0-1,0 1 0,7 34 1,6 84 655,-18-115-929,-2 0 0,0 0-1,-2 0 1,-4 24-1,5-46-73,0 8-2591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54.6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9 7456,'-5'-8'2405,"9"12"-586,-4-3-1506,1 0 0,-1 1 0,0-1 0,1 0 0,-1 0 0,0 0 0,0 1 0,0-1 0,0 0 0,0 0 0,0 1 0,0-1-1,-1 2 1,1 4 644,0 24 704,-1 0-1,-10 57 0,10-81-1567,0-1-1,1 1 1,0 8 0,-2 14 176,2-29-310,0 1-1,0-1 1,0 0 0,0 0-1,0 1 1,0-1-1,0 0 1,0 0 0,0 1-1,0-1 1,0 0-1,0 0 1,0 0-1,0 1 1,0-1 0,0 0-1,0 0 1,0 1-1,-1-1 1,1 0-1,0 0 1,0 0 0,0 0-1,0 1 1,0-1-1,-1 0 1,1 0-1,0 0 1,0 0 0,0 1-1,-1-1 1,1 0-1,0 0 1,0 0 0,0 0-1,-1 0 1,1 0-1,-1-10-4048,15-39-2800,-2 13 3973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55.0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87 37 5568,'0'-20'1786,"0"19"-1766,0 1-1,0 0 0,0 0 1,0 0-1,0 0 0,0 0 1,0-1-1,0 1 0,0 0 1,0 0-1,0 0 0,0 0 1,0-1-1,0 1 0,0 0 0,0 0 1,0 0-1,0 0 0,0-1 1,0 1-1,0 0 0,0 0 1,0 0-1,1 0 0,-1 0 1,0-1-1,0 1 0,0 0 1,0 0-1,0 0 0,0 0 1,1 0-1,-1 0 0,0 0 0,0 0 1,0-1-1,21-9 5649,-21 10-5572,1 0 0,-1 0 1,1 1-1,-1-1 0,1 0 0,-1 0 0,1 1 1,-1-1-1,0 0 0,1 1 0,-1-1 1,0 0-1,1 1 0,-1-1 0,0 1 0,0-1 1,1 1-1,-1-1 0,0 0 0,0 1 1,0-1-1,1 1 0,-1-1 0,0 1 0,0-1 1,0 1-1,0-1 0,0 1 0,0 0 0,1 8 267,0 0 0,-1 0-1,0 0 1,-1 0 0,0-1-1,0 1 1,-4 13 0,-23 62 1441,15-49-1224,-33 112 949,39-115-1337,0 0 1,-2 53-1,7-68-135,2 1 1,0-1-1,1 1 0,1-1 0,6 26 1,-7-39-33,1 0 0,-1 1 0,1-1 0,-1 0 0,1 0 0,1 0 0,-1 0 0,0-1 0,1 1 0,0-1 0,0 1 0,0-1 0,0 0 0,0 0 0,1 0 0,-1-1 0,1 1 0,0-1 0,0 0 0,0 0 0,0 0 0,0-1 0,0 1 0,1-1 0,-1 0 0,9 1 0,-3-1-237,0-1 1,1 0-1,-1-1 0,0 0 1,1-1-1,-1 0 0,0 0 1,0-1-1,-1 0 0,1-1 1,12-6-1,-3-1-1538,-1 0 0,0-1 0,-1 0 0,23-23 0,-17 14-250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5:55.4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38 11136,'-23'-9'5056,"33"9"-4417,-2-3 2625,10 3-1920,27-8 512,5 8-1088,18-4-224,-1 8-320,1-8-128,-10 4-64,-5-8-1024,-3 3 544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14.7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14 383 3072,'-13'15'1953,"12"-5"431,2 2-529,13-4 427,-9-8-2112,0 0 0,0-1 0,0 0 0,0 0 0,0 0 0,0 0 0,0-1-1,-1 0 1,1 0 0,8-5 0,-6 2-51,0 0-1,0-1 0,0 0 1,-1 0-1,9-11 0,1-5-79,-1-1-1,23-47 0,-37 69-33,53-100 12,21-47 531,-86 172-433,-12 32 0,16-28 0,1 1 0,1-1 0,-1 34 0,6-49-68,0 0 0,0 0 1,2 0-1,-1 0 0,2 0 1,-1 0-1,2 0 0,0-1 1,7 16-1,-10-25 14,1 0 0,-1-1 0,1 1 0,0 0 0,0-1 0,0 0 0,0 1 0,0-1 0,1 0 0,-1 0 0,1 0 0,-1-1 0,6 4 0,-7-5-27,1 1 0,0-1 0,0 1 0,0-1 0,0 1 0,0-1-1,0 0 1,0 0 0,0 0 0,0 0 0,0 0 0,-1-1 0,1 1 0,0 0-1,0-1 1,0 0 0,0 1 0,0-1 0,-1 0 0,1 0 0,0 0 0,-1 0-1,1 0 1,1-2 0,8-6 51,0-1-1,-1-1 1,0 0-1,12-18 1,29-54-3,-37 58-231,0 1 0,1 1 0,36-40 0,-51 63 144,0 0-1,1 0 1,-1 0-1,0 0 1,0 0-1,0 0 0,0 0 1,1 0-1,-1 0 1,0 0-1,0 0 1,0 0-1,0 0 0,1 0 1,-1 1-1,0-1 1,0 0-1,0 0 1,0 0-1,1 0 0,-1 0 1,0 0-1,0 0 1,0 1-1,0-1 1,0 0-1,0 0 1,0 0-1,0 0 0,1 1 1,-1-1-1,0 0 1,0 0-1,0 0 1,0 0-1,0 1 0,0-1 1,0 0-1,0 0 1,0 0-1,0 1 1,0-1-1,0 0 0,0 0 1,-2 22 141,0-1-1,-11 40 1,5-24 134,-10 63 210,18-99-454,0 0 0,0 0 0,0 0-1,0-1 1,0 1 0,0 0 0,0 0 0,0 0 0,0-1 0,0 1-1,0 0 1,1 0 0,-1-1 0,0 1 0,1 0 0,-1 0-1,1 0 1,-1-1-9,1 0-1,-1 1 0,1-1 0,-1 0 1,1 0-1,-1 0 0,1 0 0,-1 0 1,1 0-1,-1 0 0,1 0 1,-1 0-1,1 0 0,-1 0 0,1 0 1,-1 0-1,1 0 0,-1 0 0,0-1 1,1 1-1,-1 0 0,1 0 1,-1-1-1,1 1 0,-1 0 0,0 0 1,1-1-1,-1 1 0,1-1 0,-1 1 1,0 0-1,0-1 0,1 1 0,-1-1 1,72-77 197,-54 55-322,2 1-1,0 1 1,34-26 0,-52 45 92,0 0-1,0 1 1,0 0-1,0-1 1,0 1-1,0 0 1,0 0-1,1 0 1,-1 1-1,0-1 1,1 0-1,-1 1 1,1 0-1,-1-1 1,3 1-1,-2 1 30,-1-1-1,0 1 1,0 0-1,1 0 1,-1 0-1,0 0 1,0 0-1,0 0 1,0 1-1,0-1 1,0 1-1,0-1 1,-1 1-1,1 0 1,1 2-1,13 16 103,-1 1-1,21 41 0,9 13 98,-29-49-174,-11-18-882,0 0 0,1 0 0,-1 0 0,12 10 1,-9-10-597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15.1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27 148 6560,'-26'-37'2976,"26"14"-2592,0 7 576,10 7-608,-2-11-512,10 9 96,0-9-32,4 8 64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17.7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 91 2304,'0'0'29,"-1"0"0,1-1 0,0 1 0,0 0 0,-1 0 0,1 0 0,0-1 0,0 1 0,0 0 0,-1 0 0,1 0 0,0-1 0,0 1 0,0 0 0,0-1 0,0 1 0,-1 0 0,1 0 0,0-1 0,0 1 0,0 0 0,0-1 0,0 1 0,0 0 0,0-1 0,0 1 0,0 0 0,0 0 0,0-1 0,0 1 0,1 0 0,-1-1 0,0 1 0,0 0 0,0 0 0,0-1 0,1 1 0,1-11 2181,-4 33 2077,-3 16-2512,-2 16-1293,-1 45 340,-7 264 158,15-247 1116,-9-210-741,6 51-1290,-2-172-280,7-28-95,-3 127 487,1 89-337,17 60-187,7 28 812,-10-23-276,20 37 0,-18-44-159,-5-9 107,16 25 0,61 99 428,-34-49-325,-43-80-242,1 3 89,0 0 1,1-1-1,18 18 0,-24-29-29,-6-6-9,0-1 1,1 1-1,-1 0 1,1-1-1,-1 0 1,1 1-1,3 1 0,-4-3-15,-1 1-1,1-1 0,0 0 0,-1 0 1,1 0-1,0 0 0,-1 0 0,1 0 1,0 0-1,-1 0 0,1 0 0,0 0 1,-1-1-1,1 1 0,0 0 0,-1 0 1,1-1-1,0 1 0,-1 0 0,1-1 1,-1 1-1,1-1 0,-1 1 0,1 0 0,-1-1 1,1 1-1,-1-1 0,0 1 0,1-2 1,2-1 0,-1 0 1,0-1 0,0 0-1,0 1 1,-1-1-1,1 0 1,-1 0 0,0 0-1,0 0 1,1-7-1,2-46-48,-4 40 69,7-72-59,4 1 0,3 1 0,34-112 0,-37 164-56,-6 23 23,-1 0 0,4-25 0,-8 36 10,1 0-1,-1-1 0,0 1 0,1 0 0,-1 0 0,1-1 0,-1 1 1,1 0-1,0 0 0,0 0 0,-1-1 0,1 1 0,2-1 1,-3 1-30,0 1 1,0 0 0,1 0 0,-1 0-1,0 0 1,0-1 0,1 1 0,-1 0-1,0 0 1,1 0 0,-1 0 0,0 0 0,1 0-1,-1 0 1,0 0 0,1 0 0,-1 0-1,0 0 1,1 0 0,-1 0 0,0 0-1,0 0 1,1 0 0,-1 0 0,0 0 0,1 0-1,-1 0 1,0 1 0,1-1 0,-1 0-1,0 0 1,0 0 0,1 0 0,-1 1-1,0-1 1,0 0 0,1 0 0,-1 1-1,0-1 1,0 0 0,0 0 0,0 1 0,1-1-1,-1 0 1,0 1 0,0-1 0,0 0-1,0 1 1,0-1 0,0 0 0,0 1-1,0-1 1,0 0 0,0 1 0,2 6-927,1-1 0,-1 1 0,1-1 1,1 0-1,-1 0 0,7 7 0,2 3-654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18.4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41 3328,'11'1'12700,"-4"-4"-13464,-1-1 1034,5-3 235,24-11-1,-30 16-477,-1 0 1,0 1-1,1 0 0,-1 0 0,0 0 0,1 0 0,-1 1 1,1 0-1,-1 0 0,5 0 0,-7 0-19,-1 1-1,1-1 1,-1 0-1,1 0 1,-1 1-1,0-1 1,1 1 0,-1-1-1,0 1 1,1 0-1,-1-1 1,0 1-1,0 0 1,0 0-1,1 0 1,-1 0 0,0 0-1,0 0 1,1 3-1,-1-2 26,0-1-1,0 1 1,-1 0-1,1 0 1,-1 0-1,1 1 1,-1-1-1,0 0 1,0 0-1,0 0 1,0 0-1,0 3 1,-2 3 87,0 0 0,0 0 1,0 0-1,-1-1 1,-7 14-1,-22 32 66,13-24-191,-7 10 72,14-22 166,-19 35 1,24-41-52,4-3 403,17-11-168,10-6-255,1 1 0,0 1 0,1 2 0,35-4 0,-46 7-282,-11 2-158,0-1 1,1 1-1,-1 0 0,1 0 1,-1 0-1,7 1 0,-5 0-2111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19.4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105 12 2720,'-2'-5'11914,"-21"7"-10438,20-2-1320,0 0 1,0 1 0,0-1 0,0 1-1,-6 1 1,-4 1 1193,6-4-945,5 2-377,0 1 1,0-1 0,0 0-1,1 0 1,-1 1-1,0-1 1,1 1-1,-1-1 1,-1 3 0,-6 5 117,9-9-148,-1 1 1,1-1 0,-1 0-1,1 1 1,0-1-1,-1 0 1,1 1 0,-1-1-1,1 1 1,-1-1 0,1 1-1,0-1 1,0 1-1,-1-1 1,1 1 0,0-1-1,0 1 1,-1-1 0,1 1-1,0 0 1,0-1-1,0 1 1,0-1 0,0 1-1,0 0 1,0-1 0,0 1-1,0-1 1,0 1-1,0-1 1,0 1 0,1 0-1,-1-1 1,0 1 0,0-1-1,1 1 1,-1-1-1,0 1 1,0-1 0,1 1-1,-1-1 1,1 1 0,0 0-1,1 0 48,0 1 0,0-1-1,1 1 1,-1-1 0,1 0 0,-1 0-1,1 0 1,0 0 0,-1 0 0,5 0-1,-3 0 0,1-1 0,-1 1 0,1-1-1,0 0 1,-1 0 0,1-1 0,-1 0-1,1 1 1,-1-1 0,1-1 0,-1 1-1,0-1 1,1 0 0,-1 0 0,0 0-1,0 0 1,0-1 0,-1 1 0,1-1-1,-1 0 1,1 0 0,3-6 0,-6 9-43,-1-1 0,1 0 0,-1 1 0,1-1 0,-1 0 1,0 0-1,0 1 0,1-1 0,-1 0 0,0 0 0,0 0 1,0 1-1,0-1 0,0 0 0,0 0 0,0 0 0,0 1 1,0-1-1,0 0 0,0 0 0,0 1 0,-1-1 0,1 0 1,0 0-1,-1 1 0,1-1 0,0 0 0,-1 0 0,1 1 0,-1-1 1,1 1-1,-1-1 0,1 0 0,-1 1 0,0-1 0,0 0 1,-1 0-9,0 0 1,0-1 0,-1 1-1,1 0 1,0 0 0,0 0-1,-1 0 1,1 0 0,-6 0-1,3 1-31,-1-1-1,0 1 0,1 1 1,-1-1-1,0 1 0,1 0 1,-1 0-1,1 1 1,0-1-1,-1 1 0,1 0 1,0 1-1,0-1 0,0 1 1,0 0-1,-7 7 0,11-10 38,1 0 0,0 1 0,-1-1 0,1 0 0,0 0 0,0 1 0,-1-1 0,1 0 0,0 0 0,0 1 0,0-1 0,-1 0 0,1 1 0,0-1 0,0 0 0,0 1 0,0-1 0,0 0 0,0 1 0,0-1 0,0 0 0,0 1 0,0 0 0,1-1-48,0 1 0,0-1 0,0 1 0,0-1 0,0 0 0,0 1 0,0-1 0,1 0 0,-1 0 0,0 0 0,0 0 0,0 0 0,0 0 0,1 0 0,-1 0 0,0 0 0,0 0 0,2-1 0,4 0-320,73-7-5045,-30 2 2667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01.2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24 2976,'-13'-24'7200,"14"33"-5878,6 31-264,-2 1-1,-1 0 1,-3 71 0,-1-71-862,-7 22 103,8-57-398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21.9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48 7 3808,'-1'0'103,"1"0"0,-1 0 1,1 0-1,-1 0 0,-6-6 3292,7 6-3242,-23 9 5484,8-9-3279,16 0-2006,1 0 90,13 0-272,66-1 152,-11 0 354,109 11 1,-117-4-561,-43-5-22,1 1 0,-1 1 1,1 1-1,24 8 0,-44-12-129,0-1 0,0 1 0,0 0 0,-1 0-1,1-1 1,0 1 0,0 0 0,0 0 0,0 0 0,0-1 0,0 1 0,0 0 0,0 0 0,0-1 0,0 1 0,0 0 0,0 0 0,0-1 0,0 1 0,0 0 0,0 0 0,0-1-1,0 1 1,0 0 0,0 0 0,1-1 0,-1 1 0,0 0 0,0 0 0,0-1 0,0 1 0,0 0 0,1 0 0,-1 0 0,0 0 0,0-1 0,0 1 0,1 0 0,-1 0 0,0 0-1,0 0 1,1 0 0,-1 0 0,0 0 0,0-1 0,1 1 0,-1 0 0,0 0 0,0 0 0,1 0 0,-1 0 0,0 0 0,0 0 0,1 0 0,-1 0 0,0 0 0,0 1 0,1-1-1,-1 0 1,0 0 0,0 0 0,0 0 0,1 0 0,-1 0 0,0 0 0,0 1 0,0-1 0,1 0 0,-1 0 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22.3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141 1 3552,'0'2'6016,"-2"11"-5293,0 0 0,0-1-1,-2 1 1,0-1 0,0 1 0,-11 20 0,0 0-109,-8 31-174,3 1 0,3 1 0,-9 69 0,23-124-458,3-8-91,-1 0 1,0 0-1,0 0 0,1 0 0,0 0 1,-1 0-1,1 0 0,0 0 0,1 0 1,-1 0-1,0 0 0,1 0 0,0 0 1,0 0-1,0 0 0,1 3 1,-1-5 37,-1-1 0,0 0 0,0 0 0,0 1 0,1-1 0,-1 0 0,0 1 0,0-1 0,1 0 0,-1 0 0,0 0 0,0 1 0,1-1 0,-1 0 0,0 0 0,1 0 0,-1 1 0,0-1 0,1 0 0,-1 0 0,0 0 0,1 0 0,-1 0 0,0 0 0,1 0 0,-1 0 0,0 0 0,1 0 0,-1 0 0,0 0 1,1 0-1,-1 0 0,0 0 0,1-1 0,10-9-3188,-10 8 2788,15-17-2403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24.2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124 68 1728,'-1'-1'142,"0"-1"0,0 0 0,1 0 0,-1 0 0,1 0 0,-1 0 0,1 0 0,-1 0 0,1 0 0,0-3 0,-3-15 1661,2 18-1638,0 0-1,0 0 0,0 0 1,0 0-1,0 0 1,-1 0-1,1 1 0,-3-4 1,3 5-127,1-1 0,-1 1 0,0 0 0,1-1 0,-1 1 0,0 0 0,1-1 0,-1 1 0,0 0 0,0 0 0,1 0 0,-1 0 0,0 0 0,0 0 0,1 0 0,-1 0 0,0 0 0,0 0 0,1 0 0,-1 0 0,0 0 0,1 1 0,-1-1 0,0 0 0,0 1-1,1-1 1,-1 0 0,0 1 0,-1 1 98,0 0 0,0-1 0,0 1 0,0 0 0,1 0 0,-1 0 0,1 0 0,0 0 0,-1 0 0,-1 4 0,-9 28 829,9-25-706,-6 15 346,0 0-207,2 1-1,-10 46 1,15-60-344,1-1 0,0 1 0,1-1 1,0 1-1,2 14 0,4-11-1739,7-3 421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25.2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327 8 3328,'1'-1'194,"1"1"0,-1-1 0,1 0 0,-1 0 0,1 0-1,-1 1 1,1-1 0,-1 1 0,1-1 0,0 1 0,-1 0 0,1 0 0,0 0 0,-1 0 0,1 0 0,0 0 0,-1 0 0,1 0 0,0 0 0,-1 1 0,3 0-1,7 0 3611,-17 4-2040,-16 11-32,-26 15 0,26-18-1242,0 1-1,-24 21 1,23-15-436,1 1-1,1 1 0,1 2 1,1 0-1,1 0 0,1 2 1,1 0-1,2 1 0,-15 37 1,27-59-228,0 0-1,0 1 1,1-1 0,0 1 0,0-1-1,1 1 1,-1-1 0,2 12 0,3 7-759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25.7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23 4896,'-1'0'109,"1"-1"-1,0 0 1,-1 1 0,1-1 0,0 1-1,0-1 1,0 0 0,-1 1-1,1-1 1,0 1 0,0-1 0,0 0-1,0 1 1,0-1 0,0 0 0,1 1-1,-1-1 1,0 1 0,0-1-1,0 0 1,0 1 0,1-1 0,-1 1-1,0-1 1,1 1 0,-1-1 0,0 1-1,1-1 1,-1 1 0,1-1 0,-1 1-1,0-1 1,1 1 0,-1 0-1,1-1 1,0 1 0,-1 0 0,1-1-1,-1 1 1,1 0 0,-1 0 0,1-1-1,0 1 1,-1 0 0,1 0-1,0 0 1,-1 0 0,2 0 0,0 1 129,1 0 0,0 0-1,-1 0 1,1 0 0,-1 1 0,1-1 0,3 4 0,-3-3-104,5 6 202,0-1-1,0 2 1,-1-1-1,0 1 1,0 1 0,-1-1-1,10 21 1,3 3 56,133 191 1176,-137-202-1310,0 0 0,-2 0-1,0 1 1,-2 1 0,0 0 0,11 42 0,23 155 716,-37-167-932,-6-46-124,1 14 257,-3-21-274,1 0-1,-1 0 1,0 0-1,0 0 1,1 0-1,-1 0 1,1 0-1,-1 0 1,0-1 0,1 1-1,0 0 1,-1 0-1,1 0 1,0-1-1,1 2 1,-2-2 49,0 0 1,0 0 0,1 0-1,-1 0 1,0 1-1,0-1 1,0 0-1,1 0 1,-1 0 0,0 0-1,0 0 1,1-1-1,-1 1 1,0 0 0,0 0-1,0 0 1,1 0-1,-1 0 1,0 0 0,0 0-1,0 0 1,0 0-1,1 0 1,-1-1 0,0 1-1,0 0 1,0 0-1,0 0 1,1 0-1,-1-1 1,0 1 0,0 0-1,0 0 1,13-17-4154,4-3 1233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26.2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51 4896,'-1'0'80,"1"0"0,0 0 1,0 0-1,-1 0 0,1 0 0,0 0 0,0 0 1,-1 0-1,1-1 0,0 1 0,0 0 1,-1 0-1,1 0 0,0 0 0,0 0 0,-1-1 1,1 1-1,0 0 0,0 0 0,0 0 1,0-1-1,-1 1 0,1 0 0,0 0 1,0-1-1,0 1 0,0 0 0,0 0 0,0-1 1,0 1-1,0 0 0,0-1 0,0 1 1,0 0-1,0 0 0,0-1 0,0 1 1,9-7 3915,1 2-3201,-4 0-359,0 1 0,1 0 0,0 1 0,0-1 0,14-3 0,-18 6-375,1 0 0,-1 0 0,0 0 0,1 1 1,-1 0-1,1 0 0,-1 0 0,0 0 0,1 0 0,-1 0 0,1 1 1,-1 0-1,0 0 0,0 0 0,5 2 0,-6-2-39,0 1-1,0-1 0,-1 1 1,1 0-1,-1 0 0,1 0 1,-1-1-1,0 1 1,1 1-1,-1-1 0,0 0 1,0 0-1,-1 0 0,1 0 1,0 1-1,-1-1 1,1 0-1,-1 1 0,0-1 1,0 0-1,0 1 0,0 3 1,-1 6 118,0-1-1,-1 0 1,-3 15 0,1-15-60,0 0 1,-1 0-1,0-1 0,-10 15 1,0 1 93,-42 71 940,56-96-1078,0 0-1,0 1 0,1-1 0,-1 0 0,1 1 0,-1-1 0,1 0 0,-1 1 0,1-1 0,0 1 0,0-1 1,0 1-1,0-1 0,0 1 0,0-1 0,0 1 0,0-1 0,0 1 0,1-1 0,-1 0 0,1 1 0,-1-1 1,2 2-1,-1-1-5,0-1 0,1 0 0,-1 1 0,1-1-1,-1 0 1,1 0 0,0 0 0,-1 0 0,1 0 0,0 0 0,0 0 0,0-1 0,0 1 0,3 0 0,7 1 28,0-1 1,0-1-1,1 0 1,13-1-1,50-6-2187,-30 2-3299,-20 4 2602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28.8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85 2976,'-9'-13'6181,"9"28"-4021,-10 601 1968,10-611-4070,-2 41 931,-8 47 1,8-87-76,-1-7-343,-2-16-152,-3-26-323,6-87-58,3 65-108,9-129-117,-3 125 102,17-143-342,-22 184 498,-3 24-80,1 0-1,0 0 0,1 1 0,-1-1 1,1 0-1,-1 0 0,1 1 0,0-1 1,2-3-1,-3 6 6,0 1 1,0 0-1,0 0 0,0 0 1,0 0-1,0 0 1,0 0-1,1 0 0,-1-1 1,0 1-1,0 0 0,0 0 1,0 0-1,0 0 1,0 0-1,0 0 0,0 0 1,1 0-1,-1 0 1,0 0-1,0 0 0,0 0 1,0 0-1,0 0 1,1 0-1,-1 0 0,0 0 1,0 0-1,0 0 1,0 0-1,0 0 0,0 0 1,1 0-1,-1 0 1,0 0-1,0 0 0,0 0 1,0 0-1,0 0 0,0 0 1,1 0-1,-1 0 1,0 0-1,0 0 0,0 1 1,0-1-1,0 0 1,0 0-1,0 0 0,0 0 1,0 0-1,0 0 1,1 0-1,-1 1 0,0-1 1,0 0-1,0 0 1,0 0-1,0 0 0,0 0 1,0 0-1,0 1 0,0-1 1,0 0-1,5 15-53,-1-2 194,11 21-47,-3 0 0,9 36 0,10 72 282,-4-16 53,-14-65-365,-9-38 27,1-1 1,0 0-1,2 0 0,18 40 0,-13-39 40,18 31 204,-29-53-311,-1 0 0,0-1 0,1 1-1,-1 0 1,1-1 0,-1 1 0,1-1-1,0 1 1,-1-1 0,1 1 0,0-1-1,-1 1 1,1-1 0,0 1 0,-1-1-1,1 0 1,0 0 0,0 1 0,0-1 12,0 0-1,0-1 1,-1 1 0,1 0 0,0 0 0,-1-1 0,1 1 0,0 0 0,-1-1 0,1 1 0,0-1 0,-1 1 0,1-1 0,-1 1-1,1-1 1,-1 1 0,1-1 0,-1 1 0,0-1 0,1 0 0,-1 1 0,0-1 0,1 0 0,-1-1 0,7-14 109,-1 0 0,0-1 0,5-29 0,6-59-28,-14 81-124,11-73-65,5 1-1,57-169 1,-43 177-687,-33 88 710,0 0-1,0 0 0,0 0 0,1 0 0,-1-1 0,0 1 1,0 0-1,0 0 0,0 0 0,0 0 0,0-1 0,0 1 1,0 0-1,0 0 0,0 0 0,0 0 0,1-1-107,-1 1 107,0 0 0,0 0 0,0 0 1,1 0-1,-1 0 0,0 0 0,0 0 0,0 0 0,0 0 1,1 0-1,-1 0 0,0 0 0,0 0 0,0 0 0,0 0 1,1 0-1,-1 0 0,0 0 0,0 0 0,0 0 0,0 0 1,1 0-1,-1 0 0,0 0 0,0 0 0,0 0 1,0 0-1,0 0 0,1 0 0,-1 0 0,0 0 0,0 1 1,0-1-163,0 0 162,1 0 1,-1 1-1,0-1 0,0 0 0,0 0 0,0 0 0,6 13-2184,-5-11 2023,8 13-2270,0 4 821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29.4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75 4640,'-10'-10'4356,"10"10"-4285,18-10 4463,-3 3-3869,8-5 530,1 0-1,28-8 1,-51 19-1143,1 0-1,0 1 0,0-1 1,0 1-1,0 0 1,0 0-1,0-1 1,0 1-1,-1 0 1,4 1-1,-5-1-40,1 0 0,0 1 0,-1-1 0,1 0 0,-1 1 0,1-1 0,-1 1 0,1-1 0,-1 1 0,0-1 0,1 1 0,-1-1-1,1 1 1,-1-1 0,0 1 0,0-1 0,1 1 0,-1-1 0,0 1 0,0 0 0,0-1 0,0 1 0,1 0 0,-1-1 0,0 1 0,0-1 0,0 1 0,0 0 0,0-1 0,-1 1 0,1 0 0,0-1 0,0 1-1,-1 0 1,-3 31 85,-3 0 0,-11 35 0,1-25 180,-2 0 0,-26 41 0,0 1 672,44-83-915,0 0 0,1 1 0,-1-1 0,1 0 0,-1 0 0,1 0 0,0 1 0,-1-1 0,1 0 0,0 1 1,0-1-1,0 0 0,0 0 0,0 1 0,0-1 0,0 0 0,0 1 0,1-1 0,-1 0 0,0 1 0,2 1 0,-1-2 10,0 1 0,0-1 0,1 0 0,-1 1 1,0-1-1,1 0 0,-1 0 0,0 0 0,1 0 1,-1 0-1,1-1 0,0 1 0,-1 0 0,3 0 1,4 1 84,-1-1 0,1 0 0,0 0 1,0 0-1,15-1 0,31-6-53,-32 3-168,27-1-1,-46 4-560,0 0 0,1 0 0,-1-1 0,0 1 0,1-1 0,3-1 0,-1 0-1743,2 1-51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31.2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201 1 3968,'-67'20'5642,"52"-14"-4367,0-2 0,0 1-1,0-2 1,-1 0 0,-25 1-1,32-3-181,1 0-272,12-3-383,16-1-330,1 0 0,-1 1 0,1 2 0,30 1 0,-25 0-29,33 0 61,-5 0-56,108 14 1,-135-8-62,-1 0-1,0 2 1,25 11 0,-37-12 1154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31.66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1 4736,'-34'22'10703,"67"-18"-8756,132 1 1600,-67-3-2889,53 4-820,-140-5-359,15 2-643,-7-3-2452,-6 0 1408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01.8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12 3328,'-10'-12'6293,"12"14"-5726,0-1 1,0 1-1,0-1 0,0 0 1,0 0-1,0 0 0,3 2 1,9 1-245,0-1 0,0 0 0,1-1 1,-1 0-1,22-1 0,-2-2-167,41-7-1,-50 3 32,-33 20-1037,6-12 790,1 0 0,-1 0 0,0 0 0,0 0-1,-3 3 1,-28 29 281,10-13-124,1 1 0,-28 41 0,23-16-1617,26-47 1818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32.1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377 20 3808,'15'-13'1227,"-14"12"-1192,-1 1 1,0-1 0,1 1 0,-1-1 0,1 1 0,-1 0 0,1-1 0,-1 1 0,1 0 0,-1-1 0,1 1 0,-1 0 0,1 0 0,-1-1 0,1 1 0,-1 0 0,1 0 0,0 0 0,0 0 0,2-1 220,-21 13 5917,-3 3-4614,-21 19 0,-33 46 554,40-41-1512,-12 16 109,-71 108-1,108-148-644,-14 34-1,21-41-407,1 0 0,-1-1 0,1 1 0,0 0 0,1 0 0,-1 13 0,4-12-915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32.5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8 5824,'-9'-8'3285,"27"16"-1136,4 0-1273,1 1 1,-1 1-1,-1 1 0,0 1 0,0 0 0,33 28 0,-30-16-103,-1 0-1,31 42 0,33 63 772,-56-84-1229,81 132 912,-102-158-958,0 0 1,-2 1-1,11 33 0,-15-40-175,-1 1 0,-1 0-1,0 0 1,0 0 0,-2 0 0,-1 19-1,1-25-197,-6 33 478,6-40-530,0 0-1,0 1 1,0-1 0,-1 0 0,1 0 0,0 0 0,-1 0 0,1 0 0,-1 0 0,1 0 0,-1 0 0,1 0-1,-1 0 1,0-1 0,1 1 0,-1 0 0,0 0 0,0-1 0,0 1 0,0 0 0,0-1 0,1 1 0,-1 0-1,0-1 1,0 0 0,0 1 0,-2 0 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32.9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 9056,'-5'3'4096,"15"14"-3552,-10-11 1472,4 11-1217,1 15 1153,0 4-1120,-5 7 128,0 5-576,0-3-96,3-2-160,-3-11-96,0-4 0,0-11-960,0-5 512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35.1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45 130 4480,'0'0'100,"1"-1"-1,-1 1 1,1 0 0,-1-1 0,1 1-1,-1 0 1,1 0 0,-1-1 0,1 1-1,0 0 1,-1 0 0,1 0 0,-1 0-1,1 0 1,0 0 0,-1 0 0,1 0-1,-1 0 1,1 0 0,0 0-1,-1 0 1,1 0 0,-1 0 0,1 1-1,-1-1 1,1 0 0,-1 0 0,1 1-1,-1-1 1,1 0 0,-1 1 0,1-1-1,-1 0 1,1 1 0,-1-1 0,1 1-1,-1-1 1,0 1 0,1-1 0,-1 1-1,0-1 1,0 1 0,1-1 0,-1 1-1,0-1 1,0 2 0,2 4 247,0 0 1,0 0-1,1 11 1,-3-11-154,5 37 518,-3-1 0,-6 84 1,1-63-280,-14 123 447,7-92-64,10-63-345,-1-13 1357,1-18-1810,-4-8 405,-3-7-112,0-10-210,1 0 0,1-1 1,-3-49-1,-2-143-624,10 153 371,13-90 0,-11 138 104,1-1 0,1 0 0,1 1 0,1-1 0,14-29 0,-16 38 17,-3 6 2,0 1 0,1 0 1,-1-1-1,0 1 0,0 0 0,4-4 0,-5 6 26,1 0-1,0-1 1,-1 1-1,1 0 1,-1-1-1,1 1 1,-1 0-1,1 0 1,0-1-1,-1 1 1,1 0-1,-1 0 1,1 0-1,0 0 1,-1 0-1,1 0 1,0 0-1,-1 0 1,1 0-1,-1 0 1,1 0-1,0 1 1,-1-1-1,1 0 1,-1 0-1,1 1 1,0-1-1,-1 0 1,1 1-1,-1-1 1,1 0-1,-1 1 1,1 0-1,12 11 53,0 0-1,-1 1 0,0 1 0,-1 0 0,15 26 1,-23-36-61,19 32 72,-2 0 0,18 46 0,24 81 84,-11-25-84,14 44 190,-65-180-304,11 27 957,-11-29-872,0 0-1,0 1 0,0-1 1,0 0-1,0 0 0,0 1 0,0-1 1,0 0-1,1 0 0,-1 0 1,0 1-1,0-1 0,0 0 1,0 0-1,1 0 0,-1 0 1,0 1-1,0-1 0,0 0 1,1 0-1,-1 0 0,0 0 1,0 0-1,1 0 0,-1 0 1,0 0-1,0 0 0,1 0 1,-1 0-1,1 0 10,-1-1 1,1 1-1,-1-1 1,1 1-1,-1-1 0,0 0 1,1 1-1,-1-1 1,0 0-1,1 1 1,-1-1-1,0 0 0,0 1 1,0-1-1,0-1 1,11-54 377,4-99 1,5-78-462,-3 102 48,-4 40-154,-11 70 59,-1 7-92,1 1-1,0-1 1,1 0-1,5-14 1,-8 28 109,0 0 0,0-1 0,0 1 0,1 0 0,-1-1 0,0 1 0,0 0 1,0-1-1,0 1 0,1 0 0,-1-1 0,0 1 0,0 0 0,0-1 0,1 1 0,-1 0 0,0-1 1,1 1-1,-1 0 0,0 0 0,0 0 0,1-1 0,-1 1 0,0 0 0,1 0 0,-1 0 0,1 0 1,-1 0-1,0 0 0,1-1 0,-1 1 0,0 0 0,1 0 0,0 0 0,-1 1-157,1-1-1,0 1 1,-1-1-1,1 1 1,0-1 0,-1 1-1,1 0 1,-1-1-1,1 1 1,-1 0-1,1-1 1,-1 1-1,0 0 1,1-1-1,-1 1 1,1 1 0,4 13-1370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35.5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103 0 3968,'-4'5'2272,"3"-4"-1947,1 0 0,-1-1-1,1 1 1,0 0 0,-1 0-1,1 0 1,0 0 0,-1 1-1,-5 14 2572,-5 1-2006,2 0-1,0 1 1,1 1 0,1-1-1,1 1 1,-4 22-1,-16 120 197,26-161-1082,-1 3 10,1 0 0,-1 0 0,1 0 0,0 0 0,0 0 0,0 0 0,2 6 0,-2-9-36,0 0 0,0 0-1,0 1 1,0-1-1,0 0 1,0 0 0,0 0-1,0 0 1,0 0 0,1 0-1,-1 0 1,0 0-1,0 1 1,0-1 0,0 0-1,0 0 1,0 0-1,1 0 1,-1 0 0,0 0-1,0 0 1,0 0 0,0 0-1,0 0 1,1 0-1,-1 0 1,0 0 0,0 0-1,0 0 1,0 0 0,0 0-1,1 0 1,-1 0-1,0 0 1,0 0 0,0 0-1,0 0 1,0 0-1,1-1 1,-1 1 0,0 0-1,0 0 1,0 0 0,0 0-1,5-4-484,41-52-8208,-25 34 5729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35.9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 10 6560,'-10'3'1207,"0"0"0,-14 7 0,23-8-1038,0-1 0,0 0 1,-1 0-1,1 1 0,0-1 0,0 1 0,0-1 1,0 1-1,0-1 0,1 1 0,-1-1 0,0 1 1,1 0-1,-1 0 0,1-1 0,0 1 1,0 0-1,-1 0 0,1-1 0,0 3 0,0 1-7,0 0-1,1 0 0,-1 0 1,1 0-1,0-1 0,2 8 1,-2-8-102,1 0 1,0 0 0,0 0-1,0 0 1,0-1 0,0 1-1,1-1 1,0 0 0,-1 1-1,1-1 1,0 0 0,1-1-1,-1 1 1,0-1 0,1 1-1,0-1 1,-1 0 0,1 0-1,0-1 1,0 1 0,0-1-1,0 0 1,0 0 0,1 0-1,-1 0 1,0-1 0,0 1-1,0-1 1,1-1-1,-1 1 1,0 0 0,0-1-1,0 0 1,1 0 0,-1 0-1,0-1 1,0 1 0,-1-1-1,5-2 1,2-2 94,0 0 0,-1-1 0,1-1 0,11-12 0,-18 18-103,0-1 0,-1 0 0,1 0 0,-1 0 0,0 0 0,0-1 0,0 1 0,-1-1 0,1 1 0,-1-1 0,1 1 1,-1-1-1,0 0 0,-1 0 0,1 1 0,-1-1 0,0-6 0,0 8-48,-1 0-1,1 0 0,-1 0 1,0 0-1,0 0 1,0 1-1,0-1 1,0 0-1,0 0 1,0 1-1,0-1 1,-1 1-1,1-1 1,-1 1-1,1-1 0,-1 1 1,0 0-1,1 0 1,-1 0-1,0 0 1,0 0-1,0 0 1,0 1-1,0-1 1,0 1-1,-3-1 1,-1-1-60,-1 1 0,1 0 1,-1 0-1,0 1 0,1 0 0,-1 0 1,-9 2-1,3 0-265,1 1 0,-18 6 1,26-7-127,0 0 1,0-1-1,0 1 1,0 1-1,0-1 1,1 0-1,0 1 1,-1 0 0,1 0-1,0 0 1,-4 5-1,-2 9-1451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37.3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143 191 5632,'0'0'107,"-1"0"0,1-1 1,-1 1-1,1 0 0,-1 0 1,1 0-1,-1 0 0,1-1 0,-1 1 1,1 0-1,-1 0 0,1 0 0,-1 0 1,1 0-1,-1 0 0,1 0 1,-1 0-1,1 1 0,-1-1 0,1 0 1,-1 0-1,1 0 0,-1 0 1,1 1-1,0-1 0,-1 0 0,1 0 1,-1 1-1,1-1 0,-1 0 1,1 1-1,-1 0 0,-4 18 2639,5-17-2696,0 2 62,-1 0 0,1 0 0,0 0 1,0 0-1,0 0 0,1 1 0,-1-1 1,1 0-1,0 0 0,1 0 0,-1 0 0,0 0 1,1-1-1,0 1 0,0 0 0,0-1 1,1 1-1,-1-1 0,1 0 0,0 0 1,-1 0-1,2 0 0,-1 0 0,0-1 1,0 1-1,1-1 0,-1 0 0,1 0 1,0 0-1,0 0 0,0-1 0,0 0 1,0 1-1,0-1 0,0-1 0,0 1 0,0-1 1,0 1-1,0-1 0,0-1 0,1 1 1,-1 0-1,4-2 0,-1 0-29,-1 0 0,1 0-1,0-1 1,-1 0 0,0-1 0,0 1-1,0-1 1,0 0 0,0-1 0,-1 1-1,0-1 1,0 0 0,0 0 0,-1-1-1,1 1 1,-1-1 0,-1 0 0,1 0-1,-1-1 1,4-9 0,-4 6-56,0 1 1,-1-1-1,0 0 1,0 0-1,-1 1 1,0-1-1,-1 0 1,0 0-1,0 0 1,-1 0-1,-1 0 1,0 0-1,-6-18 1,7 24-59,0 0 0,-1 1 1,0-1-1,0 1 0,0-1 0,0 1 1,0 0-1,-1 0 0,1 0 1,-1 0-1,0 0 0,0 1 0,0-1 1,0 1-1,0 0 0,-1 0 1,1 0-1,-1 0 0,1 0 1,-1 1-1,0 0 0,1 0 0,-1 0 1,0 0-1,0 0 0,0 1 1,0-1-1,-4 1 0,-1 2-11,0-1-1,0 1 1,0 0-1,0 0 1,0 1-1,1 1 1,0-1-1,-1 1 1,-9 7-1,7-3 119,0 0-1,0 1 1,1 0-1,0 1 1,-15 20-1,14-15 50,0 1 0,1 0 1,1 1-1,1 0 0,0 1 0,1 0 0,1 0 1,1 0-1,-4 26 0,7-36-73,2 1-1,-1-1 0,2 0 1,-1 0-1,1 0 1,0 0-1,0 1 1,1-1-1,0-1 1,1 1-1,-1 0 1,2-1-1,-1 1 1,1-1-1,8 13 1,-6-13-14,0 0-1,1 0 1,0 0 0,0 0 0,0-1 0,1-1 0,-1 1 0,1-1 0,1 0 0,-1-1 0,1 0 0,0 0 0,12 3 0,2-2 19,0-1-1,0-1 1,0 0 0,0-2 0,26-2-1,-7-2-2439,81-16-1,-82 8-2181,-4 3 1424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37.8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72 19 4480,'-27'-14'1445,"26"13"-1039,-1 0-1,0 1 1,1-1-1,-1 1 1,0 0-1,0-1 1,1 1-1,-1 0 1,0 0-1,0 0 1,0 0 0,1 0-1,-1 1 1,0-1-1,0 0 1,1 1-1,-1 0 1,0-1-1,1 1 1,-1 0-1,0 0 1,1 0-1,-1 0 1,-1 2 0,19 2-29,0 0 1,1 0-1,-1-2 1,31 3-1,-13-1-222,-1 0-174,4 1-249,59 3 0,-86-11-2259,3 1 687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38.1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342 5 7232,'-4'-4'1985,"4"4"-1820,-1 0 0,1 0 1,-1 0-1,1-1 1,0 1-1,-1 0 0,1 0 1,-1 0-1,-13 4-234,10-3 510,0 0-190,1 1-1,0-1 1,-1 1-1,1 0 1,-5 4-1,-3 1 220,-12 8 56,1 1 0,0 1 0,1 1 0,1 1 0,1 1 0,1 1 0,-20 28 0,36-46-502,-11 15 54,1 1 0,1 0-1,1 0 1,1 1 0,-8 24 0,16-40-109,-18 72 198,18-69-254,0 0 0,1-1-1,-1 1 1,1 0 0,1 0 0,-1 0-1,1 0 1,0 0 0,3 7 0,-4-12-85,1-1 1,-1 1-1,1 0 1,0-1-1,0 1 1,0-1-1,0 0 0,0 1 1,0-1-1,0 0 1,0 1-1,1-1 1,-1 0-1,0 0 1,1 0-1,-1 0 0,4 1 1,12 5-1338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38.5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3 5312,'-8'-3'2088,"16"6"566,9 5-954,33 17 2,39 22 44,-73-37-1449,0 1 0,-1 0-1,19 19 1,-16-12-10,-2 1-1,0 0 1,-1 2 0,-1 0 0,0 0-1,-2 1 1,-1 1 0,-1 0 0,0 0-1,-2 1 1,-1 0 0,6 38 0,-11-45-176,0 0 1,-2 0-1,0 0 1,-1 0-1,-1 0 1,0-1-1,-1 1 0,-1 0 1,-8 22-1,-5-9-1972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02.6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26 2976,'0'-2'228,"1"0"1,-1 1-1,1-1 1,-1 1-1,11-16 7003,-11 18-7073,1 1-1,-1 0 1,-1 0 0,1-1-1,0 1 1,0 0 0,-1-1-1,1 1 1,-1 0 0,1-1-1,-1 1 1,0-1 0,1 1-1,-1-1 1,0 1 0,0-1-1,-2 2 1,-3 8 289,-12 31 239,4-13-346,2 1 0,-9 33 1,10-23-334,5-24 98,2 0 1,-4 20-1,8-30-80,-1 0 0,1 0 0,0 0-1,0 0 1,1 0 0,0 0-1,0 0 1,0-1 0,4 12-1,-3-13 17,-1-1-1,1 0 1,0 1-1,0-1 1,0 0-1,0 0 1,0 0-1,1-1 1,-1 1-1,1-1 1,0 1-1,0-1 1,5 4-1,-6-6-14,-1 1-1,1 0 1,0-1-1,-1 1 1,1-1 0,0 1-1,0-1 1,0 0-1,-1 0 1,1 0 0,0 0-1,0 0 1,0 0-1,-1 0 1,1-1 0,0 1-1,0-1 1,-1 1-1,1-1 1,0 0-1,-1 1 1,1-1 0,-1 0-1,1 0 1,-1 0-1,1 0 1,-1-1 0,0 1-1,1 0 1,0-3-1,21-24 166,-21 26-185,-1-1 0,1 1 0,-1-1 0,0 1 0,0-1-1,0 0 1,0 1 0,-1-1 0,1 0 0,-1 0 0,1-2 0,-1 4-21,0 0 0,0 1 0,0-1 1,0 0-1,-1 1 0,1-1 0,0 0 0,0 1 1,-1-1-1,1 0 0,0 1 0,-1-1 0,1 0 0,0 1 1,-1-1-1,1 1 0,-1-1 0,1 1 0,-1-1 1,1 1-1,-1-1 0,1 1 0,-1 0 0,0-1 1,1 1-1,-1 0 0,0-1 0,1 1 0,-1 0 1,0 0-1,1 0 0,-1-1 0,0 1 0,0 0 1,1 0-1,-1 0 0,-1 0 0,-3 1-75,0-1 0,0 0 0,-10 3 0,11-2 90,-20 3-87,13-2-2,-1 0 1,1 1-1,0 0 1,0 1-1,-11 5 0,21-9-228,0 0 0,0 1-1,0-1 1,0 1-1,1-1 1,-1 1-1,-4 6-2539,4-7 2540,1 1-1,0 0 1,-1 0-1,1 0 1,0 0-1,0 0 1,-1 0-1,1 0 1,0 0-1,0 0 1,0 0-1,0 0 1,0-1 0,1 1-1,-1 0 1,0 0-1,0 0 1,1 0-1,-1 0 1,0 0-1,2 1 1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38.88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1 7136,'4'10'3515,"-3"-9"-3277,-1 0 0,1-1 1,-1 1-1,1 0 0,-1 0 0,0 0 0,1 0 0,-1 0 1,0 0-1,0 0 0,1-1 0,-1 1 0,0 0 0,0 1 1,0 8 480,-1 0 0,0-1 1,0 1-1,-1-1 0,0 1 0,-1-1 1,-6 16-1,-1 7-282,8-26-409,1 1 0,-1-1 0,0 0-1,-5 9 1,6-15-120,1 0 0,0 1 0,0-1 0,0 0 0,0 1 0,-1-1 0,1 1 0,0-1 0,0 0 0,0 1 0,0-1 0,0 1 0,0-1 0,0 0 0,0 1 0,0-1 0,0 1 0,0-1 0,1 1 0,3-1-1087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39.4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181 12 4992,'16'-12'9226,"-16"13"-9144,1-1 1,-1 0 0,0 1 0,1-1 0,-1 0 0,0 1 0,1-1 0,-1 0 0,0 1 0,1-1 0,-1 0 0,0 1 0,0-1 0,1 1 0,-1-1 0,0 1-1,0-1 1,0 1 0,0-1 0,0 0 0,0 2 0,-1 8 337,-1 0-1,0 1 1,-1-1 0,0 0-1,-1-1 1,0 1-1,-9 16 1,1-3-12,-27 64 323,4 2 0,-31 124-1,61-195-668,1 1 0,1-1 0,0 1 0,1 29 0,2-43-29,1 0 0,-1 0-1,1 0 1,0 0 0,1 0-1,-1 0 1,1-1 0,0 1-1,4 6 1,-4-8-4,0 0 0,0 0 0,1 0 0,-1-1 0,1 1 0,0-1 0,-1 1 0,1-1 0,0 0 0,1 0 0,-1-1 0,0 1 0,0-1 0,6 3 0,6-1 14,-1 0-1,0 0 0,1-1 0,-1-1 1,27-1-1,-8-2 55,48-10 0,-72 10-337,0 0 0,-1 0 0,1-1 0,-1 0 0,0 0 0,0-1 0,0 0 0,7-5 0,-12 7-192,-1 0 1,0 0-1,0 0 0,0 0 0,0 0 0,0 0 0,-1-1 0,1 1 0,1-4 0,-2 4-78,-1 1-1,1-1 1,-1 1-1,1-1 0,-1 1 1,0-1-1,0 1 0,1-1 1,-1 1-1,-1-4 1,1-4-2018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6:39.8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14 5408,'-18'-13'7200,"31"13"-4640,5 8-1472,22-3 447,10-2-895,13-3 256,4 0-512,1-3-256,-10 3-128,-3-5-576,-7 2 320,-3-2-5663,1 5 3231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30.7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4 2656,'-1'-3'12474,"55"14"-11540,-25-7-671,-1-1 0,36-2 0,-55 0-193,0 0 1,1 0-1,-1 1 0,0 0 1,0 1-1,15 6 0,-22-8-50,7-1-1017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31.1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248 9 4640,'-8'-9'7056,"-17"37"-5947,-6 18-158,1 1 0,-28 61 0,45-83-802,-4 8-25,0 0 0,3 1 0,-18 61 1,31-92-165,0 1 0,1-1 1,0 1-1,-1-1 0,1 1 1,1 6-1,0-9-79,-1 0 1,0 0-1,0 0 0,0 0 1,1 0-1,-1 0 0,0-1 1,1 1-1,-1 0 0,1 0 1,-1 0-1,1 0 0,0 0 1,-1-1-1,1 1 0,0 0 1,-1-1-1,1 1 1,0 0-1,0-1 0,0 1 1,0-1-1,0 1 0,-1-1 1,1 1-1,0-1 0,1 0 1,-1 0-30,0 0 1,-1 0 0,1 0 0,0 0 0,-1 0-1,1 0 1,0 0 0,-1 0 0,1 0 0,-1-1-1,1 1 1,0 0 0,-1 0 0,1-1-1,-1 1 1,1-1 0,-1 1 0,1 0 0,-1-1-1,1 1 1,-1-1 0,1 1 0,-1-1 0,0 1-1,1-1 1,-1 1 0,0-1 0,0 0 0,1 0-1,2-4-1137,10-7-1205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31.5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12 5632,'-6'-6'2263,"8"0"-1566,-1 6-656,-1 0 0,1 0 0,-1 0 0,0 0 0,1 0 0,-1 0 0,0 0 0,1 0 0,-1 0 0,1 0 0,-1 0 1,0 1-1,1-1 0,-1 0 0,0 0 0,1 0 0,-1 0 0,0 0 0,1 1 0,-1-1 0,0 0 0,0 0 0,1 1 0,-1-1 0,1 1 1,10 9 520,-9-8-443,97 82 2430,-75-62-1987,36 40-1,-48-47-356,-1 0-1,-1 1 0,0 0 0,10 23 0,-2 5 131,-2 0 0,-3 0 1,-1 2-1,-2 0 0,5 60 0,-13-12-129,-2-56-466,0-27 36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36.7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30 3328,'0'-1'162,"0"0"1,0 0-1,-1 0 0,-3-18 8095,4 12-5521,8 244-315,-7-177-1709,-1-35-504,-1-20-778,1-21-2195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38.1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17 2560,'5'-16'5914,"3"60"-3642,-6 30-372,-10 96-1,2-59-1282,5 82-77,1-112-338,5 31 70,-5-129-4433,-1 3 476,3-24 0,5 14 1504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38.7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242 30 3808,'3'-4'418,"-1"0"1,1 0 0,0 0-1,4-5 1,-6 8-354,-1 1 1,0 0 0,0-1 0,1 1-1,-1 0 1,0 0 0,0-1-1,1 1 1,-1 0 0,0 0 0,1 0-1,-1-1 1,0 1 0,1 0-1,-1 0 1,0 0 0,1 0 0,-1 0-1,0 0 1,1 0 0,-1 0-1,0 0 1,1 0 0,-1 0 0,1 0-1,-1 0 1,1 0 0,-1 1 92,1 0-1,-1-1 1,1 1 0,-1 0 0,1 0-1,-1 0 1,0 0 0,1 0 0,-1-1 0,0 1-1,0 0 1,0 0 0,0 0 0,0 0 0,0 0-1,0 0 1,0 1 0,-1 9 310,0-1-1,0 1 1,-1-1-1,0 0 1,-1 0-1,-1 0 1,1 0-1,-1 0 1,-9 15-1,0-4-30,-1-1-1,-31 36 0,32-40-288,-1-2-1,0 0 1,-1-1 0,-1 0 0,0-1 0,-19 11-1,19-11-46,14-10-123,0 0 0,0 0 0,0-1 1,-1 1-1,1-1 0,0 1 1,-1-1-1,1 0 0,-1 0 1,-2 1-1,13 6 43,1-2 148,0 1 0,0 0-1,-1 1 1,0-1 0,0 2 0,0-1-1,-1 1 1,-1 0 0,8 13 0,2 9 322,20 55 1,-26-58-387,1-1 0,28 47 1,-29-58 27,-8-11-526,1 0 1,0 0-1,1 0 0,-1-1 1,1 1-1,0-1 0,7 7 1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45.9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53 2720,'-1'0'116,"1"0"-1,0-1 1,-1 1-1,1-1 1,-1 1 0,0 0-1,1 0 1,-1-1 0,1 1-1,-1 0 1,1 0 0,-17 0 7200,17-1-7284,0 1 1,0-1-1,0 1 0,0-1 1,1 1-1,-1 0 1,0-1-1,0 1 1,0-1-1,1 1 0,-1-1 1,0 1-1,1 0 1,-1-1-1,1 1 1,-1-1-1,0 1 0,1 0 1,-1 0-1,1-1 1,-1 1-1,1 0 1,-1 0-1,1-1 0,-1 1 1,1 0-1,20-5 141,-9 3-53,41-10 70,1 4 1,0 1 0,0 3-1,1 3 1,-1 1 0,1 3-1,76 14 1,-128-16-85,12 2 351,-1-1 0,23 1 395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08.2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14 2144,'-3'0'-331,"-13"4"5850,16-4-5417,0 0 0,1 5 1945,-1-5-1945,1 1-49,0 0 0,0 0-1,0 0 1,1 0 0,-1 0 0,0-1-1,0 1 1,0 0 0,1-1 0,-1 1-1,0-1 1,1 1 0,-1-1 0,1 0-1,-1 0 1,0 1 0,3-1 0,-2 0 149,11 1 57,0 0 0,1-1-1,-1 0 1,0-1 0,0-1 0,-1 0 0,26-8 0,-18 5-407,37-5 1,-38 7 120,-11 2 91,0 0 0,1 0 0,11 1 0,-25 18-192,2-14 92,1 1-1,-2 0 0,1-1 0,0 0 1,-1 0-1,0 0 0,-4 4 1,-10 10 52,5-3 46,3-5 9,0 1 1,1 1-1,1 0 1,0 0-1,-9 19 1,1 6 304,-58 137 661,60-141-360,17-48-4469,9-18-218,3 9 90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46.3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3 3552,'-5'-2'5387,"5"14"-2385,0 55-843,3 113-538,-1-150-1339,2-1-1,1 0 1,17 57-1,-19-70-39,-2-14-310,-1 0 0,0 1 0,1-1 1,-1 0-1,1 0 0,0 0 0,-1 0 0,1 0 1,0 0-1,0 0 0,0 0 0,3 2 1,-4-4-43,1 1 1,-1-1-1,1 0 1,-1 0-1,1 1 1,-1-1-1,1 0 1,-1 0 0,1 0-1,-1 0 1,1 0-1,0 0 1,-1 0-1,1 0 1,-1 0 0,1 0-1,-1 0 1,1 0-1,0 0 1,-1 0-1,1-1 1,-1 1 0,1 0-1,-1 0 1,1-1-1,-1 1 1,1 0-1,0-1 1,16-14-4035,-10 8 2240,10-2-506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47.0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379 11 2656,'-7'-11'8655,"-31"44"-6132,-30 18-489,-37 32-928,91-71-1075,0 2-1,1 0 0,0 1 0,-19 30 0,20-25-108,0 2 0,2-1 1,0 1-1,1 0 0,2 1 1,-7 30-1,14-45-1934,4-16-613,5-19-1858,0 4 2110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47.45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40 3904,'-11'-17'1253,"10"17"-1226,1-1 1,0 1-1,0-1 0,0 1 1,-1-1-1,1 1 0,0-1 1,0 1-1,0-1 0,0 1 1,0-1-1,0 1 0,0 0 0,0-1 1,0 1-1,0-1 0,0 1 1,1-1-1,-1 1 0,0-1 1,0 1-1,0-1 0,1 1 0,-1-1 1,0 1-1,0 0 0,1-1 1,-1 1-1,1-1 93,-1 1-41,0-1 0,0 1 0,0-1-1,1 1 1,-1-1 0,0 1 0,0-1 0,1 1 0,-1-1-1,0 1 1,1 0 0,-1-1 0,1 1 0,-1 0-1,0-1 1,1 1 0,-1 0 0,1 0 0,-1-1 0,1 1-1,-1 0 1,1 0 0,-1 0 0,1-1 0,-1 1-1,1 0 1,-1 0 0,1 0 0,-1 0 0,1 0 0,-1 0-1,1 0 1,-1 0 0,1 0 0,0 1 0,-1-1 0,1 0-1,-1 0 1,1 0 0,-1 1 0,0-1 0,1 0-1,-1 0 1,1 1 0,26 17 1104,-21-13-825,102 71 1558,69 54-568,-145-103-454,49 53-1,-72-69-657,0 0 0,-1 0 0,0 1-1,-1 0 1,-1 1 0,0 0 0,0 0-1,7 26 1,-5 4 200,-2-1 0,-1 1 0,-2 65 0,-4-99-199,2-32-7748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48.0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61 5824,'-1'-1'103,"1"1"0,0 0-1,0-1 1,-1 1 0,1-1 0,0 1 0,0-1 0,0 1-1,0 0 1,-1-1 0,1 1 0,0-1 0,0 1 0,0-1 0,0 1-1,0-1 1,0 1 0,0-1 0,0 1 0,1 0 0,-1-1 0,0 1-1,0-1 1,0 1 0,0-1 0,1 1 0,-1 0 0,0-1 0,0 1-1,1-1 1,-1 1 0,0 0 0,1-1 0,-1 1 0,0 0-1,1-1 1,-1 1 0,0 0 0,1 0 0,21-10 1196,-15 7-723,11-4-12,1 0 1,27-5-1,-37 10-472,-1 1 0,1 0-1,0 0 1,0 1 0,0 0-1,0 0 1,16 4 0,-23-4-57,0 1 0,0-1 0,0 1 0,0 0 0,0 0 0,0-1 0,0 1 0,0 1 0,0-1 0,0 0 0,0 0 0,-1 1 0,1-1 0,-1 1 0,1-1 0,-1 1 0,1 0 0,-1-1 0,2 4 0,-3-3 15,1 1 1,0-1-1,0 1 1,-1 0-1,1-1 0,-1 1 1,0 0-1,0-1 1,0 1-1,0 0 1,-1-1-1,1 1 0,-2 3 1,-1 4 97,0 0 0,-1 0 0,-1-1 0,0 1 0,0-1 0,-11 14 0,-3-1 133,-1-1 0,-41 36 0,8-10 97,46-41-338,-11 12-60,17-17 38,0 1 0,0-1 0,0 0 0,0 0 0,0 1 0,1-1 0,-1 0 0,0 1 0,1-1 0,-1 1 0,1-1 0,0 1 0,-1 2 0,1-4-11,0 0-1,0 0 1,0 1-1,1-1 0,-1 0 1,0 1-1,0-1 0,0 0 1,0 0-1,0 1 0,1-1 1,-1 0-1,0 1 1,0-1-1,0 0 0,1 0 1,-1 0-1,0 1 0,0-1 1,1 0-1,-1 0 0,0 0 1,1 0-1,-1 0 0,0 1 1,0-1-1,1 0 1,-1 0-1,0 0 0,1 0 1,12 1 116,-7-1-54,34 2 127,0-2-1,0-2 1,50-9 0,14-1 146,-99 11-285,2 1-751,0-1 0,1 0-1,9-2 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48.5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0 3712,'-6'7'6279,"7"-6"-6129,-4 20 838,2-12-128,-6 37 955,-2 19-857,6 1-323,2 0 0,3 0-1,16 95 1,31 156 1349,-44-338-9333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49.0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368 1 4160,'-3'13'2044,"-1"0"1,-6 13-1,-8 16-341,-2 0 0,-47 73-1,50-90-1448,-2-1-1,-1-1 1,0 0-1,-2-2 1,-32 26-1,32-31-64,12-9-210,0 0 1,0 1-1,1 0 0,-15 17 0,23-24 32,0 0-1,1 0 1,-1 0-1,0 0 0,1 0 1,-1-1-1,1 1 1,-1 1-1,1-1 0,-1 0 1,1 0-1,0 0 1,-1 0-1,1 0 0,0 0 1,0 0-1,0 0 1,0 0-1,0 1 0,0-1 1,0 0-1,0 0 1,1 0-1,-1 0 0,0 0 1,1 0-1,-1 0 1,1 0-1,-1 0 0,1 0 1,-1 0-1,1 0 1,0 0-1,-1 0 0,1 0 1,0 0-1,0-1 1,0 1-1,1 1 0,6 3 229,-1 1 0,1-2 0,0 1 0,0-1 0,1 0 0,16 5 0,15 7 328,-23-8-369,-1 0-1,-1 1 0,0 1 1,0 1-1,-1 0 0,19 18 1,26 41-540,-53-61-489,-3-2-2146,1 1 930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51.0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31 1888,'-2'-12'5337,"2"11"-5230,0 1 1,0-1 0,0 1 0,0 0 0,0-1 0,0 1 0,-1 0 0,1-1 0,0 1 0,0 0 0,0-1 0,0 1 0,-1 0 0,1-1 0,0 1 0,0 0 0,0-1 0,-1 1 0,1 0 0,0 0 0,-1-1 0,1 1 0,0 0 0,-1 0 0,1 0 0,0 0 0,-1-1 0,1 1 0,0 0 0,-1 0 0,1 0 0,0 0 0,-1 0 0,1 0 0,0 0 0,-1 0 0,1 0 0,-1 0 0,1 0 0,0 0 0,-1 0 0,1 0 0,0 0 0,-1 0 0,0 1 0,-10 0 1649,7-1-1124,11-1 145,71-4 434,2 0-302,-71 5-845,135 2 578,-104 1-557,63 12 0,-92-13-22,-1 2 1,13 5-1,-13-5 92,0-1 0,15 5 0,-24-8-156,9 0 649,-10 0-670,0-1-1,0 0 1,0 1-1,0-1 1,0 1-1,0-1 1,0 0-1,0 1 1,0-1-1,0 1 1,0-1-1,0 0 1,0 1-1,-1-1 0,1 1 1,0-1-1,0 0 1,-1 0-1,0-1-493,0 1 0,1-1-1,-1 0 1,0 1 0,0-1-1,0 1 1,0-1-1,0 1 1,0 0 0,-2-2-1,-3 2-1206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51.4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13 2560,'-8'8'7578,"187"-20"-1519,-144 8-5494,140 0 543,-112 5-1059,-49-1-1643,0 3 405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52.7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323 1 3552,'-3'16'7629,"-7"5"-4345,-20 23-2755,14-19 615,-22 37-173,-34 49-273,22-41-606,28-37-37,-39 44 1,53-69-1260,-5 6-4045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53.2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18 4480,'0'-1'147,"-1"1"-1,1-1 1,-1 1 0,1-1 0,-1 0 0,1 1-1,-1-1 1,1 0 0,0 1 0,0-1 0,-1 0-1,1 0 1,0 1 0,0-1 0,0 0 0,0 0-1,0 1 1,0-1 0,0 0 0,0 0 0,0 0-1,1 1-28,-1-1 0,1 1 0,-1 0 0,1 0 0,-1 0 0,1 0-1,-1 0 1,1 0 0,-1 0 0,1 0 0,-1 0 0,1 0 0,0 0-1,-1 0 1,1 1 0,-1-1 0,1 0 0,-1 0 0,1 0-1,-1 1 1,1-1 0,6 4 375,-1-1-1,0 1 0,9 8 1,-2-1-190,121 115 1917,-105-96-1744,-1 2 0,33 50 1,-58-77-456,118 188 1552,-102-156-1128,0 0 1,-3 1-1,19 61 0,-33-87-332,1 0-1,-2 0 1,0 0-1,0 1 1,-1-1-1,-1 0 1,0 1-1,0-1 1,-2 0-1,-5 22 1,5-28-146,10-20-3705,1 7 2192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08.8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 0 3808,'0'6'5740,"0"-5"-5554,-6 14 1555,-11 15-1008,7-18-125,1-1-297,0 1 0,-12 21 0,16-18 78,5-13-42,1-2-96,7 2-167,-1 0 0,0-1 0,1 1 0,-1-2 0,12 1 0,19 2-130,-22 0-41,-1 0 0,1 1 0,0 1 0,-1 0 0,23 13 0,-34-17 116,-1 1-1,1 1 1,-1-1 0,1 0 0,-1 1 0,0 0 0,0 0-1,0 0 1,0 0 0,-1 0 0,1 1 0,-1-1 0,0 1-1,0-1 1,0 1 0,0 0 0,-1 0 0,1 0 0,-1 0-1,0 0 1,-1 0 0,1 0 0,0 0 0,-1 1 0,0-1-1,-1 7 1,0-3 40,-1 0 0,1 0 0,-2-1 0,1 1 0,-1-1 0,0 1 0,-1-1 0,1 0 0,-2 0 0,1 0 0,-1-1 1,0 0-1,0 0 0,-8 7 0,2-3-15,0-1 0,-1-1 0,0 0 0,-1-1 0,1 0-1,-28 10 1,31-14-4,0 0-1,-1-1 1,1 0-1,0-1 0,-1 0 1,1 0-1,-16-2 1,19 1-515,1-1 1,-1 0 0,0-1 0,-7-2 0,12 4 213,0 0 0,0-1 0,0 1 0,0 0 0,0-1 0,0 1 0,0-1 0,0 0 0,0 1 0,1-1-1,-1 0 1,0 0 0,0 1 0,0-1 0,1 0 0,-1 0 0,1 0 0,-1 0 0,0-1 0,1 0-48,0 1 0,-1 0-1,1-1 1,1 1 0,-1-1 0,0 1 0,0 0-1,0-1 1,1 1 0,-1 0 0,0-1 0,1 1 0,0 0-1,1-3 1,10-15-2762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53.7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 6880,'4'0'7810,"1"9"-5637,-4 1-1791,1 0-1,-2 0 0,0 0 0,0 0 0,0 0 0,-3 12 1,0 8-21,-1 15-109,-3 80-51,7-119-241,0 1 1,-1 0-1,-1 8 0,-3-2-2820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59.0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39 2400,'4'4'7899,"-4"-2"-7633,2 9-41,-1 1 1,-1-1-1,-1 21 1,1 11 45,20 340 1377,-19-258 2235,-1-633-3510,1 468-984,10-59 1,-6 85 435,-5 14 170,0 0 0,0 0-1,0 0 1,0 0-1,0 0 1,1 0 0,-1 0-1,0 0 1,0 0-1,0 0 1,0 0 0,0 0-1,1 0 1,-1 0 0,0-1-1,0 1 1,0 0-1,0 1 1,0-1 0,1 0-1,-1 0 1,0 0 0,0 0-1,0 0 1,0 0-1,0 0 1,1 0 0,-1 0-1,0 0 1,0 0 0,0 0-1,0 0 1,0 0-1,0 0 1,1 1 0,-1-1-1,0 0 1,0 0-1,0 0 1,0 0 0,0 0-1,0 1 1,12 24-424,-5-9 331,1 4 148,-1 1 0,0-1 0,-2 1 0,0 1 0,2 29 0,3 9 50,4 14 129,34 101 0,-41-155-230,-5-11 40,1 0 0,0 0 0,1 0 0,0-1 0,0 1 0,10 12 0,-12-19 38,0 0 0,-1 1 1,2-1-1,-1 0 0,0 0 0,0 0 0,1 0 0,4 2 1,-6-3-45,1-1 0,-1 0 0,0 0 0,0 1 0,0-1-1,1 0 1,-1 0 0,0-1 0,0 1 0,0 0 0,0 0 0,1 0 0,-1-1 0,0 1 0,0-1 0,0 1 0,0-1 0,0 1 0,0-1 0,0 0 0,0 1 0,0-1 0,0 0 0,0 0 0,1-1 0,4-4 27,-1-1-1,0 1 0,0-1 1,0 0-1,-1 0 1,0-1-1,0 1 0,-1-1 1,3-8-1,3-14 1,5-34 0,-7 30-33,0 2-14,40-151-79,-34 141-12,8-24 325,-18 59-362,0-1 1,0 1-1,1 0 0,1 0 0,-1 1 0,7-8 0,-10 13-75,0 0 0,0 0-1,0 0 1,0 0 0,0 1-1,0-1 1,0 0 0,0 1-1,0-1 1,0 1 0,0-1-1,0 1 1,1 0 0,-1-1-1,0 1 1,0 0 0,0 0-1,1 0 1,-1 0 0,0 0-1,0 0 1,1 0-1,-1 0 1,0 0 0,0 1-1,0-1 1,1 1 0,-1-1-1,0 0 1,0 1 0,0 0-1,0-1 1,0 1 0,1 1-1,2 1-511,0 0-1,0 1 1,-1-1-1,1 1 1,-1 0-1,0 0 1,4 6-1,7 17-2582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59.4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 3552,'8'1'3619,"-7"-1"-3393,2 5 254,-1 0 0,0 0 0,-1-1-1,1 1 1,-1 1 0,0-1 0,0 0 0,0 9 0,-2 46 1497,0-53-1814,-2 30 347,-2 24 46,5 8 682,1-69-1244,-1 0 0,0 0 0,0 0 0,0 0 0,0 0 0,0 1 0,0-1 0,0 0 0,0 0 1,0 0-1,0 0 0,0 0 0,0 1 0,0-1 0,0 0 0,0 0 0,0 0 0,0 0 0,0 1 1,0-1-1,0 0 0,0 0 0,0 0 0,0 0 0,0 0 0,0 1 0,0-1 0,0 0 1,0 0-1,0 0 0,0 0 0,0 0 0,-1 0 0,1 0 0,0 1 0,0-1 0,0 0 0,0 0 1,0 0-1,0 0 0,0 0 0,-1 0 0,1 0 0,0 0 0,0 0 0,0 0 0,-1 0 1,1 0-276,0-1 0,0 0 1,0 1-1,1-1 0,-1 1 1,3-8-2527,4 0 183,3-3-2106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7:59.7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58 26 5408,'-5'3'546,"0"1"-1,0 0 1,0 0 0,1 0 0,0 0-1,-1 1 1,-3 5 0,6-8-433,1 1 0,0-1 0,-1 1 1,1-1-1,0 1 0,0-1 0,0 1 1,0 0-1,1 0 0,-1-1 0,1 1 0,0 0 1,0 0-1,0-1 0,0 1 0,0 0 1,0 0-1,1 3 0,0-4-65,1 0 0,-1 1 0,0-1 0,1 0 1,-1 0-1,1 1 0,0-1 0,0-1 0,0 1 0,0 0 0,0 0 0,0-1 1,0 1-1,0-1 0,1 1 0,-1-1 0,0 0 0,1 0 0,-1 0 0,1-1 0,0 1 1,3 0-1,5 2 176,1-1 1,0-1 0,18 0-1,-27-1-176,83-3 1028,-76 2-904,0-1-1,0 0 1,0 0 0,-1-1-1,1 0 1,12-7 0,-20 9-124,0 0 0,1-1 1,-1 1-1,0 0 0,0-1 1,-1 0-1,1 1 0,0-1 1,-1 0-1,1 0 0,-1 0 1,1 0-1,-1 0 1,0 0-1,0-1 0,0 1 1,0 0-1,0-1 0,0 1 1,-1 0-1,1-1 0,-1 1 1,0-1-1,0 1 1,0-1-1,0 1 0,0-1 1,0 1-1,-1 0 0,1-1 1,-1 1-1,1-1 0,-1 1 1,0 0-1,0-1 1,0 1-1,0 0 0,-1 0 1,1 0-1,-1 0 0,1 0 1,-1 0-1,-2-2 0,-3-1-71,1 1 0,0 0 0,-1 0 0,1 1 0,-1 0 0,0 0 0,0 1-1,-1 0 1,1 0 0,-12-1 0,-7 0-170,-43 0 0,61 3 61,-1 0-1,1 1 0,0 0 0,-1 0 0,1 1 0,0 0 0,0 0 0,0 1 0,0 0 1,1 1-1,-12 6 0,18-10-9,0 1 1,1-1 0,-1 1-1,0-1 1,0 1-1,0 0 1,1-1 0,-1 1-1,0 0 1,1 0-1,-1-1 1,0 1-1,1 0 1,-1 0 0,1 0-1,0 0 1,-1 0-1,1 0 1,0 0 0,-1 0-1,1 0 1,0 0-1,0 0 1,0 0-1,0 0 1,0 0 0,0 0-1,0 0 1,0 0-1,0 1 1,7 10-1800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06.0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56 1984,'2'-1'399,"0"-1"1,0 1-1,0-1 0,0 0 1,0 1-1,-1-1 0,1 0 1,0 0-1,-1 0 0,0 0 0,1-1 1,-1 1-1,0 0 0,0-1 1,0 1-1,0 0 0,-1-1 1,1 1-1,-1-1 0,1 1 1,-1-1-1,0 1 0,0-6 1,1 20 309,1-2-463,-1 0-1,-1 19 0,-10 71 22,5 155-1,6-73 241,-1-104-235,-7-27 1371,7-48-1073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06.51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551 1 4064,'-5'7'3147,"-30"35"-1297,-98 70 779,-25-9-1071,53-36-1121,75-48-303,19-13-105,0 0-1,1 1 0,0 1 0,0 0 1,-14 15-1,23-22-16,0-1-1,0 1 1,1 0 0,-1 1 0,0-1-1,1 0 1,-1 0 0,1 0 0,-1 0-1,1 0 1,0 0 0,-1 1 0,1-1-1,0 0 1,0 0 0,0 1 0,0-1-1,0 0 1,0 0 0,1 3-1,-1-2 12,1 0 0,0 0 0,0 0 0,0 0 0,1 0 0,-1 0 0,0-1 0,1 1 0,-1 0 0,4 2 0,3 3 71,0-1 1,1 0 0,17 8 0,-23-12-82,82 39 390,-43-22-198,-2 2 0,53 35 0,-76-44-166,1 1 0,-2 0 0,0 2 0,0 0-1,-2 0 1,19 26 0,-23-27-145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07.7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37 2144,'7'-6'4099,"-7"6"-3967,15 0 5528,-5 0-6330,292-7 3059,-191 8-117,-104-10-1312,-8 7-1423,0 1 1,0 0-1,0-1 1,0 1-1,0 0 0,0 0 1,0 0-1,-1 0 0,1 0 1,0 0-1,-3-1 0,0 1-859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08.1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 49 3552,'-22'4'4790,"35"-9"-3202,18-6-1030,2 1 0,-1 2-1,1 2 1,1 1 0,-1 1 0,39 1-1,-58 4-529,1 0-1,-1 1 0,0 1 0,20 6 1,14 2 129,-40-7 404,-6-5-624,-1 0 18,3 0-72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10.1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82 191 2976,'1'-1'331,"1"-17"3238,-2 18-3498,0 0 0,0-1 0,0 1 1,0 0-1,-1 0 0,1 0 0,0 0 0,0 0 0,0 0 0,-1 0 0,1 0 1,0 0-1,0 0 0,0 1 0,0-1 0,-1 0 0,0 1-26,-1 1-1,1-1 0,-1 1 1,1-1-1,0 1 1,0 0-1,0 0 0,0-1 1,0 1-1,0 0 1,0 0-1,-1 4 1,0 0 17,-8 22 203,1 0 0,1 0-1,-7 52 1,0 90 569,13-120-619,-1 25 386,2-46 381,1-22 475,0-21-525,13-172-185,-3 89-806,-9 84 49,24-195-129,-19 174-24,-5 24 38,1 0-1,0 0 1,0 0 0,8-17-1,-10 26 118,4-6-35,-1-1 0,0 0 0,0 1 0,0-1 0,-1-1 0,0 1 0,0-12 0,-2 20 40,1 0-1,-1 0 1,0-1 0,0 1-1,0 0 1,0 0-1,0 0 1,0 0 0,0 0-1,0-1 1,0 1-1,0 0 1,0 0 0,0 0-1,0 0 1,0 0-1,0 0 1,1-1 0,-1 1-1,0 0 1,0 0-1,0 0 1,0 0 0,0 0-1,0 0 1,0 0-1,1 0 1,-1 0 0,0 0-1,0 0 1,0 0-1,0 0 1,0 0 0,1 0-1,-1 0 1,0 0-1,0 0 1,0 0 0,0 0-1,0 0 1,1 0-1,-1 0 1,0 0 0,0 0-1,0 0 1,0 0-1,0 0 1,1 0 0,-1 0-1,0 0 1,0 0-1,0 0 1,0 0 0,0 1-1,0-1 1,0 0-1,1 0 1,-1 0 0,6 5 11,22 40 62,-22-36-42,1 0 0,-2 1 0,1 0 0,-1 0 0,4 14 0,15 56 62,-10-28-34,2 12-22,-9-34 72,15 42 0,-5-24-41,-9-25-1,1 1-1,1-2 1,22 37 0,-28-52-18,-2-5-12,-1 1-1,1 0 1,0-1 0,0 1 0,0-1 0,0 0-1,0 0 1,0 0 0,4 3 0,-5-5 67,0 1-82,1 0 0,-1-1 0,0 1 0,0-1 0,1 0 0,-1 1 1,0-1-1,0 0 0,1 0 0,-1 0 0,0 0 0,2 0 0,1 0-54,4 2 9,-6-1 68,-2-1-35,0 0-1,1 0 0,-1 1 1,0-1-1,0 0 1,1 0-1,-1 0 0,0 0 1,0 0-1,1 0 1,-1 0-1,0 0 0,0 0 1,1 0-1,-1 0 1,0 0-1,0 0 0,1 0 1,-1 0-1,0 0 1,0-1-1,1 1 0,-1 0 1,0 0-1,0 0 1,1 0-1,-1 0 1,0 0-1,0-1 0,0 1 1,1 0-1,8-6 173,-1-1-137,-7 6-19,0 0-1,1 0 0,-1-1 0,0 1 0,0 0 0,0-1 0,0 1 0,0-1 1,0 1-1,0-1 0,0 0 0,0 1 0,0-3 0,4-13 67,-1-1 0,-1 0-1,2-31 1,-4 34-71,12-194 153,-10 189-153,3-61 33,-6 71-76,1-1-1,0 1 0,1-1 0,1 1 1,4-14-1,-7 23-126,1 0-1,0-1 1,0 1 0,0 0 0,0 0-1,0-1 1,0 1 0,0 0 0,0 0-1,1 0 1,-1 0 0,0 0 0,1 0-1,-1 1 1,0-1 0,1 0 0,-1 1-1,1-1 1,-1 1 0,3-1 0,-2 0-205,1 1 0,-1-1 1,1 1-1,-1 0 0,1 0 0,0 0 1,-1 0-1,1 0 0,-1 1 1,1-1-1,-1 1 0,3 0 0,27 14-4021,-14-4 1802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10.6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 17 3552,'-5'-16'5649,"5"25"-4184,0 8-1143,-2 0 1,1-1-1,-2 1 0,-9 31 0,6-23 30,-6 33 0,11-18 1589,2-40-1953,0 0 1,0 0-1,0 0 0,0 0 1,0 0-1,0-1 0,0 1 0,0 0 1,-1 0-1,1-1 0,0 1 0,0-1 1,0 1-1,1-1 0,4-5-1255,1 1 0,0 0 0,0 0 0,0 0-1,1 1 1,0 0 0,0 1 0,0 0 0,16-4 0,-7 3 24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09.2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38 3488,'-25'-7'10451,"37"13"-9372,-7-4-932,0-1-1,0 0 1,0 0 0,1-1-1,-1 0 1,0 1-1,10-3 1,2 2 99,-3 0-714,1-1 0,0-1 0,17-3 0,-14 3-1601,-16 2 1540,1 0 1,-1 0-1,0 0 0,1-1 0,-1 1 0,1 0 1,-1-1-1,0 0 0,1 0 0,-1 0 1,0 0-1,0 0 0,3-2 0,10-17-2516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11.0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100 49 2976,'1'-1'192,"0"0"-1,-1 0 1,1 1 0,0-1 0,-1 1-1,1-1 1,0 1 0,0-1 0,0 1-1,-1-1 1,1 1 0,0-1 0,0 1-1,0 0 1,0 0 0,0-1-1,0 1 1,0 0 0,0 0 0,1 0-1,-7 12 865,3-8-878,0 1-1,1-1 0,-1 1 0,1-1 0,0 1 0,1 0 1,-1-1-1,1 1 0,0 0 0,1 8 0,-1-10-105,1-1 0,0 0 1,0 0-1,0 1 0,0-1 0,0 0 0,0 0 0,0 0 0,1 0 0,-1-1 1,1 1-1,-1 0 0,1-1 0,0 1 0,-1-1 0,1 1 0,0-1 1,0 0-1,0 1 0,0-1 0,1 0 0,-1-1 0,4 2 0,0 0 94,0 0 0,0-1-1,1 0 1,-1 0-1,0-1 1,0 0 0,1 0-1,-1 0 1,0-1 0,0 0-1,0 0 1,0-1-1,0 1 1,0-1 0,0 0-1,0-1 1,5-3 0,-10 6-138,0-1 1,1 0 0,-1 0 0,0 0 0,0 0 0,0 1 0,0-1 0,-1 0 0,1-1 0,0 1 0,0 0 0,-1 0 0,1 0-1,0 0 1,-1-1 0,1 1 0,-1 0 0,0 0 0,1-1 0,-1 1 0,0 0 0,0-1 0,0 1 0,0 0 0,0-1-1,0 1 1,0 0 0,0-1 0,-1 1 0,1 0 0,0-1 0,-1 1 0,0-2 0,0 0 10,-1-1 0,0 0 1,0 0-1,0 1 0,0-1 0,-1 1 1,1 0-1,-1 0 0,-3-3 1,-1-1-77,0 1 0,-1 0 0,0 0 0,-1 1 1,1 0-1,-1 1 0,0 0 0,0 0 0,0 1 1,0 0-1,-1 1 0,1 0 0,-1 0 0,0 1 1,1 0-1,-1 1 0,0 0 0,0 0 0,-17 4 1,15-2-131,10-2 47,0 0 0,0 0-1,0 0 1,0 0-1,-1 1 1,1-1-1,0 1 1,0-1 0,0 1-1,0 0 1,0 0-1,0 0 1,1 0 0,-1 0-1,0 0 1,-3 3-1,5-3 50,0-1 0,0 0 0,0 1 0,-1-1 0,1 0 0,0 1 0,0-1 0,0 0 0,0 1-1,0-1 1,0 0 0,0 1 0,0-1 0,0 0 0,0 1 0,0-1 0,0 0 0,0 1 0,0-1 0,0 1 0,0-1 0,0 0-1,0 1 1,1-1 0,-1 0 0,0 1 0,0-1 0,0 0 0,1 0 0,-1 1 0,0-1 0,0 0 0,1 1 0,-1-1 0,0 0-1,0 0 1,1 0 0,-1 1 0,0-1 0,1 0 0,-1 0 0,0 0 0,1 0 0,-1 0 0,0 0 0,1 1 0,21 3-2258,-17-4 1860,29 7-3307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11.6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268 11 3072,'-1'-11'8021,"-26"36"-6798,19-18-1047,0 0 1,0 1 0,0 0-1,1 1 1,-8 11 0,-26 55 547,-53 135 0,78-169-647,-16 32 814,29-67-2698,15-19-2690,5-5 193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12.07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54 121 2496,'-13'-16'368,"8"10"-184,0 0 0,0 0 0,-7-13 0,10 15 207,0 0 1,0 0-1,1 0 0,-1 0 1,1 0-1,0 0 0,0 0 1,1 0-1,-1-1 1,1 1-1,0 0 0,1-9 1,-1 13-365,0-1 1,1 1 0,-1 0-1,1-1 1,-1 1 0,1-1-1,-1 1 1,1 0 0,0-1-1,-1 1 1,1 0-1,-1 0 1,1-1 0,0 1-1,-1 0 1,1 0 0,0 0-1,-1 0 1,1 0 0,-1 0-1,1 0 1,0 0 0,-1 0-1,1 0 1,0 0-1,-1 0 1,1 0 0,0 1-1,-1-1 1,1 0 0,-1 0-1,1 1 1,0 0 0,24 9 413,-4 2-210,-2 0 0,1 2 0,-2 0 0,19 18 0,62 72 571,-69-66-389,-2 2-1,31 57 1,-45-71-134,0 0 1,-2 1 0,-2 1-1,0 0 1,-2 0 0,-1 1-1,-1 0 1,4 53 0,-6 53 1069,-4-135-1368,1-1 1,-1 1-1,1-1 0,-1 1 1,0-1-1,1 0 0,-1 1 1,0-1-1,1 1 0,-1-1 1,0 1-1,0-1 0,1 0 1,-1 1-1,0-2 0,0-25-4252,0 14 2111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14.1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96 20 2144,'0'-1'85,"1"1"1,-1 0-1,0 0 0,1 0 1,-1-1-1,0 1 0,1 0 1,-1 0-1,0-1 0,1 1 1,-1 0-1,0-1 0,0 1 1,0 0-1,1-1 0,-1 1 1,0-1-1,0 1 0,0 0 1,0-1-1,1 1 0,-1-1 1,0 1-1,0 0 0,0-1 1,0 1-1,0-1 0,0 1 1,0 0-1,0-1 0,0 1 1,-1-1-1,1 1 0,0 0 1,0-1-1,0 1 0,0-1 1,0 1-1,-1 0 0,1-1 1,0 1-1,0 0 0,-1-1 1,1 1-1,0 0 0,-1 0 1,1-1-1,0 1 0,-1 0 1,1 0-1,0-1 0,-1 1 1,1 0-1,0 0 0,-1 0 1,1 0-1,-1 0 0,1-1 1,0 1-1,-2 0 0,1 0 94,-1 0 0,1 0-1,-1-1 1,1 1 0,-1 0-1,1 1 1,-1-1 0,1 0-1,-1 0 1,0 1 0,1-1-1,0 1 1,-1-1-1,1 1 1,-1-1 0,1 1-1,-2 1 1,1 0-126,0 0-1,0 1 1,0-1-1,0 0 1,1 1-1,-1 0 1,1-1 0,0 1-1,0 0 1,-2 4-1,-5 33 821,4-16-495,-27 115 1254,30-116-1455,1-13 1177,1-11-1909,0-1 0,0 1 0,1 0 0,-1-1 0,0 1 1,1 0-1,2-2 0,-3 2 71,12-7-3174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14.5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89 11 3904,'-1'-2'1259,"4"2"-31,-2 1-1173,-1-1-1,0 0 1,0 1-1,0-1 1,1 0 0,-1 1-1,0-1 1,0 0-1,0 1 1,0-1-1,0 0 1,0 1 0,0-1-1,0 0 1,0 1-1,0-1 1,0 1 0,0-1-1,0 0 1,0 1-1,0-1 1,0 0 0,0 1-1,0-1 1,0 0-1,-1 1 1,1-1-1,0 0 1,0 1 0,0-1-1,-1 0 1,1 0-1,0 1 1,0-1 0,-1 0-1,1 0 1,0 1-1,0-1 1,-1 0-1,0 0 1,-2 5 154,-1 0 1,0 0-1,1 1 0,0-1 0,0 1 0,1-1 1,-1 1-1,1 0 0,0 0 0,1 0 1,0 0-1,-2 11 0,4-14-157,-1-1 0,1 0-1,-1 1 1,1-1 0,0 0 0,-1 0 0,1 0 0,0 0-1,0 0 1,1 0 0,-1 0 0,0 0 0,1 0 0,-1 0-1,1-1 1,0 1 0,-1-1 0,1 1 0,0-1 0,0 0-1,0 1 1,3 0 0,-1 0 50,1 1 1,0-1-1,-1 0 0,1-1 0,0 1 0,0-1 1,0 0-1,10 0 0,-6-1 37,-1 0 1,1-1 0,0 0-1,-1-1 1,1 0-1,-1 0 1,1-1-1,-1 0 1,0-1-1,0 1 1,14-11 0,-21 14-107,0-1 1,-1 0 0,1 0 0,0 0 0,0 0 0,-1 0 0,1 0 0,0 0 0,-1 0 0,1 0 0,-1 0 0,1 0 0,-1 0 0,0 0-1,1-1 1,-1 1 0,0 0 0,0 0 0,0 0 0,0-2 0,0 1-10,-1 0 0,1-1 0,-1 1 0,0 0 0,1 0 0,-1 0 1,0-1-1,0 1 0,-3-3 0,0 0-31,0 0 0,0 0 1,-1 0-1,0 1 0,0-1 1,-8-4-1,5 3-8,-1 1 0,0 0 0,0 0 0,-1 1 0,0 0 0,1 1-1,-1 0 1,0 0 0,-1 1 0,1 1 0,0 0 0,-1 0 0,1 1 0,0 0 0,-1 0-1,1 2 1,-15 2 0,24-3-55,-1-1 1,1 0-1,0 1 0,-1-1 1,1 1-1,0 0 0,0-1 0,-1 1 1,1 0-1,0 0 0,0 0 0,0 0 1,0 0-1,-2 2 0,3-3-53,0 1 1,0 0-1,0-1 0,-1 1 0,1-1 0,0 1 1,0-1-1,0 1 0,0 0 0,0-1 0,0 1 1,0 0-1,0-1 0,0 1 0,0-1 1,0 1-1,0 0 0,1-1 0,-1 1 0,0-1 1,0 1-1,1-1 0,-1 1 0,0-1 0,1 1 1,-1-1-1,0 1 0,1-1 0,-1 1 0,1-1 1,-1 1-1,1-1 0,-1 0 0,2 1 0,10 7-1599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17.5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1 105 2720,'23'-15'2306,"-10"7"-367,-13 8-1587,2 0-171,16 9 164,-14-7-200,0 0 0,1 0 0,-1 0 0,1 0 0,0-1 0,-1 1-1,8 0 1,43 1 728,72-5-1,-70 0-307,68 6 0,-58 0-320,0-2 1,70-8-1,223 7 291,-72 5-176,105-7-41,-22 0-14,-194 0-315,162-8 217,55-2-198,-82 7 169,-69-4 312,113-8 508,71-11-278,-264 18-347,-146 8-335,178-7 345,-181 8-360,0 1-50,0-2 0,25-3 0,-39 4-5,0 0 0,0 0 1,0 0-1,0 0 0,0 0 0,-1 0 1,1 0-1,0 0 0,0 0 0,0 0 1,0-1-1,0 1 0,0 0 0,0 0 1,0 0-1,0 0 0,0 0 0,-1 0 1,1-1-1,0 1 0,0 0 0,0 0 1,0 0-1,0 0 0,0 0 0,0 0 1,0-1-1,0 1 0,0 0 0,0 0 1,0 0-1,0 0 0,0 0 0,0-1 1,1 1-1,-1 0 0,0 0 0,0 0 1,0 0-1,0 0 0,0 0 0,0 0 1,0-1-1,0 1 0,0 0 0,0 0 1,0 0-1,1 0 0,-1 0 0,0 0 1,0 0-1,0 0 0,0 0 0,0 0 1,0 0-1,1 0 0,-1-1 0,0 1 1,0 0-1,0 0 0,0 0 0,0 0 1,1 0-1,-1 0 0,-12-5-2917,-4 0-2459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19.3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256 15 2496,'10'-14'5902,"-11"20"-5068,-3 1-525,1 0 0,-1 0 0,-1-1 0,1 1 0,-1-1 1,0 0-1,-8 7 0,7-6-84,-48 55 1079,-89 138 0,125-161-461,31-43-2208,-5-1 572,0 0 0,-1-1 0,0 1 1,0-1-1,0 0 0,10-13 1,-3 0-1882,18-28 1,-14 18 801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19.76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 93 3232,'-4'-6'326,"4"5"-281,-1 0 0,0 0 0,1 1 0,-1-1 1,1 0-1,-1 0 0,1 0 0,-1 0 1,1 0-1,0 0 0,-1 0 0,1 0 0,0 0 1,0 0-1,0-1 0,0 1 0,0 0 0,0 0 1,0 0-1,0 0 0,0 0 0,0 0 0,1 0 1,0-2-1,0 0 224,0 0 0,-1 0 0,1-1 0,-1 1 0,0 0 0,0-6 0,2-16 1890,-2 24-2147,1 1-1,-1 0 0,0-1 0,0 1 0,0 0 0,0-1 0,1 1 1,-1 0-1,0-1 0,0 1 0,0 0 0,1 0 0,-1-1 0,0 1 1,1 0-1,-1 0 0,0-1 0,0 1 0,1 0 0,-1 0 0,0 0 1,1 0-1,-1 0 0,0 0 0,1-1 0,-1 1 0,1 0 0,-1 0 1,0 0-1,1 0 0,-1 0 0,0 0 0,1 0 0,-1 0 0,0 1 1,1-1-1,-1 0 0,1 0 0,-1 0 0,0 0 0,0 0 0,1 1 1,-1-1-1,0 0 0,1 0 0,-1 0 0,0 1 0,0-1 0,1 0 1,16 15 249,-17-14-232,40 43 1018,-3 1 0,53 87 0,-66-95-620,-12-19-203,-1 1-1,0 0 1,-2 0-1,0 1 1,-1 0-1,-1 1 0,-1-1 1,-1 1-1,3 26 1,-3 82 869,-5-117-896,0-10-95,1-3-140,3-6-956,1 1 0,0 0-1,0 0 1,1 0 0,-1 0-1,2 1 1,-1 0-1,0 0 1,1 0 0,8-3-1,12 0-2242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20.3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55 4640,'-5'-7'3068,"11"-3"-830,-5 8-2140,0 1 0,0-1 0,0 0 0,0 1-1,0-1 1,0 1 0,1-1 0,-1 1 0,0 0-1,1 0 1,-1-1 0,1 1 0,0 0 0,2-1-1,26-11 767,-28 12-868,0 1 0,1-1 0,-1 1 0,0 0 0,0-1 0,0 1-1,0 0 1,0 0 0,0 0 0,0 1 0,0-1 0,1 0 0,1 1 0,-3 0 1,0 0 1,0-1-1,0 1 0,0-1 0,0 1 1,0 0-1,0 0 0,0 0 0,0 0 1,0 0-1,0 0 0,-1 0 0,1 0 1,0 0-1,-1 0 0,1 0 0,-1 0 1,1 0-1,-1 0 0,1 1 1,-1-1-1,0 0 0,0 2 0,1 5 67,0-1-1,-1 1 1,-1-1-1,1 1 0,-1-1 1,0 0-1,-1 1 1,0-1-1,0 0 1,-3 7-1,-2 1 136,0-1 0,-1 0 0,-16 22 0,-29 24 846,53-60-1022,-1 1 0,1-1 0,0 1 1,-1 0-1,1-1 0,0 1 0,0-1 0,-1 1 1,1 0-1,0-1 0,0 1 0,0 0 0,0-1 1,0 1-1,0 0 0,0 0 0,0-1 0,0 1 1,0 0-1,0-1 0,0 1 0,1 0 0,-1-1 1,0 1-1,0-1 0,1 1 0,-1 0 0,0-1 1,1 1-1,-1-1 0,1 1 0,-1-1 0,1 1 1,-1-1-1,1 1 0,-1-1 0,1 1 0,-1-1 1,1 0-1,-1 1 0,1-1 0,0 0 0,-1 0 1,2 1-1,2 1 83,0-1 0,0 1 0,0-1 0,0 0 0,0 0 0,4 0 1,11 1 52,-1-1 0,0-1 0,0-1 0,0 0 0,20-5 0,-17 2-230,-15 4-76,-1-1 0,0 0 0,0 0 0,7-3 0,-10 3-482,0 0 0,0 0 1,0 0-1,0 0 1,0 0-1,0-1 1,-1 1-1,3-3 0,20-17-5728,-4 2 3664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20.9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166 37 1984,'-10'-3'563,"0"1"0,0-1 1,0 2-1,-13-2 0,10 2 1138,1 0 1,-15-5-1,19 4-693,0 0 0,0 1 0,0-1 0,-10 1 0,38-2-192,120-2 255,-105 5-935,114 4 448,-88 0-77,-67-4-242,51 8-17756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11.4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34 1728,'-1'-1'90,"0"0"-51,0 0 0,1 1 0,-1-1-1,1 0 1,-1 1 0,1-1 0,-1 0 0,1 0-1,0 0 1,-1 0 0,1 1 0,0-1-1,0 0 1,0 0 0,2-19 8518,-2 20-8490,-1 8 281,2-6-307,-10 88 716,9-62-465,5 125 1128,4 198-345,-9-248-646,5-4-141,-5-72 672,-6-52-8092,8-21 2185,5 4 2344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21.3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163 27 3968,'8'-23'2229,"5"20"1632,-15 7-3652,0 1 0,0-1 0,0 1 0,0-1 0,-1 0 0,0 0 0,-3 4 1,-28 28 780,11-13-426,15-15-414,0 0 1,-14 9-1,14-10-113,0-1-1,0 1 1,-7 8-1,13-12-95,-2 1 139,1 1 0,-1-1 0,1 1 1,0-1-1,-3 9 0,5-12-82,1 0-1,-1 0 1,1 0-1,0 0 1,0 0 0,0 0-1,-1 0 1,1 0 0,0 0-1,0 1 1,0-1 0,1 0-1,-1 0 1,0 0-1,0 0 1,1 0 0,-1 0-1,0 0 1,1 0 0,-1 0-1,1 0 1,0 0 0,-1 0-1,1 0 1,0 0-1,-1 0 1,1 0 0,0-1-1,0 1 1,0 0 0,0-1-1,-1 1 1,3 0 0,-1 0-498,0 0 0,0 0 1,1 0-1,-1-1 1,0 1-1,1-1 1,-1 0-1,1 0 0,-1 0 1,0 0-1,5 0 1,1-1-952,5 1-2191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21.71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51 3808,'-19'-28'1227,"18"28"-1173,1-1 1,-1 0-1,1 1 1,-1-1 0,1 0-1,0 1 1,-1-1 0,1 0-1,0 0 1,0 1-1,0-1 1,-1 0 0,1 0-1,0 0 1,0 1 0,0-1-1,0 0 1,0 0 0,0 0-1,1 0 1,-1 0-1,0 1 0,1-1 1,-1 1-1,0 0 0,1-1 0,-1 1 1,1-1-1,-1 1 0,0 0 0,1 0 1,-1-1-1,1 1 0,-1 0 0,1 0 1,-1-1-1,1 1 0,-1 0 0,1 0 1,0 0-1,0 0 0,2 0 78,0-1 0,0 2 1,0-1-1,0 0 0,0 0 0,0 1 0,4 1 0,4 3 52,-1 0 0,1 1 0,-1 0 0,0 0 0,-1 1 0,0 1 0,0-1-1,0 1 1,-1 1 0,0 0 0,10 15 0,4 11 477,36 74 0,-29-50-232,-6-16 135,-3 1 0,-1 0 0,18 67 0,-35-101-464,-1 1 0,0-1 0,0 0 1,-1 0-1,-1 1 0,0-1 0,0 0 1,-5 18-1,2-5 43,3 8 262,15-28-6420,1-1 4020,11-2-2357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22.0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 4320,'0'-5'1117,"2"4"-472,3-1 35,15 11 2846,-17-7-3323,0 0 1,0 0 0,-1 0 0,1 0-1,0 1 1,-1-1 0,0 1 0,1 0-1,-1 0 1,0-1 0,-1 1-1,1 1 1,0-1 0,-1 0 0,0 0-1,2 5 1,1 7 334,-1 1 0,3 20-1,-4-18-323,1 16-76,-1 49 0,-2-57-1379,-22-39-8012,4-6 6069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44.24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741 529 1728,'23'12'4762,"-23"-12"-4706,0 0 0,0-1 0,0 1 0,0 0 0,0 0-1,0 0 1,0-1 0,0 1 0,0 0 0,0 0-1,0 0 1,0-1 0,0 1 0,0 0 0,0 0 0,0-1-1,0 1 1,0 0 0,0 0 0,0 0 0,0-1 0,-1 1-1,1 0 1,0 0 0,0 0 0,0 0 0,0-1-1,0 1 1,-1 0 0,-37-31 1518,31 24-1453,0 1 1,-1 0-1,0 0 0,0 0 1,0 1-1,-1 1 1,0-1-1,-15-5 1,12 7-25,0 1 0,0-1 1,-23 0-1,29 3-59,-1 0 0,1 1-1,0 0 1,0 0 0,-1 0 0,1 1 0,0-1 0,0 1 0,-8 5 0,-21 14 122,2 1 1,-44 39 0,33-26-57,27-22-73,-30 24 292,-74 73 1,108-95-252,0 1 1,1 0 0,1 1 0,0 0 0,2 1-1,0 0 1,0 1 0,-6 25 0,10-27-32,0 1 0,2-1 0,0 1 0,2 0 1,-1-1-1,2 1 0,1 0 0,0 0 0,6 31 0,-4-38 19,1 0 0,0 0-1,0 0 1,1 0 0,0-1-1,1 0 1,0 0 0,1 0-1,0-1 1,1 0 0,0 0-1,0-1 1,0 0 0,1 0-1,1-1 1,-1 0 0,1-1-1,0 0 1,1-1 0,18 8 0,-18-10-4,1 0 0,0-1 0,0 0 0,0-1 0,0 0 0,0-1 0,1 0 0,-1-1 0,0 0 0,0-1 0,0-1 0,-1 1 0,1-2 0,0 0 0,-1 0 0,0-1 0,18-11 0,26-21 169,98-86 1,-95 74-144,13-16 8,9-8-521,-98 108-385,13-25 803,1 1 0,-1-1 1,2 1-1,-1 0 0,2 0 1,-1 0-1,2 1 0,-1-1 1,2 1-1,0 17 1,1-21 21,0 0 0,0 0 0,1 0 0,0 0 0,0 0 0,1-1 0,0 1 0,0-1 0,1 0 0,0 0 0,0 0 0,1 0 0,-1-1 0,1 0 0,11 10 0,-10-10 43,0-1 0,1 0 0,0 0 0,0-1 0,0 0 0,0 0 0,11 3 0,-15-6-1,1 0-1,-1 0 0,0 0 0,0-1 1,0 0-1,0 1 0,1-1 0,-1 0 1,0-1-1,0 1 0,1 0 0,-1-1 1,0 0-1,0 0 0,0 0 0,0 0 1,0 0-1,0-1 0,0 1 1,4-4-1,-4 3-19,-1-1 0,1 0-1,-1 0 1,1 0 0,-1 0 0,0 0 0,0 0 0,0-1 0,0 1-1,-1-1 1,0 1 0,1-1 0,-1 0 0,-1 1 0,1-1 0,0 0-1,-1 0 1,0 0 0,0 1 0,0-7 0,-1 6-46,1 0 0,-1 0 0,1 0 1,-1 0-1,0 0 0,-1 0 0,1 0 0,-1 0 1,0 0-1,0 1 0,0-1 0,0 0 0,0 1 1,-1 0-1,0 0 0,1-1 0,-1 2 0,-1-1 1,-2-2-1,1 2-20,0 0 0,0 0 0,-1 1 1,1 0-1,0 0 0,-1 1 0,0 0 0,1 0 1,-1 0-1,0 0 0,1 1 0,-1 0 0,0 0 1,0 1-1,1-1 0,-1 1 0,0 0 0,-6 3 0,-6 1-151,15-5 168,0 1 0,-1 0-1,1 0 1,0 0 0,0 0-1,-3 2 1,43-20 162,104-55-32,-42 28-139,-93 41 35,0 1 1,0 0-1,1 1 0,-1-1 1,9 0-1,-13 2-15,0 0 0,0 0 1,0 0-1,-1 1 0,1-1 1,0 0-1,0 1 0,-1-1 1,1 1-1,0-1 0,-1 1 1,1 0-1,-1 0 0,1 0 1,-1 0-1,1 0 0,-1 0 1,1 0-1,-1 0 0,0 0 1,0 1-1,0-1 0,0 0 1,2 3-1,0 3 33,1 0-1,-1 0 1,-1 0 0,1 1 0,-1-1-1,0 1 1,-1 0 0,0 0 0,0-1-1,-1 11 1,-1 7 60,-8 46-1,4-41 69,5-30-137,0 1 0,0-1 0,0 0 1,0 0-1,0 0 0,0 0 0,0 1 0,0-1 1,0 0-1,0 0 0,0 0 0,0 1 0,0-1 1,0 0-1,0 0 0,0 0 0,0 0 0,0 1 1,0-1-1,0 0 0,0 0 0,0 0 0,0 1 0,0-1 1,0 0-1,0 0 0,0 0 0,0 0 0,1 1 1,-1-1-1,0 0 0,0 0 0,0 0 0,0 0 1,1 0-1,5-5 292,14-22-169,-10 12-72,116-141 188,-117 145-318,0 2 0,1-1 1,0 2-1,1-1 0,0 1 0,18-9 1,-29 16 55,1 1 0,0-1 0,-1 1 0,1-1 0,0 1 1,0 0-1,0-1 0,0 1 0,-1 0 0,1 0 0,0-1 0,0 1 0,0 0 1,0 0-1,0 0 0,0 0 0,0 0 0,-1 0 0,1 0 0,0 1 0,0-1 1,0 0-1,0 0 0,0 1 0,-1-1 0,1 1 0,0-1 0,0 0 0,-1 1 1,1-1-1,0 1 0,0 0 0,-1-1 0,1 1 0,-1 0 0,1-1 0,-1 1 1,1 0-1,-1 0 0,1-1 0,-1 1 0,1 0 0,-1 1 0,2 4 6,-1-1-1,0 1 1,0 0 0,-1 0-1,0 8 1,0-12-11,-1 24-5,0-17 84,1 1 1,0-1-1,0 1 1,1-1-1,4 16 0,-5-24-59,0-1-1,0 1 1,0-1-1,0 1 1,0 0-1,0-1 1,0 1-1,1-1 0,-1 1 1,0-1-1,0 1 1,1-1-1,-1 1 1,0-1-1,1 1 0,-1-1 1,1 0-1,-1 1 1,0-1-1,1 0 1,-1 1-1,1-1 0,-1 0 1,1 1-1,-1-1 1,1 0-1,-1 0 1,1 0-1,0 1 1,-1-1-1,1 0 0,-1 0 1,1 0-1,-1 0 1,1 0-1,0 0 1,0 0-1,1-1 39,1 0-1,-1-1 1,0 1 0,0 0-1,0-1 1,0 1 0,2-3-1,3-2 2,6-5-47,14-16 0,-19 18-3,0 1-1,1 0 0,0 1 1,15-10-1,-23 16-7,0 0 0,0 1 1,0-1-1,0 0 0,0 1 0,0 0 0,0-1 0,0 1 0,0-1 1,0 1-1,0 0 0,0 0 0,1 0 0,-1 0 0,0 0 0,0 0 1,0 0-1,0 0 0,0 0 0,1 0 0,-1 1 0,0-1 0,0 0 1,0 1-1,0-1 0,0 1 0,0-1 0,0 1 0,0 0 0,0-1 1,0 1-1,0 0 0,-1 0 0,1-1 0,0 1 0,0 0 1,-1 0-1,1 0 0,0 0 0,-1 0 0,1 0 0,-1 0 0,0 0 1,1 2-1,2 6-25,-1 0 0,0 0 0,0 0 1,0 14-1,-1-13 12,0 0 17,0-1 5,0 1 0,0-1 0,1 0 0,5 15 0,-3-12-35,-3-9 64,0 0 0,0 0 0,0 0 1,0 0-1,0 0 0,1 0 1,1 2-1,-2-4-18,-1-1 0,1 1 0,0-1 0,-1 1 0,1-1 0,-1 0 0,1 1 0,0-1 0,0 0 0,-1 1 0,1-1 0,0 0 0,-1 0 0,1 0 0,0 0-1,0 0 1,0 0 0,-1 0 0,1 0 0,0 0 0,0 0 0,-1 0 0,1 0 0,0 0 0,-1-1 0,1 1 0,0 0 0,0-1 0,-1 1 0,1 0 0,-1-1 0,1 1 0,0-1 0,0 0 0,5-3 54,0-1-1,-1 0 1,0 0 0,1-1 0,-2 1-1,8-11 1,21-39-110,5 0-317,-36 56 118,0 6 123,1 9 41,-2 20-5,-5 60 0,-12 38 53,12-102 62,-4 32-89,-7 45 510,13-94 167,6-25-78,1-7-415,48-119 20,-40 101-166,41-105-5,-38 103 78,37-59 0,-43 81-116,11-20-9,50-59 0,-64 86 10,1 0 1,0 0-1,0 1 0,0 0 1,1 1-1,0 0 1,0 0-1,0 1 0,1 0 1,0 0-1,0 1 1,15-4-1,-24 8 57,-1 0-1,1 0 1,0-1 0,0 1 0,0 0-1,0 0 1,0 0 0,0 0-1,0 0 1,0 0 0,-1 0-1,1 0 1,0 1 0,0-1-1,0 0 1,0 0 0,0 1 0,0-1-1,-1 0 1,1 1 0,0-1-1,0 1 1,-1-1 0,1 1-1,0 0 1,0-1 0,-1 1-1,1 0 1,-1-1 0,1 1 0,-1 0-1,1 0 1,-1 0 0,1-1-1,-1 1 1,0 0 0,1 0-1,-1 0 1,0 0 0,0 0-1,0 0 1,0 1 0,1 4 4,-1 1 0,0 0 0,-1-1 0,-2 13 0,2-12-25,-5 32 31,-19 62 0,21-88 68,-1-1 1,0 1 0,-1-1-1,0 0 1,-1 0 0,0-1-1,-1 0 1,-14 16-1,21-25-47,-1-1 0,1 1 0,-1-1 0,0 0 0,1 0 0,-1 1-1,0-1 1,1-1 0,-1 1 0,0 0 0,0 0 0,0-1-1,0 1 1,-2 0 0,2-1-22,1 0 0,0 0 0,-1 0 0,1-1 0,-1 1 0,1 0-1,0 0 1,-1-1 0,1 1 0,0-1 0,-1 1 0,1-1 0,0 0 0,0 0 0,0 1 0,-2-2-1,1 0-61,0-1 0,0 1 0,0 0 0,0-1-1,1 1 1,-1-1 0,1 0 0,-1 0 0,1 1 0,0-1-1,0 0 1,0 0 0,0 0 0,1 0 0,-1 0-1,1 0 1,0-3 0,0 0-21,0 1 1,1 0-1,-1 0 0,1 0 0,0 0 0,3-6 1,-4 9 49,1 1 0,-1-1 0,1 1 0,0-1 0,0 1 0,0-1 1,0 1-1,0 0 0,0-1 0,0 1 0,0 0 0,0 0 0,0 0 0,1 0 0,-1 0 1,0 0-1,1 0 0,-1 1 0,1-1 0,-1 0 0,1 1 0,-1-1 0,3 0 0,4 1 5,0 0 0,-1 0 0,1 1 0,0 0 0,0 0 0,0 1 0,-1 0 0,1 0 0,-1 1 0,14 7 0,-6-4 63,24 7 0,-34-12-35,1 0 0,-1 0-1,1 0 1,-1-1 0,1 0-1,-1 0 1,1 0 0,8-2-1,-8 0 27,0 0 0,-1 0 0,1-1 0,-1 0 0,1 1 0,-1-2 1,0 1-1,0-1 0,0 0 0,-1 0 0,5-4 0,6-9 142,20-28 1,-31 39-156,177-270 599,13-118-515,-119 230-188,-11 10-609,-59 145 612,-4 7 36,0 1 1,0-1-1,0 0 1,0 1 0,-1-1-1,1 0 1,-1 0 0,1 0-1,-1 0 1,1-2-1,-1 3 45,0 1 0,0 0 0,0 0 0,0 0 0,0 0 0,0 0 0,0 0-1,0 0 1,0 0 0,0 0 0,0 0 0,0 0 0,0 0 0,0 0-1,0 0 1,0 0 0,0-1 0,0 1 0,0 0 0,0 0 0,0 0 0,0 0-1,0 0 1,0 0 0,0 0 0,-1 0 0,1 0 0,0 0 0,0 0-1,0 0 1,0 0 0,0 0 0,0 0 0,0 0 0,0 0 0,0 0 0,0 0-1,0 0 1,0 0 0,0 0 0,0 0 0,0 0 0,0 0 0,-1 0 0,1 0-1,0 0 1,0 0 0,0 0 0,0 0 0,0 0 0,0 0 0,0 0-1,0 0 1,0 0 0,0 0 0,0 0 0,0 0 0,0 0 0,-6 4-116,-5 9 36,10-12 71,-20 23 2,2 1-1,0 1 1,2 1 0,1 1 0,1 0 0,-12 32-1,-46 148-82,55-147 258,-16 97-1,32-142-112,1 0 0,0 0 0,1 0 0,1 0 0,1 1 0,0-1 0,1 0 0,0-1 0,1 1 1,1-1-1,1 1 0,0-2 0,1 1 0,1-1 0,0 0 0,1 0 0,16 19 0,-22-28-17,1-1 0,0 0 1,1 0-1,-1 0 0,1-1 0,-1 0 0,1 0 0,0 0 0,0 0 1,1-1-1,-1 1 0,0-1 0,1-1 0,0 1 0,-1-1 0,1 0 1,0 0-1,-1-1 0,1 1 0,0-2 0,0 1 0,-1 0 0,1-1 0,0 0 1,5-2-1,2 0 8,-1-1 0,0-1 0,-1 0 0,1 0-1,-1-1 1,0-1 0,-1 0 0,1 0 0,-1-1 0,11-11 0,-10 8-47,5-5 148,24-30 0,-37 42-150,0-1 0,0 1 0,0-1-1,0 0 1,-1 0 0,0 0-1,0 0 1,-1 0 0,1-1 0,-1 1-1,0 0 1,0-8 0,-1 12-7,0 1 1,0 0 0,0-1 0,0 1-1,0 0 1,0-1 0,0 1 0,0-1-1,0 1 1,0 0 0,0-1 0,0 1-1,0 0 1,0-1 0,0 1 0,-1 0-1,1-1 1,0 1 0,0 0 0,-1-1-1,1 1 1,0 0 0,0 0 0,-1-1-1,1 1 1,0 0 0,0 0-1,-1 0 1,0-1 0,-10 3-245,-8 13 7,11-8 229,2 1-1,-1 0 1,1 0 0,-7 13-1,11-18 21,0 1 0,1 0 0,0 0-1,-1 0 1,2 0 0,-1 0 0,0 0-1,1 0 1,0 0 0,-1 0 0,2 0-1,-1 0 1,0 0 0,2 5 0,0 0 88,0 0 1,1-1-1,8 17 1,-9-21-51,0 0 0,0 0 1,1 0-1,-1-1 0,1 1 1,0-1-1,0 0 0,0 1 1,1-1-1,3 2 0,-5-4-13,0 1-1,0-1 0,0 0 0,0 0 0,0-1 0,1 1 0,-1 0 0,0-1 1,0 1-1,1-1 0,-1 0 0,0 0 0,1 0 0,-1 0 0,0 0 0,1 0 1,-1-1-1,0 1 0,0-1 0,1 1 0,-1-1 0,0 0 0,0 0 1,0 0-1,3-2 0,7-5-9,-11 7-19,1 0 0,-1 0 0,0 0 0,1 0 0,-1 0 0,0 0-1,0 0 1,1 0 0,-1-1 0,0 1 0,0 0 0,1-3 0,-2 3-10,3-6-83,-3 7 102,0 0 1,0 0-1,0 0 1,1 0-1,-1 0 1,0 0-1,0 0 1,0 0-1,0 0 1,0 0-1,0 0 1,0 0-1,0 0 1,0 0-1,0 0 0,0 0 1,0 0-1,0 0 1,0 0-1,0 0 1,0 0-1,0 0 1,0 0-1,0 0 1,1 0-1,-1 0 1,0 0-1,0 0 1,0 0-1,0 0 0,0 0 1,0 0-1,0 0 1,0 0-1,0 0 1,0 0-1,0 0 1,0 0-1,0 0 1,0 0-1,0 0 1,0 0-1,0 1 35,2-1-210,0-1 187,0 1-1,0 0 1,0-1-1,0 1 1,0-1-1,0 1 1,0-1-1,0 0 0,0 0 1,0 0-1,-1 0 1,1 0-1,0 0 1,-1-1-1,2-1 1,30-30 127,-17 15 1,127-115 300,-128 117-434,-1 0 0,-1-1 0,18-32 0,-26 43-8,24-47 35,34-78 0,-44 89-46,17-38-146,37-120-1,-60 160 135,-9 32-47,-1 0 0,0 0 1,-1-1-1,0 1 0,0-1 0,0-9 0,-2 18 58,0-1-1,0 1 0,0 0 0,0-1 1,0 1-1,0-1 0,0 1 1,0 0-1,0-1 0,0 1 0,0 0 1,0-1-1,0 1 0,-1 0 0,1-1 1,0 1-1,0 0 0,0-1 1,0 1-1,-1 0 0,1-1 0,0 1 1,0 0-1,0 0 0,-1-1 0,1 1 1,-1 0-1,-6 4-217,-9 16-80,-6 14 239,2 2-1,2 1 0,-20 53 0,-25 118 221,43-129-163,-10 99 1,28-168 50,2 1 0,-1 0 0,1 0-1,1 0 1,0 0 0,1 0 0,0-1 0,0 1-1,7 16 1,-6-20-5,0 0-1,1-1 0,-1 1 1,1-1-1,1 0 0,-1 0 1,1-1-1,0 1 0,0-1 0,1 0 1,-1-1-1,1 1 0,0-1 1,1 0-1,7 3 0,-8-4 1,0-1-1,0 0 1,0 0-1,0-1 1,0 0 0,0 0-1,0 0 1,1-1-1,-1 1 1,0-2-1,0 1 1,1-1-1,-1 0 1,0 0-1,0-1 1,0 1-1,0-1 1,0-1-1,0 1 1,-1-1-1,11-7 1,10-6 116,30-26 0,-47 34-149,0 0 0,-1-1-1,0 1 1,0-2 0,-1 1 0,8-15 0,-14 23-6,-1 1-1,1-1 1,0 0 0,-1 0 0,0 0 0,1 0-1,-1 0 1,0 0 0,1 0 0,-1 0 0,0 0-1,0 0 1,0 0 0,0 0 0,0 0 0,0 0-1,0 0 1,0-1 0,0 1 0,0 0 0,-1 0-1,1 0 1,0 0 0,-1 0 0,1 1 0,-1-1-1,1 0 1,-2-1 0,1 1-12,0 1 0,1-1 1,-1 1-1,0-1 0,0 1 0,0 0 0,0 0 1,0-1-1,0 1 0,0 0 0,0 0 0,0 0 0,0 0 1,0 0-1,0 0 0,0 1 0,0-1 0,0 0 0,0 0 1,0 1-1,1-1 0,-1 0 0,0 1 0,0-1 1,0 1-1,0-1 0,1 1 0,-1-1 0,-1 2 0,-1 1 32,0-1-1,0 1 1,0-1-1,1 1 1,-1 0-1,1 0 1,0 0 0,0 0-1,0 1 1,0-1-1,0 0 1,1 1-1,0-1 1,-1 1-1,1 0 1,1-1-1,-1 1 1,0 0-1,1-1 1,0 1-1,0 0 1,0 0-1,0 0 1,1-1-1,-1 1 1,1 0-1,0-1 1,3 8-1,-1-3 50,1-1 0,0 1 0,0-1 0,0 1 0,1-1 0,1-1 0,-1 1 0,1-1 0,0 0 0,0 0 0,1 0-1,7 4 1,-2-3 2,-1-1-1,1 0 1,0-1-1,1 0 1,24 6-1,-14-7 20,0 0 0,35 1 0,-41-5-416,-1 0-1,0-1 1,1-1 0,-1-1 0,0 0 0,0-1 0,21-8 0,-25 7-1004,0 0-1,-1-2 1,0 1 0,0-1 0,19-16 0,-7 5-1084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44.6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96 8128,'-18'-5'3680,"26"5"-3168,7-3 1024,2-2-928,37-6 608,13 2-704,28-6-225,-6 7-159,-2-9 32,-11 11-96,-9-8-96,-8 11 0,-10 3-4127,-8 8 2271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48.0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1453 4736,'-2'4'601,"2"-4"-528,0 1-1,0-1 1,0 1 0,-1-1-1,1 1 1,0-1 0,0 0-1,-1 1 1,1-1 0,0 1 0,-1-1-1,1 0 1,0 1 0,-1-1-1,1 0 1,0 1 0,-1-1-1,1 0 1,-1 1 0,1-1 0,-1 0-1,1 0 1,-1 0 0,1 1-1,-1-1 1,1 0 0,-1 0-1,0 0 1,19-33 4647,-3 9-4075,160-244 1713,-150 231-2044,7-14-91,-4-1 0,-1-2-1,35-101 1,-58 142-187,-4 10-92,1 0 0,0 0 0,0 1 0,0-1 1,0 0-1,0 1 0,1-1 0,-1 1 0,4-5 0,-5 7 46,1 0 0,-1-1-1,0 1 1,0 0 0,1 0-1,-1 0 1,0 0 0,0 0-1,1 0 1,-1 0 0,0 0-1,0 0 1,1 0 0,-1 1 0,0-1-1,0 0 1,1 0 0,-1 0-1,0 0 1,0 0 0,1 0-1,-1 0 1,0 1 0,0-1-1,0 0 1,1 0 0,-1 0-1,0 1 1,0-1 0,0 0 0,0 0-1,0 0 1,1 1 0,-1-1-1,5 9-65,2 11 1,0 1 1,-1 0-1,5 38 0,-6-27 171,-2 0 1,0 44-1,-3-62-33,-1 0-1,-1 0 1,0 0-1,0 0 1,-2 0-1,0-1 1,-10 24 0,13-34-13,0-1 1,0 0 0,0 1-1,-1-1 1,1 0 0,-1 0 0,1 0-1,-1 0 1,0 0 0,0 0-1,0-1 1,0 1 0,0 0 0,0-1-1,0 0 1,-1 1 0,-4 1 0,5-3 2,-1 0 0,0 0 0,1 0 1,-1 0-1,1 0 0,-1-1 0,0 1 1,1-1-1,-1 1 0,1-1 1,-1 0-1,1 0 0,0 0 0,-1 0 1,1-1-1,0 1 0,-4-4 0,1 2-80,1 0-1,0 0 1,0-1-1,0 1 0,0-1 1,0 0-1,1-1 0,0 1 1,-1 0-1,-2-8 0,5 11 11,1 1-1,0-1 1,0 1-1,0-1 1,1 0 0,-1 1-1,0-1 1,0 1-1,0-1 1,0 1-1,0-1 1,1 1-1,-1-1 1,0 1-1,0-1 1,1 1-1,-1-1 1,0 1-1,1 0 1,-1-1-1,0 1 1,1 0-1,-1-1 1,1 1-1,-1 0 1,1-1-1,-1 1 1,0 0-1,1-1 1,-1 1-1,1 0 1,0 0-1,-1 0 1,1 0-1,20-6-173,-20 6 178,129-13-200,307-52 298,-413 61-53,4 1-101,29-2 0,-57 5 68,0 0-1,0 0 1,1 0 0,-1 0-1,0 0 1,1 0 0,-1 0 0,0 0-1,0 0 1,1 0 0,-1 0 0,0 0-1,1 0 1,-1 1 0,0-1-1,0 0 1,1 0 0,-1 0 0,0 0-1,0 0 1,1 1 0,-1-1-1,0 0 1,0 0 0,1 0 0,-1 1-1,0-1 1,0 0 0,0 0 0,1 1-1,-5 7-49,-14 9-7,-16 5 117,21-14-62,0 1-1,1 0 1,0 1 0,-12 12-1,22-20 23,1 0-1,-1 0 1,1 0 0,0 0-1,0 0 1,0 1-1,0-1 1,0 0 0,0 1-1,0-1 1,1 1 0,-1-1-1,1 0 1,0 6-1,0-7 0,0 1 0,0-1 0,0 0 1,0 1-1,1-1 0,-1 0 0,1 1 0,-1-1 0,1 0 0,-1 0 0,1 1 0,0-1 0,0 0 0,0 0 0,-1 0 0,1 0 0,0 0 0,0 0 0,0 0 0,1 0 0,-1 0 0,0-1 0,0 1 0,0 0 0,1-1 0,-1 1 0,2 0 0,2 0 50,0 0-1,1 0 1,-1-1 0,0 0-1,1 0 1,-1 0 0,0-1 0,0 1-1,1-1 1,-1 0 0,0-1-1,0 1 1,0-1 0,9-5-1,3-2 55,-1 0 0,28-21 0,-41 28-121,1-1-1,-1 1 0,0-1 0,0 0 0,0 0 0,-1 0 0,1-1 1,-1 1-1,0-1 0,0 1 0,0-1 0,0 0 0,0 1 1,-1-1-1,0 0 0,1 0 0,-2 0 0,1 0 0,0 0 0,-1-1 1,0 1-1,0 0 0,0 0 0,0 0 0,-1 0 0,1 0 0,-1 0 1,0 0-1,-1 0 0,1 0 0,0 0 0,-1 0 0,0 0 0,0 1 1,-4-6-1,4 7-35,-1-1 1,0 0 0,1 1-1,-1 0 1,0 0 0,0 0-1,0 0 1,-1 0 0,1 0 0,0 1-1,-1 0 1,-5-2 0,7 2 11,-1 1 0,1-1 0,0 1 0,-1-1 0,1 1 1,-1 0-1,1 0 0,-1 0 0,1 1 0,0-1 0,-1 0 1,1 1-1,-1 0 0,1-1 0,0 1 0,0 0 0,-1 0 1,-3 3-1,7-1-38,6 0 39,12 2-34,-18-5 40,6 1 20,-1 0 0,1 0 0,0-1 0,-1-1 0,1 1 0,-1-1 0,1 0 0,10-3 0,4-2 77,26-12-1,57-34 143,-91 45-195,35-21 63,-1-3 1,-2-1-1,47-43 0,-33 19-89,80-95-1,-120 128 20,-1-1 1,0-1-1,-2-1 0,-1 0 1,21-52-1,10-88 75,-41 148-139,-2 1-1,0 0 1,-1-1-1,0 0 1,-2 1 0,-1-23-1,1 39 27,0 0 1,0 0-1,-1 0 0,1 1 0,0-1 1,0 0-1,-1 0 0,1 0 0,0 0 1,-1 0-1,1 1 0,-1-1 0,-1-1 1,2 1 5,0 1-1,0 0 1,-1 0 0,1 0 0,0-1-1,-1 1 1,1 0 0,0 0 0,-1 0 0,1 0-1,0 0 1,-1 0 0,1 0 0,-1 0 0,1 0-1,0 0 1,-1 0 0,1 0 0,0 0 0,-1 0-1,1 0 1,0 0 0,-1 0 0,1 1-1,-2-1-3,1 1-1,-1 0 0,1 0 0,0 0 0,0 0 1,-1 1-1,1-1 0,0 0 0,0 0 0,0 1 1,0-1-1,1 1 0,-2 1 0,-7 20-82,1 1 0,-8 34 0,-4 16-24,14-55 126,-12 34-67,-15 77-1,-9 158 179,36-205 36,5 127-1,9-131 15,-6-68-37,1 0 0,-1-1 0,2 1 1,-1-1-1,7 13 0,-9-22-104,-1 0 0,1 0 1,-1 0-1,1 0 0,-1-1 0,1 1 1,0 0-1,-1 0 0,1-1 0,0 1 1,0 0-1,0-1 0,-1 1 1,1-1-1,0 1 0,0-1 0,0 0 1,0 1-1,0-1 0,0 0 0,0 1 1,1-1-1,0 0 11,0 0-1,0 0 1,0-1 0,0 1-1,0-1 1,0 1 0,0-1 0,0 0-1,0 1 1,3-3 0,3-2 14,-1 0 1,0 0 0,0-1 0,9-10 0,97-107-66,-113 122 1,0 1 0,0 0 0,1-1 0,-1 1 0,0 0 1,0 0-1,1 0 0,-1-1 0,0 1 0,0 0 0,1 0 0,-1 0 0,0-1 0,0 1 0,1 0 0,-1 0 0,0 0 0,1 0 0,-1 0 1,0 0-1,1 0 0,-1 0 0,0 0 0,1 0 0,-1 0 0,0 0 0,1 0 0,-1 0 0,0 0 0,1 0 0,3 9-290,-5 17 44,-4 5 351,2-13-139,-2 24-1,5-36 60,0 0-1,1 0 0,-1 0 0,1 0 1,0 0-1,1 0 0,-1 0 0,3 6 0,-3-11 14,0 0 0,-1 0 0,1 1-1,0-1 1,0 0 0,0 0 0,-1 0-1,1 0 1,1 0 0,-1 0 0,0 0-1,0 0 1,0 0 0,0 0 0,1-1-1,-1 1 1,0-1 0,1 1 0,-1-1-1,0 1 1,1-1 0,-1 0-1,1 1 1,-1-1 0,1 0 0,-1 0-1,0 0 1,1 0 0,-1 0 0,1-1-1,-1 1 1,1 0 0,-1-1 0,2 0-1,6-2 49,0 0-1,0-1 1,0 0-1,8-6 0,-10 6-60,71-42 84,-43 24-152,1 2 0,57-24 0,-72 38-262,-21 7 295,0 0 1,0 0-1,0 0 1,1-1 0,-1 1-1,0 0 1,0 0-1,0 0 1,0-1-1,0 1 1,0 0-1,-1 0 1,1 0-1,0-1 1,0 1 0,-1 1-1,0 1-34,-5 27-18,4-20 77,0-1 1,1 0-1,0 0 1,0 1-1,1 12 0,0-18 51,1-1-1,-1 1 0,1 0 0,0 0 0,0-1 0,3 6 0,-4-8-39,1 0 0,-1 0 0,1 0 0,-1 0 0,1 0 0,0 0-1,0-1 1,-1 1 0,1 0 0,0 0 0,0-1 0,0 1 0,0 0 0,0-1 0,0 1 0,0-1-1,0 0 1,0 1 0,0-1 0,0 0 0,0 1 0,0-1 0,1 0 0,-1 0 0,0 0 0,0 0-1,2 0 1,5-2 11,-1 1 0,0-1-1,1-1 1,-1 0-1,0 1 1,0-2-1,0 1 1,-1-1 0,9-6-1,55-49 140,-56 46-143,16-16 22,-1-1-1,-1-2 0,-1-1 1,28-47-1,34-56 34,48-80 6,-110 169-57,-3 0 1,31-88-1,17-110-571,-71 238 510,1 4 6,-1-1 0,0 1-1,0-1 1,-1 0 0,1 1 0,-1-1 0,0-6 0,-2 10-244,-2 6 123,-3 10 0,7-14 136,-81 162-210,-2 7 184,55-90 23,3 2-1,4 0 1,-16 141 0,35-205 140,0 33 0,2-48-77,0 0-1,0-1 1,0 1-1,1 0 0,0 0 1,-1-1-1,2 1 1,-1-1-1,0 1 1,1-1-1,-1 1 0,1-1 1,0 0-1,0 0 1,4 5-1,-3-6-8,-1 0 0,1 0 0,0-1-1,0 1 1,0-1 0,0 0 0,0 0 0,0 0-1,0 0 1,1 0 0,-1 0 0,0-1 0,0 0-1,1 0 1,-1 0 0,0 0 0,1 0 0,-1-1 0,0 1-1,0-1 1,0 0 0,6-2 0,3-2 19,1 0 1,-1-1 0,22-14-1,6-11-75,-31 24-90,1-1 0,-1 1 0,22-11 1,-30 18 98,0-1 0,0 1 0,0-1 0,0 1 1,0 0-1,0-1 0,0 1 0,0 0 0,0 0 0,0 0 1,1 0-1,-1 0 0,0 0 0,0 0 0,0 0 0,0 0 0,0 0 1,0 1-1,0-1 0,1 0 0,-1 1 0,1 0 0,-1 0 0,0 0-1,0 0 0,0 0 1,0 0-1,0 1 0,0-1 1,0 0-1,0 1 0,0-1 1,0 1-1,-1-1 0,1 1 1,0 2-1,1 6-13,0-1 0,-1 1 1,-1 0-1,1 11 0,-1-19 29,0 73-1,-1-74 8,1 1 0,0 0 0,0 0 0,0 0 0,1-1 0,-1 1 0,0 0 0,1 0 0,-1-1 0,1 1 0,0 0 0,-1-1 0,1 1 0,0 0 0,0-1 0,0 1 0,0-1 0,0 0 0,1 1 0,-1-1 0,0 0 0,0 0 0,1 0 0,-1 1 0,3 0 0,-2-2 18,1 1-1,-1 0 1,1 0 0,0-1 0,-1 0-1,1 1 1,0-1 0,0 0 0,-1-1-1,1 1 1,0 0 0,-1-1 0,1 1-1,-1-1 1,1 0 0,2-1 0,22-10-53,44-26 1,-31 15 47,46-25 165,-85 47-206,-1 1 0,1-1 0,0 1 0,0-1 0,-1 1 0,1 0-1,0-1 1,0 1 0,0 0 0,-1 0 0,1-1 0,0 1 0,2 0 0,-3 0 12,0 1 1,0-1-1,0 0 1,0 0 0,1 0-1,-1 1 1,0-1-1,0 0 1,0 0 0,0 1-1,0-1 1,0 0 0,0 0-1,0 1 1,0-1-1,0 0 1,0 0 0,0 1-1,0-1 1,0 0-1,0 0 1,0 1 0,0-1-1,0 0 1,-1 0 0,1 0-1,0 1 1,0-1-1,0 0 1,0 0 0,0 0-1,0 1 1,-1-1 0,1 0-1,0 0 1,0 0-1,0 0 1,-1 1 0,1-1-1,0 0 1,-1 0-1,-13 17-25,-17 22-152,29-35 192,-1-1 1,1 1 0,0 0 0,0 0-1,1 0 1,-1 0 0,1 0-1,-2 7 1,3-10-2,0 0 0,0 1 0,0-1 0,0 0 1,0 1-1,1-1 0,-1 0 0,0 1 0,1-1 0,-1 0 0,1 0 0,-1 1 0,1-1 1,0 0-1,-1 0 0,1 0 0,0 0 0,0 0 0,0 0 0,0 0 0,0 0 0,0 0 0,0 0 1,0 0-1,0-1 0,0 1 0,0 0 0,0-1 0,1 1 0,-1-1 0,0 0 0,0 1 0,3-1 1,2 2 79,1-1 0,-1 0 0,0-1 1,1 0-1,11-1 0,-1-1-5,0-2 0,0 0 0,0-1 0,-1-1 0,24-11 0,-35 15-58,-1 0 0,0-1 1,1 1-1,-1-1 0,4-3 1,-7 5-26,1-1 1,-1 1 0,0 0 0,0 0-1,0-1 1,0 1 0,0-1 0,0 1-1,0-1 1,-1 1 0,1-1 0,0 0-1,-1 1 1,1-1 0,-1 0 0,0 1-1,1-4 1,-1 4-4,0 0 0,-1 0 1,1-1-1,0 1 0,0 0 0,-1 0 0,1 0 0,0 0 1,-1 0-1,1 0 0,-1 1 0,1-1 0,-1 0 1,0 0-1,1 0 0,-1 0 0,0 1 0,0-1 0,1 0 1,-3-1-1,0 1 4,1-1-1,-1 1 1,0-1 0,0 1 0,0 0 0,-6-1 0,-2 0-66,-1 0 0,-20 1 1,-32 3-25,60-2 95,0 0 0,0 1 1,0-1-1,0 1 0,0 0 0,0 0 0,1 1 0,-5 1 0,7-1-3,6-1-2,9-1 12,62-9 38,197-20-183,-252 27 158,-7 1-52,-1 1-1,1-1 1,-1 2 0,19 2-1,-31-2 25,1-1 0,-1 1-1,0-1 1,1 1 0,-1-1-1,0 1 1,0 0 0,1-1-1,-1 1 1,0 0 0,0 0-1,0 0 1,0 0 0,0 0-1,0 0 1,0 0 0,0 0-1,-1 1 1,1-1 0,0 0-1,-1 0 1,1 1 0,-1-1-1,1 1 1,-1-1 0,0 0-1,1 3 1,-1-1 4,1 0 1,-1 1-1,0-1 1,-1 0-1,1 1 0,-1-1 1,1 0-1,-1 0 0,0 1 1,-2 5-1,-7 24 352,58-65 107,-39 24-507,0 0 1,1 1 0,-1 1-1,2-1 1,-1 1 0,0 1-1,15-5 1,-23 9 27,0 1 0,1 0 0,-1-1-1,0 1 1,1 0 0,-1 1 0,1-1 0,-1 0 0,0 1 0,1-1-1,-1 1 1,0 0 0,0 0 0,1 0 0,2 2 0,4 2 57,-1 1 0,12 9 0,-4-2 19,1 0-138,19 18-1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48.43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7 5632,'-30'-6'2560,"30"9"-2208,3-3 0,7 3-256,4-3-32,4 5-32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48.8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60 7872,'-27'-15'3584,"41"10"-3104,-1 2 576,5 3-672,32-9 256,8 4-352,42-6 160,3 7-224,10-1-128,-15 5-64,-3-3 320,-14 6-192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52.5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33 293 3072,'-4'-34'1646,"4"19"2249,8 55-2375,-3 68-479,-12 145 1,4-185-565,4-3-110,0-45 64,0-1 0,-2 0 0,-3 29 0,1-41 266,1-8-247,-2-11-109,3 8-363,-3-8 117,1 1 1,0-1-1,1 0 0,-2-18 0,2 13 53,1 5-125,1 0 0,0 1-1,1-1 1,4-21 0,-1 6-73,9-120-65,8-55 11,-14 148 54,-4 21-101,12-50 1,2 9-165,-17 65-298,2 15 522,2 3 84,0-1-1,0 1 1,-1-1 0,0 1 0,-1 0 0,3 16-1,4 11-42,31 155 228,0-5 202,-31-152-238,2-1-1,1 0 1,24 44 0,-31-67-82,0 0 0,1-1 0,0 0 1,0 0-1,1-1 0,11 12 0,-10-12 38,-7-7-40,0 1 0,1-1 0,-1 1 1,0-1-1,1 0 0,-1 0 0,0 0 0,1 0 1,0 0-1,-1 0 0,1 0 0,-1 0 0,1 0 1,3 0-1,-4-8 758,3 0-656,0 1 0,0-1-1,-1 0 1,1 0 0,2-11 0,0 2-95,52-165 447,-44 132-512,123-360-342,-92 285-84,-43 118-1004,-4 12-363,-1 2-434,1 1 0,-4 17 0,10-10 814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53.2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10 2912,'-13'4'8362,"7"-4"-6436,16-5 978,13-1-2971,-17 5 72,0 0 1,1 1-1,-1 0 0,0 0 1,0 1-1,12 2 1,-16-3-18,-1 1 0,1-1 0,-1 1 1,1 0-1,-1 0 0,1 0 1,-1 0-1,1 0 0,-1 0 0,0 0 1,1 0-1,-1 0 0,0 1 1,0-1-1,0 0 0,0 1 0,0-1 1,0 1-1,0-1 0,-1 1 1,1 0-1,-1-1 0,1 1 0,-1-1 1,1 1-1,-1 0 0,0 0 1,0-1-1,0 1 0,0 2 1,0 19 123,-2 0 1,0 0 0,-1-1 0,-1 1 0,-13 37 0,0-13 502,-3 0 0,-30 54 0,50-101-555,0 1 0,0-1 0,1 0 1,-1 1-1,0-1 0,1 0 0,-1 1 0,1-1 0,-1 0 0,0 0 0,1 1 1,-1-1-1,1 0 0,-1 0 0,1 0 0,-1 0 0,1 0 0,-1 1 0,0-1 0,1 0 1,0 0-1,5-1 82,0 0 1,-1-1-1,1 1 1,0-1-1,-1 0 1,0 0-1,10-6 1,2-1-51,8-2-238,-7 2-47,31-10-1,-41 17-1052,-1 1 0,0-1 0,1 1 0,11 0 0,-2 3-1196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31.1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120 117 1728,'0'0'71,"-1"0"-1,1 0 1,0 0 0,0-1 0,-1 1-1,1 0 1,0 0 0,0-1 0,-1 1 0,1 0-1,0 0 1,0-1 0,0 1 0,0 0-1,0-1 1,-1 1 0,1 0 0,0-1-1,0 1 1,0 0 0,0-1 0,0 1-1,0 0 1,0 0 0,0-1 0,0 1-1,0 0 1,0-1 0,0 1 0,0 0-1,1-1 1,-1 1 0,0 0 0,0-1-1,0 1 1,0 0 0,0 0 0,1-1-1,-1 1 1,0 0 0,0 0 0,0-1-1,1 1 1,-1 0 0,0 0 0,1-1 0,-1 1-1,0 0 1,0 0 0,1 0 0,-1 0-1,3-2 901,-4 1-735,0 0-1,1 0 1,-1 0-1,0 0 1,0 0-1,0 0 1,0 0-1,0 1 1,0-1-1,0 0 1,0 1-1,0-1 1,-1 1-1,1 0 1,0-1-1,0 1 1,0 0-1,-1-1 1,1 1-1,0 0 1,0 0-1,-1 0 1,1 0-1,0 0 0,-2 1 1,-1 1-160,0 0 0,0 0 1,0 0-1,0 1 0,0 0 0,0-1 1,1 2-1,0-1 0,-1 0 0,-3 7 0,0-2 95,1 1-1,0 1 1,-7 14-1,10-17-60,0 0-1,1 0 1,0 0-1,0 0 1,0 0 0,0 13-1,1-17-61,1 0 0,0 0 0,1 0 0,-1 0 0,1 1 1,-1-1-1,1-1 0,0 1 0,0 0 0,0 0 0,0 0 0,0 0 0,1-1 0,-1 1 0,1-1 0,0 1 0,0-1 0,4 4 0,-4-3 30,0-1 0,0 0-1,0-1 1,0 1 0,1 0 0,-1-1 0,1 1-1,-1-1 1,1 0 0,0 0 0,0 0 0,-1 0 0,1 0-1,0-1 1,0 1 0,0-1 0,0 0 0,0 1 0,-1-1-1,1-1 1,0 1 0,0 0 0,0-1 0,0 0-1,0 1 1,3-3 0,9-5 116,-1-1 0,0-1 1,-1 0-1,15-14 0,-18 14-210,0-2-1,14-18 1,-1 0-351,-19 27-250,-6 13-366,1-6 927,0-1 0,1 0 0,-1 1 0,0-1 0,1 1 0,0-1 0,0 5 0,0-5 100,1-1 1,0 1-1,-1 0 0,1-1 1,0 1-1,0-1 1,0 1-1,1-1 0,-1 1 1,1-1-1,-1 0 1,1 0-1,0 1 0,0-1 1,0-1-1,0 1 1,0 0-1,0 0 0,0-1 1,1 1-1,-1-1 1,1 0-1,-1 0 0,1 0 1,-1 0-1,1 0 1,0 0-1,-1-1 0,1 1 1,0-1-1,0 0 1,-1 0-1,1 0 0,0 0 1,0 0-1,-1-1 1,1 1-1,0-1 0,-1 0 1,1 1-1,0-1 1,3-2-1,2-3 23,1 0 0,-1 0 0,-1-1 0,1 0 0,-1 0 0,10-14 0,-7 9-197,17-15-1,-22 22 65,-4 4 26,-1 1 0,1-1 1,0 0-1,-1 1 0,1-1 0,-1 1 1,1-1-1,0 1 0,-1-1 0,1 1 1,0-1-1,0 1 0,-1 0 0,1-1 1,0 1-1,0 0 0,0-1 1,-1 1-1,1 0 0,0 0 0,0 0 1,0 0-1,0 0 0,0 0 0,-1 0 1,1 0-1,0 0 0,0 1 0,0-1 1,0 0-1,-1 0 0,1 1 1,0-1-1,0 1 0,-1-1 0,1 0 1,0 1-1,0 0 0,6 2 50,1 0 0,-1 0-1,0-1 1,1 0 0,-1 0 0,1-1-1,0 0 1,9 0 0,1-1 190,0-1 0,26-3 0,-31 2-49,-1-1 0,0 0 1,0 0-1,0-1 0,19-10 0,-27 12-120,0 0 0,-1 0-1,1-1 1,-1 1 0,1-1-1,-1 1 1,0-1 0,0 0 0,0 0-1,-1-1 1,1 1 0,-1-1-1,1 1 1,-1-1 0,-1 0 0,1 0-1,0 1 1,-1-1 0,0-1-1,2-4 1,-3 5-77,0 1 0,0 0 0,0-1 0,0 1 0,0 0 0,0 0 0,-1-1 0,0 1 0,1 0 0,-1 0 0,-1 0 0,-1-5 0,2 7 15,0 0-1,1 0 1,-1 0-1,0 0 0,0 0 1,0 0-1,0 1 1,0-1-1,0 0 1,0 1-1,0-1 1,0 0-1,0 1 1,0 0-1,0-1 1,0 1-1,-1 0 0,1-1 1,0 1-1,0 0 1,0 0-1,-1 0 1,1 0-1,0 0 1,0 0-1,0 0 1,-1 1-1,1-1 1,0 0-1,0 1 0,0-1 1,0 1-1,0-1 1,0 1-1,-2 1 1,-3 1-21,1 0 1,-1 0 0,1 1 0,0 0-1,1 0 1,-1 1 0,0-1-1,1 1 1,0 0 0,0 0-1,1 1 1,0-1 0,-1 1-1,2 0 1,-1-1 0,-3 12-1,5-13 70,0 0 1,0 0-1,1 0 0,-1 1 0,1-1 0,0 0 0,0 0 0,0 0 0,0 0 0,1 0 0,0 0 0,0 0 1,0 0-1,0 0 0,1 0 0,-1 0 0,1 0 0,0-1 0,0 1 0,0-1 0,1 0 0,-1 1 0,1-1 1,0 0-1,0 0 0,3 2 0,5 3 101,-1 0 0,1-1 0,0 0 0,17 7 0,-23-12-40,-1 0-1,1-1 1,0 0 0,0 0 0,0 0-1,0 0 1,0-1 0,0 0-1,0 0 1,0 0 0,0-1 0,0 1-1,0-1 1,8-3 0,-5 1 4,0-1-1,-1 0 1,1 0 0,-1 0 0,0-1 0,12-10 0,34-39-66,-46 46-17,-1-1 0,0 0-1,7-14 1,5-8-180,-10 14 37,-8 15 90,1 1-1,-1-1 1,1 0-1,0 0 1,0 0-1,0 1 1,0-1-1,0 0 1,2-2-1,-2 4 42,-1 0-1,1 0 1,-1 0-1,0 0 1,1 0-1,-1 0 0,1 0 1,-1 0-1,0 0 1,1 0-1,-1 1 1,1-1-1,-1 0 0,0 0 1,1 0-1,-1 1 1,0-1-1,1 0 0,-1 0 1,0 1-1,1-1 1,-1 0-1,0 0 1,0 1-1,1-1 0,-1 0 1,0 1-1,0-1 1,0 0-1,1 1 1,-1-1-1,0 1 0,0 0 1,7 15-142,-4-6 159,-1 1 0,0 0 0,0 18 1,1 1 21,-2-6-15,-1-22 10,0 1 0,0 0 0,0 0 0,0-1 0,1 1 0,-1 0 0,1 0 1,-1-1-1,1 1 0,0 0 0,0-1 0,3 5 0,1 0 20,-1 0 28,0-1 0,0 0 0,1-1 0,8 9 0,-10-12-42,-1-1 0,1 1 1,-1-1-1,1 1 0,0-1 0,-1 0 1,1 0-1,0 0 0,0 0 0,0 0 1,0-1-1,0 0 0,0 1 0,4-1 1,6-1 103,-1 0 1,0 0 0,1-1-1,-1-1 1,18-6-1,56-27 61,-67 27-147,-10 5-30,1-1 0,-1-1 0,0 0-1,-1 0 1,1 0 0,8-10 0,-13 12-29,-1 1 1,0-1 0,0 0 0,0 0 0,0 0-1,-1 0 1,1 0 0,-1 0 0,0-1-1,0 1 1,-1-1 0,0 1 0,1-1 0,-2 0-1,2-8 1,-2 12-9,0 0 1,0 1-1,0-1 1,0 0-1,0 0 0,-1 0 1,1 0-1,0 0 0,0 0 1,-1 0-1,1 1 1,0-1-1,-1 0 0,1 0 1,-1 0-1,1 1 0,-1-1 1,0 0-1,1 0 1,-1 1-1,0-1 0,1 1 1,-1-1-1,0 1 1,0-1-1,0 1 0,1-1 1,-1 1-1,0 0 0,0-1 1,0 1-1,0 0 1,0 0-1,0-1 0,1 1 1,-1 0-1,0 0 0,0 0 1,-2 1-1,-2-1-32,-1 1-1,1 0 0,0 0 1,0 0-1,-7 3 0,6-2 79,1 0-1,-1 1 0,1-1 0,0 1 0,0 0 0,1 0 1,-1 1-1,0 0 0,1-1 0,0 1 0,0 1 0,0-1 0,1 1 1,-1-1-1,1 1 0,-3 5 0,6-8 6,-1-1 1,1 0-1,0 1 1,-1-1-1,1 1 1,0-1-1,0 1 0,0-1 1,0 0-1,0 1 1,0-1-1,0 1 1,1-1-1,-1 0 0,0 1 1,1-1-1,-1 0 1,1 1-1,0-1 0,-1 0 1,1 1-1,0-1 1,0 0-1,0 0 1,-1 0-1,1 0 0,0 0 1,1 0-1,-1 0 1,0 0-1,0 0 0,0-1 1,2 2-1,5 3 137,1-1 0,0 1 0,15 4-1,-19-7-128,13 4 16,0-1 1,0 0 0,1-2-1,0 0 1,-1-1 0,1-1-1,0-1 1,0 0 0,0-2-1,0 0 1,22-5 0,28-15-2624,-4-5-4702,-37 15 4274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12.0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51 280 3552,'-7'-11'385,"5"8"-249,0-1 0,-1 0 0,1 1 1,-1-1-1,0 1 0,0 0 0,0 0 0,-5-4 1,6 6-46,1 0 0,0-1 1,0 1-1,-1-1 0,1 1 1,0-1-1,0 1 1,0-1-1,1 0 0,-1 0 1,0 1-1,1-1 1,-1 0-1,1 0 0,0 0 1,-1 0-1,1 0 1,0 0-1,0-3 0,1-4 804,0 0 0,4-17-1,-3 16-611,0 1-112,1 1 0,-1-1 1,2 1-1,-1-1 0,1 1 0,0 0 0,1 1 0,-1-1 1,2 1-1,-1 0 0,1 0 0,12-11 0,-14 14-155,0 1-1,0 0 1,1 0-1,-1 1 1,1-1-1,-1 1 1,1 0-1,0 0 1,0 0-1,-1 1 1,1 0-1,1 0 1,-1 0-1,0 1 1,0-1-1,0 1 1,0 1-1,0-1 1,0 1-1,0-1 1,0 1-1,0 1 1,8 2-1,0 1 26,-1 1-1,0 1 1,-1-1-1,1 2 1,-2-1-1,1 2 1,-1-1 0,0 2-1,-1-1 1,0 1-1,0 0 1,-1 1-1,0 0 1,8 19-1,-14-26-11,0 1-1,0-1 0,-1 1 0,1-1 1,-1 1-1,-1 0 0,1 0 1,-1 0-1,1-1 0,-1 1 0,-1 0 1,1 0-1,-1 0 0,0-1 1,0 1-1,0 0 0,-4 8 0,2-6-3,-1 1 0,-1-1 0,1 0 0,-1 0 0,-1 0-1,1-1 1,-1 1 0,0-1 0,-9 6 0,-142 100 910,99-72-894,56-39-76,1 0 1,-1 1-1,0-1 1,1 1-1,-1-1 1,1 1-1,0 0 1,-1-1-1,1 1 1,0 0-1,0 0 1,0 0-1,0 0 1,0 0-1,1 0 0,-2 4 1,2-3 5,0 1 0,-1 0 1,2-1-1,-1 1 0,0 0 0,1 0 0,-1-1 1,1 1-1,1 3 0,9 26 380,0-1 0,2-1 0,2 0 0,0-1 0,24 32 1,36 49 101,-58-91-356,-11-13-56,-1 0 1,1 1-1,-1-1 0,5 11 1,-10-17-5,0-10-2490,1 4 1447,-1 0 0,1-1 0,0 1 1,1-5-1,3-9-1170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55.3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57 122 4064,'-4'-7'2269,"4"7"-2228,0 0 0,0 0 1,-1 0-1,1 0 0,0-1 0,0 1 1,0 0-1,0 0 0,0 0 1,0 0-1,0 0 0,0 0 1,0-1-1,-1 1 0,1 0 1,0 0-1,0 0 0,0 0 1,0 0-1,0 0 0,0 0 0,-1 0 1,1 0-1,0 0 0,0 0 1,0 0-1,0 0 0,0 0 1,-1 0-1,1 0 0,0 0 1,0 0-1,0 0 0,0 0 0,0 0 1,-1 0-1,-20-5 4647,20 4-4432,-1 1 0,0-1 0,0 1 0,0 0 0,0-1 0,0 1 0,0 0 0,1 0 0,-1 1 0,0-1 0,0 0 0,-2 1 0,40 2 1429,48-14-1314,100-25-1,22-5-183,-72 21 117,-132 20-172,4-1-565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55.80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94 4160,'-7'8'10115,"6"-7"-9609,2-1-409,-1 1 1,0-1 0,0 0-1,0 1 1,0-1-1,1 0 1,-1 0 0,0 1-1,0-1 1,0 0-1,1 0 1,-1 1-1,0-1 1,0 0 0,1 0-1,-1 0 1,0 0-1,1 1 1,-1-1 0,0 0-1,1 0 1,-1 0-1,1 0 1,25 3 16,-5-5 268,0 0 0,-1-2 0,1-1 0,0 0 0,25-11 0,5-1-306,-32 12-289,132-36 846,-126 36-1417,0 1 0,0 1 1,1 1-1,27 2 0,-26 3-1370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58.2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83 362 3808,'-13'-63'5114,"13"63"-5055,0-1-1,0 1 0,-1-1 0,1 1 0,0-1 0,0 1 1,0-1-1,0 1 0,-1-1 0,1 1 0,0-1 0,-1 1 1,1 0-1,0-1 0,-1 1 0,1-1 0,0 1 0,-1-1 1,1 1-48,-1 0 0,1 0 0,0 0 0,0 0 0,-1 0 0,1 0 0,0 0 0,0 0 0,-1 1 0,1-1 0,0 0 0,0 0 1,-1 0-1,1 0 0,0 0 0,0 0 0,0 0 0,-1 0 0,1 1 0,0-1 0,0 0 0,0 0 0,-1 0 0,1 0 1,0 1-1,-1 1-23,-1 0 1,1 0-1,0 0 1,0 0-1,0 0 1,0 0-1,-1 4 1,-12 70 814,-9 118 1,14-92-374,7 40 1091,2-129 713,3-59-1839,10-57 1,-3 27-345,22-234-264,-19 143 111,-13 149 352,2-1-741,-2 19 486,1 0-1,-1 0 0,0 0 1,0 0-1,0 0 0,0 0 1,0 0-1,0 0 0,1 0 1,-1 0-1,0 0 1,0 0-1,0 0 0,0 0 1,0 0-1,0 0 0,1 0 1,-1 0-1,0 0 0,0 0 1,0 0-1,0 0 0,0 0 1,0 0-1,0 0 1,1 0-1,-1 0 0,0 0 1,0 1-1,0-1 0,0 0 1,0 0-1,0 0 0,0 0 1,0 0-1,0 0 0,0 0 1,0 1-1,1-1 1,-1 0-1,0 0 0,8 15 42,12 26-95,19 43 123,-2 5 83,51 87-1,-70-146-20,26 31 0,-13-19 113,-3-10-129,-21-25-63,0 0 0,7 12 0,-6-8 30,0-1-1,1 1 1,0-1 0,15 12 0,-12-2 504,-11-20-277,-1-6 309,8-25 131,-6 24-666,57-271 396,2 0-666,-58 267 208,42-123-64,-33 89-586,-12 68-5702,0-8 4731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58.6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10 3488,'0'0'185,"1"-1"-1,-1 0 1,0 1-1,1-1 1,-1 1 0,1-1-1,-1 0 1,0 1 0,1-1-1,-1 1 1,1 0 0,0-1-1,-1 1 1,1-1 0,-1 1-1,1 0 1,0-1 0,-1 1-1,1 0 1,0 0-1,-1-1 1,1 1 0,0 0-1,-1 0 1,1 0 0,0 0-1,-1 0 1,1 0 0,0 0-1,0 0 1,0 0-52,0 0 0,-1 0 0,1 0 0,0 0 1,-1 0-1,1 0 0,0 0 0,-1 0 0,1 0 0,0 1 0,-1-1 0,1 0 1,0 0-1,-1 0 0,1 1 0,-1-1 0,1 0 0,0 1 0,-1-1 0,1 1 1,-1-1-1,1 1 0,-1-1 0,1 1 0,-1-1 0,0 1 0,1-1 0,-1 1 1,0-1-1,1 1 0,-1 0 0,0-1 0,1 2 0,-1 236 3483,0-237-3344,1-9-1621,4 1-450,1 1 0,0-1 0,0 1 0,0 0 0,14-10-1,1 4-962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8:59.0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2 5632,'-5'-1'2426,"5"1"-2371,-3 7 709,1 12-36,5 19 806,-3-31-1257,0-1 1,0 1 0,1 0-1,0 0 1,1 0 0,2 9-1,-2-11-68,1 0-1,-1 0 0,1 0 0,0 0 1,1-1-1,-1 0 0,5 5 1,-7-7-132,1-1 1,-1 0 0,0 0-1,0 0 1,1 0 0,-1 0 0,0 0-1,1 0 1,-1 0 0,1 0-1,-1-1 1,1 1 0,-1-1 0,1 1-1,0-1 1,-1 1 0,1-1-1,0 0 1,-1 0 0,1 0-1,0 0 1,-1 0 0,1 0 0,0-1-1,-1 1 1,1 0 0,-1-1-1,3 0 1,2-4 34,0 1-1,0-1 1,-1 0 0,1 0-1,-1 0 1,-1-1 0,1 0-1,-1 0 1,0 0 0,0 0-1,-1-1 1,0 0 0,0 1-1,0-1 1,2-10 0,-5 15-112,0-1 1,0 1-1,0 0 0,0-1 1,0 1-1,0 0 1,0-1-1,-1 1 1,1 0-1,-1-1 1,0 1-1,0 0 0,0 0 1,0 0-1,0 0 1,0-1-1,0 2 1,-1-1-1,1 0 0,-1 0 1,1 0-1,-1 1 1,0-1-1,0 1 1,0-1-1,0 1 0,0 0 1,0-1-1,0 1 1,0 0-1,0 1 1,0-1-1,-1 0 0,1 1 1,0-1-1,-4 0 1,3 1-216,-1-1 0,0 1 0,0 0 0,1 0 0,-1 0 0,0 0 0,0 1 0,1-1 0,-1 1 0,0 0 0,1 0 0,-1 0 0,1 1 0,-1-1 1,1 1-1,-1 0 0,1 0 0,0 0 0,0 1 0,0-1 0,0 0 0,-2 4 0,3-3-372,1-1 1,0 1-1,0-1 0,-1 1 1,2 0-1,-1-1 0,-1 6 1,1 6-1286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00.88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235 172 3648,'-15'-20'5274,"12"16"-4746,-9-4 2048,12 8-2556,0 0-1,0 1 1,0-1-1,0 0 1,0 0-1,0 0 1,0 0-1,0 0 1,0 0-1,0 0 1,0 0-1,0 0 1,0 1-1,0-1 1,0 0-1,0 0 1,0 0 0,-1 0-1,1 0 1,0 0-1,0 0 1,0 0-1,0 0 1,0 0-1,0 0 1,0 0-1,0 1 1,0-1-1,0 0 1,0 0-1,-1 0 1,1 0-1,0 0 1,0 0-1,0 0 1,0 0-1,0 0 1,0 0-1,0 0 1,-1 0-1,0-1 74,0 0 0,0 0 0,-1 0-1,1 0 1,0 0 0,-1 0 0,1 1-1,-1-1 1,1 0 0,-3 0 0,-5-2-90,-1 3-205,11 0 159,-6 0 22,-1 1 164,8-2-94,-3 1-51,1 0 1,0 0 0,0 0-1,0 0 1,0 0 0,0 0-1,0 0 1,0 0 0,0 0 0,0 0-1,-1 0 1,1 0 0,0 0-1,0 0 1,0 0 0,0 0-1,0 0 1,0 0 0,0 0 0,0 0-1,0 0 1,-1 0 0,1 0-1,0 0 1,0 0 0,0 0-1,0 0 1,0-1 0,0 1 0,0 0-1,0 0 1,0 0 0,0 0-1,0 0 1,0 0 0,-1 0-1,1 0 1,0 0 0,0 0-1,0-1 1,0 1 0,0 0 0,0 0-1,0 0 1,0 0 0,0 0-1,0 0 1,0 0 0,0 0-1,0 0 1,0-1 0,0 1 0,0 0-1,0 0 1,0 0 0,0 0-1,0 0 1,0 0 0,1 0-1,-1 0 1,0 0 0,0-1 0,0 1-1,0 0 1,0 0 0,-5 1 7,5-1-4,1 0 0,-1 0 0,0-1 0,0 1 0,0 0 0,1 0 0,-1 0 0,0 0 0,0-1 0,0 1 0,0 0 0,1 0 0,-1-1 0,0 1 1,0 0-1,0 0 0,0 0 0,0-1 0,0 1 0,0 0 0,0-1 0,0 1 0,1 0 0,-1 0 0,0-1 0,0 1 0,-1 0 0,1-1 0,0 2 35,0 1-16,0-1 102,-9-3-203,9 2 78,-1 0 0,1 0 0,0 0 0,0 0 0,0 0-1,0 0 1,0 0 0,0 0 0,0 0 0,0 0 0,0-1 0,0 1 0,0 0 0,0 0 0,0 0 0,0 0 0,0 0 0,-1 0 0,1 0 0,0 0 0,0 0 0,0 0 0,0-1 0,0 1 0,0 0 0,0 0-1,0 0 1,0 0 0,0 0 0,0 0 0,0 0 0,0 0 0,0 0 0,0-1 0,0 1 0,1 0 0,-1 0 0,0 0 0,0 0 0,0 0 0,0 0 0,0 0 0,0 0 0,0 0 0,0 0 0,0 0 0,0 0-1,0-1 1,0 1 0,0 0 0,0 0 0,1 0 0,-1 0 0,0 0 0,0 0 0,0 0 0,0 0 0,0 0 0,0 0 0,9-26 999,41-54-159,-44 69-730,-11 15-341,-14 19-64,0 5 339,0 2-1,-15 35 0,-23 67 649,37-85-480,-10 25 52,29-70-341,0-1 1,0 1 0,1-1 0,-1 1-1,1-1 1,-1 1 0,1-1 0,0 1 0,0 0-1,0-1 1,0 1 0,0 0 0,0-1-1,0 1 1,0-1 0,1 1 0,-1 0 0,0-1-1,1 1 1,1 2 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01.2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73 6048,'-15'-24'1952,"14"23"-1768,0-1-1,0 1 1,0-1 0,0 0 0,0 0 0,1 0 0,-1 1 0,1-1-1,-1 0 1,1 0 0,-1 0 0,1 0 0,0 0 0,0 0 0,0 0-1,0 0 1,1 0 0,-1 0 0,0 0 0,2-2 0,-2 1 184,0 3-347,0 0 1,1 0-1,-1-1 1,0 1-1,0 0 1,0-1-1,0 1 1,0 0-1,1 0 1,-1-1-1,0 1 1,0 0-1,1 0 1,-1 0-1,0-1 1,0 1-1,1 0 0,-1 0 1,0 0-1,0 0 1,1 0-1,-1-1 1,0 1-1,1 0 1,-1 0-1,0 0 1,0 0-1,1 0 1,-1 0-1,0 0 1,1 0-1,-1 0 1,0 0-1,1 0 0,-1 0 1,0 0-1,0 1 1,1-1-1,-1 0 1,0 0-1,1 0 1,-1 0-1,16 9 172,-10-5-66,207 111 1787,-187-102-1673,-1 1 0,-1 1 0,0 2 0,-1 0 0,-1 2 0,21 22 0,-27-23-18,0 1 0,-1 1 0,-1 0 0,-1 1 1,-1 0-1,-1 1 0,12 31 0,-13-24 70,9 37 0,-16-54-182,-2-1-1,1 1 1,-1 0 0,-1 0-1,0 0 1,-2 13-1,2-24-113,0 1 0,-1-1 0,1 1 0,-1-1 0,1 0 0,-1 1 0,0-1 0,0 0-1,1 0 1,-1 1 0,0-1 0,0 0 0,0 0 0,0 0 0,-2 1 0,-8 3-3884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01.6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19 5568,'6'-14'1786,"-6"14"-1763,1 0 1,-1 0-1,0-1 0,0 1 0,0 0 0,0 0 0,0 0 0,0 0 0,0-1 0,0 1 0,0 0 0,1 0 0,-1 0 0,0 0 0,0 0 0,0 0 0,0-1 0,0 1 0,1 0 1,-1 0-1,0 0 0,0 0 0,0 0 0,0 0 0,1 0 0,-1 0 0,0 0 0,0 0 0,0 0 0,1 0 0,1-1 167,1 1 0,-1 0 0,0-1 0,1 1 0,-1 0 0,0 0 0,1 1 0,-1-1 0,1 0 0,-1 1 0,0-1 0,0 1 0,1 0 0,-1 0 0,0 0 0,0 0 0,0 0 0,0 1 0,0-1 0,0 0 0,0 1 0,0-1 1,-1 1-1,1 0 0,0 0 0,1 2 0,-1 2 43,0-1 1,1 1 0,-2 0-1,1 0 1,-1 0-1,0 0 1,0 0 0,0 0-1,-1 0 1,0 9 0,-2 7 535,-7 31 0,8-49-686,-31 136 1107,31-132-1212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03.01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92 2976,'7'3'7634,"21"-1"-4452,32-2-1982,61 5-640,41-1 245,-9-13-297,52-2-195,108-3-174,-20 18 2,-161 0-26,-99-3-25,146-1 369,262-13 10,-102 2-283,-79 0-169,-235 11-37,332-14 99,81-6 1057,-333 15-965,40-1-860,-134 9-3215,-39 8-8106,-11-22 9541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05.09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271 9 2912,'9'-2'722,"-5"0"-347,0 1 0,0 0 0,0 0 0,0 0 0,1 1 0,-1-1 0,6 1 0,-7 1 84,4 2 1385,-10 2-782,-5 4-789,-27 41 488,1 1 0,4 2 1,-30 67-1,-12 19-22,22-47-465,43-79-128,1 0 0,0 1 1,1-1-1,-6 27 0,11-40-160,0 1 1,-1-1-1,1 0 1,0 1-1,0-1 1,0 1-1,0-1 1,0 0-1,0 1 1,0-1-1,0 1 1,0-1-1,0 0 1,0 1-1,0-1 1,0 1-1,0-1 1,0 1-1,0-1 1,1 0-1,-1 1 0,0-1 1,0 0-1,0 1 1,1-1-1,-1 0 1,0 1-1,1-1 1,-1 0-1,0 1 1,0-1-1,1 0 1,-1 0-1,1 1 1,-1-1-1,0 0 1,1 0-1,-1 0 1,0 1-1,1-1 1,-1 0-1,1 0 1,-1 0-1,0 0 1,1 0-1,-1 0 1,1 0-1,-1 0 1,1 0-1,-1 0 0,0 0 1,1 0-1,-1 0 1,1-1-1,-1 1 1,0 0-1,1 0 1,7-4-792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12.8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5 112 2976,'6'8'7996,"25"28"-6680,26 16 6,-54-50-1280,-1 0-1,0-1 1,1 1 0,-1 0-1,1-1 1,-1 1-1,1-1 1,0 0-1,-1 0 1,1 0 0,0 0-1,0 0 1,0-1-1,5 1 1,-5 0 15,-1-1 0,0 0 0,1 0 0,-1-1 0,0 1 0,1 0 0,-1-1 1,0 1-1,0-1 0,1 0 0,-1 0 0,0 0 0,0 0 0,0 0 0,0 0 0,0 0 0,0-1 0,0 1 0,1-3 1,-1 1-27,0 1 0,0-1 0,-1 0 0,0 0 0,1 0 0,-1 0 0,0 0 0,-1-1 0,1 1 0,0 0 0,-1 0 0,0-1 0,0 1 0,0 0 1,0 0-1,-1-4 0,-1-8-10,0 1 1,-6-17 0,7 28-23,-3-9-94,0 1 0,-1 0 0,-1 0 0,-11-19 0,16 29 71,1 0 0,-1 0 0,0 0 1,0 0-1,0 0 0,1 0 0,-1 0 1,0 0-1,0 0 0,-1 0 0,1 0 0,0 1 1,0-1-1,0 0 0,0 1 0,-1-1 0,1 1 1,0 0-1,-1-1 0,-1 1 0,1 0-17,0 0 0,1 0 0,-1 1-1,0-1 1,0 0 0,0 1 0,1 0 0,-1-1 0,0 1-1,1 0 1,-1 0 0,0 0 0,-1 1 0,-4 4 48,1 0 1,0 0 0,0 0 0,0 1 0,-6 10 0,4-4 150,0 1 1,1 0 0,0 1-1,1-1 1,1 1 0,0 1-1,1-1 1,1 0 0,0 1-1,1 0 1,0 22 0,3-28-38,0-1 0,1 1 1,0-1-1,1 0 1,0 0-1,0 0 1,1 0-1,0 0 0,1-1 1,0 0-1,0 1 1,8 7-1,-10-12-73,0-1 0,0 0 0,0 0 0,1 0 0,-1 0 0,1-1 0,0 1 0,0-1 0,0 0 0,0 0 0,0 0 0,1-1 0,-1 0 0,0 1 0,1-1 0,-1-1 0,1 1 0,-1-1 0,1 0 0,5 0-1,10-2-292,-1 0-1,1-1 0,26-8 1,-19 4-964,52-9-2704,38-9-2430,-63 6 2717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05.48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48 5152,'-5'-35'2730,"5"35"-2625,1-1-1,-1 0 0,1 1 0,0-1 0,0 1 0,-1-1 0,1 1 0,0-1 0,0 1 1,-1-1-1,1 1 0,0 0 0,0-1 0,0 1 0,1 0 0,16-5 593,-16 5-658,0 0 0,0 0 0,0 0 0,0 0-1,0 0 1,-1 0 0,1 1 0,0-1 0,0 1 0,0-1 0,0 1 0,-1 0 0,1-1 0,0 1-1,-1 0 1,1 0 0,1 2 0,4 2 140,-1 1-1,9 10 1,-8-8-60,30 34 317,-1 3 1,-3 1-1,-1 1 1,-2 2-1,-3 1 1,27 69 0,1 29 464,31 73 219,-83-213-1206,6 12 865,-9-19-810,0-1 1,1 0-1,-1 1 0,0-1 1,0 0-1,0 1 0,0-1 1,1 0-1,-1 1 1,0-1-1,0 0 0,0 1 1,1-1-1,-1 0 1,0 0-1,1 1 0,-1-1 1,0 0-1,1 0 0,-1 0 1,0 1-1,1-1 1,-1 0-1,0 0 0,1 0 1,-1 0-1,0 0 0,1 0 1,-1 0-1,1 0 1,-1 0-1,0 0 0,1 0 1,0 0-1,2-1-811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06.0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22 4480,'-2'-5'6672,"14"1"-4225,-12 4-2526,16-4 275,-10 2-49,1 0-1,0 0 1,-1 1 0,1 0-1,12 0 1,-17 1-128,-1 0 1,1 1-1,0-1 1,0 1-1,0-1 1,-1 1-1,1-1 1,0 1-1,-1 0 1,1 0 0,0 0-1,-1 0 1,1 0-1,-1 0 1,0 0-1,1 1 1,-1-1-1,0 1 1,0-1-1,1 1 1,-1-1-1,0 1 1,-1-1-1,1 1 1,1 3 0,-1-3-6,0 1 1,-1-1-1,1 1 1,-1-1 0,1 1-1,-1-1 1,0 1 0,0-1-1,0 1 1,0 0 0,0-1-1,-1 1 1,1-1 0,-1 1-1,0-1 1,0 0-1,-1 4 1,-3 2 105,1 0 0,-2 0 0,-8 10-1,-2 4 72,15-21-165,1-1 0,-1 0-1,1 1 1,-1-1 0,1 1 0,0-1 0,-1 1 0,1-1 0,0 1 0,-1-1 0,1 1-1,0-1 1,0 1 0,0-1 0,0 1 0,-1-1 0,1 1 0,0-1 0,0 1-1,0 0 1,0-1 0,0 1 0,0-1 0,0 1 0,0-1 0,1 1 0,-1 0 0,0-1-1,0 2 1,2-2 40,-1 1-1,0-1 0,0 0 1,1 1-1,-1-1 0,0 0 1,0 0-1,1 0 0,-1 1 0,3-2 1,10 2-132,-1 1-107,27 2 790,-11-6-2959,-12 1 918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06.42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73 6 5472,'-5'-1'496,"0"0"0,0-1 0,0 2 0,0-1 0,0 0 0,0 1 0,0 0 0,0 0 0,0 1 0,0-1 0,-7 3 0,12-3-456,0 0 0,-1 0 0,1 0 0,0 0 0,0 0 1,-1 0-1,1 0 0,0 0 0,0 0 0,0 0 0,-1 0 1,1 1-1,0-1 0,0 0 0,0 0 0,-1 0 0,1 0 1,0 0-1,0 1 0,0-1 0,0 0 0,-1 0 0,1 0 1,0 1-1,0-1 0,0 0 0,0 0 0,0 0 0,0 1 1,0-1-1,0 0 0,0 0 0,0 1 0,0-1 0,0 0 1,0 0-1,0 1 0,8 5 927,16 1 6,-1-4-334,40 7-238,78 0-1,-112-10-666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07.19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247 16 1728,'1'-1'262,"0"-1"1,0 0-1,13-9 6012,-41 38-5185,2 1 1,0 1-1,-20 32 0,41-55-1028,-29 45 197,-28 57-1,47-79-190,8-19-22,1 0 0,1 0 0,0 0 0,0 1-1,-3 14 1,7-12-370,4-5 64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07.6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 46 3712,'-19'-24'1221,"18"23"-1181,1 0 0,-1 0 0,0 0 0,0 0 0,0 0 0,0 0 0,1 0 0,-1 1 0,-1-1 0,1 0 0,0 0-1,0 1 1,0-1 0,0 1 0,0-1 0,-3 0 0,0 0 140,3 1-114,-11-6 1931,14 7-1125,13 7-693,52 35 1364,94 78 1,-71-50-967,-67-53-296,0 2-1,-1 1 1,-1 0 0,-1 2-1,32 46 1,-39-48-19,-1 0 0,-1 0 0,-1 1 1,-1 1-1,-1 0 0,0 0 0,6 42 0,-12-55-162,-1 1-1,0 0 0,-1 0 0,0 1 0,0-1 0,-1 0 0,-1-1 0,0 1 0,0 0 1,-1 0-1,-5 12 0,7-22-108,1 0 0,0-1 0,0 1 0,-1-1 0,1 1 0,0-1 0,-1 1 0,1 0 0,0-1 0,-1 1 0,1-1 0,-1 0 0,1 1 0,-1-1 0,1 1 0,-1-1 0,1 0 0,-1 1 0,1-1 0,-1 0 0,0 1 0,1-1 0,-1 0 0,1 0 0,-1 0 0,0 0 0,1 0 0,-1 1 0,0-1 0,1 0 0,-1 0 0,0-1 1,1 1-1,-1 0 0,1 0 0,-1 0 0,0 0 0,1 0 0,-1-1 0,1 1 0,-1 0 0,0-1 0,0 1 0,0-1-269,0 0 1,0 0 0,-1 0 0,1-1-1,0 1 1,0 0 0,0 0-1,0-1 1,0 1 0,1 0-1,-1-1 1,0 1 0,1-1 0,-1 1-1,0-3 1,0-13-1936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08.02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36 4896,'0'-1'278,"-1"0"1,1-1-1,0 1 1,-1 0-1,1-1 1,0 1-1,0-1 1,0 1-1,0 0 1,0-1-1,0 1 1,0 0-1,1-1 1,-1 1 0,0 0-1,1-1 1,-1 1-1,1 0 1,0 0-1,-1-1 1,1 1-1,0 0 1,0 0-1,0 0 1,-1 0-1,3-2 1,0 3 859,-2 5-491,-1 7-112,-5 23 130,2-1 1,1 46-1,2-75-592,-3 23 456,0-6-4759,6-16 1814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10.2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45 267 4160,'-2'-1'366,"1"0"-126,1 0 0,-1 1 0,0-1-1,0 1 1,-10 0 4709,22 8-4507,18 8-166,-15-11-60,1-1 1,0 0-1,0-1 1,1 0 0,-1-2-1,0 0 1,1 0-1,25-3 1,-29 0-116,0 0 0,-1 0 0,1-1 0,-1-1 0,0 0 1,0 0-1,0-1 0,0-1 0,-1 1 0,0-2 0,18-14 0,-24 18-66,0-1 0,-1 0 0,1-1 0,-1 1 0,0 0 0,0-1 0,0 0 0,-1 0 0,0 0-1,0 0 1,0 0 0,0 0 0,-1 0 0,0-1 0,0 1 0,0 0 0,-1-1 0,0 1 0,0-1 0,0 1 0,-1 0-1,1-1 1,-1 1 0,-1 0 0,-3-10 0,3 8-66,0 1-1,-1 0 1,0 0-1,-1 1 0,1-1 1,-1 1-1,0-1 1,0 1-1,-1 0 1,0 1-1,1-1 1,-2 1-1,1 0 0,0 0 1,-1 0-1,0 1 1,0 0-1,0 0 1,0 1-1,-12-4 1,7 4-33,1 1 0,-1 0 0,0 0 0,1 1 0,-1 1 0,1 0 0,-1 0 0,1 1 1,-1 0-1,1 1 0,0 0 0,0 1 0,0 0 0,1 1 0,-1 0 0,1 0 0,0 1 1,-14 11-1,14-9 87,1 0 0,0 0 0,0 0 1,0 1-1,1 0 0,1 1 1,-1 0-1,2 0 0,-1 0 1,1 0-1,1 1 0,0 0 0,1 0 1,0 0-1,0 0 0,1 1 1,0 13-1,1-12 147,1 0 0,1 0 0,4 26 0,-4-33-68,1 0-1,0 1 1,1-1-1,-1 0 1,1 0 0,0 0-1,1 0 1,-1-1-1,8 9 1,-4-6 42,1 0 0,0-1 0,0 0 0,0 0 0,1-1 0,-1 0 0,2-1 0,-1 0 0,1 0 0,-1-1 0,18 5 0,0-1 325,0-2 0,45 4 0,-59-9-683,0-1 1,24-3 0,-27 1-891,0 0 0,0 0 0,0-1 1,13-6-1,9-9-3728,8-4 1563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11.5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 33 2720,'0'-4'9081,"-8"5"-8760,6 0-275,0-1 0,1 0 0,-1 1-1,0 0 1,0-1 0,0 1 0,0 0 0,1 0-1,-4 1 1,2 1 115,-5 3 431,-2-6-85,8 1-438,-2 0-64,7 0 577,11-2-54,95-21 482,-8 0-659,-83 20-254,0 0 0,0 1 0,30 2 0,-29-1-58,-8 0 5,-8 2 598,-9 2-908,1-1-1,-1 0 0,1 0 1,-1-1-1,0 1 0,0-1 1,-11 2-1,7-1-1696,0 0 177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12.0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270 48 3648,'3'-5'550,"1"1"1,0 0 0,0 0-1,0 0 1,0 0-1,1 1 1,-1-1-1,1 1 1,0 1-1,0-1 1,0 0-1,9-2 1,-34 15-270,0 0-1,0 2 1,1 0-1,1 1 1,0 1 0,1 1-1,0 0 1,1 1-1,1 1 1,0 0 0,2 1-1,-22 36 1,19-24-111,1 0-1,1 1 1,2 1 0,1 0 0,-10 47 0,20-74-273,-2 21 354,3-25-376,0 1-1,0-1 1,0 0 0,1 1-1,-1-1 1,0 0 0,1 0 0,-1 1-1,1-1 1,-1 0 0,1 0 0,0 0-1,-1 0 1,1 0 0,0 0-1,0 0 1,1 2 0,10 4-1144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12.4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28 4800,'-12'-14'1557,"11"14"-1496,1-1 1,0 1-1,-1 0 0,1-1 1,0 1-1,0-1 0,-1 1 1,1 0-1,0-1 0,0 1 1,-1-1-1,1 1 0,0-1 1,0 1-1,0-1 0,0 1 1,0-2-1,4-2 909,12 3-185,5 6-122,0 0 1,38 17-1,-27-10-381,21 7 54,-1 2 0,0 3 0,56 36 0,-96-52-206,0 1 0,-1 0 0,-1 0 0,0 1 0,0 0 0,-1 1 0,0 0 0,-1 1 0,0 0 0,-1 0 0,0 1 0,-1 0 0,0 0 0,-1 0 0,4 19 0,-2 1 322,-2 1 1,1 60 0,-14 69 551,6-144-251,1-16-669,2-12-1310,0 6 466,-1-1 1,1 0-1,0 0 0,0 0 1,1 1-1,1-5 1,9-5-1689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14.8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59 2400,'-5'-7'520,"4"5"-342,-1 0 0,1 0 0,0 0 0,-1 0 0,1 0 0,0 0-1,0 0 1,1 0 0,-1-1 0,0 1 0,1 0 0,-1-1 0,1 1 0,0-4 0,0 6-22,-1-1 0,1 0 0,0 0 0,0 0 0,0 1 0,-1-1 0,1 0 0,0 0 0,-1 1 0,1-1-1,-1 0 1,1 1 0,0-1 0,-1 0 0,0 1 0,1-1 0,-1 1 0,1-1 0,-1 1 0,0-1 0,0 1-116,1-1 0,0 1 0,0 0-1,-1 0 1,1 0 0,0 0 0,0 0 0,0 0 0,-1 0 0,1 0 0,0 0 0,0 0 0,-1 0 0,1 0-1,0 0 1,0 0 0,-1 0 0,1 0 0,0 0 0,0 0 0,0 0 0,-1 0 0,1 0 0,0 0-1,0 0 1,-1 1 0,1-1-8,0 1 0,-1-1 0,1 1 0,0-1 0,-1 1 0,1-1 0,0 1 0,0-1 0,0 1 0,0-1 0,-1 1 0,1-1 0,0 1 0,0-1 0,0 1 0,0 1 0,0-1-2,0 10 200,0 1 0,0-1 0,1 1 1,0-1-1,1 1 0,1-1 0,-1 0 0,7 15 0,7 8 394,-3 0 0,11 39 0,-23-58 103,-1-10-1515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13.3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79 26 4224,'0'0'155,"-1"-1"-1,0 0 1,0 1 0,1-1-1,-1 0 1,1 0 0,-1 0 0,1 1-1,-1-1 1,1 0 0,0 0-1,-1 0 1,1 0 0,0 0 0,0 0-1,-1-1 1,1-8 3823,-1 22-2604,0 0 0,-2 14 0,-17 57-823,6-31 168,-2 8-128,15-59-671,1 0 0,0-1 0,0 1 0,0 0 1,-1 0-1,1 0 0,-1 0 0,1-1 0,0 1 0,-1 0 0,1 0 0,-1-1 0,0 1 0,1 0 0,-1-1 0,0 1 0,1-1 0,-1 1 0,0-1 0,1 1 0,-1-1 0,0 1 0,0-1 0,-1 1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13.9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159 52 2976,'-1'-5'258,"1"3"5,0 0-1,0 0 1,0 0-1,0 0 1,0-1-1,0 1 0,1 0 1,-1 0-1,1 0 1,-1 0-1,1 0 1,0 0-1,0 0 0,0 0 1,0 0-1,1-1 1,7-8 2571,-8 24-1840,-1-13-977,0 1 8,1 19 289,-2 0 0,0 0 0,0 0 0,-2 0 1,-1-1-1,-7 26 0,7-34-223,-6 19 95,-23 47 1,30-72-161,-19 34 167,2 0 1,2 2 0,-16 50-1,30-77-93,1 0-1,1-1 1,0 1-1,1 0 1,0 28-1,2-33-3,1 0 0,-1 0 0,1 0 0,1 0 0,0 0 0,0 0 0,1-1 0,0 1 0,0-1 0,6 8 0,-7-11-29,1-1-1,-1 1 0,1-1 1,0 0-1,0-1 0,0 1 1,0-1-1,1 1 1,0-1-1,-1-1 0,1 1 1,0-1-1,0 0 1,0 0-1,1 0 0,-1 0 1,0-1-1,1 0 1,-1 0-1,1-1 0,-1 0 1,1 0-1,-1 0 0,1 0 1,7-2-1,9-3-366,1-1 0,-1-1 0,0-1 0,34-18 0,-27 13-1344,-7 6-84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14.3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56 4736,'-10'-4'709,"8"3"-504,0 1 0,0-1 0,0 0-1,0 1 1,0-1 0,0 1 0,0 0 0,0 0-1,-4 0 1,73 0 5349,115-1-1671,4-16-3534,-125 5-271,-25 5-1725,40-4 1,-56 11-2029,-2 3 1094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16.4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20 2816,'0'0'43,"0"0"0,0 0-1,0-1 1,0 1 0,0 0 0,0 0 0,0 0-1,0-1 1,0 1 0,0 0 0,0 0 0,0-1-1,0 1 1,0 0 0,0 0 0,0 0 0,0-1-1,0 1 1,0 0 0,0 0 0,0 0 0,0-1-1,0 1 1,0 0 0,0 0 0,1 0 0,-1 0 0,0-1-1,0 1 1,0 0 0,0 0 0,1 0 0,-1 0-1,0 0 1,0 0 0,0-1 0,1 1 0,12-7 904,8 2 7508,-18 53-7298,-5-19-919,-5 220 1439,5-107-995,0-48-20,2-66 654,0-19-1700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16.8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21 120 5216,'-21'-23'4487,"25"21"-3806,7-4 48,2 0 0,-1 1 0,15-4 0,-8 2-243,31-8-88,0 1-1,0 3 0,1 2 1,1 3-1,-1 1 0,1 3 0,70 6 1,-91-1-249,51 11 0,-79-13-135,1 0 0,-1 0 0,0 0-1,1 1 1,-1-1 0,5 4-1,-7-5-77,0 1-1,-1-1 1,1 1-1,0-1 1,-1 1-1,1-1 1,-1 1-1,1 0 1,-1-1-1,1 1 1,-1 0-1,1-1 1,-1 1-1,0 0 1,1 0-1,-1-1 1,0 1-1,0 0 1,1 0-1,-1 0 1,0-1-1,0 1 1,0 0-1,0 0 1,0 0-1,0 0 1,0-1-1,0 1 1,-1 0 0,1 0-1,0 1 1,-1-2-159,1 1 0,-1 0 1,1 0-1,-1-1 1,1 1-1,-1 0 0,1 0 1,-1-1-1,0 1 1,1-1-1,-1 1 1,0-1-1,1 1 0,-1-1 1,0 1-1,0-1 1,0 1-1,1-1 0,-1 0 1,0 0-1,0 1 1,0-1-1,0 0 1,0 0-1,0 0 0,0 0 1,1 0-1,-1 0 1,0 0-1,0 0 1,0 0-1,0-1 0,-1 1 1,-21-5-3602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18.01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813 376 1824,'0'3'4426,"0"-3"-4234,-1-1-1,0 1 0,1 0 1,-1-1-1,0 1 0,1-1 0,-1 1 1,0-1-1,1 1 0,-1-1 1,1 1-1,-1-1 0,1 1 0,-1-2 1,-3-7 206,0-1 0,1 1 0,1-1 0,-3-13 0,-4-16 150,-7-19-235,-10-30 171,21 75-503,-1 0-1,0 0 0,-1 0 1,-11-15-1,16 24 2,-1 1 0,0-1 0,0 1 1,0 0-1,-1 0 0,1 0 0,-1 1 0,1-1 0,-1 1 0,0 0 1,0 0-1,0 0 0,-5-1 0,3 1-37,0 1-1,0 0 1,0 0 0,0 1-1,0-1 1,0 1 0,0 1-1,-10 1 1,-2 2-63,1 1 0,0 0 0,1 1 0,-1 1 0,-27 17 0,16-7 207,1 1 0,0 1 0,2 1 0,0 2-1,-40 45 1,33-30 152,-4 4-64,2 2 1,-46 75 0,70-97-122,0 0 1,2 1 0,0 0 0,-8 39 0,10-27 10,2 0 0,-1 54 0,5-70 64,1 1 0,1 0 0,0-1 1,2 1-1,0-1 0,1 0 0,1 0 0,9 20 1,-10-28-9,1 0 0,0 0 0,0 0 1,1-1-1,0 0 0,0 0 0,1-1 1,0 0-1,1 0 0,0-1 0,0 0 0,1 0 1,0-1-1,15 7 0,2-3 118,1 0 0,0-2 0,0-1 0,35 5-1,120 2 919,-152-14-1147,52-5 0,-66 3-1227,-1-1 0,26-9 0,-15 3-2871,-4 2 1260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20.7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64 327 3552,'-4'-11'4316,"4"11"-4261,19 6 5356,-5-2-5812,-4-3 592,1-1 0,-1 1 0,1-2-1,0 0 1,-1 0 0,0-1 0,1 0 0,14-5 0,-6 0 1,0-1 0,-1 0-1,27-17 1,-32 17-133,-1 0 1,0-1-1,0 0 0,-1-1 0,0 0 1,10-14-1,-18 20-43,0 0-1,0 1 1,-1-1 0,0 0 0,0 0 0,0-1 0,0 1 0,-1 0-1,1-1 1,-1 1 0,0 0 0,-1-1 0,1 1 0,-1-1-1,0 0 1,0 1 0,0-1 0,-1 1 0,1-1 0,-1 1-1,0-1 1,0 1 0,-1-1 0,-2-5 0,1 5-38,-1 0 0,1 0 0,-1 1 0,0-1 0,0 1 1,0 0-1,0 0 0,-1 0 0,0 1 0,0-1 0,0 1 0,0 0 0,0 1 1,-1-1-1,1 1 0,-1 0 0,-7-1 0,3 0-41,1 1 1,0 1-1,-1 0 1,1 0-1,-1 0 0,1 1 1,-1 1-1,1 0 0,0 0 1,-13 3-1,10 1 69,0 0-1,0 0 0,0 1 1,1 0-1,0 1 0,0 0 1,1 1-1,0 1 0,0-1 1,1 1-1,0 1 0,1 0 1,0 0-1,0 1 0,1-1 1,1 2-1,-1-1 0,2 1 1,0 0-1,0 0 0,1 0 1,1 1-1,-3 17 0,5-19 148,0 0-1,1 0 0,0 0 1,1 1-1,0-1 1,5 17-1,-4-19-37,0-1-1,1 0 1,0 0 0,0 0-1,1-1 1,0 1 0,1-1-1,0 0 1,6 7-1,-6-9-24,0 0 0,0 0 0,1-1 0,0 0 0,-1 0 0,2-1 0,-1 1-1,0-1 1,1-1 0,-1 1 0,1-1 0,0 0 0,10 1 0,6 0 131,1-2 1,39-1-1,-21-1-96,74-3-1247,-84 1-2383,49-11-1,-40 3 904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21.4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42 106 3072,'-21'-7'1383,"1"6"6871,28 0-7504,1 0 0,-1 0 0,1-1 0,-1 0 0,13-4 0,47-23-211,-45 19-309,15-5-338,-23 10-132,-1 0 1,26-15-1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21.8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131 21 3552,'5'-2'764,"-1"0"0,1 0 0,0 0 1,-1 0-1,0-1 0,8-5 0,-44 47 1727,20-25-2060,0 0 1,0 1-1,1 1 1,1 0-1,1 0 1,-12 28-1,10-16-294,1 0 0,2 1 0,-8 44 0,13-51-1,1-1 1,1 0-1,1 1 1,5 35-1,-5-53-136,1 0 1,0 0-1,0 0 0,0 0 0,1 0 0,-1 0 0,1-1 1,4 7-1,-6-9-131,1 0 0,0 0 0,-1-1 1,1 1-1,0 0 0,0-1 0,-1 1 1,1 0-1,0-1 0,0 1 0,0-1 0,0 1 1,0-1-1,0 0 0,0 1 0,0-1 1,0 0-1,0 0 0,0 0 0,0 0 0,0 0 1,0 0-1,0 0 0,0 0 0,0 0 1,0 0-1,0 0 0,0-1 0,0 1 0,0 0 1,0-1-1,0 1 0,0-1 0,0 1 1,-1-1-1,2 0 0,12-8-1682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22.2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 8 4480,'-26'-3'1445,"19"-1"656,35 15-713,-3-2-706,254 115 3723,-254-112-4141,0 1 0,-1 1 0,-1 1-1,38 32 1,-46-34-106,-1 1 0,0 1 0,-1 0-1,-1 1 1,0 1 0,-2-1-1,13 26 1,-18-33-52,-1 1-1,0 0 1,-1-1 0,0 1-1,2 12 1,-4-19-91,-1 0 1,0 0 0,0 0-1,0 0 1,0 0-1,-1 0 1,1 0-1,-1 0 1,0 0-1,0 0 1,0 0 0,0 0-1,0 0 1,0-1-1,-1 1 1,0 0-1,1-1 1,-1 1-1,0-1 1,0 0 0,-3 3-1,0-1-1140,4-4 840,1 0 1,-1 1 0,0-1 0,0 0-1,1 1 1,-7 8-3696,7-8 3695,0 0 1,0 0 0,-1-1-1,1 1 1,0 0 0,0 0-1,0 0 1,0 0 0,5 8-2420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15.4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65 3232,'0'-1'85,"0"1"0,0-1 0,0 0 0,0 1 0,0-1 0,0 1 1,0-1-1,0 0 0,0 1 0,0-1 0,0 1 0,-1-1 0,1 0 0,0 1 0,0-1 0,-1 1 1,1-1-1,0 1 0,-1-1 0,1 1 0,0-1 0,-1 1 0,1-1 0,-1 1 0,1 0 0,-1-1 1,1 1-1,-1 0 0,1-1 0,-1 1 0,1 0 0,-1 0 0,1-1 0,-1 1 0,1 0 0,-1 0 1,0 0-1,1 0 0,-1 0 0,1 0 0,-1 0 0,0 0 0,1 0 0,-1 0 0,-1 0 0,2 0 28,-1 0 0,1 1-1,-1-1 1,1 0 0,-1 0-1,1 1 1,-1-1 0,1 0-1,-1 0 1,1 1 0,-1-1-1,1 0 1,-1 1 0,1-1-1,0 1 1,-1-1 0,1 1-1,0-1 1,-1 1 0,1-1-1,0 1 1,-7 14 149,5-9 21,-1 3-115,0 0 0,0 0 0,1 1 0,1-1 0,0 1 0,0-1 0,0 1 0,1-1 0,1 0 0,0 1 0,4 17 0,-5-24-104,1-1 0,-1 1 0,1-1 0,0 1 0,0-1-1,0 0 1,0 0 0,1 1 0,-1-1 0,0 0 0,1 0 0,0 0-1,2 3 1,-2-5-11,-1 1 0,0 0-1,0 0 1,1 0 0,-1 0 0,1-1-1,-1 1 1,0-1 0,1 1-1,-1-1 1,1 1 0,-1-1 0,1 0-1,-1 0 1,1 0 0,0 0 0,-1 0-1,1 0 1,-1 0 0,1-1-1,-1 1 1,3-1 0,-1 0-14,0-1 0,0 1 0,0-1 1,-1 1-1,1-1 0,-1 0 0,1 0 0,-1 0 1,0 0-1,0 0 0,0-1 0,0 1 0,0-1 1,0 1-1,0-1 0,-1 0 0,0 1 0,1-1 1,0-5-1,17-41 300,-17 43-318,-1 1-1,0-1 0,-1 1 0,1-1 1,-1 0-1,0 1 0,-1-7 0,0-3-32,0 3 51,-1 1 1,-3-17 0,5 27-58,-1-1 0,1 0 0,-1 0 0,0 0 0,1 0 0,-1 1 0,0-1 0,0 0 0,0 1 0,0-1 1,0 1-1,-1-1 0,1 1 0,0 0 0,-1-1 0,1 1 0,-1 0 0,1 0 0,-1 0 0,1 0 0,-4-1 0,4 2 1,0-1-1,0 1 1,0 0 0,0 0-1,1 0 1,-1 0-1,0 0 1,0 0 0,0 1-1,0-1 1,0 0 0,0 0-1,0 0 1,0 1-1,1-1 1,-1 1 0,0-1-1,0 1 1,0-1-1,1 1 1,-1-1 0,-1 2-1,-13 18-165,7-8 41,-6 10-1194,13-21 1105,1 0 0,-1 0 0,1 0 0,-1 0 1,1 1-1,0-1 0,0 0 0,0 0 0,-1 0 0,1 1 0,0-1 1,1 0-1,-1 0 0,0 0 0,0 1 0,0-1 0,1 0 0,0 2 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22.8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74 52 3552,'-8'-9'6685,"3"-3"-3473,5 11-3149,0 0 0,0 1 0,0-1 0,0 0 0,0 0 0,0 0 1,0 1-1,0-1 0,1 0 0,-1 0 0,0 0 0,0 1 0,0-1 1,1 0-1,-1 0 0,1 1 0,-1-1 0,0 0 0,1 1 0,-1-1 0,1 0 1,0 1-1,-1-1 0,1 1 0,-1-1 0,1 1 0,0-1 0,0 1 1,4-2-36,0 0 0,-1 0 1,1 1-1,0 0 1,0 0-1,0 0 1,0 0-1,0 1 1,0 0-1,10 1 1,-13-1-32,-1 0 1,1 1-1,-1-1 0,1 0 1,-1 1-1,1-1 1,-1 1-1,1-1 1,-1 1-1,1 0 1,-1-1-1,0 1 0,1 0 1,-1 0-1,0 0 1,0 0-1,1 0 1,-1 1-1,0-1 1,0 0-1,0 0 0,-1 1 1,1-1-1,0 0 1,0 1-1,-1-1 1,1 1-1,-1-1 0,1 1 1,-1 0-1,0-1 1,1 1-1,-1-1 1,0 1-1,0-1 1,0 1-1,0 0 0,-1 1 1,0 3 21,0 0 0,-1 0 0,1 0 0,-1 0 0,-1 0 1,1-1-1,-1 1 0,0-1 0,0 0 0,0 0 0,-1 0 0,-5 6 0,-4 1 79,0 0-1,-28 19 0,24-19 342,-28 26 0,44-38-420,1 0-1,0 0 1,0 0-1,-1 1 1,1-1-1,0 0 1,0 0-1,0 0 1,0 1-1,-1-1 1,1 0-1,0 0 1,0 0-1,0 1 1,0-1-1,0 0 1,0 0-1,0 1 1,0-1-1,-1 0 0,1 1 1,0-1-1,0 0 1,0 0-1,0 1 1,0-1-1,0 0 1,1 0-1,-1 1 1,0-1-1,0 0 1,0 0-1,0 1 1,0-1-1,10 4 419,14-3 298,79-13-164,-69 7-724,42-8-357,-26 2-4347,-36 8 2660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23.67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116 42 2720,'0'0'20,"0"0"1,0 0 0,-1 0-1,1 0 1,0 0-1,0 0 1,0 0-1,0 0 1,-1 0 0,1 0-1,0 0 1,0 0-1,0-1 1,0 1-1,0 0 1,0 0-1,0 0 1,-1 0 0,1 0-1,0 0 1,0-1-1,0 1 1,0 0-1,0 0 1,0 0-1,0 0 1,0-1 0,0 1-1,0 0 1,0 0-1,0 0 1,0 0-1,0-1 1,0 1-1,0 0 1,0 0 0,0 0-1,0 0 1,0 0-1,0-1 1,0 1-1,0 0 1,0 0 0,0 0-1,0 0 1,1 0-1,-1-1 1,0 1-1,0 0 1,0 0-1,0 0 1,0 0 0,0 0-1,0 0 1,1 0-1,-1-1 1,0 1-1,0 0 1,0 0-1,1 0 68,-1 0-1,1-1 0,-1 1 0,1-1 0,-1 1 0,0 0 0,1-1 0,-1 1 1,0-1-1,0 1 0,1-1 0,-1 1 0,0-1 0,0 1 0,1-1 0,-1 1 0,0-1 1,0 1-1,0-2 0,6-6 2156,-5 7-2048,0 0 0,0 0 1,0 0-1,0 0 0,-1 1 1,1-1-1,0 0 1,-1 0-1,1 0 0,0-1 1,-1 1-1,0 0 0,1 0 1,0-2-1,-9 43 1170,7-26-1255,-1-1-1,0 0 0,-1 0 1,-1 0-1,-4 12 0,-56 141 589,51-126-476,2 2 1,-7 47 0,16-76-84,1 0 1,1 0 0,0 1 0,0-1 0,2 0-1,-1 1 1,2-1 0,0 0 0,0-1 0,1 1-1,1 0 1,0-1 0,8 14 0,-10-22-65,-1-1 1,1 1 0,-1-1-1,1 0 1,0 0 0,0 0-1,1 0 1,-1-1-1,0 1 1,1-1 0,0 0-1,-1 0 1,1 0-1,0-1 1,0 1 0,0-1-1,0 0 1,0 0-1,1 0 1,-1-1 0,0 1-1,0-1 1,5 0 0,8-2 7,0 0 1,0-1-1,0 0 1,21-8-1,-28 8-54,10-3-46,11-3 81,0 0 1,-1-3-1,33-16 0,-61 27-161,1 0 0,0-1 0,-1 1 0,1-1 0,-1 1 0,0-1 1,0 0-1,0 0 0,0 0 0,0 0 0,0 0 0,0-1 0,0 1 0,-1 0 0,1-1 0,0-3 0,-2 5-90,0 1 0,0-1 1,0 0-1,0 0 0,0 1 0,0-1 0,0 0 0,0 0 0,-1 1 1,1-1-1,0 0 0,-1 1 0,1-1 0,0 0 0,-1 1 0,1-1 0,-1 1 1,1-1-1,-1 0 0,1 1 0,-1-1 0,0 1 0,1 0 0,-1-1 1,-1 0-1,-20-11-3734,15 9 2700,-8-5-2645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24.0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92 5472,'-24'0'2016,"16"5"1504,16-5-1728,16 0-1024,11 0 1216,6 0-1120,22-5-193,-1 2-447,24-6-32,-4 1-96,24-4 0,-6 9-32,8-10-8159,-10 6 4447,20-29-192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46.99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22 113 1984,'12'-37'1596,"-9"30"-647,0 0 0,-1 0 0,0 0 0,-1 0 0,1 0 1,0-15-1,-4 11 3064,-2 37-2517,-9 143 882,0 58-415,-3 124-347,21-243-1437,1 1-1830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47.78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348 108 4224,'1'-2'453,"0"-1"0,0 1 0,0 0 0,0-1-1,0 1 1,0-1 0,-1 0 0,1 1 0,-1-1 0,0 0 0,0 1 0,0-4 0,0 3-207,0 0 1,-1 0 0,1 0 0,-1 0-1,1 1 1,-1-1 0,0 0-1,0 1 1,0-1 0,-1 0 0,1 1-1,-1-1 1,1 1 0,-1 0 0,0 0-1,0-1 1,0 1 0,0 0-1,0 1 1,0-1 0,-1 0 0,1 1-1,-1-1 1,1 1 0,-1 0-1,1-1 1,-4 0 0,0 0-37,-1 0-1,1 1 1,-1 0-1,1 0 1,-1 0 0,0 0-1,1 1 1,-1 0 0,1 1-1,-1 0 1,-8 1-1,4 2-89,-1-1 0,1 1-1,0 1 1,0 0-1,0 1 1,1 0-1,0 0 1,0 1 0,0 1-1,1-1 1,0 1-1,1 1 1,-1 0-1,2 0 1,-1 1 0,2 0-1,-1 0 1,-9 20-1,9-9 222,0 1-1,1 0 0,1 1 0,1-1 1,-2 31-1,5 117 669,3-83-796,6 216-778,-9-292-921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48.1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 92 9056,'-28'-43'7839,"38"39"-6495,11-9 1088,11 6-1440,13-6 160,4 10-672,10-1-224,-1 4-160,-3-5-288,-11 10 96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55.2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31 2304,'1'-1'471,"1"0"0,-1 0 0,0 0-1,0 0 1,0-1 0,0 1 0,0 0 0,0-1 0,-1 1 0,2-3 0,4-4 1789,-6 22-1160,0 1 1,4 18-1,15 151 1579,-6-42-1716,14 135 308,-14-135-547,-11-106-500,-4-22 1041,2-14-1234,-21-136 118,7-58-249,7 90 163,3 35-51,-13-117-19,16 174-76,-1 3 33,0-1 1,1 1 0,1-1 0,-1 1 0,3-16 0,0-3-117,-2 28 167,0 0 0,0 0 0,0 0 0,0 0-1,0 0 1,0-1 0,0 1 0,0 0 0,0 0-1,0 0 1,0 0 0,0 0 0,0 0 0,0 0-1,0 0 1,0 0 0,1-1 0,-1 1 0,0 0-1,0 0 1,0 0 0,0 0 0,0 0 0,0 0 0,0 0-1,1 0 1,-1 0 0,0 0 0,0 0 0,0 0-1,0 0 1,0 0 0,0 0 0,0 0 0,1 0-1,-1 0 1,0 0 0,0 0 0,0 0 0,0 0-1,0 0 1,0 0 0,0 0 0,1 0 0,-1 0-1,0 0 1,0 0 0,0 1 0,0-1 0,0 0-1,0 0 1,0 0 0,0 0 0,0 0 0,0 0-1,1 0 1,-1 0 0,0 0 0,0 1 0,0-1-1,0 0 1,0 0 0,0 0 0,2 5 17,5 9 100,0-1 0,15 21-1,6 9 106,90 164 262,-70-130-72,61 73 1,-66-94-9,-20-27-288,2 0 1,31 29-1,-49-52-98,0-1 0,12 8 0,-7-6 265,-11-6-124,0-1-16,-1 0-134,1 0-1,-1 0 0,0 0 1,0 0-1,0 0 0,1 0 1,-1 0-1,0 0 1,0 0-1,0 0 0,1 0 1,-1 0-1,0 0 1,0 0-1,0 0 0,1 0 1,-1 0-1,0 0 1,0 0-1,0 0 0,1 0 1,-1 0-1,0 0 1,0-1-1,0 1 0,0 0 1,1 0-1,-1 0 1,0 0-1,0 0 0,0-1 1,0 1-1,0 0 1,0 0-1,1 0 0,-1 0 1,0-1-1,0 1 1,0 0-1,0 0 0,0 0 1,0-1-1,0 1 0,0 0 1,0-1-1,4-37 244,0-11-79,-8-74-149,1 70-23,2-1 0,11-88 1,35-137-131,-43 268-35,0 0 1,8-19 0,-7 24-7,-3 5 118,0 1 0,0-1 0,0 1 1,0 0-1,0-1 0,0 1 0,1-1 0,-1 1 0,0 0 0,0-1 0,0 1 1,1 0-1,-1-1 0,0 1 0,1 0 0,-1-1 0,0 1 0,0 0 1,1 0-1,-1-1 0,1 1 0,-1 0 0,0 0 0,1 0 0,-1 0 1,0-1-1,1 1 0,0 0 0,-1 0-93,1 0 1,0 1-1,-1-1 0,1 0 0,-1 1 1,1-1-1,0 0 0,-1 1 1,1-1-1,-1 0 0,1 1 0,-1-1 1,1 1-1,-1-1 0,1 2 0,12 23-3761,-5-4 518,9 22-2020,-4-20 3407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56.0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62 32 2720,'-2'0'150,"2"1"-92,0-1 1,-1 0 0,1 0-1,-1 0 1,1 0 0,-1 0-1,1 1 1,0-1-1,-1 0 1,1 0 0,-1 0-1,1 0 1,-1 0 0,1 0-1,-1 0 1,1 0 0,-1-1-1,1 1 1,0 0 0,-1 0-1,1 0 1,-1 0 0,1-1-1,0 1 1,-1 0 0,-35-1 9321,23 2-7219,40-20 276,-20 16-2280,0 1-1,0 0 1,1 0 0,-1 1 0,1-1 0,0 2 0,9-1-1,-13 1-167,0 1 0,0-1-1,-1 1 1,1-1 0,0 1-1,0 1 1,-1-1-1,1 0 1,0 1 0,-1 0-1,1 0 1,-1 0 0,0 0-1,0 0 1,0 1-1,4 3 1,-5-3 41,1 0-1,-1 0 1,0 0-1,0 0 1,0 0-1,-1 1 1,1-1 0,-1 1-1,0-1 1,1 1-1,-2-1 1,2 6-1,-1-2 13,-1-1 0,0 1-1,0 0 1,-1-1-1,0 1 1,-2 9 0,-2 1 76,-1 0 1,-1-1 0,0 1 0,-14 20-1,11-21 26,-1-1 0,0 0 0,-2 0 0,-17 17 0,29-32-92,1 1 0,-1-1 0,1 0 0,-1 1 0,1-1 0,-1 0 0,1 1 0,-1-1 0,0 0 0,1 0 0,-1 1 0,1-1 0,-1 0 0,0 0 0,1 0 0,-1 0-1,0 0 1,1 0 0,-1 0 0,1 0 0,-1 0 0,0 0 0,1 0 0,-1-1 0,0 1 0,0-1 0,1 1-14,0-1 0,0 0 0,0 1 0,0-1-1,0 1 1,0-1 0,1 0 0,-1 1 0,0-1 0,0 0 0,1 1 0,-1-1 0,0 1-1,1-1 1,-1 1 0,1-1 0,-1 1 0,1-1 0,5-5 81,0 1-1,-1 0 1,2 1 0,-1-1 0,0 1-1,1 1 1,0-1 0,13-4-1,-8 4-97,1 1 0,-1 0 0,0 0 0,21 0 0,-25 3-37,0 1-1,1-1 0,-1 2 1,0-1-1,0 1 0,0 1 1,0-1-1,0 1 0,-1 1 1,1-1-1,-1 2 0,0-1 1,0 0-1,0 1 0,6 7 1,-9-9-19,-1 1 1,1 0 0,-1 0 0,0 0 0,2 4 0,7 13-3069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57.0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365 40 2656,'24'-39'7360,"-28"46"-6215,0 0 0,-4 14 0,-10 21 102,-27 31 616,-78 97 0,114-159-1722,-31 39 228,-26 36 308,57-72-517,1 1 0,1-1 0,0 1-1,-10 30 1,10-17 10,1 0-1,2 1 1,1-1 0,0 1 0,3 0-1,0 0 1,2 0 0,1-1-1,1 1 1,15 52 0,-15-70-59,1 1 0,1 0 0,0-1 0,0 0 0,1-1 0,1 1 1,-1-1-1,12 10 0,1 0 179,1-1 1,35 23 0,-6-9-147,-49-31-804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57.64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56 76 3136,'0'-1'140,"-1"0"1,1-1-1,0 1 1,0 0-1,-1-1 0,1 1 1,0 0-1,0-1 1,0 1-1,1 0 0,-1-1 1,0 1-1,0 0 1,1-1-1,-1 1 1,1 0-1,-1-1 0,1 1 1,1-2-1,2-6 2081,-4 9-2127,0 0 0,0-1-1,0 1 1,0 0 0,0 0 0,0-1-1,0 1 1,0 0 0,0-1 0,0 1-1,0 0 1,0-1 0,0 1 0,0 0-1,0 0 1,0-1 0,0 1 0,0 0-1,0-1 1,0 1 0,0 0 0,0 0-1,-1-1 1,1 1 0,0 0 0,0 0-1,-1-1 189,1 1-188,0 0-1,0-1 1,-1 1 0,1 0 0,0 0-1,0 0 1,-1 0 0,1 0 0,0-1-1,-1 1 1,1 0 0,0 0 0,0 0-1,-1 0 1,1 0 0,0 0 0,-1 0-1,1 0 1,0 0 0,-1 0 0,1 0-1,0 0 1,0 0 0,-1 0 0,1 1-1,0-1 1,-1 0 0,1 0 0,0 0-1,0 0 1,-1 0 0,1 1 0,0-1 187,-1 0-187,1 1-1,0-1 1,-4 5 210,0-1-1,0 1 1,1 0 0,-1 0-1,1 0 1,0 0 0,1 1-1,-1-1 1,1 1-1,0 0 1,-1 6 0,-1 8 149,-4 39-1,6-39-259,1 0-1,1 0 0,1 0 0,5 28 0,-5-41-131,1 0 0,-1 0 0,1 0 1,1-1-1,-1 1 0,1-1 0,0 1 0,1-1 0,-1 0 0,1 0 1,0-1-1,1 1 0,0-1 0,-1 0 0,2 0 0,5 4 0,-4-4 5,0-1 0,0-1-1,1 1 1,-1-1-1,1-1 1,0 1 0,0-1-1,0 0 1,0-1 0,0 0-1,0 0 1,0-1-1,1 0 1,11-2 0,-13 1-37,0 0 1,-1-1 0,1 0 0,-1 0 0,0 0 0,0-1 0,0 0 0,0 0 0,0-1-1,0 1 1,-1-1 0,0 0 0,0-1 0,0 1 0,0-1 0,-1 0 0,1-1-1,4-7 1,0-4 16,-1 1 1,0-1-1,-1-1 0,-1 1 0,-1-1 0,5-27 0,-8 31-39,0 1 0,-1-1-1,-1 1 1,0-1 0,-1 1-1,0-1 1,-1 1-1,0-1 1,-8-22 0,8 32-31,0 0 0,1 0 1,-2 0-1,1 1 0,0-1 1,-1 1-1,1-1 0,-1 1 1,0 0-1,0 0 0,0 0 1,-1 1-1,1-1 0,-1 1 1,1 0-1,-1 0 0,0 0 1,-7-3-1,6 4-16,0 0 0,-1 0 0,1 0 0,0 0 0,-1 1 0,1 0 0,0 0-1,-1 0 1,1 1 0,0 0 0,-1 0 0,1 0 0,0 1 0,-9 3 0,7-1-708,-1 0 0,1 0 0,0 0 0,1 1 1,-1 0-1,1 0 0,0 1 0,0-1 0,0 1 0,1 1 0,0-1 0,-7 12 1,1 2-1205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15.9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1 1568,'-1'0'176,"-1"0"-1,0 0 1,0 1 0,0-1-1,0 0 1,1 1-1,-1 0 1,0-1 0,0 1-1,1 0 1,-1 0 0,0 0-1,1 0 1,-1 0 0,1 0-1,0 0 1,-1 1 0,1-1-1,0 0 1,0 1 0,-1-1-1,1 1 1,0-1-1,1 1 1,-1 0 0,0 0-1,0 1 1,-1 4 353,0-1 1,0 1-1,1 0 1,0-1-1,0 1 0,1 10 1,0-13-368,0 0 0,1 0 0,0-1 1,0 1-1,0 0 0,0-1 0,0 1 1,1-1-1,-1 1 0,1-1 0,0 0 1,0 1-1,1-1 0,-1 0 0,1-1 1,-1 1-1,1 0 0,4 2 0,-7-4-128,1-1-1,0 0 1,-1 0 0,1 0-1,0 1 1,-1-1-1,1 0 1,0 0 0,-1 0-1,1 0 1,0 0-1,0 0 1,-1 0-1,1-1 1,0 1 0,-1 0-1,1 0 1,0 0-1,-1-1 1,1 1 0,0 0-1,-1-1 1,1 1-1,-1-1 1,1 1 0,0 0-1,-1-1 1,1 1-1,0-2 1,11-15 340,-10 13-351,-1 0 0,0 0 1,0 0-1,0 0 0,-1 0 1,1 0-1,-1 0 1,0 0-1,0 0 0,-1 0 1,1 0-1,-2-7 1,1 9-116,0 0 0,0 1 0,0-1 0,0 0 0,0 1 0,0-1 0,0 1 0,0-1 0,-2-1 0,-3-3-2213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58.2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 21 3808,'-7'-14'1426,"4"7"466,11 9 688,1 3-2106,0 0-1,-1 0 0,1 1 0,-1 0 0,-1 1 1,1 0-1,-1 0 0,0 0 0,-1 1 0,9 14 1,141 237 2603,-142-229-2777,-1 1 0,-2-1 1,-1 2-1,-1 0 0,-2 0 0,5 45 1,-8-35-1,-3 1 1,-1 0 0,-2-1-1,-10 62 1,3-64-356,0-1 0,-3 0 0,-2-1 1,-1 0-1,-1-2 0,-23 38 0,36-69-72,2-4-118,0 1 1,1-1 0,-1 0 0,0 1 0,0-1 0,0 0-1,0 0 1,0 0 0,0 0 0,0 0 0,0 0 0,0 0-1,0 0 1,0 0 0,-1-1 0,1 1 0,-2 0-1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58.8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49 4384,'-6'-5'1077,"6"4"-869,-1 1 0,1-1 0,0 0 0,-1 1 0,1-1 0,-1 1 0,0-1 0,1 1 0,-24-3 10381,31 3-9408,33-5 881,-26 2-1820,26-4 333,94-12 624,-114 18-1167,1 0 1,-1 2-1,0 0 1,35 7-1,29 11 0,-82-19-103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59.1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 24 4736,'-7'1'15781,"24"-7"-13819,-10 3-1804,0 0 0,0 1-1,0 0 1,0 0 0,1 1-1,-1 0 1,1 1 0,9-1-1,2 0-66,14-1-13,1 2 0,64 6 0,-86-4-453,23 2 737,-15-7-6151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39:59.8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63 139 4992,'-13'-3'10674,"5"16"-9390,-9 23 0,9-6-890,2 0 0,1 1-1,2 0 1,1 0 0,1 32 0,1-29-134,2 1 0,5 34 0,-6-60-176,1 0 0,0 0-1,1 0 1,-1 0 0,2-1-1,-1 1 1,1-1 0,0 0-1,1 0 1,0 0 0,0-1-1,1 0 1,7 8 0,-9-12-34,1 1 0,-1-1 0,1 0 1,-1-1-1,1 1 0,0-1 1,0 0-1,0 0 0,0-1 0,7 2 1,-3-1 9,0-1 1,0-1 0,1 1 0,-1-1 0,13-2-1,0-2 31,0-1-1,-1-1 1,42-16 0,-48 15-67,1 0 1,-1 0 0,-1-1 0,0-1 0,0-1 0,-1 0 0,0 0 0,17-19 0,-16 12 17,-1-1-1,-1 0 1,-1-1 0,-1-1 0,0 0 0,11-33 0,-13 26-17,0 0 0,3-30 0,-9 42-1,0 0 0,-2 0 0,0 0 0,0 0 0,-4-20 0,3 28-26,-1-1 1,0 0 0,-1 1-1,0-1 1,0 1 0,0 0-1,-1 0 1,0 0 0,0 0-1,-1 1 1,0-1 0,-6-5-1,4 6-30,-1-1 0,1 1 0,-2 0 0,1 0 0,-1 1 0,0 1 0,0-1 0,-15-4 0,7 4-41,0 0 0,-1 2 0,1 0 0,-1 1 0,1 1 0,-1 1 0,0 0 0,1 1-1,-1 1 1,-22 5 0,31-4-102,0 0 1,0 0-1,0 1 0,0 0 0,1 0 0,-1 1 1,1 0-1,-9 8 0,10-8-689,0 1 0,1 1 0,0-1 0,0 1 0,1 0 0,-1 1 0,1-1 0,-6 16 0,-1 13-1978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15.6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154 7 3072,'0'-1'158,"0"1"1,1-1-1,-1 1 1,0 0-1,1-1 1,-1 1-1,0-1 1,1 1-1,-1 0 1,1-1 0,-1 1-1,1 0 1,-1 0-1,0-1 1,1 1-1,-1 0 1,1 0-1,-1 0 1,1 0-1,0-1 1,-1 1-1,1 0 1,-1 0-1,1 0 1,-1 0-1,1 0 1,-1 0-1,1 0 1,-1 1-1,1-1 1,-1 0-1,1 0 1,1 0 65,0 1 1,0-1 0,0 0-1,-1 1 1,1-1 0,0 1-1,0-1 1,-1 1-1,4 2 1,-2 0 10,-1 0 0,1 1 0,-1-1 1,0 1-1,0-1 0,0 1 0,0 0 0,-1 0 0,1 0 1,-1 0-1,1 7 0,1 8 374,1 22 0,-4-36-446,1 12 240,0 1 1,-2 0 0,0 0-1,0-1 1,-9 35 0,7-45-285,1 0 0,-1 1 0,0-1 0,0 0 0,-1 0 1,0-1-1,0 1 0,-1-1 0,0 0 0,0 0 0,0 0 1,-1-1-1,0 0 0,0 0 0,0 0 0,-8 4 0,10-7-123,0 0 0,0 0 0,-1-1 0,1 1 1,-1-1-1,1 0 0,-1 0 0,1-1 0,-1 1 0,-6-1 0,9 0-210,-1 0-1,0-1 1,0 1 0,0-1 0,0 1 0,1-1 0,-1 0 0,0 0 0,1 0 0,-1-1 0,1 1 0,-1 0 0,1-1 0,-1 0 0,1 0-1,0 1 1,0-1 0,0 0 0,-2-3 0,2 2-449,-1-1 0,1 0-1,0 0 1,0 1 0,1-1-1,-1 0 1,1-1 0,-1-3-1,1 6 369,1 0 0,0-1 0,0 1 0,0 0 0,0 0 0,0-1 0,0 1 0,1 0 0,-1 0-1,1-1 1,-1 1 0,1 0 0,0 0 0,0 0 0,0 0 0,0 0 0,0 0 0,0 0 0,2-2 0,25-21-1556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16.7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193 12 2912,'5'-12'8309,"-10"28"-6005,-7 27-1090,2-6-700,-30 113 1064,-1 0-612,12-52-393,-31 198 0,60-289-551,0 0 0,0-1 0,0 1 0,1 0 0,2 7 0,-2-6 28,-1-7-44,1 0-1,-1 0 1,1 0 0,-1 0 0,1 0-1,-1-1 1,1 1 0,-1 0 0,1 0-1,0-1 1,0 1 0,-1 0 0,1-1-1,0 1 1,0 0 0,0-1 0,0 1-1,-1-1 1,1 0 0,0 1 0,0-1-1,0 0 1,0 0 0,0 1 0,0-1-1,0 0 1,2 0 0,31 1 105,-25-2-5,64-5 345,-2 1-491,-70 5-14,26-2 540,-27 2-514,1 0 0,0 0 0,0 0 0,-1 0 0,1 0 0,0 0 0,0 0 0,-1 0 0,1-1 0,0 1 0,-1 0 0,1 0 0,0-1 0,-1 1 0,1-1 0,0 1 0,-1 0 0,1-1 0,-1 1 0,1-1 0,-1 1 0,1-1 0,-1 0 0,1 1 0,-1-1 0,0 1 0,1-2 0,3-24-9492,-4 12 6918,5-2-1478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17.1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84 5728,'-1'0'4844,"19"5"-2275,1-7-1658,-1 0 1,1-1-1,-1-1 0,32-11 0,16-4-550,105-12 258,-152 27-402,-8 1-782,0 1 0,18-1 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18.2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94 21 5152,'1'-2'318,"2"-11"564,-3 13-855,0-1 0,0 1 0,0 0 0,0 0 0,0 0 0,0-1 0,0 1 0,0 0 0,0 0 0,0 0 0,0-1 0,1 1 0,-1 0 0,0 0 0,0 0 1,0 0-1,0-1 0,0 1 0,0 0 0,1 0 0,-1 0 0,0 0 0,0 0 0,0 0 0,0-1 0,1 1 0,-1 0 0,0 0 0,0 0 0,0 0 0,0 0 1,1 0-1,-1 0 0,0 0 0,0 0 0,0 0 0,1 0 0,-1 0 0,0 0 0,1 0 501,7 51 3547,-6-7-2548,-2-1 0,-8 64 0,-23 87 344,24-151-1667,-13 74 19,-27 137 978,56-265-764,2-8-452,9-21 0,-11 19-98,14-21 0,-11 23 68,-1 1-89,0 0-1,21-23 1,-30 39 112,0 1 0,0-1 0,0 0 1,0 1-1,0-1 0,0 1 0,3-1 0,-5 1 17,1 1 1,-1 0-1,1 0 1,-1 0-1,0 0 1,1 0-1,-1 0 0,0 0 1,1 0-1,-1-1 1,1 1-1,-1 0 1,0 1-1,1-1 0,-1 0 1,1 0-1,-1 0 1,0 0-1,1 0 0,-1 0 1,0 0-1,1 1 1,-1-1-1,0 0 1,1 0-1,-1 0 0,0 1 1,1-1-1,-1 0 1,0 1-1,0-1 1,1 0-1,-1 0 0,0 1 1,0-1-1,1 0 1,-1 1-1,0-1 1,0 1-1,0-1 0,0 0 1,0 1-1,0-1 1,0 0-1,1 1 1,-1-1-1,0 1 0,0-1 1,-1 0-1,1 1 1,0-1-1,0 1 1,0-1-1,0 1 0,-1 45 276,2 63-5,0-98-236,1 1 0,-1-1 1,2 0-1,0 0 0,0 0 1,1 0-1,6 12 0,-8-20-10,-1 0 0,1-1 0,0 1 0,0-1 0,0 0 0,0 1 0,0-1 1,1 0-1,-1 0 0,1 0 0,-1-1 0,1 1 0,0-1 0,0 1 0,-1-1 0,1 0 0,0 0 0,0 0 0,0 0 0,0-1 0,0 1 0,0-1 1,1 0-1,-1 0 0,0 0 0,0 0 0,0 0 0,5-2 0,3-1 7,1 0 1,-1 0-1,0-1 0,0-1 1,-1 0-1,14-8 0,2-4 18,-1 0-1,0-2 0,-2-1 0,0-1 0,-1-1 0,21-28 1,-37 42-17,0 0 1,-1 0-1,0-1 1,0 0-1,-1 0 1,4-12 0,-7 17-32,0 0 1,-1 1-1,1-1 1,-1 1-1,0-1 1,1 0-1,-2 1 0,0-8 1,1 9-13,-1 0 1,1 0-1,-1 0 1,0 0-1,0 0 1,0 0-1,0 1 1,0-1-1,0 0 1,0 1-1,-1-1 1,1 1-1,-1-1 1,1 1-1,-1 0 1,-3-3-1,2 3-24,0-1-1,0 1 0,0 0 1,0 0-1,0 1 0,0-1 1,-1 1-1,1-1 0,0 1 1,0 0-1,-1 0 0,1 0 1,0 1-1,0-1 0,-1 1 1,1 0-1,0 0 0,0 0 0,0 0 1,0 0-1,-3 3 0,-2 0 15,0 0 0,0 1-1,0 1 1,1-1-1,0 1 1,-9 9 0,13-11 12,0-1 0,1 1 0,-1 0 1,1 0-1,0 0 0,0 0 0,0 0 0,0 0 1,1 1-1,0-1 0,0 0 0,0 1 0,0-1 1,1 1-1,0-1 0,0 1 0,0 0 0,0-1 1,1 1-1,-1-1 0,1 1 0,0-1 0,1 0 1,-1 1-1,1-1 0,2 5 0,-2-5 44,0-1-1,1 1 0,-1 0 1,1 0-1,0-1 0,-1 0 1,2 1-1,-1-1 1,0 0-1,0-1 0,1 1 1,0-1-1,0 1 0,-1-1 1,1 0-1,0 0 1,1-1-1,-1 1 0,0-1 1,0 0-1,1 0 0,-1 0 1,1-1-1,-1 0 1,0 1-1,8-2 0,-1-1 19,-1-1 0,0 1 0,0-2 0,0 1 0,0-2 0,11-6 0,54-36 82,-66 40-130,14-9 27,-13 8-54,0 1 0,1 0 0,0 0 0,0 1 0,16-6 0,-26 12 28,0-1 0,0 1-1,0 0 1,0 0 0,0-1-1,0 1 1,0 0 0,0 0 0,0 0-1,0 0 1,0 0 0,0 0 0,0 1-1,-1-1 1,1 0 0,0 0 0,0 1-1,0-1 1,0 0 0,0 1 0,0-1-1,-1 1 1,1-1 0,0 1-1,0-1 1,-1 1 0,1 0 0,0-1-1,-1 1 1,1 0 0,0 0 0,-1-1-1,1 1 1,-1 0 0,0 0 0,1 0-1,-1 0 1,0 0 0,1 0 0,-1 0-1,0-1 1,0 1 0,0 0 0,0 0-1,0 2 1,2 20 190,0 0 1,-4 31-1,1-8 74,-4-16 33,4-23 106,3-21-91,0 3-341,1 1 0,1 0 0,0 0 0,0 0 0,6-10 0,30-45-104,-36 59 114,0 1-1,0-1 1,1 1 0,-1 0 0,9-6-1,-12 10 18,0 0 0,0 0 0,0 0 0,0 0 0,1 1 0,-1-1 0,0 0 0,0 1 0,1-1 0,-1 1-1,1 0 1,-1-1 0,0 1 0,1 0 0,-1 0 0,1 0 0,-1 0 0,1 0 0,-1 0 0,1 0-1,-1 0 1,0 1 0,1-1 0,-1 0 0,0 1 0,1-1 0,-1 1 0,0 0 0,1-1 0,-1 1 0,0 0-1,0 0 1,2 2 0,2 1 32,-1 1-1,0 1 0,0-1 0,0 1 1,0-1-1,-1 1 0,5 12 0,12 48 507,-2-10-163,-11-40-333,0 0 0,13 17 1,-5-9 267,-15-23-362,1 1-1,0-1 1,-1 0-1,1 0 0,0 0 1,0 0-1,0 0 1,0 0-1,0 0 0,0 0 1,0 0-1,1 0 1,-1 0-1,0-1 1,0 1-1,1 0 0,1 0 1,-1-1-285,0 0 1,-1 0-1,1 0 1,0 0-1,0 0 1,-1-1-1,1 1 1,0-1-1,0 1 1,-1-1-1,1 1 1,-1-1-1,1 0 1,0 0-1,2-2 1,0 0-604,1-1 0,-1 1 1,0-1-1,0-1 0,0 1 1,0 0-1,-1-1 0,0 0 0,0 0 1,0 0-1,-1 0 0,1 0 1,-1-1-1,2-8 0,5-26-1641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19.1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489 219 2656,'5'-24'1552,"4"8"2650,-8 12-3767,0 0 0,-1 0 0,1 0 1,-1 0-1,0 0 0,-1 0 0,1 0 0,0 0 0,-1 0 0,-2-7 0,-15-39 2104,16 46-2274,-1-4 170,-1 0 1,0 0-1,-1 0 1,-10-14 0,14 20-408,0 1 0,0-1 0,-1 1 0,1-1 0,0 1 0,-1 0-1,1 0 1,-1 0 0,1 0 0,-1 0 0,0 0 0,1 0 0,-1 0 0,0 1 0,0-1 0,0 0 0,1 1 0,-1 0 0,0-1 0,0 1 0,0 0 0,0 0 0,0 0 0,1 0 0,-1 1 0,0-1 0,0 0 0,0 1 0,0-1 0,-2 2 0,-8 5 67,1 0-1,0 1 1,1 1 0,0 0 0,0 0 0,-11 14 0,-8 7 51,-32 27 94,25-25-210,-45 52-1,70-71-8,1-1-1,1 2 1,0-1 0,0 1-1,2 1 1,-1 0 0,-5 18-1,6-8 53,1 1-1,0 0 1,2 1-1,0 30 1,3-41 19,2 1 0,0-1 0,1 0-1,0 0 1,1 0 0,1 0 0,1 0 0,6 15 0,-7-23-39,0 0 0,0 0 0,1-1 0,1 1 0,-1-1 0,1 0 0,0-1 0,0 1 0,1-1 0,0-1 0,0 1 1,1-1-1,15 8 0,-7-5 79,0-2 0,1 0 1,-1-1-1,1 0 0,0-2 1,22 3-1,-27-5-20,-1-1-1,1 0 1,-1-1 0,1 0-1,-1-1 1,1 0-1,-1 0 1,18-8 0,-11 3-860,20-10-1,15-14-7393,-43 25 4120,3 0 1308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19.69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17 6720,'-2'0'349,"1"-1"-1,0 1 1,-1 0 0,1-1-1,-1 1 1,1 0 0,-1 0 0,1 0-1,-1 0 1,1 0 0,0 0 0,-14 2 5759,17-2-5927,63 1 896,62-1-69,-62-2-927,-32 2 20,44-7 0,-3 0 622,-60 6-3810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16.5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49 2912,'-20'-23'11781,"33"26"-11489,1-1 0,-1 0 1,1-1-1,25-2 0,108-22 190,-106 15-505,-2 7-148,-34 17-74,-4-14 248,-1-1-1,0 1 1,0 0 0,0-1 0,0 1-1,-1-1 1,1 1 0,0-1 0,-1 1 0,1-1-1,-1 1 1,1-1 0,-2 2 0,-11 22 42,7-16-12,-2 8 5,1-4-2,0-1-1,0 1 0,-1-1 1,0-1-1,-13 14 1,-94 92-138,111-114-193,1 1-1,0-1 0,0 1 0,0 0 0,0 0 1,0 0-1,1 1 0,0-1 0,0 1 0,0-1 1,1 1-1,-1 0 0,1-1 0,-1 9 0,6 11-1522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20.0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39 1568,'-23'19'6294,"23"-18"-6210,0-1 1,0 1-1,1-1 1,-1 0-1,0 1 1,1-1 0,-1 1-1,0-1 1,1 0-1,-1 0 1,1 1 0,-1-1-1,0 0 1,1 0-1,-1 1 1,1-1-1,-1 0 1,1 0 0,-1 0-1,1 0 1,0 1-1,6-1 630,0 1 1,0-1-1,-1-1 0,1 1 0,0-1 0,12-3 0,42-17 1125,-12 4-1072,-24 11-719,-1 1-1,1 1 0,-1 1 0,1 1 1,0 1-1,29 3 0,-28 1-1583,-18-1-491,0-1-1,0-1 0,-1 1 1,14-2-1,1-3-1396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20.5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18 7232,'-6'1'811,"6"-1"-743,0-1 0,-1 1 0,1 0 0,0 0 0,0 0 0,-1 0 0,1 0 0,0 0 0,0 0 0,0 0 0,-1 0 0,1 1 0,0-1 0,0 0 0,-1 0 0,1 0 1,0 0-1,0 0 0,-1 0 0,1 0 0,0 0 0,0 1 0,0-1 0,0 0 0,-1 0 0,1 0 0,0 1 0,0-1 0,0 0 0,0 0 0,0 0 0,-1 1 0,1-1 0,0 0 0,0 0 0,0 0 1,0 1-1,0-1 0,0 0 0,0 0 0,0 1 0,0-1 0,0 0 0,0 0 0,0 1 0,11 0 2561,16 2-1127,0-1-1,0-2 0,30-3 0,80-16-1853,-118 15-2528,-5 0 769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21.5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61 2912,'-1'-3'617,"1"-1"1,0 1-1,0 0 0,0 0 0,0 0 1,0-1-1,1 1 0,0 0 1,-1 0-1,1 0 0,0 0 1,1 0-1,-1 0 0,0 0 1,7-11 3097,-6 19-3176,-1-3-624,4 13 416,0 1-1,-2 1 1,0-1 0,0 0-1,0 22 1,2 14 21,4 48 411,-5 124 0,-4-162-481,-2 13 27,-18 118 0,13-153-166,19-69-11699,5-4 6250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22.2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518 13 2976,'0'-12'3130,"-5"24"620,3-9-3436,1 0 1,0 0-1,-1 0 1,0 0-1,1 0 1,-1 0-1,0-1 1,-4 5-1,-2 3 413,-4 7-67,-1 0 1,-1-1-1,0-1 1,-1 0-1,-31 24 0,-120 62 1297,-3 2-1194,165-100-739,0 0 1,0 1-1,0 0 0,0-1 0,1 2 0,-6 7 0,5-7-33,4-4 57,0 0 0,-1 0 0,1-1 0,0 1-1,0 0 1,0-1 0,0 1 0,0 0 0,0 0-1,0-1 1,0 1 0,0 0 0,1-1 0,-1 1-1,0 0 1,0 0 0,1-1 0,-1 1 0,0 0-1,1-1 1,-1 1 0,1-1 0,-1 1 0,0-1-1,1 1 1,-1-1 0,1 1 0,0-1 0,-1 1-1,1-1 1,-1 1 0,1-1 0,0 1-1,27 16 54,-24-15 24,45 28-108,50 38 0,39 42 257,-70-54-134,-36-30-142,-14-10-76,1-1 0,1 0 0,30 16-1,-42-27-822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26.3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293 1 3328,'-13'3'1488,"13"5"-610,-1 1 0,2-1 0,-1 0 1,1 1-1,2 9 0,3 8-167,-2 0 0,-1 1 0,-1-1-1,-1 1 1,-1-1 0,-7 48 0,4-58-275,-1 0 0,-1 0 0,-11 27 0,14-37-368,-1-1 1,-1 0-1,1 0 0,-1 0 1,1 0-1,-1-1 0,-1 1 1,1-1-1,-1 0 0,1 0 1,-1-1-1,0 1 1,-1-1-1,-5 3 0,0-1-218,0 0 0,-1-1-1,1 0 1,-1-1 0,0 0-1,-12 1 1,17-3-364,1-1 0,0 0 0,0 0 0,-1-1 0,-9-1 0,13 1 142,0 1 1,0-1 0,0 0-1,0 0 1,1-1-1,-1 1 1,0 0-1,1-1 1,0 0 0,-1 1-1,1-1 1,0 0-1,-1 0 1,-1-3-1,-10-24-4089,13 29 4384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28.0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360 343 2144,'0'0'18,"-1"0"-1,1 0 1,0 0-1,0 0 1,-1 0-1,1 0 1,0 0 0,0 0-1,-1 0 1,1 0-1,0 0 1,0 0 0,0 0-1,-1 0 1,1-1-1,0 1 1,0 0 0,-1 0-1,1 0 1,0 0-1,0 0 1,0-1 0,0 1-1,-1 0 1,1 0-1,0 0 1,0-1 0,0 1-1,0 0 1,0 0-1,-1 0 1,1-1-1,0 1 1,0 0 0,0 0-1,0-1 1,0 1-1,0 0 1,0 0 0,0-1-1,0 1 1,0 0-1,0 0 1,0-1 0,0 1-1,0 0 1,0 0-1,0-1 1,2-7 3477,-16 7-583,1 2-2449,-1 0 0,1 0 0,0 1 0,0 1 0,0 0 0,0 1 0,1 1 0,-23 10 0,22-8-360,1 0 1,1 1-1,-1 0 1,1 1-1,1 0 1,-1 0-1,2 1 1,-1 1-1,1 0 1,1 0-1,0 1 1,1-1-1,-9 20 1,15-29-99,-38 96 71,36-86-48,-1-1-1,2 1 0,-1 0 0,2 0 0,0 1 1,0 18-1,1-27 8,0-1-1,1 0 1,-1 1 0,1-1 0,0 0-1,-1 0 1,1 1 0,1-1 0,-1 0-1,0 0 1,1 0 0,0 0 0,-1-1-1,1 1 1,0 0 0,1-1 0,-1 1 0,0-1-1,1 0 1,-1 0 0,1 0 0,0 0-1,0 0 1,-1 0 0,1-1 0,0 0-1,1 1 1,5 0 0,-3-1 8,-1 0 0,1-1 1,0 0-1,0 0 0,0-1 1,0 0-1,0 0 0,0 0 0,-1-1 1,1 0-1,0 0 0,-1 0 1,1 0-1,-1-1 0,0 0 1,0 0-1,0-1 0,0 1 0,4-6 1,7-7 50,0-1 0,-2 0 0,21-32 0,-31 42-72,95-162-12,-97 166-12,4-9-2,9-22 0,-16 33-123,-1 5 54,-3 10 6,0 10 146,1 1-1,1 0 1,1 0 0,1 0-1,1 0 1,2 1 0,7 39-1,-5-50 148,0 0 0,11 22 0,-15-36-206,1 0 1,-1 0-1,0-1 1,1 1-1,-1 0 0,0 0 1,1-1-1,-1 1 1,1 0-1,-1-1 1,1 1-1,0-1 1,-1 1-1,1-1 0,0 1 1,-1-1-1,1 1 1,0-1-1,-1 1 1,1-1-1,0 0 1,0 0-1,0 1 0,-1-1 1,1 0-1,0 0 1,0 0-1,0 0 1,-1 0-1,1 0 1,0 0-1,0 0 1,0 0-1,0 0 0,-1 0 1,1-1-1,0 1 1,0 0-1,-1-1 1,1 1-1,0 0 1,0-1-1,-1 1 0,1-1 1,0 1-1,-1-1 1,1 1-1,-1-1 1,1 0-1,5-4 37,-1 0 0,-1-1 0,1 1 0,4-8-1,77-139-157,-69 118 21,5 3-219,-13 51 497,-7-1-49,-1 0 0,-1 0 1,-3 26-1,-1 16 54,-1 6 133,15-72-123,-7 2-178,0-1 1,-1 1-1,1-1 1,-1 1-1,0-1 1,0 0-1,2-7 1,7-12-32,-1 5-2,1 0 0,0 1 0,2 1 1,26-29-1,-38 44-10,0 0 1,0 1 0,-1-1 0,1 1 0,0-1-1,0 0 1,0 1 0,0 0 0,0-1 0,0 1-1,-1-1 1,1 1 0,0 0 0,0 0 0,0-1-1,0 1 1,2 0 0,-2 0 2,-1 1 0,1-1 1,0 0-1,-1 0 0,1 1 0,0-1 1,-1 1-1,1-1 0,0 0 0,-1 1 1,1-1-1,-1 1 0,1-1 0,-1 1 0,1-1 1,-1 1-1,1 0 0,0 0 0,1 5-17,0 0-1,0-1 1,0 1-1,2 12 1,-1-2-24,-1-11 48,0 0 0,0 0-1,0 0 1,0 0 0,1 0 0,0-1-1,3 5 1,-4-7-4,-1-1 0,0 1 1,1-1-1,0 1 0,-1-1 0,1 0 0,0 0 0,-1 0 0,1 0 1,0 0-1,0 0 0,0-1 0,0 1 0,0 0 0,0-1 0,0 0 1,0 1-1,0-1 0,0 0 0,0 0 0,2 0 0,9-2 20,-1-1 0,0 0-1,1 0 1,-1-1 0,0-1-1,-1 0 1,1 0 0,-1-1-1,0-1 1,-1 0 0,17-14-1,-4 0 10,-1 0 0,-1-2 0,29-40 0,-49 62-32,-1 1 0,1-1 0,-1 1 0,1-1 0,-1 0 0,0 1 0,1-1 0,-1 0-1,0 0 1,0 1 0,1-1 0,-1 0 0,0 1 0,0-2 0,0 2 1,0 0-1,-1-1 1,1 1 0,0 0 0,-1 0 0,1 0-1,0 0 1,-1 0 0,1 0 0,0 0 0,0 0-1,-1 0 1,1 0 0,0 0 0,-1 0-1,1 1 1,0-1 0,0 0 0,-1 0 0,1 0-1,0 0 1,0 0 0,-1 0 0,1 1 0,0-1-1,0 0 1,-1 0 0,1 0 0,0 1-1,0-1 1,0 0 0,0 0 0,-1 1 0,1-1-1,-8 9-40,0 1 0,0-1-1,1 1 1,0 1 0,-8 16-1,-3 4-66,7-13 74,-33 56 110,40-65-57,-1 1 0,2-1 0,-1 1 0,1 0 0,1 0 0,-2 12 0,3-20-15,1 0 1,0 0-1,0 0 1,0 1-1,0-1 0,0 0 1,0 0-1,1 0 1,-1 0-1,1 0 0,0 1 1,-1-1-1,1 0 1,0 0-1,0 0 0,0-1 1,0 1-1,1 0 0,-1 0 1,0-1-1,1 1 1,0 0-1,-1-1 0,1 0 1,0 1-1,-1-1 1,1 0-1,0 0 0,0 0 1,0 0-1,0 0 1,3 1-1,0-1 7,-1 0 1,1-1-1,0 1 0,-1-1 1,1 0-1,0 0 0,-1 0 0,1-1 1,0 1-1,-1-1 0,1 0 1,-1-1-1,1 1 0,6-4 1,-5 1 9,1 0 0,-1 0-1,0-1 1,0 0 0,-1 0 0,1-1 0,-1 1 0,0-1 0,-1 0 0,1 0 0,-1-1 0,6-13-1,1-5 4,-1-2-1,8-29 0,-17 52-14,29-118 84,-5-1 0,10-148 0,-21 172-281,-11 85-28,-6 28 67,-9 76 102,-2 110 0,27 46-310,-12-237 264,1 15-1026,1 0 0,2 0 1,8 30-1,8-5-4871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30.9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1 171 2240,'-1'-5'517,"1"0"0,0-1-1,0 1 1,2-7 0,0 2 2046,0 20 1090,3 293 11,-5 290 223,3-924-3401,-3-355-1494,0 683 969,0 3 22,0-1 1,0 0-1,0 1 0,0-1 1,0 0-1,0 1 0,0-1 1,0 0-1,0 1 0,0-1 1,0 1-1,0-1 0,1 0 1,-1 1-1,0-1 0,1 0 1,-1 1-1,0-1 0,1 1 1,-1-1-1,1 0 0,1 3 44,22 98 228,-14-58-151,23 69 1,-10-61 90,1-2 0,41 59 1,-61-100-169,144 256 594,-61-103-26,-12-32-552,-48-84 288,-26-43-129,-1 0-402,4 4 734,-4-4-523,0-1 0,0 0 0,0 0 0,0 0-1,0 0 1,0 0 0,0 0 0,1 0 0,-1 0-1,0 0 1,0 0 0,0 0 0,0 0 0,0 0-1,0 0 1,1 0 0,-1 0 0,0 0 0,0 0-1,0 0 1,0-1 0,0 1 0,0 0 0,0 0-1,1 0 1,-1 0 0,0 0 0,0 0 0,0 0-1,0 0 1,0 0 0,0 0 0,0-1 0,0 1-1,0 0 1,0 0 0,0 0 0,0 0 0,0 0-1,1 0 1,-1 0 0,0-1 0,0 1 0,0 0-1,0 0 1,0 0 0,0 0 0,0 0 0,0 0-1,0-1 1,0 1 0,-1 0 0,1 0 0,0 0-1,3-15 139,-1-1-1,0 1 0,-2 0 0,0-18 0,0-12-78,32-300-105,-16 203-5,-12 64-224,2-12 16,0 37 182,6-34-417,-7 75-259,0 27-5396,-5-12 5221,1 1 0,2 7-1,6 12-1524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32.0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 46 3712,'-3'-6'12749,"21"1"-12095,-4 1-564,8-5-47,-8 3 38,25-6-1,-35 11-53,0 0-1,0 1 0,0-1 0,-1 1 0,1 0 0,0 0 0,0 0 0,0 1 0,0-1 0,-1 1 0,8 2 0,-10-3-18,-1 1-1,1-1 1,0 1-1,-1-1 1,1 1 0,0 0-1,-1-1 1,1 1-1,-1 0 1,1 0-1,-1-1 1,1 1 0,-1 0-1,0 0 1,1 0-1,-1 0 1,0 0 0,0-1-1,1 3 1,0 13 96,-1-11-68,0-1 0,0 1-1,-1-1 1,0 1 0,1-1 0,-2 1 0,1-1-1,0 1 1,-5 7 0,2-6 15,0 0 1,-1 0-1,1 0 1,-1-1-1,-7 6 1,-31 37 222,6-5-218,30-37-12,0 1 0,1 0 0,0 1 0,0 0 0,0 0 0,1 0-1,1 0 1,-8 17 0,10-20-43,0 1 1,-1 0-1,-7 10 0,4-6 234,1-5-22,11-10 182,6-2-305,1 1 0,-1 1-1,1 0 1,0 1 0,1 0 0,-1 1 0,1 0-1,-1 1 1,19 0 0,-5 1-191,0 2 1,0 1 0,48 9-1,-62-8-263,13 2-4706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34.8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50 53 1824,'-32'2'7587,"14"-1"-364,20-1-7088,0 0-1,-1-1 0,1 1 1,0-1-1,-1 0 0,1 0 1,-1 1-1,3-3 1,11-4-33,60-6 597,97-3-1,-112 12-555,27 0 56,8 1 249,-91 2-412,-3 1-27,0 0 0,0 0 0,0 0 0,0 0 0,0 0 0,0 0 0,0 0 0,0 0 0,0 0 1,0 1-1,0-1 0,0 0 0,0 1 0,0-1 0,1 1 0,0 0 343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35.59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95 52 1664,'-1'1'483,"-1"0"0,0 0-1,1-1 1,-1 1 0,0 0 0,0-1-1,0 1 1,1-1 0,-1 1 0,0-1 0,0 0-1,0 0 1,0 0 0,0 0 0,0 0 0,0 0-1,1-1 1,-3 0 0,-1 0 39,0 1-1,0-1 1,0 1 0,0 0 0,0 0-1,-6 1 1,-6 0 2428,30-9-2486,215-14 1617,-120 15-1868,-69 4-131,89-10 97,-110 13-249,-15 0-851,0 0 0,1 0 1,-1-1-1,0 1 0,7-2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24.3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366 17 3808,'-1'-1'310,"0"-1"0,0 1 0,-1 0 1,1-1-1,0 1 0,-1 0 0,1 0 1,-1 0-1,1 0 0,-1 0 0,0 1 0,1-1 1,-1 0-1,0 1 0,0-1 0,1 1 0,-5-1 1,2 1 126,-1 0 0,0 1 1,1-1-1,-1 1 0,1 0 1,-7 2-1,4-1-205,0 0 1,0 1-1,0-1 0,0 2 1,1-1-1,-1 1 0,1 0 1,0 0-1,0 1 0,1 0 1,0 0-1,-1 0 0,2 1 1,-1-1-1,-4 8 0,-10 17 251,1 1 0,-13 34-1,-20 66 26,23-56-384,17-47 80,2 0 0,1 1 0,1 1 0,-6 59 0,12-74-147,1 0 1,0 0-1,1 0 0,0 0 1,2-1-1,-1 1 0,2 0 1,0-1-1,1 0 0,0 0 1,1 0-1,8 14 0,-12-26-38,-1 1 0,1-1 0,0 0 0,-1 1 0,1-1 0,0 0 0,0 0 0,1 0-1,-1 0 1,0-1 0,1 1 0,-1-1 0,1 1 0,-1-1 0,1 0 0,0 0 0,-1 0-1,1 0 1,0-1 0,0 1 0,-1-1 0,1 1 0,0-1 0,0 0 0,0 0 0,0-1 0,0 1-1,0 0 1,-1-1 0,1 0 0,0 0 0,0 1 0,-1-2 0,5-1 0,2-2 52,1 0 1,-1-1-1,0-1 1,12-11-1,-17 15-83,0-1 1,0 0-1,-1-1 1,0 1-1,0-1 0,0 1 1,0-1-1,-1 0 1,1 0-1,-1 0 0,0 0 1,-1-1-1,1 1 1,-1 0-1,0-1 0,-1 1 1,1-1-1,-1 1 0,0-1 1,-1 1-1,1-1 1,-1 1-1,0 0 0,0-1 1,-1 1-1,1 0 1,-1 0-1,0-1 0,-1 2 1,1-1-1,-1 0 1,0 0-1,-4-4 0,3 4-35,0 0-1,-1 1 1,1-1-1,-1 1 0,0 0 1,0 0-1,-1 1 1,-6-4-1,10 6 39,0 0 0,0 0 1,0 0-1,0 1 0,-1-1 0,1 1 0,0 0 1,0-1-1,0 1 0,-1 0 0,1 0 0,0 1 0,0-1 1,-1 0-1,1 1 0,0-1 0,0 1 0,0 0 0,0 0 1,0 0-1,0 0 0,0 0 0,0 0 0,0 0 0,0 1 1,-2 2-1,0 0-4,0 0 0,0 0 1,1 1-1,0-1 0,-1 1 0,2 0 1,-1 0-1,0 0 0,-1 7 0,3-9-426,0 1 0,0-1 0,0 1 0,1 0-1,-1 4 1,3 1-2211,5 2 826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49.5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316 20 3328,'-5'-19'7205,"-9"31"-4618,-19 17-1123,14-14-689,-18 20-1,4 3 17,-40 57 0,57-70-681,1 1 0,0 0-1,-16 47 1,23-54-212,5-12-279,0 0 0,1 1 1,-1-1-1,1 1 0,1-1 0,-1 9 0,12-28-4509,3-11 2906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49.9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0 4384,'0'0'107,"-1"0"1,0 0-1,0 0 1,1 0-1,-1 0 1,0 0-1,0 1 1,1-1-1,-1 0 1,0 0-1,0 0 1,1 1-1,-1-1 1,-1 1-1,2-1-59,0 0-1,0 1 0,0-1 1,0 0-1,0 0 0,0 1 1,0-1-1,0 0 0,-1 0 1,1 0-1,0 1 0,0-1 0,0 0 1,0 0-1,0 1 0,0-1 1,0 0-1,0 0 0,0 1 1,1-1-1,-1 0 0,0 0 1,0 0-1,0 1 0,0-1 1,0 0-1,0 0 0,0 0 1,1 1-1,16 16 1927,-10-11-1567,6 10 565,20 30 1,-4-4-358,78 89 1072,-55-72-360,69 106 0,-115-154-1175,0 1 0,0 0 0,-2 0-1,1 0 1,-1 0 0,-1 1 0,0 0 0,1 22 0,-2 0 436,-7 68 1,5-100-417,-2 22-731,8-39-5341,-4 9 4779,-1 0-1,1 0 0,0 0 0,0 0 0,0 0 0,0 1 0,1-1 0,3-3 1,3-1-874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50.52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27 3392,'3'-2'8131,"-1"1"-8561,12-8 3020,-11 7-2430,-1 1 0,0-1-1,0 1 1,1-1 0,-1 1-1,0 0 1,1 0 0,0 0 0,-1 1-1,1-1 1,-1 0 0,5 1 0,-2-1-155,1 2 1,-1-1 0,0 0 0,1 1-1,-1 0 1,0 1 0,6 1 0,-9-2-4,0 0 0,0 0 0,0 0 0,0 0 0,-1 0 0,1 1 0,0-1 0,-1 1 0,1-1 0,-1 1 0,0-1 0,1 1 0,-1 0 0,0 0 0,0-1 0,0 1 0,0 0 0,-1 0 0,1 0 0,0 0 0,0 3 0,0 2 32,0 0 0,-1 0 0,0 1 0,0-1 0,0 0-1,-3 12 1,-13 44 380,8-33-126,-32 101 1242,39-130-1503,1 0-1,0 0 1,-1 1-1,1-1 1,0 0-1,0 0 1,0 1-1,0-1 0,0 0 1,0 0-1,0 1 1,1-1-1,-1 0 1,0 0-1,1 1 0,-1-1 1,1 0-1,-1 0 1,1 0-1,0 2 1,3 5 121,-3-7-134,0-1 1,-1 0-1,1 1 0,0-1 0,0 0 0,-1 0 0,1 0 0,0 0 0,-1 0 0,1 1 0,0-1 0,0 0 0,-1-1 0,1 1 0,0 0 1,0 0-1,1 0 29,15-2 172,-1 0 0,0 0 0,23-8-1,-2 2-214,49-13-105,-72 17-2877,26-13 0,-27 9-693,1-3 1190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51.0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82 56 4896,'-4'-1'391,"-1"1"1,1-1 0,0 1-1,-1-1 1,1-1-1,-5-1 1,8 3-215,0 0 1,0 0-1,0 0 0,0 0 1,0 0-1,0 0 0,0 0 1,0 0-1,0 0 0,0 1 1,0-1-1,0 0 0,0 1 1,0-1-1,-1 1 0,-10 2 1695,-5-1 1339,18-2-2726,5 1-258,-1 0 0,0-1 0,0 0 0,0 0 0,0 0 0,1-1 0,-1 0 0,7-1 0,-3 0-62,13-2 177,152-31 900,-155 31-1535,0 0-1,1 2 1,-1 0 0,25 2-1,-7 15-15513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51.49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379 21 4224,'2'-2'306,"0"0"1,0 0-1,1 0 1,-1 1-1,1-1 1,-1 1-1,1-1 1,0 1-1,0 0 1,-1 0-1,1 0 1,0 1-1,0-1 1,0 0-1,0 1 1,5 0 1861,-13 3-1550,0 0 0,1 0 0,0 1 0,0-1 0,-7 9 0,-3 2 63,-203 227 3232,144-154-3645,-12 26-668,84-112 231,1 0-1,-1 0 1,0 0 0,1 0 0,-1 0-1,0 0 1,1 0 0,0 1-1,-1-1 1,1 0 0,-1 2 0,16-7-5638,-12 1 4943,0 1 0,0-1-1,0 1 1,3-5-1,8-12-3113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51.9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32 12 3808,'-27'-10'1227,"22"8"-241,24 3 2497,11 8-2050,-2 1-1,1 1 1,37 22 0,3 0-338,-61-29-992,17 6 171,-1 2 0,0 1 1,37 26-1,-39-21-76,-1 1 1,-1 1-1,0 1 0,-1 1 0,-2 0 1,0 2-1,-1 0 0,-2 0 1,0 2-1,-2 0 0,-1 0 0,-1 1 1,-1 0-1,-1 1 0,-2 0 0,5 42 1,-6 58 292,-5-104-449,0-23-133,0-1 1,0 1-1,0 0 1,0-1-1,0 1 1,0 0-1,0-1 1,0 1-1,0 0 0,1-1 1,-1 1-1,0 0 1,0-1-1,1 1 1,-1-1-1,0 1 0,1-1 1,-1 1-1,1-1 1,-1 1-1,1-1 1,-1 1-1,1-1 1,-1 1-1,1-1 0,-1 0 1,1 1-1,-1-1 1,1 0-1,0 1 1,-1-1-1,1 0 0,0 0 1,-1 0-1,1 0 1,1 1-1,2-1-805,0-1-1,0 1 0,0 0 0,0-1 1,4-1-1,-1 0-206,14-1-1377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52.3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6 6816,'-3'-5'2561,"10"7"-1336,-6-1-726,0 0 0,0 1 0,0-1-1,0 0 1,0 1 0,0 0 0,-1-1 0,2 4 198,0 0-280,-1 0 0,0 0-1,0 1 1,0-1 0,0 1 0,-1 9 0,-5 38 703,3-33-843,-4 99 323,3-36-486,-2-51-245,4-24-338,0-1 1,0 0-1,0 0 0,1 1 0,1 10 0,-1-18 326,0 1-1,0-1 1,0 1-1,0-1 0,0 0 1,0 1-1,0-1 0,0 1 1,0-1-1,0 0 1,0 1-1,0-1 0,1 0 1,-1 1-1,16-6-4805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41.9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30 306 2816,'-1'-1'69,"0"1"-1,1-1 1,0 0 0,-1 0-1,1 0 1,0 0 0,-1 0-1,1 0 1,0 0 0,0 0-1,0 0 1,0 0 0,0 0-1,0 0 1,0 0 0,0 0-1,-1-17 7406,1 19-7404,0-1 1,0 0-1,0 0 0,0 0 0,0 0 1,0 1-1,0-1 0,0 0 0,0 0 1,-4 6 123,1-1 1,1 1 0,-1 0 0,1 0 0,0 0-1,1 0 1,-1 0 0,0 9 0,-1 51 708,3-62-871,0 98 546,14 369 1035,-10-437-1443,-1-18-57,0 23-1,-3-33 108,0 1-1,1-1 1,-1 0-1,2 0 1,2 11-1,-3-16 181,4-13 384,-1-4-676,-1 1-1,0 0 0,-1-1 0,-1 1 1,-1-22-1,1 5-63,3-335-177,-4 298 101,-7-39-168,1 3-107,5 67 231,0 17-297,3-37 1,2 80 361,1 4 61,2-1 0,0 0-1,2-1 1,18 37-1,58 87 175,-68-120-173,16 31 91,38 98-1,-1 0 131,-54-122-259,7 11 331,-17-39-72,-4-6-21,8-2 85,-9 1-321,-1-1 0,1 1 0,0-1 0,-1 1 0,1-1 1,-1 1-1,1-1 0,-1 0 0,1 1 0,-1-1 0,1 0 1,-1 1-1,0-1 0,1 0 0,-1 0 0,0 1 0,0-1 0,0 0 1,1 0-1,-1 0 0,0 1 0,0-3 0,-2-22 215,0 4-126,5-145 184,15-189-166,-14 304-126,3-52-207,27-129 0,-20 189-514,-7 56-4089,1-1 0,18 22 0,-6-14 1006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42.5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80 3552,'-1'-4'453,"0"0"1,0 0 0,1 0-1,-1 0 1,1 0-1,0 0 1,0 0 0,1 0-1,-1 0 1,1 0-1,0 0 1,0 0 0,0 1-1,0-1 1,1 0-1,0 0 1,0 1 0,3-6-1,-5 9-420,0 0-1,0 0 0,1 0 0,-1 0 0,0 0 1,0 0-1,0 0 0,0 0 0,0 0 1,0 0-1,2 1 741,-2-1-741,0 0 0,0 0 1,0 0-1,0 0 0,0 0 0,0 0 1,0 0-1,0 0 0,0 0 0,0 1 0,0-1 1,0 0-1,0 0 0,0 0 0,0 0 1,0 0-1,0 0 0,0 0 0,0 0 0,0 0 1,0 1-1,0-1 0,0 0 0,0 0 1,0 0-1,0 0 0,1 13 622,0 16-292,-9 141 1168,-2 6 65,10-180-2376,1 0 0,0 1 0,1-1 1,-1 1-1,1-1 0,-1 1 0,1 0 1,0 0-1,4-6 0,4-3-1790,3-1-1711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43.08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 21 3552,'-2'-4'5092,"1"4"-4975,1 0-1,-1 0 1,1 0-1,0 0 1,-1 0 0,1 0-1,-1 0 1,1 0-1,0 0 1,-1 0-1,1 0 1,-1 0 0,1 0-1,0 1 1,-1-1-1,1 0 1,0 0 0,-1 0-1,0 1 1,-7 12 446,1 1 0,0 1 0,0-1 0,1 1 0,1 0 0,-3 17 0,8-29-512,0 0 0,0 0 0,0 0 0,1 0 0,-1 0-1,1 1 1,0-1 0,0 0 0,0 0 0,0 0 0,0-1 0,1 1 0,-1 0 0,1 0 0,0-1 0,0 1 0,0-1 0,0 1 0,0-1 0,1 0-1,-1 0 1,1 0 0,-1 0 0,1 0 0,0-1 0,-1 1 0,1-1 0,0 0 0,0 0 0,0 0 0,0 0 0,0 0 0,0-1 0,1 1 0,-1-1-1,0 0 1,0 0 0,0 0 0,5-1 0,-5 0 14,1 0 0,-1 0 0,0 0 0,1 0-1,-1-1 1,0 1 0,0-1 0,0 0 0,0 0 0,0 0 0,-1-1-1,1 1 1,-1-1 0,1 1 0,-1-1 0,0 0 0,0 0 0,0 0-1,0 0 1,-1 0 0,1 0 0,-1 0 0,0-1 0,0 1 0,0-1-1,0 1 1,-1 0 0,1-1 0,-1 0 0,0-5 0,0 0 19,-1-1 1,0 1 0,0 0-1,-1 0 1,-4-13 0,5 18-110,-1 0 1,0 0-1,0 0 1,0 0-1,0 0 1,0 0-1,-1 1 1,1-1-1,-1 1 1,0 0 0,0-1-1,-1 1 1,-4-3-1,6 5-12,0 0-1,0 0 1,-1 0-1,1 0 1,0 1-1,0-1 1,-1 1 0,1 0-1,0 0 1,-1-1-1,1 1 1,-1 1-1,1-1 1,0 0 0,-1 1-1,1-1 1,0 1-1,0-1 1,-1 1-1,1 0 1,0 0 0,-3 2-1,2-1-137,1-1 1,-1 1-1,1-1 0,0 1 0,0 0 1,0 0-1,0 0 0,0 0 0,0 1 1,0-1-1,1 0 0,-1 1 0,1-1 1,0 1-1,-1-1 0,1 1 0,0 0 1,0 3-1,1-5 21,0 0 0,0 0-1,0 0 1,0-1 0,0 1 0,0 0 0,0 0 0,1 0 0,-1 0 0,0 0-1,1 0 1,-1 0 0,0 0 0,1 0 0,-1-1 0,1 1 0,-1 0 0,1 0-1,0-1 1,-1 1 0,1 0 0,0-1 0,0 1 0,1 0 0,0 0-143,0 0 0,0 1 0,0-2 0,0 1 1,0 0-1,0 0 0,0-1 0,0 1 1,4-1-1,21-2-4055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24.7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12 3808,'-2'-2'201,"2"1"-112,-1 1 0,1-1 0,0 1 0,-1-1 1,1 0-1,-1 1 0,1-1 0,-1 1 1,1-1-1,-1 1 0,1 0 0,-1-1 1,1 1-1,-1-1 0,1 1 0,-1 0 1,0 0-1,1-1 0,-1 1 0,-1 0 0,4 2 616,-1 1-1,0-1 0,0 1 0,0-1 0,0 1 1,0 0-1,0-1 0,0 5 0,7 34 1454,-7-27-1903,0 1 0,-2 21 0,1-6-1350,0-26 263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45.2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230 11 1312,'0'0'97,"0"-1"0,0 1 0,0 0 0,1-1 0,-1 1 1,0-1-1,0 1 0,0 0 0,0-1 0,1 1 0,-1 0 0,0-1 0,0 1 0,1 0 0,-1-1 0,0 1 1,0 0-1,1 0 0,-1-1 0,0 1 0,1 0 0,-1 0 0,13-3 5712,-13 4-5627,0 1-1,0-1 1,-1 0-1,1 1 1,-1-1-1,1 0 1,-1 1-1,0-1 1,1 0-1,-1 0 1,0 0 0,0 1-1,-1 0 1,-18 17 1036,8-7-434,-4 6 10,-7 7 321,-28 41 0,31-38-994,2 1 1,1 1-1,-20 48 0,30-61-171,-7 27 115,13-40-200,0 0 0,0 0 0,1 0 0,-1 1 0,1-1 0,0 0 0,0 0 0,2 6 1,-2-10 37,0 1 0,0-1 1,0 0-1,0 1 1,0-1-1,0 0 0,0 1 1,0-1-1,0 1 1,1-1-1,-1 0 1,0 1-1,0-1 0,0 0 1,1 1-1,-1-1 1,0 0-1,1 0 1,-1 1-1,0-1 0,0 0 1,1 0-1,-1 1 1,0-1-1,1 0 0,-1 0 1,1 0-1,-1 0 1,0 1-1,1-1 1,-1 0-1,0 0 0,1 0 1,-1 0-1,1 0 1,-1 0-1,0 0 1,1 0-1,-1 0 0,1 0 1,-1 0-1,0-1 1,1 1-1,-1 0 1,1 0-1,11-7-3892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45.6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21 2816,'-1'-3'185,"-1"1"0,-18-13 8255,33 19-7085,-8 0-1172,1 0 0,0 0 0,-1 0 0,0 0 0,0 1 0,0 0-1,-1 0 1,0 0 0,6 9 0,-1-2-64,41 57 888,60 64 0,-88-108-713,-1 1 0,-1 0 0,26 47 0,35 92 674,-50-82-466,-28-75-539,-8-12-1321,-6-15-2372,6 3-297,0-4 1302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46.0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10 4480,'-1'0'70,"1"0"0,0 0 0,0 0 0,0-1 0,0 1 0,-1 0 0,1 0 0,0 0 0,0-1 0,0 1 0,0 0 0,0 0-1,0-1 1,0 1 0,0 0 0,0 0 0,0-1 0,0 1 0,0 0 0,0 0 0,0-1 0,0 1 0,0 0 0,0 0 0,0-1 0,0 1 0,0 0 0,0 0 0,0-1 0,0 1 0,1 0 0,-1 0 0,0 0 0,0-1 0,0 1 0,0 0 0,1 0 0,-1 0 0,0 0 0,0-1 0,0 1 0,1 0 0,-1 0 0,0 0 0,0 0 0,0 0 0,1 0-1,-1 0 1,0 0 0,0-1 0,1 1 0,-1 0 0,0 0 0,0 0 0,1 0 0,-1 0 0,0 0 0,0 0 0,1 1 0,-1-1 0,0 0 0,0 0 0,1 0 0,-1 0 0,0 0 0,0 0 0,1 0 0,-1 1 0,1-1 137,0 0-1,0 0 1,-1 0-1,1 1 1,0-1-1,0 1 1,0-1 0,-1 0-1,1 1 1,0-1-1,0 1 1,-1 0 0,1-1-1,0 1 1,-1-1-1,1 1 1,-1 0 0,1 0-1,-1-1 1,1 1-1,-1 0 1,1 0 0,-1 1-1,3 27 1387,-1-1-1,-3 40 1,0-20-1043,-1 50 181,1-4-3526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0:58.3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1 260 2400,'0'-6'7714,"5"4"-8527,23-16 1927,53-24 0,-65 35-1097,0 2-1,0 0 0,0 0 0,1 2 0,23-3 0,268-11 16,-260 15 307,71-13 0,-71 7-320,75-2-1,-30 10 155,133-16 1,-172 7 151,103-12-104,-131 20-263,1 0 0,-1 2 0,52 7 0,-34 0 2,-7 0 99,1-2 1,59 3 0,107-21 116,141-20 77,6 0 1110,-325 29-1322,221-18 403,-247 21-485,1 0 0,0 0 0,0 0 0,0 0 0,-1 0-1,1 0 1,0 0 0,0 0 0,0 0 0,-1 1 0,1-1 0,0 0-1,0 1 1,-1-1 0,1 0 0,0 1 0,-1-1 0,1 1 0,0-1 0,0 2-1,0-1-122,-1 0-1,0 0 1,0-1-1,0 1 1,0 0-1,0 0 1,0 0-1,0 0 1,0 0-1,0 0 1,0 0-1,0 0 1,-1 0-1,1 0 1,0 0-1,-1 0 1,1 0-1,-1 1 1,-8 16-3553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1:00.8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496 1 3648,'-9'14'8430,"6"-13"-7868,-23 17 72,3-2-164,3 0-241,2 0 1,0 2 0,0 0 0,-20 30 0,-50 86 158,54-77-176,10-20-139,-65 112 234,74-122-207,2 1-1,1 0 1,-13 48 0,18-41 16,0 2 0,2-1 1,2 1-1,2 54 0,4-41 202,3-1 0,20 88 0,-12-96-67,1-1 0,1 0-1,39 66 1,-34-68-32,4 8 17,1 0 1,34 41-1,-59-85-253,1 0-1,-1 0 0,1-1 1,0 1-1,-1 0 1,1-1-1,0 1 1,0-1-1,0 0 1,0 1-1,0-1 1,3 1-1,-4-2-98,1 0 0,-1 0 0,0 0 0,0 0 0,1 0 0,-1 0 1,0 0-1,0 0 0,0-1 0,0 1 0,1 0 0,-1-1 0,0 1 0,0-1 0,0 1 0,0-1 0,0 0 0,0 1 0,0-1 0,0 0 0,0 0 0,0 0 0,0 0 0,-1 0 0,2-1 0,1-3-753,1 0-1,-2 0 1,1 0-1,0 0 0,-1-1 1,3-9-1,-5 14 840,10-27-5548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1:01.69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41 251 4992,'0'-1'79,"0"0"0,-1 1 0,1-1-1,0 1 1,0 0 0,-1-1 0,1 1 0,0-1 0,-1 1 0,1-1 0,-14 0 6007,21 11-5215,2-1 0,12 13 0,-17-18-732,0 0-54,0-1-1,0 0 1,0 0-1,0-1 1,0 1-1,1-1 0,-1 0 1,1 0-1,0 0 1,0-1-1,-1 1 1,1-1-1,0 0 1,0-1-1,0 1 1,0-1-1,0 0 0,0 0 1,0-1-1,0 0 1,0 1-1,0-2 1,7-1-1,2-2-4,1-1 0,-1 0 0,0-1 0,0 0 0,-1-1 0,15-12 0,-21 15-33,-1-1 0,0 1 0,0-1 0,-1 0 0,0 0 0,0-1-1,0 0 1,-1 1 0,0-1 0,0-1 0,-1 1 0,4-13 0,-5 15-43,-1 0 0,0-1 0,0 1 0,-1-1 0,1 1-1,-1-1 1,0 1 0,-1-1 0,1 1 0,-1-1 0,0 1 0,0-1 0,-1 1 0,0 0-1,0 0 1,0 0 0,0 0 0,-1 0 0,-4-5 0,4 5-30,-1 1 1,0 0-1,0 1 1,0-1-1,-1 1 1,0 0 0,1 0-1,-1 0 1,0 1-1,0-1 1,0 1-1,-1 1 1,1-1-1,0 1 1,-1 0-1,-6-1 1,4 1-14,0 0-1,0 1 1,0 0-1,0 0 1,1 1-1,-1 0 1,0 1-1,0 0 1,1 0-1,-1 0 1,-7 4-1,6-1 54,0 1 0,1 0 0,-1 1 1,1 0-1,0 0 0,-8 10 0,3-2 26,1 0 0,-15 27 0,20-29 33,1 1 0,1 0 1,0 1-1,1 0 0,1-1 1,0 1-1,1 0 0,0 0 1,1 1-1,1-1 0,2 15 1,-1-23-6,0 0 0,1 0 1,0-1-1,0 1 0,0-1 0,1 1 1,0-1-1,0 0 0,1 0 0,0 0 1,0-1-1,0 1 0,1-1 0,-1 0 1,1 0-1,1-1 0,-1 1 1,1-1-1,-1-1 0,1 1 0,0-1 1,0 1-1,1-2 0,8 4 0,15 2 69,1-2 1,49 4-1,61-5-469,-58-10-3936,-34 1-439,-22 1-925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1:02.83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37 1728,'-30'1'11205,"29"-2"-10778,1 0-317,-1 1 1,0-1 0,1 1 0,-1-1 0,0 1 0,1 0 0,-1-1 0,0 1-1,1 0 1,-1-1 0,0 1 0,0 0 0,1 0 0,-1 0 0,0 0-1,0 0 1,1 0 0,-1 0 0,0 0 0,-1 0 0,-2 0 569,11-1-611,43-5 899,60-2 0,-10 0-526,-98 8-500,0 0 0,-1 0 0,1 0-1,0-1 1,-1 1 0,1 0-1,0-1 1,-1 1 0,1-1-1,-1 1 1,1-1 0,-1 0-1,1 0 1,1-1 0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1:03.3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219 12 2240,'0'0'24,"0"0"1,0-1-1,0 1 0,0 0 1,-1 0-1,1-1 1,0 1-1,0 0 0,0 0 1,0-1-1,0 1 0,0 0 1,0 0-1,0-1 1,0 1-1,0 0 0,0 0 1,0-1-1,0 1 1,0 0-1,0 0 0,0-1 1,0 1-1,0 0 0,1 0 1,-1-1-1,0 1 1,0 0-1,0 0 0,0-1 1,0 1-1,1 0 0,-1 0 1,9-2 426,5 0 4103,-20 15-2186,-114 217 2640,92-179-4618,4-9-281,-32 77 0,54-114-111,1 0 0,-1 1 0,1-1 0,0 0-1,0 0 1,1 1 0,0 7 0,0-12-150,0 1-1,0 0 1,0 0 0,1 0 0,-1-1-1,1 1 1,-1 0 0,1 0 0,0-1-1,0 1 1,0 0 0,0-1 0,0 1-1,0-1 1,0 1 0,0-1-1,1 0 1,-1 1 0,0-1 0,1 0-1,-1 0 1,1 0 0,0 0 0,2 1-1,-3-2-98,0 1 0,0-1 0,0 0 0,0 1 0,0-1 0,0 0 0,0 0-1,0 0 1,0 0 0,0 0 0,2 0 0,14-6-1802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1:03.7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11 4224,'0'0'31,"-1"0"-1,1 0 1,0 0 0,0 0 0,0 0 0,-1 0-1,1 0 1,0 0 0,0 0 0,0 0 0,0 0-1,0 0 1,-1 0 0,1-1 0,0 1 0,0 0-1,0 0 1,0 0 0,0 0 0,-1 0 0,1-1-1,0 1 1,0 0 0,0 0 0,0 0 0,0 0-1,0-1 1,0 1 0,0 0 0,0 0 0,0 0-1,0 0 1,0-1 0,0 1 0,0 0 0,0 0-1,0 0 1,0-1 0,0 1 0,0 0 0,0 0-1,0 0 1,0 0 0,0-1 0,0 1-1,0 0 1,0 0 0,0 0 0,1 0 0,-1 0-1,0-1 1,14-2 917,-9 3-532,0 0 0,-1 0 0,1 0 0,0 1 0,9 2 0,7 5 261,0 1-1,0 1 1,-1 1-1,25 18 1,-32-19-502,-1 0 0,0 1 0,-1 0 0,0 0 0,0 1 1,-2 1-1,12 18 0,-4 0 315,24 61 1,3 37 252,-2-5-88,-2-3 368,-36-104-759,2 2 64,-4-13-1758,23-38-11603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1:04.1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14 5152,'-13'-14'5152,"15"22"-4579,0 0 1,-1 0-1,0 0 1,0 0 0,-1 0-1,0 1 1,0-1-1,-2 11 1,0 19 114,1-11-468,0-17-156,0 1 0,1 0-1,1-1 1,2 13 0,-3-23-153,0 1-1,0 0 1,0-1 0,1 1-1,-1-1 1,0 1 0,1 0 0,-1-1-1,1 1 1,-1-1 0,0 1-1,1-1 1,-1 1 0,1-1 0,-1 0-1,1 1 1,0-1 0,-1 0-1,1 1 1,-1-1 0,1 0 0,0 1-1,0-1 1,11 1-4499,0-1 1762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25.4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383 56 2816,'4'-16'917,"0"10"-565,10-7 535,6-7 6917,-27 22-6532,0 4-767,0-1 0,0 1 1,-6 7-1,-8 7 140,-32 32 408,-68 86-1,88-97-864,-83 115 900,111-148-1065,0 1-1,0 1 1,1-1-1,0 0 1,0 1 0,1 0-1,0 0 1,1 0-1,0 0 1,1 0-1,0 1 1,1-1-1,1 20 1,0-24 0,0 1 1,0-1 0,0 0 0,1 0-1,0 1 1,1-1 0,-1-1 0,1 1-1,0 0 1,1-1 0,-1 1 0,1-1-1,0 0 1,1-1 0,-1 1 0,1-1-1,0 1 1,0-1 0,0-1 0,0 1-1,1-1 1,-1 0 0,10 4 0,-8-5 9,1 0 1,-1 0 0,1-1 0,0 0-1,0 0 1,-1-1 0,1 0 0,0 0-1,0-1 1,-1 0 0,1-1 0,0 1-1,-1-1 1,1-1 0,12-5-1,-2-1-8,-1 0 0,0 0 0,0-2-1,-1 0 1,18-17 0,-28 23-53,0 0 0,-1-1 0,6-7 1,-10 12 13,0-1 0,0 1 0,0 0 1,0-1-1,-1 1 0,1-1 1,0 1-1,-1-1 0,1 1 0,-1-1 1,1 1-1,-1-1 0,0 0 0,0 1 1,1-1-1,-1 1 0,0-1 1,-1 0-1,1 1 0,0-1 0,0 0 1,-2-2-1,1 1-32,-1 1 0,0-1 0,0 1 0,0-1 1,0 1-1,0 0 0,0 0 0,-1 0 0,1 0 0,-1 0 0,1 0 0,-1 1 1,0-1-1,0 1 0,1 0 0,-1 0 0,-6-2 0,-1 1-9,1 0-1,-1 1 0,0 0 1,-11 0-1,-97 7-195,104-4-146,1 0 0,0 1 0,0 1 0,0 0 0,0 0 1,-17 9-1,27-11-173,-12 9-1528,14-11 1931,1 1 0,0-1 0,0 1 1,-1-1-1,1 1 0,0-1 0,0 1 0,0-1 0,-1 1 1,1-1-1,0 1 0,0 0 0,0-1 0,0 1 0,0-1 1,0 1-1,0-1 0,0 1 0,0 0 0,1-1 0,-1 1 1,0-1-1,0 1 0,0-1 0,1 1 0,-1-1 0,0 1 1,0-1-1,1 1 0,0 0 0,6 10-2158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1:06.47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235 15 2080,'0'0'49,"0"-1"-1,1 1 1,-1-1 0,1 1 0,-1 0 0,1-1-1,-1 1 1,0 0 0,1-1 0,-1 1-1,1 0 1,0 0 0,-1 0 0,21-10 9065,-24 12-8792,0 1-1,1 0 1,-1 0-1,1 0 1,0 0-1,-3 3 1,-6 11 115,-38 37 907,-27 31-495,65-70-720,0 1 0,1 0 0,-16 34 0,16-26-4,1 0 0,1 1-1,-5 33 1,10-40 3,1 0-1,0-1 1,2 1-1,0 0 1,5 32-1,-5-46-90,1 1 1,1-1-1,-1 0 0,0 0 0,1 0 1,0 0-1,0 0 0,0 0 0,1 0 1,-1-1-1,1 1 0,0-1 0,0 0 1,0 1-1,0-1 0,1-1 1,-1 1-1,1 0 0,-1-1 0,1 0 1,5 2-1,1 0-54,0 0 1,1-1-1,-1-1 1,0 0-1,1 0 1,0-1 0,18 0-1,26 3-254,1-1-1700,-20-6-2283,-36 3 4138,1 0 0,-1 0-1,0 0 1,1 0 0,-1 0-1,1 0 1,-1 0-1,0 0 1,1 0 0,-1 0-1,1 0 1,-1 0 0,0-1-1,1 1 1,-1 0 0,0 0-1,1 0 1,-1-1 0,0 1-1,1 0 1,-1 0 0,0-1-1,0 1 1,1 0 0,-1-1-1,0 1 1,0 0-1,1-1 1,-1 1 0,0-1-1,0 1 1,0 0 0,0-1-1,0 1 1,0 0 0,0-1-1,0 1 1,0-1 0,0 1-1,0 0 1,0-1 0,0 1-1,0-1 1,0 1 0,0 0-1,0-1 1,0 1-1,-1-1 1,-7-13-3745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1:06.8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37 6816,'-17'-13'5568,"25"18"-4704,6-2 1056,9-3-1088,9-3 607,16-2-831,15 2-256,13-6-224,1 6-128,-4-2 32,-15 2-1952,-5 3 1057,-11 0-4929,-16 11 3232,-12 1-1856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1:07.63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 9 4992,'-6'-3'695,"5"2"-532,-15-3 6595,22 6-6098,0 0 1,-1-1 0,1 1 0,8 0-1,0 1 20,31 6 613,1-2-1,64 1 1,-39-5-677,-44-1-511,1-2-1,0 0 1,29-5-1,-36 2-246,15-2-420,-16-3-5971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1:08.2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27 251 6400,'0'2'2837,"5"-1"-928,16 0-112,27-5-943,-37 1-746,10-1 89,0-2 0,0 0 0,32-15-1,-47 19-144,-1-1 0,1-1-1,-1 1 1,0-1-1,0 0 1,0 0 0,-1-1-1,1 1 1,-1-1-1,0 0 1,0 0-1,-1 0 1,0-1 0,0 1-1,0-1 1,0 0-1,1-6 1,-3 8-46,0 0-1,0 0 1,0 1 0,-1-1 0,0 0 0,0 0 0,0 0-1,0 0 1,0 1 0,-1-1 0,0 0 0,0 0-1,0 1 1,0-1 0,0 0 0,-1 1 0,0-1-1,0 1 1,0 0 0,-4-6 0,3 5-35,-1 1 0,1-1 0,0 1 1,-1 0-1,0 0 0,0 1 0,0-1 0,0 1 0,0 0 1,0 0-1,-1 0 0,1 1 0,-1-1 0,1 1 1,-1 0-1,-9 0 0,9 0 32,-1 1-1,0 0 1,1 1 0,-1 0-1,0-1 1,1 2 0,-1-1-1,1 1 1,0-1 0,-1 1-1,1 1 1,0-1 0,0 1-1,0 0 1,1 0 0,-1 1-1,1-1 1,-1 1 0,1 0-1,1 0 1,-6 6 0,-3 7 166,0 1 1,1 0 0,1 0 0,0 1-1,2 1 1,0 0 0,-7 27 0,13-36-27,-1 1 1,1-1-1,1 0 0,0 1 1,0-1-1,1 1 1,1-1-1,0 1 1,1-1-1,0 0 1,0 0-1,1 0 0,1 0 1,0 0-1,6 12 1,-6-16-66,-1-1 0,2-1 1,-1 1-1,0 0 0,1-1 1,0 0-1,0 0 0,1-1 1,-1 1-1,1-1 0,0 0 1,12 5-1,-8-5-70,0-1-1,0 0 1,0 0 0,1-1-1,-1 0 1,0-1 0,20 0-1,-6-2-695,-1-1-1,39-9 1,38-15-4673,-90 23 4587,1-1-1,-1 1 0,11-7 1,-13 5-518,1-1 0,-1-1 0,9-8 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1:08.7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 5 6048,'-7'-4'5615,"28"11"-3108,-16-6-2317,258 38 1658,-250-39-4547,-2 0 710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1:09.18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373 25 5984,'-4'-20'1920,"4"20"-1873,0 0 0,-1 0 1,1-1-1,0 1 1,0 0-1,0 0 0,0-1 1,0 1-1,-1 0 0,1 0 1,0-1-1,0 1 0,0 0 1,-1 0-1,1 0 0,0 0 1,0-1-1,-1 1 0,1 0 1,0 0-1,-1 0 1,1 0-1,0 0 0,0 0 1,-1 0-1,1 0 0,0 0 1,-1 0-1,1 0 0,0 0 1,0 0-1,-1 0 0,1 0 1,0 0-1,-1 0 1,1 0-1,0 0 0,0 0 1,-1 0-1,1 1 0,-10 4 641,-20 18 591,0 2 0,-49 54 0,-42 68 115,118-143-1356,-7 9 10,-7 7-56,-16 29 0,29-43 10,1 0 1,0 0-1,0 0 1,1 1-1,-1-1 0,1 1 1,1-1-1,-1 1 1,1 0-1,0 7 1,1-13-74,0 1-1,0 0 1,1 0 0,-1 0 0,1 0-1,-1 0 1,1-1 0,0 1 0,0 0-1,0 0 1,0-1 0,0 1 0,0-1-1,0 1 1,0-1 0,0 1 0,1-1-1,-1 0 1,1 1 0,2 0 0,-1 1-339,1-1 0,-1-1 0,1 1 1,0 0-1,0-1 0,0 0 0,0 0 1,7 2-1,20-2-1307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1:09.6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15 4640,'-4'-3'423,"-4"-5"300,6 5 227,20 4 538,0 2-1,35 8 1,-38-8-1050,6 2-236,-1 1 1,0 0-1,0 2 0,-1 0 1,0 1-1,0 1 0,-1 1 1,0 0-1,-1 2 0,-1 0 1,0 0-1,0 2 0,-2 0 1,1 1-1,12 18 0,-14-13 46,-1-1-1,0 2 0,-2-1 1,0 1-1,12 44 0,-19-53-123,0 0 0,0 1 0,-2-1 0,0 1 0,0 0 0,-2 0-1,1-1 1,-2 1 0,0 0 0,0-1 0,-8 24 0,5-26 163,4-7-253,-1 0 0,1 0 0,-1 0 0,1 0-1,-1 7 1,28-34-10577,-20 8 6271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1:10.16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19 3552,'-7'-7'990,"6"6"-904,1 1 0,-1 0 1,1 0-1,0-1 1,-1 1-1,1 0 1,-1 0-1,1-1 1,0 1-1,0-1 1,-1 1-1,1 0 0,0-1 1,0 1-1,-1-1 1,1 1-1,0 0 1,0-1-1,0 1 1,0-1-1,23 1 3706,6-2-2151,-22 1-1512,0 1 0,-1-1 1,1 1-1,0 1 0,9 1 0,-14-2-110,-1 0 0,1 0-1,-1 1 1,1-1 0,-1 0 0,1 1 0,-1 0 0,1-1-1,-1 1 1,0 0 0,1 0 0,-1-1 0,0 1 0,1 0-1,-1 0 1,0 0 0,2 3 0,-3-2 19,1-1 0,-1 1 0,0 0 0,0 0 1,1-1-1,-1 1 0,-1 0 0,1 0 0,0 0 0,0-1 1,-1 1-1,1 0 0,-1 0 0,1-1 0,-2 4 0,-1 1 110,0 0 0,0 0 0,-1-1 0,1 1-1,-1-1 1,0 1 0,-7 5 0,4-3 210,0-1-1,-7 14 1,13-21-340,1 1 0,0-1 0,-1 0 0,1 1 0,0-1 0,0 0 0,0 1 0,-1-1 0,1 1 0,0-1 0,0 1-1,0-1 1,0 1 0,0-1 0,0 0 0,0 1 0,0-1 0,0 1 0,0-1 0,0 1 0,0-1 0,0 1 0,0-1 0,0 1 0,0-1 0,0 0 0,1 1-1,-1-1 1,0 1 0,0-1 0,1 0 0,-1 1 0,1 0 0,0-1 28,0 1 0,0 0 0,0-1 0,1 1 1,-1-1-1,0 1 0,1-1 0,-1 0 0,0 0 0,1 1 0,1-1 0,5 0 61,0-1-1,0 1 1,10-3-1,4-2-325,38-16 0,5-1-7316,-50 19 4805,-2 6-982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1:10.6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 1 4480,'0'-1'2911,"1"2"-2735,-1-1 0,1 0 0,-1 1 0,0-1 0,1 1 0,-1-1 0,0 1 0,0-1 0,1 1 0,-1-1 0,0 1 0,0-1 0,0 1 0,0 0 1,1-1-1,-1 1 0,0 0 0,-2 25 1695,-8 46 0,-1 10-941,11 69 8,2-131-776,0 0 0,1-1 0,10 34 0,-9-41-74,0-1-1,1 1 1,0-1 0,1 0-1,0-1 1,1 1 0,9 10-1,-11-16-198,-1-1 0,1 0 0,0 0-1,1 0 1,-1-1 0,0 0-1,7 3 1,-9-5-436,0 1 1,0-1-1,0 0 0,0 0 1,0 0-1,0 0 0,0-1 1,1 1-1,-1-1 0,0 0 1,0 0-1,1 0 0,-1 0 1,0 0-1,4-2 0,-11-12-4871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1:11.03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64 7968,'-18'-35'2944,"22"35"-2272,10-5-192,-6 2 1152,10-1-992,14-1 224,13 2-512,18-2-64,5 2-192,-2 3-128,-7 0 0,-5 3-2592,-17 2 1440,-5-2-3520,-19 2 2624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29.1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486 0 2240,'4'1'3958,"-4"-1"-3883,0 10 2126,-9 13 322,-19 15-330,-55 57-1,32-40-1553,-50 46 4,62-63-565,-54 65 1,70-74-1327,-30 54 0,51-80 843,1 1 1,-1-1-1,1 1 0,0-1 1,0 1-1,1 0 1,-1 0-1,0 3 0,1-6 262,0 0 1,0-1-1,0 1 0,0-1 0,0 1 1,1 0-1,-1-1 0,0 1 0,0 0 0,0-1 1,1 1-1,-1-1 0,0 1 0,1-1 0,-1 1 1,0-1-1,1 1 0,-1-1 0,0 1 0,1-1 1,0 1-1,0-1-2,0 1 1,0-1 0,0 0 0,-1 0-1,1 0 1,0 0 0,0 0-1,0 0 1,0 0 0,0 0 0,0 0-1,0 0 1,0 0 0,0 0-1,-1-1 1,1 1 0,0 0-1,0-1 1,1 0 0,18-11-2432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1:11.4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203 15 3648,'-16'-14'2253,"23"21"-1680,7 6 67,-1 1-1,-1 1 1,-1 0-1,16 26 0,31 71 404,-46-87-696,21 49 201,-3 2 0,33 130 0,10 160 155,-45-87 237,-26-2 146,-4-229-803,-1-1 0,-3 0 0,-2-1-1,-16 56 1,13-66-123,-2-1 0,-1-1 0,-2 0 0,-1-1 0,-40 56-1,24-46-177,-2-2-1,-2-1 0,-59 50 0,-60 27-6129,114-91 36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1:58.87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588 138 1728,'-1'5'3925,"-6"-7"-3426,1 0-1,-1-1 1,1 1 0,0-1-1,-1-1 1,1 1 0,-6-6-1,1 2-362,1 1 0,-1 0-1,0 1 1,0 0 0,0 0-1,-1 1 1,1 1 0,-1 0-1,0 0 1,0 2 0,0-1-1,0 1 1,-1 1 0,1 0-1,-12 2 1,-4 4 8,0 0 0,1 2 0,-33 13 0,40-13-101,0 1-1,-33 20 1,44-23-36,0 0 1,-1 1-1,2 1 0,-1-1 1,1 1-1,0 1 0,-7 9 1,12-13 16,1-1 0,-1 0 0,1 1 0,0-1 0,0 1 0,1-1 0,-1 1 0,1 0 0,-1 9 0,2-11-18,0 0 1,0 0-1,0 0 1,0-1-1,1 1 1,-1 0-1,1 0 0,0-1 1,0 1-1,0 0 1,0-1-1,0 1 1,1-1-1,-1 0 1,1 1-1,-1-1 0,1 0 1,4 4-1,3 1 84,1-1 1,-1 1-1,2-2 0,-1 1 0,1-1 0,-1-1 0,21 6 0,-24-8-85,54 13 26,-47-12-2,-1 0-1,1 0 0,-1 1 0,0 1 0,0 0 1,15 9-1,4 7 294,55 45 1,-77-57-268,0 0 0,0 1 0,-1 1 0,-1-1 1,0 2-1,0-1 0,-1 1 0,10 22 0,-11-18 6,0 1 0,-1 0 1,0 1-1,2 28 0,-6-39-1,-1-1 0,1 1-1,-2 0 1,1 0 0,-1-1 0,0 1 0,-1 0 0,1-1 0,-1 1 0,-1-1 0,1 1 0,-1-1-1,0 0 1,0 0 0,-7 8 0,2-5 13,0-1 0,0-1 1,0 0-1,-1 0 0,-1 0 0,1-1 0,-1-1 0,0 0 0,0 0 0,0-1 0,0 0 1,-1 0-1,-15 2 0,-7 0-97,0-1 0,0-2 0,-42-1 0,63-3 236,-11 0-487,23 1 273,0 0-1,0 0 1,0 0-1,0 0 1,0 0 0,0 0-1,0 0 1,0 0-1,0 0 1,0 0-1,0 0 1,0 0-1,-1 0 1,1 0-1,0 0 1,0 0 0,0 0-1,0 0 1,0 0-1,0 0 1,0 0-1,0 0 1,0 0-1,0 0 1,0 0 0,0 0-1,0 0 1,0 0-1,-1 0 1,1 0-1,0 0 1,0 0-1,0 0 1,0 0-1,0 0 1,0 0 0,0 0-1,0 1 1,0-1-1,0 0 1,0 0-1,0 0 1,0 0-1,0 0 1,0 0 0,0 0-1,0 0 1,0 0-1,0 0 1,0 0-1,0 0 1,0 0-1,0 0 1,0 0-1,0 1 1,0-1 0,0 0-1,0 0 1,0 0-1,0 0 1,0 0-1,0 0 1,0 0-1,10 5-1,2 0 59,1-1 1,-1-1-1,1 1 0,0-2 1,0 0-1,0 0 0,20-1 1,-19-2 60,0 0 1,0-1-1,0 0 1,-1-1-1,26-9 0,40-14-28,13-6 139,-39 10-148,65-41-1,-97 51-46,0-2 0,-1-1-1,-1 0 1,-1-2-1,29-32 1,-21 19 33,43-59 67,-57 66-206,-11 21 8,0 0-1,0-1 1,0 1-1,0 0 1,0 0-1,1 0 1,-1 0 0,4-3-1,-5 5 48,0 0 1,0 0-1,0 0 0,0 0 1,0 0-1,0 0 0,1 0 1,-1 0-1,0 0 0,0 0 1,0 0-1,0 0 0,0 0 1,0 0-1,0 0 0,1 0 1,-1 0-1,0 0 0,0 0 0,0 0 1,0 0-1,0 0 0,0 0 1,0 0-1,1 0 0,-1 0 1,0 0-1,0 0 0,0 0 1,0 1-1,0-1 0,0 0 1,0 0-1,0 0 0,0 0 1,0 0-1,0 0 0,0 0 1,0 0-1,0 1 0,0-1 1,0 0-1,1 0 0,-1 0 0,0 0 1,0 0-1,0 0 0,-1 1 1,3 5-80,-4 32-27,-9 54 0,5-53 343,-2 56 0,8-89-116,1 1-1,-1-1 0,1 0 0,0 0 0,1 1 1,0-1-1,4 11 0,-6-16-67,1 0-1,0 0 1,-1 1 0,1-1-1,-1 0 1,1 0-1,0 0 1,0 0 0,0 0-1,0 0 1,0 0 0,0 0-1,0 0 1,0 0-1,0-1 1,0 1 0,0 0-1,0-1 1,1 1 0,-1-1-1,0 1 1,1-1-1,-1 1 1,0-1 0,0 0-1,1 0 1,-1 0 0,1 0-1,-1 0 1,0 0-1,1 0 1,-1 0 0,0 0-1,1-1 1,-1 1 0,0 0-1,0-1 1,1 1-1,1-2 1,4-3-4,-1 0 1,0 0-1,0 0 0,0-1 0,0 0 1,-1 0-1,0-1 0,8-13 0,3-3-19,57-72-358,-72 94 325,-1-1-1,1 1 1,0 0 0,0 0-1,0 1 1,0-1 0,0 0 0,0 0-1,1 0 1,-1 1 0,0-1-1,0 1 1,0-1 0,1 1-1,-1-1 1,0 1 0,1 0-1,1-1 1,-3 1 11,1 1 0,0-1 0,0 0-1,0 0 1,0 1 0,0-1 0,-1 1 0,1-1 0,0 1 0,0-1 0,-1 1-1,1-1 1,0 1 0,-1 0 0,1-1 0,-1 1 0,1 0 0,-1-1-1,1 1 1,-1 0 0,1 0 0,-1 0 0,0-1 0,1 1 0,-1 0-1,0 0 1,1 1 0,1 11-59,1-1 0,-2 0 0,1 17 0,3 22 201,-4-47-113,0-1 0,0 0 0,0 0 0,1 1 1,-1-1-1,1 0 0,0 0 0,0 0 0,0-1 1,0 1-1,0 0 0,1-1 0,-1 1 0,1-1 0,0 0 1,0 0-1,0 0 0,-1 0 0,5 1 0,-3-1 42,-1-1 0,1 1-1,0-1 1,0 0 0,0 0-1,0 0 1,0-1 0,0 1-1,1-1 1,-1 0 0,0 0-1,0 0 1,0-1 0,8-1-1,3-4-10,-1 0 0,0-1-1,0-1 1,-1 0-1,1-1 1,-2 0 0,1-1-1,16-18 1,-10 8-43,-2-1 1,0 0-1,-2-1 1,24-44-1,36-99 231,-68 148-213,25-71 19,43-185-1,-70 250-308,-1 0-1,1-37 0,-5 56-32,-1 4 113,-3 9 49,-4 19 93,-2 7-46,0 1 170,-6 44-1,2 61 257,4 155 0,10-267-142,1 1 0,10 52-1,-10-72-157,3 6 456,-1-15-195,3-8-66,1-9-162,0 0-1,-2 0 0,1 0 1,-2-1-1,4-29 0,8-25-483,-9 56 232,-7 15 175,0-1 0,0 1 0,0 0 1,1-1-1,-1 1 0,0 0 0,0-1 0,0 1 0,1 0 0,-1 0 0,0-1 1,1 1-1,-1 0 0,0 0 0,0-1 0,1 1 0,-1 0 0,0 0 0,1 0 0,-1 0 1,0-1-1,1 1 0,-1 0 0,1 0 0,-1 0 0,0 0 0,1 0 0,-1 0 1,0 0-1,1 0 0,-1 0 0,1 0 0,-1 0 0,1 0 0,10 7 82,1-1 0,-1-1 0,2 0-1,-1 0 1,0-1 0,21 3 0,78 8 524,-75-12-560,-25-3-535,1 0 0,0 1-1,0 1 1,21 6 0,-32-8 319,0 0 1,-1 0-1,1 0 0,0 1 0,-1-1 1,1 0-1,0 0 0,-1 1 1,1-1-1,-1 1 0,1-1 0,-1 0 1,1 1-1,0-1 0,-1 1 0,0-1 1,1 1-1,-1 0 0,1-1 1,-1 1-1,0-1 0,1 1 0,-1 0 1,0-1-1,0 1 0,1 0 0,-1-1 1,0 1-1,0 0 0,0 0 1,0-1-1,0 1 0,0 0 0,0-1 1,0 1-1,0 1 0,-3 12-2808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00.55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30 247 4320,'1'-6'5095,"1"21"-3508,-15 266 2027,13-276-3558,-9 91 385,3-52-30,2 1 0,4 62 0,0-104-230,2 14 339,-2-17-500,0 1 1,0-1 0,0 0-1,0 1 1,0-1-1,0 0 1,0 0 0,1 1-1,-1-1 1,0 0-1,0 1 1,0-1 0,0 0-1,0 0 1,1 1 0,-1-1-1,0 0 1,0 0-1,0 0 1,1 1 0,-1-1-1,0 0 1,0 0 0,1 0-1,-1 1 1,0-1-1,0 0 1,1 0 0,-1 0-1,0 0 1,1 0 0,-1 0-1,0 0 1,0 0-1,1 0 1,-1 0 0,0 0-1,1 0 1,-1 0-1,1 0-8,-1 0-1,0 0 1,0 0-1,1 0 1,-1-1-1,0 1 1,0 0-1,1 0 1,-1 0-1,0-1 0,0 1 1,0 0-1,0 0 1,1-1-1,-1 1 1,0 0-1,0-1 1,0 1-1,0 0 1,0 0-1,0-1 1,0 1-1,0 0 0,1-1 1,-1 1-1,-1-1 1,5-51 388,4-89-255,3-155-72,-6 30-153,-4 168 219,0 105-140,19 93 183,48 147 0,-35-154 131,-12-28-48,53 109-1,-61-149-94,-3-6 4,13 19 1,-19-32-65,0 0 1,1-1-1,-1 1 1,2-1-1,-1-1 1,0 1-1,8 5 1,-12-10-92,-1 0-1,1 0 1,0 1 0,-1-1 0,1 0-1,-1 0 1,1 0 0,0 1 0,-1-1-1,1 0 1,-1 0 0,1 0 0,0 0-1,-1 0 1,1 0 0,0 0 0,-1-1-1,1 1 1,-1 0 0,1 0 0,0 0-1,-1-1 1,1 1 0,-1 0 0,1-1-1,-1 1 1,1 0 0,-1-1 0,1 1-1,-1 0 1,1-1 0,-1 1 0,0-1-1,1 1 1,-1-1 0,0 1 0,1-1-1,-1 0 1,0 1 0,1-1-1,1-5-7,1 0-1,-1 0 1,3-8-1,-3 6 44,6-20 58,-1-1-1,-2 1 1,3-40 0,0-3 12,-1 22-210,49-261-132,-48 273 136,7-22 20,-2 23-3085,9 79-10271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04.3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 75 1984,'-8'1'422,"9"1"201,-1-2-578,1 0 0,-1 0 0,0 0 0,0 0-1,0 1 1,0-1 0,0 0 0,1 0 0,-1 0 0,0 0 0,0 1 0,0-1 0,0 0 0,0 0 0,0 0 0,0 1 0,0-1 0,0 0 0,0 0 0,1 0 0,-1 1 0,0-1 0,0 0 0,0 0 0,0 1 0,-1-1 0,1 0 0,0 0 0,0 0 0,0 1 0,0-1 0,0 0 0,0 0-1,0 0 1,0 1 0,0-1 0,0 0 0,-1 0 0,1 0 0,0 0 0,0 1 0,-17 4 5262,28-25-2651,-9 16-2578,0 0 0,0 1 0,1 0 0,0-1 0,-1 1 0,1 0 0,0 0 0,1 1 0,-1-1 0,6-3 0,1 0 69,0 0 1,18-7 0,-23 11-123,-1 1 0,1 0-1,0 0 1,0 0 0,0 0 0,0 1 0,0 0-1,0 0 1,0 0 0,0 1 0,0 0 0,0 0-1,0 0 1,7 3 0,-10-4-14,0 1 0,0 0 0,-1 0 0,1 0 0,0 0 0,0 0 0,0 1 0,-1-1 0,1 0 0,-1 1 0,1-1 0,-1 1 0,0 0 0,1-1 0,-1 1 0,0 0 0,0 0 0,0 0 0,0 0 0,-1 0 0,1 0 0,0 0 0,-1 0 0,1 0 0,-1 0 0,0 0 0,0 0 0,0 0 0,0 0 0,0 1 0,0-1 0,-1 0 0,1 0 0,-1 0 0,1 0 0,-2 3 0,-6 13 71,-1-1 0,0 0 0,-1-1 0,-20 25 0,14-19 20,-66 114 914,81-133-971,-26 30 1336,79-59 1115,-18 10-2227,0 2 0,57-15 0,-68 23-264,0 1 0,0 2 0,0 0 0,1 2 0,32 1 0,-52 0-237,0 0-1,0 1 0,0 0 1,-1 0-1,1 0 0,0 0 1,4 2-1,6 5-882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06.6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10 941 3328,'-10'5'4533,"21"-10"-2824,-1-2 1,12-8-1,-5 1-1033,28-29 0,44-52 288,54-60-483,-133 143-404,-2 5 4,-2-1-1,1 0 1,-1 0-1,0-1 0,-1 1 1,8-17-1,-26 55-1130,6-13 1183,-1 1 0,-7 29 1,12-33-22,-13 80 312,15-86-369,1 0 1,0 0-1,0 0 0,1 0 0,-1 0 0,2 0 0,-1-1 0,1 1 0,4 11 0,-5-16 21,1 0 0,-1 0 0,1-1-1,0 1 1,0 0 0,0-1 0,0 1-1,4 3 1,-5-5-54,0-1 0,0 1 0,-1-1-1,1 1 1,0-1 0,0 1 0,0-1 0,0 0 0,0 0-1,0 1 1,0-1 0,-1 0 0,1 0 0,0 0 0,0 0-1,0 0 1,0 0 0,0 0 0,0 0 0,0-1 0,0 1-1,0 0 1,0-1 0,-1 1 0,1 0 0,0-1 0,0 1-1,0-1 1,-1 1 0,1-1 0,0 1 0,0-1 0,0 0-1,9-10 101,0 0-1,0 0 1,8-15-1,5-5-84,2-1-32,-14 15-5,2 2 0,0 0 0,15-14 0,-10 12-6,-12 10 24,0 1 0,1 0 0,0 1 0,0-1 0,10-5 0,-16 11-16,-1 0 1,0 0-1,1 0 1,-1-1-1,0 1 0,1 0 1,-1 0-1,0 0 1,1 0-1,-1 0 1,1 0-1,-1 0 1,0 0-1,1 0 0,-1 0 1,0 0-1,1 0 1,-1 0-1,1 0 1,-1 0-1,0 0 1,1 1-1,-1-1 0,0 0 1,1 0-1,-1 0 1,0 1-1,0-1 1,1 0-1,-1 0 1,0 1-1,1-1 1,-1 0-1,0 0 0,0 1 1,0-1-1,1 0 1,-1 1-1,0-1 1,0 0-1,0 1 1,0-1-1,0 0 0,1 1 1,-1-1-1,0 1 1,0-1-1,0 0 1,0 1-1,0-1 1,0 0-1,0 1 0,0-1 1,-1 1-1,-2 25 88,3-23-42,-3 11 4,2-8 1,-1 0 1,2 0-1,-1-1 1,0 1-1,1 0 1,1 11-1,-1-17-44,0 0 0,0 1 0,1-1-1,-1 0 1,0 0 0,0 0 0,0 1-1,0-1 1,0 0 0,0 0 0,0 0-1,1 1 1,-1-1 0,0 0 0,0 0-1,0 0 1,0 0 0,1 1 0,-1-1-1,0 0 1,0 0 0,0 0 0,1 0-1,-1 0 1,0 0 0,0 0 0,0 0-1,1 0 1,-1 0 0,0 0 0,0 0-1,1 0 1,-1 0 0,0 0 0,0 0-1,1 0 1,-1 0 0,0 0 0,0 0-1,0 0 1,1 0 0,-1 0 0,0 0-1,0 0 1,1 0 0,-1-1 0,0 1-1,10-8 80,-8 7-36,24-21-46,1 3-1,2 0 0,-1 2 1,2 0-1,43-16 0,-70 32-35,1 0-1,-1 0 0,0 0 1,1 0-1,-1 1 0,1-1 1,-1 1-1,4 0 0,-6 0 20,0 0 0,0 0-1,0 0 1,0 0 0,0 1 0,0-1-1,1 0 1,-1 1 0,0-1-1,0 1 1,-1-1 0,1 1-1,0-1 1,0 1 0,0 0-1,0 0 1,0-1 0,-1 1 0,1 0-1,0 0 1,0 0 0,-1 0-1,1 0 1,-1 0 0,1 0-1,0 2 1,1 6-14,0 0-1,0 0 1,-1 0 0,-1 0-1,0 11 1,0-9 19,1 0 0,2 15-1,-2-19 39,0-1-1,1 1 1,0-1-1,0 0 1,1 0-1,5 10 1,-7-14-9,0-1 0,-1 0-1,1 0 1,0 0 0,0 0 0,0-1 0,0 1 0,0 0 0,0 0 0,1-1 0,-1 1-1,0 0 1,0-1 0,0 1 0,1-1 0,0 1 0,0-1-1,0 0 0,0 0 0,0 0 0,-1 0-1,1-1 1,0 1 0,0 0 0,0-1 0,-1 1 0,1-1 0,0 0 0,-1 1 0,1-1 0,-1 0-1,3-1 1,7-7-3,0-1 0,0 0 0,-1 0 0,13-17 0,5-5 68,12-10 91,36-50 1,-58 68-187,-1-2 0,-2 0 0,24-54 0,19-82 116,-48 129-211,-2 0 0,-1-1 0,2-36 0,-8 63 69,-1 4 6,1 0 0,-1 0 1,0 0-1,0 0 0,-1 0 0,1 0 1,-1-5-1,0 7 19,1 1 1,0 0-1,0-1 1,0 1-1,0 0 0,0-1 1,0 1-1,0 0 1,-1-1-1,1 1 0,0 0 1,0-1-1,0 1 0,-1 0 1,1 0-1,0-1 1,0 1-1,-1 0 0,1 0 1,0-1-1,0 1 1,-1 0-1,1 0 0,0 0 1,-1 0-1,1 0 0,0-1 1,-1 1-1,1 0 1,-1 0-1,1 0 0,0 0 1,-1 0-1,1 0 1,0 0-1,-1 0 0,1 0 1,0 0-1,-1 0 0,1 0 1,0 1-1,-1-1 1,1 0-1,0 0 0,-1 0 1,1 0-1,0 1 1,-1-1-1,1 0 0,0 0 1,0 0-1,-1 1 0,1 0 1,-2 1-32,0 0-1,0 0 1,0 0 0,0 0 0,1 1 0,-3 2-1,-7 21 1,0 1-1,-14 52 1,-5 58 113,30-134-67,-5 23 32,-11 52 31,-5 86 0,21-153-8,0 1-1,1-1 1,3 19 0,-3-24-10,0-1-1,1 1 1,-1-1-1,1 0 1,0 1 0,1-1-1,0 0 1,6 9-1,-8-13-18,0 1-1,1-1 0,-1 0 0,0 1 0,1-1 1,-1 0-1,1 0 0,0 0 0,-1-1 0,1 1 0,0 0 1,0-1-1,-1 1 0,1-1 0,0 1 0,0-1 1,0 0-1,0 0 0,0 0 0,-1 0 0,1 0 1,3 0-1,2-2 21,1 0 0,-1 0 1,1-1-1,7-3 0,-9 3-23,177-79 174,-180 81-240,0-1 0,0 1 0,0 0 0,0 1-1,0-1 1,5 0 0,-7 1 24,0 0 0,-1 0 0,1 0 0,-1 0 0,1 0 0,0 0 0,-1 0 0,1 0 0,-1 0 0,1 1 1,0-1-1,-1 0 0,1 0 0,-1 1 0,1-1 0,-1 0 0,1 1 0,-1-1 0,1 0 0,-1 1 0,1-1 0,-1 1 0,0-1 0,1 1 0,-1-1 0,1 1 0,-1-1 0,0 1 0,0-1 0,1 1 0,-1-1 0,0 1 0,0 0 0,0-1 0,0 1 0,0-1 0,1 1 0,-1 0 0,-1 0 0,1 23-25,1 0 1,7 38-1,-7-53 64,2 0 0,0 0 1,0 0-1,0-1 0,1 1 0,0-1 1,1 0-1,0 0 0,8 11 1,-12-18-8,0 0 1,0 0-1,0 0 1,0 0-1,0 0 0,0 0 1,0 0-1,0 0 1,0 0-1,1-1 1,-1 1-1,0 0 1,0-1-1,1 1 1,2 0-1,-3-1-6,-1 0 1,1 0-1,0 0 0,0 0 1,-1-1-1,1 1 0,0 0 1,-1 0-1,1 0 0,0-1 0,-1 1 1,1-1-1,0 1 0,-1 0 1,1-1-1,-1 1 0,1-1 1,0 1-1,-1-1 0,0 1 1,1-1-1,0 0 0,1-3 32,0 0 0,0-1 1,0 1-1,-1 0 0,0-1 0,0 1 0,0 0 0,1-8 1,-1 4-44,-1 0 0,1 0 0,-1-1 1,-1 1-1,1 0 0,-2 0 0,1 0 1,-1 0-1,0 0 0,0 0 0,-1 0 1,0 1-1,-1-1 0,0 1 0,0 0 1,0 0-1,-1 0 0,-11-11 0,14 16-69,0 0 16,0 1-1,0 0 1,0-1-1,1 1 1,-1-1 0,1 0-1,-1 0 1,1 1-1,-2-3 1,25 5 110,-11 1-11,12-1 109,1-1 0,0-1 1,28-5-1,-41 4-146,-1 0 0,0-1 0,0 0 0,15-7-1,-18 7-937,0-1 1,0 0-1,11-9 0,-18 13 770,1 0 1,-1-1-1,0 1 1,1-1-1,-1 1 0,1-1 1,-1 1-1,0-1 1,1 1-1,-1-1 1,0 1-1,0-1 1,1 0-1,-1 1 0,0-1 1,0 1-1,0-1 1,0 0-1,0 1 1,0-1-1,0 1 1,0-1-1,0 0 0,0 1 1,0-1-1,0 0 1,-1 1-1,1-1 1,0 1-1,0-1 1,0 1-1,-1-1 1,1 0-1,-1 0 0,0 0-422,0-1 0,-1 0 0,1 1-1,-1-1 1,1 0 0,-1 1-1,0 0 1,-3-3 0,-8-1-1789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06.95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9 205 7040,'-8'-5'3200,"16"-3"-2752,2 4 864,7-1-800,28-10 416,5-1-544,31-12 160,0 8-320,12-4-64,-6 4-96,-16 1-64,-8 2 32,-18 2-1952,-8 7 1056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07.32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87 67 6240,'-63'-40'2816,"44"33"-2464,14-1 544,10 0-1184,9 8 128,12-4-2048,11 8 1216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14.1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3 925 3072,'0'0'25,"0"0"1,0 0-1,0 0 0,-1 0 1,1 0-1,0 0 1,0 0-1,0 0 0,0 0 1,0 0-1,0 0 1,0 0-1,0 0 0,0 0 1,0 0-1,-1 0 0,1 0 1,0 0-1,0 0 1,0 0-1,0 0 0,0 0 1,0 1-1,0-1 1,0 0-1,0 0 0,0 0 1,0 0-1,0 0 0,0 0 1,-1 0-1,1 0 1,0 0-1,0 0 0,0 0 1,0 0-1,0 0 1,0 1-1,0-1 0,0 0 1,0 0-1,0 0 0,0 0 1,0 0-1,0 0 1,0 0-1,0 0 0,0 1 1,4 3 573,10 5 1115,-11-8-1519,0-1-1,1 0 1,-1 0-1,1 0 1,-1 0-1,0 0 1,1-1 0,-1 1-1,1-1 1,-1 0-1,0 0 1,0 0-1,1 0 1,-1-1 0,0 0-1,5-3 1,4-3 167,-1-1 0,17-16 1,12-16 146,-2-2 0,-2-2 1,-1-1-1,-3-2 0,32-62 1,-22 25-14,-40 80-467,0 0 0,0 0 0,0 0 0,-1 0 0,0 0 0,0-1 0,0 1 0,0-7 0,0 12-10,-1 0 0,1-1 1,0 1-1,0 0 0,0 0 1,-1-1-1,1 1 0,0 0 1,0 0-1,0 0 0,0 0 1,0 0-1,-1 0 0,1 0 1,0 0-1,0 0 0,0 1 0,1-1 1,3 1-14,-1-1-39,0 0 0,0 0-1,0 0 1,1 1 0,-1 0-1,0 0 1,0 0 0,6 3-1,-9-4 33,0 1 0,0 0-1,0-1 1,0 1 0,0 0 0,0 0-1,0 0 1,0 0 0,0 0-1,0 0 1,0 0 0,-1 0 0,1 1-1,0-1 1,-1 0 0,1 0-1,-1 1 1,1-1 0,-1 0-1,0 0 1,1 1 0,-1-1 0,0 0-1,0 1 1,0-1 0,0 1-1,0-1 1,0 0 0,-1 1-1,1-1 1,-1 2 0,-14 124 521,9-69-491,5-36 44,0 0-1,1-1 0,1 1 1,2 0-1,0-1 0,10 37 1,-12-55-48,-1-1 1,1 1 0,0-1-1,1 1 1,-1-1 0,0 0-1,1 1 1,-1-1 0,1 0-1,0 0 1,0 0-1,0 0 1,0 0 0,0-1-1,0 1 1,0 0 0,1-1-1,-1 0 1,0 1 0,1-1-1,-1 0 1,1 0-1,0-1 1,-1 1 0,1 0-1,0-1 1,-1 0 0,1 0-1,0 0 1,4 0-1,0-3 21,1 0 0,-1 0-1,0 0 1,0-1-1,0-1 1,8-6 0,3-1 45,131-105 104,-47 35-139,65-47-184,-164 127 93,13-10-23,-15 8-46,-10 5-136,-5 4 216,1 0 0,0 1 1,0 0-1,0 1 1,1 1-1,0 0 1,0 1-1,1 0 0,0 0 1,-12 15-1,7-6 50,1 1-1,0 1 1,1 0-1,2 1 0,-14 28 1,24-45-8,0-1 12,0 1 1,0 0 0,0 0 0,1 0 0,0 0 0,-1 1-1,1-1 1,1 0 0,-1 1 0,0-1 0,1 0-1,0 1 1,0-1 0,1 6 0,0-9-23,-1-1 0,0 1 0,0 0 0,1 0 0,-1-1 0,0 1 0,1 0 0,-1-1 0,1 1 0,-1 0 0,1-1 0,0 1 0,-1-1 0,1 1 0,-1-1 0,1 1 0,0-1 0,-1 1 0,1-1 0,0 0 0,0 1 0,-1-1 0,1 0 0,0 0 0,0 0 0,-1 1 0,1-1 0,0 0 0,0 0 0,0 0 0,-1 0 0,1 0 0,0 0 0,0-1 0,0 1 0,-1 0 0,1 0 0,0-1 0,0 1 0,-1 0 0,1-1 0,0 1 0,0-1 0,4-1 38,0-1 0,0 0 0,-1 0-1,9-7 1,-1-2 22,-1-1 0,0-1 0,0 0 0,-2 0 0,10-18 0,14-21 20,-26 43-180,-1 0 0,-1 0 0,6-14 0,-11 24 82,0 0 0,0 0 0,0 0 0,0 0-1,0 0 1,0 0 0,0 1 0,0-1 0,0 0 0,0 0-1,0 0 1,0 0 0,1 0 0,-1 0 0,0 0 0,0 0 0,0 0-1,0 0 1,0 0 0,0 0 0,0 0 0,0 0 0,0 0 0,0 0-1,0 0 1,0 0 0,0 0 0,0 0 0,0 0 0,0 0 0,0 0-1,0 0 1,0 0 0,0 0 0,0 0 0,0 0 0,1 0-1,-1 0 1,0 0 0,0 0 0,0 0 0,0 0 0,0 0 0,0 0-1,0 0 1,0 12-132,-2 14 74,-2 0 1,1 1 0,1-1 1,3 48-1,0-66 89,1 1 1,-1-1-1,2 0 0,-1 1 1,1-1-1,7 14 0,-8-17 17,1-1 0,0 1 0,0-1 0,0 0 0,1 0 0,0-1-1,-1 1 1,1-1 0,0 0 0,1 0 0,-1 0 0,7 3-1,-8-4-12,0-1 0,0 0 0,0 0-1,0 0 1,1 0 0,-1-1 0,0 1-1,0-1 1,0 0 0,1 0 0,-1 0-1,0 0 1,0 0 0,0-1-1,5-1 1,-3 0 14,0 0-1,0 0 0,0 0 1,0-1-1,0 0 0,-1 0 1,0-1-1,6-4 1,4-6 43,-1-1 1,-1-1 0,19-31-1,-28 43-85,226-316 263,-201 283-232,-1-1-1,31-64 0,-44 75-57,-2-1 1,-1 0-1,-2-1 0,11-55 1,-15 63-36,-4 16 33,1-1-1,-1 0 1,0 1-1,-1-1 1,1 0-1,-1 1 1,0-1 0,-2-9-1,2 14 22,0 1-1,0 0 1,0-1 0,0 1-1,0-1 1,0 1 0,0 0-1,0-1 1,0 1 0,0 0-1,0 0 1,-1-1 0,1 1-1,0 0 1,0-1 0,0 1-1,-1 0 1,1 0 0,0-1-1,0 1 1,-1 0 0,1 0-1,0-1 1,-1 1 0,1 0-1,0 0 1,-1 0 0,1 0-1,0 0 1,0 0 0,-1-1-1,1 1 1,-1 0-1,1 0 1,0 0 0,-1 0-1,1 0 1,0 0 0,-1 0-1,1 0 1,0 0 0,-1 1-1,1-1 1,0 0 0,-1 0-1,1 0 1,0 0 0,-1 0-1,1 1 1,-16 15-438,3 3 418,1 1 1,1 1-1,1 0 1,-11 36-1,13-35 66,-47 129 230,48-131-225,2 0-1,0 0 0,1 1 0,1-1 1,2 1-1,-1 0 0,2-1 0,1 1 1,1 0-1,7 36 0,-6-47 13,-1 1 0,2-1 0,0 0 0,0 0 0,0 0 0,2-1 0,-1 1 0,1-1 0,8 9-1,-11-14-17,0-1 0,0 0 0,0 0-1,0 0 1,1 0 0,0 0 0,-1-1-1,1 1 1,0-1 0,0 0-1,0-1 1,1 1 0,-1 0 0,0-1-1,0 0 1,1 0 0,-1-1-1,1 1 1,-1-1 0,1 0 0,-1 0-1,1 0 1,-1-1 0,9-1-1,-3-2 20,1 1-1,-1-2 1,0 0 0,0 0-1,0 0 1,14-12-1,48-47 42,-57 49-17,-1-1-1,0 0 1,-1-1 0,13-24 0,-23 38-98,-1-1 0,0 1-1,0-1 1,0 0 0,0 0-1,-1 0 1,0 0 0,0 0 0,0 0-1,0-1 1,0 1 0,-1 0 0,0 0-1,0-8 1,0 12 4,0-1 0,-1 1 0,1-1-1,0 1 1,0 0 0,0-1 0,-1 1 0,1-1 0,0 1-1,-1 0 1,1-1 0,0 1 0,-1 0 0,1 0 0,0-1-1,-1 1 1,1 0 0,-1 0 0,1-1 0,0 1 0,-1 0-1,1 0 1,-1 0 0,1 0 0,-1 0 0,1 0 0,-1-1-1,1 1 1,0 0 0,-1 0 0,1 1 0,-1-1 0,1 0-1,-1 0 1,1 0 0,-1 0 0,-17 7-170,15-4 184,-1 0 1,0 0-1,1 1 0,0-1 1,0 1-1,0 0 0,0 0 1,0 0-1,1 0 0,0 0 1,-1 1-1,2-1 0,-1 0 1,1 1-1,-1 0 0,0 8 0,1-7 26,1 1 0,0-1-1,0 1 1,0-1-1,1 0 1,0 1-1,0-1 1,1 0-1,-1 0 1,2 1-1,-1-2 1,5 11-1,-4-12 5,0 1 0,1-1 0,-1 0-1,1 0 1,0 0 0,0 0 0,1 0-1,-1-1 1,1 0 0,-1 0 0,1 0-1,0-1 1,0 1 0,0-1 0,0 0-1,1-1 1,5 2 0,3 0-10,0-1 0,0 0 0,0-2 0,1 1 0,21-3 0,36-9-1771,-55 7-800,33-12 1,-27 7 675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14.58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18 148 6048,'-18'-16'2752,"23"4"-2400,-2 4 1664,7 8-1184,9-12 448,7 0-768,27-12 32,5 9-288,29-2-320,-2 5 32,1 1-576,-6 6 352,-4 1-3552,-13 4 2080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18.09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209 659 2400,'-3'-1'533,"0"-1"-1,0 1 1,0 0 0,0 0 0,-1 0-1,-2 0 1,5 0-435,0 1 0,1 0 0,-1 0 0,1 0 0,-1-1 0,1 1 0,-1 0 0,0 0 0,1 0 0,-1 0 0,1 0 0,-1 0-1,0 1 1,1-1 0,-1 0 0,1 0 0,-1 0 0,1 0 0,-1 1 0,1-1 0,-1 0 0,1 0 0,-1 1 0,1-1 0,-1 0 0,1 1 0,-1-1 0,1 1 0,-1-1 0,1 1 0,0-1 0,-1 1-1,1-1 1,0 1 0,0-1 0,-1 1 0,1-1 0,0 1 0,0-1 0,0 1 0,0 0 0,-1 0 0,3 0 119,-1 0 1,1 0-1,-1 0 1,1 0-1,-1-1 1,1 1-1,-1 0 0,1-1 1,-1 1-1,1-1 1,0 0-1,3 1 1,1-1-46,0 0 1,0 0-1,0 0 0,0-1 1,0 0-1,0 0 1,0 0-1,0-1 1,8-3-1,-11 4-126,0 0 1,-1 0-1,1-1 0,0 1 1,-1-1-1,1 0 0,-1 0 1,1 0-1,-1 0 0,0 0 0,0 0 1,0 0-1,0-1 0,0 1 1,0-1-1,-1 0 0,1 1 1,-1-1-1,2-6 0,-2 8-58,-1 0 1,0-1-1,0 1 0,0-1 0,0 1 1,-1 0-1,1-1 0,0 1 0,-1 0 1,1-1-1,0 1 0,-1 0 0,0-1 1,1 1-1,-1 0 0,0 0 0,0-1 0,1 1 1,-1 0-1,0 0 0,0 0 0,0 0 1,0 0-1,0 0 0,-2 0 0,0-1-67,1 0 0,-1 1 0,1 0 1,-1-1-1,0 1 0,0 0 0,1 1 0,-1-1 0,0 0 0,0 1 0,-4-1 0,-4 2 64,0 0 1,0 0-1,0 1 1,0 0-1,1 1 1,-1 1 0,1-1-1,-1 2 1,1-1-1,-13 9 1,12-6 165,1 1 0,0-1 0,0 2 0,0-1 0,1 1 0,0 1 0,1 0 0,-13 18 0,18-23-95,1 1 0,-1-1-1,1 1 1,0-1 0,0 1 0,0 0 0,1 0 0,0-1-1,0 1 1,0 0 0,1 12 0,0-14-18,1 0 0,-1 0 0,1 0 0,0 0 0,0 0 0,1-1 0,-1 1 0,1 0 0,-1-1 0,1 1 0,0-1-1,1 0 1,-1 1 0,1-1 0,-1 0 0,1-1 0,0 1 0,0 0 0,4 2 0,1 0 29,0 0-1,1-1 0,0 0 1,0 0-1,0-1 1,1-1-1,-1 1 1,1-1-1,-1-1 0,1 0 1,0 0-1,0-1 1,-1 0-1,1 0 1,0-1-1,13-4 1,14-4 63,-1-1 0,68-31 1,-82 31-143,80-38 70,38-16-276,-84 45 224,85-35 319,-133 50-320,-1 0-1,1-1 1,11-11-1,-15 13-38,-4 3 30,0 0 0,0 0 1,1 0-1,-1 0 0,0-1 0,0 1 0,0 0 0,0 0 0,0 0 1,0 0-1,0 0 0,0-1 0,0 1 0,1 0 0,-1 0 0,0 0 1,0 0-1,0-1 0,0 1 0,0 0 0,0 0 0,0 0 1,0 0-1,0-1 0,0 1 0,0 0 0,0 0 0,0 0 0,0 0 1,0 0-1,-1-1 0,1 1 0,0 0 0,0 0 0,0 0 1,-1-1-14,1 1 0,-1-1 0,0 1 1,1-1-1,-1 1 0,0-1 1,0 1-1,1 0 0,-1 0 0,0-1 1,0 1-1,0 0 0,1 0 0,-3 0 1,-9-1-53,0 1 1,0 1-1,0-1 1,0 2-1,0 0 1,0 1-1,-15 5 1,9-2 68,0 1-1,0 0 1,-32 20-1,42-21 7,0 0 0,0 1 0,0-1-1,1 2 1,0-1 0,1 1 0,0 0-1,0 0 1,-9 17 0,9-11 52,0 0 0,0 1 0,1 0 0,1 0 0,-4 22 0,8-33-33,-1 0 0,1 0 0,0-1 0,0 1 0,0 0 0,0 0 0,1 0 0,-1-1 0,1 1 0,2 5 0,-2-7-5,-1-1 1,1 0 0,0 0-1,0 1 1,-1-1 0,1 0-1,0 0 1,0 0 0,0 0 0,1 0-1,-1 0 1,0 0 0,0 0-1,0 0 1,1-1 0,-1 1 0,0 0-1,1-1 1,-1 1 0,1-1-1,-1 0 1,0 1 0,1-1 0,-1 0-1,1 0 1,-1 0 0,1 0-1,-1 0 1,3-1 0,3 0 36,1 0 0,-1-1 0,0-1 0,0 1 0,0-1 0,0 0-1,0-1 1,8-5 0,51-39 168,-54 38-194,61-54 119,-35 30-114,22-24-260,-50 47-97,-10 11 313,0-1 1,0 1-1,0 0 0,0 0 0,0 0 0,0 0 0,0 0 1,0 0-1,0 0 0,0 0 0,0 0 0,0 0 0,-1 0 1,1 0-1,0 0 0,0 0 0,0 0 0,0 0 1,0 0-1,0 0 0,0 0 0,0 0 0,0 0 0,0 0 1,0 0-1,0-1 0,0 1 0,0 0 0,0 0 0,0 0 1,0 0-1,0 0 0,0 0 0,0 0 0,0 0 0,0 0 1,0 0-1,0 0 0,0 0 0,0 0 0,0 0 0,0 0 1,0-1-1,0 1 0,0 0 0,0 0 0,0 0 0,1 0 1,-1 0-1,0 0 0,0 0 0,0 0 0,0 0 1,0 0-1,0 0 0,0 0 0,-22 20-345,-19 30 304,-67 108-1,69-98 181,-110 183 435,82-114-108,61-109-128,8-15-9,7-9-108,73-53 291,-48 35-490,117-89-37,-116 81 23,-1-1 1,33-41-1,57-96 95,-34 42-88,-56 83-19,91-122-584,-136 218-66,-3-10 659,1-1-1,-6 49 1,14-65 144,-1 45 0,6-70-108,0 1-1,0-1 0,0 0 0,0 1 0,0-1 0,1 0 0,-1 1 0,0-1 1,1 0-1,-1 1 0,1-1 0,0 2 0,0-3-18,-1 0 0,0 1 0,0-1 0,1 0 0,-1 1 0,1-1 0,-1 0 0,0 0 0,1 1 0,-1-1 0,1 0 0,-1 0 0,0 0 0,1 0 0,-1 1 0,1-1 0,-1 0 0,1 0 0,-1 0 0,1 0 0,-1 0 0,1 0-1,-1 0 1,1-1 0,3 0 28,-1 0 0,0-1-1,0 1 1,1-1-1,-1 0 1,0 0 0,0 0-1,3-3 1,12-12 29,18-20 0,12-12 43,82-50-207,-90 70 10,45-24 109,-64 45-565,-21 8 529,0 0 1,1 0-1,-1 0 0,1 0 0,-1 0 0,0 0 0,1 0 0,-1 0 1,0 0-1,1 0 0,-1 0 0,0 0 0,1 0 0,-1 0 0,0 0 0,1 1 1,-1-1-1,0 0 0,1 0 0,-1 0 0,0 1 0,1-1 0,-1 0 0,0 0 1,0 0-1,1 1 0,-1-1 0,0 0 0,0 1 0,1-1 0,-1 0 1,0 1-1,0-1 0,0 0 0,0 1 0,0-1 0,0 0 0,1 1 0,-1-1 1,0 0-1,0 1 0,0-1 0,0 0 0,0 1 0,0-1 0,0 1 0,-1-1 1,1 0-1,0 1 0,0-1 0,0 0 0,0 1 0,-1-1 0,-1 9-2,-1 0-1,0-1 1,-9 16-1,-6 17 15,14-31 9,1 1 0,1-1 0,-3 21-1,5-27 18,0 0-1,0 1 0,0-1 0,0 0 0,1 0 0,0 0 0,0 0 0,0 0 0,0 0 0,1 0 0,-1 0 0,1 0 0,2 4 0,-3-7-7,1 0 1,-1 1-1,0-1 1,1 0-1,-1 0 1,1 0-1,-1 0 1,1 0-1,0 0 1,-1 0 0,1 0-1,0-1 1,0 1-1,-1-1 1,1 1-1,0-1 1,0 0-1,0 0 1,0 0-1,-1 0 1,1 0-1,0 0 1,0 0-1,0-1 1,0 1-1,-1 0 1,1-1-1,3-1 1,3-1 28,0 0 1,-1-1-1,1 0 1,13-10-1,29-23 70,-12 8-74,1 1 0,2 2 0,55-27 0,-88 49-48,5-1-190,23-14 0,-31 16-333,-12 8 290,-27 20 64,17-10 156,1 0 0,0 1-1,1 1 1,-16 24 0,24-31 85,0 1 0,1 0 0,0 1 0,1-1-1,0 1 1,1 0 0,1 0 0,0 0 0,-2 15 0,4-24-40,1 1-1,0-1 1,0 0-1,0 0 1,1 1-1,-1-1 1,1 0-1,1 4 0,-2-7-16,0 1 0,0 0-1,1-1 1,-1 1-1,0-1 1,1 1 0,-1-1-1,0 1 1,1-1-1,-1 1 1,1-1 0,-1 0-1,1 1 1,-1-1-1,1 1 1,-1-1 0,1 0-1,-1 1 1,2-1-1,-1 0 8,0 0 1,0 0-1,-1 0 0,1 0 0,0 0 0,0 0 0,0 0 0,0 0 0,0-1 0,0 1 1,0 0-1,0-1 0,-1 1 0,1 0 0,0-1 0,0 1 0,1-2 0,13-11 132,1 0-1,-2-2 0,24-28 0,-15 16-84,1-1-128,2 2 0,45-38-1,-59 52-157,-7 8-348,-5 14 327,-5 10 73,4-19 167,0 1 0,0 0-1,1 0 1,-1-1 0,1 1 0,-1 0 0,1 0 0,0 0 0,0 0 0,0 0-1,0 0 1,0 0 0,0-1 0,0 1 0,1 0 0,-1 0 0,1 0 0,-1 0 0,1-1-1,0 1 1,0 0 0,0-1 0,0 1 0,0 0 0,2 2 0,1 0 29,0 1 1,0-1-1,1 0 0,0-1 1,-1 1-1,1-1 1,0 0-1,0 0 1,1 0-1,-1-1 0,1 0 1,-1 0-1,1 0 1,0 0-1,0-1 1,-1 0-1,8 0 0,0-1 20,-1 0-1,1-1 1,-1-1-1,0 1 0,1-2 1,-1 0-1,14-5 0,-8 1-31,-1-1 0,-1 0-1,0-1 1,0 0-1,0-1 1,-2-1 0,1-1-1,-1 0 1,-1-1 0,13-15-1,-7 4-6,-1-1 0,-1 0-1,-1-2 1,-1 0 0,14-37-1,79-230-8,-96 241-137,-12 50 61,1-1 0,-1 1 1,0 0-1,0-1 1,0 1-1,0-1 1,-1 1-1,1-1 1,-1 1-1,0 0 0,0 0 1,-2-5-1,3 8 57,-1-1-1,1 1 0,0-1 0,0 1 0,-1-1 1,1 1-1,-1-1 0,1 1 0,0-1 0,-1 1 1,1 0-1,-1-1 0,1 1 0,-1 0 0,1-1 1,-1 1-1,0 0 0,1 0 0,-1-1 0,1 1 1,-1 0-1,1 0 0,-1 0 0,0 0 0,1 0 1,-2 0-1,1 0 3,0 0 0,-1 1-1,1-1 1,0 1 0,0-1 0,-1 1 0,1 0-1,0-1 1,0 1 0,0 0 0,-2 1 0,-2 3 3,1 0 1,-1 0-1,-5 9 1,-1 1-22,2 2 0,0-1 0,1 1 1,-8 23-1,-15 72-47,26-93 74,-32 144 48,32-130 102,1 1 0,0 64 0,5-85-42,0-1 0,0 1 0,5 13 0,-6-24-80,0-1 0,1 1 0,-1-1 0,1 0-1,0 1 1,0-1 0,-1 0 0,1 1 0,0-1-1,0 0 1,0 0 0,0 0 0,0 0 0,0 0 0,0 0-1,1 0 1,-1 0 0,0-1 0,1 1 0,-1 0-1,0-1 1,1 1 0,-1-1 0,1 1 0,-1-1-1,1 0 1,-1 1 0,1-1 0,-1 0 0,1 0-1,-1 0 1,2-1 0,5 1 50,-1-2 0,1 1-1,-1-1 1,14-5 0,55-25-112,106-61 1,-145 73 12,-34 18 7,2-1-35,0 0-1,1 1 0,-1-1 0,0 1 1,11-2-1,-16 4 41,0-1 0,1 1-1,-1 0 1,1 0 0,-1 0 0,1 0-1,-1 0 1,0 0 0,1 0 0,-1 0-1,1 0 1,-1 0 0,1 0 0,-1 0 0,1 0-1,-1 1 1,0-1 0,1 0 0,-1 0-1,1 0 1,-1 0 0,0 1 0,1-1-1,-1 0 1,0 1 0,1-1 0,-1 0 0,0 1-1,1-1 1,-1 0 0,0 1 0,0-1-1,1 0 1,-1 1 0,0-1 0,0 1-1,0-1 1,0 0 0,1 1 0,-1-1-1,0 1 1,0-1 0,0 1 0,0-1 0,0 1-1,0-1 1,0 0 0,0 1 0,0-1-1,-1 1 1,1 0 0,-8 24-98,7-24 102,-10 22-113,4-11 144,2-1-1,0 2 0,-6 17 1,10-26 14,1-1 1,-1 0 0,1 1-1,-1-1 1,1 1 0,0-1 0,0 1-1,1-1 1,-1 1 0,1-1 0,0 1-1,0-1 1,0 0 0,0 1-1,0-1 1,1 0 0,-1 0 0,3 3-1,-3-4-11,0-1-1,1 1 0,-1-1 0,0 1 0,1-1 0,0 0 1,-1 0-1,1 0 0,-1 1 0,1-1 0,0-1 1,0 1-1,0 0 0,0 0 0,0-1 0,-1 1 0,5 0 1,-2-1 11,0 0 1,0 0 0,1 0-1,-1-1 1,0 1 0,0-1 0,8-2-1,3-3 27,-1 0-1,0 0 1,21-15-1,41-23-213,-59 36-171,-17 8 317,0 0 1,1 0-1,-1 0 1,0 0-1,0 0 0,1 0 1,-1 0-1,0 0 1,0 0-1,1 0 1,-1 0-1,0 0 1,0 0-1,1 0 0,-1 0 1,0 0-1,0 0 1,0 0-1,1 0 1,-1 0-1,0 0 1,0 1-1,1-1 1,-1 0-1,0 0 0,0 0 1,0 0-1,0 1 1,1-1-1,-1 0 1,0 0-1,0 0 1,0 1-1,0-1 1,0 0-1,0 0 0,0 1 1,1-1-1,-1 0 1,0 0-1,0 1 1,0-1-1,0 0 1,0 0-1,0 1 1,0-1-1,0 0 0,0 0 1,0 1-1,0-1 1,-1 0-1,1 0 1,0 0-1,0 1 1,0-1-1,0 0 1,0 0-1,0 1 0,-1-1 1,1 0-1,-10 43-241,8-39 260,1-1 0,0 0 1,0 1-1,0-1 1,1 0-1,-1 1 0,1-1 1,0 1-1,0-1 0,0 1 1,0-1-1,1 1 1,-1-1-1,1 1 0,0-1 1,0 0-1,2 6 0,-2-4 10,1 0 1,0 0-1,0-1 0,1 1 0,0 0 0,-1-1 0,5 5 0,-6-8 3,0 0-1,0 0 1,0 0-1,0-1 1,0 1 0,0 0-1,0-1 1,1 1-1,-1-1 1,0 1-1,0-1 1,1 0 0,-1 0-1,0 1 1,0-1-1,1 0 1,-1 0-1,0 0 1,1 0-1,-1 0 1,0-1 0,1 1-1,-1 0 1,0-1-1,0 1 1,0 0-1,1-1 1,-1 0 0,0 1-1,0-1 1,0 0-1,0 1 1,1-2-1,5-3 14,-1 0-1,-1-1 1,1 1 0,-1-1-1,1 0 1,-2 0-1,1-1 1,-1 0-1,0 0 1,0 0-1,4-11 1,-6 12-56,0 0 0,0-1 0,0 1-1,-1 0 1,1-11 0,-2 16 1,0-1-1,0 0 1,0 1-1,0-1 1,-1 1 0,1-1-1,0 1 1,-1-1-1,1 1 1,-1-1-1,0 1 1,0 0-1,1-1 1,-1 1 0,0 0-1,0-1 1,0 1-1,0 0 1,0 0-1,0 0 1,-1 0 0,1 0-1,0 0 1,0 0-1,-1 1 1,1-1-1,-1 0 1,1 1-1,-2-1 1,-3-1-11,0 1-1,0 0 1,0 0-1,0 0 1,0 1-1,-12 1 1,1-1 24,10 2 7,7-2 0,0 0 0,0 0 0,0 0 0,0 0 0,-1 0 0,1 0 0,0 0 0,0 0 0,0 0 0,0 0 0,0 1 0,0-1 0,0 0 0,0 0 0,0 0 0,-1 0 0,1 0 0,0 0 0,0 0 0,0 0 1,0 0-1,0 0 0,0 0 0,0 0 0,-1 0 0,1 0 0,0 0 0,0 0 0,0 0 0,0 0 0,0 0 0,0 0 0,0 0 0,0 0 0,-1 0 0,1 0 0,0-1 0,0 1 0,0 0 0,0 0 0,0 0 0,0 0 0,0 0 0,0 0 1,0 0-1,0 0 0,0 0 0,-1 0 0,1-1 0,0 1 0,0 0 0,0 0 0,0 0 0,0 0 0,0 0 0,27-10 282,6 0-277,1 2 1,0 2 0,52-5-1,-64 9-69,34 2-1,-48 0 50,0 1 0,-1 0 0,1 0 0,0 1 0,-1 0-1,1 0 1,13 7 0,-18-7 15,0-1-1,-1 1 1,0 0-1,1 0 1,-1 0 0,0 0-1,0 0 1,0 1-1,0-1 1,0 0-1,-1 1 1,1 0-1,-1-1 1,1 1-1,-1 0 1,1 4-1,0 1 88,0 0 0,-1 0 0,0 0 0,-1 15-1,0-22-74,0-1-1,0 1 1,0-1-1,0 1 1,0-1-1,0 1 1,0-1-1,0 1 1,0-1-1,0 1 0,0-1 1,0 1-1,0-1 1,0 1-1,0-1 1,1 1-1,-1-1 1,0 1-1,0-1 1,1 0-1,-1 1 1,0-1-1,0 1 0,1-1 1,-1 0-1,0 1 1,1-1-1,-1 0 1,1 1-1,-1-1 1,1 0-1,-1 0 1,0 1-1,1-1 1,-1 0-1,1 0 1,-1 0-1,1 0 0,-1 0 1,1 1-1,-1-1 1,1 0-1,-1 0 1,1 0-1,-1 0 1,1 0-1,-1-1 1,1 1-1,-1 0 1,1 0-1,0 0 0,4-2 45,-1 0-1,0-1 0,1 1 0,5-5 0,-4 3-67,15-9 64,1-2-61,47-22 0,-66 36-10,-1 0 1,1 0-1,0 0 0,0 0 0,0 0 1,0 1-1,0-1 0,-1 1 1,1 0-1,5 0 0,-6 1 5,0-1 0,-1 1 0,1-1 0,-1 1 0,0 0 0,1-1 0,-1 1-1,0 0 1,1 0 0,-1 0 0,0 0 0,0 0 0,1 0 0,-1 0 0,0 0 0,0 1 0,-1-1-1,1 0 1,0 1 0,0-1 0,-1 1 0,2 1 0,9 28 16,-2 0-1,6 35 1,-5-24 154,-6-25-205,3 11-385,-5-9-2952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34.6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269 778 1984,'5'-8'11862,"0"3"-13378,8-19 1783,-1 0 0,-2-1 0,0 0 0,7-29 0,-7 21-156,60-165 91,-46 137-60,17-43 356,17-36 222,-56 135-726,0-1 0,0 0-1,-1 1 1,0-1 0,0 0-1,0 0 1,0 0 0,-1 0-1,0 0 1,-1-9 0,1 15-4,0 0 0,0 0 0,0-1 0,0 1 1,-1 0-1,1 0 0,0 0 0,0 0 0,0-1 0,0 1 0,0 0 0,0 0 1,0 0-1,-1 0 0,1-1 0,0 1 0,0 0 0,0 0 0,0 0 1,-1 0-1,1 0 0,0 0 0,0 0 0,0 0 0,0-1 0,-1 1 0,1 0 1,0 0-1,0 0 0,0 0 0,-1 0 0,1 0 0,0 0 0,0 0 1,0 0-1,-1 0 0,1 0 0,0 0 0,0 1 0,0-1 0,-1 0 1,1 0-1,0 0 0,0 0 0,0 0 0,0 0 0,-1 0 0,1 0 0,0 1 1,0-1-1,0 0 0,0 0 0,-12 10-266,11-10 259,-7 9-59,1 0 0,0 0 0,0 1 0,-5 10 0,1-2 24,1 0 79,0 1 0,1 0 1,-7 21-1,-14 62 287,20-68-204,-156 437 1245,9-124-289,156-345-1058,-3 8 182,-1 0-1,0-1 0,-1 0 1,1 0-1,-2 0 0,-13 14 1,19-22-170,1-1-1,0 0 1,-1 1 0,1-1 0,0 0 0,-1 1-1,1-1 1,0 0 0,-1 1 0,1-1 0,0 0-1,-1 0 1,1 0 0,-1 0 0,1 1 0,-1-1-1,1 0 1,-1 0 0,1 0 0,0 0 0,-1 0 0,1 0-1,-1 0 1,1 0 0,-1 0 0,1 0 0,-1 0-1,1 0 1,-1-1 0,1 1 0,0 0 0,-1 0-1,1 0 1,-1-1 0,1 1 0,0 0 0,-1-1-1,0 0-10,1 0 0,-1 1 0,1-1 0,0 0 0,-1 0 0,1 0-1,0 0 1,0 0 0,0 0 0,-1 0 0,1 0 0,0 0-1,0 0 1,0 0 0,1 0 0,-1 1 0,0-3 0,3-6 11,0 0 0,1 0 0,0 0 1,1 1-1,6-11 0,29-36-3,-7 16-49,2 2-1,57-48 0,86-54-173,-36 48-100,-74 50 223,-63 38 82,24-14-466,-19 13 76,-10 4 383,0 0 0,0 0 0,1 1 1,-1-1-1,0 0 0,0 0 0,0 0 0,0 0 0,0 0 1,0 0-1,0 0 0,0 0 0,1 1 0,-1-1 0,0 0 1,0 0-1,0 0 0,0 0 0,0 0 0,0 0 0,0 1 1,0-1-1,0 0 0,0 0 0,0 0 0,0 0 0,0 0 1,0 1-1,0-1 0,0 0 0,0 0 0,0 0 0,0 0 1,0 0-1,0 1 0,0-1 0,0 0 0,0 0 0,-1 0 1,1 0-1,0 0 0,0 0 0,0 0 0,0 1 0,0-1 1,0 0-1,0 0 0,0 0 0,-1 0 0,1 0 0,-15 24-98,12-20 94,-1 1-1,1 0 1,0 1-1,0-1 1,0 0-1,1 1 1,0 0-1,0 0 1,0-1-1,1 1 1,-2 7-1,3-11 21,0 0-1,1-1 1,-1 1-1,0 0 0,0-1 1,1 1-1,-1-1 1,1 1-1,-1 0 0,1-1 1,0 1-1,0-1 1,0 1-1,-1-1 1,1 0-1,0 1 0,1-1 1,-1 0-1,1 1 1,1 0 44,-1 0 1,1-1 0,0 1-1,-1-1 1,1 0 0,0 0-1,0 0 1,0 0-1,6 1 1,-1-1 76,1-1-1,-1 0 0,1 0 1,-1 0-1,1-1 0,13-4 1,-16 3-54,-1 0 1,1 0-1,-1-1 0,0 0 1,0 0-1,7-6 1,-2 3-39,-9 5-32,0 1 0,0-1 0,0 0-1,-1 1 1,1-1 0,0 0 0,0 0 0,0 0-1,-1 0 1,1 0 0,0 0 0,-1 0 0,1-1 0,0 0 1,-1 0 0,0 0 0,1 0 0,-1 0 1,0-1-1,-1 1 0,1-4 0,-1 1-25,0 1 0,-1-1 0,1 1-1,-1-1 1,0 1 0,0-1-1,0 1 1,0 0 0,-1 0-1,0 0 1,0 0 0,0 1-1,0-1 1,-1 1 0,1-1 0,-8-4-1,7 5-30,0 1 0,-1-1 0,1 1 0,-1-1-1,0 1 1,1 1 0,-1-1 0,0 1 0,0-1 0,0 1 0,0 1-1,0-1 1,0 1 0,0 0 0,-10 1 0,-1 0-277,12-1 139,11 0 372,6-1-62,-1 0 0,1-1 0,0 0 0,-1-1-1,0 0 1,1-1 0,19-9 0,2-4-92,40-27 0,-49 26 55,-2 0 0,23-24 1,-32 30 74,1-7 134,-14 16-294,1 1 0,0-1 0,-1 1 0,1 0 0,0 0-1,0 0 1,0 0 0,1 0 0,-1 0 0,5-2 0,-6 3-1,0 1-1,0 0 1,0-1 0,0 1 0,0 0-1,1 0 1,-1 0 0,0 0-1,0 0 1,0 0 0,0 0-1,1 0 1,-1 1 0,0-1-1,0 0 1,0 1 0,0-1 0,2 1-1,-1 1-10,1-1-1,-1 1 1,0 0-1,1 0 0,-1 0 1,0 0-1,2 3 1,2 4 27,1 0 0,8 20 0,-11-17-11,0 0 0,-1 0 0,0 0 0,-1 1 0,-1 0 0,0-1 0,-1 18 0,0 72 140,0-101-129,0 0 0,0 0 0,0 0 1,0 0-1,0 0 0,0 0 0,1 0 0,-1 0 0,0 0 0,1 0 1,-1 0-1,0 0 0,1 0 0,-1 0 0,1 0 0,0 0 0,-1 0 1,1-1-1,0 1 0,-1 0 0,1 0 0,0-1 0,1 2 0,0-1 6,0-1 0,-1 1 0,1 0 0,0-1 0,0 0-1,0 1 1,-1-1 0,1 0 0,0 0 0,0 0 0,0 0-1,3-1 1,0 0 22,1-1 0,-1 1-1,1-1 1,-1 0 0,0-1 0,0 1-1,0-1 1,6-4 0,47-43 197,-6 3-266,-42 37-4,1-1 0,0 2 0,0-1 0,1 2-1,0-1 1,0 1 0,20-8 0,-30 15 8,0 1 0,0-1 0,0 0 0,0 1 0,1 0 0,-1-1 0,0 1 0,0 0 0,4 0 0,-5 1 13,1-1 0,-1 0 1,0 1-1,0-1 0,0 0 0,0 1 0,0-1 0,0 1 0,0 0 0,-1-1 0,1 1 0,0 0 0,0-1 0,0 1 0,-1 0 1,1 0-1,0 0 0,-1 0 0,1-1 0,0 1 0,0 2 0,1 3 4,1 1 0,-1 0-1,-1-1 1,1 1 0,-1 0 0,-1 0 0,1 0-1,-1 0 1,0 0 0,-2 10 0,-2 9 88,-10 37 1,8-41 195,6-21-262,0-1 0,-1 0 0,1 1-1,0-1 1,0 1 0,0-1-1,0 0 1,0 1 0,0-1 0,0 1-1,0-1 1,0 1 0,0-1 0,0 1-1,0-1 1,0 1 0,0-1-1,0 0 1,0 1 0,0-1 0,0 1-1,0-1 1,1 1 0,-1-1 0,0 0-1,0 1 1,1-1 0,-1 1-1,1-1 3,0 0 0,-1 0-1,1 0 1,-1 0-1,1 0 1,0-1-1,-1 1 1,1 0-1,0 0 1,-1 0-1,1-1 1,-1 1-1,1 0 1,-1-1-1,1 1 1,0-1-1,24-20 158,68-63-277,-91 82 86,24-22-76,-24 23 74,-1 0 0,0 0 0,1 0 0,-1 0 0,1 0 0,0 1 0,-1-1 0,1 0 0,0 1 0,-1-1 0,1 1 0,0 0 0,-1-1 0,1 1 0,0 0 0,3 0 0,-4 1 8,0-1-1,0 0 1,0 1-1,0-1 1,0 1 0,0-1-1,-1 1 1,1 0-1,0-1 1,0 1-1,-1 0 1,1-1-1,0 1 1,-1 0-1,1 0 1,-1 0-1,1 0 1,-1-1-1,1 1 1,-1 0-1,0 0 1,1 0-1,-1 2 1,3 26-113,-1-11 125,-1-11 128,0-4 159,0-5-28,5-6-215,17-29 129,-10 15-203,-10 17-33,1-1 1,-1 1-1,1 0 1,5-5-1,1 71-356,-7-39 422,10 42-92,-12-57 203,-1-6-79,2 0 15,0 1-40,0 0 1,0-1-1,0 0 0,0 1 0,0-1 1,1 0-1,-1 0 0,0-1 1,1 1-1,-1 0 0,1-1 0,-1 1 1,1-1-1,-1 0 0,1 0 0,-1 0 1,1 0-1,-1 0 0,1 0 1,-1-1-1,1 1 0,-1-1 0,4-1 1,8-1 3,1 0 12,0-1 0,0 0 0,26-12 0,0 1-28,-27 10 23,0-1 0,-1 0-1,0-1 1,18-12-1,-26 16-19,0-1 0,0 0-1,0 0 1,-1 0 0,1 0-1,-1-1 1,0 0 0,0 0-1,-1 0 1,0 0-1,0-1 1,5-10 0,-8 14-19,1 0 1,-1 0 0,1 0-1,-1 0 1,0 0 0,0 0 0,0 0-1,0 0 1,-1 0 0,1 0-1,0 0 1,-1 0 0,1 0-1,-2-2 1,1 3 4,1 0-1,-1 0 1,1 0 0,-1 1-1,1-1 1,-1 0 0,0 1 0,1-1-1,-1 0 1,0 1 0,0-1-1,1 1 1,-1-1 0,0 1-1,0-1 1,0 1 0,0 0-1,0-1 1,0 1 0,1 0-1,-1 0 1,0 0 0,0 0-1,0-1 1,0 1 0,0 1 0,0-1-1,0 0 1,0 0 0,0 0-1,0 0 1,0 1 0,-1-1-1,-3 3-7,-1-1 1,0 1-1,1 0 0,0 0 0,0 0 0,0 1 0,0 0 0,0 0 1,1 0-1,-6 7 0,1-1-37,1 1 0,0 0 0,-10 19 0,17-27 61,0-1 0,0 1 0,0 0 0,0-1 0,0 1 0,0 0 0,1 0 0,-1 0 0,1-1 0,0 1 0,0 0 0,0 0 0,0 0 0,1 0 0,0 5 0,0-6 3,0 0 0,0-1 0,-1 1 0,1 0 0,0 0 0,1 0 0,-1-1 0,0 1 0,1 0 0,-1-1 0,0 0 1,1 1-1,0-1 0,-1 0 0,1 1 0,0-1 0,0 0 0,-1 0 0,1-1 0,0 1 0,0 0 0,3 0 0,2 1 35,1-1 0,0-1-1,0 1 1,0-1 0,-1 0 0,15-3-1,-1 0 4,27-9 0,-13 0-25,-1-1-1,-1-2 0,0-1 1,-1-1-1,34-25 0,-43 26 11,-9 7-116,0 0 1,22-21 0,-35 30-80,-1 4 48,-3 5-13,-23 38-93,17-33 216,1 1-1,0 0 0,1 0 0,1 1 0,-5 16 0,10-29 30,1 0-1,-1 0 1,1 0-1,0-1 1,0 1-1,0 0 0,0 0 1,1 0-1,-1 0 1,2 5-1,-1-6-9,-1-1-1,1 1 1,0-1-1,0 1 1,0-1-1,0 0 1,0 1-1,0-1 1,0 0-1,0 0 1,0 0-1,1 0 1,-1 0-1,0 0 1,1 0-1,-1 0 1,1 0-1,-1-1 1,4 2-1,-3-2 8,-1 0 0,1 1 0,0-1 0,0-1 0,0 1 0,-1 0 0,1 0 0,0 0-1,0-1 1,-1 1 0,1-1 0,0 0 0,-1 1 0,1-1 0,-1 0 0,1 0 0,-1 0 0,1 0 0,1-2-1,2-1 8,0 0-1,-1-1 0,1 0 1,4-6-1,-2 1 10,-1-1 0,8-18-1,-5 12 9,23-56 93,32-109 1,-29 79-267,-32 92 118,8-16-163,-2-2-1,-1 1 1,6-41-1,-14 68 151,0 0 0,1 0 0,-1-1-1,0 1 1,0 0 0,0-1 0,0 1 0,-1 0 0,1-1 0,0 1-1,-1 0 1,1-1 0,0 1 0,-1 0 0,0-2 0,0 3 9,0-1 0,0 1 0,1-1 0,-1 1 1,0 0-1,0 0 0,1-1 0,-1 1 0,0 0 0,0 0 1,1 0-1,-1 0 0,0 0 0,0 0 0,0 0 1,1 0-1,-1 0 0,0 0 0,0 1 0,0-1 0,1 0 1,-1 0-1,0 1 0,1-1 0,-1 0 0,0 1 1,-1 0-1,-3 2-16,1 0-1,-1 0 1,0 1 0,1-1 0,0 1 0,0 0-1,0 0 1,0 0 0,0 1 0,1 0 0,0-1 0,0 1-1,-3 8 1,-1 3 34,0 1 0,-7 33 0,10-32 59,0 1 0,1 0 0,2-1-1,0 1 1,0 0 0,2 0 0,0 0 0,2-1 0,8 35-1,-7-39-393,1 0 1,0 0-1,1-1 0,1 1 0,0-2 0,1 1 0,0-1 0,1 0 0,0 0 0,1-1 0,1-1 0,-1 0 0,13 9 0,17 10-1738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29.5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8 5472,'-8'-8'1672,"10"13"132,13 17 1354,-5-9-2167,12 15 110,-1 0-1,-2 2 0,21 41 0,-24-38-579,-5-8 75,16 44-1,8 35-616,-31-80-1087,1-45-7675,-4 17 7898,0 0 0,1 0 1,0 0-1,3-6 1,12-11-2007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18.45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72 6656,'-8'-12'3008,"11"0"-2624,2 4 64,9 5-320,4-9-1376,5 4 672,-6-4-3520,6 7 2272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18.80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0 285 10048,'32'-17'4544,"61"-23"-3936,-20 12 735,3 5-863,51-17-192,-6 3-192,13 1-672,-12 9 320,-6 2-4607,-13 14 2655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19.94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215 641 3072,'-3'1'357,"0"-1"0,1 1 0,-1 0-1,0 1 1,1-1 0,0 0 0,-1 1 0,1-1 0,0 1 0,0 0 0,-4 3-1,21-19 5754,3-4-3684,45-42-1852,219-291-55,-188 225-607,-32 49-519,-62 76 554,1 0 0,0 1 0,-1-1 0,1 0 0,0 1 0,-1-1 0,0 0 1,1 0-1,-1 0 0,1 1 0,-1-1 0,0 0 0,1 0 0,-1 0 0,0-1 1,0 2 38,-1 1 0,0-1 0,1 0 0,-1 0 0,1 1 0,-1-1 0,1 1 0,-1-1 0,1 0 0,-1 1 0,1-1 0,-1 1 0,1-1 0,0 1 0,-1 0 0,1-1 0,0 1 0,-1-1 0,1 2 0,-83 153 382,-77 84 397,127-192-538,-192 320 1228,145-228-894,-48 67 1018,123-198-1317,6-8-46,12-15 20,32-42-97,-20 26-82,93-104-114,-80 101 50,2 1-1,84-53 1,97-35-37,-193 106-2,-14 8 26,-4 1-109,1 0 1,0 1 0,0 0 0,22-5 0,-33 10 120,1 0-1,-1-1 1,0 1 0,0 0 0,0 0 0,0 0 0,1 0 0,-1 0-1,0 0 1,0 0 0,1 0 0,-1-1 0,0 1 0,0 0 0,0 0-1,1 0 1,-1 0 0,0 0 0,0 0 0,1 0 0,-1 0 0,0 1-1,0-1 1,0 0 0,1 0 0,-1 0 0,0 0 0,0 0 0,0 0-1,1 0 1,-1 0 0,0 1 0,0-1 0,0 0 0,0 0 0,1 0-1,-1 0 1,0 0 0,0 1 0,0-1 0,0 0 0,0 0 0,0 0-1,1 1 1,-1-1 0,0 0 0,0 0 0,0 1 0,0-1 0,0 0-1,0 0 1,0 1 0,-6 9-69,5-8 47,-23 32-115,11-16 207,-14 27 0,23-39-12,2 0-1,-1 0 1,1 0-1,0 0 1,0 1-1,1-1 1,-1 1 0,1-1-1,1 8 1,-1-14-39,1 1 1,0-1-1,0 0 0,0 1 1,0-1-1,0 0 1,0 1-1,0-1 0,0 1 1,0-1-1,0 0 1,0 1-1,0-1 0,0 1 1,1-1-1,-1 0 1,0 1-1,0-1 0,0 0 1,0 1-1,1-1 1,-1 0-1,0 1 0,0-1 1,1 0-1,-1 0 1,0 1-1,0-1 0,1 0 1,-1 0-1,0 0 1,1 1-1,-1-1 0,0 0 1,1 0-1,-1 0 1,1 0-1,-1 0 0,0 0 1,1 1-1,-1-1 1,0 0-1,1 0 0,-1 0 1,1 0-1,-1-1 1,2 1 18,-1 0 0,0-1 1,0 1-1,0-1 1,0 1-1,0-1 0,0 0 1,0 1-1,0-1 1,0 0-1,-1 0 0,1 0 1,0 0-1,0-1 1,6-9 76,-1-1 0,7-19 0,-2 6-76,1-12 56,-2 5-228,-8 29 119,-1 0-1,2 0 1,-1 0 0,0 1-1,0-1 1,1 1-1,-1-1 1,1 1-1,0 0 1,0 0 0,0 0-1,0 0 1,0 1-1,0-1 1,0 1 0,0 0-1,1 0 1,-1 0-1,5-1 1,3 0 0,1 0-1,0 1 1,0 0 0,16 1-1,11 4 310,-1 2 1,0 2-1,-1 1 0,0 1 0,70 32 0,-53-15 20,-42-19-212,1-2-1,-1 1 1,1-2-1,0 0 1,20 5 0,-30-9-229,1-1 0,-1 0 0,1 0 0,0 0 0,-1 0 0,1 0 0,-1-1 0,1 1 0,-1-1 0,1 0 0,4-2 0,-5 1-410,0 1 0,-1-1 1,1 1-1,-1-1 0,1 0 1,-1 0-1,0 0 0,4-3 0,7-10-2047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20.74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310 433 5728,'-5'-10'1273,"5"10"-1235,0 0-1,0 0 1,0 0-1,0 0 1,-1 0-1,1 0 1,0 0-1,0 0 1,0 0 0,0 0-1,0 0 1,0 0-1,-1-1 1,1 1-1,0 0 1,0 0-1,0 0 1,0 0-1,0 0 1,0 0-1,-1 0 1,1 0-1,0 0 1,0 0-1,0 0 1,0 0-1,0 1 1,0-1-1,-1 0 1,1 0-1,0 0 1,0 0 0,0 0-1,0 0 1,0 0-1,0 0 1,-1 0-1,-8 18 2393,3-7-1895,-7 11 253,-1 0-1,-2-1 1,-24 27 0,-9 12 135,23-23-507,1 1 0,3 1 0,-36 84 0,42-91 222,11-26-49,8-22 563,15-32-928,2 1 1,27-48 0,-1 4-206,92-218 125,-111 262-197,-27 46 34,0 1 1,0-1 0,1 1-1,-1-1 1,1 1-1,-1-1 1,0 1 0,1-1-1,-1 1 1,1-1-1,-1 1 1,1 0 0,-1-1-1,1 1 1,-1-1-1,1 1 1,0 0 0,0-1-1,-1 2 16,1-1-1,-1 0 0,0 0 0,0 0 0,1 0 1,-1 1-1,0-1 0,0 0 0,1 0 0,-1 0 1,0 1-1,0-1 0,0 0 0,1 0 0,-1 1 1,0-1-1,0 0 0,0 1 0,0-1 0,0 0 1,0 0-1,0 1 0,1-1 0,-1 0 0,0 1 1,0-1-1,1 32 94,-1-24-91,9 206 654,-4-171-436,2-1-1,1 0 1,17 44 0,-14-52-106,36 96 322,-47-130-436,2 6 76,1-1 1,-1 0-1,1 0 0,0 0 0,5 6 0,-8-10-53,1-1-1,-1 1 1,0-1-1,1 1 1,-1-1 0,1 0-1,-1 1 1,1-1-1,-1 0 1,1 1 0,-1-1-1,1 0 1,0 0 0,-1 0-1,1 1 1,-1-1-1,1 0 1,0 0 0,-1 0-1,1 0 1,-1 0-1,1 0 1,0 0 0,1-1 9,-1 0 1,0 1 0,0-1 0,0 0 0,0 1-1,0-1 1,0 0 0,0 0 0,-1 0 0,1 0-1,0 0 1,0 0 0,-1 0 0,1 0 0,-1 0 0,2-2-1,19-40 291,25-73 0,-23 49-195,35-110-74,45-145-413,-56 197-140,-30 73-3658,-21 72-1622,-2 16 2884,2-6 960,-6 25-211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21.34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245 9 3328,'-8'-2'656,"-1"0"0,0 0-1,-12 0 1,-1 2 4982,24 0-4939,5-1 41,0 2-1,-1-1 1,1 1 0,0 0 0,11 3 0,-16-3-736,0-1 0,0 1-1,-1 0 1,1 0 0,-1 0 0,1 0-1,-1 0 1,1 0 0,-1 0 0,1 0-1,-1 0 1,0 1 0,0-1 0,0 1 0,1-1-1,-1 1 1,-1-1 0,1 1 0,0-1-1,0 1 1,-1 0 0,1 0 0,-1-1-1,1 1 1,-1 0 0,0 0 0,1-1-1,-1 1 1,0 0 0,0 0 0,-1 3-1,-2 8 73,0-1-1,-1 1 1,0-1-1,-1 0 1,0-1-1,-1 1 1,-12 17-1,8-13 19,0 1 0,-9 25 0,17-36-57,0 0 1,0 1-1,0-1 1,1 0 0,0 1-1,0 7 1,1-11 25,1 1 0,-1 0 0,1 0 0,0 0 0,-1-1 0,2 1 0,-1 0 0,0-1-1,1 1 1,0-1 0,3 6 0,6 6 449,2 0 0,-1 0 0,2-2 0,28 24 0,-37-33-340,0 1-1,-1-1 1,1 1-1,-1-1 1,4 8-1,-7-11-128,0 0-1,0 1 0,-1-1 1,1 0-1,0 0 0,-1 1 0,1-1 1,-1 0-1,1 1 0,-1-1 0,0 0 1,0 1-1,1-1 0,-1 1 1,0-1-1,0 0 0,0 1 0,0-1 1,-1 1-1,1-1 0,0 0 1,-1 1-1,1-1 0,-1 0 0,1 1 1,-2 1-1,1-2-22,0 0-1,0 0 1,0 0 0,1-1 0,-1 1 0,0 0-1,0-1 1,-1 1 0,1-1 0,0 1-1,0-1 1,0 0 0,0 1 0,0-1-1,0 0 1,-2 1 0,-24-2 59,14 0-163,-121-15-5298,125 15 3862,0-1 1,0 0-1,-1-1 0,1 0 0,1 0 0,-18-10 0,-4-7-3296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27.58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321 514 1056,'28'-8'2533,"-27"7"-2363,1 1 0,-1 0-1,1-1 1,-1 1 0,0-1-1,1 0 1,-1 1 0,0-1-1,0 0 1,0 0 0,2-1-1,0-5 1287,-3 7-1380,0-1 1,-1 1 0,1 0 0,0-1 0,0 1 0,-1 0 0,1-1 0,0 1 0,-1 0 0,1 0 0,0-1 0,-1 1 0,1 0 0,-1 0 0,1 0 0,0 0 0,-1 0 0,1-1 0,-1 1 0,1 0 0,0 0 0,-1 0 0,0 0 0,-6 0 101,1-1 0,-1 1 1,0 0-1,0 0 0,0 1 1,1 0-1,-1 0 0,-9 4 1,-1 1 40,-31 16-1,26-11-29,0 2 0,1 1-1,1 0 1,-32 30 0,43-35-122,0 0 1,0 0-1,1 1 1,1 0-1,0 1 0,0-1 1,1 1-1,0 1 1,1-1-1,-7 24 1,11-31-31,1-1 0,-1 1 0,1-1 0,0 0 0,0 1 0,0-1 0,0 1 0,1-1 0,-1 1 0,1-1 0,0 0 1,0 1-1,2 4 0,-2-7-6,0 0-1,0 1 1,-1-1 0,1 0 0,0 0 0,0 1-1,0-1 1,1 0 0,-1 0 0,0 0 0,0 0-1,0-1 1,1 1 0,-1 0 0,1 0 0,-1-1 0,0 1-1,1-1 1,-1 1 0,1-1 0,-1 0 0,1 0-1,-1 1 1,1-1 0,0 0 0,-1 0 0,1 0 0,-1-1-1,1 1 1,-1 0 0,1-1 0,1 0 0,9-4 136,-1 0 1,-1-1-1,1-1 1,-1 1-1,10-10 1,-5 5-11,15-12 108,28-30 1,-38 35-178,-12 11-37,0-1-1,-1 0 1,0 0 0,0 0-1,-1-1 1,0 0 0,7-13-1,-7 6-20,-1-1-1,0 1 1,5-32-1,0-52-13,-7 53-130,-3 0 1,-2 0 0,-12-79-1,9 105-27,-10-26 0,1 2-14,8 29 7,6 16 145,0 0 0,0 0 0,-1 0 0,1 0 0,0 0 0,0 0 1,0 0-1,0 0 0,0 0 0,0 0 0,-1 0 0,1 0 0,0 0 1,0 0-1,0 0 0,0 0 0,0 0 0,-1 0 0,1 0 0,0 0 1,0 0-1,0 0 0,0 0 0,0 0 0,0 0 0,0 0 0,-1 0 1,1 0-1,0 0 0,0 0 0,0 1 0,0-1 0,0 0 0,0 0 1,0 0-1,0 0 0,0 0 0,0 0 0,-1 0 0,1 1 0,0-1 1,0 0-1,0 0 0,0 0 0,0 0 0,0 0 0,0 0 0,0 1 1,0-1-1,0 0 0,0 0 0,-1 6 30,0-1 1,0 1-1,1 0 0,-1 7 1,12 221 1325,-5-139-1074,25 372 1150,-31-452-1556,0-4-1594,0-11 1574,1 0 0,-1-1 1,1 1-1,-1 0 0,0-1 0,1 1 1,-1 0-1,0-1 0,1 1 0,-1 0 1,0-1-1,1 1 0,-1-1 0,0 1 0,0-1 1,0 1-1,1-1 0,-1 1 0,0-1 1,0 1-1,0-1 0,0 1 0,0-1 1,9-21-3545,5-2 1174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28.45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64 183 5216,'0'0'56,"0"-1"1,0 1-1,0 0 1,0 0 0,0-1-1,0 1 1,0 0-1,0 0 1,0 0-1,0-1 1,0 1-1,0 0 1,-1 0 0,1 0-1,0-1 1,0 1-1,0 0 1,0 0-1,0 0 1,-1 0-1,1-1 1,0 1 0,0 0-1,0 0 1,-1 0-1,1 0 1,0 0-1,0 0 1,0 0-1,-1-1 1,1 1 0,0 0-1,0 0 1,-1 0-1,1 0 1,0 0-1,0 0 1,0 0-1,-1 0 1,1 0-1,0 0 1,0 0 0,-1 0-1,1 1 1,0-1-1,0 0 1,-1 0-1,-6 13 1644,-3 25-381,-11 167 1092,17-160-2107,-10 225 1834,14-231-1586,1-19 1083,6-90-358,-5 57-1205,32-380-24,-19 181 363,-15 192-380,0 9-491,5 28 249,29 166 424,4 18-128,-28-171 42,0 0 0,2-1 0,1 0 0,31 49 0,-41-73-84,0 0 0,1-1 0,0 1-1,0-1 1,0 1 0,8 5 0,-11-9-8,0-1 0,0 1 0,0 0 0,1 0 0,-1 0-1,0-1 1,1 1 0,-1-1 0,1 1 0,-1-1 0,1 1 0,-1-1 0,0 0 0,1 0 0,-1 0 0,1 0 0,-1 0-1,1 0 1,-1 0 0,1 0 0,-1-1 0,1 1 0,-1 0 0,1-1 0,-1 0 0,3-1 0,-1 1 7,0-1 0,-1 0 0,1 0 1,-1 0-1,1 0 0,-1 0 0,0-1 0,1 1 1,-1-1-1,-1 1 0,4-5 0,3-7 80,-3 4-75,1 0 1,-1 0-1,-1-1 0,0 1 0,4-16 1,31-156-52,19-83-3,-43 200 132,7-22-4021,-22 81 1409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29.29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 19 3552,'-1'-11'10086,"61"3"-8610,-57 8-1475,0 0 0,0 1-1,0-1 1,0 1 0,0-1 0,-1 1-1,1 0 1,0 0 0,0 0-1,-1 0 1,1 1 0,4 2 0,-6-4 1,0 1 0,-1 0 1,1 0-1,0 0 0,0 0 1,-1 0-1,1 0 0,-1 0 1,1 0-1,-1 0 0,1 0 1,-1 0-1,0 0 0,1 0 1,-1 0-1,0 0 0,0 0 1,0 0-1,0 0 0,0 1 1,0-1-1,0 0 0,0 0 1,0 0-1,0 0 0,-1 0 1,1 0-1,0 0 0,-1 0 1,1 0-1,-1 0 1,0 0-1,1 0 0,-1 0 1,0 0-1,0 1 0,-7 8 120,0-1 0,0 0 1,-1-1-1,-13 11 0,-19 18 339,40-36-447,1 0 0,-1 0 0,0 0 0,0 0 0,0 0 0,1 0 0,-1 1 0,1-1 0,-1 0 0,1 0 0,-1 1 0,1-1 0,0 0 0,0 1-1,-1-1 1,1 1 0,0-1 0,0 0 0,0 1 0,1-1 0,-1 0 0,0 1 0,0-1 0,1 0 0,-1 1 0,1-1 0,-1 0 0,1 1 0,1 1 0,2 3 150,1 1 0,0-1 1,0-1-1,9 9 0,4 4 809,-14-14-856,-1 0-1,0 0 0,0 0 0,0 0 0,-1 0 0,1 0 0,-1 1 0,0 0 0,0-1 1,-1 1-1,0 0 0,1 0 0,-1 0 0,-1-1 0,1 1 0,-1 0 0,0 0 1,0 0-1,0 0 0,-1 0 0,-2 8 0,3-10-78,-1-1 0,0 0 1,0 0-1,0 0 0,0 0 0,0 0 0,-1 0 1,1 0-1,-1 0 0,1-1 0,-1 1 0,0 0 0,1-1 1,-1 1-1,0-1 0,0 0 0,0 0 0,0 1 1,0-1-1,-4 1 0,2-1-460,1 0-1,-1 0 1,0-1 0,1 1 0,-1-1-1,0 1 1,1-1 0,-1 0-1,0-1 1,1 1 0,-1-1-1,-4-1 1,-1-1-1476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30.3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132 59 4384,'-15'-7'1424,"14"7"-1354,0 0 1,0 0-1,0-1 1,0 1-1,0 0 1,0 0-1,0 0 1,0 0 0,0 0-1,0 0 1,0 0-1,0 1 1,0-1-1,0 0 1,-2 1-1,-3 0 716,-45 4 3561,11 2-976,39-7-3035,3 0 37,127 7 725,9-10-420,247-12 159,73 2-618,-166 13 183,366-14 609,-615 12-927,-33 2-259,1 0 0,-1 0-1,0-1 1,0 0 0,0-1 0,0 0-1,0-1 1,10-4 0,-20 7-6,1 0 1,-1 0-1,1 0 1,-1-1-1,1 1 1,-1 0-1,1-1 1,-1 1-1,0 0 1,3-3-903,-3 3 902,0-1 1,1 1-1,-1-1 1,0 1-1,0-1 0,0 1 1,1-2-1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31.11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256 536 3392,'0'-2'264,"0"0"1,-1 1-1,1-1 0,-1 1 1,1-1-1,-1 0 0,1 1 1,-1-1-1,0 1 0,0-1 1,0 1-1,-5-8 2116,6 9-2262,-1 0-1,0 0 1,0 0 0,1 0 0,-1 0-1,0 0 1,1 0 0,-1 0 0,0 0 0,0 0-1,1 0 1,-1 0 0,0 0 0,1 1 0,-1-1-1,0 0 1,1 0 0,-1 1 0,0-1-1,1 0 1,-1 1 0,0 0 0,-14 8 645,1 3-362,1 0 1,0 0 0,-11 16 0,-6 6 81,-32 37 364,41-46-611,16-19-157,0 1 0,0 0-1,0 1 1,-5 11 0,9-17-46,0 0 1,0 0-1,1 0 0,-1 1 0,1-1 0,0 0 1,-1 0-1,1 0 0,0 0 0,0 4 0,1-5-6,-1 0-1,0 0 0,1 0 0,-1 0 0,0 0 0,1 0 0,0 0 0,-1 0 1,1 0-1,-1 0 0,1-1 0,0 1 0,0 0 0,-1 0 0,1-1 0,0 1 1,0-1-1,0 1 0,0 0 0,0-1 0,0 0 0,-1 1 0,3 0 0,-1-1 25,1 1-1,-1-1 0,1 0 0,-1 0 0,1 1 0,-1-2 0,1 1 0,-1 0 0,1 0 0,-1-1 0,1 1 0,-1-1 0,4-1 0,-1 0 27,0-1 0,0 1 0,0-1 0,0 0 0,7-6 0,-1 0 43,-1-2 0,-1 1 0,17-24 0,20-40-28,-39 62-93,22-36-2,71-127 288,-79 136-158,57-118-84,-70 139-74,-2-1 0,0 1 0,-1-2 0,-1 1 0,-1 0-1,2-36 1,-5 52 36,0 0 0,0-1 0,-1 1 0,1-1 0,-1 1 0,0 0 0,0-1 0,0 1 0,-2-5-1,3 8-3,-1-1 0,1 1-1,0-1 1,-1 1 0,1-1-1,-1 1 1,1-1 0,-1 1-1,1-1 1,-1 1-1,1 0 1,-1-1 0,1 1-1,-1 0 1,1 0 0,-1-1-1,1 1 1,-1 0 0,0 0-1,0 0 1,0 0-6,0 0-1,-1 0 1,1 0 0,0 1 0,0-1-1,0 0 1,0 1 0,0-1 0,0 1-1,0-1 1,0 1 0,0 0 0,1-1 0,-1 1-1,-1 1 1,-6 6-22,0 0 1,1 1-1,0 0 0,1 0 0,0 0 1,-5 11-1,-25 64 97,18-32-19,3 2 0,2 0 0,2 0 1,-5 86-1,12-49 127,5-78-277,-1-1 1,1 0 0,1 1 0,1-1 0,3 13 0,-6-24-15,0 0-1,1 1 1,-1-1-1,1 0 1,-1 0-1,1 0 1,0 0-1,0 1 1,-1-1-1,1 0 0,0 0 1,0 0-1,0 0 1,0-1-1,0 1 1,0 0-1,0 0 1,0-1-1,0 1 1,0 0-1,1-1 1,-1 1-1,0-1 1,2 1-1,1-1-261,-1 0-1,1 0 0,-1 0 0,1-1 0,-1 1 0,0-1 1,5-2-1,-7 3 300,32-8-1678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29.9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38 4736,'0'-7'472,"0"6"-351,0-1-1,0 1 0,0-1 0,0 1 1,0-1-1,0 1 0,0 0 0,0-1 1,1 1-1,-1-1 0,0 1 0,1-1 1,0 1-1,-1 0 0,1-1 0,0 1 1,-1 0-1,3-3 0,-3 4-30,1 0 0,-1 0 0,0 0 0,1-1 0,-1 1-1,0 0 1,0 0 0,1 0 0,-1 0 0,0 0 0,1 0 0,-1 0 0,0 0 0,1 0-1,-1 0 1,0 0 0,1 0 0,-1 0 0,0 0 0,1 0 0,-1 0 0,0 0 0,1 0-1,-1 0 1,0 0 0,1 1 0,-1-1 0,0 0 0,1 0 0,-1 0 0,0 1 0,0-1 0,1 0-1,-1 0 1,0 1 0,0-1 0,0 0 0,1 0 0,-1 1 0,0-1 0,0 0 0,0 1-1,0-1 1,0 0 0,0 1 0,1-1 0,-1 0 0,0 1 0,0-1 0,5 18 1452,-1 18-396,-1 0-1,-2 1 1,-2-1 0,-5 42-1,2-33-720,2 0 1,5 51-1,0-3-400,-3-31 57,0-37-2644,10-53-5549,-2 3 5695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31.57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132 7 5408,'-10'-6'9652,"-2"52"-7358,2-14-1241,-14 45 194,-26 144 0,25 59-602,25-266-516,0-1 0,1 0-1,1 0 1,5 25 0,-6-35-106,0-1 0,0 1 0,0 0 0,0-1 1,0 1-1,0-1 0,1 1 0,-1-1 0,1 1 0,-1-1 1,1 0-1,0 0 0,0 0 0,0 0 0,0 0 0,1-1 1,-1 1-1,0 0 0,1-1 0,-1 0 0,1 0 0,0 1 1,-1-2-1,1 1 0,0 0 0,-1 0 0,1-1 0,0 1 0,4-1 1,13-2-30,0 0-1,0-2 1,0 0 0,29-11 0,-27 9-742,57-15-3100,-3 5-3721,-65 13 6021,3 2-553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31.93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47 20 8128,'-38'-16'2618,"29"12"1178,16 8-2052,-7-3-1849,47 8 1555,-1-2 0,57 1 1,97-7-2179,-99-2-1247,-28 1-4441,-50 5 3579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33.06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 13 1472,'5'0'9840,"-23"0"-3526,24 4-5301,-2-2-904,-1 0-1,0-1 1,1 0-1,-1 0 1,0 0-1,1 0 1,-1-1-1,1 1 1,0-1-1,5 0 1,39-4 287,-41 3-338,221-14 799,-89 9-807,-64 6 199,-24 1 126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33.51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24 123 4640,'-24'0'11488,"39"-4"-7100,16-11-3412,-6 1-538,3 3-235,0 0 0,0 1 0,33-5 0,90-12-7,-123 23-228,-4 0-238,1 0 0,0 2-1,0 1 1,0 1 0,37 4 0,-58-3-253,0 0 0,1 0 0,-1 1 0,0-1 1,0 1-1,7 4 0,-8-4-358,0 0 1,-1 0 0,1 0-1,0 1 1,-1-1 0,1 1-1,-1 0 1,0 0-1,2 3 1,6 11-2309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36.40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323 24 3136,'22'-24'1872,"-43"51"5128,-28 39-6171,-1 26-1,-17 25 19,42-79-693,-90 150 262,111-180-931,0 0-1,-4 16 1,7-8-477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36.85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 31 4992,'-4'-5'591,"4"4"-443,-1 0 0,0-1 0,1 1 0,-1 0 0,0 0 0,0 0 0,0 0 0,0 1 0,0-1 0,-1-1 33,2 2-148,0 0 1,0 0-1,0 0 1,0 0-1,-1 0 1,1-1-1,0 1 1,0 0-1,0 0 0,0 0 1,0 0-1,0 0 1,0 0-1,0 0 1,0 0-1,0-1 1,0 1-1,0 0 1,0 0-1,0 0 0,0 0 1,0 0-1,0 0 1,0 0-1,0 0 1,0-1-1,0 1 1,1 0-1,-1 0 1,0 0 200,0 0-201,0 0 1,0-1-1,0 1 0,0 0 1,1 0-1,-1 0 1,0 0-1,0 0 1,0 0-1,0 0 1,0 0-1,0 0 1,0 0-1,0 0 0,1 0 1,-1 0-1,0 0 1,12-4 1000,15-2-118,-9 6-408,-1 1-1,1 0 0,25 5 0,-17-2-194,14 2 122,-1 1 0,48 16 0,-71-17-307,-1 0 0,1 1 0,-1 0 0,-1 1 0,1 1 1,-1 0-1,-1 1 0,15 14 0,-11-7 81,-2 1 0,0 0 0,-1 1-1,-1 1 1,17 35 0,-14-20 232,-1 0 0,17 64 0,-26-72-225,0 0 0,-2 0 0,-1 0 0,0 35-1,-3-48-136,-1 1 0,-1 0 0,0-1-1,0 1 1,-2-1 0,0 0 0,0 0-1,-2 0 1,-9 18 0,7-22-1046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37.30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58 5888,'0'-2'347,"1"-1"1,-1 1-1,1-1 0,0 1 1,0-1-1,0 1 1,0 0-1,0 0 1,1-1-1,-1 1 0,1 0 1,-1 0-1,1 0 1,0 0-1,0 1 0,0-1 1,0 0-1,0 1 1,0-1-1,3-1 1,-2 2-257,-1-1 0,1 1 0,0-1 1,-1 1-1,1 0 0,0 0 0,0 0 1,0 1-1,0-1 0,0 1 0,0-1 1,0 1-1,0 0 0,0 0 0,0 0 1,0 1-1,5 0 0,-7 0-64,1 0 0,-1 0 0,1 0-1,-1 0 1,0 0 0,0 0 0,1 0-1,-1 0 1,0 0 0,0 1 0,0-1-1,0 0 1,0 1 0,-1-1 0,1 1 0,0-1-1,-1 1 1,1-1 0,-1 1 0,1 0-1,-1-1 1,0 1 0,1 0 0,-1-1 0,0 4-1,-1 4 106,1 0-1,-1 0 0,-3 13 1,3-17-116,-23 86 621,2-7 267,20-76-653,-3 21 329,4-28-514,1 1-1,0 0 1,0-1-1,0 1 1,0-1-1,0 1 1,0-1 0,1 1-1,-1 0 1,0-1-1,1 1 1,-1-1 0,1 2-1,0-2-22,0 0 0,0-1-1,0 1 1,0 0 0,0-1-1,0 1 1,0-1 0,0 1 0,0-1-1,0 1 1,0-1 0,0 0-1,0 1 1,0-1 0,0 0 0,1 0-1,-1 0 1,0 0 0,0 0 0,1 0-1,26-4 103,-23 3-83,46-13-97,-34 8-1597,0 1-1,22-3 0,-11 7-580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38.26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53 272 4224,'-5'-36'4768,"5"141"-1371,-8 134-1952,-8-102-447,1-6 47,9-96-370,4-26 81,4-24 250,11-105-344,-7 60-577,20-137-176,-3-72 192,-22 204-218,1 71 131,0 1 1,0-1-1,4 7 1,3 8-14,38 127-87,-24-71 182,42 94 0,-55-149-71,0 0 0,2-1 0,0-1 0,1 0 0,24 27 0,-12-19 77,-16-17-1,1-1 1,0 1-1,1-2 0,19 15 0,-28-23-66,-1 0 1,1 0 0,0 0-1,0-1 1,-1 1 0,1 0-1,0-1 1,0 1 0,0-1-1,0 1 1,0-1 0,0 0-1,0 0 1,0 0 0,0 0-1,0 0 1,-1-1 0,1 1-1,0-1 1,0 1 0,2-1 0,-1-1-7,1 0 1,-1 0-1,0 0 1,0-1-1,0 1 1,0 0 0,-1-1-1,1 0 1,-1 0-1,3-4 1,2-4 20,0 0 1,-1 0-1,-1-1 1,0 0-1,4-17 1,50-279 198,-28 119-285,6-24-417,-33 176-1634,-3 69-5532,4-4 5747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38.78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 29 7456,'-15'0'2421,"15"0"-2371,-1 0 0,1 0 0,0 0 0,0 0 0,0 0 0,0 0 0,-1 0 0,1 0 0,0 0 0,0 0 0,0 0 0,0 0 0,0 0 0,-1-1 100,1 1-100,0 0 0,0 0 0,0 0 0,0 0 0,0 0 0,0-1 0,0 1 0,0 0 0,0 0 0,-1 0 0,1 0 0,0 0 0,0-1 0,0 1 0,0 0 0,0 0 0,0 0 0,0 0 0,0-1 0,0 1 0,0 0 0,0 0 0,0 0 0,1 0 0,-1 0 0,0-1 0,0 1 0,0 0 0,0 0 0,0 0 0,0 0 0,0 0 0,0-1 100,1 1-100,-1 0 0,0 0 0,14-1 787,1-1 1,22-5-1,-18 2-520,21-1 1,-25 5-214,0 0 1,21 3-1,-32-2-93,0 1 0,-1-1 0,1 1 1,0 0-1,-1 0 0,1 0 0,-1 0 0,1 0 0,-1 1 0,0 0 0,1 0 0,-1 0 0,0 0 0,0 0 0,3 4 0,-6-5-6,1 0 0,0 0-1,0 0 1,-1 1 0,1-1-1,-1 0 1,1 1 0,-1-1 0,1 0-1,-1 1 1,0-1 0,0 0-1,0 1 1,0-1 0,0 0-1,0 1 1,0-1 0,-1 3 0,-9 22 258,8-20-168,-8 14 653,-1-1 0,-27 35-1,32-45-483,4-6-171,0-1 0,1 1-1,-1-1 1,1 1 0,-1 0 0,1 0 0,0-1 0,0 1 0,1 0 0,-1 0 0,0 0-1,1 4 1,0-6-56,0 0-1,0 0 1,0 0-1,1 0 0,-1 0 1,0 0-1,1 1 0,-1-1 1,1 0-1,-1-1 1,1 1-1,0 0 0,-1 0 1,1 0-1,0 0 0,-1 0 1,1-1-1,0 1 1,0 0-1,0-1 0,0 1 1,0 0-1,0-1 0,0 1 1,0-1-1,0 0 1,0 1-1,0-1 0,0 0 1,0 1-1,0-1 0,0 0 1,0 0-1,1 0 1,1 0-1,19-1 150,0-1 1,0 0-1,27-7 1,-47 8-176,38-8-1147,61-24 0,-75 24-288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40.64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13 3808,'12'0'12239,"14"-2"-11437,-13 1-78,-1 0-578,196-8 689,-27 10-462,-102-1-239,-16 5 100,-63-5-284,0 0 1,0 0-1,1 0 0,-1 0 0,0 0 0,0 0 0,0 0 0,1 0 0,-1-1 0,0 2 0,0-1 0,0 0 0,1 0 0,-1 0 0,0 0 0,0 0 0,0 0 0,1 0 0,-1 0 1,0 0-1,0 0 0,0 0 0,1 0 0,-1 1 0,0-1 0,0 0 0,0 0 0,0 0 0,1 0 0,-1 0 0,0 1 0,0-1 0,0 0 0,0 0 0,0 0 0,0 1 0,0-1 1,0 0-1,1 0 0,-1 0 0,0 1 0,0-1 0,0 0 0,0 0 0,0 1 0,-6 10-4548,1-4 3110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30.2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 38 7040,'-1'-1'233,"-1"0"0,0-1 0,1 1 0,-1 1 0,0-1 0,0 0 0,0 0 0,0 1 0,0-1 0,0 1 0,0 0 0,-2-1 0,3 1-207,0 1-1,0-1 0,0 0 1,0 1-1,0-1 0,0 1 1,0-1-1,0 1 1,0 0-1,0-1 0,0 1 1,0 0-1,1-1 0,-1 1 1,0 0-1,1 0 1,-1 0-1,0 0 0,1 0 1,-1 0-1,1 0 1,-1 0-1,1 0 0,-1 1 1,-5 11 559,0 0 0,-10 13 1,10-16-24,0 0 1,0 0 0,1 0 0,-4 13 0,8-19-478,0 0 0,0 0 0,0 0 0,1 1 0,0-1 0,0 0 0,0 1 0,0-1 0,1 0 0,-1 1 0,1-1 0,0 0 0,0 0 0,1 0 0,1 5 0,-1-5-25,0 0 1,0 0-1,0 0 0,1 0 1,0 0-1,-1-1 0,1 1 1,1-1-1,-1 0 0,0 0 1,1 0-1,-1 0 0,1 0 1,0-1-1,4 3 0,-3-3 21,1-1-1,-1 1 1,0-1-1,0 0 0,1 0 1,-1 0-1,1-1 1,-1 0-1,0 0 1,1 0-1,5-2 1,6-2 56,-1 0 0,-1-1 1,1-1-1,-1 0 0,0-1 1,0-1-1,17-12 0,-22 13-11,2 0-40,0-1 0,-1 0 0,0-1 0,16-16 0,-24 22-97,-1 0 1,0 0 0,0 0 0,0 0-1,0 0 1,0-1 0,-1 1 0,1 0 0,-1-1-1,0 1 1,0-1 0,0 0 0,-1 1-1,1-1 1,-1 0 0,0 1 0,0-1 0,0 0-1,-1 1 1,1-1 0,-1 0 0,-2-6-1,2 6-18,-1 0 0,0 0 0,0 0 0,0 1-1,0-1 1,0 1 0,-1-1 0,0 1-1,0 0 1,0 0 0,0 0 0,-3-3-1,0 2-46,-1 0 0,1 1-1,0-1 1,-1 1 0,0 0-1,-10-2 1,3 1-85,-1 1-1,1 1 1,-1 0 0,1 1 0,-1 1 0,-19 2 0,18-1-335,0 2 1,-21 6-1,32-8-11,0 1 0,0-1 0,1 1-1,-1 0 1,1 1 0,-1-1 0,1 1 0,0 0-1,0 0 1,0 0 0,-5 5 0,9-7 388,0-1 0,-1 1-237,1-1 237,-1 0 0,1 1 0,0-1 0,0 0 1,0 1-1,0-1 0,-1 0 0,1 1 0,0-1 1,0 0-1,0 1 0,0-1 0,0 1 1,0-1-1,0 0 0,0 1 0,0-1 0,0 1 1,0-1-1,0 0 0,0 1 0,0-1 0,0 0 1,1 1-1,-1-1 0,0 0 0,0 1 0,0-1 1,1 0-1,-1 1 0,1 0-74,0 0 1,0-1-1,1 1 1,-1-1-1,0 1 1,0-1-1,0 1 1,0-1-1,1 1 1,1-1-1,22 1-2212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41.00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 24 7296,'-19'-3'2368,"18"3"-2298,1 0 1,0 0 0,-1 0 0,1 0 0,0 0-1,-1 0 1,1 0 0,0 0 0,0 1-1,-1-1 1,1 0 0,0 0 0,-1 0 0,1 0-1,0 1 1,0-1 0,0 0 0,-1 0-1,1 0 1,0 1 0,0-1 0,0 0 0,-1 0-1,1 1 1,0-1 0,0 0 0,0 1-1,0-1 1,0 0 0,0 1 0,0-1 0,0 0-1,0 0 1,0 1 0,0-1 0,0 0-1,0 1 1,0-1 0,0 0 0,0 1-1,0-1 1,0 0 0,0 0 0,0 1 0,0-1-1,0 0 1,1 1 0,2 1 389,1 0-1,0 0 1,0 0 0,0 0 0,0-1-1,0 1 1,0-1 0,0 0 0,0-1-1,5 1 1,48 2 399,-53-3-711,142-10 837,-58 3-872,21-6-458,-37-4-5363,-49 13 3346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52.41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253 4 2400,'8'-4'6021,"-14"12"-3882,3-5-1956,1 1 1,-1-2 0,0 1 0,1 0 0,-1 0 0,0-1-1,-1 0 1,-3 3 0,-17 14 407,6 2-244,0 2-1,1 0 1,1 1 0,1 0-1,2 1 1,-13 32 0,6-3-349,3 0 1,3 1 0,-12 83-1,26-125-777,1-7-485,8-22-3946,-2 1 3157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52.88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 24 3904,'-16'-13'1253,"17"5"268,0 5-644,-1 7-128,19-4 1421,-11 1-1836,0 1-1,0 0 0,0 0 1,-1 0-1,1 1 0,-1 0 1,1 0-1,11 8 0,-6-4-106,29 15 190,77 40 336,-94-46-412,0 0-1,33 29 1,-50-37-197,1 1 0,-1 1 0,-1-1 0,0 1 0,0 1 0,-1-1 0,0 1 1,-1 0-1,5 14 0,1 9 359,12 65 1,-5 57 96,-17-150-592,0 80 397,3-90-2315,19-19-5732,-10 6 3088,5 1 1482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53.73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26 78 2976,'-12'-14'8407,"11"13"-8186,1 1 0,0-1 0,0 0 1,-6-11 3280,6 12-3468,0-1 0,0 1 0,0 0 0,0 0 0,-1 0 0,1-1 0,0 1 0,0 0 0,0 0 1,0 0-1,0-1 0,0 1 0,0 0 0,0 0 0,0-1 0,0 1 0,0 0 0,0 0 0,0-1 0,0 1 0,0 0 0,0 0 0,0-1 0,0 1 0,0 0 0,0 0 0,0 0 0,1-1 0,-1 1 0,0 0 0,0 0 0,0 0 0,1-1 0,9-8 341,17-5-302,-17 11-23,0-1 0,0 2-1,0-1 1,1 1-1,-1 1 1,18-1-1,-25 2-47,-1 0 0,0 0 0,1 0 0,-1 0 0,1 1 0,-1-1 0,0 1 0,1 0 1,-1 0-1,0 0 0,0 0 0,1 0 0,-1 0 0,0 0 0,0 1 0,0-1 0,0 1 0,-1-1 0,1 1 0,0 0 0,-1 0 0,1 0 0,-1 0 0,0 0 0,1 0 0,-1 0 0,0 0 0,0 1 0,0-1 0,-1 0 0,1 0 0,-1 1 0,1 4 0,0-2 16,-1 0-1,0 0 0,-1 0 1,1 1-1,-1-1 0,0 0 0,-1 0 1,1 0-1,-1-1 0,0 1 0,0 0 1,0-1-1,-4 6 0,-4 6 104,-2 0-1,-14 15 1,18-21-47,-9 10 267,0-1 0,-2 0 1,-25 20-1,23-18 352,61-25 1014,24-8-1746,44-7 718,-87 17-2658,1 0 1,40 3-1,-47 1-2031,-2 5 1322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57.40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71 160 2240,'-1'-4'238,"1"0"1,-1 0-1,1 0 1,0 0 0,1 0-1,-1-1 1,2-3-1,0-13 2088,-2 19-2162,0 1 0,0 0 0,0-1 0,0 1 0,-1 0-1,1-1 1,0 1 0,-1 0 0,1-1 0,-1 1-1,1 0 1,-1 0 0,0-1 0,-1-1 0,2 3-132,-1 0 0,1-1 0,0 1 0,0 0 0,0 0 0,-1 0 0,1 0 0,0 0 0,0 0 0,-1 0 0,1-1 0,0 1 0,0 0 0,-1 0 0,1 0 0,0 0 0,0 0 0,-1 0 0,1 0 0,0 0 0,0 0 0,-1 0 0,1 0 0,0 1 0,0-1 0,0 0 0,-1 0 0,1 0 0,-1 0 0,1 1-12,-1 0 1,0 0-1,0-1 1,1 1-1,-1 0 1,0 0 0,1 0-1,-1 0 1,1 0-1,-1 0 1,0 1-1,-3 11 188,1 1 0,0-1-1,0 1 1,2 0 0,-1 23 0,-1 6 124,-23 305 1703,22-284-1691,3-49-125,0 0 1,2 0 0,0 0-1,4 21 1,-3-27 1252,0-24-981,4-11-274,-2 0 1,-1 0 0,0-41-1,1-8-197,4 1-20,6-82 0,-5 40-115,0-16-692,-9 132 797,1-20-368,-1 20 351,-1-1-1,1 1 1,0-1 0,0 1 0,0-1 0,0 1 0,0-1 0,0 1 0,0-1 0,1 1 0,-1-1 0,0 1 0,0-1 0,0 1 0,0-1 0,1 1 0,-1 0 0,0-1 0,0 1 0,1-1 0,-1 1 0,0 0 0,1-1 0,-1 1 0,1-1 0,-1 1 0,0 0 0,1 0 0,-1-1 0,1 1 0,0 0 0,0 1 17,0 0 0,0 1 1,1-1-1,-1 0 0,-1 1 1,1-1-1,0 1 0,0 0 1,0-1-1,-1 1 1,1 0-1,-1-1 0,0 1 1,1 0-1,-1 0 0,0 2 1,1 2 34,19 139 177,-16-107-89,40 237 329,-22-201-30,-4-16-168,-17-53-164,10 31 141,-11-34-155,1-1 0,-1 1 1,1-1-1,0 1 0,-1-1 0,1 1 0,0-1 0,0 0 0,0 1 0,0-1 0,0 0 1,1 0-1,-1 0 0,0 0 0,0 0 0,1 0 0,-1 0 0,2 1 0,-1-3-3,-1 1-1,1-1 0,-1 0 0,1 1 0,-1-1 1,0 0-1,1 0 0,-1 0 0,0 0 0,0 0 1,0 0-1,0 0 0,0 0 0,0 0 0,0-1 1,0 1-1,0 0 0,0-1 0,0-1 0,19-34 236,54-194-78,-45 127-206,-14 53-47,60-173-472,-66 205-456,-8 18 743,-1 0-1,0 1 0,1-1 1,0 0-1,-1 0 1,1 1-1,-1-1 0,1 0 1,0 0-1,-1 1 0,1-1 1,0 1-1,0-1 0,-1 1 1,1-1-1,0 1 1,0 0-1,2-1 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57.79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0 4320,'-9'4'6025,"9"-4"-5912,2 8 396,0 0-1,-1-1 0,0 1 1,0 0-1,-1-1 0,0 1 1,0 0-1,-1 0 0,-3 13 1,0 12 237,4 60 115,1-43-437,22-75-8194,-9 8 3535,-1 4 1739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58.1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42 0 5568,'-1'0'129,"-1"0"1,1 1-1,-1-1 1,1 0-1,0 0 1,-1 1-1,1-1 1,0 1-1,-1-1 1,1 1-1,0 0 1,0 0-1,-1-1 1,1 1-1,0 0 1,0 0-1,0 0 1,0 0-1,0 0 1,0 0-1,1 0 1,-1 1-1,0-1 1,0 0-1,1 0 1,-1 1-1,1-1 1,-1 2-1,-1 5 314,0 0 0,0 0-1,0 15 1,0-10 169,2-8-427,-1 0-1,1-1 1,0 1-1,1 0 1,-1 0-1,1 0 1,0 0-1,0-1 1,0 1-1,1 0 1,3 7-1,-4-10-127,0 0-1,1 0 1,-1 0-1,0 0 1,1 0-1,0 0 1,0 0-1,-1 0 1,1-1-1,0 1 1,0-1-1,1 1 1,-1-1-1,0 0 1,0 0-1,1 0 1,-1 0-1,0 0 1,1-1-1,-1 1 1,1-1-1,-1 1 1,1-1-1,2 0 1,6-1 93,-1 0 0,1-1 0,0 0 0,-1-1 1,0 0-1,1-1 0,-1 0 0,-1 0 0,1-1 0,-1-1 1,0 1-1,13-12 0,-18 14-120,0 0 1,-1 0-1,1-1 1,-1 1-1,0-1 1,0 0-1,0 0 1,-1 0-1,0-1 1,4-7-1,-5 10-38,-1 1-1,0-1 1,1 0 0,-1 0-1,0 1 1,0-1-1,0 0 1,0 0 0,0 1-1,0-1 1,-1 0-1,1 0 1,-1 1 0,1-1-1,-1 0 1,1 1 0,-1-1-1,0 1 1,0-1-1,0 1 1,0-1 0,0 1-1,0-1 1,0 1 0,-1 0-1,1 0 1,0 0-1,-1 0 1,1 0 0,-1 0-1,1 0 1,-4-1-1,-1-2-92,-1 1-1,0 1 0,1-1 1,-1 1-1,0 0 0,-1 1 1,1 0-1,0 0 0,0 0 1,-1 1-1,1 0 0,0 1 1,-14 2-1,12-1-1289,0 0 1,0 1-1,-11 5 0,13-5-326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58.63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226 29 3904,'1'-2'392,"-1"-1"-17,1 1 1,0-1-1,0 1 0,-1-1 0,2 1 0,-1 0 0,0-1 0,0 1 1,3-3-1,-21 23 4145,-15 25-3436,25-32-614,-96 153 1550,86-133-1846,2 1-1,1 1 1,-14 52 0,26-75-588,0-1 1,1 1-1,0 0 1,1 15 0,0-13-2235,0-4 1054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59.01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 24 4800,'-16'-14'1557,"18"5"1200,0 11-2424,0 1-1,0 0 1,0-1-1,1 1 0,-1-1 1,1 0-1,4 4 0,-3-3 12,43 35 1136,-25-20-756,26 25 0,-19-14-273,-2 1 0,-2 2 0,-1 1 0,-1 1 0,-2 0 0,-1 2 0,-2 1-1,14 39 1,-24-53-247,-2 0 0,0 0-1,-2 1 1,-1 0-1,1 26 1,-4-46-105,0 1-1,0-1 1,-1 0 0,1 1 0,-1-1 0,0 0 0,-2 5-1,3-8-173,-1 0 0,1 0-1,-1-1 1,1 1-1,-1 0 1,1 0-1,-1-1 1,1 1-1,-1 0 1,0-1 0,1 1-1,-1-1 1,0 1-1,-1 0 1,1 0-250,0-1 0,0 0 1,0 0-1,0 1 0,0-1 1,0 0-1,0 0 0,0 0 1,0 0-1,0 0 0,0 0 1,0-1-1,0 1 0,0 0 1,-1-1-1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2:59.43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 31 5216,'0'0'128,"0"0"-1,-1-1 1,1 1 0,0-1-1,0 1 1,0-1 0,-1 1 0,1-1-1,0 1 1,0-1 0,0 0 0,0 1-1,0-1 1,0 1 0,0-1 0,0 1-1,0-1 1,0 1 0,0-1-1,0 1 1,0-1 0,1 1 0,-1-1-1,0 0 1,1 0 0,10-9 3343,-3 3-679,-7 10-2338,0-1 1,-1 1 0,1 0-1,-1-1 1,0 1-1,0-1 1,0 5 0,0 100 2666,0-36-6920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31.5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18 4736,'-2'-18'7946,"0"25"-5610,-5 31-1045,1-1-1,0 49 1,2-17-555,1-45-583,-2 56 153,0-56-125,5-24-362,0-23-9536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01.67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57 3808,'5'0'10032,"31"4"-8982,123 1 428,267-12-188,-108 0-917,134 1 6,55-12 544,54 9 399,395 38 358,-919-27-1681,66 2 245,-84-5-297,-1 0 1,0-1-1,27-6 0,-39 6-36,-5 2-68,0 0-1,0 0 1,0 0-1,0-1 1,0 1-1,0 0 1,0-1-1,0 1 1,0 0-1,0-1 1,0 0-1,0 1 1,0-1-1,0 1 0,-1-1 1,1 0-1,0 0 1,0 1-1,-1-1 1,1 0-1,-1 0 1,2-1-1,-2 2-7,0-1 0,0 1-1,0-1 1,0 1-1,0-1 1,0 1 0,0-1-1,0 1 1,0-1-1,0 1 1,0-1 0,0 1-1,0-1 1,0 1 0,-1-1-1,1 1 1,0-1-1,0 1 1,0-1 0,-1 1-1,1-1 1,0 1-1,-1 0 1,-1-3-993,1 3 993,1 0-1,-1 0 1,1-1 0,0 1-1,-1 0 1,1 0-1,-1 0 1,1 0 0,-1 0-1,-3-2-1020,-14-7-2270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03.23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201 13 4896,'-17'-12'5831,"10"15"-4902,7-2-905,-10 4 469,0 2 0,1-1 0,0 1 1,-12 12-1,18-15-383,-9 7 26,1 1 0,0 1 0,1 0 0,1 0 1,0 1-1,1 0 0,0 0 0,1 1 0,1 0 1,0 0-1,1 1 0,-4 22 0,8-35-327,0 1-1,1-1 1,-1 1-1,1-1 0,0 1 1,0-1-1,0 1 1,0-1-1,1 1 1,0-1-1,1 7 1,5-2-929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03.60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 41 3904,'-14'-17'1253,"14"17"-1155,-1-1-1,1 1 0,-1-1 1,1 1-1,0-1 0,-1 1 1,1-1-1,0 1 1,0-1-1,-1 1 0,1-1 1,0 1-1,0-1 0,0 0 1,0 1-1,0-1 1,0 1-1,0-1 0,0 1 1,0-1-1,0 0 0,0 1 1,0-1-1,0 1 1,0-1-1,0 0 0,1 1 1,-1-1-1,0 1 0,0-1 1,1 1-1,-1-1 1,0 1-1,1-1 0,-1 1 1,1 0-1,-1-1 0,1 1 1,-1-1-1,0 1 0,1 0 1,0-1-1,-1 1 1,1 0-1,-1 0 0,1-1 1,-1 1-1,1 0 0,-1 0 1,1 0-1,0 0 1,-1 0-1,1 0 0,-1 0 1,1 0-1,0 0 0,-1 0 1,1 0-1,-1 0 1,1 0-1,0 0 0,2 1 13,-1 0-1,1 0 0,-1 0 0,1 1 0,-1-1 1,0 0-1,0 1 0,1 0 0,-1-1 1,0 1-1,2 3 0,21 25 547,-20-23-527,-4-6-119,91 126 1452,-80-108-1131,-2 0 0,0 1-1,0 0 1,-2 1 0,6 22-1,-4 8 229,-1 0-1,-3 0 1,-1 98 0,-3-144-1843,15-24-6141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04.06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 64 5472,'-6'-2'96,"-6"-3"2481,12 5-2454,0-1-1,0 1 1,0-1 0,1 1 0,-1-1 0,0 1 0,0-1-1,1 1 1,-1-1 0,0 1 0,1 0 0,-1-1-1,0 1 1,1 0 0,-1-1 0,1 1 0,-1 0 0,0-1-1,1 1 1,-1 0 0,1 0 0,-1 0 0,1-1 0,-1 1-1,1 0 1,0 0 0,7-4 371,15-7 693,25-10 0,-41 19-1099,1-1 0,0 1 0,0 1 1,0-1-1,0 2 0,0-1 0,13 1 0,-19 0-72,0 0 0,0 0 0,0 1-1,0-1 1,0 1 0,-1-1 0,1 1-1,0-1 1,0 1 0,-1 0 0,1 0-1,0 0 1,-1 0 0,1 0 0,-1 0 0,1 0-1,-1 1 1,0-1 0,1 0 0,0 3-1,-1-2 25,0 1-1,0-1 0,0 1 0,0-1 1,0 1-1,-1-1 0,1 1 1,-1 0-1,0-1 0,1 1 0,-1 0 1,-1 4-1,-1 5 98,-1 0 0,0 0 0,0-1 0,-1 1 0,-6 11 0,2-7 191,-13 18-1,12-19 95,-10 19 0,18-32-357,0 0 0,0-1 0,1 1 0,-1 0 0,0 0 0,1-1 0,0 1 0,-1 0 0,1 0 0,0 0 0,0 0 0,0 0 0,0-1 0,1 5 0,-1-5-10,1 0 0,0 1 0,0-1-1,0 0 1,0 0 0,0 0 0,0 1-1,0-1 1,0 0 0,0 0 0,1 0-1,-1-1 1,0 1 0,1 0 0,-1 0-1,1-1 1,-1 1 0,3 0 0,6 2 0,-1-1-1,1 0 1,-1-1 0,1 1 0,0-2 0,16 0 0,11-2-2605,-16 1 1014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04.50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13 5472,'-11'-8'9975,"31"6"-7031,6 0-2644,30 2 0,50 4-469,-34-4-6458,-61 0 4538,10 0-721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04.86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306 2 5312,'1'-2'3033,"-3"11"-808,-2 1-1584,-1-2 0,1 1 0,-2 0-1,1-1 1,-1 0 0,-1 0 0,-12 12-1,-6 2 206,-29 19-1,30-23-438,-32 29 1,45-36-401,0 1-1,1 0 1,1 1 0,0 0-1,1 0 1,0 1 0,-11 26-1,18-37-329,0 0-1,0 0 1,1 1-1,-1-1 1,1 0-1,-1 0 1,1 1-1,1 5 1,3 4-1229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05.21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 58 7232,'-7'-20'2314,"7"20"-2291,0 0-1,0 0 0,0 0 1,0-1-1,0 1 1,0 0-1,0 0 0,0 0 1,-1 0-1,1-1 0,0 1 1,0 0-1,0 0 1,0 0-1,0-1 0,0 1 1,0 0-1,0 0 0,0 0 1,0-1-1,1 1 1,-1 0-1,0 0 0,0 0 1,0 0-1,0-1 0,0 1 1,0 0-1,0 0 1,0 0-1,0 0 0,1 0 1,-1-1-1,0 1 0,0 0 1,0 0-1,0 0 1,0 0-1,1 0 0,-1 0 1,5-4 201,1 0-1,0 1 1,0-1 0,0 1 0,0 1 0,0-1 0,0 1 0,1 1-1,-1-1 1,1 1 0,-1 0 0,1 0 0,-1 1 0,12 0 0,-5 0-42,0 1 0,0 1 1,0 0-1,0 1 0,-1 0 1,25 10-1,-25-7-24,1 1 0,-2 0 0,1 1-1,-1 1 1,0 0 0,0 0 0,-1 1 0,-1 0-1,15 20 1,3 9 641,32 65 0,-54-95-716,6 11 97,-1 0 0,-1 1 1,-1 0-1,0 1 0,-2 0 0,0 0 1,-2 0-1,0 1 0,1 31 0,-11 27-69,3-44-835,0-18-1921,-2-3 720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05.55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8224,'0'5'3712,"5"11"-3200,-5-9 1824,5 6-1376,-5 7 1023,3 7-1151,-3 6 256,0-1-640,0-1-128,5-3-192,-5-4 64,5-4-128,-5-7-1440,0-1 768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07.03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332 15 3968,'0'-1'291,"-1"0"0,1-1 0,-1 1 0,0 0 0,0 0 0,0 0 1,1 0-1,-1 0 0,0 0 0,0 0 0,-2-2 0,-33 37 3714,26-21-3519,0 0 0,1 0 0,-12 22 0,-19 50 408,27-55-638,-91 233 1775,86-198-1530,2 1-1,-9 83 0,7 134 1061,17-231-1225,3-1 1,2 1 0,2 0-1,3-1 1,2-1 0,2 0-1,28 71 1,-39-115-288,0 0 1,1-1-1,0 1 0,0-1 1,1 0-1,-1 0 1,6 5-1,-8-9-57,0 0 0,0 0 0,0 0 0,0-1 0,0 1 0,0 0 0,0-1 0,0 1 0,1-1 0,-1 1 1,0-1-1,0 1 0,1-1 0,-1 0 0,0 0 0,2 0 0,-1 0-62,-1 0 0,1-1 0,-1 1 0,1-1 0,-1 1 1,1-1-1,-1 0 0,1 1 0,-1-1 0,0 0 0,1 0 0,-1 0 0,0 0 1,0 0-1,0 0 0,2-3 0,12-21-2847,-2-3 832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07.80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14 164 4064,'-3'-5'3466,"3"8"-2844,0-1-1,0 0 0,0 0 1,1 0-1,-1 0 0,0 0 1,2 4-1,1 1-142,0-1 1,1 1 0,-1-1-1,7 8 1,-8-12-396,-1 0 0,1 1 1,0-1-1,0-1 1,1 1-1,-1 0 1,0 0-1,1-1 0,-1 0 1,1 1-1,-1-1 1,1 0-1,-1 0 0,5 1 1,0-1 15,0-1-1,-1 0 1,1 0 0,0 0-1,-1-1 1,1 0 0,7-2-1,45-16 154,-47 14-192,-1-1-1,0 0 0,0 0 0,0-1 0,-1-1 1,18-15-1,-25 20-28,1-1 0,-1 1 1,0 0-1,0-1 0,0 0 1,-1 0-1,1 0 0,-1 0 1,0 0-1,0 0 0,-1-1 1,1 1-1,-1-1 0,0 1 1,0-1-1,1-5 0,-2 7-47,0-1 1,-1 1-1,1-1 0,-1 1 0,1 0 1,-1-1-1,0 1 0,0 0 1,0-1-1,-1 1 0,1 0 0,-1 0 1,0 0-1,0 0 0,0 0 1,-3-3-1,1 3-48,1 0 0,-1 0-1,1 1 1,-1 0 0,0-1 0,0 1 0,0 1 0,0-1 0,0 1 0,0-1-1,-8 0 1,2 0-8,1 2 0,-1-1 0,1 1 0,-1 0 0,0 1 0,1 0-1,-1 1 1,1 0 0,0 1 0,-1-1 0,-13 8 0,15-6 155,1 0 0,-1 0 1,1 1-1,0 1 0,0-1 1,1 1-1,-1 0 0,1 0 1,1 1-1,-1 0 0,1 0 1,0 0-1,1 1 0,0-1 1,0 1-1,0 0 0,1 0 0,0 1 1,1-1-1,-2 14 0,0-3 113,1 0 0,1 1 0,1 0 0,1-1 0,1 1 0,0 0 0,1-1 0,7 24 0,-7-34-105,1 0 1,0 0 0,0-1 0,1 0 0,0 1 0,1-2 0,0 1 0,0 0-1,0-1 1,1 0 0,0 0 0,1-1 0,-1 1 0,1-1 0,1-1 0,-1 1-1,1-1 1,0-1 0,0 0 0,9 4 0,-6-4-23,1 0 0,-1-1-1,1-1 1,0 0 0,0 0 0,0-1 0,13-1-1,-5-1-1151,-1-1 0,1 0 0,29-10-1,-12 4-1028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31.9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183 23 6304,'-1'-1'92,"1"1"1,0 0 0,-1-1-1,1 1 1,-1-1-1,1 1 1,-1-1 0,1 1-1,-1 0 1,1-1-1,-1 1 1,1 0-1,-1-1 1,1 1 0,-1 0-1,0 0 1,1 0-1,-1 0 1,1 0 0,-1-1-1,0 1 1,1 0-1,-1 0 1,1 0-1,-1 1 1,0-1 0,1 0-1,-1 0 1,0 0-1,1 0 1,-1 0 0,1 1-1,-1-1 1,1 0-1,-1 1 1,1-1 0,-1 0-1,1 1 1,-1-1-1,1 1 1,-1-1-1,1 0 1,-1 1 0,1-1-1,0 1 1,-1 0-1,1 0 1,-8 6 348,3-2 192,-1 0 38,-1 1 0,1 1 1,0-1-1,-10 15 0,15-19-623,0 0 0,0 0-1,0 0 1,1 0 0,-1 0 0,0 0 0,1 0-1,-1 0 1,1 0 0,0 0 0,0 0 0,-1 0 0,1 0-1,1 0 1,-1 1 0,0-1 0,0 0 0,1 0-1,-1 0 1,1 0 0,0 0 0,0 0 0,0 0-1,0-1 1,0 1 0,2 3 0,-1-2 34,0-1 1,1 1-1,-1-1 1,1 1-1,-1-1 0,1 0 1,0 0-1,0 0 1,0-1-1,0 1 1,0-1-1,0 1 1,0-1-1,1 0 0,-1 0 1,0-1-1,1 1 1,-1-1-1,0 1 1,1-1-1,-1 0 0,1-1 1,-1 1-1,1 0 1,-1-1-1,0 0 1,1 0-1,-1 0 1,4-1-1,0-1 19,1-1-1,0 0 0,-1 0 1,0 0-1,0-1 1,0 0-1,0 0 1,-1-1-1,0 0 1,11-13-1,-16 18-96,0-1-1,1 1 1,-1-1-1,0 0 1,0 1-1,0-1 1,-1 0-1,1 0 1,0 1-1,-1-1 1,1 0-1,-1 0 1,1 0-1,-1 0 1,0 0-1,0 0 1,0 0-1,0 0 1,0 0-1,0 1 1,-1-1-1,1 0 1,0 0-1,-1 0 1,0 0-1,1 0 1,-1 1-1,0-1 0,0 0 1,0 0-1,0 1 1,0-1-1,-1 1 1,1-1-1,0 1 1,-1 0-1,-2-3 1,-1 1-45,-1-1 1,1 1-1,-1 0 0,0 0 1,0 1-1,0-1 0,0 2 1,0-1-1,0 0 0,-10 0 1,-11 0-160,-44 1 1,61 2-273,0 0 0,0 0-1,0 1 1,0 0 0,1 1 0,-1 0 0,-15 8 0,24-11 287,0 0 0,0 1 0,0-1 0,0 1 0,0-1 1,0 1-1,1 0 0,-1-1 0,0 1 0,0 0 0,1-1 0,-1 1 0,0 0 0,1 0 1,-1 0-1,1 0 0,-1 0 0,1 0 0,-1 0 0,1 0 0,0 0 0,-1 0 1,1 0-1,0 0 0,0 0 0,0 0 0,0 0 0,0 0 0,0 0 0,0 0 0,0 0 1,1 1-1,12 21-4919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08.55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33 37 3072,'-14'-2'2386,"-5"1"5089,34 2-3323,35 2-2603,-20-5-1261,-4 1-137,0-1 0,25-6 0,-25 2 212,15-4-3285,1 3-7425,-24 6 7206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08.95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306 13 6656,'10'-13'4727,"-13"15"-3628,-21 14 1032,20-13-2120,-18 13 629,-84 63 1241,91-66-1738,1 1 0,0 0 0,2 1 1,-22 30-1,25-29-118,0 0 0,0 1 0,2 0 1,0 1-1,1 0 0,0 0 0,2 0 0,0 1 1,1-1-1,-1 29 0,7-22-1698,-3-24 1506,1 0-1,-1 0 1,1 0-1,-1 0 1,1 0-1,-1 0 0,1 0 1,0 0-1,-1-1 1,1 1-1,0 0 1,0 0-1,0-1 1,0 1-1,0 0 0,0-1 1,-1 1-1,1-1 1,2 1-1,-3-1 62,1 1 0,-1-1 0,1 0-1,-1 0 1,1 0 0,-1 0 0,1 0 0,0 0 0,-1 0-1,1 0 1,-1 0 0,1 0 0,-1-1 0,1 1-1,-1 0 1,1 0 0,-1 0 0,1-1 0,-1 1-1,1 0 1,-1-1 0,1 1 0,-1 0 0,1-1-1,-1 1 1,0 0 0,1-1 0,-1 1 0,0-1-1,1 1 1,-1-1 0,0 1 0,0-1 0,1 1-1,-1-2 1,2 0-311,6-12-1257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09.31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 30 5472,'-11'-17'1760,"11"17"-1708,0 0 0,0-1 1,0 1-1,0-1 0,0 1 0,0-1 1,0 1-1,0-1 0,0 1 0,0 0 1,0-1-1,0 1 0,0-1 0,0 1 1,0-1-1,0 1 0,0-1 0,1 1 1,-1 0-1,0-1 0,0 1 1,1 0-1,-1-1 0,0 1 0,0-1 1,1 1-1,1-2 803,0 2-672,0 1-1,0-1 0,0 1 0,0 0 0,0-1 0,0 1 1,-1 0-1,1 0 0,0 0 0,0 0 0,2 3 1,21 18 850,-23-20-887,56 58 1467,23 22 395,22 15 63,-85-78-1693,-1 1 0,-1 1 1,18 31-1,-30-45-408,0-1 0,-1 1 0,0 0 0,0 0 0,-1 1 1,0-1-1,0 0 0,-1 1 0,0 0 0,0-1 0,-1 1 0,0-1 0,0 1 1,-2 13-1,1-18-310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09.66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51 1 5408,'4'3'6914,"-4"-3"-6784,0 15 2231,-4 15-924,-12 42 877,5-29-1583,-8 69 0,18-95-764,0-12-50,0 0 0,0 0-1,1 0 1,0 0 0,0 0-1,0-1 1,0 1 0,1 0 0,0 0-1,0 0 1,0 0 0,1-1 0,0 1-1,0-1 1,4 8 0,2 1-1043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10.46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200 12 3392,'3'-12'5888,"-6"29"-2096,-5 18-2842,-3-1 1,0 0 0,-22 43-1,23-54-694,-69 161 1227,68-162-1157,2 1 0,-13 46 1,20-62-263,1 0-1,0 0 1,0 0 0,1 0 0,0 0 0,0 0-1,0 0 1,1 0 0,0 0 0,1 0 0,-1 0-1,1 0 1,1 0 0,5 11 0,-6-15-18,0 1 1,0-1 0,1 0 0,-1 0-1,1 0 1,0 0 0,0 0-1,0 0 1,1-1 0,-1 0-1,8 4 1,-5-3 37,1 0 0,-1-1-1,1 0 1,0 0-1,0-1 1,10 2 0,-4-3-65,0 1-1,0-2 1,0 0 0,0 0-1,0-1 1,0-1 0,13-4 0,40-21-5275,-45 18 971,-17 9 2969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10.82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28 7808,'-8'-16'3520,"13"16"-3040,3 0 2272,5 0-1600,27-4 223,7 4-799,19-8-128,5 8-256,6 0-160,-9 5-64,-10-5-1728,-8 3 961,0 1-4769,-5 4 3104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11.85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86 0 2400,'-4'0'548,"1"0"0,-1 0 0,1 0 0,-1 1 0,1-1 0,-1 1 0,1 0 0,0 0 0,-1 0 1,1 0-1,0 1 0,0-1 0,0 1 0,0 0 0,0 0 0,-4 2 0,6-3-232,0 0 0,-1 0 0,1 0 0,-1 0 0,1-1 0,-1 1 1,1-1-1,-1 1 0,1-1 0,-1 1 0,1-1 0,-1 0 0,0 0 0,-2 0 597,22-3 165,232-8 762,1 13-736,-250-2-955,0 0-196,-1 0 1,1 1-1,0-1 1,-1-1-1,1 1 1,0 0-1,-1 0 0,1 0 1,0 0-1,-1 0 1,1-1-1,0 1 0,-1 0 1,1 0-1,-1-1 1,1 1-1,0-1 0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12.3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59 151 5216,'0'0'68,"-1"0"0,1-1 0,-1 1 0,1 0 0,-1 0 0,1-1 0,-1 1 0,1 0 0,-1 0 0,1 0 0,-1 0 0,1 0 0,-1 0 0,1 0 0,-1 0 0,1 0 0,-1 0 0,1 0 0,-1 0 0,0 1 0,5 6 2471,-2-5-1809,1 1 0,0-1 0,0 0 0,-1 0-1,6 3 1,-5-4-514,1 0 0,-1 0 0,0-1 0,1 1-1,-1-1 1,1 0 0,-1 0 0,0 0 0,1 0 0,-1-1-1,0 1 1,6-2 0,3-2 46,-1 0 1,13-7-1,-17 8-148,5-3 9,0 0 0,0-1 0,15-12 0,-21 14-115,-1 0 0,1 0 0,-1 0-1,0-1 1,0 0 0,0 0 0,6-12-1,-10 16-17,0 1 0,-1 0 0,1-1 0,0 1 0,-1-1 0,1 1 0,-1 0 0,0-1 0,1 1 0,-1-1 0,0 1 0,0-1 0,0 0 0,0 1-1,0-1 1,0 1 0,0-1 0,-1 1 0,1-1 0,-1 1 0,1 0 0,-1-1 0,0-1 0,0 2-27,-1-1 1,1 1 0,-1-1-1,1 1 1,-1 0-1,0 0 1,1 0-1,-1 0 1,0 0 0,0 0-1,0 0 1,0 0-1,0 1 1,-3-1 0,-3-1-46,-1 1 0,1 0 0,-1 1 1,1 0-1,-1 0 0,-12 3 1,11-1 167,0 1 1,0 0 0,1 1 0,0 0 0,0 0 0,0 1 0,0 0-1,1 1 1,-1 0 0,1 0 0,1 1 0,-1 0 0,1 0 0,1 0-1,-1 1 1,1 0 0,1 1 0,-1-1 0,1 1 0,1 0 0,0 1-1,-5 15 1,6-15 63,0 1 1,0-1-1,2 1 0,-1 0 0,1 0 0,1-1 1,0 1-1,0 0 0,1 0 0,1 0 0,0 0 1,0-1-1,1 1 0,0-1 0,1 0 0,0 0 1,0 0-1,2 0 0,-1-1 0,13 17 0,-13-20-73,1 0-1,-1-1 1,1 0-1,0 0 1,0-1-1,0 1 1,1-2-1,0 1 1,10 4-1,-6-4-99,1 0 1,-1-1-1,1-1 0,0 0 1,17 1-1,-7-3-839,0 0 1,26-4-1,38-12-5720,-36 5 3361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13.08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35 34 2816,'-35'0'13440,"48"0"-12203,27 0-274,0-2 1,54-10-1,-54 6-766,-23 3-1490,33-8 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13.4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238 12 6144,'1'0'99,"-1"0"1,0-1-1,0 1 1,0-1-1,0 1 1,0-1-1,0 1 1,0-1-1,0 1 0,-1 0 1,1-1-1,0 1 1,0-1-1,0 1 1,0 0-1,-1-1 1,1 1-1,0-1 1,0 1-1,-1 0 1,1-1-1,0 1 1,0 0-1,-1-1 0,1 1 1,-1 0-1,1 0 1,0-1-1,-1 1 1,1 0-1,0 0 1,-1 0-1,1 0 1,-1-1-1,1 1 1,-1 0-1,1 0 1,0 0-1,-1 0 0,1 0 1,-1 0-1,1 0 1,-1 0-1,1 0 1,0 0-1,-1 0 1,1 1-1,-1-1 1,1 0-1,-1 0 1,1 0-1,-1 1 1,-26 13 2256,22-11-2214,-53 27 1894,43-24-1744,1 1 0,0 1 0,0 0 1,-24 19-1,34-24-257,1 0 1,0 1-1,0-1 1,0 1-1,0 0 1,0 0-1,1 0 1,0 0-1,0 1 1,0-1-1,0 1 1,1-1-1,0 1 1,0 0-1,0-1 1,0 1-1,1 0 1,-1-1-1,1 1 0,1 0 1,0 5-1,-1-6-31,6 27-1596,-5-28 1011,0 0-1,0 0 1,0 0-1,1 0 1,-1-1 0,1 1-1,0 0 1,3 3-1,3 6-1316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33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420 1 2560,'-5'11'4848,"0"2"-3472,-13 9-432,-2 0 0,-25 21 0,20-20-515,-24 28 0,27-24-213,-102 131 875,107-133-955,2 0-1,0 2 1,2-1-1,-18 49 0,27-59-24,0 0-1,1 1 0,1-1 0,0 1 1,2-1-1,-1 1 0,5 32 1,0-24 30,1-1 0,1-1 1,1 1-1,18 40 1,-23-60-134,-1 0 0,1 0 1,0-1-1,1 1 1,-1 0-1,1-1 1,-1 1-1,1-1 1,0 0-1,0 0 0,7 5 1,-9-8-146,0 0-1,-1 0 1,1 0 0,0 0-1,0 0 1,-1 0 0,1 0-1,0 0 1,-1 0 0,1 0-1,0 0 1,-1 0 0,1-1-1,0 1 1,-1 0 0,1-1-1,0 1 1,-1 0 0,1-1-1,-1 1 1,1 0 0,-1-1-1,1 1 1,-1-1 0,1 1-1,-1-1 1,1-1 0,8-9-4135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13.81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 58 5312,'-11'-27'1701,"11"27"-1666,-1 0 1,1-1-1,0 1 0,0-1 1,-1 1-1,1-1 0,0 1 1,0-1-1,0 1 0,0-1 1,0 1-1,0-1 0,0 1 1,0-1-1,0 1 0,0-1 1,0 0-1,0 1 0,0-1 1,0 1-1,1-1 0,-1 1 1,0 0-1,0-1 0,0 1 1,1-1-1,-1 1 0,1-1 1,0-1 235,-1 1-158,0 0 0,1 1-1,-1-1 1,0 0 0,1 0 0,-1 1 0,1-1-1,-1 0 1,1 1 0,0-1 0,-1 0 0,1 1-1,-1-1 1,1 1 0,0-1 0,0 1 0,-1-1-1,1 1 1,0 0 0,0-1 0,0 1-1,-1 0 1,1-1 0,0 1 0,0 0 0,0 0-1,0 0 1,-1 0 0,1 0 0,0 0 0,0 0-1,0 0 1,0 0 0,0 0 0,-1 1 0,2-1-1,2 1 42,-1 0-1,0 0 0,0 0 1,0 1-1,0-1 0,0 1 1,0-1-1,0 1 0,3 3 1,29 29 1659,41 53 0,19 18-26,-82-92-1470,0 1 0,-1 0 1,-1 0-1,16 25 1,-23-32-239,-1-1 0,0 1 0,0 0 0,0 1 0,-1-1 0,0 0 0,0 1 0,-1-1 0,0 1 0,0-1 0,-1 1 0,0-1 0,-2 13 0,2-16-221,-1-1 0,0 0 1,0 1-1,0-1 0,-2 5 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14.38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24 60 6240,'-21'-19'3208,"21"19"-3037,0-1 1,-1 1 0,1-1 0,0 1 0,0-1-1,0 1 1,-1-1 0,1 1 0,0-1-1,0 1 1,0-1 0,0 1 0,0-1 0,0 1-1,0-1 1,0 1 0,0-1 0,0 1 0,0-1-1,0 1 1,0-1 0,0 1 0,1-1-1,-1 1 1,0 0 0,0-1 0,0 1 0,1-1-1,-1 1 1,1-1 0,6-5 1264,-7 5-1469,4-1 334,0 0 0,1 0 0,-1 0 0,1 0 0,0 1 0,-1-1 0,10 0 0,35-2 581,-18 7-595,-30-3-282,0 0 0,0 1 1,0-1-1,0 0 1,0 1-1,0-1 0,0 0 1,0 1-1,0-1 1,0 1-1,-1 0 0,1-1 1,0 1-1,0 0 0,0 0 1,-1-1-1,1 1 1,0 0-1,-1 0 0,1 0 1,-1 0-1,1 0 1,-1 0-1,1 0 0,0 1 1,-1 4-37,0 0 1,0 0 0,0 0 0,-1 0-1,1 0 1,-1-1 0,-3 11 0,-17 40 69,9-31 74,-27 41 0,-2 4 413,40-68-491,0 0 0,0 0 1,0 0-1,0 0 0,1 0 0,-1 0 0,1 1 1,-1-1-1,1 0 0,0 0 0,0 0 1,0 0-1,0 1 0,0-1 0,0 0 0,1 0 1,-1 0-1,2 3 0,-1-3 20,0 0 0,0 0 0,1 0 0,-1 0 0,1 0 0,0 0 1,-1 0-1,1-1 0,0 1 0,0-1 0,0 1 0,0-1 0,0 0 0,0 0 0,0 0 0,3 1 0,3 1 50,0-1 0,-1 0 0,1 0 0,0-1 0,1 0 0,-1 0 0,14-1-1,28-5-743,-17 0-2896,-10 1-1828,-10 4 2638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15.03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142 47 4576,'0'-14'1450,"2"10"-868,21-25 7372,-31 51-5445,-43 96-895,-13 28-460,56-130-1041,1 0-1,1 0 1,0 1 0,1 0-1,-4 25 1,8-37-56,0 1 0,1-1 0,0 1 0,0-1 0,0 1 0,1-1 0,0 1 0,0-1 0,0 1 0,1-1 0,0 0 0,0 0 0,0 0 0,0 0 1,1 0-1,0 0 0,0-1 0,0 1 0,1-1 0,0 0 0,5 5 0,-1-3 16,0-1 1,1 0-1,-1-1 1,1 0-1,0 0 1,0-1-1,0 0 0,0 0 1,1-1-1,-1 0 1,1-1-1,12 0 1,-12-1-180,0-1-1,-1 0 1,1-1 0,0 0 0,0-1 0,15-6 0,-17 6-1211,0-1 0,-1 0 0,0 0 0,10-8 0,-14 10 769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15.40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63 7136,'-5'-19'3232,"5"27"-2816,10-8 2400,3 0-1632,22-5 735,10 5-1151,18-3 192,5-1-576,3-4-64,-7 3-192,-6-7-160,-8 9 0,-6-5-2304,-4 4 1281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15.79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0 6240,'4'1'282,"0"0"-1,0 0 1,0 0 0,0 0-1,-1 1 1,1 0 0,0 0-1,-1 0 1,1 0 0,-1 0-1,5 4 1,11 8 1063,-11-8-1062,-1 0 0,1 1 0,-1 0 0,-1 0 1,1 1-1,-1-1 0,0 2 0,5 10 0,0 0 144,-2 1 0,12 34 0,1 20 279,-4 1-1,-2 1 0,9 135 0,-14 128 1400,-9-268-1655,-2 308 2473,-3-152-1681,-18-4-596,19-210-624,-1 0 1,-1 0-1,0-1 1,0 1-1,-1-1 1,-1 1-1,0-1 1,-11 15-1,-2 3-86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22.54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114 83 2080,'1'-1'74,"0"-1"1,0 1-1,0 0 0,0 0 1,0 0-1,-1-1 0,1 1 1,0 0-1,-1-1 0,1 1 1,-1-1-1,1 1 0,-1-1 1,0 1-1,0-1 1,0-2-1,1 2 215,0 0 0,-1 0 0,1 0 0,0 0 0,0 0 0,0 0 0,1 0 0,-1 0 0,0 0 0,1 1 0,-1-1 0,1 1 0,0-1 0,3-2 0,7-8 1434,-7-3 704,-5 16-2368,-1 0-1,0 1 1,0-1 0,1 0 0,-1 0-1,1 0 1,-1 1 0,1-1-1,0 0 1,-1 1 0,1-1 0,0 0-1,0 1 1,0 1 0,-1 9 153,-25 99 1000,-17 101 339,2 65-95,22-182-1332,-2 22 429,18-105-335,1 3-679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23.57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 1004 3552,'-17'-10'3210,"26"5"641,-7 1-3597,0 0 0,1 1 0,-1 0 1,1-1-1,0 1 0,0 0 0,0 0 0,0 0 0,0 1 0,0-1 0,6-2 1,11-10 311,48-35 415,23-21 11,-66 48-770,-10 9-148,0 0 1,1 1-1,0 0 0,1 2 0,29-17 0,-45 28-73,-1 0-1,1 0 1,-1-1 0,1 1 0,0 0 0,-1 0 0,1 0 0,-1 0-1,1-1 1,-1 1 0,1 0 0,0 0 0,-1 0 0,1 0-1,-1 0 1,1 0 0,0 1 0,-1-1 0,1 0 0,-1 0-1,1 0 1,-1 0 0,1 1 0,-1-1 0,1 0 0,-1 1-1,1-1 1,-1 0 0,1 1 0,0 0-1,0 1 1,0-1-1,-1 0 0,1 0 1,-1 1-1,1-1 0,-1 1 1,1-1-1,-1 0 0,0 1 1,0 2-1,1 4-1,-2 1 1,1 0-1,-2 8 0,-1-3 16,-1-1-1,1 0 0,-8 15 0,-3 12 127,11-32-121,-5 19 193,7-27-201,1 1 0,0-1 0,0 1 0,0-1 0,0 1 0,0-1 0,0 1 0,0-1 0,0 1 0,1-1 0,-1 1 0,0-1 0,0 1 0,0-1 0,0 1 0,1-1 0,-1 1 0,0-1 0,0 0 0,1 1 0,-1-1 1,0 1-1,1-1 0,-1 0 0,0 1 0,1-1 0,-1 0 0,1 1 0,-1-1 0,1 0 0,-1 0 0,0 0 0,1 1 0,-1-1 0,1 0 0,-1 0 0,1 0 0,-1 0 0,1 0 0,-1 0 0,1 0 0,-1 0 0,2 0 0,1 0 59,0-1 0,0 1 0,0-1 0,0 0 0,0 0 0,0 0 0,0-1 0,0 1 0,-1-1-1,1 1 1,2-3 0,30-25 80,-32 27-134,20-21-95,-15 15-18,0 0-1,1 0 1,0 1-1,13-9 1,-21 16 76,0-1-1,0 1 1,0-1-1,0 1 1,0 0-1,0-1 1,0 1-1,0 0 1,0 0-1,0 0 1,0 0 0,0 0-1,0 0 1,0 0-1,0 0 1,0 0-1,0 0 1,0 0-1,0 1 1,0-1-1,0 0 1,0 1-1,0-1 1,0 1-1,0-1 1,-1 1 0,1-1-1,0 1 1,0-1-1,0 1 1,-1 0-1,1 0 1,0 0-1,2 4-9,0-1 0,0 1 0,-1 0 0,1 0 0,1 6 0,1 2 90,0-1-102,-4-10 98,0 0 1,0 1-1,0-1 0,0 0 1,0 0-1,1 0 1,-1 0-1,1 0 0,1 2 1,-1-3-9,-1 0 0,1-1 0,-1 1 0,1 0 0,-1-1 0,1 1 0,0-1 0,-1 0 0,1 1 0,0-1 0,-1 0 0,1 0 0,0 0 1,-1 0-1,1-1 0,0 1 0,2-1 0,4-1 29,0 0 0,-1-1 0,1 0 1,-1 0-1,1 0 0,-1-1 0,0 0 0,-1-1 1,13-10-1,1-3 14,27-33 0,-3-3-113,53-85-1,22-67 58,-94 157-43,-1 0 1,-3-2-1,-3 0 1,15-62-1,-12 44-434,-37 178-604,-10 59 1281,-7 177 0,29-117 394,4-227-788,0 0 0,0 0-1,0 0 1,0 0 0,0 0 0,0 0-1,0-1 1,0 1 0,0 0 0,0 0 0,1 0-1,-1 0 1,0-1 0,1 1 0,-1 0-1,1 0 1,-1 0 0,0-1 0,2 2 0,3-22-7611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23.91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59 82 5888,'-10'-7'488,"-32"-28"2394,41 34-2681,1 1-1,-1-1 1,1 1-1,-1-1 1,1 1-1,-1-1 1,1 0-1,0 1 1,-1-1-1,1 0 1,0 1-1,0-1 1,-1 0-1,1 1 1,0-1-1,0 0 1,0 0-1,0 0-112,0 1-1,0-1 0,0 1 0,1 0 1,-1-1-1,0 1 0,0 0 0,0-1 0,1 1 1,-1 0-1,0-1 0,0 1 0,1 0 0,-1-1 1,0 1-1,1 0 0,-1 0 0,0-1 0,1 1 1,-1 0-1,1 0 0,3-2 170,0 1 0,0 0 0,0 1 0,8-2 0,-8 2-94,141-7 1798,-18 2-1298,-108 4-1402,0 0-1,37 3 0,-39 3-667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25.73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67 1015 4992,'-15'-3'1589,"5"5"464,10-2-1965,1 0 0,-1 0 1,0 0-1,1 0 0,-1 0 0,0 0 0,1 0 0,-1 0 1,0 0-1,1 0 0,-1 0 0,1 0 0,-1 0 1,0 0-1,1 0 0,-1 0 0,0 0 0,1 0 0,-1-1 1,0 1-1,1 0 0,-1 0 0,0 0 0,1-1 0,-1 1 1,0 0-1,0 0 0,1-1 0,-1 1 0,0 0 0,0-1 1,17-13 1051,-12 10-1042,0 0-1,0-1 1,8-9-1,-9 8 26,-1 0 0,1 0 0,-1 0 0,0 0-1,2-8 1,-4 11-12,0 0 1,0 0-1,-1 0 0,1-1 0,-1 1 0,0 0 0,1 0 1,-1 0-1,-1-1 0,1 1 0,0 0 0,-1 0 0,-1-5 1,2 7-100,-1 1 0,1-1 0,0 0 0,-1 1 0,1-1 0,-1 0 0,1 1 0,-1-1 0,0 0 1,1 1-1,-1-1 0,0 1 0,1-1 0,-1 1 0,0-1 0,0 1 0,1 0 0,-1-1 0,0 1 1,0 0-1,0 0 0,1-1 0,-1 1 0,0 0 0,0 0 0,0 0 0,0 0 0,1 0 1,-1 0-1,0 0 0,0 1 0,0-1 0,-1 1 0,-1 0 3,-1 0 0,1 0 0,0 1 0,0-1 1,0 1-1,-5 3 0,1 1 40,0 0 0,0 0 0,0 1 0,1 0 0,0 0 1,1 1-1,0-1 0,-8 15 0,13-21-42,-1 1 1,0-1-1,1 1 0,-1-1 1,1 1-1,-1-1 0,1 1 1,0 0-1,0-1 0,0 1 1,0-1-1,0 1 0,0 0 1,0-1-1,0 1 0,1-1 1,-1 1-1,1 0 0,-1-1 1,1 1-1,0-1 0,-1 0 1,1 1-1,0-1 0,0 1 1,0-1-1,0 0 1,0 0-1,0 0 0,0 0 1,1 1-1,1 0 0,2 1 30,0 0 0,-1-1 0,1 1 0,1-1 0,-1 0 0,0-1 0,0 1 0,10 0-1,11 1 80,0-1-1,0-1 0,0-2 0,0-1 0,0 0 1,0-2-1,0-1 0,37-13 0,-6-2-59,-1-3-1,82-47 0,-52 14-16,-58 36 6,-22 16-40,-4 3-20,0 0 1,0-1 0,0 1 0,-1-1-1,1 1 1,0-1 0,-1 0 0,1 0 0,0 1-1,1-5 1,-3 6 5,0 0 0,0 0-1,0 0 1,0-1 0,0 1 0,0 0-1,0 0 1,0 0 0,0 0 0,0 0-1,0 0 1,0 0 0,0 0 0,0 0 0,0 0-1,0 0 1,0 0 0,0 0 0,0 0-1,0 0 1,0 0 0,0 0 0,0 0-1,0-1 1,0 1 0,0 0 0,0 0-1,0 0 1,0 0 0,0 0 0,0 0-1,0 0 1,0 0 0,0 0 0,-1 0 0,1 0-1,0 0 1,0 0 0,0 0 0,0 0-1,0 0 1,0 0 0,0 0 0,0 0-1,0 0 1,0 0 0,0 0 0,0 0-1,0 0 1,0 0 0,0 0 0,0 0-1,0 0 1,-1 0 0,1 0 0,0 0 0,0 0-1,0 0 1,0 0 0,0 0 0,0 0-1,0 1 1,0-1 0,0 0 0,0 0-1,0 0 1,0 0 0,0 0 0,0 0-1,-9 4-172,-13 10-56,2 2 210,0 1-1,2 1 0,0 0 0,1 2 0,1 0 0,-21 35 0,36-53 12,-2 3 13,-1 1-1,2 0 1,-5 11 0,6-15 15,1-1-1,-1 0 1,1 0 0,0 1 0,0-1-1,0 0 1,-1 0 0,1 1 0,0-1-1,1 0 1,-1 1 0,0-1 0,0 0-1,1 1 1,-1-1 0,0 0 0,1 0 0,-1 0-1,1 1 1,0-1 0,-1 0 0,1 0-1,0 0 1,0 0 0,-1 0 0,3 1-1,-1-1 8,-1 0 0,1 0 0,0-1 0,-1 1 0,1-1 0,0 0 0,-1 1 0,1-1 0,0 0 0,0 0 0,0 0 0,-1 0-1,1 0 1,0 0 0,0-1 0,-1 1 0,1-1 0,0 1 0,2-2 0,36-16 336,-33 14-308,26-17-97,-13 7-294,-20 22-221,-29 57 23,-20 54 509,6 38 74,-12 32 804,47-173-268,7-18-27,3-12-215,-1 10-305,2-11 23,0 1 0,1 0 0,6-14 0,3-2-56,2 0 0,0 1 0,2 1 0,29-36 0,-17 31-8,62-55-1,42-20 135,-68 58 31,80-80-1,-135 121-81,1-1-1,20-13 1,-22 77 109,-4 28-335,-5-36 417,-1-40-261,1 0 0,-1 0 0,1 0 0,1 0 0,-1 0 1,1-1-1,0 1 0,0 0 0,0 0 0,1 0 1,0-1-1,0 1 0,4 5 0,-5-10 21,0 0 0,0 0 0,0 0 0,0 0 0,0 0 0,0 0 0,0 0 0,0 0 1,1 0-1,-1-1 0,0 1 0,1-1 0,-1 1 0,0-1 0,1 1 0,-1-1 0,1 0 0,-1 1 0,1-1 0,-1 0 0,0 0 0,3-1 0,4 1 61,-1-2 0,0 1 0,10-4 0,-15 4-98,126-37 60,159-72-1,-273 102-101,-12 6 34,-1 1 1,1 0-1,0 0 1,0 0 0,-1 0-1,1 0 1,0 0-1,0 1 1,0-1-1,0 1 1,0-1-1,0 1 1,0 0 0,0 0-1,3 0 1,-5 0 12,0 0 0,1 0 1,-1 0-1,0 0 0,0 0 1,0 0-1,0 0 1,0 0-1,1 0 0,-1 0 1,0 0-1,0 0 0,0 0 1,0 0-1,0 0 0,1 0 1,-1 0-1,0 0 1,0 0-1,0 1 0,0-1 1,0 0-1,0 0 0,0 0 1,1 0-1,-1 0 0,0 0 1,0 1-1,0-1 1,0 0-1,0 0 0,0 0 1,0 0-1,0 0 0,0 1 1,0-1-1,0 0 0,0 0 1,0 0-1,0 0 0,0 1 1,-5 6-105,-18 11-33,16-13 89,-6 5 30,-23 12-1,-3 2-6,38-23 33,0 0 0,-1 0 1,1 0-1,0 0 0,0 0 1,0 0-1,0 0 0,0 0 1,1 0-1,-1 1 0,0-1 1,0 0-1,1 0 0,-1 1 1,0 1-1,1-2 8,0-1 0,0 1 0,0-1-1,0 1 1,0-1 0,1 1 0,-1-1 0,0 1-1,0-1 1,0 1 0,1-1 0,-1 1 0,0-1 0,0 1-1,1-1 1,-1 1 0,0-1 0,1 0 0,-1 1-1,1-1 1,-1 0 0,0 1 0,1-1 0,-1 0 0,1 1-1,-1-1 1,1 0 0,-1 0 0,1 0 0,-1 0-1,1 1 1,-1-1 0,1 0 0,-1 0 0,1 0-1,0 0 1,6 0 39,-1 0 1,0 0-1,0 0 0,1-1 0,-1 0 0,0 0 0,0 0 0,0-1 1,0 0-1,7-3 0,11-6-186,24-16 0,-30 17 40,-18 10 70,1-1 1,0 0 0,0 1-1,0-1 1,0 1-1,0-1 1,0 1 0,0-1-1,0 1 1,0 0 0,0-1-1,0 1 1,0 0 0,0 0-1,1 0 1,-1 0-1,0 0 1,0 0 0,0 0-1,0 0 1,0 0 0,0 1-1,2-1 1,-2 2 3,-1-1-1,1 0 1,0 0-1,-1 0 1,1 0-1,-1 1 1,1-1-1,-1 0 1,1 1 0,-1-1-1,0 0 1,0 1-1,1-1 1,-1 0-1,0 1 1,0-1-1,-1 2 1,1 0 32,1-1 1,-1 1-1,0-1 1,1 1-1,0-1 0,-1 1 1,1-1-1,0 0 1,0 1-1,1-1 0,-1 0 1,0 0-1,1 0 1,-1 0-1,1 0 0,0 0 1,-1-1-1,1 1 1,0 0-1,0-1 0,0 1 1,1-1-1,-1 0 0,0 0 1,0 0-1,1 0 1,-1 0-1,0 0 0,1 0 1,-1-1-1,1 0 1,-1 1-1,1-1 0,-1 0 1,1 0-1,-1 0 1,1 0-1,-1-1 0,1 1 1,-1-1-1,1 0 1,-1 1-1,3-3 0,9-3 72,0-2-1,-1 0 0,-1-1 0,14-11 0,-20 15-114,12-10 84,-1-1 0,-1 0 0,0-2-1,13-19 1,49-80 213,-63 93-293,31-50 84,54-118 0,-70 122-101,-3-2-1,-3 0 1,23-122 0,-45 184 19,-1 6-20,0 0 1,0 0 0,-1 0 0,1 0 0,-1 0 0,0 0-1,0-1 1,0 1 0,-1 0 0,1 0 0,-1 0 0,-2-6-1,3 10 39,0-1 0,0 1-1,0 0 1,0 0 0,0-1-1,-1 1 1,1 0 0,0 0-1,0-1 1,0 1 0,0 0-1,0 0 1,0 0-1,0-1 1,-1 1 0,1 0-1,0 0 1,0 0 0,0-1-1,-1 1 1,1 0 0,0 0-1,0 0 1,0 0 0,-1 0-1,1 0 1,0-1 0,0 1-1,-1 0 1,1 0 0,0 0-1,0 0 1,-1 0 0,1 0-1,0 0 1,0 0-1,-1 0 1,1 0 0,0 0-1,0 0 1,-1 0 0,1 0-1,0 0 1,-1 1 0,-4 3-62,-1 1 0,1 0 1,0 0-1,1 0 0,-1 1 1,1-1-1,-6 11 0,-18 30 84,3 1-1,1 0 0,2 2 0,3 1 0,2 1 1,2 0-1,2 1 0,-7 69 0,16-95 79,2 0 0,1 0 0,1 0 0,2 0 0,4 29 0,-4-45-51,0 1 0,1-1-1,0 1 1,0-1 0,2 0 0,-1 0-1,1-1 1,0 1 0,1-1 0,0 0-1,0 0 1,1-1 0,0 0 0,16 13-1,-18-17 16,0 0-1,1-1 1,-1 1-1,1-1 1,0 0-1,0-1 1,0 1-1,1-1 1,-1 0-1,0-1 0,1 0 1,-1 0-1,1 0 1,-1-1-1,1 0 1,7 0-1,-4-2-43,0-1-1,-1 0 0,0 0 0,1-1 0,-2 0 1,1 0-1,0-1 0,-1-1 0,0 1 1,0-1-1,0 0 0,-1-1 0,12-14 1,-5 5 27,-1-2 1,0 0 0,-1 0 0,-2-1-1,11-24 1,-20 39-29,11-27-86,-11 29 54,-1 1 0,1-1 0,-1 0 0,0 1 0,1-1 1,-1 1-1,0-1 0,0 0 0,0 1 0,-1-1 0,1 0 1,0 1-1,0-1 0,-1 0 0,1 1 0,-2-2 0,2 3 16,0-1-1,0 1 1,0 0 0,0 0-1,0 0 1,-1 0-1,1 0 1,0 0 0,0-1-1,0 1 1,0 0-1,-1 0 1,1 0-1,0 0 1,0 0 0,0 0-1,0 0 1,-1 0-1,1 0 1,0 0 0,0 0-1,0 0 1,-1 0-1,1 0 1,0 0 0,0 0-1,0 0 1,0 0-1,-1 0 1,1 0-1,0 0 1,0 0 0,0 0-1,0 0 1,-1 0-1,1 1 1,0-1 0,0 0-1,0 0 1,0 0-1,0 0 1,-1 0-1,1 0 1,0 1 0,0-1-1,-8 10-82,6-8 63,-6 10 1,0 1 1,1-1-1,1 1 1,0 1-1,0-1 1,-6 28-1,10-34 90,0 1 0,1 0 0,0-1 0,0 1 0,1 0 0,0 0 0,1 0 0,-1-1 1,1 1-1,1 0 0,0 0 0,0-1 0,0 0 0,6 13 0,-5-15-23,1-1 0,-1 1 1,1-1-1,0 0 1,0 0-1,0 0 0,0-1 1,1 1-1,0-1 1,0 0-1,-1 0 0,2-1 1,-1 1-1,0-1 1,0-1-1,1 1 1,-1-1-1,9 2 0,4-1-50,1 0-1,0-1 0,0-1 1,21-2-1,-34 2-189,87-12-3634,-83 10 2558,0 0 1,-1-1 0,1 0-1,0-1 1,-1 0 0,0-1 0,10-5-1,-1 0-1538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26.07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32 77 8224,'-26'-28'3712,"21"19"-3200,5 3 2304,8 6-1633,10-9 577,6 4-1024,24-6-256,12 7-288,11-1-128,0 10-32,1-1-1184,-9 4 640,5 4-8863,-5-1 5151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36.3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109 12 1728,'-6'-5'513,"10"3"-253,6-2 1852,-11 5-1875,0-1 0,0 1 0,0 0 0,0 0 0,0 0 0,0 1 0,0-1 0,0 0 0,0 0 0,0 0 0,0 2 0,-1 0-41,-5 10 150,0 0 1,0 1-1,-4 16 1,-6 11 219,14-33-441,0 0 0,0 0 1,0 1-1,1 0 0,0-1 0,0 16 0,1-19-35,1 0-1,1 1 0,-1-1 1,1 0-1,-1 0 0,2 0 1,-1 0-1,0 0 0,1 0 0,0 0 1,0-1-1,5 9 0,-6-12-34,0 0-1,0 0 1,0 0 0,0 0-1,0 0 1,0 0-1,0 0 1,0 0 0,0 0-1,0 0 1,0-1-1,1 1 1,-1 0 0,0-1-1,0 1 1,1-1-1,-1 0 1,0 1-1,1-1 1,-1 0 0,3 0-1,-2 0-2,1 0 0,0-1 1,0 1-1,-1-1 0,1 0 0,0 0 0,-1 0 0,1 0 0,-1 0 0,4-2 0,2-3 43,1-1-1,-1 0 0,0 0 0,11-13 1,62-85-31,-76 97-169,2-2-194,-5 10 178,-1 7 75,-2-2 90,1-1 0,-1 1-1,-1 0 1,1 0 0,0 0 0,-1-1 0,-4 9 0,-3 9 10,-42 170 246,-2 9-82,47-185-125,-1-1 0,-12 22 0,14-29 88,0-1 0,0 0 0,0 0 0,-1 0 0,0-1 0,-11 9 0,16-14-151,1-1 0,-1 1 0,0 0 0,0-1 0,0 1 0,0-1 0,0 0 0,0 1 0,0-1 0,0 1 0,0-1 0,0 0 1,0 0-1,0 0 0,0 0 0,0 0 0,0 0 0,0 0 0,0 0 0,0 0 0,0 0 0,0 0 0,0-1 0,0 1 0,0 0 0,0-1 0,1 1 0,-1 0 0,0-1 0,0 0 0,0 1 0,0-1 0,1 1 0,-1-1 0,0 0 0,0 0 0,1 1 0,-1-1 0,1 0 0,-1 0 0,0 0 0,0-1 0,-1-2 10,0-1-1,0 0 0,0 1 0,0-1 1,1 0-1,0 0 0,-1-7 0,1-4-54,1-1 1,1 0-1,0 0 0,1 0 0,8-27 0,-2 6-269,-7 33 233,0 1-1,0-1 0,1 0 1,-1 1-1,1 0 0,0-1 1,1 1-1,-1 0 1,1 0-1,0 0 0,0 0 1,5-4-1,-6 6 20,0 0-1,1 0 1,0 0 0,-1 0-1,1 0 1,0 1 0,0 0 0,0-1-1,0 1 1,0 0 0,0 0-1,0 1 1,0-1 0,1 1-1,-1-1 1,0 1 0,0 0-1,0 0 1,5 1 0,20 6 54,-21-5-25,1 0 0,-1-1 0,0 1-1,0-2 1,1 1 0,10-1 0,-2-3 106,1 0 0,-1-1-1,0-1 1,0-1 0,0 0 0,22-13 0,82-58 478,-108 69-524,-2 0 0,1-1 0,13-14-1,-20 18-46,0 1-1,-1-1 0,1 0 0,-1-1 1,0 1-1,0-1 0,-1 1 1,0-1-1,3-11 0,-4 15-28,-1 0 0,0 0 0,0-1 0,-1 1 0,1 0 0,0 0 0,-1 0 0,1 0 0,-1-1 0,0 1 0,1 0 0,-1 0 0,0 0 0,-2-2 0,3 3-25,-1 0 1,0 0 0,1 0 0,-1 0 0,0 0-1,0 0 1,0 0 0,0 0 0,0 0 0,0 0-1,0 0 1,0 1 0,0-1 0,0 0 0,-1 1 0,1-1-1,0 1 1,0-1 0,-1 1 0,1 0 0,0 0-1,0-1 1,-1 1 0,-1 0 0,-4 2 32,0 0 1,0 0-1,1 0 0,-1 1 1,1 0-1,0 0 0,0 1 1,0-1-1,0 1 0,1 1 1,-1-1-1,1 1 0,0 0 1,0 0-1,1 0 0,0 1 1,0 0-1,0 0 0,0 0 1,1 0-1,0 0 0,1 1 1,-1-1-1,1 1 0,0 0 1,1 0-1,-1 9 0,1-10 39,1 0-1,0 0 0,1 0 1,0 0-1,0 0 0,0 0 1,0 0-1,1 0 0,0 0 1,1-1-1,4 10 0,-5-12-4,0 0 0,0 0 0,0 0 0,1 0 0,-1 0 0,1-1 0,0 1 0,0-1 0,0 0 0,0 1 0,0-1 0,0-1 0,0 1 0,1 0 0,-1-1 0,1 0 0,-1 0 0,1 0 0,0 0 0,4 0 0,5 0 54,0-1 0,0-1 0,0 0 0,0-1 0,0-1 0,0 1 0,-1-2 0,24-9 0,5-6 104,46-29-1,-76 42-109,21-12-80,-13 8 10,0-1 0,0-1-1,-1-1 1,23-20 0,-34 23 60,-7 10-68,0 0-1,0-1 0,0 1 1,0 0-1,0 0 0,0 0 1,0 0-1,0 0 0,0 0 1,0-1-1,0 1 0,0 0 1,0 0-1,-1 0 0,1 0 1,0 0-1,0 0 0,0 0 1,0 0-1,0-1 0,0 1 1,0 0-1,0 0 0,0 0 1,-1 0-1,1 0 0,0 0 1,0 0-1,0 0 0,0 0 1,0 0-1,0 0 0,0 0 1,-1 0-1,1 0 0,0 0 1,0 0-1,0 0 0,0 0 1,0 0-1,0 0 0,-1 0 1,1 0-1,-2 0-38,0 1 0,0-1 0,0 1 0,0-1 0,1 1 0,-1 0 0,0 0 0,0 0 0,-3 2 0,-5 7 6,0 0 1,0 1-1,1 0 1,-15 22-1,20-25 49,-1-1 0,1 1 0,0 0 0,1-1-1,0 2 1,0-1 0,1 0 0,0 0-1,0 1 1,1-1 0,0 1 0,1 0-1,0 9 1,0-17 10,0 0 0,0 0-1,0 0 1,0-1 0,0 1-1,0 0 1,0 0 0,1 0-1,-1 0 1,0-1 0,0 1-1,1 0 1,-1 0 0,0-1-1,1 1 1,-1 0 0,1-1-1,-1 1 1,1 0 0,0-1-1,-1 1 1,1 0 0,0 0-1,0-1 5,0-1 0,-1 1 0,1 0 0,0 0-1,-1 0 1,1 0 0,0 0 0,-1-1 0,1 1-1,0 0 1,-1-1 0,1 1 0,-1 0 0,1-1 0,0 1-1,-1-1 1,1 1 0,-1-1 0,0 1 0,2-2-1,3-5 165,0 0 0,8-14 0,58-110-230,-66 123-588,-8 15 135,-4 10 359,5-9 115,1-1-1,0 0 1,1 1-1,0-1 1,0 1-1,0-1 1,1 0-1,3 13 1,-4-17 39,1-1 0,0 1 0,0 0 0,0-1 0,0 1 0,1-1 0,-1 1 1,1-1-1,-1 0 0,1 0 0,3 3 0,-4-3 11,1-1-1,-1-1 1,0 1 0,1 0 0,-1 0 0,1 0 0,0-1-1,-1 1 1,1-1 0,-1 1 0,1-1 0,0 0 0,-1 0-1,1 0 1,0 0 0,0 0 0,-1 0 0,1 0-1,0 0 1,2-1 0,6-2 57,-1-1-1,1 0 1,0-1-1,-1 0 0,0 0 1,14-11-1,10-5 34,164-82-64,-165 90-103,-25 11-170,0-1-1,0 1 0,-1-2 1,11-5-1,-20 14 209,0 0 0,0 0 0,1 0 0,0 1 0,0-1 0,0 1 0,0 0 0,1-1 0,0 1 0,0 0 1,0 0-1,1 0 0,0 0 0,1 9 0,1-4 10,-1-2 0,2 1 0,-1 0 1,1 0-1,1-1 0,0 1 0,9 14 0,-12-21 41,1 0-1,0 0 1,0 0-1,0-1 0,1 1 1,-1 0-1,1-1 0,-1 0 1,1 0-1,0 0 0,0 0 1,5 3-1,-6-4-7,0-1 1,1 1-1,-1-1 0,0 1 1,0-1-1,1 0 0,-1 0 0,0 0 1,0 0-1,0 0 0,1 0 0,-1-1 1,0 1-1,0-1 0,0 0 0,0 1 1,1-1-1,-1 0 0,0 0 1,3-2-1,3-3 74,0 0 0,-1 0 0,0-1 0,1 0 0,9-13 0,27-44 154,-13 18-223,-22 33-243,0-1 0,12-24-1,-21 71-875,-31 131 1128,13-78 265,17-80-274,1-3 11,-1 0 0,0 0 0,1 0 0,-1 1 0,0-1 0,-2 3 0,3-6-38,0 0-1,0 0 0,0 1 0,0-1 0,-1 0 1,1 0-1,0 0 0,0 0 0,0 0 0,0 0 0,0 0 1,0 1-1,0-1 0,0 0 0,0 0 0,0 0 1,0 0-1,-1 0 0,1 0 0,0 0 0,0 0 1,0 0-1,0 0 0,0 0 0,0 0 0,0 1 0,-1-1 1,1 0-1,0 0 0,0 0 0,0 0 0,0 0 1,0 0-1,0 0 0,-1 0 0,1 0 0,0 0 0,0 0 1,0-1-1,0 1 0,0 0 0,0 0 0,-1 0 1,1 0-1,0 0 0,-3-7 354,-1-15 22,3 19-388,0-1-2,1 0 0,0 0-1,-1 0 1,1 0-1,1 0 1,-1 0 0,0 0-1,1 0 1,0 0 0,0 0-1,0 0 1,0 1-1,1-1 1,0 0 0,3-6-1,-2 8-4,-1-1-1,0 1 1,0 0 0,1 0-1,-1 0 1,1 0 0,0 0-1,0 0 1,-1 1-1,1 0 1,0-1 0,0 1-1,0 0 1,0 0 0,1 1-1,-1-1 1,0 1 0,0-1-1,0 1 1,4 0-1,167 9-1690,-166-9 1071,-4 0 125,-1 0 0,1 0 0,-1 0 0,1 0 0,0 0 0,-1-1-1,1 0 1,-1 0 0,1 0 0,-1 0 0,1 0 0,-1-1 0,6-3 0,5-6-2828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30.09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96 51 2144,'0'0'26,"0"0"0,0-1 0,0 1 0,0 0 0,0 0 0,0 0 0,0-1 0,0 1-1,0 0 1,0 0 0,0-1 0,0 1 0,0 0 0,0 0 0,0 0 0,1-1 0,-1 1 0,0 0 0,0 0 0,0 0 0,0-1 0,0 1 0,0 0 0,0 0 0,1 0 0,-1 0 0,0-1 0,0 1-1,0 0 1,0 0 0,1 0 0,-1 0 0,0 0 0,0 0 0,0 0 0,1-1 0,-1 1 0,0 0 0,0 0 0,0 0 0,1 0 0,-1 0 0,0 0 0,0 0 0,1 0 0,-1 0 0,0 0 0,1 0-1,1 0 896,3 13 1596,-20 244 2011,5-120-3776,8-93-468,0 5 214,-2 0-1,-19 87 0,20-120-129,2-12-186,0-1 0,0 1 0,0-1 0,0 1 0,0-1 0,-1 0 0,-3 6 0,5-9-166,0 0 0,0 1 0,0-1 0,0 0 0,0 0-1,0 0 1,-1 0 0,1 0 0,0 0 0,0 0 0,0 0 0,0 0 0,0 1 0,-1-1 0,1 0 0,0 0 0,0 0 0,0 0 0,0 0 0,-1 0-1,1 0 1,0 0 0,0 0 0,0 0 0,0 0 0,-1 0 0,1 0 0,0 0 0,0 0 0,0 0 0,0-1 0,0 1 0,-1 0 0,1 0 0,0 0-1,0 0 1,0 0 0,0 0 0,0 0 0,-1 0 0,1-1 0,0 1 0,0 0 0,0 0 0,0 0 0,0 0 0,0 0 0,0 0 0,0-1 0,0 1-1,0 0 1,0 0 0,0 0 0,0 0 0,-1-1 0,1 1 0,0 0 0,0 0 0,0 0 0,1 0 0,-1-1 0,0 1 0,-5-20 393,-8-50-84,1-138-223,12 178-99,-1-177-209,3 155 270,19-100 0,-21 149-43,6-19-140,-6 21 113,0 1 0,0 0 0,1 0 0,-1-1 0,0 1 0,0 0 0,0 0 1,0-1-1,0 1 0,0 0 0,0 0 0,0-1 0,1 1 0,-1 0 0,0 0 0,0 0 0,0-1 1,0 1-1,1 0 0,-1 0 0,0 0 0,0-1 0,1 1 0,-1 0 0,0 0 0,0 0 1,1 0-1,-1 0 0,0 0 0,0 0 0,1 0 0,-1 0 0,0 0 0,0 0 0,1 0 0,-1 0 1,0 0-1,1 0 0,-1 0 0,0 0 0,0 0 0,1 0 0,-1 0 0,0 0 0,0 0 0,1 0 1,-1 0-1,0 0 0,0 1 0,0-1 0,1 0 0,-1 0 0,0 0 0,0 1 0,0-1 1,1 0-1,-1 0 0,0 0 0,0 1 0,0-1 0,0 0 0,20 28 164,-2 1-1,-1 1 1,-2 0-1,19 50 1,32 135 369,-21-61-221,-28-108 67,32 59-1,-47-100-338,26 36 579,-28-41-584,1 0 0,-1 1-1,0-1 1,1 1 0,-1-1-1,1 0 1,-1 0-1,0 1 1,1-1 0,-1 0-1,1 0 1,-1 1 0,1-1-1,-1 0 1,1 0 0,-1 0-1,1 0 1,-1 0-1,1 0 1,-1 0 0,1 0-1,-1 0 1,1 0 0,-1 0-1,1 0 1,-1 0 0,1 0-1,-1 0 1,1 0-1,-1-1 1,0 1 0,1 0-1,-1 0 1,1-1 0,-1 1-1,1 0 1,-1 0 0,1-1-1,1-1 36,-1 1-1,1 0 0,-1-1 0,0 1 1,1 0-1,-1-1 0,0 0 1,0 1-1,0-1 0,2-2 1,12-44 352,24-128-54,25-91-159,-42 203-207,-8 27-188,-2-1-1,11-57 1,-22 68-1756,13 63-11192,-5-9 10607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30.90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84 10 2656,'-17'0'11392,"58"-5"-9776,-33 3-1472,0 1 1,0 0 0,0 1 0,0 0-1,0 0 1,9 1 0,23 3 159,-39-4-294,0 0 0,0 0 0,0 1 0,1-1 0,-1 0 0,0 0 0,0 1 0,0-1 1,0 1-1,0-1 0,0 1 0,1-1 0,-1 1 0,0 0 0,-1-1 0,1 1 0,0 0 0,0 0 0,0 0 0,0-1 0,-1 1 1,1 0-1,0 0 0,-1 0 0,1 1 0,-1-1 0,1 0 0,-1 0 0,1 0 0,-1 0 0,0 0 0,1 0 0,-1 1 1,0-1-1,0 0 0,0 0 0,0 2 0,0 3 32,-1-1 0,1 0 0,-1 0 0,0 0 0,0 0 1,-1 0-1,-3 9 0,-18 31 152,14-29-100,1 1 0,0 0 0,-8 27 0,16-42-89,0 1-1,-1 0 1,1-1-1,0 1 0,0 0 1,1-1-1,-1 1 1,0-1-1,1 1 0,0 0 1,0-1-1,1 4 1,18 32 251,-5-13-186,-6-6-35,-1-3 64,0 0 0,7 25-1,-10-23 2,-2-9-26,0 1-1,-1-1 1,1 11 0,-2-13 125,0-1 0,-1 1 0,-1 0 0,1-1 0,-2 10 0,1-14-142,1 0 0,-1 0 0,0 0 0,0 0 0,0-1 0,0 1 0,0 0 0,0 0 0,0-1 0,0 1 0,-1 0 0,1-1 0,-1 1 0,1-1 0,-1 0 0,1 0 0,-1 1 0,0-1 0,0 0 0,0 0 0,-2 1 0,-3-1-5,1 0 0,0 1 1,0-2-1,0 1 0,0-1 1,-1 0-1,-9-1 0,-43-9 90,46 7-901,-1-1 1,1 0 0,0-1-1,-24-14 1,16 11-4485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32.36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44 1824,'0'-8'17055,"24"-2"-16388,0 9-590,35-7-1,16-1-5,-64 9 2,308-8 691,-179 9-328,-82-1-365,-22 3 791,-26-2-3034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33.15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118 71 2560,'-1'0'245,"-1"-1"1,1 1-1,0 0 1,0 0-1,0 0 0,0 0 1,0 0-1,-1 0 1,1 0-1,0 1 0,0-1 1,0 0-1,0 1 1,0-1-1,0 0 0,-1 2 1,0-1 192,0-1 1,0 1 0,0 0 0,0-1 0,0 1-1,0-1 1,0 1 0,-1-1 0,-1 0 0,-35 3 4883,36-2-5205,0 0 0,0 0 0,0 0 0,0 0 0,1 0 0,-1 0 0,0 1 0,1-1 0,-9 6 2467,28-3-2335,3 0 62,24-7 150,0-1-1,79-20 0,-48 8-262,311-42-321,-385 58-242,1-1 0,-1 1-1,1 0 1,-1 0 0,1 0-1,-1-1 1,1 1 0,-1 1-1,1-1 1,-1 0 0,1 0-1,-1 1 1,1-1 0,-1 0-1,0 1 1,1 0 0,-1-1 0,1 1-1,-1 0 1,0-1 0,2 3-1,6 7-2428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43.47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93 190 1408,'-1'-1'73,"0"1"-3,1-1 0,-1 1-1,1-1 1,-1 1 0,1-1-1,-1 0 1,1 1 0,-1-1-1,1 0 1,-1 1 0,1-1-1,0 0 1,-1 1 0,1-1 0,0 0-1,0 0 1,0 1 0,0-2-1,-9-14 2475,9 14-2104,-1-1-1,1 1 1,-1-1-1,0 1 0,0-1 1,0 1-1,0 0 1,0 0-1,-8-8 3368,9 11-3699,-1-1 0,0 1 0,1-1 0,-1 1 0,0 0 0,1-1 0,-1 1 0,0 0 0,1 0 0,-1 0 0,1-1 0,0 1 1,-1 1-1,-7 16 256,1 1 0,1 0 0,1 0 0,0 0 1,-1 24-1,2-21-171,-2 29 153,2 1-1,5 83 0,0-48 16,-1-49-197,-1-9 202,6 57 0,-3-71 59,-1-14-139,-2-3 6,1-23 284,7-171-368,-2 11-91,-2 140-156,12-70-1,-1 17 13,-7 48-113,-3 32 62,-1-1 0,0-21 0,-1 41-161,2 7 184,5 15 184,50 162 333,-25-80-241,-27-88-195,9 19 1,5 15-32,8 68 358,-21-82-125,-5-22-97,-3-13-99,0 1 1,0-1-1,0 1 1,1-1-1,-1 1 1,1-1-1,0 1 1,0-1-1,0 0 1,0 1-1,0-1 1,0 0-1,1 0 1,-1 0-1,2 3 1,-3-7 58,0 0-1,0 0 1,0 1 0,1-1 0,-1 0 0,0 0 0,1 1 0,-1-1 0,2-2-1,0-5 36,3-23 106,3-65 0,2-10-269,12-92 55,-9 60-889,-14 122 276,1 5-3873,1 12 4322,-1 0 1,1 0-1,-1 0 1,0 0-1,1 0 1,-1 0-1,0 0 0,1 0 1,-1 1-1,1-1 1,-1 0-1,0 0 1,1 0-1,-1 0 1,0 1-1,4 3-1891,6 9-822,3 5 982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44.87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34 37 1664,'0'0'5168,"0"-16"-2326,0 11-1386,5-11 3387,-5 26-4027,-3 37 395,-12 74 1,0-8-121,13-87-787,0-15-210,1 1 0,0-1 0,1 1 0,1 11 0,-1-5-102,1-1-54,-1-17-28,1 0 0,-1 1 0,0-1 0,1 0 0,-1 1-1,0-1 1,0 0 0,1 0 0,-1 1 0,1-1 0,-1 0 0,0 0 0,1 0 0,-1 0 0,0 1 0,1-1 0,-1 0 0,1 0-1,-1 0 1,1 0 0,-1 0 0,0 0 0,1 0 0,-1 0 0,1 0 0,-1 0 0,0 0 0,1-1 0,-1 1 0,1 0 0,-1 0-1,0 0 1,1 0 0,-1-1 0,0 1 0,1 0 0,57-23-7499,-32 15 5632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45.29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 3904,'0'0'1253,"0"8"1419,0 1-1558,-1 2-295,1 0 0,0 1 0,1-1 0,1 0 0,-1 0 0,2 0 0,0 0 0,7 18 0,-4-14-177,2-1-1,12 20 1,-17-30-492,-1-1-1,1 1 1,0 0 0,1-1 0,-1 0-1,0 1 1,1-2 0,0 1 0,-1 0-1,1-1 1,1 1 0,-1-1 0,7 2-1,-10-3-93,1-1 0,-1 1-1,1-1 1,0 0-1,-1 0 1,1 0-1,-1 0 1,1 0-1,0 0 1,-1 0 0,1 0-1,-1-1 1,1 1-1,0 0 1,-1-1-1,1 0 1,-1 1 0,1-1-1,-1 0 1,0 0-1,1 0 1,1-1-1,-1 0 6,0-1-1,0 1 0,-1-1 1,1 1-1,-1-1 0,1 0 1,-1 1-1,0-1 0,0 0 0,0 0 1,1-4-1,-1-2-1,0 1 0,0-1 0,-1 0 1,0 0-1,0 1 0,-1-1 0,-3-13 0,3 17-93,0 1-1,-1 0 1,0-1 0,0 1-1,0 0 1,0 0-1,0 0 1,-1 1 0,0-1-1,0 1 1,0-1 0,-5-3-1,7 5-52,-1 1-1,1 1 0,-1-1 0,1 0 1,-1 0-1,0 1 0,1-1 1,-1 1-1,0-1 0,0 1 0,1 0 1,-1-1-1,0 1 0,0 0 0,1 0 1,-1 0-1,0 1 0,0-1 1,1 0-1,-1 1 0,0-1 0,0 1 1,1-1-1,-1 1 0,1 0 1,-1 0-1,0 0 0,1 0 0,0 0 1,-1 0-1,1 0 0,0 0 1,-2 2-1,0 0-558,0 0 0,1 1 0,-1-1 1,1 1-1,0 0 0,0-1 0,0 1 1,0 0-1,1 0 0,-1 0 0,0 7 1,1 2-1227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46.13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486 9 4160,'-1'-9'5754,"0"11"-5351,-1 0 1,1-1-1,0 1 0,-1-1 0,1 1 0,-1-1 0,1 0 0,-1 1 0,0-1 0,-3 2 0,-1 1 294,-132 111 3799,108-93-4148,-116 96 785,128-102-1213,1 0-1,2 2 0,-1 0 1,2 1-1,-21 36 0,30-45-590,0 1 1,-5 19-1,2 4-3610,6-27 3257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46.54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 66 3712,'-1'-1'68,"-2"-1"225,1 0 0,0-1 1,1 1-1,-1-1 0,0 0 0,-1-3 1,3 5-172,-1 1 1,1-1 0,0 0 0,0 1 0,0-1 0,0 0 0,0 1 0,0-1-1,0 0 1,0 0 0,0 1 0,0-1 0,0 0 0,1 1 0,-1-1 0,0 0 0,0 1-1,1-1 1,-1 1 0,0-1 0,1 0 0,-1 1 0,1-1 0,-1 1 0,1-1 0,-1 1-1,1-1 1,-1 1 0,1-1 0,-1 1 0,1 0 0,1-1 0,5-3 359,0 1 1,1-1 0,-1 2-1,1-1 1,0 1 0,0 0-1,0 1 1,0 0 0,0 0-1,0 1 1,0 0 0,0 0-1,0 1 1,12 2 0,5 2 105,0 1 1,0 1-1,32 14 1,-39-13-443,1 1 0,-1 0-1,0 1 1,-1 1 0,0 1 0,-1 0-1,0 1 1,16 18 0,-6 1 208,-1 1 0,-2 1 0,-1 1 1,28 62-1,-36-67-166,-2 1 1,-2 1-1,0 0 0,-2 0 1,-2 1-1,-1 0 1,-1 0-1,-1 47 1,-5-38-1172,-4-16-4098,5-21 3140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47.97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45 12 1472,'16'-12'14648,"-24"41"-12194,0-1-1487,-3 4-854,2 0 0,1 0 1,-4 47-1,10-67-303,1-8-318,1-1 1,-1 1-1,1-1 1,0 1 0,0-1-1,0 1 1,0-1-1,2 7 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36.7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24 5472,'0'-1'69,"-1"1"-1,1-1 1,0 0 0,0 1 0,-1-1-1,1 0 1,0 0 0,0 1 0,0-1-1,0 0 1,0 0 0,0 1 0,0-1-1,0 0 1,0 0 0,1 1 0,-1-1-1,0 0 1,0 1 0,1-1 0,-1 0-1,0 1 1,1-1 0,-1 0 0,0 1-1,1-1 1,-1 1 0,1-1 0,-1 0-1,1 1 1,1-1 0,0 0-22,0 1 0,-1 0 0,1 0 0,0 0 0,0 0 0,0 0 0,0 1 0,0-1 0,0 0 0,0 1 0,-1 0 0,1-1 0,2 2 0,7 3 236,0 1-1,0 0 1,-1 0-1,0 1 1,0 1-1,-1 0 1,1 0-1,-2 0 0,11 14 1,3 7 905,33 56-1,-32-44-776,-1 1 0,-2 1-1,21 70 1,-35-92-326,-2 0 1,-1 0 0,0 0-1,-1 0 1,-2 0 0,-3 35-1,-4-2-163,-18 70 0,13-75-436,-22 52 1,15-53-1742,-28 46 1,11-30-2834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48.43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132 22 4640,'17'-21'10778,"-36"85"-6565,-21 48-2757,-45 210 0,80-280-3772,5-39 1771,0 0 0,0 0-1,1-1 1,-1 1 0,1 0 0,-1-1 0,2 4 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48.82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 10 7040,'-1'0'145,"1"0"-73,0 0 1,0 0-1,0-1 1,0 1-1,0 0 1,-1 0-1,1 0 1,0-1-1,0 1 1,0 0-1,0 0 1,0 0-1,0-1 1,0 1-1,0 0 1,0 0-1,0-1 1,0 1-1,0 0 1,0 0-1,0 0 1,0-1-1,0 1 1,1 0-1,-1 0 1,0 0-1,1-2 581,-1 2-581,0 0 1,1 0-1,-1 0 1,0 0-1,0-1 1,0 1-1,1 0 1,-1 0-1,0 0 1,18-1 2300,22 6 15,-38-4-2256,10 2 343,-1 0-1,0 1 1,0 0 0,-1 1-1,1 1 1,-1-1 0,0 2-1,-1-1 1,15 13 0,-2 2 86,0 0 1,27 35 0,188 266 2147,-227-307-2541,0 1 0,-1 0 1,-1 0-1,9 26 0,-14-32-170,0-1 0,-1 1 0,-1 0 0,1-1 0,-1 1 0,-1 0 0,0 0 0,0 0 0,-4 17 0,3-23-256,0 0-1,0 0 0,-1-1 1,0 1-1,1 0 0,-1-1 1,-1 0-1,-3 6 0,5-8-261,0 1 1,0-1-1,-1 1 0,1-1 0,-1 1 0,1-1 0,-1 0 1,1 0-1,-1 0 0,0 0 0,0 0 0,1 0 0,-1 0 1,0-1-1,0 1 0,0 0 0,-2-1 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49.45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44 3904,'-3'-21'11571,"4"20"-11296,2-1 623,0 0-1,0 0 1,0 1-1,0-1 1,7-1 0,-6 1-904,0 1 116,1-1 1,-1 1-1,0 0 1,1 0-1,-1 0 0,1 1 1,-1 0-1,1-1 0,-1 2 1,0-1-1,1 0 0,-1 1 1,8 2-1,-10-2-107,0 0 0,0 0 1,0 0-1,0 0 0,0 0 0,0 0 0,-1 1 0,1-1 0,0 1 1,-1-1-1,1 1 0,-1 0 0,0 0 0,1-1 0,-1 1 0,0 0 1,0 0-1,0 0 0,-1 0 0,1 0 0,0 0 0,-1 1 0,1-1 1,-1 0-1,0 0 0,0 0 0,1 1 0,-2-1 0,1 0 0,0 4 1,-3 12 66,0 0 1,-1 0-1,-7 20 1,-23 53 427,29-77-329,-37 77 860,40-88-944,1 0 0,0 0-1,0 0 1,0 0 0,1 0 0,-1 0-1,1 0 1,-1 0 0,1 7 0,1-9-52,-1 0 0,0 0 0,1 0 0,-1 0 1,0 0-1,1 0 0,-1 0 0,1 0 0,0 0 1,-1 0-1,1 0 0,0-1 0,-1 1 0,1 0 0,0 0 1,0-1-1,0 1 0,0 0 0,0-1 0,0 1 1,0-1-1,0 1 0,0-1 0,0 1 0,0-1 0,0 0 1,0 0-1,0 1 0,0-1 0,0 0 0,2 0 1,18 0-70,0 0 1,0-2 0,40-7 0,-10 1-2982,-20 6 1177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51.43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12 207 832,'-11'0'14220,"34"-7"-14914,-2 1 1730,1 1-1,-1 0 1,32-1 0,22 2-568,130-5 760,-112 10-1034,219-9 358,229-42 92,354-26 574,-408 51-584,14 19-58,-24 16 224,-49 11 267,-201-10-554,193 5-103,-379-15-405,41-2-954,-66-4-1896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52.52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306 88 1984,'-1'-1'44,"1"1"1,0-1-1,0 1 0,-1-1 1,1 0-1,0 1 0,0-1 1,0 1-1,0-1 0,0 1 0,0-1 1,0 1-1,0-1 0,0 0 1,0 1-1,0-1 0,0 1 1,1-1-1,-1 1 0,0-1 1,0 1-1,0-1 0,1 1 1,-1-1-1,0 1 0,1-1 1,0 0-1,15-13 1873,-2 1 743,-3-11 932,-10 23-3314,-1 0-1,1 0 1,-1 0-1,0 0 1,1 0-1,-1-1 1,0 1-1,0 0 1,0 0-1,0 0 1,0 0-1,0 0 1,0-1-1,0 1 1,0 0-1,-1-2 1,1 4-170,-1-1 0,0 0 0,1 1 0,-1-1 0,0 0 0,1 1 1,-1-1-1,0 1 0,1-1 0,-1 1 0,1-1 0,-1 1 0,1-1 1,-1 1-1,1 0 67,-20 33 1332,-20 44 1,-12 22-561,11-40-1053,-3-2-1,-65 67 0,107-123-97,-17 17-2255,4-11-2493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52.96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20 73 2656,'-15'-14'837,"14"13"-812,1 1-1,0-1 1,-1 1-1,1 0 1,0-1-1,-1 1 0,1-1 1,0 0-1,0 1 1,-1-1-1,1 1 1,0-1-1,0 1 1,0-1-1,0 0 1,0 1-1,0-1 1,0 1-1,0-1 1,0 0-1,0 1 0,0-1 1,0 1-1,0-1 1,1-1-1,-1 1 172,0 0 92,1-1 1,-1 1-1,1-1 0,-1 0 1,1 1-1,-1 0 0,1-1 1,0 1-1,0-1 0,0 1 0,0 0 1,0 0-1,0 0 0,0-1 1,0 1-1,1 0 0,-1 0 0,0 0 1,1 1-1,-1-1 0,0 0 1,3 0-1,0-1 160,1 0 1,0 0-1,-1 0 1,1 1 0,0 0-1,7-1 1,0 1-94,-1 1 1,1 0 0,0 1 0,0 0-1,0 1 1,0 1 0,-1 0-1,1 0 1,-1 1 0,0 0 0,0 1-1,0 1 1,-1 0 0,1 0 0,-1 1-1,9 7 1,-7-2-250,1 0 0,-2 0 1,0 1-1,0 0 0,-1 1 0,-1 0 1,0 0-1,-1 1 0,-1 0 0,10 29 0,87 351 1094,-93-324-1225,-10-41-4942,26-34-6248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53.76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 33 4736,'-12'-21'10463,"22"15"-7128,-7 5-3192,-1 0 1,1 0-1,0 1 0,0-1 1,0 0-1,0 1 0,0 0 1,0 0-1,4 0 0,11 2 114,-13-2-182,1 0 1,-1 1 0,0 0 0,7 2-1,-10-3-54,0 1-1,0 0 1,-1 0 0,1 0-1,0 1 1,0-1-1,-1 0 1,1 0 0,0 1-1,-1-1 1,0 1 0,1 0-1,-1-1 1,2 4-1,-3-4 14,1 1-1,-1-1 1,0 1-1,1 0 1,-1-1-1,0 1 1,0-1-1,0 1 1,0-1-1,0 1 1,-1 0-1,1-1 1,0 1-1,-1-1 1,1 1-1,-1-1 1,0 1-1,1-1 1,-2 2-1,-2 4 48,0 0 0,-9 11-1,0-1 203,-20 22 69,-4 5 98,19-22 236,15-20-425,1 0 130,8-1 18,154-7 946,-150 5-2235,-1-1 0,15-4 0,1-6-9568,-17 4 7126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54.36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1 3392,'-39'8'19508,"71"-4"-18302,132-1-460,-104-3-4057,-37 0 1225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55.1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411 23 2720,'25'-17'2207,"-22"16"-1294,0-1 1,0 1-1,0 0 1,14 0 6201,-23 10-5333,-14 12 73,-216 222 1834,96-94-3549,131-140-274,-26 30-430,31-34-647,1 0 0,-1 0 1,-3 10-1,6-9-410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55.58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23 20 5888,'-22'-19'1898,"25"21"-541,0 0-1,1-1 0,-1 1 0,1-1 0,3 2 1,49 13 35,-50-15-762,164 52 1754,-142-42-2074,0 2-1,-2 0 0,49 33 0,-58-32-151,0 1-1,-2 0 0,0 1 0,0 1 0,-2 0 0,0 1 0,-1 0 1,18 36-1,0 14 485,27 86 1,-49-132-511,16 43-68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46.1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440 65 832,'0'-1'78,"0"0"1,0 0-1,0 1 0,0-1 1,0 0-1,1 0 0,-1 1 1,0-1-1,0 0 0,1 1 1,-1-1-1,1 0 0,-1 0 1,0 1-1,1-1 0,-1 1 1,1-1-1,0 1 0,-1-1 1,1 1-1,-1-1 0,1 1 1,0-1-1,-1 1 0,1 0 1,0-1-1,0 1 0,-1 0 1,2-1-1,9-5 3102,-6-11 148,-2 12-2713,-3 3-295,1 0-1,0 1 1,0-1 0,0 0 0,0 0 0,0 1 0,0-1 0,3-2 0,-13 64 1818,3-43-1902,-1 0 0,0 0 0,-15 23 0,13-24-76,-8 11 89,-1 0 0,-31 34 0,5-7 71,-9 21-30,-10 13 326,60-84-545,-1 0 0,0 1-1,0-1 1,0-1-1,-1 1 1,1-1-1,-1 1 1,0-1-1,0 0 1,-8 3-1,10-5-43,1-1 0,0 1 0,-1-1 0,1 1 0,-1-1 0,1 0 0,-1 0 0,1 0 0,-1 0 0,1-1 0,0 1 0,-1-1 0,1 1 0,0-1 0,-1 0 0,1 0 0,0 0 0,0 0-1,-1 0 1,1 0 0,0-1 0,0 1 0,1-1 0,-1 0 0,0 1 0,0-1 0,-1-2 0,-3-4 12,1 1 0,0-1 0,0 0 0,1 0 0,0-1 0,-3-9 0,-1-6-112,-5-29 1,12 50 28,0-1-1,1 0 1,-1 0 0,1 0-1,0 1 1,0-1 0,1 0-1,-1 0 1,1 0 0,0 0-1,0 1 1,0-1 0,0 0-1,1 1 1,-1-1 0,1 1-1,0 0 1,3-5 0,-3 5 9,1 1 0,-1-1 0,1 1 0,0 0 1,-1 0-1,1 0 0,0 0 0,0 0 0,1 1 1,-1-1-1,0 1 0,0 0 0,1 0 0,-1 0 1,0 1-1,1-1 0,-1 1 0,1-1 0,-1 1 1,8 1-1,10 2-14,1 0 1,-1 2-1,24 7 0,62 28 323,-64-23-87,25 10 88,-2 4 0,-2 2-1,70 49 1,-115-68-451,-5-2 53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55.92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17 7 7712,'5'-6'6912,"0"12"-5664,0 3 1695,-2 7-1695,-3-1 672,0 5-1120,-3 0-64,-2 2-448,-5-7-352,7 4 32,-7-2 128,10-2-32,-4-7-2560,4 4 1344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3:58.12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561 1 3968,'-3'0'287,"1"0"0,-1 0 1,1 0-1,-1 1 0,1-1 1,-1 1-1,1 0 0,0 0 1,-1 0-1,1 0 0,0 0 0,0 0 1,-1 0-1,1 1 0,0-1 1,1 1-1,-1 0 0,0 0 0,0-1 1,1 1-1,-1 0 0,-1 3 1,-6 6 518,-24 30 1340,-46 74 0,-10 63-638,44-82-861,26-55-321,2 2 0,-15 56 0,-13 89 581,38-155-755,-71 380 1347,26 70 346,48-347-1066,21 234-1,-1-241-106,44 169 0,-46-247-575,2 0 0,2 0-1,2-2 1,2 0 0,3-2 0,59 87 0,-73-119-562,1-1 0,1 0 0,-1 0 0,2-2 0,23 19 0,-30-29-2303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00.17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91 138 4640,'-5'-4'621,"0"1"0,0 0 0,0 0 0,-8-3 0,-25-6 6034,34 11-5929,-3-1 302,7 2-996,0 0 1,0 0-1,0 1 0,0-1 1,0 0-1,0 0 1,0 0-1,0 0 0,0 0 1,-1 1-1,1-1 1,0 0-1,0 0 0,0 0 1,0 0-1,0 1 1,0-1-1,0 0 0,0 0 1,0 0-1,0 0 1,0 1-1,1-1 0,-1 0 1,0 0-1,0 0 1,0 0-1,0 1 0,0-1 1,0 0-1,0 0 1,0 0-1,0 0 0,0 0 1,1 0-1,-1 1 1,0-1-1,0 0 0,0 0 1,0 0-1,4 4 226,0 0 1,0 0-1,0-1 0,0 1 0,0-1 0,1 0 1,0 0-1,-1 0 0,1-1 0,0 0 0,10 3 1,-9-3-185,0-1 1,1 0-1,-1-1 1,0 1-1,1-1 1,-1 0-1,0-1 1,1 0-1,-1 0 1,0 0-1,0-1 1,0 0-1,0 0 1,0 0-1,0-1 1,6-3-1,-3 1-36,-1-1 0,1 0 1,-1 0-1,0 0 0,0-1 0,0 0 0,-1-1 0,0 0 0,6-10 1,-12 17-66,0-1 0,0 0 1,0 1-1,0-1 0,-1 0 1,1 0-1,-1 0 0,1 0 1,-1 0-1,1 0 1,-1 1-1,0-1 0,0 0 1,0 0-1,0 0 0,-1-3 1,1 4-14,-1-1 0,1 1 0,-1 0 0,0 0 1,1 0-1,-1 0 0,0-1 0,0 1 0,0 0 0,1 0 1,-1 0-1,0 1 0,0-1 0,0 0 0,-1 0 1,1 0-1,0 1 0,0-1 0,0 1 0,-1-1 0,1 1 1,0-1-1,0 1 0,-1 0 0,1-1 0,0 1 1,-3 0-1,-8 0 21,0 0 0,-1 1 0,1 1 0,0 0-1,0 0 1,0 1 0,0 1 0,1 0 0,-1 0 0,1 1 0,0 1 0,0 0 0,-14 10 0,19-11 110,0 0 0,1 1-1,0-1 1,0 1 0,0 1 0,0-1 0,1 0-1,0 1 1,1 0 0,-1 0 0,1 0 0,1 1-1,-1-1 1,1 0 0,1 1 0,-1 0-1,1-1 1,0 14 0,1-10 33,0 1 0,1 0-1,0 0 1,1-1 0,1 1 0,-1-1 0,2 0-1,-1 0 1,2 0 0,-1 0 0,12 17 0,-13-23-42,1 0 1,0-1 0,0 1-1,0-1 1,1 0 0,-1 0 0,1-1-1,0 1 1,0-1 0,0 0-1,0-1 1,1 1 0,-1-1-1,1 0 1,0 0 0,-1-1 0,1 1-1,0-1 1,0-1 0,0 1-1,0-1 1,0 0 0,10-1-1,-8 0-223,1-1 0,-1 0 0,1 0-1,-1 0 1,0-1 0,15-8-1,-16 8-617,0-2-1,-1 1 0,0 0 0,0-1 0,0-1 1,0 1-1,8-11 0,-4 2-2957,3 2 1200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00.80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55 3552,'-10'-8'14431,"16"8"-12553,10 0-1360,-1-1 0,1-1 0,0 0 1,0-1-1,20-6 0,0 1-347,-31 8-223,-1-1-1,0 1 1,0-1-1,0 0 1,0 0-1,0-1 1,0 1-1,0-1 1,0 0-1,0 0 1,6-4-1,-7 3-646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01.17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184 23 3552,'15'-14'1147,"-14"13"-890,1 0 1,-1 0 0,0 1 0,0-1 0,1 0-1,-1 1 1,0-1 0,1 1 0,-1-1 0,1 1-1,16-1 7464,-57 24-3883,24-9-3443,1 0 1,0 1-1,1 0 1,0 1-1,-12 20 1,12-14-195,1 1 0,1 0 1,-15 43-1,12-20-1196,-8 49 1,21-68-1292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01.57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40 22 5632,'-26'-13'1834,"12"5"1350,23 14-501,1 3-1362,23 16 0,-5-5-107,210 171 2519,-221-177-3538,-1 1 0,0 1 0,-1 0-1,-1 1 1,0 0 0,-2 1 0,17 30 0,-4 4 239,33 92 0,-55-135-1201,-1 0 1,3 18 0,-10-38-3972,4 6 3354,-4-12-1480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03.35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52 28 3552,'1'-28'14567,"-1"29"-14480,0-1 0,0 0 0,-1 0 0,1 1 0,-6 11 549,1 1-1,0-1 1,-3 16-1,2-10-212,0 3-151,1 1 0,1 0 0,1 0 0,-1 42 0,4-61-393,1 15 267,2-14-1592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04.12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210 1 2400,'4'3'13742,"-4"3"-14887,-6 12 2328,0 1 1,-1-1-1,-12 22 1,-33 51 165,32-59-1035,1 1-1,-23 59 1,30-59-102,-10 52 1,19-69-115,1 1 0,0-1 0,1 0 0,1 1 0,2 24 0,-1-36-83,-1-1 0,1 0 0,0 0 1,0 0-1,1 0 0,-1 0 0,1 0 0,0 0 0,0 0 0,0 0 1,1-1-1,-1 1 0,1-1 0,0 0 0,0 0 0,0 0 0,0 0 1,0 0-1,1 0 0,-1-1 0,1 0 0,0 0 0,0 0 0,4 2 1,6 0-166,0 0 0,1 0 0,0-1 0,0-1 1,0 0-1,0-2 0,0 1 0,0-2 0,0 0 0,23-4 1,-20 3-1167,11-2-2629,-27 4 3316,0-1 0,-1 1 0,1-1-1,0 1 1,-1-1 0,1 1 0,-1-1 0,1 0 0,5-4-1888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04.48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 4 9152,'-18'-3'9311,"31"3"-7071,5 0-1312,22 0-288,5 0-384,13 0-224,0 0-64,6 0-384,-10 6 192,-4-1-3904,-10 4 2273,-3 2-6049,-2 1 4416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06.18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10 332 4064,'-10'-13'12020,"16"14"-9779,132-12 1135,-42 1-2891,509-46 512,-177 3-679,-163 20-102,444-37 648,232 12 976,-876 55-2023,156-9 860,-77 0-4563,-134 11 296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48.6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60 1984,'-4'-6'516,"3"4"-211,1 1-1,-1 0 0,1 0 0,-1 0 0,1-1 0,-1 1 0,1 0 0,0 0 0,-1-1 0,1 1 0,0 0 0,0-1 0,0 1 0,0-2 0,0-30 7755,9 55-7585,2 28 167,5 61 0,1 11-94,-8-65 99,4 79 0,-11 58-95,-2-139-335,4 5 149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07.11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34 44 4064,'-33'-8'18208,"54"3"-16868,29-4-1065,193-3 784,-26 2-400,-153 10-207,-30 1-104,-32-1-412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08.02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598 0 4800,'-14'1'7361,"7"12"-5725,-12 8-563,0-2 0,-2 0 0,0-2 0,-27 18 0,-138 89 1642,145-93-2366,-46 43 0,68-55-663,0 2 1,1 0 0,-28 44 0,36-48-2356,-13 29 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08.41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 4 6816,'-3'-3'3598,"22"10"-1351,33 15 1075,-34-15-2563,-1 0 1,26 16-1,3 8 32,-2 2 0,-1 2 1,55 58-1,99 139 886,-158-178-1230,-2 2 0,-3 1-1,37 84 1,-69-137-621,7 17 142,-7-6-3378,-2-11 1975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08.84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 1 10720,'-10'8'4864,"20"27"-4256,-10-10 2591,5 1-1887,-10 16 672,5 1-1184,-5 5-256,10 1-352,-10-10-128,5-4-32,-5-6-1024,5-5 544,-4-9-3616,4 2 2240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12.48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68 14 4160,'-43'-11'2442,"42"10"-2234,0 1 0,1 0 0,-1 0 0,0-1 0,1 1 0,-1 0 0,0 0 0,0 0-1,1 0 1,-17 2 7105,57 0-2303,32 6-2490,27 2-1293,8-4-421,-79-1-849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12.85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193 15 5984,'1'-14'11544,"-19"47"-8181,-13 25-2623,-56 124 439,47-90-3192,28-64-1089,7-12 1471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13.22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45 45 5152,'-26'-31'1648,"25"30"-1552,0 0 1,0 0 0,0 0-1,0 1 1,0-1 0,0 0-1,0 0 1,0 1 0,-1-1-1,1 1 1,0-1 0,-5-3 2129,10 3-1620,1 1-1,-1 0 1,0 1-1,0-1 1,1 1-1,-1-1 0,6 3 1,4 0 230,5 1-399,0 1 0,-1 0 0,0 1 0,0 1 0,0 1 0,-1 0 0,0 1-1,-1 1 1,0 1 0,-1 0 0,0 1 0,18 19 0,-10-8-198,-1 2 0,-1 1-1,-2 1 1,19 32 0,-10-7 268,31 80 0,-54-119-545,18 49 482,-22-56-582,1 0 0,-1 0-1,0 0 1,0 0 0,-1 0 0,0 0 0,0 0 0,-1 8 0,-4-7-2587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13.73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 19 4640,'-8'-1'10038,"22"-4"-6193,-1 2-3393,0 0 0,0 0 0,0 1 0,15 1 0,-27 0-436,1 1 0,0 0 0,0 0 1,-1 0-1,1 1 0,0-1 0,0 0 0,-1 1 0,1-1 0,0 1 0,-1-1 0,1 1 0,-1 0 0,1-1 0,-1 1 0,1 0 0,-1 0 0,0 0 0,1 1 0,-1-1 0,0 0 0,0 0 0,1 1 0,-1-1 0,0 1 0,-1-1 0,1 1 1,0-1-1,1 3 0,-2-1-10,1-1 1,-1 1-1,0 0 1,0-1 0,0 1-1,0-1 1,-1 1-1,1 0 1,-1-1 0,1 1-1,-1-1 1,0 1-1,0-1 1,0 0 0,0 1-1,-1-1 1,1 0-1,0 0 1,-3 3 0,-5 4 162,0 1-1,-1-2 1,-12 10 0,14-12-54,1 0 0,-1 0 0,1 1 0,0 0 0,0 1-1,1-1 1,-8 13 0,13-19-76,0 1 0,0 0-1,1 0 1,-1-1-1,0 1 1,1 0 0,-1 0-1,1 0 1,0 0-1,0-1 1,-1 1 0,1 0-1,0 0 1,1 3 0,-1-4-3,1 0 1,-1 0-1,1 1 0,-1-1 1,1 0-1,-1 0 1,1 0-1,0 0 1,0 0-1,0 0 1,-1 0-1,1 0 1,0-1-1,0 1 1,0 0-1,2 1 1,1 0-23,0-1 1,-1 0 0,1 1 0,0-1-1,0 0 1,0-1 0,0 1-1,0-1 1,0 0 0,0 0 0,8-1-1,-2 0-51,41-7-4390,8-5-6111,-41 11 7509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14.45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257 17 2976,'21'-16'12052,"-21"16"-11978,-1 9 3007,-7 15-1158,-1-7-1452,-1-1 0,0 0 0,-1 0 1,-24 24-1,15-16-124,-20 29 1,20-21-167,1 2 0,2 0 1,-15 41-1,19-35 28,-9 45 0,18-64-134,1-1 1,0 0-1,2 1 0,2 24 1,-1-38-55,1-1 0,0 0 1,0 1-1,0-1 1,1 0-1,0 0 1,1 0-1,-1 0 1,1 0-1,0-1 0,0 1 1,1-1-1,0 0 1,0 0-1,5 5 1,-1-3 19,-1-1 0,1 0 1,0-1-1,1 0 1,-1 0-1,1-1 1,0 0-1,0 0 0,12 2 1,-8-3 34,0 0 1,1-1-1,-1 0 1,23-1-1,56-7-1053,-68 3-407,-20 3 896,-1-1 0,1 0 1,-1 1-1,0-2 0,7-2 0,-9 4 115,0 0 0,0-1 0,0 1 0,-1-1 1,11-20-7892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14.82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17 8896,'-5'-8'4032,"18"0"-800,-3 11-2113,17-3 1793,4 0-1664,27 0-288,0 5-576,14-2-224,1 2-96,-7-1-544,-7 4 256,-10 0-3776,-4-1 2208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1:44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49 4320,'-21'-3'7696,"20"2"-7456,0 1-214,1 0 0,0 0 1,0 0-1,0 0 0,0 0 0,0 0 1,0-1-1,0 1 0,0 0 1,0 0-1,0 0 0,-1 0 1,1 0-1,0 0 0,0 0 1,0 0-1,0 0 0,0 0 1,0-1-1,0 1 0,0 0 0,0 0 1,0 0-1,0 0 0,0 0 1,0 0-1,0 0 0,0-1 1,0 1-1,0 0 0,0 0 1,0 0-1,0 0 0,0 0 0,0 0 1,0 0-1,0 0 0,0-1 1,0 1-1,0 0 0,0 0 1,0 0-1,1 0 0,-1 0 1,0 0-1,0 0 0,0 0 1,0 0-1,0 0 0,0 0 0,0-1 1,0 1-1,0 0 0,0 0 1,1 0-1,-1 0 0,10-1 934,17 4-181,-26-3-775,20 1 293,1-1-1,35-4 0,-37 2-219,49-4 132,-14 0-82,1 3 1,59 3-1,-58 5-57,112 5 852,-166-10-1021,1 0-1,-1 0 0,0 0 0,1-1 1,-1 0-1,0 0 0,0 0 0,5-2 1,-5 1-559,1 1 1,-1-2 0,0 1 0,0 0-1,0-1 1,4-3 0,5-4-1364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36.0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317 575 2656,'2'-2'419,"0"0"1,0 0-1,0 0 0,-1-1 1,1 1-1,-1 0 1,1-1-1,-1 1 0,0-1 1,2-4-1,-3 6-315,-1 0 1,1 0-1,0 0 0,0 1 0,0-1 1,0 0-1,-1 0 0,1 1 0,0-1 1,-1 0-1,1 0 0,-1 1 0,1-1 1,-1 0-1,1 1 0,-1-1 0,1 1 1,-1-1-1,1 0 0,-1 1 0,0-1 1,1 1-1,-1 0 0,0-1 0,0 1 1,1 0-1,-1-1 0,0 1 0,0 0 1,0 0-1,1 0 0,-1-1 0,0 1 1,-1 0-1,-2 0 14,-1 0 0,1 0 0,0 0 0,0 1 0,-5 0 0,-3 3 54,-1-1 0,1 2-1,0 0 1,0 0 0,-13 9-1,-52 38 405,57-37-285,-24 24 1,35-30-219,2-1-1,-1 1 1,1 0-1,0 1 1,-6 12-1,7-2 189,6-20-243,-1 1 0,1-1 1,0 1-1,0-1 0,0 1 0,0 0 0,0-1 0,0 1 0,0-1 0,0 1 0,0-1 1,0 1-1,0-1 0,0 1 0,1-1 0,-1 1 0,0-1 0,0 1 0,0-1 0,1 1 1,-1-1-1,0 1 0,1-1 0,-1 1 0,0-1 0,1 0 0,-1 1 0,1-1 0,-1 0 1,0 1-1,1-1 0,0 1 0,3-1 56,1 0 1,-1 0 0,0 0-1,1-1 1,-1 1-1,0-1 1,0 0-1,0 0 1,1-1-1,-1 1 1,0-1-1,4-2 1,-4 2-4,20-9 92,-1-1 1,0-1-1,33-24 1,-41 25-171,-1 0 0,0-1 0,-1 0 1,-1-1-1,21-28 0,-28 34 103,7-9-1003,-12 17 897,0 0 0,0 0-1,0 0 1,0 0-1,0 0 1,0 0-1,1 0 1,-1 0 0,0 0-1,0 0 1,0 0-1,0 0 1,0 0-1,0 0 1,0 0 0,0 0-1,0 0 1,0 0-1,1 0 1,-1 0 0,0 0-1,0 0 1,0 0-1,0 0 1,0 0-1,0 0 1,0 0 0,0 0-1,0 0 1,0 0-1,0 0 1,0 0-1,0 0 1,1 0 0,-1 0-1,0 1 1,0-1-1,0 0 1,0 0-1,0 0 1,0 0 0,0 0-1,0 0 1,0 0-1,0 0 1,0 0-1,0 0 1,0 0 0,0 1-1,0-1 1,0 0-1,0 0 1,0 0 0,0 0-1,0 0 1,0 0-1,0 0 1,0 0-1,-2 16-371,1-7 342,0 1-1,0 0 1,1 0 0,0 0-1,1 1 1,0-2-1,3 14 1,-4-20 86,1-1-1,0 1 1,0 0-1,0-1 1,0 1-1,0-1 1,0 1-1,1-1 1,-1 1-1,1-1 1,0 0-1,0 0 1,0 0-1,0 0 1,0 0-1,0 0 1,0-1-1,1 1 1,-1-1-1,0 1 1,1-1-1,-1 0 1,1 0 0,0 0-1,-1 0 1,1-1-1,0 1 1,0-1-1,-1 1 1,6-1-1,-3 0 17,0 0 0,0 0 0,0 0-1,0-1 1,0 0 0,0 0 0,0 0 0,0-1-1,0 1 1,0-1 0,-1 0 0,1-1 0,-1 1-1,0-1 1,1 0 0,4-4 0,2-5 55,-1 0-1,-1 0 1,13-22 0,23-50-21,-44 82-94,81-173 179,-23 69-9,29-60-328,-68 110 28,-18 49 107,-1 6 15,-1 0-1,1 0 1,-1 0 0,0 0 0,1 0-1,-1-1 1,0 1 0,0 0 0,1 0-1,-1 0 1,0 0 0,0-1 0,0 1-1,-1 0 1,1 0 0,0-2-1,-1 3 1,0 0 0,1 0-1,-1 0 1,0 1-1,1-1 1,-1 0 0,1 1-1,-1-1 1,1 0-1,-1 1 1,1-1 0,-1 0-1,1 1 1,-1-1-1,1 1 1,-1-1 0,1 1-1,0-1 1,-1 1-1,-6 12 30,0 0 0,1 0 0,0 0 0,2 1 0,-1-1 0,-3 23-1,0 2-24,3 0 0,1 1-1,2 72 1,25 113 449,-2-126-189,-9-57-2983,-9-31 1293,0-6 222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49.0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0 6048,'-10'0'2240,"20"3"-1728,-2 6-160,-3-1 1600,-2 4-1152,7-1 928,-5 9-992,-1 5 96,1-2-480,0-3 288,-2 4-385,2-8 97,0 1-224,-2-6 224,2-2-224,5-9-2271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10.53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35 61 4064,'-13'-3'13439,"12"2"-13137,1 0 0,0 0 0,-1 0 0,1 0 0,-1 0 0,1 0 0,-1 1 0,1-1 0,-1 0 0,0 0 0,1 1 0,-2-2 0,-1-9 502,3 10-748,0 0 0,0 0 0,0 0 0,-1 0 0,1-1 0,0 1 0,-1 0 0,1 0 0,-1 0 1,1 0-1,-1 0 0,0 0 0,1 0 0,-1 1 0,-2-3 0,3 3-38,0 0 0,0-1 0,0 1 1,0 0-1,-1-1 0,1 1 0,0 0 0,0 0 0,0-1 0,0 1 1,0 0-1,0-1 0,0 1 0,0 0 0,0-1 0,0 1 1,0-1-1,0 1 0,0 0 0,0-1 0,0 1 0,0 0 0,0 0 1,0-1-1,0 1 0,0 0 0,1-1 0,-1 1 0,0 0 1,0-1-1,0 1 0,1 0 0,-1 0 0,0-1 0,0 1 0,1 0 1,0-1-5,-1 1 0,1-1 1,0 0-1,0 1 0,0 0 1,0-1-1,-1 1 0,1 0 1,0-1-1,0 1 0,0 0 1,0 0-1,0 0 0,0-1 1,0 1-1,0 0 0,0 0 1,1 1-1,13 0 77,-1 0 1,23-2-1,0 0 56,111 2 373,188 23 0,-328-23-544,-1 1-150,0-1 0,1 0 0,-1-1 0,0 0 0,0 0 0,14-2 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11.40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98 252 4160,'-22'-17'11050,"36"17"-7786,-2 0-2820,0 0 0,-1-1 0,1-1 0,0 0 0,-1 0 0,0-1 0,20-8 0,-6 1-229,33-17 62,-50 24-236,-2-1 1,1-1 0,0 1-1,-1-1 1,11-11-1,-15 14-42,0-1-1,0 1 1,-1 0-1,1-1 1,-1 1 0,0-1-1,1 1 1,-1-1-1,0 0 1,-1 1-1,1-1 1,0 0-1,-1 0 1,1 1-1,-1-1 1,0 0-1,0 0 1,0 0-1,0 0 1,-1 0 0,1 1-1,-1-1 1,0 0-1,0 0 1,0 1-1,0-1 1,0 1-1,0-1 1,-1 1-1,1-1 1,-1 1-1,-2-3 1,1 1-40,-1-1-1,0 1 1,0 0 0,0 0 0,-1 0 0,0 1-1,1 0 1,-1 0 0,0 0 0,-1 0 0,1 1-1,0 0 1,-1 0 0,-10-2 0,9 3 82,0 1 0,0 0 1,0 1-1,0 0 0,1 0 1,-1 0-1,0 1 0,0 0 0,1 0 1,-1 1-1,1 0 0,-1 0 1,-9 7-1,-7 6 504,-43 38-1,56-46-403,5-3-78,0-1 0,1 1 1,0 0-1,0 0 0,0 0 1,0 1-1,1-1 0,0 1 1,0 0-1,0 0 0,1 0 1,0 0-1,0 0 0,1 0 1,-1 1-1,1-1 0,1 1 1,-1-1-1,1 1 0,0-1 1,1 1-1,0-1 0,1 8 1,2 4 82,0 0 1,1-1-1,0 1 1,10 17-1,-12-28-89,1 0-1,0 0 1,0 0-1,0-1 1,1 0-1,0 0 0,0 0 1,1 0-1,0-1 1,0 0-1,0 0 1,7 4-1,-7-7-38,-1 1 0,0-1-1,1-1 1,0 1 0,-1-1-1,1 0 1,0 0 0,0 0 0,-1-1-1,1 0 1,11-1 0,5-3-287,38-10 1,-46 11 27,210-65-7474,-99 28-1914,-79 28 6499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15.50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15 284 5216,'-15'-17'5521,"16"18"-5364,-1-1 1,1 0-1,-1 0 1,1 0 0,-1 1-1,1-1 1,0 0-1,-1 0 1,1 0-1,-1 0 1,1 0 0,-1 0-1,1 0 1,0 0-1,-1 0 1,1 0-1,0 0 1,5-2 252,0 0-1,0 1 1,0 0 0,1 1-1,-1-1 1,10 2 0,20-2 194,114-11 704,-124 10-1171,493-52 1996,-299 36-1594,590-29 1013,-433 37-801,58-2 306,-205 0-609,-86 5-265,450-32 429,-580 38-727,-6 0-476,-1 0-1,1 0 1,0-1-1,11-3 1,-10 0-1154,-34-9-5897,-7 4 1386,0 1 1990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16.65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66 133 2816,'-29'-13'11071,"26"13"-10585,-5-1 890,5-1-676,0 1 0,1-1 0,-1 0 1,0 0-1,1 0 0,-5-4 0,7 6-674,0 0-1,0 0 1,0 0-1,0 0 1,-1-1-1,1 1 1,0 0-1,0 0 1,0 0-1,0 0 1,0-1 0,-1 1-1,1 0 1,0 0-1,0 0 1,0-1-1,0 1 1,0 0-1,0 0 1,0 0-1,0-1 1,0 1 0,0 0-1,0 0 1,0 0-1,0-1 1,0 1-1,0 0 1,0 0-1,0-1 1,0 1-1,0 0 1,0 0 0,0 0-1,1-1 1,-1 1-1,0 0 1,0 0-1,0 0 1,0 0-1,0-1 1,1 1-1,-1 0 1,0 0 0,0 0-1,0 0 1,0 0-1,1 0 1,-1-1-1,0 1 1,0 0-1,0 0 1,1 0-1,-1 0 1,0 0 0,0 0-1,0 0 1,1 0-1,-1 0 1,0 0-1,0 0 1,1 0-1,-1 0 1,0 0-1,17-1 599,-16 1-561,67-4 726,0-2 1,84-21-1,-22 4-32,89-8-768,-207 31-158,-15 3-1388,-19 8-3010,9-4 2700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17.19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313 9 5408,'1'-8'9031,"-11"17"-5463,2 0-3730,-2 6 1153,-14 26 1,1 1-303,-53 87 606,-30 50-516,95-162-879,-19 35-467,27-47-109,1 0 0,0 0 0,0 0 0,0 1 0,1-1 0,0 1 0,0-1 0,0 8 0,4-1-1468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17.58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49 32 6304,'-15'-9'796,"10"6"-288,-1 0-1,0 0 1,-9-4-1,13 1 2255,21 5-638,14 5-550,92 17 1273,-83-11-2247,0 1 1,-1 2 0,0 3-1,-1 0 1,-1 3 0,-1 1-1,50 36 1,-42-21-205,-1 2 0,44 48 0,-66-60-272,-1 1 1,0 1 0,-3 1-1,0 1 1,15 32 0,-28-48-13,0 1 0,-1 0 0,5 21 0,-9-30-158,0-1-1,0 0 1,0 1 0,-1-1-1,0 0 1,0 1 0,0-1-1,-1 0 1,1 1 0,-1-1-1,0 0 1,0 0 0,-1 1-1,1-1 1,-5 7 0,6-10-171,-1 0 1,1 0-1,-1 0 1,0 0 0,0 0-1,0 0 1,1 0 0,-1 0-1,0-1 1,0 1-1,0 0 1,0-1 0,-2 2-1,-1 1-1287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18.30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57 32 5888,'-23'-9'11471,"32"2"-9833,-4 4-1424,0 1 0,-1 0 1,1 0-1,0 0 0,1 1 1,-1 0-1,0 0 0,0 0 1,1 1-1,-1 0 0,0 0 1,1 0-1,-1 0 0,0 1 1,7 2-1,-10-3-192,1 1-1,-1-1 1,0 1 0,0 0 0,0 0-1,0 0 1,0 0 0,0 0-1,0 0 1,0 1 0,0-1 0,-1 1-1,1-1 1,-1 1 0,1 0-1,-1-1 1,1 1 0,-1 0 0,0 0-1,0 0 1,0 0 0,0 0-1,0 0 1,0 1 0,-1-1 0,1 0-1,0 3 1,-2 1 6,-1 1 0,1-1 0,-1 0-1,0 0 1,0 0 0,-1 0 0,0 0 0,-5 8 0,3-6 48,-1 0 0,0 0 1,0 0-1,-1-1 1,-11 9-1,-41 29 757,41-33-578,15-10-140,1 0-1,-1 0 0,0 1 1,1-1-1,0 1 0,-1 0 1,-2 5-1,5-8-72,-1 1 0,1-1 0,0 1 0,-1-1 0,1 1 0,0-1 0,0 1 0,0 0 0,0-1-1,0 1 1,0 0 0,0-1 0,0 1 0,0-1 0,0 1 0,0 0 0,0-1 0,0 1 0,1 0 0,-1 0-12,1 0 1,-1-1-1,1 1 1,-1-1-1,1 1 0,-1-1 1,1 1-1,0-1 0,-1 1 1,1-1-1,0 1 0,0-1 1,-1 0-1,1 1 0,0-1 1,0 0-1,0 0 1,1 1-1,18 1-43,0 0 1,0-2 0,0 0-1,29-4 1,-21 1-806,7 1-162,60-4-5715,-59 6 760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19.41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202 47 2976,'-36'-47'8144,"37"59"-6352,-1-6-1476,1 0 1,0 0-1,0 0 1,1 0-1,-1 0 1,1 0 0,5 8-1,23 41 882,-21-39-945,108 208 1555,-68-111-1496,36 125 0,41 284 174,-65 39 431,-68-22 1024,-5-424-1466,-5 0 0,-38 139-1,-89 198 113,-35 5-336,63-209-1334,105-228 142,-1-1-1,-22 27 1,23-33-687,0-2 1,-14 12 0,1-2-1045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21.38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35 132 2560,'-20'-21'14647,"19"22"-14465,1-1-1,-1 0 0,1 0 0,-1 0 0,0 0 1,1-1-1,-1 1 0,1 0 0,-1 0 0,0 0 0,1 0 1,-1-1-1,1 1 0,-1 0 0,1 0 0,-1-1 1,0 0-1,-1-3 1183,1 0 67,8-4-525,-1 6-823,-1 0 0,1 0 1,0 0-1,-1 0 0,1 1 1,0 0-1,0 1 0,7-1 0,10-2 32,612-69 1768,-461 69-1567,-140 3-520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21.98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 69 3808,'-1'-1'254,"1"0"-1,-1 1 1,0-1 0,1 0 0,-1 0 0,1 0-1,-1 0 1,1 0 0,-1 1 0,1-1 0,0 0-1,0 0 1,-1 0 0,1 0 0,0 0 0,0 0-1,0 0 1,0 0 0,0 0 0,0 0 0,0 0-1,0 0 1,1-2 0,0-10 4145,4-18 2812,-11 32-6358,5 1-811,0 0-1,0 0 1,0 1 0,0-1-1,0 0 1,1 1 0,-1-1-1,1 0 1,0 1 0,-1-1-1,1 1 1,0 2 0,0 6 56,-5 206 978,6-149-941,5 70 390,1 0-48,-7-135-517,0 0-1,0 0 1,1 0 0,-1 1-1,1-1 1,1 5 0,30-72-18392,-13 13 14555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49.8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3 116 1824,'-1'-3'292,"1"0"0,-1-1 0,1 1-1,0 0 1,0-1 0,0 1 0,0 0 0,1-1 0,-1 1 0,1 0 0,0 0-1,0 0 1,0-1 0,1 1 0,1-4 0,2-6 1160,13-33 2858,-16 59-2313,-1 11-1642,-5 274 1856,5-173-1409,0-69-685,-6 137 592,4-113-207,1-79-540,0-1-65,0-1-1,0 1 0,-1 0 0,1 0 0,0 0 0,-1-1 1,1 1-1,0 0 0,0 0 0,-1 0 0,1-1 0,0 1 1,0 0-1,-1-1 0,1 1 0,0 0 0,0 0 1,0-1-1,0 1 0,0 0 0,-1-1 0,1 1 0,0 0 1,0-1-1,0 1 0,0-1 0,0 1 0,0 0 0,0-1 1,0 1-1,0-15-2174,1 11 1252,-1-15-995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24.33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761 91 2080,'16'17'11546,"-38"-27"-9162,8 1-1767,-2 1-1,1 0 1,-1 1-1,-17-6 1,-12-4 97,29 10-543,0 1-1,-1 0 0,0 2 0,0 0 0,0 1 0,0 0 0,-28 0 1,33 4-54,0-1 1,0 2 0,0-1-1,0 2 1,0 0 0,0 0-1,1 1 1,0 0 0,-1 1-1,2 0 1,-19 12 0,-4 6 288,2 1 1,-35 34-1,51-43-276,1 1 0,0 0 0,2 1 0,0 0 1,-19 38-1,18-28-61,1 1 0,2 1 0,1-1 0,1 2 0,-4 35 0,10-51 5,1 0 0,0 1-1,1-1 1,0 0-1,2 1 1,-1-1 0,2 0-1,0 0 1,1 0-1,0 0 1,1-1 0,0 1-1,9 13 1,-6-13 10,0 0-1,1-1 1,1-1-1,0 1 1,0-2 0,1 1-1,1-2 1,0 1 0,1-1-1,0-1 1,0-1 0,1 1-1,0-2 1,0 0 0,0-1-1,1 0 1,0-1-1,18 3 1,10-1 191,79 5-1,49-10-361,-106-3-76,-5 0-888,-21-3-2970,-38 4 3827,-1 0-1,1 0 1,-1 0 0,1-1-1,-1 1 1,1 0 0,-1 0-1,1 0 1,-1-1 0,1 1 0,-1 0-1,1 0 1,-1-1 0,4-4-1750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25.13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190 21 3392,'7'-21'14565,"-11"26"-12827,-84 103 1942,62-81-3120,2 2 0,-30 46 0,53-74-416,3-2-106,13-10-1895,0-1 0,19-20 1,-23 20 578,22-21-2391,10-22-4171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45.32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43 105 480,'0'0'165,"-7"0"331,7 0-420,1-1 1,-1 1-1,0 0 0,1 0 0,-1-1 0,0 1 0,1 0 1,-1 0-1,0-1 0,0 1 0,0 0 0,1-1 0,-1 1 1,0-1-1,0 1 0,0 0 0,0-1 0,1 1 1,-1 0-1,0-1 0,0 1 0,0-1 0,0 1 0,0 0 1,0-1-1,0 1 0,0-1 0,0 1 0,-1 0 0,1-1 1,0 1-1,0-1 0,0 1 0,0 0 0,0-1 0,-1 1 1,1 0-1,0-1 3,-1-2 387,0 0 0,0 0 0,0 1 0,0-1 0,1 0 0,0 0 0,-1 0 0,2-6 0,-1 4 85,1 0-1,-1 0 1,0 0-1,0 0 1,-1 0-1,1 0 1,-1 0-1,-3-9 1,2 10 888,2 5-994,2 19 225,-1 91 681,-10 243 509,-8-218-1338,16-126-512,0-5 33,0 1 0,1-1 0,0 1-1,0-1 1,1 10 0,-1-14-54,1 0 0,-1 0 1,0 0-1,0 0 0,1 0 0,-1 0 0,0 0 1,0 0-1,0 0 0,0 0 0,0 0 0,0 0 1,-1 0-1,1 0 0,0 0 0,0 0 0,-1 0 0,0 1 1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45.93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198 217 1984,'1'-3'270,"-1"1"0,0-1 0,1 1 0,0 0 0,0 0 0,-1-1 1,1 1-1,1 0 0,-1 0 0,0 0 0,0 0 0,1 0 0,3-3 0,9-18 2359,-11 16-1948,0 0-1,0 0 0,-1-1 1,-1 1-1,1-1 1,-1 1-1,0-14 0,-1 17-492,0 1-1,0 0 1,-1 0-1,1 0 1,-1 0-1,0 0 1,0 0-1,0 0 1,0 0-1,-1 0 1,1 0-1,-1 0 1,0 1-1,0-1 1,0 1-1,0-1 1,0 1-1,0 0 1,-1 0-1,1 0 1,-5-2-1,2 0-42,-2 1 0,1-1 0,0 2 1,-1-1-1,1 1 0,-1 0 0,0 0 0,1 1 0,-1 0 0,0 0 0,0 0 0,-13 2 1,15-1-109,1 1 0,-1 0 0,1 0 0,-1 0 0,1 0 0,0 1 1,0 0-1,0 0 0,0 0 0,0 0 0,0 1 0,0-1 1,1 1-1,-1 0 0,1 0 0,0 0 0,0 1 0,0-1 1,0 1-1,1 0 0,-4 4 0,2 3 28,-1 0-1,1 0 1,1 1-1,0-1 1,0 1-1,1-1 1,1 1-1,0 19 1,9 99 424,-6-106-380,5 37-3,3-1 1,2 0 0,34 99-1,-37-132-1703,9 37 0,-17-55-1006,4-5 849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46.29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53 143 5888,'-36'-3'2688,"19"-14"544,21 22-1984,6-13 1344,3 5-1505,18-11 609,9 3-992,15-4 32,-2 1-416,2 0-480,-2 0 64,2 3-2176,-10 7 1248,3-7-6591,-3 2 4223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47.49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12 214 4064,'19'-36'7167,"-19"36"-7035,0 0 1,1 1 0,-1-1 0,0 0 0,0 1 0,0-1-1,0 0 1,0 1 0,1-1 0,-1 0 0,0 1-1,0-1 1,0 1 0,0-1 0,0 0 0,0 1 0,0-1-1,-1 1 1,5 30 482,-1 0 0,-3 36-1,-8 67 280,1-40-421,1 49 124,6-133-333,0 0 0,-1 0 0,0-1 0,-1 1 0,-4 14 0,6-24-252,-1 0-1,1 0 1,0 0 0,0 0 0,0 0-1,0 0 1,0 0 0,0 0-1,0 0 1,0 0 0,0 0-1,0 0 1,0 0 0,0-1 0,0 1-1,0 0 1,0 0 0,0 0-1,-1 0 1,1 0 0,0 0-1,0 0 1,0 0 0,0 0 0,0 0-1,0 0 1,0 0 0,0 0-1,0 0 1,0 0 0,0 0-1,0 0 1,0 0 0,-1 0 0,1 1-1,1-19 245,-4-5-168,1-1-1,2-45 0,1 27-77,4-303 92,-5 312-136,2 1 0,9-48 0,-9 67 70,0 0-1,-1-24 1,-1 35-26,0-1 0,1 0 0,-1 1 0,1-1-1,-1 1 1,2-4 0,-2 5-12,0 1 0,0 0 0,0-1 0,1 1-1,-1 0 1,0-1 0,0 1 0,0 0 0,0-1 0,1 1 0,-1 0-1,0-1 1,0 1 0,0 0 0,1 0 0,-1-1 0,0 1-1,1 0 1,-1 0 0,0-1 0,0 1 0,1 0 0,-1 0 0,0 0-1,1 0 1,-1 0 0,1 0 0,-1-1 0,0 1 0,1 0 0,-1 0-1,0 0 1,1 0 0,-1 0 0,0 0 0,1 0 0,-1 1-1,0-1 1,1 0 0,-1 0 0,1 0 0,-1 0 0,0 0 0,0 0-1,1 1 1,-1-1 0,0 0 0,1 0 0,-1 0 0,0 1 0,1-1-1,9 10 13,-1 0 0,0 0 0,0 1-1,-1 0 1,-1 0 0,12 23 0,-5-2 54,17 52 1,2 44 110,17 49 130,-36-139-207,-10-24-47,1 1 1,1-1 0,0 0 0,0 0-1,2-1 1,0 0 0,10 13 0,-13-19-64,0-1 513,-4-6-481,-1 0 1,0 0-1,0-1 0,1 1 0,-1 0 0,0-1 1,0 1-1,0 0 0,1 0 0,-1-1 0,0 1 0,0 0 1,0-1-1,0 1 0,0-1 0,0 1 0,0 0 1,0-1-1,0 1 0,0 0 0,0-1 0,0 1 1,0 0-1,0-1 0,0 1 0,0-1 0,-1-58 64,3-77 312,2 86-362,3 0 0,24-93 0,-21 109-240,2 1 0,1 0 0,2 0 0,36-58 0,-51 90 129,1 0 0,-1 0-1,0 1 1,1-1 0,0 0-1,-1 1 1,1-1 0,-1 0-1,1 1 1,0-1 0,-1 1-1,1-1 1,0 1-1,0-1 1,-1 1 0,1 0-1,0-1 1,1 1 0,-1 0-105,0 0 0,-1 0 1,1 0-1,0 1 0,0-1 1,-1 0-1,1 1 0,0-1 1,0 1-1,-1-1 0,1 0 1,-1 1-1,1 0 0,0-1 1,-1 1-1,1-1 0,-1 1 1,1 0-1,-1-1 0,1 1 1,-1 1-1,8 9-1567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48.29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30 54 4064,'2'-3'7428,"-2"3"-7395,2-1 280,0 0 0,0 0 0,-1-1 1,1 1-1,0 0 0,0-1 0,-1 1 0,3-3 0,-2 2-121,0-1-1,0 1 0,1 0 0,-1 0 0,0 0 0,1 1 0,0-1 0,4-2 1,4 0 50,20-7 284,-29 10-497,-1 1-1,0 0 0,1-1 0,-1 1 1,0 0-1,1 0 0,-1 0 1,1 0-1,-1 0 0,1 0 1,-1 1-1,0-1 0,1 0 1,-1 1-1,0-1 0,1 1 1,-1 0-1,3 1 0,-3-1 14,0 1 0,0 0-1,0-1 1,-1 1 0,1 0-1,0 0 1,-1 0 0,2 2 0,0 3 25,-2-5-45,1 0 0,-1-1 1,0 1-1,1 0 0,-1 0 0,0 0 0,0 0 1,0 0-1,0 0 0,-1 0 0,1 0 1,0 0-1,-1-1 0,0 1 0,1 0 1,-1 0-1,0 0 0,-1 2 0,-3 3 153,0 0-1,-12 13 0,0 2 86,11-14-224,0 0 0,0-1 0,-12 12 0,18-19-38,0 0 0,-1 0 0,1 1 0,0-1 1,0 0-1,-1 0 0,1 1 0,0-1 0,0 0 0,-1 1 0,1-1 0,0 0 0,0 0 0,0 1 0,0-1 1,-1 0-1,1 1 0,0-1 0,0 1 0,0-1 0,0 0 0,0 1 0,0-1 0,0 0 0,0 1 0,0-1 1,0 1-1,0-1 0,0 1 0,10 6 29,15-2 56,-12-4 79,0 1-1,0 0 0,0 0 0,-1 1 0,1 1 1,-1 0-1,0 1 0,16 9 0,-28-14-132,1 0 0,-1 1 0,1-1 0,0 0 0,-1 1 0,1-1 0,-1 1 0,1-1 0,-1 1 0,0-1 0,1 1 0,-1 0 0,1-1 0,-1 1 1,0-1-1,0 1 0,1 0 0,-1-1 0,0 1 0,0 0 0,0-1 0,0 1 0,0 0 0,0-1 0,0 1 0,0 1 0,0-1 8,-1 1 1,1 0 0,-1-1-1,1 1 1,-1-1-1,0 1 1,0-1-1,0 0 1,0 1-1,-2 1 1,-3 3 46,0 0 0,0 0 0,-10 5 0,14-10-54,-17 11-241,-1-2 0,0 0 1,-36 12-1,50-20-125,-3 1-720,1 0 0,-1 1 0,1 0 0,0 0 0,0 1 0,-10 7 0,13-7-910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49.0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166 13 4224,'3'-12'7098,"-5"18"-6104,0 1-1,0-1 1,-1 1 0,-5 8-1,-1-1 56,-21 24 0,19-25-747,1 0 1,-16 27-1,15-18-134,2 0-1,0 0 1,1 1-1,2 0 1,-5 29-1,5-14 190,2 0-1,2 61 1,4-76-221,1 0 1,1 0-1,0-1 1,2 1-1,1-1 1,0 0-1,2-1 1,1 0-1,0 0 0,1-1 1,27 35-1,-11-22-1469,-25-31 1450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49.44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35 52 9728,'-1'0'144,"1"0"1,-1-1 0,1 1 0,0 0-1,-1 0 1,1 0 0,-1 0-1,1-1 1,-1 1 0,1 0-1,-1 0 1,1 0 0,-1 0-1,1 0 1,-1 0 0,1 0 0,-1 0-1,1 1 1,0-1 0,-1 0-1,1 0 1,-1 0 0,1 0-1,-1 0 1,1 1 0,0-1 0,-1 0-1,1 1 1,-1-1 0,1 0-1,0 0 1,-1 1 0,1-1-1,0 1 1,-1-1 0,1 0 0,0 1-1,-1 0 1,0 1-15,0 0 0,0 1 1,-1-1-1,1 1 0,1 0 0,-2 3 0,-1 7 171,0 1 0,1 0 1,1 0-1,0 0 0,1 0 0,4 27 0,-3-34-253,0-1 0,1 1 0,0-1 0,0 0 0,0 0 0,1 0 0,0 0-1,0-1 1,1 1 0,-1-1 0,1 0 0,0 0 0,1 0 0,-1 0 0,1-1 0,0 1 0,9 5 0,-4-5 51,0 1 0,0-2 1,0 0-1,1 0 1,0 0-1,0-2 0,-1 1 1,2-1-1,-1-1 0,12 0 1,-16-1-21,0 0 1,0-1 0,0 0-1,0 0 1,0 0 0,0-1-1,11-5 1,-14 5-27,0 0-1,0 0 1,0-1 0,0 1 0,0-1-1,-1 0 1,0 0 0,1 0 0,-1-1-1,0 1 1,-1-1 0,5-7 0,-3 4-21,-1-1 1,0 0 0,0 0-1,-1 0 1,0 0 0,0 0 0,-1 0-1,0 0 1,-1-1 0,0 1-1,0 0 1,-1-1 0,0 1 0,0 0-1,-1 0 1,0-1 0,0 1-1,-1 1 1,-7-16 0,7 16-86,-1 0 0,0 0 1,-1 0-1,0 0 0,0 1 0,0 0 1,-1 0-1,0 0 0,0 1 0,0 0 1,-1 0-1,1 0 0,-1 1 0,0 0 1,-1 0-1,1 1 0,-1 0 1,1 0-1,-1 1 0,-16-3 0,13 4-211,1 1-1,-1 0 0,0 0 0,-16 3 0,21-2-257,0 1-1,0-1 1,1 1-1,-1 0 1,0 0-1,1 0 1,0 1-1,0 0 1,0 0-1,-5 4 1,9-6 432,1-1-113,-1 0-1,1 1 1,-1-1 0,0 0 0,1 1 0,-1-1 0,1 1-1,-1-1 1,1 1 0,-1-1 0,1 1 0,0-1-1,-1 1 1,1 0 0,0-1 0,-1 1 0,1-1-1,0 1 1,0 0 0,-1-1 0,1 1 0,0 0-1,0-1 1,0 1 0,0 0 0,0 0 0,0-1 0,0 1-1,0 0 1,0-1 0,1 2 0,10 6-2485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49.88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7 6816,'0'0'130,"1"-1"1,-1 1-1,0-1 1,0 1-1,0 0 1,1-1-1,-1 1 1,0-1-1,1 1 1,-1 0 0,0 0-1,1-1 1,-1 1-1,0 0 1,1-1-1,-1 1 1,1 0-1,-1 0 1,1 0-1,-1 0 1,0-1-1,1 1 1,-1 0-1,1 0 1,-1 0-1,1 0 1,-1 0-1,1 0 1,-1 0-1,1 0 1,-1 0-1,0 0 1,1 0-1,-1 0 1,1 1 0,-1-1-1,1 0 1,-1 0-1,1 1 1,20 6 1485,-6 2-816,-1 1 0,0 1 0,23 22 0,-22-18-418,0 1 1,-1 0-1,-1 1 1,-1 1-1,0 0 1,-1 0-1,-1 1 1,-1 0-1,0 1 0,-2 0 1,0 0-1,-1 1 1,5 39-1,-7-26-165,-1 0 0,-2 1-1,-2-1 1,0 0 0,-8 37-1,4-47-286,-1 1-1,0-1 1,-2 0-1,-1-1 1,-1 0-1,-1 0 1,-22 34-1,27-48-4,-29 39-3140,15-25 1513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50.4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275 23 5568,'-5'-23'4437,"4"25"-4269,0-1 0,0 1 0,0-1 0,0 1 1,1 0-1,-1 0 0,0-1 0,1 1 0,-1 0 0,1 0 0,0 2 0,-1-2-9,-10 49 1390,-28 76-1,27-98-1074,-1 1 0,-1-2-1,-31 48 1,32-60-323,0-1 1,0-1 0,-25 21-1,-3 2 427,40-36-543,1 0 1,-1-1-1,0 1 1,1 0-1,-1 0 0,0-1 1,1 1-1,-1 0 1,1 0-1,0 0 1,-1 0-1,1 0 1,0 0-1,-1 0 1,1-1-1,0 3 0,0-2 211,36-3-15,-1-1 0,59-14 0,15-2-355,-91 17 83,1 1 0,-1 1-1,1 0 1,19 4-1,-23-3-166,-8 0-295,-1-1 0,1 1 0,0 1 0,8 1 0,-14-2 246,0-1 0,0 1-1,0-1 1,1 1 0,-1-1-1,0 1 1,0-1 0,0 1-1,0 0 1,0 0-1,0 0 1,0 0 0,0 0-1,0 0 1,-1 0 0,1 0-1,0 0 1,-1 0 0,1 0-1,0 0 1,-1 0 0,0 0-1,1 1 1,-1-1-1,0 0 1,1 0 0,-1 1-1,0 1 1,-3 20-4804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50.49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 31 6240,'-13'-12'11146,"13"12"-11055,0 0-1,0 0 0,0-1 1,0 1-1,0 0 1,1 0-1,-1-1 1,0 1-1,0 0 0,0 0 1,1-1 271,-1 1-272,0-1 1,1 1-1,-1 0 0,0 0 1,0 0-1,1 0 1,-1 0-1,0-1 1,0 1-1,1 0 0,-1 0 1,0 0-1,1 0 1,-1 0-1,0 0 1,1 0-1,11-3 627,15-1-88,0 1 0,40 1 1,118 4 183,-96-3-1472,-83-1 126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50.85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 1 9376,'-2'-1'3787,"7"4"-1871,12 3 866,87 2 1630,57-7-3028,-105-1-1202,-45 0-511,32-1 496,-41 0-754,0 1 1,1-1 0,-1 1-1,1-1 1,-1 0 0,0 0-1,5-2 1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51.28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74 68 9728,'0'0'231,"-1"-1"1,1 0 0,-1 1-1,0-1 1,1 1 0,-1 0-1,0-1 1,1 1 0,-1 0 0,0-1-1,1 1 1,-1 0 0,0 0-1,0-1 1,1 1 0,-1 0-1,0 0 1,0 0 0,1 0-1,-1 0 1,0 0 0,0 0-1,0 0 1,1 1 0,-1-1-1,0 0 1,0 0 0,1 1 0,-1-1-1,0 0 1,1 1 0,-1-1-1,-1 1 1,-1 2 3,1-1 1,-1 1-1,1-1 1,-1 1-1,1 0 0,-3 5 1,1-2-71,1 1-1,0 0 1,1 0 0,-1 0 0,1 0-1,1 0 1,-2 9 0,-3 55 613,6-64-714,-1 22 216,1 0 1,7 52-1,-5-71-218,0 1 0,0 0-1,1-1 1,1 0 0,-1 1-1,2-2 1,-1 1 0,2 0-1,-1-1 1,13 16 0,-9-16 8,0-1 0,0 0 1,1 0-1,0-1 0,0 0 1,1-1-1,0 0 0,0-1 1,1 0-1,-1-1 0,1 0 1,0-1-1,0 0 0,22 2 1,-25-4-29,1 0 1,-1-1-1,0 0 1,0-1-1,0 0 1,1-1-1,-1 1 0,0-2 1,-1 1-1,1-1 1,0 0-1,-1-1 1,0 0-1,1-1 1,-2 1-1,1-2 0,0 1 1,-1-1-1,0 0 1,9-11-1,-3 0 12,-1 0-1,-1-1 0,-1-1 0,0 0 1,9-27-1,-9 17-4,-1 0 1,-2 0-1,5-37 1,-10 48-93,-1 0 0,-1-35 0,-1 45-31,0 1 1,0-1-1,-1 1 1,0-1-1,0 1 1,-1 0-1,0 0 1,0 0-1,-4-7 1,4 10 21,0 0 0,-1 1 1,1-1-1,-1 1 1,0-1-1,0 1 1,0 0-1,0 0 0,-1 1 1,1-1-1,-1 1 1,1 0-1,-1 0 0,0 1 1,-8-3-1,-5 1-154,-1 1-1,-32-1 0,48 3 181,-19-1-586,1 2 1,0 1 0,0 0 0,0 2 0,0 0 0,0 1-1,1 1 1,-1 2 0,-26 12 0,3 8-1362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55.68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151 218 2144,'-6'-18'2013,"6"17"-1652,0-1 1,-1 0-1,1 1 1,0-1-1,-1 0 1,0 1-1,1-1 1,-1 1-1,0-1 1,0 1-1,0-1 1,0 1-1,0 0 0,0 0 1,0-1-1,-1 1 1,1 0-1,0 0 1,-2-1-1,2 2-233,1-1 1,0 1-1,-1-1 0,1 1 0,-1 0 0,1 0 0,-1-1 0,1 1 1,-1 0-1,1 0 0,-1-1 0,1 1 0,-1 0 0,0 0 0,1 0 1,-1 0-1,1 0 0,-1 0 0,1 0 0,-1 0 0,0 0 0,1 0 1,-1 0-1,1 0 0,-1 0 0,1 1 0,-2-1 0,1 2-16,-1 0-1,1 0 0,0 0 0,-1 0 1,1 0-1,0 0 0,-1 3 0,1-3-109,-4 10 97,1 1-1,0-1 1,1 1-1,0 0 1,-1 15-1,-1 69 394,4-52-348,-1 122 362,4-28 170,-3-82 302,1-56-568,-5-15 385,-25-123-550,26 110-308,-19-150-197,19 127 270,3-77-1,1 58-311,-1 47 297,0 0-1,2 0 0,4-27 0,-4 45 15,0 1 1,0-1-1,0 1 0,1 0 1,-1-1-1,1 1 0,2-4 0,-4 6-10,1 0-1,0 0 0,-1 0 0,1 1 0,0-1 0,0 0 1,0 0-1,-1 1 0,1-1 0,0 1 0,0-1 0,0 1 1,0-1-1,0 1 0,0-1 0,0 1 0,0 0 0,0-1 1,0 1-1,0 0 0,0 0 0,0 0 0,0 0 1,1 0-1,-1 0 0,0 0 0,0 0 0,1 1 0,4 1 4,-1 1-1,0 0 1,0 0-1,-1 0 0,1 0 1,0 1-1,-1 0 1,0 0-1,6 6 0,10 10 44,-3-4-22,0 1 1,-1 0-1,-1 1 0,-1 1 0,-1 0 1,0 1-1,-1 1 0,-1 0 1,-1 0-1,11 38 0,57 195 308,-65-213-142,28 58 0,-33-67-82,-7-30 53,3-9 107,-3 4-220,1 0 0,-1 0 1,0 0-1,0 0 0,0-1 1,-1 1-1,1 0 0,-1-1 0,1 1 1,-1-1-1,-1-4 0,2-12 31,0-153-35,0-26-207,2 153 28,2 0 1,13-57-1,-13 84 60,1-10-280,14-34-1,-20 62 305,0 1-1,0-1 1,1 0 0,-1 0 0,0 1 0,1-1-1,-1 0 1,1 0 0,-1 1 0,1-1 0,-1 1-1,1-1 1,-1 0 0,1 1 0,0-1 0,-1 1-1,1-1 1,0 1 0,1-1 0,-2 1-94,1 0-1,0 0 1,0 0 0,0 0-1,0 0 1,0 0 0,0 0-1,0 1 1,0-1 0,0 0-1,0 1 1,-1-1 0,1 0-1,0 1 1,0-1 0,0 1-1,-1-1 1,2 2 0,43 38-7550,-24-24 5563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56.40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 60 4992,'-9'-6'5008,"27"1"-3573,25-12 0,-27 10-1007,0 1 0,21-6 0,-27 10-306,0 0-1,-1 1 1,1 0-1,0 0 1,13 2-1,-20-1-70,-1 0-1,0 0 1,0 1-1,0-1 1,0 1-1,0-1 1,0 1-1,0 0 0,0 0 1,0 0-1,0 0 1,0 0-1,0 0 1,0 1-1,-1-1 1,1 1-1,-1-1 1,1 1-1,-1-1 0,1 1 1,-1 0-1,0 0 1,0 0-1,0 0 1,0 0-1,0 0 1,0 0-1,-1 0 1,1 0-1,0 3 1,-1-2 17,0 0 1,0 0 0,0 0 0,0 0 0,-1 0-1,1 0 1,-1 0 0,0 0 0,0 0 0,0 0 0,0-1-1,0 1 1,-1 0 0,1-1 0,-1 1 0,0-1-1,-2 3 1,-5 6 107,-1-1 0,-15 13 0,2-3-385,17-14 172,4-4 5,0-1-1,0 1 1,1-1-1,-1 1 0,1 0 1,-1 0-1,0 2 0,2-4 24,-1 1-1,1 0 1,0-1-1,0 1 0,0-1 1,0 1-1,0-1 0,0 1 1,0-1-1,0 1 0,0-1 1,0 1-1,0 0 1,1-1-1,-1 1 0,0-1 1,0 1-1,0-1 0,1 1 1,-1-1-1,0 0 0,1 1 1,-1-1-1,0 1 1,1-1-1,-1 1 0,1-1 1,-1 0-1,0 1 0,1-1 1,-1 0-1,1 0 0,-1 1 1,2-1-1,10 6-26,0 0 0,1-1 0,0-1 0,0 0 1,16 2-1,7 3 32,4 1 223,-22-7 210,19 8 1,-35-10-357,0-1 0,0 1 0,-1 0 1,1 0-1,0 0 0,-1 0 0,1 0 0,2 2 1,-4-2-28,1-1-1,-1 1 1,0-1 0,1 1 0,-1-1 0,0 1 0,0-1-1,0 1 1,1 0 0,-1-1 0,0 1 0,0-1 0,0 1-1,0 0 1,0-1 0,0 1 0,0-1 0,0 1 0,0-1-1,-1 1 1,1 0 0,0-1 0,0 1 0,0-1 0,-1 1-1,1-1 1,0 1 0,0-1 0,-1 1 0,0 0 0,0 1 19,0 0 1,-1 0 0,1 0-1,0 0 1,-1 0-1,0 0 1,1 0-1,-1-1 1,0 1 0,0 0-1,0-1 1,0 0-1,0 1 1,0-1 0,0 0-1,-1 0 1,1 0-1,0-1 1,-5 2 0,-22 3 84,-58 1 0,54-4-333,-94 0-1673,44-8-2549,74 3 2146,33-7-2250,71-6-1571,-37 10 4379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57.07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40 106 3808,'-25'-23'12225,"24"23"-11983,0-1 0,0 0 0,0 1 0,0-1 1,0 1-1,0-1 0,0 1 0,-1-1 0,-3 0 2068,10 1-1835,57-18 30,-35 9-446,1 1 0,31-4 0,51 3 175,112 5 0,-152 5 141,-71-1-501,1-1-1,-1 1 1,0 0-1,1 0 1,-1 0-1,1-1 1,-1 1-1,1 0 1,-1 0-1,1-1 1,-1 1-1,1-1 1,-1 1 0,1 0-1,-1-1 1,1 1-1,0-1 1,-1 1-1,1-1 1,-1 0-175,1 0 0,-1 0-1,-7-5-3311,7 6 3312,0 0-1,0 0 1,0-1 0,1 1 0,-3 0 0,1 0-292,0 0-1,0 0 1,0 0 0,0 0-1,0 0 1,0 1 0,1-1-1,-1 1 1,0-1 0,0 1-1,0 0 1,0 0 0,1 0 0,-1 0-1,-2 2 1,-17 12-1919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4:57.46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22 111 4480,'-17'9'9722,"13"-10"-8479,4 0-1136,0 1 1,0 0-1,0-1 1,0 1-1,0 0 1,-1-1-1,1 1 1,0-1-1,0 1 1,0 0-1,0-1 1,0 1-1,0-1 1,0 1-1,0 0 1,1-1-1,-1 1 1,0-1-1,0 1 1,0 0-1,0-1 1,0 1-1,1 0 1,-1-1-1,0 1 1,0 0-1,1-1 1,-1 1-1,0 0 1,0 0-1,1-1 1,-1 1-1,0 0 1,1 0-1,0-1 1,16-11 771,-13 9-498,4-2-102,0 0-1,0 0 1,1 1-1,-1 0 1,1 1-1,0 0 1,10-2-1,66-10 232,-63 13-400,112-11 90,22-3-378,-125 8-1769,-44 5-2773,-15 4 288,-18 5 1430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20.01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33 102 1472,'2'-3'342,"1"1"-1,-1-1 1,0 0 0,-1 0-1,1 1 1,3-16 5989,-5 19-6288,0-1 0,0 0 0,0 0-1,0 0 1,0 0 0,0 0 0,0 0 0,0 0 0,-1 0 0,1 0 0,0 0 0,0 0 0,0 0-1,0 0 1,-2-1 858,2 1-858,0 0 0,0-1 0,0 1 0,-1 0 0,1 0 0,0 0-1,0 0 1,0 0 0,0 0 0,0 0 0,0-1 0,0 1 0,0 0 0,0 0 0,0 0 0,0 0-1,0 0 1,-6 8 961,1 3-738,0 0-1,0 1 1,1-1 0,1 1-1,0 0 1,1 0 0,-2 19 0,3 90 165,2-93-284,0 220 677,-1-167 634,0-206-1436,0 69-111,-9-281-4,9 258 18,1 34-90,-2 44 153,1 0-1,0 0 0,0 0 0,0 0 0,0 0 0,0 0 1,1 0-1,-1 0 0,0 0 0,0 1 0,1-1 0,-1 0 1,0 0-1,1 0 0,-1 0 0,1 0 0,-1 1 0,1-1 1,-1 0-1,2-1 0,-1 2 18,-1 0 0,1 0 0,0-1 0,-1 1 0,1 0 1,0 0-1,-1 0 0,1 0 0,0 0 0,-1 0 0,1 0 0,0 0 0,-1 0 0,1 0 1,0 1-1,-1-1 0,1 0 0,0 0 0,-1 1 0,1-1 0,0 1 0,4 1 50,-1 1-1,0 0 1,0 0-1,0 1 1,-1-1-1,5 5 0,10 13 171,-2 0 0,0 1 0,-1 1 0,-1 0 0,20 44 0,23 105-100,-33-97 54,-14-39-148,-6-20 69,1 0 1,1 0-1,13 27 0,-18-42 284,2-12-49,2 2-265,3-19-5,-2 0 0,0-1 0,-2 0 0,0-30 0,-1 18-97,11-52 0,22-55-282,-35 143 148,3-7-650,-2 45-7995,-1-17 6828,1 8-1340,2 3 1137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20.40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0 2720,'2'13'5871,"4"-1"-3542,-4-10-2015,-1 1 1,0-1-1,0 1 0,0-1 0,0 1 0,1 5 1,0 18 2562,-2 49 0,-1-30-2008,1-35-800,1-6-117,-1 0 0,0 0 0,0 1 0,-1-1 0,1 0 0,-1 0 0,0 0 1,0 0-1,-2 5 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20.77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20 53 4480,'-2'-3'4224,"-3"12"-791,-5 19 35,10-26-3431,-1-1 57,1 1-1,-1 0 0,1-1 0,0 1 1,-1 0-1,1-1 0,0 1 1,0 0-1,0 0 0,0-1 1,1 1-1,-1 0 0,0 0 1,1-1-1,-1 1 0,1 0 1,-1-1-1,1 1 0,1 2 1,0-2-47,-1-1 0,1 1 0,0 0 1,0 0-1,0-1 0,0 1 1,0-1-1,0 0 0,0 1 1,0-1-1,1 0 0,2 1 1,3 0 62,1 0 0,-1 0 0,1-1 1,0 0-1,-1 0 0,16-1 0,-17-1-17,0 1 0,0-1 1,1-1-1,-1 1 0,0-1 0,0-1 0,-1 1 0,12-6 0,-15 6-37,0 0 1,0 0-1,-1 0 1,1 0-1,0-1 1,-1 1-1,1-1 1,-1 0-1,0 0 1,0 0 0,0 0-1,0 0 1,-1 0-1,1 0 1,-1-1-1,0 1 1,0 0-1,0-1 1,1-4-1,-2 5-41,0 0-1,0 0 1,0 0-1,0 0 1,-1 0-1,1 0 0,-1 0 1,0 0-1,0 0 1,0 1-1,0-1 1,0 0-1,0 0 0,-1 1 1,-3-5-1,4 5-37,-1 0 1,1 1-1,-1-1 0,0 0 0,1 1 0,-1-1 0,0 1 0,0 0 1,0 0-1,0 0 0,0 0 0,0 0 0,0 0 0,-1 0 0,1 1 1,0-1-1,0 1 0,-1-1 0,1 1 0,0 0 0,-4 0 0,-3 2-387,0 0 0,1 0 0,-1 1-1,1 1 1,0-1 0,-15 9 0,16-7-541,1-1 0,-1 1 0,1 0 0,-8 8 0,11-10 154,1 1 0,-1 0 1,1 0-1,0 0 0,1 0 0,-1 0 0,-1 5 1,2-6 39,-4 17-2229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52.8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489 9 3712,'0'0'28,"0"0"1,0 0 0,0-1-1,0 1 1,0 0-1,-1 0 1,1 0-1,0 0 1,0 0-1,0 0 1,0 0 0,0 0-1,0 0 1,0 0-1,0 0 1,0 0-1,0-1 1,-1 1-1,1 0 1,0 0 0,0 0-1,0 0 1,0 0-1,0 0 1,0 0-1,0 0 1,0-1-1,0 1 1,0 0-1,0 0 1,0 0 0,0 0-1,0 0 1,0 0-1,0 0 1,0-1-1,0 1 1,0 0-1,0 0 1,0 0 0,0 0-1,0 0 1,1 0-1,-1 0 1,0 0-1,0-1 1,0 1-1,0 0 1,19-4 7025,-20 5-6926,1-1-1,-1 1 1,0-1 0,0 1 0,0-1 0,0 1-1,1-1 1,-1 1 0,0 0 0,0 0-1,1-1 1,-1 2 0,-3 1 152,-20 17 517,-1-1-1,-1-1 0,-50 24 0,48-27-440,1 0 0,0 2-1,-44 36 1,51-33-320,0 0-1,2 1 1,0 1-1,1 1 1,1 0-1,2 1 1,0 1 0,-11 29-1,22-46-315,2-6-52,1 0 0,-1 0 0,1 0 1,-1 0-1,0 0 0,0-1 0,0 1 0,0 0 0,0-1 0,0 1 0,0 0 0,-1-1 0,1 0 0,-1 1 0,1-1 0,-1 0 0,1 0 1,-3 2-1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22.67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252 8 1984,'10'-7'10869,"-41"37"-7784,11-12-1926,-31 38-1,20-14-795,-25 44-1,43-62-433,0 1 1,2 0 0,-14 44-1,22-58-304,1 0 0,-3 21-1,5-29 38,0-1 0,0 1-1,0-1 1,0 1 0,0-1-1,0 1 1,0 0 0,1-1-1,-1 1 1,1-1 0,0 0-1,0 1 1,0-1 0,0 1-1,0-1 1,1 0 0,2 4-1,6-2-2999,2-3 1146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23.14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 23 5888,'-11'-12'1898,"11"11"-1852,0 1-1,0 0 1,0-1-1,0 1 1,0 0-1,-1 0 1,1-1-1,0 1 0,0 0 1,0-1-1,0 1 1,1 0-1,-1-1 1,0 1-1,0 0 1,0 0-1,0-1 0,0 1 1,0 0-1,0-1 1,0 1-1,1 0 1,-1 0-1,0-1 1,0 1-1,0 0 1,1 0-1,-1 0 0,0-1 1,0 1-1,0 0 1,1 0-1,-1 0 1,0 0-1,1-1 1,-1 1-1,0 0 0,0 0 1,1 0-1,-1 0 1,0 0-1,1 0 1,-1 0-1,0 0 1,1 0-1,18 0 1156,-1 2-1,1 0 1,24 5-1,-26-2-811,0 0-1,-1 0 1,0 2 0,0 0 0,0 1-1,-1 0 1,0 2 0,-1-1-1,0 2 1,0 0 0,17 18-1,-19-16-168,-1 0 0,-1 1 0,0 0 0,-1 0-1,0 1 1,-1 0 0,-1 0 0,0 1 0,-1 0-1,-1 0 1,-1 1 0,0 0 0,1 17 0,2 19-202,-4 0 1,-1 0 0,-9 90-1,6-135-953,1 0 0,0 0 0,1 10 0,-2-16 563,2-1 0,-1 1 0,0-1 0,0 1 0,0-1 0,1 1 0,-1-1 0,1 1 0,-1-1 0,1 0 0,0 1 0,-1-1 0,1 0 0,0 1 0,0-1 0,0 0 0,0 0 0,0 0 0,0 0 1,0 0-1,1 0 0,-1 0 0,0 0 0,3 1 0,10 0-3532,8 2 1328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23.52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9 6560,'0'-8'2976,"-3"19"64,6-6-1920,-3 3 1152,5 4-1313,-5 11 545,0 2-864,0-5 0,5 4-384,-5-8-320,0 4 32,0-8-992,3 4 576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24.09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279 0 4064,'-15'0'7850,"14"1"-7509,-19 14 3292,3-2-2802,0-1-362,1 1-1,0 0 0,1 2 0,0 0 0,1 0 0,-20 31 0,18-21-545,1 0 0,1 1 0,2 1-1,-11 30 1,18-39-2550,-8 33 1,12-37 685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24.53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22 5728,'0'-14'1840,"1"14"-1718,-1-1 1,1 0 0,-1 1-1,1-1 1,-1 1 0,1-1-1,-1 1 1,1-1 0,0 1-1,-1-1 1,1 1 0,0 0-1,0-1 1,-1 1 0,1 0-1,0 0 1,0-1 0,0 1-1,-1 0 1,2 0 0,10 1 572,0 0 0,-1 1 0,1 1-1,-1-1 1,0 2 0,19 7 0,64 36 1534,-78-38-1908,0 0 1,-1 1-1,0 1 1,-1 0 0,0 1-1,-1 1 1,0 0-1,-1 0 1,0 2-1,-2-1 1,1 1 0,-2 1-1,0 0 1,-1 0-1,0 1 1,6 21-1,-4 4 58,-1 0 0,-3 1-1,-1-1 1,-2 74 0,0-43-57,-2-37-1388,0 1-3790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25.06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9 109 6464,'-8'-10'2090,"8"9"-1943,0 0 1,0 0-1,0 0 0,0 0 0,0 0 0,1 0 0,-1 0 0,1 0 0,-1 0 0,0 0 0,1 0 0,0 1 0,-1-1 1,1 0-1,-1 0 0,1 0 0,0 1 0,0-2 0,10-7 1134,2-3 343,1 0 0,26-16-1,-35 25-1440,1 1-1,-1-1 0,0 1 1,1 0-1,-1 0 0,1 1 1,0-1-1,-1 1 0,1 1 0,0-1 1,0 1-1,9 1 0,-11-1-117,-1 0-1,0 1 1,1 0-1,-1 0 1,0 0-1,0 0 0,0 0 1,0 1-1,0 0 1,0-1-1,0 1 1,0 0-1,0 0 1,-1 1-1,1-1 0,-1 0 1,0 1-1,0 0 1,0-1-1,0 1 1,0 0-1,0 0 1,-1 0-1,1 0 0,-1 0 1,0 0-1,0 1 1,0-1-1,-1 0 1,1 1-1,-1-1 1,1 0-1,-1 1 0,0-1 1,-2 7-1,1 2 93,-1-1 0,0 0-1,-1 0 1,-1 0 0,-7 17-1,-30 49 646,29-57-672,11-18-149,0-1 0,0 1-1,0 0 1,0 0-1,1 0 1,-1 0 0,1 0-1,-1 3 1,1-4 8,0-1 0,0 1 0,0 0 0,0-1 1,0 1-1,0 0 0,0-1 0,0 1 0,0-1 0,1 1 1,-1-1-1,0 1 0,0 0 0,1-1 0,-1 1 0,0-1 0,1 1 1,-1-1-1,1 1 0,2 1-17,0-1 0,-1 0 0,1 0 0,0 0 0,0 0 0,0 0-1,-1 0 1,1-1 0,4 1 0,2 1 39,88 7 192,-23-3-2544,-25 4-3654,-26-4 3014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27.73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11 217 4480,'-10'2'3171,"20"-5"-44,44-15-1516,-12 4-854,-3 4-315,-11 4-105,45-12-122,1 3-1,0 3 1,91-2 0,-47 8-216,51-2 428,139-9 459,-68 0-668,-153 14-245,147-3 342,-75-3-55,-31 1-232,21-2 142,-73 4-130,87 3 1,168 3-57,4-5-27,-202 6-10,163-6 59,7-1 158,725 6 2402,-832 3-2481,-194-3-110,5 0-176,0 0 0,0 0 1,0 0-1,-1 1 0,1 0 0,0 1 0,7 2 0,-5 0-834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29.81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125 20 3136,'18'-20'6229,"-23"29"-3829,-6 22-1204,0 0 0,-2-1 0,-24 41 0,26-50-1388,0 0 0,1 0 0,1 1 0,-11 45 0,16-51-3653,7-12 2021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30.23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25 5472,'0'-17'1760,"0"17"-1746,0 0 0,0 0 0,0 0 1,0 0-1,0 0 0,0 0 0,0 0 0,0-1 0,0 1 1,0 0-1,0 0 0,0 0 0,0 0 0,0 0 1,0 0-1,0 0 0,0-1 0,0 1 0,0 0 1,0 0-1,0 0 0,0 0 0,0 0 0,0 0 0,0 0 1,0-1-1,0 1 0,1 0 0,-1 0 0,0 0 1,0 0-1,0 0 0,0 0 0,0 0 0,0 0 0,0 0 1,0 0-1,1 0 0,-1 0 0,0 0 0,0 0 1,0 0-1,0 0 0,0 0 0,0 0 0,0 0 1,1 0-1,-1 0 0,0 0 0,8-2 336,-1 1 0,1 0 0,-1 0 0,1 1 1,0 0-1,-1 1 0,1-1 0,0 1 0,-1 1 0,1 0 0,-1 0 0,0 0 0,14 7 0,-11-4-121,0 1 0,-1 1 0,1 0 0,-1 0 0,-1 1 0,0-1-1,0 2 1,0 0 0,7 11 0,7 13 708,23 47 0,-37-65-721,24 47 909,-4 2 0,26 83 1,-47-120-896,-2 1-1,5 53 1,-7-50-279,-2 4-1560,-1-22-1438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30.79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27 6656,'-2'0'289,"-6"-1"1702,8 1-1955,0 0 0,0-1 0,0 1 0,0 0 0,-1 0 1,1 0-1,0-1 0,0 1 0,0 0 0,0 0 0,0 0 0,0-1 1,0 1-1,0 0 0,0 0 0,0-1 0,0 1 0,1 0 1,-1 0-1,0 0 0,0-1 0,0 1 0,0 0 0,0 0 1,0 0-1,0-1 0,1 1 0,-1 0 0,0 0 0,0 0 1,0 0-1,0 0 0,1-1 0,3-1 528,0 1 0,0-1 0,0 1 0,1 0 0,4-1 0,11-2 287,-16 2-688,0 1 1,0 0-1,0 0 1,1 1 0,-1-1-1,0 1 1,1 0-1,-1 0 1,0 1 0,0-1-1,5 2 1,-7-2-122,0 1 1,0 0-1,0 0 0,0 0 1,-1-1-1,1 2 1,0-1-1,-1 0 1,1 0-1,-1 0 1,1 1-1,-1-1 0,0 1 1,1-1-1,-1 1 1,0-1-1,0 1 1,0 0-1,0 0 0,-1 0 1,1-1-1,0 1 1,-1 0-1,1 0 1,0 3-1,-1 1 73,1 0 0,-1 0 0,0 0-1,-1 0 1,1 0 0,-1 0 0,0 0 0,-4 10 0,-1 2 65,-14 24 1,0 1 195,13-26-185,5-12-181,-1 0 1,1 0 0,0 0 0,1 0 0,-1 0 0,0 9-1,2-13-6,0 0 0,0 0 0,0 0 0,0 0-1,1 0 1,-1 0 0,0 0 0,1 0-1,-1 0 1,1 0 0,-1 0 0,1 0 0,-1 0-1,1 0 1,0 0 0,-1 0 0,1-1-1,0 1 1,0 0 0,0-1 0,0 1 0,-1 0-1,1-1 1,0 1 0,0-1 0,0 0-1,0 1 1,0-1 0,0 0 0,0 1 0,0-1-1,0 0 1,1 0 0,-1 0 0,1 0 0,6 0 16,-1 0 1,1 0 0,13-3 0,-12 2-33,13 0-940,1 1-1,34 3 0,-20 0-4386,-9 0 2465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53.1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20 5824,'-3'-18'2602,"3"16"-2084,0 14 1151,0-5-1241,1 0 1,0 1-1,1-1 1,-1 0-1,1 0 0,1 0 1,-1 0-1,1-1 1,6 10-1,3 4 411,24 30 0,39 41 36,19 24-443,-86-104-204,1-1-1,18 20 1,-25-29-378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31.32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36 5 4224,'-19'-1'9339,"18"2"-9201,-15-5 6873,26 5-6758,9 3 230,31 2 0,-4-1-185,-17-2-613,57-1 0,-52-2-2255,-12 0 884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31.79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296 3 5472,'-5'-2'4991,"5"2"-4898,-11 7 2002,3-3-453,-17 12-674,0 2 1,2 0-1,0 1 1,-24 26-1,33-30-1059,1 1-1,0 1 1,1 1-1,1-1 1,0 2-1,2-1 1,0 1-1,1 1 0,1 0 1,1 0-1,-6 30 1,9-15-4352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32.20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 24 4992,'-14'-14'1589,"14"14"-1546,0-1 0,0 1 0,0 0 0,0 0 0,-1 0 1,1-1-1,0 1 0,0 0 0,0 0 0,0 0 0,0-1 0,0 1 0,0 0 0,0 0 0,0-1 0,0 1 0,0 0 0,0 0 0,0 0 0,0-1 1,0 1-1,0 0 0,0 0 0,0-1 0,0 1 0,0 0 0,0 0 0,0 0 0,2-4 1380,29 23 2838,-14-11-3468,-1 1-1,0 1 0,18 15 0,43 40 676,-56-46-1054,26 23 338,-1 2 0,-3 1 0,63 87 0,-96-116-594,0 0 0,-2 0 0,0 1 0,0 0 0,-2 0 0,0 1 0,-1 0 0,-1 0 0,-1 0 0,2 31 0,-1 28-243,-4-29-3115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32.56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1 7296,'0'0'3328,"9"11"-96,-4-7-2048,-2 9 1791,2 7-1727,-5 6 480,0 3-992,-5 7-288,5-4-288,-3-1-256,6 2 32,-3-9-4480,0 1 2497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34.94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577 7 832,'7'-7'5861,"-9"12"-3904,0-3-1561,-1 1-1,1-1 0,0 1 0,-1-1 0,0 0 1,0 0-1,1 0 0,-7 2 0,4-1-110,1-1 0,0 1 0,0 0 0,-5 4 0,-1 4 24,0 0 0,1 2 0,0-1 0,1 1 0,0 0 1,-10 25-1,-25 90 1343,10-25-557,-20 21 207,-15 39-353,-12 107-12,30-96-541,10-29 290,-31 220-1,62-297-603,4 0 0,2 1-1,4-1 1,2 1 0,4-1 0,2-1-1,4 1 1,33 107 0,-15-95-99,70 127 0,-67-142 67,45 94-983,-76-153 551,0 1-18,1 0 1,10 14-1,-13-20 219,0 0-1,-1 0 1,1 0 0,0 0-1,0 0 1,0 0-1,0 0 1,0-1-1,0 1 1,0 0-1,0-1 1,0 1-1,1 0 1,-1-1-1,0 1 1,0-1-1,0 0 1,1 1 0,-1-1-1,0 0 1,1 0-1,-1 0 1,0 0-1,0 0 1,1 0-1,0-1 1,0 1-204,0-1 1,0-1-1,0 1 0,0 0 1,0 0-1,0-1 1,-1 1-1,3-3 1,17-19-6752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36.87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29 41 3328,'1'-9'819,"1"-11"3475,-2 19-4163,0 1 0,0 0-1,0-1 1,0 1 0,0-1-1,0 1 1,-1 0 0,1-1-1,0 1 1,0-1 0,0 1-1,0 0 1,0-1 0,0 1 0,-1 0-1,1-1 1,0 1 0,0-1-1,-1 0 393,0 1-392,1 0 0,0 0-1,-1-1 1,1 1 0,0 0-1,-1 0 1,1 0 0,-1-1-1,1 1 1,0 0 0,-1 0 0,0 0-1,1 0-89,-1 0 0,1 0 0,-1 0-1,1 1 1,0-1 0,-1 0 0,1 0 0,-1 1-1,1-1 1,0 0 0,-1 0 0,1 1 0,0-1-1,-1 0 1,1 1 0,0-1 0,0 1-1,-1-1 1,1 0 0,0 1 0,0-1 0,0 1-1,0-1 1,-1 1 0,1 0 0,-4 15 337,4-12-249,-4 20 330,2 0 0,1 0 0,2 31 0,0-8 254,-6 452 2301,7-463-2552,0-22-1598,2-39-8665,-3 18 8625,3-6 0,6-15-3010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37.51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21 1984,'0'-19'15069,"-5"18"-14368,73 12 1070,125-9-1209,-28-1-63,-52 4-323,-99-4-195,1-1 0,20-1 0,-9-4-3481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39.56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101 148 3552,'-1'0'95,"0"-1"0,0 0 0,1 0 0,-1 0 0,0 1 0,0-1 1,0 0-1,0 1 0,0-1 0,0 1 0,0 0 0,-1-1 0,1 1 0,0 0 0,0-1 0,0 1 1,0 0-1,0 0 0,0 0 0,-1 0 0,1 0 0,0 0 0,-2 1 0,-6-1 1847,3-1 82,6 1-1949,0-1 1,0 1-1,-1 0 0,1 0 1,0 0-1,0 0 0,0 0 0,-1 0 1,1 0-1,0 0 0,0 0 1,-1 0-1,1 0 0,0 0 1,-4 2 1506,4-2-1507,0 0 0,0 1 1,0-1-1,0 0 0,0 0 1,0 0-1,0 1 0,0-1 1,0 0-1,0 0 0,0 0 1,0 1-1,0-1 0,0 0 1,0 1-1,0 0-37,-1 0 1,1 0-1,0 1 0,0-1 1,0 0-1,1 0 0,-1 0 1,0 1-1,0-1 0,1 0 1,-1 0-1,1 0 0,-1 0 1,1 0-1,-1 0 0,1 1 1,0-1-1,-1-1 0,1 1 1,0 0-1,0 0 0,0 0 1,-1 0-1,1 0 1,0-1-1,0 1 0,2 0 1,0 1 2,0 0 0,0 0 1,0-1-1,0 1 1,0-1-1,0 0 1,1 0-1,-1 0 0,4 1 1,9-2 118,0 0 0,1-1 0,-1-1 0,0-1 0,0 0 0,0-1 0,30-11 0,-44 14-124,1 0 0,-1 0 0,1 0 1,-1 0-1,1-1 0,-1 1 0,0-1 0,0 0 1,0 1-1,0-1 0,0 0 0,0 0 0,0 0 1,0 0-1,-1-1 0,1 1 0,-1 0 0,0-1 1,0 1-1,0-1 0,0 0 0,1-3 0,-2 3-11,1 0 0,-1 0 0,0 0 0,0-1-1,-1 1 1,1 0 0,-1 0 0,1 0-1,-1 0 1,0 0 0,0 0 0,-1 0-1,1 1 1,0-1 0,-1 0 0,0 1-1,1-1 1,-1 1 0,-3-3 0,1 0-33,-1 0 1,0 0-1,0 1 0,-1-1 1,1 1-1,-1 1 0,0-1 1,0 1-1,0 0 0,-1 0 1,-9-3-1,11 5-13,1 1 0,-1-1 0,0 1 0,1-1 0,-1 1 0,1 1 0,-1-1 0,1 1 0,-1-1 0,1 1 0,-1 1 0,1-1 0,-1 0 0,1 1 0,0 0 0,0 0 0,0 1 0,-4 2 0,-2 3 113,1-1-1,0 2 0,0-1 1,1 1-1,0 1 1,1-1-1,0 1 1,0 0-1,1 1 0,1 0 1,-1 0-1,2 0 1,-6 20-1,6-18-7,1-1-1,1 1 0,0 0 1,0 1-1,1 22 1,1-31-74,0-1 1,1 0-1,-1 1 1,1-1-1,0 0 1,0 0-1,1 0 0,-1 1 1,1-1-1,0-1 1,0 1-1,0 0 1,0 0-1,1-1 1,-1 1-1,1-1 1,0 0-1,0 0 0,0 0 1,1 0-1,6 4 1,-6-5 13,0-1 0,0 1 0,1-1-1,-1 0 1,0 0 0,1 0 0,-1-1 0,1 1 0,-1-1 0,7-1 0,9-1 7,21-4-1,-13 1-66,177-34 542,-198 37-485,54-13-1351,-3-4-3744,-34 10 2194,-2 1-2896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40.74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12 2976,'-3'6'13088,"14"-4"-12932,0 0 0,1-1 0,-1 0 0,21-1 1,48-9 349,-5 0 388,-64 8-757,106-3 824,-116 4-1227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41.15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263 5 3072,'-5'-4'2710,"4"4"-2551,1-1 1,0 1-1,-1 0 1,1 0-1,-1 0 0,1 0 1,0 0-1,-1 0 1,1 0-1,-1 0 0,1 0 1,-1 0-1,-13 8 2464,-12 21-492,22-24-1646,-113 153 4611,95-126-4704,12-18-448,0 0 1,1 1-1,0 0 0,1 1 1,1-1-1,-6 20 0,12-30-454,1-1 0,-1 1-1,1-1 1,0 1-1,0-1 1,1 9-1,32-16-11680,-31 2 11780,11-6-1061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53.6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5824,'1'0'2973,"4"9"-1381,13 80 2999,-14-46-3295,0 50 1,-12 190 159,3-150-1830,5-132 310,0-1 0,0 0 0,0 1-1,0-1 1,0 0 0,0 1 0,0-1-1,0 0 1,0 0 0,0 1 0,0-1 0,0 0-1,0 1 1,0-1 0,0 0 0,0 0-1,1 1 1,-1-1 0,0 0 0,0 0-1,0 1 1,0-1 0,1 0 0,-1 0-1,0 1 1,0-1 0,1 0 0,-1 0-1,0 0 1,0 0 0,1 0 0,-1 1-1,0-1 1,1 0 0,11-3-2230,12-14-2449,-7-2 2285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41.57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7 3808,'-8'-6'1357,"14"6"268,20 6 342,-10 1-978,1 1-1,-1 0 0,-1 2 1,29 20-1,-42-28-927,15 12 342,0 1 0,-2 1 1,0 0-1,15 21 0,4 4 23,32 32 306,22 25 196,-70-76-381,-1 1 0,22 41 0,-36-59-440,-1 1 0,1 0 0,-1 0 1,0 0-1,-1 0 0,1 1 0,-1-1 0,-1 0 0,1 1 0,-1-1 0,0 7 0,-1-2-124,-1 0 0,-1 0 1,1 0-1,-1-1 0,-7 16 0,9-26 63,-2 10-4005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41.95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2 6304,'7'-1'8894,"-6"3"-8516,0 0 0,0 1 0,0-1 0,0 0 1,-1 1-1,2 4 0,-2 10 115,-1 1-1,0-1 1,-1 0 0,-4 18 0,3-2-879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42.61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78 14 2144,'0'0'88,"0"0"1,0-1-1,-1 1 1,1 0-1,0-1 0,0 1 1,0-1-1,0 1 1,0 0-1,0-1 0,0 1 1,0-1-1,0 1 1,0 0-1,0-1 1,0 1-1,0 0 0,0-1 1,0 1-1,0-1 1,0 1-1,1 0 0,-1-1 1,0 1-1,0 0 1,0-1-1,1 1 1,-1 0-1,0 0 0,0-1 1,1 1-1,-1 0 1,0 0-1,1-1 0,-1 1 1,0 0-1,1 0 1,-1 0-1,0-1 0,1 1 1,-1 0-1,1 0 1,0 0 118,-1 0 1,1 0 0,0 0-1,0 0 1,-1 0-1,1 0 1,0 0 0,0 1-1,-1-1 1,1 0 0,0 0-1,-1 1 1,1-1-1,0 0 1,-1 1 0,1-1-1,-1 1 1,1-1 0,-1 0-1,1 1 1,-1 0 0,1-1-1,-1 1 1,1-1-1,-1 1 1,1 1 0,1 2 257,0 1 1,-1-1 0,1 1-1,-1 0 1,0 0 0,0 0 0,-1 0-1,1-1 1,-1 1 0,-1 5-1,-6 55 707,3-43-715,-51 238 1629,17-99-1452,38-159-637,-2 7-23,0 0 1,1 0-1,0 0 1,1 11-1,0-18 26,0 0 0,0 0-1,0 0 1,0-1 0,1 1 0,-1 0-1,1 0 1,-1 0 0,1-1-1,0 1 1,0 0 0,0-1 0,0 1-1,0 0 1,0-1 0,0 1 0,0-1-1,1 0 1,-1 1 0,0-1 0,1 0-1,-1 0 1,1 0 0,0 0-1,-1 0 1,1 0 0,2 0 0,4 1 15,1 0 0,0-1 1,0 0-1,-1 0 1,1-1-1,11-1 0,55-8-195,-71 8 173,21-3-506,0-1 0,-1-2 0,0 0-1,45-21 1,-69 28 502,3-1-631,-1 0-1,1 0 1,0-1-1,-1 0 0,0 1 1,5-5-1,-6 5 430,-1 1 0,0-1 1,1 0-1,-1 0 0,0 1 0,1-1 0,-1 0 1,0 0-1,0 0 0,0 0 0,0 1 0,0-1 1,0 0-1,0 0 0,0 0 0,0 0 0,0 1 1,0-1-1,0 0 0,0 0 0,-1 0 0,1 1 1,0-1-1,-1 0 0,0-1 0,1 2 148,-1-3-438,0 1 0,-1 0 0,1 0 0,0-1-1,-1 1 1,1 0 0,-1 0 0,0 1 0,1-1-1,-5-3 1,-13-10-1134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42.97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22 0 7296,'-19'6'4874,"19"-6"-4826,0 0 1,-1 0-1,1 0 0,0 0 0,0 0 0,0 0 1,0 0-1,0 0 0,0 0 0,-1 0 0,1 0 1,0 0-1,0 0 0,8 7 1669,-8-7-1773,5 2 397,0-1 1,0 1-1,0-1 0,0 0 1,0-1-1,0 1 0,0-1 0,0 0 1,6 0-1,2-1 49,325-2 874,-289 1-2052,-3 1-5704,-37 1 4151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44.29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1 245 1728,'3'2'9212,"7"-1"-6214,12-1-4189,-15 0 2268,73 5 272,33 9-901,177 9-78,-78-6-303,-136-14 22,110-9 1,73-26 142,-5-16 29,-5 1-112,97-3 212,-5 16 14,-85 17 193,388-23 348,0 17-53,36 31-356,-332-5 277,-341-2-771,296-2 283,-243-6-1533,-72 2-3888,-19 1 1690,-12-4-2922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46.17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504 0 1568,'-12'2'12208,"-17"9"-9323,13-2-2469,0 2 0,1 0 0,0 0-1,1 2 1,-15 15 0,-58 76 507,64-75-672,-13 15-6,-28 35-95,-77 125-1,140-203-254,0 1 0,0 0-1,0-1 1,1 1 0,-1 0 0,0 0 0,1-1-1,0 1 1,-1 0 0,1 3 0,0-4-14,1-1-1,-1 0 1,1 0 0,-1 1 0,0-1-1,1 0 1,-1 0 0,1 0 0,-1 0 0,1 1-1,-1-1 1,0 0 0,1 0 0,-1 0-1,1 0 1,-1 0 0,1 0 0,-1 0 0,1 0-1,-1 0 1,1-1 0,1 1-282,3 0-346,1-1 1,0 0-1,0 0 0,0-1 1,-1 0-1,1 0 0,0 0 1,-1-1-1,0 1 0,9-7 1,17-14-3894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46.61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39 29 3968,'-39'-25'5990,"40"25"-5940,-1 0 1,0 0-1,0 0 1,0 0-1,0 0 1,7-3 568,-1 3-294,1 0 0,-1 0 0,1 1 0,-1 0 0,1 0 0,-1 0 0,0 1 0,1 0 0,6 4 0,3-1 115,-5-1-140,43 13 827,0 3-1,57 29 1,-96-41-1015,0 0 0,-1 2 0,0-1 0,0 2 0,-1 0 0,-1 0 0,0 2 0,0-1 0,-1 1 0,-1 1 0,16 26 0,-9-6 197,-2 1-1,-2 0 0,9 38 1,15 114 756,-33-145-1169,-3 55 0,-1-67-2670,22-50-5577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46.97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6 7456,'9'-5'6080,"1"10"-5152,-2 3 1247,-3 4-1247,0 8 576,-5 0-864,0 3-224,0 2-256,0-5 32,0-5-128,0 1-320,0-4 160,3 4-6047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49.09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32 37 1056,'-32'-4'18362,"43"4"-18170,9-1 114,38-6 0,-8 0-182,69-5 247,212 7-1,-296 6-436,21 2-592,-20 5-5177,-27-3 2640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50.30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80 4 2656,'-8'-3'11648,"1"9"-11225,1 0 0,1 0 0,-1 1 1,1 0-1,0 0 0,1 0 1,0 1-1,0-1 0,0 1 1,1 0-1,0 0 0,1 1 1,-3 15-1,1 6-293,1 1-1,1 44 1,2-67 13,0 55 385,13 100 0,-10-135-396,0 55 1,-4-62-105,-2 9 231,1-17-3926,35-38-8956,-16 13 9167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54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64 6304,'-4'13'3360,"-6"39"-687,6-29-1885,3-15-649,1 1-1,0 0 1,0 0 0,0 0-1,1 0 1,0 0 0,1-1-1,0 1 1,1 0 0,0-1-1,0 0 1,0 0 0,1 0-1,0 0 1,1 0 0,0-1-1,10 12 1,-13-16-65,1-1 1,-1 1-1,1-1 1,0 0-1,0 0 1,0 0-1,0 0 1,0 0-1,0-1 1,1 0-1,-1 1 1,0-1-1,1 0 0,-1-1 1,5 1-1,-3 0 7,0-1 0,1-1 0,-1 1 0,0-1 0,0 1 0,1-2-1,-1 1 1,0-1 0,6-2 0,-1 0-5,-1-1 0,0 0 1,0-1-1,0 0 0,-1 0 0,0-1 1,0 0-1,-1 0 0,12-15 0,-16 17-51,0 1 0,0-1 1,0 0-1,-1 0 0,1 0 0,-1-1 0,0 1 0,-1 0 0,1-1 0,-1 0 0,0 1 0,-1-1 0,1 1 0,-1-1 0,0 0 0,-1 0 0,1 1 0,-1-1 0,0 1 0,0-1 0,-1 1 0,0-1 0,0 1 0,0 0 0,-6-10 0,2 6-68,0-1 0,-1 1 0,-1 1 0,1-1 1,-1 1-1,-1 0 0,1 1 0,-18-11 0,21 15-9,1 0 0,-1 1 0,1 0 1,-1 0-1,0 0 0,0 0 0,0 1 0,0 0 0,0 0 1,0 0-1,-1 1 0,1 0 0,0 0 0,0 0 0,0 0 0,0 1 1,0 0-1,-1 0 0,1 0 0,1 1 0,-1 0 0,-5 2 0,2 0 1,1 0-1,0 1 0,1 0 1,-9 7-1,13-10-114,0 0 0,0 0 0,0 0 0,0 0-1,0 0 1,1 1 0,-1-1 0,1 1 0,0-1 0,-1 1 0,1-1 0,0 1-1,1 0 1,-1 0 0,0-1 0,0 5 0,2-5-146,-1-1 0,0 1-1,1-1 1,-1 1 0,1-1 0,-1 0 0,1 1 0,0-1 0,-1 0-1,1 1 1,0-1 0,0 0 0,0 0 0,0 0 0,0 0 0,2 2-1,13 8-4561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50.67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28 52 4480,'-1'-1'193,"-1"0"0,1 1 0,-1-1 0,1 1 0,-20-1 8308,32 5-5762,-2 0-1745,7 0-513,1-2 0,-1 0 0,1-1 0,21-1-1,-24 0-377,39 1-270,1-3 0,92-14 0,-142 15-602,1 0 0,-1-1 0,1 1 0,-1-1 0,1 1 1,-1-1-1,0-1 0,0 1 0,0-1 0,0 1 0,6-7 0,-3-10-4985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51.58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125 260 4480,'-5'-1'692,"0"0"0,0 1 0,0 0 0,0 0 0,0 0 0,-7 2 0,11-2-535,0 0 0,0 0 0,0 0 1,0 1-1,0-1 0,0 0 1,0 0-1,0 1 0,1-1 1,-1 1-1,0-1 0,0 1 0,0-1 1,0 1-1,1 0 0,-1-1 1,0 1-1,1 0 0,-1 0 1,0-1-1,1 1 0,-1 0 0,1 0 1,-1 0-1,1 0 0,0 0 1,-1-1-1,1 1 0,0 0 1,0 0-1,-1 0 0,1 0 0,0 0 1,0 0-1,0 0 0,0 0 1,0 0-1,1 0 0,-1 2 1,1 0-59,0 0-1,0 1 1,0-1 0,1 0 0,-1 0 0,1 0 0,0 0 0,0-1 0,0 1 0,0 0 0,0-1 0,0 0 0,1 1 0,4 2 0,-3-2-15,1 0 1,-1-1-1,1 0 0,0 0 0,0 0 1,0 0-1,0-1 0,9 2 0,-3-2-1,1 0 0,-1-1-1,1 0 1,-1-1-1,1 0 1,-1-1 0,1-1-1,11-3 1,-13 2-29,0 1 0,-1-2 0,0 0 0,0 0 0,0 0 0,0-1 0,-1-1 0,0 1 0,-1-1-1,1-1 1,-1 1 0,-1-1 0,10-14 0,-12 15-3,0 0-1,0 0 1,0-1-1,-1 0 1,0 0-1,-1 1 1,1-2-1,-2 1 1,1 0-1,-1 0 1,0 0-1,-1-1 1,0 1-1,0 0 1,-1-1-1,0 1 1,-3-12-1,2 15-60,0 1 0,0-1 1,0 1-1,-1-1 0,0 1 0,1 0 0,-1 0 0,-1 0 0,1 0 1,-1 1-1,1-1 0,-1 1 0,0 0 0,0 0 0,0 0 0,-1 1 1,1-1-1,-1 1 0,1 0 0,-10-2 0,0 0-17,1 1 1,-1 0-1,0 1 0,0 1 0,0 0 0,-19 1 0,18 1 87,0 1 0,1 0 0,-24 6 0,32-6-21,1 0 1,-1 0-1,1 0 1,-1 1-1,1 0 0,0 0 1,0 0-1,1 1 1,-1-1-1,1 1 1,-1 1-1,-3 4 0,2-1 16,1 0 0,0 1-1,0 0 1,1 0 0,0 0-1,-3 10 1,-11 59 400,15-62-359,0 1 1,1 1-1,1-1 1,1 0 0,1 0-1,0 0 1,5 24-1,-4-32-85,0 0 0,1 0 1,0-1-1,0 0 0,1 1 0,0-1 0,0-1 0,1 1 0,0-1 0,1 0 0,-1 0 0,1 0 0,1-1 0,-1 1 0,15 9 0,-9-9 29,0-1 0,0 0-1,1 0 1,0-2 0,0 1 0,0-2 0,1 1-1,-1-2 1,1 0 0,23 0 0,1-2-821,0-2 1,60-12-1,-79 10-1669,0-2 0,0 0 0,-1-1 0,26-14 0,-4-2-2158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52.47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45 25 5152,'-45'-24'13279,"56"24"-12361,45 3 85,58 9 0,-3 1-631,-103-13-314,7 2 10,-1-1-1,0-1 0,1-1 1,14-1-1,-21-3 12,3-18-10131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52.89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369 17 4992,'0'0'60,"0"0"0,0-1 1,0 1-1,0-1 0,0 1 0,0-1 1,0 1-1,0 0 0,0-1 1,0 1-1,1-1 0,-1 1 0,0 0 1,0-1-1,0 1 0,1-1 0,-1 1 1,0 0-1,0-1 0,1 1 1,-1 0-1,0-1 0,1 1 0,-1 0 1,0 0-1,1-1 0,-1 1 0,0 0 1,1 0-1,-1 0 0,1-1 0,-1 1 1,0 0-1,1 0 0,0 0 1,1-1 291,0 0 1,1 0 0,-1 1 0,1-1 0,8 0 4379,-20 7-2081,-167 138 1742,148-117-4344,1 1 1,1 1 0,-41 60 0,52-65-215,5-10-442,0 1 0,1 0 1,-13 33-1,22-47 380,-1-1 0,1 1 0,0 0 1,0 0-1,0 0 0,-1 0 0,1 0 1,0 0-1,0 0 0,1 0 0,-1 0 1,0 0-1,0 0 0,0 0 0,1 0 1,-1 0-1,0-1 0,1 1 0,-1 0 0,0 0 1,1 0-1,0 0 0,-1-1 0,2 2 1,10 4-2334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53.26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6 20 5888,'-6'-7'1690,"10"3"-778,2-3-309,-5 6-476,0 1 0,0 0 0,0 0 0,0 0 0,0 0 0,0 0 0,0 0 0,0 0-1,0 0 1,0 0 0,0 0 0,0 0 0,0 0 0,0 1 0,0-1 0,0 1 0,0-1 0,0 0 0,1 2 0,0-1 182,32 11 1117,-5-2-251,31 15 0,-4 2-158,-7-4-222,51 33 1,-85-46-641,-1 1 1,0 0-1,0 1 0,-1 0 1,0 1-1,-1 1 0,14 20 0,-11-8 158,0 1-1,-2 0 1,-2 1 0,11 36-1,-17-48-134,-1 0 0,0 1 0,-1-1 1,1 30-1,-5-43-248,1 0 0,0-1 0,-1 1 0,0 0 0,0 0 0,-1 4 1,1-6-60,1-1 1,0 1-1,0-1 1,0 1 0,-1 0-1,1-1 1,0 1 0,0-1-1,-1 1 1,1-1 0,-1 1-1,1-1 1,0 1 0,-1-1-1,1 0 1,-1 1 0,1-1-1,-1 1 1,1-1-1,-1 0 1,1 0 0,-1 1-1,0-1 1,1 0 0,-1 0-1,1 0 1,-1 1 0,0-1-1,1 0 1,-1 0 0,1 0-1,-1 0 1,0 0-1,0-2-384,1 1-1,0 0 1,-1 0-1,1 0 1,0-1-1,0 1 1,0 0-1,0 0 1,0-1-1,0 1 1,0 0-1,1 0 1,0-3-1,6-16-4920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53.81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35 46 5824,'-4'-4'3735,"4"3"-3678,11-8 3744,18-9-1437,-23 15-2273,1 1 1,-1 0 0,1 0-1,0 1 1,-1 0-1,1 0 1,0 0-1,0 1 1,0 0 0,-1 0-1,1 1 1,0 0-1,0 0 1,7 3-1,-11-4-48,0 1 0,0 1-1,0-1 1,0 0-1,0 1 1,-1-1-1,1 1 1,-1 0 0,1 0-1,-1 0 1,0 0-1,0 0 1,1 0 0,-2 1-1,1-1 1,0 1-1,0 0 1,-1-1-1,1 1 1,-1 0 0,0 0-1,0 0 1,0 0-1,0 0 1,-1 0-1,1 0 1,-1 0 0,0 0-1,0 0 1,0 0-1,0 0 1,-1 6-1,-1 0 58,0-1 0,-1 1 0,0-1-1,0 0 1,-1 0 0,0 0 0,0 0 0,-1-1-1,0 0 1,-1 0 0,-11 12 0,-5 3 464,-49 36 0,52-43-332,-32 30 0,50-44-242,0 0 0,0 0 0,0-1 0,1 1 0,-1 0 0,0 0 0,1 0 0,-1 0-1,1 0 1,-1 0 0,1 0 0,-1 1 0,1-1 0,0 0 0,-1 0 0,1 0 0,0 0 0,0 2 0,0-2 1,1 0 0,-1 0 0,0 0 1,1 0-1,-1 0 0,1 0 0,-1 0 0,1 0 0,-1-1 0,1 1 0,0 0 0,-1 0 0,1-1 0,0 1 0,0 0 1,-1-1-1,2 1 0,3 2 7,1 0 0,-1-1 0,0 0 0,1 0 0,10 2 0,14 0-157,0 0 0,0-3 0,0 0 0,55-6 0,-81 4-347,0 1 0,0-1 1,0 0-1,0 0 0,4-2 0,-6 2-129,0 0 0,0 0 0,0 0 0,-1-1 0,1 1 0,0 0 0,-1-1 0,1 1 0,-1-1 0,0 1 0,2-3 0,3-7-2021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54.48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145 39 4480,'0'-2'93,"0"1"0,0 0 0,0 0-1,1 0 1,-1 0 0,0 0 0,1 0 0,-1 0 0,1 0 0,-1 0 0,1 0 0,-1 0-1,1 0 1,0 0 0,0 0 0,-1 0 0,1 1 0,0-1 0,0 0 0,0 0 0,0 1-1,0-1 1,2 0 0,2-2 717,1 1-1,0 0 0,9-2 1,-9 2 549,-5 1-1221,0 1-1,0 0 1,0-1-1,0 1 1,0 0-1,0 0 1,0 0-1,0 0 1,0 0-1,0 0 1,1 0-1,-1 0 1,0 0-1,0 0 1,0 0-1,0 1 1,0-1-1,0 0 1,0 1-1,0-1 1,-1 1-1,1-1 1,0 1-1,2 1 1,-3-1 0,1 0 1,0 0 0,-1 0-1,1 1 1,-1-1 0,0 0 0,1 1-1,-1-1 1,0 0 0,0 1-1,1-1 1,-1 1 0,0-1-1,0 0 1,-1 1 0,1 0-1,-2 6 247,1 0-1,-1-1 0,-1 1 1,0-1-1,-4 9 0,-11 15 563,-29 37 0,27-41-568,-32 58-1,37-51-289,2 1-1,2 0 1,1 1-1,-10 70 1,18-87-107,0 0 0,0 22 1,2-35 12,1 1 0,-1-1 0,1 1 0,1-1 0,-1 1 1,1-1-1,0 0 0,0 0 0,6 11 0,-6-15 7,0 1 0,0-1-1,0 0 1,0 1 0,1-1-1,-1 0 1,1-1 0,-1 1-1,1 0 1,-1-1 0,1 1-1,0-1 1,0 0 0,0 0-1,0 0 1,0 0 0,5 0-1,4 0 14,0 0 1,1 0-1,13-2 0,224-23-527,-248 23 358,1 1-129,0 0-1,0-1 1,0 1-1,0-1 1,0 0 0,0 0-1,0 0 1,0 0-1,0 0 1,-1-1 0,1 1-1,0-1 1,-1 0-1,5-3 1,-7 5 153,0-1 0,1 1 1,-1 0-1,0-1 0,0 1 0,1 0 1,-1-1-1,0 1 0,0 0 0,0-1 1,1 1-1,-1-1 0,0 1 1,0 0-1,0-1 0,0 1 0,0-1 1,0 1-1,0 0 0,0-1 0,0 1 1,0-1-1,0 1 0,0-1 1,0 1-1,0 0 0,0-1 0,0 1 1,0-1-1,-1 1 0,1 0 0,0-1 1,0 1-1,0 0 0,-1-1 1,1 1-1,0 0 0,-1-1 0,1 1 1,-8-9-2047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54.87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36 50 6144,'-12'-15'840,"-12"-20"9366,34 37-9674,49 2 850,70-4 0,-49-1-834,-61 1-627,20-1-1454,-1 3 1,44 6-1,-79-8 972,0 1 1,0 0 0,0-1-1,0 1 1,-1 0-1,5 3 1,-6-4 364,0 1-1,0 0 1,0-1-1,-1 1 1,1 0 0,0 0-1,-1-1 1,1 1-1,0 0 1,-1 0-1,1 0 1,-1 0 0,1 0-1,-1 0 1,1 0-1,-1 0 1,0 0-1,0 0 1,1 0 0,-1 2-1,-3 20-4496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55.72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110 342 3328,'-8'-1'396,"5"0"-130,0 1 0,-1-1 0,1 1 0,-1 0 0,1 0 0,-1 0 0,1 0 0,0 1 0,-4 0 0,2 0 531,1 0 1,-1-1 0,1 1-1,-1-1 1,1 0 0,-9-1-1,-1 0 990,4 2 883,26 1-1910,-3-1-702,19 1 90,59-4 0,-81 2-145,554-56 535,-319 20-320,201-27 247,929-59 2180,-569 97-1135,-81 4-486,-718 21-1104,182-12 33,-112 1-3522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56.42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350 32 2976,'0'-2'140,"0"1"0,0-1 0,0 0 0,1 0 1,-1 1-1,0-1 0,1 0 0,-1 1 0,1-1 0,-1 0 0,2-1 0,-1 2 67,-1 0 0,1 0 0,0 1 0,0-1 0,0 0 0,-1 1 0,1-1 0,0 1 0,0-1 0,0 1 0,0-1 0,0 1 0,0 0 0,0-1 0,0 1 0,0 0 0,0 0 0,0 0 0,0 0-1,0 0 1,2 0 0,-3 1 96,0 0-1,-1 1 0,1-1 0,0 0 0,0 1 1,-1-1-1,1 0 0,-1 0 0,1 0 1,-1 1-1,0 0 0,-14 15 548,0-1 0,-1 0 1,-1-1-1,-20 14 0,-11 9 83,15-8-270,-50 56 1,69-67-639,0-1 1,1 2 0,0 0 0,-17 42 0,7-4-2885,48-91-9151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54.6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23 6560,'-1'-1'101,"1"0"1,-1 1 0,1-1 0,-1 0-1,1 0 1,0 1 0,-1-1-1,1 0 1,0 0 0,-1 0-1,1 1 1,0-1 0,0 0 0,0 0-1,7-10 4600,-7 11-4651,2 11 970,-1 13-370,-3 6 405,-1 0 0,-12 47 0,3-19-641,9-35-310,-2 45 0,2-58-1982,5-34-8291,-1 22 9629,-2 0-1,1-2 0,-4-5-2195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56.84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27 12 5408,'-7'-4'675,"6"3"-542,0 0 1,0 0-1,0 1 1,-1-1-1,1 0 1,0 1-1,-1-1 1,1 1-1,0-1 1,-1 1-1,1 0 1,-4-1 1493,7 2-859,8 2-56,-1 1 1,-1 0-1,15 8 1,3 2 95,10 6 534,53 38 0,27 31-223,-18-8-195,-3 4 1,84 99-1,-159-161-525,-2 1-1,0 0 1,26 53 0,-42-74-414,0 0 0,-1 0 0,1 0 1,-1 1-1,0-1 0,0 1 0,0-1 1,0 1-1,-1-1 0,1 1 0,-1-1 0,0 5 1,0-8-74,0 0 0,-1 1 0,1-1 0,0 1 0,0-1 0,0 0 0,0 1 0,-1-1 0,1 0 0,0 1 0,0-1 0,-1 0 0,1 0 0,0 1 0,-1-1 0,1 0 0,0 0 0,0 1 0,-1-1 0,1 0 0,-1 0 0,1 0 0,0 0 0,-1 1 0,1-1 1,0 0-1,-1 0 0,1 0 0,-1 0 0,1 0 0,0 0 0,-1 0 0,0 0 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57.48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37 45 4224,'-4'-2'468,"-6"-8"2946,19 2 394,-3 5-3158,0-1 0,0 2-1,1-1 1,-1 1 0,1 0-1,6-1 1,-1 1-254,0 0 0,0 1 0,0 0 0,22 3 0,-30-2-357,-1 1 1,1-1-1,-1 1 0,1 0 1,-1 0-1,0 0 0,1 0 1,-1 1-1,0-1 0,0 1 1,0 0-1,0 0 0,0 0 0,-1 0 1,1 0-1,4 6 0,-5-5 3,0 0 0,0 0-1,0 1 1,-1-1-1,1 1 1,-1 0-1,0-1 1,0 1-1,0 0 1,-1-1 0,1 1-1,-1 0 1,0 0-1,0 0 1,-1 4-1,0 4 71,-1-1 0,0 0-1,-1 1 1,0-1-1,-1 0 1,0-1-1,-1 1 1,0-1 0,-1 0-1,0 0 1,0 0-1,-15 15 1,-3 0 2,-2-1 0,-52 39-1,73-59-7,-1 0-66,0 0 0,1 0-1,0 1 1,-7 7 0,12-12-42,0 0 1,0 1-1,-1-1 0,1 0 1,0 1-1,0-1 0,0 0 1,0 1-1,-1-1 0,1 0 1,0 1-1,0-1 0,0 0 1,0 1-1,0-1 0,0 0 1,0 1-1,0-1 0,0 1 1,0-1-1,0 0 0,0 1 1,0-1-1,0 0 0,0 1 1,0-1-1,0 1 0,1-1 0,-1 0 1,0 1-1,0-1 0,1 1 1,0-1-1,0 1-1,1 0 1,-1-1 0,1 1 0,-1-1 0,1 1-1,-1-1 1,1 0 0,-1 0 0,1 1 0,-1-1-1,1 0 1,2-1 0,37-1-58,44-7 0,-42 3-821,46 0-1,-80 6 127,33 1-2419,-11 1-1963,-2 2 2108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5:58.56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580 45 4640,'-11'-8'2010,"-18"-16"1,28 22-1498,0 1-1,-1 0 0,1 0 1,0 0-1,-1 0 1,1 0-1,-1 0 1,1 0-1,-1 0 1,-2 0-1,5 14 710,2 1-861,1 1 1,0-1 0,1 1 0,1-1 0,12 22 0,45 63 613,-32-55-672,-1 1-1,-3 1 1,24 56 0,68 186-28,-88-202 6,29 126 0,-31-65 160,-6 1 0,6 205 0,-29-252-24,-4 0 0,-32 187 0,24-230-258,-2 0 1,-4 0 0,-1-2-1,-3 0 1,-3-2-1,-36 61 1,-116 123 400,162-219-534,-28 40 82,-64 115-1,75-115-267,-4-1-1,-53 66 1,58-88-726,-2-1 0,-51 40 0,49-48-2102,-42 25-1,41-29-129,29-18 1487,1 0-1,0 1 1,0-1 0,0 1-1,-6 9 1,5-7-625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6:34.04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127 4117 1056,'0'-3'1936,"-6"-4"-1193,5 6-703,1 1 0,-1 0 1,1-1-1,-1 1 1,1-1-1,-1 1 0,1-1 1,-1 1-1,1-1 0,0 1 1,-1-1-1,1 0 1,0 1-1,-1-1 0,1 1 1,0-2-1,1-11 198,1 1 0,0-1-1,1 0 1,0 1 0,8-18-1,3-13-106,-14 42-131,15-53 219,15-106 0,10-132 469,-37 270-679,0 0-1,-2-40 1,2-17 29,1-77 62,-5 106-78,2 33-28,3-22 0,-1 22-52,-1-23 0,1-112-54,2 64 288,1-28-400,3 36 244,-5 46-11,1-35 0,-2 35-86,-2 28 52,0 0 0,-1-1 0,1 0 0,-2 1 1,1-1-1,-2-8 0,1-11 112,1 22-107,0 1 0,0-1 0,0 1 0,-1-1 0,1 1 0,-2-6 0,-3 4 15,5 5 0,0 0-1,-1 0 1,1-1-1,0 1 0,-1 0 1,1 0-1,0-1 1,0 1-1,0 0 1,-1 0-1,1-1 0,0 1 1,0 0-1,0-1 1,-1 1-1,1 0 1,0-1-1,0 1 0,0 0 1,0-1-1,0 1 1,0 0-1,0-1 1,0 1-1,0-1 0,0 1 6,0-1-1,0 1 1,-1 0-1,1-1 1,0 1-1,0-1 1,0 1-1,0 0 0,-1-1 1,1 1-1,0 0 1,0 0-1,-1-1 1,1 1-1,0 0 0,0 0 1,-1-1-1,1 1 1,0 0-1,-1 0 1,0-1-1,21 9-968,-16-7 1008,1 1-1,0-1 0,0 0 1,0-1-1,-1 1 0,1-1 1,0 0-1,0 0 1,7-1-1,4-2 10,24-7 0,-11 2-80,35-6 80,1 3 0,0 3 0,0 2 0,0 3 0,104 9 0,-104 0-35,1-3-1,109-8 0,149-23 148,-199 15-144,-42 3 60,-3 0-168,-40 7 151,28-2-219,36 6 144,128 19 0,-205-18 45,0 0-1,0-1 1,44-5-1,78-20 130,14-1-57,-92 20-112,325-37-228,-33 6 332,-304 31-85,-22 1 38,39-10 0,20-3-191,141-13 251,-218 28-123,207-25 47,-3-18 165,-51 3-211,-85 22 75,152-54 0,1-19-139,-197 79 66,1 2 1,72-10 0,94 2-31,-117 13 53,88-23 78,-28 4-222,25 11 172,99-15 49,-5-9-83,5 15-78,-273 24 72,6-1-28,192-17 3,33-2 140,9 2-154,-176 14 76,27-4-4,-22-2-35,323-39-86,-182 15 63,-43 4-62,-116 23 102,239-26-45,-153 17-68,114-4 186,-42 6-38,146-3-62,80-8 4,-178-14 32,-121 15 38,-10 2 103,54-8-420,-74 9 418,-66 12-152,55-6 0,-33 10-126,141-6 247,-133 8-100,1-4-1,73-15 0,295-27-51,-405 46 30,109-19-4,-1 0-16,-37 10-24,50-2 15,171-19 86,-154 18-402,-96 9 313,58 1 156,53-5-96,-25-15 55,-121 20-235,133-10 290,-95 8-119,95-21 0,-83 12 93,378-89-188,-435 93 122,0-2 0,61-32 1,-94 44-64,4-2 21,-1-1 1,1 0 0,-1 0-1,15-13 1,-11 7-32,0 2 1,1-1 0,0 2-1,0 0 1,1 0 0,17-6-1,4 0-13,52-12-1,-7 11 27,-7 2 9,-42 7-21,1 2 1,0 1 0,55 3-1,-40 1-35,-26-3 15,0 0 1,31-8-1,4 0 107,37 0-116,1 4 0,-1 4 0,98 11 0,-140-7 111,0-3 0,58-8 0,-37 2 41,305-5-275,-210-1 355,-72 2 256,353-5-237,-199 12-202,-79 0 115,-36 8-97,91-4 128,238-8-307,-105-4 377,-82 0-328,-240 12 138,50 0 85,94-12 0,-75 1-259,108 2 1,-202 9 146,35 0 0,69-8 0,-92 5 23,34 1 1,16-1 9,22-1-103,156-13 113,-88 26-138,2-1 51,114-11 108,-208 1 25,-33 0-184,58 5 0,54 4 212,8-14-181,57-1 48,-154 8 3,112 4 106,115 2-169,-175-7 216,132-4-188,-209 5 78,-3 1-10,0-2 1,50-7-1,-37-2-57,-19 4 26,49-5 0,193 10-31,-170 3 46,22 2-24,56 6 14,-17-4 43,-7 0-116,-70 0 230,168 7 39,-62-5-364,-64-2 71,2 9 110,-12-2-9,21-6-131,-110 0-70,-25-6 91,-1 20-101,-18 96 301,-3 153 0,29 123 722,6 144-303,-28-275-344,7-190-146,-29 118 0,-50 201 322,80-362-336,-66 246 146,13-73-144,-1 10 163,39-136-112,-27 117 163,-10 141 117,26-116-112,25-185-379,3-20 177,2 1 0,-1 0 1,2 0-1,0 0 0,1 23 1,2-10-62,-1-19 52,-1 0-1,1 0 1,0-1 0,1 1-1,4 12 1,0 5-455,-6-22 380,0 0 0,1 0 1,0 1-1,0-1 0,0 0 0,2 4 656,9-3-487,-10-3-108,-1 0 1,0-1-1,0 1 1,1-1-1,-1 1 1,0-1-1,0 0 1,1 0-1,2 1 1,93-1-59,-171-4-121,49 1 97,0 2 0,0 1 0,-26 3 0,-24 4-749,-111-3 0,-32 1-96,89 3 517,6-4 695,80-5-266,-47 6 0,61 3-328,3 0 55,-164 16-220,-6 11 294,55-17 104,-78 12-182,61-15-126,69-9 205,51-3 154,-83 10-16,101-9 39,-1 0 0,1 1 0,-34 14 0,10-1-660,-92 23 0,-50-3 366,88-20 107,44-10 241,-105 3 1,80-8 15,-12 3-296,-73 2 320,92-7-49,-212-10 294,112 4-599,-15-2-444,113-6 860,-85-25 1,126 29-35,3 4-67,0 0 0,-1 2 1,1 1-1,-49 4 0,-55-4-19,-93-2 8,51 3-237,135-3 306,-67-15-1,49 7-45,-382-33 310,321 38-412,-545-6 332,479 14-178,2 3-247,-153-5-20,-250-19 657,457 21-480,-44 3-121,59 4 264,-145 12-77,189-17 216,1-2 0,-90-13 0,56 4-122,-55-6-15,-19-1-321,80 6 162,57 4-57,0 2 0,-45 2 0,-252 29 51,264-19-35,47-5 0,-43 2 1,-123-20 64,138 7-60,0 3-1,-108 5 1,109 5-61,-171 12-161,92-8 84,76-4 100,-64 10 136,64-7-62,-124 22-18,125-25 132,-59 1-1,-561-1-184,320 7-218,295-8 329,-114 5 3,49-2 137,54-3-102,-170 8-298,222-12 316,-15 1-91,1-1 0,-1-1 0,-56-9 0,22 0 15,51 6-46,-37-2 1,7 2-184,-179-21 259,1 0 79,166 17-106,-66 2-1,5-1-143,-5 0 170,50 8-154,-104 16 0,161-14 74,-22 7 0,-11 2 195,9-7-98,-72 0 0,48-3-159,-48-3 102,70-1-1,0 2-1,-52 8 1,-103 27 97,169-32-94,0 0-1,-49-2 1,18-1 27,-203 3-275,234-4 327,-74-7-123,40 10-4,-67 12 0,61-6 85,49-6-60,-149 11-90,45-9 276,41-3-342,32-1 226,-67-5 0,-135-2 344,161 8-396,67-2-93,-125-1 542,-155 21 0,74 5-361,43-5 156,-80-7-335,187-11 242,-112-6 49,-71-16 209,-48 13-784,147 3 453,-22-1 42,-178-15-36,106 0 77,32 1-17,-40 1 174,-195-4-208,220 34-64,122-7-133,36-2 213,-164 1 319,16-1-276,33-1 104,-10 1-262,-749 16 1539,772-12-1268,44 0-157,-19 0-49,52-1 302,-115-8-1,15-10 83,-105-9 58,213 10 12,-129-18-24,226 28-423,1 0 0,-1 0 0,0-1 0,1 0 1,-1 0-1,-7-4 0,11 4-47,0 1-1,0-1 0,-1 0 1,1 1-1,0-1 0,0 0 1,1 0-1,-1 0 1,0 0-1,1-1 0,-1 1 1,1 0-1,0-1 0,0 1 1,-2-6-1,-3-21 151,1 0-1,-1-34 1,4 37-180,-13-103-2526,-2 37-6105,4 30 5279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7:53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708 187 2080,'0'0'667,"0"-8"2090,-1 2-2416,0-1 0,-1 1 1,1 0-1,-1 0 0,-1 0 1,1 0-1,-1 0 0,-5-8 1,1 4-131,-1 1 0,1 0 0,-2 0 0,1 1 0,-1 0 0,-1 0 0,1 1 0,-1 1 0,-1-1 0,1 1 0,-1 1 0,0 0 0,0 1 0,0 0 0,-20-4 0,15 7-64,1 0 0,-1 1 0,1 1 1,0 0-1,-1 1 0,1 0 0,-28 10 1,19-4-87,-1 1 1,2 2-1,-45 25 1,51-25 31,1 1 0,0 0 0,1 1 0,0 0 0,1 2 1,1-1-1,0 2 0,1 0 0,1 0 0,0 1 1,1 0-1,1 1 0,1 0 0,0 1 0,1-1 0,-7 37 1,9-21-10,1 1 0,2-1 0,3 52 0,0-65-6,2 0 1,0 0-1,2 0 0,0 0 1,1-1-1,17 37 1,-19-49-27,1 1 1,1-1-1,-1 0 1,1 0-1,1 0 1,0-1-1,0 0 1,0-1-1,1 1 1,0-1-1,0-1 1,0 1-1,1-2 1,-1 1-1,1-1 1,1 0-1,-1-1 0,0 0 1,1-1-1,0 0 1,-1 0-1,1-1 1,0 0-1,11-1 1,0 0 14,0-1 0,0 0 1,0-2-1,-1-1 0,1 0 0,-1-2 1,0 0-1,0-1 0,-1-1 1,0-1-1,0-1 0,30-21 0,58-51-116,16-11-99,-92 72 59,1 2 0,1 1 0,0 1 1,1 2-1,68-20 0,-92 33 41,0 0 1,0 0 0,-1 1-1,1 1 1,0 0 0,17 2-1,-21-1 25,0 0 0,-1 0 1,1 1-1,-1-1 0,1 1 0,-1 1 0,0-1 0,0 1 0,0 0 0,0 0 0,0 0 0,7 8 0,-12-11 167,-18-4 427,10 2-599,0 0-1,-1 0 1,0 1 0,1 0-1,-1 1 1,0 0 0,1 0-1,-1 0 1,0 1 0,1 1-1,-1 0 1,1 0 0,0 0-1,-1 1 1,1 0 0,0 1-1,1 0 1,-11 6-1,5 0-9,0-1-1,1 2 0,-19 19 1,4-3 6,-49 52 149,66-67-56,0 1-1,1 0 1,0 1 0,-12 26 0,20-37-42,0-1 0,0 1 0,0-1 0,0 1 0,0 0 0,1 0 0,-1 0-1,1-1 1,0 1 0,0 0 0,0 0 0,0 0 0,0 0 0,1-1 0,-1 1 0,2 4 0,-1-5 10,0 0 0,1 0 1,-1-1-1,0 1 1,1 0-1,-1 0 0,1-1 1,0 1-1,-1-1 0,1 0 1,0 1-1,0-1 1,0 0-1,0 0 0,0 0 1,0 0-1,0 0 1,1-1-1,-1 1 0,4 0 1,4 0 56,0 0 1,0 0-1,0-1 0,1-1 1,-1 1-1,0-2 1,0 1-1,0-1 0,0-1 1,-1 0-1,1 0 0,17-10 1,-9 4-163,-1-2 0,0 0 0,0-1 0,-1 0 0,21-22-1,-37 34 71,0 0-1,0 0 0,1-1 0,-1 1 0,0 0 1,0 0-1,1 0 0,-1-1 0,0 1 1,0 0-1,1 0 0,-1 0 0,0 0 0,1 0 1,-1 0-1,0 0 0,0 0 0,1 0 0,-1 0 1,0-1-1,1 2 0,-1-1 0,0 0 1,1 0-1,-1 0 0,0 0 0,1 0 0,-1 0 1,0 0-1,0 0 0,1 0 0,-1 0 0,0 1 1,1-1-1,-1 0 0,0 0 0,0 0 0,1 1 1,-1-1-1,0 0 0,0 0 0,0 1 1,1-1-1,-1 0 0,0 0 0,0 1 0,0-1 1,0 0-1,0 1 0,0-1 0,0 0 0,1 0 1,-1 1-1,0-1 0,0 1 0,4 17-144,-4-17 138,1 2 45,1 0 0,-1 1 0,1-1 0,-1 0 0,1 0 0,0-1 0,0 1-1,0 0 1,1-1 0,-1 1 0,0-1 0,1 1 0,0-1 0,0 0-1,4 2 1,1 2 82,-6-4-76,-1-1-1,1 0 0,0 0 0,-1 0 1,1 0-1,0 0 0,0-1 0,-1 1 1,1-1-1,0 1 0,0-1 0,0 1 1,0-1-1,0 0 0,0 0 0,0 0 1,-1 0-1,4-1 0,-2 1 5,0-1 0,-1 0 0,1 0 0,0-1 0,-1 1 0,1-1-1,0 1 1,-1-1 0,0 0 0,4-3 0,3-5 32,-1 0 1,0 0-1,-1 0 0,8-16 0,-13 22-67,58-121 90,-45 89-119,2 1 1,1 0-1,24-34 1,-40 67-3,0-1 1,0 1 0,0-1-1,0 1 1,1 0 0,-1 0-1,1 0 1,2-2 0,-4 4 9,0-1-1,0 1 1,1-1 0,-1 1 0,0 0 0,0-1 0,0 1 0,0 0 0,0 0 0,1 0 0,-1 0 0,0 0 0,0 0 0,0 0 0,0 0-1,0 1 1,1-1 0,-1 0 0,0 1 0,0-1 0,0 1 0,0-1 0,0 1 0,0-1 0,1 2 0,3 3-15,0-1 1,-1 1-1,1-1 1,-1 1-1,-1 1 1,1-1-1,-1 0 1,0 1-1,0 0 1,0 0-1,-1-1 1,2 9-1,2 10 69,6 44 0,-11-63-48,1 8 19,-1-1 0,-1 1 0,1-1 1,-2 1-1,0 0 0,-1-1 0,0 0 0,0 1 0,-1-1 0,-1 0 0,-8 18 0,10-28 16,1 1 0,-1 0 0,0-1-1,0 1 1,0-1 0,0 0-1,0 0 1,0 0 0,-1 0-1,1 0 1,-1 0 0,1-1 0,-1 1-1,0-1 1,0 0 0,0 0-1,1 0 1,-6 1 0,3-1-6,0-1 0,0 1 1,0-1-1,0 0 0,1-1 0,-1 1 1,0-1-1,0 0 0,0 0 0,-6-3 1,10 4-35,1-1 0,-1 1 0,1 0 0,0 0 1,-1 0-1,1-1 0,-1 1 0,1 0 0,-1 0 0,1 0 1,0 0-1,-1 0 0,1 0 0,-1 0 0,1 0 0,-1 0 1,1 0-1,-1 0 0,1 0 0,-1 0 0,1 0 1,0 1-1,-1-1 0,1 0 0,-1 0 0,1 0 0,-1 1 1,1-1-1,0 0 0,-1 1 0,1-1 0,0 0 0,-1 0 1,1 1-1,0-1 0,-1 1 0,2 0 5,-1-1-1,1 1 1,0-1-1,-1 1 1,1-1-1,0 0 1,0 0-1,-1 1 1,1-1 0,0 0-1,0 0 1,-1 0-1,1 1 1,0-1-1,1 0 1,4 1 4,7 4 5,-6-2 1,1 0 0,0 0 0,0-1 0,16 3 0,178 4 350,-190-9-294,-1-1-1,1 0 1,-1-1-1,1 0 1,-1-1-1,0 0 1,1-1-1,-2 0 1,1-1-1,11-6 1,-15 7-39,1-1 1,-1-1-1,0 1 1,0-1 0,0 0-1,-1-1 1,0 0-1,0 0 1,-1 0-1,0 0 1,0-1 0,-1 0-1,5-12 1,-1-1-9,-1 0 1,-1 0-1,-2-1 0,0 0 1,-1 0-1,0-37 1,-3 55-65,0 0 1,0 1-1,0-1 1,-1 0-1,0 0 1,0 0-1,0 0 1,0 1-1,-1-1 1,1 1-1,-1-1 1,-4-6-1,6 10 49,0 0 1,0 0-1,0 0 0,0 0 0,-1 0 1,1 0-1,0-1 0,0 1 0,0 0 1,0 0-1,-1 0 0,1 0 1,0 0-1,0 0 0,0 0 0,0 0 1,-1 0-1,1 0 0,0 0 0,0 0 1,0 0-1,-1 0 0,1 0 0,0 0 1,0 0-1,0 0 0,-1 0 1,1 0-1,0 0 0,0 0 0,0 0 1,0 0-1,-1 1 0,1-1 0,0 0 1,0 0-1,0 0 0,0 0 0,-1 0 1,-3 4-1,0 1 1,-1-1 0,1 0 0,1 1-1,-1 0 1,1 0 0,0 0 0,0 0-1,0 0 1,1 1 0,0-1 0,0 1-1,0 0 1,1-1 0,-2 8 0,1 3 242,0 0 1,1 0 0,1-1 0,3 29-1,-2-37-122,1 1-1,-1 0 0,1 0 0,1-1 1,0 1-1,0-1 0,0 0 0,1 0 1,0 0-1,0-1 0,1 1 0,8 9 1,-9-12-71,0 0-1,1 0 1,-1-1 0,1 1 0,0-1 0,-1 0 0,1 0 0,1-1 0,-1 0 0,0 1 0,0-2 0,1 1 0,-1-1 0,1 0 0,0 0 0,-1 0-1,1-1 1,7 0 0,0-1-129,0-1 0,0 0-1,0-1 1,0-1-1,-1 0 1,14-7 0,-19 8-588,0 0 1,0-1-1,-1 0 0,1 0 1,-1 0-1,0-1 1,-1 0-1,1 0 1,-1-1-1,0 0 0,0 0 1,4-7-1,-7 10-117,-1 1-1,0-1 0,0 0 1,-1 1-1,1-1 0,0 0 1,-1-4-1,1-18-3520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7:56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171 529 1984,'-2'-9'6211,"2"9"-6005,-6-2-207,1-6 2267,5 7-2187,-1 0 0,1 0 0,-1 0 0,1 0 0,-1 0-1,0 0 1,1 0 0,-1 0 0,0 0 0,0 0 0,1 0-1,-1 1 1,0-1 0,0 0 0,0 0 0,0 1 0,0-1-1,0 1 1,0-1 0,0 1 0,0-1 0,-2 1 0,-1-1-20,0 0 1,-1 1 0,1 0 0,0 0-1,0 0 1,0 1 0,-1-1-1,1 1 1,0 0 0,0 0 0,0 1-1,0-1 1,0 1 0,0 0 0,1 0-1,-1 0 1,0 0 0,1 1 0,0-1-1,-1 1 1,1 0 0,0 0-1,1 0 1,-1 0 0,0 1 0,1-1-1,0 1 1,0-1 0,-2 5 0,-1 3 16,0 0 1,1 0 0,0 0-1,1 0 1,0 1 0,1-1 0,-2 22-1,4-26-35,0 0 1,0 0-1,1-1 0,0 1 0,0 0 1,1 0-1,0 0 0,0-1 0,0 1 0,1-1 1,0 0-1,0 0 0,1 0 0,7 9 1,-3-4 75,1-1 1,0 0 0,1 0 0,14 9-1,-21-16-72,0-1-1,1 0 0,0 0 1,-1 0-1,1 0 0,0 0 1,0-1-1,0 0 0,0 0 1,0 0-1,0 0 0,0 0 1,0-1-1,1 0 0,-1 0 0,0 0 1,7-1-1,-8 0-11,-1 0-1,1 0 1,-1 0 0,0 0-1,0 0 1,0-1 0,0 1-1,0-1 1,0 1 0,0-1-1,0 0 1,0 0 0,-1 1-1,1-1 1,-1-1 0,1 1-1,-1 0 1,0 0 0,0 0-1,0-1 1,0 1 0,0 0-1,-1-1 1,1 1 0,0-5-1,0-4 111,1 0 0,-2 0-1,0 0 1,-1-12 0,-7-32-259,1 19 18,6 31 49,0-1-1,0 1 0,-1 0 0,0 0 0,0 0 0,0 0 0,-5-7 0,5 9-8,1 0-1,-1 0 0,-1 1 0,1-1 1,0 0-1,-1 1 0,1 0 0,-1-1 1,0 1-1,0 0 0,-5-2 0,7 3 50,1 1 0,0 0-1,-1 0 1,1 0-1,0 0 1,0 0 0,-1 0-1,1 0 1,0-1-1,-1 1 1,1 0-1,0 0 1,-1 0 0,1 0-1,0 0 1,-1 1-1,1-1 1,0 0 0,-1 0-1,1 0 1,0 0-1,-1 0 1,1 0 0,0 0-1,0 1 1,-1-1-1,1 0 1,0 0-1,0 0 1,-1 1 0,1-1-1,0 0 1,0 0-1,0 1 1,-1-1 0,1 0-1,0 0 1,0 1-1,0-1 1,0 0-1,0 1 1,-1-1 0,1 0-1,0 1 1,0-1-1,0 0 1,0 1 0,0-1-1,0 1 1,1 20-363,0-14 249,-1-5 156,0 0-1,0 0 0,1 0 1,-1 0-1,0 0 0,1 0 1,0-1-1,-1 1 0,1 0 1,0 0-1,0 0 0,0-1 1,0 1-1,0-1 0,3 4 827,-3-5-926,-1 0 63,0 0 0,0 0 1,1 0-1,-1 0 1,0 0-1,1 0 1,-1 0-1,0 0 1,1 0-1,-1 0 0,0 0 1,1 0-1,-1 0 1,0-1-1,1 1 1,-1 0-1,0 0 1,0 0-1,1 0 0,-1-1 1,0 1-1,0 0 1,0 0-1,1-1 1,-1 1-1,0 0 1,0 0-1,1-1 0,-1 1 8,0 0-1,0-1 1,0 1-1,0 0 0,0 0 1,0 0-1,0 0 1,0-1-1,0 1 0,0 0 1,0 0-1,0 0 0,0 0 1,0 0-1,1-1 1,-1 1-1,0 0 0,0 0 1,0 0-1,0 0 0,0 0 1,1 0-1,-1 0 1,0 0-1,0 0 0,0-1 1,0 1-1,1 0 0,-1 0 1,0 0-1,0 0 1,0 0-1,0 0 0,1 0 1,-1 0-1,0 0 0,0 0 0,1 0-1,-1 0 1,0 0-1,0 0 1,0 0-1,1 0 1,-1 0-1,0 0 1,0 0-1,0 0 1,1 0-1,-1 0 1,0 0-1,0 0 0,0 0 1,0 0-1,1-1 1,-1 1-1,0 0 1,0 0-1,0 0 1,0 0-1,0 0 1,1-1-1,-1 1 1,0 0-1,0 0 1,0 0-1,0 0 0,0-1 1,0 1-1,0 0 1,0 0-1,0 0 1,0-1-1,0 1 1,0 0-1,0-1 2,1 0 0,-1 0-1,0 0 1,0 0 0,0 0-1,0 0 1,1 0 0,-1 1 0,0-1-1,1 0 1,-1 0 0,1 0-1,-1 1 1,1-1 0,-1 0 0,1 0-1,0 1 1,-1-1 0,1 1-1,0-1 1,0 0 0,2-1 85,2-2-239,3-1 209,0-1 0,12-11-1,-6-15 76,-8 22-60,0 0 1,-1-1-1,0 0 0,4-14 1,9-18 251,10-6-208,51-67-1,11-20-218,-18 20-449,-72 116 545,0 0-1,0 0 0,0 0 0,0 0 0,0 0 0,1 0 0,-1 0 0,0 0 0,0 0 0,0 0 1,0-1-1,0 1 0,0 0 0,0 0 0,0 0 0,0 0 0,0 0 0,1 0 0,-1 0 0,0 0 1,0 0-1,0 0 0,0 0 0,0 0 0,0 0 0,0 0 0,0 0 0,0 0 0,1 0 0,-1 0 1,0 0-1,0 0 0,0 0 0,0 0 0,0 0 0,0 0 0,0 0 0,0 0 0,1 0 0,-1 0 1,0 0-1,0 1 0,0-1 0,0 0 0,0 0 0,0 0 0,0 0 0,0 0 0,0 0 0,0 0 1,0 0-1,0 0 0,0 0 0,0 0 0,0 1 0,0-1 0,1 0 0,-1 0 0,0 0 0,0 0 1,0 0-1,3 12-193,-1 15 11,-6 42 197,-16 90 0,13-116 16,-60 309 463,-18-3 133,8-33-189,76-313-421,-3 16 121,-2 0-1,0 0 0,-1-1 0,-12 24 0,18-41-101,1 0 1,-1 0-1,1 1 1,-1-1-1,0 0 1,0 0-1,1 0 0,-1 0 1,0 0-1,0 0 1,0 0-1,0 0 1,0-1-1,0 1 0,-1 0 1,1 0-1,0-1 1,-3 2-1,4-3-12,-1 1-1,0 0 1,1 0-1,-1 0 1,0-1-1,1 1 1,-1 0-1,1-1 1,-1 1-1,0 0 1,1-1-1,-1 1 1,1-1 0,-1 1-1,1-1 1,-1 1-1,1-1 1,-1 1-1,1-1 1,0 1-1,-1-1 1,1 0-1,0 1 1,-1-2-1,-1-5 69,0 1 0,0-1 0,0 0-1,1 0 1,-1-8 0,2-6 50,1 1 0,0 0 0,2-1 0,0 1 0,1 0 0,1 0 0,15-36 0,-15 44-99,0 0 0,1 1 0,0 0 0,1 0 1,0 1-1,1-1 0,0 2 0,10-10 1,-5 7-9,1 0 1,1 1 0,0 1-1,32-17 1,-11 10-140,1 3-1,1 1 0,0 1 1,55-8-1,-72 16-1074,-5 0-1074,1 2 0,28-2 0,-21 6-450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8:00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1065 2720,'-1'2'1318,"3"5"340,7 10 1542,-8-16-2989,1 1 1,-1 0-1,0-1 1,1 0 0,-1 1-1,1-1 1,0 0-1,-1 1 1,1-1-1,2 1 1,-2-2-119,0 0 0,0 1 0,-1-1 1,1 0-1,0 0 0,0-1 0,0 1 0,-1 0 1,1 0-1,0-1 0,-1 1 0,1-1 0,2-1 1,3-1 89,0 0 1,0-1 0,-1 0 0,1 0 0,-1-1 0,0 1 0,0-1 0,8-9-1,3-6 221,16-24-1,-29 38-315,125-206 1401,-84 131-738,-43 78-719,10-19 280,20-25 0,-32 46-320,1 0 0,-1 1 0,1-1 0,-1 1 0,1-1 0,-1 0 0,1 1 0,-1-1 0,1 1 0,-1-1 0,1 1 0,0 0 0,-1-1 0,1 1 0,0-1 0,-1 1 0,1 0 0,0 0 0,0-1 0,-1 1 0,1 0 0,0 0 0,0 0 0,-1 0 0,1 0 0,0 0 0,0 0 0,-1 0 0,2 0 0,0 1-5,-1 0 1,1 1-1,-1-1 1,1 0-1,-1 0 1,0 0 0,0 1-1,0-1 1,1 1-1,-1-1 1,1 4-1,4 6-18,-1 0 0,0 1-1,-1 0 1,0 0-1,-1 0 1,0 0-1,1 15 1,2 91 219,-5-83-146,1-13 28,-2 0 1,-1-1-1,0 1 0,-1 0 0,-11 40 0,12-59-40,0 0-1,0 1 0,-1-2 0,1 1 0,-1 0 0,0 0 0,0 0 0,0-1 0,0 1 0,0-1 0,0 0 1,-1 1-1,-4 2 0,5-4 3,0 0 0,0 0 0,1 0 0,-1-1 0,0 1 1,0-1-1,0 1 0,0-1 0,0 0 0,0 1 0,0-1 0,1 0 0,-1 0 1,0-1-1,0 1 0,0 0 0,0-1 0,0 1 0,0-1 0,0 1 0,1-1 1,-1 0-1,0 0 0,1 0 0,-4-2 0,-1-2 4,0 0 1,1-1-1,0 0 0,0 0 1,0 0-1,0 0 0,-5-13 1,-25-51-159,33 65 118,-11-26-430,-11-37-1,23 61 31,8 12 257,-3-3 181,8 8-56,1-1 1,1-1-1,0 0 0,0-1 1,0 0-1,1-1 0,-1-1 1,20 4-1,-25-7 55,0 0 0,0-1 1,0-1-1,1 1 0,-1-1 0,0-1 0,0 0 0,1 0 1,-1-1-1,0 0 0,0 0 0,-1-1 0,1-1 0,0 1 1,11-8-1,-1-3 30,-1 0-1,-1-1 1,23-27 0,-31 32-42,44-45 68,51-53 78,-86 90-147,12-10 5,48-60-1,-54 55-11,-2-2 1,-1 0-1,-2-2 0,-1 0 1,-2-1-1,-2 0 0,15-66 1,-20 56-151,-9 44 84,1-1 0,-1 1 0,0 0 0,-1 0 0,1 0 0,-1 0 0,0 0 0,-2-8 0,3 12 50,0 0 0,0 0-1,0 0 1,0 0-1,0 0 1,0-1-1,0 1 1,0 0 0,0 0-1,0 0 1,-1 0-1,1 0 1,0-1 0,0 1-1,0 0 1,0 0-1,0 0 1,0 0-1,0 0 1,-1 0 0,1 0-1,0 0 1,0 0-1,0-1 1,0 1-1,0 0 1,-1 0 0,1 0-1,0 0 1,0 0-1,0 0 1,0 0 0,-1 0-1,1 0 1,0 0-1,0 0 1,0 0-1,0 0 1,-1 0 0,1 0-1,0 1 1,-7 5-26,-4 14 32,11-18-15,-23 50-70,-25 90 0,11-31 278,-67 264 875,75-256-371,25-97-370,4-16 237,4-13-344,10-24-127,1 1 1,29-45-1,-36 63-138,1 0 0,1 0 0,0 0-1,0 1 1,1 1 0,1 0 0,0 1-1,16-11 1,-26 19 24,0 0 1,0-1-1,0 1 0,0 0 0,0 1 1,0-1-1,0 0 0,0 0 0,0 1 1,0-1-1,0 1 0,1 0 1,-1 0-1,0 0 0,0 0 0,1 0 1,-1 0-1,0 1 0,0-1 1,0 1-1,1-1 0,-1 1 0,0 0 1,0 0-1,0 0 0,0 0 0,0 0 1,-1 0-1,1 0 0,0 1 1,0-1-1,-1 1 0,3 2 0,0 2 1,0 1-1,-1-1 1,1 1 0,-1 0-1,-1 0 1,1 0-1,-1 1 1,-1-1-1,1 0 1,0 10 0,5 20-26,-4-23 37,12 37 152,-13-47-112,-1-1-1,1 1 0,0-1 0,0 1 1,0-1-1,0 0 0,0 1 1,1-1-1,0-1 0,4 5 0,-5-6-18,-1 0-1,1 0 1,-1 0 0,1 0-1,0-1 1,-1 1-1,1-1 1,0 1-1,-1-1 1,1 0 0,0 0-1,0 0 1,-1 0-1,1 0 1,0 0-1,0 0 1,-1 0-1,1-1 1,0 1 0,-1-1-1,1 1 1,0-1-1,-1 0 1,1 0-1,2-1 1,3-3 28,1 0 0,-1 0 1,11-12-1,-15 14-29,19-19 62,22-30-1,-7 7-34,-11 11 23,-21 26-132,1 0 1,0 0-1,1 0 1,0 1-1,11-10 0,-21 20 19,1 1-1,0-1 0,0 1 0,1-1 0,-4 8 0,-2 5 19,0 2-13,1 1 0,1-1 1,1 1-1,-4 33 0,6-43 67,2 1 0,-1-1 0,1 1 1,2 15-1,-1-22-1,-1-1 0,1 1 0,0 0 1,0 0-1,0 0 0,0-1 1,0 1-1,0 0 0,1-1 0,-1 1 1,1-1-1,0 0 0,0 1 0,0-1 1,0 0-1,0 0 0,0 0 0,5 2 1,-5-3-2,0 0 0,0 0 0,0-1 0,1 1 0,-1-1 0,0 1 0,0-1 0,1 0 0,-1 0 0,0 0 0,1 0-1,-1-1 1,0 1 0,0-1 0,0 1 0,1-1 0,-1 0 0,0 1 0,0-1 0,0 0 0,0-1 0,0 1 0,2-2 0,3-2 54,-1 0 1,0 0-1,0 0 0,-1-1 0,10-11 0,48-79 75,-57 87-144,0-1 0,-1 1-1,0-1 1,-1 0 0,0 0 0,-1-1 0,0 1 0,2-15 0,-4 23-22,-1 0-1,1-1 1,-1 1-1,0 0 1,0-1-1,0 1 1,0 0-1,-1-1 1,1 1-1,-1 0 1,1-1-1,-1 1 1,0 0-1,0 0 1,0 0-1,0 0 1,0-1-1,0 1 1,-1 1-1,1-1 1,-1 0-1,1 0 1,-1 0-1,0 1 1,1-1-1,-1 1 1,0 0-1,0-1 1,0 1-1,0 0 1,-1 0 0,-3-1-1,-1 0-78,0 1 0,0 0-1,0 0 1,0 1 0,-9 0 0,7 0 58,8 0 21,14 0 213,114-9-99,-5-1-233,-106 10 117,1 1 0,-1 0 1,1 1-1,-1 1 0,20 6 0,-33-9 9,-1 1 0,1 0-1,0 0 1,-1 0 0,1 1 0,-1-1-1,1 1 1,-1-1 0,0 1-1,0 0 1,0 0 0,0 0-1,0 0 1,2 3 0,-2-1 1,0 0-1,0 0 1,0 0 0,-1 0 0,0 0 0,1 0-1,-2 1 1,2 4 0,11 67 200,-12-71-164,-1 4 15,1 0 1,1 1-1,0-1 0,0 0 0,1 0 0,0-1 0,5 12 0,-7-20-28,-1 1 0,0-1 0,0 0 0,1 1 0,-1-1 0,0 0 0,0 1 0,1-1 0,-1 0 0,1 0 0,-1 1 0,0-1-1,1 0 1,-1 0 0,0 1 0,1-1 0,-1 0 0,1 0 0,-1 0 0,1 0 0,-1 0 0,0 0 0,1 0 0,-1 0 0,1 0 0,13-6 194,14-20-101,-17 14-94,15-13-14,-25 21 0,-1 0-16,40-41 112,-24 27-80,1 1 0,1 1 0,0 1 0,1 0-1,24-14 1,38-30 113,-66 47-135,0-1 0,-2-1 0,0 0 0,0-1 0,-1 0 0,-1-1 0,14-25 0,-11 11 8,-1-1 0,-2 0 0,9-37 0,12-100-95,-30 153 53,1-6-156,2-30 0,-5 50 172,0 0 0,0 1 1,0-1-1,0 0 0,0 1 0,0-1 0,0 0 1,0 1-1,0-1 0,-1 0 0,1 1 0,0-1 1,0 0-1,0 1 0,-1-1 0,1 1 0,0-1 0,-1 1 1,1-1-1,-1 0 0,1 1 0,0 0 0,-1-1 1,1 1-1,-2-1 0,2 1 11,-1 0-1,0 0 1,1 0-1,-1 0 0,0 0 1,1 1-1,-1-1 1,1 0-1,-1 1 1,1-1-1,-1 0 1,1 1-1,-1-1 1,1 0-1,-1 1 1,1-1-1,-1 1 1,1-1-1,0 1 1,-1-1-1,1 1 1,0 0-1,-1-1 1,1 1-1,0-1 1,0 1-1,-1 0 1,-7 20-79,2 0 0,0 0 0,-5 32 0,6-29 65,-25 208 103,29-226-72,-1 18 13,1-1 1,1 1-1,1 0 0,1 0 1,2 0-1,0-1 0,1 0 1,1 1-1,1-2 0,2 1 1,15 31-1,-21-50-20,-1 0-1,1 0 1,-1 0 0,1 0-1,1-1 1,4 5 0,-8-7-128,1 0 0,-1-1 0,1 1 0,0-1 0,-1 0 1,1 1-1,-1-1 0,1 1 0,0-1 0,0 0 0,-1 0 0,1 1 1,0-1-1,0 0 0,-1 0 0,1 0 0,0 0 0,0 0 1,-1 0-1,1 0 0,0 0 0,0 0 0,-1 0 0,1 0 1,0-1-1,0 1 0,-1 0 0,1 0 0,0-1 0,-1 1 1,1 0-1,0-1 0,-1 1 0,1-1 0,0 1 0,-1-1 0,1 1 1,-1-1-1,1 0 0,-1 1 0,1-1 0,-1 1 0,0-1 1,1 0-1,-1 0 0,0 1 0,1-2 0,12-33-5959,-5 14 3594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8:00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 8800,'-13'-5'4000,"26"10"-3488,0-5 1408,6 0-1152,17-5 415,9 5-703,5-3-224,-2 3-160,2 0 64,-5 3-96,-9 2-96,-1-2 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8:03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3 922 2976,'-1'1'66,"1"-1"0,0 1 0,-1 0 0,1-1 1,0 1-1,0 0 0,0 0 0,-1-1 0,1 1 0,0 0 0,0-1 0,0 1 1,0 0-1,0 0 0,0-1 0,0 1 0,0 0 0,1 0 0,-1-1 0,0 1 1,0 0-1,1-1 0,-1 1 0,0 0 0,1-1 0,-1 1 0,0-1 0,1 1 1,0 0-1,1 3 272,0-1 0,1 0 0,-1 1 0,6 4 0,-6-6-95,0-1-1,0 1 0,0 0 0,0-1 1,1 0-1,-1 1 0,1-1 0,-1 0 0,1 0 1,-1-1-1,1 1 0,-1 0 0,1-1 0,0 0 1,-1 1-1,5-1 0,-4-1-43,1 1 0,0-1 0,-1 0 0,1 0 0,-1-1 0,0 1 0,1 0 0,-1-1 0,0 0 0,6-4 0,1-3 60,0 0-1,-1-1 0,0 0 0,0 0 0,11-19 0,165-259 718,-159 245-915,-1-1-1,18-48 1,-33 69-16,8-18 92,21-78 1,-32 92-88,0 0-15,0 0 1,-2-1-1,2-43 1,-7 70-58,0-1 1,1 1 0,-1 0 0,0 0-1,0-1 1,-1 1 0,1 0 0,0 0-1,0 0 1,-1-1 0,1 1 0,0 0-1,-1 0 1,1 0 0,-1 0 0,0-1-1,1 1 1,-1 0 0,-1-1 0,2 2 9,-1 0 1,0 0 0,1 0 0,-1 0-1,1 0 1,-1 0 0,0 0-1,1 0 1,-1 0 0,0 0-1,1 0 1,-1 0 0,1 0 0,-1 1-1,0-1 1,1 0 0,-1 0-1,1 1 1,-1-1 0,1 0 0,-1 1-1,1-1 1,-1 1 0,1-1-1,-1 1 1,-5 4-37,1 1 0,1-1-1,-1 1 1,-6 11 0,-1 6 38,0 1 1,-9 31-1,10-25 44,-48 156 420,50-150-261,3-1 0,1 2 0,-1 50 1,6-60 53,6 42 1,-5-60-132,1 1 0,0-1 0,1 0 0,0 0 0,0 0 0,1-1 0,8 16 0,-10-22-64,-1 0 0,1 0 0,0 0 0,0 0 0,0 0 0,0-1 0,0 1 0,0-1-1,1 1 1,-1-1 0,0 0 0,1 1 0,-1-1 0,1-1 0,-1 1 0,1 0 0,0-1-1,-1 1 1,1-1 0,-1 0 0,1 1 0,0-1 0,0-1 0,2 1 0,1-1-6,1 0 0,-2-1 0,1 0 1,0 0-1,0 0 0,0 0 1,-1-1-1,0 0 0,8-5 0,98-79 178,-86 68-133,36-37 0,-11 9-358,-69 111-282,17-52 585,0 1-1,0-1 1,1 1 0,1-1 0,0 1 0,4 24-1,-3-30 4,1 8 44,8 28 0,-10-40-30,1 0 0,0 0 0,0 0-1,0-1 1,1 1 0,-1 0 0,1-1 0,-1 1 0,1-1 0,0 1 0,0-1 0,0 0 0,0 0 0,0 0 0,1 0-1,4 3 1,-6-5-28,0 1-1,0-1 0,0 0 0,0 0 0,0 0 0,0 1 1,0-1-1,0 0 0,0 0 0,0 0 0,0-1 1,0 1-1,0 0 0,0 0 0,0-1 0,0 1 0,0 0 1,0-1-1,0 1 0,0-1 0,0 1 0,0-1 0,0 1 1,0-1-1,0 0 0,-1 0 0,2-1 0,2-3 28,0 0-1,0 0 1,5-10 0,-4 7-45,54-104 251,-21 39-249,-33 61-91,2-4-362,-4 16 164,1 9 14,-2 33-102,0 8 436,0 7 204,-1-52-227,0-1 0,0 1 1,0 0-1,0 0 0,1-1 0,-1 1 0,1-1 0,4 7 0,-6-11-30,0 1-1,1-1 1,-1 1-1,0-1 1,1 1-1,-1-1 1,0 1-1,1-1 1,-1 0-1,1 1 1,-1-1-1,1 0 1,-1 0-1,0 1 1,1-1 0,-1 0-1,1 0 1,-1 1-1,1-1 1,0 0-1,-1 0 1,1 0-1,-1 0 1,1 0-1,-1 0 1,2 0-1,-1 0 11,0-1 0,0 1 0,0-1 0,0 1 0,0-1 0,0 1-1,0-1 1,0 0 0,0 0 0,0 1 0,0-1 0,0-1 0,4-4 57,0-1-1,-1 1 1,4-8 0,-5 8-90,13-21 78,2-4-195,1 0 1,44-53-1,-63 83 104,1 1 1,0-1-1,-1 0 1,1 0-1,0 1 1,0-1-1,-1 0 1,1 1-1,0-1 1,0 1-1,0-1 0,0 1 1,0-1-1,0 1 1,0 0-1,0 0 1,0-1-1,0 1 1,0 0-1,0 0 0,0 0 1,0 0-1,0 0 1,0 0-1,0 0 1,0 0-1,0 1 1,0-1-1,2 1 1,0 1-12,0 0 0,0 0 0,0 0 1,0 1-1,-1-1 0,5 6 1,4 3 149,-3-4-80,0 0 0,1-1 0,0 0 0,1-1 0,0 1 0,-1-2 0,1 1 0,1-2 0,-1 1 0,1-1 0,-1-1 0,1 0 0,0 0 0,0-1 0,0-1 0,0 0 1,-1 0-1,1-1 0,0 0 0,0-1 0,0 0 0,10-4 0,-17 4-18,0 0 1,1 1-1,-1-2 1,0 1 0,-1 0-1,1-1 1,0 0-1,-1 0 1,1 0 0,-1 0-1,0 0 1,3-5-1,-4 6-31,0-1 0,-1 1-1,1-1 1,-1 0 0,1 0-1,-1 0 1,0 0 0,0 0-1,-1 0 1,1 0-1,0 0 1,-1 0 0,0 0-1,0-1 1,0 1 0,-1-6-1,1 8-4,0 0-1,-1 0 0,1 0 0,-1 1 0,1-1 0,0 0 1,-1 0-1,0 0 0,1 0 0,-1 1 0,0-1 0,1 0 1,-1 1-1,0-1 0,1 0 0,-1 1 0,0-1 0,0 1 1,0-1-1,0 1 0,0 0 0,0-1 0,0 1 1,1 0-1,-1 0 0,0-1 0,0 1 0,0 0 0,0 0 1,0 0-1,0 0 0,0 0 0,0 0 0,0 1 0,-2-1 1,-4 2-68,0-1 1,0 1-1,-11 4 1,16-5 78,-7 2-16,1 1-1,0 1 0,0-1 0,0 1 0,0 1 1,0-1-1,1 1 0,0 0 0,1 1 1,-1 0-1,1 0 0,-7 10 0,11-14 42,1 0-1,-1 1 0,0-1 1,1 0-1,-1 1 0,1-1 1,0 1-1,0-1 0,1 1 1,-1 0-1,1-1 1,-1 1-1,1 0 0,0-1 1,1 1-1,-1 0 0,1-1 1,-1 1-1,1-1 0,0 1 1,0-1-1,1 1 1,-1-1-1,1 0 0,0 1 1,-1-1-1,1 0 0,1 0 1,-1 0-1,0-1 1,1 1-1,0 0 0,-1-1 1,4 3-1,-1-2 19,0 1 0,0-1 1,0 0-1,0-1 0,0 1 0,1-1 1,-1 0-1,1 0 0,0-1 0,0 1 0,-1-1 1,1-1-1,0 1 0,0-1 0,0 0 1,0 0-1,7-2 0,5-2 1,-1-1 0,0-1 0,0 0 0,-1-1 0,17-10 0,-13 6-38,-15 9 7,102-51-74,127-43 1,-230 95 29,-3 1 21,0 0 1,0 0-1,0-1 0,0 1 0,-1 0 0,1 0 0,0-1 0,0 1 0,0 0 0,-1-1 0,1 1 0,0-1 1,-1 1-1,1-1 0,0 1 0,-1-1 0,2 0 0,-5 1-92,-9 3 71,0 1 0,0 1 0,1 0 0,-1 1 0,1 0 0,1 1 0,-12 8 0,11-6 7,0 0-1,0 0 0,1 1 0,0 1 0,0 0 0,-11 17 0,18-23 51,0 0 0,0 0 0,0 0 0,0 0 0,1 1-1,0 0 1,0-1 0,1 1 0,-1 0 0,1 0-1,0 0 1,1 0 0,0-1 0,0 1 0,0 0 0,0 0-1,1 0 1,2 10 0,-2-15-8,-1 0 0,1 0 0,-1 0 0,0 1 0,1-1 0,0 0 0,-1 0 0,1 0 0,0 0 0,-1-1 1,1 1-1,0 0 0,0 0 0,0 0 0,0 0 0,0-1 0,0 1 0,0 0 0,0-1 0,0 1 0,0-1 0,0 0 0,0 1 0,0-1 0,1 0 0,-1 1 0,0-1 0,0 0 0,0 0 0,1 0 1,-1 0-1,0 0 0,0 0 0,0-1 0,1 1 0,1-1 0,3-1 53,1 0 0,-1-1 0,0 0 1,0 0-1,8-6 0,2-2 42,25-23-1,-21 16-71,11-7-4,-13 10-24,-1 0 1,0 0-1,-1-2 1,18-23-1,-16 12 24,-1-2 0,-1 1 0,-2-2 0,-1 0 0,12-46 0,-5 8-241,-3-1-1,16-141 0,-33 207 136,0-1 1,0 1 0,0 0-1,-1-1 1,1 1-1,-1 0 1,0 0-1,0 0 1,-3-5-1,4 8 60,0 0 0,-1 1 0,1-1 1,0 1-1,-1-1 0,1 1 0,0-1 0,-1 1 0,1-1 0,-1 1 0,1-1 0,-1 1 0,0-1 0,1 1 0,-1 0 1,1 0-1,-1-1 0,1 1 0,-1 0 0,0 0 0,1-1 0,-1 1 0,0 0 0,1 0 0,-2 0 0,0 1-1,1-1 0,-1 1-1,0-1 1,1 1-1,-1 0 1,1 0-1,-1 0 1,1 0 0,-1 0-1,1 0 1,0 0-1,-1 0 1,1 0-1,-2 3 1,-8 10-35,1 0 1,0 1-1,1 0 1,1 0-1,-8 21 0,-30 92-59,38-103 95,-9 27 117,-12 68 0,25-93-219,1 0 0,0 0 0,2 0 0,4 43 0,-1-50-1074,6 29-4137,-4-40 3493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8:03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52 6656,'-67'-37'3008,"44"37"-2624,18 0 1440,10-3-1376,8 3-288,11-5-1024,7 2 448,17-1-3360,2 4 2112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6:55.0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31 7648,'3'-31'3424,"7"55"-1942,-7-5-764,-2 0 0,0 0 0,-1 1 0,-1-1 0,0 0 0,-5 20 0,4-30-523,-17 210 1011,17-126-5649,2-72-783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8:07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196 410 2816,'0'-1'151,"-1"0"1,1 0-1,-1 0 0,1-1 0,0 1 1,0 0-1,-1 0 0,1 0 1,0-1-1,0 1 0,0 0 1,0 0-1,0-1 0,1 1 0,1-4 1964,-2 16-777,-6 16-314,-1 0 0,-14 33 0,-3 12-378,-10 75 81,13-53-302,-37 136 1527,54-216-1749,2-3 146,-1-1 0,0 1 0,-6 12 0,5-18 390,5-13-182,-1 0-375,3-96 346,24-61-726,-19 125 182,18-48-1,-19 71 29,0 0-1,1 1 1,0 0 0,1 0 0,15-19 0,-11 18-29,1 2 1,0-1 0,1 2 0,1 0-1,0 1 1,20-13 0,-30 22-2,1 0 1,0 0-1,0 1 1,0 0-1,0 1 1,0-1-1,0 1 1,1 1-1,-1-1 1,1 1-1,0 1 1,-1-1-1,1 1 1,-1 0-1,1 1 1,0 0-1,-1 0 1,1 1-1,12 4 1,-16-4 18,0 0 1,0 0-1,0 0 1,-1 1 0,1-1-1,-1 1 1,1 0-1,-1 0 1,0 0-1,0 0 1,0 1 0,-1-1-1,1 1 1,-1-1-1,0 1 1,0 0-1,0 0 1,0 0-1,-1 0 1,0 1 0,0-1-1,0 0 1,0 0-1,-1 1 1,1-1-1,-1 0 1,-1 7 0,1-4 54,-1 0 1,0 0 0,0 0-1,-1 0 1,0-1 0,0 1 0,0 0-1,-1-1 1,0 0 0,0 0-1,-1 0 1,0 0 0,0 0 0,0-1-1,-1 1 1,-8 6 0,8-8-8,0 0 0,-1 0 0,1-1 0,-1 0 0,0 0 0,0-1 1,0 1-1,-1-1 0,1-1 0,-7 2 0,9-2-26,-1-1 0,1 0 0,0 0 1,0 0-1,-1 0 0,1 0 0,0-1 0,0 0 0,0 0 0,0 0 0,0 0 0,0-1 1,0 1-1,0-1 0,0 0 0,-5-4 0,4 2-20,-25-22 71,29 24-85,-1 1 1,1-1-1,-1 0 1,1 0 0,0 0-1,0 0 1,0 0-1,0 0 1,0 0-1,0-1 1,1 1-1,-1 0 1,1 0-1,-1-5 1,1 6-3,0 0 0,1 1 1,-1-1-1,0 0 0,1 0 0,-1 1 0,1-1 1,-1 0-1,1 1 0,-1-1 0,1 0 0,-1 1 0,1-1 1,0 1-1,-1-1 0,1 1 0,0-1 0,0 1 1,-1 0-1,1-1 0,0 1 0,0 0 0,-1-1 1,1 1-1,0 0 0,2 0 0,24-4-68,52 8 160,-45-1 4,46-3 1,-33-6 10,0-2 1,49-16-1,-44 11-79,4-1-3,125-32 40,-6-14 71,-159 53-32,28-14 15,-37 16-188,-11 3-17,-12 5 56,-133 58-36,110-44 68,20-9 73,1 1 0,0 0 0,1 1 1,0 1-1,-27 23 0,42-33-46,1 0-1,0 1 1,0-1 0,0 1 0,0-1-1,0 1 1,0-1 0,0 1 0,1-1-1,-1 1 1,0 0 0,1-1-1,0 1 1,-1 0 0,1 3 0,0-4-7,0 0 1,0-1-1,0 1 1,0 0-1,1 0 1,-1 0 0,0-1-1,1 1 1,-1 0-1,1 0 1,-1-1 0,1 1-1,-1 0 1,1-1-1,-1 1 1,1 0-1,0-1 1,-1 1 0,1-1-1,0 1 1,-1-1-1,1 1 1,0-1-1,0 0 1,-1 1 0,1-1-1,0 0 1,0 0-1,0 0 1,0 1-1,-1-1 1,1 0 0,0 0-1,1 0 1,6 0 62,0 0 0,0-1 1,-1 0-1,1 0 0,0 0 1,-1-1-1,9-3 0,53-23 216,-57 22-269,3 0-18,0-1-1,-1 0 1,0-1-1,-1 0 1,1-1 0,-2-1-1,1 0 1,11-14-1,-23 24-3,-1 0-12,0-1-1,1 1 0,-1-1 1,1 1-1,-1-1 1,1 1-1,-1-1 0,1 1 1,-1-1-1,1 1 1,-1 0-1,1-1 0,0 1 1,-1 0-1,1-1 1,0 1-1,-1 0 0,1 0 1,0 0-1,0-1 1,1 14-567,0-8 548,-1 4 33,2-1 0,-1 1 0,1-1 0,5 9 0,-7-15 20,0 0 0,0-1 1,0 1-1,1 0 0,-1 0 0,1-1 1,-1 1-1,1 0 0,0-1 0,-1 0 1,1 1-1,0-1 0,0 0 0,0 0 1,0 0-1,0 0 0,0 0 0,0 0 1,0-1-1,1 1 0,1-1 0,3 1 30,0-2-1,-1 1 1,1-1-1,-1 0 0,1 0 1,-1-1-1,0 0 1,1 0-1,-1 0 1,0-1-1,0 0 0,-1 0 1,9-6-1,1-2-15,-1 0 1,0-1-1,21-22 0,23-34-289,-61 73 171,-1 1 1,1-1-1,1 1 0,-1 0 0,1 0 1,-3 11-1,-7 20-85,10-34 174,1 0 1,0 0-1,1 1 0,-1-1 0,0 0 0,1 1 0,0-1 0,0 0 0,0 1 0,0-1 0,1 0 0,0 5 1,-1-7 4,1 1 0,-1 0 0,1 0 0,0 0 0,0-1 0,0 1 0,0 0 0,0-1 0,0 1 0,0 0 0,0-1 0,1 0 0,-1 1 0,0-1 0,1 0 0,-1 0 0,1 1 0,0-1 1,-1 0-1,1-1 0,0 1 0,3 1 0,9 2 25,1-1-1,0-1 1,0-1 0,-1 0 0,1 0 0,28-4 0,88-22 216,-119 22-257,3-1 21,0 0 0,0-1 0,-1-1 0,0 0 0,0-1 0,0 0 0,-1-1 0,0-1 0,-1 0 0,15-14 0,-23 18-14,0 0 0,0-1 0,5-8 0,-8 13-14,0-1-1,0 1 1,-1 0 0,1-1 0,0 1-1,-1 0 1,1-1 0,-1 1-1,0-1 1,1 1 0,-1-1-1,0 1 1,0-1 0,0 1 0,0-1-1,0 1 1,0-1 0,-1-1-1,1 2-1,-1 1 0,1 0 0,-1 0-1,1 0 1,0-1 0,-1 1 0,1 0 0,-1 0-1,1 0 1,-1 0 0,1 0 0,-1 0-1,1 0 1,-1 0 0,1 0 0,-1 0-1,1 0 1,-1 0 0,1 0 0,-1 0 0,1 1-1,0-1 1,-1 0 0,1 0 0,-1 0-1,1 1 1,-1-1 0,1 0 0,0 0 0,-1 1-1,0 0 1,-10 8-73,-2 5 14,1-2 39,-14 18-1,24-27 29,0 0-1,0 0 1,0 0 0,0 0 0,1 1-1,-1-1 1,1 0 0,0 1-1,0-1 1,0 1 0,0 0 0,1 3-1,0-4 23,0-1 0,0 1 0,1 0 0,0 0 0,-1-1 0,1 1 0,0-1 0,0 1 0,1 0 0,-1-1-1,0 0 1,1 1 0,0-1 0,-1 0 0,1 0 0,0 0 0,0 0 0,0 0 0,0 0 0,1-1 0,-1 1 0,0-1-1,3 2 1,0-1 29,-1 0-1,0 0 1,1 0-1,-1-1 0,1 0 1,-1 0-1,1 0 1,-1 0-1,1-1 0,0 0 1,-1 1-1,10-3 1,8-3 28,1-2 1,-1-1-1,-1 0 1,25-15 0,-19 10-107,50-17 0,-71 28 21,19-5-125,-23 7 108,0-1-1,-1 1 1,1 0 0,-1 0-1,1 0 1,-1 0-1,1 0 1,-1 0 0,1 0-1,-1 0 1,1 1-1,-1-1 1,3 1 0,-3 0 29,-1 0 0,1-1 0,-1 1 0,0 0 0,1-1 0,-1 1 1,0 0-1,1 0 0,-1-1 0,0 1 0,0 0 0,0 0 0,0 0 0,0-1 1,0 1-1,0 0 0,0 0 0,0-1 0,0 1 0,0 0 0,0 0 1,0 0-1,-1-1 0,1 2 0,-11 29-56,3-8-29,8-22 108,-1 1 0,1-1 1,0 0-1,0 1 0,0-1 1,0 0-1,0 0 1,0 1-1,0-1 0,0 0 1,0 1-1,1-1 0,-1 0 1,0 0-1,1 1 0,1 1 1,-2-3 1,1 1 0,0-1-1,1 1 1,-1-1 0,0 0 0,0 1 0,0-1 0,0 0 0,0 0 0,0 0 0,0 0 0,0 0 0,0 0 0,0 0-1,1 0 1,-1 0 0,0-1 0,0 1 0,2-1 0,90-29 357,-27 8-355,-39 12-133,-13 4 34,23-5 1,-34 11 46,0-1 0,1 0-1,-1 1 1,0 0 0,0 0 0,1 0 0,-1 0 0,0 0 0,1 1 0,-1-1 0,0 1-1,5 2 1,-6-2 6,0 1-1,1-1 0,-1 1 0,0 0 0,0 0 1,-1 0-1,1 0 0,0 0 0,-1 0 1,1 1-1,-1-1 0,0 0 0,1 1 0,-1-1 1,1 5-1,-1-4 49,0 0 1,0 0-1,1 0 1,-1 0-1,1 0 1,0 0-1,0-1 1,4 6-1,-4-7-6,0 0 0,-1 1-1,1-1 1,0 0 0,-1 0 0,1 0 0,0 0 0,0-1-1,0 1 1,0 0 0,0-1 0,0 1 0,0-1 0,3 1-1,-2-2 7,1 1 0,-1-1 0,1 0 0,-1 0 0,0 0 0,1 0 0,-1-1 0,3-1 0,12-7 84,-2-1 0,1-1 0,28-26 0,-38 32-97,26-25 4,47-58 0,18-42-32,-17 1-22,-19 31-222,-51 77 45,-7 15 78,-10 23 83,-18 51 35,3 1-1,-18 101 0,35-147 34,2 0 0,0 0 0,3 37 0,0-46 11,1 0 0,0 0 1,1 0-1,0 0 1,1-1-1,1 1 0,8 15 1,-3-7 121,-7-14-355,0 0 0,1 0-1,-1-1 1,1 1 0,1-1 0,-1 0 0,1 0-1,9 8 1,-13-13-92,1 0 0,-1-1 0,1 1 0,-1 0 0,1-1 0,-1 1-1,1-1 1,-1 1 0,1-1 0,0 0 0,-1 0 0,1 0 0,0 1 0,-1-2 0,1 1 0,0 0 0,-1 0-1,1 0 1,-1-1 0,1 1 0,-1-1 0,1 0 0,0 1 0,-1-1 0,0 0 0,1 0 0,1-1 0,10-6-2086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8:07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9 145 9792,'-8'0'4448,"26"-11"-3872,0 2 1311,9 6-1151,23-10 352,8 1-672,18-3-160,1 2-160,-6-2-96,-8 7 32,-10-9-2016,-6 9 1088,-7-4-4159,-9 4 2847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8:16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92 113 2400,'-2'-1'232,"0"1"1,0 0 0,0-1-1,0 1 1,0 0-1,0 0 1,0 0-1,0 0 1,0 0-1,0 1 1,0-1-1,0 1 1,0-1-1,1 1 1,-1 0-1,0 0 1,0 0-1,0 0 1,-1 1-1,-24 11 4163,27-12-4346,0-1 1,0 1-1,0-1 0,0 0 1,1 1-1,-1-1 0,0 0 1,0 1-1,0-1 0,1 0 0,-1 1 1,0-1-1,0 0 0,1 1 1,-1-1-1,0 0 0,0 0 1,1 1-1,-1-1 0,0 0 1,1 0-1,-1 0 0,0 0 1,1 1-1,0-1 0,10 7 360,-3-4-218,0 1 0,1-1 1,-1-1-1,0 1 0,1-1 1,0-1-1,-1 0 0,12 0 1,-13 0-115,0-2 1,0 1-1,0-1 1,0 0 0,-1 0-1,1-1 1,0 0 0,0 0-1,-1 0 1,13-7 0,-16 6-31,1 1 0,-1-1 0,0 1 0,0-1 0,0 0 0,-1-1 0,1 1 0,-1 0 1,1-1-1,-1 1 0,0-1 0,0 0 0,-1 1 0,1-1 0,-1 0 0,2-7 0,-3 7-74,1 0-1,-1 1 1,0-1-1,0 1 1,0-1-1,0 0 1,0 1-1,-1-1 1,0 1-1,0-1 1,0 1-1,0-1 1,0 1-1,-1 0 1,1-1-1,-1 1 1,0 0-1,0 0 1,-3-3-1,3 4-9,0 1 0,0 0 0,0-1 0,0 1 0,0 0 0,0 0 1,0 1-1,0-1 0,0 0 0,0 1 0,-1-1 0,1 1 0,0 0 0,0 0 0,-1-1 0,1 2 0,0-1 0,0 0 0,-1 0 0,1 1 0,0-1 0,-4 2 0,-6 2 60,0 0 0,-18 10-1,25-12 14,-12 6 182,1 1 1,-20 14-1,30-18-141,-1 1 0,1-1-1,0 1 1,1 0 0,-1 0-1,1 1 1,-6 8 0,10-12-31,0-1-1,0 1 1,0-1 0,0 1-1,1 0 1,-1-1 0,1 1-1,-1 0 1,1-1 0,0 1-1,0 0 1,0-1 0,1 1-1,-1 0 1,1-1 0,-1 1-1,1 0 1,0-1 0,0 1-1,0-1 1,0 1 0,1-1-1,-1 0 1,0 1 0,1-1 0,2 3-1,3 3 125,1 1-1,0-1 0,0-1 0,19 13 1,-10-7-86,32 20 369,-44-30-360,0 0-1,1-1 0,-1 1 0,1-1 0,0-1 0,0 1 0,9 1 0,-14-3-89,39 2 555,-37-2-527,1-1 0,-1 1 0,0 0 0,0-1 0,0 0-1,0 0 1,0 0 0,0 0 0,5-3 0,4-1-1034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8:16.3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7552,'0'0'2448,"2"0"-2093,-1 1 1,0-1 0,0 1-1,0 0 1,0 0 0,0 0-1,0-1 1,0 1 0,0 0 0,0 0-1,0 0 1,1 2 0,-2 0-225,0 0 1,-1 0 0,1-1 0,-1 1 0,1 0-1,-3 3 1,-3 14 135,4 0-16,0 35 0,2-51-289,24-10-9647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8:16.9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228 35 3072,'0'-7'663,"1"5"-357,-1 1 0,0-1-1,0 1 1,0-1 0,0 0 0,0 1 0,0-1 0,-1 1 0,1-1 0,0 1 0,-1-1-1,1 1 1,-1 0 0,0-1 0,0-1 0,0 3-208,0 0-1,0-1 1,0 1 0,0 0-1,0 0 1,-1 0 0,1 0-1,0 0 1,0 0 0,0 0-1,0 0 1,0 1 0,0-1-1,0 0 1,0 0 0,0 1-1,0-1 1,0 1 0,0-1-1,-1 2 1,-1-1 144,-8 4 373,0 1 0,0 0 0,-15 12 0,21-14-431,0 0 1,0 0-1,1 0 1,-1 1-1,1-1 0,0 1 1,1 0-1,-1 1 1,-3 6-1,7-10-138,-1 1 0,0 0-1,0 0 1,1 0 0,0 0-1,-1 0 1,1 0 0,0 0 0,0 0-1,1-1 1,-1 1 0,1 0-1,-1 0 1,1 0 0,0 0-1,0 0 1,0-1 0,3 5-1,-3-6-10,0 1-1,0 0 1,0 0-1,1 0 0,-1-1 1,1 1-1,-1 0 1,1-1-1,-1 0 0,1 1 1,0-1-1,0 0 1,0 0-1,0 0 0,0 0 1,0 0-1,0 0 0,0-1 1,0 1-1,0 0 1,0-1-1,0 0 0,1 0 1,3 0-1,-1 0 62,0-1 0,0 0 0,-1-1 0,1 1 0,0-1 0,0 0 0,-1 0 0,1-1 0,-1 1 0,0-1 0,0 0 0,7-6 0,2-4 62,-2 0 0,15-18 0,-25 29-157,1 0-21,0 0 0,-1 0 0,1-1 1,-1 1-1,1-1 0,-1 0 0,0 1 0,0-1 0,0 0 1,0 0-1,0 1 0,-1-1 0,1-4 0,-1 7 18,0 0 0,0 0-1,0 0 1,0 0 0,0 0-1,0-1 1,0 1 0,0 0-1,0 0 1,0 0 0,0 0-1,0 0 1,0-1 0,0 1-1,0 0 1,0 0 0,0 0-1,0 0 1,0 0 0,0 0-1,0-1 1,0 1 0,0 0-1,0 0 1,0 0 0,-1 0-1,1 0 1,0 0 0,0 0-1,0-1 1,0 1 0,0 0-1,0 0 1,-1 0 0,1 0-1,0 0 1,0 0 0,0 0-1,0 0 1,0 0 0,-1 0-1,1 0 1,0 0 0,0 0-1,0 0 1,0 0 0,0 0 0,-1 0-1,1 0 1,0 0 0,0 0-1,0 0 1,0 0 0,0 0-1,-1 0 1,1 0 0,0 0-1,0 1 1,0-1 0,0 0-1,0 0 1,0 0 0,0 0-1,-1 0 1,-7 9-151,1 0 122,0 2 0,1-1 0,0 0 0,1 1-1,-6 18 1,-13 59 277,12-16 161,-5 79 0,15-121-298,-4 83 188,-2 18 499,7-119-704,0 14 133,1-25-181,0 1 1,0-1-1,0 0 1,-1 0-1,1 0 1,0 0-1,-1 0 1,1 0 0,-1 0-1,1 0 1,-1 0-1,1 0 1,-1 0-1,0 0 1,0 1-1,0-1-22,0-1 0,0 0 0,1 0 1,-1 0-1,0 0 0,0 1 0,1-1 0,-1 0 0,0 0 0,0 0 0,1-1 0,-1 1 0,0 0 0,0 0 0,1 0 0,-1 0 0,0-1 0,0 1 0,1 0 0,-1-1 0,0 1 0,1-1 0,-1 1 0,0-1 0,0 0 0,-19-18 103,14 13-87,-24-23-88,9 10-13,-21-27 0,41 46 55,0-1 0,0 0 0,1 0 0,-1 0 0,1 0 0,-1 0-1,1 1 1,-1-1 0,1 0 0,-1 0 0,1 0 0,0-1 0,0 1 0,-1 0-1,1-2 1,0 3-2,0 0-1,1-1 0,-1 1 1,0-1-1,0 1 0,0 0 1,1-1-1,-1 1 0,0-1 1,0 1-1,1 0 0,-1-1 1,0 1-1,1 0 0,-1 0 1,0-1-1,1 1 0,-1 0 1,1 0-1,-1-1 0,1 1 1,-1 0-1,0 0 0,1 0 1,0 0-1,4-1-423,0 0 0,0 1 0,1 0 0,-1 0 1,5 1-1,2-1-1873,-4 0 1230,19 2-4224,-9 5 2789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8:17.4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8 7808,'5'-8'9439,"-5"16"-8639,-5 1 64,5 2-512,-9-2-288,9 2-64,-5-7-64,5 4 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8:29.0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0 719 2720,'2'1'221,"-1"1"0,1-1 1,0 1-1,0-1 0,-1 0 0,1 1 0,0-1 0,0 0 1,0 0-1,1-1 0,-1 1 0,0 0 0,0-1 1,0 1-1,0-1 0,1 1 0,-1-1 0,0 0 1,0 0-1,1 0 0,-1-1 0,0 1 0,0 0 1,0-1-1,1 1 0,-1-1 0,0 0 0,0 0 1,0 0-1,0 0 0,0 0 0,2-2 0,6-4-53,-1 0 0,0-1 0,-1 0-1,14-18 1,-14 17 190,0 0-242,-1 1 24,-1 0 0,1 0 0,-1-1 0,8-14 0,-4 2 367,-5 13-312,-1 0 1,0-1 0,0 1 0,-1-1-1,0 0 1,2-10 0,-1-4 157,0-7-477,27 13 199,-15 12 204,0 0 1,0 1-1,0 0 1,22-1-1,-35 4-258,-1 1 0,1 0 0,-1 0-1,1 0 1,-1 0 0,1 0 0,-1 1-1,1-1 1,-1 1 0,1-1 0,-1 1-1,1 0 1,-1 0 0,0 0 0,0 1 0,1-1-1,2 2 1,-4-1 0,0-1-1,0 1 0,0-1 1,0 1-1,0-1 1,0 1-1,-1-1 1,1 1-1,0 0 1,-1-1-1,1 1 1,-1 0-1,0 0 0,1-1 1,-1 1-1,0 0 1,0 0-1,0 0 1,0-1-1,-1 1 1,1 0-1,0 0 1,-1-1-1,-1 4 0,-4 14 82,2-8-71,0 1-1,1-1 1,0 1 0,1 0-1,-1 14 1,3-23-7,0 0 1,0-1-1,0 1 1,0 0-1,1-1 1,-1 1-1,1-1 0,0 1 1,0-1-1,0 1 1,0-1-1,0 1 1,0-1-1,1 0 1,-1 0-1,1 0 0,-1 0 1,1 0-1,0 0 1,0 0-1,0 0 1,0-1-1,0 1 0,0-1 1,1 1-1,-1-1 1,0 0-1,1 0 1,4 1-1,-3-1 16,0 0 0,0 0 0,0-1 0,0 0 0,0 1 0,0-2 0,0 1 0,1 0 0,-1-1 0,6-1 0,42-16 299,-48 16-313,119-50 328,-96 39-278,0-2 0,33-24 0,-32 20-914,-46 74 65,17-50 816,1 0-1,-1 0 1,1 1 0,1-1-1,0 8 1,-1-12-27,1 0 0,-1 0 0,0 0 0,1 1 0,-1-1 0,0 0 0,1 0 0,-1 0 0,1 0 0,0 0 0,-1 0 0,1 0 0,0 0 0,0 0 0,0 0 0,-1 0 0,1-1 0,0 1 0,0 0 0,0 0 0,0-1 0,0 1 0,1-1 0,-1 1 0,0-1 0,0 1 0,0-1 0,2 0 0,3 1 44,0-1 0,0-1-1,0 1 1,0-1 0,0 0 0,-1-1 0,9-2-1,38-17 105,-43 17-161,272-104 46,-200 78 132,-80 30-184,3-1-10,0 0 0,0-1 0,0 1-1,-1-1 1,1 0 0,0 0 0,-1 0 0,0-1 0,1 1 0,-1-1 0,3-3 0,-6 6 8,0 0-1,0 0 1,0 0 0,0 0 0,0 0 0,0 0 0,0 0-1,0 0 1,0 0 0,0 0 0,0 0 0,0 0-1,0-1 1,0 1 0,0 0 0,0 0 0,0 0 0,0 0-1,0 0 1,0 0 0,0 0 0,0 0 0,0 0 0,0 0-1,0-1 1,0 1 0,0 0 0,0 0 0,0 0 0,0 0-1,0 0 1,0 0 0,0 0 0,0 0 0,0 0 0,0 0-1,0 0 1,0 0 0,0-1 0,0 1 0,-1 0-1,1 0 1,0 0 0,0 0 0,0 0 0,0 0 0,0 0-1,0 0 1,0 0 0,0 0 0,0 0 0,0 0 0,-1 0-1,-7 0-184,-17 3-82,-6 5 157,1 2 0,0 0 0,0 2 0,-29 17-1,49-23 96,0 0 0,-11 9 0,17-12 19,1 0 0,0 0 0,-1 1 0,1-1 0,0 1 0,1-1 0,-1 1 0,-2 6 0,4-10 8,1 0 0,0 1 0,0-1 0,-1 0 0,1 1 1,0-1-1,0 1 0,0-1 0,0 1 0,-1-1 0,1 1 0,0-1 0,0 0 0,0 1 0,0-1 0,0 1 0,0-1 0,0 1 0,0-1 1,0 1-1,1-1 0,-1 1 0,0-1 0,0 0 0,0 1 0,0-1 0,1 1 0,-1-1 0,0 0 0,0 1 0,1-1 0,-1 1 0,0-1 0,1 0 1,-1 0-1,0 1 0,1-1 0,-1 0 0,1 1 0,-1-1 0,0 0 0,1 0 0,-1 0 0,1 0 0,-1 1 0,1-1 0,-1 0 0,1 0 0,-1 0 1,1 0-1,-1 0 0,0 0 0,1 0 0,-1 0 0,1 0 0,-1 0 0,1-1 0,3 1 89,1-1 0,-1 1 1,0-1-1,8-3 0,-2 0 46,-1 0 0,1 0 1,-1-1-1,0-1 0,8-6 0,-12 8-149,0 0 1,0-1-1,-1 1 0,0-1 0,0 0 0,0 0 0,0 0 0,-1 0 0,4-9 0,-6 13-11,-1 0 1,0 1 0,1-1 0,-1 0-1,0 1 1,0-1 0,0 0 0,0 0-1,1 1 1,-1-1 0,0 0 0,0 0-1,-1 1 1,1-1 0,0 0 0,0 0-1,0 1 1,0-1 0,-1 0 0,1 1-1,0-1 1,0 0 0,-1 1 0,0-2-1,1 2-14,-1-1 0,0 1-1,1 0 1,-1-1-1,1 1 1,-1 0 0,0 0-1,1-1 1,-1 1 0,1 0-1,-1 0 1,0 0 0,1 0-1,-1 0 1,0 0-1,1 0 1,-1 0 0,0 0-1,1 0 1,-1 1 0,1-1-1,-1 0 1,0 0-1,1 0 1,-1 1 0,1-1-1,-1 0 1,1 1 0,-2 0-1,-6 5-20,1 0 1,0 0-1,0 1 0,0 0 1,1 1-1,0-1 0,0 1 0,1 0 1,0 1-1,0-1 0,-7 19 1,0 8 93,-15 62 1,22-76-80,-25 116 39,-26 91 409,54-223-279,0 0 1,0 0-1,0-1 0,-5 8 0,7-11-105,-1 0 0,1-1 0,-1 1 0,1-1 0,-1 1 0,1-1-1,-1 1 1,1-1 0,-1 0 0,1 1 0,-1-1 0,0 1 0,1-1 0,-1 0 0,1 0 0,-1 1-1,0-1 1,0 0 0,0 0-25,0 0 0,0 0 0,1-1 0,-1 1 0,0 0 0,1-1 0,-1 1 0,0 0-1,1-1 1,-1 1 0,0-1 0,1 1 0,-1-1 0,1 1 0,-1-1 0,1 1 0,-1-1 0,1 1-1,0-1 1,-1 0 0,0-1 0,0 0-37,0 0 0,0 0 0,0 0 0,1 0 0,-1-1 0,1 1 0,-1 0 0,1-1 0,0 1 0,-1 0 0,1-1 0,0 1 0,1-3 0,8-30-184,-4 14 117,0 3 54,1 0-1,1 1 0,0 0 0,1 0 1,1 1-1,0 0 0,1 0 0,24-27 0,-14 20 33,1 1 0,1 2 0,25-20 0,81-48-69,-60 50 222,-38 22-31,38-26 0,-50 30-55,-1-1 0,-1-1-1,0-1 1,-1 0-1,-1-1 1,19-27-1,-11 9-76,-1-2 1,-2-1-1,-2 0 0,17-53 1,11-41-257,-39 117 230,-5 13 38,0-1 1,0 0-1,0 0 0,0 1 0,-1-1 0,1 0 0,-1 0 0,1-2 0,-9 13-231,-3 12 274,-9 44 124,8-20-166,-7 19 59,-25 74 342,-19 19 88,61-153-452,-2 5 37,0 0 0,1 1 0,0-1 1,0 0-1,-1 15 0,4-23-43,0-1 0,0 1 0,0-1 1,0 1-1,0-1 0,0 1 0,0-1 0,0 1 0,0-1 0,1 1 0,-1-1 0,0 1 1,0-1-1,0 0 0,1 1 0,-1-1 0,0 1 0,1-1 0,-1 0 0,0 1 1,1-1-1,-1 0 0,1 1 0,-1-1 0,0 0 0,1 0 0,-1 1 0,1-1 0,-1 0 1,1 0-1,-1 0 0,1 0 0,-1 0 0,1 0 0,-1 1 0,0-1 0,1 0 0,-1 0 1,1 0-1,-1-1 0,1 1 0,-1 0 0,1 0 0,-1 0 0,1 0 0,-1 0 0,1-1 1,23-9 397,-9-1-361,19-16 0,0-1-327,-34 28 258,1-1 0,-1 1 0,0 0 0,1-1 1,-1 1-1,1 0 0,-1 0 0,1-1 0,-1 1 0,1 0 0,-1 0 0,0 0 0,1 0 0,-1-1 0,1 1 0,0 0 1,-1 0-1,1 0 0,-1 0 0,1 0 0,-1 0 0,1 0 0,-1 0 0,1 1 0,-1-1 0,1 0 0,-1 0 0,0 0 1,1 0-1,-1 1 0,1-1 0,-1 0 0,1 0 0,-1 1 0,0-1 0,1 0 0,-1 1 0,1-1 0,-1 1 1,0-1-1,0 0 0,1 1 0,-1-1 0,0 1 0,0-1 0,1 1 0,-1-1 0,0 1 0,2 5-41,0-1 0,-1 1 0,2 11 0,2 6 142,-4-22-65,0 0 0,0-1 0,0 1 0,0 0 0,0 0 0,0 0 0,0-1-1,0 1 1,1-1 0,-1 1 0,0-1 0,0 1 0,1-1 0,-1 0 0,0 1 0,1-1 0,-1 0 0,0 0 0,1 0 0,-1 0 0,0 0 0,1 0 0,-1-1 0,0 1 0,1 0 0,-1-1 0,2 0 0,3-1 107,1 0 0,-1 0-1,11-6 1,25-15 146,-12 7-180,-1-1-1,41-30 1,-48 29-69,-2-1-1,0 0 1,-1-2-1,26-35 1,-28 29-42,-1-1 1,19-45-1,15-62-132,-42 112 102,-7 19 30,0 2-15,0 0 1,0 0-1,-1 1 1,1-1-1,-1 0 1,1 0 0,-1 0-1,0 0 1,0 0-1,0 0 1,0 0-1,0-3 1,-10 17-337,2 10 420,-6 26 0,3-6 41,-11 32-13,4 1 0,-14 133 0,33-122-1831,-13-122-11435,9 30 12581,0 0 0,-1 1-1,0 0 1,0 0 0,-9-8 0,-3 0 1176,-1 0 0,0 1 0,-21-10 0,13 8 1649,9 4-1011,-25-14 961,37 21-1903,1 1 1,-1-1-1,1 0 1,0 0 0,-1 0-1,1 0 1,1-1-1,-3-3 1,4 6-222,1 1-1,0-1 1,-1 1 0,1-1 0,0 1-1,0-1 1,0 1 0,0-1-1,-1 1 1,1-1 0,0 0 0,0 1-1,0-1 1,0 1 0,0-1 0,0 1-1,1-1 1,-1 0 0,0 1-1,0-1 1,0 1 0,0-1 0,1 1-1,-1-2 1,1 1 20,0 0 1,0 0-1,0 0 0,0 1 0,0-1 1,0 0-1,0 0 0,1 1 1,-1-1-1,2 0 0,3-2 103,1 1 0,0 0-1,8-1 1,-14 3-151,71-9 50,-1 3-1,75 4 1,-114-1-2324,0-1 603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8:29.3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 49 6656,'-37'-37'3008,"24"34"-2624,8-2 1056,10 5-864,-2-4-576,12 8-32,7-4-928,4 0 544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8:32.1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188 563 2976,'-9'-3'5781,"-3"3"-4365,-1 1 0,-21 4 1,21-1-1225,0-1 0,0 1 1,0 1-1,-18 10 1,27-13-166,1 0 0,0 0 0,0 1 0,0-1 1,0 1-1,1 0 0,-1 0 0,-3 5 0,5-7-2,0 0 0,1 0 0,-1 0 0,1 0 0,-1 0 0,1 0 0,-1 0 0,1 0 0,-1 0 0,1 0 0,0 0 0,0 0 0,0 0 0,0 0 0,0 0 0,0 0 0,0 0 0,0 1 0,0-1 0,0 0-1,0 0 1,1 0 0,-1 0 0,0 0 0,1 0 0,-1 0 0,1 0 0,-1 0 0,1 0 0,0 0 0,-1 0 0,1-1 0,1 2 0,0-1 19,-1 0 1,1 0-1,0 0 1,-1 0-1,1-1 0,0 1 1,0-1-1,-1 0 1,1 1-1,0-1 0,0 0 1,0 0-1,-1 0 1,1 0-1,0 0 1,0 0-1,0-1 0,0 1 1,1-2-1,2 1 40,-1 0-1,1-1 0,-1 0 1,0 0-1,0 0 0,8-5 1,-10 5-56,6-3 17,-1-1 1,0 0-1,0-1 1,0 0-1,-1 0 1,10-14-1,-12 16-147,5-8-132,-9 13 212,1 0 0,-1 0-1,0-1 1,0 1 0,0 0 0,0 0 0,0 0 0,1 0 0,-1 0 0,0 0 0,0-1 0,0 1 0,0 0 0,0 0 0,0 0 0,0 0 0,0-1-1,0 1 1,0 0 0,1 0 0,-1 0 0,0-1 0,0 1 0,0 0 0,0 0 0,0 0 0,0 0 0,0-1 0,-1 1 0,1 0 0,0 0 0,0 0-1,0 0 1,0-1 0,0 1 0,0 0 0,0 0 0,0 0 0,0 0 0,0-1 0,-1 1 0,1 0 0,0 0 0,0 0 0,0 0 0,0 0 0,0 0-1,-1 0 1,1-1 0,0 1 0,0 0 0,0 0 0,0 0 0,-1 0 0,1 0 0,0 0 0,-1 0 2,0 1 0,1-1 0,-1 0 1,0 1-1,0-1 0,1 1 0,-1-1 0,0 1 1,1-1-1,-1 1 0,1 0 0,-1-1 0,1 1 1,-1 0-1,1-1 0,-1 1 0,1 0 0,0 0 1,-1-1-1,1 1 0,0 0 0,0 0 0,0 0 0,-1-1 1,1 1-1,0 0 0,0 1 0,0 23-374,1-12 404,-1-11-3,0-1-1,0 0 1,0 0 0,0 0 0,0 0-1,0 1 1,1-1 0,-1 0 0,0 0-1,1 0 1,-1 0 0,1 0 0,-1 0-1,1 0 1,0 0 0,-1 0 0,1 0-1,1 1 1,-1-1 31,-1 0 0,1 0 1,0 0-1,-1 0 0,1-1 0,0 1 0,0 0 0,0-1 0,0 1 0,0 0 0,0-1 0,0 1 0,0-1 1,0 1-1,0-1 0,0 0 0,0 0 0,0 1 0,0-1 0,0 0 0,1 0 0,-1 0 0,0 0 0,0 0 1,0 0-1,0 0 0,0 0 0,0-1 0,0 1 0,0 0 0,1-1 0,-1 1 0,0-1 0,1 0 1,6-2 66,-5 1-125,0 1 0,0 0 1,0-1-1,-1 1 1,1-1-1,3-2 1,-1 1 152,-5 2-249,1 0 112,-1 1 0,1 0 0,-1-1 0,1 1 0,-1 0 0,0 0-1,1-1 1,-1 1 0,1 0 0,-1 0 0,1 0 0,-1-1 0,1 1 0,0 0-1,-1 0 1,1 0 0,-1 0 0,1 0 0,-1 0 0,1 0 0,-1 0 0,1 0-1,-1 0 1,2 1 0,0-1 71,1 1-1,-1-1 1,1 0-1,-1 0 1,1 0-1,0 0 1,-1 0-1,1 0 0,-1-1 1,1 0-1,2 0 1,30-14 252,-17 7-183,16-5 7,68-30 275,-85 35-386,-1-1 0,0-1 0,26-21-1,-27 19-10,-1 0-1,0-2 0,-1 1 1,22-31-1,-18 18-98,-1-1-1,-1-1 1,-2 0 0,-1-1 0,13-47-1,-24 72 58,0 0-1,-1 0 0,1 0 1,-1 0-1,0 0 0,-1-5 0,0-5 244,1 8-205,0 1 0,1-1 1,-1 1-1,1-1 0,0 1 1,0-1-1,4-8 0,-5 14-26,1-1-1,-1 1 0,0 0 0,0 0 0,0 0 0,0-1 0,0 1 0,1 0 0,-1 0 0,0 0 0,0-1 0,0 1 0,0 0 0,0 0 0,0 0 1,0-1-1,0 1 0,0 0 0,0 0 0,0-1 0,0 1 0,0 0 0,0 0 0,0-1 0,0 1 0,0 0 0,0 0 0,0 0 0,0-1 0,-1 1 0,1 0 1,0 0-1,0 0 0,0-1 0,0 1 0,0 0 0,-1 0 0,1 0 0,0 0 0,0-1 0,0 1 0,-1 0 0,1 0 2,-1 0-1,1 1 1,-1-1-1,1 0 1,0 0-1,-1 1 1,1-1-1,0 0 1,-1 1-1,1-1 1,0 0-1,-1 1 1,1-1-1,0 1 1,-1-1-1,1 0 1,0 1-1,0-1 1,0 1-1,-1-1 1,1 1-1,0-1 1,0 1-1,0 0 0,-44 144-226,31-103 188,-8 11 101,-1-1 1,-3 0 0,-52 79-1,45-73 85,3 1 0,-36 102-1,5-11-164,36-99 109,-3-1 1,-44 64-1,44-79 365,27-35-430,0 0 1,1-1-1,-1 1 0,0 0 0,0 0 0,0 0 0,0 0 0,0 0 0,0 0 0,0-1 0,0 1 0,0 0 0,-1 0 0,1 0 0,0 0 0,0 0 0,0 0 0,0 0 0,0-1 0,0 1 0,0 0 0,0 0 0,0 0 0,0 0 0,0 0 0,0 0 0,0 0 0,0 0 1,-1 0-1,1 0 0,0-1 0,0 1 0,0 0 0,0 0 0,0 0 0,0 0 0,0 0 0,0 0 0,-1 0 0,1 0 0,0 0 0,0 0 0,0 0 0,0 0 0,0 0 0,0 0 0,-1 0 0,1 0 0,0 0 0,0 0 0,0 0 0,0 0 0,0 0 0,0 0 0,29-24 36,1 0 0,46-27 0,-54 37 56,32-22-83,-3-3 0,0-2-1,-3-2 1,-2-2 0,-1-2-1,37-53 1,-50 59 27,180-266 84,-207 298-149,70-136-47,17-25-388,-67 128 369,8-5-888,-35 64 501,-12 15 453,-1 0 0,-22 36 0,-1-2 54,21-31-69,-103 217 90,116-242 4,0 1 0,1 0 0,1-1 0,0 1 0,0 0 0,1 0 0,0 12 0,2-19-26,-1 0 0,0-1 1,1 1-1,0 0 0,0-1 1,0 1-1,0 0 0,1-1 1,-1 1-1,4 4 0,-3-6 0,-1 0 0,1 0 0,0 0 0,0 0 0,-1-1 0,1 1 0,1-1 0,-1 1 0,0-1 0,0 0 0,0 0 0,1 0 0,-1 0 0,1 0 0,-1 0 0,1-1 0,2 1 0,9 1 18,1-1 0,-1-1 0,0 0 0,0-1 1,0-1-1,22-5 0,-2-2 121,48-20 1,-66 22-138,0 0 0,0-1-1,18-12 1,-28 15-58,0 1 1,0-1-1,0 0 0,-1 0 0,0-1 0,0 0 1,0 0-1,-1 0 0,8-13 0,-11 18 2,-1 0-1,1 0 1,-1 0-1,0 0 1,1 0-1,-1 0 1,0-1-1,0 1 1,1 0-1,-1 0 1,0 0-1,0 0 0,0 0 1,0-1-1,-1 1 1,1-2-1,0 3-3,-1-1-1,1 0 1,-1 1 0,1-1-1,0 1 1,-1-1-1,1 1 1,-1-1 0,1 1-1,-1-1 1,0 1-1,1-1 1,-1 1 0,1 0-1,-1-1 1,0 1-1,1 0 1,-1 0-1,0-1 1,0 1 0,-2 0-19,0-1 0,0 1 1,0 0-1,0 0 0,0 0 1,1 1-1,-1-1 1,0 1-1,0 0 0,0-1 1,1 1-1,-4 2 0,-9 3-45,6-2 74,-1 1 0,1 0 1,-17 11-1,24-14 11,0-1 1,0 0-1,0 1 1,1 0-1,-1-1 1,1 1-1,-1 0 0,1 0 1,0 0-1,-1 0 1,1 0-1,0 0 0,0 0 1,1 0-1,-1 1 1,0-1-1,1 0 1,-1 1-1,1-1 0,0 0 1,0 0-1,0 1 1,0 4-1,1-5 19,0 0 0,-1 0 0,1-1-1,0 1 1,0 0 0,0 0 0,0 0 0,0-1-1,0 1 1,1 0 0,-1-1 0,1 0 0,-1 1-1,1-1 1,-1 0 0,1 1 0,0-1 0,-1 0-1,1 0 1,0 0 0,0-1 0,0 1 0,0 0-1,0-1 1,0 1 0,0-1 0,0 0 0,4 0-1,3 1 59,1-1-1,-1 0 1,1 0-1,-1-1 0,10-3 1,13-3-73,-1-2-1,45-19 1,-72 26-30,1 1-1,0-1 0,-1 1 0,1 0 1,8-1-1,-11 2 18,0 0 1,1 0 0,-1 0-1,0 0 1,1 1 0,-1-1-1,0 1 1,0-1-1,1 1 1,-1 0 0,0 0-1,0 0 1,0 0-1,3 2 1,14 11 175,-1-2 0,1 0 0,1-1-1,37 14 1,-42-19-678,0-2 0,0 1 0,0-2 0,0 0 0,1-1 0,-1-1 0,28-1 0,-24-3-2299,-5-1 933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8:32.5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8 4800,'-18'-8'2176,"10"16"736,13-8-1792,3 0 1664,10 9-1600,35-6 447,5 5-959,24-4-32,4 1-384,-1-2-160,-4 2-64,-9-10-480,-9 5 256,-10-3-4703,-8-2 2687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02.8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1210 3136,'9'3'5977,"-8"-3"-5841,0 0 108,0-1-1,0 1 1,0-1 0,1 1 0,-1-1 0,0 0-1,0 1 1,0-1 0,-1 0 0,3-1-1,10-11 735,-11 12-885,0-1 0,0 1-1,-1-1 1,1 1 0,0-1 0,-1 1 0,1-1 0,1-2 0,9-21 480,15-40 0,-11 25-301,42-118 441,-35 89-286,3 2 0,51-96 1,-47 104-332,30-79 0,8-17-288,-50 121 123,33-48 0,-41 69 8,0 0-1,1 0 1,1 1-1,0 0 1,26-19-1,-30 26 71,-4 2-53,1-1 0,-1 2 0,1-1 0,0 0 0,6-2 0,-10 5 41,0-1 0,0 1-1,1 0 1,-1 0 0,0 0-1,0 0 1,0-1 0,0 2 0,0-1-1,0 0 1,0 0 0,0 0 0,1 0-1,-1 1 1,0-1 0,0 0 0,0 1-1,0-1 1,0 1 0,0-1 0,0 1-1,-1 0 1,1-1 0,0 1 0,0 0-1,0-1 1,0 1 0,-1 0 0,1 0-1,0 0 1,-1 0 0,1 1 0,2 4 40,0-1 0,-1 1 1,0 0-1,-1 0 1,1 0-1,-1-1 1,0 2-1,0 8 0,-1 4 75,-2 28-1,-3-13 15,0 0 0,-3 0 0,0-1-1,-2 0 1,-2-1 0,-23 47-1,21-59 129,12-18-253,0 1-1,0-1 0,1 0 0,-1 1 0,1-1 0,-1 1 0,1 0 1,0-1-1,0 1 0,0 0 0,0 0 0,1-1 0,-1 5 0,1-7-17,0 1 0,1 0 0,-1-1 0,1 1 0,-1 0 0,0-1 0,1 1 0,-1 0-1,1-1 1,0 1 0,-1-1 0,1 1 0,-1-1 0,1 1 0,0-1 0,-1 0 0,1 1 0,0-1-1,0 0 1,-1 0 0,1 1 0,0-1 0,0 0 0,-1 0 0,3 0 0,2 2-40,16 6 49,-1 0 0,0 2 0,35 23 0,-53-32 26,0 0-1,-1 0 0,1 1 1,-1-1-1,1 0 1,-1 1-1,0-1 1,0 1-1,1-1 0,-1 1 1,0 0-1,0 0 1,-1-1-1,1 1 1,0 0-1,-1 0 0,1 0 1,-1 0-1,1 0 1,-1 0-1,0 0 1,0 0-1,0 0 0,0 0 1,0 0-1,0 0 1,-1 0-1,1 0 1,-1-1-1,1 1 1,-1 0-1,0 0 0,0 0 1,0 0-1,0-1 1,0 1-1,0 0 1,0-1-1,0 1 0,-2 1 1,-6 7 88,-1-1 1,0 0 0,-1 0-1,0-1 1,0 0 0,0 0-1,-1-2 1,-1 1 0,1-2-1,-1 1 1,0-2 0,0 0-1,0 0 1,0-1 0,-1-1-1,1 0 1,-1-1 0,0-1-1,-14-1 1,-1 1-291,-18-1-746,43 1 384,-1-1 1,1 1 0,0-1-1,0 0 1,0 0 0,-1-1-1,-4-2 1,8 4 410,1 0 1,0-1 0,-1 1-1,1 0 1,0 0-1,-1-1 1,-1-2-1345,2 3 1345,0-1-1,-1 1 1,1 0-1,0-1 1,0 1-1,0-1 1,0 1 0,0 0-1,0-1 1,0 1-1,0-1 1,0 1-1,0 0 1,0-1-1,1 1 1,-1 0 0,0-1-1,0 1 1,0-1-1,0 1 1,0 0-1,1-1 1,-1 1 0,4-3-1345,12-6-1481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8:37.5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7 738 1984,'-6'6'5702,"8"-5"-5346,-1-2-215,0 1-1,1-1 1,-1 0-1,0 1 0,1-1 1,-1 1-1,0-1 0,1 1 1,2-1-1,11-4 344,-4-1-286,0-1 0,-1 0 0,0-1 0,13-14-1,-9 9 41,27-24 166,-3-2-1,58-76 1,-75 84-264,-1-1 1,-2 0 0,-1-2 0,21-61 0,-29 59-179,-8 32-140,-4 8 8,-6 13 60,-15 35 406,-44 109 250,36-43 57,28-100-455,1 1-1,1-1 0,1 1 0,2 29 0,-1-45-98,0 0 0,1 0 1,-1-1-1,1 1 0,0 0 0,0 0 1,1 3-1,-1-5-23,-1 0 0,1 0 0,0 0 0,-1-1 0,1 1 0,-1 0 0,1-1 0,0 1 0,0 0 0,0-1 0,-1 1 0,1-1 0,0 1 0,0-1 0,0 0 0,0 1 0,0-1 0,0 0-1,0 1 1,0-1 0,-1 0 0,1 0 0,0 0 0,0 0 0,0 0 0,0 0 0,0 0 0,0 0 0,2-1 0,7-1 100,1-1 0,0-1 1,-1 0-1,18-9 0,41-29 12,-51 31-96,12-7-36,-2-2 0,1-1 0,-2-1 0,-1-1 0,-1-1 0,23-29 0,-25 21 53,-1-2 0,32-66 0,18-83 127,-67 169-195,-1 0 0,0 0 0,-1-1 1,0 0-1,0-16 0,-3 31-6,0-1 1,0 1 0,0-1-1,0 1 1,0-1 0,0 0-1,0 1 1,0-1 0,0 1-1,0-1 1,0 0 0,0 1-1,0-1 1,-1 1 0,1-1-1,0 1 1,0-1 0,-1 1-1,1-1 1,0 1 0,-1-1-1,1 1 1,-1-1 0,1 1-1,-1-1 1,0 1 0,1 0 5,-1 0 0,0 0 1,1 0-1,-1 0 0,0 0 1,0 0-1,1 0 0,-1 0 1,0 0-1,1 1 0,-1-1 1,0 0-1,1 1 0,-1-1 1,1 0-1,-1 1 0,0-1 1,0 1-1,-2 2 4,-1 1 0,1-1 0,-1 1 0,1-1 0,-3 6 0,-1 3 48,1 1 0,1 0-1,0 0 1,-4 17-1,-2 6 49,-17 51 143,4-11 145,-40 86 0,29-93-48,-21 46 1088,57-121-848,5-6-449,3 4-137,1 1 0,0 1 0,1-1 0,-1 2-1,16-7 1,-17 9 9,-1-1-1,0 0 1,0-1-1,0 1 1,0-2-1,-1 1 1,1-1-1,8-10 1,13-10 52,-27 24-83,0 0-1,0 1 1,0-1 0,1 1 0,-1 0 0,0 0-1,1 0 1,-1 0 0,1 0 0,0 0 0,-1 1 0,4-1-1,-5 1 35,-1 0 0,0 0 0,1 1 0,-1-1 0,0 0 0,0 0 0,1 0 0,-1 1-1,0-1 1,0 0 0,0 1 0,1-1 0,-1 0 0,0 1 0,0-1 0,0 0 0,0 1-1,0-1 1,0 0 0,0 1 0,0-1 0,0 0 0,0 1 0,0-1 0,0 0 0,0 1 0,0-1-1,0 15 18,0-10-21,-3 32 63,2-27-8,0 1-1,1-1 0,1 15 1,-1 3 98,0-22-125,-1 0 1,1 0 0,1 0-1,-1 0 1,3 7 0,-3-11-4,0-1 1,1 0 0,-1 0-1,1 0 1,-1 0-1,1 0 1,0 0 0,-1 0-1,1 0 1,0 0 0,0 0-1,-1 0 1,1-1-1,0 1 1,0 0 0,0 0-1,0-1 1,0 1 0,0-1-1,1 1 1,-1-1-1,0 1 1,0-1 0,0 0-1,0 1 1,1-1 0,-1 0-1,0 0 1,0 0-1,2 0 1,2-1 35,1 1 1,-1-1-1,0 0 1,0-1-1,0 1 1,0-1-1,0 0 0,-1-1 1,1 1-1,0-1 1,-1 0-1,5-3 1,3-4-26,0 0 0,18-21 0,-17 17 78,14-22-1,-24 32-93,-1 0-1,1 0 0,-1 0 0,0-1 0,0 1 0,-1-1 0,1 0 0,-1 1 0,0-1 0,1-9 0,-2 12-41,0 1-1,0-1 1,0 1-1,0-1 1,-1 1-1,1-1 1,0 1-1,-1-1 1,1 1-1,-1-1 1,0 1-1,1 0 1,-1-1-1,-2-1 1,3 2 3,-1 0 1,0 1 0,0-1 0,1 1-1,-1-1 1,0 1 0,0-1 0,0 1 0,0 0-1,1-1 1,-1 1 0,0 0 0,0 0-1,0 0 1,0 0 0,0 0 0,0 0 0,0 0-1,0 0 1,0 0 0,0 0 0,0 0-1,0 0 1,0 1 0,-1-1 0,-2 2-12,-1 0 0,1 0 0,0 1 0,0-1 1,0 1-1,0 0 0,0 0 0,0 0 0,1 0 0,-1 1 1,1-1-1,0 1 0,-4 7 0,5-9 71,1 0 0,-1 1 0,1-1 0,0 1-1,0 0 1,0 0 0,0-1 0,0 1 0,1 0 0,-1 0 0,1 0-1,0 0 1,-1 0 0,1-1 0,1 1 0,-1 0 0,0 0-1,1 0 1,0 0 0,-1 0 0,1-1 0,0 1 0,0 0 0,3 3-1,-1-1-4,1-1 1,0 1-1,0 0 0,1-1 0,0 0 0,-1 0 0,1-1 0,0 1 1,1-1-1,-1 0 0,1 0 0,-1-1 0,1 0 0,0 0 0,0 0 0,0-1 1,10 2-1,6-1-247,1 0 0,-1-2 0,32-3 1,-40 2-614,-1-1 1,0-1-1,23-7 0,-19 4-1519,-1-1 0,20-11 0,-14 5-114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8:37.9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22 120 5632,'-22'5'2912,"27"-5"-1088,4 3-1056,4-3 1312,10 5-1184,17-10 1024,5 2-1089,26-9 417,2 4-736,12-12-416,-3 6-96,-3-5-1024,-11 4 576,1-5-3775,-11 3 2335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8:40.2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298 44 4384,'1'-7'8762,"-15"48"-6916,-25 49 0,7-19-1202,-71 162 700,39-89-933,54-119-232,0 1 0,2 0 0,1 1 1,-4 27-1,11-52-159,0 0 1,0-1-1,0 1 1,0-1-1,0 1 1,0-1-1,0 1 1,0-1-1,0 1 1,2 2-1,-2-4-8,0 1 0,0-1 0,0 0 1,1 1-1,-1-1 0,0 0 0,0 1 0,1-1 0,-1 0 1,0 0-1,1 1 0,-1-1 0,0 0 0,1 0 0,-1 1 1,0-1-1,1 0 0,-1 0 0,1 0 0,-1 0 0,0 0 1,1 0-1,-1 0 0,1 1 0,-1-1 0,1 0 1,2-1 26,-1 0 1,1 0 0,0 1 0,0-2 0,-1 1 0,1 0-1,-1 0 1,1-1 0,-1 1 0,3-3 0,20-16 91,0 0 1,33-37-1,-57 56-136,9-9-77,-1-1 0,0 0 0,0-1 0,11-19-1,-19 28 57,0 0 0,1 0-1,-1 0 1,-1 0 0,1 1-1,0-1 1,-1 0 0,0-1-1,1 1 1,-1 0-1,0 0 1,-1 0 0,1 0-1,0 0 1,-1 0 0,-2-5-1,3-1-240,2 11-303,-2-1 555,0 0-1,1 0 1,-1 0-1,1 0 1,-1 0-1,1 0 0,-1 0 1,1 0-1,0-1 1,0 1-1,-1 0 0,1 0 1,2 1-1,14 12 102,-13-12-98,10 9 82,1-1-1,23 11 0,-31-18 8,0 0-1,0 0 1,0-1-1,1 0 0,0 0 1,-1-1-1,1 0 1,10 0-1,-4-2-31,0-1 1,0-1-1,0 0 0,-1-1 1,1 0-1,-1-1 0,0-1 1,0 0-1,-1 0 0,1-2 1,21-16-1,-28 17-199,-15 10-190,-16 13 143,22-13 205,1 0 0,-1 0 0,1 0 1,0 0-1,0 0 0,0 0 0,0 1 0,0-1 0,1 0 0,-1 1 0,1 0 0,0-1 0,0 1 0,1 0 0,-1 0 0,1-1 0,0 5 0,0-6 13,0 0-1,0 0 1,0 0 0,1 0-1,-1 0 1,1 0 0,-1 0-1,1 0 1,0-1 0,0 1 0,0 0-1,0 0 1,0-1 0,0 1-1,0 0 1,1-1 0,-1 1-1,0-1 1,1 0 0,-1 0-1,1 1 1,0-1 0,-1 0-1,1 0 1,0 0 0,0-1 0,0 1-1,-1 0 1,1-1 0,0 1-1,0-1 1,0 1 0,4-1-1,2 0 69,0 0 0,0 0 0,0-1 0,1 0-1,-1 0 1,0-1 0,9-3 0,-4 0 8,0 0 0,-1 0 0,19-12 0,-30 16-100,1 0 1,0-1-1,0 1 0,-1-1 1,1 1-1,-1-1 1,1 1-1,-1-1 0,0 0 1,0 0-1,0 1 0,0-1 1,0 0-1,0 0 1,0 0-1,-1 0 0,2-3 1,-2 4-8,0-1 0,0 1 1,0 0-1,0 0 1,0-1-1,0 1 0,-1 0 1,1 0-1,0-1 0,-1 1 1,1 0-1,0 0 1,-1 0-1,0 0 0,1 0 1,-1 0-1,0 0 0,1 0 1,-1 0-1,0 0 1,0 0-1,0 0 0,0 0 1,0 0-1,0 1 0,0-1 1,0 0-1,0 1 1,-2-2-1,-6-1-30,1 1 0,0 0 0,-1 0 0,0 0 0,1 1 0,-1 1 0,0-1 0,-11 2 0,5-1-13,-7 4-47,16-1 62,13-2 289,1-1-178,-1-1 0,1-1 0,-1 0 0,1 0 0,-1 0-1,9-4 1,17-6-44,182-32-127,-203 42 49,1 1-1,0 0 1,-1 1 0,18 1-1,-25-1 71,0 1-1,0 0 0,-1 0 1,1 0-1,0 0 0,0 1 1,-1 0-1,1 0 1,-1 0-1,0 0 0,1 1 1,-1 0-1,0 0 1,4 4-1,-6-5 34,0 1 0,0 0 0,-1 0 0,1 0 0,-1 0 0,1 1 0,-1-1 0,0 0 1,0 1-1,0-1 0,-1 0 0,1 5 0,-1-5-27,0-1 0,1 1 1,-1 0-1,-1 0 0,1 0 1,0-1-1,-1 1 0,1 0 1,-1-1-1,0 1 0,0 0 1,0-1-1,0 1 0,-1-1 1,-1 4-1,3-6-9,-1 0 0,1 1-1,-1-1 1,1 0 0,-1 1 0,1-1-1,0 1 1,-1-1 0,1 1 0,0-1 0,0 1-1,-1-1 1,1 1 0,0-1 0,0 1 0,0-1-1,0 1 1,-1-1 0,1 1 0,0 0-1,0-1 1,0 1 0,1-1-2,-1 0-1,1 0 1,-1 0-1,0 0 1,1 0 0,-1 0-1,1 0 1,-1 0-1,0 0 1,1 0 0,-1 0-1,1-1 1,-1 1-1,0 0 1,1 0 0,-1 0-1,0-1 1,1 1-1,-1 0 1,0 0 0,1-1-1,-1 1 1,0 0-1,0-1 1,1 1 0,20-22 92,6-6-79,46-37 0,-47 50-112,-21 12 45,1-1 0,-1 1 0,8-7-1,-19 58-175,-21 38 714,27-76-283,6-17 219,3-4-309,-3 5-155,69-63-32,-49 47 108,-19 15-131,1 0 0,1 0 0,16-10 0,-24 17 69,0-1 1,0 1 0,0 0 0,0-1 0,0 1 0,0 0 0,0-1 0,-1 1 0,1 0-1,0 0 1,0 0 0,0 0 0,0 0 0,2 0 0,-3 0 12,0 0 0,1 1 0,-1-1-1,0 0 1,1 0 0,-1 0 0,0 1 0,1-1 0,-1 0-1,0 0 1,0 1 0,1-1 0,-1 0 0,0 1 0,0-1 0,0 0-1,1 1 1,-1-1 0,0 0 0,0 1 0,0-1 0,0 1-1,0-1 1,0 1 0,1 3-4,-1 0 0,0 0 0,-1 0 1,1 0-1,-3 7 0,1 6-16,0 14-14,1-20 34,1 1 0,1 16 0,-1-26 14,0 0 0,0 0 1,0 0-1,1 0 0,-1 0 0,1-1 0,0 1 0,-1 0 0,1 0 0,0 0 0,0-1 0,0 1 1,0-1-1,0 1 0,0-1 0,1 1 0,-1-1 0,0 0 0,1 1 0,-1-1 0,1 0 0,0 0 1,-1 0-1,1 0 0,0 0 0,-1 0 0,1-1 0,0 1 0,0-1 0,0 1 0,0-1 0,-1 0 1,1 1-1,0-1 0,4-1 0,4 1 46,0-2 1,0 0-1,0 0 0,0 0 1,13-6-1,-22 7-53,27-8 80,35-18 1,-53 21-64,0 1 0,0-2 0,-1 1 0,0-1 0,0-1 0,14-14 0,-7 0 7,0-1-1,-1-1 1,-2 0 0,12-29-1,56-162-67,-73 190-12,-1 0 1,-2-1 0,0 0-1,1-40 1,-6 66 33,1-1 0,-1 1 0,0-1 0,0 1 0,0 0 1,0-1-1,0 1 0,0-1 0,0 1 0,0 0 0,-1-1 0,1 1 0,0-1 0,0 1 0,0 0 1,0-1-1,0 1 0,-1 0 0,1-1 0,0 1 0,0 0 0,-1-1 0,-5 5-214,-5 15 145,11-18 91,-7 16-48,1 1-1,0-1 1,2 1 0,0 0-1,1 1 1,-1 23-1,3-35 42,-9 90 261,4 0 0,10 155 0,-4-251-229,0 0 0,0 0 0,0 0-1,0 0 1,0 0 0,1-1 0,-1 1 0,0 0 0,0 0 0,1 0 0,-1 0 0,0 0 0,1 0 0,-1 0 0,1 0 0,-1 0 0,1-1 0,0 1 0,-1 0 0,1 0 0,0-1 0,-1 1 0,1-1 0,1 2 0,-1-2-12,0 0 1,0 0-1,0 0 0,0 0 1,0 0-1,0-1 1,0 1-1,0 0 0,0 0 1,0-1-1,0 1 0,-1-1 1,1 1-1,0-1 1,0 1-1,0-1 0,0 1 1,-1-1-1,2 0 1,4-5 5,-1 0 0,1 0 0,-1 0 0,5-9 1,28-52-89,-34 57 47,0 1 0,0-1 0,-1 1 0,-1-1 0,3-13 0,-5 22 9,0 0 0,0 0 0,0 1 0,0-1 1,0 0-1,0 0 0,0 0 0,1 1 0,-1-1 0,0 0 1,0 0-1,1 0 0,-1 1 0,1-1 0,-1 0 0,1 1 0,-1-1 1,1 0-1,-1 1 0,1-1 0,-1 1 0,1-1 0,1 0 0,-1 1 1,0 0 0,0 0-1,0 0 1,0 0-1,0 0 1,0 0-1,0 0 1,0 0 0,0 1-1,0-1 1,0 0-1,0 1 1,0-1 0,0 1-1,0-1 1,-1 1-1,2 0 1,16 10 57,1-2-1,-1 0 1,2 0 0,23 6 0,84 13-132,-81-22-1285,-1-2 340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8:58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440 516 1472,'13'0'6368,"-27"4"-3270,-65 16-1220,57-13-1626,-29 9 579,-65 31-1,101-40-700,1 1-1,0 0 0,1 1 0,0 0 0,0 1 0,1 1 0,0 0 1,1 0-1,-11 15 0,18-21-76,0 1 1,0 1-1,1-1 1,0 0-1,1 1 1,-1-1-1,1 1 0,0 0 1,1 0-1,0 0 1,-1 14-1,2-17-31,0-1 1,0 1-1,1 0 0,-1 0 0,1-1 0,0 1 0,0-1 0,0 1 0,0-1 1,1 1-1,0-1 0,-1 0 0,1 1 0,1-1 0,-1 0 0,0 0 0,1-1 1,-1 1-1,1 0 0,0-1 0,0 1 0,0-1 0,0 0 0,6 3 0,-2-2 22,-1-1-1,0 1 0,1-1 0,-1 0 0,1-1 0,0 0 0,0 0 0,-1 0 0,1-1 0,0 0 0,7-1 0,-4-1 8,0 0 0,0 0 0,0-1 1,-1 0-1,1-1 0,16-8 0,-6-1 17,0-1 1,0 0-1,-2-1 1,0-1-1,27-30 1,-28 24-28,0 0-1,-1 0 1,-1-2 0,-1 0 0,-2 0 0,0-1-1,11-35 1,-12 20-76,0 0-1,-3-1 1,-2 1 0,3-55-1,-5-167-748,-4 261 765,0 0-1,0 0 0,0 1 1,0-1-1,0 0 1,0 0-1,0 1 0,0-1 1,0 0-1,0 0 1,-1 1-1,1-1 0,0 0 1,-1 1-1,1-1 1,0 0-1,-1 1 1,1-1-1,-1 0 0,1 1 1,-1-1-1,1 1 1,-1-1-1,1 1 0,-1-1 1,1 1-1,-1 0 1,0-1-1,1 1 1,-1 0-1,0-1 0,1 1 1,-1 0-1,0 0 1,0-1-1,1 1 0,-1 0 1,0 0-1,0 0 1,1 0-1,-1 0 0,0 0 1,0 0-1,1 0 1,-1 1-1,0-1 1,1 0-1,-1 0 0,0 1 1,0-1-1,1 0 1,-1 1-1,0-1 0,0 1 1,-8 6 71,8-6-48,-1 0 0,1 1-1,-1-1 1,1 0 0,0 0-1,-1 1 1,1-1 0,-1 2-1,-3 8-48,0-1-1,0 1 0,1 0 1,-4 15-1,-8 51 96,10-46-26,-20 203 817,16-106 77,9-110-560,1 24 0,1-10 73,4 20 22,-4-49-432,-1 1 0,1-1 0,0 0 0,-1 1 0,2-1 0,-1 0-1,0 0 1,3 5 0,-2-5-6,-1 0 1,1 0-1,-1 1 0,0-1 1,0 0-1,0 1 0,0-1 0,0 6 1,-1-5 14,1 0 1,0 0-1,0 0 1,0 1-1,1-2 1,-1 1-1,1 0 1,0 0-1,0 0 0,1-1 1,-1 1-1,1-1 1,5 6-1,-7-8-11,1 1-1,0-1 1,-1 0-1,1 0 1,0 0-1,0 0 0,0 0 1,0-1-1,0 1 1,0 0-1,0-1 0,0 0 1,0 1-1,0-1 1,0 0-1,0 0 1,0 0-1,0 0 0,0 0 1,3-1-1,0 0 13,0 0-1,1-1 0,-1 1 1,0-1-1,0 0 0,0 0 0,5-3 1,12-11 99,-1-1 0,-1 0 0,21-24 0,-6 6 48,-12 12-183,2 2 0,49-34-1,-70 53 44,0-1 0,-1 1 0,1-1 0,0 0 0,-1 0 0,0-1 0,0 1 0,4-7 0,0 4-52,-5 4 27,1 0 1,-1 0-1,0 0 0,0 0 1,0-1-1,0 1 1,-1-1-1,1 1 0,0-1 1,-1 1-1,0-1 0,0 0 1,0 0-1,0 0 0,0 1 1,1-7-1,-2 7-32,0 0 0,-1 0 0,1 0 0,0 0 0,0 0 0,-1 1 0,1-1 0,-1 0 0,0 0 0,1 0 0,-1 0 0,0 1 0,0-1 0,0 0 0,0 1 0,-1-1 0,1 1 0,0-1 0,-1 1 1,1 0-1,-1-1 0,1 1 0,-1 0 0,1 0 0,-4-1 0,2 1-13,0 0 0,1 0 0,-1 0 0,0 1 0,0-1 1,0 1-1,0 0 0,0 0 0,0 0 0,0 0 0,0 0 1,0 1-1,0-1 0,0 1 0,0 0 0,-5 2 0,-1 1-21,0 0 0,0 1 0,0 0 0,1 1 0,-1 0 0,-10 10 0,16-13 37,-1 1 0,1-1 1,0 1-1,1 0 0,-1 0 0,1 0 0,0 0 1,-1 0-1,2 0 0,-1 1 0,0-1 0,1 1 1,0-1-1,0 1 0,1 0 0,-1 7 0,1-3 66,1 0-1,0 1 0,0-1 0,1 0 1,0 0-1,0-1 0,1 1 0,1 0 1,-1-1-1,2 0 0,-1 0 0,1 0 1,0 0-1,0-1 0,1 0 0,9 9 1,-13-14-30,1 1 0,0-1-1,-1-1 1,1 1 0,0 0 0,0-1 0,0 0 0,1 1 0,-1-1 0,0 0 0,0-1 0,6 2 0,-3-2 15,0 0 0,0 0 0,-1 0 1,1-1-1,0 0 0,10-3 0,2-3 36,1-1 0,-1-1 0,22-14 0,-24 14-71,149-101 5,-127 83-74,-37 27 53,0-1-1,-1 1 1,1 0 0,0 0 0,0 0-1,0 0 1,-1 0 0,1 0 0,0 0-1,0 0 1,0 0 0,-1 0 0,1 1-1,0-1 1,0 0 0,0 0 0,-1 1-1,1-1 1,0 0 0,-1 1 0,1-1-1,0 2 1,21 15 77,-8-6-63,-11-10 34,0 1 0,0-1-1,-1 0 1,1 0 0,0 0-1,0-1 1,0 1 0,0-1 0,1 1-1,-1-1 1,0 0 0,0 0-1,0-1 1,0 1 0,0-1-1,4-1 1,-5 2-12,-1 0 1,1-1-1,-1 1 1,1-1-1,-1 1 1,1-1-1,-1 0 1,0 1-1,1-1 0,-1 0 1,0 0-1,0 0 1,0 0-1,0 0 1,0 0-1,0-1 1,0 1-1,0 0 0,0 0 1,0-1-1,-1 1 1,1-1-1,-1 1 1,1 0-1,-1-1 1,1 1-1,-1-1 0,0 1 1,1-1-1,-1 1 1,0-1-1,0 1 1,0-1-1,-1 0 1,1-2-1,0 3-25,0 0 1,-1 0-1,1 0 1,0 0-1,0 0 1,-1 0-1,1 0 1,0 0-1,-1 0 0,1 1 1,-1-1-1,1 0 1,-1 0-1,1 0 1,-1 0-1,0 1 1,1-1-1,-1 0 0,0 0 1,0 1-1,0-1 1,1 1-1,-1-1 1,0 1-1,0-1 1,0 1-1,0 0 0,0-1 1,0 1-1,0 0 1,0 0-1,0-1 1,0 1-1,0 0 1,0 0-1,0 0 1,0 0-1,0 0 0,0 1 1,-1-1-1,-9 5 0,1 0 0,0 1-1,-18 13 1,21-13 3,0 0 0,0 0-1,1 1 1,-1 0 0,2 0 0,-1 1 0,1-1 0,0 1-1,0 0 1,1 0 0,0 1 0,-4 13 0,6-14 32,0-1 0,0 1 0,1-1 0,0 1 0,1-1 0,0 1 0,0 0 0,0-1 1,1 1-1,0 0 0,0-1 0,1 1 0,0-1 0,1 0 0,4 10 0,-6-15-8,0 0 1,0 0-1,0 1 0,1-1 0,-1 0 1,1-1-1,-1 1 0,1 0 0,0 0 0,-1-1 1,1 1-1,0-1 0,0 0 0,0 1 0,0-1 1,1 0-1,-1 0 0,0 0 0,0 0 0,5 0 1,-3-1 8,0 1 0,0-1-1,1-1 1,-1 1 0,0-1 0,0 1 0,0-1 0,0 0 0,0-1 0,0 1 0,4-3 0,8-4 6,-1 0 0,24-19 0,15-9 6,91-40-248,-87 46 133,-29 17 136,46-14 1,5-3-2,37-21-58,-57 15-223,-89 73 335,-16 8-7,30-31-134,0 0 1,1 0-1,1 2 0,0 0 1,-17 28-1,23-31 50,1 0 1,1 1-1,-8 26 0,12-36-12,0-1 1,1 1-1,-1-1 0,1 1 0,0-1 0,-1 1 1,2-1-1,-1 1 0,0-1 0,1 1 0,-1-1 1,1 1-1,0-1 0,0 0 0,1 1 0,-1-1 1,1 0-1,-1 0 0,1 0 0,0 0 0,0 0 1,3 3-1,-4-5-9,0 0 1,1 0-1,-1 0 1,0-1-1,1 1 0,-1 0 1,1-1-1,-1 1 1,1 0-1,-1-1 1,1 0-1,-1 1 1,1-1-1,-1 0 0,1 0 1,0 0-1,-1 0 1,1 0-1,-1 0 1,1 0-1,0-1 0,-1 1 1,1-1-1,-1 1 1,1-1-1,1-1 1,4-1 7,-1-1 0,0 0 1,0 0-1,9-8 0,-6 3-2,-1 1 0,0-2 0,0 1 1,-1-1-1,0 0 0,6-13 0,27-66 73,-34 75-86,3-7-29,-6 16 7,0-1 0,-1 1 0,0 0 0,0-1-1,-1 1 1,1-1 0,0-8 0,-2 13 11,0 0-1,0 0 1,0 1 0,0-1-1,0 0 1,0 0-1,0 0 1,0 1-1,0-1 1,0 0 0,-1 0-1,1 1 1,0-1-1,-1 0 1,1 0 0,0 1-1,-1-1 1,1 0-1,-1 1 1,0-2-1,0 2 5,1 0-1,-1 0 1,1-1-1,-1 1 1,0 0-1,1 0 1,-1 0 0,1 0-1,-1 0 1,1 0-1,-1 0 1,1 0-1,-1 1 1,0-1-1,1 0 1,-1 0-1,1 0 1,-1 1-1,1-1 1,-1 0-1,0 1 1,-2 1-3,1 0 1,-1 0 0,1 0 0,-1 1-1,1-1 1,0 1 0,0-1 0,-3 5-1,2-1 1,0 0-1,1-1 1,0 1 0,0 1-1,0-1 1,0 0-1,1 0 1,0 0 0,1 1-1,-1 6 1,2-10 29,-1 1-1,0-1 1,1 1 0,0-1 0,0 1-1,0-1 1,0 0 0,0 1-1,1-1 1,-1 0 0,1 0 0,0 0-1,0 0 1,0 0 0,1-1 0,-1 1-1,0-1 1,1 1 0,4 2 0,-5-3-3,0-1 1,0 0 0,0-1 0,0 1 0,0 0-1,0 0 1,0-1 0,0 0 0,0 1 0,0-1-1,0 0 1,1 0 0,-1 0 0,0 0 0,0 0-1,0 0 1,0-1 0,0 1 0,1-1 0,-1 0-1,0 1 1,2-2 0,5-3 16,1 0 0,-1-1 0,11-8 0,-10 7-17,114-83 87,-115 84-86,-2 0-46,0 1-1,0 0 1,1 0-1,0 0 0,-1 1 1,15-5-1,-21 9 26,-1 0 0,1 0 0,-1 0 0,1 0 0,-1 0 0,1 0 0,-1 0 0,1 0 0,0 0 0,-1 0 0,1 0 0,-1 0 0,1 0 0,-1 1 0,1-1 0,-1 0 0,1 0 0,-1 1 0,0-1 0,1 0 0,-1 1 1,1-1-1,-1 0 0,0 1 0,1-1 0,-1 1 0,0-1 0,1 1 0,-1-1 0,0 0 0,0 1 0,1-1 0,-1 1 0,0-1 0,0 1 0,0 0 0,0-1 0,0 1 0,1 0 0,-2 26 14,1-19-43,0-3 57,1-1 0,-1 1 0,1 0 0,1-1-1,-1 1 1,0-1 0,1 1 0,0-1 0,0 0-1,0 0 1,1 0 0,0 0 0,-1 0 0,1 0-1,0-1 1,1 1 0,5 4 0,-7-7 6,0 0-1,0 0 1,1 0 0,-1-1-1,0 1 1,0-1 0,0 1-1,0-1 1,1 0 0,-1 0-1,0 0 1,0 0 0,1 0-1,-1-1 1,0 1 0,0-1-1,0 1 1,0-1 0,0 0-1,0 0 1,3-1 0,6-4 60,0-1 0,17-13 0,-6 4-102,72-49-163,-94 65 172,1 0 1,-1 0-1,0 0 0,0 1 0,1-1 0,-1 0 1,0 0-1,0 0 0,1 1 0,-1-1 1,0 0-1,0 0 0,0 0 0,1 1 0,-1-1 1,0 0-1,0 1 0,0-1 0,0 0 1,0 0-1,1 1 0,-1-1 0,0 0 0,0 1 1,0-1-1,0 0 0,0 1 0,0-1 0,2 16-35,-5 29 19,-2-1 1,-20 80-1,22-111 20,-18 77 200,-47 126 0,55-182-62,-34 79-38,39-96 19,-1 0 0,-1 0-1,-1-1 1,-14 17 0,22-29-59,0-1 0,0 1 0,-1-1 0,1 0 0,-1 0 0,-4 2 0,7-4-40,-1 0 0,0-1 0,1 1-1,-1 0 1,0-1 0,0 0 0,1 1 0,-1-1-1,0 0 1,0 0 0,0 0 0,1 0 0,-1 0-1,0 0 1,0 0 0,0-1 0,1 1 0,-1-1-1,-2 0 1,-2-2-9,1 0 0,-1-1 0,1 1 0,0-1 0,0 0-1,1 0 1,-1-1 0,1 1 0,0-1 0,0 0 0,1 0 0,-4-7 0,0 0-21,1 0 1,0-1 0,1 1 0,-5-22 0,9 30 6,1 1 1,-1 0-1,1 0 0,0 0 1,0-1-1,1 1 0,-1 0 0,1 0 1,-1 0-1,1-1 0,0 1 0,0 0 1,0 0-1,1 0 0,-1 1 1,1-1-1,0 0 0,-1 0 0,1 1 1,0-1-1,1 1 0,2-3 1,2-1 1,-1 0 0,1 1 0,1 0 0,-1 0 0,1 0 0,14-5 0,99-31 454,-88 32-751,0-2 1,0-1-1,-1-2 1,34-19-1,-58 28-1428,-1 0 0,11-10 1,4-16-11167,-14 18 8066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00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1103 1824,'-11'4'281,"-12"6"1426,23-10-1564,-1 0 0,1 0 1,-1 0-1,1 1 0,0-1 0,-1 0 1,1 1-1,-1-1 0,1 0 0,0 1 1,-1-1-1,1 0 0,0 1 0,0-1 1,-1 1-1,1-1 0,0 1 0,0-1 1,-1 1-1,1-1 0,0 1 0,0-1 1,0 1-1,0-1 0,0 1 0,0-1 1,0 1-1,0-1 0,0 1 0,0-1 1,0 1-1,0-1 0,0 1 0,3 9 2130,1-3 641,10-9-1418,-3-2-1122,0-2 1,-1 1 0,0-2-1,0 1 1,0-1 0,-1-1-1,12-11 1,-3 4-103,89-94 1524,-97 98-1384,9-13 589,-16 19-765,0 0 0,1 1 0,0-1 1,0 1-1,0 0 0,7-5 0,-9 8-229,0 0 1,-1 0 0,1 0 0,0 1 0,0-1 0,0 1 0,0-1 0,0 1-1,0 0 1,0 0 0,0 0 0,-1 0 0,1 0 0,0 0 0,0 0 0,0 1-1,0-1 1,0 1 0,0-1 0,0 1 0,-1 0 0,1 0 0,3 1 0,12 7-10,-9-6 15,0 1-1,-1 0 0,1 1 1,-1-1-1,0 1 1,0 1-1,-1-1 0,1 1 1,9 12-1,-14-15 34,1 0 1,-1 0-1,0 0 0,0 1 0,0-1 0,-1 1 0,1 0 0,-1-1 0,0 1 0,0 0 1,0 0-1,0 0 0,-1-1 0,1 1 0,-1 0 0,0 7 0,-3 13 167,1-15-161,1-1-1,0 1 1,1 0 0,0 0-1,2 15 1,-1-21-35,0-1 0,-1 0 0,1 1 0,0-1 0,0 0 0,0 0 0,0 0 0,1 0 0,-1 0 0,0 0 0,1 0 0,0-1 0,-1 1 0,1 0 0,0-1 0,0 1 0,0-1 0,0 0 0,0 0 0,0 0 0,0 0 0,0 0 0,0 0 0,1 0 0,-1-1 0,4 1 0,2 1 21,-1-2 1,1 1 0,-1-1 0,1 0 0,0 0-1,-1-1 1,1 0 0,-1-1 0,14-4 0,5-4 54,35-18 0,-20 8-134,-6 5-22,116-59 105,-131 63-14,-15 9 12,1-1 0,-1 0 0,0 0 0,0 0 0,0-1 1,8-7-1,-14 11-40,1-1-1,0 1 1,0 0-1,0 0 1,0 0 0,0 0-1,0 0 1,0 0 0,0 0-1,0 0 1,-1 0 0,1 0-1,0 0 1,0 0 0,0 0-1,0 0 1,0 0 0,0 0-1,0 0 1,0-1 0,0 1-1,0 0 1,0 0 0,0 0-1,0 0 1,0 0 0,0 0-1,0 0 1,0 0 0,0 0-1,-1-1 1,1 1 0,0 0-1,0 0 1,1 0-1,-1 0 1,0 0 0,0 0-1,0 0 1,0 0 0,0-1-1,0 1 1,0 0 0,0 0-1,0 0 1,0 0 0,-14 7-91,13-6 92,-88 59 77,78-51-95,0 0 0,0 1 1,1 1-1,1-1 0,-13 19 1,21-27 36,0 0 0,0-1 0,0 1-1,0 0 1,0 0 0,0 0 0,1 0 0,-1 2 0,3 2 164,10-5-46,-5-2-141,0-1 0,0 0 0,1 0 0,-2-1 0,1 0 0,10-6 0,38-27 165,-5 2-95,-39 28-95,-9 4-27,1 0 0,0 0 0,1 1 0,-1-1-1,0 1 1,5-2 0,-7 3 49,0 0 0,0 0 0,0 0-1,-1 0 1,1 0 0,0 0-1,0 0 1,0 0 0,0 1 0,0-1-1,-1 0 1,1 0 0,0 1 0,0-1-1,-1 1 1,1-1 0,0 1 0,0-1-1,-1 1 1,1-1 0,0 1 0,-1-1-1,1 1 1,-1 0 0,1-1 0,-1 1-1,1 0 1,-1 0 0,0-1-1,1 3 1,1 1 6,1 1 0,-1-1 0,1 1 0,0-1 0,0 0 0,0 0 0,0 0 0,1-1 0,0 1 0,-1-1 0,1 0 0,0 0 0,1 0 0,-1-1 0,1 1 0,-1-1 0,1 0 0,0 0 0,-1 0 0,1-1 0,0 0 0,8 1 0,-3-2 62,-1 0-1,1 0 1,0-1-1,0 0 1,0-1 0,-1 0-1,1-1 1,-1 0-1,1 0 1,13-8 0,-10 3-53,-1 0 1,-1-1 0,0-1 0,0 0 0,-1 0-1,0-1 1,-1 0 0,12-19 0,2-8 28,26-57 1,80-171 137,-16-8-315,-97 224 137,-2 0-1,-3-1 0,7-55 1,-17 96 2,0 8-11,-1 0 0,1 1 0,-1-1-1,0 1 1,0-1 0,0 1 0,0-1 0,0 0-1,0 1 1,0-1 0,0 1 0,0-1 0,-1 1-1,1-1 1,-1 1 0,1-1 0,-1 1-1,0-1 1,1 1 0,-2-2 0,2 3 7,-1-1 0,1 1 0,0 0 0,0 0 0,-1 0 1,1 0-1,0 0 0,0 0 0,0 0 0,-1 0 0,1 0 0,0 0 0,0 0 1,-1 0-1,1 0 0,0 0 0,0 0 0,-1 0 0,1 0 0,0 0 0,0 0 1,-1 0-1,1 0 0,0 0 0,0 0 0,0 1 0,-1-1 0,1 0 0,0 0 0,0 0 1,0 0-1,0 0 0,-1 1 0,1-1 0,0 0 0,0 0 0,0 0 0,0 1 1,0-1-1,-1 0 0,1 0 0,0 0 0,0 1 0,-13 17-70,1 1-1,1 0 1,0 1-1,-8 22 1,13-29 52,-16 39 41,2 1 1,3 0-1,2 1 1,2 1-1,3 0 1,2 1-1,3 0 1,2 76 0,3-109 33,2 0 0,0 0 0,2 0 1,0-1-1,2 1 0,9 23 1,-12-38-10,0-1-1,1 0 1,0 0 0,1 0 0,-1 0 0,1-1 0,0 1-1,1-1 1,6 5 0,-7-7 4,0-1 0,0 0 0,0 1 0,1-2 0,-1 1 0,1 0 0,0-1 0,0 0 0,0-1-1,0 1 1,0-1 0,0-1 0,8 1 0,-5 0-14,0-2 0,0 1 0,-1-1 0,1-1 0,0 0 0,0 0 0,-1-1 0,1 1 0,10-7 0,-7 3-14,-1-1 0,0 0 1,0-1-1,-1 0 0,18-17 0,-13 8-31,0-1 0,-1-1 0,0 0 0,-2-1 0,0 0 0,15-40 0,-24 54-5,2-8 84,7-22-1,-12 34-80,1 1-1,-1-1 0,1 0 1,-1 0-1,0 0 0,1 0 0,-1 0 1,0 0-1,0 0 0,-1 0 1,1 0-1,0 0 0,-1 0 1,1 0-1,-1 0 0,1 0 1,-1 0-1,0 0 0,-2-2 0,3 3 9,0 1 0,0 0 0,0 0 0,-1 0 0,1 0 0,0 0 0,0 0 0,0-1 0,-1 1 0,1 0 0,0 0 0,0 0 0,0 0 0,-1 0 0,1 0 0,0 0 0,0 0 0,0 0 0,-1 0 0,1 0 0,0 0-1,0 0 1,-1 0 0,1 0 0,0 0 0,0 0 0,0 0 0,-1 0 0,1 0 0,0 1 0,0-1 0,0 0 0,-1 0 0,1 0 0,0 0 0,0 1 0,-4 2-23,0 0-1,0 0 1,1 1 0,-1 0-1,1-1 1,0 1 0,0 0 0,1 1-1,-5 7 1,-17 46-159,20-47 220,0 0 0,1 1 0,0-1 0,1 1-1,0 0 1,0 23 0,3-28-10,-1 0 0,1 0 1,0-1-1,1 1 0,0-1 0,0 1 0,0-1 1,1 0-1,0 1 0,0-1 0,0-1 1,1 1-1,8 9 0,-8-10-74,0-1-1,0 1 0,1-1 1,0 0-1,0 0 0,0-1 1,0 1-1,1-1 1,-1-1-1,1 1 0,0-1 1,0 0-1,0 0 0,0 0 1,0-1-1,0 0 1,0 0-1,1-1 0,-1 1 1,0-2-1,0 1 1,1 0-1,-1-1 0,0-1 1,0 1-1,0-1 0,7-2 1,-3-1-1010,0 1 0,-1-2 1,1 1-1,-1-2 0,0 1 1,-1-1-1,1 0 0,7-10 0,-13 13 463,1 1 0,-1-1 0,-1 0 0,1 0 0,-1 0 0,1-1 0,-1 1-1,0 0 1,-1-1 0,1 0 0,-1 1 0,2-10 0,2-23-2298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00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60 9568,'-45'-3'4320,"50"6"-3776,8-6 2047,4 3-1535,24-5 768,4 1-1056,40-7-224,1-3-352,12 3 0,-3 7-96,-14-4-4224,-14 8 2273,-4 3-5889,-8 6 4352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01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365 23 4480,'41'-23'8881,"-58"27"-6098,2 1-2076,1 1 1,0 1 0,0 0 0,0 1 0,1 1 0,0 0 0,-20 19 0,5 0-445,0 1-1,2 2 0,2 1 1,1 1-1,1 0 0,2 2 0,1 0 1,2 2-1,2 0 0,-16 56 1,29-88-312,1 1 1,0-1-1,1 0 1,-1 10-1,1-14-89,0 0-1,0 0 1,0 0 0,0 0-1,0 0 1,0 0-1,0 0 1,1-1-1,-1 1 1,0 0-1,0 0 1,1 0 0,-1 0-1,1 0 1,-1-1-1,1 1 1,-1 0-1,1 0 1,0-1-1,-1 1 1,1 0 0,0-1-1,-1 1 1,1-1-1,0 1 1,0-1-1,-1 1 1,1-1-1,0 1 1,0-1 0,0 0-1,0 0 1,0 1-1,1-1 1,19 0-2220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02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79 1984,'-6'-3'398,"-13"-12"106,19 15-377,-1 0 0,1-1 0,-1 1 0,1-1-1,-1 1 1,1-1 0,-1 1 0,1-1 0,0 0 0,-1 1 0,1-1 0,0 1 0,0-1 0,-1 0-1,1 1 1,0-1 0,0 0 0,0 1 0,0-1 0,0 0 0,0 1 0,0-1 0,0 0 0,0-1-1,3-11 2697,-3 12-2610,0-1 1,0 1-1,0 0 1,0-1-1,1 1 0,-1 0 1,0 0-1,1-1 1,-1 1-1,1 0 1,-1 0-1,1-1 1,0 1-1,0 0 1,-1 0-1,1 0 0,0 0 1,0 0-1,0 0 1,0 0-1,0 0 1,0 1-1,0-1 1,0 0-1,0 1 1,1-1-1,-1 0 0,0 1 1,0-1-1,1 1 1,-1 0-1,0 0 1,3-1-1,13 1 485,-1 1 0,0 0-1,0 1 1,1 1 0,28 9-1,-29-7-382,20 4 91,0 2-1,-1 2 0,-1 1 1,62 35-1,-82-39-276,-1 0 0,0 1 1,-1 1-1,0 0 0,-1 0 0,0 1 1,-1 0-1,-1 1 0,0 0 0,-1 1 1,0 0-1,7 22 0,-2 0 245,-2 0 1,-1 0-1,-2 1 1,4 46-1,-7-35 108,-3 1-1,-5 78 1,3-127-484,-1 1-56,1 1 0,0 0-1,0 0 1,0-1-1,0 1 1,1 4 0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02.6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9056,'-5'9'7916,"5"-8"-7690,8 15 2520,-1-2-760,-4-5-1459,-1 1 1,0-1-1,-1 0 1,1 10-1,2 17-81,-1-11-530,11 48 518,-12-64-665,1 0 0,0 0 0,1 0 1,-1-1-1,9 14 0,-11-21-34,8 5-3443,5-2 822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04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4224,'-10'14'20084,"10"-12"-21070,4 3 1170,-1-1 1,1 1-1,0-1 1,0 0-1,1 0 1,-1 0-1,1-1 0,0 1 1,-1-1-1,1-1 1,6 4-1,10 3 6,32 9 0,-36-13-42,-8-2-147,277 101 260,-263-94-207,0 0 0,1-2 1,0 0-1,41 6 1,-61-14-46,-1 1 0,1 0 1,0 0-1,-1 0 1,1 0-1,0 1 1,-1-1-1,1 1 0,-1 0 1,0 0-1,0 0 1,5 5-1,-7-6-22,0 1 0,0-1 0,0 0 0,0 0 0,0 1 0,0-1 1,0 0-1,0 0 0,1 0 0,-1 0 0,0 0 0,1 0 0,1 0 0,-3-1 15,0 0 1,0 0-1,0 1 1,0-1-1,0 0 1,0 0-1,1 0 1,-1 0-1,0 0 1,0 0-1,0 0 1,0 1-1,0-1 1,0 0-1,0 0 1,0 0-1,0 0 1,0 0-1,0 0 1,0 1-1,0-1 1,0 0-1,0 0 1,0 0-1,0 0 1,0 0-1,0 1 1,0-1-1,0 0 1,0 0-1,-1 0 1,1 0-1,0 0 1,0 0-1,0 0 1,0 1-1,0-1 1,0 0-1,0 0 1,0 0-1,0 0 1,-1 0-1,1 0 1,0 0-1,-3 5 51,-4 4-1,3-3-41,0-1-1,0 0 1,-1 0 0,1-1 0,-1 1 0,0-1 0,-6 4 0,-56 35-94,-126 57 0,25-14-359,165-85 162,-12 9-665,79-15-11259,-21 0 9159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36.4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44 6144,'-8'-8'2784,"3"4"-2432,10-1 1504,3 5-1088,5-3 608,6 3-800,12-3-256,1-2-192,18-4 96,3 9-128,10-3-32,-5 3-32,5-3-3136,-8 6 1696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03.3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79 4224,'-1'-2'181,"-1"1"-1,1 0 1,0-1 0,0 1-1,-1 0 1,1 0-1,-1 0 1,1 0 0,-1 0-1,1 0 1,-1 0 0,1 0-1,-1 1 1,0-1 0,0 1-1,1-1 1,-1 1 0,0 0-1,0-1 1,1 1 0,-1 0-1,0 0 1,-3 1 0,-17-2 8175,32 3-7182,3 0-811,0 0 1,0-1-1,0 0 0,0-1 0,0 0 1,22-4-1,78-23 161,-39 7-823,-50 15-467,-9 1-313,30-4 0,-38 8 118,-1 0 1,0 0-1,0 0 0,11 3 0,15 7-2249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13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403 0 3488,'-4'9'13888,"0"-6"-15600,-30 16 2663,16-9-616,0 1 0,-20 16 1,11-4-188,1 1 1,2 1-1,0 2 1,2 0-1,0 1 1,-22 41-1,28-41-89,2 1 0,1 0 0,1 1-1,2 1 1,0-1 0,3 2-1,-6 40 1,12-67-105,1-4-102,0 1 0,-1-1 0,1 1 0,0-1 0,0 1 1,0 0-1,0-1 0,0 1 0,0-1 0,1 1 0,-1-1 0,1 1 0,0 2 0,7 4-1153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13.6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83 3712,'-2'-7'787,"0"-1"0,1 1 0,0-1 0,0 1 1,0-13-1,1 19-600,0 0 1,1-1 0,-1 1 0,0 0-1,0-1 1,1 1 0,-1 0-1,1 0 1,-1 0 0,1-1-1,-1 1 1,1 0 0,0 0-1,-1 0 1,1 0 0,0 0-1,2-2 1,-2 3-123,0-1 0,0 1-1,1-1 1,-1 1 0,1 0-1,-1-1 1,0 1 0,1 0 0,-1 0-1,1 0 1,-1 0 0,0 0-1,1 0 1,-1 1 0,0-1 0,1 0-1,-1 1 1,1-1 0,-1 1-1,0-1 1,2 2 0,7 3 150,1 1 0,-1 0 1,0 1-1,18 16 0,-9-7-70,27 21 133,-2 2 0,-2 2 0,37 47 0,-57-61-81,-1 2 0,-2 0 0,-1 2 0,-1 0 0,-2 1 0,16 44 0,-7 8 789,25 173 1,-46-216-820,-3-29-43,2 0 0,2 15 0,-2-24-808,1-7-784,4-13-2516,-5 9 1848,6-8-349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14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67 5312,'-1'0'216,"0"-1"0,0 1 0,1 0 0,-1-1 0,0 1 0,0-1 0,0 1 0,0-1 0,1 1 0,-1-1 0,0 0 0,1 1 0,-1-1 0,0 0 0,1 1 0,-1-1 0,1 0 0,-1 0 0,1 0 0,-1 0 0,1 1 0,0-2 0,0 1-51,0 0 1,0 1-1,0-1 0,1 0 0,-1 1 1,1-1-1,-1 0 0,0 1 0,1-1 1,-1 0-1,1 1 0,-1-1 0,1 1 1,-1-1-1,1 1 0,0-1 0,-1 1 1,1 0-1,0-1 0,-1 1 0,2-1 1,7-3 517,1 1 1,0 0 0,11-2 0,-18 4-770,34-7 600,46-4 1,-63 10-449,-1 2 0,1 0 0,0 1 1,21 4-1,-38-5-48,0 1 0,0 0 0,0 0 0,0 0 0,0 0 0,-1 0 0,1 0 0,0 1 0,3 2 0,-5-3 5,0 0-1,-1-1 0,1 1 1,0 0-1,-1 0 1,1-1-1,-1 1 1,1 0-1,-1 0 1,1 0-1,-1 0 1,0 0-1,0-1 1,1 1-1,-1 0 0,0 0 1,0 0-1,0 0 1,0 0-1,0 0 1,0 0-1,0 0 1,0 0-1,0 0 1,-1 0-1,1 0 1,0 0-1,-1 0 0,1 0 1,0-1-1,-1 1 1,1 0-1,-2 1 1,-3 4 106,0 1 0,-1-1 1,0 0-1,0 0 1,-1 0-1,0-1 0,-8 5 1,-10 9 264,8-7-114,-17 16 184,31-26-414,1 0 0,-1 1 0,1-1 0,0 1-1,0 0 1,0-1 0,0 1 0,1 0 0,-3 6 0,3-8-23,1 0 1,0 0-1,0 0 1,0 0 0,0 1-1,0-1 1,0 0-1,0 0 1,0 0-1,0 0 1,0 0 0,1 0-1,-1 0 1,0 0-1,1 0 1,-1 0-1,1 0 1,-1 0-1,1 0 1,0 0 0,-1 0-1,1 0 1,0-1-1,-1 1 1,1 0-1,0 0 1,0-1 0,0 1-1,0-1 1,0 1-1,0-1 1,1 1-1,3 2 71,1-1-1,-1 0 0,0 0 0,1-1 1,6 1-1,22 2 122,61-1 0,-93-3-214,103-6 77,-53 2-2498,-1 2-4754,-29 6 3949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32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173 150 2912,'-26'-1'1298,"19"0"388,0-1 0,0 1 0,-9-4 0,15 4-1434,0 1 0,-1-1-1,1 1 1,0 0-1,0 0 1,-1 0 0,1 0-1,0 0 1,-1 0-1,1 0 1,0 0 0,0 0-1,-1 0 1,1 1-1,0-1 1,-2 1 0,7 5-55,0 0 1,1 0-1,0-1 1,0 1-1,0-1 1,1 0-1,6 4 1,46 26 477,-52-31-616,1-1 0,1-1 0,-1 1 0,0-1 0,0-1 0,1 1 0,-1-1 0,1 0 0,8-1 0,6 0 201,41-7 0,-59 6-238,1 1 0,-1-1 0,1 0 0,-1 0 0,1-1 0,-1 1 0,0-1 0,0 0 0,0 0 0,0 0 0,0-1 0,0 1 0,-1-1 0,4-3 0,-3 2-10,-1 0-1,0 0 1,0-1-1,0 1 1,-1-1 0,1 1-1,-1-1 1,0 0-1,-1 0 1,1 0-1,-1 0 1,0 0-1,0 0 1,-1 0-1,1 0 1,-1 0-1,0 0 1,0-1-1,-1 1 1,0 0-1,0 0 1,0 0-1,0 0 1,-4-7-1,4 8-42,-2-1 1,1 0-1,0 0 0,-1 1 0,0-1 0,0 1 0,-1 0 0,1 0 0,-1 0 0,0 1 0,1-1 0,-2 1 0,1 0 0,0 0 0,-1 0 0,1 1 1,-1-1-1,0 1 0,-9-3 0,3 4-5,0 0 0,0 0 0,0 1 0,0 1 0,0 0 1,0 0-1,0 1 0,0 0 0,1 1 0,-1 0 0,1 1 0,0 0 1,-1 1-1,2 0 0,-1 1 0,-12 8 0,6-2 43,0 1 0,1 0-1,0 1 1,1 1 0,1 0-1,0 1 1,1 0 0,-12 22-1,19-28 49,0 0-1,0 0 0,1 1 1,1 0-1,-5 21 0,7-28-21,0 0 0,1 1-1,0-1 1,-1 0-1,2 1 1,-1-1-1,0 0 1,1 1-1,0-1 1,0 0-1,0 0 1,0 1-1,1-1 1,0 0-1,0 0 1,0-1-1,0 1 1,4 5-1,0-4 39,-1 0 0,2 1 0,-1-2 0,0 1 0,1-1-1,0 0 1,0 0 0,0-1 0,1 0 0,11 3 0,10 1 99,42 6 0,-52-10-106,29 4 85,50 0-1,-25-10-1986,-51 1-1271,30-9 0,-22 2-1665,-3 3 1548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33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9 2400,'-4'-2'757,"0"1"1,0-1-1,0 1 0,0 0 0,0 1 1,0-1-1,-8 1 0,2-1 809,-10 2 4687,30 2-6042,-1-1 0,1 0 0,0 0 0,-1-1 0,1 0 0,13-1 0,227 0 1442,-263-11-6079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34.2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31 2976,'27'-31'6772,"-38"47"-5139,-135 207 3007,142-215-4695,0 0 1,1 0-1,-1 0 1,2 1-1,-1-1 1,1 1-1,0 0 1,0 15-1,2-23-113,0 0 1,0 0-1,0 0 0,1 0 1,-1 0-1,0 0 0,0 0 1,1 0-1,-1 0 0,1-1 1,-1 1-1,1 0 0,-1 0 0,1 0 1,0-1-1,-1 1 0,2 1 1,3 1-1337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34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36 3552,'-4'-9'177,"3"8"153,0-1 1,0 0-1,0 0 1,1 1-1,-1-1 1,0 0-1,1 0 1,-1-2-1,2 4-240,-1-1-1,0 1 1,0-1-1,0 1 1,0 0-1,1-1 1,-1 1-1,0-1 1,0 1-1,1 0 1,-1-1-1,0 1 1,1 0-1,-1-1 1,1 1 0,-1 0-1,0-1 1,1 1-1,-1 0 1,1 0-1,-1 0 1,1-1-1,-1 1 1,0 0-1,1 0 1,-1 0-1,1 0 1,-1 0-1,1 0 1,-1 0 0,1 0-1,-1 0 1,1 0-1,-1 0 1,1 0-1,0 1 1,1-1 40,-1 0 0,1 1 1,0-1-1,-1 1 0,1 0 1,0 0-1,-1 0 0,1-1 1,-1 1-1,1 1 0,1 0 1,4 4 278,9 4-122,-1 2 0,-1 0 0,0 0-1,-1 2 1,0-1 0,13 21 0,-1 2 368,31 60-1,-48-83-575,2 4 262,-2 1-1,0 0 0,11 35 0,-12-20-127,-1 1 1,-2 0-1,-1 48 0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35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 5408,'0'-1'251,"-4"-4"1302,4 5-1528,0 0-1,0 0 1,0 0 0,0 0-1,0 0 1,-1 0-1,1 0 1,0 0-1,0 0 1,0 0-1,0 0 1,0 0-1,0 0 1,0 0-1,-1 0 1,1 0 0,0 0-1,0 0 1,0 0-1,0 0 1,0 0-1,0 0 1,0 0-1,0 0 1,-1 0-1,1 0 1,0 1-1,0-1 1,0 0-1,0 0 1,0 0 0,0 0-1,0 0 1,0 0-1,0 0 1,0 0-1,0 0 1,0 1-1,0-1 1,0 0-1,0 0 1,0 0-1,0 0 1,0 0 0,0 1-1,2 19 4104,3 59-693,-5-9-2686,0-56-4352,0-18 1945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35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33 3072,'0'-3'587,"1"0"0,0 0 0,1 0 0,-1 1 1,0-1-1,1 0 0,-1 1 0,1-1 0,0 1 0,2-3 0,-9 56 4171,-30 138-2277,27-146-2179,-43 188 1453,49-221-1687,-1-1 4,1 0 0,1-1 0,-1 1 0,2 0 1,-1 0-1,1 0 0,0-1 0,1 1 0,2 12 0,-2-19-37,0 0-1,-1-1 1,1 1-1,0 0 1,0-1-1,0 1 0,0-1 1,0 0-1,0 1 1,0-1-1,0 0 1,1 0-1,-1 1 0,0-1 1,1 0-1,2 1 1,-1 0-3,1-1-1,0 1 1,-1-1 0,1 0 0,0-1 0,-1 1 0,7 0 0,2-1 12,0 0 0,0-1 0,0 0 0,13-4 1,71-17-9,-34 1-5357,-49 20 3881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35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14 6880,'-23'-5'3136,"23"1"-2720,5-1 1600,0 10-1184,3-5 704,5 4-864,15 1 96,4-2-449,13-3 97,3 3-256,12-3-64,-7 0-64,5 0-192,-8 5 96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06.8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82 220 3232,'-2'0'158,"1"0"-117,1 0-1,0 0 1,0-1 0,-1 1-1,1 0 1,0 0 0,-1 0-1,1 0 1,0 0-1,-1 0 1,1 0 0,0 0-1,-1 0 1,1 0 0,0 0-1,-1 0 1,1 1-1,0-1 1,-1 0 0,1 0-1,-8 3 3403,8-3-3268,-1 0 0,1-1 1,0 1-1,0-1 0,0 1 0,-1-1 0,1 1 0,0-1 0,0 1 0,0-1 0,0 1 0,0-1 0,0 1 0,0-1 0,0 1 0,0-1 0,0 1 0,0-1 0,0 1 0,0-1 1,0 1-1,0-2 0,4-22 1403,-3 20-1291,1-4-96,1 0 0,0 0 0,0 0 0,0 1-1,1-1 1,0 1 0,1 0 0,8-11 0,-2 5-137,1 0 1,1 0 0,16-13-1,-22 21-36,0 1 0,0-1 0,0 1 1,1 1-1,0-1 0,-1 1 0,1 1 0,0-1 0,0 1 0,1 1 0,-1 0 0,0 0 0,11 0 1,-14 1-18,1 0 1,-1 1-1,0-1 1,0 1-1,0 0 1,0 0-1,-1 1 1,1 0-1,0-1 1,0 2-1,-1-1 1,1 0-1,-1 1 1,0 0-1,0 0 1,0 0-1,0 1 1,-1-1-1,1 1 1,-1 0-1,0 0 1,5 8-1,-4-5 57,0 1-1,0 0 1,-1 0-1,0 0 1,-1 0-1,0 0 1,0 1-1,-1-1 1,0 1-1,0-1 0,-1 1 1,0 0-1,-1-1 1,0 1-1,0-1 1,-1 1-1,-3 10 1,2-11-45,-1-1 0,0 0 1,-1 1-1,1-2 0,-1 1 1,-1 0-1,1-1 0,-1 0 0,-9 7 1,5-4 2,-9 10-24,-12 10 137,1 1-1,1 1 1,-26 40 0,-84 173 413,105-180 244,28-56-657,2-3 454,10-6-373,3-2-211,0 1 1,0 0-1,1 1 0,-1 0 0,0 1 0,19 1 0,-12-1 34,35 3-165,0 2-1,0 2 0,64 18 1,-82-17-394,-26-7-531,1 1-1,-1-2 1,0 1 0,14-1-1,-19 0 674,0 0 0,-1 0 0,1 0 1,0-1-1,0 1 0,0-1 0,0 1 0,0-1 0,0 0 0,-1 1 0,1-1 0,0 0 0,-1 0 0,1-1 1,0 1-1,-1 0 0,0 0 0,1-1 0,-1 1 0,0-1 0,3-2 0,2-16-2613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38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689 13 3072,'0'0'130,"0"-1"0,0 1 0,0-1 1,0 0-1,0 1 0,0-1 0,0 1 0,0-1 1,0 1-1,0-1 0,0 1 0,0-1 0,1 1 1,-1-1-1,0 1 0,0-1 0,1 1 0,-1-1 0,0 1 1,0-1-1,1 1 0,-1-1 0,1 1 0,-1-1 1,1 1-2,-1 1 0,0-1 0,0 1 0,1-1 0,-1 1 0,0-1 0,0 0 0,0 1 0,0-1 0,0 1 1,1-1-1,-1 1 0,0-1 0,0 1 0,0-1 0,0 1 0,0-1 0,-1 0 0,1 1 0,0-1 0,0 1 1,0-1-1,0 1 0,0-1 0,-1 0 0,1 1 0,-1 0 0,0 3 64,0 0 1,0 0-1,-1 0 0,0 0 1,0 0-1,0 0 0,0-1 1,-1 1-1,1-1 0,-1 1 1,0-1-1,0 0 0,0 0 1,0 0-1,-6 3 0,-7 3 149,-1-2-1,-25 10 0,14-7-58,-16 9 131,2 2-1,0 1 1,1 3 0,2 1-1,0 2 1,-46 44 0,80-68-389,-172 173 1048,172-172-993,1 1 0,-1-1 0,1 1 0,0 0 0,-5 13 0,8-18-50,1 0 1,-1 1-1,1-1 0,0 0 1,0 1-1,-1-1 1,1 0-1,0 1 0,0-1 1,0 1-1,0-1 0,0 1 1,1-1-1,-1 0 1,0 1-1,1-1 0,-1 0 1,1 1-1,-1-1 1,1 0-1,0 1 0,-1-1 1,1 0-1,0 0 0,0 0 1,0 0-1,0 0 1,0 0-1,0 0 0,0 0 1,0 0-1,0 0 1,1 0-1,-1-1 0,2 1 1,21 11 142,25 7 0,-6-2-87,-6-2-47,61 26 215,-71-30-175,44 26 0,-71-37-77,3 2-104,0-1-1,0 0 1,0 1-1,0-1 1,5 1-1,6-3-4023,-6 0 2121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39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621 1 4736,'-2'4'5735,"0"-1"-5534,0 0 0,0-1 0,0 1 0,0-1 0,0 1 0,-1-1 0,1 0 0,-1 0 0,1 0 0,-5 2 0,-44 20 1531,-60 33-285,94-47-1229,-39 21 500,-53 42-1,101-67-668,-40 31 447,1 2-1,-62 67 1,76-66 256,33-40-731,0 1 0,0-1 0,0 0 0,0 0 0,0 0 0,0 1 0,0-1 0,0 0 0,0 0 0,0 0 0,0 1 0,0-1 0,0 0 0,0 0 0,0 0 0,0 1 0,0-1 0,0 0 0,1 0 0,-1 0 0,0 0 0,0 1 0,0-1-1,0 0 1,0 0 0,1 0 0,-1 0 0,0 0 0,0 0 0,0 0 0,0 1 0,1-1 0,-1 0 0,0 0 0,0 0 0,1 0 0,10 5 197,-7-3-1,89 29 748,104 57-554,-107-40-273,-74-33-934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40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139 236 5216,'-10'-8'8002,"15"13"-7632,0 0-1,-1-1 1,2 0 0,7 5-1,-4-5-180,0 0 0,1-1-1,-1 0 1,1-1 0,0 0 0,0 0-1,0-1 1,0 0 0,0-1 0,0 0-1,0-1 1,0 0 0,0 0 0,-1-1-1,18-6 1,-20 6-150,0-1-1,0 0 1,0 0-1,0-1 1,-1 1-1,1-2 1,-1 1-1,0-1 0,-1 1 1,1-2-1,-1 1 1,0-1-1,0 1 1,0-1-1,-1-1 1,0 1-1,-1-1 1,1 1-1,-1-1 1,0 0-1,2-11 1,-3 14-54,-1-1 1,0 0-1,-1 1 1,1-1 0,-1 1-1,0-1 1,0 0-1,0 1 1,-1-1 0,1 0-1,-1 1 1,0-1-1,-1 1 1,1-1-1,-1 1 1,0 0 0,0 0-1,0 0 1,-1 0-1,1 0 1,-1 0 0,0 0-1,0 1 1,0 0-1,0-1 1,-6-2-1,3 2-44,-1 0-1,0 1 1,0 0-1,0 1 0,0 0 1,0 0-1,-1 0 0,1 1 1,-1 0-1,1 1 0,-1-1 1,-12 2-1,3 1 31,0 0-1,0 1 1,1 1-1,-26 9 1,30-8 57,1 0 0,0 0 0,0 1 0,0 1 1,1 0-1,0 0 0,1 1 0,-1 0 0,1 1 1,-14 18-1,14-14 76,0 0 0,1 0 0,1 1 1,0 0-1,0 0 0,2 1 0,0-1 1,-4 18-1,8-24-14,-1 0 0,1 1 0,0-1 1,1 1-1,0-1 0,0 1 0,1-1 0,0 1 1,0-1-1,4 10 0,-3-12-20,0-1 0,0 1 0,1-1 0,0 1 0,0-1 0,1 0 0,-1 0 0,1-1 0,0 1 0,0-1 0,1 0 0,-1 0 0,1 0 0,0 0 0,7 3 0,8 3 64,0-1 0,0-1 0,1 0-1,43 8 1,89 6 162,-136-21-976,1 0 0,0-2 0,18-2 0,-26 2-573,17 0-720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41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9 2976,'-31'-7'1741,"-21"5"6736,55 6-8003,0-1 0,0 0 0,1-1 0,-1 1 0,1-1 0,-1 1 0,8 2 0,114 39 1142,-92-33-1483,-15-4-178,-9-4 18,1 0-1,17 4 0,-17-6-1379,-9 0 1114,0-1 0,0 0 0,0 1 0,0-1 0,0 0 0,0 0 0,0 0 0,0 0 0,0 0 0,0 0 0,0 0-1,0 0 1,0 0 0,0-1 0,0 1 0,2-1 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41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372 1 4480,'-13'0'1073,"0"2"0,-1 0 0,1 0 0,0 1-1,0 1 1,0 0 0,-15 8 0,11-4-636,0 0 0,1 1 0,1 1 0,-29 24 0,30-21-275,2 0 1,0 1-1,0 1 1,1 0-1,1 0 1,1 1-1,0 0 1,-7 18-1,9-14-118,0-1-1,1 1 0,1 0 0,0 0 0,2 1 1,-2 39-1,5-54-250,0 0 0,1 0 0,-1 0 0,1 0 0,0 0 0,1 0 0,0 0 0,0-1 0,3 9 1,3-2-1170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42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43 4224,'-8'-7'514,"6"6"-375,1 0 0,-1-1 0,1 1 0,-1-1 0,1 0 0,-1 1 0,1-1 0,0 0 0,-2-3 0,3 5 14,0-1 0,-1 0 0,1 1 0,0-1 0,0 0 0,-1 1 0,1-1 0,0 0 0,0 1 0,0-1 0,0 0 0,0 0 0,0 1 0,0-1 0,0-1 0,0 2-85,0 0 0,0-1 0,1 1 0,-1 0-1,0 0 1,0-1 0,0 1 0,1 0 0,-1 0 0,0-1-1,0 1 1,1 0 0,-1 0 0,0 0 0,0 0 0,1-1-1,-1 1 1,0 0 0,1 0 0,-1 0 0,0 0 0,1 0 0,-1 0-1,1 0 1,1 0 64,0 0-1,0 0 0,1 0 1,-1 1-1,0-1 0,0 1 1,0-1-1,1 1 0,-1 0 1,2 1-1,98 47 1867,-35-19-680,75 47 1,-127-67-1144,0 1 1,0 1 0,-1 1-1,-1-1 1,0 2 0,0 0-1,-2 1 1,0 0 0,0 0-1,-2 1 1,0 0 0,0 1-1,-2 0 1,0 1 0,-1-1-1,6 29 1,-11-35-103,4 12 187,-1 1 0,0 35 0,-5-53-780,-2-12-1594,2-2 429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42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43 5728,'-16'-10'4036,"16"10"-3936,0-1 0,-1 1 0,1 0 0,0 0-1,0-1 1,0 1 0,0 0 0,0 0 0,0-1 0,0 1-1,0 0 1,0 0 0,0-1 0,0 1 0,0 0-1,0 0 1,0-1 0,0 1 0,0 0 0,0-1 0,2-1 176,0 1-1,0-1 1,0 0 0,0 1 0,0-1 0,0 1 0,0 0 0,0 0 0,1 0 0,3-2 0,0 1-121,0 0 1,0 1 0,0-1 0,0 1 0,0 0 0,0 1 0,0-1-1,10 2 1,-13-1-139,-1 0 0,1 0 0,0 1 0,0-1 0,-1 1 0,1 0 0,0-1 0,-1 1 0,1 1 0,-1-1 0,1 0 0,-1 1 0,1-1 0,-1 1 0,0-1 0,0 1 0,0 0 0,0 0 0,0 0 0,0 0 0,2 5-1,-3-6-15,-1 1 0,1 0 0,-1 0 0,1-1 0,-1 1 0,0 0 0,0 0 0,0 0 0,0 0 0,0-1 0,0 1-1,0 0 1,-1 0 0,1 0 0,-1 0 0,1-1 0,-1 1 0,-1 2 0,-2 4 101,0 0-1,-9 11 1,7-10 103,-21 26 334,18-24-194,1 0 1,0 0-1,-8 15 0,16-25-323,-1-1-1,1 1 1,-1 0-1,1-1 1,0 1-1,-1 0 0,1-1 1,0 1-1,0 0 1,-1-1-1,1 1 1,0 0-1,0-1 1,0 1-1,0 0 0,0-1 1,0 1-1,0 0 1,0 0-1,0-1 1,0 1-1,0 0 0,1-1 1,-1 1-1,0 0 1,0-1-1,1 1 1,-1 0-1,1-1 0,-1 1 1,0-1-1,1 1 1,-1 0-1,1-1 1,0 1-1,2 0 36,0 0-1,0 0 1,0 0-1,0 0 1,-1-1-1,1 0 1,5 1-1,-5-1-42,111 0-1636,-82-1 582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43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49 4224,'0'-24'1365,"0"23"-1199,0 0 1,0 0-1,0 0 0,0-1 1,0 1-1,0 0 0,1 0 1,-1 0-1,1 0 0,-1 0 1,1 0-1,-1 0 0,1 0 0,-1 0 1,1 0-1,0 0 0,0 0 1,-1 1-1,1-1 0,2-1 1,-3 1-91,0 1 1,1 0 0,-1 0-1,0 0 1,1 0 0,-1-1-1,1 1 1,-1 0 0,0 0-1,1 0 1,-1 0 0,1 0-1,-1 0 1,0 0 0,1 0 0,-1 0-1,0 0 1,1 0 0,-1 0-1,1 0 1,-1 0 0,0 0-1,1 1 1,-1-1 0,0 0-1,1 0 1,-1 0 0,0 0-1,1 1 1,-1-1 0,0 0-1,1 0 1,-1 1 0,0-1-1,0 0 1,1 1 0,-1-1-1,0 0 1,0 1 0,0-1 0,1 0-1,-1 1 1,0-1 0,0 1-1,0-1 1,0 0 0,0 1-1,1 7 298,0 1 0,-1-1 0,-1 0 0,1 0 0,-1 0 0,-1 1 0,1-1 0,-5 10 0,-46 134 2110,2-12-1530,44-118-812,1 1 0,0 0 1,2 0-1,0 33 0,3-36 45,1-1-1,1 1 1,4 19 0,-4-29-104,1-1 0,0 0 0,0 0 0,1 0 0,0 0-1,1 0 1,-1-1 0,8 10 0,-9-15-49,0 0 0,0 1 0,1-1 0,-1-1 0,1 1 0,-1 0 0,1-1 0,0 0 0,0 0 0,0 0 0,6 2 0,-3-2-16,0 0 0,0 0 0,1-1 1,-1 0-1,1-1 0,9 0 0,-2-1-824,-1-1-1,1 0 1,-1-1 0,1-1-1,-1 0 1,18-9 0,-10 4-1007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43.7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 7456,'-8'-3'3392,"21"-2"-2944,-4 5 1888,9 5-1376,14-2 672,7 5-961,6-4 385,2 4-608,1-5 32,2 2-288,0-1-160,-5 1-64,-1-5-832,1 3 480,-8 2-4063,-2-2 2463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44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 7136,'0'0'4704,"0"8"-4320,0 4 960,0 4-736,-5 7 128,5 6-448,-8 11 256,3-1-320,-4 5-32,9 0-128,-10-4-64,10 0 32,-5-8-608,10-7 320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07.2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28 7232,'5'-25'2656,"-2"25"-2048,7-3 1664,-5 11-1120,-2 4-672,2 0 96,0 4-320,-1-1-96,-4 5-96,5 0 32,-5-3-64,5-6-1344,-2-2 704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44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49 4224,'-19'-43'1920,"19"38"-1472,4 13-416,1 0-288,8 7 128,5 10-1088,6-2 672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45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389 212 4480,'0'-52'2005,"0"35"-767,-3-21 0,2 33-827,1-1-1,-2 1 1,1-1-1,-1 1 1,1-1-1,-2 1 1,1 0-1,0 0 1,-6-8-1,5 10-329,0-1 0,0 0 0,-1 1 1,1 0-1,-1 0 0,0 0 0,0 0 0,0 1 0,0-1 0,-1 1 0,1 0 0,-1 0 0,1 1 0,-1-1 0,0 1 0,1 0 0,-1 0 0,0 1 0,0-1 1,1 1-1,-1 0 0,0 0 0,0 1 0,-6 1 0,1 1-8,0 1 0,0 0 0,0 1-1,1 0 1,0 0 0,0 1 0,0 0 0,0 1 0,1 0 0,1 0 0,-1 1 0,-10 13 0,1 2 122,1 1 0,1 1 0,-18 39 0,25-46-128,1 0 0,0 1 0,2-1 1,0 1-1,1 0 0,1 0 0,0 0 0,2 1 1,0-1-1,2 1 0,0-1 0,1 0 0,0 1 1,8 24-1,45 131 440,-9-35-2321,-44-132 1015,5 17-919,-7-24 1612,0-1 1,0 1-1,0-1 1,0 0-1,0 1 0,0-1 1,1 0-1,-1 1 0,0-1 1,0 1-1,0-1 0,-1 0 1,1 1-1,0-1 0,0 1 1,0-1-1,0 0 0,0 1 1,0-1-1,0 0 0,-1 1 1,1-1-1,0 0 0,0 1 1,0-1-1,-1 0 1,1 1-1,0-1 0,-1 0 1,1 0-1,0 1 0,-1-1 1,1 0-1,0 0 0,-1 1 1,1-1-1,0 0 0,-1 0 1,1 0-1,0 0 0,-1 0 1,-8 0-1847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45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69 4992,'-31'-25'2240,"-1"17"4384,41 8-5504,4-4 447,10 4-959,22-8 96,5 5-416,21-6-32,1 6-160,-1-2-480,-3 5 192,-5-3-3999,-13 6 2303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47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158 76 5056,'0'-1'148,"-1"1"-1,1-1 1,0 1 0,-1-1 0,1 1-1,-1-1 1,1 0 0,0 1 0,0-1-1,-1 1 1,1-1 0,0 0-1,0 1 1,0-1 0,-1 0 0,1 1-1,0-1 1,0 0 0,0 1 0,0-1-1,0 0 1,0 1 0,1-1 0,-1 0-1,0 1 1,0-1 0,0 0 0,1 1-1,0-2 1,12-22 3463,-10 18-2982,-2 5-292,0-1 0,0 0-1,0 0 1,0 0 0,0 0 0,-1-1 0,1 1 0,-1 0 0,1 0 0,-1-3 0,-1 33 22,-1 1 0,-1 0 0,-15 55 0,6-43 129,-35 79-1,24-70-121,-17 59 0,31-79-195,1 0-1,2 1 0,-4 45 0,10-69-94,0-1 1,0 0-1,0 1 1,1-1-1,0 0 1,0 1-1,1-1 0,3 9 1,-4-12-48,1 1 0,0-1 0,0 0 1,0 0-1,0 0 0,0 0 0,0 0 0,1-1 1,0 1-1,-1-1 0,1 0 0,0 1 0,0-1 0,0 0 1,0-1-1,5 3 0,0-2 11,0 1 1,1-1-1,-1 0 1,1-1-1,-1 1 1,1-2-1,14 0 0,63-9 150,-68 6-164,28-4-368,-1-2 1,-1-2 0,50-19-1,-89 28-145,-1 1 0,1-1-1,-1-1 1,0 1 0,1-1-1,-1 1 1,7-8 0,2 1-1326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48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16 6560,'-2'-15'7705,"24"26"-5864,6-3-1308,-1-2 1,1-1-1,0-1 0,34 1 0,-8-1-522,159 13-722,-103-10-5937,-77-3 3928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48.8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15 5472,'-6'-4'1010,"-10"-6"1781,16 10-2622,-1 0 0,1 0-1,-1 0 1,1 0 0,0 0-1,-1 0 1,1 0 0,-1 0-1,1 0 1,0 0 0,-1 0-1,1 0 1,-1 0 0,1 0-1,0 0 1,-2 1 506,1-1-506,-7 9 3294,11 3-2068,-1-5-1189,1-1-1,0 1 1,1-1-1,0 1 1,0-1 0,0 0-1,1-1 1,-1 1-1,1-1 1,12 9-1,6 7-11,2-1-1,0-1 1,2-2-1,-1-1 1,2 0-1,37 14 1,6-6 3,118 25 1,-173-47-185,-13-2-29,0 0 0,0 0-1,0 1 1,0-1 0,0 1-1,0 0 1,5 2-1,-7-3 17,-1 0 0,0 0 0,0 0 0,0 0-1,0 1 1,0-1 0,0 0 0,1 0 0,-1 0-1,0 0 1,0 0 0,0 1 0,0-1 0,0 0 0,0 0-1,0 0 1,0 0 0,0 1 0,0-1 0,0 0-1,0 0 1,0 0 0,0 0 0,0 1 0,0-1 0,0 0-1,0 0 1,0 0 0,0 1 0,0-1 0,0 0-1,0 0 1,0 0 0,0 0 0,0 1 0,-1-1-1,1 0 1,0 0 0,0 0 0,0 0 0,0 0 0,0 0-1,-1 1 1,-11 8-40,-6-1 106,-33 10 0,-9 4-6,22-5 24,2 2-1,0 1 0,1 2 0,-47 39 0,72-51-276,0 0-1,1 0 1,-12 18 0,-5 5-5257,25-27 3402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49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17 3392,'-7'-5'402,"5"4"-300,0 0 0,0 0 0,1 0 0,-1 1 0,0-1 0,0 0 1,0 1-1,0-1 0,0 1 0,-2 0 0,-2-2-44,3 1 325,1 1 1,-1-1-1,1 1 1,-1-1-1,0 1 1,1 0-1,-1 0 1,-4 1-1,-8-1 2410,-4 2 766,19-2-3492,-1 0 1,1 0-1,-1 1 0,1-1 1,-1 1-1,1-1 0,-1 0 1,1 1-1,-1-1 0,1 1 1,0-1-1,-1 1 0,1-1 0,0 1 1,-1-1-1,1 1 0,0 0 1,0-1-1,-1 1 0,1-1 1,0 1-1,0 0 0,0-1 1,0 1-1,0-1 0,0 1 1,0 0-1,0 0 0,0 3 83,1 0 0,0 0 0,0 0-1,0-1 1,0 1 0,0 0 0,1-1-1,0 1 1,0-1 0,0 1 0,0-1 0,0 0-1,0 0 1,1 0 0,4 4 0,6 5 124,1 0 0,15 10 0,-21-16-176,128 85 684,-39-27-332,-57-40-415,0-2-1,44 18 1,-19-11-48,-57-25 27,0 1-1,11 7 1,-17-11-12,0 1-1,0-1 1,0 1-1,-1-1 1,1 1-1,-1 0 1,1 0-1,-1 0 1,1 0-1,-1 0 1,0 0-1,0 0 1,0 1-1,1 2 1,-2-3 8,0 0 0,0-1 0,0 1-1,0 0 1,-1-1 0,1 1 0,-1-1 0,1 1 0,-1 0 0,1-1-1,-1 1 1,0-1 0,0 0 0,0 1 0,1-1 0,-1 0-1,-1 1 1,-1 1 0,-25 23 200,18-18-116,-18 17 6,2 2 0,0 1 0,2 0 1,-22 35-1,2 1-1225,24-35 399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58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21 3808,'0'-1'150,"-1"0"1,1 0-1,0 0 1,0 0-1,4-14 6447,-4 37-4645,-3 8-1225,-7 61 1069,-13 46 342,18-109-1951,1 0-1,1 1 1,1-1 0,3 42-1,0-27-1834,-1-37 465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59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 7392,'-23'2'4546,"23"-2"-4520,0 0 0,0 0 0,0 0 1,0 0-1,0 0 0,0 0 0,0 0 1,0 0-1,0 0 0,0 0 1,1 0-1,-1 0 0,0 0 0,0 0 1,0 0-1,0 0 0,0 0 1,0 0-1,0 0 0,0 0 0,0 0 1,0 0-1,0 0 0,1 0 0,-1 0 1,0 0-1,0 0 0,0-1 185,0 1-185,0 0 0,0 0 0,0 0 1,0 0-1,0 0 0,1 0 1,-1 0-1,0 0 0,0 0 0,0 0 1,0 0-1,0-1 0,0 1 0,0 0 1,0 0-1,0 0 0,0 0 1,0 0-1,0 0 0,0 0 0,0 0 1,0 0-1,-1 0 0,18 2 446,-1 1 0,1-2 0,-1 0 0,22-2-1,18 1-30,140 9 683,-105-3-728,238 10-33,-196-8-222,-69-2-702,115-5-1,-178-1 413,27-4-2106,-27 4 1883,0-1 0,0 1 0,1 0 0,-1-1-1,0 0 1,0 1 0,0-1 0,0 0 0,0 1-1,0-1 1,0 0 0,0 0 0,-1 0 0,1 0-1,0 0 1,0 0 0,0-1 0,4-7-2876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49:59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26 4224,'23'-25'8893,"-25"33"-7608,-8 14 73,-1-9-852,0-1 1,0 0 0,-14 10-1,-25 25 251,19-10-538,1 1-1,-38 62 1,-37 96 91,69-125-3430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07.5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9 6048,'-3'-8'4629,"6"28"-1984,-3 49-902,-4 197 311,-2-135-1712,4-78 3,2-37-142,-1 0 0,0 0 0,-1 0 0,-5 19 0,7-34-265,-1 0 0,1 0 0,0 0 0,-1 0 0,1 0 1,0-1-1,-1 1 0,1 0 0,-1 0 0,0 0 0,1-1 0,-1 1 1,-1 1-1,2-2-22,0 0 1,0 0 0,-1 0 0,1 0-1,0 0 1,0 0 0,-1 0 0,1 0-1,0 0 1,0 0 0,0 0 0,-1 0-1,1 0 1,0 0 0,0 0 0,-1 0-1,1 0 1,0 0 0,0 0-1,-1 0 1,1-1 0,0 1 0,0 0-1,0 0 1,-2-2-500,0-1-441,0-1 0,0 0 0,1 1 0,-3-7 0,2 5 795,-15-34-6043,9 22 4043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0:00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71 5632,'-15'-40'1834,"14"37"-1680,0 1-1,0 0 1,0 0-1,0-1 0,0 1 1,-1 0-1,-2-2 1,4 3-56,0 1 0,-1-1 0,1 1 0,0 0 0,-1-1 0,1 1 0,0-1 0,0 1 1,0-1-1,-1 1 0,1-1 0,0 1 0,0-1 0,0 1 0,0 0 0,0-1 0,0 0 0,0 1 1,0-1-1,0 1 77,1 0 0,0 0 1,0 0-1,0 0 0,0 0 0,0 0 1,-1 0-1,1 0 0,0 0 1,0 1-1,0-1 0,-1 0 0,1 1 1,1 0-1,17 8 458,-1 1 1,0 0-1,28 22 0,-19-12-291,152 116 1444,-125-90-964,59 66-1,-97-93-588,-1 1 0,-1 0 1,-1 1-1,0 0 1,-2 1-1,-1 0 0,0 1 1,-2 0-1,7 26 0,-5-3 43,-2 0-1,-2 0 0,-1 87 0,-4-129-640,-2-1 0,1 1-1,0 0 1,-1-1 0,-2 7-1,3-1-1010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0:00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15 7392,'10'-15'3360,"-10"27"-704,3 0-1728,-3 7 1247,0 10-1247,-3 7 992,-2-1-1088,-8 2 64,4-6-544,-6-3-160,7 1-96,-5-9 128,8-5-128,-3-2-2208,8-6 1120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0:22.6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184 56 1568,'9'-9'527,"-8"8"-354,1-1 0,-1 1 0,0 0 1,1 0-1,-1-1 0,1 1 0,-1 0 0,1 0 1,-1 0-1,1 1 0,0-1 0,3-1 1,-3 1 162,0 1 0,0-1 0,0 0 1,0 0-1,0 0 0,0 0 0,0 0 1,0 0-1,-1 0 0,1-1 0,0 1 1,-1-1-1,1 1 0,-1-1 0,0 0 1,1 1-1,-1-1 0,0 0 0,2-4 1,-3 6-297,0 0-1,0 0 1,0 0 0,0 0 0,-1 0 0,1 0 0,0-1-1,0 1 1,0 0 0,0 0 0,0 0 0,0 0 0,0 0-1,0 0 1,0 0 0,-1 0 0,1 0 0,0-1 0,0 1-1,0 0 1,0 0 0,0 0 0,0 0 0,-1 0 0,1 0 0,0 0-1,0 0 1,0 0 0,0 0 0,0 0 0,-1 0 0,1 0-1,0 0 1,0 0 0,0 0 0,0 0 0,0 0 0,0 0-1,-1 0 1,1 0 0,0 1 0,-11 3 521,-12 8-150,11-4-247,0 0 0,1 1 0,1 1 0,-1-1 1,1 2-1,1-1 0,-11 17 0,9-10-8,1 1 0,0 0 1,1 0-1,-8 29 0,1 9 92,4 1 0,-10 92 0,21-134-212,-4 24 243,2 0-1,2 0 0,2 0 0,1 0 1,2 0-1,2 0 0,1-1 0,2 0 0,2 0 1,1-1-1,26 52 0,-30-78 188,-4-12-656,-3-6-721,-1-25-3488,0 12 2303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0:24.3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311 538 3808,'1'-1'122,"0"-1"-1,-1 1 1,0-1 0,1 1 0,-1 0 0,0-1-1,0 1 1,0-1 0,0 1 0,0-1-1,0 1 1,0-1 0,0 1 0,0-1-1,-1 1 1,1 0 0,-2-3 0,2-11 2417,0 14-2406,0 0 1,1 0 0,-1 0-1,0 0 1,0 0 0,0 0-1,0 0 1,0 0 0,0 0-1,0 0 1,0 0 0,-1 0-1,1 0 1,0 0 0,-1 0-1,1 0 1,0 0 0,-1 0 0,1 0-1,-1 0 1,0 0 0,1 0-1,-1 0 1,0 0 0,1 1-1,-1-1 1,0 0 0,0 1-1,-1-2 1,0 2-41,0-1-1,-1 0 1,1 1-1,0-1 1,-1 1 0,1 0-1,-1 0 1,1 0 0,0 0-1,-1 0 1,1 0-1,0 1 1,-1-1 0,1 1-1,0-1 1,-5 3 0,-2 1 95,0 1 0,-14 10 0,12-8-39,-8 6-5,0 1 0,-24 24 0,15-12-59,16-15-8,-37 35 106,45-42-176,0 0-1,1 1 1,0-1-1,0 1 1,0 0-1,0 0 1,1 0-1,0 0 1,-3 8 0,5-11 17,0-1 1,-1 1 0,1 0-1,0 0 1,0 0 0,0 0-1,0 0 1,0-1 0,0 1-1,0 0 1,1 0 0,-1 0-1,1 0 1,-1-1 0,1 1-1,0 0 1,0 0 0,2 2-1,-1-2 15,-1 0 0,1 0 0,0 0 0,0-1 0,0 1 0,1-1 0,-1 0 0,0 1 0,0-1 0,1 0 0,-1 0 0,4 0 0,2 1 54,1-1 1,-1 0-1,1 0 0,-1-1 1,1 0-1,-1 0 1,12-3-1,-10 1-47,0 0 1,-1-1-1,0-1 1,1 0-1,-1 0 0,0-1 1,-1 0-1,1 0 0,-1-1 1,0 0-1,-1 0 0,0-1 1,0 0-1,10-13 1,-11 12-49,1-1 1,-1 0 0,-1 0-1,0-1 1,0 0 0,-1 1-1,0-2 1,-1 1 0,0 0 0,-1-1-1,0 1 1,0-1 0,-1-12-1,-1 18-107,0 1 1,0-1-1,-1 0 0,-2-7 0,3 11 88,0 1 6,0 0-1,0-1 1,0 1-1,0 0 1,0 0-1,0 0 1,0-1-1,0 1 1,0 0 0,0 0-1,0-1 1,0 1-1,0 0 1,-1 0-1,1 0 1,0 0-1,0-1 1,0 1-1,0 0 1,-1 0 0,1 0-1,0 0 1,0-1-1,0 1 1,0 0-1,-1 0 1,1 0-1,0 0 1,0 0-1,-1 0 1,1 0-1,0 0 1,-1 0 0,-5 4-256,-5 12 107,8-6 141,-1 0-1,1 0 1,1 0 0,-1 0 0,2 1-1,0-1 1,0 21 0,1-25 31,0 1 1,1-1 0,0 0 0,0 0-1,1 1 1,-1-1 0,5 8 0,-5-11 7,0-1 0,0 1 0,1-1 1,-1 0-1,1 1 0,-1-1 0,1 0 1,0 0-1,0 0 0,0 0 0,0 0 1,0-1-1,0 1 0,1 0 0,-1-1 0,1 0 1,-1 1-1,5 0 0,-3-1 1,-1 0 0,0-1 0,1 0 0,-1 0 0,1 0 0,-1 0-1,1 0 1,-1-1 0,1 1 0,-1-1 0,6-2 0,0-1-8,0 0-1,13-8 1,-22 12-9,28-16-35,-5 3 168,0-1-1,39-33 1,90-115 24,-147 157-154,42-54 10,71-119 1,-50 43-462,-75 141 157,-8 13 176,-39 71-34,-93 171 138,-17 29 11,123-208 139,4 3 0,3 1-1,-25 101 1,37-117 1098,22-66-904,3-10-177,7-15-53,3-9-123,0 0-1,2 1 0,1 1 0,2 0 1,0 2-1,2 0 0,1 0 1,27-24-1,52-32 123,10-9 89,-86 66-177,-1 0 0,-1-1 0,-1-1 0,23-39-1,35-86-18,6-12 28,-61 124-176,57-73 0,-8 17 208,-59 78-270,-8 11-265,-7 14 237,-9 20 72,8-23 127,-21 47-137,10-25 277,-8 26-1,-1 25 226,-15 103-1,25-115-331,2 12 222,7-46 38,-13 53 0,17-74-226,-1-3 65,0-7-82,0 0 1,0 0-1,0 0 0,0 0 1,0 0-1,0 0 0,0 0 1,0 0-1,0 0 0,0 0 1,0 0-1,0 0 0,0 0 1,0 0-1,0-1 0,0 1 1,0 0-1,0 0 0,0 0 1,0 0-1,0 0 0,-1 0 1,1 0-1,0 0 0,0 0 1,0 0-1,0 0 0,0 0 1,0 0-1,0 0 0,0 0 1,0 0-1,0 0 0,0 0 1,0 0-1,0 0 0,0 0 1,0 0-1,0 0 0,0 0 1,-1 0-1,1 0 0,0 0 1,0 0-1,0 0 0,0 0 1,0 0-1,0 0 0,0 0 1,0 0-1,0 0 0,0 0 1,0 0-1,0 0 0,0 0 1,0 0-1,0 0 0,0 0 1,-1 0-1,1 0 0,0 0 1,0 0-1,0 0 0,0 0 1,-1-1-226,-3-5-513,-1-1 0,1 0 0,0 0 0,1 0-1,0 0 1,-4-10 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0:24.6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20 112 5152,'-13'-19'1648,"12"17"-1488,0 0 0,1 0 1,-1 0-1,0 0 0,1 0 1,-1 0-1,1 0 0,-1 0 1,1 0-1,0 0 0,0 0 1,0 0-1,0 0 0,0 0 1,1-4-1,0 5 33,-1-1 0,1 0 0,0 0 0,0 0 0,0 0 0,0 0 0,0 1 0,1-1 0,-1 1 0,0-1 0,1 1 0,-1-1 0,1 1 0,-1 0 0,1-1 0,0 1 0,0 0 0,-1 0 0,4-1 0,0 0 86,1 0 1,-1 0-1,1 1 0,-1 0 1,11-2-1,52-3 633,-16 0-899,96 3 1,-121 4-1392,-17-1 286,0 0 0,0 1 0,-1 0 0,19 5 0,-4 6-998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0:25.1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6 3552,'0'0'82,"-1"1"-1,1 0 1,0 0 0,0 0 0,-1 0-1,1 0 1,0-1 0,0 1 0,0 0-1,0 0 1,0 0 0,0 0-1,0 0 1,1 0 0,-1 0 0,0 0-1,0-1 1,1 1 0,-1 0 0,0 0-1,2 1 1,-1 0 111,1 0-1,-1-1 1,1 1 0,-1-1-1,1 1 1,0-1-1,0 1 1,3 1 0,4 1 470,0 0 1,0 0 0,12 2-1,-14-4-354,0-1-1,0 1 1,0-2-1,1 1 1,-1-1-1,0 0 0,1 0 1,11-3-1,-16 2-218,-1 1 0,1-1 0,-1 0 0,0 0 0,1 0 0,-1 0 0,0 0 0,0-1 0,1 1 0,-1-1-1,0 1 1,2-3 0,-3 2-43,0 1 0,0-1 0,0 1 0,0-1 0,0 0 0,-1 1 0,1-1 0,-1 0 0,1 0 0,-1 1 0,1-1 0,-1 0 0,0 0 0,0 0 0,0 0 0,0 1 0,0-1 0,-1-4 0,1 6-48,0 0 1,0-1 0,0 1 0,0-1 0,-1 1 0,1 0-1,0-1 1,0 1 0,0-1 0,-1 1 0,1 0 0,0-1 0,0 1-1,-1 0 1,1-1 0,0 1 0,-1 0 0,1 0 0,0-1-1,-1 1 1,1 0 0,0 0 0,-1 0 0,1-1 0,-1 1-1,1 0 1,0 0 0,-1 0 0,0 0 0,-16 2-105,12 0 75,-1 0 0,1 1 0,-10 6 0,6-3 119,0 2-1,0-1 1,1 1-1,0 1 1,1-1-1,0 1 1,0 1-1,1-1 1,-5 11 0,10-18-49,0 0 1,0 1-1,0-1 1,0 0 0,0 0-1,1 1 1,-1-1 0,1 0-1,0 1 1,-1-1 0,1 0-1,0 1 1,0-1-1,1 0 1,-1 1 0,0-1-1,1 0 1,0 1 0,-1-1-1,1 0 1,0 0-1,0 1 1,0-1 0,0 0-1,1 0 1,-1 0 0,0 0-1,1-1 1,0 1 0,-1 0-1,1-1 1,0 1-1,0-1 1,0 1 0,0-1-1,0 0 1,0 0 0,0 0-1,0 0 1,0 0 0,4 1-1,1-1 59,-1 0-1,1 0 1,0-1 0,0 1-1,-1-2 1,1 1 0,0-1-1,-1 0 1,1 0-1,0-1 1,-1 1 0,1-2-1,11-5 1,-4 1-69,0-2 0,-1 1 0,0-2 0,20-19 0,-32 28-27,7-6-11,0 0-1,0 0 1,13-7 0,-20 13 53,1 0 0,-1 0 0,1 0 1,-1 1-1,1-1 0,0 0 1,-1 1-1,1-1 0,0 1 0,0-1 1,0 1-1,-1 0 0,1 0 0,0 0 1,0 0-1,0 0 0,0 0 0,-1 0 1,1 1-1,0-1 0,0 1 0,-1-1 1,1 1-1,0 0 0,0-1 1,-1 1-1,2 1 0,17 18 574,-16-15-516,-1-1 0,1 0 0,0 0 0,1 0 0,-1 0 0,1-1 0,0 0 1,9 5-1,-2-5-140,0 0 1,1-1-1,-1 0 1,1-1-1,-1-1 1,1 0 0,-1-1-1,1 0 1,-1 0-1,0-2 1,21-5-1,-23 4-721,-1 0 0,1 0 0,-1 0 0,0-2-1,12-7 1,6-4-1556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0:27.7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1 809 2976,'1'-3'12317,"4"-2"-13680,178-215 3454,-94 109-1958,-46 58-104,-20 23 173,1 0 0,2 2 0,48-42 0,-74 70-204,0-1-1,1 1 1,-1 0-1,1-1 0,-1 1 1,1 0-1,-1-1 1,0 1-1,1 0 0,-1 0 1,1 0-1,-1 0 0,1-1 1,0 1-1,-1 0 1,1 0-1,-1 0 0,1 0 1,-1 0-1,1 0 0,-1 0 1,1 0-1,-1 0 1,1 1-1,-1-1 0,1 0 1,-1 0-1,1 0 1,-1 1-1,1-1 0,-1 0 1,1 0-1,-1 1 0,1-1 1,-1 0-1,0 1 1,1-1-1,-1 1 0,0-1 1,1 0-1,-1 1 0,0-1 1,0 1-1,1-1 1,-1 1-1,0-1 0,0 1 1,0-1-1,1 1 1,-1-1-1,0 1 0,0 0 1,1 4 24,0-1 1,0 1-1,0 0 0,-1 8 1,-4 61 34,-20 109-1,22-168-57,-8 28 236,7-33-65,0-1 1,1 1-1,-1 19 1,5-20 282,3-8-200,7-11-70,-8 7-139,3-4-11,-1 1-1,0-1 1,0 0-1,-1 0 0,7-12 1,19-43-12,-15 27-55,2 0-46,2 0 0,36-50 0,-54 82 64,0 1 0,0 0 0,0 0 0,0 0 0,0 0 1,0 1-1,5-4 0,-6 5 13,0 0 0,-1-1 0,1 1 0,-1 0 0,1 0 0,0-1 1,-1 1-1,1 0 0,-1 0 0,1 0 0,0 0 0,-1 0 0,1 0 0,0 0 0,-1 0 0,1 0 1,0 0-1,-1 0 0,1 1 0,-1-1 0,1 0 0,0 0 0,-1 1 0,1-1 0,-1 0 0,1 1 1,-1-1-1,1 0 0,-1 1 0,1-1 0,-1 1 0,1-1 0,-1 1 0,1-1 0,-1 1 0,0-1 1,1 1-1,-1 1 0,3 3-37,-2 0-1,1 1 1,0 0 0,-1-1-1,0 1 1,0 0 0,-1 0 0,0-1-1,0 7 1,-8 57 126,6-55-73,-6 32-8,3-23 20,2 1 0,-2 24 0,5-46 20,0-1 0,0 0 0,0 0 0,0 0 1,0 0-1,1 1 0,-1-1 0,0 0 0,0 0 1,1 0-1,0 2 0,0-3-32,-1 1 0,0-1 0,0 0 0,0 0-1,1 0 1,-1 1 0,0-1 0,1 0 0,-1 0 0,0 0 0,0 0 0,1 0 0,-1 1 0,0-1-1,1 0 1,-1 0 0,0 0 0,0 0 0,1 0 0,-1 0 0,0 0 0,1 0 0,-1 0 0,0 0-1,1 0 1,-1 0 0,0-1 0,1 1 0,2-2 33,1 0 0,-1 0 0,0 0 0,0 0-1,0-1 1,3-3 0,19-16 32,52-53 153,-71 69-202,4-5-102,1-1-1,0 1 1,1 1 0,0 0 0,18-11 0,-28 20 51,-1 0 0,0 1 0,1-1 0,-1 1 0,0-1 0,1 1 0,-1-1 1,1 1-1,-1 0 0,1-1 0,-1 1 0,1 0 0,-1 0 0,1 0 0,-1 0 0,1 0 1,-1 1-1,3 0 0,-3-1 7,0 1 0,0-1 1,0 1-1,0 0 0,0 0 0,0 0 1,-1-1-1,1 1 0,0 0 1,0 0-1,-1 0 0,1 0 0,0 0 1,-1 1-1,1-1 0,-1 0 1,1 2-1,1 4 8,-1 0 0,0 0 0,-1 0-1,0 0 1,0 0 0,-1 7 0,-1 5 63,1-12-53,0 1-1,0-1 1,1 1 0,0 0-1,0-1 1,1 1 0,0 0-1,3 11 1,-4-18 9,1 1 0,0-1 0,0 1 1,0-1-1,0 0 0,0 0 0,0 1 0,0-1 0,1 0 0,-1 0 0,0 0 1,1 0-1,-1 0 0,1 0 0,-1-1 0,1 1 0,-1 0 0,1-1 0,-1 1 1,1-1-1,0 1 0,-1-1 0,1 0 0,0 0 0,-1 0 0,1 0 0,0 0 0,-1 0 1,1 0-1,0-1 0,-1 1 0,4-1 0,3-2 22,-1 1-1,0-1 1,0 0-1,0 0 1,0-1-1,8-5 1,-3 0-5,0-1 0,-1 0-1,0-1 1,10-13 0,37-52 8,-47 61-32,-9 11-23,1 1 0,-1-1 0,1 1 0,0 0 0,1 0 0,-1 0 0,7-5 0,-10 8 10,1 0-1,-1 0 1,0 0-1,0 0 0,1-1 1,-1 1-1,0 0 1,0 0-1,1 0 0,-1 0 1,0 0-1,0 0 1,1 0-1,-1 0 1,0 1-1,1-1 0,-1 0 1,0 0-1,0 0 1,0 0-1,1 0 0,-1 0 1,0 0-1,0 1 1,1-1-1,-1 0 0,0 0 1,0 0-1,0 0 1,0 1-1,1-1 0,-1 0 1,0 0-1,0 0 1,0 1-1,0-1 0,0 0 1,1 1-1,3 15-225,-2 17 10,-2-33 223,-1 38-3,0-23 2,0 0-1,1 0 1,1 1-1,1-1 0,0 0 1,4 15-1,-5-27 20,0-1 0,0 0-1,0 1 1,0-1-1,1 0 1,-1 0-1,0 0 1,1 0-1,0 0 1,-1 0 0,1 0-1,2 1 1,-3-2 3,1 0 1,-1 0-1,0-1 1,0 1 0,1-1-1,-1 1 1,0-1-1,1 1 1,-1-1 0,1 0-1,-1 0 1,0 0-1,1 0 1,-1 0-1,1 0 1,-1 0 0,0 0-1,1 0 1,-1-1-1,1 1 1,-1-1 0,0 1-1,2-2 1,0 1-2,0-1 0,0 0 0,-1 0 0,1 0 0,-1 0 0,0 0 0,0-1 0,0 1-1,0-1 1,0 1 0,0-1 0,-1 0 0,1 0 0,-1 0 0,0 0 0,0 0 0,0 0 0,0 0 0,0 0 0,0-4 0,1-6 10,-1 0-1,-1 0 0,-1-23 1,0 18-33,0-2 70,-4-21 0,4 36-104,0 1 1,0-1 0,0 1-1,-1-1 1,0 1 0,1 0-1,-1 0 1,-1 0 0,1 0-1,-5-5 1,7 8 26,0 1 0,-1-1 0,1 1 0,-1-1 0,1 1 0,0-1 0,-1 1 0,1 0-1,-1-1 1,0 1 0,1 0 0,-1-1 0,1 1 0,-1 0 0,1 0 0,-1 0 0,0-1 0,1 1 0,-1 0 0,1 0 0,-1 0 0,0 0-1,1 0 1,-1 0 0,0 0 0,1 0 0,-1 0 0,0 1 0,1-1 0,-1 0 0,1 0 0,-1 0 0,1 1 0,-1-1 0,0 0 0,1 1-1,-1-1 1,1 1 0,-1-1 0,1 0 0,0 1 0,-1-1 0,1 1 0,-1-1 0,1 1 0,0-1 0,-1 1 0,1 0 0,0-1 0,0 1-1,-1-1 1,1 2 0,-2 3 2,0 0-1,0 0 1,0 0-1,-1 9 0,1-5-19,1 1 0,0 0 0,0-1 0,1 1 0,1 0 0,0 0 0,0-1 0,4 15 0,-5-21 40,1 0 0,0 0 1,0 0-1,0 0 0,1-1 1,-1 1-1,1 0 0,-1-1 1,1 1-1,0-1 0,0 0 1,0 1-1,0-1 0,0 0 1,1 0-1,-1-1 1,1 1-1,-1 0 0,1-1 1,-1 1-1,1-1 0,0 0 1,0 0-1,0 0 0,0 0 1,0-1-1,0 1 0,0-1 1,0 0-1,0 1 0,5-2 1,2 0 27,1-1 0,0 0 0,-1-1 0,1 0 0,-1 0 0,0-1 0,0-1 0,0 1 0,-1-2 0,0 1 0,0-1 0,0-1 0,-1 0 0,10-9 0,11-15-1,-2 0 0,34-51 0,-10 13-39,43-49-100,-83 107-50,-4 7-34,-7 5 180,0-1-1,1 0 1,-1 0 0,0 0 0,0 0 0,0 0-1,0 0 1,0 0 0,1 0 0,-1 0 0,0 0-1,0 0 1,0 0 0,0 0 0,0 0 0,0 0-1,0 1 1,1-1 0,-1 0 0,0 0 0,0 0-1,0 0 1,0 0 0,0 0 0,0 0 0,0 1-1,0-1 1,0 0 0,0 0 0,0 0 0,0 0-1,0 0 1,0 1 0,0-1 0,0 0 0,0 0-1,0 0 1,0 0 0,0 0 0,0 1 0,0-1-1,-1 26-39,-2-1 1,-9 37-1,6-29 3,-39 184 16,42-206 146,0 0 1,-1-1 0,0 1-1,-1-1 1,0 0 0,0 0-1,-11 13 1,16-23-114,0 1 0,0-1 0,0 0 0,0 1 0,-1-1 0,1 0 1,0 1-1,0-1 0,0 0 0,0 0 0,-1 1 0,1-1 0,0 0 0,0 0 0,-1 1 0,1-1 0,0 0 0,-1 0 0,1 0 1,0 1-1,0-1 0,-1 0 0,1 0 0,0 0 0,-1 0 0,1 0 0,0 0 0,-1 0 0,1 0 0,0 0 0,-1 0 0,1 0 0,0 0 1,-1 0-1,1 0 0,-1 0 0,1 0 0,0 0 0,-1 0 0,1 0 0,-1-1 0,1 0 10,-1 0 1,0 0-1,1-1 0,-1 1 1,1 0-1,-1-1 0,1 1 1,0 0-1,0-1 0,-1-2 1,2-36 161,2 18-139,9-28-1,-10 43-77,0 1-1,1-1 1,-1 1-1,1 0 1,0 0-1,1 0 1,0 1 0,5-7-1,-9 11 19,1 0 1,0 0-1,-1 1 0,1-1 0,0 0 0,0 1 1,0-1-1,0 0 0,-1 1 0,1-1 1,0 1-1,0-1 0,0 1 0,0 0 0,0-1 1,0 1-1,0 0 0,0 0 0,0 0 1,0 0-1,0 0 0,0 0 0,0 0 1,0 0-1,0 0 0,0 0 0,0 0 0,0 1 1,0-1-1,0 0 0,2 2 0,1 0-1,-1 1 0,1 0 0,-1 0 0,1 0 0,-1 1 0,3 3 0,5 5 22,-4-4 20,1-1 0,0 0 0,0 0 0,0-1 0,1 0 0,0-1-1,13 6 1,-19-9 0,0-1-1,1 0 0,-1 0 0,0-1 1,1 1-1,-1-1 0,1 0 1,-1 0-1,1 0 0,-1 0 0,1 0 1,-1-1-1,1 1 0,-1-1 1,1 0-1,-1 0 0,0-1 0,0 1 1,1-1-1,-1 1 0,0-1 1,0 0-1,-1 0 0,1 0 0,0-1 1,3-3-1,9-12 86,0-1-1,-2 0 1,0-1-1,18-39 1,-5 10-63,14-21 17,4-8-29,37-87 0,-79 162-49,0-1 0,-1 0 0,0 0 0,0 0 0,0 0 0,0 0 0,-1-4 0,1 8 16,-1 0 0,0-1 0,0 1 0,0 0 0,0 0 0,0 0 0,0 0 0,0 0-1,0 0 1,0 0 0,0-1 0,0 1 0,0 0 0,0 0 0,0 0 0,0 0 0,0 0-1,0 0 1,0 0 0,0 0 0,-1-1 0,1 1 0,0 0 0,0 0 0,0 0 0,0 0-1,0 0 1,0 0 0,0 0 0,0 0 0,0 0 0,0 0 0,0-1 0,0 1 0,-1 0 0,1 0-1,0 0 1,0 0 0,0 0 0,0 0 0,0 0 0,0 0 0,0 0 0,0 0 0,-1 0-1,1 0 1,0 0 0,0 0 0,0 0 0,0 0 0,0 0 0,-7 6-56,-8 13-31,3 1 68,1 1-1,1 0 1,0 1 0,2 1-1,0-1 1,2 1-1,1 0 1,0 1-1,-1 27 1,3 4 133,2 1 1,13 101-1,-10-141-68,1 1 1,1 0-1,10 28 0,3-6-2333,-3-18-713,-6-16-232,-4-23-3596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0:28.1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65 8064,'-26'-16'3648,"26"7"-3168,5 6 992,8 3-896,5-5 544,9 5-640,18-7 159,4 2-383,18-3-64,-4 5-128,5-1 96,-5 4-96,-5-5-1439,-8 5 767,-15 0-4800,-3 5 3008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0:30.7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188 963 3072,'-11'6'6402,"18"-9"-4751,-2 0-1486,1 0-1,-1-1 1,-1 0-1,1 0 1,-1 0 0,1 0-1,-1-1 1,0 0 0,5-7-1,3-8 97,10-23-1,-21 42-256,18-39 185,87-165 187,-99 191-683,-10 26-191,-14 73 637,-2 7 111,6-53-117,-29 63 0,-28 34 176,-12 23 220,-26 62 749,79-162-801,22-46-115,5-10-208,0-1-1,1 1 0,0 0 1,-1-1-1,1 1 0,0 0 0,-1 5 1,9-18 358,89-150 277,-66 115-719,77-122-78,-74 111-52,26-64-1,-36 66 45,68-138 63,-80 173-152,1 1 1,1 0-1,0 0 1,1 1-1,1 1 1,0 1 0,29-22-1,-42 35 71,2-1-57,1 0 0,-1 0 0,1 1-1,5-3 1,-9 4 77,-1 1-1,1 0 1,0-1-1,0 1 1,0 0-1,0 0 1,0-1-1,0 1 1,0 0 0,0 0-1,0 0 1,0 0-1,0 0 1,0 0-1,0 1 1,0-1-1,0 0 1,0 0-1,0 1 1,0-1-1,-1 1 1,1-1-1,0 1 1,0-1-1,0 1 1,0-1-1,-1 1 1,1 0-1,0-1 1,0 2-1,0 0 5,0-1-1,0 1 0,0 0 0,0 0 0,0 0 0,-1 0 1,1 0-1,-1 0 0,1 0 0,-1 0 0,0 0 0,0 3 1,-3 29-99,3-32 102,-7 37 75,-1-1 0,-2 0-1,-2-1 1,-2 0-1,-29 57 1,34-76 108,-15 19 0,20-32-88,0 1 1,0-1-1,-1 0 0,0 0 1,0-1-1,-10 8 0,15-12-84,-1 0 0,1 0 0,0 0 0,0 0 0,0 0 0,0 0 0,0 0-1,0 0 1,-1 0 0,1 1 0,0-1 0,0 0 0,0 0 0,0 0 0,0 0-1,0 0 1,-1 0 0,1-1 0,0 1 0,0 0 0,0 0 0,0 0 0,0 0-1,0 0 1,-1 0 0,1 0 0,0 0 0,0 0 0,0 0 0,0 0 0,0 0-1,0 0 1,0 0 0,0-1 0,-1 1 0,1 0 0,0 0 0,0 0 0,0 0-1,0 0 1,0 0 0,0 0 0,0-1 0,0 1 0,0 0 0,0 0 0,0 0-1,0 0 1,0 0 0,0-1 0,0 1 0,0 0 0,0 0 0,0 0 0,0 0-1,0 0 1,0 0 0,0-1 0,0 1 0,0 0 0,0 0 0,0 0 0,0 0-1,0 0 1,0 0 0,1 0 0,-1-1 0,4-10 84,1 4-124,1 0-1,0 0 0,1 0 0,-1 1 0,1-1 0,12-7 0,52-27-92,-53 31 154,126-57-56,-66 34 8,227-119 7,-282 137 75,-23 15-63,0 0 1,0 1-1,0-1 1,1 0-1,-1 1 0,0-1 1,0 0-1,0 1 0,0-1 1,0 0-1,0 1 0,0-1 1,0 0-1,0 1 1,0-1-1,0 1 0,0-1 1,0 0-1,0 1 0,0-1 1,-1 1-1,-1 6-39,0 1 0,-1-1 0,0 0-1,0 0 1,-6 7 0,-4 12-29,-50 106 232,55-117-86,1 1-1,0-1 0,1 1 0,1 1 0,1-1 0,-3 17 0,6-32-54,1 0 0,0 0 0,0 0 0,0-1 0,0 1 0,0 0-1,0 0 1,0 0 0,0 0 0,0-1 0,0 1 0,0 0 0,0 0-1,0 0 1,1-1 0,-1 1 0,0 0 0,1 0 0,-1-1 0,1 1-1,-1 0 1,1-1 0,-1 1 0,1 0 0,-1-1 0,1 1 0,-1-1-1,1 1 1,0-1 0,-1 1 0,1-1 0,0 1 0,0-1 0,0 1-1,1-1 12,0 0-1,-1 0 0,1 0 0,0 0 1,-1 0-1,1-1 0,0 1 0,-1 0 1,1-1-1,-1 1 0,1-1 0,0 0 1,-1 1-1,1-1 0,-1 0 0,3-2 1,3-3 6,-1 0 0,1-1 0,-1 0 0,-1 0 0,1-1 0,-1 0 0,-1 0 0,1 0 0,5-14 0,1-1 4,131-232-114,-138 248 46,3-7-80,-7 14 101,0 0 1,0 0-1,0 0 1,0 0-1,0 0 1,0 0 0,0 0-1,0 0 1,0 0-1,0 0 1,0 0-1,0 0 1,0 0-1,0 0 1,0 0 0,0 0-1,0 0 1,0 0-1,0 0 1,0 0-1,0 0 1,0 0-1,0 0 1,0 0 0,0 0-1,-15 23-170,7-4 161,0 0 0,2 1 0,0 0 0,1 0 0,1 0 0,1 1 0,-1 37 0,4-51 19,0 0 0,0 1 1,1-1-1,0 0 0,0 0 0,1 0 0,3 12 0,-4-16 11,0-1-1,0 0 1,0 0-1,0 0 1,1 0-1,-1 0 1,1 0-1,-1 0 1,1 0-1,-1 0 1,1-1-1,0 1 1,0-1-1,0 1 1,0-1-1,0 0 1,0 0-1,0 0 1,1 0-1,-1 0 1,0 0-1,0 0 0,1-1 1,-1 0-1,1 1 1,3-1-1,1 0 21,-1-1 0,0 0 1,1 0-1,-1-1 0,0 1 0,0-2 0,0 1 0,0 0 0,0-1 0,7-5 0,7-5 81,25-23 1,-38 30-103,196-189-109,-199 191 53,1 0 1,0 0-1,0 0 1,10-5-1,-10 6 5,-5 4 30,1-1 0,-1 1 0,1-1 0,-1 1 0,1 0 0,-1-1 0,0 1 0,1 0 0,-1-1 0,0 1 0,0 0 0,1 0 0,-1-1 0,0 1 0,0 1 0,2 10-97,-1 1 0,-1 14-1,2 20 44,0-31 116,0 1-1,2-1 1,8 24 0,-11-36-48,1 1 0,0-1-1,0 1 1,1-1 0,-1 0 0,1 0 0,0 0 0,0 0 0,0 0-1,1 0 1,-1-1 0,1 0 0,0 0 0,0 0 0,0 0 0,5 2-1,-6-4 15,0 0 0,0 0 0,0-1 0,0 1 0,0-1 0,0 0 0,0 0 0,0 0 0,0 0 0,-1 0 0,1-1 0,0 1 0,0-1 0,0 0 0,0 0 0,0 0 0,0 0 0,-1 0 0,1-1 0,0 1 0,-1-1 0,3-2 0,7-5 52,-1-1 1,0 0-1,11-13 0,-15 15-69,28-33 122,-2-1-1,41-69 1,-71 105-162,0-1 1,0 1 0,0-1-1,3-12 1,-6 17 23,1 1 0,-1-1 0,0 1-1,0 0 1,0-1 0,0 1 0,0-1 0,0 1-1,0-1 1,0 1 0,-1-1 0,1 1-1,-1-2 1,0 2 4,1 0 0,-1 1 0,1-1 0,-1 1 1,1-1-1,-1 1 0,0-1 0,1 1 0,-1-1 0,0 1 0,1-1 0,-1 1 0,0 0 0,0-1 0,1 1 0,-1 0 0,0 0 0,0 0 0,1 0 0,-1-1 0,0 1 0,0 0 0,0 0 1,1 1-1,-1-1 0,-1 0 0,-2 1-16,0 0 0,0 0 0,0 0 0,1 1 0,-1-1 0,0 1 1,1 0-1,-1 0 0,1 1 0,0-1 0,0 1 0,0-1 0,0 1 0,0 0 1,1 0-1,-1 0 0,-2 4 0,-3 6 22,1-1 1,0 1-1,-7 18 0,10-21 5,0 0 0,1 1-1,0-1 1,1 1 0,0-1 0,1 1 0,0 0-1,1-1 1,1 21 0,0-27 6,-1 0 1,1 0-1,0 0 1,0 0-1,1 0 1,-1 0-1,1-1 1,0 1-1,0-1 1,0 1-1,0-1 1,0 1-1,1-1 0,0 0 1,-1 0-1,1-1 1,1 1-1,-1 0 1,0-1-1,0 0 1,1 0-1,-1 0 1,1 0-1,0 0 1,0-1-1,-1 0 1,1 0-1,0 0 1,5 1-1,2-1 1,0-1-1,-1 0 1,1 0-1,0-1 1,-1-1-1,1 1 1,-1-2-1,1 1 1,-1-2-1,0 1 1,19-11-1,6-5 175,59-43-1,-84 55-169,42-34-28,-32 25-71,28-19 0,-48 35 81,0 0-1,0 0 1,1-1-1,-1 1 1,0 0-1,1 0 1,-1 0-1,0-1 1,1 1-1,-1 0 1,0 0-1,1 0 1,-1 0-1,1 0 1,-1 0-1,0 0 1,1 0-1,-1 0 1,0 0-1,1 0 1,-1 0 0,1 0-1,-1 0 1,0 0-1,1 0 1,-1 0-1,0 1 1,1-1-1,-1 1-1,1-1 0,-1 1 0,0-1 0,1 1 0,-1-1 0,0 1 0,1 0 0,-1-1 0,0 1 0,0-1 0,0 1 0,0 0 0,0-1 0,0 1 0,0 0 0,-4 30-86,4-27 95,-36 139-200,9-40 193,22-69 448,4-34-442,1 0 1,0 1 0,0-1-1,0 0 1,0 0 0,0 0-1,0 0 1,0 0 0,0 0 0,0 0-1,0 0 1,0 0 0,0 0-1,0 1 1,0-1 0,0 0-1,0 0 1,0 0 0,0 0-1,0 0 1,0 0 0,0 0-1,0 0 1,1 0 0,-1 0-1,0 0 1,0 1 0,0-1 0,0 0-1,0 0 1,0 0 0,0 0-1,0 0 1,0 0 0,0 0-1,0 0 1,0 0 0,0 0-1,0 0 1,1 0 0,-1 0-1,0 0 1,0 0 0,0 0-1,0 0 1,0 0 0,0 0 0,0 0-1,0 0 1,0 0 0,0 0-1,1 0 1,-1 0 0,0 0-1,0 0 1,0 0 0,2 0 6,1-1 0,-1 1-1,0-1 1,1 0 0,-1 0 0,0 0 0,0 0 0,0 0 0,0 0 0,0-1 0,0 1 0,0-1 0,0 1-1,-1-1 1,1 0 0,2-3 0,3-3 42,-1-1-1,9-16 0,12-29 48,-16 30-172,2 0 0,27-40 0,-40 64 65,0 0 0,0-1 1,0 1-1,0 0 0,0 0 0,1-1 0,-1 1 0,0 0 0,0 0 0,0 0 0,1-1 0,-1 1 0,0 0 0,0 0 0,1 0 0,-1 0 0,0 0 0,0-1 0,1 1 0,-1 0 1,0 0-1,0 0 0,1 0 0,-1 0 0,0 0 0,1 0 0,-1 0 0,0 0 0,0 0 0,1 0 0,-1 0 0,1 0 0,4 9-41,-2 22 204,-2-24-183,0 2-23,-1 0 33,1 1 1,0-1-1,1 1 0,0-1 0,0 1 1,1-1-1,1 0 0,-1 0 0,6 9 1,-8-17 24,0 1 1,1-1 0,-1 1 0,0-1-1,1 1 1,-1-1 0,1 0-1,-1 0 1,1 1 0,-1-1 0,1 0-1,0-1 1,0 1 0,0 0-1,-1 0 1,4 0 0,-2-1 4,1 1 0,-1-1 0,1 0 0,-1 0 0,1 0 0,-1 0 0,1-1 0,5-1-1,0-1 15,1 0-1,-1-1 0,0 0 0,0 0 0,14-10 0,15-13 81,-1-3 0,44-43 1,59-77 313,-121 128-440,0-1 1,-2-1 0,-1-1-1,-1 0 1,0-1 0,-3 0-1,19-52 1,40-195-59,-69 261 39,0 0 1,-1 0-1,0-1 1,-2-13-1,1 25 27,0 0 0,0 1 0,0-1-1,0 0 1,0 0 0,0 1-1,0-1 1,0 0 0,-1 0-1,1 1 1,0-1 0,0 0 0,-1 1-1,1-1 1,-1 0 0,1 1-1,0-1 1,-2 0 0,2 1 5,-1 0 0,1-1-1,-1 1 1,1 0 0,0 1 0,-1-1 0,1 0-1,0 0 1,-1 0 0,1 0 0,0 0 0,-1 0-1,1 0 1,-1 0 0,1 1 0,0-1 0,0 0-1,-1 0 1,1 1 0,0-1 0,-1 0 0,1 0 0,0 1-1,0-1 1,-1 1 0,-2 3-66,0 0 0,0 1 0,-4 8 0,-8 20-24,-12 42 1,10-26 76,-34 119-64,46-147 136,1 1 1,2 0 0,0 0 0,1 0 0,4 44 0,-1-53-88,1 11 44,7 27 0,-9-46 46,0 1 0,1-1 0,0 0 0,0 0 0,1 0 0,0 0 0,-1 0 0,1 0 0,1-1 0,6 8 0,-9-11-37,0 0 1,0 0 0,0-1-1,0 1 1,0 0 0,1-1-1,-1 1 1,0-1 0,0 1-1,1-1 1,-1 0-1,0 1 1,1-1 0,-1 0-1,0 0 1,1 0 0,-1 0-1,1 0 1,-1 0 0,0 0-1,1-1 1,-1 1 0,0 0-1,0-1 1,1 1-1,0-2 1,4 0 34,-1-2 0,0 1 0,0 0 0,7-7-1,-12 10-39,46-39 278,-4 3-238,2 1 1,61-36-1,-61 49-568,-44 23 500,0-1 1,0 0 0,0 1 0,0-1-1,1 1 1,-1-1 0,0 1 0,0-1-1,0 0 1,0 1 0,0-1 0,0 1-1,0-1 1,0 0 0,-1 1-1,1-1 1,0 1 0,0-1 0,0 1-1,-3 5 20,-1 1-1,1-1 0,-1-1 0,0 1 1,0-1-1,-1 1 0,-9 8 1,-3 3 10,-8 15-15,-31 50 0,0 0 60,53-77-40,-1-1 0,1 1 1,0-1-1,1 1 0,-1 0 1,1 0-1,-3 10 0,4-14-12,1 1 0,0 0-1,0-1 1,0 1-1,0-1 1,0 1 0,0 0-1,1-1 1,-1 1-1,0-1 1,1 1 0,-1-1-1,1 1 1,-1-1-1,1 1 1,0-1 0,0 0-1,0 1 1,0-1-1,0 0 1,0 1 0,0-1-1,0 0 1,0 0-1,1 0 1,-1 0 0,0 0-1,1 0 1,1 0-1,5 3-36,1 0 0,-1-1 0,1 0-1,-1 0 1,18 2 0,-3-2 143,26 1 1,-14-3-376,0-2 1,0-1 0,0-1 0,-1-2 0,58-16-1,-85 18-316,0 1 0,-1-1 0,1 0 0,-1 0 0,10-7 0,-14 9 344,0-1 0,-1 1 0,1-1 0,-1 1 0,1-1 0,-1 1 0,1-1 0,-1 0 0,0 0 0,0 0 0,0 1 0,0-1 0,0 0 0,0-1 0,-1 1 0,1 0 0,-1 0 0,1 0 0,-1 0 0,0 0 0,0 0 0,0-3 0,-6-23-4325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0:31.1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81 7808,'-22'-9'2880,"31"14"-2240,22-13-160,1 8 288,18 0-512,8 0 32,10-8-160,12 4-96,19-9 0,13-2-2240,-4 3 1216,-22-4-4672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08.0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403 40 4992,'0'-9'867,"0"8"-685,-1 0 0,1-1 0,0 1 0,0 0 0,0-1 0,0 1 0,0 0 1,0-1-1,1 1 0,-1 0 0,0-1 0,1 1 0,-1 0 0,0 0 0,1-1 0,0 1 0,-1 0 0,1 0 1,0 0-1,0 0 0,-1 0 0,4-3 1387,-6 12-611,1-1-540,-1 0 0,-1 1 0,-4 10 0,-2 0-173,0 0 0,-2 0 1,1-1-1,-2 0 0,-1-1 1,0-1-1,0 0 0,-2 0 1,0-1-1,-21 14 0,-19 10 419,-97 48 0,138-81-559,12-5-48,0 1-1,0 0 1,0 0-1,0 0 1,-1 0-1,1 0 1,0 0-1,-2 2 0,13-2 238,70-7-121,-24 0-58,86-8 182,64-3-237,-168 16-178,3 1-1156,45 5-1,-59 1-3988,-12-5 2895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0:33.3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52 424 4224,'-4'5'2304,"13"-11"-1078,-6 4-1042,1 1 0,-1-1 0,1-1-1,-1 1 1,0 0 0,0-1-1,0 1 1,0-1 0,0 0-1,-1 0 1,5-6 0,1-4 197,12-23 1,-17 30-256,153-252 2524,-145 242-2438,24-40 163,-35 53-631,-3 7 119,-10 12 61,3 0 144,0 1 0,0 0 1,2 0-1,-9 23 0,-19 77 284,17-53 32,-134 408 1610,108-322-863,40-130-302,4-16-310,2-13-177,0 4-299,4-14-12,0 0 0,2 1 0,0-1 0,14-23 0,-4 6 33,-10 22-107,-1 0 1,2 1-1,0 0 0,1 0 1,0 1-1,1 0 0,0 1 1,1 0-1,18-14 0,-28 23 25,1 1-1,0-1 0,0 1 0,0 0 0,0-1 0,0 1 1,0 0-1,1 0 0,-1 1 0,0-1 0,1 0 1,-1 1-1,0-1 0,1 1 0,-1 0 0,4 0 0,-6 1 2,0-1-1,1 1 0,-1 0 0,0-1 1,0 1-1,0 0 0,1-1 0,-1 1 0,0 0 1,0 0-1,0-1 0,0 1 0,0 0 1,-1 0-1,1-1 0,0 1 0,0 1 0,-1-1-8,-2 26-24,-5 54 47,8-72 21,0-1 0,1 1 0,0-1 0,0 1-1,1-1 1,0 0 0,3 10 0,-4-16-9,0 0 0,0 0-1,0 0 1,0-1-1,0 1 1,1 0-1,-1-1 1,0 1-1,1-1 1,-1 1 0,1-1-1,0 1 1,-1-1-1,1 0 1,0 0-1,0 0 1,0 0 0,0 0-1,0-1 1,0 1-1,0 0 1,0-1-1,0 0 1,0 1-1,0-1 1,0 0 0,0 0-1,4-1 1,5 0 85,-1-1-1,0 0 1,0-1 0,15-5 0,-16 4-113,80-33 171,-17 6-107,-22 11-18,0-2 0,-2-1-1,50-34 1,-76 40 33,-21 16-127,-2 2-27,-9 8-162,-14 11 324,1 2 0,-27 33 0,40-42 6,1 0 0,0 1-1,1 0 1,0 0-1,1 0 1,-6 21 0,11-30-28,1 0 0,0 1 0,0-1 0,0 0 0,1 0 0,0 1 0,0-1 0,0 0 0,2 8 0,-2-12-27,1 0 1,-1 0 0,0 1-1,1-1 1,-1 0-1,1 0 1,-1 0 0,1 0-1,0 0 1,0 0-1,-1 0 1,1 0 0,0 0-1,0 0 1,0 0-1,0 0 1,1 1 0,0-2-5,-1 0 0,0 1 1,1-1-1,-1 0 0,1 1 1,-1-1-1,1 0 0,-1 0 1,0 0-1,1 0 0,-1 0 1,1-1-1,-1 1 1,0 0-1,1-1 0,-1 1 1,1-1-1,-1 1 0,1-2 1,6-2 25,-1-1 0,0 0 0,-1-1 0,1 1 1,-1-1-1,0-1 0,0 1 0,8-14 0,-8 13 10,44-68 353,2-2-664,-46 69 175,-1 1-220,-3 8 159,-2 4 58,0 6 77,0 17-4,0 0 0,2 1 0,1-1 1,8 31-1,-9-52 46,0-1 0,0 0 0,1 0 0,0 0 1,0 0-1,0 0 0,1-1 0,8 10 0,-11-13-7,1 0-1,0 0 0,0-1 1,-1 1-1,1-1 0,0 1 0,1-1 1,-1 0-1,0 1 0,0-1 1,0-1-1,1 1 0,-1 0 1,0 0-1,1-1 0,-1 1 1,1-1-1,-1 0 0,1 0 1,-1 0-1,0 0 0,1 0 0,-1 0 1,1-1-1,-1 1 0,1-1 1,1-1-1,4-1 23,-1-1 0,0 0 0,0-1 0,0 1 0,0-2-1,6-5 1,34-38 140,54-74-5,-81 98-160,14-20-83,-20 26-191,-11 15 8,-8 10-131,0 0 346,1 1 0,1-1 0,-1 1 0,1 0 0,0 0 0,1 0 0,-4 14 0,3-6 81,0 0 1,1 0-1,0 19 1,2-29-30,1 0 0,-1-1 0,1 1 0,-1-1 1,1 1-1,1-1 0,-1 0 0,1 1 0,-1-1 1,1 0-1,4 5 0,-5-7-6,0 0-1,0-1 0,0 1 1,1-1-1,-1 1 1,1-1-1,-1 0 1,1 0-1,-1 1 0,1-1 1,0 0-1,0-1 1,-1 1-1,1 0 1,0 0-1,0-1 1,0 1-1,0-1 0,0 0 1,0 1-1,0-1 1,0 0-1,0 0 1,0 0-1,0 0 0,0-1 1,2 0-1,3-2 15,0 0 1,0 0-1,0-1 0,-1 0 0,0 0 0,0-1 0,0 0 0,0 0 1,5-6-1,-3 3-1,53-58 90,-42 43-296,23-22 0,-41 45 166,-1-1 0,1 0 0,-1 1 0,1-1-1,0 1 1,-1 0 0,1-1 0,-1 1 0,1-1 0,0 1-1,-1 0 1,1 0 0,0-1 0,0 1 0,-1 0 0,1 0-1,0 0 1,-1 0 0,1 0 0,0 0 0,0 0 0,-1 0-1,3 0 1,-2 1 7,1 0 0,-1 0-1,0 0 1,1 0-1,-1 0 1,0 0 0,0 0-1,2 2 1,10 9 7,-7-9 6,-1 1-1,1-1 1,0 0 0,1-1-1,-1 0 1,0 0-1,1 0 1,-1-1-1,1 1 1,-1-2-1,9 1 1,4-1 26,0-1 0,31-5 0,-28 3 14,-1-2 0,1 0-1,-1-2 1,-1 0 0,1-1-1,-1-1 1,33-21 0,-51 29-44,19-17 31,-20 17-37,0 1 0,-1-1 1,1 0-1,-1 1 0,1-1 0,-1 0 0,1 1 0,-1-1 0,1 0 1,-1 0-1,0 0 0,1 1 0,-1-1 0,0 0 0,0 0 0,1 0 1,-1 0-1,0 0 0,0 1 0,0-1 0,0 0 0,0 0 1,-1 0-1,1 0 0,0 0 0,0 1 0,0-1 0,-1 0 0,0-1 1,0 0-16,-1 1 1,1-1-1,-1 1 1,0 0-1,1-1 1,-1 1-1,0 0 1,0 0-1,0 0 1,0 0-1,0 0 1,0 1-1,0-1 1,0 1 0,-1-1-1,1 1 1,0 0-1,0 0 1,0 0-1,0 0 1,-3 0-1,-5 1-52,0 0 0,0 0 0,-15 5-1,14-3 117,1 1-1,0 0 0,1 1 1,-1-1-1,1 2 0,0-1 1,0 2-1,0-1 1,1 1-1,0 0 0,-10 12 1,15-16-18,1 0 0,-1 1 1,1-1-1,0 1 1,-1-1-1,2 1 0,-1 0 1,0 0-1,1 0 1,0 0-1,0 0 0,0 0 1,0 0-1,0 1 1,1-1-1,0 0 1,0 0-1,0 1 0,1-1 1,-1 0-1,1 0 1,0 0-1,0 0 0,0 0 1,1 0-1,0 0 1,-1 0-1,1 0 0,1-1 1,-1 1-1,4 4 1,0-1 4,0-1 0,0 0 1,0 0-1,1-1 0,0 1 0,0-2 1,0 1-1,1-1 0,-1 0 1,1 0-1,0-1 0,0 0 0,1 0 1,-1-1-1,0-1 0,18 3 1,-10-3-121,-1-1 0,1 0 0,0-1-1,-1-1 1,1-1 0,-1 0 0,1 0 0,20-9 0,-17 4-1947,35-20 0,-27 12-16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0:36.6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382 458 3808,'20'-7'6121,"-27"12"-4664,-28 15-460,-57 24-1,55-27-633,-50 29 1,13 5 134,64-43-367,0 0-1,1 1 0,0 0 1,0 0-1,-7 12 0,15-20-110,1 0 1,-1-1-1,0 1 0,1 0 0,-1 0 0,1 0 0,-1-1 1,1 1-1,0 0 0,-1 0 0,1 0 0,0 0 0,-1 0 0,1 0 1,0 0-1,0 0 0,0 0 0,0 0 0,0 0 0,0 0 1,0 0-1,1 0 0,-1 0 0,0 0 0,0 0 0,1 0 1,-1 0-1,1-1 0,-1 1 0,0 0 0,1 0 0,1 1 1,-1-1 13,0 0 0,1 0 0,-1 0 0,1-1 0,0 1 0,-1 0 1,1-1-1,-1 1 0,1-1 0,0 0 0,-1 1 0,1-1 0,0 0 1,0 0-1,-1 0 0,1 0 0,3-1 0,5-1 72,-1-1 0,1 1 0,0-2 0,14-7-1,39-23 150,-52 27-163,1 0 1,-2 0-1,1-1 0,-1-1 0,0 1 0,9-12 0,2-8-9,-1-1 0,-1-1 0,-2 0-1,19-46 1,43-141-11,-38 57-789,-41 160 708,1-4-102,-1-1-1,0 1 0,0 0 0,0 0 0,0-5 0,-1 8 83,1 0 1,0 0-1,0 0 1,0 1-1,0-1 1,-1 0-1,1 0 1,0 1-1,-1-1 1,1 0-1,-1 0 1,1 1-1,-2-2 1,2 2 16,0 0 1,-1-1 0,1 1 0,-1 0 0,1 0 0,0 0 0,-1 0 0,1 0 0,-1 0 0,1 0 0,-1 0 0,1 0 0,0 0 0,-1 0-1,1 0 1,-1 0 0,1 0 0,-1 0 0,1 0 0,0 0 0,-1 0 0,1 1 0,0-1 0,-1 0 0,1 0 0,-1 1 0,1-1 0,-1 1 0,-5 4-11,1 0 1,-1 0 0,1 1 0,0-1 0,1 2 0,-1-1 0,1 0 0,0 1-1,1 0 1,-6 12 0,0 6 111,-9 44-1,8-22 11,2 1 0,3 0 0,0 55 0,5-84-11,1 1-1,1-1 0,1 0 1,1 0-1,0-1 0,12 32 1,-12-41 8,0 0 1,1 0-1,0-1 1,0 0-1,1 0 0,9 10 1,-11-13-33,1 0 0,0-1 0,0 0 0,1 0 0,-1-1 0,1 1 0,0-1 0,0 0 0,0-1 0,9 4 0,-7-5 7,0 1-1,0-1 1,0-1-1,0 1 1,0-1-1,0-1 1,1 1-1,-1-2 1,0 1-1,0-1 1,-1 0-1,13-5 1,-7 2-1,0-1 0,0-1 1,-1 0-1,0-1 1,0 0-1,12-11 0,-16 12-70,-1-1 0,1 1-1,-1-1 1,-1 0 0,0-1-1,0 0 1,0 0-1,-1 0 1,-1-1 0,1 1-1,-2-1 1,1 0 0,-1 0-1,-1-1 1,0 1-1,2-21 1,-4 30-19,0 0-1,0-1 1,0 1 0,-1 0-1,1-1 1,0 1-1,0 0 1,-1-1 0,1 1-1,-1 0 1,1-1 0,-1 1-1,1 0 1,-1 0-1,0 0 1,0 0 0,1 0-1,-1 0 1,0 0 0,0 0-1,0 0 1,-2-2-1,2 3 5,-1-1 0,1 1-1,0 0 1,0-1-1,0 1 1,0 0 0,-1 0-1,1 0 1,0 0 0,0 0-1,-1 0 1,1 0-1,0 0 1,0 0 0,0 1-1,-1-1 1,1 0-1,0 1 1,0-1 0,0 1-1,0-1 1,0 1-1,-2 1 1,-5 5 6,-1 1-1,2 0 0,-1 1 1,1 0-1,0 0 1,1 0-1,0 1 1,-6 12-1,10-18 33,-2 4 1,0 0 0,0 1 0,1-1-1,0 1 1,0 0 0,1 0 0,-2 17 0,4-22 4,0 0 1,-1 0-1,2 0 0,-1 0 0,0 0 1,1 0-1,0-1 0,0 1 0,0 0 1,0 0-1,1-1 0,-1 1 0,1-1 1,0 1-1,0-1 0,0 0 0,0 1 0,1-1 1,-1-1-1,1 1 0,3 3 0,3 0 36,1-1 0,-1 0 0,1 0 0,0-1-1,0 0 1,0-1 0,0 0 0,1-1-1,-1 0 1,1 0 0,0-1 0,15-1 0,12-1 40,1-1 0,42-10 0,-48 7 34,57-18-1,-78 19-126,1-1 0,-1-1 0,1 0 0,-2 0 0,1-1 0,-1-1 0,14-11 0,-2-2-39,77-63 13,-88 75-11,0 1-1,0 1 1,1 0-1,0 1 1,0 0 0,28-7-1,-33 12 7,0-1-1,1 1 1,-1 1-1,1 0 1,-1 0-1,1 0 0,-1 1 1,1 1-1,-1-1 1,0 1-1,0 1 1,0 0-1,0 0 1,12 6-1,-20-9 24,1 0 0,-1 0 0,1 1 0,-1-1 0,1 0 0,-1 0 0,0 0 0,1 0 0,-1 1 0,1-1 0,-1 0 1,0 1-1,1-1 0,-1 0 0,0 1 0,1-1 0,-1 0 0,0 1 0,1-1 0,-1 0 0,0 1 0,0-1 0,1 1 0,-1-1 0,0 1 0,0-1 0,0 1 0,0-1 0,0 1 0,0 0 0,0-1-1,-1 1-1,1 0 1,-1-1-1,1 1 1,-1-1-1,0 1 0,1-1 1,-1 1-1,0-1 1,1 1-1,-1-1 1,0 0-1,0 0 1,0 1-1,-1-1 1,-35 7 163,12-5-135,0 1 1,0 1-1,-27 9 0,36-8-49,1 0-1,1 1 0,-1 1 1,1 0-1,1 1 0,-15 11 0,24-16 9,0 0 0,0 0 0,1 0 0,0 1 0,-1-1 0,1 1 0,0 0 0,1 0 0,-1 0 1,1 1-1,0-1 0,0 0 0,-2 8 0,3-9 19,1-1 1,-1 1-1,1 0 0,0-1 1,0 1-1,0-1 1,1 1-1,-1 0 1,0-1-1,1 1 1,0-1-1,-1 1 1,1-1-1,0 1 1,1-1-1,-1 0 1,0 1-1,1-1 1,-1 0-1,1 0 1,-1 0-1,1 0 1,0 0-1,0-1 0,3 3 1,-2-2 17,1 1 1,-1-1-1,1-1 0,-1 1 0,1 0 1,0-1-1,-1 0 0,1 0 1,0 0-1,8 1 0,2-2-6,25 0 0,-23-1-48,81-5 251,146-28 0,-224 30-201,0 0 1,-1-2-1,0 0 1,0-1-1,0-1 0,-1-1 1,0 0-1,-1-1 1,26-20-1,13-20-47,-48 42 52,0 1 0,0-2 0,-1 1 0,0 0 0,5-12 0,-11 19-34,1 0-1,-1 0 0,1 1 1,-1-1-1,0 0 0,1 0 0,-1 0 1,0 0-1,0 0 0,1 1 1,-1-1-1,0 0 0,0 0 1,0 0-1,0 0 0,0 0 0,-1 0 1,1 0-1,0 1 0,0-1 1,0 0-1,-1 0 0,1 0 1,-1 0-1,1 1 0,0-1 0,-2-1 1,2 2 0,-1-1-1,0 1 1,1 0 0,-1 0 0,0-1 0,0 1 0,0 0-1,1 0 1,-1 0 0,0 0 0,0 0 0,1 0 0,-1 0-1,0 0 1,0 0 0,0 0 0,1 0 0,-1 0 0,0 1-1,0-1 1,1 0 0,-1 1 0,0-1 0,1 0 0,-1 1-1,0-1 1,1 1 0,-1-1 0,1 1 0,-2 0 0,-10 10-57,1 1 0,-1 0 0,2 1 0,0 0 0,0 0 0,1 1 0,1 1 0,1-1 0,-8 21 0,13-31 74,0 1 0,1 0 0,0 0 0,0-1 0,0 1 0,1 0 0,0 0 0,0 0 0,0 0 0,0-1 0,2 7 0,-2-10 1,1 1 0,-1 0 0,1-1 0,-1 1 0,1-1 1,0 1-1,0-1 0,0 1 0,-1-1 0,1 0 0,1 1 0,-1-1 0,0 0 0,0 0 0,0 0 0,1 0 0,-1 0 1,0 0-1,1 0 0,-1 0 0,1 0 0,-1-1 0,1 1 0,0-1 0,-1 1 0,1-1 0,0 1 0,-1-1 0,1 0 1,0 0-1,-1 0 0,1 0 0,0 0 0,2-1 0,3 0 11,-1-1 1,1 1-1,-1-2 1,1 1-1,-1-1 0,0 0 1,0 0-1,0 0 1,-1-1-1,1 0 1,-1 0-1,0 0 0,0-1 1,6-6-1,-2 0-26,0 0-1,-1 0 1,0-1-1,-1 0 1,11-24 0,-9 7-127,-9 28 112,0 0 1,0-1 0,0 1-1,0-1 1,0 1-1,0-1 1,0 1-1,0 0 1,-1-1-1,1 1 1,0-1-1,-1 1 1,0 0-1,1 0 1,-1-1-1,-1-1 1,2 3 6,0 0 0,-1-1 1,1 1-1,0 0 0,-1-1 0,1 1 0,0 0 1,-1 0-1,1 0 0,0-1 0,-1 1 0,1 0 0,-1 0 1,1 0-1,-1 0 0,1 0 0,0 0 0,-1 0 1,1 0-1,-1 0 0,1 0 0,-1 0 0,1 0 1,0 0-1,-1 0 0,0 0 0,-13 8-150,-9 16 54,16-15 87,0 0 0,1 0-1,0 1 1,0 0 0,1 0 0,-4 13 0,8-19 16,0 1 1,0-1-1,0 0 1,0 1-1,0-1 1,1 0-1,0 1 1,0-1-1,0 1 1,1-1-1,-1 1 1,1-1-1,0 0 1,0 1-1,1-1 1,-1 0-1,1 0 1,4 8-1,-4-10 25,0 0 1,0 0-1,0 0 1,0 0-1,0 0 0,1 0 1,-1-1-1,0 1 0,1-1 1,0 1-1,-1-1 1,1 0-1,0 0 0,-1 0 1,1-1-1,0 1 1,0-1-1,0 1 0,-1-1 1,1 0-1,0 0 0,0 0 1,6-1-1,5-1 37,1-1-1,0-1 0,19-7 1,-21 6-38,15-4 13,0-2-1,0-1 1,-1-2 0,-1 0 0,47-35 0,-53 32-23,-11 9-55,1 0 0,0 0-1,1 1 1,-1 1 0,13-6 0,-23 12 34,1-1 0,-1 1 0,1 0 0,-1 0 0,1 0 0,-1 0 0,1 0 0,-1 0 0,1 0 0,-1 0 0,1 0 0,-1 0 0,1 0 0,-1 0 1,0 0-1,1 0 0,-1 1 0,1-1 0,-1 0 0,1 0 0,-1 0 0,1 1 0,-1-1 0,0 0 0,1 0 0,-1 1 0,0-1 0,1 0 0,-1 1 0,0-1 0,1 1 1,-1-1-1,0 0 0,0 1 0,1-1 0,-1 1 0,0-1 0,0 1 0,0-1 0,0 1 0,1-1 0,-1 1 0,0-1 0,0 1 0,0-1 0,0 2 0,-1 23-88,1-24 83,-3 15-27,2-9 34,0 0-1,0 1 0,0-1 0,1 11 1,1-16 28,-1 0 0,0-1 1,0 1-1,1 0 0,-1-1 1,1 1-1,-1-1 0,1 1 1,0-1-1,0 1 0,-1-1 1,1 0-1,0 1 0,0-1 1,1 0-1,-1 1 0,0-1 0,0 0 1,0 0-1,1 0 0,-1 0 1,1 0-1,-1-1 0,1 1 1,1 1-1,-1-2 8,0 0-1,0 1 1,1-1 0,-1 0-1,0 0 1,0 0 0,0 0 0,0 0-1,0 0 1,0-1 0,0 1-1,1-1 1,2-1 0,23-12 42,-27 13-64,15-9 12,-2-1 1,0 0-1,0-2 0,19-21 0,-7 7-66,-24 26-18,-2 5-43,-4 9-59,3-10 143,-95 245-455,26-35 686,-17-9-415,73-175 194,-24 43 343,35-67-265,-1 1 0,0-1 0,0 0 1,0 0-1,-1 0 0,1 0 0,-1-1 1,0 0-1,-8 5 0,11-8-50,0 0-1,0 0 1,0-1 0,0 1 0,0 0-1,0-1 1,0 1 0,-1-1 0,1 1-1,0-1 1,0 0 0,-1 0 0,1 0-1,0-1 1,0 1 0,0 0 0,-1-1-1,1 1 1,0-1 0,0 0 0,0 0-1,0 0 1,0 0 0,0 0 0,0 0-1,0 0 1,1-1 0,-4-2 0,3 2-1,0-1 0,-1 0 0,1 1 0,1-1 0,-1 0 0,0 0-1,1 0 1,-1 0 0,1 0 0,0 0 0,0 0 0,0 0 0,1 0 0,-1-1 0,1 1 0,-1 0 0,1-1 0,1-4 0,0 2-40,1-1-1,0 1 0,0-1 0,0 1 1,1 0-1,0 0 0,0 0 1,1 0-1,0 0 0,0 1 0,0 0 1,0 0-1,7-6 0,8-6 16,0 1 0,24-14 0,-43 30 14,62-42 16,96-87 0,64-49 163,-72 63-12,-124 92-186,34-39 0,-48 49 9,-5 6-9,0-1 0,-1 0 0,0-1 0,0 1 0,-1-1 1,0 0-1,0 0 0,5-18 0,-9 27 11,-1 0 1,0-1-1,0 1 1,0 0-1,0 0 1,0 0-1,0-1 1,0 1-1,0 0 1,0 0-1,0 0 1,0-1-1,0 1 1,0 0-1,0 0 1,0-1-1,0 1 1,0 0-1,0 0 1,0 0-1,0-1 1,0 1-1,0 0 1,0 0-1,-1 0 1,1 0-1,0-1 1,0 1-1,0 0 1,0 0-1,0 0 1,0 0-1,-1-1 1,1 1-1,0 0 1,0 0-1,0 0 1,-1 0-1,1 0 1,0 0-1,0 0 1,0 0-1,-1 0 1,1 0-1,0 0 1,0 0-1,0-1 1,-1 1-1,1 0 1,0 0-1,0 1 1,0-1-1,-1 0 1,1 0-1,0 0 1,0 0-1,0 0 1,-1 0-1,1 0 1,0 0-1,0 0 1,-1 1-1,-10 5-143,-12 13-49,-36 37 0,55-51 205,0-1 1,0 1-1,0 0 1,1 0-1,0 0 1,0 1 0,-3 6-1,6-11 1,-1 1-1,0 0 1,1 0 0,-1 0-1,1 0 1,0-1 0,-1 1-1,1 0 1,0 0 0,0 0-1,0 0 1,1 0 0,-1 0-1,0-1 1,1 1-1,-1 0 1,1 0 0,0 0-1,-1-1 1,1 1 0,0 0-1,0-1 1,0 1 0,0 0-1,0-1 1,1 0 0,1 2-1,-1 0 13,1-1 0,0 0-1,0 0 1,0-1 0,1 1-1,-1-1 1,0 1 0,0-1-1,8 1 1,30 3 208,-33-5-165,10 0 11,-1 0 0,0-2 0,1 0 0,-1-1 0,0 0 0,23-9 0,98-43-75,-106 41 41,-31 13-37,208-98 3,-197 93-3,-8 4-2,1 0 0,-1 0-1,0-1 1,0 1-1,0-1 1,0 0-1,0 0 1,0-1 0,-1 1-1,0-1 1,4-4-1,-7 8 0,0 0-1,0 0 1,0-1-1,1 1 1,-1 0-1,0 0 0,0-1 1,0 1-1,0 0 1,0 0-1,0-1 1,0 1-1,0 0 1,0 0-1,0-1 0,0 1 1,0 0-1,0-1 1,0 1-1,0 0 1,0 0-1,0-1 1,0 1-1,0 0 0,0 0 1,0-1-1,0 1 1,-1 0-1,1 0 1,0-1-1,0 1 1,0 0-1,0 0 1,-1-1-1,-9 1-81,-11 6-57,-3 4 37,1 1 0,0 1 0,-26 18 0,38-22 104,-1 1 0,2 0 0,-1 0 0,1 1 0,1 1 0,0-1 0,-12 19 0,19-26 7,0 0 0,1 1 1,-1-1-1,1 0 1,0 1-1,0-1 1,0 1-1,1-1 0,-1 1 1,1-1-1,-1 1 1,1 0-1,1-1 1,-1 5-1,1-6 13,-1 1-1,1-1 1,0 0 0,0 1-1,0-1 1,0 0 0,0 1-1,0-1 1,1 0 0,-1 0-1,1 0 1,0 0 0,-1 0-1,1-1 1,0 1 0,0 0-1,0-1 1,0 1 0,0-1-1,0 0 1,4 2 0,-2-2 17,1 1-1,0-1 1,0 0 0,0 0 0,0 0 0,0-1 0,-1 0 0,1 0 0,0 0 0,0 0 0,0-1 0,8-2-1,5-2 39,34-14 0,-47 17-64,9-4-13,-1 0 1,0-1-1,0 0 1,-1-1-1,0-1 1,0 0-1,-1 0 1,0-1 0,-1 0-1,18-24 1,-10 7 65,-2 0 1,16-36-1,24-63-12,-19 40-75,41-112-18,-73 170-117,-7 16-11,2 11 159,0 1 1,0 0 0,0 0-1,-1 0 1,1 0-1,0-1 1,0 1 0,-1 0-1,1 0 1,0 0-1,-1 0 1,1 0 0,0 0-1,0 0 1,-1 0-1,1 0 1,0 0 0,-1 0-1,1 0 1,0 0 0,-1 0-1,1 0 1,0 0-1,0 0 1,-1 0 0,1 0-1,0 0 1,-1 0-1,1 0 1,0 1 0,0-1-1,-1 0 1,1 0-1,0 1 1,-2 0-12,1 0 0,-1 0 1,1 0-1,0 1 0,0-1 0,0 1 0,0-1 1,0 1-1,-1 1 0,-16 30-80,2 0-1,1 1 1,-17 56 0,-14 113 277,41-178-102,2 1 1,0 33-1,2-52-275,2 1-1,-1-1 0,1 0 0,0 0 0,0 1 0,1-1 1,0 0-1,1 0 0,-1 0 0,1-1 0,0 1 1,8 10-1,-8-13-337,-1-1-1,1-1 1,0 1 0,0 0 0,1-1 0,-1 1 0,1-1 0,-1 0 0,1 0-1,4 1 1,18 5-2063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0:37.1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 17 6304,'15'-14'2032,"-15"14"-2007,1-1-1,-1 1 1,0 0 0,0 0 0,0 0 0,0 0 0,1-1-1,-1 1 1,0 0 0,0 0 0,0 0 0,1 0 0,-1 0-1,0 0 1,0 0 0,0-1 0,1 1 0,-1 0 0,0 0-1,0 0 1,1 0 0,-1 0 0,0 0 0,0 0 0,1 0-1,-1 0 1,0 0 0,0 0 0,0 1 0,1-1 0,-1 0-1,3 1 159,1-1-1,-1 1 0,0 0 1,0 0-1,0 1 0,-1-1 1,1 1-1,0-1 0,0 1 1,-1 0-1,1 0 0,-1 0 1,0 0-1,1 1 0,2 3 1,14 23 742,-2 1 0,-1 1 1,-2 0-1,0 0 0,9 39 0,-11-29-307,-2 1 0,-2 0 0,-2 1 0,-2-1 0,-2 1 0,-1 0 0,-2 0 0,-9 56 0,-2-34-339,-2-1-1,-3 0 1,-3-2-1,-47 104 1,49-131-667,-1 0 1,-29 38-1,11-16-348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08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52 161 5888,'-11'-7'2950,"12"8"-2736,0 0-1,0 0 1,0 0 0,0 0 0,0 0-1,0 1 1,0-1 0,-1 0 0,1 1-1,0 1 1,4 15 438,0 1-1,3 33 1,-3-14-84,7 52 553,0 155 0,-24 90-126,11-329-852,0 0-1,0-1 1,0 1 0,-4 9 0,-4-1 157,9-13-300,0-1 0,-1 0 0,1 0 0,0 1 0,-1-1 0,1 0 0,-1 0 0,1 0 0,0 1 0,-1-1 0,1 0 0,0 0 0,-1 0 0,1 0-1,-1 0 1,1 0 0,-1 0 0,1 0 0,0 0 0,-1 0 0,1 0 0,-1 0 0,1 0 0,0 0 0,-1-1 0,1 1 0,-1 0 0,1 0 0,-1-1 0,-5-6-91,1-1 88,2 1-1,-1-1 0,1 0 1,0 0-1,-2-13 0,-8-49-1,13 69 6,-7-60 289,2-2-1,4-88 1,3-13 414,27-137-187,-6 184 81,-23 116-593,1-1 1,-1 1 0,1-1 0,0 1-1,-1-1 1,1 1 0,0-1 0,0 1-1,0-1 1,0 1 0,0 0-1,0 0 1,2-2 0,-2 2-3,-1 1 0,1 0-1,0-1 1,0 1 0,-1 0 0,1 0 0,0 0-1,-1 0 1,1 0 0,0 0 0,0 0 0,-1 0-1,1 0 1,0 0 0,0 0 0,-1 0 0,1 0 0,0 1-1,-1-1 1,1 0 0,0 0 0,-1 1 0,1-1-1,0 1 1,-1-1 0,1 0 0,-1 1 0,1-1-1,-1 1 1,1-1 0,-1 1 0,1 0 0,-1-1-1,1 1 1,-1 1 0,8 10 27,-1 0 0,-1 0 0,0 1 0,0 0 0,-2 1 0,5 16 1,4 10-2,2 5-19,78 228 230,-17 3 278,-26-92-102,-50-183-400,1 1 0,0 0 0,0 0 0,-1-1 0,1 1 0,0 0 0,0-1 1,1 1-1,1 2 0,-2-4 2,-1 1 0,1-1 1,0 0-1,-1 1 0,1-1 0,-1 0 1,1 0-1,-1 1 0,1-1 1,0 0-1,-1 0 0,1 0 0,-1 0 1,1 0-1,0 0 0,-1 0 1,1 0-1,0 0 0,-1 0 0,1 0 1,-1 0-1,1-1 0,0 1 1,-1 0-1,1 0 0,-1-1 0,1 1 1,-1 0-1,2-1 0,-2-1 21,1 1 0,-1 0 0,0 0 0,1-1 0,-1 1 0,0 0 0,0 0 0,0-1 0,0 1 0,0-3 0,1-5 60,4-14 76,0 0-1,2-47 0,5-89-484,-3 49 156,10-115-118,15-20-805,-32 225 428,-2 17 333,0 0-1,0 0 0,0 0 1,0 0-1,1 0 1,-1 0-1,1 0 0,0 0 1,0 0-1,0 0 0,2-4 1,-3 7 254,0 0-1,0 0 1,0-1 0,1 1 0,-1 0 0,0 0 0,9 17-6938,-5 7 4894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09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92 5984,'-19'-9'6618,"19"9"-6483,0 0 1,0-1-1,0 1 0,0 0 0,0-1 0,0 1 1,0-1-1,0 1 0,0 0 0,0-1 0,0 1 0,0 0 1,0-1-1,0 1 0,1 0 0,0-2 676,-1 1-675,13-8 104,-1 0 1,2 1 0,-1 0 0,1 1 0,0 1 0,1 0 0,-1 1 0,1 0-1,0 1 1,1 1 0,16-1 0,-28 3-221,1 1 0,-1 0 0,0 0 0,1 1 0,-1-1 0,0 1 0,1 0 0,-1 0 0,0 0 0,0 1 0,0-1 0,0 1 0,6 4 0,-7-4 11,0 0 0,-1 0 0,1 1 0,-1 0 0,0-1 0,1 1 0,-1 0 0,-1 0 0,1 0 0,0 0 0,-1 0 0,1 1 0,-1-1 0,0 0-1,0 1 1,-1-1 0,1 5 0,0 2 40,0 0-1,-1 0 0,0-1 0,-1 1 0,0 0 0,-1 0 0,0 0 0,0 0 1,-1-1-1,0 1 0,-1-1 0,0 0 0,0 0 0,-1-1 0,0 1 0,-11 12 1,-4 3 173,-2 0 1,-1-2-1,-47 37 1,55-49-144,9-4 637,23-7-142,210-17 102,-218 17-1177,0 1 0,0 0-1,10 1 1,11 6-4548,-12-6-2577,-9-2 3721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10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 3808,'8'-32'18572,"20"28"-18132,-10 2-87,104-24 249,-70 19-508,1 3-1,-1 2 0,90 8 1,-120 1-39,-5-1-1842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10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35 5152,'-2'-1'319,"-14"-8"5858,39 2 265,78-3-1294,-40 5-4205,-9 3-906,93 7 0,-97-2-933,-24-1-1040,-7 2 576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13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37 353 3968,'-2'-20'1741,"1"8"1439,0 26-795,1 75-207,13 354 791,-11-414-2446,-3-22-149,0-18 611,0 3-905,-23-217 267,18 153-435,-8-261-85,14 239 139,1-23 270,-1 115-228,0 0 1,0 0-1,1 0 0,-1 1 0,0-1 0,1 0 0,-1 0 0,1 0 0,-1 0 0,1 0 0,0 0 0,0 1 0,0-1 0,0 0 0,0 1 0,0-1 1,1 1-1,-1-1 0,0 1 0,1 0 0,-1-1 0,4-1 0,-4 3 0,0-1 0,0 1 0,0 0 0,0 0 0,0 0 0,1-1 1,-1 1-1,0 0 0,0 0 0,0 1 0,0-1 0,0 0 0,0 0 0,0 0 0,0 1 0,1 0 0,1 0 14,-1 0 0,0 0-1,0 1 1,1-1-1,-1 1 1,0 0 0,-1-1-1,4 5 1,7 10 138,0 1 0,-2 1 1,0 0-1,12 34 0,-12-30-92,19 46 174,76 154 359,-50-117-261,-28-50-238,22 60 789,-49-114-884,0-1 0,0 0 0,0 0 0,0 0 1,0 0-1,0 0 0,1 1 0,-1-1 0,0 0 0,0 0 0,0 0 0,0 0 1,0 0-1,0 0 0,0 1 0,0-1 0,0 0 0,0 0 0,1 0 0,-1 0 1,0 0-1,0 0 0,0 0 0,0 0 0,0 0 0,0 1 0,1-1 0,-1 0 1,0 0-1,0 0 0,0 0 0,0 0 0,1 0 0,-1 0 0,0 0 0,0 0 1,0 0-1,0 0 0,0 0 0,1 0 0,-1 0 0,0 0 0,0 0 0,0 0 1,0-1-1,0 1 0,1 0 0,-1 0 0,0 0 0,0 0 0,0 0 0,0 0 1,0 0-1,0 0 0,1 0 0,-1-1 0,0 1 0,0 0 0,0 0 0,0 0 0,0 0 1,0 0-1,0-1 0,0 1 0,5-14 469,68-526 14,-65 450-976,-7 52-2094,10 62-2855,6 34 481,-5-21 3002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13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3552,'1'5'8286,"4"1"-5875,2 4-1204,-5-4-832,-1 1 0,0-1 0,0 1 0,0 0 0,-1-1 0,0 1 0,0-1 0,-1 1 0,-1 7 0,0 7 18,-1 15 19,0 4-165,2 67 1,2-27-3544,-1-80 3221,0 0 1,0 0-1,0 0 1,0 1-1,0-1 0,0 0 1,0 0-1,0 1 0,0-1 1,0 0-1,0 0 0,0 0 1,0 1-1,0-1 0,0 0 1,0 0-1,0 0 0,0 0 1,1 1-1,2 1-1343,-3-2 1343,0 0 0,0 0 1,1 0-1,-1 0 0,0 0 1,0 0-1,0 0 0,1 0 1,-1 0-1,0-1 0,0 1 1,0 0-1,1 0 1,-1 0-1,0 0 0,0 0 1,2-2-524,11-9-2068,6-4-700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14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 7136,'-1'0'161,"1"0"0,-1 0-1,0-1 1,0 1 0,0 0 0,0 0 0,1 0 0,-1 0 0,0 0 0,0 0-1,0 1 1,0-1 0,1 0 0,-1 0 0,0 1 0,0-1 0,0 0 0,1 1-1,-1-1 1,0 1 0,1-1 0,-1 1 0,0-1 0,1 1 0,-1-1 0,1 1-1,-1 0 1,0 0 0,-1 3 369,0-1-1,0 1 0,1-1 1,0 1-1,-2 4 0,1 2 328,-1 0-589,0 0 0,1-1-1,1 1 1,0 0 0,0 0 0,1 0-1,0 0 1,1 0 0,2 13-1,-2-18-160,0 0-1,0 0 0,0 0 0,1 0 0,0 0 0,0 0 0,0-1 0,1 1 1,-1-1-1,1 0 0,0 1 0,0-1 0,1-1 0,-1 1 0,1 0 1,0-1-1,0 0 0,0 0 0,7 4 0,-10-6-72,1 0 0,-1-1 0,0 0-1,1 1 1,-1-1 0,0 0 0,1 0 0,-1 0 0,0 1 0,1-1-1,-1-1 1,0 1 0,1 0 0,-1 0 0,0 0 0,1-1 0,-1 1-1,0-1 1,0 1 0,1-1 0,-1 1 0,0-1 0,0 0 0,0 0-1,0 1 1,0-1 0,0 0 0,0 0 0,2-2 0,1-2 41,0 0 0,-1-1 0,1 1 1,4-12-1,-3 5-53,0 0 0,-1 0 0,0 0 0,-1 0 0,0-1 0,-1 1 0,0-22 0,-2 30-130,0-1 0,0 1 0,-1 0 0,0 0 0,0 0 0,0-1 0,0 1 0,-1 0 0,1 0 0,-1 1 0,0-1-1,-4-6 1,5 9-58,0 0 0,0-1 0,-1 1-1,1 0 1,0 0 0,-1 0 0,1 0 0,0 0-1,-1 0 1,1 0 0,-1 0 0,0 1-1,1-1 1,-1 1 0,0-1 0,1 1-1,-1-1 1,0 1 0,1 0 0,-1 0-1,0 0 1,0 0 0,1 0 0,-1 0-1,0 1 1,1-1 0,-1 1 0,0-1-1,1 1 1,-1-1 0,0 1 0,-1 1 0,0 0-428,1-1 0,-1 1 0,1 0 0,0 0 0,-1 0 0,1 0 0,-3 4 0,-1 6-1390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08.5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602 10 4480,'-2'-10'2755,"-2"14"-955,-5 6-489,-3 2-287,-5 4-181,0-1 0,-1-1-1,-21 13 1,-122 78 1512,140-88-2226,1 0 0,0 0 1,2 2-1,0 1 0,-20 28 0,-40 75 177,-9 13 284,78-115-963,8-20 141,1 1 0,-1 0 1,0-1-1,1 1 0,-1 0 1,0-1-1,0 1 0,0-1 0,0 1 1,-2 1-1,0-28-7976,10 2 5728,-2-8-469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15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177 75 3968,'9'-17'1436,"-3"9"-106,-1-1 1,-1 0-1,5-23 4186,-21 43-2897,2 3-1949,0 1-1,0-1 0,-14 32 1,17-31-377,-7 11 29,-28 51 358,30-58-603,0 1-1,-12 29 1,12-24-137,9-19-246,0 0 1,0 0-1,1-1 0,0 1 1,0 1-1,0-1 0,1 0 1,-2 12-1,5-7-2288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16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 6976,'-1'0'102,"1"0"0,0-1 0,0 1 0,-1 0 0,1-1 0,0 1 0,0 0 0,0-1 0,0 1 0,0-1 1,-1 1-1,1 0 0,0-1 0,0 1 0,0 0 0,0-1 0,0 1 0,0-1 0,0 1 0,0 0 0,0-1 0,1 1 0,-1-1 0,0 1 0,0 0 1,0-1-1,0 1 0,0 0 0,1-1 0,13 1 1657,-3 1-1348,0 1-1,0 1 1,-1 0 0,1 0-1,-1 1 1,0 0 0,0 0-1,0 1 1,12 10 0,-10-6-84,0 1 0,0 0 0,-1 1 0,-1 0 0,0 1 1,-1 1-1,9 13 0,46 100 1137,-56-110-1284,47 116 1203,-9-22-532,-29-71-744,22 82 0,-38-97-5121,-1-19 3415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16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7232,'10'5'8733,"-9"-4"-8054,2 3-1,-1 2-94,1 1 0,-1 0 0,0-1 0,0 1 0,-1 0 0,1 14 0,-2 47 198,-1-30-548,1 28-938,0-21-5749,0-37 4112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17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0 208 2912,'10'10'12968,"-3"-7"-12784,-3-2 19,-1 0 0,1 0 1,0 0-1,0 0 0,0-1 1,0 0-1,0 1 1,0-1-1,0-1 0,0 1 1,0-1-1,0 1 0,4-2 1,15-2 42,173-1 895,-59 3-1050,171-1 218,107-14 128,107-20-42,20 2 272,-45 5 623,-75 4-132,126-20-1141,-477 40-72,121-5-5326,-188 10 4777,-1 1 1,1 1-1,0-1 0,0 0 1,-1 1-1,1 0 0,0 0 0,-1 0 1,5 2-1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19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33 4384,'24'-32'8063,"-32"46"-4692,-33 61-811,14-23-1883,-111 217 454,114-207-1511,12-20-3288,12-34 2378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19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29 4896,'-42'-24'8773,"43"24"-8709,9-3 706,-5 2 177,1 1-713,-1-1-1,1 1 1,-1 1-1,1-1 1,0 1-1,-1-1 1,1 2-1,9 2 1,10 2 480,-3-2-349,-1 1 0,0 1 0,0 1 0,0 1 0,38 20 0,-44-19-261,-1 1 1,0 0-1,0 0 1,-1 2 0,-1 0-1,0 0 1,0 1-1,11 17 1,-4-2 31,-2 0 1,0 2-1,-2 0 1,-2 1-1,0 0 1,-2 1-1,-2 0 1,-1 1-1,7 54 1,-14-75-848,-1 0-1,0 0 1,-1 0-1,-4 23 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20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 2816,'1'0'283,"0"-1"0,0 1-1,0-1 1,0 1 0,-1-1 0,1 1 0,0-1 0,0 0-1,-1 1 1,1-1 0,-1 0 0,2-1 0,29-19 12872,-32 32-11940,-17 61 65,14-57-1397,1 0 0,-3 20-1,1 2-1679,4-36 1542,1 0 0,0 0 0,-1 0 0,1-1 0,0 1-1,0 0 1,0 0 0,0 0 0,0 0 0,0 0 0,0 0 0,0 0 0,0 0 0,0 0 0,1 2-1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22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30 2144,'0'0'95,"-1"0"-1,1 0 1,-1 0 0,0 0 0,1 0-1,-1 0 1,0-1 0,1 1 0,-1 0-1,1 0 1,-1-1 0,1 1-1,-1 0 1,1-1 0,-3 0 524,3 4 56,-1-1-273,0-1 1,0 0 0,-1 0 0,1 0 0,0 0-1,0 0 1,-1 0 0,1 0 0,-1 0 0,1 0-1,-1 0 1,1-1 0,-1 1 0,1-1 0,-1 1 0,-2-1-1,-3 1 1245,6-1-1585,1 0-1,0 0 0,0 0 0,-1 0 1,1 0-1,0 0 0,-1 0 1,1 0-1,0 0 0,0 0 1,-1 0-1,1 0 0,0 0 0,-1 0 1,1 0-1,0 0 0,0 0 1,-1 1-1,1-1 0,0 0 1,0 0-1,-1 0 0,1 0 0,0 1 1,0-1-1,0 0 0,-1 0 1,1 0-1,0 1 0,0-1 0,0 0 1,0 0-1,-1 1 0,1-1 1,0 0-1,0 1 0,0-1 1,0 0-1,0 0 0,0 1 0,0-1 1,0 0-1,0 1 0,0-1 1,0 0-1,0 0 0,0 1 1,0 0-1,9-4 2883,35-22-1808,-39 22-1099,-1 0-1,1 0 1,0 0 0,-1 1 0,1 0 0,1 0-1,-1 0 1,0 1 0,11-2 0,-15 2-38,1 1 1,0 0 0,-1 0 0,1 0-1,-1 0 1,1 0 0,0 0-1,-1 0 1,1 1 0,-1-1 0,1 1-1,-1-1 1,1 1 0,-1-1-1,1 1 1,-1 0 0,1 0 0,-1 0-1,0 0 1,1 0 0,-1 0-1,0 0 1,0 0 0,0 0 0,0 1-1,0-1 1,0 0 0,0 1-1,-1-1 1,1 1 0,0-1-1,-1 1 1,1-1 0,-1 1 0,1-1-1,-1 3 1,1 2 29,-1 1 0,0-1 1,0 0-1,0 1 0,-1-1 0,0 0 0,0 0 1,-1 0-1,1 0 0,-4 8 0,-5 9 214,-17 27 0,14-25-79,1-6 114,9-15-189,0 0 1,1 0-1,0 1 1,-4 7-1,6-12-68,0 0 0,0 1-1,0-1 1,0 0 0,0 0 0,0 1 0,0-1-1,0 0 1,-1 0 0,1 1 0,0-1 0,0 0 0,0 0-1,-1 0 1,1 1 0,0-1 0,0 0 0,-1 0-1,1 0 1,0 0 0,0 1 0,-1-1 0,1 0 0,-1 0-1,9-3 548,171-25-134,-58 16-7908,-107 11 2973,26-6 0,-14 3 549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22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19 3904,'-14'6'18474,"56"-9"-17829,21-3-84,44-1-428,-27 4-667,-27-1-2719,-38 2 517,-1 4 902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23.1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313 2 5568,'-2'-1'348,"1"1"0,0 0 0,0-1 0,-1 1 0,1 0 0,0 0 0,-17 9 7244,-2 13-5194,-2 2-1776,2 0 0,1 0 0,1 2 0,1 1 0,-23 47 0,-51 154-529,86-214-126,-9 17-611,-2 5-1970,12-13-2576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08.9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17 7872,'-9'-16'3557,"36"41"-624,27 52 11,-27-40-1901,43 83-1,-55-90-871,43 82 242,23 42-645,-72-138-885,-22-51-13509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23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22 6976,'-3'-14'2256,"4"14"-2134,-1-1 0,0 1 0,1-1-1,-1 1 1,1-1 0,-1 1 0,1-1 0,-1 1 0,1-1 0,-1 1 0,1-1 0,0 1 0,-1 0 0,1 0 0,-1-1 0,1 1 0,0 0 0,-1 0-1,1-1 1,0 1 0,1 0 0,10 1 923,1 1 0,-1 0 0,1 1 0,23 9 0,-1-1-105,142 44 1554,-140-41-1938,0 2-1,56 35 0,-82-45-457,-2 0 0,1 2 0,-1-1 0,0 1 0,0 0 0,-1 1 0,0 0 0,-1 0-1,0 1 1,0 0 0,-1 0 0,0 1 0,4 12 0,6 25 122,-2 0 0,-3 1 0,7 60 0,-15-81-446,-2 50 0,-7-9-3647,5-49 2395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23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8800,'-8'0'4000,"8"16"-3488,0-7 2560,3 2-1793,-3 9 673,5 5-1152,-10-1 32,5-1-512,-3 2-192,3-2-64,-5-3-1280,5 5 672,-5-5-3231,5-5 2111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27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17 4064,'9'-17'10205,"-23"48"-8720,-66 138 1052,13-28-1453,47-88-786,2 1-1,2 0 0,-15 98 1,27-124-167,1 1 0,1-1 1,1 1-1,2-1 0,1 0 0,1 1 1,1-1-1,2 0 0,1-1 0,1 1 1,1-1-1,18 37 0,-26-62-164,70 142-413,-34-86-3421,-25-41 2326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28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129 274 3072,'-41'-7'11622,"41"7"-11516,65 20 3707,-48-16-3562,1-1 0,28 2 0,-40-4-191,0-2-1,1 1 1,-1 0-1,0-1 1,0 0-1,1-1 1,-1 0-1,0 1 1,0-2-1,11-5 1,-13 6-20,0 0 1,0 0 0,-1 0-1,1-1 1,-1 0-1,1 0 1,-1 0-1,0 0 1,0 0 0,0 0-1,0-1 1,-1 0-1,1 1 1,-1-1 0,0 0-1,0 0 1,2-8-1,-2-4-11,-1 0 0,-1 0 0,0 0 0,-4-21-1,3 29-45,-1 0 0,0 1 0,0-1 0,0 1 0,-1-1 0,0 1 0,-8-14 0,9 18-3,0 0-1,0 0 0,0 1 1,0-1-1,-1 0 0,1 1 0,-1-1 1,0 1-1,1 0 0,-1 0 1,0 0-1,0 0 0,-1 1 1,1-1-1,0 1 0,0-1 1,-1 1-1,1 0 0,-1 1 0,-3-1 1,-2 1 26,0 1 0,0 1 0,0 0 1,0 0-1,0 1 0,0 0 0,1 0 1,-1 1-1,1 0 0,0 1 0,-7 5 0,0 1 126,1 0-1,0 1 1,1 0 0,0 1-1,1 0 1,1 1-1,0 1 1,1-1-1,1 2 1,0-1-1,-11 29 1,17-36-74,0 0 1,0-1-1,1 1 1,0 0-1,1 0 0,0 0 1,0 1-1,0-1 0,1 0 1,1 0-1,-1 0 1,1 0-1,3 11 0,-2-12 9,1 0 0,0 0 1,0 0-1,1-1 0,-1 1 0,1-1 0,1 0 0,-1 0 0,1 0 0,0 0 0,1-1 1,-1 0-1,1 0 0,11 7 0,12 6 186,1 0 1,42 17-1,-57-28-736,1-2-1,0 0 1,1 0-1,-1-2 1,1 0-1,32 2 1,-42-5-512,-1-1 1,0 1-1,1-1 0,-1 0 1,13-4-1,7-4-1671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29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20 4800,'-35'-15'6517,"31"14"-5992,1 0 0,0 0 0,-1 0 1,1 1-1,-1-1 0,1 1 0,-1 0 0,1 0 0,-1 1 0,-5 0 1,-5 0 1510,299 16 1500,-229-13-3453,-21-2-52,36 6-1,-67-7 46,1-1-542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30.3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20 6304,'5'-20'6197,"-57"148"-1301,5-2-3904,16-41-704,10-21-1141,12-19-3862,8-33 2998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30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 6720,'0'-1'108,"0"1"0,0-1 0,1 0 0,-1 1 0,0-1-1,1 0 1,-1 1 0,0-1 0,1 1 0,-1-1 0,1 0 0,-1 1 0,1-1 0,-1 1 0,1-1 0,-1 1 0,1 0 0,0-1 0,-1 1 0,1-1 0,0 1 0,-1 0-1,1 0 1,0-1 0,-1 1 0,1 0 0,0 0 0,-1 0 0,1 0 0,0 0 0,0 0 0,-1 0 0,1 0 0,0 0 0,0 0 0,37 4 1239,-32-3-730,7 1-224,0 2 0,-1-1 1,0 1-1,0 1 0,0 0 0,0 1 0,-1 0 0,0 1 0,0 0 0,-1 1 0,0 0 0,13 14 0,2 4 131,-1 2 0,-2 0 0,24 40-1,-22-28-126,-2 1 0,-1 2 0,-2 0 0,-2 1 0,-2 0 0,15 74 0,-29-108-613,1 0-1,-1 1 1,-1-1 0,0 0 0,0 1-1,-1-1 1,-1 0 0,-3 17-1,0 4-4588,5-22 2667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31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15 8384,'0'-15'3808,"0"38"-3328,0-11 2304,5 0-1633,-5 4 449,3 1-960,-3-2 256,0 5-544,-3 0-224,3 0-128,-5-1-352,5 1 192,-5-3-2752,5-5 1601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31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2 8736,'13'-2'6661,"-13"3"-6542,1 1 172,-1 0 1,1 0-1,0 0 0,-1 0 1,0 0-1,1 0 0,-1 0 1,0 3-1,-2 26 545,-1 0 0,-2 0 0,-12 46 0,-34 86 431,6-20-523,41-128-664,0 0 1,1 0-1,0 1 1,2 0-1,-1 22 1,2-33-69,1 0 0,0 1 0,-1-1-1,2 0 1,-1 0 0,0 0 0,1-1 0,0 1 0,0 0-1,1-1 1,-1 1 0,1-1 0,0 0 0,0 1-1,0-1 1,1-1 0,-1 1 0,1 0 0,8 5 0,-6-5-211,1 0 0,-1-1 0,1 0 0,0 0 1,0 0-1,1-1 0,-1 0 0,9 1 0,-11-2-337,0-1-1,-1 0 1,1 0-1,0 0 1,9-2 0,-11 1-57,-1 1 1,1-1-1,0 0 1,0 0-1,-1-1 1,1 1-1,-1-1 1,1 1 0,-1-1-1,3-2 1,8-5-1792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31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27 102 8896,'-27'-16'4032,"36"19"-3520,4-6 2112,5 3-1537,27-9 833,5 6-1120,21-9-384,2 7-256,-6-6-224,-7 2 32,-7-2-2304,-8 6 1280,-5-7-4575,1 4 3135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10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99 2976,'-1'-4'458,"0"0"-1,0 0 1,1 0 0,-1 0 0,1 0-1,0 0 1,0 0 0,0 0 0,0 0-1,2-7 1,0-14 2229,2 7-932,-2 13-688,-2 13-390,-6 76 1067,-16 99 954,8-30-1401,1 1-860,8-75-21,5-57-2832,0-102-5963,5 46 2993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32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82 4640,'-22'-5'4021,"24"4"-3257,0 0 0,0 0 1,0 0-1,0 0 0,0 0 0,2-2 765,0-2-765,12-6 2390,-6 5-2461,0 2 0,0-1 1,1 1-1,0 1 0,0 0 1,19-3-1,14 0-185,29-4-93,-42 8-374,0 0 64,1 1 1,58 7-1,-88-6-154,76 16-337,-48-6-2875,-18-8-1613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33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88 181 5888,'-16'-4'1898,"16"4"-1847,0 0-1,0-1 1,0 1-1,0 0 1,0 0-1,0 0 0,0 0 1,0-1-1,0 1 1,0 0-1,0 0 1,0 0-1,0 0 0,0 0 1,1-1-1,-1 1 1,0 0-1,0-1 354,1 1-354,-1 0 1,0 0-1,0 0 0,0 0 1,0 0-1,0 0 1,0 0-1,1 0 1,-1 0-1,0 0 0,0-1 1,0 1-1,0 0 1,0 0-1,1 0 1,-1 0-1,0 0 0,0 0 1,0 0-1,0 0 1,1 1-1,-1-1 1,0 0-1,0 0 0,0 0 1,0 0-1,0 0 1,0 0-1,1 0 1,-1 0-1,6 2 542,0 0 0,0 0-1,0-1 1,1 0 0,-1 0 0,0-1 0,9 0-1,43-6 65,-43 4-238,57-11 201,-62 11-535,1-1 0,-1-1 0,0 0 1,15-7-1,-21 9-37,0-1 0,-1 1 0,1-1 0,-1 1 0,0-1 1,0 0-1,0-1 0,0 1 0,-1 0 0,1-1 0,-1 1 0,0-1 0,0 0 0,0 0 1,1-5-1,-2 7-53,0-1 0,-1 1 0,1-1 0,-1 1 1,0-1-1,0 1 0,0-1 0,0 1 0,0-1 1,0 1-1,-1-1 0,0 1 0,1-1 0,-1 1 0,0-1 1,0 1-1,0 0 0,0 0 0,0-1 0,-1 1 1,1 0-1,-1 0 0,1 0 0,-1 0 0,-3-2 0,2 2-10,-1 0 0,1 0-1,-1 0 1,1 0 0,-1 1-1,0-1 1,1 1 0,-1 0-1,0 0 1,0 1 0,0-1-1,0 1 1,0 0 0,0 0-1,0 0 1,-5 1 0,-7 1 167,1 1 0,-24 7 0,18-3 59,0 1 0,1 0 0,0 2 0,-26 15 0,36-19-60,1 1 0,-1 0 0,1 1 0,1-1 0,-1 2 0,1-1 0,1 1 0,-1 1 0,-9 16 0,15-22-94,0 0 0,0 0 1,1 0-1,-1 1 1,1-1-1,0 0 0,0 1 1,1-1-1,-1 1 0,1-1 1,0 1-1,0-1 0,1 0 1,-1 1-1,1-1 1,0 1-1,0-1 0,0 0 1,1 0-1,-1 1 0,1-1 1,0 0-1,0 0 1,1-1-1,-1 1 0,6 5 1,2 3 57,1-1 1,1-1 0,0 0 0,0 0-1,1-1 1,19 10 0,-4-3-263,1-1-1,0-2 1,1-1-1,0-1 1,43 10-1,-64-20-504,0 0 0,-1 0-1,1-1 1,0 0 0,14-3-1,8 0-1281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34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7 6048,'-34'-6'9468,"30"7"-8717,14-1 1120,158 0 2400,-112 0-6135,1 0-4132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34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6 7968,'-1'0'232,"1"-1"0,-1 0 0,0 1 0,1 0 0,-1-1 0,1 1 0,-1-1-1,0 1 1,1 0 0,-1-1 0,0 1 0,0 0 0,1 0 0,-1 0 0,0 0 0,1-1 0,-1 1 0,0 0 0,0 0 0,1 0 0,-1 0 0,0 1 0,0-1 0,1 0 0,-2 0 0,-21 8 2107,20-6-2048,-17 6 432,0 2 0,1 0 0,-23 16 0,33-20-662,0 1 0,1 0 0,-1 1 0,2 0-1,-1 0 1,1 1 0,0 0 0,-7 13 0,8-10-1208,1 1 0,0-1 1,-5 24-1,9-21-447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34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35 7968,'-8'-21'2565,"8"21"-2440,0-1 1,0 0-1,1 0 1,-1 1-1,0-1 0,0 0 1,1 1-1,-1-1 0,1 0 1,-1 1-1,0-1 1,1 0-1,-1 1 0,1-1 1,-1 1-1,1-1 0,0 1 1,-1-1-1,1 1 1,-1 0-1,1-1 0,0 1 1,1-1 425,1 2-114,1 0 0,-1 1 1,0-1-1,1 1 1,-1-1-1,4 4 0,-2-2-160,2 2 149,-1-1 1,0 1-1,8 8 0,0 0-35,138 112 1704,26 24-542,-167-138-1395,-1-1 1,0 1-1,-1 0 0,0 1 1,-1 0-1,0 1 0,-1 0 0,8 18 1,-12-24-259,-1 1 0,0 0 0,0 0 0,-1 0 0,0 0 1,0 0-1,-1 8 0,0-9-510,-1 0-1,0 0 1,0 0 0,-1-1-1,0 1 1,0-1 0,-1 1-1,1-1 1,-5 7 0,1-1-1443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35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7232,'2'-2'491,"0"0"0,0 0 0,0 0 0,0 0 0,1 0 0,-1 0 0,0 1 1,1-1-1,-1 1 0,1 0 0,-1 0 0,1 0 0,-1 0 0,1 0 0,0 0 0,4 0 1,2 0-153,-1 0 1,1 1 0,-1 0 0,10 1-1,-18 0-292,1-1-1,0 0 0,0 0 0,0 0 0,0 0 0,0 0 0,0 1 0,0-1 0,0 0 0,-1 1 1,1-1-1,0 1 0,0-1 0,-1 1 0,1-1 0,1 2 0,-2-2-18,0 1 0,1-1 0,-1 1 1,0-1-1,0 1 0,0-1 0,1 1 0,-1 0 0,0-1 0,0 1 0,0-1 0,0 1 0,0-1 0,0 1 0,0-1 1,0 1-1,0 0 0,0-1 0,-1 2 0,-1 2 87,0 0 0,0 0 1,0-1-1,0 1 0,-5 5 1,2-3 33,-6 11 180,0-1-1,2 2 1,0-1 0,0 1-1,2 0 1,0 1 0,-6 30-1,12-45-251,1 0-1,-1 1 1,1-1-1,0 1 1,1-1-1,-1 0 0,1 1 1,1 8-1,-1-12-56,-1 0-1,1 1 1,0-1-1,-1 0 1,1 0-1,0 1 1,0-1-1,-1 0 1,1 0-1,0 0 1,0 0-1,0 0 1,0 0-1,1 0 1,-1-1-1,0 1 1,0 0-1,0-1 1,1 1-1,-1-1 1,0 1-1,1-1 1,-1 1-1,0-1 1,1 0-1,-1 0 1,1 0-1,-1 1 1,0-1-1,1-1 1,2 1-1,15-4-696,-1 0 0,0-2-1,0 0 1,0-1 0,-1 0-1,31-19 1,-36 18-832,0 0 0,0-1-1,11-11 1,3-1-1136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35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22 6976,'13'-22'8987,"-13"23"-8750,0 0 1,0-1-1,0 1 1,0-1 0,0 1-1,0-1 1,1 1-1,-2 0 1,1-1-1,0 1 1,0 0 0,-1 18 665,-19 223 2025,14-184-2464,1 68 1,6-106-387,0 0 0,1 0 0,1-1-1,1 1 1,1-1 0,1 0 0,9 22 0,-13-36-167,1 0 1,-1 0-1,1 0 0,0 0 1,4 4-1,-5-7-167,-1-1-1,0 0 0,1 0 1,-1 0-1,1 0 0,-1 0 0,1 0 1,0 0-1,-1 0 0,1 0 1,0-1-1,0 1 0,0-1 1,-1 1-1,1-1 0,0 0 0,3 0 1,9 0-1414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35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77 9792,'-10'-15'4448,"29"2"-3872,-6 10 1951,10 3-1503,9-4 352,3-1-800,6-3-288,4 8-192,3-7-96,-3 7 32,2-8-1664,-3 8 896,-12-5-2591,-2 5 1855,-12-3-4288,0-2 3200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36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1 7456,'19'3'3441,"-15"-1"-3186,1 1 0,-1-1-1,1 1 1,-1 0 0,0 0 0,5 5-1,-5-4 527,4 3-259,-1 0 0,-1 1 1,1 0-1,-1 0 0,0 1 0,-1 0 0,8 15 0,-3 1 440,12 42 0,-10-18 188,11 92 0,-10 50 731,-11-151-1534,3 64 566,-4 0 1,-16 118-1,9-178-966,-1 0 0,-3 0 0,-1-1-1,-2-1 1,-2 0 0,-2 0 0,-34 59 0,29-67-1437,-1-1 0,-34 35 0,15-24-1688,36-38 1493,-1-1-1,0 0 1,0 0 0,-13 6-1,-11 3-3780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46.8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5 167 1664,'-5'33'12144,"6"-34"-11928,0-1 0,-1 1 0,1-1 0,0 1 0,0 0 0,0-1 0,0 1 0,0 0 1,0 0-1,1-1 0,1 0 0,5-7 326,6-10 457,-11 14-829,0 1-1,0 0 1,1-1-1,-1 1 1,8-6-1,6-6 222,-15 14-358,0-1 0,1 1 0,-1-1 0,1 1 0,0 0 0,-1 0 0,1 0 0,0 1-1,0-1 1,1 0 0,-1 1 0,0 0 0,0 0 0,1 0 0,3 0 0,2 0 25,-1 0-1,1 1 1,-1 0 0,1 1 0,-1 0 0,0 0 0,1 1-1,-1 0 1,0 0 0,0 1 0,0 0 0,10 6 0,112 46 806,-114-51-650,0 0 0,0 0 0,1-1 1,-1-2-1,1 1 0,-1-2 0,1 0 0,0-1 1,-1-1-1,1 0 0,22-7 0,-27 6-135,-1-2 0,1 0-1,-1 0 1,0-1 0,0 0-1,11-8 1,58-50-238,-71 56 114,-6 5-325,-1 1 1,1 0 0,-1-1-1,0 0 1,0 1-1,0-1 1,1-4-1,2-11-7388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11.2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171 10 6816,'-3'-1'283,"1"-1"-1,0 1 1,-1 0 0,0 0 0,1 0 0,-1 1 0,1-1-1,-1 1 1,0-1 0,-5 1 0,6 0-124,0 1 0,0-1 0,0 1 1,0 0-1,0 0 0,0 0 0,0 0 0,0 0 0,0 0 0,0 0 1,1 1-1,-1-1 0,0 1 0,-1 1 0,-10 10 647,0 1 0,1 0-1,1 1 1,0 0 0,-13 24-1,20-31-676,1 0 0,0 0 0,0 0 0,0 1 0,1-1 0,1 1 0,-1 0 0,1-1 0,1 1 0,0 0 0,0 0 0,1 0 0,2 14 0,-1-15-77,0-1 0,0 1 1,1-1-1,0 0 0,0 0 0,0 0 0,1 0 1,0 0-1,1-1 0,-1 0 0,1 0 0,0 0 0,1 0 1,0-1-1,9 7 0,-9-8 1,0 0 0,0-1 0,1 0 1,-1 0-1,1-1 0,0 0 0,-1 0 0,1 0 1,0-1-1,0 0 0,0 0 0,0-1 0,0 0 0,0 0 1,0-1-1,0 0 0,9-2 0,-2-2 22,1 0 1,-2-1-1,1 0 0,-1-2 0,0 1 1,0-1-1,-1-1 0,14-13 0,-20 18-59,-1-2 0,0 1 0,-1 0-1,1-1 1,-1 0 0,0 0 0,-1 0-1,1 0 1,-1-1 0,0 1 0,-1-1-1,4-13 1,-5 14-10,0 1 0,-1-1 0,1 1 0,-1-1-1,0 1 1,0-1 0,-1 1 0,1-1 0,-1 1-1,-1-1 1,1 1 0,-1 0 0,0 0 0,0 0 0,0 0-1,-6-10 1,3 10-53,0-1 0,0 1 0,-1 0 0,0 0 0,0 0 0,0 1 0,0 0 0,-1 0 0,1 0 0,-1 1 0,0 0 0,0 1 0,0-1 0,0 1 0,-1 1 0,-8-2 0,-4 1-76,1 0 0,-1 2 0,0 0 1,-37 5-1,39-2-152,-25 8 0,6 2-2988,50-7-880,-8-5 3410,1 1 1,0-1-1,0 0 0,1-1 1,-1 0-1,0 0 0,0 0 1,0 0-1,0-1 0,8-2 1,26-12-1871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47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1 234 1984,'3'-5'8512,"13"-9"-3631,-14 12-3885,4-4-549,0 0 1,0-1-1,-1 0 1,0 0-1,4-8 1,-3 5-209,0 0 1,1 1-1,10-11 0,-6 9 7,-2 1-111,1 0 0,-1 1-1,1 1 1,1-1-1,-1 2 1,2-1-1,19-8 1,-17 10 32,1 0 0,1 2 0,27-5 0,-36 8-113,0 0 1,0 1 0,0 0-1,1 0 1,-1 1 0,0 0 0,0 0-1,0 1 1,0-1 0,13 6-1,-11-2 69,0 0 0,0 1 0,0 0 0,0 0 0,-1 0 0,8 9 0,40 49 713,-46-51-730,-4-6-11,-1 0 1,1-1-1,1 0 1,-1 0-1,1-1 0,0 0 1,0 0-1,13 6 0,-16-9-52,0 0-1,0-1 0,0 0 0,1 1 0,-1-2 0,0 1 0,0 0 0,1-1 0,-1 0 1,0 0-1,1 0 0,-1-1 0,0 1 0,1-1 0,-1 0 0,0 0 0,0-1 0,7-2 1,-1-2-277,0-1 1,0 0 0,-1 0 0,1-1 0,8-10-1,13-10-2286,-12 10-851,2 5 1072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50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27 236 4224,'-10'-4'8249,"10"9"-7981,1 104 2391,-6 199 271,-1-260-2603,3-33 35,0 25 0,6-50 671,1-17-840,10-288-11,-13 267-226,2 0 0,1 0 0,20-80 0,-1 40-778,-23 87 811,0 1 0,0 0-1,0-1 1,0 1 0,0-1-1,1 1 1,-1 0-1,0-1 1,0 1 0,0 0-1,0-1 1,1 1 0,-1 0-1,0 0 1,0-1-1,1 1 1,-1 0 0,0-1-1,1 1 1,-1 0 0,0 0-1,1 0 1,-1-1 0,0 1-1,1 0 1,-1 0-1,0 0 1,1 0 0,-1 0-1,0 0 1,1 0 0,-1 0-1,1 0 1,0 0 9,0 0-1,0 1 1,0-1 0,0 1 0,0-1-1,0 1 1,0-1 0,-1 1 0,1 0-1,0-1 1,0 1 0,0 1 0,18 26 151,35 81 323,18 32-32,-29-67-11,50 120 0,-44-93 35,-47-95-460,-2-5 23,0 0 0,0 1-1,1-1 1,-1 0 0,1 0 0,-1 0 0,1 0 0,0 0-1,-1 0 1,2 1 0,4-22 469,-2 1-324,0 0 1,0-33-1,6-76 115,-2 51-334,21-119 192,-8 70-604,-18 106 267,0 5-667,0-23 0,2 49-3559,-4-8 3765,-1 0 1,0 1 0,0-1 0,0 4 0,0 16-2148,7 2 896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51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89 1248,'1'-6'1087,"0"-1"0,0 0 0,1 0 0,0 0 0,5-11 0,1-6 1900,-7 22-2439,4-9 3433,-5 17-2276,-5 43 347,1-15-1474,-1 15-54,2-24-263,1 1 0,2 41-1,1-33-141,0-23-109,-1 1 0,3 11 1,-2-20 225,0 3-1580,33-45-11068,-21 22 9847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51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81 4896,'-4'-4'6181,"0"54"-3042,3-35-2173,0 1 0,2 30 0,0-36-744,0 0 0,1-1 0,1 1 0,0 0 0,0-1 0,1 1 0,0-1-1,8 14 1,-10-20-164,1 0-1,-1 0 0,0 0 0,1 0 0,-1 0 0,1-1 0,0 1 0,0-1 1,0 0-1,0 0 0,1 0 0,-1 0 0,0-1 0,1 1 0,-1-1 0,1 0 1,0 0-1,-1 0 0,1 0 0,0-1 0,0 1 0,-1-1 0,1 0 0,0 0 1,5-2-1,-5 2-17,0-1 0,-1 0-1,1 0 1,-1-1 0,1 1 0,-1-1 0,0 0 0,1 0 0,-1 0 0,0 0 0,0 0 0,-1-1-1,1 0 1,0 1 0,3-6 0,-1 1 51,0-1 0,0 0 0,-1 0 0,0-1 0,3-8 0,-3 6-42,-1 0 1,0 0 0,-1 0-1,0-1 1,-1 1 0,0-1 0,-1 1-1,0-1 1,-1 1 0,-2-12-1,2 17-86,0 0 0,0 0 0,-1 0 0,0 0-1,0 0 1,-1 1 0,1-1 0,-1 1 0,-1-1-1,1 1 1,-1 0 0,0 0 0,0 1 0,0-1-1,0 1 1,-1 0 0,0 0 0,0 0 0,-10-5-1,10 7-101,0 1-1,0-1 0,0 1 0,-1 0 1,1 0-1,0 0 0,-1 1 0,1 0 1,0 0-1,-1 0 0,1 1 0,0 0 1,0 0-1,-1 0 0,-5 3 0,9-4-98,-1 1-1,1 0 0,-1 0 0,1 0 0,0 0 0,-1 1 1,1-1-1,0 1 0,0-1 0,0 1 0,0 0 1,0-1-1,1 1 0,-1 0 0,0 0 0,1 1 0,0-1 1,-1 0-1,1 0 0,0 1 0,0-1 0,0 1 1,0-1-1,1 1 0,-1-1 0,1 1 0,-1-1 0,1 1 1,0-1-1,0 1 0,0 0 0,1 2 0,7 20-3969,4 3 1398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53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4 2976,'-4'-3'11355,"-5"10"-7494,-9 14-2374,13-15-1257,-1 1 0,0-2 0,0 1 0,-7 5 0,-16 15 311,7 2-505,1 2-1,-26 47 1,40-66-170,5-8-353,1 1 0,-1 0 0,1-1 0,-1 1 0,1 0 0,0 0 0,0 0 0,0 7-1,0 0-1143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54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14 3392,'-10'-13'4522,"23"28"-522,-7-9-3360,64 94 4664,24 57-3142,-65-107-1383,-5-6-324,-3 1-1,-1 1 1,-3 1-1,17 66 0,-34-111-574,1-1-1,-1 1 0,0-1 0,1 1 0,-1-1 1,0 1-1,0 0 0,0-1 0,0 1 0,0-1 1,0 1-1,0 0 0,-1-1 0,1 1 0,-1-1 1,1 1-1,-1-1 0,1 1 0,-2 1 0,1-26-8886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54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3968,'0'0'197,"0"-1"1,1 0 0,-1 0-1,1 0 1,-1 0-1,1 0 1,-1 0-1,1 0 1,-1 1-1,1-1 1,0 0 0,0 0-1,-1 1 1,1-1-1,0 1 1,0-1-1,0 0 1,0 1-1,-1 0 1,1-1-1,0 1 1,0-1 0,0 1-1,0 0 1,0 0-1,0 0 1,0 0-1,1-1 1,30-1 4307,-30 2-4259,1 0 0,0 0 0,0 1 0,-1-1 0,1 1 0,0 0 0,-1 0 0,1 0 0,-1 0 0,1 0 0,-1 0 0,0 1 0,1-1-1,-1 1 1,0 0 0,0 0 0,0 0 0,0 0 0,0 0 0,-1 0 0,1 0 0,-1 0 0,1 1 0,-1-1 0,0 1 0,0-1 0,1 5 0,2 3-71,-2 0 0,0 0 0,0 0 0,0 1 0,-1-1 0,-1 11 0,1 62-72,4-29-3737,-2-44-760,1-1 1333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08.3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115 120 3552,'-4'-2'509,"-6"-1"1931,-9 4 2600,16 2-4092,2-3-853,1 0 0,0 0 0,-1 0 0,1 0-1,-1 1 1,1-1 0,0 0 0,-1 0 0,1 1 0,0-1 0,-1 0 0,1 1-1,0-1 1,0 0 0,-1 1 0,1-1 0,0 1 0,0-1 0,0 0-1,-1 1 1,1-1 0,0 1 0,0-1 0,0 0 0,0 1 0,0-1-1,0 1 1,0-1 0,0 1 0,0-1 0,0 1 0,0-1 0,0 0-1,0 1 1,0-1 0,0 1 0,1-1 0,-1 0 0,0 1 0,0-1 0,0 1-1,1-1 1,-1 0 0,0 1 0,1-1 0,2 5 3,0-1 0,0 0 1,0 0-1,0-1 0,1 1 1,0-1-1,0 1 0,0-1 0,0 0 1,0-1-1,1 1 0,-1-1 0,1 0 1,0 0-1,0 0 0,-1 0 1,1-1-1,0 0 0,0 0 0,7 0 1,31-1 197,0-2 1,85-15-1,-123 17-268,1-1 33,0-1 0,-1 1 0,1-1 1,-1 0-1,1-1 0,-1 1 0,0-1 0,1 0 0,-1 0 0,8-8 0,-11 9-38,1-1-1,0 1 1,-1-1-1,1 0 1,-1 0-1,0 0 1,0 0-1,0-1 1,0 1-1,-1 0 1,0-1-1,1 1 1,-1-1-1,0 0 1,-1 1-1,1-1 1,0-5-1,-1 7-24,0 0-1,-1 0 1,1 0-1,0 0 1,-1 0-1,1 0 1,-1 1-1,0-1 1,1 0-1,-1 0 1,0 0-1,0 1 0,0-1 1,-1 1-1,1-1 1,-2-1-1,0 0-4,-1 0-1,1 0 0,-1 1 0,1-1 0,-1 1 1,0 0-1,-4-1 0,-6-2-74,0 1 1,1 0-1,-25-2 0,27 4 46,0 1 0,0 1 0,0-1 0,0 2 0,0 0-1,0 0 1,1 1 0,-19 5 0,-2 4 119,11-5 12,1 2 1,1 0-1,-35 19 0,41-19 72,0 1 0,1-1 0,-1 2 0,2-1 1,-16 18-1,23-21-119,1 0 1,-1-1 0,1 1 0,0 0 0,0 0 0,1 0-1,0 1 1,0-1 0,0 0 0,0 9 0,0 3-5,0 1 31,1 1-1,1-1 1,1 0 0,1 0-1,0 0 1,1 0 0,8 19-1,-9-28-23,0 0-1,0 0 1,2-1-1,-1 1 0,1-1 1,0 1-1,1-2 0,0 1 1,1-1-1,0 0 1,0 0-1,1 0 0,-1-1 1,2-1-1,-1 1 1,1-1-1,0-1 0,0 1 1,19 6-1,-5-3 81,1-2-1,0-1 1,0-1-1,41 4 1,-28-7-928,0-2 0,53-7 0,-79 6-200,1-2 0,0 0 0,-1 0 0,0-1 1,0 0-1,15-9 0,-2 0-3831,39-31-1,-28 18 1667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10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46 134 3136,'-20'-16'7047,"18"13"-6373,1 1-401,-9-10 2129,9 11-2145,0 0 0,0-1 0,0 1 0,0 0 0,0 0 0,0 0 0,0-1 0,0 1 0,1 0 0,-1-1 0,1 1 0,-1-1 0,1 1 0,-1-1 0,1 1 0,0-1 0,0 1 0,0-2 0,-1 2-91,1 0 0,0 0-1,0 0 1,0 0-1,0 0 1,0 1 0,0-1-1,1 0 1,-1 0-1,0 0 1,0 0 0,1 1-1,-1-1 1,0 0-1,1 0 1,-1 0-1,0 1 1,1-1 0,0-1-1,1 2-83,-1-1-1,1 1 1,-1-1-1,1 1 1,-1 0-1,1 0 0,0 0 1,-1 0-1,1 0 1,1 0-1,14-1 104,0-1 0,25-6-1,-5 1-82,19-2 41,5-2-1,112-4 0,-166 15-108,-1 0-1,0 1 1,1-1-1,-1 1 1,1 1 0,-1 0-1,0-1 1,0 2-1,8 3 1,-14-6-128,0 1-1,0 0 1,1 0-1,-1 0 1,0-1 0,0 1-1,0 0 1,0 0 0,0-1-1,0 1 1,0 0 0,0 0-1,0 0 1,-1-1-1,1 1 1,0 0 0,0 0-1,-1-1 1,1 1 0,-1 1-1,-1 2-903,1-2 247,-1 1 0,0 0 0,1 0 0,-1 0 0,0-1 0,0 1 0,-1-1 0,-3 4 1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10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387 23 2560,'0'-1'169,"0"0"1,0 0-1,0 0 1,1 0-1,-1 0 1,0 0-1,1 0 1,-1 0-1,8-13 5703,-9 14-5603,0 1 0,0-1 0,0 0 0,1 1 0,-1-1 0,0 0 0,0 1 0,1-1 0,-3 3 807,3-3-807,-1 1 0,0 0 0,-13 12 517,0-1-1,-1-1 1,0 0-1,-1-1 1,-22 10 0,-20 14 190,41-22-853,1 0 0,0 1-1,0 1 1,2 1 0,0 0-1,0 1 1,2 0 0,0 1-1,1 0 1,0 1 0,2 0-1,0 1 1,-6 19 0,10-25-201,-2 5 185,-6 25 0,12-38-183,0-1 0,0 1 0,0 0 0,1 0 0,0-1 1,0 1-1,0 0 0,1 0 0,0 0 0,2 7 0,-3-11-20,0 0 0,0-1 1,0 1-1,1-1 0,-1 0 0,0 1 0,0-1 0,1 1 1,-1-1-1,0 1 0,1-1 0,-1 0 0,1 1 1,-1-1-1,0 0 0,1 1 0,-1-1 0,1 0 0,-1 1 1,1-1-1,-1 0 0,1 0 0,-1 0 0,1 0 1,-1 1-1,1-1 0,-1 0 0,1 0 0,-1 0 0,1 0 1,-1 0-1,1 0 0,-1 0 0,1 0 0,-1 0 0,1-1 1,-1 1-1,2 0 0,18-12-3212,1-7 1127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11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18 5632,'-12'-17'6613,"10"29"-2708,-34 108-600,26-78-3181,1 0 0,2 0 0,2 1-1,1 56 1,15-119-8316,-8 16 7040,1-3-328,1 1-1,0-1 1,0 1-1,8-7 1,8-3-664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11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39 4160,'-15'-14'1333,"11"11"-821,8 1 9,-1 0-1,0-1 1,0 1-1,1 0 1,-1 1 0,1-1-1,-1 1 1,1-1-1,0 1 1,-1 0 0,1 0-1,0 1 1,5-1-1,0 0-165,1 1 0,0 0-1,-1 1 1,13 2-1,3 2 170,-1 2 0,0 0 0,33 16 0,67 42 596,-89-42-574,-1 2 0,59 54-1,-80-67-405,-2 1 0,1 0-1,-2 1 1,0 0 0,0 0-1,-2 1 1,0 1-1,0-1 1,-1 1 0,4 18-1,-3-8 81,0 1 0,-3 0 0,0 0-1,2 45 1,-7-62-220,1-7-260,-1-1 0,0 1 0,0-1 0,0 1-1,0-1 1,0 1 0,-1-1 0,0 4 0,7-49-13676,10 19 10219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12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99 4064,'-2'0'383,"1"-1"0,-1 1 0,1-1 1,0 1-1,0-1 0,-1 0 0,1 0 0,0 1 0,0-1 0,0 0 1,0 0-1,-2-2 0,3 2-146,0 0 0,0 0 0,-1 1 0,1-1 0,0 0 0,0 0 0,0 0 0,0 0 0,0 0 0,0 0 0,0 1 0,1-1 0,-1 0 0,0 0 0,0 0 0,1 0 0,-1 1 0,0-1 0,1 0 0,-1 0 0,1 1 0,0-2 0,2-2 24,1 0 0,-1 0 0,1 0 0,-1 0 1,1 1-1,0 0 0,0 0 0,1 0 0,-1 0 1,1 1-1,-1 0 0,1 0 0,0 0 0,6-2 1,10-1 79,43-7 1,-56 11-176,1 0-140,1 0 0,-1 0-1,0 1 1,1 1-1,-1-1 1,15 4-1,-22-4-13,0 1 0,0-1 0,0 1 0,0 0-1,0-1 1,-1 1 0,1 0 0,0 0 0,-1 0 0,1 0-1,0 0 1,-1 0 0,1 1 0,-1-1 0,0 1 0,1-1-1,-1 1 1,0-1 0,0 1 0,0-1 0,0 1-1,0 0 1,0 0 0,-1 0 0,1-1 0,0 1 0,-1 0-1,0 0 1,1 0 0,-1 0 0,0 0 0,0 0-1,0 0 1,0 0 0,0 0 0,-1 0 0,1 0 0,-1 2-1,-2 6 68,-1 0 0,1 0-1,-2 0 1,1 0-1,-1-1 1,-7 10-1,-40 51 363,47-64-381,-94 114 1017,98-119-1058,1-1 1,-1 1-1,1 0 0,-1-1 0,0 1 0,1 0 0,-1-1 0,1 1 0,0 0 1,-1 0-1,1-1 0,-1 1 0,1 0 0,0 0 0,0 0 0,0-1 0,-1 1 0,1 0 1,0 0-1,0 0 0,0 0 0,0 0 0,0 0 0,1-1 0,-1 1 0,0 0 1,0 0-1,0 0 0,1 0 0,-1-1 0,0 1 0,1 0 0,-1 0 0,1-1 0,-1 1 1,1 0-1,-1-1 0,1 1 0,0 0 0,-1-1 0,1 1 0,0-1 0,-1 1 1,1-1-1,0 1 0,0-1 0,-1 0 0,1 1 0,0-1 0,0 0 0,0 0 0,1 1 1,13 1 223,0 0-1,0 0 1,0-2 0,23-1 0,-2 0-39,48 1 115,-65 0-4437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12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13 1408,'-3'-10'4212,"35"8"8071,-30 3-11755,-1 0-393,-1-1-1,1 1 1,-1 0-1,1-1 1,-1 1 0,1 0-1,-1 0 1,0-1-1,1 1 1,-1 0-1,0 0 1,0 0 0,0 0-1,0-1 1,0 1-1,0 0 1,0 0 0,0 0-1,0 1 1,-1 5-150,-1-1 0,1 0 0,-1 1 1,-1-1-1,-2 7 0,-191 367 2084,124-256-1941,68-115-29,-1 0-1,1 0 0,1 1 1,0-1-1,0 1 1,-2 20-1,5-27-80,-1 0 0,1 0 0,0 0 0,0 0 0,0 0 0,0 0 0,1 0 0,-1 0 1,1 0-1,0 0 0,0 0 0,0 0 0,0-1 0,0 1 0,1 0 0,-1-1 0,1 1 0,0 0 0,-1-1 0,1 0 0,0 0 1,1 1-1,-1-1 0,0-1 0,1 1 0,-1 0 0,4 2 0,4 0 19,-1-1 0,1 0 0,-1 0 1,1-1-1,0 0 0,12 1 0,62-2 236,-43-2-187,85-7 20,-123 7-503,1 1 0,-1 0 0,1-1 0,-1 0-1,0 0 1,4-1 0,-4 1-652,18-13-7345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13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24 157 5568,'-1'0'705,"-21"-8"8798,33 8-5317,152-14-947,-107 7-2985,135-22-22,-61 2-3642,-26 4-1591,34-8-4521,-76 14 5848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56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0 356 480,'5'0'11834,"8"-19"-9252,-9 16-2494,0 0 1,0 1-1,0-1 1,1 1 0,-1 0-1,0 1 1,1-1-1,-1 1 1,1 0-1,0 0 1,5 0 0,1-2-118,213-33 1048,-72 10-422,-55 8-410,154-18 63,65-12-79,211-21 128,44 27 533,-395 34-335,241-4 611,-22 3 477,-9 1-957,-274 8-444,30 0-58,-49 0-6052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58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397 12 1472,'5'-12'10416,"-27"43"-8810,0-1 1,-2-1-1,-32 30 1,-23 28-604,50-49-646,1 1 0,-23 46 1,-37 90-1766,85-166-2306,9-12 1426,9-15-259,3-8-1229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59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32 3808,'-6'-5'366,"3"1"-1,-1 0 0,1 0 0,0 0 1,-3-6 2281,12 10-2179,-1 1 1,1-1-1,0 2 0,0-1 0,-1 1 0,1-1 0,-1 2 0,1-1 0,5 4 0,8 5 420,19 15 0,-21-13-299,6 3 18,-2 2 0,0 0 0,-1 2 1,20 26-1,-4-1 469,29 51 1,-56-80-886,-1 0 1,-1 0-1,0 1 1,-1-1-1,-1 1 1,-1 1-1,4 27 1,-2 6-60,-3 68 1,-5-101-1362,-1 9-1455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59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21 4576,'-4'-6'832,"3"6"-665,0-1 0,0 0 0,0 0 1,0 0-1,1 0 0,-1-1 1,0 1-1,1 0 0,-1 0 0,0-2 1,3 2 424,-1 1 1,1 0 0,0 0-1,-1 0 1,1 0-1,-1 0 1,1 0-1,3 1 1,-3 0-294,0 0 0,-1 1 0,1-1 0,0 0 0,-1 1 0,1-1 0,-1 1 0,0-1 0,1 1 0,-1 0 0,0-1 0,0 1 0,2 3 0,8 29 1686,-9-28-1746,3 11 191,-1 0 0,-2 0-1,3 27 1,-5 53-586,-1-47-2084,10-80-7376,-2-6 6582,-1-4-262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1:59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4 6240,'-23'-3'11183,"32"3"-8873,78-1 308,134 5-2852,-190-3-3526,-19-2-160,-4 1 1355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00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382 8 4064,'-7'-7'11037,"-1"19"-11061,-15 16 1216,-1 0 0,-2-2 0,-53 43 0,57-51-1087,2 2 1,0 0-1,1 1 1,1 1-1,1 1 1,1 1-1,2 0 1,-21 43-1,14-19-1115,9-17-3633,31-67-3400,6 5 4145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38.1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1027 2912,'-1'-3'2957,"1"3"-2895,11-6 3447,-2 2-3163,14-9 880,0 1-710,-1-1 0,32-25 0,-25 13-223,50-57 1,21-40 134,-59 70-350,85-108 23,-119 152-92,17-25 146,-22 31-144,0-1-1,-1 1 1,0 0 0,0-1 0,1 0 0,-2 1 0,1-1-1,0 0 1,0 1 0,0-5 0,-1 6-19,-1 1 1,1 0-1,0 0 0,0 0 1,0 0-1,0 0 0,0 0 1,0 0-1,0 0 1,-1 0-1,1 0 0,0 0 1,0 0-1,0 0 0,0 0 1,0 0-1,0 0 0,-1 0 1,1 0-1,0 0 1,0 0-1,0 0 0,0 0 1,0 0-1,0 0 0,-1 0 1,1 0-1,0 0 0,0 0 1,0 0-1,0 0 1,0 0-1,0 0 0,0 1 1,0-1-1,-1 0 0,1 0 1,0 0-1,0 0 0,0 0 1,0 0-1,0 0 1,0 0-1,0 1 0,0-1 1,0 0-1,0 0 0,-12 11-128,-9 13 244,7-1 82,0 0 0,1 1 0,1 1 0,-13 42 0,-19 108 743,41-162-822,0 1 67,0 1-1,1-1 0,1 0 0,0 20 0,2-32-117,-1 0 0,0 0 0,0 0-1,1-1 1,-1 1 0,1 0 0,0 0 0,-1 0-1,3 2 1,-3-3-31,1 0 0,-1-1 0,1 1 0,-1-1 0,1 0 0,-1 1 0,1-1-1,-1 1 1,1-1 0,-1 0 0,1 1 0,0-1 0,-1 0 0,1 0 0,-1 1 0,1-1 0,0 0 0,-1 0-1,1 0 1,0 0 0,-1 0 0,1 0 0,0 0 0,-1 0 0,1 0 0,0 0 0,-1 0 0,1 0 0,0-1-1,-1 1 1,1 0 0,0-1 0,3-1 46,0 0 1,0-1-1,-1 0 0,0 1 0,1-1 0,-1-1 1,0 1-1,0 0 0,2-5 0,51-82 324,-22 34-334,4 1-19,2 2 1,69-70-1,-68 80-78,62-83 0,-69 76 74,29-58 1,-46 74-283,-2 0 0,22-73 0,-35 94 212,-2 13 24,0 0-1,0 0 1,-1 0-1,1 0 1,0 0-1,0 0 1,0 0 0,0-1-1,0 1 1,0 0-1,0 0 1,0 0-1,0 0 1,0 0-1,0 0 1,0 0 0,0 0-1,0 0 1,0 0-1,0 0 1,-1 0-1,1 0 1,0 0 0,0 0-1,0 0 1,0-1-1,0 1 1,0 0-1,0 0 1,0 0-1,0 0 1,-1 0 0,1 0-1,0 0 1,0 0-1,0 0 1,0 0-1,0 0 1,0 1 0,0-1-1,0 0 1,0 0-1,-1 0 1,1 0-1,0 0 1,0 0 0,0 0-1,0 0 1,0 0-1,0 0 1,0 0-1,0 0 1,0 0-1,0 0 1,-3 3-54,1-1 0,-1 1 1,1 0-1,0 0 0,-3 5 0,0 2 107,1 0 0,-5 14-1,-1 2-7,-107 210 8,7-20 329,45-51-90,-32 74 346,91-227-505,4-6-8,-1-1-1,0 1 0,0 0 1,-5 5-1,8-12-110,0 1-1,0 0 1,1 0-1,-1 0 1,0 0 0,0-1-1,0 1 1,0 0 0,0 0-1,0 0 1,0 0-1,0-1 1,0 1 0,0 0-1,0 0 1,-1 0-1,1 0 1,0-1 0,0 1-1,0 0 1,0 0 0,0 0-1,0 0 1,0-1-1,0 1 1,0 0 0,0 0-1,-1 0 1,1 0-1,0 0 1,0 0 0,0 0-1,0-1 1,0 1-1,-1 0 1,1 0 0,0 0-1,0 0 1,0 0 0,0 0-1,-1 0 1,1 0-1,0 0 1,0 0 0,0 0-1,0 0 1,-1 0-1,1 0 1,0 0 0,0 0-1,0 0 1,0 0 0,-1 0-1,1 0 1,0 0-1,0 0 1,0 0 0,0 1-1,-1-1 1,1 0-1,0 0 1,0 0 0,0 0-1,0 0 1,0 0 0,0 0-1,0 1 1,-1-1-1,1 0 1,0-19 170,3 4-153,0-1-1,1 0 0,0 1 1,2 0-1,13-29 0,-3 14-83,37-52-1,-47 73 11,0 1 0,1 0 1,0 0-1,0 0 0,0 1 0,1 0 0,1 0 1,10-6-1,-18 12 32,-1 1-1,1-1 1,0 1 0,0-1 0,0 1 0,0-1 0,0 1 0,-1 0 0,1 0-1,0-1 1,0 1 0,0 0 0,0 0 0,0 0 0,0 0 0,0 0 0,0 0 0,0 0-1,0 1 1,0-1 0,-1 0 0,1 0 0,0 1 0,0-1 0,0 0 0,0 1-1,0-1 1,-1 1 0,1-1 0,0 1 0,0 0 0,-1-1 0,1 1 0,-1 0-1,1-1 1,0 1 0,-1 0 0,1 0 0,-1 0 0,1-1 0,-1 1 0,0 0 0,1 2-1,1 4-23,0 0 0,-1 0 0,0 0 0,0 13 0,0-9 14,0 2-4,0 9 39,2 0 0,0-1 0,7 26 0,-8-42 10,0 1 1,0-1 0,0 1 0,1-1-1,-1 0 1,1 0 0,1 0 0,-1 0-1,1 0 1,-1-1 0,1 0 0,1 0 0,-1 0-1,0 0 1,1 0 0,0-1 0,6 4-1,-5-5 27,-1 0 1,0-1-1,1 1 0,0-1 0,-1 0 0,1-1 0,0 1 0,0-1 0,-1 0 0,1 0 0,0-1 0,0 0 0,-1 0 0,1 0 1,-1-1-1,1 0 0,-1 0 0,1 0 0,-1 0 0,0-1 0,0 0 0,0 0 0,-1-1 0,1 1 0,-1-1 0,0 0 1,0 0-1,5-6 0,0-3-16,0-1 1,-1-1 0,-1 1 0,0-1-1,-1 0 1,6-24 0,-6 16-140,-2 0 1,0 0-1,1-47 1,-5 67 49,0 0 1,0 1 0,0-1-1,-1 1 1,1-1 0,-1 1-1,1-1 1,-1 1 0,0-1-1,0 1 1,-2-5 0,3 7 47,-1-1 0,1 1 1,0-1-1,0 1 0,-1 0 1,1 0-1,0-1 1,-1 1-1,1 0 0,0-1 1,-1 1-1,1 0 0,0 0 1,-1 0-1,1-1 0,0 1 1,-1 0-1,1 0 0,-1 0 1,1 0-1,-1 0 0,1 0 1,0 0-1,-1 0 1,1 0-1,-1 0 0,1 0 1,-1 0-1,1 0 0,0 0 1,-1 0-1,1 0 0,-1 0 1,1 1-1,0-1 0,-1 0 1,1 0-1,0 0 1,-1 1-1,1-1 0,0 0 1,-1 0-1,1 1 0,-13 15-28,12-16 37,-3 8-1,-1 0 0,1 1 0,0-1 0,1 1 0,0 0 0,0-1 0,1 2 1,0-1-1,0 0 0,1 0 0,1 16 0,0-17 40,0 1 0,1-1-1,0 0 1,1 1 0,0-1 0,0 0 0,1 0 0,0 0-1,1 0 1,-1-1 0,1 1 0,1-1 0,5 7-1,-3-6 32,0 0 0,0 0-1,1-1 1,0 0-1,0 0 1,1-1 0,0-1-1,12 7 1,-17-10-145,0 0 1,0 0-1,0-1 1,0 0-1,1 0 1,-1 0-1,0 0 0,0-1 1,1 1-1,-1-1 1,0 0-1,1 0 1,-1-1-1,0 0 1,1 1-1,-1-1 1,0-1-1,0 1 1,0 0-1,0-1 0,0 0 1,7-5-1,-5 3-491,-1 0-1,0-1 1,0 0-1,-1 0 0,1 0 1,-1 0-1,0-1 1,0 0-1,4-10 0,-2 4-1266,-2 0 0,0-1 0,5-25-1,-1 5-959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12.2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208 22 7392,'-3'-16'2343,"3"15"-2309,0 1-1,0 0 1,0-1 0,-1 1-1,1 0 1,0-1-1,0 1 1,-1 0-1,1 0 1,0-1-1,0 1 1,-1 0 0,1 0-1,0 0 1,-1-1-1,1 1 1,0 0-1,-1 0 1,1 0-1,0 0 1,-1 0 0,1 0-1,-1 0 1,1 0-1,0 0 1,-1 0-1,1 0 1,0 0-1,-1 0 1,1 0 0,-1 0-1,1 0 1,0 0-1,-1 0 1,1 0-1,0 0 1,-1 1 0,1-1-1,0 0 1,-1 0-1,1 0 1,-1 1-1,-14 23 1786,-4-6-810,8-7-162,-18 20-1,25-26-696,1 1-1,0-1 1,0 0-1,0 1 1,0-1-1,1 1 1,-3 11-1,4-11-47,0 1 0,0-1-1,0 0 1,1 1-1,0-1 1,0 0 0,1 1-1,0-1 1,0 0-1,0 0 1,1 0 0,3 9-1,-4-12-45,1 1-1,0-1 0,0 0 1,0 0-1,0 1 0,1-1 1,-1-1-1,1 1 0,0 0 1,-1-1-1,1 1 1,0-1-1,1 0 0,-1 0 1,0 0-1,1 0 0,-1-1 1,1 1-1,-1-1 0,1 0 1,7 1-1,-7-2-15,1 0 1,0 0-1,0 0 0,-1-1 0,1 0 0,0 0 1,-1 0-1,1 0 0,-1-1 0,0 0 0,1 0 1,-1 0-1,0 0 0,0-1 0,0 0 1,0 0-1,3-3 0,1-1 24,-1 0 0,0 0 0,0-1 1,-1 1-1,0-2 0,-1 1 0,6-11 0,9-25 236,-19 39-314,1 0 1,-1 1-1,0-1 1,0 0 0,-1 0-1,0 0 1,0-8-1,0 11-6,0 1 0,-1-1 0,1 1 0,-1-1 0,1 1 0,-1-1-1,0 1 1,0-1 0,1 1 0,-1 0 0,0-1 0,0 1 0,0 0 0,-1 0-1,1 0 1,0 0 0,0 0 0,-1 0 0,1 0 0,0 0 0,-1 0-1,1 1 1,-1-1 0,1 1 0,-1-1 0,1 1 0,-1-1 0,1 1 0,-3 0-1,-5-2-93,0 2 0,-1-1 0,-15 2 0,17-1 54,-10 1-444,1 1 0,0 1 0,0 1-1,0 0 1,0 1 0,0 0-1,1 2 1,-28 15 0,38-19 49,1 1 1,0 0 0,0 0-1,-6 8 1,-13 19-4063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00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31 5216,'-4'-5'656,"4"4"-535,-1 0 0,0 0 1,1 0-1,-1 0 0,1 0 0,-1 0 0,1 0 0,-1 0 0,1 0 0,0 0 0,-1 0 1,6-7 3149,-1 7-2927,-1 0-1,0 0 0,1 0 1,-1 0-1,1 1 1,-1-1-1,1 1 1,-1 0-1,8 1 1,34 7 1474,-41-7-1652,16 4 165,1 1 1,-1 1 0,-1 1-1,0 0 1,0 2 0,0 0 0,-1 2-1,-1-1 1,0 2 0,-1 1 0,26 26-1,-4 3 25,-1 2-1,-3 1 1,30 54-1,-39-61 80,31 56 338,-48-79-674,-1 0 0,0 1-1,-1 0 1,4 21-1,-7-24-140,-1-8-62,0 0 1,-1 0 0,0 0 0,0 0-1,0 1 1,-1-1 0,0 0 0,0 0 0,-1 1-1,0-1 1,0 0 0,0 0 0,-3 7-1,4-12 68,-5 8-2497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26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47 1824,'-10'4'8232,"1"-1"-5467,11-4-2328,60-33 635,-51 30-1030,1 1 0,0-1 1,0 2-1,0 0 0,1 0 0,-1 1 0,0 1 0,1 0 0,12 2 1,-21-2-44,-1 1 0,0 0 1,0 0-1,0 0 0,0 0 1,0 0-1,-1 1 0,1-1 1,0 1-1,0 0 0,-1-1 1,1 1-1,-1 1 0,0-1 1,0 0-1,1 0 1,-2 1-1,1 0 0,0-1 1,0 1-1,-1 0 0,1 0 1,-1-1-1,0 1 0,0 0 1,0 0-1,0 1 0,-1-1 1,1 0-1,-1 0 1,0 0-1,0 4 0,0 5 28,-2 1-1,1-1 0,-2 1 1,1-1-1,-2 0 0,0 0 1,0 0-1,-1 0 0,-9 15 1,-1-2 88,-1 0-1,-39 43 1,-33 25 911,69-74 289,21-19-797,117-6 1270,6 0-1640,-95 6-1599,34 5 1,-53-3-178,1 0 0,-1 0-1,0 2 1,0-1 0,0 1 0,13 7-1,7 8-1805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36.2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12 110 2720,'0'-1'148,"1"-1"0,-1 1-1,1 0 1,-1-1 0,1 1 0,-1 0 0,1 0 0,0 0 0,-1 0-1,1-1 1,0 1 0,0 0 0,0 0 0,0 0 0,0 1-1,0-1 1,10-8 4709,-2 29-2318,-7-11-2264,0-1-1,-1 1 1,0-1-1,-1 1 1,1 0-1,-2 11 1,1 18 187,7 408 1558,-7-413-1923,-3 64 1146,1-84-692,1-13-533,1 0 1,0 0-1,0 1 1,0-1 0,0 0-1,0 0 1,0 0 0,0 0-1,-1 1 1,1-1-1,0 0 1,0 0 0,0 0-1,0 0 1,-1 0-1,1 0 1,0 1 0,0-1-1,0 0 1,0 0 0,-1 0-1,1 0 1,0 0-1,0 0 1,0 0 0,-1 0-1,1 0 1,0 0-1,-1 0 1,1 0 3,-1-1 0,0 1 0,0-1 0,0 0-1,1 1 1,-1-1 0,0 0 0,1 1 0,-1-1 0,1 0 0,-1 1-1,1-1 1,-1 0 0,1 0 0,0 0 0,-1 0 0,1 1 0,0-1 0,-1-2-1,-7-34 85,1-1-1,2 0 0,0-46 1,2 42-101,3 30-6,-6-149 10,7 133-43,1 0 0,1 0 0,13-49 0,-9 54 47,0 0 0,2 0 0,12-22 0,-15 34 3,0 1 0,1 0 1,0 0-1,1 0 0,0 1 0,0 0 0,19-15 0,-25 23-9,0 0-1,1 0 1,-1 0-1,0 0 1,0 0-1,1 1 0,-1-1 1,0 1-1,1-1 1,-1 1-1,0 0 1,1 0-1,-1 0 1,0 0-1,1 1 0,-1-1 1,0 1-1,1-1 1,-1 1-1,0 0 1,0 0-1,0 0 0,1 0 1,1 2-1,4 1 15,-1 1 1,0 0-1,0 0 0,-1 0 0,10 12 0,-2-1 13,-2 1-1,1 0 1,-2 1-1,-1 0 1,0 1 0,-1 0-1,-1 1 1,-1 0-1,-1 0 1,0 0-1,-2 1 1,0 0-1,0 24 1,3 138 366,-9-143-176,-1 1 0,-13 58 0,15-94-203,0 1 0,-1-1 0,1 0 0,-1 0 0,-1 0 1,1 0-1,-1 0 0,0-1 0,0 1 0,0-1 0,0 0 0,-1 0 1,0 0-1,0 0 0,0-1 0,0 1 0,0-1 0,-1 0 0,0 0 0,1-1 1,-1 1-1,0-1 0,0 0 0,0-1 0,-1 1 0,1-1 0,-11 1 1,-26 1-198,-1-2 0,-42-5 0,80 4 288,-14-2-4076,52-4-4509,-6 2 3913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38.4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18 297 3392,'-17'-11'7472,"20"11"-7122,0 1 1,0-1-1,0 1 1,0 0-1,-1 0 1,1 0-1,3 2 1,17 5 535,0-3-335,0-2-1,38 2 1,-53-5-468,-1 0 1,1 0-1,0-1 0,-1 0 0,1 0 0,-1-1 1,1 0-1,-1-1 0,0 1 0,1-1 1,12-8-1,-17 8-13,1-1 1,-1 1-1,1-1 0,-1 0 1,0 0-1,-1 0 1,1 0-1,-1 0 0,1-1 1,-1 1-1,0-1 1,-1 0-1,1 1 0,-1-1 1,0 0-1,0 0 0,-1 0 1,1-7-1,-1 0-46,0 1 1,-1 0-1,0 0 0,-1-1 0,0 1 0,-1 0 0,-3-11 0,3 16-40,0-1-1,-1 0 1,0 1-1,0 0 0,0 0 1,0 0-1,-1 0 1,0 1-1,0-1 1,-1 1-1,1 1 0,-11-7 1,13 8 25,-1 1 1,1 0 0,-1 0-1,0 1 1,0-1 0,0 1-1,0 0 1,0 0 0,0 0-1,0 0 1,0 1 0,0-1-1,0 1 1,-1 0 0,1 1-1,0-1 1,0 1 0,0 0-1,0 0 1,0 0-1,0 0 1,0 1 0,-5 2-1,2 0 64,1 1 0,0 0 0,0 0 0,0 0 0,1 1 0,0 0 0,0 0 0,0 0 0,1 1 0,0 0 0,-5 11 0,4-8 21,1 2-1,0-1 1,0 1-1,1-1 1,0 1-1,-1 22 1,4-23-25,0-1 0,0 0 0,1 1 0,1-1 0,-1 1 0,2-1 0,-1 0 0,9 19 0,-8-23-4,0 0 1,1 1-1,0-1 0,0-1 0,0 1 1,1-1-1,0 1 0,0-1 0,0-1 1,1 1-1,-1-1 0,1 0 0,0 0 1,7 3-1,1-1-35,0 0 0,0-1 0,0-1 0,1 0 1,0-1-1,-1 0 0,1-2 0,0 1 0,0-2 0,0 0 0,0-1 0,26-4 1,-29 2-10,0 0 1,-1-1 0,1 0 0,-1 0 0,0-1 0,0-1-1,-1 0 1,1 0 0,-1-1 0,-1 0 0,1-1 0,-1 0-1,-1-1 1,0 1 0,0-2 0,9-12 0,-9 8-16,0 0 1,-1 0 0,6-16-1,5-7 85,-5 14 101,-11 20-218,-1-1 1,1 1-1,0 0 0,0 0 1,1 0-1,-1 0 0,0 0 1,1 1-1,0-1 0,0 1 1,0 0-1,0 0 0,0 0 1,0 0-1,0 0 0,1 0 1,-1 1-1,1 0 0,3-1 1,4 0-22,0 0 0,1 1 0,-1 0 0,20 2 0,-5 0 139,-26-1-81,0 0 0,1 0 0,-1-1 0,0 1 0,1 0 0,-1 0 0,0 0 0,1 0 0,-1 0 0,0 0 0,1-1 0,-1 1 0,0 0-1,0 0 1,1 0 0,-1-1 0,0 1 0,0 0 0,0 0 0,1-1 0,-1 1 0,0 0 0,0-1 0,0 1 0,0 0 0,0-1 0,1 1 0,-1 0 0,0 0 0,0-1 0,0 1 0,0 0 0,0-1 0,0 1 0,0 0 0,0-1 0,0 1 0,0 0 0,0-1 0,-1 1 0,1 0-1,0-1 1,0 1 0,0 0 0,0-1 0,0 1 0,-1 0 0,1-1 0,-8-15-207,6 14 181,0 0-1,0 0 1,-1 0-1,1 0 1,0 0-1,-1 1 1,1-1-1,-1 1 0,0-1 1,1 1-1,-1 0 1,0 0-1,0 0 1,0 1-1,0-1 1,0 1-1,0-1 1,0 1-1,0 0 1,0 0-1,0 0 1,-5 2-1,4-1-11,0 1 0,0 0 0,0 0 0,0 1-1,1-1 1,-1 1 0,1-1 0,0 1 0,0 0 0,0 1 0,0-1 0,-3 5 0,-2 5-26,1-1 0,-8 20 1,3-5 39,7-16 42,1-1-1,0 1 1,1 0-1,0 0 1,0 0-1,1 0 0,1 0 1,0 1-1,0-1 1,1 0-1,2 15 1,-2-22-17,1-1 1,0 0 0,0 0-1,0 0 1,0 0 0,1 0-1,-1 0 1,1 0 0,0 0 0,-1-1-1,1 1 1,1 0 0,-1-1-1,0 0 1,1 0 0,-1 1-1,1-1 1,-1-1 0,1 1-1,0 0 1,0-1 0,0 1 0,0-1-1,0 0 1,0 0 0,0 0-1,0 0 1,7 0 0,5 0 1,0-1 1,1 0-1,-1-1 1,28-5-1,-33 5 4,35-9 65,0-1 0,-1-2-1,66-30 1,-88 32-85,0 0-1,-1-2 1,-1 0 0,0-1-1,26-25 1,80-91-26,-123 127 11,4-5 16,-4 6 11,-1 0 0,0 0 0,0 0 0,0 0 0,0-1 0,0 1 0,0-1 0,-1 0 0,1 1 0,-1-1 0,0 0 0,0 0 0,1-4 0,-2 7-15,1 0 0,-1 0-1,0-1 1,0 1 0,0 0 0,0 0 0,0 0-1,0 0 1,0 0 0,0 0 0,-1 0-1,1-1 1,0 1 0,0 0 0,0 0 0,0 0-1,0 0 1,0 0 0,0 0 0,0 0 0,0 0-1,0-1 1,0 1 0,0 0 0,0 0 0,0 0-1,0 0 1,-1 0 0,1 0 0,0 0 0,0 0-1,0 0 1,0 0 0,0 0 0,0 0 0,0 0-1,0 0 1,-1 0 0,1 0 0,0 0-1,0 0 1,0 0 0,0 0 0,0 0 0,0 0-1,0 0 1,-1 0 0,1 0 0,0 0 0,-8 4-101,-7 11 40,-32 52 95,17-23 49,14-22-47,4-7-13,1 1 0,0 0 0,2 0 0,-1 1-1,-10 29 1,20-44-8,-1 1 1,0 0-1,1 0 0,0-1 0,0 1 0,0 0 1,0 0-1,0 0 0,0 0 0,1-1 0,-1 1 1,1 0-1,0 0 0,0-1 0,0 1 0,2 3 1,-2-4-2,0-1 0,0 1 1,0-1-1,0 1 1,1-1-1,-1 0 0,0 0 1,1 1-1,-1-1 0,1 0 1,-1 0-1,1 0 1,-1-1-1,1 1 0,0 0 1,-1-1-1,1 1 1,0-1-1,0 1 0,-1-1 1,1 0-1,0 0 0,0 1 1,0-1-1,-1-1 1,3 1-1,1-1 17,-1 0 0,1 0 0,-1 0-1,0-1 1,1 1 0,-1-1 0,0 0 0,0 0 0,0-1 0,-1 1-1,8-7 1,-6 4-10,-1 0-1,1 0 1,-1-1-1,0 1 1,0-1-1,0 0 0,2-7 1,1-4-81,-1 0-1,-1 0 1,-1-1 0,0 0 0,1-20 0,-3 19-17,0 9 14,-1-1 0,0 1 1,0-1-1,-1 0 0,-1 1 0,0-1 0,-2-11 1,3 22 60,0 0 1,0-1-1,0 1 1,0 0-1,0 0 0,0 0 1,0 0-1,0-1 1,0 1-1,-1 0 1,1 0-1,0 0 1,0 0-1,0-1 1,0 1-1,0 0 1,0 0-1,0 0 1,-1 0-1,1 0 0,0 0 1,0 0-1,0 0 1,0-1-1,0 1 1,-1 0-1,1 0 1,0 0-1,0 0 1,0 0-1,0 0 1,-1 0-1,1 0 1,0 0-1,0 0 0,0 0 1,0 0-1,-1 0 1,1 0-1,0 0 1,0 0-1,0 0 1,0 0-1,-1 0 1,1 1-1,0-1 1,0 0-1,0 0 1,0 0-1,0 0 0,-1 0 1,1 0-1,0 0 1,0 1-1,0-1 1,0 0-1,0 0 1,0 0-1,0 0 1,0 0-1,-1 1 1,1-1-1,0 0 1,0 0-1,0 0 0,0 0 1,0 1-1,-7 12-87,3 0 93,0 0 1,1 0-1,0 1 1,1 0-1,0-1 0,1 1 1,1 0-1,2 24 1,-1-27 68,-1-1 0,2 1 0,-1 0 1,1-1-1,1 1 0,0-1 1,0 0-1,1 0 0,8 15 0,-10-23-47,-1-1 0,0 1-1,0 0 1,1-1 0,-1 1-1,1-1 1,-1 0 0,1 0-1,0 1 1,0-1 0,-1 0-1,1 0 1,0-1 0,0 1-1,0 0 1,0-1 0,0 1-1,0-1 1,0 1 0,0-1-1,0 0 1,0 0 0,0 0-1,0 0 1,0 0 0,0-1-1,0 1 1,0 0 0,0-1-1,0 0 1,3-1 0,3-1 4,1-1-1,-1-1 1,0 1 0,0-2 0,12-9 0,10-12 90,-2-2 0,0-1-1,23-34 1,-19 23-78,-28 36 18,14-17-177,-19 23 115,1-1-1,0 0 1,0 0-1,0 1 1,0-1-1,0 0 1,0 0-1,0 1 1,0-1-1,0 0 1,0 0-1,1 1 1,-1-1-1,0 0 1,0 0-1,0 1 1,0-1-1,0 0 1,0 0-1,0 1 0,1-1 1,-1 0-1,0 0 1,0 0-1,0 0 1,0 1-1,1-1 1,-1 0-1,0 0 1,0 0-1,1 0 1,-1 0-1,0 0 1,0 1-1,0-1 1,1 0-1,-1 0 1,0 0-1,0 0 1,1 0-1,-1 0 1,0 0-1,0 0 1,1 0-1,-1 0 1,0 0-1,0 0 1,1 0-1,-1 0 1,0-1-1,0 1 1,1 0-1,-1 0 1,0 0-1,0 0 1,0 0-1,1 0 1,-1-1-1,0 1 1,0 0-1,0 0 1,1 0-1,-1-1 1,0 1-1,-1 12-43,0 0-1,-4 16 1,0 1 120,-4 24 236,5-36-172,0 1 0,2 0 0,0 0 0,2 33 1,0-50-124,0 0-1,0 0 1,0 0 0,0 0 0,1-1 0,-1 1 0,0 0 0,0 0 0,1 0 0,-1 0 0,1 0 0,-1-1-1,1 1 1,-1 0 0,1 0 0,-1-1 0,1 1 0,0 0 0,-1-1 0,1 1 0,0 0 0,0-1 0,0 1-1,-1-1 1,1 0 0,0 1 0,0-1 0,0 1 0,0-1 0,0 0 0,0 0 0,0 0 0,-1 0 0,1 1 0,0-1-1,0 0 1,0-1 0,0 1 0,0 0 0,2 0 0,1-1 37,0 0-1,1-1 1,-1 1-1,0-1 1,0 0-1,1 0 1,4-3-1,1-3-27,1 0 1,-1 0-1,0-1 0,11-15 0,30-43-6,-32 41-67,27-29-1,-45 53 37,0 1 0,1 0 0,-1-1 0,1 1 0,-1 0 0,1 0 0,-1 0-1,1 0 1,-1 1 0,1-1 0,2 0 0,-3 1 12,-1-1-1,1 1 1,-1 0 0,1 0-1,-1 1 1,1-1 0,0 0-1,-1 0 1,1 0 0,-1 0-1,1 0 1,-1 1 0,1-1-1,-1 0 1,1 0 0,-1 1-1,1-1 1,-1 0 0,1 1-1,-1-1 1,1 1 0,-1-1 0,0 1-1,1-1 1,-1 0 0,0 1-1,1-1 1,-1 1 0,0 0-1,0-1 1,1 1 0,-1-1-1,0 1 1,0-1 0,0 1-1,0-1 1,0 1 0,0 0-1,2 10 0,-1-1-1,-1 1 1,0-1-1,0 1 1,-1-1-1,-3 16 1,2-15 6,-2 12 10,-2-1 0,0 1 1,-2-2-1,0 1 0,-1-1 1,-2 0-1,-20 32 0,-3-4 95,-73 80 1,97-117-58,-1-1 1,0-1-1,-1 0 0,0 0 1,0-1-1,-28 15 1,36-22-41,0 0 0,-1 0 0,1-1 0,0 1 0,-1-1 0,0 0 0,1 0 0,-1-1 0,1 1 0,-1-1 0,0 0 0,1-1 1,-1 1-1,0-1 0,1 1 0,-1-1 0,1-1 0,-1 1 0,1-1 0,0 0 0,-1 0 0,1 0 0,0 0 0,0-1 0,1 1 0,-8-7 0,7 5 14,0 0-1,0-1 1,0 1 0,1-1-1,0 0 1,0 0-1,0 0 1,0 0-1,1-1 1,-1 1-1,2-1 1,-3-8 0,3 11-35,1-1 0,-1 1 1,1 0-1,0 0 0,0 0 1,0 0-1,1 0 0,-1-1 0,1 1 1,0 0-1,0 0 0,0 0 1,0 0-1,0 0 0,0 1 1,1-1-1,0 0 0,-1 1 1,1-1-1,0 1 0,0-1 1,1 1-1,-1 0 0,4-3 1,4-2 9,0 1 1,1 0 0,-1 1-1,1 0 1,22-6-1,61-9-82,-22 11-178,120-2 0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39.5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82 387 4736,'-16'-2'13337,"13"10"-14509,-18 45 2878,-16 64 1,36-111-1658,0 0 0,0 0 1,0 0-1,1 0 0,0 9 0,0-15-30,0 1-1,0 0 1,0 0-1,0 0 0,0 0 1,0 0-1,0 0 1,1 0-1,-1 0 1,0 0-1,1 0 1,-1 0-1,0-1 0,1 1 1,-1 0-1,1 0 1,0 0-1,-1-1 1,1 1-1,0 0 0,-1-1 1,1 1-1,0 0 1,0-1-1,-1 1 1,1-1-1,0 1 0,0-1 1,0 0-1,0 1 1,0-1-1,0 0 1,0 0-1,-1 1 1,1-1-1,0 0 0,0 0 1,0 0-1,0 0 1,0 0-1,0-1 1,1 1-1,1-1 26,0 0-1,-1-1 1,1 1 0,-1-1 0,1 0-1,-1 0 1,0 1 0,0-2-1,0 1 1,0 0 0,0 0-1,0-1 1,0 1 0,-1 0-1,2-4 1,6-8-44,-4 7-57,0 0 1,-1-1 0,0 0 0,3-8-1,-5 11 56,0-2 12,0 1 0,-1-1 0,1 1 0,-1-1 0,-1 0 1,1 1-1,-2-9 0,1 12 17,0 2-28,0-1-1,0 1 1,0 0-1,0-1 1,0 1-1,0 0 1,0-1-1,1 1 1,-1-1-1,0 1 1,1 0-1,-1 0 1,1-1-1,-1 1 1,1 0-1,0 0 1,-1-1-1,1 1 1,0 0-1,0 0 1,0 0-1,0 0 1,0 0-1,0 0 1,0 1-1,0-1 1,0 0-1,1 0 1,-1 1-1,0-1 1,3 0-1,7-3 31,0 1-1,0 1 0,1-1 1,-1 2-1,17-1 0,-3 0 131,-19 1-59,1 0-1,0 0 0,-1-1 1,1 1-1,-1-2 0,0 1 1,0-1-1,0 0 0,0 0 1,0 0-1,0-1 0,8-7 1,-2-1 74,-1 0 0,0 0 1,-1-1-1,9-15 1,8-11 79,90-142 375,-104 160-651,28-34-1,-41 55 19,0 0-1,1 0 0,-1-1 1,0 1-1,0 0 0,0 0 1,1 0-1,-1-1 0,0 1 1,0 0-1,1 0 0,-1 0 1,0 0-1,0 0 0,1-1 1,-1 1-1,0 0 0,0 0 1,1 0-1,-1 0 0,0 0 1,1 0-1,-1 0 1,0 0-1,1 0 0,-1 0 1,0 0-1,0 0 0,1 0 1,-1 0-1,0 0 0,1 0 1,-1 1-1,0-1 0,0 0 1,1 0-1,-1 0 0,0 0 1,0 0-1,0 1 0,1-1 1,-1 0-1,0 0 0,0 1 1,0-1-1,1 0 0,-1 0 1,0 0-1,0 1 1,0-1-1,0 1 0,6 14-163,-4-3 124,0 1 0,-1-1 0,-1 1 0,-1 17 0,0-7 39,-1 64-25,-28 169-1,22-221 67,0 0 0,-3-1-1,0 0 1,-3 0 0,0-2-1,-2 0 1,-35 52 0,44-74-23,-3 4 27,-1 1 1,-18 18 0,26-30-19,0-1 1,0 1-1,0 0 1,0-1-1,0 0 0,-1 0 1,1 0-1,-1 0 0,1 0 1,-1-1-1,0 1 1,0-1-1,0 0 0,1 0 1,-1-1-1,0 1 1,-4-1-1,5 0-2,0-1 1,1 1-1,-1-1 0,0 0 1,1 0-1,-1 0 0,1 0 1,0-1-1,-1 1 0,1 0 1,0-1-1,0 0 0,0 1 1,0-1-1,0 0 0,0 0 1,0 0-1,1-1 0,-1 1 1,1 0-1,0 0 0,-1-1 1,1 1-1,-1-5 1,0 1-6,0 1-1,1-1 1,-1 0 0,1 1 0,1-1 0,-1 0 0,1 1 0,0-1 0,0 0 0,3-11 0,-1 8-25,2 0 0,-1-1-1,1 2 1,0-1 0,1 0 0,0 1-1,0 0 1,1 0 0,10-11 0,-5 7-408,1 1 0,1 0 1,0 1-1,27-17 0,-28 20-813,1 1-1,1 0 1,-1 0 0,1 1-1,0 1 1,26-4-1,-36 7 696,20-2-4331,38-11 1,-17-2 1601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42.1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86 3648,'-15'0'1173,"-5"-3"4864,20 3-5867,-1 0-1,1 0 1,-1 0-1,1 1 1,-1-1-1,1 0 1,-1 0-1,1 0 0,-1-1 1,1 1-1,-1 0 1,1 0-1,-1 0 1,1 0-1,-1 0 1,1 0-1,-1-1 1,-2-1 1355,3 1-1356,-1 1 1,1-1-1,-1 0 0,2 0-87,-1 0 1,0 0-1,0 1 0,1-1 0,-1 0 0,0 0 0,1 0 0,-1 1 0,1-1 0,-1 0 0,1 0 0,-1 1 0,1-1 1,-1 0-1,1 1 0,0-1 0,0 0 0,6-5 91,1 0 0,0 1 1,-1-1-1,2 2 0,-1-1 1,0 1-1,1 0 0,15-4 0,-4 4-145,0 0-1,-1 1 1,23 0-1,-29 2 31,0 2 1,0-1-1,0 2 1,0 0-1,20 6 0,-25-6-29,1 1 0,-1 0 0,0 1 0,0 0 0,0 0 0,0 1 0,-1 0 0,0 0 0,7 6 0,-10-7-21,-2 0 0,1-1 0,0 1 0,-1 0 0,1 0 1,-1 1-1,0-1 0,-1 0 0,1 1 0,-1-1 0,0 1 0,0-1 0,0 1 0,0 0 0,-1-1 0,0 1 1,0 0-1,-1 5 0,-1 4 12,0 0 1,-1 1-1,-1-1 1,-8 22-1,-2-6 4,-1-1-1,-1-1 0,-2 0 1,-35 43-1,24-39 76,-1-1 0,-1-1-1,-58 42 1,64-53 53,-31 17 0,55-36-114,0 1 0,0-1 1,-1 1-1,1 0 0,0 0 0,0-1 1,0 1-1,0 0 0,1 0 0,-1 0 0,-1 2 1,1-2 313,3-1-43,96-3 1560,-38 1-1518,72 7 0,-97-2-378,8 1-512,76 17 1,-112-20-519,28 7-3183,-33-8 3494,1 0-1,-1 0 1,1 0-1,-1 0 0,1-1 1,-1 1-1,3-2 1,12-7-2838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45.5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144 665 1472,'-2'3'1061,"1"-4"-819,1 1-1,0-1 0,-1 0 1,1 0-1,-1 1 0,1-1 1,-1 0-1,0 1 0,1-1 1,-1 1-1,1-1 0,-1 1 1,0-1-1,0 1 0,1-1 1,-1 1-1,0 0 0,0-1 0,0 1 1,1 0-1,-1 0 0,0 0 1,-1-1-1,-12 0 588,11 0-640,1 1 1,0-1 0,0 1 0,-1 0 0,1 0-1,0 0 1,-1 0 0,1 0 0,0 0 0,-1 1-1,1-1 1,-4 2 0,-1 1 127,0 1 1,0 0-1,0 0 1,0 0-1,-10 10 1,14-12-296,1 1 0,0-1 0,0 1 0,0-1 1,0 1-1,0 0 0,1 0 0,0 0 0,-1 0 0,1 0 1,0 0-1,0 0 0,0 0 0,1 0 0,-1 1 1,1-1-1,0 3 0,0-3-17,0-1 0,1 1 0,0-1 0,-1 1 1,1-1-1,0 1 0,0-1 0,0 0 0,0 1 0,1-1 0,-1 0 0,1 0 1,3 4-1,-3-4 21,1 1 0,-1 0 1,1-1-1,0 0 1,0 1-1,0-1 0,0 0 1,6 2-1,-6-3 17,0 0-1,-1 0 0,1 0 1,0 0-1,-1 0 1,1-1-1,0 1 1,0-1-1,-1 0 0,1 0 1,0 0-1,0 0 1,0 0-1,-1-1 0,1 1 1,0-1-1,0 0 1,-1 0-1,1 0 0,3-2 1,4-2 39,-1 0 1,0-1-1,-1 0 0,1-1 1,-1 0-1,12-12 0,1-2-66,-8 9 20,-1-2 0,-1 1-1,0-2 1,-1 1 0,-1-1 0,0-1 0,-1 0 0,0 0 0,-1 0 0,4-20-1,4-20 19,13-99-1,-14 7-44,-14 122-14,-1-1 0,-1 1 0,-9-43 1,11 67-25,-1-1 1,0 1-1,0 0 1,1-1-1,-1 1 1,0 0 0,-1 0-1,1 0 1,0-1-1,-1 1 1,1 1 0,-1-1-1,-2-3 1,3 5 14,1 0 0,-1-1 1,0 1-1,1 0 0,-1-1 1,0 1-1,1 0 0,-1 0 1,0-1-1,0 1 0,1 0 1,-1 0-1,0 0 0,0 0 1,1 0-1,-1 0 0,0 0 1,-1 0-1,1 1 25,-1 0 1,1-1 0,0 1-1,0 0 1,-1-1 0,1 1-1,0 0 1,0 0-1,0 0 1,0 0 0,0 0-1,-2 3 1,-3 4 48,1 0 1,0 1 0,0 0-1,1 0 1,0 1-1,-3 12 1,1 2 108,-5 36 0,5-11-9,2 0 0,5 95-1,2-114-54,1 1 1,1-1-1,2 0 0,1 0 0,22 54 0,-26-78-51,-1 0 0,0-1 1,1 1-1,0-1 0,1 0 0,-1 0 1,1 0-1,0 0 0,0-1 0,0 0 1,1 0-1,0-1 0,-1 1 1,1-1-1,0 0 0,7 2 0,-3-2 22,-1 0-1,1-1 0,0 0 0,0 0 0,-1-1 0,1 0 0,0-1 1,0 0-1,0-1 0,11-1 0,-14 1-11,0-1 0,0 0 0,0 0 0,0 0 0,8-4 0,-13 4-74,0 1 1,1 0-1,-1-1 1,0 0-1,0 0 1,0 1-1,-1-1 1,1 0 0,0-1-1,-1 1 1,1 0-1,-1 0 1,0-1-1,0 1 1,0-1-1,0 1 1,1-5-1,-1 5 4,0-1-1,-1 0 1,0 1-1,1-1 1,-1 0-1,0 0 1,0 1 0,0-1-1,-1 0 1,1 0-1,-1 1 1,1-1-1,-2-3 1,0 2-50,0 0 1,-1 0 0,0 0-1,1 0 1,-1 0 0,0 1-1,-5-5 1,7 7 36,1 1 0,-1-1 0,0 0 0,0 0 0,0 1-1,0-1 1,0 1 0,0-1 0,0 1 0,0-1 0,0 1 0,0-1 0,0 1 0,-1 0-1,1 0 1,0 0 0,0 0 0,0 0 0,0 0 0,-2 0 0,1 0-33,0 1 0,0-1 0,0 1 0,0 0 0,0 0 0,0 0 0,0 0 0,1 0 0,-1 0 0,-3 3 0,2-1 39,0 0 1,1 0 0,-1 0 0,1 0 0,-1 0 0,1 1 0,0-1 0,0 1 0,1 0 0,-1-1 0,1 1 0,-1 4-1,2-4 50,-1-1-1,2 1 1,-1-1-1,0 1 1,1 0-1,0-1 1,0 1-1,0-1 1,0 1-1,0-1 1,1 0-1,-1 1 1,1-1-1,0 0 1,0 0-1,0 0 1,1-1-1,-1 1 1,1 0-1,-1-1 1,4 3-1,2 2 58,0-1 0,1-1 0,0 1 0,-1-1 1,2 0-1,12 4 0,-17-7-37,1 0 1,0-1 0,0 0-1,0 0 1,0 0 0,-1 0-1,1-1 1,0 0 0,0-1-1,0 1 1,0-1 0,8-2 0,-4-1 23,0 1 0,0-2 0,0 1 0,-1-1 0,0-1 0,11-8 0,-2 0-9,0-1-1,-1-1 1,-1 0-1,0-1 1,-2-1 0,22-31-1,-21 22-40,0-1 0,-2 0 0,0 0 0,10-43 0,-17 53-25,12-40-161,-3-1 0,14-110 0,-29 158 145,0-1 0,-1 1-1,-3-18 1,0 2-279,4 26 262,0 1 0,0-1 0,0 1 0,0 0 0,0-1 0,0 1 1,0-1-1,0 1 0,0 0 0,0-1 0,0 1 0,0-1 0,-1 1 0,1 0 1,0-1-1,0 1 0,0-1 0,0 1 0,-1 0 0,1-1 0,0 1 0,0 0 1,-1-1-1,1 1 0,0 0 0,-1 0 0,1-1 0,0 1 0,-1 0 0,1 0 0,0-1 1,-1 1-1,0 1-15,0-1 0,1 0 0,-1 1 1,0 0-1,1-1 0,-1 1 0,0-1 1,1 1-1,-1 0 0,1-1 0,-1 1 1,1 0-1,-1 1 0,-14 31-90,15-32 152,-7 23 92,1 0-1,1 0 1,1 1 0,-1 47 0,4-53-69,-7 273 789,13-75-1045,-5-217 106,0 1-1,0-1 1,0 0-1,0 1 1,0-1-1,0 0 1,0 1-1,0-1 1,0 0-1,0 1 1,0-1 0,0 0-1,0 0 1,0 1-1,-1-1 1,1 0-1,0 1 1,0-1-1,0 0 1,0 0-1,-1 1 1,-2 1-1397,3-2 1396,-1 0 1,1 0-1,0 0 1,0 0-1,-1 0 1,1 0-1,0 0 1,-1 0 0,1 0-1,0 0 1,-1 0-1,1 0 1,0 0-1,-1 0 1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45.9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12 102 6656,'-1'-1'107,"-10"-10"1567,13-3 501,0 8-1241,-2 5-791,1-1-1,-1 1 0,1 0 1,0 0-1,-1 0 0,1 0 0,0 0 1,0 0-1,0 0 0,0 0 1,0 0-1,0 0 0,0 0 1,0 1-1,0-1 0,2-1 1,23-8 1117,-14 6-646,16-5-85,0 1 1,1 1 0,0 2 0,53-4 0,120 11-657,-182-1-139,14 0-1851,-5 5-3425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48.85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22 523 2400,'-21'5'3978,"40"-2"-884,-13-2-2831,0 0 0,1 0 1,-1-1-1,0 0 0,1 0 1,-1 0-1,1-1 1,-1 0-1,0-1 0,0 1 1,10-5-1,-7 3-126,0-1-1,0 0 1,-1 0 0,1-1-1,-1-1 1,15-11 0,-21 14-105,1 1 1,-1-1-1,0 1 0,-1-1 1,1 1-1,0-1 1,-1 0-1,0 0 0,1 0 1,-1 0-1,0 0 0,-1 0 1,1 0-1,0 0 1,-1 0-1,0-4 0,0 2-32,0 0-1,0 0 0,-1 0 1,0 0-1,0 0 0,0 0 1,-1 1-1,1-1 1,-4-6-1,5 10-8,-1 1 0,1-1 0,-1 1 0,1-1 0,0 1 0,-1 0 0,1-1 0,-1 1 0,1-1-1,-1 1 1,1 0 0,-1 0 0,1-1 0,-1 1 0,0 0 0,1 0 0,-1-1 0,1 1 0,-1 0 0,0 0 0,1 0 0,-1 0 0,1 0 0,-1 0 0,0 0 0,1 0 0,-1 0 0,1 0 0,-1 1 0,0-1 0,1 0 0,-1 0 0,1 0-1,-1 1 1,1-1 0,-1 0 0,0 1 0,-2 1 14,0 0 0,0-1 0,1 1 0,-1 0-1,-3 4 1,0 1 111,1 0 0,0 0 0,0 1 0,0 0 0,1-1 0,0 1 0,1 1 0,0-1 0,0 0 0,1 1 0,-2 16 0,4-18-11,0 0 0,1 0 0,0 0 0,0 0 0,0 0 0,1 0 0,0-1 0,1 1 0,0 0 0,0-1 0,0 0 0,0 0 0,1 0 0,0 0 0,1 0 0,-1-1 0,1 0 0,8 7 0,-11-10-59,1 0 1,0 0-1,0-1 0,0 1 1,-1-1-1,1 0 1,1 0-1,-1 0 0,0 0 1,0 0-1,0 0 1,0-1-1,1 0 0,-1 0 1,0 0-1,0 0 0,1 0 1,-1-1-1,0 1 1,0-1-1,0 0 0,6-2 1,2-2 150,1 0 0,-2-1 1,1 0-1,18-14 0,49-43-23,-68 53-157,1 0-1,-2 0 0,1-1 1,14-24-1,-22 30-54,0 0-1,0 0 1,-1 0 0,0 0-1,0-1 1,0 1 0,0 0-1,-1-1 1,-1-10 0,1 9-208,0 6 235,1 2 91,6 11 83,0-1-1,8 21 1,0-1-118,-8-18 27,1-1-1,1 1 0,-1-1 1,2-1-1,0 0 0,0 0 1,23 18-1,-29-26-21,0 0-1,1 0 1,-1-1-1,1 0 1,0 0-1,-1 0 1,1 0-1,0-1 1,0 1-1,0-1 1,0-1 0,0 1-1,1-1 1,-1 0-1,0 0 1,0 0-1,0 0 1,0-1-1,0 0 1,7-2-1,-4 0 11,1-1 0,-1 0-1,0 0 1,0 0-1,0-1 1,-1 0 0,0-1-1,1 0 1,-2 0-1,9-10 1,28-36 27,-29 34-276,1 0 0,25-25 0,-40 43 178,1 0 0,-1 0 0,0 0 0,0 0 0,0-1 0,0 1 0,0 0 0,0 0 0,1 0 0,-1 0 0,0 0 0,0 0 0,0 0 0,0 0 1,0 0-1,1 0 0,-1 0 0,0 0 0,0 0 0,0-1 0,0 1 0,1 0 0,-1 0 0,0 1 0,0-1 0,0 0 0,0 0 0,1 0 0,-1 0 0,0 0 0,0 0 0,0 0 0,0 0 0,0 0 0,1 0 0,-1 0 0,0 0 0,0 0 0,0 1 0,0-1 0,0 0 0,0 0 0,1 0 0,2 11-11,-2 15 308,-1-24-312,0 15 120,1-10-58,-1 0 0,0 1 0,-1-1 0,0 0 0,0 0 0,-2 9 0,2-13 50,-1 1 34,1 0 0,0 0 0,0 0 0,0-1 0,0 7 0,9-15 301,31-39-235,-22 25-231,21-21 0,19-5-75,-50 40 87,-1 1 1,1 0 0,0 0-1,0 1 1,1 0 0,14-4-1,-20 7 19,0-1-1,-1 1 0,1 0 1,0 0-1,0 0 0,-1 0 1,1 0-1,0 0 0,0 0 1,0 0-1,-1 1 0,1-1 1,0 1-1,0-1 0,-1 1 1,1 0-1,-1 0 0,1-1 1,0 1-1,-1 0 0,0 1 1,1-1-1,-1 0 0,0 0 1,1 0-1,-1 1 1,0-1-1,0 1 0,0-1 1,0 1-1,0-1 0,-1 1 1,1 0-1,0-1 0,-1 1 1,1 2-1,2 6 37,-2 0-1,1 0 1,-1 0 0,-1 21-1,0-22-3,0 14 153,0-23-165,0 0 0,0 0 0,0 1 0,0-1 0,0 0 0,0 1 0,0-1 0,0 0 1,0 0-1,0 1 0,0-1 0,0 0 0,0 1 0,0-1 0,0 0 0,0 0 0,0 1 0,1-1 0,-1 0 0,0 0 0,0 1 0,0-1 0,1 0 0,-1 0 0,0 1 1,0-1-1,0 0 0,1 0 0,-1 0 0,0 0 0,0 1 0,1-1 0,-1 0 0,0 0 0,1 0 0,-1 0 0,0 0 0,0 0 0,1 0 0,-1 0 0,0 0 0,1 0 1,-1 0-1,0 0 0,1 0 0,9-4 110,-9 4-95,9-4 32,0-1 1,0 0-1,0 0 0,0-1 0,14-12 1,37-39 15,-12 10-106,-24 26-422,-20 34 257,-3 0 79,-1 1 0,-1 16 0,0-19 177,0-1-1,1 1 0,0-1 1,4 18-1,-3-18 86,1-1 0,9 18 0,-10-24-117,-1 1 1,1-1-1,1 0 0,-1 0 0,0-1 0,1 1 1,0 0-1,-1-1 0,1 0 0,5 4 1,-6-6 11,0 1 1,0-1 0,0 0 0,0 1-1,0-1 1,0 0 0,0 0-1,1-1 1,-1 1 0,0 0 0,0-1-1,0 1 1,0-1 0,0 1-1,2-3 1,-2 3 12,1-1-28,0-1 0,-1 1 0,1-1 0,0 0 0,-1 1 0,1-1 0,-1-1 0,1 1 0,-1 0 0,3-5 0,18-29 45,-9 14-38,-9 14-51,-2 5 5,-1 0-1,0 1 0,0-1 1,0 0-1,-1-1 0,1 1 0,-1 0 1,1 0-1,-1-1 0,0 1 0,-1 0 1,1-1-1,0-4 0,8 37-5,-7 9 28,-2-32 42,0 1 0,0-1-1,1 0 1,-1 0 0,1 0-1,1 0 1,2 8 0,-2-7-22,-2-6-9,1 0 0,-1 0 1,0 1-1,1-1 0,-1 0 1,1 0-1,-1 0 0,1 0 1,0 0-1,-1 0 0,1 0 0,0 0 1,0-1-1,-1 1 0,1 0 1,0 0-1,0 0 0,0-1 1,0 1-1,0-1 0,0 1 0,0-1 1,0 1-1,1-1 0,-1 1 1,0-1-1,2 0 0,2 1 21,-1-1-1,1 0 1,-1 0-1,1-1 1,-1 1-1,0-1 1,1 0-1,-1 0 1,0 0-1,1-1 1,-1 0-1,7-3 1,6-5 50,25-19 1,-29 20-151,71-58-291,-83 67 271,-1 15 193,-1-6-146,0-1 0,0 0 0,-1 1 1,0-1-1,0 0 0,-7 14 0,9-21 338,14-7-59,2-4-171,15-9-291,57-27 1,-85 45 190,0 1 0,0-1-1,0 0 1,0 1 0,0-1 0,0 1-1,0 0 1,4 1 0,-5-1 19,-1 0 1,1 0-1,-1 0 0,1 0 1,-1 1-1,0-1 0,1 1 1,-1-1-1,1 1 1,-1 0-1,0-1 0,1 1 1,-1 0-1,0 0 0,0 0 1,1 0-1,0 1 1,3 6 9,0-1 0,1 0 1,0 0-1,0-1 1,0 0-1,8 6 0,-12-10 25,0-1 0,1 1 0,-1 0-1,1-1 1,-1 0 0,1 0 0,0 0-1,-1 0 1,1 0 0,0 0 0,0-1-1,-1 1 1,1-1 0,0 0 0,0 0-1,0 0 1,0 0 0,-1 0 0,1-1-1,0 1 1,0-1 0,3-1 0,0-1-28,0 0 1,-1-1-1,1 0 1,-1 0 0,0 0-1,0-1 1,0 1 0,0-1-1,6-10 1,4-7-22,14-25 1,-25 40-30,-3 6 46,-1 0 0,1 0 1,-1-1-1,1 1 0,-1 0 0,0 0 0,1 0 0,-1 0 0,0 0 0,0-1 0,0 1 1,0 0-1,0 0 0,0 0 0,0-1 0,0 1 0,0 0 0,-1 0 0,0-2 0,1 3 3,0 0-1,0-1 0,0 1 1,0 0-1,0 0 0,-1 0 0,1-1 1,0 1-1,0 0 0,0 0 0,-1 0 1,1-1-1,0 1 0,0 0 1,-1 0-1,1 0 0,0 0 0,0 0 1,-1 0-1,1 0 0,0-1 1,0 1-1,-1 0 0,1 0 0,0 0 1,-1 0-1,1 0 0,0 0 0,-1 1-9,0-1-1,0 0 0,0 1 0,0-1 0,1 1 1,-1-1-1,0 1 0,1-1 0,-1 1 0,0-1 1,1 1-1,-1 0 0,-1 1 0,-2 3-30,1-1 41,0 0 0,-1 0 0,1 0 0,1 0 0,-1 1 0,1-1 0,0 1 0,0 0 1,-2 5-1,-1 9-49,3-14 71,1-1-1,-1 1 1,1 0-1,1 0 1,-2 6-1,2-9-8,1-1 0,-1 1-1,0-1 1,0 1 0,1-1 0,-1 1-1,1-1 1,-1 1 0,1-1 0,0 0-1,-1 1 1,1-1 0,0 0-1,0 1 1,0-1 0,0 0 0,0 0-1,0 0 1,1 0 0,-1 0 0,1 1-1,1-1 7,-1 0 0,0 0 0,0 0 0,1-1 0,-1 1-1,0-1 1,1 1 0,-1-1 0,1 0 0,-1 0 0,1 0 0,1 0 0,31-5 75,30-12 66,-28 6-185,63-8-1,-100 19 26,1-1 0,-1 1 1,1 0-1,-1 0 0,1 0 0,-1 0 0,1 0 1,-1 0-1,1 0 0,-1 0 0,1 0 0,-1 0 1,0 0-1,1 0 0,-1 1 0,1-1 1,-1 0-1,1 0 0,-1 0 0,1 1 0,0 0 1,-1-1 2,0 0 1,0 1-1,0-1 1,0 1-1,0-1 0,-1 0 1,1 1-1,0-1 1,0 0-1,0 1 1,0-1-1,0 0 1,-1 1-1,1-1 1,0 0-1,0 1 1,-1-1-1,1 0 1,0 1-1,-1-1 1,1 0-1,-26 19-62,22-15 25,-16 9-37,1 2 0,-18 17 0,32-26 89,-1 0 0,1 0 1,1 0-1,-1 0 0,1 1 1,0 0-1,0 0 0,1 0 0,0 0 1,-3 11-1,6-18-7,-1 1 0,1-1 0,0 1 0,0-1-1,0 1 1,0-1 0,0 0 0,0 1 0,0-1 0,0 1 0,0-1 0,0 1 0,0-1-1,1 1 1,-1-1 0,0 1 0,0-1 0,0 1 0,0-1 0,1 0 0,-1 1 0,0-1-1,1 1 1,-1-1 0,0 0 0,1 1 0,-1-1 0,0 0 0,1 1 0,-1-1 0,0 0-1,1 0 1,-1 0 0,1 1 0,-1-1 0,1 0 0,-1 0 0,1 0 0,-1 0 0,0 0-1,1 1 1,-1-1 0,1 0 0,-1 0 0,2-1 0,1 1 41,-1 0 1,1 0-1,0 0 0,0-1 1,0 1-1,4-2 0,9-5 18,-1 0-1,0-1 1,0 0-1,-1-1 0,0-1 1,-1 0-1,0 0 1,-1-2-1,0 0 1,0 0-1,9-15 0,0-2-55,-2 0 0,-1-1 0,-2-1-1,16-41 1,84-238-392,-111 295 347,-5 15 32,0 0-1,0 0 1,0 0-1,0 0 1,0 0-1,0 0 1,0 0 0,0 0-1,0 0 1,0 0-1,0 0 1,0 0-1,0 0 1,0 0 0,0 0-1,-1 0 1,1 0-1,0 0 1,0 0-1,0 0 1,0 0 0,0 0-1,0 0 1,0 0-1,0 0 1,0 0 0,0-1-1,0 1 1,0 0-1,0 0 1,0 0-1,0 0 1,0 0 0,0 0-1,0 0 1,0 0-1,0 0 1,0 0-1,0 0 1,0 0 0,0 0-1,0 0 1,0 0-1,0 0 1,0 0 0,-4 5-81,-4 11 21,-3 14 115,3 2 1,0-1 0,-6 58-1,6-30-7,-19 101-3317,26-153 2370,0 0 1,0 0-1,-1 1 1,0-1-1,0 0 1,-1-1-1,1 1 0,-2 0 1,1-1-1,-1 0 1,-4 7-1,-9-1-4274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49.2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117 64 9632,'-90'-51'3584,"82"42"-2784,-6 6-256,9 3-768,14 0-1760,9 0 1216,8 0-3392,34 3 2304,3 9-1408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18.3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1003 4160,'-2'0'576,"-13"7"4933,15-6-5296,17-5 2587,-10 0-2270,0 0-1,0-1 0,0 0 1,-1 0-1,1-1 0,-2 1 0,8-10 1,16-23 493,-9 9-526,-17 25-421,0-1 1,0 0 0,0 1 0,-1-1-1,3-9 1,4-9 49,7-13-88,-3-1-1,14-59 0,-12 38-37,-1 8 52,34-108-158,-39 136 89,0 0 1,1 1-1,1 1 0,1 0 0,15-19 1,-3 10-20,0 2 0,2 1 0,48-39 0,-54 50 6,1 1-1,0 1 1,1 0-1,0 2 1,0 1-1,33-10 0,-48 18 10,0 0 0,0 1 0,0-1-1,0 2 1,0-1 0,0 1-1,0 0 1,0 0 0,1 1-1,-1 0 1,10 3 0,-13-3 18,0 1-1,0-1 1,-1 1 0,1 0 0,-1 0 0,1 0 0,-1 1-1,0-1 1,0 1 0,0 0 0,0 0 0,-1 0 0,1 0-1,-1 0 1,1 1 0,-1-1 0,0 1 0,0-1 0,-1 1-1,1 0 1,0 4 0,0-2 32,-1 0-1,0 0 1,0 0-1,-1 0 0,0 0 1,0 0-1,0 0 1,-1 0-1,0 0 1,0 0-1,-1 0 1,1 0-1,-1-1 1,0 1-1,-1-1 1,0 1-1,1-1 1,-2 0-1,-3 6 1,-8 8 36,0-1 0,-1-1 0,-29 23 0,40-36-68,-10 10 35,-50 46-158,57-51 128,1-1-1,0 1 0,0 0 1,1 1-1,-9 16 0,14-23-11,0 0-1,0 1 1,0-1-1,0 0 1,1 1-1,-1-1 1,1 1-1,0-1 1,0 0-1,0 1 0,0-1 1,1 1-1,-1-1 1,1 1-1,0-1 1,0 0-1,0 1 1,1-1-1,-1 0 1,1 0-1,3 5 1,4 4 9,0 0 0,1-2 0,21 20 0,-13-13-36,17 14 89,-25-23-37,-1 0 0,1 0 0,-2 1 0,1 0 0,-1 0-1,-1 1 1,12 18 0,-18-26-3,-1 0-1,1 0 1,0 0-1,-1 0 1,1 0-1,-1 0 1,0 0 0,0 0-1,0 0 1,0 0-1,0 0 1,0 0-1,0 0 1,-1 0-1,1 0 1,-1 0 0,1 0-1,-1 0 1,0 0-1,0 0 1,0-1-1,0 1 1,0 0 0,0-1-1,0 1 1,-1 0-1,1-1 1,-1 0-1,1 1 1,-1-1-1,1 0 1,-1 0 0,-2 2-1,-5 2 95,1 0 0,-1-1 0,0 0 0,-1 0 0,-14 3 0,-23 5 280,-56 7-1,82-17-321,0 0-1,0-1 1,0-2-1,0 0 1,-26-5-1,38 4-171,-1 0 0,1-1 0,0 0 0,-12-6-1,19 8-134,0 0 0,0 0 0,0 0 0,0 0 0,0 0 0,0-1 0,0 1 0,1-1 0,-1 1 0,1-1 0,-1 1 0,1-1 0,0 0 0,-1 0 0,1 0 0,0 0 0,0 0 0,1 0 0,-1 0 0,0 0 0,0 0 0,1 0 0,-1-4 0,1 4-54,0 1 1,1-1-1,-1 1 0,0-1 0,1 1 1,-1-1-1,1 1 0,-1 0 0,1-1 1,0 1-1,0 0 0,-1-1 0,1 1 0,0 0 1,0 0-1,2-2 0,20-15-3064,-12 10 2599,27-21-2736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53.5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183 580 2816,'-2'-11'1065,"0"3"-525,-2-9 3055,2 13-3091,-1 0 1,1 0-1,-1 0 0,1 0 1,-1 1-1,0-1 1,-4-3-1,6 7-447,0-1-1,-1 0 1,1 1-1,0-1 1,0 1-1,0-1 1,0 1-1,0-1 1,-1 1-1,1 0 1,0 0-1,0 0 0,-1-1 1,1 1-1,0 0 1,0 0-1,-1 1 1,1-1-1,0 0 1,0 0-1,0 1 1,-1-1-1,1 0 1,0 1-1,0 0 1,0-1-1,0 1 1,0-1-1,0 1 1,-2 2-1,-3 1 16,-12 9 217,1 1-1,-16 17 1,29-28-239,1 1 0,-1 0 0,1 0 0,0 0 0,0 0 0,1 1 0,-1-1 0,1 1 0,0-1 0,0 1 0,1 0 1,-1 0-1,1 0 0,0 0 0,0 5 0,1-7-24,1 0 0,-1 0 0,1 0 1,0 0-1,0 0 0,0 0 0,0 0 0,1 0 1,-1 0-1,1-1 0,0 1 0,-1-1 0,1 1 0,0-1 1,1 0-1,-1 1 0,0-1 0,1 0 0,-1-1 1,1 1-1,0 0 0,-1-1 0,6 3 0,-3-2 55,0 0 0,0 0 0,1 0 0,-1 0 0,0-1 0,1 0 0,-1 0-1,1-1 1,0 1 0,-1-1 0,1 0 0,7-2 0,-6 1-11,-1-1 0,0 0 1,0 0-1,0-1 0,0 1 0,0-1 1,0-1-1,-1 1 0,1-1 0,5-6 1,-8 8-56,0-2 0,0 1 0,0 0 0,-1-1 0,0 1 0,0-1 1,0 1-1,0-1 0,0 0 0,-1 0 0,1 0 0,-1 0 0,0 0 1,-1 0-1,1-1 0,-1 1 0,1-4 0,-1 1-36,0 1 1,-1 0-1,1 0 1,-1-1-1,0 1 0,-1 0 1,1 0-1,-1 0 0,0 0 1,-1 1-1,0-1 0,0 1 1,0-1-1,0 1 1,-1 0-1,0 0 0,0 0 1,0 1-1,0-1 0,-1 1 1,0 0-1,-6-4 0,11 8 12,0 0-1,-1 0 1,1 0-1,-1-1 0,1 1 1,0 0-1,0-1 1,-1 1-1,1 0 0,0 0 1,0-1-1,-1 1 0,1-1 1,0 1-1,0 0 1,0-1-1,-1 1 0,1 0 1,0-1-1,0 1 1,0-1-1,0 1 0,0-1 1,0 1-1,0 0 0,0-1 1,0 1-1,0-1 1,0 1-1,0 0 0,0-1 1,0 1-1,0-1 1,1 1-1,-1 0 0,0-1 1,0 1-1,0 0 0,1-1 1,-1 1-1,0 0 1,0-1-1,1 1 0,-1 0 1,0-1-1,1 1 1,-1 0-1,0 0 0,1-1 1,-1 1-1,1 0 0,-1 0 1,27-16 272,-19 13-241,22-14 604,61-24-1,-81 38-583,1-1 1,-1 2-1,1-1 1,0 1-1,0 1 0,0 0 1,1 1-1,-1 0 1,0 1-1,11 1 1,-14 0-9,1 0 1,-1 0-1,0 1 1,0 0-1,0 0 1,-1 1-1,1 0 1,-1 0-1,0 1 1,11 9-1,-14-11-14,-1 1-1,1 0 1,-1 0 0,0-1 0,0 2-1,-1-1 1,1 0 0,-1 1-1,0-1 1,0 1 0,0-1-1,-1 1 1,0 0 0,0 0 0,0 0-1,0 0 1,-1 0 0,1 0-1,-2 8 1,-2 2 35,0 0 0,-1-1 0,0 1 0,-11 21 0,8-20-31,4-4 159,3-12-167,0 0-1,0 0 1,0 1-1,0-1 1,0 0-1,0 0 1,0 0-1,0 0 0,0 0 1,0 1-1,0-1 1,0 0-1,0 0 1,0 0-1,0 0 1,0 0-1,0 1 1,0-1-1,0 0 1,0 0-1,1 0 1,-1 0-1,0 0 1,0 0-1,0 1 1,0-1-1,0 0 1,0 0-1,0 0 1,1 0-1,-1 0 1,0 0-1,0 0 1,0 0-1,2 0 25,0 0 0,0-1 0,0 1 0,0-1 0,-1 0 0,1 1 0,0-1 0,-1 0 0,3-2 0,10-6-15,0-1 0,-1 0 0,18-19 0,10-7-66,-29 27 6,78-58-229,-89 66 244,-1 0 0,1 0 0,0 1-1,0-1 1,0 1 0,0-1 0,1 1 0,-1-1 0,0 1 0,0 0-1,0-1 1,0 1 0,0 0 0,0 0 0,1 0 0,-1 0 0,0 0-1,0 0 1,0 0 0,0 0 0,1 0 0,1 1 0,-2 0-1,0 1 1,0-1 0,0 0-1,0 0 1,0 0-1,0 1 1,0-1-1,0 0 1,0 1-1,0-1 1,-1 1 0,1-1-1,-1 1 1,1 0-1,-1-1 1,1 4-1,9 79 83,-1-6-17,-8-75-20,-1 0 0,1 0 0,0 1 0,0-1-1,0 0 1,0 0 0,1 0 0,-1 0 0,1 0 0,0 0 0,0-1 0,0 1 0,0-1-1,0 1 1,1-1 0,-1 0 0,1 1 0,-1-1 0,1-1 0,0 1 0,0 0 0,0-1-1,0 1 1,0-1 0,0 0 0,0 0 0,0 0 0,1 0 0,-1-1 0,0 1 0,1-1-1,-1 0 1,0 0 0,1 0 0,-1-1 0,0 1 0,0-1 0,1 1 0,-1-1 0,0 0-1,4-2 1,17-9 27,0 0-1,-1-2 1,-1 0-1,0-2 0,-1 0 1,-1-2-1,0 0 0,-2-1 1,0-1-1,29-41 1,-6-1-54,-3-1 1,-2-2 0,42-107-1,-75 163-34,1-1 0,-1 1 0,-1-1-1,1 0 1,-2 0 0,0 0-1,0 0 1,0 0 0,-2-16 0,1 25 4,-1 0 0,1 0 1,0 0-1,0 0 0,-1 0 0,1 0 1,0 0-1,-1 0 0,1 0 1,-1 1-1,1-1 0,-1 0 1,0 0-1,1 0 0,-1 0 0,0 1 1,0-1-1,-1-1 0,1 2 23,0 0 0,1-1-1,-1 1 1,0 0 0,0 0 0,0 0-1,0 0 1,1 0 0,-1 0-1,0 0 1,0 0 0,0 0 0,0 0-1,1 0 1,-1 1 0,0-1-1,0 0 1,-1 1 0,-3 2 5,0 0 1,0 1-1,0 0 1,0-1 0,-4 6-1,5-5-71,-15 13 136,2 1 0,-30 37 0,39-43-8,0 0 1,1 0 0,1 0 0,0 1 0,1 0 0,-7 24 0,0 15 53,2 1-1,3 0 1,2 0 0,3 86-1,3-127-62,0-1 0,1 1 0,0-1 0,1 1 0,0-1 0,7 16 0,-9-24-17,1 1 0,-1-1 0,1 0 0,0 0 0,0 0 0,0-1 0,0 1-1,0 0 1,1-1 0,-1 1 0,1-1 0,0 0 0,0 0 0,0 0 0,-1 0 0,2 0 0,-1-1 0,0 1 0,0-1 0,0 0 0,1 0 0,-1 0-1,1 0 1,-1-1 0,5 1 0,1-1 7,0-1-1,-1 0 1,1-1 0,0 0-1,-1 0 1,0 0-1,1-1 1,13-8-1,2-2 125,32-25 0,-17 12-104,-18 9-115,-17 14 34,-1 0 0,1 0 0,0 0 0,-1 1 0,1-1 0,1 1 0,-1 0 0,0 0 1,6-1-1,-10 3 24,1 0 0,0 0 0,-1 0 0,1 0 0,0 0 0,0 0 1,-1 0-1,1 1 0,0-1 0,-1 0 0,1 0 0,-1 1 0,1-1 1,0 0-1,-1 1 0,1-1 0,-1 1 0,1-1 0,-1 1 0,1-1 1,-1 1-1,1-1 0,-1 1 0,1-1 0,-1 1 0,0 0 0,1-1 1,-1 1-1,0 0 0,0-1 0,1 1 0,-1 0 0,0-1 0,0 1 0,0 1 1,1 2 19,-1 0 0,1 0 0,-1-1 0,0 1 0,-1 4 1,-6 118 771,8-125-751,0-1-1,0 0 1,0 0 0,0 0 0,0 0 0,0 0-1,0 0 1,1 0 0,-1 0 0,0 0-1,1-1 1,5-1-3,-1 0-1,1-1 0,-1 0 1,0-1-1,0 0 0,0 1 1,5-6-1,10-6-53,39-19 80,-53 31-96,-1 0 0,1 1 0,0-1 0,-1 1 0,1 1 0,0-1 1,11 0-1,-16 2 34,0 0 0,0 1 0,0-1 0,0 0 0,0 0 0,0 1 0,0 0 0,0-1 0,0 1 1,0 0-1,0 0 0,0 0 0,-1 0 0,1 0 0,0 0 0,-1 0 0,1 1 0,-1-1 0,1 1 1,-1-1-1,1 1 0,-1-1 0,0 1 0,0 0 0,0 0 0,0-1 0,0 1 0,0 0 0,-1 0 1,1 0-1,-1 0 0,1 0 0,-1 3 0,1 3-10,0 0 0,-1 0 0,0 0 1,0 0-1,-1 0 0,0 0 0,-3 10 0,-9 30 74,-1-1 0,-3 0-1,-33 65 1,47-105-33,-1 0 0,0-1 0,0 0 0,-1 0 0,1 0 0,-1 0 0,-1-1-1,1 0 1,-1 0 0,0 0 0,0-1 0,-7 4 0,12-7-19,0 0-1,0-1 1,-1 0-1,1 1 1,0-1-1,0 0 1,-1 1-1,1-1 1,0 0-1,-1 0 1,1 0-1,0 0 1,-1 0-1,1-1 0,0 1 1,0 0-1,-1-1 1,1 1-1,0 0 1,0-1-1,-1 0 1,1 1-1,0-1 1,0 0-1,0 1 1,0-1-1,0 0 1,0 0-1,0 0 1,0 0-1,0 0 1,1 0-1,-1 0 1,0 0-1,0-2 1,-2-2 32,0-1-1,0 1 1,1-1 0,0 0 0,0 0 0,-1-7 0,1 1 3,1-1 0,0 1 0,0 0 0,1 0 1,1-1-1,0 1 0,1 0 0,0 0 1,1 0-1,1 0 0,6-17 0,-7 25-47,-1-1 0,1 1 0,0 0 0,1 0 1,-1 0-1,1 0 0,-1 1 0,1-1 0,0 1 0,1 0 0,-1 0 0,1 0 0,-1 1 0,1-1 0,0 1 0,5-1 0,8-3-35,0 1 0,0 1 0,20-3 0,5 3-727,0 1 0,46 3 0,27 11-6153,-67 0 1690,0 5 1754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56.3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121 38 2496,'-1'-4'370,"0"3"-227,0-1 1,1 1-1,-1 0 1,1 0 0,-1-1-1,1 1 1,0 0-1,-1-1 1,1 1-1,0 0 1,0-1-1,0 1 1,0 0-1,1-15 6374,-3 64-5004,-12 69 0,4-51-1046,-5 35 512,-46 160-1,60-256-928,-3 6 210,1 0-1,1-1 1,-2 17-1,18-36 365,13-17-517,34-45 1,-44 49-266,0 1 0,2 1-1,1 0 1,33-25 0,-50 43 116,-1 0 0,1 1 0,0-1-1,-1 1 1,1-1 0,0 1 0,0 0 0,0 0-1,0 0 1,0 1 0,0-1 0,0 1 0,5 0-1,-5 0 38,-1 0-1,0 1 0,0 0 1,0-1-1,0 1 0,0 0 1,0 0-1,-1 0 0,1 0 1,0 1-1,0-1 0,-1 0 1,1 1-1,0-1 0,-1 1 1,0 0-1,1-1 0,-1 1 1,2 3-1,1 2 22,-1-1-1,0 1 0,0 0 1,3 8-1,-5-11 41,0-1-1,-1 1 1,1-1-1,-1 1 1,1 0 0,-1-1-1,0 1 1,-1 0-1,1-1 1,-2 8-1,-3 3 381,-10 21-1,12-28-351,0-1-1,0-1 1,-1 1 0,0-1-1,0 1 1,-6 5-1,6-7-38,-1 0-1,0-1 1,1 1-1,-1-1 1,-1 0-1,1-1 1,0 1-1,-1-1 1,1 0 0,-1 0-1,0-1 1,1 0-1,-1 0 1,0 0-1,0 0 1,-7-1-1,-1 0-173,14 0 122,0 0 0,0 0 0,0 0 1,0 0-1,0 1 0,0-1 0,0 0 0,0 0 0,0 0 0,1 0 0,-1 0 0,0 0 0,0 0 0,0 0 0,0 0 0,0 0 0,0 0 0,0 0 0,0 0 0,0 0 0,0 0 0,0 0 0,0 0 1,0 0-1,0 0 0,0 0 0,0 0 0,0 0 0,0 0 0,0 0 0,0 1 0,0-1 0,0 0 0,0 0 0,0 0 0,0 0 0,0 0 0,0 0 0,0 0 0,0 0 0,0 0 0,0 0 1,0 0-1,0 0 0,0 0 0,0 0 0,0 0 0,0 0 0,0 0 0,0 0 0,0 0 0,0 0 0,0 0 0,0 0 0,-1 1 0,1-1 0,0 0 0,22 6-618,-12-4 828,3 1-96,1-1 1,-1 0 0,1-1-1,0-1 1,16-1 0,70-11 660,-78 9-646,15-3 56,0-2 1,-1-2 0,0-1-1,42-19 1,-54 19-158,0-1 0,-1-2 0,0 0 0,-2-1 0,1-1 0,32-33 0,-29 21-123,-25 28 101,0 0 0,0 0 0,0 0 0,0 0-1,0 0 1,0-1 0,0 1 0,0 0 0,0 0 0,0 0-1,0 0 1,0 0 0,1 0 0,-1 0 0,0 0 0,0 0-1,0 0 1,0-1 0,0 1 0,0 0 0,0 0 0,0 0-1,1 0 1,-1 0 0,0 0 0,0 0 0,0 0 0,0 0-1,0 0 1,0 0 0,0 0 0,1 0 0,-1 0 0,0 0-1,0 0 1,0 0 0,0 0 0,0 0 0,0 0 0,0 0-1,1 0 1,-1 1 0,0-1 0,0 0 0,0 0 0,0 0-1,0 0 1,0 0 0,1 8 5,-3 11 44,-7 25 3,-21 57-1,27-92 82,0-1-1,1 1 1,0 0 0,0 0-1,0 14 1,2-22-111,1-1 1,-1 0 0,0 0-1,1 0 1,-1 1 0,0-1 0,1 0-1,-1 0 1,0 0 0,1 0-1,-1 0 1,0 0 0,1 1-1,-1-1 1,1 0 0,-1 0 0,0 0-1,1 0 1,-1 0 0,0-1-1,1 1 1,-1 0 0,0 0-1,1 0 1,-1 0 0,0 0 0,1 0-1,0-1 1,4-1 47,0-1 1,1 1-1,-1-1 1,-1 0-1,1-1 1,0 1-1,-1-1 1,8-8-1,2-4-75,13-21 0,5-5 60,7 2-205,-35 37 132,-1 0 0,1-1 0,0 2 0,1-1 0,-1 0 0,0 1-1,1 0 1,0 0 0,4-1 0,-8 3 11,1-1-1,-1 1 0,0 0 1,1 0-1,-1-1 1,0 1-1,1 0 0,-1 1 1,0-1-1,1 0 0,-1 0 1,0 0-1,1 1 1,-1-1-1,0 1 0,1-1 1,-1 1-1,0 0 1,0-1-1,2 2 0,-2 0 0,0-1-1,1 1 1,-1-1-1,0 1 0,0 0 1,0-1-1,0 1 1,0 0-1,0 0 0,-1 0 1,1 0-1,0 2 1,0 6-43,0-1-1,0 1 1,-1-1 0,-1 15 0,1-24 48,-5 38-54,-1 0 1,-20 62-1,14-57 49,1 0 38,-22 71 198,29-101-196,-2 0-1,1-1 1,-2 1-1,0-1 1,0-1-1,-12 15 1,18-24-15,-1-1 1,1 1-1,0-1 1,-1 1-1,1-1 1,-1 1-1,1-1 1,-1 0 0,0 0-1,0 0 1,1 0-1,-1 0 1,0 0-1,0-1 1,0 1-1,0-1 1,0 1-1,0-1 1,0 1 0,0-1-1,0 0 1,0 0-1,0 0 1,0 0-1,0-1 1,0 1-1,0-1 1,0 1-1,0-1 1,0 1 0,0-1-1,1 0 1,-1 0-1,0 0 1,0 0-1,1 0 1,-1 0-1,-2-3 1,-2-2 39,0 0-1,0-1 1,0 0 0,1 0 0,0 0-1,1 0 1,0-1 0,-6-14-1,2 3-48,1-2 1,-5-28-1,10 39-7,0 1 0,1 0 1,0 0-1,1-1 1,0 1-1,0 0 1,4-19-1,-3 23 0,1 0 0,-1 1 0,1-1 0,0 0 1,1 0-1,-1 1 0,1-1 0,0 1 0,0 0 0,0 0 0,1 0 0,-1 0 1,1 1-1,0-1 0,6-3 0,-1 1-39,1 1 1,0 0-1,-1 0 0,2 1 1,-1 1-1,0 0 0,1 0 1,-1 1-1,13-1 0,12 1-1588,51 2-1,-78 0 1190,17 2-2124,0 0 1,30 7-1,3 6-4275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58.4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4 623 1984,'-3'0'9829,"15"0"-9492,0-1-1,0 0 1,0-1 0,0 0-1,-1-1 1,1 0 0,17-8-1,-12 4-262,-1-1 0,0 0 0,-1 0-1,1-2 1,19-16 0,6-6 358,-40 31-352,-11 22-16,2-6-29,0-1 105,1 1 0,-6 18 0,12-30-118,0 0 1,0 1-1,0 0 1,1-1-1,-1 1 1,1-1 0,0 1-1,0 0 1,0-1-1,0 1 1,1 0 0,-1-1-1,1 1 1,0-1-1,2 6 1,-2-8 17,0 1 0,0-1 0,0 1 1,1-1-1,-1 0 0,0 1 0,1-1 1,-1 0-1,1 0 0,-1 0 0,1 0 0,-1 0 1,1-1-1,0 1 0,-1 0 0,1-1 0,0 1 1,0-1-1,-1 0 0,1 0 0,0 1 1,0-1-1,0 0 0,2-1 0,5 1 108,0-1-1,0-1 0,13-3 0,-5 1-116,-1-1-1,0-1 0,-1 0 0,1-1 1,-1-1-1,-1 0 0,1-1 0,-1-1 0,-1 0 1,0 0-1,16-18 0,-18 16 1,-1-1-1,-1 0 1,0-1-1,0 0 1,10-25-1,23-79 44,-34 93 0,15-50 92,21-62-12,-40 127-175,0-1 1,-1 1-1,-1-1 0,0 0 1,0 0-1,-1-16 1,-1 26 6,0 1 1,1 0-1,-1 0 1,0-1 0,0 1-1,0 0 1,0-1-1,0 1 1,0 0-1,0 0 1,0-1-1,0 1 1,0 0 0,-1-1-1,1 1 1,0 0-1,0 0 1,0-1-1,0 1 1,0 0 0,0 0-1,-1-1 1,1 1-1,0 0 1,0 0-1,0-1 1,-1 1-1,1 0 1,-6 5-394,-5 15 222,1 6 329,0 2 0,1-1 0,2 1 0,-4 31 0,-17 194 491,26-166-434,2-72-77,1-1 1,1 1-1,6 26 1,-7-38-110,-1-1-1,1 0 1,0 0 0,0 1 0,0-1 0,0 0-1,0 0 1,1 0 0,-1 0 0,0 0 0,1 0-1,0-1 1,-1 1 0,1 0 0,0-1 0,0 1-1,3 1 1,-2-2 19,0 0-1,1 0 0,-1 0 1,0 0-1,1-1 0,-1 1 1,1-1-1,-1 0 0,1 0 1,-1 0-1,5-2 0,16 0-192,-14 1-102,0 0-1,-1 0 1,1-1-1,11-4 1,-14 4-330,13-4-1114,-20 6 1496,1-1 0,0 1 0,-1 0 0,1 0 0,-1-1-1,1 1 1,-1 0 0,1-1 0,-1 1 0,1-1 0,1-1-1045,-1 1 1045,-1 1 0,0-1 0,1 0 0,-1 1 0,0-2 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58.8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4 5152,'-9'-4'1123,"6"5"184,9 11 1404,19 14-55,-17-21-2335,-1 0-1,1-1 1,0 0-1,0 0 1,1-1 0,-1 0-1,1 0 1,0-1-1,-1 0 1,1-1 0,0 0-1,0 0 1,15-1 0,8-3-136,-1 0 1,46-12-1,15-14-1923,-23 6-4150,-51 20 3402,-4 6-1780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59.2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428 3 4576,'0'0'31,"0"0"0,0 0 0,0 0 0,0 0 0,0 0 0,0 0 0,0-1 0,0 1 0,0 0-1,0 0 1,0 0 0,0 0 0,-1 0 0,1 0 0,0 0 0,0 0 0,0 0 0,0 0 0,0-1 62,0 1-62,0 0 0,0 0 0,0 0 0,0 0 0,0 0 0,-1 0 0,1 0 0,0 0 0,0 0 0,0 0 0,0 0 0,0 0-1,0 0 1,0 0 0,0 0 0,-1 0 0,1 0 0,0 0 0,0 0 0,0 0 0,0 0 0,0 0 0,0 0 0,0 0 0,0 0 0,0 0 0,-1 0 0,-7 5 1051,-16 13 250,9-6-532,-68 39 1942,57-37-1954,0 1 0,2 2 0,-25 21 0,47-37-703,0 1 1,0 0 0,1-1 0,-1 1 0,0 0 0,1 0 0,0 1 0,-1-1 0,1 0 0,0 0 0,0 1 0,0-1 0,-1 3 0,2-3-47,0-1 0,0 1-1,0 0 1,1-1 0,-1 1 0,0-1 0,1 1-1,-1-1 1,0 0 0,1 1 0,0-1 0,-1 1-1,1-1 1,0 0 0,0 1 0,0-1 0,-1 0-1,2 0 1,-1 0 0,0 0 0,0 0 0,2 1-1,13 11 596,30 17-1,-25-17-358,-19-12-253,-1 0-1,0 0 1,1-1 0,-1 1 0,0 0 0,0 0-1,0 1 1,0-1 0,0 0 0,0 0 0,0 0-1,0 1 1,0 2 0,0-4-8,-1 1-1,0 0 1,0 0 0,0 0 0,0-1-1,0 1 1,0 0 0,0 0 0,0 0-1,0 0 1,0-1 0,0 1 0,-1 0-1,1 0 1,0 0 0,-1-1 0,1 1-1,-1 1 1,-1 0-42,0 0 0,1 0 0,-1 0 0,0-1-1,0 1 1,0-1 0,0 1 0,-1-1 0,1 0 0,0 0-1,0 0 1,-1 0 0,1 0 0,-6 1 0,-17 2-2671,0-1 1,0-1-1,0-1 0,-1-2 1,-40-5-1,35-1 806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2:59.5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82 24 7136,'-63'-20'2656,"54"20"-2080,0-4-160,27 8-2048,18 1-2528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3:01.2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171 272 2720,'-6'-14'806,"5"12"-469,0 1-1,0-1 1,1 0-1,-1 0 0,0 0 1,1 0-1,-1 0 1,1 0-1,-1-3 0,1 4-261,0 1-1,0-1 0,-1 1 0,1-1 1,0 1-1,0-1 0,-1 1 0,1 0 1,0-1-1,-1 1 0,1-1 0,0 1 0,-1 0 1,1 0-1,-1-1 0,1 1 0,-1 0 1,1 0-1,-1-1 0,1 1 0,0 0 1,-1 0-1,1 0 0,-1 0 0,1-1 0,-1 1 1,1 0-1,-1 0 0,1 0 0,-1 0 1,1 0-1,-1 1 0,1-1 0,-1 0 1,1 0-1,-1 0 0,-21 5 1217,13-2-965,1 1 1,-1 1 0,1-1 0,0 1 0,1 1-1,-1-1 1,1 1 0,0 1 0,-10 11 0,14-14-233,-1 0 1,1 0 0,0 1-1,0-1 1,1 1 0,-1 0-1,1 0 1,0 0 0,0 0-1,1 0 1,0 0 0,-1 1-1,2-1 1,-1 0 0,1 1-1,0-1 1,0 0 0,1 7-1,0-9-50,0 1 1,0-1-1,0 1 0,1-1 0,-1 0 1,1 1-1,0-1 0,0 0 1,0 0-1,1 0 0,-1 0 0,1-1 1,-1 1-1,1-1 0,0 1 0,0-1 1,0 0-1,0 0 0,0-1 0,1 1 1,-1 0-1,1-1 0,5 2 0,1-1 79,-1 0 0,1 0-1,0-1 1,-1 0-1,1 0 1,0-1-1,18-2 1,-23 1-89,0-1 1,0 1-1,0-1 1,0 1-1,-1-1 1,1-1-1,0 1 1,-1-1-1,0 1 1,1-1-1,-1-1 0,0 1 1,0-1-1,-1 1 1,1-1-1,-1 0 1,0 0-1,0 0 1,0-1-1,-1 1 1,1-1-1,2-8 1,-4 10-34,1-1 0,-1 0 1,0 0-1,-1 0 0,1 0 1,-1 0-1,0 0 0,1 0 0,-2 0 1,1 0-1,0 0 0,-1 0 1,0 0-1,0 0 0,0 0 1,0 0-1,-1 1 0,0-1 0,1 0 1,-1 1-1,-1-1 0,1 1 1,0 0-1,-1 0 0,0 0 1,1 0-1,-1 0 0,0 0 0,-4-2 1,1 1-74,0 1 0,-1-1 0,1 1 0,-1 0 0,-7-2 0,12 4 53,0 0-1,0 1 1,0-1-1,0 1 1,0 0-1,0-1 1,0 1-1,0 0 1,0 0-1,0 0 1,0 0-1,0 1 1,0-1-1,0 0 1,0 1-1,0 0 1,0-1-1,1 1 1,-1 0-1,0 0 1,0 0-1,-2 2 1,4-3 21,-1 1 1,1-1-1,-1 1 0,1-1 1,0 1-1,-1-1 1,1 1-1,0-1 0,-1 1 1,1 0-1,0-1 1,0 1-1,0 0 0,0-1 1,-1 1-1,1-1 1,0 1-1,0 0 0,0-1 1,0 1-1,0 0 1,1-1-1,-1 1 0,0 0 1,0-1-1,0 1 1,1-1-1,-1 1 0,0 0 1,0-1-1,1 1 1,-1-1-1,0 1 0,1-1 1,-1 1-1,1-1 1,-1 1-1,1-1 0,-1 0 1,1 1-1,-1-1 1,1 1-1,-1-1 0,2 1 1,2 1 68,0 0 0,0 0-1,0 0 1,0 0 0,7 1 0,-3-1 8,-1-1-1,1 0 1,0 0-1,0-1 0,0 0 1,0-1-1,0 1 1,0-2-1,-1 1 1,1-1-1,0 0 1,-1-1-1,9-3 1,-5 1-23,0-1-1,0 0 1,-1-1 0,0 0-1,0 0 1,-1-1 0,0 0-1,8-10 1,68-80 147,-58 63-491,-27 47 229,-10 109-5,10-103 172,0-1 0,2 0-1,-1 1 1,6 20 0,-6-36-79,-1-1 1,0 1-1,1 0 1,-1-1 0,1 1-1,0-1 1,0 1-1,-1 0 1,1-1-1,0 0 1,0 1-1,0-1 1,1 1 0,-1-1-1,0 0 1,0 0-1,1 0 1,-1 0-1,1 0 1,-1 0 0,1 0-1,-1 0 1,1-1-1,-1 1 1,1 0-1,0-1 1,2 1-1,-1-1 1,0 0 0,0-1-1,0 1 1,0-1-1,0 1 1,0-1 0,0 0-1,0 0 1,0 0-1,0-1 1,-1 1 0,1-1-1,0 1 1,-1-1-1,3-2 1,6-6 38,-1 0 1,0 0-1,-1-1 0,0 0 1,0 0-1,7-15 1,37-79-363,-47 93 184,-1 4-318,-5 14-94,0 5 453,0-3 64,1 0 0,0 1 0,1-1-1,0 0 1,0-1 0,1 1 0,0 0 0,0-1 0,1 1 0,0-1-1,0 0 1,0 0 0,1 0 0,0-1 0,1 0 0,9 9 0,-8-8 57,1-1 1,0 0 0,0 0-1,1 0 1,0-1 0,-1-1 0,2 1-1,-1-1 1,0-1 0,1 0 0,0 0-1,-1-1 1,15 1 0,-20-2-27,0-2 0,0 1 0,-1 0 0,1-1 0,0 0 0,0 0 0,0 0 0,0 0 1,-1 0-1,1-1 0,-1 0 0,1 0 0,-1 0 0,0 0 0,1 0 0,-1-1 0,0 1 0,-1-1 1,1 0-1,0 0 0,-1 0 0,0 0 0,1-1 0,-1 1 0,1-4 0,1 0-24,-1-1 0,1 1 0,-2-1 0,1 0-1,-1 0 1,0 0 0,-1 0 0,0-1 0,0 1-1,-2-16 1,1 15-22,-1 0 1,0 0-1,0 0 0,-1 0 0,-1 1 0,1-1 0,-1 1 0,-1-1 0,0 1 1,-5-8-1,7 13-2,0 0 0,0 1 1,0-1-1,1 0 0,-1 0 1,1 0-1,0 0 0,-2-5 1,3 6 19,0 1 0,0 0 0,0 0 0,0-1 0,1 1 0,-1 0 0,0-1 0,1 1 0,-1 0 0,0 0 0,1 0 0,0-1 0,-1 1 1,1 0-1,0 0 0,-1 0 0,1 0 0,0 0 0,0 0 0,0 0 0,0 0 0,0 1 0,0-1 0,0 0 0,2 0 0,1-2-3,1 0 0,-1 1-1,1 0 1,0 0 0,0 0-1,0 1 1,0-1 0,0 1-1,0 0 1,0 1 0,1-1-1,-1 1 1,0 0 0,0 0-1,1 1 1,-1 0 0,0-1-1,0 2 1,0-1 0,0 1-1,0-1 1,0 2 0,0-1-1,-1 0 1,1 1 0,-1 0-1,0 0 1,1 0 0,-1 0-1,-1 1 1,1 0 0,0 0-1,-1 0 1,0 0 0,4 6-1,-2-1 52,-1-1 0,0 1 0,0-1 0,-1 1 0,0 0-1,-1 0 1,0 1 0,0-1 0,0 14 0,-2-8-1,0-1 1,-1 1-1,-1 0 0,0-1 1,-6 20-1,7-28-39,-1 0 0,2-1 1,-1 1-1,0 0 0,1 6 0,-3-3 152,7-15 170,2-2-296,0 0 0,-1 0 1,6-14-1,11-15-28,-14 25-44,1 0 1,0 1-1,1 0 0,1 1 0,-1 0 1,2 0-1,-1 1 0,16-8 1,-25 15 38,-1 2 1,1-1 0,0 0-1,0 0 1,0 0 0,0 1-1,0-1 1,0 1 0,0 0-1,4-1 1,-5 1-1,0 1-1,0-1 1,0 0 0,0 0 0,0 1 0,0-1-1,0 1 1,0-1 0,0 1 0,-1-1-1,1 1 1,0 0 0,0-1 0,0 1-1,-1 0 1,1 0 0,0 0 0,-1-1 0,1 1-1,0 0 1,-1 0 0,1 1 0,2 4-24,0 1 0,-1-1 0,0 1 1,0-1-1,0 1 0,0 11 0,1 44 225,-3-43 53,4 27 1,-4-40-209,1 0-1,1-1 1,-1 1-1,1-1 1,0 0 0,5 11-1,-6-15-55,0 1 0,0-1-1,0 1 1,1-1 0,-1 0 0,0 1-1,1-1 1,-1 0 0,1 0 0,0 0-1,-1 0 1,1 0 0,0 0 0,-1 0-1,1-1 1,0 1 0,0-1 0,0 1-1,0-1 1,0 0 0,-1 0 0,5 0-1,2 0-734,1 0-1,-1-1 0,1 0 1,-1 0-1,0-1 0,0 0 1,1-1-1,-1 0 0,-1 0 1,1-1-1,14-9 1,8-16-6246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3:06.9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14 551 3392,'-13'5'4080,"14"-5"-3862,1 0 0,0 0 0,-1-1 0,1 1 0,-1 0 0,1-1 0,0 1 0,-1-1 0,1 1 0,-1-1 0,1 0 0,-1 1 0,1-1 0,-1 0 0,0 0 0,1 0 0,0-2 0,2 1 71,14-10 319,-6 5-416,0-1 1,-1 0 0,0-1-1,0 0 1,0-1 0,-1 0 0,9-13-1,1-7 84,-2-2-1,-1 0 1,19-50 0,26-108 381,-59 178-603,-1 1-1,0-1 0,-1 0 1,0-21-1,-6 33 54,2 2-76,-1 0 1,0 1 0,1-1 0,0 1 0,-1 0 0,1 0 0,0 0 0,1 0 0,-5 5 0,-6 8 160,0-2-126,2 0 0,0 1 0,0 0 0,-11 23 0,-27 70 75,32-69-100,0 1 78,1 0-1,2 1 1,2 1-1,-10 62 0,22-99-87,0-1-1,-1 1 1,2-1-1,-1 1 0,0-1 1,1 1-1,0-1 1,0 0-1,0 1 0,3 5 1,-3-8-12,0-1 1,-1 1-1,1 0 1,0 0-1,1-1 1,-1 1 0,0-1-1,0 1 1,1-1-1,-1 1 1,1-1-1,-1 0 1,1 0-1,-1 0 1,1 0 0,0 0-1,0 0 1,0 0-1,-1 0 1,1-1-1,0 1 1,0-1-1,0 1 1,0-1 0,3 0-1,8 1 171,-8-1-158,0 0 0,0 0 1,0 0-1,-1 0 0,1-1 1,0 0-1,6-1 0,-6 0 2,0 0 0,0 1 0,0 0 1,9-2-1,-13 3-22,0 0 0,-1 0 0,1-1 0,0 1 1,-1 0-1,1-1 0,-1 1 0,1 0 0,-1-1 0,1 1 1,-1-1-1,1 1 0,-1-1 0,1 1 0,0-2 0,4-2 924,-16 8-902,10-4-27,-1 1 0,1-1 0,0 1 0,0-1 0,0 1 1,-1-1-1,1 0 0,0 1 0,0-1 0,-2 0 0,0 0 272,12-1-95,33-2 116,-35 2-265,1 0 0,-1-1 0,0 0 0,0 0 0,0-1-1,0 1 1,-1-2 0,1 1 0,-1-1 0,11-8 0,-11 7-26,-1 0-1,0 0 1,0-1 0,-1 0-1,1 0 1,-1 0 0,3-7-1,-2 5-18,-4 7-22,0 0 1,-1 0 0,1 0 0,0 0-1,-1-1 1,1 1 0,0 0 0,-1 0 0,0-1-1,1 1 1,-1 0 0,0-1 0,1-1-1,-10 17-618,0 9 554,-9 26 0,15-37 179,2-11-79,0 1 0,0 0 0,1 0 0,-1 0 0,1 0 0,0 0 0,-1 0 0,1 3 0,0-4 5,1 0-1,-1-1 1,0 1-1,1 0 0,-1-1 1,1 1-1,-1 0 0,0-1 1,1 1-1,-1-1 1,1 1-1,0-1 0,-1 1 1,1-1-1,-1 1 1,1-1-1,0 0 0,-1 1 1,1-1-1,0 0 0,-1 0 1,1 1-1,0-1 1,0 0-1,-1 0 0,1 0 1,0 0-1,1 0 0,3 1 26,0 0-1,1-1 1,-1 0-1,0 0 1,1-1-1,-1 1 1,0-1-1,1 0 1,-1-1-1,0 1 0,0-1 1,0 0-1,0 0 1,0-1-1,-1 1 1,1-1-1,5-4 1,-3 0-69,1 0 0,-1 0 0,0-1 0,-1 0 0,0 0 0,0 0 0,-1-1 0,6-13 0,5-15-186,-2-1 0,15-63 0,-15 48 228,-6 25 23,7-22-16,15-101 1,-30 112-522,0 39 495,1 0 0,-1 0 0,0 0 0,0-1 0,0 1-1,0 0 1,0 0 0,0 0 0,0-1 0,0 1 0,0 0-1,0 0 1,0-1 0,0 1 0,0 0 0,0 0 0,0 0-1,0-1 1,0 1 0,0 0 0,0 0 0,-1 0 0,1-1-1,0 1 1,0 0 0,0 0 0,0 0 0,0-1-1,-1 1 1,1 0 0,0 0 0,0 0 0,0 0 0,0 0-1,-1-1 1,1 1 0,0 0 0,0 0 0,0 0 0,-1 0-1,1 0 1,0 0 0,0 0 0,0 0 0,-1 0 0,1 0-1,-10 8-263,6-3 246,1 1-1,-1 0 1,1 0-1,0 0 1,0 0-1,1 1 1,-4 11-1,-6 52-28,7-34 32,-70 312 603,4-129-261,60-188-273,-37 86 433,26-86-182,21-30-256,15-4-117,0-7 148,0 0 0,0 0 0,-1-2 1,20-21-1,-21 20-88,0 0-1,1 1 1,1 1 0,26-18 0,86-29 927,-113 53-838,-6 2-20,0-1 0,0 1-1,-1-1 1,1-1-1,-1 1 1,0-1-1,0 0 1,-1 0 0,1-1-1,-1 0 1,0 0-1,-1 0 1,1 0 0,-1-1-1,-1 0 1,1 1-1,3-11 1,-7 14-56,1-1 0,-1 1 0,0-1 0,1 1 1,-2-1-1,1 0 0,0 1 0,-1-1 0,1 1 0,-3-6 0,3 8 7,0-1 1,-1 1-1,1-1 0,-1 1 0,1-1 1,-1 1-1,0 0 0,0-1 0,1 1 1,-1 0-1,0-1 0,0 1 0,0 0 0,0 0 1,0 0-1,-1 0 0,1 0 0,0 0 1,0 0-1,-1 1 0,1-1 0,-1 0 1,1 1-1,0-1 0,-1 1 0,1-1 0,-3 1 1,3 0 24,0 0 0,-1 1 1,1-1-1,-1 1 1,1 0-1,-1-1 1,1 1-1,0 0 0,0 0 1,-1 0-1,1 0 1,0 0-1,0 0 0,0 0 1,0 0-1,0 0 1,0 1-1,0-1 1,1 0-1,-1 1 0,0-1 1,1 1-1,-1-1 1,1 0-1,-1 3 1,-1 3 123,0-1 0,1 0 1,0 1-1,0-1 1,0 8-1,1-9-111,0 1 0,1-1 0,-1 0 0,1 0 0,0 0 0,1 1 0,-1-1 0,1 0 0,0-1 0,0 1 0,1 0 0,0-1 1,-1 1-1,1-1 0,1 0 0,3 5 0,-2-5-22,-1 0 0,1 0 0,0-1 1,0 1-1,0-1 0,1 0 1,-1-1-1,1 0 0,-1 1 0,1-2 1,0 1-1,0-1 0,0 1 0,6-1 1,5 0-318,1-1 0,-1 0 0,31-5 0,17-10-4831,-62 15 4607,-1-1 1,1 1-1,0-1 0,-1 0 1,1 0-1,-1-1 0,1 1 1,-1 0-1,1-1 1,-1 1-1,0-1 0,0 0 1,0 0-1,0 0 1,0 0-1,0 0 0,0 0 1,1-4-1,3-6-4104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3:07.4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 54 9632,'-27'-33'3584,"12"26"-2784,7-1-256,3 8 1152,5-5-961,10 13-2078,-2 4-3393,5-4 2624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3:10.0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 5 2912,'21'-5'8378,"-22"7"-8164,1-1 0,-1 0 0,0 0 0,0 0 0,0 0 0,0 1 0,0-1 0,0-1 0,0 1 0,0 0 0,-1 0 0,1 0 0,0-1 0,-1 1 0,1 0 0,0-1-1,-3 1 1,-3 3 21,7-4-260,-1 0 1,1 0 0,0 0-1,0 0 1,0 0 0,0 1-1,-1-1 1,1 0 0,0 0 0,0 0-1,0 0 1,-1 0 0,1 0-1,0 0 1,0 0 0,0 0 0,-1 0-1,1 0 1,0 0 0,0 0-1,0 0 1,-1 0 0,1 0-1,0 0 1,0 0 0,0 0 0,-1 0-1,1 0 1,0 0 0,0 0-1,0 0 1,-1 0 0,1 0 0,0-1-1,0 1 1,0 0 0,-1 0-1,1 0 1,0 0 0,0 0-1,0-1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18.7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89 6880,'-23'-35'2229,"21"32"-2040,-1 1 0,1 0 0,0-1 0,-1 1 0,1 0 0,-1 0 0,1 0 0,-4-1 1,4 2 249,0 0 0,1 0 0,-1 0 0,0 0 1,1 0-1,-1-1 0,1 1 0,0 0 1,-1-1-1,-1-2 0,3 4-391,0-1 0,0 1-1,0 0 1,0 0 0,0-1 0,1 1-1,-1 0 1,0 0 0,0 0-1,0-1 1,0 1 0,0 0 0,0 0-1,0 0 1,1-1 0,-1 1-1,0 0 1,0 0 0,0 0 0,1 0-1,-1 0 1,0-1 0,0 1-1,0 0 1,1 0 0,-1 0 0,0 0-1,0 0 1,0 0 0,1 0 0,-1 0-1,0 0 1,0 0 0,1 0-1,-1 0 1,0 0 0,0 0 0,1 0-1,-1 0 1,0 0 0,0 0-1,1 0 1,17 0 394,-14 0-221,58 0 177,247-7-748,-249 3-2247,5 3 709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3:11.0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211 0 4224,'0'8'1568,"0"1"-1216,-8 2-96,8 3 1280,-5 1-896,-3-4 800,-2 6-832,-8-1 512,-4-1-640,-1 2 96,1-5-320,-1-1-320,1-2 32,4-4-1696,0-5 960,4 0-4544,28-17 1120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6:53:19.2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211 1 1888,'0'0'118,"0"0"1,-1 0-1,1 0 0,-1 0 1,1-1-1,0 1 0,-1 0 1,1 0-1,0 0 0,-1 0 1,1 0-1,-1 0 0,1 0 1,0 0-1,-1 0 0,1 0 1,0 1-1,-1-1 0,1 0 1,0 0-1,-1 0 0,1 0 1,0 0-1,-1 1 0,1-1 1,0 0-1,-1 0 0,1 1 1,0-1-1,-1 0 0,1 0 1,0 1-1,-11 17 1378,-4 22-44,-11 41-27,-14 53-269,-2 28-383,-10 50-239,39-123 58,12-60 379,5-41-827,32-81 80,-28 74-272,1 0 0,1 1 0,0 0 0,1 1 0,1 0 0,23-25 0,-26 33 33,1 1 1,20-15 0,-12 11 46,-17 11-23,1 0-1,0 0 1,0 0 0,0 0 0,0 0-1,0 0 1,0 1 0,0-1-1,0 1 1,5-1 0,-5 1 23,0 28 315,-6-7-125,-1 0 1,-1-1 0,-10 26-1,15-44-210,-4 9 79,0 0 1,1 1-1,0-1 0,1 1 0,0 0 1,-2 19-1,5-30-86,0 0 0,1 0 0,-1 0 0,0 0 0,0 0 1,0 0-1,1 0 0,-1 0 0,0 0 0,1 0 0,-1 0 0,1 0 0,0 0 0,-1 0 1,1 0-1,-1-1 0,1 1 0,0 0 0,0 0 0,0-1 0,-1 1 0,1 0 0,0-1 1,0 1-1,0-1 0,0 1 0,0-1 0,0 0 0,0 1 0,0-1 0,1 0 0,4 1 13,0 0 0,0 0 0,0-1 0,8 0 0,-6-1-79,5 0 117,1 0 0,-1-1 1,17-5-1,-4 1-63,70-18-390,-80 19 183,0 0 0,-1-2 0,30-15 0,-16 5 37,-20 12 200,1 0-1,-1 0 0,0-1 1,-1-1-1,10-9 1,-5 3 59,20-17 1,-27 22 85,-10 4-75,3 4-94,0 0 0,0-1 0,0 1 1,-1 0-1,1 0 0,0 0 0,0 0 0,0 0 0,-1 0 0,1 0 0,-1 0 1,-2 2 46,-1 0 0,1 0 0,0 1 0,0-1 1,1 1-1,-1 0 0,1 0 0,-1 0 1,1 0-1,-4 5 0,-12 11 203,8-10-73,-9 7 261,-18 21 0,32-32-426,1 2 1,0-1-1,0 0 1,1 1-1,0 0 0,0 0 1,-4 14-1,7-18-20,0 0-1,1 0 1,0 0-1,-1 0 1,1 0-1,0 0 1,1 0-1,-1 0 1,0 0 0,1 0-1,0 0 1,0 0-1,1 4 1,-1-6 20,-1 1 1,1-1 0,0 1 0,-1-1-1,1 0 1,0 1 0,0-1 0,0 0-1,0 0 1,0 0 0,0 0 0,0 0-1,1 0 1,-1 0 0,0 0 0,1 0-1,-1 0 1,0-1 0,1 1-1,-1 0 1,1-1 0,-1 0 0,1 1-1,-1-1 1,1 0 0,-1 1 0,1-1-1,2 0 1,0-1 14,0 0 0,1 0 0,-1 0 0,0-1 0,0 1 0,0-1 0,0 0 0,-1 0 0,1 0 0,0-1 0,-1 1 0,1-1 0,-1 0 0,0 0 0,4-5 0,3-4-313,-1-1 0,14-26 0,-13 22 183,-7 12 73,-1 0 1,0 0-1,1-1 1,-2 1-1,1-1 1,-1 1-1,1-1 0,-2 0 1,1 1-1,0-10 1,-2 17-24,1-1 1,-1 1-1,0 0 1,1-1-1,-1 1 1,0-1-1,0 0 0,0 1 1,-1 1-1,-6 9 35,3 1 206,1 0-1,0 0 1,-4 23-1,7-30-139,0 0 0,1 0-1,0 1 1,0-1-1,0 0 1,1 1-1,0-1 1,0 0 0,0 0-1,3 7 1,-3-11-33,-1-1 0,1 0 0,0 0 0,-1 0 0,1 1 1,0-1-1,0 0 0,0 0 0,0 0 0,0 0 0,0 0 0,0-1 1,0 1-1,0 0 0,0 0 0,0-1 0,1 1 0,-1-1 0,0 1 0,0-1 1,1 1-1,-1-1 0,0 0 0,1 0 0,-1 1 0,0-1 0,1 0 1,-1 0-1,1-1 0,-1 1 0,0 0 0,3-1 0,3-1 99,1 0 1,-1-1-1,1 0 0,9-5 1,-8 3-43,57-26-191,83-55 0,-135 76 20,-1-1 0,0-1 0,-1 0 0,0-1 0,0 0 0,-2-1 0,0 0 0,0 0 1,-1-1-1,-1-1 0,8-20 0,4-17 87,-3-1 0,11-60 0,-24 94 67,0 0-209,0 0 0,-1 0 1,0-29-1,-3 49 143,0-1-1,0 0 0,0 1 1,0-1-1,0 0 0,0 0 1,0 1-1,0-1 0,0 0 1,0 1-1,0-1 0,0 0 1,-1 0-1,1 1 0,0-1 1,0 0-1,-1 1 0,1-1 1,-1 1-1,1-1 0,0 0 1,-1 1-1,1-1 1,-1 1-1,1-1 0,-1 1 1,0-1-1,0 0 0,0 2-5,0-1 1,0 0-1,0 0 0,0 0 0,0 0 0,0 1 1,0-1-1,0 0 0,0 1 0,0-1 0,0 1 1,0-1-1,0 1 0,0 0 0,1-1 0,-2 2 1,-6 5-11,1 0 1,-12 16-1,5-2 118,1 0 0,-16 36 0,-15 51 149,27-65-124,7-16-37,1 0 0,1 0 0,2 1-1,0 1 1,-1 29 0,6-43-41,1 1 1,0-1 0,1 0-1,0 1 1,2-1-1,-1 0 1,2 0-1,0 0 1,1 0 0,13 27-1,-16-38 7,0 0 0,0-1 0,1 1 0,-1-1 0,1 0 0,0 0 0,0 0-1,0 0 1,0 0 0,1 0 0,3 2 0,-4-4-9,0 0 0,0 0-1,0 0 1,0 0 0,0 0-1,0 0 1,0-1 0,1 0 0,-1 0-1,0 0 1,0 0 0,0 0 0,1 0-1,-1-1 1,3-1 0,5 0-11,-1-2 0,0 1 0,-1-2 0,1 1-1,-1-1 1,0-1 0,0 0 0,9-7 0,-1-1 103,-1-1 1,27-33-1,-34 35-132,1 0 0,-2-1 0,0 0 0,7-18 0,21-64-86,-33 88 100,26-94 5,-18 58 31,10-65-135,-19 97 57,-2 11 16,0 1-1,1-1 1,-1 0-1,0 1 1,0-1-1,0 1 1,0-1-1,0 0 1,0 1-1,0-1 1,0 0-1,-1 1 1,1-1-1,0 1 0,0-1 1,0 0-1,-1 1 1,1-1-1,0 1 1,-1-2-1,0 2 2,1 0 1,-1 0-1,1 0 0,0 0 0,-1 0 0,1 0 0,-1 1 1,1-1-1,0 0 0,-1 0 0,1 0 0,-1 0 0,1 1 1,0-1-1,-1 0 0,1 0 0,0 1 0,-1-1 0,1 0 1,0 0-1,-1 1 0,1-1 0,0 0 0,0 1 0,-1-1 1,1 1-1,0-1 0,0 0 0,0 1 0,0-1 0,-1 1 1,1-1-1,-4 10-37,0-1 0,0 0 0,1 1 1,0 0-1,-1 12 0,-6 19 44,-93 242 479,44-132-119,-15 39 307,52-142-301,-53 85-1,68-122-287,1-1 19,0 0 1,-1-1-1,0 0 1,0 0-1,-1-1 1,-10 9-1,18-17-86,-1 0 0,1 1 0,-1-1-1,1 0 1,-1 1 0,1-1 0,-1 0-1,1 1 1,-1-1 0,0 0 0,1 0-1,-1 0 1,1 0 0,-1 1 0,1-1-1,-1 0 1,0 0 0,1 0 0,-1 0-1,0 0 1,1-1 0,-1 1 0,1 0-1,-1 0 1,1 0 0,-1 0 0,0-1-1,1 1 1,-1 0 0,1-1 0,-1 1-1,1 0 1,-1-1 0,1 1 0,-1 0-1,1-1 1,0 1 0,-1-1 0,1 1-1,0-1 1,-1 1 0,1-1 0,0 1-1,-1-1 1,1 1 0,0-1 0,0 0-1,0 1 1,0-1 0,-1 1 0,1-1-1,0 0 1,0 1 0,0-1 0,0 1-1,0-1 1,1 0 0,-1 1 0,0-1-1,0 0 1,2-7-38,0 1 0,1 0 1,-1 0-1,1-1 0,1 2 0,6-12 0,31-38 166,-35 49-126,48-57 764,66-58 0,-107 110-731,9-9-126,2 1 0,29-19-1,-6 10-2543,-36 23 1319,1 0 1,1 1-1,-1 0 1,1 1-1,0 1 1,24-4-1,9 3-4184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0:57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715 163 2912,'14'-9'1409,"-14"9"-1263,1-1 0,-1 1 1,0 0-1,1 0 0,-1-1 1,1 1-1,-1 0 0,1 0 0,-1-1 1,0 1-1,1 0 0,-1-1 1,0 1-1,1-1 0,-1 1 1,0 0-1,1-1 0,-1 1 1,0-1-1,0 1 0,0-1 0,1 1 1,-1-1-1,0 0 0,0 0-14,0-1-1,-1 1 1,1 0-1,-1 0 1,1-1-1,-1 1 0,1 0 1,-1 0-1,0 0 1,1 0-1,-1 0 0,0 0 1,0 0-1,-1-2 1,-7-8 344,4 4-327,-1-1-1,-1 2 0,1-1 0,-1 1 1,0 0-1,-1 0 0,1 1 0,-1 0 1,-9-5-1,3 3-90,-1 0 0,0 0 0,-1 2 0,1-1 0,-1 2 0,0 0 0,0 1 0,-29-1 0,34 4-52,-1 0-1,1 0 0,-1 1 1,1 1-1,-1 0 0,1 1 1,0 0-1,0 0 1,0 1-1,1 1 0,-1 0 1,-14 10-1,11-5-13,1 2 0,1-1 0,0 2 0,1-1 0,-16 24 0,11-14 35,-63 93 120,30-43-76,36-52 13,0 0-1,-20 43 1,29-52-84,0 0 0,1 0 0,0 0 0,0 0 0,1 0 0,1 1 0,0-1 0,1 18 0,2-11 75,1 0 0,0 0 0,1 0 0,1-1 0,1 0 0,0 1 0,1-2 1,1 1-1,1-1 0,0 0 0,1-1 0,12 15 0,-17-24-6,0-1-1,1 1 1,0-1 0,-1 0-1,2 0 1,-1 0 0,0-1-1,1 0 1,11 5 0,-13-7-37,-1-1 1,0 0-1,1 0 0,-1 0 1,1 0-1,0-1 0,-1 1 1,1-1-1,-1 0 0,1-1 1,-1 1-1,1-1 0,0 0 1,-1 0-1,0 0 0,1-1 1,7-3-1,33-21 236,51-37 0,3-3-222,187-75-68,-281 139 22,89-46 131,-2 2-107,-73 37-53,64-26-353,-40 19 473,-73 31-238,-43 30 1,51-30 99,1 2 0,1 0 1,-29 33-1,41-39 69,0 0 0,0 1 0,1 0 0,1 0 0,0 1 0,1 0 0,0 0 0,1 0 0,0 1 0,1-1 0,1 1 0,0 0 0,1 0 0,1-1 0,1 19 0,-1-25 28,1 0 0,0 1 0,1-1 0,3 9 0,-5-14-12,1-1 0,0 1 0,-1 0-1,1 0 1,0-1 0,0 1 0,0-1 0,0 1 0,0 0-1,1-1 1,-1 0 0,0 1 0,1-1 0,-1 0 0,1 0-1,-1 0 1,1 0 0,0 0 0,-1 0 0,1 0 0,3 1-1,-4-2-3,0 0 0,0 0-1,0 0 1,0 0-1,0 0 1,0-1-1,0 1 1,0 0-1,0 0 1,0-1-1,0 1 1,0-1 0,0 1-1,0-1 1,0 1-1,0-1 1,2-1-1,-1 0 33,1-1 0,-1 1 0,1-1-1,-1 0 1,3-4 0,1-4 76,0-1 0,4-12 0,-9 22-127,39-103 423,40-96-732,-75 184 163,-4 15 62,-1 0-1,0 1 1,1-1-1,-1 0 1,1 0-1,-1 1 1,1-1-1,0 1 1,0-1-1,1-1 0,-2 4-53,0 0-1,1 1 1,-1-1-1,0 0 0,1 1 1,-1-1-1,1 0 1,-1 0-1,1 0 0,0 1 1,-1-1-1,2 1 1,0 1 23,7 18 56,-7-15 56,1 1 0,0-1 1,0 0-1,0 0 0,1 0 0,0 0 1,0-1-1,0 0 0,1 1 0,7 5 1,-6-6 67,1 0 1,1-1-1,-1 0 1,1 0 0,-1 0-1,1-1 1,0 0 0,0-1-1,1 1 1,-1-2 0,0 1-1,1-1 1,-1 0 0,13-1-1,-9-1-8,-1-1 0,1 1 0,0-2 0,-1 0-1,0 0 1,0-1 0,0 0 0,0-1 0,0-1 0,9-6-1,10-6 25,-2-2 0,0-1 0,-1-1 0,26-27 0,-43 37-184,19-19-315,-26 29 330,-1 0 0,1 0 1,-1 0-1,1 0 1,0 0-1,0 1 0,0-1 1,0 1-1,0 0 0,3-1 1,-5 2 59,-1 0 1,0 0-1,1 0 1,-1 0-1,0 0 0,1 0 1,-1 0-1,1 0 1,-1 0-1,0 0 1,1 0-1,-1 1 1,0-1-1,1 0 0,-1 0 1,0 0-1,0 1 1,1-1-1,-1 0 1,0 0-1,1 1 1,-1-1-1,0 0 0,0 1 1,0-1-1,1 0 1,-1 1-1,0-1 1,0 0-1,0 1 1,0-1-1,0 0 0,0 1 1,0-1-1,0 1 1,0-1-1,0 0 1,0 1-1,0-1 1,0 22-171,0-14 137,-1 5 59,0 0-1,-1 0 1,0-1-1,-1 1 1,-9 24-1,-30 56 350,40-88-232,-1 1 0,-1-1-1,1 1 1,-1-1 0,-9 9-1,12-13-77,0 0 0,0 1 0,-1-1 0,1 0 0,-1 0-1,1 0 1,-1 0 0,1-1 0,-1 1 0,0 0 0,1 0 0,-1-1 0,0 1-1,0-1 1,1 0 0,-1 0 0,0 1 0,0-1 0,0 0 0,1 0 0,-1-1-1,0 1 1,0 0 0,-2-1 0,-6 0-123,8 1 64,1 0 1,0 0 0,0 0 0,0 0-1,0 0 1,0 0 0,0-1 0,0 1-1,0 0 1,0 0 0,0-1 0,0 1-1,0-1 1,-1 0 0,2 1-13,0 0 1,0 0 0,0 0-1,0 0 1,0 0-1,0 0 1,0 1-1,0-1 1,0 0 0,0 0-1,0 0 1,-1 0-1,1 0 1,0 0 0,0 0-1,0 0 1,0 0-1,0 0 1,0 0-1,0 0 1,0 0 0,0 0-1,0 1 1,0-1-1,0 0 1,0 0 0,-1 0-1,1 0 1,0 0-1,0 0 1,0 0 0,0 0-1,0 0 1,0 0-1,0 0 1,0 0-1,0 0 1,0 0 0,-1 0-1,1 0 1,0 0-1,0 0 1,0 0 0,0 0-1,0 0 1,0-1-1,0 1 1,0 0 0,0 0-1,7 9-388,1-5 391,-1-1 0,1 1 0,0-1 0,0 0 0,0-1-1,0 0 1,0-1 0,1 1 0,-1-1 0,1-1 0,-1 0 0,1 0 0,-1 0 0,0-1 0,10-3 0,15-3 122,-1-2 0,47-19 0,-48 16-82,5-2 52,-3 3 192,0-2 0,-1-1-1,58-35 1,-84 45-231,0 0 0,-1-1 0,1 0 0,-1 0 1,0 0-1,5-8 0,-9 12-43,0-1 1,0 0 0,0 1-1,0-1 1,0 0-1,0 1 1,-1-1-1,1 0 1,-1 0-1,1 0 1,-1 1-1,1-1 1,-1 0-1,0 0 1,0 0-1,0 0 1,0 0-1,0 0 1,-1 0-1,1 1 1,-1-1-1,1 0 1,-1 0-1,1 0 1,-1 0-1,-1-1 1,1 2-35,0-1 1,-1 1-1,1 0 1,0 0-1,0 1 1,-1-1-1,1 0 1,0 0-1,-1 1 1,1-1-1,-1 1 1,1-1-1,-1 1 1,1-1-1,-1 1 1,0 0-1,1 0 1,-1 0-1,1 0 1,-1 0-1,1 0 1,-1 0-1,-2 1 1,-4 1-39,0 0 0,1 0 1,-9 4-1,2 0 59,0 1 1,0 0-1,1 1 0,0 1 1,-15 13-1,21-17 74,0 1-1,1 1 0,0-1 1,0 1-1,1 0 0,-1 0 1,2 1-1,-1-1 0,1 1 1,0 0-1,1 0 1,-3 10-1,4-13 13,1 0 0,0 1 0,0-1 0,1 0-1,0 1 1,0-1 0,0 1 0,0-1 0,1 0 0,0 1 0,0-1 0,1 0 0,-1 1 0,1-1 0,0 0 0,1 0-1,-1-1 1,1 1 0,0 0 0,6 7 0,-2-4 1,1-1 0,0 0 1,0 0-1,1 0 0,-1-1 0,2 0 0,-1-1 0,0 0 1,1-1-1,0 0 0,0 0 0,1-1 0,-1 0 1,14 1-1,-11-2-30,1 0 0,-1-1 0,1-1-1,-1-1 1,1 0 0,-1 0 0,1-1 0,-1-1 0,0 0 0,25-11 0,-29 10-333,-1 0 0,0-1-1,0 0 1,-1 0 0,9-8-1,31-36-5825,-29 31 3796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0:58.5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127 432 3552,'3'-2'497,"1"0"-1,-1 0 1,0 0 0,1 0 0,2-3-1,1-1 1916,-60 8 606,48-1-3027,0 1 0,0-1 0,0 1 0,1 0 0,-1 1 0,0-1 0,1 1 0,0 0 0,-1 0 0,1 0 0,0 0 0,1 1 0,-1 0-1,1 0 1,-1 0 0,1 0 0,-3 5 0,2-2 3,1 0 0,-1 0 0,1 1 0,1-1 0,-1 1 0,1-1 0,1 1 0,-1 0 0,1-1 0,0 11 0,1-15 57,1 0 1,-1 0-1,0 0 0,1 0 0,-1-1 1,1 1-1,0 0 0,0 0 1,0-1-1,0 1 0,1-1 0,-1 1 1,1-1-1,-1 1 0,1-1 0,0 0 1,0 0-1,0 0 0,0 0 1,0 0-1,1 0 0,-1-1 0,0 1 1,1-1-1,3 2 0,-4-2 2,0-1-1,0 0 1,0 0-1,0 0 1,0 0-1,-1 0 1,1-1 0,0 1-1,0 0 1,0-1-1,0 0 1,0 1-1,-1-1 1,1 0-1,0 0 1,-1 0-1,1 0 1,0 0-1,-1 0 1,1 0-1,2-4 1,1 1 61,0-1 1,-1-1-1,1 1 1,6-11-1,-8 10-80,-1 0 0,0 0 1,0-1-1,-1 1 0,1 0 0,-1-1 0,-1 1 0,1-1 0,-1-8 1,-1 11-29,1 0 1,-1 0-1,1 0 1,-1 1-1,0-1 1,-2-4-1,2 5-52,0 0-1,0 0 0,0-1 0,0 1 1,0-6-1,1 9 12,0-1 0,0 1 0,0 0 0,1 0 0,-1-1 0,0 1 0,0 0 0,0 0 0,0-1 0,0 1 0,0 0 0,0 0 0,0-1 0,0 1 0,1 0 0,-1 0 0,0 0 0,0-1 0,0 1 0,0 0 0,1 0 0,-1 0 0,0-1 0,0 1 0,0 0 0,1 0 0,-1 0 0,0 0 0,0 0 0,1 0 0,-1 0 0,0 0 0,0 0 0,1 0 0,-1-1 1,0 1-1,0 0 0,1 0 0,-1 1 0,14 1-328,-5 0 274,5-1 309,0 0 0,1-1 0,-1 0 0,0-1 0,0-1 0,0-1 0,19-4 0,-22 3-62,0 0-1,0-1 0,-1 0 1,1-1-1,-1 0 0,-1 0 1,1-1-1,-1-1 0,13-12 1,-14 10-107,0 0 1,-1 0-1,0 0 1,-1-1-1,0 0 1,6-14-1,22-74 138,-31 90-200,40-148-341,-43 157 322,0-1 0,0 1 0,0-1 1,0 1-1,0 0 0,0-1 0,0 1 0,0 0 0,0-1 0,0 1 0,1 0 0,-1-1 0,0 1 0,0 0 1,0-1-1,1 1 0,-1 0 0,0-1 0,0 1 0,1 0 0,-1 0 0,0-1 0,0 1 0,1 0 0,0-1 1,0 12-170,-1 28 183,-68 526-58,50-464 358,-5 0 0,-42 112 1,64-210-256,-5 15 299,-17 33 1,21-47-205,0 0 0,-1 0 0,1 0 0,-1-1 0,0 1 0,0-1 0,0 0-1,-1 0 1,1 0 0,-1 0 0,1-1 0,-1 1 0,-7 3 0,10-6-94,0 0-1,0 0 0,0 1 1,0-1-1,0 0 1,0 0-1,0 0 1,0 0-1,0 0 1,0 0-1,0 0 1,0 0-1,0-1 1,0 1-1,0 0 0,0-1 1,0 1-1,0 0 1,0-1-1,0 1 1,0-1-1,0 0 1,0 1-1,1-1 1,-1 0-1,0 1 0,0-1 1,1 0-1,-1 0 1,0 0-1,1 0 1,-1 1-1,0-3 1,0 0-13,-1 0 0,1-1 1,0 1-1,0 0 0,0-1 0,0 1 1,1 0-1,-1-7 0,1 4-37,1-1 0,0 1 0,0 0 0,0-1 0,1 1 0,0 0 1,0 0-1,0 0 0,5-6 0,1-3-22,22-26 1,-11 19 43,1 1-1,1 0 1,0 2 0,2 0 0,39-24-1,-43 31 16,38-19-1,-48 27-200,-1 1-1,1 0 0,0 0 0,0 1 0,0 0 1,0 1-1,14-1 0,9 5-626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00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1 803 3136,'0'1'82,"0"-1"-1,0 0 1,0 1 0,0-1-1,0 0 1,0 1 0,0-1-1,0 0 1,0 1 0,0-1 0,1 0-1,-1 1 1,0-1 0,0 0-1,0 1 1,1-1 0,-1 0-1,0 1 1,0-1 0,1 0-1,-1 0 1,0 1 0,1-1-1,-1 0 1,0 0 0,1 0 0,-1 0-1,0 1 1,1-1 0,-1 0-1,0 0 1,1 0 0,-1 0-1,0 0 1,1 0 0,-1 0-1,1 0 1,-1 0 0,0 0 0,1 0-1,-1 0 1,0 0 0,1 0-1,-1 0 1,0 0 0,1-1-1,18-6 1968,-19 7-2060,19-11 872,-1-1 0,20-15 0,-9 5-543,10-6-207,-1-2 0,-2-2 0,-1-1 0,-2-2-1,-1-1 1,-2-1 0,-1-2 0,42-77 0,-56 89-67,12-23 288,36-95 1,-60 134-276,1 2-39,-1 1 0,0-1 0,-1 0 0,0 0 0,0 0 1,-1 0-1,0 0 0,-1 0 0,0 0 0,-1-10 0,1 19-31,0 0 0,0-1 1,0 1-1,0 0 0,0 0 0,0-1 1,-1 1-1,1 0 0,0 0 0,0 0 0,0-1 1,0 1-1,-1 0 0,1 0 0,0 0 1,0-1-1,0 1 0,-1 0 0,1 0 0,0 0 1,0 0-1,-1 0 0,1 0 0,0 0 1,0 0-1,-1-1 0,1 1 0,0 0 1,0 0-1,-1 0 0,1 0 0,0 0 0,0 0 1,-1 0-1,1 1 0,0-1 0,-1 0 1,1 0-1,0 0 0,0 0 0,-1 0 1,1 0-1,0 0 0,0 0 0,0 1 0,-1-1 1,1 0-1,0 0 0,-15 12-230,9-4 244,0-1 0,0 1 0,1 0 0,0 0 0,1 1 0,-5 11 0,-1 6 107,-6 29 1,16-54-106,-16 58 211,-8 72 1,21-112-103,2 0 0,0 1 0,1-1 0,1 0 0,1 0 0,1 0 0,0 0 0,8 24 0,-8-37-52,-1 0 1,1 1 0,0-2 0,0 1 0,1 0 0,0-1 0,0 1 0,0-1 0,1 0-1,-1-1 1,1 1 0,6 3 0,-7-5 5,0 0 0,0-1 0,1 1 0,-1-1 0,1 0 0,0-1 0,-1 1 0,1-1 0,0 0 0,0 0 0,0 0-1,0-1 1,-1 0 0,1 0 0,0 0 0,0-1 0,5 0 0,6-3 47,-1-1 0,1 0 0,-1-1 0,0-1 0,-1 0-1,0-1 1,0 0 0,0-1 0,-1-1 0,-1 0 0,22-23 0,-32 30-93,-1 3-30,-1 0 0,0 0 0,1 0 0,-1 0 0,0-1 0,1 1 0,-1 0 0,0-1 0,0 1 0,1 0-1,-1 0 1,0-1 0,0 1 0,0 0 0,0-1 0,1 1 0,-1 0 0,0-1 0,0 1 0,0 0 0,0-1 0,0 1-1,0-1 1,0 1 0,0 0 0,0-1 0,0 1 0,0 0 0,0-1 0,0 1 0,0 0 0,0-1 0,0 1-1,0 0 1,-1-1 0,1 1 0,0-1 0,-1 1-19,1 0-1,-1 0 1,1 0 0,0 0-1,-1 0 1,1 0 0,-1 0-1,1 0 1,-1 0 0,1 0-1,-1 0 1,1 0 0,0 0-1,-1 1 1,1-1 0,-1 0-1,1 0 1,-1 0 0,1 1-1,0-1 1,-1 0 0,1 1-1,-1-1 1,-6 8-143,-1 0 0,2 1 0,-1 0-1,1 0 1,0 0 0,-7 17 0,11-23 187,1 0-1,0-1 1,0 1 0,0 0 0,1 0 0,-1 0-1,1 0 1,-1-1 0,1 1 0,0 0 0,0 0 0,0 0-1,1 0 1,0 5 0,0-6 15,0 0 0,-1-1-1,1 1 1,0-1 0,0 1 0,0-1 0,0 1-1,1-1 1,-1 0 0,0 0 0,1 0 0,-1 1 0,0-1-1,1 0 1,-1-1 0,1 1 0,0 0 0,-1 0-1,1-1 1,0 1 0,-1-1 0,1 1 0,0-1 0,0 0-1,2 0 1,0 1 38,0-1 1,-1 0-1,1 0 0,0 0 0,0-1 0,-1 1 1,1-1-1,0 0 0,-1 0 0,1-1 0,-1 1 1,1-1-1,-1 1 0,0-1 0,0 0 1,1 0-1,-1 0 0,-1-1 0,1 1 0,3-5 1,-4 5-34,0-1 0,0 1 0,-1-1 0,1 0 0,-1 0 0,1 0 0,-1 0 0,0 0 0,0 0 0,-1 0 0,1 0 0,-1 0 1,1 0-1,-1 0 0,0-1 0,0 1 0,0 0 0,-1 0 0,1 0 0,-1 0 0,0 0 0,0 0 0,0 0 0,-2-6 0,-2 0-176,0-1 0,-1 1-1,0 0 1,-1 1 0,-11-13-1,18 21 131,0-1-1,0 1 0,0 0 0,0 0 1,-1 0-1,1-1 0,0 1 0,0 0 1,0 0-1,0-1 0,0 1 0,0 0 1,0-1-1,0 1 0,0 0 1,0 0-1,0-1 0,0 1 0,0 0 1,0 0-1,0-1 0,0 1 0,0 0 1,0 0-1,0-1 0,1 1 0,-1 0 1,0 0-1,0-1 0,0 1 0,0 0 1,0 0-1,1 0 0,-1-1 0,0 1 1,0 0-1,0 0 0,1 0 0,-1 0 1,0-1-1,0 1 0,1 0 0,-1 0 1,0 0-1,0 0 0,1 0 0,11-6-316,0 2 260,0 1 0,0 0 0,15-1 0,0 0 111,12-2-56,-1 1-1,1 2 1,52 2 0,-87 1 29,0 1-1,0-1 1,0 1 0,0 0 0,0 0 0,0 0 0,0 0 0,-1 1-1,1 0 1,0 0 0,-1 0 0,0 0 0,5 3 0,-6-2 12,1-1 0,-1 1 0,0-1 0,0 1 0,0 0 0,0 0 0,-1 0 0,1 0 0,-1 0 0,0 0 0,0 1 0,0-1 0,0 0 0,0 1 0,-1-1 0,1 4 0,0 8 73,-2-1-1,1 0 1,-1 1-1,-1-1 1,-5 18-1,7-32-73,0 1 0,-1 0-1,1-1 1,0 1 0,0 0-1,0-1 1,0 1 0,0 0 0,0-1-1,0 1 1,0 0 0,0 0 0,0-1-1,0 1 1,1 0 0,-1 0-1,0-1-14,0 0-1,1 0 0,-1 1 0,0-1 0,0 0 0,1 0 0,-1 0 1,0 0-1,0 0 0,0 0 0,1 0 0,-1 0 0,0 0 0,0 0 0,1 0 1,-1 0-1,0 0 0,0 0 0,1 0 0,-1 0 0,0 0 0,0 0 0,1 0 1,-1 0-1,0 0 0,0 0 0,0-1 0,1 1 0,-1 0 0,20-15 366,-20 15-374,121-129 242,-118 126-304,-1 1 0,1-1 0,0 0 0,0 1 0,1 0 0,-1-1 0,6-2 0,-8 5 49,0 0 0,-1-1-1,1 1 1,0 0-1,-1 0 1,1-1 0,0 1-1,-1 0 1,1 0-1,0 0 1,-1 0 0,1 0-1,0 0 1,0 0-1,-1 0 1,1 0 0,0 0-1,-1 1 1,1-1-1,0 0 1,-1 0 0,1 1-1,0-1 1,-1 0 0,1 1-1,-1-1 1,1 1-1,0-1 1,-1 1 0,1-1-1,-1 1 1,0-1-1,1 1 1,-1-1 0,1 1-1,-1 0 1,0-1-1,1 1 1,-1-1 0,0 1-1,0 0 1,1-1-1,-1 1 1,0 0 0,0 0-1,0-1 1,0 1 0,0 1-1,1 13-27,0 0 0,-1 16-1,-1-16 47,1-1-1,1 0 0,2 17 1,-2-29 12,-1 0 0,1 1 0,0-1 0,0 0 0,0 1 0,0-1 0,0 0 0,0 0 0,1 0 0,-1 0 0,1 0 0,-1 0 0,1 0 0,0-1 0,-1 1-1,1-1 1,0 1 0,0-1 0,0 1 0,1-1 0,-1 0 0,0 0 0,0 0 0,1 0 0,-1-1 0,0 1 0,4 0 0,4 0 41,0 0-1,0-1 1,-1-1-1,1 1 1,12-3-1,11-3 7,0-1 0,-1-1 1,0-2-1,-1-2 0,0 0 0,51-30 0,-69 35-57,-1-1 1,1-1 0,-2 0-1,1-1 1,-1 0 0,-1 0-1,0-1 1,0-1 0,15-24-1,-22 26-170,-9 10-40,-15 13-21,-138 133-318,155-142 527,1-1 0,0 1-1,0 0 1,0 0 0,0 0-1,1 0 1,-4 8 0,5-11 22,1 0 0,-1 0-1,1 0 1,0 0 0,-1 1 0,1-1 0,0 0 0,0 0 0,0 0 0,0 0 0,0 0 0,0 0 0,0 0 0,0 0 0,0 0 0,1 1 0,-1-1 0,0 0-1,1 0 1,-1 0 0,1 0 0,-1 0 0,1 0 0,0-1 0,-1 1 0,1 0 0,0 0 0,-1 0 0,1 0 0,0-1 0,0 1 0,0 0 0,0-1-1,0 1 1,0-1 0,0 1 0,0-1 0,0 1 0,1-1 0,3 2 36,0-1-1,0-1 0,0 1 1,0-1-1,0 1 1,0-1-1,1-1 1,-1 1-1,0-1 1,0 0-1,0 0 0,0 0 1,-1-1-1,1 0 1,0 0-1,-1 0 1,1 0-1,6-5 1,-2 1-22,1-1 1,-1 0 0,0-1-1,-1 1 1,0-2 0,0 1 0,7-11-1,-3 3-132,-7 10-199,-5 6 299,0 0 1,0 1 0,0-1-1,0 0 1,0 0 0,0 0-1,0 0 1,0 0 0,0 0-1,0 0 1,0 0 0,0 0-1,0 0 1,0 0-1,0 0 1,0 0 0,0 0-1,0 0 1,0 0 0,0 0-1,0 0 1,0 0 0,0 0-1,0 1 1,0-1 0,0 0-1,0 0 1,0 0 0,0 0-1,0 0 1,0 0 0,0 0-1,0 0 1,0 0-1,0 0 1,0 0 0,0 0-1,0 0 1,0 0 0,0 0-1,0 0 1,0 0 0,0 0-1,0 0 1,1 0 0,-1 0-1,0 0 1,0 0 0,0 0-1,0 0 1,0 0 0,0 0-1,0 0 1,0 0-1,0 0 1,0 0 0,0 0-1,0 0 1,0 0 0,0 0-1,-49 214-413,41-177 450,-56 227 139,52-228 31,-1 0-1,-1-1 0,-2-1 0,-2 0 0,-34 49 1,46-74-160,5-7 3,-1 1 0,1-1 0,-1 0 1,1 0-1,-1 0 0,0 0 1,0 0-1,0 0 0,0 0 1,0 0-1,0-1 0,0 1 1,0-1-1,-1 1 0,1-1 0,-1 0 1,1 0-1,-5 1 0,3-2-13,0-1 0,0 1 0,-1-1 0,1 0-1,0 0 1,0 0 0,0 0 0,0-1 0,0 1 0,0-1-1,0 0 1,0 0 0,1-1 0,-1 1 0,1-1-1,0 0 1,0 0 0,0 0 0,0 0 0,0 0 0,-3-6-1,3 5-45,0 0-1,0-1 1,0 0-1,1 1 1,-1-1-1,1 0 1,0 0-1,1-1 1,-1 1-1,1 0 1,0-1-1,0 1 0,1 0 1,0-1-1,0 1 1,1-10-1,0 11 23,1 0-1,-1 0 0,1 0 1,0 1-1,1-1 1,-1 0-1,1 1 0,-1 0 1,1-1-1,0 1 0,0 0 1,0 1-1,1-1 0,-1 1 1,6-4-1,4-2-40,1 1 1,26-10-1,-9 5-40,50-12-1,-64 21 81,-1 0-1,1 1 0,-1 1 0,1 0 0,18 2 1,-13 2 76,-13-1-167,0-1 0,1-1 1,14 0-1,-22 0-265,0-1 0,0 0-1,1 0 1,-1 0 0,0 0-1,0 0 1,-1 0 0,1 0 0,0-1-1,0 1 1,-1-1 0,1 1 0,0-1-1,-1 0 1,0 1 0,1-1 0,-1 0-1,0 0 1,1-2 0,8-12-2085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01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26 8480,'-15'-17'3840,"15"14"-3360,0-2 1312,0 10-1088,5-5 416,5 3-641,6 0 193,12 2-384,12-5-96,-3 4-96,-2-4 0,1 0-64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03.3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6 865 3392,'-1'0'62,"1"1"0,0-1 0,-1 0 0,1 1-1,0-1 1,-1 0 0,1 1 0,0-1 0,0 0 0,-1 1 0,1-1 0,0 0 0,0 1 0,0-1-1,-1 1 1,1-1 0,0 0 0,0 1 0,0-1 0,0 1 0,0-1 0,0 1 0,0-1 0,0 0 0,0 1-1,0-1 1,0 1 0,0-1 0,0 1 0,0-1 0,1 0 0,-1 1 0,0-1 0,0 1 0,1 0 69,0-1 1,-1 0-1,1 1 1,0-1 0,0 0-1,-1 1 1,1-1 0,0 0-1,0 0 1,0 0 0,-1 0-1,1 0 1,0 0 0,0 0-1,0 0 1,-1 0 0,1 0-1,0 0 1,0 0-1,0-1 1,-1 1 0,2-1-1,8-3 372,1-1 0,-1 0 0,0-1 0,0 0 0,17-15 0,23-14 202,118-81 116,-141 96-708,0-2 0,-1-1 0,-1-1 0,-1-1 0,25-33 0,-12 4 55,-2-2 0,-3-1 0,44-108 0,-68 148-115,-4 9 66,-1-1 0,4-12 0,-6 19-146,-1 0 0,1 0 0,-1 0 0,0 0 0,1 0 0,-1 0 0,0 0 0,-1 0 0,1 0 0,0 0 0,-1 0 0,1 0 0,-1 0 0,1 0 0,-1 0 1,-1-2-1,2 3 6,-1 1 1,1 0 0,0 0 0,0-1 0,-1 1 0,1 0 0,0 0 0,-1 0-1,1-1 1,0 1 0,-1 0 0,1 0 0,0 0 0,-1 0 0,1 0 0,0 0-1,-1 0 1,1-1 0,0 1 0,-1 0 0,1 0 0,0 0 0,-1 1 0,1-1 0,0 0-1,-1 0 1,1 0 0,-1 0 0,1 0 0,0 0 0,-1 0 0,1 1 0,0-1-1,0 0 1,-1 0 0,1 0 0,0 1 0,-1-1 0,1 0 0,0 0 0,-1 1-1,-14 17-344,6-4 378,1 0 0,0 1 0,-10 31 0,-14 55 322,32-100-333,-22 79 502,-13 96 0,33-161-418,1-1 0,0 1 0,1-1 0,1 1 0,0-1 0,4 15 0,-4-24 3,0 1 0,1-1 0,-1 0 0,1 0 0,0 0-1,1 0 1,-1 0 0,1-1 0,0 1 0,0-1-1,0 0 1,1 0 0,0 0 0,-1 0 0,1 0 0,1-1-1,-1 0 1,0 0 0,6 3 0,-8-5-35,1 0-1,-1 0 1,0-1 0,0 1 0,1-1 0,-1 1-1,0-1 1,1 0 0,-1 0 0,0 0 0,1 0-1,-1 0 1,0-1 0,3 0 0,0 0 24,0-1 0,0 0 0,-1 0 0,1 0 0,0-1 0,3-3 0,4-3 12,0 0-1,-1-1 1,15-18 0,7-13-141,42-69-1,-70 102-5,16-16-855,-20 30 866,0 0-1,0 0 1,0 0 0,-1 0-1,0 0 1,0 0 0,0 0 0,-2 9-1,0 0 69,-1 12 152,0-5-128,1 23-1,2-39 31,0 0-1,1-1 0,-1 1 1,1-1-1,1 1 0,-1-1 1,1 1-1,0-1 0,3 7 1,-4-10-10,0-1 1,0 0-1,-1 0 1,1 0-1,0 0 1,0 0-1,0 0 0,0 0 1,0 0-1,1 0 1,-1 0-1,0 0 1,0-1-1,1 1 1,-1 0-1,0-1 1,1 1-1,-1-1 0,3 1 1,-1-1-10,0 0 0,0 0 1,0 0-1,-1 0 0,1-1 0,0 0 1,0 1-1,0-1 0,4-2 0,4-2-12,1-1 1,-1-1-1,16-11 0,-24 16-31,34-27 92,41-40 1,-15 14-347,-63 55 228,0 0 0,0 0 0,0 0 0,0-1 0,1 1 1,-1 0-1,0 0 0,0 0 0,0 0 0,0 0 0,1 0 0,-1-1 0,0 1 0,0 0 0,0 0 0,0 0 0,1 0 1,-1 0-1,0 0 0,0 0 0,0 0 0,1 0 0,-1 0 0,0 0 0,0 0 0,0 0 0,0 0 0,1 0 0,-1 0 1,0 0-1,0 0 0,0 0 0,1 0 0,-1 0 0,0 1 0,0-1 0,3 8-217,-5 19 74,1-20 89,0 10 2,-2 37 48,3-49 44,0 0 0,1-1 0,0 1 0,0 0 0,0 0 0,0-1-1,1 1 1,3 8 0,-4-12 5,0 0-1,-1 1 1,1-1 0,0 0-1,0 1 1,0-1 0,0 0-1,0 0 1,0 0 0,0 0-1,0 0 1,1 0 0,-1 0-1,0 0 1,1-1 0,-1 1-1,0 0 1,1-1 0,-1 1-1,1-1 1,-1 0 0,1 1-1,1-1 1,0 0 6,-1-1 1,0 1-1,1-1 0,-1 1 1,0-1-1,1 0 0,-1 0 0,0 0 1,0 0-1,0 0 0,0-1 1,0 1-1,2-2 0,5-5 68,-1 0-1,0 0 1,-1-1-1,11-15 1,52-88-278,-66 107 140,-2-1 0,1 1 0,3-10 0,-4 10-46,-1 0 1,1 1-1,0 0 1,5-7-1,-7 11 68,0 0 0,0 0 0,0 0 0,0 0 0,0 0 0,1 0 0,-1 0 0,0 0 0,0 0 0,0 0 0,0 0 0,1 0 0,-1 0 1,0 0-1,0 0 0,0 0 0,0 0 0,0 0 0,1 0 0,-1 0 0,0 0 0,0 0 0,0 0 0,0 0 0,0 0 0,1 0 0,-1 1 0,0-1 0,0 0 0,0 0 0,0 0 0,0 0 0,0 0 0,0 0 0,1 0 0,-1 1 0,0-1 0,0 0 0,0 0 0,0 0 0,0 0 0,0 1 0,0-1 0,0 0 0,0 0 0,0 0 0,0 0 0,0 0 0,0 1 0,0-1 0,0 0 0,0 0 0,3 11-144,-1 14 85,-2-20 82,0-1 1,0 1-1,1 0 0,0-1 0,0 1 1,3 9-1,-1-8-10,0 0 1,0-1-1,0 1 1,1 0-1,0-1 0,0 0 1,0 0-1,7 6 0,-8-9 24,0 0 0,-1 0 0,1 0-1,0-1 1,0 1 0,0-1 0,0 0-1,1 1 1,-1-2 0,0 1 0,0 0-1,1 0 1,-1-1 0,1 0-1,-1 0 1,0 0 0,5-1 0,1 0 13,0-1 1,-1 0 0,1 0 0,-1-1-1,1-1 1,-1 1 0,0-1 0,-1 0-1,1-1 1,-1 0 0,0 0 0,0-1-1,0 0 1,-1 0 0,1 0-1,-2-1 1,1 0 0,-1 0 0,0-1-1,0 1 1,-1-1 0,6-16 0,-9 23-57,-1-1 1,1 0-1,-1 0 0,0 1 1,0-1-1,0 0 1,0 0-1,0 0 0,0 1 1,-1-4-1,1 4 6,0 0-1,0 1 1,-1-1-1,1 1 1,0-1-1,-1 1 1,1-1-1,-1 1 0,1-1 1,0 1-1,-1 0 1,1-1-1,-1 1 1,1-1-1,-1 1 1,0 0-1,1 0 1,-1-1-1,1 1 1,-1 0-1,0 0 1,1 0-1,-1 0 0,1-1 1,-1 1-1,0 0 1,1 0-1,-1 0 1,1 0-1,-1 1 1,0-1-1,1 0 1,-1 0-1,0 0 1,1 0-1,-1 1 1,0-1-1,-5 2-21,0 1 1,0 0-1,0 0 0,1 0 1,-1 1-1,1-1 0,0 1 1,0 0-1,0 1 0,-3 4 1,0 0-8,1-1 1,0 1 0,1 0 0,0 0 0,-7 14 0,11-16 37,-1-1 0,1 0 0,-3 14 0,4-18 5,1-1-1,0 1 0,0-1 0,0 1 0,-1-1 0,2 1 1,-1 0-1,0-1 0,0 1 0,0-1 0,1 1 0,-1-1 0,1 1 1,-1-1-1,1 1 0,0-1 0,-1 1 0,1-1 0,0 0 1,0 1-1,0-1 0,2 2 0,1 0 11,0-1 0,0 0-1,0 0 1,0 0 0,1-1 0,-1 1 0,1-1-1,-1 0 1,1 0 0,-1-1 0,7 1 0,10-1 61,24-2-1,-35 1-57,25-3 38,-1-2 0,-1-1 1,1-2-1,-1-1 1,0-1-1,55-29 0,-73 31-113,0 0-1,-1-1 0,18-15 0,-17 13-41,-32 43-344,0-5 321,7-12-13,-11 24 0,19-33 154,0-1 0,1 0-1,-1 1 1,1-1-1,0 1 1,0-1 0,0 1-1,1-1 1,0 1 0,0 7-1,0-11-10,1 1-1,-1-1 0,0 1 0,1-1 1,-1 0-1,1 1 0,0-1 1,-1 0-1,1 1 0,0-1 0,0 0 1,0 0-1,0 0 0,0 0 1,0 0-1,0 0 0,0 0 0,1 0 1,-1 0-1,0 0 0,0-1 0,1 1 1,-1 0-1,0-1 0,1 1 1,-1-1-1,1 0 0,-1 1 0,1-1 1,-1 0-1,1 0 0,-1 0 1,3 0-1,-1 0 38,1 0 1,-1-1-1,1 1 1,-1-1 0,1 0-1,-1 0 1,1 0-1,-1 0 1,0 0-1,0-1 1,1 1 0,-1-1-1,4-3 1,0-2 2,-1 0 1,0 0 0,0-1 0,0 0-1,-1 0 1,5-10 0,47-120 277,-25 57-268,98-230-394,-121 289 245,-1 0 1,5-28-1,-12 48 67,-1 0 1,1 0-1,-1 0 0,0 0 1,0 0-1,0-1 0,0 1 1,0 0-1,-1 0 0,0-2 1,1 3 16,0 1 0,0 0 1,0 0-1,0-1 1,0 1-1,0 0 1,0 0-1,-1 0 1,1-1-1,0 1 1,0 0-1,0 0 0,0 0 1,-1 0-1,1-1 1,0 1-1,0 0 1,-1 0-1,1 0 1,0 0-1,0 0 1,0 0-1,-1 0 0,1 0 1,0 0-1,0 0 1,-1 0-1,1 0 1,0 0-1,-1 0 1,0 0-13,0 0 0,0 1 1,0-1-1,0 1 0,0-1 0,0 1 1,0 0-1,0-1 0,0 1 0,1 0 1,-2 1-1,-8 9-32,0 1 0,1 1 0,0-1 0,1 1 0,0 1 0,2-1 0,-8 19-1,1 7 118,-14 59 0,13-31-246,-6 85 0,14-5-5060,10-90-333,-1-34 3349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03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41 8128,'-71'-24'3680,"66"19"-3168,10 2-160,8 3-288,19-5-512,4 2 224,9 6-4480,3 10 2592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06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58 610 3712,'-2'0'536,"2"0"-470,-1 0 0,1 0 0,0 0-1,0 0 1,0-1 0,-1 1 0,1 0-1,0 0 1,0 0 0,-1 0 0,1 0 0,0 0-1,0 0 1,0 0 0,-1 0 0,1 0 0,0 0-1,0 0 1,-1 1 0,1-1 0,0 0 0,0 0-1,0 0 1,0 0 0,-1 0 0,1 0-1,0 0 1,0 1 0,0-1 0,-1 0 0,1 0-1,0 0 1,0 0 0,0 1 0,0-1 0,0 0-1,0 0 1,0 0 0,-1 1 0,1-1 0,0 0-1,0 0 1,10 4 2553,-9-5-2419,0 1 0,1-1 1,-1 1-1,0-1 0,0 0 1,0 1-1,0-1 0,0 0 1,0 0-1,2-2 0,3-2 189,16-14 308,0-1 1,27-32-1,-20 20-405,-28 31-313,13-12-266,-9 12 97,-5 10-64,-6 16 173,-1 0 1,-20 47-1,-6 19 189,-43 181 1148,27-87-117,28-118 18,21-58-385,1-7-294,1-7 117,16-63-67,-13 50-491,6-19 27,21-48 1,0 20-53,2 2 1,45-60-1,112-124 27,-99 132-153,-75 93 87,-7 8-1,0 1 1,1 0 0,0 0-1,1 2 1,16-13-1,-26 22 7,0 1-1,0 0 0,0 0 0,0 0 0,1 0 1,-1 0-1,0 0 0,0 0 0,1 1 1,-1-1-1,5 1 0,-6 0 3,1 0 0,-1 0 1,0 0-1,0 0 0,1 1 0,-1-1 1,0 0-1,1 1 0,-1-1 0,0 1 0,0 0 1,0-1-1,0 1 0,0 0 0,0 0 1,0 0-1,0 0 0,0 0 0,0 0 0,0 0 1,0 0-1,1 2 0,0 2 2,1 1-1,-1 0 1,0 0-1,0 0 1,0 0-1,-1 0 1,0 0-1,0 1 1,-1-1-1,1 0 1,-2 10-1,-1 7 83,-9 40 0,7-47-28,0 0 1,-1-1-1,-1 0 0,0 0 1,-1 0-1,-1 0 0,0-1 1,-1-1-1,0 1 0,-1-1 1,-1-1-1,0 0 0,0 0 1,-2-1-1,1-1 0,-1 0 1,-1-1-1,1 0 0,-1-1 1,-22 9-1,28-14 60,0 0 0,0 0 0,-1 0 0,1-1-1,-14 1 1,21-3-93,1 1-1,-1-1 1,1 0-1,0 0 1,-1 0-1,1-1 1,-1 1-1,1 0 0,-1 0 1,1 0-1,0 0 1,-1 0-1,1 0 1,-1-1-1,1 1 1,0 0-1,-1 0 0,1-1 1,0 1-1,-1 0 1,1 0-1,0-1 1,-1 1-1,1-1 1,0 1-5,0-1 1,0 1 0,0 0 0,0-1-1,0 1 1,0 0 0,0-1 0,0 1 0,0-1-1,0 1 1,0 0 0,1-1 0,-1 1-1,0 0 1,0-1 0,0 1 0,1 0 0,-1-1-1,0 1 1,0 0 0,1 0 0,-1-1-1,0 1 1,1 0 0,-1 0 0,0 0 0,1-1-1,8-4-26,0 1 0,0 0-1,0 1 1,1 0 0,-1 0-1,1 1 1,10-1 0,21-6 21,458-161 65,-442 147 40,-1-2-1,-1-2 1,74-50 0,-115 67-37,-32 24-249,-3 3 184,-164 140 179,168-143-230,-28 24-34,41-34 102,0 0 0,1 0 0,-1 1 0,1-1 0,0 1 0,0-1 0,1 1 0,-3 7 0,4-11 0,1 0 1,-1 0 0,1 0 0,0 0-1,0 0 1,-1 0 0,1 1-1,0-1 1,0 0 0,0 0 0,0 0-1,0 0 1,0 0 0,1 0-1,-1 0 1,0 0 0,1 0 0,-1 0-1,0 0 1,1 0 0,-1 0 0,2 1-1,-1-1 12,0 0 1,0 0-1,0 0 0,0 0 0,1 0 0,-1-1 0,0 1 1,1 0-1,-1-1 0,0 1 0,1-1 0,-1 0 1,1 1-1,1-1 0,7 0 94,-1 0 0,0 0 0,0-1 0,11-2 0,-14 2-86,8-1 8,0-2 1,0 1-1,-1-2 0,1 0 1,-1-1-1,0 0 1,0-1-1,-1 0 0,0-1 1,0 0-1,-1-1 0,0-1 1,0 1-1,-1-2 1,-1 0-1,1 0 0,7-14 1,3-7-110,16-37 0,-11 22-183,-22 42-100,-1 5 113,-2 11 9,-5 19 99,1-14 121,1-1 1,0 1-1,0 30 1,3-39 26,1-1 0,-1 0 1,1 0-1,0 1 0,0-1 0,0 0 1,1 0-1,0 0 0,1 0 1,-1-1-1,1 1 0,0-1 0,5 7 1,-7-11-4,0 1 0,0-1 0,1 0 1,-1 0-1,0 0 0,1 0 1,-1 0-1,1 0 0,0 0 0,-1-1 1,1 1-1,0-1 0,-1 1 0,1-1 1,0 1-1,0-1 0,-1 0 0,1 0 1,0 0-1,2 0 0,3-1 21,0 0 0,0 0 0,11-5 1,-17 6-43,25-9 72,-1-2 1,0 0-1,36-23 0,62-52-5,-13-6 80,-81 67-215,-29 24 76,14-8-253,-11 12 7,-2 8 88,0 17 37,0 0 1,7 35 0,-7-55 125,1 0 1,-1 0 0,1 1 0,1-1-1,-1-1 1,1 1 0,1 0-1,0-1 1,0 0 0,7 11 0,-7-12 13,1-1 0,-1 0 0,1 0 1,0 0-1,0 0 0,0-1 0,1 0 0,0 0 1,0 0-1,0-1 0,0 0 0,0 0 1,1-1-1,-1 1 0,1-1 0,0-1 0,-1 1 1,1-1-1,0 0 0,0-1 0,0 0 1,0 0-1,8-1 0,10-4 39,-1-1-1,0 0 1,0-2-1,0-1 1,-2-1 0,1-1-1,-1-1 1,0 0-1,-2-2 1,28-22 0,-35 25-59,-1 0-1,0-1 1,0-1 0,12-17 0,-21 25-5,1 0 0,-1 0 0,0 0 0,-1 0-1,1-1 1,-1 1 0,0-1 0,0 0 0,-1 1 0,0-1 0,0 0 0,0 0 0,-1 0-1,0-12 1,0 18-7,0-1 1,0 0-1,-1 1 0,1-1 0,0 0 0,0 1 0,0-1 0,-1 0 0,1 1 0,0-1 1,-1 0-1,1 1 0,0-1 0,-1 1 0,1-1 0,-1 1 0,1-1 0,-1 1 0,1-1 1,-1 1-1,1-1 0,-1 1 0,1 0 0,-1-1 0,-1 1 0,1-1-7,-1 1-1,1 0 0,-1 0 0,1 0 1,0 0-1,-1 0 0,1 0 1,-1 0-1,1 1 0,-1-1 0,-1 1 1,-4 2-49,0 0 1,1 0 0,-12 8 0,1 2 48,2 1 0,0 0 0,1 0 0,0 2 0,-22 31 0,32-40 14,-1 0 1,1 0-1,0 0 0,1 1 0,0-1 0,0 1 0,-3 12 1,6-17 4,-1 0 1,1-1-1,0 1 1,0-1-1,0 1 1,0-1-1,0 1 1,0 0-1,1-1 1,-1 1-1,1-1 1,0 1-1,-1-1 1,1 0-1,1 1 1,-1-1 0,0 0-1,0 0 1,1 1-1,-1-1 1,1 0-1,0 0 1,0-1-1,-1 1 1,1 0-1,0-1 1,3 2-1,1 1 45,1-1-1,0 0 0,0-1 0,0 0 1,0 0-1,0 0 0,0-1 0,0 0 1,1 0-1,9-1 0,4-1 73,0 0-1,28-6 0,-25 2-82,-1-1 0,1-2 0,-1 0 0,-1-1-1,1-1 1,27-18 0,-38 20-82,1 1 0,-1 0-1,1 0 1,1 2 0,24-9 0,-38 14 42,1 0-1,-1 0 1,1 0 0,-1 0 0,1 0 0,0 0 0,-1 0 0,1 0 0,-1 0 0,1 0 0,-1 0 0,1 1 0,-1-1 0,1 0 0,-1 0-1,1 0 1,-1 1 0,0-1 0,1 0 0,-1 0 0,1 1 0,-1-1 0,1 0 0,-1 1 0,0-1 0,1 1 0,0 1-6,-1-1 0,1 0-1,-1 0 1,1 1 0,-1-1 0,1 1 0,-1-1 0,0 0 0,0 4 0,0 2-24,0 1 0,-3 14 0,3-18 37,-4 19-88,1-11 135,1-1 0,0 15-1,2-26-36,0 1 0,0-1 0,0 0 0,0 1 0,0-1 0,0 1 0,0-1 0,0 0 0,0 1 0,0-1 0,0 1 0,0-1 0,1 0 0,-1 1 0,0-1-1,0 0 1,0 1 0,1-1 0,-1 0 0,0 1 0,0-1 0,1 0 0,-1 1 0,0-1 0,1 0 0,-1 0 0,0 1 0,1-1 0,-1 0 0,0 0 0,1 0 0,-1 0 0,1 0 0,-1 1 0,0-1-1,1 0 1,-1 0 0,1 0 0,-1 0 0,0 0 0,1 0 0,-1 0 0,1 0 0,-1 0 0,0 0 0,1-1 0,-1 1 0,1 0 0,-1 0 0,0 0 0,1 0 0,-1-1 0,0 1 0,1 0-1,22-14 170,-23 14-174,40-31 76,16-12-173,-49 38 64,0 1 1,1 0-1,-1 0 1,1 1-1,0 0 1,9-2 0,-15 4 6,0 1 0,-1 0 0,1-1 0,0 1 0,0 0 0,0 0 0,0 0 0,0 0 0,-1 0 1,1 1-1,3 0 0,-4-1 1,-1 1 1,1-1 0,0 1-1,0-1 1,0 1 0,-1-1-1,1 1 1,0 0-1,-1-1 1,1 1 0,-1 0-1,1 0 1,-1 0 0,1-1-1,-1 1 1,0 0 0,1 0-1,-1 0 1,0 0-1,1 0 1,-1 0 0,0-1-1,0 1 1,0 1 0,0 5 17,0 0 0,0 0 1,0 0-1,-1-1 0,0 1 1,-1 0-1,-3 9 0,5-14 10,-1 0-1,0 0 1,1-1-1,0 1 1,-1 0-1,1 0 1,0 0-1,0 0 1,0-1-1,0 1 0,0 0 1,1 0-1,-1 0 1,1 0-1,-1-1 1,1 1-1,-1 0 1,1-1-1,0 1 1,0 0-1,0-1 1,0 1-1,1 1 1,0-1 11,0-1-1,0 1 1,0-1 0,0 0 0,1 1 0,-1-1 0,0 0 0,0 0 0,1-1 0,-1 1 0,1 0 0,-1-1 0,1 1 0,-1-1-1,1 0 1,3 0 0,7-1 64,1 0-1,0-1 0,-1-1 0,20-5 1,-8-1 55,32-14 1,-45 16-147,1 0 1,-1 0 0,-1-2 0,1 1 0,-2-1 0,1-1-1,-1 0 1,0-1 0,-1 1 0,10-17 0,5-12 85,35-78 0,-23 43 32,-5 15-104,64-135-226,-94 191-112,-4 6 139,-6 11 26,-3 13 144,2 0 0,1 1-1,1 0 1,-6 40 0,5-12 32,-1 2 68,-4 69 0,14-110-50,0 1 0,0 0 0,2-1 0,0 0 0,1 1 0,1-1 1,1 0-1,9 24 0,-12-38-75,-1 1-1,1-1 1,0 0 0,0 0 0,1 0 0,-1 0 0,1 0 0,-1 0 0,1-1 0,0 1 0,0-1 0,0 0 0,0 0 0,0 0 0,1 0-1,-1-1 1,0 1 0,1-1 0,-1 0 0,1 0 0,0 0 0,4 0 0,1 0-881,1-1 1,-1 0-1,0 0 0,1-1 0,-1 0 1,0-1-1,17-5 0,2-1-1212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06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89 10208,'-16'-17'4640,"29"9"-4032,-5 5 863,11-1-927,7-9 544,11 5-608,13-4-128,-2 4-224,15 1-96,-5 2 0,2 2-1888,-12 6 1024,-11 5-5279,-11 4 3391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22.4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0 168 3232,'9'-9'7903,"5"4"-6564,-11 3-409,-1 0-749,1 1-1,-1-1 1,1 0-1,-1 0 1,0 0-1,0 0 1,0 0-1,3-4 1,36-37 790,-35 35-936,0 1 0,1 0 0,0 0 0,1 1 0,-1 0 0,1 0 0,1 1 0,-1 0 0,14-6 0,-14 7-38,0 1 0,1 0 0,-1 1-1,1-1 1,0 2 0,-1-1-1,1 1 1,0 0 0,0 1-1,14 1 1,-17 0 15,-1 0 0,0 1 0,0-1 0,0 1 0,0 0 0,0 0 0,0 0 0,0 1 0,5 3 0,-9-4 0,1-1 0,0 0-1,-1 1 1,1-1-1,-1 1 1,0-1-1,1 1 1,-1-1-1,0 1 1,0 0-1,0 0 1,0 0 0,0 0-1,-1 0 1,1 0-1,-1 0 1,1 0-1,-1 0 1,1 0-1,-1 0 1,0 0-1,0 0 1,0 0 0,0 0-1,-1 0 1,0 3-1,0 0 32,-1 1 0,-1-1 1,1 0-1,-1 0 0,0 0 0,0-1 0,0 1 1,0-1-1,-1 1 0,-8 6 0,-5 4 89,-26 17 0,14-11 84,25-18-217,0 0-1,1 1 1,-1-1 0,1 1 0,-1 0 0,-4 8 0,7-11-12,0 1 0,1-1 1,-1 0-1,1 0 0,-1 0 1,1 1-1,-1-1 0,1 0 1,0 0-1,0 1 1,-1-1-1,1 0 0,0 1 1,0-1-1,0 0 0,1 0 1,-1 1-1,0-1 0,0 0 1,1 1-1,-1-1 1,1 0-1,-1 0 0,1 0 1,-1 1-1,1-1 0,0 0 1,-1 0-1,1 0 0,2 2 1,23 14 63,-8-6-44,22 18-40,0 2 0,-2 1-1,53 59 1,-86-84 142,1 0-1,-1 0 1,0 0-1,-1 1 1,1-1-1,-1 1 1,3 11-1,-6-17-60,0 1-1,-1-1 1,1 0 0,-1 1 0,1-1-1,-1 1 1,0-1 0,0 1-1,0-1 1,0 0 0,0 1-1,-1-1 1,1 1 0,-1-1 0,0 0-1,1 1 1,-1-1 0,0 0-1,0 0 1,-1 0 0,1 1-1,0-1 1,-1 0 0,1-1 0,-1 1-1,0 0 1,1 0 0,-1-1-1,0 1 1,-3 1 0,-2 1 32,1-1 1,-1 0 0,0 0-1,0-1 1,0 0 0,-1 0 0,-13 1-1,-53 0 343,72-3-414,-17 0 114,-1-2 0,1 0 0,0-1 1,-19-7-1,-73-26-983,81 25-197,17 8-1458,70-3-12271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10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424 19 3328,'14'-19'9481,"-30"30"-8866,-165 138 1518,147-118-1787,-32 38-1,51-52-238,1 2 0,0-1 0,2 1 0,-13 26 0,13-19-28,1 1 0,1 1 0,1-1 0,-8 48 0,15-37-83,2-35-56,0-1-1,1 1 0,-1-1 1,1 1-1,-1-1 1,1 1-1,0-1 1,0 1-1,0-1 1,0 0-1,2 3 1,-3-5-44,1 1 0,-1-1 1,0 1-1,1-1 1,-1 0-1,1 1 0,-1-1 1,1 1-1,-1-1 1,1 0-1,-1 0 1,1 1-1,-1-1 0,1 0 1,-1 0-1,1 0 1,0 0-1,0 1 1,16-1-1321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11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81 3072,'-5'-4'350,"-11"-15"334,15 18-547,0 0 0,1 0 0,-1 0 0,1 0 0,-1 0-1,0 0 1,1 0 0,0 0 0,-1 0 0,1 0 0,0-1 0,0 1 0,-1 0 0,1 0 0,0 0 0,0 0 0,1-3-1,-1-12 1600,2 1 294,-2 15-1986,0 0-1,0-1 0,1 1 0,-1 0 0,0-1 0,1 1 1,-1 0-1,0-1 0,1 1 0,-1 0 0,0 0 0,1-1 1,-1 1-1,1 0 0,-1 0 0,0 0 0,1 0 0,-1-1 0,1 1 1,-1 0-1,1 0 0,-1 0 0,1 0 0,-1 0 0,0 0 1,1 0-1,-1 0 0,1 0 0,-1 1 0,1-1 0,45 7 905,0 2-1,59 21 1,-85-23-820,1 2 1,-2 0 0,1 1-1,-1 1 1,-1 1 0,0 1-1,17 15 1,-8-2 68,-1 1-1,-1 2 0,33 49 1,50 101 813,-99-163-881,3 5 77,-1 1-1,-1 0 0,-1 0 0,-1 1 0,-1 1 0,-1-1 0,-1 1 0,-1 0 0,-1 0 0,-1 30 0,-2-15 30,-9 62 0,-2-63 161,5-23-2648,6-12 838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11.7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51 4736,'-4'-5'710,"2"2"-34,0 0-1,0 0 1,-1 1 0,1-1-1,0 1 1,-4-2 0,6 4-618,0 0 1,0-1-1,0 1 1,0 0-1,-1 0 1,1 0 0,0 0-1,0 0 1,0 0-1,0-1 1,0 1-1,0 0 1,-1 0-1,1 0 1,0 0 0,0-1-1,0 1 1,0 0-1,0 0 1,0 0-1,0-1 1,0 1-1,0 0 1,0 0 0,0 0-1,0-1 1,0 1-1,0 0 1,0 0-1,0 0 1,0-1-1,0 1 1,0 0-1,0 0 1,0 0 0,1-1-1,6-6 1049,-4 5-997,-1 1 0,1 0 0,-1-1 0,1 1 0,0 0-1,4-1 1,2 1 63,1 1 0,-1 0-1,1 0 1,0 1 0,-1 0-1,1 1 1,17 5 0,-25-7-147,1 1 1,-1 0 0,0 0-1,1 0 1,-1 0 0,0 0 0,1 1-1,-1-1 1,0 1 0,0 0-1,0-1 1,0 1 0,-1 0-1,1 0 1,0 0 0,-1 0 0,0 0-1,1 1 1,-1-1 0,0 0-1,0 1 1,0-1 0,0 1 0,0-1-1,-1 1 1,1-1 0,-1 1-1,0-1 1,0 1 0,0-1 0,0 1-1,0 0 1,0-1 0,-2 5-1,0 3 73,-1-1-1,0 1 1,0-1-1,-1 0 1,-1 0-1,1-1 1,-12 17-1,-50 52 1545,66-77-1625,-1 0 0,1 0 0,0 1 1,0-1-1,-1 0 0,1 1 0,0-1 1,0 0-1,-1 1 0,1-1 0,0 1 1,0-1-1,0 0 0,0 1 0,0-1 1,-1 1-1,1-1 0,0 0 0,0 1 0,0-1 1,0 1-1,0-1 0,0 0 0,1 1 1,-1-1-1,0 1 0,0-1 0,0 1 1,0-1-1,0 0 0,1 1 0,-1-1 1,0 0-1,0 1 0,0-1 0,1 0 0,-1 1 1,0-1-1,1 0 0,-1 1 0,0-1 1,1 0-1,-1 0 0,0 0 0,1 1 1,-1-1-1,0 0 0,1 0 0,-1 0 1,1 0-1,-1 0 0,0 1 0,1-1 0,-1 0 1,1 0-1,0 0 0,32 3 400,-23-3-345,10 3-322,1 0 0,-1 2-1,21 7 1,-27-7-402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12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34 2976,'-2'-2'395,"-1"1"0,1 0 0,0-1 0,0 1 0,0-1 0,0 0 0,0 0 0,-5-6 2893,6 7-2943,0 0 0,-1 0 1,1 0-1,0 0 0,-1 0 0,1 0 1,-1 0-1,1 0 0,-1 1 0,1-1 1,-1 0-1,0 1 0,1 0 0,-1-1 1,0 1-1,1 0 0,-1 0 0,0 0 1,1 0-1,-1 0 0,0 0 1,-2 1-1,5-1-328,-1 1 1,1-1-1,-1 1 0,0-1 1,1 1-1,-1-1 1,0 1-1,1 0 0,-1-1 1,0 1-1,0-1 1,0 1-1,1 0 0,-1-1 1,0 1-1,0-1 1,0 1-1,0 0 0,0-1 1,0 1-1,0 0 1,0-1-1,-1 2 0,2 9 46,1-5-5,0-1 1,1 0 0,-1 1-1,1-1 1,0 0-1,0-1 1,1 1-1,-1 0 1,1-1 0,0 0-1,0 0 1,1 0-1,-1 0 1,1-1-1,7 5 1,10 4 105,0-1 1,31 11-1,-42-17-149,103 36 369,61 28-203,-148-58-146,-18-7-22,0 0-1,0 0 1,14 10 0,27 18 51,-50-32-56,0 1 0,1-1 0,-1 0 0,0 1 1,0-1-1,1 0 0,-1 1 0,0-1 0,0 0 0,0 1 1,0-1-1,0 0 0,0 1 0,0-1 0,1 1 0,-1-1 1,0 0-1,0 1 0,0-1 0,-1 1 0,1-1 1,0 0-1,0 1 0,0-1 0,0 1 0,0-1 0,-1 1 1,-8 13 251,-14 9 3,2-9-185,0-1 0,-30 12 0,18-9-24,-163 100 246,158-93-211,11-6-737,-35 28 0,90-51-10573,2-1 7680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13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495 0 4736,'-1'1'220,"0"-1"1,0 0-1,0 1 1,0-1-1,0 1 1,0-1-1,0 1 1,1-1-1,-1 1 1,0-1-1,0 1 0,0 0 1,1 0-1,-1-1 1,-1 3-1,-8 7 1298,-243 153 5117,229-149-6436,0 2 0,1 0 0,-30 29 0,40-33-151,1 1 1,1 0-1,0 1 1,1 0-1,0 1 1,-12 24-1,18-26-685,4-13 583,0 0 1,0 0 0,0 0-1,0 0 1,0 1 0,0-1-1,0 0 1,0 0 0,0 0-1,0 0 1,0 0 0,1 1-1,-1-1 1,0 0 0,0 0-1,0 0 1,0 0 0,1 1-587,0-1 586,-1 1 1,0-1 0,0 0-1,0 0 1,1 0 0,1-1-668,0 1 0,0 0 0,0-1 0,0 0 0,0 1 0,0-1 1,3-1-1,9-4-2981,9 2 481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14.0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9 6656,'-13'-7'2414,"8"6"-766,7 5-94,159 176 1630,115 142-209,-257-299-2570,-1 1-1,-2 1 1,0 1-1,18 40 1,-26-45-258,0 0-1,-1 1 1,-1 1 0,-1-1 0,-1 1 0,2 29 0,-5-24-58,1-12-7,-1 0-1,0 0 1,-2 0 0,0 0 0,0 0 0,-8 27-1,4-30-511,-1 8-3652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14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20 8064,'5'-20'3648,"-10"37"-3168,0-9 1408,10 7-1120,-10 19 1247,5 5-1151,-3 8 544,3-2-832,-5 3 64,0-5-384,-4-3-96,9-3-96,-5-9 96,5-5-96,-3 2-6079,-2 3 3263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29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31 136 2720,'0'-2'928,"0"-20"4203,-2 10-1580,0 16-3458,0-1 1,1 1-1,-1 0 0,1 0 0,0 0 0,0 0 1,0 0-1,1 5 0,-2 36 640,2-43-699,1 47 602,-1-6 115,-4 43 0,-5 15-234,6 151 1,4-102-8,-1-84 404,8-256 1134,5-53-2214,-4-159-421,-10 304-623,2 108 1296,0 1 0,1-1 0,0 0 0,5 16 0,3 11 113,104 437 1113,-97-394-1098,-9-40 2,19 56 0,-17-65-37,5 31 1,-12-52-139,-2-3 29,1 1 1,1-1 0,-1 0-1,1 0 1,1 0 0,-1 0-1,6 7 1,-8-13-7,-1 5 238,0-10 165,3-13-41,3-12-277,2-48 1,-3 15-92,20-113 36,-18 129-129,39-170 3,-4 25-107,-30 92 67,-10 74-3803,-3 52-138,0-17 2535,1 0 1,0 0-1,1 0 0,0 0 1,0-1-1,4 16 1,7 0-1366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31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68 104 3328,'-15'-10'1061,"14"9"-1028,0 1 0,1 0 0,-1-1 0,0 1 0,1 0 0,-1-1 0,0 1-1,0 0 1,1 0 0,-1 0 0,0 0 0,0-1 0,0 1 0,1 0 0,-1 0 0,0 1 0,0-1 0,0 0-1,1 0 1,-2 0 0,0 1 188,-31-4 12011,33 3-12150,11-6 321,1 0 0,0 0 0,0 1 0,23-5 0,21-10 100,-43 14-468,1 0 0,-1 1-1,1 1 1,0 0 0,0 0 0,1 2 0,-1 0 0,1 0 0,-1 2 0,18 0 0,-30 1-38,1-1-1,0 1 1,-1-1 0,1 1 0,0 0 0,-1 0 0,1 0 0,-1 0 0,1 1 0,-1-1-1,0 1 1,0-1 0,0 1 0,1 0 0,-2 0 0,1 0 0,0 0 0,0 0-1,-1 0 1,1 1 0,-1-1 0,1 0 0,0 4 0,-1-3 17,0 0 1,0 1-1,0-1 0,-1 0 0,1 1 1,-1-1-1,0 1 0,0-1 1,0 0-1,0 1 0,-1-1 1,1 0-1,-1 1 0,0-1 1,0 0-1,0 0 0,-1 1 1,-2 3-1,-7 12 87,-1-2 1,-2 1-1,-29 29 1,-55 39 276,84-77-321,0 0 0,-1-1 0,-19 9 0,8-5 270,14-11-120,12-1-198,0 0 0,0 0 1,0 0-1,0 0 1,0-1-1,0 1 0,0 0 1,1 0-1,-1 0 1,0 0-1,0 0 0,0 0 1,0 0-1,0 0 0,0 0 1,0-1-1,0 1 1,0 0-1,0 0 0,0 0 1,0 0-1,0 0 1,0 0-1,0 0 0,0 0 1,0-1-1,0 1 0,0 0 1,0 0-1,0 0 1,0 0-1,0 0 0,-1 0 1,1 0-1,0 0 1,0 0-1,0 0 0,0-1 1,0 1-1,0 0 0,0 0 1,0 0-1,0 0 1,0 0-1,21-7 170,2 1 0,-1 0 0,1 2 0,24-2 0,-4 4-109,55 3 0,-49 4 135,-11 0-2080,-12-4-3751,-17-1 3029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35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53 5408,'-1'-1'467,"-1"0"0,0 0-1,1 0 1,-1 0 0,0 0 0,0 1 0,1-1 0,-1 1 0,0-1-1,0 1 1,0 0 0,-2-1 0,-5-5 3153,12 9-2451,-3-10 420,1 7-1530,0 1-1,0-1 1,1 1-1,-1-1 1,0 0-1,0 1 1,1-1-1,-1 0 0,0 0 1,0 0-1,1 0 1,-1 0-1,2-1 1,2 1 109,115 1 829,235-10-383,-184-14-236,-144 18-1711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23.3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540 1 3552,'-5'2'11628,"-5"9"-12378,7-7 1877,-105 126 2109,65-75-2755,-61 61-1,-113 76 91,214-189-756,0 0 0,0-1 0,0 0 0,0 0 0,-1 0 0,1 0 0,-1 0 0,1-1 0,-1 0 0,1 1-1,-1-1 1,-6 0 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35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43 6560,'-15'-7'2117,"15"7"-2024,-1 0 1,1 0-1,0 0 1,-1 0-1,1 0 0,-1-1 1,1 1-1,0 0 0,-1 0 1,1 0-1,0-1 1,-1 1-1,1 0 0,0-1 1,-1 1-1,1 0 0,0 0 1,0-1-1,-1 1 1,1-1-1,0 1 0,0 0 1,0-1-1,-1 1 0,1 0 1,0-1-1,0 1 1,0-1-1,0 1 0,0-1 1,0 1-1,0 0 0,0-1 1,0 1-1,0-1 1,0 1-1,0 0 0,0-1 1,2-3 1837,-1 2-1721,1 1-1,-1 0 1,0-1-1,0 1 1,1 0 0,-1 0-1,0 0 1,1 0-1,-1 0 1,1 0-1,0 0 1,-1 1-1,1-1 1,0 0 0,-1 1-1,1 0 1,0-1-1,-1 1 1,1 0-1,2 0 1,43-2 1206,-38 2-1132,47 3 507,1 3 0,76 17 0,-8-1-422,-72-11-219,-34-7-1997,-1 0-3325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40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49 216 2912,'-3'-10'6131,"2"21"-4796,-8 29-428,2 2 0,-2 50 0,5 86 177,4-172-1038,-6 199 1298,5-198-1238,0 4 246,0 0 0,-5 16 0,6-111 944,0 55-1249,8-240-35,-5 144-208,-4 85-143,7-53-1,-6 88 371,3-9 32,2 14-65,2 8-26,3 7 142,-1 0-1,-1 1 0,0 1 1,7 20-1,18 74 409,-26-84-384,4 11-56,67 224 572,-52-192 82,-25-68-544,4-12 592,0-5-662,-1 0 1,-1-1-1,0 0 0,-1 0 1,0-16-1,2-6-35,12-88-95,34-133 0,-9 81-120,-37 152 24,-4 21-288,0-1 0,1 1 0,0 0 0,0 0 0,1 0 0,2-6 0,-4 10 304,1 1 0,-1 0 0,0-1 0,0 1 0,0 0 0,0 0 0,1-1 0,-1 1 0,0 0 0,0 0 0,1-1 0,-1 1 0,0 0 0,0 0 0,1 0 0,-1-1 0,0 1 0,1 0 0,-1 0 0,0 0 0,1 0 0,-1 0 0,0 0 0,1 0 0,-1 0 0,0 0 0,1 0 0,0 0 0,9 5-1983,8 15-2521,-5-2 2640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40.6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3 4800,'-7'-3'3717,"7"4"-3642,3 38 3141,-9 80 1968,2-56-3883,2-50-1103,0 1 0,-4 15 0,4-20-136,0 0 0,0 0 0,1 0 0,0 1 1,0-1-1,2 12 0,-1-20-120,-1 0 1,1 0-1,0 0 1,1 0-1,-1 0 0,0-1 1,0 1-1,0 0 0,0 0 1,1 0-1,-1 0 1,0 0-1,1-1 0,-1 1 1,1 0-1,-1 0 0,2 1 1,-1-3-300,0 1 0,0 0 0,0-1 0,0 1 0,0 0 0,0-1 0,0 0 0,0 1 1,0-1-1,0 1 0,0-1 0,-1 0 0,2-1 0,3-2-851,8-4-888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40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4160,'-2'3'383,"-1"0"0,1 0 0,0 1 0,0-1-1,1 1 1,-1 0 0,1-1 0,0 1 0,0 0 0,0 0 0,0 0 0,1 0 0,-1 4 0,1-1 165,0 0 1,0 0-1,0 0 0,1 0 1,0 0-1,4 11 1,-4-16-419,0 1 0,0-1-1,0 0 1,0 0 0,1 0 0,-1-1 0,1 1 0,-1 0 0,1 0 0,0-1 0,-1 1 0,1-1 0,0 0 0,0 1 0,0-1 0,1 0 0,-1 0 0,0 0 0,0 0 0,0-1 0,1 1 0,-1-1 0,0 1 0,1-1 0,-1 0 0,0 0-1,1 0 1,4 0 0,-2-1 29,0 1 0,0-1 0,1 0 0,-1-1-1,0 1 1,0-1 0,0 0 0,-1 0 0,1 0-1,0-1 1,7-5 0,-10 6-151,0 1-1,-1-1 1,0 0 0,1 1-1,-1-1 1,0 0-1,0 0 1,0 0 0,0 0-1,0 0 1,0 0 0,-1 0-1,1 0 1,-1 0-1,1 0 1,-1-1 0,0 1-1,0 0 1,0 0-1,0 0 1,0-1 0,0 1-1,-1 0 1,1 0 0,-1 0-1,0 0 1,1 0-1,-1 0 1,0 0 0,0 0-1,0 0 1,0 0 0,-1 0-1,1 1 1,0-1-1,-1 0 1,0 1 0,1-1-1,-1 1 1,0 0-1,1-1 1,-1 1 0,0 0-1,0 0 1,0 0 0,0 0-1,0 1 1,0-1-1,0 0 1,-1 1 0,1 0-1,0-1 1,0 1 0,0 0-1,-4 0 1,0 0-182,1 1 1,0-1 0,-11 3-1,15-3-21,0 0-1,-1 0 0,1 1 0,0-1 0,0 1 1,-1-1-1,1 1 0,0 0 0,0-1 1,0 1-1,0 0 0,0 0 0,0 0 1,0 0-1,0 0 0,0 0 0,0 0 1,1 0-1,-1 0 0,0 0 0,1 0 0,-1 1 1,0 0-1,0 9-1425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43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256 25 3808,'0'-1'122,"0"1"-1,-1 0 1,1-1 0,0 1-1,0-1 1,0 1 0,-1-1-1,1 1 1,0-1-1,0 1 1,0-1 0,0 1-1,0-1 1,0 1 0,0-1-1,0 1 1,0-1 0,0 1-1,0-1 1,0 1 0,0-1-1,1 1 1,-1-1 0,0 1-1,0-1 1,1 1 0,-1-1-1,0 1 1,0-1 0,1 1-1,-1 0 1,0-1 0,1 1-1,-1 0 1,1-1 0,-1 1-1,0 0 1,1-1 0,-1 1-1,1 0 1,7-6 3130,-32 34 1179,-12 13-3369,9-2-249,-36 68 1,-11 49-415,61-124-1135,-18 60 0,31-86-474,13-8-4027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43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26 5408,'-7'-16'1728,"7"15"-1682,-12-7 4923,14 14-3707,23 22-438,1-1 1,1-2-1,2-1 1,34 23-1,-41-32-601,0 1-1,-1 1 0,-1 0 0,-1 2 1,0 0-1,-1 1 0,-2 1 0,20 30 0,-14-12 162,-2 1 0,20 57-1,17 91 408,-53-173-657,0 0 1,-1 1 0,1 29-1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44.8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37 169 3328,'0'-1'412,"-1"-1"0,1 1 0,-1-1 0,1 0 0,0 1 0,0-1 0,-1 1 0,1-1 0,0 0 0,1 1 0,-1-1 0,1-2 0,0-14 3325,-1 17-3809,0 0 247,0 0 0,0 1 0,0-1 0,0 0 0,0 1 0,0-1 0,0 0 0,0 1 0,0-1 0,0 0 0,-1 1 0,1-1 0,0 0 0,-1 1 0,1-1 0,0 1 0,-1-1 0,0 0 0,2-51 2294,-1-1-1269,-2 45-599,-1 17-471,-4 20-258,2 3 243,0 47 0,3-27 124,1 93 544,3-79 749,-8-86-3994,6 19 1897,-1-1-1,0 0 0,0 1 0,1-1 1,-1 0-1,1 0 0,0 1 0,-1-1 0,1 0 1,0 0-1,0 0 0,0 1 0,0-1 1,1 0-1,-1 0 0,1-2 0,13-15-6852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46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1 288 3808,'5'0'14570,"-1"-2"-14379,0 0 0,0 0 0,0 1 0,0 0 0,0-1 0,5 1 0,8-3-35,13-4 62,0 1-1,45-3 0,63 4 194,-61 3-274,362-37 487,-352 30-503,373-46 366,149-17-460,-15 27 138,92 32 129,-609 17-339,-1 4 1,99 20-1,-137-16-2624,-17 0-3877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47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455 0 3136,'-6'5'7349,"-14"7"-4360,-10 6-1989,2 0-568,1 2 0,1 1 0,0 1 0,2 2 0,0 0 0,2 1 0,-29 43 0,-31 61-87,65-99-275,1 1 0,-16 45 0,28-65-577,0 0 0,-10 16 1,13-22-429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48.1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51 4992,'-8'-14'1589,"7"8"-960,2 0-788,-1 5 312,0 0-1,0 0 0,0 0 0,1 0 1,-1 0-1,0 0 0,0 0 1,1 0-1,-1 0 0,0 0 1,1 0-1,-1 0 0,1 0 1,-1 0-1,1 1 0,0-1 1,-1 0-1,1 0 0,0 1 1,0-1-1,-1 0 0,1 1 1,0-1-1,0 1 0,0-1 0,0 1 1,0-1-1,0 1 0,0 0 1,0-1-1,0 1 0,0 0 1,0 0-1,0 0 0,0 0 1,0 0-1,0 0 0,1 0 1,3 0 14,-1 1 0,1 0 0,-1-1 0,0 2 0,1-1 0,-1 0 0,6 4 0,31 17 723,-31-16-642,16 9 128,-2 2 0,0 0 1,0 1-1,25 27 0,-33-29-182,-2 2 0,0-1-1,0 2 1,-2 0 0,-1 0 0,12 26-1,6 30 499,-3 2-1,17 92 1,-37-142-327,3 33 0,-7-23-6167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23.7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17 5312,'-21'-16'6205,"21"19"-5262,3 6-785,1-2 249,1 0 0,-1-1 0,1 1 0,9 9 0,4 6 289,27 31 372,3-3 0,54 46 0,34 35-278,-68-59-724,-61-66-1423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48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33 7808,'-6'-5'4009,"17"-3"-2344,-3 4-1043,0 0-1,1 1 1,0 0-1,10-1 1,-16 3-551,0 1 1,0-1-1,0 1 0,0 0 0,1 1 1,-1-1-1,0 0 0,0 1 1,0 0-1,0-1 0,0 1 1,0 1-1,0-1 0,0 0 1,-1 1-1,5 2 0,-6-3-43,1 0 0,-1 0 1,1 1-1,-1-1 0,0 0 0,0 1 0,1-1 0,-1 1 0,0 0 0,0-1 1,-1 1-1,1 0 0,0 0 0,0 0 0,-1-1 0,1 4 0,0-1 41,-1 0 0,0 0-1,0 0 1,0 0 0,-1 0-1,1 0 1,-3 7 0,0-1 98,-1 1 0,-1-1 1,0 0-1,0 0 1,-7 10-1,11-19-141,-7 10 260,1 0-1,0 0 0,0 1 1,1 0-1,-6 20 1,11-31-258,1-1 0,0 0 1,0 0-1,0 1 0,0-1 0,0 0 1,0 1-1,0-1 0,0 0 0,0 0 1,0 1-1,0-1 0,0 0 1,0 1-1,0-1 0,0 0 0,1 0 1,-1 1-1,0-1 0,0 0 1,0 0-1,0 1 0,0-1 0,1 0 1,-1 0-1,0 0 0,0 1 1,0-1-1,1 0 0,-1 0 0,0 0 1,0 0-1,1 1 0,-1-1 0,0 0 1,0 0-1,1 0 0,-1 0 1,0 0-1,0 0 0,1 0 0,-1 0 1,0 0-1,1 0 0,-1 0 1,0 0-1,0 0 0,1 0 0,-1 0 1,0 0-1,1 0 0,-1 0 1,1 0-1,20-6 247,-15 4-168,38-13 237,-28 8-946,0 2 1,33-7-1,19 4-4897,-29 7 2865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49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21 6304,'-29'-3'14565,"37"3"-14224,20-1 313,32-6 1,8-1-471,-6 6-496,74 8 0,-110-6-2253,-3 0 682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49.4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324 14 7136,'9'-14'8240,"-10"16"-8011,-1 0 0,1 0 0,0 0-1,0 0 1,-1 0 0,1 0 0,-1-1 0,0 1 0,1-1 0,-1 1 0,0-1 0,-2 2 0,1-1-38,-50 35 902,32-23-749,-30 24 1,33-21-316,0 0 0,1 2 1,1-1-1,1 2 0,0 0 1,2 1-1,0 1 0,1 0 1,-12 32-1,20-44-381,0 2-680,0 0 0,1 0 0,-3 14 0,5-9-642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49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75 7136,'-15'-39'2309,"14"38"-2207,1 0 1,0 1-1,-1-1 0,1 0 0,0 0 1,-1 0-1,1 0 0,0 0 0,0 0 1,0 0-1,0 0 0,0 0 1,0 1-1,0-1 0,0 0 0,0 0 1,1 0-1,-1 0 0,0 0 0,1 0 1,-1 0-1,0 1 0,1-1 0,-1 0 1,1 0-1,-1 0 0,1 1 1,0-1-1,-1 0 0,1 1 0,0-1 1,-1 1-1,1-1 0,0 0 0,0 1 1,1-1-1,0 0 76,1 0 0,-1 0 0,1 0-1,-1 1 1,1-1 0,-1 1 0,1 0 0,0 0 0,2 0 0,3 1 114,0 0 0,0 1 0,0 0 0,-1 0 1,1 1-1,0 0 0,11 7 0,50 35 868,-65-42-1095,23 17 419,-1 1 0,0 2 0,34 39 0,38 64 739,-84-104-976,0 1 0,-2 0 0,0 0 0,8 27 1,16 77 334,-32-107-483,0 0 0,-2 0 0,-1 0 0,-1 30 0,-1 13-1056,1-38-3206,0-14 1816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50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 7040,'-3'-4'2572,"4"8"-1005,8 22 1846,-6 4-1210,-1 0 0,-4 45 0,-12 62-329,13-131-1830,-4 36-918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51.7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 65 1568,'2'-2'114,"0"0"1,0 0-1,0-1 0,0 1 1,0 0-1,-1-1 1,1 1-1,2-5 0,-4 6 62,1 0 0,0 0-1,0 0 1,-1 0 0,1 0-1,0 0 1,0 0 0,0 0 0,0 1-1,1-1 1,-1 0 0,0 0-1,2 0 1,12-10 1305,-9 4-631,1-1 1464,-6 20-240,-5 3-1589,0 0 0,-1-1 0,0 0 0,-1 1 0,-1-2 0,-15 26 0,9-17-142,-63 99 859,43-70-755,2 1 1,-25 56-1,40-63-191,1 1 0,3 0 0,2 1 0,1 0 0,-3 78 0,11-98-118,1-1-1,1 1 0,2 0 1,0-1-1,2 1 1,1-1-1,1 0 1,1-1-1,1 0 0,1 0 1,1-1-1,17 27 1,85 113 622,-83-122-523,-15-26-393,-15-16 112,1 1 1,-1-1 0,0 1 0,1-1-1,-1 0 1,1 1 0,-1-1 0,1 0-1,-1 0 1,1 1 0,-1-1 0,1 0-1,-1 0 1,1 0 0,-1 0-1,1 1 1,-1-1 0,1 0 0,-1 0-1,1 0 1,-1 0 0,1 0 0,-1 0-1,1-1 1,-1 1 0,1 0 0,0 0-1,-1 0 1,1 0 0,-1-1 0,0 1-1,1 0 1,-1 0 0,1-1 0,-1 1-1,1 0 1,-1-1 0,0 1-1,1 0 1,-1-1 0,1 0 0,5-19-3365,3-1 1003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53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92 183 2496,'-2'0'445,"0"0"0,0 0 0,0 0-1,0 1 1,1-1 0,-1 1 0,0-1 0,0 1 0,0 0 0,0-1 0,1 1-1,-1 0 1,0 0 0,1 0 0,-1 0 0,1 1 0,-1-1 0,1 0 0,0 1-1,-1-1 1,1 1 0,0-1 0,-2 4 0,1-1 627,2-3-944,-1 0 0,1 1 0,-1-1 0,1 0 0,-1 0 0,1 0 0,0 0 0,0 1 0,-1-1 0,1 0 0,0 0 0,0 1 0,0-1 0,0 0 0,1 0 0,-1 0 0,0 1 0,0-1 0,1 0 0,-1 0 0,2 2 0,-1 0-48,0-1 0,0 1 0,1-1 0,0 0-1,-1 0 1,1 1 0,0-1 0,0-1 0,0 1 0,0 0 0,0 0 0,0-1 0,1 1 0,3 1 0,4 2 180,1-1 0,12 4-1,-3-2-28,1-1-1,0-1 0,0-1 0,37 2 0,-42-5-139,-1-1 1,1 0-1,-1-1 1,0-1-1,1-1 1,-1 0 0,17-7-1,-27 9-66,0-1 0,0 1 0,0-1 1,-1-1-1,1 1 0,-1 0 0,0-1 0,0 0 0,0 0 0,0-1 1,-1 1-1,0-1 0,1 1 0,-2-1 0,1 0 0,-1 0 0,1 0 1,-1-1-1,-1 1 0,2-7 0,-2 4-69,0 0 1,0 0-1,-1 0 0,0 0 1,0 0-1,-1 0 0,0 1 1,-1-1-1,0 0 0,0 0 1,-6-12-1,6 14 5,-1 1-1,1 0 1,-1 0 0,-1 0-1,1 0 1,-1 1 0,1-1-1,-1 1 1,-1 0 0,1 0-1,-1 0 1,1 1 0,-1 0-1,0 0 1,0 0 0,0 0-1,-10-3 1,6 4-9,-1 0 0,1 0 0,-1 1 0,0 1 0,0 0 0,1 0 0,-1 0 0,0 1 0,1 1 0,-1 0 0,1 0 0,-1 1 0,1 0 0,-9 5 0,1-1 122,0 2 0,1 0 0,1 1 0,-1 0 0,2 2-1,-24 21 1,27-20 81,-1 0 0,2 0-1,0 2 1,0-1 0,1 1-1,1 0 1,1 1 0,-10 28-1,15-38-70,1-1 1,0 0-1,0 0 0,0 1 0,1-1 0,-1 1 0,1-1 1,1 0-1,-1 1 0,1-1 0,0 0 0,0 1 0,1-1 0,-1 0 1,1 0-1,5 9 0,-4-8 1,1 0 0,0-1-1,0 0 1,1 0 0,0 0 0,0-1 0,0 1 0,0-1 0,1 0-1,-1-1 1,1 1 0,0-1 0,9 4 0,18 4 87,0-1-1,0-2 1,1-1 0,69 5 0,-102-12-171,73 1-499,-66-1-324,0-1 0,-1 0 0,1 0 0,-1-1 1,1 0-1,-1-1 0,14-5 0,1-6-4111,1 4 1621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53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6816,'-7'2'6382,"27"2"598,-9-2-7735,7 1 1425,0-1 0,34 0 0,-11-1-301,11 2-225,-24 0-458,1-1-1,0-2 0,52-5 0,-71 2-3071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54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21 4320,'29'-21'5158,"-28"21"-5097,-2 8 2851,-7 11-846,-18 27-660,-3-1 0,-60 72 1,17-24-1013,55-70-357,4-7 14,0 2 0,1 0 1,1 1-1,-14 31 0,25-50-65,-9 31-82,9-29-87,0-1 0,-1 1 0,1-1 0,0 1 0,0 0 0,0-1 0,0 1 0,0 0 0,0-1 0,1 1 0,-1-1 0,1 1 0,-1 0 0,1-1 0,-1 1 0,2 1 0,7 6-1203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54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28 5152,'-1'0'252,"-12"-14"1004,12 13-1132,1 1 0,-1 0 0,1-1-1,-1 1 1,1-1 0,-1 1 0,1-1 0,0 1 0,-1-1 0,1 1 0,0-1-1,-1 1 1,1-1 0,0 1 0,0-1 0,0 1 0,-1-1 0,1 0 0,0 1-1,0-1 1,0 0 0,0 0 0,1 1 7,0-1 1,0 1-1,-1 0 1,1 0-1,0 0 0,0 0 1,0 1-1,0-1 1,-1 0-1,1 0 0,0 0 1,0 1-1,0-1 1,-1 0-1,1 1 0,0-1 1,0 1-1,-1-1 1,2 1-1,3 2 169,14 5 966,25 6 1,-22-8-766,25 11 1,-22-5-110,0 1 1,0 1-1,22 16 0,-35-20-196,1 0-1,-1 1 1,-1 0 0,0 1-1,0 0 1,15 25-1,-10-9 134,-1 1 0,-1 1 0,-2 1 0,13 46-1,-11-18 530,11 89 0,-16-29-276,-8-95-675,-1-15-2657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26.2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24 4992,'-1'-1'79,"1"1"0,-1-1 0,1 1 0,-1 0 0,1-1 0,0 1 0,-1-1 0,1 1 1,0-1-1,-1 1 0,1-1 0,0 1 0,0-1 0,0 1 0,-1-1 0,-4-14 6568,-2 29-5375,2 19 235,-2 52 1,0-1-737,-6 102 277,5-38-368,8-124 19,0-14-2063,53-40-15869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55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0 6720,'-6'3'10000,"10"18"-8598,-5-12-1003,0 1 1,0 0-1,-1 0 0,-6 16 1,5-14-326,0 0 0,-2 15 0,3-18-203,0 4 56,2-13-2,0 0 1,0 0-1,1 0 1,-1 1-1,0-1 0,19-3-5408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56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13 4320,'9'-12'9642,"-10"13"-9449,0 0-1,0 0 1,0 0-1,1 0 1,-1 0-1,0 0 1,1 0-1,-1 0 1,0 0-1,1 0 1,-1 2-1,0-1 37,-16 38 539,1 0 0,2 1 0,2 1 0,-12 77 0,12-21 144,2 104 0,9-191-794,1 0 0,1 1 0,0-1 0,1 0 0,3 12 0,-4-20-85,0-1 0,-1 0 0,1 1 0,0-1 0,1 0 0,-1 0 0,0 0-1,1 1 1,-1-2 0,1 1 0,-1 0 0,1 0 0,0 0 0,0-1 0,0 1 0,0-1 0,0 1 0,0-1 0,0 0-1,0 0 1,1 0 0,-1 0 0,0 0 0,1-1 0,-1 1 0,1-1 0,-1 1 0,1-1 0,3 0 0,4 0-113,1-1 1,-1-1 0,1 0 0,-1 0 0,1-1 0,18-7-1,-11 2-2941,21-13-1,-18 12 767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56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23 112 9568,'-23'-37'4320,"46"31"-3776,1-3 1759,5 4-1375,26-6 416,-2 7-800,16-7-352,-1 2-96,8-2-32,-4 6-32,-1 1-928,-8 8 480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57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56 4576,'-5'-1'603,"1"0"-1,0 0 1,0 0-1,0 0 1,-1-1 0,-11-8 3288,16 9-3758,-1 1 0,1-1 0,0 1 0,-1 0 0,1-1 0,0 1 0,-1 0 0,1-1 0,0 1 0,-1 0 0,1 0 0,-1 0 0,1-1-1,-1 1 1,1 0 0,-1 0 0,1 0 0,0 0 0,-1 0 0,1-1 0,-1 1 0,0 0 0,-13-4 5653,17 7-4618,2-7-128,1 2-844,1 1-1,-1 0 0,1 0 0,-1 0 1,11 1-1,10-2 212,29-5-103,108 1 0,-41 4-305,-36 0 114,-68 0-1433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58.1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104 204 4736,'-23'-5'1530,"21"5"-1177,1 0 0,0 0-1,0 0 1,0 0-1,0 0 1,0 1-1,-1-1 1,1 0-1,0 0 1,0 1 0,0-1-1,0 1 1,0-1-1,0 1 1,0-1-1,0 1 1,0 0-1,0-1 1,0 1-1,1 0 1,-2 1 0,-1 1 552,3-3-787,-1 0 1,1 1 0,-1-1 0,1 1 0,-1-1 0,1 1 0,-1-1 0,1 1 0,-1-1 0,1 1 0,0 0 0,-1-1 0,1 1 0,0 0 0,0-1 0,-1 1 0,1 0 0,0-1 0,0 1 0,0 0 0,0-1 0,0 1-1,0 0 1,0-1 0,0 1 0,0 0 0,0-1 0,0 1 0,1 1 0,0 0 15,0-1 0,0 1 0,0 0 0,0-1 0,1 1 0,-1-1 0,0 0 0,1 1-1,0-1 1,2 2 0,1 1 25,1-1-1,0 0 0,0 0 0,0-1 0,0 0 1,7 2-1,-3-3-69,0 0 0,0-1 0,1 0 0,-1-1 0,0 0 1,0-1-1,-1 0 0,1-1 0,0 1 0,-1-2 0,1 0 0,-1 0 1,11-6-1,-15 7-77,0-1 0,0 1-1,-1-1 1,1 1 0,-1-2 0,1 1 0,-1 0 0,-1-1 0,1 1 0,-1-1 0,1 0 0,-1-1 0,-1 1 0,1 0 0,-1-1 0,0 1 0,0-1 0,-1 0 0,1 0 0,-1 0 0,-1 0-1,1 1 1,-1-1 0,0-7 0,-1 6-66,0-1-1,0 0 1,-1 1-1,0-1 1,0 1-1,-1 0 1,0 0-1,-5-10 1,6 15 32,1-1-1,0 1 1,-1 0-1,0 0 1,1 0 0,-1 0-1,0 0 1,0 1 0,0-1-1,0 0 1,-1 1-1,1 0 1,0-1 0,-1 1-1,1 0 1,0 0 0,-1 1-1,1-1 1,-1 0-1,0 1 1,1-1 0,-1 1-1,1 0 1,-1 0 0,0 0-1,1 0 1,-1 1-1,1-1 1,-1 0 0,-3 2-1,-5 2 14,0 0 0,0 1-1,0 0 1,1 1 0,0 0-1,0 0 1,-15 14 0,2 1 183,-30 36 0,44-47-101,1 1-1,1 0 0,0 0 0,0 1 0,1 0 0,-5 14 0,10-20-21,0-1 0,0 0 1,0 1-1,0-1 0,1 0 0,0 1 0,0-1 1,1 1-1,-1-1 0,1 0 0,1 0 1,-1 1-1,1-1 0,-1 0 0,1 0 0,1 0 1,3 6-1,0-1 58,0-2-1,0 1 1,1-1 0,0 0 0,1 0-1,-1 0 1,18 11 0,-18-14-191,0-1-1,0-1 1,0 1 0,1-1 0,-1-1-1,1 1 1,-1-1 0,1-1-1,0 1 1,0-1 0,0-1 0,0 1-1,12-2 1,18 0-953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58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1 4384,'-5'0'675,"1"-1"1,-1 1-1,0 0 1,1 0 0,-1 1-1,0-1 1,1 1-1,-1 0 1,1 0-1,-1 1 1,-14 14 6162,19-15-6770,3 0 214,0 0 1,0 0-1,0 0 1,0 0-1,1 0 1,2 0-1,141 13 1609,-48-12-4779,-71-6-3640,-15 3 3691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59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365 13 7392,'0'-1'249,"0"0"1,0 1 0,0-1 0,0 0-1,0 1 1,0-1 0,0 0 0,0 1-1,0-1 1,-1 0 0,1 1-1,0-1 1,0 1 0,-1-1 0,0-1-1,1 2-160,0 0 0,0 0 0,-1 0 0,1 0-1,0 0 1,0 0 0,0 0 0,-1 0 0,1 0-1,0 0 1,0 0 0,-1 0 0,1 0 0,0 0 0,0 0-1,-1 0 1,-1 1 888,2 0-888,-19 21 2423,12-13-1852,-84 90 1995,48-56-2088,-12 10-105,30-30-327,1 1 0,1 1 0,-27 37 0,48-58-131,0 0-1,-1 0 0,1 0 0,0 1 1,1-1-1,-1 0 0,1 1 1,0-1-1,0 1 0,0-1 0,1 1 1,0 5-1,0-8-211,0 0 1,0 0-1,1 0 0,-1 0 1,1 0-1,0-1 0,-1 1 1,1 0-1,0 0 0,0 0 1,0-1-1,0 1 0,0-1 1,1 1-1,-1-1 1,0 1-1,1-1 0,-1 1 1,1-1-1,-1 0 0,1 0 1,0 0-1,0 0 0,-1 0 1,1 0-1,0-1 0,0 1 1,0-1-1,0 1 0,3 0 1,0 0-860,0-1 1,0 1-1,0-1 0,0 0 1,0 0-1,9-2 0,12-3-2079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59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26 5728,'-26'-26'6760,"40"28"-4763,-5 0-1578,1-1 1,-1 1-1,0 0 0,0 1 1,0 0-1,0 1 1,0 0-1,-1 0 0,0 1 1,15 10-1,-4 1 0,-2 0-1,1 2 1,-2 0 0,0 0-1,24 40 1,-14-14 189,-3 1 0,-1 1 0,22 73 0,-40-106-508,0 0 0,-1 0 1,-1 0-1,0 0 0,-1 0 1,-1 0-1,1 1 0,-2-1 0,-4 25 1,4-34-262,0 0 0,0 0 0,-1 0 0,1 0 1,-5 7-1,0 0-3200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1:59.9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19 4576,'-10'-4'1184,"7"2"-727,1 1-1,-1 0 1,1 0-1,-1 0 1,1 1-1,-1-1 1,1 0-1,-13 2 5661,29-6-3135,-8 4-2851,0 0 0,1 1 0,-1 0 0,0 0 0,0 0-1,1 1 1,-1 0 0,0 0 0,0 1 0,0 0-1,0 0 1,0 0 0,0 0 0,-1 1 0,1 0 0,5 5-1,-10-7-129,1 0 0,-1 1 0,0-1 0,1 1 0,-1 0 0,0-1 0,0 1 0,0 0 0,-1 0-1,1 0 1,0 0 0,-1 0 0,1 0 0,-1 0 0,1 0 0,-1 2 0,0 0 27,0 0 0,-1 0 0,1 0 0,-1 0 0,0 0 0,0 0 0,-2 6 0,-3 4 192,-2 1-1,1-2 1,-12 16 0,15-23-107,-2 4 151,1 0-1,-5 13 0,8-19-189,2-4-55,-1 1 0,1-1 0,0 1 0,-1-1 0,1 1 0,0 0-1,0-1 1,0 1 0,-1-1 0,1 1 0,0-1 0,0 1 0,0 0 0,0-1-1,0 1 1,0-1 0,0 1 0,0 0 0,0-1 0,0 1 0,1-1-1,-1 1 1,0-1 0,0 1 0,0-1 0,1 1 0,-1 0 0,0-1 0,1 1-1,-1-1 1,0 0 0,1 1 0,-1-1 0,1 1 0,-1-1 0,1 0 0,-1 1-1,1-1 1,-1 0 0,1 1 0,-1-1 0,1 0 0,-1 0 0,1 0 0,0 1-1,-1-1 1,1 0 0,-1 0 0,1 0 0,-1 0 0,1 0 0,0 0 0,-1 0-1,1 0 1,-1 0 0,2-1 0,6 1 101,-1-1-1,1 0 1,11-4-1,-12 3-131,77-19-1396,-53 16 522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00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24 5728,'17'-23'7120,"-18"23"-6964,1 1 1,0-1-1,-1 1 1,1-1-1,0 1 1,-1-1-1,1 1 1,0 0-1,0-1 1,-1 1-1,1-1 1,0 1-1,0 0 1,0-1-1,0 1 0,0-1 1,0 1-1,0 0 1,0-1-1,0 2 1,0 1 274,-3 8 27,0 0 1,-1 0-1,0 0 1,-1 0-1,0-1 1,-1 0-1,-12 18 1,6-10-75,-15 31 1,8-2-75,1 0 1,3 1-1,3 1 1,-12 79-1,22-112-178,1 0-1,1 0 1,0-1-1,1 1 1,0 0-1,2-1 1,0 1 0,0-1-1,7 16 1,-7-23-56,0-1 1,0 1 0,1-1-1,0 0 1,1 0 0,-1-1 0,1 1-1,1-1 1,-1 0 0,1 0-1,0-1 1,0 1 0,1-2 0,-1 1-1,1-1 1,0 0 0,1 0-1,12 5 1,-11-6-293,1-1 1,-1 0-1,0 0 0,1-1 0,14 0 1,-14-1-1738,0-1 1,18-3-1,-10-1-478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26.6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40 6048,'-2'-24'1952,"2"23"-1924,0 1 0,0-1 0,0 1 0,0-1-1,0 1 1,0-1 0,0 1 0,0-1 0,0 1 0,-1-1 0,1 1 0,0-1 0,0 1 0,0-1 0,0 1 0,-1-1 0,1 1 0,0-1 0,-1 1 0,1 0 0,0-1 0,-1 1-1,1 0 1,0-1 0,-1 1 0,1 0 0,0-1 0,-1 1 0,1 0 0,-1 0 0,1-1 0,-1 1 0,1 0 0,-1 0 0,1 0 0,-1 0 0,1 0 0,-1 0 0,-1-1 124,-1 1 558,-11 9 3396,6 4-3584,0 1 0,0 0 0,2 0 0,-10 29-1,15-41-490,-3 11 118,1 0 0,0 0 0,1 0-1,0 1 1,1-1 0,0 1 0,2 17-1,2-6 24,0 0 0,2 0 0,8 24-1,-11-42-107,0 0 0,1-1 0,-1 1-1,2-1 1,-1 0 0,1 0 0,8 11-1,-11-16-39,1 1-1,-1 0 0,1-1 1,-1 1-1,1-1 0,0 0 1,0 0-1,0 1 0,0-1 1,0 0-1,0-1 1,0 1-1,0 0 0,0 0 1,0-1-1,0 0 0,0 1 1,0-1-1,1 0 0,-1 0 1,0 0-1,0 0 1,0 0-1,1-1 0,-1 1 1,0-1-1,0 1 0,0-1 1,2-1-1,2-1 19,0 0 1,0-1-1,-1 0 1,1 0-1,-1-1 0,0 0 1,-1 1-1,8-10 1,1-4 158,14-25 0,-18 28-94,0 0-1,-1-1 1,9-29-1,-15 39-107,-1 0-1,1 0 1,-1-1-1,-1 1 1,1 0-1,-1-1 1,0 1-1,-1-1 1,1 1-1,-1 0 1,-1-1-1,1 1 1,-5-11-1,4 12-26,-1 0 0,0-1 0,0 1 0,0 0 0,-1 0 0,0 1 0,0-1 0,0 1 0,0 0 0,-1 0 0,0 0 0,1 1 0,-1-1 0,-1 1 0,1 1 0,0-1-1,-1 1 1,1-1 0,-9-1 0,4 2-105,1 0-1,-1 1 0,0 0 1,0 0-1,1 1 0,-1 0 1,0 1-1,0 0 0,1 0 0,-1 1 1,-11 4-1,20-6-20,0 1 0,-1-1 0,1 0 0,0 1 0,0-1 0,0 1 1,0-1-1,-1 1 0,1-1 0,0 1 0,0 0 0,0 0 0,0 0 0,0-1 0,1 1 0,-1 0 0,0 0 0,0 0 0,0 0 0,1 0 0,-1 1 0,1-1 1,-1 0-1,1 0 0,-1 0 0,1 0 0,0 1 0,-1 0 0,1 0-232,1 0 1,-1 0 0,1 0-1,0 0 1,0 0-1,-1 0 1,1 0-1,0-1 1,1 1-1,-1 0 1,0-1-1,0 1 1,1-1 0,-1 1-1,1-1 1,-1 1-1,3 0 1,20 17-3695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00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57 9152,'-32'-36'4128,"37"27"-3584,4 6 2655,4 3-1855,23-8 672,4 8-1216,23 0 32,1 8-512,7 0-32,-8 4-192,-3 0-64,-7 4 0,0-4-128,-6-1 64,1-6-3904,-3 4 2112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01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1 8128,'1'11'3663,"5"2"-3300,-1-3 21,14 49 1287,-2 0 0,-4 1 0,12 108-1,-13 177 772,-21 51 172,-3-221-1281,-51 261 0,49-375-1259,-3-1-1,-2-1 0,-38 80 1,43-112-381,0-2 0,-2 0 0,-1-1 0,-1 0 0,-34 34 0,31-38-2509,-1 0 1,-1-2-1,-27 18 1,16-15-1270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03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2 155 3552,'-1'-6'15252,"35"-18"-13694,189-82 1301,-215 103-2846,-1 0 1,1 0 0,0 0 0,11-2 0,-17 5-14,-1-1 0,1 1 0,-1 0 0,1 0 0,0-1 1,-1 1-1,1 0 0,0 1 0,-1-1 0,1 0 1,0 0-1,-1 1 0,1-1 0,-1 1 0,1-1 1,-1 1-1,1 0 0,-1 0 0,1-1 0,-1 1 1,0 0-1,0 0 0,1 1 0,-1-1 0,0 0 1,0 0-1,0 0 0,0 1 0,1 1 0,3 8 41,-1-1-1,0 1 0,-1-1 1,0 1-1,-1 0 1,2 17-1,-4-21 80,2 0 0,-1 0 0,1 0 0,0 0 0,0 0 0,6 11 0,-8-16-55,1 0 1,0-1-1,0 1 1,0-1-1,0 1 1,0-1-1,0 1 1,0-1-1,0 0 1,0 1 0,1-1-1,-1 0 1,0 0-1,1 0 1,-1 0-1,1 0 1,-1 0-1,1-1 1,0 1-1,-1 0 1,1-1 0,0 1-1,-1-1 1,1 0-1,0 0 1,0 1-1,0-1 1,-1 0-1,1 0 1,0-1-1,0 1 1,2-1 0,4-2-55,0 0 0,0-1 0,0 0 0,0 0 1,12-10-1,15-15-4862,-26 24 2765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03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17 237 4160,'-17'9'6330,"18"-17"-3348,34-41 1498,24-18-2101,-38 45-1639,-10 9-173,36-36 871,-42 44-1352,1 1-1,-1 0 1,1-1-1,0 2 0,0-1 1,1 1-1,7-4 0,-12 7-63,-1-1-1,1 1 1,0 0-1,-1-1 0,1 1 1,0 0-1,-1 0 1,1 0-1,0 0 1,-1 0-1,1 0 0,0 0 1,-1 1-1,1-1 1,0 1-1,-1-1 1,1 1-1,2 1 1,-2-1 5,0 1 1,0 0 0,0-1-1,0 1 1,-1 0 0,1 0-1,-1 0 1,1 0 0,-1 0 0,0 0-1,2 4 1,1 4 92,-1 0 0,0 1 0,-1-1 0,3 17 0,-5-26-105,7 62 579,12 67 1265,-18-129-1823,-1 1 0,0-1 0,1 1-1,-1-1 1,1 1 0,0-1 0,-1 1 0,1-1-1,0 1 1,0-1 0,0 0 0,1 2 0,-1-3-20,0 1 1,-1-1 0,1 0-1,0 1 1,0-1-1,0 0 1,0 1 0,0-1-1,0 0 1,0 0 0,0 0-1,-1 0 1,1 0-1,0 0 1,0 0 0,0 0-1,0 0 1,0 0 0,0 0-1,0-1 1,0 1 0,1-1-1,8-3-33,-1-1-1,0 0 1,0-1 0,0 0-1,0 0 1,-1-1 0,0 0-1,9-10 1,16-13-1501,-16 16-1272,34-20 1,-16 18 122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07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46 100 4640,'0'0'134,"0"1"0,0-1 0,-1 0 0,1 1 0,0-1-1,0 1 1,-1-1 0,1 0 0,0 0 0,-1 1 0,1-1 0,-1 0 0,1 1 0,0-1 0,-1 0 0,1 0 0,-1 0 0,1 0 0,0 1 0,-1-1 0,1 0 0,-1 0-1,1 0 1,-1 0 0,1 0 0,-1 0 0,1 0 0,0 0 0,-1 0 0,1 0 0,-1 0 0,1 0 0,-1-1 0,1 1 0,-1 0 0,1 0 0,0 0 0,-1-1-1,1 1 1,-1 0 0,1 0 0,0-1 0,-1 1 0,1 0 0,0-1 0,0 1 0,-1 0 0,1-1 0,0 1 0,0-1 0,-1 1 0,1 0 0,0-1 0,0 1 0,0-1-1,0 1 1,0-1 0,-1 1 0,1-1 0,0 1 0,0 0 0,0-1 0,0 1 0,0-1 0,1 1 0,-1-1 0,0 1 0,0-1 0,0 0 0,-2 5 125,-1 0 0,1 0 0,-1 1 1,1-1-1,1 0 0,-1 1 0,1-1 1,-1 1-1,1-1 0,1 1 1,-1 0-1,0 7 0,5 101 1490,-13 180 406,9-205-1446,0-62 454,4-439-774,7 278-69,-10 131-228,0-1 0,0 1 0,0 0 0,4-7 0,-4 8 17,1 1 0,-1-1 0,0 0-1,0 0 1,0 0 0,0-5 0,-1 9-101,1-1 0,-1 1 1,1 0-1,-1-1 0,1 1 1,-1-1-1,1 1 0,-1-1 1,1 1-1,-1-1 0,1 1 1,0-1-1,-1 1 0,1-1 1,1 1-1,5 3 93,-1 4-76,0 1 1,0-1-1,-1 1 0,0 0 0,-1 1 0,5 13 0,60 204 618,-66-216-646,11 40 123,21 53 0,-16-70 654,-17-38-749,-1 0 1,1-1 0,-1 1 0,0 0 0,-1-1 0,1 1 0,-1-1 0,0-4 0,1-3 29,0 3-45,20-181-35,-14 151 19,1 1 0,25-70 1,-15 59 95,19-46-2042,-33 88 1364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08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18 6304,'-15'-14'2032,"6"11"1013,9 12-411,1-6-2057,-1 119 5756,0-21-4475,5-50-2492,35-66-16011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08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80 7456,'-2'5'451,"0"-1"0,1 1 0,-1 0 0,1 0 0,0 0-1,1 0 1,-1-1 0,1 8 0,0-10-255,0 1-1,0-1 0,1 1 0,-1-1 0,1 1 1,0-1-1,-1 0 0,1 1 0,0-1 0,0 0 1,1 1-1,-1-1 0,0 0 0,1 0 0,1 2 1,2 1 266,0 0 1,1-1 0,9 7-1,-6-5 127,-6-4-418,1 0 1,0 0-1,0 0 0,0 0 1,1-1-1,-1 0 1,0 0-1,1 0 0,-1 0 1,0-1-1,1 0 1,-1 1-1,1-2 1,-1 1-1,0 0 0,1-1 1,-1 0-1,0 0 1,1 0-1,-1-1 0,0 1 1,0-1-1,0 0 1,4-3-1,-4 2-119,0 1 0,0 0 0,0-1 0,-1 0-1,1 0 1,-1 0 0,0 0 0,0-1 0,0 1 0,0-1 0,0 0 0,-1 1 0,0-1-1,0 0 1,0-1 0,0 1 0,-1 0 0,1-1 0,-1 1 0,0 0 0,0-1 0,-1 1-1,1-6 1,-2 4-27,0-1-1,0 1 1,0-1-1,-1 1 0,0 0 1,0 0-1,-1-1 1,-4-6-1,6 10-78,-1 0 1,0 0-1,0 0 0,-1 0 1,1 0-1,-1 1 0,1-1 0,-1 1 1,0 0-1,1 0 0,-1 0 1,-1 0-1,1 0 0,0 1 0,0-1 1,-4 0-1,5 1-241,0 1 1,0 0-1,0 0 1,0 0-1,0 0 1,0 0-1,1 0 0,-1 0 1,0 1-1,0-1 1,0 1-1,0-1 1,0 1-1,1 0 0,-1-1 1,0 1-1,1 0 1,-1 0-1,0 0 1,1 1-1,0-1 0,-1 0 1,1 0-1,-1 1 1,1-1-1,0 1 1,0-1-1,0 1 0,-1 2 1,-2 10-2159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09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315 10 6304,'8'-10'6420,"-19"15"-1833,-4 2-4016,0 0-1,1 1 0,0 1 0,0 0 0,1 1 0,0 1 0,1 0 0,0 0 0,0 1 0,2 1 0,-19 26 0,5-1-484,2 2 0,1 1 0,-15 44-1,27-62-723,-10 42-1,16-53-1724,1 1-1,0 22 1,2-34 2185,0 0 0,0-1 0,0 1 0,0-1 1,0 1-1,0 0 0,0-1 0,1 1 1,-1 0-1,0-1 0,0 1 0,1-1 1,-1 1-1,0 0 0,1-1 0,0 1 0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09.4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24 107 5568,'-11'-47'1786,"2"21"-251,9 25-1384,-1 0 1,1 0-1,0 1 1,-1-1-1,1 0 1,0 0-1,-1 0 1,1 1 0,0-1-1,0 0 1,0 0-1,0 0 1,0 0-1,0 1 1,0-1-1,0 0 1,0 0 0,0 0-1,0 0 1,1 0-1,-1 1 1,0-1-1,0 0 1,1 0-1,-1 1 1,1-1-1,-1 0 1,1 0 0,-1 1-1,1-1 1,0 0-1,0 0-44,-1 0-1,1 1 1,0-1 0,0 0-1,0 1 1,-1-1-1,1 1 1,0 0 0,0-1-1,0 1 1,0 0-1,0-1 1,0 1 0,0 0-1,-1 0 1,1 0-1,0 0 1,0 0 0,0 0-1,0 0 1,0 0-1,0 0 1,0 0-1,0 1 1,0-1 0,0 0-1,0 1 1,0-1-1,-1 0 1,2 2 0,3 0 313,-1 1 1,0-1 0,0 1-1,5 5 1,76 80 2860,-12-11-2098,-71-76-1163,144 150 1772,-127-129-1558,-2 1 0,0 1 0,-2 0 0,0 1 0,13 34 0,-9-5-100,-2 0 1,-3 1-1,-3 1 0,5 57 1,-16-98-1083,-1 0-627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09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 9728,'-10'-3'4384,"15"15"-3808,-5-4 2783,0 7-1951,-5 16 1344,5 9-1600,-4 13 576,4-1-1024,-5-1-32,0-6-384,0-5-128,5-8-96,-3-9-608,6 2 288,-3-9-5184,5-4 3008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28.5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25 4064,'0'0'199,"1"-1"-1,-1 0 1,0 0 0,1 1-1,-1-1 1,0 0 0,0 0-1,0 0 1,1 1 0,-1-1-1,0 0 1,0 0 0,0 0-1,0 0 1,0 1 0,-1-1-1,1 0 1,0 0 0,0 0-1,-1 1 1,1-1 0,0 0-1,-1 0 1,1 1-1,0-1 1,-2-1 0,2 2-116,0 0-1,-1-1 1,1 1 0,0 0 0,-1 0 0,1-1-1,0 1 1,-1 0 0,1 0 0,-1 0 0,1 0-1,0 0 1,-1-1 0,1 1 0,-1 0 0,1 0-1,0 0 1,-1 0 0,1 0 0,-1 0 0,1 0-1,-1 0 1,1 1 0,0-1 0,-1 0 0,1 0-1,-1 0 1,1 0 0,0 0 0,-1 1-1,1-1 1,0 0 0,-1 0 0,1 1 0,0-1-1,-1 0 1,1 1 0,0-1 0,0 0 0,-1 1-1,1-1 1,0 0 0,0 1 0,0-1 0,-1 0-1,1 1 1,0-1 0,0 1 0,0 0 0,-4 6 278,1 1 0,1 0 0,-1 1 0,1-1 0,1 0 0,-1 0 0,1 15 0,4 60 632,-1-57-779,2 145 656,-4-168-846,1 0 0,-1 0 0,1 0 0,-1 0 0,1 0 0,0 0 0,2 5 1,-2-6-144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10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28 273 4480,'-27'-5'10773,"51"1"-4901,25-3-4614,424-19 625,-24-9-1339,110-23-32,86-19 528,-205 32-358,-2 30-127,-315 21-1154,-1 5 0,129 28 0,-242-37 312,33 5-5069,-24-5 2604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11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203 18 5408,'-11'-17'5677,"11"17"-5454,1 1 1,-1 0-1,0-1 0,0 1 0,1 0 0,-1-1 0,0 1 0,0 0 0,0-1 0,0 1 0,0 0 0,0-1 0,0 1 0,0 0 0,0-1 0,0 1 0,0 0 0,0-1 0,-1 2 0,-7 14 1583,-6 12 501,-25 39 1,-22 25-878,49-75-1429,1 2 0,-14 32 1,8-12-2949,11-26 946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11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42 5984,'-9'-10'957,"7"8"-646,1-1 0,-1 1 0,0 0 0,1 0 0,-1-1 0,1 1 0,1-9 1707,1 11-1829,-1 0 1,1-1-1,-1 1 1,1 0 0,-1 0-1,1 0 1,-1-1 0,1 1-1,-1 0 1,1 0-1,0 0 1,-1 0 0,1 0-1,-1 0 1,1 0 0,20-2 1810,-12 3-1452,1 1 0,-1 1-1,0 0 1,0 0 0,0 1-1,0-1 1,0 2 0,10 6-1,-7-2-99,1 1-1,-2 0 0,1 0 0,15 19 1,0 7 168,-2 1-1,33 62 1,-32-51-315,141 287 1942,-161-307-2044,-5-25-412,-1 1 0,1-1 1,0 1-1,0-1 0,0 0 0,2 5 1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12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8896,'0'-7'6592,"19"5"-2433,9-2-2778,-17 2-884,0 0 1,0 1 0,0 1 0,20 0-1,-28 0-443,0 1 0,0-1 0,-1 1 0,1 0 0,0 0 0,-1 0 0,1 0 0,0 0-1,-1 1 1,1-1 0,-1 1 0,0-1 0,0 1 0,1 0 0,-1 0 0,0 0 0,0 0 0,-1 1-1,1-1 1,0 0 0,-1 1 0,0-1 0,3 5 0,-1 2 22,-1 0 0,0 0 1,0 0-1,-1 0 0,0 0 0,0 0 1,-1 1-1,0-1 0,-1 0 0,0 0 0,-1 0 1,1 0-1,-4 9 0,-5 12 475,-1 0 0,-22 40 0,32-69-537,1 0-1,0-1 1,-1 1 0,1 0 0,0 0 0,0-1 0,-1 1-1,1 0 1,0-1 0,0 1 0,0 0 0,0 0 0,0-1 0,0 1-1,0 0 1,0 0 0,0 0-5,1-1 0,-1 0 0,0 1 1,0-1-1,1 0 0,-1 1 0,0-1 0,0 0 0,1 0 0,-1 1 0,0-1 0,1 0 1,-1 0-1,0 0 0,1 1 0,-1-1 0,0 0 0,1 0 0,-1 0 0,0 0 1,1 0-1,0 0 0,3 1 40,0-2 1,0 1 0,1 0-1,7-3 1,-1 1-50,9 0-222,33-2 0,-44 5-1420,0-1 0,0 2-1,13 2 1,14 4-7803,-15-4 5520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12.9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20 7712,'-27'4'13963,"27"-4"-13916,2-1 363,-1 0 0,1 0 0,0 0-1,0 0 1,0 0 0,-1 0 0,1 0 0,0 1 0,0-1 0,0 1-1,4-1 1,29-1-364,-22 1 307,171-2 131,-144 3-691,-8-4-2932,0 0-7854,-6 12 1073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13.2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1 8128,'2'3'7660,"-2"-2"-7534,-25 31 3320,-37 39 0,-86 65-1117,120-111-2545,-47 54 0,74-78-84,-1 1-1,1-1 1,-1 1 0,1 0-1,0 0 1,0 0-1,0 0 1,0 0-1,0 0 1,0 0-1,0 4 1,0 5-1727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13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27 7136,'-15'-17'2309,"12"8"1178,12 9-1434,-8 0-2052,39 6 2359,-1 2 1,66 21-1,-87-22-2046,-1 0 0,1 1 1,-2 1-1,1 0 0,-2 1 0,1 1 1,-1 1-1,13 13 0,0 5 94,-3 1 0,0 2 0,-2 0 0,-1 1 0,21 48 0,-31-57-80,15 43 0,-23-57-230,-2 0-1,1 1 1,-1-1-1,-1 1 1,0-1-1,-1 19 1,-1-18-243,0 13-480,-2-1-1,-10 48 1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14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41 9216,'-3'0'577,"-4"0"1871,7 0-2403,-1 0 1,1 0-1,0 0 0,0 0 0,0 0 1,0 0-1,-1-1 499,1 1-499,-1 0 0,1-1 1,0 1-1,0 0 0,0 0 1,0 0-1,0 0 0,0 0 0,0 0 1,0-1-1,0 1 0,0 0 1,0 0-1,0 0 0,0 0 1,0 0-1,0 0 0,0-1 0,0 1 1,0 0-1,0 0 0,0 0 1,0 0-1,0 0 0,0 0 1,0-1-1,2 0 306,-1 0 0,1 1 0,-1-1 1,0 0-1,1 1 0,-1-1 0,1 1 0,0-1 0,-1 1 1,1 0-1,1-1 0,3 0 379,6-3-150,12-3 991,26-6-1,-42 12-1298,-1 0-1,1 0 1,0 1-1,0 0 1,-1 0-1,1 1 0,14 3 1,-20-4-227,0 1 0,0-1 0,0 1 0,-1-1 1,1 1-1,0 0 0,0 0 0,-1 0 0,1 0 0,-1 0 0,1 0 1,-1 0-1,0 1 0,1-1 0,-1 0 0,0 1 0,0-1 0,0 1 1,0-1-1,0 1 0,0 0 0,0 0 0,0-1 0,-1 1 0,1 0 1,-1 0-1,1 0 0,-1-1 0,0 1 0,0 0 0,0 0 0,0 3 0,-1 5 106,-1 0 0,0 0 0,-1-1 0,0 1 0,-4 9 0,2-8-40,-2 8 139,0-1 188,-7 30-1,13-43-369,0-1 0,0 1 0,0 0 0,1 0 0,0 0 1,0 0-1,1 0 0,-1 0 0,1 0 0,0-1 0,2 8 0,-2-10-59,0 0 1,0 0-1,0 0 0,1 0 1,-1 0-1,0-1 0,1 1 1,-1 0-1,1-1 1,-1 1-1,1-1 0,0 0 1,-1 0-1,1 1 1,0-1-1,0 0 0,0 0 1,0-1-1,0 1 0,0 0 1,0-1-1,4 1 1,4 0-285,-1 0 1,0-1-1,1 0 1,9-2 0,2 0-778,20 0-2968,40-2-6888,-39 7 6018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19.1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72 120 4384,'4'10'18768,"28"20"-18065,-26-26-605,0 1 1,1-1-1,-1 0 0,1-1 0,0 1 0,0-1 0,0-1 0,0 1 0,1-1 1,-1-1-1,1 1 0,-1-1 0,1 0 0,11-1 0,3 0 126,0-2-1,39-7 1,-49 7-177,0-2 1,-1 1-1,1-1 0,-1-1 1,0 0-1,16-11 1,-23 14-36,0-1-1,-1 1 1,0-1 0,5-5-1,-7 7-7,0 0 0,0-1 0,-1 1 0,1 0 0,0 0-1,0-1 1,-1 1 0,1 0 0,-1-1 0,1 1 0,-1-1 0,0 1-1,0 0 1,1-1 0,-1 1 0,0-1 0,-1-2 0,1 0 3,-1 0 0,0 1 0,-1-1 0,1 1 0,-1-1-1,1 1 1,-1-1 0,0 1 0,0 0 0,-1 0 0,1 0 0,0 0 0,-5-3 0,1 1-31,0 0 0,0 0 1,-1 1-1,0 0 0,0 1 1,-10-5-1,6 4-1,0 0 1,0 1 0,-1 0-1,0 1 1,1 1 0,-1-1 0,0 2-1,-23 1 1,23 2 24,-1 0 0,1 0 0,0 1 0,0 1 0,1 0 0,-1 1 0,1 0 0,0 0 0,1 1 0,0 1 0,0 0 0,0 0 0,1 1 0,0 0 0,1 1 0,0 0 0,1 0 0,0 0 0,0 1 0,1 0 0,-5 13 0,5-6 170,0 1 0,2 0 1,0 0-1,1 0 0,1 0 0,1 1 0,0-1 1,2 0-1,0 1 0,1-1 0,8 32 0,-8-43-99,1-1-1,0 0 1,0 0-1,0 0 1,1 0-1,-1-1 1,2 1-1,-1-1 1,1 0-1,0 0 1,0-1-1,0 1 1,10 6-1,-6-6-29,0 0 0,0-1 0,1-1 0,-1 1 0,1-1 1,0-1-1,0 0 0,0 0 0,16 1 0,129 8-444,-49-10-2786,-33-1-1922,-1 1-3316,-26 2 3531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23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63 1888,'-7'0'-372,"4"0"1152,0 0 1,0 0 0,0 0-1,0 0 1,0-1-1,0 1 1,0-1 0,0 1-1,0-1 1,0 0-1,0-1 1,-5-2 0,3 2 5,1 0 1,-1 0-1,1 0 1,-1 1 0,-6-2-1,-13-5 2190,8 9 979,29-1-3264,249-12 782,-152 5-1032,-57 2-45,15 0-242,-68 5-215,0 0 0,0 0 0,1 0 0,-1 0 0,0 0 0,0-1 0,0 1 0,1 0 0,-1 0 0,0 0 0,0 0 0,0 0 0,0 0 0,1-1 0,-1 1 0,0 0 0,0 0 0,0 0 0,0-1 0,0 1 0,1 0 0,-1 0 0,0 0 0,0-1 0,0 1 0,0 0 0,0-1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7:29.1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27 129 3328,'-1'-2'367,"0"1"1,0 0-1,0 0 0,0-1 1,0 1-1,0 0 0,1-1 1,-1 1-1,0-1 0,1 1 1,-1-1-1,1 1 0,0-1 1,-1 1-1,1-1 0,0 0 1,0 1-1,0-1 0,0 1 1,0-1-1,1 0 0,-1 1 1,0-1-1,1 1 0,-1-1 1,1 1-1,-1-1 0,1 1 1,0-1-1,0 1 0,1-2 1,3-4 209,0 0 0,1 0 0,-1 1 0,10-8 0,-12 11-471,1-1-61,1 1 0,-1-1 0,0 1 0,1 0 0,-1 0 0,1 1 0,0 0 0,0-1 0,0 2 0,0-1 0,0 0 0,1 1 0,-1 0 0,0 0 0,8 1 0,-12-1-50,-1 1-1,1 0 1,0 0 0,0 0-1,0 0 1,0 0-1,-1 0 1,1 1 0,0-1-1,0 0 1,0 0-1,0 0 1,-1 1 0,1-1-1,0 1 1,0-1 0,-1 0-1,1 1 1,0-1-1,-1 1 1,1 0 0,0-1-1,-1 1 1,1-1-1,-1 1 1,1 0 0,-1 0-1,1-1 1,-1 1-1,1 0 1,-1 0 0,0-1-1,0 1 1,1 0 0,-1 0-1,0 0 1,0 0-1,0-1 1,0 1 0,0 0-1,0 0 1,0 0-1,0 0 1,0 0 0,-1 1-1,0 2 30,0 1 0,-1-1-1,1 1 1,-1-1 0,0 1-1,0-1 1,-4 4-1,-33 57 277,-39 87 0,61-116 39,15-32-274,-1 3 37,0-1 0,0 1 1,1 0-1,-2 7 0,3-13-81,1 0 1,0 0-1,0 0 0,-1 0 1,1-1-1,0 1 0,0 0 1,0 0-1,0 0 0,0 0 1,1 0-1,-1 0 0,0-1 1,0 1-1,0 0 0,1 0 1,-1 0-1,0 0 0,1-1 1,-1 1-1,1 0 0,-1-1 1,1 1-1,-1 0 0,1-1 1,0 1-1,-1 0 0,1-1 1,0 1-1,-1-1 0,1 1 1,0-1-1,0 1 0,-1-1 1,1 0-1,0 1 0,0-1 1,0 0-1,0 0 0,1 0 1,9 1 122,-1-1-1,0 0 1,1-1 0,-1 0 0,15-5 0,18 0-21,29 0-1819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28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126 9 2400,'10'-8'9269,"-14"9"-8309,-26 44 280,19-29-1015,0 0-1,0 1 1,2 1-1,-11 26 1,11-16-81,0 0 1,2 1 0,2 0-1,0 0 1,2 0 0,1 0-1,2 36 1,6-28-150,-5-35-172,-1-1 0,0 0-1,1 1 1,-1-1-1,1 1 1,0-1-1,-1 0 1,1 1 0,0-1-1,0 0 1,0 0-1,0 1 1,0-1-1,0 0 1,0 0 0,0 0-1,0 0 1,0 0-1,1-1 1,-1 1-1,0 0 1,2 0 0,10 0-1647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29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24 5472,'-26'-24'2997,"108"89"3194,-43-36-5570,-1 1-1,53 57 1,-19-17 21,-48-48-125,24 26-1,-35-32-294,0 1 0,-1 0 0,-1 0 1,-1 1-1,9 21 0,-3-2 5,-1 1-1,-1 0 1,11 59 0,-25-97-274,0 1 0,0-1 1,0 1-1,0-1 0,0 1 1,0-1-1,0 1 0,0-1 1,0 1-1,0-1 0,0 0 1,0 1-1,0-1 0,1 1 1,-1-1-1,0 0 0,0 1 1,1-1-1,-1 1 0,0-1 1,0 0-1,1 1 0,-1-1 1,0 0-1,1 1 0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36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74 1888,'0'0'175,"0"-1"-1,1 0 1,-1 1 0,0-1-1,0 0 1,1 0 0,-1 1 0,0-1-1,1 0 1,-1 1 0,0-1-1,1 1 1,-1-1 0,1 0-1,-1 1 1,1-1 0,0 1-1,-1 0 1,1-1 0,1 0 0,10-11 2737,-7 8-1687,-5 3-1094,1 1 0,-1 0 0,0-1 0,1 1 0,-1 0 0,0-1 0,1 1 0,-1-1 0,0 1 0,0 0 0,1-1 1,-1 1-1,0-1 0,0 1 0,0-1 0,0 1 0,1-1 0,-1 1 0,0 0 0,0-1 0,0 1 0,0-1 0,0 1 0,0-2 0,0-30 4957,9 97-4048,-4 123-190,-6-124-953,-5 30 508,4-77-2022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37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76 2496,'0'0'169,"1"-1"-1,-1 0 1,1 0 0,-1 0-1,0 0 1,1 1 0,-1-1-1,1 0 1,0 0 0,-1 1-1,1-1 1,-1 0 0,1 1-1,0-1 1,0 1 0,-1-1-1,2 0 1,10-10 1995,-2-3-253,-8 11-1361,0 1 1,-1 0-1,1-1 1,0 1-1,-1-1 1,0 0-1,1 1 1,-1-1-1,0 0 1,-1 0-1,2-5 1,-2 7-492,-1 22 639,-22 74 575,2-2-464,-56 149 0,65-213-639,2 1 1,-11 47-1,18-65-84,1 0 0,1 0 0,0 1 0,1-1 0,0 0 0,1 0 0,0 1-1,1-1 1,5 18 0,-6-26-5,1 1-1,-1-1 0,1 1 0,0-1 0,1 0 0,-1 0 1,1 0-1,0 0 0,0 0 0,0-1 0,0 1 0,1-1 1,0 0-1,-1 0 0,1 0 0,0 0 0,5 1 0,-5-2-53,0 0 1,0-1-1,1 0 0,-1 0 0,0 0 0,1-1 0,-1 1 0,0-1 0,1 0 0,-1-1 0,1 1 0,-1-1 0,0 1 0,1-1 0,-1-1 0,0 1 1,0 0-1,6-4 0,48-27 173,-13 6-1216,-9 6-2734,-26 14 1894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37.8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59 8480,'-19'-10'2730,"4"8"1052,22 2-1889,48-2 579,59-10 0,-39 2-2035,-19 4-622,90-8 618,-72 12-2968,-1 6-4132,-46 2 3083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43.1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193 914 2560,'-5'-5'4261,"8"1"-3278,-1-1 0,1 1 1,-1 0-1,0-1 0,0 0 0,2-7 0,5-14 66,-1 8-676,1 0 1,1 2-1,1-1 1,0 1-1,15-16 1,74-70 417,-94 97-762,19-22 40,0-1-1,-1-1 1,-2-1 0,32-56 0,-17 16 127,32-88 0,-59 132-152,17-46 61,-24 62-51,0 0 1,-1 0-1,0-1 1,1-18-1,-3 28-56,0 0-1,0 0 1,0 1 0,0-1-1,0 0 1,0 0 0,0 0-1,0 1 1,0-1-1,0 0 1,-1 0 0,1 1-1,0-1 1,0 0 0,-1 0-1,1 1 1,0-1 0,-1 0-1,1 1 1,-1-1 0,1 0-1,-1 1 1,1-1-1,-1 1 1,1-1 0,-1 1-1,0-1 1,1 1 0,-1-1-1,0 1 1,1 0 0,-1-1-1,0 1 1,0 0-1,1 0 1,-1-1 0,0 1-1,0 0 1,1 0 0,-1 0-1,0 0 1,0 0 0,0 0-1,-1 0 1,-1 1-22,-1 0 0,0 0 0,1 1 0,-1-1 0,1 1 0,-1-1-1,-3 4 1,-2 1 0,1 0-1,0 1 0,0 0 1,1 0-1,-10 13 0,8-9 3,-99 131-40,74-93 113,-108 178 546,27 18-202,54-95-274,-29 70 643,78-197-609,9-18-86,0-1 0,1 1 1,-1 0-1,1-1 1,0 1-1,1 0 0,-3 10 1,4-15-62,0 0 0,0 0 1,0 0-1,0 0 1,0 0-1,1 0 0,-1 0 1,0 1-1,0-1 0,0 0 1,0 0-1,0 0 1,0 0-1,0 0 0,0 0 1,0 0-1,0 0 0,0 0 1,0 0-1,0 0 0,0 0 1,0 0-1,1 1 1,-1-1-1,0 0 0,0 0 1,0 0-1,0 0 0,0 0 1,0 0-1,0 0 1,0 0-1,0 0 0,1 0 1,-1 0-1,0 0 0,0 0 1,0 0-1,0 0 1,0 0-1,0 0 0,0 0 1,0 0-1,0 0 0,0 0 1,1 0-1,-1-1 0,0 1 1,0 0-1,0 0 1,0 0-1,0 0 0,0 0 1,0 0-1,0 0 0,0 0 1,0 0-1,0 0 1,0 0-1,1-1 0,-1 1 31,23-12 167,-15 8-217,-1 0-1,1-1 1,-1 1 0,12-11-1,33-37 71,42-36-128,-31 39 3,2 3 0,135-71 0,-165 99 99,156-84 185,-170 87-257,-20 13-13,-2 2-5,-10 9-46,5-5 109,1 0 0,0 1 0,0 0-1,0 0 1,1 0 0,0 1 0,0 0-1,0-1 1,1 1 0,0 1 0,0-1-1,0 0 1,-2 11 0,2-6 13,1 0-1,1 0 1,0 0-1,0 0 1,1 0-1,0 0 1,3 19 0,-2-25 35,1 0 1,-1 0-1,1 0 0,0 0 1,4 9-1,-5-12-24,1 0 0,-1 0 0,1 0 0,-1 0 0,1 0-1,0 0 1,-1 0 0,1 0 0,0-1 0,0 1 0,0-1-1,5 3 1,-6-4-8,0 0 1,-1 1-1,1-1 0,0 0 0,0 0 0,0 0 0,0 0 0,0 0 0,0 0 1,0 0-1,0-1 0,0 1 0,0 0 0,-1 0 0,1-1 0,0 1 0,0-1 1,0 1-1,-1 0 0,1-1 0,0 0 0,0 0 0,14-14 130,-14 14-141,4-7 37,0-1-1,0 1 1,-1-1 0,0 0-1,0 0 1,3-13-1,0 1 15,-4 10-41,-1 1-1,0-1 1,0 0-1,-1 1 1,-1-1-1,0 0 1,-2-17-1,1-10-104,0 37 65,1-1 0,0 0 1,-1 0-1,1 1 0,-1-1 0,0 0 1,1 1-1,-1-1 0,0 1 0,0-1 1,0 1-1,0-1 0,-3-2 0,-1-3-70,-2 0 62,7 7 26,0 0-1,0 0 1,0-1 0,0 1-1,0 0 1,0 0-1,0-1 1,0 1 0,0 0-1,0 0 1,0 0-1,0-1 1,0 1 0,0 0-1,0 0 1,0-1-1,0 1 1,0 0 0,0 0-1,0-1 1,1 1-1,-1 0 1,0 0 0,0 0-1,0-1 1,0 1-1,0 0 1,1 0 0,-1 0-1,0 0 1,0 0-1,0-1 1,1 1-1,-1 0 1,16-9 178,-1 5 136,30-5 1,-34 7-269,4 1 76,-1 1 0,1 0-1,0 0 1,-1 2 0,24 4 0,-20-2 136,-12-3-149,0 0 0,0 1 0,-1 0 0,1 1 0,0-1 0,-1 1 0,10 6 0,2 3 135,15 16 1,-20-18-177,0 1 0,23 13 0,-21-16-220,0-2 0,0 0 0,1 0 1,-1-2-1,1 0 0,19 3 0,-10-4-3544,38 1 0,-39-4 1516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44.7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364 40 4576,'26'-39'16282,"-25"39"-16154,-2 9 10,0 0 0,-1 0 1,0 0-1,-1 0 0,1 0 0,-7 11 0,0 4-70,-6 14-40,-2 0-1,-1-2 1,-31 47 0,-80 94 293,105-145-296,1 0-1,-28 54 1,45-75 43,1 1-1,0 0 1,1 0 0,0 1-1,1-1 1,0 1-1,1 0 1,0 0-1,1 0 1,1-1-1,1 21 1,-1-30-36,1 1-1,0 0 1,0-1-1,0 1 1,0 0 0,1-1-1,-1 0 1,1 1-1,0-1 1,0 0 0,0 0-1,0 0 1,1 0-1,-1 0 1,1 0 0,0-1-1,0 1 1,0-1 0,0 0-1,0 0 1,0 0-1,1 0 1,-1-1 0,1 1-1,-1-1 1,1 0-1,-1 0 1,5 0 0,6 2 34,0-2 0,0 0 1,0 0-1,0-1 0,0-1 1,17-3-1,10-4 71,54-18 0,-54 13-410,50-7 0,-73 20-1507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45.2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82 34 4736,'-44'-3'2923,"26"3"1935,17 0-4564,0-1 0,0 1 0,0 0 0,0-1 0,0 1-1,0-1 1,1 1 0,-1-1 0,0 1 0,0-1 0,0 0 0,0 1 0,0-1 0,1 0 0,-1 0 0,0 0 0,1 1-1,-1-1 1,1 0 0,-1 0 0,1 0 0,-1 0 0,1 0 0,0 0 0,-1 0 0,1-2 0,0 3-246,0-1 0,0 1 0,1 0-1,-1-1 1,0 1 0,1 0 0,-1-1 0,0 1 0,0 0 0,1 0 0,-1-1 0,1 1 0,-1 0 0,0 0 0,1-1 0,-1 1 0,0 0 0,1 0-1,-1 0 1,1 0 0,-1 0 0,1 0 0,-1 0 0,0 0 0,1 0 0,17-2 655,-12 1-482,36 0 529,1 1-1,75 11 1,-58-4-599,4 0-55,106 26 0,-75-9-8352,-77-20 5697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50.3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113 60 2976,'-1'0'84,"1"0"-1,-1-1 1,0 1 0,1 0-1,-1 0 1,1-1 0,-1 1-1,1 0 1,-1-1 0,1 1-1,-1 0 1,1-1-1,-1 1 1,1-1 0,0 1-1,-1-1 1,-3-4 1944,-30-17 6207,31 19-7872,-1 0-1,0 0 1,0 1 0,0-1-1,0 1 1,0 0-1,0 0 1,0 1 0,-1-1-1,1 1 1,-1 0 0,-7-1-1,12 2-361,-1 0-1,1 0 0,0 0 0,0 0 0,0 0 0,0 0 0,-1 0 0,1 0 0,0 0 0,0 0 1,0 0-1,0 0 0,0 0 0,-1 0 0,1 0 0,0 1 0,0-1 0,0 0 0,0 0 1,0 0-1,-1 0 0,1 0 0,0 0 0,0 0 0,0 1 0,0-1 0,0 0 0,0 0 1,0 0-1,0 0 0,0 0 0,-1 1 0,1-1 0,0 0 0,0 0 0,0 0 0,0 0 0,0 0 1,0 1-1,3 8 73,10 11 126,-10-17-161,10 13 227,0-1-1,1 0 1,1-1-1,29 21 1,-5-8-46,1-1 1,2-2-1,0-2 1,1-2-1,51 17 1,54 23-33,-145-58-167,1-1 7,0 1-1,0 0 1,-1 0-1,7 5 1,-9-7-20,-1 1 0,0-1 0,1 0 0,-1 1 0,0-1 0,1 1 0,-1-1 0,0 0 0,1 1 0,-1-1 0,0 1 0,0-1 0,0 1 0,1-1 0,-1 1 0,0-1 0,0 1 0,0-1 1,0 1-1,0-1 0,0 1 0,0-1 0,0 1 0,0-1 0,0 1 0,0-1 0,0 1 0,0-1 0,-1 1 0,1-1 0,0 1 0,0-1 0,-1 0 0,1 1 0,0-1 0,0 1 0,-1-1 0,1 1 0,0-1 0,-1 0 0,1 1 0,-1-1 0,1 0 0,0 0 0,-1 1 0,1-1 1,-1 0-1,1 0 0,-1 1 0,0-1 0,-18 10 205,-1 0 1,-1-2 0,-21 7 0,-5 2 8,-11 8-237,2 3 0,-71 47 0,107-62-628,1 1 1,-20 18-1,27-19-1946,36-14-7374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51.0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64 4320,'-15'-17'1392,"14"16"-1224,1 1 0,-1-1 0,1 0 0,0 0 0,-1 0-1,1 0 1,0 0 0,-1 0 0,1 0 0,0 0 0,0-1 0,0 1 0,0 0 0,0 0 0,0 0 0,0 0 0,1 0 0,-1 0 0,0 0 0,0 0 0,1 0-1,17-23 10522,-13 30-10467,0 0 0,1 0-1,0-1 1,0 1 0,0-1-1,1 0 1,-1-1 0,13 7-1,14 10 104,34 26 86,31 26-288,-31-22-168,-35-28 147,40 38 1,-71-59-84,1-1 0,0 1 1,-1 0-1,1 0 1,-1 0-1,0 0 1,1 0-1,-1 0 1,0 0-1,0 0 0,0 0 1,-1 1-1,1-1 1,-1 0-1,1 1 1,-1-1-1,0 0 0,1 1 1,-1-1-1,-1 5 1,0-1 65,-1 0 0,0 0 0,-1-1 0,1 1 0,-1-1 0,0 1 0,-5 7 0,-61 79 320,-79 162-1653,142-242-448,0 1 0,-5 15 0,6-9-890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38.4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10 120 8064,'-10'-5'3648,"52"-10"-3168,-2 4 576,5 6-672,31-10 64,1 1-288,17-6-96,1 9-32,16-6-256,-6 11 128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8:04.0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25 296 2144,'-7'9'726,"-8"14"556,15-22-1175,-1 0 0,1 0 0,0 0-1,-1 0 1,1 0 0,0 0 0,0 1-1,0-1 1,0 0 0,0 0 0,0 0 0,0 0-1,0 0 1,0 0 0,1 0 0,-1 0-1,0 0 1,1 0 0,-1 0 0,2 2-1,-2-2 24,1-1-1,0 1 1,0-1-1,0 1 1,0-1-1,0 1 1,0-1-1,0 1 1,0-1-1,0 0 1,0 0-1,1 1 1,-1-1-1,0 0 1,0 0-1,0 0 1,2-1-1,1 0 31,0-1 1,0 0-1,-1 0 0,1 0 0,-1-1 0,1 0 1,-1 1-1,0-1 0,0 0 0,4-5 1,25-38 447,-24 35-419,29-54 353,-25 43-442,19-29-1,-17 30-129,12-24-1,-15 25-393,-11 19 381,0 0 0,0 0 0,1 1 0,-1-1 0,0 0-1,1 1 1,-1-1 0,1 0 0,-1 1 0,1-1 0,-1 1 0,1-1 0,-1 1 0,1-1 0,0 1 0,-1-1 0,2 0 0,-1 2 30,-1-1 1,0 0 0,1 1 0,-1-1 0,0 0 0,0 1 0,0-1 0,1 1 0,-1-1 0,0 1 0,0-1 0,0 0-1,0 1 1,0-1 0,0 1 0,0-1 0,0 1 0,0-1 0,0 1 0,0-1 0,0 1 0,-4 40-77,3-35-2,-22 127 111,-1 11 66,-18 165 746,12-33 662,24-251-348,6-25-1131,0 0 1,0 0-1,0 0 1,-1 0-1,1 0 1,0 0-1,0 0 1,0 1-1,0-1 1,0 0-1,0 0 1,0 0-1,0 0 1,0 0-1,0 0 1,0 0-1,0 0 1,0 0-1,0 0 1,0 1 0,0-1-1,-1 0 1,1 0-1,0 0 1,0 0-1,0 0 1,0 0-1,0 0 1,0 0-1,0 0 1,0 0-1,-1 0 1,1 0-1,0 0 1,0 0-1,0 0 1,0 0-1,0 0 1,0 0-1,0 0 1,0 0-1,-1 0 1,1 0 0,0 0-1,0 0 1,0 0-1,0 0 1,0 0-1,0-1 1,0 1-1,0 0 1,0 0-1,0 0 1,-1 0-1,1 0 1,0 0-1,0 0 1,0 0-1,0 0 1,-4-18 403,2-12-231,2 1 0,5-38 1,-3 38-221,2-7 14,17-66 0,-10 55 17,2-17-53,38-155-65,-38 172 4,3 0 0,31-65 0,-40 100-3,0-1 0,1 1 0,0 1 0,1-1 0,1 1 0,0 1 0,16-14 0,-22 21 66,1 0-1,0 0 0,0 0 1,-1 1-1,2 0 0,-1 0 1,0 0-1,0 0 0,1 1 1,-1 0-1,0 0 0,1 0 1,-1 1-1,9 0 0,-11 0 43,0 0-1,0 1 1,0-1-1,0 1 1,0-1 0,-1 1-1,1 0 1,0 0-1,0 0 1,-1 0-1,1 1 1,-1-1-1,1 1 1,-1-1-1,1 1 1,-1 0-1,0 0 1,0 0 0,0 0-1,0 0 1,0 1-1,-1-1 1,1 1-1,-1-1 1,1 1-1,-1-1 1,0 1-1,1 3 1,-1 0 21,0 1-1,0 0 1,-1-1 0,0 1-1,0-1 1,0 1 0,-3 10 0,1-4 15,-1 12-23,-2 0 0,0 0 1,-2-1-1,-17 44 0,4-25 118,-42 66 1,47-87 74,-1 0-1,0-1 1,-2-1 0,-29 26-1,32-34-79,8-7-195,0 1 0,1-1 0,0 1 1,0 0-1,0 0 0,1 1 0,0-1 1,0 1-1,-4 8 0,9-13 65,-1 0 0,1 0-1,0 0 1,-1 0 0,1 0-1,0 0 1,0 0-1,0 0 1,1 0 0,-1 0-1,0 0 1,1 0 0,0 0-1,-1 0 1,1 0 0,1 2-1,19 31 312,-11-20-14,-7-10-228,0-1 0,0 0 0,0 0 0,0 0 0,1-1 0,-1 1 0,1-1 0,0 0 0,0 0 0,0 0 0,1 0 0,-1-1 0,1 1 0,-1-1 0,10 2 0,-7-2 31,0-1 1,1 1-1,-1-2 1,1 1-1,-1-1 0,1 0 1,-1-1-1,1 0 1,13-3-1,1-1 7,-9 3-62,0-1 1,20-9-1,35-13 27,28-14-41,-85 34-65,-6 2 66,1 0 1,0 0-1,0 0 0,1 1 0,-1 0 0,11-3 1,-60 37-734,22-18 699,1 1 0,-20 19 0,29-23 5,-1 0-1,2 1 1,0 0 0,0 0 0,1 1 0,1 1-1,0-1 1,1 2 0,-8 19 0,14-30 50,1 0 0,-1-1 0,1 1 0,0 0 0,-1-1 0,2 1 0,-1 4 0,0-8-28,0 1 0,0 0 0,0-1 0,0 1 0,0 0 0,0-1 0,0 1 0,1 0 0,-1-1 0,0 1 0,0-1 0,1 1 0,-1 0 0,0-1 0,1 1 0,-1-1 0,0 1 0,1-1 0,-1 1 0,1-1-1,-1 1 1,1-1 0,-1 1 0,1-1 0,-1 0 0,1 1 0,-1-1 0,1 0 0,0 1 0,-1-1 0,1 0 0,0 0 0,-1 0 0,1 1 0,0-1 0,-1 0 0,1 0 0,0 0 0,-1 0 0,1 0 0,0 0 0,-1-1 0,2 1 0,3-2 48,-1 0 0,1 0 1,-1-1-1,0 1 1,0-1-1,0 0 1,0-1-1,0 1 1,0 0-1,3-7 1,4-3-14,15-25 0,-4 0-41,-11 18-231,23-33-1,-33 53 217,-1-1-1,0 1 0,0 0 1,0-1-1,1 1 1,-1 0-1,0-1 1,0 1-1,1 0 0,-1-1 1,0 1-1,0 0 1,1 0-1,-1 0 0,0-1 1,1 1-1,-1 0 1,0 0-1,1 0 1,-1 0-1,1 0 0,-1-1 1,0 1-1,1 0 1,-1 0-1,0 0 1,1 0-1,-1 0 0,1 0 1,-1 0-1,0 0 1,1 1-1,-1-1 0,1 0 1,-1 0-1,0 0 1,1 0-1,-1 0 1,0 1-1,1-1 0,-1 0 1,0 0-1,0 0 1,1 1-1,-1-1 0,0 0 1,1 1-1,-1-1 1,0 0-1,0 0 1,0 1-1,1-1 0,-1 0 1,0 1-1,0-1 1,0 1-1,0-1 1,0 0-1,1 1 0,6 29-125,-5-23 145,5 24-2,-5-19 9,0 0-1,1-1 1,1 1 0,0-1-1,0 0 1,10 16 0,-12-25 9,0 0 0,0 1 0,0-1 1,1 0-1,-1 0 0,0-1 0,1 1 0,0-1 1,-1 1-1,1-1 0,0 0 0,0 0 0,0 0 1,0 0-1,0 0 0,0-1 0,0 1 0,0-1 1,0 0-1,0 0 0,0 0 0,0 0 0,0-1 1,0 1-1,0-1 0,0 0 0,0 0 0,4-1 0,-1 1-99,-5-2 68,-1 2 4,0 1 0,0 0-1,0-1 1,1 1-1,-1-1 1,0 1 0,0 0-1,1-1 1,-1 1-1,0 0 1,1-1-1,-1 1 1,0 0 0,1 0-1,-1-1 1,0 1-1,1 0 1,-1 0-1,0 0 1,1-1 0,-1 1-1,1 0 1,0 0-1,13-8 35,0-4 53,-1 0 0,0-1 0,-1-1-1,20-27 1,-9 11-99,-3 3 14,-13 15 0,2 1 0,18-20 0,-25 30-20,-1 0 0,0 0 0,0 0 0,0 0 0,0-1 0,0 1 0,0 0 0,0 0 0,0-1-1,0 1 1,-1 0 0,2-3 0,-2 4 14,0 0 0,0 0 0,-1 0 0,1 0 0,0 0 0,0 0 1,0 0-1,0 0 0,0 0 0,0 0 0,0 0 0,0 0 0,0 0 0,-1 0 0,1 0 0,0 0 0,0 0 0,0 0 0,0 0 0,0 0 0,0 0 0,0 0 0,0 0 0,-1 0 1,1 0-1,0 0 0,0 0 0,0 0 0,0 0 0,0 0 0,0 0 0,0 0 0,0 0 0,-1 0 0,1 0 0,0 0 0,0 0 0,0 0 0,0 0 0,0 0 0,0 1 0,0-1 1,0 0-1,0 0 0,0 0 0,0 0 0,0 0 0,0 0 0,0 0 0,0 0 0,0 1 0,-1-1 0,1 0 0,0 0 0,0 0 0,-5 6-23,5-6 23,-19 24-34,1 2 0,-20 36 0,32-51 39,1 0 0,0 0 0,1 1 1,0-1-1,0 1 0,2 0 0,-1 0 0,-1 23 0,4-34 7,0 0 0,0 1 0,0-1 0,1 0 0,-1 0 0,0 0 0,0 0 0,1 0 0,-1 0-1,0 0 1,1 0 0,-1 0 0,2 2 0,-2-3 1,0 1-1,1-1 1,-1 0-1,0 0 1,1 1-1,-1-1 1,1 0-1,-1 0 1,0 1-1,1-1 1,-1 0 0,1 0-1,-1 0 1,0 0-1,1 0 1,-1 0-1,1 0 1,-1 0-1,1 0 1,-1 0-1,1 0 1,0 0-1,1 0 13,-1-1 0,1 0 0,0 1 0,-1-1 0,1 0 0,0 0 0,-1 0 0,1 0 0,-1 0 0,0-1 0,1 1 0,1-3 0,12-16 137,19-36-1,-12 17-215,73-100 502,-84 119-403,-1 0 0,0-1 0,-2 1-1,0-2 1,7-35 0,-6 9-86,5-71 0,-12 66-57,-6-54-1,3 95 10,1 9 52,0 1 1,0-1-1,0 1 0,0-1 1,-1 1-1,0-1 0,1 1 1,-1-1-1,0 1 0,0 0 1,0-1-1,-3-3 0,4 6 30,0-1 0,0 1-1,-1-1 1,1 1 0,-1 0-1,1-1 1,0 1 0,-1 0-1,1 0 1,-1-1 0,1 1-1,0 0 1,-1 0 0,1 0-1,-1-1 1,1 1 0,-1 0-1,1 0 1,-1 0 0,1 0-1,-1 0 1,1 0 0,-1 0-1,1 0 1,-1 0 0,1 0-1,-1 0 1,1 0 0,-1 1-1,1-1 1,-1 0-1,1 0 1,0 0 0,-1 1-1,1-1 1,-1 0 0,1 0-1,-1 1 1,1 0 0,-16 16-205,7-2 162,0-1 1,1 1 0,1 0 0,-9 27 0,-14 70-224,-1 72 364,28-158-28,2 0-1,0 0 1,2 1-1,6 37 1,-4-50 15,0-1 1,1 1-1,1 0 1,0-1 0,1 0-1,0 0 1,1 0-1,0-1 1,15 19-1,-20-29-52,-1-1 0,1 1 0,0 0 0,0 0 0,0-1 0,0 1 1,0-1-1,0 1 0,0-1 0,0 0 0,1 0 0,-1 0 0,0 0 0,1-1 0,-1 1 0,1 0 0,-1-1 0,1 0 0,4 0 0,-3 0 32,0 0 0,0-1 0,0 0 0,0 0 0,0 0 0,0 0 0,0-1 0,-1 0-1,1 0 1,0 0 0,4-3 0,17-13 23,-2 0-1,0-1 1,26-30 0,-14 16-193,-27 26 93,0 0-1,-1-1 1,0 0-1,9-11 0,-17 31-160,1 0 0,1 15 0,0 1 184,-1-11 4,4 27 0,-3-38 15,0 0 0,1 0-1,0 0 1,0 0 0,0 0 0,1 0 0,3 5 0,-6-9 4,1-1 0,0 0 1,0 0-1,-1 0 0,1 0 0,0 0 0,0 0 0,0 0 1,0-1-1,0 1 0,0 0 0,0 0 0,0-1 0,1 1 0,-1-1 1,0 1-1,0-1 0,0 1 0,1-1 0,-1 0 0,0 1 1,0-1-1,1 0 0,-1 0 0,0 0 0,1 0 0,-1 0 0,0 0 1,0-1-1,1 1 0,-1 0 0,0-1 0,0 1 0,1-1 1,-1 1-1,0-1 0,0 0 0,0 1 0,2-2 0,3-3 65,1 0 0,-1-1 0,1 0 0,8-12 0,-8 10-66,6-7-33,0 0-1,-1-2 1,12-20 0,-23 36-12,1-3-8,-1 1 0,2-1 0,-1 1 0,0 0 0,1 0 1,-1 0-1,5-4 0,-9 10-35,1 0 0,0-1 0,0 1 0,0 0 0,1 0 0,-1 0 0,0 5 0,0-4 30,1 3 45,0-1-1,1 1 0,-1 0 1,1-1-1,1 1 0,-1-1 1,1 1-1,0-1 0,0 0 1,5 9-1,-6-14 5,-1 0 0,0 0 1,1 0-1,-1 0 0,1 0 1,0 0-1,-1 0 0,1 0 1,0-1-1,0 1 0,-1 0 0,1 0 1,0 0-1,0-1 0,0 1 1,0-1-1,0 1 0,0 0 1,0-1-1,0 0 0,0 1 1,0-1-1,2 1 0,0-1 9,-1 0 0,0 0 0,0-1 0,0 1 0,1 0 0,-1-1 0,0 0 0,0 1 0,0-1 0,0 0 0,3-2-1,2-1 30,-1 0 0,0 0 0,0-1 0,0 0 0,0 0 0,5-8 0,-9 10-31,-1 1-1,0-1 1,1 0-1,-1 0 1,0 1-1,0-1 1,-1 0-1,1 0 1,-1 0 0,1 0-1,-1-5 1,0 7-26,0-1-1,0 1 1,0 0 0,0 0 0,0-1 0,0 1-1,0 0 1,-1 0 0,1 0 0,0 0 0,-1-1 0,1 1-1,-1 0 1,1 0 0,-1 0 0,1 0 0,-1 0 0,0 0-1,0 0 1,1 0 0,-1 0 0,0 1 0,0-1 0,0 0-1,0 0 1,0 1 0,0-1 0,0 1 0,0-1 0,-2 0-1,-4-1-21,0 1-1,0 0 0,0 1 0,0-1 0,0 1 1,0 1-1,0-1 0,-9 3 0,14-3 13,-11 0 119,8 0-10,9-2-4,38-11 17,0 2-1,1 3 1,1 1-1,70-3 1,-61 7 58,60-12 1,-109 14-679,0 1 0,0-1-1,-1 0 1,1-1 0,0 1 0,-1-1-1,1 1 1,-1-1 0,6-4 0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51.7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113 155 3552,'8'-27'1651,"-6"21"-923,0 0 0,0-1 0,0 0 1,-1 1-1,0-1 0,-1 0 0,1 1 0,-1-1 1,-2-11-1,2 13-143,-2 1 0,1-1 0,0 1 1,-4-7-1,4 9-427,0 1 0,1-1 0,-1 1 1,0-1-1,0 1 0,-1-1 0,1 1 1,0 0-1,0 0 0,-1 0 0,1-1 1,-1 1-1,1 1 0,-1-1 0,1 0 1,-3-1-1,3 2-107,0 0 0,0 0 0,0 0 0,0 0 0,0 0 0,0 1 0,0-1 0,0 0 0,0 1 0,0-1 0,0 0 0,0 1 0,0-1 1,0 1-1,0-1 0,0 1 0,0 0 0,1-1 0,-1 1 0,0 0 0,0 0 0,0 1 0,-17 24 433,11-13-249,0 1-1,1-1 1,1 1-1,-7 29 0,-4 62 824,13-60-869,1 0 0,3 1 0,1-1-1,3 0 1,1-1 0,16 56 0,-20-92-154,11 34-71,-12-40-88,0 0 0,-1 0 0,1 0 1,0 0-1,1 0 0,-1 0 0,0-1 0,0 1 0,1-1 1,-1 1-1,1-1 0,-1 1 0,1-1 0,0 0 0,-1 1 1,4 0-1,-4-2-68,-1 0 0,1 1 0,0-1 0,0 0 0,0 0 1,0 0-1,0 0 0,-1 0 0,1 0 0,0 0 0,0-1 0,0 1 1,-1 0-1,1 0 0,0-1 0,0 1 0,0 0 0,-1-1 0,1 1 1,0-1-1,-1 1 0,1-1 0,1 0 0,10-15-4899,-2 0 2094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52.1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 8 7456,'-30'-8'6826,"44"12"-5235,-3 0-1112,1 0-41,0-1 1,0 0-1,21 1 1,334 3 3633,-258-8-3349,743 12 1058,-674-10-3292,-109-1-5085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52.6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265 11 7968,'1'-1'334,"0"0"0,1 0 1,-1 0-1,0 0 1,0 0-1,1 0 0,-1 0 1,1 0-1,7 0 3702,-26 44-282,-59 89-1274,35-65-1824,-5 5-360,23-38-460,-30 62 0,48-86-1400,0-1 0,0 1 0,-9 10 1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53.0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29 7296,'0'-23'2368,"0"23"-2303,1-1-1,-1 1 1,0 0 0,0-1 0,0 1 0,0 0 0,0 0-1,0-1 1,0 1 0,1 0 0,-1 0 0,0-1 0,0 1-1,0 0 1,1 0 0,-1 0 0,0-1 0,0 1 0,1 0-1,-1 0 1,0 0 0,0 0 0,1 0 0,-1-1 0,0 1-1,0 0 1,1 0 0,-1 0 0,0 0 0,1 0 0,-1 0-1,0 0 1,0 0 0,1 0 0,-1 0 0,0 0 0,1 0-1,-1 0 1,0 0 0,0 1 0,1-1 0,-1 0 0,0 0-1,14 5 2077,-14-5-2020,10 4 596,-1 0 0,0 1-1,0 0 1,-1 1 0,12 8 0,36 37 731,101 117 674,-103-107-1577,-26-30-302,186 215 1759,-181-197-1583,-9-11-912,-22-29-3337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2:53.6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51 7552,'-1'-2'668,"1"2"-445,0-1-1,0 1 1,0-1 0,3-11 4898,-2 11-4898,17-6 3917,-7 3-3392,1 0-116,1 0-1,-1 1 0,1 0 1,18-1-1,-23 3-406,4-1-106,-1 1 0,1 1-1,-1-1 1,1 2 0,-1 0 0,1 0 0,-1 1 0,1 0 0,15 6 0,-25-7-120,0 0 0,0 0-1,0 0 1,0 0 0,0 0 0,0 0 0,0 1-1,0-1 1,0 1 0,-1-1 0,1 1 0,0 0 0,-1 0-1,0 0 1,1 0 0,-1 0 0,0 0 0,0 0-1,0 0 1,0 0 0,-1 0 0,1 0 0,0 1-1,-1-1 1,0 0 0,1 4 0,-2-2 22,0 1 1,0-1-1,0 1 1,-1-1 0,0 0-1,0 1 1,-4 6-1,-23 31 226,15-23-74,-3 5 8,-96 146 1275,108-162-1344,0 1-1,1-1 0,0 1 1,-6 16-1,10-23-69,-1 1 0,1-1 1,0 0-1,-1 0 0,1 1 0,0-1 0,0 0 0,0 0 1,1 1-1,-1-1 0,1 0 0,-1 0 0,1 1 0,-1-1 1,1 0-1,0 0 0,0 0 0,0 0 0,1 0 0,-1 0 1,0 0-1,1-1 0,-1 1 0,1 0 0,3 2 0,1 0-23,0 0 0,0-1 0,0 0-1,0 0 1,1-1 0,-1 1-1,1-1 1,0-1 0,7 2 0,66 4-1454,-65-6 843,46 4-1770,31 0-4012,-31-7-2181,-19-2 3665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3:37.4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213 27 4160,'-6'-26'12971,"1"41"-11457,-7 18-620,-1-1 1,-19 34-1,-3 7-196,12-21-388,3 2 1,2 0-1,2 1 1,-16 112-1,32-165-283,0-1 0,0 1 0,-1 0 0,1 0 1,1 0-1,-1 0 0,0 0 0,0 0 0,1 0 0,-1 0 0,1-1 0,-1 1 1,1 0-1,0 0 0,0-1 0,1 3 0,-1-3-23,0-1-1,0 1 0,0 0 1,0-1-1,-1 1 1,1-1-1,0 1 0,0-1 1,0 0-1,0 1 1,0-1-1,1 0 0,-1 0 1,0 0-1,0 0 1,0 1-1,0-2 0,0 1 1,0 0-1,0 0 1,0 0-1,0 0 1,0-1-1,0 1 0,0 0 1,0-1-1,0 1 1,1-2-1,5-1-87,0-1 1,0-1 0,-1 1-1,0-1 1,0 0-1,0 0 1,-1-1-1,0 0 1,0 0-1,5-8 1,7-12-223,16-35 0,-24 44 263,67-127-405,-73 133 253,-1 7 459,3 12 51,-2 0-157,0 0 0,0 0-1,2 14 1,-3-13-45,0 0 0,0 0 0,5 9-1,-5-13-66,0 0 0,1 0-1,0-1 1,0 1 0,5 6-1,-7-10-21,0 0 0,0 0 0,0 0 0,0-1 0,0 1 0,0 0 0,1 0 0,-1-1 0,0 1 0,0 0 0,1-1-1,-1 0 1,0 1 0,0-1 0,1 0 0,-1 1 0,1-1 0,-1 0 0,0 0 0,1 0 0,-1 0 0,0 0 0,1-1 0,-1 1-1,1 0 1,-1-1 0,3 0 0,21-12-12,0-1-1,-1-1 0,36-29 1,17-12 108,-28 24-34,-27 16-162,1 1 0,0 1-1,33-13 1,-56 27 73,0 0 1,0 0-1,0 0 0,0 0 1,0 0-1,1 0 1,-1-1-1,0 1 0,0 0 1,0 0-1,0 1 1,0-1-1,1 0 0,-1 0 1,0 0-1,0 0 0,0 0 1,0 0-1,0 0 1,0 0-1,1 0 0,-1 0 1,0 0-1,0 0 1,0 0-1,0 0 0,0 0 1,0 1-1,0-1 1,0 0-1,1 0 0,-1 0 1,0 0-1,0 0 0,0 0 1,0 0-1,0 1 1,0-1-1,0 0 0,0 0 1,0 0-1,0 0 1,0 0-1,0 1 0,0-1 1,0 0-1,0 0 0,0 6 6,-14 20 109,3-6-21,-4 11 42,2 1 1,2 0-1,0 0 0,-5 37 1,13-54-40,0 0 0,1 0 0,1 18 1,1-28-48,0-1 0,0 1 0,0-1 0,1 1 0,0 0 0,0-1 0,1 1 0,-1-1 0,1 0 0,0 1 0,0-1 0,0 0 0,0 0 0,5 5 0,-5-7-15,-1 0-1,1-1 0,-1 0 0,1 1 1,0-1-1,0 0 0,0 0 1,0 0-1,0 0 0,0 0 1,0 0-1,0-1 0,0 1 1,0-1-1,0 1 0,0-1 1,0 0-1,1 0 0,-1 0 1,0 0-1,3-1 0,2 0-9,0-1 0,-1 0 0,1 0 0,-1-1 0,8-4 1,-1 0 9,0-1 0,-1-1 0,0 0 0,0-1 1,-1 0-1,0-1 0,16-21 0,-8 11-7,42-50-21,-15 16-97,53-48 1,-82 91-67,-17 12 153,0 0 1,0 0-1,1 0 0,-1 0 1,0 0-1,1-1 1,-1 1-1,0 0 1,0 0-1,1 0 1,-1 0-1,0 0 0,1 0 1,-1 0-1,0 0 1,0 0-1,1 0 1,-1 0-1,0 0 1,1 1-1,-1-1 1,0 0-1,0 0 0,1 0 1,-1 0-1,0 0 1,0 0-1,1 1 1,-1-1-1,0 0 1,1 1-1,-1 1-10,0 1 1,1-1-1,-1 0 1,0 1-1,0-1 0,-1 1 1,1-1-1,0 1 1,-1-1-1,1 0 1,-1 1-1,0-1 0,0 0 1,-2 3-1,-28 80-221,-72 133 0,33-109 343,-136 163 1,194-258 41,0 0 0,-1-1 0,-27 23 0,36-34-92,1 1-1,-1-1 1,0 1 0,-7 2 0,10-5-44,0 1 0,0-1 0,-1 0 1,1 0-1,0 0 0,-1 0 1,1 0-1,0 0 0,0 0 0,-1 0 1,1 0-1,0 0 0,0-1 0,-1 1 1,1-1-1,0 1 0,0-1 1,-2 0-1,2 0-14,0 0-1,0 0 1,0 0 0,0 0-1,-1 0 1,2 0 0,-1 0-1,0 0 1,0 0 0,0-1-1,0 1 1,1 0 0,-1-1-1,0 1 1,1 0 0,0-1-1,-1 1 1,1-1 0,0 1-1,-1-1 1,1 1 0,0-1-1,0 1 1,0 0 0,1-3-1,0-2-22,0 0-1,0 1 1,0-1-1,1 0 1,3-7 0,1 2 60,0 0 1,1 1 0,0-1 0,1 2 0,-1-1-1,2 1 1,10-9 0,4-3 311,45-29 1,-57 42-450,2 1 0,-1 1 0,1-1 0,0 2 0,0 0 0,0 0 0,1 2 0,-1-1 1,1 2-1,0 0 0,0 0 0,0 1 0,0 1 0,0 1 0,1 0 0,-1 0 0,14 5 0,5 2-4625,0 2 0,41 19 0,-34-10 925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3:25.6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143 135 3712,'5'-10'8869,"-14"23"-8569,1 0-1,1 1 1,0 0 0,1 0-1,1 0 1,-4 16 0,-16 95 224,10-44-85,-21 120 788,19-102-459,16-92-674,0-7-54,1 1-1,0 0 1,0-1 0,-1 1-1,1-1 1,0 1 0,0-1 0,0 1-1,0 0 1,0-1 0,0 1-1,0-1 1,0 1 0,0 0 0,0-1-1,0 1 1,1-1 0,-1 1-1,0-1 1,1 2 373,0-5-357,0 0-1,0 0 0,0 1 1,0-1-1,0 0 1,0 0-1,1 0 0,-1 1 1,3-3-1,1-4 20,1-2 9,-1 0 1,0-1-1,5-24 0,0 2 17,48-179 16,-40 154 16,42-88 1,-33 87-175,-16 34 117,2 0 0,16-25-1,-27 48-79,0 0 1,0 0-1,0 0 0,1 0 0,0 1 0,-1-1 0,1 1 0,0-1 0,0 1 0,0 0 0,1 1 0,4-3 0,-6 3-9,0 0 0,0 1 0,0-1 0,1 1 0,-1 0 0,0 0 0,0 0 0,0 0 0,0 0 0,0 0-1,1 1 1,-1-1 0,0 1 0,0-1 0,0 1 0,0 0 0,0 0 0,0 0 0,0 0 0,-1 0 0,1 0-1,3 3 1,2 3 9,0 0 0,0 0 0,-1 1 0,0 0 0,0 0 0,-1 1 0,0 0 0,-1 0 0,1 0 0,-2 0 0,1 1 0,-1-1 0,2 19 0,1 8 60,-3 0 0,0 53 0,-3-18 115,-3-1 0,-14 86-1,13-141-135,0 0-1,-1 0 0,0-1 1,-2 0-1,1 0 0,-10 13 0,12-21 20,0 0 0,-1 0 0,1 0 0,-1 0 0,-1-1 0,1 0 0,-1 0 0,0 0 0,0-1 0,0 0-1,0 0 1,-1 0 0,-10 3 0,4-3-18,-1 0-1,1 0 0,-1-2 1,1 0-1,-1 0 1,-22-1-1,-69 2 61,101-3-586,0 0 1,1-1-1,-1 0 1,0 0-1,-4-1 0,7 1 95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3:27.7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2 196 4224,'-1'-7'4559,"26"18"-665,-16-7-4182,7 2 719,0-1 1,1-1-1,0-1 1,0 0-1,0-1 1,0-1-1,0 0 1,1-2-1,26-3 0,-38 3-351,-1 1-1,1-2 0,-1 1 0,1-1 1,-1 0-1,0 0 0,1 0 0,-1-1 1,0 1-1,0-1 0,-1-1 0,1 1 1,5-6-1,-7 6-33,0 0-1,0-1 1,-1 1 0,1-1 0,-1 1-1,0-1 1,0 0 0,0 0 0,-1 0-1,0 0 1,1 0 0,-1 0 0,-1-1-1,1 1 1,0 0 0,-1 0 0,0-1-1,-1-6 1,1 5-59,-1-1 0,-1 1 0,1-1 0,-1 1 0,0-1 0,-1 1 0,1 0 0,-1 0 0,0 0 0,-1 1 0,-4-7 0,6 10-10,0-1 0,0 1 1,0 0-1,0 0 0,0 1 0,0-1 1,-1 0-1,1 1 0,0-1 0,-1 1 1,0 0-1,1 0 0,-1 0 0,0 0 1,1 0-1,-1 1 0,0-1 0,0 1 1,0 0-1,0 0 0,1 0 0,-1 0 1,0 0-1,0 1 0,0-1 0,0 1 1,1 0-1,-5 1 0,2 0 86,0 1 0,0 0 0,0 0 0,0 0 0,1 1 0,0-1 0,-1 1 0,1 0 0,0 0 0,1 1 0,-1-1 0,1 1 0,0 0 0,-3 6 0,0 0 80,1 0 0,1 0 0,0 1 0,0 0 0,-2 18 0,5-22-87,1 0 1,0 0-1,0 0 1,1 0-1,0-1 1,0 1-1,1 0 1,0 0-1,0-1 1,1 1-1,0-1 1,0 0-1,1 0 1,0 0-1,0 0 1,0-1-1,1 0 1,0 0-1,1 0 1,-1 0-1,1-1 1,8 6-1,-7-5 31,-1-1 0,2 0 0,-1-1 0,0 0 0,1 0 0,0 0 0,0-1 0,0 0 0,0-1 0,1 0 0,-1 0 0,1-1-1,-1 0 1,1 0 0,0-1 0,-1 0 0,1-1 0,-1 0 0,1 0 0,11-3 0,-8-1-52,-1 0 0,0 0 0,0-1-1,0 0 1,-1-1 0,0 0 0,0-1 0,-1 0 0,0 0 0,0-1 0,-1 0-1,14-20 1,18-31-80,-26 36-49,2 0 1,27-30 0,-40 51 88,-1 1 0,0 0 1,1 0-1,-1 0 0,1 0 0,0 0 1,0 0-1,0 1 0,-1 0 0,1-1 1,1 1-1,-1 0 0,0 0 0,0 1 1,0-1-1,0 1 0,1-1 0,-1 1 1,5 0-1,1 2-44,-1-1 0,1 2 0,0-1 0,-1 1 0,16 7 0,-23-9 73,0 0 1,0-1-1,1 1 1,-1-1-1,0 0 1,0 1-1,0-1 1,0 0 0,0 1-1,1-1 1,-1 0-1,0 0 1,0 0-1,0 0 1,1 0-1,-1-1 1,0 1-1,0 0 1,0 0 0,1-1-1,-1 1 1,0-1-1,0 1 1,0-1-1,0 1 1,0-1-1,0 0 1,0 1-1,0-1 1,0 0 0,0 0-1,-1 0 1,2-1-1,-1 0-18,-1 1-1,1-1 0,-1 1 1,1-1-1,-1 1 1,0-1-1,0 1 1,1-1-1,-1 1 0,0-1 1,-1 1-1,1-1 1,0 1-1,0-1 1,-1 1-1,1-1 1,0 1-1,-1-1 0,0 1 1,1 0-1,-1-1 1,0 1-1,0 0 1,0 0-1,1-1 0,-1 1 1,-2-1-1,2 1-18,-1-1-29,0-1 0,0 1 0,0 1 0,0-1 0,0 0 0,-4-2 0,5 4 22,0-1-1,0 1 1,0 0 0,0-1-1,0 1 1,0 0 0,0 0-1,0 0 1,-1 0 0,1 0 0,0 0-1,0 0 1,0 0 0,0 0-1,0 0 1,0 1 0,0-1-1,0 0 1,0 1 0,0-1 0,0 1-1,0-1 1,-1 1 0,-4 4-31,0 0 1,0 0 0,0 0 0,1 1 0,-1 0 0,2 0 0,-1 0-1,1 1 1,0-1 0,-4 10 0,-3 6 126,-13 46 0,21-56-24,0 1 0,1 0 1,1 0-1,0 0 0,0 0 1,1 0-1,1 0 1,1 0-1,-1 0 0,8 25 1,-8-36-30,0 0 0,-1 0 0,1 0 0,0 0 0,0 0 0,1 0 0,-1 0 0,0-1 0,0 1 0,1 0 0,-1-1 0,1 1 0,0-1 0,-1 1 0,1-1 0,0 0 0,0 0 0,0 1 0,0-1 0,0-1 0,0 1 0,0 0 0,0 0 0,0-1 0,1 1 0,-1-1 0,0 0 0,3 0 0,6 1 54,-1-2-1,1 1 0,0-2 0,14-2 0,-24 4-74,34-10-112,0-1 0,0-1 0,49-26-1,-59 26-13,8-4 46,-2 0 0,44-32-1,-53 32 53,-1-1-1,31-33 0,-32 29 200,-11 12-292,1-1 0,-1 0-1,10-16 1,-19 26 113,0 0-1,0 0 0,0 0 0,0 0 0,0 0 1,0 0-1,0 0 0,0 0 0,0 0 0,0 0 1,0 0-1,0 0 0,0 0 0,0 0 0,0 0 1,0 0-1,0 0 0,1 0 0,-1 0 0,0 0 1,0 0-1,0 1 0,0-1 0,0 0 0,0-1 1,0 1-1,0 0 0,0 0 0,0 0 0,0 0 1,0 0-1,0 0 0,0 0 0,0 0 0,0 0 1,0 0-1,-2 11-90,-6 15 77,-29 52 157,21-45-24,1 0-1,-15 49 1,29-79-96,1-1 1,-1 1-1,1-1 1,0 1-1,0-1 1,0 1-1,0-1 1,1 1-1,-1-1 1,1 1-1,-1-1 1,1 0-1,0 1 1,2 3-1,-2-5 6,-1 1 0,1-1 0,0 0 0,0 0 0,0 0 0,-1 0 0,1 0 0,0 0 0,0 0 0,0 0 0,1 0 0,-1-1 0,0 1-1,0 0 1,0-1 0,1 1 0,-1-1 0,0 1 0,1-1 0,-1 1 0,0-1 0,1 0 0,-1 0 0,0 0 0,1 0 0,-1 0 0,0 0 0,3 0 0,-1-1-7,1 0 1,0 0 0,0 0-1,-1-1 1,1 1-1,-1-1 1,1 0-1,-1 0 1,0 0-1,0-1 1,0 1-1,5-5 1,-4 2-21,0 0 1,-1 0-1,1 0 1,-1-1-1,0 1 1,0-1-1,2-6 1,1-8-73,0-1 1,-2 0-1,4-33 1,-7 42 51,-1-21-163,-2 20-72,0 10-404,0 6 664,0 1 0,0-1 0,0 1 0,1 0-1,-1-1 1,1 1 0,0 0 0,0 0 0,0 0 0,0 6 0,1 4 209,1 24 0,1-6 0,-2-27-188,1 0 1,-1 0-1,1 0 0,1 0 1,-1 0-1,1 0 0,-1 0 1,1-1-1,1 1 0,3 6 1,-5-9 13,0-1-1,0 1 1,0 0 0,0-1 0,0 1-1,1-1 1,-1 0 0,1 1 0,-1-1-1,1 0 1,-1 0 0,1 0 0,-1 0 0,1 0-1,0 0 1,0-1 0,-1 1 0,1-1-1,0 1 1,0-1 0,0 1 0,0-1-1,0 0 1,0 0 0,0 0 0,-1 0 0,1 0-1,0 0 1,0-1 0,3 0 0,6-4 43,-1 0 0,0 0 0,0-1 0,13-10 0,34-32-266,-54 45 158,13-12 26,2 0 0,30-20 0,-48 35-3,0 0 0,1-1-1,-1 1 1,1 0 0,-1-1 0,0 1-1,1 0 1,-1 0 0,1 0 0,-1 0-1,1-1 1,-1 1 0,1 0 0,-1 0-1,1 0 1,-1 0 0,1 0 0,-1 0 0,1 0-1,-1 0 1,1 0 0,-1 0 0,1 1-1,-1-1 1,1 0 0,-1 0 0,1 0-1,-1 0 1,0 1 0,1-1 0,-1 0-1,1 1 1,0 0-7,0 0 0,-1 1 0,1-1 0,-1 0 0,1 0 0,-1 1 0,0-1 0,1 0 0,-1 0 0,0 1 0,0-1-1,0 2 1,0 7-21,0-1 0,-3 15-1,2-22 45,-8 35 258,6-31-230,1 1 0,1 0 0,-1-1-1,1 1 1,0 0 0,1 0 0,0 13 0,0-19-21,0 0 1,0 0 0,0 0 0,0 0-1,0 0 1,1 0 0,-1 0 0,0 0 0,1 0-1,-1-1 1,1 1 0,-1 0 0,1 0-1,-1 0 1,1-1 0,0 1 0,-1 0 0,1 0-1,0-1 1,0 1 0,-1-1 0,1 1-1,0-1 1,0 1 0,0-1 0,0 1 0,0-1-1,0 0 1,-1 0 0,1 1 0,0-1-1,0 0 1,0 0 0,0 0 0,0 0 0,0 0-1,0 0 1,2 0 0,7-3 116,-1 0-1,1 0 1,-1 0 0,15-9-1,36-24 17,-26 15-61,-31 19-80,17-10-169,41-18 1,-60 30 139,0-1 0,0 1 0,0-1 1,0 1-1,0 0 0,0-1 0,0 1 0,0 0 0,1 0 0,-1-1 0,0 1 0,0 0 0,0 0 0,0 0 0,0 1 0,1-1 1,-1 0-1,0 0 0,0 1 0,0-1 0,0 0 0,0 1 0,0-1 0,0 1 0,0 0 0,0-1 0,0 1 0,0 0 0,0-1 1,0 1-1,-1 0 0,1 0 0,0 0 0,0 0 0,-1 0 0,1 0 0,-1 0 0,1 0 0,-1 0 0,1 0 0,-1 0 0,0 0 1,1 1-1,0 5-10,0-1 1,0 0-1,-1 1 1,0-1-1,0 0 1,-2 9 0,0 1 35,-1-1 0,-1 1 1,-8 19-1,7-20 17,-85 216 18,73-194-8,-2-2 1,-2 0-1,-1-1 0,-30 35 1,46-61 42,-1-1 0,-13 11 0,18-16-36,-1 0 0,1 0-1,-1-1 1,1 1 0,-1-1-1,0 0 1,1 1 0,-1-1-1,0-1 1,0 1 0,0 0-1,0-1 1,-4 1 0,5-1-31,0-1 1,0 1 0,1 0 0,-1-1-1,0 1 1,0-1 0,0 0 0,0 0-1,1 0 1,-1 0 0,0 0 0,1 0-1,-1 0 1,0 0 0,1-1 0,0 1-1,-1-1 1,1 1 0,0-1 0,0 1-1,0-1 1,0 0 0,0 0 0,-1-3-1,-1-3-22,0 1-1,0-1 1,1 0-1,-1-14 1,1 7 12,1 0 0,1 0 0,0-1 0,1 1 0,5-27 1,-3 27-1,-2 4 31,1 0-1,1 0 0,0 0 1,0 0-1,1 0 0,0 1 1,12-20-1,-10 20 46,1 0 1,0 1 0,1 0-1,0 0 1,15-12-1,-16 16-39,-1 0 0,1 1-1,0 0 1,1 0 0,-1 1 0,1 0-1,-1 0 1,1 1 0,8-2 0,5 2-382,-1 0 0,1 2 1,0 0-1,-1 1 1,38 7-1,-45-6 41,9-3-5999,-15 0 3547,5 0 0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3:28.7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66 706 5408,'9'-22'11999,"-12"24"-11629,0 1 0,0 0-1,0 0 1,0 0 0,1 0-1,-1 0 1,-3 7 0,6-9-288,-5 5 71,0 2 8,-1 0 0,1 0 0,1 0 0,-1 1 0,1 0 0,1 0-1,-4 14 1,5-12-36,0 0-1,1 0 1,1 16-1,0-24-90,0 0 0,1 0-1,-1 0 1,1-1 0,0 1-1,-1 0 1,1 0 0,0 0-1,1-1 1,-1 1 0,1 0-1,-1-1 1,1 1 0,0-1-1,-1 0 1,1 1 0,5 2-1,-5-2 18,1-2 0,0 1 0,-1 0-1,1 0 1,0-1 0,0 0 0,0 0 0,4 2-1,-5-3-27,0 0-1,-1 0 0,1 0 0,0 0 1,0 0-1,0 0 0,-1-1 0,1 1 1,0 0-1,0-1 0,-1 0 0,1 1 1,0-1-1,-1 0 0,1 0 1,-1 0-1,1 0 0,1-1 0,2-2-22,-1-1-1,1 0 0,-1 0 1,0 0-1,0 0 0,-1-1 1,1 1-1,-1-1 0,0 0 0,-1 0 1,0 0-1,1 0 0,-2 0 1,2-9-1,-1 3-70,0 1-1,-1-1 1,-1 1 0,1-1-1,-2 1 1,0-1-1,-3-15 1,0 15-110,1 1 1,-1 0-1,-1 0 1,0 1-1,-11-17 1,15 26 154,1 1 21,0 0 1,0 0 0,0 0 0,0 0-1,0-1 1,0 1 0,0 0 0,0 0-1,0 0 1,0 0 0,0 0-1,0 0 1,0 0 0,0 0 0,0 0-1,0 0 1,0 0 0,0 0 0,0-1-1,0 1 1,0 0 0,0 0 0,0 0-1,0 0 1,0 0 0,0 0 0,0 0-1,0 0 1,0 0 0,0 0-1,0 0 1,0 0 0,0 0 0,0 0-1,0 0 1,0 0 0,-1 0 0,1 0-1,0 0 1,0 0 0,0-1 0,0 1-1,0 0 1,0 0 0,0 0 0,0 0-1,0 0 1,0 0 0,0 0-1,0 0 1,-1 0 0,1 0 0,0 1-1,0-1 1,0 0 0,0 0 0,0 0-1,0 0 1,0 0 0,0 0 0,0 0-1,0 0 1,0 0 0,0 0 0,0 0-1,0 0 1,0 0 0,-1 0-1,6 7-111,-1-4 201,1 0 1,-1 0-1,1 0 0,0-1 1,-1 0-1,1 0 0,0 0 1,0-1-1,1 1 0,-1-1 1,0 0-1,0-1 0,1 1 1,-1-1-1,0 0 0,11-2 1,-6 0 37,-1-2-1,1 1 1,-1-1 0,1-1 0,-1 1 0,0-1 0,-1-1 0,1 0 0,8-8 0,11-12 35,27-30 1,-47 48-116,61-74 111,-25 29-57,-24 28-45,-1 0 0,-1-1 0,-1-1 1,17-38-1,-15 26-123,-2-2 1,-1 1-1,14-60 0,-32 122-145,1 42-1,-1 16 245,-4-8-50,-25 240 7,-21-3 276,34-240 0,-31 78 1,45-135-210,3-10-15,1 1-1,-1-1 0,0 0 0,0 0 0,0 1 1,0-1-1,0 0 0,0 0 0,-1 0 1,1 0-1,-1 0 0,1 0 0,-4 2 1,5-4-28,-1 1 1,1-1-1,-1 0 1,1 1-1,-1-1 1,1 0-1,-1 1 1,1-1-1,-1 0 1,1 0 0,-1 0-1,0 0 1,1 1-1,-1-1 1,1 0-1,-1 0 1,1 0-1,-1 0 1,0 0-1,1 0 1,-1 0-1,1-1 1,-1 1 0,1 0-1,-1 0 1,0-1-1,0 1-5,0-1 0,1 0 0,-1 1 0,0-1 0,0 0 0,1 0 0,-1 0 0,1 1 0,-1-1 0,1 0 0,-1 0 0,1 0 0,-1-2 0,0-1-6,0 1 0,0-1 0,1-1 0,-1 1-1,1 0 1,0-6 0,2 1 20,-1 0-1,1 1 1,1-1 0,0 1-1,0-1 1,1 1 0,0 0-1,0 0 1,1 1-1,0-1 1,0 1 0,1 0-1,0 0 1,7-6-1,-3 4 1,1 0-1,0 1 1,1 0-1,0 1 1,0 0-1,1 1 1,-1 0-1,18-5 1,-17 7-634,1 0 1,0 1 0,1 1 0,19-2 0,-25 4-1199,1 1-1,15 1 1,-16 0-755,0 0 0,0 1 0,9 3 0,0 3-2097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3:30.3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63 129 2496,'-1'0'338,"0"0"-1,0-1 1,0 1 0,0-1 0,0 1 0,-1 0-1,1 0 1,0 0 0,0 0 0,0 0 0,0 0-1,-1 0 1,1 0 0,0 0 0,0 0-1,-2 1 1,-6 0 1530,9-1-1761,-1 0-1,1 0 1,-1 0-1,1 0 1,0 0-1,-1 0 0,1 0 1,0 0-1,-1-1 1,1 1-1,0 0 1,-1 0-1,1 0 0,0-1 1,-1 1-1,1 0 1,0-1-1,-1 1 1,1 0-1,0 0 0,0-1 1,0 1-1,-1 0 1,1-1-1,0 1 1,0-1-1,0 1 0,0 0 1,0-1-1,0 1 1,-1 0-1,1-1 1,0 1-1,0-1 0,0 1 1,0 0-1,0-1 1,1 1-1,-1-1 1,0 1-1,0 0 0,0-1 1,0 1-1,0-1 1,1 1-1,0-4 145,1 0-1,0 0 0,1 0 1,-1 0-1,1 0 0,-1 1 1,1 0-1,0-1 1,0 1-1,0 0 0,1 0 1,-1 1-1,1-1 0,6-3 1,4-1 126,1 1 0,27-8-1,-12 4 178,-13 5-416,0 0 0,0 1 0,0 0 0,0 1 0,0 2 0,1-1 1,-1 2-1,21 2 0,-33-1-118,-1 0 0,1 1 0,-1-1 0,0 1 0,0 0 0,0 0 0,0 1 0,0-1 0,0 1 1,-1 0-1,1 0 0,-1 0 0,1 1 0,-1-1 0,-1 1 0,1-1 0,0 1 0,-1 0 0,0 0 0,0 0 1,0 1-1,0-1 0,-1 0 0,1 1 0,-1-1 0,0 1 0,-1-1 0,1 1 0,-1 6 0,-2 1 9,-1 1-1,0-1 0,-1 0 0,-1-1 0,1 1 1,-2-1-1,-7 12 0,0 2 13,-3 5 5,-19 39 189,-48 69 1,47-87-217,-72 80 0,91-114 178,0 0 0,-1-1 1,-27 17-1,41-29 424,8-3-143,20-8 178,-3 2-203,17 0-318,-1 2 0,1 1 0,0 2 0,-1 2 0,48 7 1,-31-2 193,-35-5-2070,29 6 1,-46-7 1092,0-1 1,0 1 0,0-1 0,0 0-1,0 0 1,0 0 0,0 0 0,0 0-1,0 0 1,2-1 0,8 0-2430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8:04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29 6240,'-23'-28'2816,"10"31"-2464,8-3 544,10 0-576,0 0-480,3 0 64,10 5 0,1 3 64,2 4-4064,7 3 2240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3:32.5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297 620 1728,'1'-11'7616,"0"10"-7556,-1 1 0,0 0 0,0-1 0,1 1 1,-1 0-1,0 0 0,0-1 0,0 1 0,0 0 1,1-1-1,-1 1 0,0-1 0,0 1 0,0 0 0,0-1 1,0 1-1,0 0 0,0-1 0,0 1 0,0 0 1,0-1-1,0 1 0,0-1 0,0 1 0,0 0 0,0-1 1,-1 1-1,1 0 0,0-1 0,0 1 0,0 0 1,0-1-1,-1 1 0,1 0 0,0-1 0,0 1 0,-1 0 1,1 0-1,0-1 0,-1 1 0,1 0 0,0 0 1,0 0-1,-1-1 0,0 1 0,0-1 97,-1-1-1,0 1 0,0 0 1,0 0-1,0 0 0,1 0 1,-1 0-1,-3 0 1,1 1-80,0-1 0,1 1 0,-1 0 0,0 1 1,1-1-1,-1 1 0,0 0 0,1-1 1,-5 3-1,-30 13 263,32-13-306,-13 6 122,1 1 1,0 1-1,1 1 0,0 0 0,1 1 0,-27 28 1,38-35-122,1-1 0,-1 1 0,1 1 0,0-1 1,0 0-1,1 1 0,0 0 0,-4 13 0,6-17-17,0 0 0,0 0 0,1 0 0,0 1 0,-1-1 0,1 0 0,0 0 0,0 0 0,1 0 0,-1 0 0,1 1 0,0-1 0,-1 0 0,1 0 0,1 0 0,-1 0 0,0-1 0,1 1 0,-1 0 0,1 0 0,0-1 0,4 5 0,-3-3 27,1-1 0,0 0 0,0 1 0,1-1 0,-1-1 0,0 1 0,1 0-1,0-1 1,0 0 0,0 0 0,0-1 0,0 0 0,0 1 0,0-1 0,0-1 0,0 1 0,0-1 0,9-1-1,0 2 0,0-2 0,0 0-1,0-1 1,0 0-1,23-7 1,-31 6-1,0 1 0,-1-1 1,1 1-1,0-2 0,-1 1 1,0-1-1,0 1 0,0-1 1,0-1-1,0 1 0,-1-1 1,0 0-1,0 0 0,0 0 1,3-6-1,14-33 185,23-67 1,-31 75-201,4-14 46,-3-1-1,-1-1 1,9-93-1,-9-158-468,-15 288 238,1 10 16,-1 7-84,-9 51 530,2 0 0,2 1 0,3 0 0,2 0 0,8 90 0,3-80 188,33 119 0,-41-179-461,0-1-1,0 1 0,1-1 1,-1 0-1,1 0 1,0 1-1,-1-1 0,2 0 1,-1 0-1,0-1 0,0 1 1,1 0-1,0-1 1,4 4-1,-5-5-15,0 0 0,0-1 0,0 1 0,0-1 0,0 1 0,0-1 0,0 1 0,0-1 0,0 0-1,0 0 1,0 0 0,0 0 0,0-1 0,0 1 0,0 0 0,0-1 0,0 0 0,0 1 0,0-1 0,0 0 0,0 0 0,0 0 0,-1 0 0,1 0 0,0-1 0,-1 1 0,3-2 0,6-5-61,-1-1-1,0 0 1,0 0 0,-1-1 0,-1 0 0,10-15 0,-12 17 29,-1 0 1,-1 0 0,1 0-1,-1-1 1,-1 1-1,0-1 1,0 1 0,0-1-1,-1 0 1,0-9-1,-2 15-28,1 1 0,0-1 0,-1 0 0,0 1 0,1-1 0,-1 0 0,0 1 0,0-1 0,-1 1 0,1 0 0,-3-4 0,4 5 11,-1 1 1,1-1-1,-1 0 0,1 1 0,-1-1 0,1 1 0,-1-1 0,0 1 1,1 0-1,-1-1 0,0 1 0,1 0 0,-1-1 0,0 1 0,0 0 1,1 0-1,-1-1 0,0 1 0,-1 0 0,1 0 2,0 1 0,0-1 0,0 0 0,0 1 0,0-1 0,0 1 0,0-1-1,0 1 1,0-1 0,0 1 0,0-1 0,1 1 0,-1 0 0,0 0 0,0 0 0,1-1 0,-1 1 0,0 1-1,-4 6 80,0 0 0,1 0 0,0 0 0,0 0 0,1 1 0,0 0-1,1-1 1,0 1 0,0 0 0,1 0 0,-1 18 0,2-12 50,1 0 1,0-1-1,0 1 1,2 0-1,0 0 1,8 22-1,-7-27-47,1-1-1,0 0 0,0 0 0,1-1 0,0 0 0,0 0 1,1 0-1,0 0 0,1-1 0,-1-1 0,1 1 1,1-1-1,-1 0 0,1-1 0,17 8 0,-14-8 30,0 0 0,1 0 0,0-2-1,0 1 1,0-2 0,0 0 0,0 0-1,0-1 1,1-1 0,-1 0 0,24-4-1,-30 2-56,1 0-1,-1 0 1,1-1-1,-1 0 1,0 0 0,0 0-1,-1-1 1,10-7-1,-5 2 38,0 0 1,-1 0-1,-1-1 0,10-13 0,4-10 71,-1-1 0,20-44-1,-42 78-130,90-196-75,-81 176 81,12-33 149,26-110-1,-41 138-238,0-1-1,-2 0 1,-1 0 0,-1 0-1,-2-41 1,0 67 61,0-1 0,0 0 0,0 1 0,0-1 0,0 1 0,0-1 1,0 0-1,0 1 0,0-1 0,-1 1 0,1-1 0,0 0 0,0 1 1,-1-1-1,1 1 0,0-1 0,-1 1 0,1-1 0,0 1 0,-1-1 1,1 1-1,-1 0 0,1-1 0,-1 1 0,0-1 0,1 1 22,-1 0-1,0 1 0,1-1 0,-1 0 1,1 0-1,-1 1 0,1-1 0,0 0 1,-1 1-1,1-1 0,-1 0 0,1 1 1,-1-1-1,1 1 0,0-1 0,-1 1 0,1-1 1,0 0-1,0 1 0,-1-1 0,1 1 1,0 0-1,0-1 0,0 1 0,-1 0 1,-6 21 47,1 0 0,1 0 0,-3 30 1,0 71 526,6-74-345,0 14 155,7 64 0,15 64-279,-16-161-51,8 42 484,-3-25-2156,-7-25-4472,-4-36 2495,0 8 2301,1-7-699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3:32.9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18 9056,'1'-5'3976,"-1"5"-3919,16-3 1656,24 2 258,171-2 2740,-100-2-4297,74 5 54,-79 0-6365,-91 0 4148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3:35.7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43 595 4640,'-26'6'1504,"25"-5"-1406,-1-1 1,1 0-1,0 0 1,0 1 0,0-1-1,0 1 1,0-1-1,0 1 1,0-1-1,0 1 1,0 0-1,-1 1 1,2-2-28,0 0 1,0 1 0,0-1-1,-1 0 1,1 0-1,0 1 1,0-1-1,0 0 1,0 0 0,0 1-1,0-1 1,0 0-1,0 0 1,0 1-1,0-1 1,0 0 0,0 1-1,0-1 1,0 0-1,0 0 1,0 1-1,0-1 1,1 0 0,-1 0-1,0 1 1,0-1-1,0 0 1,0 0-1,1 1 1,0 0 195,1 1 0,-1-1-1,1 0 1,0 1 0,0-1 0,-1 0-1,1 0 1,0-1 0,3 2 0,4 1 96,0-1 0,1-1 0,-1 1 0,1-1 1,12-1-1,51-6 818,-61 5-1030,0-1 0,0 0 0,0-1 0,0 0 0,-1-1 0,0 0 0,1-1 0,-2 0 0,1-1 1,0 0-1,-1-1 0,0 0 0,-1 0 0,11-11 0,-6 1 27,-1-1-1,0 0 1,-2-1-1,0 0 1,-1-1 0,0 0-1,-2-1 1,-1 0-1,8-31 1,-14 47-149,0 1 1,0 0-1,-1-1 0,0 1 1,1-1-1,-1 1 0,-1-1 1,1 1-1,-2-7 0,2 11-31,0 0 0,0 0-1,0-1 1,-1 1 0,1 0 0,0 0-1,0 0 1,0 0 0,-1 0-1,1 0 1,0 0 0,0 0-1,0-1 1,0 1 0,-1 0-1,1 0 1,0 0 0,0 0-1,-1 0 1,1 0 0,0 0 0,0 0-1,0 0 1,-1 0 0,1 0-1,0 0 1,0 0 0,0 1-1,-1-1 1,1 0 0,0 0-1,0 0 1,0 0 0,0 0-1,-1 0 1,1 0 0,0 1 0,0-1-1,0 0 1,0 0 0,-1 1-1,-5 6-54,-1 4 156,2 0 1,-1 1 0,1-1-1,1 1 1,0 0 0,-3 18-1,3-7 158,1 1-1,0 36 0,4-48-194,0 1 0,0-1 0,1 0 0,0 0 1,1 0-1,5 12 0,-5-17 3,-1-1 1,1 1-1,0-1 0,1 0 1,0 0-1,0 0 1,0 0-1,1-1 1,-1 0-1,1 0 1,0 0-1,6 4 1,-8-7-30,1-1-1,-1 1 1,0-1 0,0 0 0,1 0 0,-1 0 0,1 0 0,-1-1 0,1 1 0,-1-1-1,1 0 1,-1 0 0,1 0 0,-1-1 0,1 1 0,-1-1 0,1 0 0,-1 0 0,1 0-1,-1 0 1,0-1 0,0 1 0,4-3 0,7-4 17,0-1-1,-1-1 1,19-16 0,-10 6-69,-1-1 0,0-1 0,-2-1 0,0-1 0,-2 0 0,29-53 0,-38 58-23,-1 1 0,-1-1 1,5-22-1,-9 29-32,-1 8 23,0 0 0,0-1 1,0 1-1,1 0 0,3-7 0,-4 9 39,0 1 0,1-1 0,-1 1 0,0 0 0,1-1 0,-1 1-1,1 0 1,-1 0 0,1 0 0,0 0 0,0 0 0,-1 0 0,1 0 0,0 1 0,0-1 0,2 0 0,4-1-11,1 0 1,0 1-1,0 0 1,-1 0-1,1 1 1,0 0-1,0 1 1,0 0-1,-1 0 0,1 1 1,11 3-1,-17-3 13,0-1-1,-1 1 1,1-1-1,-1 1 1,1 0-1,-1 0 1,0 1-1,0-1 1,0 0-1,0 1 1,0-1-1,0 1 1,0 0-1,-1-1 1,0 1-1,1 0 1,-1 0-1,0 0 1,1 6-1,1 7 15,0-1 0,0 27 0,-2-32-32,1 16 74,0 0 1,2 0-1,1 0 1,1-1-1,2 0 1,14 35-1,-21-57 16,1 0 1,-1-1-1,1 1 0,0 0 0,0-1 0,0 1 0,0-1 0,0 0 0,0 0 0,1 0 1,-1 0-1,5 3 0,-5-4-43,-1-1 1,0 1 0,1 0-1,-1-1 1,1 1-1,0-1 1,-1 0 0,1 0-1,-1 1 1,1-1 0,0 0-1,-1 0 1,1 0-1,-1 0 1,1-1 0,-1 1-1,1 0 1,0-1 0,-1 1-1,1-1 1,-1 0-1,0 1 1,1-1 0,-1 0-1,2-1 1,5-4 13,-1-1 1,-1 1-1,1-1 0,-1 0 0,0-1 1,-1 0-1,6-9 0,28-65 148,-11 22-258,-10 25 70,30-40-1,-36 59-12,0 1-1,1 0 1,1 0-1,20-16 1,-29 27 46,0 0 0,0 1 0,1-1 0,-1 1 0,1 0 1,0 0-1,9-2 0,-14 4-30,0 1 1,1 0-1,-1 0 1,0 0-1,1 0 1,-1 0-1,0 0 1,1 0-1,-1 0 1,0 0 0,1 1-1,-1-1 1,0 0-1,1 1 1,-1-1-1,2 2 1,-1-1 3,-1 0 0,0 1 0,1-1 0,-1 1-1,0-1 1,0 1 0,0-1 0,0 1 0,0 0 0,0-1 0,0 1 0,0 0 0,-1 0 0,1-1 0,0 4 0,0 3 7,0 1 0,-1 0 0,1 0 0,-2 0 0,-1 16 0,-1 0 26,-2 19-18,-20 82 0,22-113 58,-1 7 7,3-14-8,0 0 1,0 0-1,-4 8 0,45-64 693,-37 47-768,79-109-103,-59 84 2,49-47 1,-67 70 54,1 1 0,-1 0 0,10-5 0,-14 8 33,0 0 0,1 1 0,-1-1 1,0 1-1,1-1 0,-1 0 0,1 1 0,-1 0 0,0-1 1,1 1-1,-1 0 0,1 0 0,-1 0 0,1 0 1,-1 0-1,1 0 0,-1 0 0,1 1 0,-1-1 0,3 1 1,-3 0-2,0 0 0,0 0 1,0 0-1,-1 0 0,1 0 1,0 0-1,0 0 0,-1 0 1,1 1-1,-1-1 0,1 0 1,-1 0-1,0 0 0,0 1 1,1-1-1,-1 0 0,0 0 1,0 3-1,-1 25-111,0-23 104,-4 73-79,-3 37 302,9-78 91,17-58 299,-4-2-745,-2 0 0,16-38 1,-2 5-105,-15 33 206,0 0 0,2 1 0,1 1-1,23-28 1,-37 48 33,0-1 1,1 0-1,-1 1 0,1-1 0,-1 0 0,1 1 0,0-1 1,-1 1-1,1-1 0,-1 1 0,1 0 0,0-1 0,-1 1 1,1-1-1,0 1 0,0 0 0,-1 10-121,-2 6 224,-3 35 54,1-21-66,2-1 1,1 0-1,5 52 0,-1-59-73,4 28 66,-6-46-36,0-1 0,0 0 0,0 0 0,0 0 0,1 1 0,-1-1 0,1-1 0,0 1 0,0 0 0,0 0 1,4 4-1,-4-6-4,0 0 1,0 0 0,0 0 0,0 0 0,0 0-1,0-1 1,0 1 0,0 0 0,0-1-1,0 0 1,0 1 0,1-1 0,-1 0 0,0 0-1,0 0 1,0-1 0,0 1 0,1 0 0,-1-1-1,0 1 1,2-2 0,3 0 24,-1-1 0,1 0 0,-1 0 0,0 0 0,8-7 1,3-4-64,0-2 0,-1 0 0,19-24 0,-8 8-10,54-75 127,-24 28-76,-50 70-76,-3 4-55,0-1-1,1 1 1,-1 0-1,1 0 1,6-4-1,-13 26-350,-2 23 478,-7 94 156,11-117-114,0-1 0,1 0 1,1 1-1,1-1 0,0 0 1,6 16-1,-7-28-30,-1 0 0,1 0-1,0 0 1,0 0 0,0-1 0,1 1-1,-1-1 1,1 1 0,0-1 0,0 0-1,5 5 1,-6-7-30,0 0 0,-1 0 0,1 0 0,0 0 0,0-1 0,0 1 0,-1 0 0,1-1 0,0 0 0,0 1 0,0-1 0,0 0 0,0 0 0,0 0 0,0 0 0,0 0 0,0 0 0,0-1 0,0 1 0,-1-1 0,1 1 0,0-1 0,0 0 0,0 0 0,-1 1 0,4-4 0,1 0 39,-1-1 1,0 0 0,0-1 0,0 1-1,0-1 1,-1 0 0,0 0 0,5-11 0,-2 5 38,64-125-240,-39 74 305,-24 47-112,-5 8-101,1 0 0,0 0 0,9-12 1,-12 19 45,0 0 0,0-1 0,0 1 0,0 0 0,0 0 0,0 0 0,1 0-1,-1 0 1,0 0 0,1 0 0,-1 0 0,1 1 0,-1-1 0,1 0 0,-1 1 0,1-1 0,0 1 0,-1 0 0,1-1 0,-1 1 0,1 0 0,0 0 0,-1 0 0,1 0 0,2 1 0,-3-1 14,-1 0-1,1 1 1,0-1 0,-1 0 0,1 1-1,-1-1 1,1 1 0,0-1 0,-1 1-1,1-1 1,-1 1 0,1-1 0,-1 1 0,1 0-1,-1-1 1,0 1 0,1-1 0,-1 1-1,0 0 1,1 0 0,-1-1 0,0 1-1,0 1 1,3 21 100,-2-14-73,1 25-12,-1 0 0,-2 0 0,-7 50 0,-3-46 75,9-32-36,0 0 0,0 0 0,1 1 1,-1-1-1,0 10 0,15-24 152,-9 3-208,-1 1 0,1-2-1,-1 1 1,0 0 0,0 0 0,3-11 0,1 0-92,10-15 31,1 1 1,2 0 0,0 2 0,38-40 0,-49 58 31,0 0-1,1 1 0,0 0 1,1 1-1,0 0 0,0 0 1,13-5-1,-23 12 11,0 0 1,1 1-1,-1-1 0,1 1 1,-1 0-1,1-1 1,-1 1-1,1 0 0,-1 0 1,1 0-1,0 0 0,1 0 1,-2 0 15,-1 1 0,1-1 0,0 0 0,0 1 0,-1-1 0,1 0 0,0 1 0,-1-1 0,1 1 0,0-1 0,-1 1 0,1-1 0,-1 1 0,1-1 0,-1 1 0,1 0 0,0 0 0,0 3-13,1 0 0,-1 0 0,0 0 0,0 1 0,0-1 0,0 0 0,-1 6 0,3 17-52,9 80 123,-9-91 1,1-1-1,1 1 1,0-1-1,12 26 1,-14-35-29,1 0 0,-1 0 0,1 0 1,0 0-1,1-1 0,-1 0 1,10 8-1,-11-11-1,0 0 0,0 0 0,0 0-1,0 0 1,1 0 0,-1-1 0,1 0 0,-1 0 0,1 0-1,-1 0 1,1 0 0,0-1 0,-1 1 0,1-1 0,7-1 0,-7 1-13,1-1 1,0 0-1,-1-1 1,1 1-1,-1-1 1,1 0-1,-1 0 1,0 0-1,0-1 1,0 0-1,0 1 1,0-1-1,0-1 1,-1 1-1,1 0 1,-1-1-1,5-6 1,0-3-30,0-1 0,0 1 0,-1-1 0,5-17 0,17-50-146,-25 68 119,-1 0 0,-1 0 1,0 0-1,0-18 0,-2 30 24,0 0-1,0 0 0,0 0 1,0 1-1,0-1 1,0 0-1,0 0 0,0 0 1,-1 0-1,1 0 1,0 0-1,-1 0 0,1 0 1,0 1-1,-1-1 1,1 0-1,-2-1 0,2 2 5,-1-1 0,1 1 0,-1 0 0,1 0 0,-1 0-1,1 0 1,-1 0 0,1-1 0,0 1 0,-1 0-1,1 0 1,-1 0 0,1 0 0,-1 0 0,1 1-1,-1-1 1,1 0 0,-1 0 0,1 0 0,-1 0 0,1 0-1,0 1 1,-1-1 0,0 1 0,-1 0 0,-1 1 1,1 0 0,-1 0-1,1 0 1,0 0-1,0 1 1,0-1 0,0 1-1,-2 3 1,-1 4 36,1 1 1,0 0 0,0-1-1,1 1 1,0 1-1,-1 12 1,3-15 8,0-1-1,1 0 1,0 0-1,0 1 1,1-1-1,0 0 1,0 1-1,1-1 1,3 10 0,-3-15 10,-1 0 1,1 0 0,0 0-1,-1 0 1,1 0 0,0 0 0,1-1-1,-1 1 1,0-1 0,1 1-1,0-1 1,-1 0 0,1 0 0,0 0-1,4 2 1,-2-2-25,1 0 1,-1 0-1,1-1 1,-1 1-1,1-1 1,0-1-1,0 1 1,8-1-1,8-1-71,-1-2 0,1 0 0,37-12 1,-48 12 58,87-24-155,109-46 0,-202 70 37,12-4-140,-13 9 187,-8 7 65,-3 1-46,-1-1 1,-14 14 0,-12 14 93,25-26-33,1 1 1,1-1-1,-7 16 0,11-22-17,1 0 1,0 1-1,0-1 0,1 1 0,-1 0 1,1-1-1,0 1 0,1 0 0,0 0 1,0 8-1,0-12 20,1 0 0,-1 0-1,1 0 1,-1 0 0,1 0 0,0 0 0,0 0-1,0 0 1,0 0 0,0 0 0,0-1 0,1 1 0,-1 0-1,1-1 1,-1 1 0,1-1 0,-1 1 0,1-1-1,0 0 1,0 0 0,-1 0 0,1 0 0,0 0 0,0 0-1,0 0 1,0-1 0,0 1 0,4 0 0,-1 0 52,0-1 0,0 1 1,0-1-1,0 0 0,0 0 1,0-1-1,1 1 0,-1-1 1,0 0-1,9-4 1,-9 3-46,-1 0 0,1-1 0,0 0 0,-1 0 0,1 0 0,-1-1 0,0 1 0,0-1 0,0 0 0,-1 0 0,4-6 0,3-5-30,-1 0 0,7-18 0,-11 22-19,88-214 30,-66 153 27,-13 33 6,-1-1 1,9-56 0,-21 90-52,0 0-1,-1 0 1,0-11 0,0 16 19,0 0 1,0 0-1,-1 0 1,1 0-1,0 0 1,0 0-1,-1 0 0,1 0 1,0 0-1,-1 1 1,1-1-1,-1 0 1,1 0-1,-2 0 0,2 0 4,-1 1-1,1 0 0,0 0 0,-1 0 0,1-1 0,-1 1 1,1 0-1,-1 0 0,1 0 0,-1 0 0,1 0 0,-1 0 1,1 0-1,-1 0 0,1 0 0,-1 0 0,1 0 0,-1 0 1,1 0-1,-1 1 0,1-1 0,-1 0 0,1 0 0,-1 0 1,1 1-1,-1-1 0,1 0 0,-1 1 0,-3 2-4,1 0 1,-1 0-1,1 1 0,0-1 0,0 1 1,0 0-1,0 0 0,1 0 0,0 0 1,0 0-1,0 1 0,-2 4 0,-1 7-24,0 1 0,-3 18 0,3 0-145,1 1 1,2 62-1,9 13-3656,-5-97 2308,1 0 0,0 0-1,6 15 1,-1-5-1053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3:36.1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 60 9728,'-40'-51'4384,"40"48"-3808,0-2-1088,9 10 160,14-5-1888,3 6 1248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3:41.2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194 50 1728,'10'-15'1504,"-6"9"842,-3 4-1986,0 1-1,0-1 0,0 1 0,0-1 0,-1 0 0,1 1 0,0-1 0,-1 0 0,1 0 0,-1 0 1,1 1-1,-1-1 0,0 0 0,0-2 0,-11 45 2942,4-21-2730,0 1-1,-13 23 0,-9 25 188,-72 304 1152,85-306-1624,-8 41 345,23-105-517,1 1-1,0-1 1,-1 0-1,1 0 1,0 0-1,1 6 1,-1-11-87,0 0 0,0 0 0,1 0 0,-1 0 0,0 0 0,1 0 0,0 0 0,-1 0 0,1 0 0,0 0 0,0 1 0,0-1 0,0 0 0,0 0 0,2-2 0,3-5-43,14-30-70,1 1 1,2 1 0,2 1-1,1 1 1,56-58 0,-70 81 62,-5 4-31,1 1 0,0 0 0,0 0 0,0 1 1,1 0-1,12-7 0,-20 13 51,-1-1 1,1 1 0,0-1 0,-1 1-1,1 0 1,0 0 0,0-1-1,0 1 1,-1 0 0,1 0 0,0 0-1,0 0 1,0 0 0,-1 0 0,1 0-1,0 0 1,0 0 0,-1 0-1,1 1 1,0-1 0,0 0 0,-1 0-1,1 1 1,0-1 0,0 1-1,-1-1 1,1 0 0,0 1 0,-1-1-1,1 1 1,-1 0 0,1-1-1,-1 1 1,1-1 0,-1 1 0,1 0-1,-1-1 1,1 1 0,-1 0-1,0 0 1,0-1 0,1 1 0,-1 0-1,0 0 1,0-1 0,0 1 0,0 1-1,1 6 71,0-1-1,-1 0 0,0 1 1,-1 8-1,1-9-28,-18 124 504,11-92-177,-4 77 0,11-113-347,0 0 0,0-1 0,0 1 0,1 0 0,-1 0 0,1-1 0,-1 1 0,1 0 0,0-1 0,0 1 0,0 0 0,0-1 0,1 0 0,-1 1 0,1-1 1,-1 0-1,1 1 0,0-1 0,0 0 0,0 0 0,0-1 0,0 1 0,0 0 0,3 1 0,-1-2 7,0 1 1,0-1 0,-1 0-1,1 0 1,0 0-1,0 0 1,0-1 0,1 0-1,-1 0 1,0 0-1,0 0 1,0-1 0,0 1-1,0-1 1,6-2-1,4-2-108,-1 0 1,1-1-1,-1-1 0,24-16 0,46-42-631,-31 23 427,12-11 154,-54 44 195,-1 0 0,-1-1-1,0 1 1,12-19 0,-20 27-53,1 1-1,-1-1 1,1 0 0,-1 1 0,0-1 0,1 0 0,-1 1 0,0-1 0,0 0-1,1 0 1,-1 1 0,0-1 0,0 0 0,0 0 0,0 1 0,0-3-1,0 3-12,0 0 0,-1 0 0,1 0-1,0 0 1,-1 0 0,1 0 0,0 0-1,-1 0 1,1 0 0,0 0-1,-1 0 1,1 0 0,0 0 0,-1 0-1,1 0 1,0 0 0,-1 0 0,1 0-1,0 0 1,-1 0 0,1 1-1,0-1 1,0 0 0,-1 0 0,1 1-1,-25 16-94,16-9 167,0 0 1,0 1-1,1 0 1,1 0-1,-9 13 1,-27 56 601,15-15-303,25-55-329,0 1 0,1-1 0,0 1 0,0 0 0,-1 16 0,3-24-19,0 0 0,0 0-1,0 1 1,0-1-1,0 0 1,0 0 0,1 1-1,-1-1 1,0 0-1,1 0 1,-1 0 0,1 1-1,-1-1 1,1 0 0,-1 0-1,1 0 1,0 0-1,0 0 1,-1 0 0,1 0-1,0 0 1,2 1-1,-2-1-17,1-1 0,-1 1 0,1-1 0,-1 0 0,0 1 0,1-1 0,-1 0 0,1 0 0,-1 0 0,1 0 0,-1 0 0,1 0 0,-1-1 0,1 1 0,-1 0 0,3-2 0,2 0-98,0 0 0,-1-1 0,1 0 0,0-1 0,-1 1 0,0-1 1,10-9-1,-2-3-205,-1-2 1,0 0 0,-1 0-1,9-24 1,-17 38 276,5-15-40,12-38 0,-18 50-160,-4 7-44,-3 16 35,4-7 315,0 0 0,0 0 0,1 0 0,0 0 0,3 17-1,-2-20-41,0-1-1,1 0 1,-1 0-1,1 0 1,1-1-1,-1 1 1,0 0-1,1-1 1,0 1-1,0-1 1,7 7-1,-3-4 8,0 0 0,1-1 0,-1 0 0,1 0 0,0-1 0,1 0 0,-1 0-1,1-1 1,0 0 0,0-1 0,0 0 0,1 0 0,-1-1 0,1 0 0,-1-1 0,1 0-1,0-1 1,-1 0 0,1 0 0,0-1 0,-1 0 0,1 0 0,10-4 0,-11 2-27,-1-1 0,0 0 0,0 0-1,0-1 1,0 0 0,-1 0 0,0-1 0,0 0 0,0 0 0,-1-1 0,0 1 0,0-1 0,-1-1 0,0 1 0,7-13 0,2-10-48,0 0 0,16-58 1,-25 72-7,20-59-86,0-3-6,27-132-1,-50 198 31,-1-1 0,0 1 0,-2-25 0,1 36 77,0 1 1,0-1-1,0 1 1,0 0-1,0-1 0,0 1 1,0-1-1,0 1 1,0-1-1,-1 1 0,1-1 1,0 1-1,0-1 1,0 1-1,-1 0 0,1-1 1,0 1-1,0-1 1,-1 1-1,1 0 1,0-1-1,-1 1 0,1 0 1,0-1-1,-1 1 1,1 0-1,-1 0 0,1-1 1,0 1-1,-1 0 1,1 0-1,-1 0 0,1-1 1,-1 1-1,1 0 1,-1 0-1,1 0 0,0 0 1,-1 0-1,1 0 1,-2 0-1,1 1 6,0-1-1,0 0 1,0 1 0,0-1-1,0 1 1,0 0 0,0-1-1,0 1 1,1 0-1,-1-1 1,0 1 0,0 0-1,0 0 1,0 2 0,-7 11 101,2 0 0,-1 1-1,2 0 1,0 0 0,-4 23 0,-5 78 318,11-72-271,1-1 1,3 1-1,1-1 1,12 65-1,-12-101-79,-1 0-1,2 0 0,-1 0 0,1 0 0,0 0 1,0-1-1,1 1 0,8 10 0,-10-15-23,-1 0 0,1 0 0,0 0 0,0 0 0,0-1 0,0 1 0,0-1 0,1 1 0,-1-1 0,0 0 0,1 0 0,-1 0 0,1 0 0,-1 0 0,1-1 0,-1 1 0,1-1 0,0 1 0,-1-1 0,1 0 0,-1 0-1,1 0 1,0-1 0,-1 1 0,1 0 0,-1-1 0,1 0 0,3-1 0,2-2 1,0 0 1,0 0-1,0-1 0,-1 0 0,0 0 0,0-1 0,0 0 0,9-10 0,2-5 34,25-39 0,65-119 141,-14 27-549,-68 103-288,-44 99-305,-26 104 959,-3 9-87,-51 99 910,3 34 64,89-281-885,0 5 197,-1 0 0,-17 31 0,14-41-55,10-10-165,0 0-1,-1 1 1,1-1-1,0 0 1,-1 0-1,1 0 1,0 0-1,-1 0 1,1 0 0,0 0-1,-1 0 1,1 0-1,-1 0 1,1 0-1,0 0 1,-1 0-1,1 0 1,-1 0-1,1 0 1,0 0-1,-1 0 1,1 0-1,0 0 1,-1-1 0,1 1-1,0 0 1,-1 0-1,1 0 1,0-1-1,0 1 1,-1 0-1,1 0 1,0-1-1,-1 1 1,-1-5-10,-1 1 0,1-1 0,0 0 0,1 0-1,-1 0 1,1 0 0,0 0 0,0 0 0,0 0 0,0-9 0,1-5-41,4-33 1,-3 39 91,1 0 0,1 1-1,0-1 1,1 0 0,1 1 0,10-22 0,-10 26 51,0 0 0,0 0 0,1 0 0,0 0 0,1 1 0,0 0 0,0 0 0,0 1 0,1 0 0,10-6 1,6-1-115,1 1 0,0 1 1,1 2-1,0 0 1,1 2-1,51-8 1,-64 14-1560,-1 1 1,16 0-1,-6 1-5410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3:43.0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1 653 3072,'3'2'6329,"17"-1"-4347,-8-2-1727,0 1 1,13-4-1,-10 0-16,-1 0-1,0-2 1,0 1-1,0-2 1,-1 0-1,0 0 1,24-19 0,-21 12-52,-1 1 1,-1-2 0,0 0-1,-1-1 1,14-22 0,111-185 716,-136 221-896,33-52 261,-24 38-176,0 0-1,-1-1 1,0 0 0,-1 0 0,11-37 0,-19 52-81,0-1 0,-1 1 1,0 0-1,0-1 0,0 1 0,0-1 0,0 1 0,0-1 0,-1 1 0,1-1 0,-1 1 1,1-1-1,-1 1 0,0 0 0,0-1 0,-3-3 0,4 5 2,-1 0 0,0 0-1,0 0 1,0 0 0,0 0-1,0 0 1,0 1 0,0-1-1,0 0 1,0 1 0,-1-1 0,1 0-1,0 1 1,0-1 0,-1 1-1,1 0 1,0 0 0,-1-1 0,1 1-1,0 0 1,-1 0 0,1 0-1,0 0 1,-1 0 0,1 0-1,0 1 1,-1-1 0,1 0 0,0 1-1,0-1 1,-1 1 0,1-1-1,-2 2 1,-2 2 71,0-1 1,0 1-1,1 0 0,-1 1 1,1-1-1,0 1 0,0-1 0,1 1 1,-6 10-1,-5 4 225,9-10-187,0 1 0,0-1 0,1 1 0,0 0 0,1 0 0,0 0 0,-1 11 0,0-5-51,0 7 88,0 1 0,2 0 0,1-1 0,3 34 1,-1-4-237,0-34 200,1 0 1,1 0-1,1 0 0,1-1 0,9 24 1,-11-31 52,-2-7-112,1 0 1,-1 0 0,1-1 0,0 1 0,0-1-1,0 1 1,1-1 0,4 5 0,-6-7-51,0 0 0,0 0 0,0 0 0,0 0 0,0 0 0,0-1 0,0 1 0,0 0 1,0-1-1,1 1 0,-1-1 0,0 1 0,0-1 0,1 0 0,-1 1 0,0-1 0,1 0 0,-1 0 0,0 0 0,0 0 0,1 0 0,-1 0 1,0-1-1,1 1 0,-1 0 0,0-1 0,0 1 0,2-1 0,9-6 12,0 0 1,-1-1-1,0-1 1,0 1-1,-1-2 0,0 1 1,11-15-1,55-84-87,-58 82-30,-10 17-120,-8 9 205,0-1 1,0 1-1,0 0 0,0 0 0,0 1 0,1-1 0,-1 0 1,0 0-1,0 0 0,0 0 0,0 0 0,0 0 0,0 0 0,0 0 1,0 0-1,0 0 0,1 0 0,-1 0 0,0 0 0,0 0 1,0 0-1,0 0 0,0 0 0,0 0 0,0 1 0,0-1 1,0 0-1,0 0 0,0 0 0,0 0 0,0 0 0,0 0 0,0 0 1,0 0-1,1 0 0,-1 1 0,0-1 0,0 0 0,0 0 1,0 0-1,0 0 0,0 0 0,-1 0 0,1 0 0,0 1 1,0-1-1,0 0 0,0 0 0,-3 25-357,1-12 345,0 1-15,2 0 1,-1 0 0,2 1 0,0-1 0,1 0-1,0 0 1,5 16 0,-5-25 57,0 0 1,0 0-1,0 0 1,1 0-1,0-1 1,-1 1-1,2-1 1,-1 0-1,7 7 1,-7-8 6,0-1 1,0 0 0,0 0 0,1 0-1,-1 0 1,1 0 0,-1-1-1,1 0 1,-1 1 0,1-1 0,0-1-1,-1 1 1,1 0 0,0-1 0,4 0-1,1-1 1,-1 0 0,0 0-1,0-1 1,0 0-1,-1 0 1,1-1 0,0 0-1,-1 0 1,12-8-1,-7 4-34,-1-1 0,0 0 0,-1-1 0,0 0 0,0 0-1,-1-1 1,0-1 0,12-19 0,4-12-3,21-45 0,-36 67-31,61-114-226,-10 12-38,-56 114 23,-7 11-213,-6 13 155,-35 142 158,33-116 176,-1 4-31,-38 145 486,32-134 96,-32 70 0,41-110-369,0 0 0,-1 0 1,-1-1-1,-18 23 1,27-38-194,0 1 0,-1-1 1,1 1-1,0-1 0,-1 0 0,1 0 1,-1 0-1,-2 2 0,4-3 4,0 0 1,0 0-1,0 0 0,0 0 0,0 0 1,0 0-1,0 0 0,-1 0 0,1 0 0,0 0 1,0 0-1,0 0 0,0 0 0,0 0 0,0 0 1,0 0-1,0 0 0,0 0 0,0-1 1,-1 1-1,1 0 0,0 0 0,0 0 0,0 0 1,0 0-1,0 0 0,0 0 0,0 0 0,0 0 1,0 0-1,0 0 0,0 0 0,0 0 1,0 0-1,0-1 0,0 1 0,0 0 0,0 0 1,0 0-1,-1 0 0,1 0 0,0 0 0,0 0 1,0 0-1,0 0 0,0 0 0,0-1 1,0 1-1,1 0 0,-1 0 0,3-11-270,0 5 233,0 1 1,0 0-1,1 1 1,-1-1 0,1 1-1,0-1 1,0 1-1,1 0 1,-1 1 0,1-1-1,8-4 1,13-11-82,-11 9 201,0 0 1,1 1-1,0 0 0,0 2 0,1 0 0,32-9 0,-12 4-11,13-5 126,92-36 217,-126 46-336,0-2 0,0 0 0,-1 0 0,0-2 0,-1 0 0,19-18 1,-28 25-44,-1 0 0,1-1 1,-1 0-1,0 0 0,-1 0 1,1 0-1,-1-1 0,0 0 1,0 1-1,-1-1 0,0 0 1,0 0-1,2-10 0,-3 12-34,-1 0 0,0 0 0,0 0 0,-1 0-1,1-1 1,-1 1 0,0 0 0,0 0 0,0 1 0,-3-8-1,3 10 4,0-1 0,0 1 0,0 0 0,0-1 0,0 1 0,0 0 0,0 0 0,0 0 0,0-1 0,0 1 0,-1 1 0,1-1 0,0 0 0,-1 0 0,1 0 0,-1 1 0,1-1 0,-1 1 0,1-1 0,-1 1 0,1-1 0,-1 1 0,0 0 0,1 0 0,-1 0 0,1 0 0,-1 0 0,0 0 0,-2 1 0,0 0 49,0 0 0,0 0 0,1 0-1,-1 1 1,1-1 0,-1 1 0,1 0 0,0 0 0,0 0 0,-1 1 0,2-1-1,-1 1 1,0 0 0,0-1 0,1 1 0,-1 0 0,1 1 0,0-1 0,0 0-1,0 1 1,1-1 0,-1 1 0,1-1 0,0 1 0,0 0 0,0-1 0,0 1-1,0 5 1,1-1-22,-1-1-1,1 0 0,0 0 0,1 1 0,0-1 1,0 0-1,1 0 0,0 0 0,0 0 0,0 0 1,1 0-1,0 0 0,0-1 0,5 8 1,1-3-29,0-1 1,0 1-1,1-2 0,1 1 1,13 8-1,59 36-1521,-79-51 843,0-1 0,0 0 0,0 0 0,0 0 0,0 0 0,0-1 0,1 0 0,6 2 1,10-4-4579,1 0 1799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3:43.4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37 8128,'-24'-17'3680,"29"9"-3168,0 5 256,4 3-512,4-5-2624,5 1 1248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3:44.5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154 409 2496,'0'-3'794,"0"0"0,0 0 0,0 0 0,-1 0 0,1 0 0,-1 0 0,0 0 0,-1-4 0,2 7-606,0-1 0,-1 1 0,1-1 0,0 1 0,-2-1 376,2 0-376,-1 1 0,1-1 0,-1 1 0,1 0 0,-1-1 0,1 1 0,-1 0 0,1 0 0,-1 0 0,1-1 0,-2 1 0,1 0-154,-1 0 0,1 0 1,0 0-1,-1 0 0,1 0 0,0 1 1,-1-1-1,1 0 0,0 1 0,-1-1 1,-1 2-1,-3 1 227,1 0 0,0 1 0,0-1 0,1 1 0,-1 0 0,1 1 0,-5 5 0,-26 37 957,27-36-948,1 1 0,0 0 0,-7 21 0,13-31-231,0 1-1,0 0 0,0-1 1,0 1-1,0 0 0,1 0 1,0 0-1,-1 0 0,1 0 1,0 0-1,1 0 0,-1 0 1,0-1-1,1 1 0,-1 0 1,1 0-1,0 0 0,0-1 1,0 1-1,1 0 0,-1-1 1,1 1-1,1 2 0,-1-3-20,-1-1 0,0 0 0,0 0 0,0 0 0,1-1 0,-1 1 0,1 0-1,-1 0 1,0-1 0,1 1 0,-1-1 0,1 1 0,0-1 0,-1 0 0,1 1-1,-1-1 1,1 0 0,-1 0 0,1 0 0,0 0 0,-1-1 0,1 1 0,-1 0-1,1-1 1,-1 1 0,1-1 0,-1 1 0,1-1 0,-1 0 0,0 1 0,3-2-1,0-1 9,0 0 0,1-1 0,-1 1 0,0-1 0,0 0 0,-1 1 0,1-2 0,5-7 0,0-5 12,0 1 1,-1-2-1,-1 1 0,-1-1 1,0 0-1,-1 0 1,-1 0-1,-1-1 0,2-26 1,-6 35-25,0 0 1,-1 0 0,-4-15 0,2 9 27,4 14-67,0 1-1,-1-1 1,1 1 0,0-1-1,-1 1 1,1-1-1,-1 1 1,1-1 0,-1 1-1,0 0 1,0-1 0,0 1-1,1 0 1,-1 0-1,0-1 1,-1 1 0,1 0-1,0 0 1,0 0 0,0 0-1,-1 0 1,1 1-1,0-1 1,-1 0 0,1 1-1,0-1 1,-1 1 0,1-1-1,-1 1 1,1-1-1,-1 1 1,-1 0 0,2 0 22,0 0 1,1 1-1,-1-1 1,0 0-1,0 1 1,1-1-1,-1 1 1,1-1-1,-1 1 0,0-1 1,1 1-1,-1-1 1,1 1-1,-1-1 1,1 1-1,-1 0 1,1-1-1,0 1 1,-1 0-1,1-1 1,0 1-1,-1 0 1,1 0-1,0-1 1,0 1-1,0 0 1,0 1-1,0-1 28,0-1-1,-1 1 1,1-1 0,1 1 0,-1-1 0,0 1-1,0-1 1,0 1 0,0-1 0,0 0-1,0 1 1,0-1 0,1 1 0,-1-1-1,0 1 1,0-1 0,1 1 0,-1-1-1,0 0 1,1 1 0,0 0 15,0-1 1,-1 0-1,1 1 0,0-1 1,0 0-1,-1 0 0,1 1 1,0-1-1,0 0 0,-1 0 1,1 0-1,0 0 1,0 0-1,0 0 0,-1 0 1,1 0-1,0 0 0,1-1 1,13-4 330,0-1 0,-1 0 0,1-1 0,-2-1 0,14-9 0,8-4-75,42-21-21,92-56-251,-64 33-344,-105 64 308,1 1 1,0 0-1,-1-1 0,1 1 0,0 0 1,-1 0-1,1-1 0,0 1 1,-1 0-1,1 0 0,0 0 0,0 0 1,-1 0-1,1 0 0,0 0 1,0 0-1,-1 0 0,2 0 0,-1 1 7,-1-1-1,1 1 1,-1-1-1,0 1 0,1-1 1,-1 1-1,1-1 1,-1 1-1,0-1 0,1 1 1,-1-1-1,0 1 1,0 0-1,0-1 1,1 1-1,-1 0 0,0-1 1,0 1-1,0-1 1,0 1-1,0 0 0,0-1 1,0 1-1,0 0 1,-1 0-1,-1 18 1,-10 33-1,-47 157 85,38-147 23,-39 83 0,-28 4 198,58-102-179,15-23 92,-1 0-1,0-1 0,-2-1 0,-25 24 1,42-45-197,-1 0 0,1 0 1,-1 1-1,1-1 0,-1-1 1,0 1-1,0 0 0,0 0 1,1-1-1,-1 1 1,0-1-1,0 1 0,0-1 1,0 0-1,0 0 0,-3 0 1,4 0-20,0 0 1,0 0 0,0-1 0,-1 1-1,1 0 1,0-1 0,0 1-1,0-1 1,0 1 0,0-1 0,0 0-1,0 1 1,0-1 0,0 0-1,0 0 1,0 1 0,1-1 0,-1 0-1,0 0 1,0 0 0,1 0-1,-1 0 1,1 0 0,-1 0 0,0-2-1,1 2 9,0 0 1,0 0-1,0 1 0,0-1 0,0 0 0,0 0 0,0 0 1,0 0-1,1 0 0,-1 0 0,0 0 0,0 1 0,1-1 1,-1 0-1,1 0 0,-1 0 0,1 1 0,-1-1 0,1 0 1,-1 1-1,1-1 0,0 0 0,-1 1 0,1-1 0,0 1 1,-1-1-1,3 0 0,22-13 244,-22 13-187,10-4 40,0 0 1,0 1 0,1 1-1,15-2 1,57-3 66,-78 7-165,69-4 1,159-16-1425,-210 15-1339,-2 0 790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3:45.4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6 175 8640,'-5'7'7145,"5"-6"-6962,1-1 10,-1 0 0,1 0 0,-1 1 0,1-1 0,-1 0 0,1 0 0,-1 0 0,1 0 0,-1 1 0,1-1 0,-1 0 0,1 0 0,-1 0 0,1 0 0,-1 0 0,1-1 0,-1 1 0,1 0 0,-1 0 0,1 0 0,14-4 1035,4-1-483,-1 0 0,0-1 0,23-12 0,7-9-274,-2-1 0,48-40 0,-91 66-475,1-1-1,-1 0 1,1 1 0,0 0 0,0 0-1,0 0 1,0 0 0,0 1-1,7-2 1,-11 3 10,1 0-1,-1 0 0,0 0 0,0 0 1,1 0-1,-1 0 0,0 0 0,0 0 1,1 0-1,-1 0 0,0 0 1,0 0-1,1 1 0,-1-1 0,0 0 1,0 0-1,1 0 0,-1 0 1,0 1-1,0-1 0,0 0 0,0 0 1,1 1-1,-1-1 0,0 0 1,0 0-1,0 0 0,0 1 0,0-1 1,0 0-1,0 0 0,0 1 1,0-1-1,1 0 0,-1 1 0,0-1 1,0 0-1,0 0 0,-1 1 1,1-1-1,0 0 0,0 0 0,0 1 1,0-1-1,-2 16 157,-39 111 105,6-25-283,2 17 269,-20 152 1,33-140-30,19-122-190,-1 4 27,2-13-48,0 1 0,0-1 0,0 0 0,0 1-1,-1-1 1,1 0 0,0 0 0,0 1 0,0-1-1,-1 0 1,1 0 0,0 1 0,0-1 0,0 0-1,-1 0 1,1 0 0,0 1 0,-1-1 0,1 0-1,0 0 1,0 0 0,-1 0 0,1 0 0,0 0-1,-1 0 1,1 1 0,0-1 0,-1 0 0,1 0-1,-7-1-37,1 1-1,-1-1 1,1 0-1,-8-3 0,-15-2-267,17 6 178,0-1 0,-21 4 0,-8-1 428,78-3 1132,28-6-1119,-1 2-1,1 3 0,99 10 1,-12 7-876,-143-14-1162,0 0-1,16 5 0,-17-5-1410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4:41.1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29 139 2496,'2'-13'6598,"0"22"-6012,-2 90 104,2-1-217,-18 163 1,9-219-200,-5 36 231,13-27 887,-1-49-720,4-19 357,-2 3-821,-1 0 0,-2-27 1,0 4-258,7-144-103,-1 67 155,-4 69 30,2-1 1,19-87 0,-13 106 76,-7 21-45,1 0-1,-1-1 0,-1 1 0,1-1 1,0-11-1,-2 18-70,0 0 1,0 1-1,1-1 0,-1 0 1,0 0-1,0 0 1,0 0-1,0 1 0,0-1 1,1 0-1,-1 0 1,0 0-1,0 0 0,0 0 1,0 0-1,1 0 1,-1 0-1,0 0 0,0 0 1,0 0-1,1 1 1,-1-1-1,0 0 0,0 0 1,0 0-1,1 0 1,-1 0-1,0-1 0,0 1 1,0 0-1,1 0 1,-1 0-1,0 0 0,0 0 1,0 0-1,0 0 1,1 0-1,-1 0 0,0 0 1,0-1-1,0 1 1,0 0-1,1 0 0,-1 0 1,0 0-1,0 0 0,0-1 1,0 1-1,0 0 1,0 0-1,0 0 0,0 0 1,0-1-1,1 1 1,-1 0-1,0 0 0,0 0 1,0-1-1,0 1 1,0 0-1,0 0 0,0 0 1,0-1-1,0 1 1,0 0-1,0 0 0,-1 0 1,1-1-1,11 13-332,2 6 345,-2 1 1,0 0 0,-1 0 0,-1 1 0,11 35 0,20 111 93,4 9-4,-35-147 10,2 0-1,26 48 1,-10-23 885,-23-62-390,-1-1-375,0 0-1,-1 0 0,-1 0 0,2-19 0,-1 2-55,7-52 58,-4 25-220,3 0 0,20-77 0,-10 79-54,2 0 1,36-65-1,-51 108 28,4-8-229,0 0-1,8-26 0,-22 49-2250,-3 5-802,0 0 0,-7 12 0,7 0 515,0 1 768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8:07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197 650 2400,'0'-1'367,"0"-1"-1,1 1 1,-1 0 0,-1 0-1,1-1 1,0 1 0,0 0 0,0 0-1,-1 0 1,1 0 0,0-1-1,-1 1 1,1 0 0,-1 0 0,0 0-1,-1-2 1,1 3-275,0-1 0,0 1 0,0 0 0,0-1 0,0 1 0,0 0 1,-1 0-1,1 0 0,0 0 0,0 0 0,0 0 0,0 0 0,-1 0 0,1 0 0,0 0 0,0 1 0,0-1 0,0 0 0,0 1 0,0-1 1,0 1-1,-2 1 0,-9 4-1,1 0 1,-1 1-1,1 1 1,1-1-1,0 2 1,0 0 0,0 0-1,1 1 1,0 0-1,1 0 1,1 1-1,-1 0 1,1 0-1,1 1 1,0 0 0,1 0-1,-4 15 1,8-21-47,0 1 1,0 0-1,1-1 1,0 1-1,0 0 1,2 10-1,-2-14-4,0-1-1,0 0 1,1-1-1,-1 1 1,1 0-1,-1 0 1,1 0-1,0 0 1,0 0-1,0 0 0,0-1 1,0 1-1,0 0 1,0-1-1,1 1 1,-1-1-1,0 1 1,1-1-1,-1 0 1,1 1-1,0-1 0,-1 0 1,1 0-1,0 0 1,3 1-1,-3-2-12,-1 0 0,0 0 0,1 0-1,-1 0 1,0 0 0,1 0 0,-1-1-1,0 1 1,0 0 0,1-1 0,-1 1-1,0-1 1,0 1 0,0-1 0,0 0-1,0 0 1,1 1 0,-1-1 0,1-2-1,5-2 106,3-3-24,-1 0 0,0-1 0,0-1 0,-1 1 0,0-1 0,12-21 0,-13 20-2,1-2-22,0 0 0,-1 0 1,-1-1-1,0 0 0,4-18 1,-9 28-93,0 3-20,0-1 0,-1 1 0,1 0 0,-1-1 0,1 1 0,-1-1 0,0 1-1,0-1 1,1 1 0,-1-1 0,0 1 0,0-1 0,-1 1 0,1-1 0,0 1 0,0-1-1,-1 1 1,1-1 0,-1 1 0,1 0 0,-2-3 0,2 4 8,0 0 1,-1 0 0,1 0-1,0 0 1,0 0 0,0-1-1,-1 1 1,1 0-1,0 0 1,0 0 0,-1 0-1,1 0 1,0 0-1,0 0 1,-1 0 0,1 0-1,0 0 1,0 0 0,-1 0-1,1 0 1,0 0-1,0 0 1,-1 0 0,1 0-1,0 0 1,0 0-1,-1 0 1,1 0 0,0 1-1,0-1 1,-1 0-1,1 0 1,0 0 0,0 0-1,0 1 1,-1-1 0,1 0-1,0 0 1,0 0-1,0 1 1,0-1 0,0 0-1,-1 0 1,1 1-1,0-1 1,0 0 0,0 0-1,0 1 1,-5 12-350,4-9 404,1-1 1,-1 1 0,1 0 0,0-1 0,0 1-1,0 0 1,0 0 0,1 0 0,0-1 0,0 1-1,0 0 1,0-1 0,0 1 0,4 5 0,-4-6-10,1-1 1,-1 1-1,1-1 1,0 1-1,0-1 1,0 0-1,0 0 1,0 0 0,0 0-1,1-1 1,-1 1-1,1 0 1,-1-1-1,1 0 1,0 0-1,-1 0 1,1 0 0,0 0-1,0 0 1,3 0-1,1-1 26,0 1 1,0-2-1,1 1 0,-1-1 0,0 0 0,13-4 1,42-18 140,-36 13-73,267-83 39,-279 89-110,-1 1-130,-1 0-1,17-7 0,-19 9 111,-10 1-33,1 0-1,-1 0 1,0 0-1,1 0 1,-1 0-1,0 0 0,0 0 1,1 0-1,-1 0 1,0 0-1,0 0 1,1 0-1,-1 0 1,0 0-1,0 1 0,1-1 1,-1 0-1,0 0 1,0 0-1,0 0 1,1 1-1,-1-1 1,0 0-1,0 0 0,0 0 1,0 1-1,0-1 1,1 0-1,-1 0 1,0 1-1,0-1 1,0 0-1,0 1 1,0 0-14,-1 0 1,0 0-1,1 0 1,-1 0-1,0 0 1,0 0-1,1 0 1,-1 0-1,0 0 1,0 0-1,0 0 1,0-1-1,0 1 1,0 0-1,0-1 1,-2 2-1,-20 10 51,23-12-33,-7 3 17,0 1 0,0 1 0,1-1 0,-1 1 0,1 0 0,0 1 0,0-1 0,1 1 0,0 0 0,0 1 0,0-1 0,1 1-1,0 0 1,0 0 0,-3 9 0,5-11 17,0 0 0,0 0 0,1 1 0,0-1 0,0 0 0,1 1 0,-1-1 0,1 0 0,0 1 0,0-1-1,1 1 1,0-1 0,0 0 0,0 0 0,1 1 0,-1-1 0,1 0 0,0 0 0,1 0 0,-1-1 0,1 1 0,0 0 0,4 3-1,-6-6-17,1 0 0,0 0 0,0 0-1,0 0 1,0-1 0,0 1-1,0-1 1,1 1 0,-1-1 0,0 0-1,1 0 1,-1 0 0,1 0-1,-1 0 1,1 0 0,-1-1 0,1 0-1,0 1 1,-1-1 0,6 0-1,-4-1 5,1 0-1,-1 0 0,0 0 0,1 0 0,-1-1 0,0 0 0,0 0 0,0 0 0,0 0 0,-1-1 0,6-3 0,22-19 90,46-48-1,-74 71-105,-1 0 0,0-1 0,0 1 0,0-1 0,-1 0 0,1 0 0,1-4 0,1 1-167,-8 16 198,3-9 64,2 5-187,-1-5 146,2-8 22,51-40 390,14-10-310,-38 35-174,35-33-1,-52 42 33,0 0 1,-1 0-1,-1-1 0,0 0 0,9-18 0,5-19 62,28-87 0,-41 103-75,3-8-34,15-80-1,-28 113-18,2-2-44,-2 0 1,0 0-1,0 0 0,-2-18 1,1 29 73,0 1 1,0-1-1,-1 0 1,1 1 0,0-1-1,0 1 1,0-1-1,0 0 1,0 1-1,-1-1 1,1 1-1,0-1 1,-1 1 0,1-1-1,0 0 1,-1 1-1,1 0 1,-1-1-1,0 0 1,1 1 5,-1 0 1,1 0-1,0 0 0,-1 0 0,1 0 1,0 0-1,-1 0 0,1 0 0,0 0 1,-1 0-1,1 0 0,0 0 1,-1 1-1,1-1 0,0 0 0,-1 0 1,1 0-1,0 0 0,-1 1 0,1-1 1,0 0-1,0 0 0,-1 1 1,1-1-1,-3 3-20,1 0 1,0 0-1,0 0 0,0 1 0,-3 5 1,-5 19-35,0 1 0,-9 49 0,-3 64 3,10-58-7,6-48 61,-2 13 61,-3 76-1,11-111-25,0 0 0,1 0 0,0 0 0,1-1 0,1 1-1,0 0 1,1-1 0,0 0 0,1 0 0,9 16 0,-13-27 10,1 0 1,-1 0-1,0 0 1,1 0-1,0 0 1,-1 0 0,1 0-1,0 0 1,0-1-1,0 1 1,0-1-1,1 1 1,-1-1-1,0 0 1,3 1-1,-3-1-13,0-1 0,0 0 0,-1 1 0,1-1 0,0 0 0,0 0 0,0 0 0,0 0 0,0-1 0,0 1 0,-1-1 0,1 1 0,0-1 0,0 1 0,0-1 0,-1 0 0,1 0 0,0 0 0,-1 0-1,3-2 1,20-17 162,0-2 0,40-46 0,-57 59-177,21-22-171,-17 15-535,-3 124 532,-8-101 238,1 0-1,0 0 1,1 0-1,0 0 1,0 0-1,0-1 0,5 11 1,0-2 386,-7-15-449,0 0 0,0 1 0,0-1 0,0 0 0,1 0 0,-1 0 0,0 0 0,0 0 0,0 0 0,0 0 0,1 0 0,-1 1 0,0-1 1,0 0-1,0 0 0,1 0 0,-1 0 0,0 0 0,0 0 0,0 0 0,0 0 0,1 0 0,-1 0 0,0 0 0,0 0 0,0 0 0,1-1 0,-1 1 0,0 0 0,0 0 0,0 0 0,0 0 1,1 0-1,-1 0 0,0 0 0,12-8 181,8-10-2,0-12-53,-15 21-143,1 0-1,0 0 1,11-12-1,24-27 68,-39 46-54,-1 0 1,1 0-1,-1-1 1,0 1-1,0 0 1,0-1-1,0 1 1,0-1-1,0-3 1,0 4-39,-1 0-1,1 0 1,-1 0 0,1 0 0,0 0-1,0 0 1,0 0 0,0 1 0,2-4-1,16 49-456,-17-37 477,0 0 0,-1 0 0,1 1 0,0 10 1,-2-10 40,1 0 1,1 1 0,-1-2 0,4 11 0,0-5 14,5 16 83,-9-27-104,0-1 1,0 1-1,0 0 0,0 0 1,0-1-1,0 1 0,0-1 1,0 1-1,1-1 0,-1 1 1,3 0-1,-4-1 5,1-1-1,0 0 1,0 0-1,-1 0 1,1 0 0,0 0-1,0 0 1,0-1-1,-1 1 1,1 0-1,0 0 1,0 0 0,-1-1-1,1 1 1,0-1-1,-1 1 1,1 0-1,0-1 1,-1 1 0,1-1-1,-1 1 1,1-1-1,0 1 1,-1-1-1,1 0 1,15-19 121,-13 16-91,38-51 54,12-13-83,-25 34 128,-14 16-458,35-34 0,-48 51 291,-1 1 1,1-1 0,0 1-1,0-1 1,0 1 0,0 0 0,0-1-1,-1 1 1,1 0 0,0 0-1,0 0 1,0 0 0,0-1-1,0 1 1,0 0 0,0 1-1,0-1 1,0 0 0,0 0 0,0 0-1,0 0 1,-1 1 0,1-1-1,0 0 1,0 1 0,0-1-1,0 1 1,-1-1 0,1 1-1,0-1 1,0 1 0,-1 0 0,1-1-1,0 1 1,0 1 0,5 4-28,0 1 0,-1 0 1,5 8-1,-2-3-59,-4-6 126,1 0 1,0-1-1,0 0 1,0 0-1,0 0 0,1 0 1,0-1-1,0 0 1,10 5-1,-14-8-3,1 1 0,0-1 0,0 0 0,0-1 0,0 1 0,0 0 0,0-1 0,0 0 0,0 0 0,0 0 0,0 0 0,1 0 0,-1 0 0,0-1 0,0 1 0,0-1 0,0 0 0,-1 0 0,1 0 0,0-1 0,0 1 0,-1-1 0,1 1 0,3-3 0,0-1-19,0 0-1,0-1 0,0 0 1,-1 1-1,7-11 1,-9 12-22,-1 0 0,0 1 1,0-1-1,-1 0 0,1 0 0,-1 0 0,0 0 1,0 0-1,0 0 0,0-1 0,0-6 0,-2 9-59,0 2 65,1 0 0,0 0 0,-1 0 1,1 0-1,0 0 0,-1 0 0,1 0 0,0 0 1,-1 0-1,1 0 0,0 0 0,-1 0 1,1 1-1,-1-1 0,1 0 0,0 0 0,0 0 1,-1 0-1,1 0 0,0 1 0,-1-1 0,1 0 1,0 0-1,0 1 0,-1-1 0,1 0 0,0 0 1,0 1-1,-1-1 0,1 0 0,0 1 1,0-1-1,0 0 0,0 1 0,0-1 0,-1 0 1,1 1-1,0 0 0,-5 15-107,4-14 89,0 2 45,0-1 0,0 1-1,0 0 1,1 0 0,-1 0-1,1 0 1,0-1 0,0 1-1,0 0 1,1 0-1,0 0 1,1 5 0,-1 5-67,-1-12 72,0-1-1,0 1 1,0-1-1,0 1 1,0-1-1,0 1 1,1-1-1,-1 0 1,0 1-1,1-1 1,0 1-1,-1-1 1,2 2-1,-1-2-23,-1 0-1,1 0 0,-1 1 1,0-1-1,1 0 0,-1 0 1,0 0-1,1 0 1,-1 0-1,0 2 0,3 11 106,-2-13-51,-1-1-16,-1 2-26,1 1 0,0-1 0,1 0 1,-1 0-1,0 0 0,1 0 0,-1 1 0,1-1 0,0 0 0,-1 0 0,1 0 0,0 0 0,2 2 0,-2-3-4,0 0 1,0 0 0,0 0-1,0 0 1,0-1-1,0 1 1,0 0-1,0-1 1,0 1-1,0-1 1,0 1 0,1-1-1,-1 1 1,0-1-1,0 0 1,1 0-1,0 1 1,5-2 28,0 1 0,-1-1-1,1 0 1,0-1 0,-1 0 0,12-4 0,0 0 57,-9 3-119,1-1 1,-1 0-1,9-5 1,-13 6-570,-1 1 1,0-1 0,0 0 0,0 0-1,0 0 1,-1 0 0,1-1 0,2-3 0,-5 5-132,0 2 545,-1-1 0,0 1 0,0-1-1,0 1 1,1-1 0,-1 1-1,0-1 1,0 1 0,0-1 0,0 1-1,0-1 1,0 1 0,0-1-1,0 0 1,0 1 0,0-1 0,0 1-1,0-1 1,0 1 0,-1-1-1,1 0 1,-1-2-759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4:41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27 2976,'-10'-5'4485,"28"10"-2522,23-13-22,11-1-770,-38 6-1011,1 0 1,18 0-1,-28 3-155,0 0 0,0 0 0,0 1 0,0-1 0,0 1 0,0 1 0,0-1 0,0 1 0,0-1 0,6 5 0,-8-5-2,0 1 0,0 0 0,0 0 1,0 0-1,-1 0 0,1 0 1,-1 1-1,0-1 0,1 1 0,-1 0 1,0-1-1,-1 1 0,1 0 1,2 5-1,-4-6 31,1 0 0,0 0 1,-1 1-1,0-1 0,0 0 0,1 0 1,-1 1-1,-1-1 0,1 0 0,0 1 1,0-1-1,-1 0 0,0 0 1,1 0-1,-1 1 0,0-1 0,0 0 1,0 0-1,0 0 0,0 0 0,-1 0 1,-1 2-1,-37 44 3086,43-49-2995,0 1 1,0 0-1,0 0 0,0 0 1,0 0-1,0 0 0,0 0 1,0 1-1,4 1 0,4 0-82,7-1-65,-10 0-11,-1 0-1,1 0 1,7 2 0,-13-2-559,15 8-5434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4:42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49 148 3552,'-49'5'7333,"126"-7"-3371,128-19-1994,187-26-1202,-292 36-689,127-25 144,-71 8-282,-152 28 45,-3 0 2,1-1 0,0 1 0,0 0 1,0 0-1,-1-1 0,1 1 0,0-1 1,-1 0-1,1 0 0,0 1 1,2-3-1,-25 12-5938,8 2 3995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4:43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44 132 4736,'-1'0'69,"1"-1"1,4-13 5868,-5 35-5322,-19 307 1491,16-283-1671,-13 63 0,16-104-402,-1 5 286,1 1-1,1 15 1,0-18 7,0-43 1710,16-245-1893,-8 64-128,-8 213-17,0-4 17,0 0 0,0 0 0,1 1 0,0-1 1,0 0-1,5-14 0,-6 22-25,0-1 0,0 1 0,1-1 1,-1 0-1,0 1 0,1-1 0,-1 1 1,0 0-1,1-1 0,-1 1 0,1-1 0,-1 1 1,0-1-1,1 1 0,-1 0 0,1-1 1,-1 1-1,1 0 0,-1 0 0,1-1 1,0 1-1,-1 0 0,1 0 0,-1 0 0,1 0 1,-1 0-1,1 0 0,0 0 0,-1 0 1,1 0-1,-1 0 0,1 0 0,-1 0 0,1 0 1,0 0-1,-1 0 0,1 1 0,-1-1 1,1 0-1,-1 0 0,1 1 0,-1-1 0,1 0 1,-1 1-1,1-1 0,0 1 0,3 3-53,0 0 0,0 0 1,0 0-1,3 6 0,-3-5 229,4 6-142,-1-1-1,-1 1 1,0 0 0,0 1-1,4 13 1,17 65-111,-11-34 77,13 40 13,22 65 136,-10-70 309,-39-88-418,-2-2 17,0-1-1,0 0 1,0 0-1,0 1 0,1-1 1,-1 0-1,0 0 0,0 1 1,0-1-1,0 0 1,0 0-1,1 0 0,-1 1 1,0-1-1,0 0 0,0 0 1,1 0-1,-1 1 1,0-1-1,0 0 0,1 0 1,-1 0-1,0 0 0,0 0 1,1 0-1,-1 0 0,0 0 1,1 0-1,-1 0 1,0 1-1,1-2 0,5-6 529,5-20-467,-10 21 53,9-30 105,6-39-1,-6 23-180,2 5-71,1 0 0,3 2 0,2-1 0,1 2 0,38-61 0,-2 20-563,-46 73-1088,2 0 0,12-12 1,-17 20 230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4:44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6464,'1'0'487,"1"0"0,-1 1 0,1-1-1,-1 0 1,1 1 0,-1-1 0,1 1 0,-1 0 0,0-1 0,1 1 0,-1 0 0,0 0 0,0 0-1,2 1 1,1 2 127,0 1 0,0-1 0,5 8 0,26 50-203,-33-57-86,1 0-551,-1 0 0,0 1 0,0-1-1,0 0 1,-1 1 0,2 7 0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4:45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13 154 4320,'-12'-3'5880,"12"3"-5835,12-26 3704,25-15-2378,-28 31-1188,1 0-1,0 0 1,1 1 0,0 1-1,0 0 1,1 0-1,12-5 1,-22 12-184,0 0 1,0 0-1,0 0 0,0 0 0,0 0 0,1 1 0,-1-1 1,0 1-1,0 0 0,4-1 0,-5 2 12,0-1-1,1 0 1,-1 0 0,0 0-1,0 0 1,0 1-1,0-1 1,0 1 0,0-1-1,0 1 1,0-1-1,0 1 1,0-1 0,0 1-1,-1 0 1,1 0-1,0-1 1,0 1 0,0 0-1,-1 0 1,1 0-1,-1 0 1,2 1-1,16 40 482,-12-26-133,1-1 0,11 19-1,-16-32-274,-1 0 0,1 1-1,0-1 1,0 0 0,0 0-1,0-1 1,0 1 0,0 0-1,1-1 1,-1 1-1,0-1 1,1 0 0,-1 1-1,1-1 1,-1 0 0,1-1-1,0 1 1,0 0 0,-1-1-1,1 0 1,0 1 0,0-1-1,-1 0 1,1-1-1,3 1 1,6-2 155,-1-1 0,0 0 1,1-1-1,16-7 0,-18 6-186,14-5-229,-2-2 0,1 0 0,-2-2 0,23-17 0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4:45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0 167 4800,'1'0'110,"-1"-1"0,1 1 0,-1-1 0,1 1 0,-1-1 0,0 1 1,1 0-1,-1-1 0,0 1 0,1-1 0,-1 0 0,0 1 0,0-1 0,1 1 0,-1-1 0,0 1 1,0-1-1,0 0 0,0 1 0,0-1 0,0 1 0,0-1 0,0 0 0,0 0 0,0 0-26,0 1-1,0-1 0,0 1 1,0-1-1,0 1 1,0-1-1,0 0 0,0 1 1,0-1-1,0 1 0,1-1 1,-1 1-1,0-1 0,0 1 1,0-1-1,1 1 1,-1-1-1,0 1 0,1-1 1,-1 1-1,1-1 0,6-6 851,0 0 0,0 0-1,-1 0 1,5-9-1,-4 6-165,1 1-1,12-13 1,-10 12-254,-4 4-244,1 0 1,0 0 0,0 0-1,0 1 1,10-6-1,-14 10-236,-1 0-1,1 0 1,-1 1-1,1-1 0,0 0 1,-1 1-1,1-1 1,0 1-1,-1 0 1,1 0-1,0 0 1,-1 0-1,1 1 0,0-1 1,-1 1-1,1 0 1,-1-1-1,1 1 1,-1 0-1,1 0 1,-1 1-1,4 1 0,4 4 166,-1 1 0,1 0 0,11 14-1,7 5 474,-22-22-548,0 0-1,0 0 1,0 0 0,1-1-1,-1 0 1,1 0 0,0-1-1,0 0 1,1 0 0,-1-1 0,1 1-1,-1-2 1,1 1 0,0-1-1,-1 0 1,1-1 0,0 0-1,0 0 1,-1-1 0,12-1-1,-6-1-280,-1 0 1,0 0-1,-1-1 0,15-7 0,-20 8-566,1-1 0,0 0 0,6-5-1,-10 6-185,0 0 0,0 1-1,0-2 1,0 1 0,0 0-1,3-6 1,2-4-2136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4:50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277 1 3328,'12'1'10077,"-40"31"-8938,-4 2-800,0 2 1,3 2-1,1 0 1,2 2-1,-22 45 1,29-43-375,-21 67 0,40-107-438,-1 2-120,-1 0-1,1 0 1,0 0 0,1 0 0,-1 6 0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4:50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23 5632,'-21'-23'4442,"51"39"-1626,234 152-309,-235-147-2249,0 1 0,-2 1 0,-1 2 0,-1 0 0,-1 2-1,-1 1 1,-1 0 0,-2 2 0,-1 0 0,16 37 0,-7-12 213,-6-12-146,23 62-1,-44-99-740,1-1 0,1 1 0,-1-1 0,5 6 0,-3-6-890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4:53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3072,'6'-10'1059,"2"-4"3807,-9 47 612,-8 62-3889,9-89-1552,0-1 1,0 1 0,0-1 0,0 1 0,3 8 0,0 15 150,-3-28-561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4:54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4 162 2496,'-3'-9'8453,"37"4"-6331,-29 4-2002,0 0 1,-1 0-1,1 1 1,0-1-1,-1 1 1,10 1-1,-3 0 93,1-1-1,-1 1 1,1-2-1,21-2 1,0-1-118,376-41 1451,-247 7-1109,-114 25-242,94-15 0,-40 18-202,1 5 0,128 11-1,438 87 1150,-591-80-816,2-4 1,-1-3-1,1-3 0,133-14 1,-210 10-337,50-4-201,59-16 0,-101 16-1832,-5 3 545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8:08.1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18 3072,'-16'-17'1568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4:55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21 4064,'-1'0'95,"1"0"0,-1-1-1,1 1 1,-1-1 0,1 1 0,-1 0 0,1-1 0,0 1 0,-1-1-1,1 1 1,-1-1 0,1 1 0,0-1 0,0 0 0,-1 1 0,7-14 5714,-16 43-4656,-6 3-295,-1-1 0,-1-1 1,-43 52-1,28-44-543,-2-2 0,-44 37 0,39-32-1824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4:55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7 5152,'-15'-6'4306,"23"5"-2943,19 2-462,-1 1-1,0 2 1,34 8 0,-16-1-263,45 20 1,-61-19-451,-1 1 1,0 1-1,-1 1 1,-1 2-1,0 0 0,-1 2 1,-1 1-1,-1 0 1,-1 2-1,-1 0 1,0 2-1,-2 0 1,-1 1-1,19 37 0,-28-47-95,27 57 364,-30-61-326,-1 0 0,-1 0 0,0 0 1,2 22-1,1 38-531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4:56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49 4064,'-10'-3'6789,"10"-9"-4245,1 3-425,0 8-2055,-1 0-1,0 0 1,1 0-1,-1 0 1,1 0-1,-1 0 1,1 0-1,0 0 1,-1 0-1,1 1 1,0-1-1,-1 0 1,1 0-1,2 0 1,5-2-48,1 1 1,-1 0-1,1 1 0,10-1 1,-8 1-40,30 1 20,-18 1-112,-17-1 102,-1 1 0,1 0 0,0 0 0,-1 0 0,1 1 0,-1 0 0,0 0 0,1 0 0,-1 1 0,0-1 0,5 5 0,-8-6 12,0 1 1,0-1-1,0 1 0,0-1 1,0 1-1,0 0 0,0 0 0,-1 0 1,1 0-1,-1 0 0,0 0 1,1 0-1,-1 0 0,0 1 0,0-1 1,0 0-1,-1 1 0,1-1 1,0 0-1,-1 1 0,0-1 0,0 1 1,1-1-1,-1 1 0,-1-1 1,1 1-1,-1 4 0,-1 0 54,-1 0 0,0 0 0,0-1 0,-1 1 0,0-1-1,-8 11 1,-32 29 259,29-31-269,-1 0 453,-1-2 0,-33 21 0,50-34-481,-1 0-1,1 0 0,0 1 1,0-1-1,-1 0 0,1 0 1,0 0-1,0 0 0,-1 0 1,1 1-1,0-1 0,0 0 1,0 0-1,-1 0 0,1 1 1,0-1-1,0 0 0,0 0 1,0 1-1,0-1 0,-1 0 1,1 0-1,0 1 0,0-1 1,0 0-1,0 0 0,0 1 1,0-1-1,0 0 0,7 4 519,13-3 24,-20-1-562,44-1 484,-22 0-369,1 1 0,-1 1 0,1 0 0,30 8 0,-31-5-413,-7-4-2850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4:57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 6304,'2'-14'14340,"-1"14"-14065,0 0 1,1-1 0,34-3-1247,-20 3 2006,25-5-754,1 3-1,73 2 0,-48 2-273,-58 0 245,11-3-3777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4:57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21 5408,'4'-3'603,"0"0"0,-1 0 1,1 0-1,8-3 0,-10 4-569,-1 2 280,9 0 3726,-10 0-3983,-11 14 3442,-40 51-1145,-5 7-1347,-76 124-1,124-181-1480,1 1-1,-6 17 0,13-33 348,-1 1-1,1-1 1,0 0-1,0 1 0,0-1 1,0 1-1,-1-1 1,1 0-1,0 1 1,0-1-1,0 1 0,0-1 1,0 0-1,0 1 1,0-1-1,0 1 0,0-1 1,0 1-1,1-1 1,-1 0-1,0 1 1,0-1-1,0 1 0,0-1 1,1 0-1,-1 1 1,0-1-1,0 0 0,1 1 1,-1-1-1,0 0 1,0 1-1,1-1 0,-1 0 1,0 0-1,1 1 1,-1-1-1,1 0 1,-1 0-1,0 0 0,1 1 1,-1-1-1,1 0 1,-1 0-1,0 0 0,1 0 1,-1 0-1,1 0 1,-1 0-1,1 0 1,-1 0-1,0 0 0,1 0 1,-1 0-1,1 0 1,-1 0-1,0-1 0,1 1 1,-1 0-1,1 0 1,-1 0-1,0-1 1,1 1-1,-1 0 0,8-5-1930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4:58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27 7296,'-22'-17'2368,"22"17"-2314,0 0 1,-1 0-1,1 0 1,0 0-1,0 0 1,-1 0-1,1 0 0,0 0 1,0 0-1,-1-1 1,1 1-1,0 0 1,0 0-1,0 0 1,-1 0-1,1-1 1,0 1-1,0 0 1,0 0-1,0 0 1,-1-1-1,1 1 0,0 0 1,0 0-1,0-1 1,0 1-1,0 0 1,0 0-1,0-1 1,0 1-1,0 0 1,0 0-1,0-1 1,0 1-1,0 0 1,0 0-1,0-1 0,0 1 1,0 0-1,0 0 1,1-2 789,-1 3-626,1 0 0,0 0 1,0-1-1,0 1 0,0 0 0,0 0 0,0 0 1,0 0-1,0-1 0,0 1 0,2 0 1,10 5 752,21 6 0,10 4-60,70 38 1149,-90-41-1780,0 1 1,33 28-1,-13-2 81,-1 1 0,-3 2 0,-2 2 0,-1 1-1,35 62 1,-62-93-238,-1 0 0,0 1-1,8 25 1,-13-20-121,-4-21-32,1 1-1,-1 0 1,0-1 0,0 1-1,0-1 1,0 1-1,-1 0 1,1-1 0,0 1-1,0-1 1,0 1-1,0 0 1,-1-1 0,1 1-1,0-1 1,0 1-1,-1-1 1,1 1 0,0-1-1,-1 1 1,1-1-1,-1 1 1,1-1 0,-1 0-1,1 1 1,-1-1-1,1 0 1,-1 1 0,1-1-1,-1 0 1,0 1-1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4:58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6720,'8'-11'8576,"-7"11"-8323,1 1 150,1 0 0,-1 0 0,0 0 0,0 0 0,1 1 1,-1-1-1,0 1 0,0-1 0,0 1 0,3 3 0,-1 1-78,0 1 0,0 0 1,0 0-1,-1 0 0,0 0 0,-1 0 0,1 1 0,-2-1 0,3 10 0,-3-2-696,0-1-1,0 1 1,-4 29 0,2-20-547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5:13.41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97 1888,'0'-9'8618,"22"4"-8449,0 0 0,30-3 1,-26 5-91,58-8 144,52-8 29,97-13-183,-187 29-89,0 2 0,0 2 0,48 7 0,-73-4 82,-1 0 0,0 2 0,-1 0-1,28 13 1,-8 5 157,-38-24-213,-1 1 1,1-1-1,-1 0 1,1 0-1,-1 1 1,0-1-1,1 0 1,-1 1-1,0-1 0,1 0 1,-1 1-1,0-1 1,1 0-1,-1 1 1,0-1-1,0 1 1,1-1-1,-1 1 0,0-1 1,0 0-1,0 1 1,0-1-1,1 1 1,-1-1-1,0 1 1,0-1-1,0 1 0,0-1 1,0 1-1,0-1 1,-1 1-1,1-1 1,0 1-1,0-1 1,0 1-1,0-1 0,0 1 1,-1-1-1,1 0 1,0 1-1,0-1 1,-1 1-1,1-1 1,0 0-1,-1 1 0,1-1 1,-1 1-1,-20 14 105,18-13-94,-26 15 171,-52 20 0,15-7-329,-195 117 317,170-92 92,-4-3 1,-120 46-1,242-100-204,27-8 64,54-7 198,21 9-222,250 16 0,-348-6-115,59 6-68,-78-6 81,-1 0-1,1 1 1,-1 0-1,0 1 1,16 8 0,-26-12 12,0 0 0,-1 1 0,1-1 0,0 0 1,0 1-1,-1-1 0,1 0 0,0 1 0,-1-1 0,1 1 1,-1 0-1,1-1 0,-1 1 0,1-1 0,-1 1 1,1 0-1,-1-1 0,1 1 0,-1 0 0,0 0 1,1-1-1,-1 1 0,0 0 0,0 0 0,0-1 1,1 1-1,-1 1 0,-1-1-1,1 0 0,-1 0 0,1 0 0,-1 0 0,1 1 0,-1-1 0,0-1 0,0 1 0,1 0 0,-1 0 0,0 0 0,0 0 0,0 0 0,0-1 0,-2 2 0,-5 3-21,-1-1-1,1 0 1,-12 3 0,20-7 6,-60 17 186,-102 16 0,50-12-40,82-15-82,8 0-178,0-2-1,-41 3 0,81-13 160,175-21 140,-146 22-249,106-3-2979,-79 8 1248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5:16.73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8 4 2144,'-8'-4'7888,"23"9"-6470,2-2-1126,27 3 0,-17-3-70,27 1 205,99-5 1,-103-1-387,-3 0 2,194 3-28,-188 2 77,45 5 40,-86-8-133,-11-1 21,1 1 0,-1 0 1,0 0-1,0 0 0,1 0 0,-1 0 0,0 0 0,0 0 0,1 1 0,-1-1 0,2 1 0,-3 2 139,-8 0-96,-14 2-2,-219 44 184,-17 42-31,236-81-206,0 0 1,-31 21 0,52-30-1,0-1 0,0 1 1,0 0-1,0 0 0,0-1 0,0 1 0,0 0 0,0 0 0,0 0 0,0 0 1,0 0-1,1 0 0,-1 0 0,0 1 0,1-1 0,-1 1 0,1-1 0,0 0 0,0 0 0,0 0 0,0 0 0,1 0 0,-1 0 0,0 0 0,0 0 1,1 0-1,-1 0 0,1-1 0,-1 1 0,1 0 0,-1 0 0,1-1 0,-1 1 0,1 0 0,0 0 0,-1-1 0,1 1 0,0-1 0,0 1 0,1 0 0,5 4 28,2 0 0,-1-1 1,0 0-1,12 4 0,4 2-105,-9-5 46,-1 0 0,2-1 0,-1-1-1,18 2 1,5 1 11,11 4 207,130 28-182,-174-37 24,-1 0-46,0 0 0,0 0 0,0 1-1,0-1 1,6 4 0,-10-5 9,1 1 0,0-1 0,-1 1 1,1-1-1,-1 0 0,1 1 0,-1-1 0,0 1 1,1-1-1,-1 1 0,1 0 0,-1-1 0,0 1 0,1-1 1,-1 1-1,0 0 0,0-1 0,0 1 0,1 0 0,-1-1 1,0 1-1,0 0 0,0-1 0,0 1 0,0 0 0,0-1 1,0 1-1,0 0 0,-1-1 0,1 1 0,0 0 1,0-1-1,-1 1 0,1-1 0,0 1 0,0 0 0,-1-1 1,1 1-1,-1-1 0,1 1 0,-1 0 0,-7 8 20,1-1-1,-1 0 1,0 0 0,-1-1-1,0 0 1,-11 7-1,-65 34-4,28-18 41,28-13-20,10-5 34,-39 18 0,35-21-12,13-6-77,0 1 0,0 0 0,0 1 0,0 0 0,1 0 0,-16 12 1,35-13 199,-1-5-108,1 0-1,0-1 1,11-3 0,8-1 41,94-11-96,0 5 0,144 6 0,-255 6-59,0 0 1,0 2-1,1-1 1,-1 2 0,0-1-1,22 10 1,-33-12 42,0 0 1,0 1 0,0-1-1,0 0 1,0 1-1,-1-1 1,1 1-1,0 0 1,0-1 0,-1 1-1,1 0 1,0-1-1,-1 1 1,1 0-1,-1 0 1,1-1 0,-1 1-1,1 0 1,-1 0-1,1 1 1,-1-1 2,0 0-1,0 0 1,0 0 0,0-1-1,0 1 1,-1 0 0,1 0 0,0-1-1,-1 1 1,1 0 0,0 0 0,-1-1-1,1 1 1,-1 0 0,1-1-1,-1 1 1,1 0 0,-1-1 0,0 1-1,-3 2 6,1 0-1,-1 0 1,0-1-1,0 1 1,0-1-1,-1 0 0,-4 2 1,-14 2 113,-27 5 1,-3 0 2,13-3-162,29-6-23,0 0 0,-16 5 0,36-4 147,-1-1 0,1-1 0,12 1 0,153 3-1558,-133-6-1135,-22 1 1171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5:21.32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1 310 2240,'3'0'4288,"82"2"-2450,67-2-359,114-30-665,-118 11-375,150-12 52,86-5 609,-123 13-749,335-25 929,-106 31-272,-225 4-693,-158 5-166,509-50 59,-592 55-209,64-10-1,165 0-1,-202 15 1,-3-1-15,64 10-1,-91-8-190,-15-3 160,0 1 0,0 0 0,0 0 0,-1 0 0,7 3 0,-11-4 37,-1 1 1,0-1-1,0 0 0,1 0 1,-1 1-1,0-1 0,0 1 1,0-1-1,0 0 0,0 1 1,1-1-1,-1 0 0,0 1 1,0-1-1,0 0 0,0 1 1,0-1-1,0 1 0,0-1 1,0 0-1,0 1 0,-1-1 1,1 0-1,0 1 0,0-1 1,0 0-1,0 1 0,0-1 1,-1 0-1,1 1 0,0-1 1,0 0-1,0 1 0,-1-1 1,1 0-1,-9 12-304,-2-6 144,0-1-1,-1 0 1,1 0 0,-1-1-1,0 0 1,-19 2-1,26-4 135,-122 21-671,48-10 344,-97 10-52,83-14 288,-316 43-251,-83 11 524,483-62-146,-553 78-132,41 23 234,70 27 22,310-84-43,-331 98 277,289-96 91,181-46-432,-22 3 330,22-4-339,0 1 0,1-1-1,-1 0 1,1 0-1,-1 0 1,0-1 0,1 1-1,-1 0 1,1 0-1,-1-1 1,1 1 0,-3-2-1,4 2-12,0-1-1,0 1 1,0-1 0,1 1-1,-1-1 1,0 1-1,0 0 1,0-1-1,1 1 1,-1-1 0,0 1-1,1 0 1,-1-1-1,0 1 1,1 0-1,-1-1 1,0 1 0,1 0-1,-1-1 1,1 1-1,-1 0 1,0 0-1,1 0 1,-1-1-1,1 1 1,0 0 3,3-2 13,0 0 0,1 0 0,-1 0 0,0 1 1,1 0-1,-1 0 0,1 0 0,0 1 0,8-1 1,7-1 63,68-11 86,191-26 128,210 3 21,115 29-410,-333 11 328,64 2 298,96-10-250,2-19 4,-428 23-275,150-17 162,-111 10 192,60-17 0,-93 21-261,-1 0 0,1-1 0,-1-1 1,0 0-1,-1 0 0,1-1 1,14-11-1,-21 15-98,0 0 1,-1-1-1,1 0 0,-1 0 1,0 0-1,1 0 1,-1 0-1,-1 0 0,1-1 1,0 1-1,-1 0 1,0-1-1,1 0 0,-1 1 1,-1-1-1,1 0 1,0 1-1,-1-1 0,0 0 1,0 1-1,0-1 1,0 0-1,-1 0 0,0 1 1,-1-5-1,2 5-33,-1 0 0,0 0 0,-1 1 1,1-1-1,0 0 0,-1 1 0,0-1 0,1 1 0,-1-1 0,0 1 0,0 0 0,-1 0 1,1 0-1,0 0 0,-1 0 0,1 0 0,-1 1 0,-5-3 0,3 2-11,0 0 0,0 0 0,0 1 0,-1 0 1,1 0-1,0 0 0,-1 1 0,1 0 0,-9 0 0,-28 5-51,0 1 0,-78 24 0,-121 51-128,38-15 274,194-63-47,-421 108-35,-117-7 288,-13-20 80,64-19 155,28 19-390,428-76-193,1 3 0,0 1 0,0 1-1,1 3 1,1 1 0,-46 29 0,78-43 80,0 1 0,1 0-1,-1 0 1,1 0 0,-1 1 0,1 0 0,1 0 0,-1 0 0,1 0 0,-6 11 0,-3 6 67,1 1 0,-8 24 0,19-46-56,-1 0-1,1 0 1,0 0 0,0 1 0,0-1 0,1 0-1,-1 0 1,0 0 0,0 0 0,1 1 0,-1-1 0,0 0-1,1 0 1,-1 0 0,1 0 0,0 0 0,-1 0-1,1 0 1,0 0 0,-1 0 0,1-1 0,0 1-1,0 0 1,0 0 0,0-1 0,2 2 0,0 1 17,1-1 0,-1 0 0,1 0 0,0 0 0,0-1 0,5 3 0,8-1 45,-1-1-1,1 0 1,0-1 0,0-1-1,25-2 1,13-1-41,265-10 348,107 2-38,-151-4-15,-94 5-134,513-11 393,-497 16-577,59 5 134,1 24-161,-241-22 92,26 0-1,-29 3-50,26-2-65,-32-4 111,0 0 0,1-1 0,-1 0 0,0 0 1,0-1-1,0 0 0,-1 0 0,9-6 0,8-2-107,-21 10 60,200-91 204,-6-14-11,-184 96-244,18-15 0,-11 8 112,-17 15-73,0-1 0,-1 0-1,0 0 1,1 0-1,1-4 1,12-14 86,-3 5 22,-1 0 1,-1-1 0,-1-1-1,14-28 1,-18 34-96,28-67-194,43-145 1,-35 93 56,-29 83-4,-10 36-73,0 0 1,0 0 0,2 1 0,8-19 0,-13 30 174,0-1 0,1 1-1,-1 0 1,0-1 0,1 1 0,-1 0 0,1-1 0,-1 1 0,0 0 0,1-1 0,-1 1 0,1 0-1,-1 0 1,1 0 0,-1-1 0,1 1 0,-1 0 0,1 0 0,-1 0 0,1 0 0,-1 0-1,1 0 1,-1 0 0,1 0 0,-1 0 0,1 0 0,18 6-21,-17-5 97,0 0 1,0 0-1,0-1 0,1 1 1,-1 0-1,0-1 1,0 1-1,1-1 1,-1 0-1,0 0 0,1 0 1,-1 0-1,0 0 1,1 0-1,-1-1 1,0 1-1,0-1 0,3-1 1,-1 0-4,0-1-1,0 0 1,0 0 0,-1-1-1,1 1 1,-1-1 0,0 0 0,0 0-1,0 0 1,0 0 0,-1 0 0,1-1-1,-1 1 1,-1-1 0,1 1 0,0-1-1,0-6 1,-2 11-96,1-1 0,-1 0 0,0 0-1,0 0 1,0 0 0,0 1 0,1-1 0,-1 0 0,0 0 0,-1 0-1,1 0 1,0 1 0,0-1 0,0 0 0,0 0 0,-1 0 0,1 1-1,0-1 1,-1 0 0,1 0 0,-1 0 0,0 0 7,-1 1 0,1 0-1,0 1 1,0-1 0,0 0 0,-1 0 0,1 0 0,0 1-1,0-1 1,0 1 0,0-1 0,0 1 0,0-1 0,0 1 0,0 0-1,0-1 1,-1 2 0,-11 7-545,1 1 0,0-1 0,1 2-1,0 0 1,-14 19 0,-19 33-6276,21-15 3111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8:08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9 171 6880,'-9'-23'3136,"36"6"-2720,0 6 32,9 2-320,36-11 864,9 9-544,17-9 32,-3 3-320,13-3 192,-9 9-224,4 2-1312,-8 9 640,-10-3-4800,-17 6 2944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5:21.93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21 95 2912,'0'-29'923,"0"28"-893,0 0 0,0 0 0,0 0 0,0 0 1,0 0-1,0 0 0,0 0 0,1 0 0,-1-1 1,0 1-1,1 0 0,-1 0 0,1 0 0,-1 0 1,1 1-1,-1-1 0,1 0 0,0-1 0,2-2 181,-1 0 239,0 1 1,0 0-1,5-7 902,14-8 1438,-19 17-2530,0 1 0,0-1 0,3 0 0,-5 1-210,1 0 0,-1 0 1,1 0-1,-1 0 0,1 0 1,-1 1-1,0-1 1,1 0-1,1 2 303,-1-1-303,-1-1 0,0 0 1,0 1-1,1-1 0,-1 1 1,0-1-1,0 0 0,0 1 1,0-1-1,1 1 1,-1-1-1,0 1 0,0-1 1,0 1-1,1 18 546,-1-12-241,2 39 507,-1 1 0,-12 84 0,-28 94-46,26-155-603,5-32-349,-7 39 620,14-67-930,0 1 0,1-1-1,0 1 1,1 0-1,2 13 1,6 8-1063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04.5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1 969 1984,'5'-3'1581,"-4"3"-1521,-1 0 0,0 0 0,0 0 0,0 0 0,0 0 0,0 0 0,1 0 0,-1 0 0,0 0 0,0 0 0,0 0 0,0 0-1,1 0 1,-1 0 0,0 0 0,0 0 0,0 0 0,0 0 0,0 0 0,1 0 0,-1 0 0,0 0 0,1 0 55,1-1 1,-1 1-1,0 0 0,0-1 1,1 1-1,-1-1 1,0 0-1,0 1 0,0-1 1,0 0-1,0 1 1,0-1-1,0 0 0,0 0 1,0 0-1,0 0 0,0 0 1,-1 0-1,1 0 1,0 0-1,0-2 0,1 0-14,3-4 69,0-1 0,-1 1 0,0-1 0,0 0-1,3-11 1,78-312 1078,-68 236-416,-16 87-787,-1 7-60,0 0 1,0 1-1,0-1 1,0 1-1,0-1 1,0 1-1,0-1 0,0 1 1,1-1-1,-1 1 1,0-1-1,0 1 1,0-1-1,1 1 0,-1-1 1,0 1-1,0-1 1,1 1-1,-1-1 1,1 0-1,0 1-97,7 47 539,-3 104-312,-3-122-78,2 0-1,1-1 1,11 34-1,-15-58-47,1 4 100,1-1 0,-1 0 0,2 1 0,-1-1 0,5 6 0,-7-11-56,0-1-1,0 0 0,0 0 0,0 1 0,0-1 0,0 0 0,0 0 1,0 0-1,1 0 0,-1-1 0,0 1 0,1 0 0,-1 0 0,1-1 1,-1 1-1,1-1 0,-1 1 0,1-1 0,-1 0 0,1 0 0,-1 0 1,1 1-1,0-1 0,-1-1 0,1 1 0,-1 0 0,1 0 0,-1-1 1,1 1-1,-1 0 0,2-2 0,7-2 40,-1 0 1,1-1-1,-1 0 1,0-1-1,10-8 0,38-38-16,-27 23-39,117-114 191,-133 124-330,-14 19 119,0 0-1,0 0 1,0 0-1,0 0 1,0 0-1,0 0 1,0 0-1,0 0 1,0 0-1,0 0 1,0 0-1,0 0 1,0 0-1,0 0 1,0-1-1,0 1 1,0 0-1,0 0 1,0 0-1,-1 0 1,1 0 0,0 0-1,0 0 1,0 0-1,0 0 1,0 0-1,0 0 1,0 0-1,0 0 1,0 0-1,0 0 1,0 0-1,0 0 1,0 0-1,0 0 1,0-1-1,0 1 1,1 0-1,-1 0 1,0 0 0,0 0-1,0 0 1,0 0-1,0 0 1,0 0-1,0 0 1,0 0-1,0 0 1,0 0-1,0 0 1,-9 10-232,-1 3 231,1 1-1,0 0 1,1 1-1,0 0 1,1 0-1,1 1 1,1 0-1,0 0 1,1 1-1,0-1 1,2 1-1,-2 24 1,4-35 50,0-1 1,1 0 0,0 0-1,0 0 1,0 1 0,0-1-1,1 0 1,2 5 0,-4-9-20,1 0 0,0 0 0,-1 0 0,1 0 0,-1 0 0,1 0 0,0 0 0,0 0 0,0 0 0,-1 0 1,1-1-1,0 1 0,0 0 0,0 0 0,0-1 0,0 1 0,0-1 0,0 1 0,0-1 0,1 0 0,-1 1 0,0-1 0,0 0 1,0 0-1,0 0 0,1 0 0,-1 0 0,0 0 0,0 0 0,0 0 0,0 0 0,1 0 0,-1-1 0,0 1 0,0 0 0,0-1 1,0 1-1,0-1 0,0 1 0,0-1 0,2-1 0,2-1 15,-1-1 1,1 0-1,-1 0 1,1-1-1,-1 1 1,-1-1-1,1 0 1,0 0 0,-1 0-1,0 0 1,-1 0-1,4-8 1,0-4 60,0-1 1,6-29 0,-10 40-264,-1 0 0,0-1 0,0-7 0,-15 48-960,13-23 1028,0-1 0,0 1 1,1-1-1,1 1 0,-1 0 1,1-1-1,1 1 0,0-1 0,5 16 1,-5-19 123,0 0 0,1 0 1,0-1-1,0 1 0,1 0 1,-1-1-1,1 0 0,0 0 1,1 0-1,-1 0 1,1-1-1,0 0 0,0 0 1,11 7-1,-14-10 4,0 0 0,1 0 0,-1 0 0,1-1-1,-1 1 1,1-1 0,-1 1 0,1-1 0,0 0 0,-1 0 0,1 0 0,-1 0 0,1 0-1,-1 0 1,1-1 0,0 0 0,-1 1 0,1-1 0,-1 0 0,0 0 0,1 0 0,-1 0 0,4-3-1,-1 1 31,0-1-1,1 0 1,-1 0-1,0-1 1,-1 1-1,1-1 1,-1 0-1,6-9 1,6-15 109,-1 0 1,20-57-1,13-66 312,-46 143-455,16-56-5,13-95 0,-27 124-62,-1-1-1,-2-1 1,-2 1 0,-5-42-1,2 48-66,3 16-74,-1 0 1,-5-19-1,7 33 162,0 1 1,0 0-1,0 0 0,0 0 0,0-1 1,0 1-1,0 0 0,0 0 1,0-1-1,0 1 0,-1 0 1,1 0-1,0 0 0,0-1 0,0 1 1,0 0-1,0 0 0,0 0 1,-1 0-1,1-1 0,0 1 1,0 0-1,0 0 0,0 0 1,-1 0-1,1 0 0,0-1 0,0 1 1,0 0-1,-1 0 0,1 0 1,0 0-1,0 0 0,0 0 1,-1 0-1,1 0 0,0 0 1,0 0-1,-1 0 0,1 0 0,0 0 1,0 0-1,0 0 0,-1 0 1,1 0-1,0 0 0,0 0 1,-1 1-1,1-1 0,0 0 0,0 0 1,0 0-1,0 0 0,-1 0 1,1 0-1,0 1 0,0-1 1,0 0-1,0 0 0,-1 0 1,1 0-1,0 1 0,0-1 0,0 0 1,0 0-1,0 0 0,0 1 1,-8 13-304,3 5 168,0 2 0,-3 27 0,0-5 63,-13 104 212,5-26 174,11-82-208,2 1-1,1-1 1,3 1-1,1 0 0,1-1 1,15 63-1,-17-97-41,1 0-1,-1 0 0,1-1 0,1 1 1,-1 0-1,3 4 0,5 8 358,-9-16-386,-1 0-1,0-1 1,1 1-1,-1 0 0,0-1 1,1 1-1,-1 0 1,1-1-1,-1 1 1,0-1-1,1 1 1,0-1-1,-1 1 1,1-1-1,-1 1 0,1-1 1,0 0-1,-1 1 1,1-1-1,0 0 1,-1 0-1,1 1 1,0-1-1,-1 0 0,1 0 1,0 0-1,0 0 1,-1 0-1,1 0 1,0 0-1,-1 0 1,1 0-1,0 0 1,0 0-1,-1 0 0,1-1 1,0 1-1,-1 0 1,1 0-1,0-1 1,-1 1-1,1-1 1,-1 1-1,1 0 0,0-1 1,-1 1-1,1-1 1,0-1-1,4-2 84,0-1-1,-1-1 1,1 1-1,3-7 1,-6 8-34,57-73 10,-59 77-79,7-11-84,0 1 0,0 0 0,1 0 0,0 1 0,17-15 1,-24 24 55,-1 1 0,1-1 1,0 0-1,-1 0 0,1 1 1,-1-1-1,0 0 0,1 1 1,-1-1-1,1 0 0,-1 1 1,0-1-1,1 1 0,-1-1 1,1 0-1,-1 1 0,0-1 1,0 1-1,1-1 0,-1 2 1,3 5-95,0 1 0,-1 1 1,0-1-1,-1 0 0,1 12 1,4 18 97,-4-29 8,1-1 1,-1 0-1,1 0 1,0-1-1,1 1 1,0-1-1,0 1 0,6 6 1,-7-10 56,0-1 1,0 0-1,0 0 1,0 0 0,1-1-1,-1 1 1,1-1-1,0 0 1,0 0-1,0 0 1,0 0-1,0-1 1,0 1-1,0-1 1,0 0-1,0 0 1,7 0 0,-4-1 26,1 0 0,0-1 0,0 1 0,0-2 0,0 1 0,-1-1 1,1 0-1,0-1 0,-1 1 0,0-1 0,0-1 0,8-4 1,-5 1-1,0 0 1,0-1 0,0 0-1,-1 0 1,-1-1 0,16-19-1,-22 25-77,1-1 0,-1 1-1,0-1 1,0 1 0,-1-1 0,1 0-1,-1 0 1,0 0 0,0 0 0,1-6-1,-2 10 4,0 0-1,0 0 0,0 0 0,0 0 0,0-1 0,0 1 0,0 0 0,0 0 0,0 0 0,0 0 0,0 0 0,0 0 0,0 0 0,0 0 0,0 0 0,0 0 0,0-1 1,0 1-1,0 0 0,0 0 0,0 0 0,0 0 0,0 0 0,0 0 0,0 0 0,0 0 0,0 0 0,0 0 0,0 0 0,0 0 0,0-1 0,0 1 0,-1 0 0,1 0 1,0 0-1,0 0 0,0 0 0,0 0 0,0 0 0,0 0 0,0 0 0,0 0 0,0 0 0,0 0 0,0 0 0,-1 0 0,1 0 0,0 0 0,0 0 0,0 0 0,0 0 0,0 0 1,0 0-1,0 0 0,0 0 0,0 0 0,0 0 0,-1 0 0,1 0 0,-5 6-267,-4 7 1,5-5 168,1 0 1,1 0-1,-1 0 0,1 0 1,1 0-1,0 0 0,0 1 0,0-1 1,2 13-1,-1-15 111,1 0 0,0 0 0,0 0 0,0 1 0,1-2 0,0 1 0,0 0 0,1 0 0,0-1 0,0 1 0,0-1 0,0 0 1,7 7-1,-9-10 29,0-1 0,1 1 1,-1-1-1,1 0 1,-1 0-1,1 1 1,0-1-1,-1 0 0,1-1 1,0 1-1,0 0 1,-1 0-1,1-1 1,0 1-1,0-1 0,0 0 1,0 1-1,0-1 1,0 0-1,0 0 1,0 0-1,0 0 0,0-1 1,0 1-1,0 0 1,0-1-1,-1 0 1,1 1-1,0-1 0,0 0 1,0 0-1,-1 0 1,1 0-1,-1 0 0,1 0 1,0 0-1,-1-1 1,0 1-1,1-1 1,-1 1-1,0-1 0,0 1 1,0-1-1,0 0 1,0 1-1,0-1 1,0 0-1,-1 0 0,1 0 1,-1 0-1,1 0 1,-1-1-1,2-12 13,-1 0-1,-1 0 1,0 0 0,-1 0-1,-1 0 1,0 0-1,-1 0 1,-10-27-1,12 37-88,-1 1 0,-1 0 0,1 1 0,0-1 0,-1 0 0,0 1 0,0-1 0,0 1 0,0 0 0,-1 0-1,1 0 1,-8-4 0,-8-8-489,15 11 406,4 4 105,-1 0 0,1 0 1,0 0-1,0 0 0,0-1 0,0 1 0,0 0 0,0 0 0,0 0 1,0-1-1,0 1 0,0 0 0,0 0 0,0 0 0,0 0 0,0-1 1,0 1-1,0 0 0,0 0 0,0 0 0,0-1 0,0 1 0,0 0 1,1 0-1,-1 0 0,0 0 0,0-1 0,0 1 0,0 0 0,0 0 0,0 0 1,0 0-1,1 0 0,-1-1 0,0 1 0,0 0 0,0 0 0,0 0 1,1 0-1,-1 0 0,0 0 0,0 0 0,15-8-98,18-2 51,-20 7 118,0 0 0,0 1-1,1 0 1,-1 1 0,1 1 0,18 1 0,-27-1-211,0 1 1,0 0-1,0 1 1,0-1-1,0 1 1,0 0-1,0 0 1,7 5-1,-10-5-199,1 0 0,0 0 0,-1 1 0,1-1-1,-1 1 1,0-1 0,1 1 0,-1 0 0,-1 0 0,1 0-1,0 0 1,-1 0 0,0 0 0,2 5 0,2 16-4155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04.8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12 3136,'-13'-12'1184,"13"16"-928,5-4 1440,8 0-1600,1 5-96,4-5 32,0 3 224,-5 2-128,6-2-2368,-6 1 1216,-5 9-1024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05.2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60 3072,'-19'-28'1120,"14"33"-864,10-5 640,9 0-608,-1 3 544,8-3-512,16-3 160,21-2-320,19-2 288,9-1-256,-1 3-608,1 1 224,-6-4-3872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06.5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114 297 2976,'-1'-1'105,"0"1"-4,1-1 0,-1 1 0,0-1 0,1 1 1,-1-1-1,1 0 0,-1 1 0,0-1 0,1 1 0,0-1 1,-1 0-1,1 0 0,-1 1 0,1-1 0,0 0 1,0 1-1,-1-1 0,1 0 0,0 0 0,0 0 0,0 1 1,0-2-1,-17 3 2576,14 0-2541,0 0 0,0 1 0,0-1 1,0 1-1,0 0 0,0 0 0,1 0 0,-1 0 0,1 0 0,-1 1 0,1-1 0,0 1 0,0-1 1,-3 6-1,1 0-33,0-1 1,0 1 0,1-1-1,-4 16 1,3-8-63,-2 5-68,2 0 1,-4 35 0,7-49 48,1 1 0,0 0 1,1-1-1,0 1 0,0-1 0,0 1 0,1-1 1,0 0-1,0 0 0,0 1 0,1-1 0,6 9 1,-9-13 8,1-1 0,0 0 0,0 1 0,0-1 0,0 0 0,0 0 0,0 0 0,0 0 0,0 0 1,0 0-1,1 0 0,-1 0 0,0 0 0,1 0 0,-1-1 0,0 1 0,1-1 0,-1 1 0,1-1 0,-1 1 1,1-1-1,-1 0 0,1 0 0,0 0 0,-1 0 0,1 0 0,-1 0 0,1 0 0,-1 0 0,1-1 0,-1 1 0,1-1 1,-1 1-1,1-1 0,1-1 0,1 0 44,-1 0-1,0 0 1,0-1 0,1 1-1,-1-1 1,-1 0 0,1 0 0,0 0-1,-1-1 1,1 1 0,-1-1 0,3-5-1,-2-1-12,1 0 0,-2 1-1,1-1 1,-1 0-1,-1 0 1,0-1 0,0 1-1,-2-18 1,0 15-79,-1 0 0,0 0 1,-1 0-1,0 1 0,-1-1 0,-7-16 1,10 27-36,0 0 1,0 0 0,0 0 0,0 0-1,-1 0 1,1 0 0,-1 0 0,1 1-1,-1-1 1,0 1 0,0-1 0,0 1-1,1 0 1,-1-1 0,0 1 0,-1 0-1,1 0 1,0 0 0,0 1 0,0-1-1,0 0 1,-4 1 0,5 0 34,1 0-1,0 0 1,0 0 0,-1 0 0,1 1-1,0-1 1,0 0 0,0 0 0,0 0-1,-1 1 1,1-1 0,0 0 0,0 0-1,0 1 1,0-1 0,0 0 0,0 0-1,-1 1 1,1-1 0,0 0 0,0 0-1,0 1 1,0-1 0,0 0 0,0 0-1,0 1 1,0-1 0,0 0 0,0 1-1,0-1 1,1 0 0,-1 0 0,0 1-1,0-1 1,0 0 0,0 0 0,0 1-1,0-1 1,1 0 0,-1 0 0,0 1-1,0-1 1,0 0 0,1 0 0,-1 0-1,0 0 1,0 1 0,0-1-1,1 0 1,-1 0 0,5 0 67,0 0 1,-1 0-1,1-1 1,0 0-1,-1 0 1,1 0-1,-1 0 1,1-1-1,-1 1 1,0-1-1,0 0 1,0-1-1,0 1 1,6-6-1,4-3 58,3-2 59,0-2 0,0 0-1,-1-1 1,-1 0 0,-1-1-1,15-23 1,37-87-508,-58 115 92,-8 12 245,0 0 0,0 0 0,0 0 0,0 0 0,0 0 0,0 0-1,0 0 1,1 0 0,-1-1 0,0 1 0,0 0 0,0 0 0,0 0-1,0 0 1,0 0 0,0 0 0,0 0 0,0 0 0,0 0 0,1 0-1,-1 0 1,0 0 0,0 0 0,0 0 0,0 1 0,0-1 0,0 0-1,0 0 1,0 0 0,0 0 0,0 0 0,1 0 0,-1 0 0,0 0-1,0 0 1,0 0 0,0 0 0,0 0 0,0 0 0,0 0 0,0 0-1,0 1 1,0-1 0,0 0 0,0 0 0,0 0 0,0 0 0,0 0-1,0 0 1,0 0 0,0 0 0,0 0 0,0 0 0,0 1-1,0-1 1,0 0 0,0 0 0,0 26-317,0-13 309,1 125-275,-1 107 347,-17 1 402,14-217-250,-2 1 0,-1-1 0,-14 42 0,19-68-137,0-1-1,0 0 1,0 1 0,-1-1 0,1 0-1,-1 0 1,1 0 0,-1 0 0,0 0-1,0 0 1,0 0 0,0 0 0,-4 2-1,5-3-49,0-1 0,0 0 0,0 1 0,0-1 0,0 0 0,0 0 0,1 0 0,-1 0 0,0 0 0,0 0 0,0 0 0,0 0 0,0 0 0,0 0 0,0 0 0,0-1 0,0 1 0,0 0 0,0-1 0,0 1 0,0 0 0,0-1 0,1 0 0,-1 1 0,0-1 0,0 1 0,0-1 0,1 0 0,-1 1 0,0-1 0,1 0 0,-1 0 0,1 0 0,-1 1 0,1-1 0,-1 0 0,1 0 0,-1-1 0,1 0-32,-1 0 0,0 0-1,0 0 1,1 0 0,-1 0-1,1 0 1,-1 0-1,1 0 1,0 0 0,0 0-1,0 0 1,0 0 0,0 0-1,0 0 1,1 0 0,0-4-1,1 2-10,0 0 0,-1 0-1,2 0 1,-1 1-1,0-1 1,1 1-1,4-6 1,3 0 55,-1 0 1,1 1-1,0 0 0,17-9 1,111-63 458,-128 74-313,-5 3-433,1-1 0,0 1 0,-1 1 0,1-1 0,0 1 0,0 0 0,0 0 0,1 1 0,-1 0 0,0 0 0,0 0 0,8 1 0,-4 1-1991,-7-1 1668,-1 1-1,0-1 1,0 0-1,1 0 1,-1 0-1,0 0 1,0 0-1,4-1 1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11.1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0 869 2240,'1'-1'103,"0"0"1,0 0 0,0 0-1,0 0 1,0 0-1,1 0 1,-1 1-1,0-1 1,0 0-1,1 1 1,-1-1-1,0 1 1,1-1-1,-1 1 1,1-1-1,1 1 1,2-2 146,0-1 0,-1 1 0,1-1 0,-1 0 0,1-1 0,-1 1 0,0-1-1,-1 1 1,7-9 0,-5 7-99,20-23 233,0-2-1,-2-1 0,-1-1 0,-2-1 0,17-36 0,-12 25-13,44-59 0,-63 95-246,7-11 112,2 1 0,0 1 0,19-17 0,-34 33-235,0 1 0,0 0 0,1 0 0,-1 0 0,0 0 0,0 0 0,0-1 0,0 1 0,0 0 0,1 0 0,-1 0 0,0 0 0,0 0 0,0 0 1,1 0-1,-1 0 0,0 0 0,0 0 0,0-1 0,1 1 0,-1 0 0,0 0 0,0 0 0,0 0 0,1 0 0,-1 0 0,0 1 0,0-1 0,0 0 0,1 0 0,-1 0 0,0 0 0,0 0 0,0 0 0,0 0 0,1 0 0,-1 0 0,0 0 0,0 1 0,0-1 0,0 0 0,1 0 0,-1 0 1,0 0-1,0 1 0,0-1 0,0 0 0,0 0 0,0 0 0,0 0 0,0 1 0,1-1 0,-1 0 0,0 0 0,0 0 0,0 1 0,0-1 0,0 0 0,0 0 0,0 0 0,0 1 0,0-1 0,0 0 0,0 0 0,0 0 0,-1 1 0,1 19 265,-1-16-190,-7 88 417,-34 142 0,10-130-374,3-16 93,25-77-143,-1 3 98,5-14-149,0 1-1,0-1 1,0 1 0,0-1 0,0 0-1,0 1 1,0-1 0,0 1-1,0-1 1,0 1 0,0-1 0,0 0-1,0 1 1,0-1 0,1 1 0,-1-1-1,0 0 1,0 1 0,0-1-1,1 0 1,-1 1 0,0-1 0,0 0-1,1 1 1,-1-1 0,1 0 0,0 1 20,0-1 0,0 0 1,1 0-1,-1 0 0,0 0 1,0 0-1,1 0 0,-1 0 1,0 0-1,0 0 0,0-1 1,1 1-1,-1-1 0,0 1 0,2-2 1,-2 2 4,7-4-19,-1 0 0,1 0 1,-1-1-1,0 0 0,-1 0 1,1-1-1,-1 1 0,0-1 1,6-9-1,6-9 46,18-32 0,-33 51-43,14-26-16,-2-1 0,-2 0-1,18-63 1,-18 26 10,-12 46-367,-1 7 170,1 14 106,2 0-52,-2 5-539,-1-1 651,0-1 0,0 1-1,0 0 1,0 0 0,0-1 0,1 1-1,0 2 1,0 1 54,3 34 15,-2 1 1,-1-1-1,-2 1 0,-2-1 1,-2 0-1,-1 0 0,-12 41 1,15-69-28,1 0 0,0 1 0,1-1 0,1 15 0,0-25-32,0-1 1,1 1 0,-1 0 0,0 0 0,1-1 0,0 1 0,-1 0 0,1-1-1,-1 1 1,1-1 0,-1 1 0,1-1 0,0 1 0,0-1 0,-1 1 0,1-1-1,0 0 1,0 1 0,-1-1 0,1 0 0,1 1 0,20 4 273,-18-6-209,-1 1 1,1-1-1,0 0 0,-1 0 1,1 0-1,-1 0 1,1-1-1,-1 0 0,1 1 1,-1-1-1,0 0 1,4-3-1,20-12 173,-7 6-206,0-1 0,0-1 0,-1 0 0,0-2 0,-2 0 0,0-1 0,0-1 0,14-19 0,-22 23 12,-1-1-1,0 1 1,-1-1 0,0-1 0,6-21-1,1 2 20,-7 13-219,0 0-1,5-37 1,-38 166-696,-4 11 797,16-42-263,13-68 280,1 0 1,0 0-1,0 0 0,0-1 1,1 1-1,4 14 1,13 16 373,-18-38-299,0 0 1,1-1-1,-1 1 1,0 0-1,1 0 1,-1-1-1,1 1 1,-1 0-1,1-1 1,0 1-1,-1-1 1,1 1-1,0-1 1,-1 1-1,1-1 1,0 1-1,0-1 1,-1 0-1,1 1 1,0-1-1,0 0 1,1 1-1,0-1 13,0 0 0,0 0-1,0 0 1,0 0 0,0-1 0,0 1-1,0 0 1,0-1 0,2 0 0,3-2 60,-1 0-1,0 0 1,0 0 0,8-7 0,2-2-72,-1-1-1,0 0 0,-1-1 1,-1-1-1,0 0 0,-1-1 1,20-34-1,-26 39-10,-3 7-33,0 0 0,-1 0 0,0 0 0,0-1 1,0 1-1,-1-1 0,1 1 0,-1-1 0,0 0 0,0-6 1,1 3-150,-1 3 12,-3 6-322,1 1 445,1 0 1,-1 0-1,1 1 0,0-1 1,-1 0-1,1 0 1,0 3-1,-1 10-127,-2-6 100,1 0 0,1 0 0,0 1 1,0-1-1,1 0 0,0 0 0,0 0 0,3 14 1,0-4-193,-2-12 278,0-1-1,0 0 0,1 0 1,0 0-1,3 7 1,-5-12-7,1 1 1,0-1 0,-1 0 0,1 0-1,0 0 1,0 0 0,0 0 0,0 0-1,0-1 1,0 1 0,0 0 0,0 0-1,0-1 1,0 1 0,0 0 0,0-1-1,0 1 1,1-1 0,-1 0 0,0 1-1,0-1 1,1 0 0,-1 0 0,0 0-1,0 1 1,1-2 0,-1 1 0,0 0-1,0 0 1,1 0 0,0-1 0,5-1 19,-1 0 0,0-1 0,1 0 0,-1 0 0,-1-1 1,1 1-1,0-1 0,-1-1 0,0 1 0,0-1 1,0 0-1,-1 0 0,0 0 0,5-7 0,6-11 16,-1 0 0,13-29 0,-14 24-65,-7 14-56,1-1 0,0 2 1,11-17-1,-17 30 30,-1-1 0,1 0 0,-1 0-1,1 1 1,0-1 0,-1 0 0,1 1 0,-1-1 0,1 0-1,0 1 1,0-1 0,-1 1 0,1-1 0,0 1-1,0 0 1,0-1 0,0 1 0,-1 0 0,1-1 0,0 1-1,0 0 1,0 0 0,0 0 0,0 0 0,0 0-1,0 0 1,0 0 0,0 0 0,-1 0 0,1 0 0,0 1-1,0-1 1,0 0 0,0 1 0,0-1 0,-1 0-1,1 1 1,0-1 0,0 1 0,-1 0 0,1-1 0,0 1-1,-1-1 1,1 1 0,0 0 0,0 0 0,3 5-35,1 0 0,-1 0 1,0 0-1,4 10 0,-7-14 39,4 9-10,0 0 0,0 1 0,-1 0 1,4 18-1,-5-16 68,0 0 156,0 0 0,1 26 0,-4-39-120,0 1 419,0-2-479,0 0 0,0 1 0,0-1 0,-1 0 0,1 0 0,0 0 0,0 0 0,0 1 0,0-1 0,0 0 0,0 0 0,0 0 0,0 1 0,0-1 0,0 0 0,0 0 0,0 0 0,1 1 0,-1-1 0,0 0 0,0 0 0,0 0 0,0 0 0,0 1 0,0-1 0,0 0 0,0 0 0,0 0 0,1 0 0,-1 0 0,0 0 0,0 1 0,0-1 0,0 0 0,0 0 0,1 0 0,-1 0 0,0 0 0,0 0 0,0 0 0,1 0 0,-1 0 0,0 0 0,0 0 0,0 0 0,0 0 0,1 0 0,-1 0 0,0 0 0,0 0 0,0 0 0,1 0 0,-1 0 0,0 0 0,0 0 0,0 0 0,3-1 1,-1 0 0,0 0 0,0 0 1,0 0-1,0-1 0,-1 1 0,1 0 1,0-1-1,-1 1 0,1-1 0,-1 0 0,3-3 1,10-10-10,15-7-259,1 0 0,55-28-1,-84 49 226,1 0 0,-1 1 0,1-1 0,-1 1 0,1-1 0,-1 1 0,1 0 0,-1-1 0,1 1 0,-1 0 0,1 0 0,-1 0 0,1 0 0,0 1 0,-1-1 0,1 0 0,-1 0 0,3 2 0,-3-2 25,0 1-1,0-1 0,0 1 0,-1 0 0,1-1 0,0 1 1,0 0-1,0 0 0,-1 0 0,1 0 0,0 0 0,-1 0 0,1 0 1,-1 0-1,1 0 0,-1 0 0,1 0 0,-1 0 0,0 0 1,1 0-1,-1 0 0,0 0 0,0 0 0,0 0 0,0 2 1,2 26 36,-1-22-50,0 0-1,0-1 1,-1 1-1,-1 7 1,-1 6 61,1-9 220,-6 23 1,19-43 1153,6-11-1441,89-130-506,-94 128 409,-11 18 62,0 1 0,0-1 0,0 0 0,0 1 0,1 0 0,-1-1 0,1 1 1,0 0-1,0 0 0,0 0 0,0 1 0,6-4 0,-7 8-252,4 20 285,5 45 0,-9-42-110,-2-19 132,0 0-1,1 0 1,0 0-1,0 0 1,0 0 0,1 0-1,0 0 1,0 0 0,0-1-1,6 10 1,-8-14 41,1 0 0,0 1 0,0-1 0,0 0 0,0 0 0,0 0 0,0 1 0,0-1 0,0 0 0,0 0 0,0-1 0,1 1 0,-1 0 0,0 0 0,1-1 0,1 2 1,-1-2-3,-1 0 0,1-1 0,-1 1 0,1 0 0,-1 0 1,1-1-1,-1 1 0,1-1 0,-1 1 0,1-1 1,-1 0-1,0 0 0,1 1 0,-1-1 0,2-2 0,8-5 66,-1-1-1,-1 0 0,1 0 1,-1-1-1,-1 0 0,0-1 1,-1 0-1,8-13 0,5-15 57,16-45 1,-26 57-104,84-229 326,-78 204-514,-3-1-1,13-109 0,-26 153 65,1 3-56,0-1 0,-1 1 1,0-1-1,0 1 0,-2-12 1,2 17 113,0 1-1,0 0 1,0 0 0,0 0 0,0 0 0,0 0 0,0 0-1,0 0 1,0-1 0,0 1 0,0 0 0,-1 0 0,1 0-1,0 0 1,0 0 0,0 0 0,0 0 0,0 0-1,0 0 1,0-1 0,0 1 0,0 0 0,0 0 0,0 0-1,0 0 1,0 0 0,0 0 0,-1 0 0,1 0 0,0 0-1,0 0 1,0 0 0,0 0 0,0 0 0,0 0-1,0 0 1,-1 0 0,1 0 0,0 0 0,0 0 0,0 0-1,0 0 1,0 0 0,0 0 0,0 0 0,0 0 0,-1 0-1,-3 6-331,-1 11-22,-12 96-564,11-60 1062,-2 39-97,8 151 0,1-217 47,1 0 0,1-1 0,1 1-1,1-1 1,2 1 0,15 40 0,-21-64-50,1 1 0,-1-1 0,1 0 0,-1 1 1,1-1-1,0 0 0,0 0 0,0 0 0,0 0 0,0 0 1,0 0-1,1-1 0,-1 1 0,1-1 0,-1 0 0,1 1 0,-1-1 1,1 0-1,0-1 0,0 1 0,-1 0 0,1-1 0,0 0 1,0 1-1,0-1 0,0 0 0,-1 0 0,1-1 0,0 1 0,5-2 1,0 0 37,1 0 0,-1-1 0,0 0 0,0 0 0,0-1 0,0 0-1,0-1 1,10-8 0,-8 5-6,-1 0 0,-1-1 0,1-1-1,-1 0 1,-1 0 0,0 0 0,0-1-1,-1 0 1,8-20 0,-8 15-4,0 0 1,-2 0-1,0-1 0,-1 1 0,0-1 1,0-29-1,-6 12-55,3 32-53,0-1 0,-1 1 0,1 0 0,-1-1 0,0 1 0,1 0 0,-1-1 0,0 1 1,-1 0-1,1 0 0,-2-3 0,3 5 25,-1 0 0,1 0-1,0 0 1,-1 0 0,1-1 0,0 1 0,0 0 0,-1 0 0,1 0 0,0 0 0,-1 0 0,1 0-1,0 0 1,-1 0 0,1 0 0,0 0 0,-1 0 0,1 0 0,0 1 0,-1-1 0,1 0 0,0 0-1,-1 0 1,1 0 0,0 0 0,-1 1 0,1-1 0,0 0 0,-1 1 0,-6 6-173,4-4 124,1 0 0,0 0 0,0 0 0,0 0 0,0 1 1,1-1-1,-1 1 0,1 0 0,-2 7 0,-3 37-235,4-30 216,0-2 60,1 1 0,1-1 0,0 0 0,1 1 0,0-1 0,9 33 0,-8-39 70,1 0-1,1 0 0,0-1 1,8 15-1,-11-22-14,0 0-1,0 0 1,0 0 0,1-1-1,-1 1 1,0 0-1,1-1 1,0 1 0,-1-1-1,1 0 1,0 1-1,0-1 1,0 0-1,0 0 1,0 0 0,0 0-1,0 0 1,0-1-1,0 1 1,0-1-1,0 1 1,1-1 0,-1 0-1,0 0 1,0 0-1,0 0 1,1 0 0,2-1-1,1-1 42,-1 0 0,1 0 0,-1 0 1,1-1-1,-1 0 0,0 0 0,0 0 0,6-5 0,4-6 42,15-15-1,79-97 164,-82 97-264,8-8-388,39-33 0,-73 68 357,1 1 0,-1 0 0,0 0 0,1 0-1,-1 0 1,1 0 0,-1 1 0,1-1-1,-1 0 1,1 1 0,0-1 0,-1 1 0,1-1-1,0 1 1,-1 0 0,1 0 0,0 0-1,2 0 1,-2 0 15,-1 1 1,1 0-1,0 0 0,-1 0 0,1 0 0,-1 0 1,0 0-1,1 0 0,-1 0 0,0 0 1,0 1-1,0-1 0,0 0 0,0 1 0,0-1 1,0 1-1,1 2 0,30 64-83,-10-25-197,-8-15 432,22 33 0,-31-54-88,-1-1-1,1 1 1,0-1-1,1 0 1,-1 0-1,1-1 1,1 1-1,-1-1 1,8 4-1,-13-8-25,1-1 0,-1 1 0,1-1 1,-1 1-1,1-1 0,0 0 0,-1 1 0,1-1 0,0 0 0,-1 0 0,1 0 0,0-1 0,-1 1 0,1 0 1,-1-1-1,1 1 0,0-1 0,-1 1 0,1-1 0,-1 0 0,1 1 0,-1-1 0,0 0 0,1 0 0,-1 0 1,0 0-1,0 0 0,1-1 0,-1 1 0,1-2 0,4-4 66,-1 0 1,0-1-1,0 0 1,4-9-1,-6 11-82,7-19 39,0 0 0,-2-1-1,-1 0 1,7-50-1,-14 74-48,4-23-120,5-22-589,-9 47 692,0 0 1,0 0-1,0-1 1,0 1-1,0 0 1,0 0-1,0 0 1,0 0-1,0 0 1,0-1-1,0 1 1,0 0-1,0 0 1,0 0-1,0 0 1,0 0-1,1 0 1,-1-1-1,0 1 1,0 0 0,0 0-1,0 0 1,0 0-1,0 0 1,0 0-1,0 0 1,1 0-1,-1 0 1,0 0-1,0-1 1,0 1-1,0 0 1,0 0-1,0 0 1,1 0-1,-1 0 1,0 0-1,0 0 1,0 0-1,0 0 1,0 0-1,1 0 1,-1 0-1,0 0 1,0 0-1,0 0 1,0 0-1,0 0 1,1 1-1,5 7-210,5 16 227,-10-21-30,15 32 120,-2 1 0,-2 1 0,-2 0 0,11 68 0,-21-101-42,1-1 0,-1 1 0,0-1 0,0 0 0,-1 1 0,1-1 0,-1 1 0,0-1 0,-1 6 1,1-8-17,0 1 1,0-1 0,0 1-1,0-1 1,0 0 0,0 1 0,0-1-1,0 0 1,-1 0 0,1 1-1,0-1 1,-1 0 0,1-1 0,-1 1-1,1 0 1,-1 0 0,1-1 0,-1 1-1,1 0 1,-1-1 0,0 0-1,-2 1 1,1-1-34,-1 0 1,0 0-1,1 0 0,-1-1 1,0 0-1,1 1 0,-1-1 1,0-1-1,1 1 0,-1 0 1,1-1-1,0 0 0,-1 1 1,1-1-1,0-1 0,0 1 1,0 0-1,1-1 0,-1 1 1,1-1-1,-1 0 0,1 0 1,-3-4-1,5 7-5,0-1 0,0 1-1,-1 0 1,1 0 0,0-1-1,0 1 1,0 0 0,-1-1 0,1 1-1,0 0 1,0-1 0,0 1 0,0 0-1,0-1 1,0 1 0,0 0-1,0-1 1,0 1 0,0 0 0,0-1-1,0 1 1,0 0 0,0-1 0,0 1-1,0 0 1,0-1 0,0 1 0,0 0-1,1 0 1,-1-1 0,0 1-1,0 0 1,0-1 0,0 1 0,1 0-1,-1 0 1,0-1 0,0 1 0,1 0-1,-1 0 1,0 0 0,1-1-1,-1 1 1,0 0 0,0 0 0,1 0-1,-1 0 1,0 0 0,1-1 0,-1 1-1,0 0 1,1 0 0,-1 0 0,0 0-1,1 0 1,-1 0 0,0 0-1,1 0 1,0 1 0,22-1 123,-22 0-122,93 2 1,-5 9-304,-44-4 181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19.0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3 815 1728,'0'0'19,"0"0"0,0 0 1,-1 0-1,1 0 0,0 0 0,0 0 1,0 1-1,0-1 0,0 0 0,0 0 0,-1 0 1,1 0-1,0 1 0,0-1 0,0 0 1,0 0-1,0 0 0,0 1 0,0-1 0,0 0 1,0 0-1,0 0 0,0 0 0,0 1 1,0-1-1,0 0 0,0 0 0,0 0 1,0 1-1,0-1 0,0 0 0,0 0 0,0 0 1,0 1-1,0-1 0,1 0 0,-1 0 1,0 0-1,0 0 0,0 1 0,0-1 0,0 0 1,0 0-1,1 0 0,-1 0 0,14 10 923,-12-9-729,0 0 0,1 0 1,-1 0-1,1 0 0,-1-1 0,1 1 0,0-1 0,-1 1 0,1-1 1,0 0-1,-1 0 0,4 0 0,-3-1-100,1 0-1,-1 0 1,0-1-1,0 1 1,0-1-1,0 0 1,0 0-1,0 0 1,0 0-1,0 0 1,-1 0-1,1-1 1,-1 0 0,0 1-1,0-1 1,0 0-1,0 0 1,0 0-1,1-4 1,11-19 121,-1-1 0,-2 0 0,-1-1 0,-1 0 0,-1-1 0,-1 0 1,-2 0-1,-1 0 0,0-46 0,-7 48 209,2 25-413,1 0 0,-1-1-1,1 1 1,-1 0 0,1-1 0,0 1 0,0 0 0,0-1 0,0 1 0,0 0 0,1-1 0,-1 1 0,1 0 0,0-1 0,-1 1-1,1 0 1,1-3 0,4-3-87,-3 2-16,0 1 0,0 0 0,8-9 0,-9 12 55,0 1 0,0-1 0,0 1 0,0-1-1,0 1 1,0 0 0,0 0 0,1 0 0,-1 0 0,0 0 0,1 0 0,-1 0 0,3 0 0,3 0 7,-1 0 0,0 1 1,0-1-1,0 2 0,0-1 0,0 1 1,0-1-1,0 2 0,0-1 1,0 1-1,10 4 0,-13-4 53,0 1 0,1-1 0,-1 1-1,0 0 1,0 0 0,0 0 0,-1 1 0,1-1-1,-1 1 1,0 0 0,0 0 0,0 0 0,-1 1-1,1-1 1,-1 1 0,0-1 0,2 8 0,1 3 50,-2 0 1,0 1-1,0 0 1,-1 0-1,-1 21 1,-9 80 173,5-78-218,2-31-21,0-1 1,1 1-1,0 0 1,0 0-1,1 0 0,4 14 1,-5-19-7,1-1 0,0 1 0,0-1 0,1 0 1,-1 0-1,0 1 0,1-1 0,-1 0 0,1 0 0,0-1 0,0 1 0,-1 0 1,1 0-1,0-1 0,1 1 0,-1-1 0,0 0 0,0 0 0,1 0 0,-1 0 1,0 0-1,1 0 0,-1 0 0,1-1 0,2 1 0,5 0 62,-1 0-1,0-1 1,0 0-1,1-1 1,-1 0 0,14-3-1,54-19 197,-54 15-160,-11 5-117,-1-1 0,-1 0 0,1-1 0,0 0 0,-1 0 0,0-1 0,9-8 0,-2 1 55,-1-1-1,23-27 1,-33 33-47,0 0-1,-1 1 1,1-2-1,-2 1 1,1-1-1,-1 1 1,-1-1 0,4-11-1,-5 10 24,-5 11-106,-7 20-177,2-6 178,-3 5 123,0 0 1,2 0-1,0 1 1,1 0-1,-6 28 1,13-42-57,-1-1-1,2 1 1,-1 0 0,1 0 0,0 9-1,1-13 41,-1 0 0,1 0-1,0 0 1,0-1 0,0 1-1,0 0 1,1 0-1,-1-1 1,1 1 0,-1 0-1,1-1 1,0 0 0,3 4-1,-4-5-2,0-1-1,-1 1 1,1-1 0,0 1-1,0-1 1,-1 0-1,1 1 1,0-1-1,0 0 1,-1 0 0,1 0-1,0 1 1,0-1-1,-1 0 1,1 0-1,0 0 1,0 0 0,0 0-1,-1-1 1,1 1-1,0 0 1,0 0-1,0 0 1,-1-1 0,1 1-1,0 0 1,0-1-1,-1 1 1,1-1 0,0 1-1,-1-1 1,1 1-1,-1-1 1,1 1-1,-1-1 1,1 1 0,-1-1-1,1-1 1,2-1 17,0 0 0,0-1 0,0 0 0,3-8 0,-1-1 58,0-1-1,-2 0 0,1 0 0,-2-1 0,2-20 0,4-22-396,-7 42-294,0 23-320,1 9 584,2 1 0,8 25 0,-9-34 306,0-1-1,0 0 0,1 0 1,0-1-1,1 1 0,0-1 1,7 9-1,-9-13 57,0-1-1,0 1 1,0-1-1,0 0 1,0 0 0,1 0-1,-1-1 1,1 1-1,-1-1 1,1 0 0,0 0-1,-1 0 1,1 0-1,0 0 1,7-1 0,-2 0 103,-1 0-1,0-1 1,1 0 0,-1 0 0,0-1 0,11-4 0,-6 1-69,1-2-1,-1 1 1,0-2 0,-1 0-1,0 0 1,0-1 0,0-1 0,-1 0-1,15-18 1,-13 13-47,0-1-1,-1 0 1,15-29-1,20-56 22,-24 51-6,4-8 68,23-75 0,-43 111-98,-1 0 0,-1-1-1,-1 0 1,-1 0 0,-1 1-1,-2-41 1,-1 48 1,-2-16-193,3 30 145,0-1 1,0 1-1,-1 0 0,1 0 1,0 0-1,-1-1 0,0 1 0,1 0 1,-1 0-1,1 0 0,-1 0 1,0 0-1,0 0 0,0 0 1,0 0-1,1 0 0,-1 1 1,-2-2-1,2 1 13,1 1 1,-1 0-1,1 0 0,-1 0 1,1 0-1,0 0 0,-1 0 0,1-1 1,-1 1-1,1 0 0,-1 0 1,1 0-1,-1 1 0,1-1 0,-1 0 1,1 0-1,-1 0 0,1 0 1,-1 0-1,1 0 0,-1 1 1,1-1-1,-1 0 0,1 0 0,0 1 1,-1-1-1,1 0 0,0 1 1,-1-1-1,1 1 0,-1-1 0,-8 16-299,8-13 251,-12 22-251,3-6 284,-12 29-1,7-1 110,3 1-1,1 0 0,2 1 1,3 0-1,1 0 0,3 1 1,6 77-1,-2-107-29,0 0 0,2 0-1,0-1 1,1 1 0,1-1 0,1 0 0,0 0 0,13 21 0,-17-36 6,-1 0 0,1 0 0,0 0 0,0 0 0,1 0 0,-1-1 0,1 0 0,-1 1 0,1-2 0,0 1 1,0 0-1,1-1 0,-1 1 0,6 1 0,-8-3-7,1-1 0,0 1 0,0 0 0,1-1-1,-1 0 1,0 0 0,0 0 0,0 0 0,0 0 0,0-1 0,0 1 0,0-1 0,0 0 0,0 0 0,0 0-1,0 0 1,-1 0 0,1-1 0,0 1 0,-1-1 0,1 0 0,-1 0 0,4-2 0,4-7 56,0 0 1,-1 0-1,0-1 1,14-23-1,6-10-399,-22 33 89,-3 7-341,-1 19 243,-3-14 308,2 15-59,0 0 1,1 0 0,0 0-1,11 24 1,-13-35 79,0-1 0,1 0-1,0 1 1,0-1 0,0 0-1,0-1 1,0 1 0,1 0 0,-1 0-1,1-1 1,0 0 0,0 1 0,0-1-1,0 0 1,0-1 0,0 1-1,0 0 1,1-1 0,-1 0 0,0 0-1,1 0 1,0 0 0,-1 0 0,1-1-1,-1 1 1,5-1 0,6 0 117,1-1 1,-1-1 0,0 0 0,0 0-1,0-2 1,0 0 0,0 0-1,-1-1 1,0-1 0,18-10-1,-27 13-39,1-1-1,-1 1 0,8-9 0,-4-1-57,-7 13-52,-1-1 0,0 1 0,0 0-1,0-1 1,0 1 0,0 0 0,1-1 0,-1 1-1,0 0 1,0-1 0,0 1 0,0-1 0,0 1 0,0 0-1,0-1 1,0 1 0,-1 0 0,1-1 0,0 1 0,0 0-1,0-1 1,0 1 0,0 0 0,0-1 0,-1 0-1,0 1-15,1 0 0,-1 0 0,0 0 0,1 0 0,-1 0 0,0-1 0,1 1 0,-1 0 0,0 1 0,1-1-1,-1 0 1,0 0 0,1 0 0,-1 0 0,0 0 0,1 1 0,-1-1 0,0 0 0,1 1 0,-1-1 0,1 0-1,-1 1 1,1-1 0,-1 1 0,1-1 0,-1 1 0,1-1 0,-1 1 0,-1 1-54,-1 0 29,0 0 0,1 0 0,-1 1 0,1-1 0,0 1 0,0 0-1,-1 0 1,2 0 0,-4 5 0,5-7 44,-1 0-1,1 1 1,-1-1 0,1 0 0,0 1-1,0-1 1,0 0 0,0 1 0,0-1-1,0 0 1,0 1 0,0-1 0,0 0-1,1 1 1,-1-1 0,0 0 0,1 1-1,-1-1 1,1 0 0,0 0 0,-1 1-1,1-1 1,0 0 0,0 0-1,0 0 1,-1 0 0,1 0 0,2 1-1,0 0 34,-1-1 0,1 1 0,0-1 0,0 0 0,0 1 0,0-1 0,0-1 0,0 1-1,0 0 1,1-1 0,-1 1 0,6-1 0,-5 0 38,0 0 1,0 0-1,0-1 1,0 1-1,-1-1 1,1 0-1,0 0 0,0 0 1,0 0-1,4-3 1,-7 4-32,-1-1 1,1 1 0,-1-1 0,1 1-1,0-1 1,-1 1 0,1-1-1,-1 0 1,1 1 0,-1-1 0,1 0-1,-1 1 1,0-1 0,1 0-1,-1 0 1,0 1 0,0-1 0,1 0-1,-1 0 1,0 1 0,0-1-1,0 0 1,0 0 0,0-1-1,0 0 11,-1 0 0,1 0-1,-1 0 1,0 0 0,0-1-1,1 1 1,-1 0-1,-3-3 1,1 0-31,-1 0 0,0 0-1,0 0 1,0 1 0,-7-5 0,6 5-25,-1 0 1,0 0 0,-1 1 0,1 0-1,-1 1 1,-13-4 0,1 2-70,-23-2 1,27 4-86,0 0-1,-25-7 1,40 9 166,-1-1-1,1 1 1,0 0-1,-1 0 1,1-1-1,0 1 1,-1 0-1,1 0 1,0-1-1,0 1 1,-1 0-1,1-1 1,0 1-1,0 0 1,0-1-1,0 1 1,-1-1-1,1 1 1,0 0-1,0-1 1,0 1-1,0 0 1,0-1-1,0 1 1,0-1-1,0 1 0,0 0 1,0-1-1,0 1 1,0-1-1,1 1 1,-1 0-1,0-1 1,0 1-1,0-1 1,0 1-1,1 0 1,-1-1-1,0 1 1,0 0-1,1 0 1,-1-1-1,0 1 1,0 0-1,1-1 1,-1 1-1,0 0 1,1 0-1,12-8-35,1 1 0,-1 1-1,22-7 1,47-10 88,-70 19-85,5 0-45,-1 0 0,1 0 0,1 2 0,-1 0 0,0 1 0,0 0 0,1 2 0,17 2 0,-33-2-169,0-1 0,1 1-1,-1 0 1,0 0 0,1 0 0,-1 0 0,0 0 0,0 1 0,0-1-1,3 3 1,8 13-5069,-9-9 3212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19.3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64 4064,'-10'-12'1824,"20"-4"-1568,-2 9-288,5 2-32,5-6-32,1 7 32,-6-4-2048,5 8 1152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19.7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60 6048,'-19'-11'2752,"46"3"-2400,-1-1 544,6 9-576,26-8 224,10 5-320,14-6 0,-6 6-128,9-5 512,-4 8-352,4 0-2912,-4 3 1440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21.1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155 497 2144,'-13'-6'3402,"13"6"-3361,0-2 569,-18 7 2217,13-3-2665,1-1 1,0 1-1,0 0 1,0 1 0,0-1-1,0 1 1,1-1-1,-1 1 1,1 0 0,-1 0-1,-3 6 1,0-2-18,-9 9 109,10-11-211,0 0-1,1 0 0,0 1 0,0-1 0,0 1 1,1 1-1,0-1 0,-5 9 0,9-13-30,-1-1 0,1 1 0,0 0 1,-1-1-1,1 1 0,0 0 0,0-1 0,0 1 0,0-1 0,1 1 0,-1 0 0,0-1 0,1 1 0,-1-1 0,1 1 0,-1-1 0,1 1 0,0-1 0,-1 1 1,1-1-1,0 0 0,0 1 0,0-1 0,0 0 0,0 0 0,1 0 0,-1 0 0,0 0 0,0 0 0,1 0 0,-1 0 0,1 0 0,2 1 0,0 0 55,0-1 1,0 1-1,0-1 0,1 0 0,-1 0 0,0 0 0,1 0 1,-1-1-1,0 0 0,1 0 0,6-1 0,-6 0-12,0 0 0,0-1 0,0 1-1,-1-1 1,1 0 0,-1-1 0,1 1 0,-1-1-1,0 0 1,0 0 0,0 0 0,-1-1 0,1 1-1,-1-1 1,1 0 0,-1 0 0,-1 0 0,1 0-1,0-1 1,-1 1 0,3-8 0,-2 5-20,-1 0 0,0-1 0,0 1 1,-1 0-1,0-1 0,0 1 0,-1-1 0,0 1 0,0-1 1,-1 1-1,0 0 0,0-1 0,-1 1 0,-2-8 1,3 14-52,1-1 0,-1 1 0,0 0 0,1 0 0,-1 0 0,0-1 0,0 1 0,0 0 0,0 0 0,0 0 0,0 0 0,0 1 0,0-1 0,0 0 0,-1 0 0,1 1 0,0-1 0,0 0 0,-1 1 0,1 0 0,0-1 0,-1 1 0,1 0 0,-1-1 0,1 1 0,0 0 0,-1 0 0,1 0 0,-1 0 0,1 1 0,-2-1 0,-2 1-9,0 0 0,0 0 1,0 1-1,0 0 0,0-1 1,1 2-1,-7 2 0,5-3-181,8-8 217,13-16 257,-12 17-218,6-9 109,-1 0 0,0 0 0,9-25 0,13-53 214,-8 26-241,-7 23-103,-1 0-1,11-59 1,-25 101-46,0 0 1,0 0 0,0 1 0,0-1 0,0 0 0,0 0 0,1 0 0,-1 1 0,0-1 0,1 0 0,-1 0 0,0 1 0,1-1 0,-1 0 0,1 1 0,-1-1 0,2-1 0,-2 3 3,1-1 0,-1 0 1,0 0-1,1 0 0,-1 0 1,1 0-1,-1 0 0,0 1 0,0-1 1,1 0-1,-1 0 0,0 1 0,1-1 1,-1 0-1,0 0 0,0 1 1,1-1-1,-1 0 0,0 1 0,0-1 1,0 0-1,0 1 0,1-1 1,-1 0-1,0 1 0,0-1 0,0 0 1,0 1-1,0-1 0,0 0 0,0 1 1,0-1-1,0 1 0,0-1 1,0 1-1,5 36-62,-2 1-1,-2 42 1,0-32 98,0 37 10,-3 300 969,-4-329-18,-15 60 0,21-113-897,-4 13 307,4-16-379,0 1-1,0-1 1,-1 0-1,1 0 1,0 1 0,0-1-1,0 0 1,0 0-1,0 0 1,-1 0-1,1 1 1,0-1-1,0 0 1,0 0-1,-1 0 1,1 0-1,0 0 1,0 1-1,0-1 1,-1 0-1,1 0 1,0 0 0,0 0-1,-1 0 1,1 0-1,0 0 1,0 0-1,-1 0 1,1 0-1,0 0 1,0 0-1,-1 0 1,1 0-1,0 0 1,0 0-1,-1 0 1,1 0-1,0 0 1,0-1-1,0 1 1,-1 0 0,1 0-1,0 0 1,0 0-1,0 0 1,-1-1-1,1 1 1,0 0-1,0 0 1,0 0-1,0-1 1,0 1-1,-1 0 1,1 0-1,0 0 1,0-1-1,0 1 1,0 0-1,-2-4-26,0 1 0,0 0 0,0-1 0,0 0 0,1 1 0,-1-1 0,1 0 0,0 0 0,0 0 0,0 1 0,1-1 0,0 0 0,-1 0 0,1 0 0,1 0 0,-1 0 0,0 0 0,1 0 0,0 0 0,0 0 0,0 0 0,4-6 0,-3 3-38,1 1 0,1 1 0,-1-1 0,1 0 0,0 1 0,0 0 0,0 0 0,1 0 0,0 1 0,0-1 0,0 1 0,0 0 0,9-5 0,2 2-136,0 0-1,0 1 0,1 1 1,0 0-1,0 1 0,0 1 1,0 0-1,1 2 1,-1 0-1,1 1 0,25 3 1,-39-3-410,-1 0 1,0 1 0,1 0 0,-1-1 0,0 1-1,1 1 1,-1-1 0,0 0 0,4 3 0,11 9-2125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8:10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400 47 1888,'4'2'9600,"-4"8"-10532,0-6 2546,-6-4-1704,5 0 110,4 0-8,-3 0 190,-13 0-266,15 0 80,-6 0-106,-6-9 202,7 6-112,3 3 5,0 0 1,0 0-1,0 0 1,0-1 0,-1 1-1,1 0 1,0 0-1,0 0 1,0-1-1,0 1 1,0 0 0,-1 0-1,1-1 1,0 1-1,0 0 1,0 0 0,0-1-1,0 1 1,0 0-1,0 0 1,0-1-1,0 1 1,0 0 0,0 0-1,0-1 1,0 1-1,0 0 1,0 0 0,1-1-1,0-12 169,-1 11-8,4 5-92,-3-3-165,7-1 150,-8 1-51,1-1 1,-1 1 0,0 0-1,0 0 1,0-1-1,0 1 1,0 0-1,0 0 1,0-1-1,0 1 1,1 0-1,-1 0 1,0-1-1,0 1 1,0 0-1,0 0 1,1 0 0,-1 0-1,0-1 1,0 1-1,0 0 1,1 0-1,-1 0 1,0 0-1,0 0 1,1 0-1,-1 0 1,0-1-1,0 1 1,1 0-1,-1 0 1,0 0 0,0 0-1,1 0 1,-1 0-1,0 0 1,1 0-1,-1 0 1,0 0-1,0 1 1,1-1-1,-1 0 1,0 0-1,1 0 1,-1 1-100,2-2-385,-2 1 476,0 0 1,0 0-1,1-1 1,-1 1 0,0 0-1,0 0 1,1 0-1,-1 0 1,0 0 0,0 0-1,1 0 1,-1 0-1,0 0 1,0 0-1,0 0 1,1 0 0,-1 0-1,0 0 1,0 1-1,1-1 1,-1 0-1,0 0 1,0 0 0,1 0-1,8 4 114,-7-2 272,1-8-146,-2 5-242,-1 1 0,1 0 0,-1 0 0,1-1 0,-1 1 1,1 0-1,-1-1 0,1 1 0,-1 0 0,1-1 0,-1 1 1,1-1-1,-1 1 0,0-1 0,1 1 0,-1-1 1,0 1-1,1-1 0,-1 1 0,0-1 0,0 0 0,0 1 1,1-1-1,-1 1 0,0-1 0,0 0 0,0 1 0,0-1 1,0 1-1,0-1 0,0 0 0,0 1 0,0-1 0,-1 0 1,1 0 8,0 1 1,-1-1 0,1 1 0,-1-1 0,1 1 0,0-1 0,-1 1 0,1 0 0,-1-1 0,1 1-1,-1 0 1,1-1 0,-1 1 0,1 0 0,-1 0 0,1 0 0,-1-1 0,1 1 0,-1 0 0,1 0-1,-1 0 1,0 0 0,0 0 0,-19 1-175,6 0 113,3 1 31,0 0 1,0 0 0,0 1-1,0 1 1,0-1 0,0 2-1,-10 5 1,10-5-13,-3 2 23,0 1 0,0 1 0,1 0-1,1 0 1,-1 1 0,2 1 0,-1 0-1,2 1 1,-19 25 0,11-10 124,1 0 0,1 2 0,-20 53 0,24-53 71,-10 46 0,19-65-44,1 0 0,1 1 0,0-1 0,0 0-1,1 0 1,0 1 0,1-1 0,3 15 0,-3-20-69,1 0 0,0 0 0,-1-1 0,2 1 0,-1-1 0,0 1 1,1-1-1,0 0 0,0 0 0,0 0 0,1 0 0,-1-1 0,1 1 1,0-1-1,0 0 0,0 0 0,0-1 0,1 1 0,-1-1 0,1 0 1,-1 0-1,1 0 0,0-1 0,9 2 0,8 1 110,1-1 0,-1-2 0,1 0 0,28-4-1,-25 2-21,139-2 290,-118 3-635,-28 1 416,28-3 0,-41 1-1662,0 0 0,0 0 1,0 0-1,-1-1 1,7-2-1,-4-1-1468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25.9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300 702 2656,'-8'-19'6788,"-28"20"-4942,23 4-1465,-1 1 0,1 1 0,-17 10 0,19-10-273,-6 5 39,-1 0 0,2 1 0,0 0 0,0 2 0,2 0 1,-23 29-1,32-37-108,0 0 0,1 0 1,-1 0-1,2 0 1,-1 1-1,1-1 0,0 1 1,1 0-1,0 0 0,-2 9 1,4-14-22,0 0 1,-1 0-1,1 0 1,0 0-1,0 0 1,1 0-1,-1 0 0,1 0 1,-1 0-1,1 0 1,0-1-1,0 1 1,0 0-1,1 0 1,-1-1-1,0 1 0,1 0 1,0-1-1,0 0 1,0 1-1,0-1 1,0 0-1,0 0 1,0 0-1,1 0 0,-1-1 1,1 1-1,-1-1 1,6 3-1,-3-2 36,-1-1 0,0 0 0,0 0 0,1-1 0,-1 1 0,0-1 0,1 0 0,-1 0 0,9-1 0,0-2 247,25-7 0,-30 8-243,0-2 0,-1 1 0,1-1 0,-1 0 0,0 0 0,0-1 1,-1 0-1,1-1 0,-1 1 0,0-1 0,0 0 0,-1-1 1,0 1-1,0-1 0,-1 0 0,1 0 0,-1-1 0,-1 1 0,0-1 1,5-14-1,16-79-23,-21 87-97,-2 0 0,0-1 0,0 1 0,-1 0 1,-3-19-1,3 33 37,0-1 1,0 0 0,0 0-1,0 0 1,0 1 0,0-1 0,-1 0-1,1 0 1,0 1 0,0-1-1,-1 0 1,1 1 0,-1-1-1,1 0 1,0 1 0,-1-1-1,1 0 1,-1 1 0,1-1-1,-2 0 1,2 1 9,-1 0-1,1 0 1,-1 0 0,1 0-1,-1 1 1,1-1 0,-1 0-1,1 0 1,0 0 0,-1 0-1,1 1 1,-1-1 0,1 0-1,0 1 1,-1-1 0,1 0 0,0 1-1,-1-1 1,1 0 0,0 1-1,0-1 1,-1 0 0,1 2-1,-3 2-71,1 0 0,0 0-1,0 0 1,1 0 0,-2 7-1,1 2 76,0-1 0,2 1 0,0-1 0,0 1-1,1 0 1,0-1 0,5 18 0,-4-20 100,1-1 0,0 1 0,1-1 0,0 0 1,0 0-1,1 0 0,0 0 0,1-1 0,10 14 0,-14-21-61,0 1 0,0 0 0,1-1 0,-1 1 0,0-1 0,0 0 0,1 0 0,-1 0 0,1 0 0,-1 0 0,1 0 0,-1-1 0,1 1 0,0-1 0,-1 1 0,1-1 0,-1 0 0,1 0 0,0-1 0,-1 1 0,1 0 0,4-2 0,-1 0 55,-1 1 1,1-2-1,-1 1 0,1 0 0,-1-1 0,0 0 0,0 0 0,8-8 0,52-57-225,-3 3 25,-51 56 77,1-1 1,0 1-1,0 1 1,17-9-1,-19 12 8,1 0 1,0 1-1,0 0 0,0 1 1,15-3-1,-3 3 16,41 1 1,-53 2 144,-9 0 170,-11 0 70,-3 3-326,0 1-1,0 1 0,0-1 0,0 2 0,1 0 0,0 0 0,-16 12 0,10-5-219,2 1 0,0 0 0,-26 32-1,37-42 178,1 1 0,0 0-1,0-1 1,1 1 0,-1 0-1,1 0 1,0 0-1,0 1 1,1-1 0,0 0-1,0 1 1,0-1-1,0 1 1,1-1 0,0 1-1,0-1 1,1 7 0,0-8 6,0 0 1,0 1-1,1-1 1,-1 0-1,1 0 1,0 0-1,0-1 0,0 1 1,0 0-1,1-1 1,0 1-1,-1-1 1,1 0-1,1 0 1,-1 0-1,0 0 1,1-1-1,-1 1 1,1-1-1,0 0 1,-1 0-1,6 2 1,5 1 85,1 0 1,0-1-1,0 0 1,0-1 0,1-1-1,-1 0 1,0-2-1,1 1 1,-1-2-1,1 0 1,20-4-1,-21 3-73,0-1-1,-1-1 0,1 0 0,0-1 0,-1 0 0,0-1 0,-1-1 0,1 0 0,22-17 0,-20 9-7,-1 0 0,0-2 0,-2 0 0,0 0 0,0-2 0,9-19-1,60-140 476,-68 140-401,-2-1 0,14-69-1,-24 80-134,-1-1 0,-2-38 0,-1 13-244,-1 41-126,0 12 36,0 8 103,-6 67-90,-1 137-1,12-164 410,2-1 0,2 0 0,2 0 0,16 53 0,-22-91-2,1 0 0,0-1-1,1 1 1,-1-1 0,1 0-1,1 0 1,0-1 0,0 1-1,0-1 1,9 8-1,-12-11 14,1-1-1,0 0 1,1 1-1,-1-1 1,0 0-1,1-1 1,-1 1-1,1 0 1,-1-1-1,1 0 1,0 0-1,0 0 1,-1-1-1,1 1 1,0-1-1,0 0 1,0 0-1,0 0 1,0 0-1,-1-1 0,1 1 1,0-1-1,0 0 1,5-2-1,5-4-9,0 0-1,-1-1 1,1 0-1,-2-1 1,1 0-1,-1-1 1,0 0-1,10-13 1,11-16-117,31-46-1,-41 52-29,-20 30 81,-1 0 1,1-1 0,0 1 0,0 1-1,4-4 1,-7 5 23,1 1-1,-1 0 1,0-1-1,1 1 1,-1 0 0,1 0-1,-1-1 1,0 1-1,1 0 1,-1 0 0,1-1-1,-1 1 1,1 0-1,-1 0 1,1 0 0,-1 0-1,1 0 1,-1 0-1,1 0 1,-1 0 0,1 0-1,-1 0 1,1 0-1,-1 0 1,1 0 0,-1 0-1,0 1 1,1-1-1,-1 0 1,1 0-1,-1 0 1,1 1 0,-1-1-1,0 0 1,1 1-1,-1-1 1,1 0 0,-1 1-1,0-1 1,1 0-1,-1 1 1,0-1 0,0 1-1,1-1 1,-1 1-1,0-1 1,0 0 0,0 1-1,1 0 1,3 15-26,0 0-1,-1 0 1,-1 1 0,1 25 0,-2-23 68,0 1 0,7 28-1,-4-33 11,-3-9-27,0-1 0,0 0 1,0 0-1,1 0 1,0 0-1,0 0 0,0 0 1,1-1-1,-1 1 1,5 5-1,-7-10 6,1 1-1,0 0 0,-1-1 1,1 1-1,0-1 1,0 1-1,-1-1 0,1 1 1,0-1-1,0 1 1,0-1-1,-1 0 1,1 0-1,0 1 0,0-1 1,0 0-1,0 0 1,0 0-1,0 0 1,0 0-1,0 0 0,-1 0 1,1 0-1,0 0 1,0-1-1,0 1 0,0 0 1,0 0-1,0-1 1,-1 1-1,1-1 1,0 1-1,0-1 0,1 0 1,1-2 6,0 0 0,0-1 0,-1 1 0,1-1 0,3-6 0,-3 5-9,12-22-50,14-37 0,-5 12 24,-21 44 2,4-7-110,-7 15 106,0 0 1,1 0 0,-1 0-1,0 0 1,0-1-1,0 1 1,0 0 0,0 0-1,0 0 1,1 0-1,-1 0 1,0 0 0,0-1-1,0 1 1,0 0-1,1 0 1,-1 0 0,0 0-1,0 0 1,0 0-1,0 0 1,1 0 0,-1 0-1,0 0 1,0 0-1,0 0 1,1 0 0,-1 0-1,0 0 1,0 0-1,0 0 1,0 0 0,1 0-1,-1 0 1,0 0-1,0 0 1,0 1 0,0-1-1,1 0 1,-1 0-1,0 0 1,0 0 0,0 0-1,0 0 1,0 1-1,1-1 1,-1 0 0,0 0-1,0 0 1,0 0-1,0 1 1,0-1 0,0 0-1,0 0 1,0 0-1,0 0 1,0 1 0,0-1-1,0 0 1,2 5-9,-1-1 0,0 0 1,0 1-1,0-1 0,0 7 1,1 8-5,4 14-76,-4-19 77,1 0 0,0 0 1,0 0-1,2 0 0,9 21 0,-13-34 35,0 1 0,-1-1-1,1 1 1,0-1 0,0 0 0,0 1-1,0-1 1,0 0 0,1 0 0,-1 0-1,0 0 1,0 0 0,1 0-1,-1 0 1,0-1 0,1 1 0,-1 0-1,1-1 1,-1 1 0,1-1 0,-1 1-1,1-1 1,0 0 0,-1 0 0,1 0-1,-1 0 1,1 0 0,0 0 0,-1 0-1,1 0 1,-1 0 0,1-1 0,0 1-1,-1-1 1,1 1 0,-1-1 0,0 0-1,1 0 1,-1 1 0,1-1 0,-1 0-1,0 0 1,0 0 0,0-1 0,1 1-1,0-1 1,3-5 28,0 0 0,-1 1-1,1-2 1,-1 1 0,-1 0 0,1-1-1,2-12 1,6-10-30,-12 30-18,41-109-107,-9 10 86,-20 73-131,-12 25 138,1 0 0,0 0 0,-1 0 0,1-1 0,0 1 0,-1 0 0,1 0 0,0 0 0,0 0 0,0 0 0,0 0 0,0 0-1,0 1 1,3-2 0,-2 3 1,1 0 0,-1 1 0,1 0 0,-1-1 0,0 1 0,0 0 0,0 0 0,0 0 0,0 1-1,2 2 1,4 8 44,0 1-1,-2 0 0,1 0 1,-2 1-1,0-1 1,3 16-1,-1-5 109,-6-22-106,0 0 0,-1-1-1,2 1 1,-1 0-1,0-1 1,0 0 0,3 4-1,-1-1 59,16 28-233,-16-26 138,1 0 0,-1 0 0,2-1 1,-1 1-1,7 6 0,-10-12-39,0 0-47,4 5 77,-5-4 21,1-1 1,0 0-1,0 1 0,-1-1 1,1 0-1,0 0 1,0 0-1,0 0 1,1 0-1,-1 0 0,0 0 1,0 0-1,0 0 1,1-1-1,-1 1 1,0 0-1,3 0 0,-3-1-6,1 1-1,0-1 1,0 0-1,-1 0 1,1 0-1,0 0 1,0 0-1,-1 0 1,1-1-1,0 1 1,-1 0-1,1-1 1,0 1-1,-1-1 1,1 0-1,-1 0 1,1 1-1,-1-1 1,1 0-1,1-2 1,3-2 37,1-1 1,10-12 0,-11 11 17,3-5-26,0 0 0,-1 0 0,0-1-1,-1-1 1,0 1 0,7-23 0,4-8-87,-13 33 57,-1 0 0,0 0 1,-1-1-1,3-18 0,-6 29 7,0-1 1,0 0 0,0 1 0,1-1-1,-1 1 1,1-1 0,-1 0 0,1 1 0,0 0-1,0-1 1,0 1 0,-1-1 0,3-1-1,-6 36-482,-30 260 436,33-292 41,-1 5 7,0-1-1,0 1 1,1-1-1,0 1 1,0-1-1,1 1 1,-1-1 0,1 1-1,0-1 1,1 0-1,2 9 1,-3-14 1,0 0 0,0 1 0,0-1 0,0 0 1,0 0-1,0 0 0,0 0 0,0 0 0,0 0 1,0 0-1,0 0 0,0 0 0,0 0 0,0-1 1,0 1-1,0 0 0,0-1 0,0 1 0,1-1 1,3-2-8,1-1 0,-1 1 1,-1-1-1,1 0 0,0 0 1,-1 0-1,0-1 1,0 0-1,5-6 0,2-7-5,12-25 0,-18 33 2,157-272 234,-141 250-224,-2 0 1,-1 0-1,-1-2 0,-2 0 1,-1-1-1,-2-1 0,14-72 1,-22 77-104,-1 0 0,-1 0 0,-2-1 1,-7-60-1,7 90 58,-1 0 0,1 0 0,0-1 0,-1 1 1,1 0-1,-1 0 0,0 0 0,0 0 0,0 0 0,0 0 0,0 0 0,0 0 0,-3-2 0,4 4 29,0-1 0,0 1 0,0 0 0,0 0-1,0 0 1,-1 0 0,1 0 0,0 0 0,0 0-1,0 0 1,0-1 0,0 1 0,-1 0 0,1 0-1,0 0 1,0 0 0,0 0 0,0 0 0,-1 0-1,1 0 1,0 0 0,0 0 0,0 0 0,-1 0-1,1 0 1,0 0 0,0 0 0,0 0 0,0 1-1,0-1 1,-1 0 0,1 0 0,0 0 0,0 0-1,0 0 1,0 0 0,0 0 0,-1 1 0,-1 1-24,-1 0 1,1 0-1,0 1 0,0-1 1,0 1-1,0 0 1,0-1-1,0 1 0,1 0 1,0 0-1,-2 5 1,-11 41-113,8-23 70,-7 35 69,2 0-1,-2 69 1,5-38-34,-1-5 36,4 0 0,6 87 0,0-161 17,1 0 0,0 0 0,1-1 0,0 1 0,9 20 0,-12-32-5,1 0 1,-1 0-1,0 0 1,1 0-1,-1 0 1,1 0-1,-1 0 1,1 0-1,0 0 1,-1 0 0,1 0-1,0 0 1,0 0-1,-1-1 1,1 1-1,0 0 1,0-1-1,0 1 1,0 0-1,0-1 1,0 1-1,0-1 1,0 0-1,0 1 1,0-1-1,0 0 1,1 0-1,-1 1 1,0-1 0,0 0-1,0 0 1,0 0-1,0-1 1,0 1-1,0 0 1,1 0-1,-1 0 1,0-1-1,0 1 1,0-1-1,0 1 1,1-2-1,20-13 17,-2-1-1,0-1 1,0-1-1,-2-1 1,22-28-1,-6 2-188,19-20 208,-52 63-53,0 1 0,0 0 0,0 0 0,0 0 0,0 0-1,0 0 1,1 0 0,-1 0 0,0 1 0,0-1 0,1 0 0,-1 1 0,1-1 0,-1 1-1,1-1 1,1 1 0,-2 0 0,0 0 0,0 0-1,-1 1 1,1-1 0,0 0 0,0 1-1,0-1 1,-1 1 0,1-1-1,0 1 1,-1 0 0,1-1 0,0 1-1,-1 0 1,1-1 0,-1 1-1,1 0 1,-1 0 0,1-1 0,-1 1-1,1 0 1,-1 0 0,0 0-1,1 0 1,-1-1 0,0 1 0,0 1-1,14 68-227,-10-49 262,9 34-1,-6-29-48,-7-22 23,1 0 0,0 0 0,1 0-1,-1 0 1,0 0 0,1 0 0,0 0-1,0 0 1,0-1 0,1 1 0,-1-1-1,1 1 1,0-1 0,3 3 0,-5-5 19,0-1 1,0 0 0,1 1 0,-1-1-1,0 0 1,0 1 0,1-1 0,-1 0-1,0 0 1,0 0 0,1 0-1,-1 0 1,0 0 0,1-1 0,-1 1-1,0 0 1,0-1 0,0 1 0,1-1-1,-1 1 1,0-1 0,0 1 0,0-1-1,0 0 1,2-1 0,4-3 37,0 0 1,12-12 0,-14 11-83,1-1 0,-1 0 0,0-1 0,-1 1 0,0-1 0,0 0 0,5-13 0,-2-3 65,7-32-1,-9 34 22,-2 0 0,2-42 0,-5 63-79,0 0-1,1-1 1,-1 1-1,0 0 1,-1-1-1,1 1 1,0-1-1,0 1 1,-1 0-1,1-1 1,-1 1-1,1 0 0,-1 0 1,1-1-1,-1 1 1,0 0-1,1 0 1,-1 0-1,0 0 1,0 0-1,0 0 1,0 0-1,-1-1 1,1 2 3,1-1 1,-1 1 0,1 0 0,-1 0 0,1 0 0,-1 0 0,1 0 0,-1 0 0,1 0 0,-1 0 0,1 0-1,-1 0 1,1 0 0,-1 1 0,1-1 0,-1 0 0,1 0 0,-1 0 0,1 1 0,-1-1 0,1 0 0,-1 1-1,0 0 2,0 0 0,-1 1 0,1-1-1,0 0 1,0 1 0,0-1 0,0 1-1,1-1 1,-2 4 0,-5 11-54,2 1-1,0-1 1,1 2 0,1-1 0,0 0 0,1 1 0,1 23 0,1-26 67,1 0 0,1 0 1,0-1-1,1 1 0,0-1 1,2 0-1,-1 0 0,2 0 0,7 13 1,-12-23 18,1-1 1,0 0-1,0 0 1,1 0 0,-1 0-1,0-1 1,1 1-1,0-1 1,0 1 0,-1-1-1,2 0 1,-1 0-1,0 0 1,0-1-1,0 1 1,1-1 0,-1 1-1,1-1 1,-1 0-1,1-1 1,0 1-1,-1 0 1,1-1 0,0 0-1,-1 0 1,1 0-1,0-1 1,-1 1 0,1-1-1,-1 0 1,5-1-1,2-1 25,0-1-1,0 0 1,0-1-1,0 0 1,-1 0-1,1-1 1,-2 0-1,17-15 1,-4 1-24,0-1 0,-2-1 0,-1-1-1,0-1 1,-2 0 0,20-40 0,45-106-695,-81 170 669,0-1 0,0 1 0,0 0 0,0 0 0,0 0-1,0 0 1,0 0 0,0 0 0,0-1 0,0 1 0,0 0 0,0 0 0,0 0 0,1 0-1,-1 0 1,0 0 0,0 0 0,0-1 0,0 1 0,0 0 0,0 0 0,0 0 0,0 0 0,0 0-1,1 0 1,-1 0 0,0 0 0,0 0 0,0 0 0,0 0 0,0 0 0,0-1 0,0 1-1,1 0 1,-1 0 0,0 0 0,0 0 0,0 0 0,0 0 0,0 0 0,0 0 0,1 0 0,-1 0-1,0 1 1,0-1 0,0 0 0,0 0 0,0 0 0,0 0 0,1 0 0,-1 0 0,0 0-1,0 0 1,0 0 0,0 0 0,0 0 0,0 0 0,0 0 0,0 1 0,0-1 0,1 0 0,-1 0-1,0 0 1,3 11-17,-2 11 21,0 0 1,-2 0-1,-4 27 0,3-34 5,0 9 63,-2 0 1,-1 0-1,-1 0 0,-1-1 1,-11 26-1,16-46-36,1 0 1,-1 1-1,0-1 1,0 0-1,0 0 1,0 0-1,-1 0 1,1-1-1,-1 1 1,0-1-1,0 1 0,0-1 1,0 0-1,0 0 1,0 0-1,-1-1 1,1 1-1,0-1 1,-1 1-1,1-1 1,-1 0-1,0-1 0,1 1 1,-1-1-1,0 1 1,1-1-1,-1 0 1,0-1-1,1 1 1,-1-1-1,0 1 1,1-1-1,-1 0 0,1 0 1,-1-1-1,1 1 1,-1-1-1,1 1 1,0-1-1,0 0 1,0-1-1,0 1 1,-5-6-1,5 5-83,0 0 0,0 0 0,0-1-1,0 1 1,1-1 0,-4-5 0,6 8 46,-1 0 0,1 0 0,0 0 0,0 0 0,0 1 0,-1-1 0,1 0 0,0 0 0,0 0 0,0 0 0,0 0 0,0 0 0,0 1 1,1-1-1,-1 0 0,0 0 0,0 0 0,1 0 0,-1 0 0,0 1 0,1-1 0,-1 0 0,1 0 0,-1 1 0,1-1 0,-1 0 0,1 1 0,0-1 0,-1 0 0,1 1 0,0-1 0,-1 1 0,1-1 0,0 1 0,0-1 0,-1 1 0,1 0 1,0-1-1,0 1 0,0 0 0,1 0 0,7-3-47,1 0 0,-1 1 1,16-1-1,2-1 30,113-13 339,-35 5-3383,-91 9 431,-3 7 842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26.2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5 5568,'-10'-5'2528,"34"5"-2208,-16 0 192,2 0-352,3 0-224,0 8 32,6-3 64,-1 2 0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26.6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440 20 6464,'-13'-3'2944,"22"6"-2560,0-3 640,5 5-640,17-5 64,9 0-288,23-5 32,0 5-96,9-3 0,-4 6-32,-15 2-1536,-8 7 800,-18-1-4864,-9 3 3072</inkml:trace>
  <inkml:trace contextRef="#ctx0" brushRef="#br0" timeOffset="1">27 33 7040,'-27'-25'3200,"41"22"-2752,-6-2-704,5 10 64,15-5 160,-1 0 32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26.9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13 5728,'-31'-13'2944,"36"13"-2944,3 0-64,2 0-896,3 0 544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27.3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81 6816,'-13'-16'3072,"71"11"-2656,-13 2 608,-1-1-640,25-9 192,-3 6-320,29-6 96,-6 6-192,19-1-1696,-8 3 832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35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25 2720,'0'0'891,"17"-1"949,-13-1-1029,0-1 1,0 0-1,-1 0 1,1-1-1,4-4 1,-33 33 3287,-18 19-3441,3 9 95,-43 76-1,30-45-348,36-57-504,-8 10 220,-38 78-1,60-102-1378,5-1 337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35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74 1984,'0'0'28,"-1"0"0,1 0 0,0 0 0,0 0 0,-1 0 0,1 0 0,0 0 0,0 0 0,0-1 0,-1 1 0,1 0 0,0 0 0,0 0 1,-1 0-1,1 0 0,0 0 0,0 0 0,0 0 0,-1-1 0,1 1 0,0 0 0,0 0 0,0 0 0,0 0 0,-1-1 0,1 1 0,0 0 0,0 0 0,0 0 0,0-1 0,0 1 0,0 0 0,0 0 0,-1-1 0,1 1 0,3-11 1106,-1 9-894,-1 0 0,1-1 0,-1 1 0,1 0 0,0 0 0,-1 0 1,1 0-1,2-1 0,3-2 74,0 1 0,0-1 1,1 2-1,-1-1 0,1 1 1,0 0-1,0 0 0,-1 1 1,2 0-1,-1 1 0,0 0 1,0 0-1,0 1 0,1 0 1,10 1-1,6 3-36,0 1 1,0 1-1,0 1 0,0 1 0,-1 2 1,-1 0-1,1 2 0,-2 0 1,0 1-1,29 23 0,-40-26-98,-1 0 0,0 0 0,0 1 0,-1 1-1,-1 0 1,0 0 0,0 0 0,-1 1 0,-1 0 0,6 16 0,4 18 293,15 81 0,-19-75-326,-9-39-126,-1 0 1,1 20-1,-3 9-6138,1-32 3360,3 1 901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36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88 4384,'-39'-5'3834,"39"5"-3734,-1 0-1,1 0 0,0 0 0,-1 0 0,1 0 0,0 0 0,-1-1 1,1 1-1,0 0 0,-1 0 0,1 0 0,0 0 0,-1 0 0,1 0 0,0-1 1,0 1-1,-1 0 0,1 0 0,0 0 0,0-1 0,-1 1 0,1 0 1,0 0-1,0-1 0,-1 1 0,1 0 0,0-1 0,0 1 0,0 0 1,0 0-1,0-1 0,0 1 0,0 0 0,-1-1 0,1 1 0,0 0 1,0-1-1,0 1 0,0-1 0,3-11 677,-1 9-659,1 0 1,-1-1-1,1 1 1,-1 0 0,1 1-1,0-1 1,0 0-1,0 1 1,4-3 0,1 0 100,-1 1 0,1 0 0,10-3 0,-12 4-215,0 1 1,0 1-1,0-1 1,0 1 0,0 0-1,11 1 1,-14 0-2,0 0 0,1 0 1,-1 1-1,0 0 0,0-1 0,1 1 0,-1 1 1,0-1-1,0 0 0,0 1 0,0-1 1,-1 1-1,1 0 0,3 2 0,-4-1 51,1-1 0,0 0 0,-1 0-1,1 1 1,-1 0 0,0-1 0,0 1 0,0 0 0,-1 0-1,1 0 1,0 0 0,-1 0 0,0 1 0,0-1-1,0 0 1,0 1 0,-1-1 0,1 1 0,-1-1 0,0 0-1,0 1 1,0-1 0,0 1 0,0-1 0,-1 1-1,0-1 1,0 0 0,0 1 0,0-1 0,-2 4-1,0 0 55,-1-1 0,0 0-1,-1 0 1,1-1 0,-1 1-1,0-1 1,0 0 0,-1 0-1,0 0 1,1-1 0,-10 5-1,5-2 115,2-1 1,8-6-220,0 0 1,0 0-1,0 0 1,0 0 0,0 0-1,0 0 1,0 0 0,0 0-1,0 0 1,0 0 0,0 1-1,0-1 1,0 0-1,0 0 1,-1 0 0,1 0-1,0 0 1,0 0 0,0 0-1,0 0 1,0 0-1,0 0 1,0 0 0,0 0-1,0 0 1,0 0 0,0 0-1,-1 0 1,1 0 0,0 0-1,0 0 1,0 0-1,0 0 1,0 0 0,0-1-1,0 1 1,0 0 0,0 0-1,0 0 1,0 0-1,0 0 1,-1 0 0,1 0-1,0 0 1,0 0 0,0 0-1,0 0 1,0 0 0,0 0-1,0 0 1,0 0-1,0-1 1,0 1 0,0 0-1,0 0 1,0 0 0,0 0-1,0 0 1,0 0-1,0 0 1,1-1 13,0 1 0,-1-1-1,1 1 1,0 0 0,0 0 0,0-1 0,-1 1-1,1 0 1,0 0 0,0 0 0,0 0 0,0 0-1,0 0 1,0 0 0,-1 0 0,1 0 0,2 1-1,0-1 0,47-4 102,-38 2-87,0 0-1,0 2 0,14 0 0,-2 2-87,16 2-3051,-39-4 2962,12 0-5349,-5 0 3155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37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18 189 3968,'-18'-20'2250,"21"26"-1377,-1 0-1,0 0 1,0 0-1,-1 0 1,0 0-1,1 8 1,7 55 86,5 130 754,0-10-461,-12-154-1012,-1-17 235,5 30-1,-6-48-457,0 0-1,0 0 0,0 1 0,0-1 1,0 0-1,0 0 0,0 1 0,0-1 0,0 0 1,0 0-1,0 1 0,0-1 0,0 0 1,0 0-1,0 1 0,0-1 0,0 0 1,0 0-1,0 0 0,1 1 0,-1-1 0,0 0 1,0 0-1,0 0 0,0 1 0,1-1 1,-1 0-1,0 0 0,0 0 0,0 0 0,0 1 1,1-1-1,-1 0 0,0 0 0,0 0 1,1 0-1,2-16 679,1-77-369,-11-152-1,-15 73-565,8 76 144,13 87 45,1 7 4,-1 0 0,1 0-1,-1 0 1,1 0 0,0 0 0,0 0-1,0 0 1,0 0 0,0 0-1,0 0 1,0 0 0,1 0 0,-1 0-1,1 1 1,-1-1 0,1 0-1,0 0 1,2-3 0,6 12 100,55 49 145,-30-28-8,-2 1 0,55 63 0,-52-44-85,-1 1 1,-3 2-1,25 56 0,-15-16 61,-35-80-132,-1 0 1,2-1-1,6 11 1,6 7 264,-19-28-282,1 1 0,-1-1 0,0 1 0,0-1 0,0 1 0,1-1 0,-1 0 1,0 1-1,0-1 0,1 0 0,-1 1 0,0-1 0,1 0 0,-1 1 0,0-1 0,1 0 0,-1 0 0,1 0 0,-1 1 0,1-1 0,-1 0 0,0 0 0,1 0 1,-1 0-1,1 0 0,-1 1 0,1-1 0,-1 0 0,1 0 0,-1 0 0,1-1 9,0 1-1,0-1 1,-1 1 0,1-1 0,0 1-1,-1-1 1,1 0 0,-1 1 0,1-1-1,-1 0 1,1 1 0,-1-1-1,1 0 1,0-1 0,9-30 254,-3-5-140,2-63 0,-7 73-74,24-214 115,-9 102-234,-11 42-197,-9 32-2988,3 64 3143,-2-8-1039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39.4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1 179 3072,'0'0'976,"10"-2"890,-6-2-1039,0 1 0,0 0-1,0 0 1,1 1 0,4-3-1,-7 4-718,-1 0 0,1 0 0,-1 0 0,1 1 0,-1-1-1,1 1 1,0-1 0,-1 1 0,1 0 0,0 0 0,-1 0 0,1-1-1,0 2 1,-1-1 0,1 0 0,0 0 0,1 1 0,13 7 343,-1-1 0,23 7 0,-29-11-199,6 1-23,0-1 0,0 0 0,0-1 0,20 0 0,0 0-153,27 3 275,88-4-1,-111-4-197,0-1 0,0-3-1,53-15 1,-1-6-25,-72 22-96,1 1-1,-1 1 1,32-2-1,-20 3 51,291-23 547,-196 28-629,-40 0 0,-59-1 84,-1-1 0,0-2-1,0 0 1,1-2-1,37-10 1,181-49-132,-219 58 45,0 2-1,0 0 1,0 2 0,1 1 0,-1 1 0,0 1-1,0 2 1,0 0 0,41 13 0,-43-10 21,0-2 0,1 0 0,0-2 0,0-1 0,27-1 0,125-13 6,-112 6-66,-24 2-201,76-7 802,-40-3-3536,-70 13 2069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8:11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2240,'0'-12'4373,"1"17"-2858,1-2-1322,0 0 1,-1 0-1,1 0 1,-1 0-1,0 0 1,1 0-1,-2 0 1,1 1 0,0-1-1,-1 0 1,1 6-1,-1 44 965,0-29-697,0 186 1310,0-198-1284,0-11-505,0-1 0,0 0 1,0 0-1,0 0 0,0 0 0,0 1 0,0-1 1,0 0-1,0 0 0,0 0 0,0 0 0,0 1 1,0-1-1,0 0 0,0 0 0,0 0 1,0 0-1,0 1 0,0-1 0,0 0 0,1 0 1,-1 0-1,0 0 0,0 0 0,0 1 1,0-1-1,0 0 0,0 0 0,0 0 0,1 0 1,-1 0-1,0 0 0,0 0 0,0 0 1,0 0-1,0 1 0,1-1 0,-1 0 0,0 0 1,0 0-1,0 0 0,1 0 0,3-1-584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40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17 3648,'0'-1'269,"0"1"-1,0-1 1,0 0 0,0 0 0,0 0-1,0 0 1,1 0 0,-1 0-1,0 0 1,0 0 0,1 1 0,-1-1-1,1 0 1,-1 0 0,1 0 0,-1 1-1,2-2 1,-2 2-136,1 0 1,-1 1-1,1-1 0,-1 0 1,1 1-1,-1-1 1,0 1-1,1-1 0,-1 0 1,1 1-1,-1-1 0,0 1 1,0-1-1,1 1 0,-1-1 1,0 1-1,0 0 0,0-1 1,1 1-1,-1-1 0,0 1 1,0-1-1,0 1 1,0 0-1,0-1 0,0 1 1,0-1-1,0 1 0,0-1 1,-1 1-1,1 0 0,-4 23 917,0-8-570,-1 0-1,0 0 1,-2-1 0,0 0-1,0 0 1,-2-1-1,-18 25 1,-6 2-34,-45 40 1,47-49-217,-13 12-73,-29 31-1925,108-102-9399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40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4992,'0'0'52,"0"0"1,1 0 0,-1 0-1,0 0 1,0-1-1,0 1 1,1 0-1,-1 0 1,0 0 0,0 0-1,1 0 1,-1 0-1,0 0 1,0 0-1,0 0 1,0-1 0,1 1-1,-1 0 1,0 0-1,0 0 1,0 0-1,0-1 1,1 1 0,-1 0-1,0 0 1,0 0-1,0-1 1,0 1-1,0 0 1,0 0 0,0 0-1,0-1 1,0 1-1,0 0 1,0 0-1,0-1 1,0 1-1,0 0 1,0 0 0,0-1-1,0 1 1,0 0-1,0 0 1,0 0-1,0-1 1,0 1 0,0 0-1,0 0 1,0 0-1,-1-1 1,1 1-1,0 0 1,0 0 0,0 0-1,0-1 1,-1 1-1,1 0 1,0 0-1,0 0 1,0 0 0,0 0-1,-1 0 1,1-1-1,0 1 1,0 0-1,-1 0 1,1 0 0,0 0-1,-1 0 1,20 2 758,-1 0 0,1 1 0,-1 1 0,0 1 0,24 10 0,-19-7-328,-4-1-268,0 1 1,0 1 0,-1 0-1,0 2 1,-1 0-1,0 1 1,0 1-1,-2 0 1,0 1-1,0 1 1,21 27-1,104 163 1602,-80-111-898,-45-73-624,0 1 49,21 40 0,-33-56-292,0 1 0,0-1 0,-1 1 0,0-1-1,0 1 1,-1 0 0,0-1 0,0 1 0,-1 0 0,0 0 0,-1 11 0,0-14-192,1-1 0,-2 1 0,1-1 0,0 1 0,-4 5 1,5-9-7,0 1 1,0 0 0,-1-1 0,1 1 0,0-1 0,0 1 0,-1-1 0,1 1 0,-1-1 0,1 1 0,0-1 0,-1 0 0,1 1 0,-1-1 0,1 1 0,-1-1 0,1 0 0,-1 1 0,1-1 0,-1 0 0,1 0 0,-1 1-1,0-1 1,1 0 0,-1 0 0,1 0 0,-1 0 0,0 0 0,1 0 0,-1 0 0,0 0 0,1 0 0,-1 0 0,1 0 0,-1 0 0,0-1 0,1 1 0,-1 0 0,1 0 0,-1-1 0,1 1 0,-1 0 0,0-1 0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41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1824,'4'3'13389,"-1"3"-12831,-1 1 0,1-1 0,1 13 0,-2 112 1104,-3-72-1836,2-52-2003,4-17-2231,-4 7 3468,7-9-1732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42.2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7 199 4160,'-7'-13'1333,"7"12"-1278,0 1-1,0-1 0,0 1 1,0 0-1,1-1 1,-1 1-1,0 0 0,0-1 1,0 1-1,0-1 0,0 1 1,0 0-1,1-1 1,-1 1-1,0 0 0,0 0 1,1-1-1,-1 1 1,0 0-1,0-1 0,1 1 1,-1 0-1,0 0 1,1 0-1,-1-1 0,0 1 1,1 0-1,0-1 503,1 2-395,0-1 0,-1 1-1,0 0 1,1-1 0,-1 1 0,1 0-1,-1 0 1,0 0 0,0 0 0,1 0-1,-1 0 1,0 0 0,0 0 0,0 1-1,0-1 1,0 0 0,-1 1 0,1-1-1,0 1 1,0 2 0,4 3 324,6 13 386,-1 0 0,14 41 0,9 47 750,-19-59-1002,-4-14-8,-1 0 1,-1 1-1,-2 0 0,2 58 0,-8-94-599,0 0 0,0 0 0,0 0-1,0 0 1,0 0 0,0 0-1,0 0 1,-1 0 0,1 0 0,0 0-1,0 0 1,0 0 0,0 0 0,0 0-1,0 0 1,0 0 0,0 0-1,0 0 1,0 0 0,0 0 0,0 0-1,-1 0 1,1 0 0,0 0-1,0 0 1,0 1 0,0-1 0,0 0-1,0 0 1,0 0 0,0 0 0,0 0-1,0 0 1,0 0 0,0 0-1,0 0 1,0 0 0,0 0 0,0 0-1,0 0 1,0 0 0,0 0-1,0 1 1,0-1 0,0 0 0,0 0-1,-6-12 327,-6-23-118,-4-24-267,-19-116 0,12-66-236,22 220 231,-1 11 15,1 0 1,1 1-1,0-1 1,0 0 0,1 1-1,0-1 1,1 1 0,0-1-1,4-12 1,-6 21 42,1 1 0,-1-1-1,0 0 1,1 1 0,-1-1 0,1 0 0,-1 1 0,1-1-1,-1 0 1,1 1 0,-1-1 0,1 1 0,0-1-1,-1 1 1,1-1 0,0 1 0,-1 0 0,1-1-1,0 1 1,0 0 0,0 0 0,0-1 0,1 1-12,0 0 1,0 0 0,0 0 0,-1 0 0,1 0 0,0 1 0,0-1 0,0 0 0,2 2-1,2 0-12,0 1-1,-1 0 0,1 0 0,9 8 1,4 4 86,-2 2 1,0 0-1,-1 0 1,-1 2-1,17 25 1,54 109 119,-20-34 122,-2-10-156,-52-89-96,-6-11 5,-1-1 0,1 1-1,8 8 1,-12-15 96,-2-3-133,0 1-1,0-1 1,0 1-1,0 0 1,0-1-1,0 1 1,1-1-1,-1 1 1,0 0-1,0-1 1,0 1-1,1 0 1,-1-1-1,0 1 1,0 0-1,1-1 1,-1 1-1,0 0 1,1-1-1,-1 1 1,0 0-1,1-1 1,1 0 67,0-4-25,-1-1 0,1 1 0,-1 0-1,0-1 1,-1 1 0,1 0 0,-1-1 0,0 1-1,-1-9 1,0-13 33,-5-178-39,1-9-478,6 151 260,0 34-1670,0 0-4718,7 43 341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44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27 3136,'3'-11'13519,"-3"-1"-12728,0 8-470,0 8 1133,0 1-1076,-11 107 178,9-93-525,-5 24 69,4-31-325,1 1-1,0 0 0,1 0 1,0 0-1,2 21 1,0-23-1855,-1-3 587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48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7 118 1312,'-7'-5'2662,"8"5"-2529,-1 0 0,1 0 1,-1 0-1,0-1 0,1 1 1,-1 0-1,1-1 0,-1 1 1,0 0-1,1-1 0,-1 1 1,0 0-1,0-1 0,1 1 0,-1-1 1,0 1-1,0-1 0,0 1 1,1-1-1,-1 1 0,0 0 1,0-1-1,0 1 0,0-1 1,0 1-1,0-1 0,0 0 271,2-24 6246,-1 23-6575,-1-1-1,1 0 0,0 1 0,0-1 0,0 1 0,2-5 0,1 3-51,-1 0-1,1 0 1,0 0-1,0 0 1,0 0-1,1 1 1,-1 0-1,1 0 1,0 0 0,0 1-1,0-1 1,0 1-1,0 0 1,0 1-1,1-1 1,6 0-1,-1 0 44,1 1 0,-1 0-1,1 1 1,-1 0 0,1 1-1,21 4 1,-31-5-71,1 1 0,0 0 1,-1 0-1,0 0 0,1 0 1,-1 1-1,1-1 0,-1 1 0,0-1 1,0 1-1,0 0 0,0 0 1,0 0-1,0 0 0,-1 0 0,1 0 1,-1 1-1,3 3 0,-3-2 70,1 0 1,0 0-1,-1 0 0,0 0 0,0 0 1,0 0-1,-1 0 0,1 0 0,-1 0 1,0 0-1,-1 6 0,0-1 76,0-1-74,0 1 0,0-1 1,-1 0-1,0 0 0,0 0 1,-1 0-1,0-1 0,-5 10 1,-3 0 234,-1-2 1,-1 0 0,-23 23-1,5-10 296,31-28-578,0 0 0,0 0 0,0 0 1,0 0-1,0 0 0,0 1 0,0-1 1,0 0-1,0 0 0,0 0 0,-1 0 1,1 0-1,0 0 0,0 1 0,0-1 1,0 0-1,0 0 0,-1 0 0,1 0 0,0 0 1,0 0-1,0 0 0,0 0 0,-1 0 1,1 0-1,0 0 0,0 0 0,0 0 1,0 0-1,-1 0 0,1 0 0,0 0 1,0 0-1,0 0 0,0 0 0,-1 0 0,1 0 1,0 0-1,6-5 609,1 3-450,-1 1 0,1-1 0,-1 1 0,12 0 0,11-1 41,39-12-174,41-4-2892,-107 17 2329,29 1-4855,-17 2-307,4 5 1605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55.5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1 154 2560,'0'-2'369,"1"1"-1,-1 0 1,1-1-1,-1 1 1,1 0 0,0 0-1,-1-1 1,1 1-1,0 0 1,0 0 0,0 0-1,0 0 1,0 0 0,0 0-1,1-1 1,0 1-87,-1 0 1,0 0 0,0 0 0,0 0-1,0 0 1,0 0 0,0 0-1,0-1 1,0 1 0,0 0-1,-1 0 1,1-1 0,0 1 0,-1-1-1,1-2 1,-4-5 858,3 8-1060,-1 0 0,1 1 0,0-1 0,-1 0-1,1 0 1,0 1 0,-1-1 0,1 0 0,0 0 0,0 1 0,0-1 0,0 0 0,0 0 0,0 0-1,0 1 1,0-1 0,0-1 0,2-16 1370,-1 16-1424,0 0 1,0 1-1,0-1 0,0 1 1,0-1-1,1 1 0,-1-1 1,0 1-1,1 0 1,-1 0-1,1 0 0,0 0 1,-1 0-1,3-1 0,28-10 168,-14 6-48,1 0 11,1 1 1,-1 0 0,24-2-1,61-1-110,103 14 608,-203-5-623,0-1-1,0 0 1,0 1-1,0 0 0,0 0 1,0 0-1,0 1 0,-1-1 1,1 1-1,0 0 1,-1 0-1,1 0 0,3 4 1,-6-5 351,-12 7-4869,9-4 3125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56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22 126 1664,'-21'6'9914,"23"-12"-8106,-1 5-1692,-1 0 0,1 1 0,-1-1 0,1 0 0,-1 1 0,1-1 0,0 1 0,-1-1 0,1 1 0,0-1 0,-1 1 0,1-1-1,0 1 1,0 0 0,-1-1 0,1 1 0,0 0 0,1-1 0,20-4 161,12 0 292,0 2 0,0 2 0,0 1 0,0 1 0,61 11-1,-78-10-151,1 0 0,-1-1 0,1-1 0,-1-1 0,0 0 0,33-7 0,98-37 1321,-106 31-1525,-39 13-294,1 0 1,-1 0 0,0 0 0,0-1 0,0 1 0,-1-1-1,1 0 1,0 0 0,-1 0 0,4-2 0,-6 3-101,1 0 1,-1 1 0,0-1-1,1 0 1,-1 1-1,1-1 1,-1 0 0,0 0-1,0 1 1,1-1-1,-1 0 1,0 0 0,0 0-1,0 1 1,0-1-1,0-1 1,0 0-377,-1 1 1,1-1-1,-1 1 0,1 0 0,-1-1 1,1 1-1,-1-1 0,0 1 1,0 0-1,-2-3-556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57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14 301 2144,'-13'-9'9575,"13"-7"-7369,3 8-1855,0 0 1,0 0-1,0 0 0,1 0 1,0 1-1,1-1 0,0 1 1,0 0-1,7-7 1,10-10 110,28-22 0,-35 32-148,-2 3-118,0 1 1,1 0-1,0 1 1,0 1-1,29-12 0,-38 18-138,0 1-1,0-1 0,1 1 0,-1 0 1,0 0-1,0 1 0,1-1 0,-1 1 1,0 1-1,11 0 0,-13 0-16,1 0-1,-1 0 0,1 0 1,-1 0-1,0 1 1,1-1-1,-1 1 1,0 0-1,0 0 1,0 0-1,0 0 0,0 1 1,-1-1-1,1 1 1,-1-1-1,4 5 1,9 20 431,-11-19-313,1-1 1,-1 0-1,1 0 1,6 8-1,-4-9 44,-7-5-165,1 0 1,0 1-1,0-1 1,0 0-1,0 0 1,0 0-1,0 0 1,0 0 0,0 0-1,1-1 1,-1 1-1,0 0 1,0-1-1,1 1 1,-1-1-1,0 1 1,1-1-1,-1 1 1,1-1-1,-1 0 1,1 0-1,-1 0 1,0 0 0,1 0-1,-1 0 1,1 0-1,-1 0 1,1-1-1,-1 1 1,2-1-1,14-6-33,0 0-1,0-1 1,-1-1-1,0-1 0,21-17 1,8-4-1157,-29 21 177,1 0 0,-1 2 0,1 0 1,29-9-1,-39 15 216,0 0 0,0 1 1,1 0-1,-1 0 0,0 0 0,1 1 1,-1 0-1,1 1 0,-1 0 0,1 0 0,-1 0 1,0 1-1,0 0 0,9 4 0,15 9-2659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6:59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297 16 1472,'0'-1'105,"0"1"-1,0-1 1,0 1 0,0 0-1,1-1 1,-1 1 0,0-1-1,0 1 1,0-1 0,1 1-1,-1-1 1,0 1 0,1 0-1,-1-1 1,0 1-1,1 0 1,-1-1 0,0 1-1,1 0 1,-1-1 0,1 1-1,-1 0 1,0 0 0,1-1-1,-1 1 1,1 0 0,-1 0-1,1 0 1,13-4 5984,-14 3-5928,-1 3 85,1-1 0,-1 1 0,0 0 0,0-1 0,0 1 0,-1-1-1,1 1 1,0-1 0,0 0 0,-1 0 0,1 1 0,-1-1 0,-2 1 0,-4 5 396,-15 19-16,1 1 1,2 1-1,-27 47 0,18-28-288,4-6-185,-9 10-120,-45 96-1,77-142-176,0-1-337,0 1-1,0 0 1,0 0 0,0 7 0,1-11 244,1 0 0,0 0 0,0 0 1,0-1-1,0 1 0,0 0 1,0 0-1,0 0 0,0 0 0,1 0 1,-1 0-1,0-1 0,0 1 1,1 0-1,-1 0 0,0 0 1,1-1-1,-1 1 0,1 0 0,-1 0 1,1-1-1,0 1 0,-1 0 1,1-1-1,0 1 0,-1-1 0,1 1 1,0-1-1,-1 1 0,1-1 1,0 0-1,1 1 0,11 4-2184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8:11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2976,'4'3'3979,"4"10"-3025,-5-5-531,0 1 0,-1-1-1,0 1 1,-1 0 0,0-1-1,0 10 1,0 0-6,1 86 1093,1 0-759,1 24 257,-7-116-1307,1-11-782,-1-5-824,3 0 396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00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18 5152,'-20'-17'8583,"59"43"-7364,103 55 577,-88-53-1139,59 42 1,-96-58-500,-1 1 1,-1 0-1,0 1 1,0 1-1,-2 1 1,0-1-1,17 28 1,-14-13 50,0 2 0,-2-1 0,15 50 1,-13-23 216,9 67 1,-20-58-123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00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60 5984,'-50'-4'8887,"50"3"-8814,7-10 1508,-5 8-1372,1-1-1,0 1 1,0 0-1,6-5 0,-2 5-113,-1-1-1,0 2 1,1-1-1,0 0 1,0 1-1,0 1 1,-1-1-1,2 1 1,-1 0-1,0 0 1,0 1-1,11 1 1,-14-1-87,-1 0-1,0 1 1,1 0 0,-1-1 0,0 1-1,1 0 1,-1 0 0,0 1 0,0-1-1,0 1 1,0 0 0,0-1 0,0 1-1,-1 0 1,1 1 0,-1-1 0,1 0-1,-1 1 1,0 0 0,0-1 0,0 1-1,0 0 1,0 0 0,-1 0 0,1 0-1,-1 0 1,2 7 0,-2-5 31,0 0 0,-1 0-1,0 0 1,1 0 0,-2 0 0,1 0 0,-1 0 0,1 0 0,-1 0 0,-1 0 0,1 0 0,-1-1 0,0 1-1,0 0 1,-5 7 0,-3 3 289,0-1-1,-1 0 1,-15 14-1,12-13-9,14-15-284,-1 1 0,0 0 0,0 0 0,1 0 0,-1 0-1,0 0 1,1 0 0,-1 0 0,1 0 0,-1 0 0,1 0 0,-1 0-1,1 1 1,0-1-18,0-1 0,0 0 0,0 1 0,0-1 0,0 0 0,0 1 0,0-1 0,1 0 0,-1 0 0,0 1 0,0-1 0,0 0 0,0 1 0,1-1 0,-1 0 0,0 0 0,0 1 0,1-1 0,-1 0 0,0 0 0,0 0 0,1 1 0,-1-1 0,0 0 0,1 0 0,-1 0 0,0 0 0,1 0 0,3 1 71,1 0 0,-1 0-1,0-1 1,1 0 0,5 0 0,0-1-127,20 0-735,40-8 0,8 0-6832,-51 8 4962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02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61 3392,'-12'-12'5538,"12"12"-5482,4-1 410,1-1-1,-1 1 0,0 1 1,1-1-1,-1 1 0,1-1 1,-1 1-1,0 0 0,9 2 1,11-1 64,-12 0-181,1 0 0,12 3 0,-13-2-152,0 0 0,13 0 0,101-1 661,137-3-197,105 9-851,-335-6 242,26 2-142,150 10 180,-85-3 83,240-11 0,-163-26 95,-60 7-280,65 2 478,-53 6-62,-68 4-23,104 4 0,-106 4-2026,-49 0-3813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02.8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9 3328,'-2'-8'9792,"-15"26"-8296,-1 0-1,-27 21 1,10-10-965,-4 10-538,1 2-1,2 1 1,1 2-1,-40 68 1,69-103-735,0 1 1,1-1 0,0 1 0,1 0-1,0 0 1,-4 15 0,8-25 560,0 1 1,-1-1-1,1 1 1,0-1-1,0 1 1,0-1 0,0 1-1,0-1 1,0 1-1,0-1 1,0 1-1,0-1 1,1 1-1,-1-1 1,0 1 0,0-1-1,1 1 1,7 5-1996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03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75 4480,'-15'-27'1445,"14"27"-1408,1-1 0,-1 1 0,1-1-1,-1 0 1,1 1 0,0-1 0,-1 0 0,1 1-1,0-1 1,0 0 0,-1 0 0,1 1 0,0-1 0,0 0-1,0 0 1,0 1 0,0-1 0,0 0 0,0 0-1,0 0 1,0 1 0,1-2 0,0-1 193,-1 2-72,0-1 0,1 1 0,0-1 0,-1 1 0,1-1-1,0 1 1,0 0 0,0-1 0,0 1 0,0 0-1,0 0 1,0-1 0,0 1 0,0 0 0,1 0 0,-1 0-1,0 1 1,1-1 0,-1 0 0,1 0 0,-1 1 0,1-1-1,-1 1 1,1-1 0,-1 1 0,3 0 0,2-1 71,0 2 0,0-1 0,0 1 0,0 0 1,0 0-1,0 1 0,0-1 0,0 1 0,0 1 0,-1-1 1,1 1-1,-1 0 0,0 0 0,0 1 0,7 5 1,3 4 141,1 1 0,-2 0 0,17 22 1,4 10 321,-2 1 0,-2 2 0,27 58 1,-10 13 346,-33-78-790,4 18 48,-2 0-1,-3 1 0,7 71 1,-19-113-291,0-10-446,-1-1-1,0 1 1,-1-1-1,1 1 1,-3 13-1,2-22 280,0 1-1,0 0 1,0-1-1,0 1 1,-1-1-1,1 1 1,0-1-1,0 1 1,-1-1-1,1 1 1,0-1-1,0 0 0,-1 1 1,1-1-1,0 1 1,-1-1-1,1 0 1,-1 1-1,1-1 1,-1 0-1,1 1 1,-1-1-1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03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69 6400,'-19'-2'4890,"25"-3"-2506,17-10-952,-12 7-1036,0 1-1,1 0 1,0 1-1,19-7 1,-27 11-363,-1 1 1,1 1-1,0-1 1,0 0-1,0 1 1,0 0-1,0 0 1,0 0-1,0 0 0,0 1 1,-1 0-1,1-1 1,0 2-1,0-1 1,-1 0-1,1 1 0,0-1 1,-1 1-1,0 0 1,4 3-1,-2-1 44,0 0 1,0 1-1,-1 0 1,1-1-1,-1 2 0,0-1 1,-1 0-1,1 1 0,-1 0 1,-1 0-1,1 0 1,-1 0-1,0 0 0,2 8 1,-2-5 37,0 0 1,-1 0 0,0 1 0,-1-1 0,1 1-1,-2-1 1,1 1 0,-5 17 0,4-22-64,-1 0 1,0 0 0,0 0 0,0 0-1,-1-1 1,0 1 0,0-1 0,0 1-1,0-1 1,0 0 0,-1 0 0,0-1-1,0 1 1,0-1 0,-7 5-1,0-2 207,0 0-1,-1 0 1,0-1-1,-1-1 1,-14 4-1,21-7-10,7-2 132,10-4 48,33-2-13,-30 4-407,-1 1-1,0 0 1,1 1 0,26 1 0,8 4-2694,-16-4-3449,-17 0 3959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04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23 5408,'-23'0'16181,"39"0"-15019,24-2-902,47-8 0,-54 5-252,1 2 0,59 0 0,-24 11-2568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04.9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 19 5728,'11'-18'9834,"-11"17"-9738,-4 8 533,1 1-1,-1-1 0,-1 0 1,1-1-1,-1 1 0,-8 7 1,-37 33 116,39-37-401,-30 26-571,1 3 0,2 1-1,2 2 1,-34 49 0,67-86-465,0 0-1,0-1 1,1 1-1,-1 1 1,-1 5 0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05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 6464,'0'-1'151,"0"0"1,0 0-1,0 0 1,0 0-1,0 1 1,0-1-1,1 0 1,-1 0-1,0 0 1,1 0-1,-1 0 1,0 1-1,1-1 0,-1 0 1,1 0-1,-1 0 1,1 1-1,0-1 1,-1 0-1,1 1 1,1-2-1,-1 1 87,1 1-1,0-1 1,-1 0-1,1 1 1,0-1-1,0 1 1,-1-1-1,1 1 0,0 0 1,3 0-1,4 0 432,0 1-1,0 0 0,14 4 0,-20-5-624,21 6 559,0 1-1,0 1 1,-1 1-1,0 1 1,-1 1 0,37 24-1,-20-8-76,-1 2-1,47 48 0,-61-52-165,-1 1 0,-1 1 0,-1 1 0,19 34 0,-30-42-238,0 1 0,-2 0 0,0 0 0,-2 0-1,0 1 1,-1 0 0,-1 0 0,-1 0 0,-1 39-1,-2-40-2001,-2 0-1,0-1 1,-7 28 0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05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0 6400,'-2'4'12054,"4"3"-10991,9 29 1584,3 41-2374,-11-47-1719,0 40 1,-5-45-952,-5-10-3318,1-3 1801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8:12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198 0 2304,'4'2'4488,"-4"-1"-4320,-21 29 1484,13-18-1177,0 0 0,-2 0 0,-17 17 0,-13 5 481,19-18-160,-28 30 1,32-21-18,17-25-762,0 1 1,0-1 0,0 0 0,0 1 0,0-1 0,0 0-1,0 1 1,0-1 0,0 0 0,0 1 0,0-1-1,0 0 1,0 1 0,1-1 0,-1 0 0,0 1 0,0-1-1,0 0 1,0 1 0,1-1 0,-1 0 0,0 0 0,0 1-1,1-1 1,-1 0 0,0 0 0,0 0 0,1 1 0,-1-1-1,0 0 1,1 0 0,-1 0 0,0 0 0,1 0-1,-1 1 1,0-1 0,1 0 0,-1 0 0,17 5 448,-14-4-374,16 2 138,0-1 0,1-1 1,0 0-1,-1-1 0,31-5 0,-4 2-187,-29 1-78,23-5 0,-27 4-1730,1 0 0,23 0 0,-20 6-395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28.2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135 3 1664,'5'-3'10346,"-6"15"-10091,-1 0 0,0 0 0,0 0 0,-5 12 0,-33 94 1211,-6 20-234,37-105-897,1 1-1,-4 43 0,2 106 603,11-146-678,1 1-1,13 71 0,-6-80-49,1-1 1,1 0-1,1 0 0,28 45 0,-1-1 164,-24-51-440,-12-17-26,6 9-57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29.1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88 12 1408,'0'0'448,"9"-9"1536,-9 9-1844,1 0 0,-1-1-1,1 1 1,-1 0 0,0 0 0,1 0 0,-1-1-1,1 1 1,-1 0 0,1 0 0,-1 0 0,1 0 0,-1 0-1,1 0 1,0 0 0,-1 0 0,1 0 0,-1 0-1,1 0 1,-2 9 2590,-3 6-1483,-8 42 842,-32 96 1,15-64-1917,21-70 7,7-16-535,-1-1 0,1 1 0,0 0 1,0 0-1,0 0 0,-1 5 0,5-3-1106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29.4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87 1 4480,'2'-1'4882,"0"18"-2612,-25 104 2852,-20 58-4554,32-137-541,3-17-2054,2-4 529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31.8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306 21 2240,'8'-20'6288,"-9"20"-6016,1 1-1,-1 0 1,0-1 0,1 1 0,0 0 0,-1 0 0,1 0 0,-1-1 0,1 1-1,0 0 1,0 0 0,-1 1 0,-4 32 513,2-7-432,-4 3-70,-1-1 1,-2-1 0,0 0 0,-2 0 0,-1-1 0,-1-1 0,-1 0-1,-38 47 1,23-34 87,2 2-1,1 1 1,-32 68 0,57-105-325,0 0 0,0 0 0,0 0-1,1 0 1,0 0 0,0 0 0,0 1 0,0 8 0,1-12-28,0 0 0,0-1 0,1 1-1,-1 0 1,1-1 0,-1 1 0,1-1 0,0 1 0,-1-1 0,1 1-1,0-1 1,0 0 0,0 1 0,0-1 0,0 0 0,0 0 0,1 0 0,-1 0-1,0 0 1,0 0 0,1 0 0,-1 0 0,1 0 0,-1 0 0,1-1-1,-1 1 1,1-1 0,-1 1 0,1-1 0,0 0 0,-1 1 0,3-1-1,11 1 55,1-1 0,0 0 0,-1-1 0,1-1-1,24-5 1,10-1-55,84-11-6,-102 20 176,-31-1-278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32.2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 68 4576,'-3'-1'351,"-28"-15"7286,44 17-6875,-9-2-360,40 2 1392,52-2 478,-80 0-1990,0-1 0,1 0 0,25-8 0,-27 6-183,-12 3-84,1 0-1,0 0 1,-1 0-1,0-1 1,1 1-1,-1-1 0,0 0 1,6-3-1,-3 0-894,-6 5 697,1 0 0,-1 0 0,1-1 0,-1 1 0,1 0 0,-1-1 0,1 1 0,-1-1 0,1 1 0,-1-1 0,1 1 0,-1-1 0,0 1 0,1-1 0,-1 1 0,0-1 0,0 1 0,1-1 0,-1 1 0,0-1 0,0 0 0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35.5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1 706 3328,'27'0'7333,"-19"-2"-7058,0-1-1,0 0 1,0 0-1,-1-1 1,1 0 0,-1 0-1,0-1 1,10-7 0,4-3 53,-7 5-203,0 1 0,-1-2-1,0 0 1,-1 0 0,0-1 0,-1-1-1,-1 0 1,0 0 0,9-16 0,-14 20 89,3-8 315,-6-14-829,-1 34 267,1 0 1,0 0 0,-1 0 0,1 0 0,0 0-1,1 0 1,-1-1 0,4 4 0,14 19 242,-16-17-119,0 0 0,0 0 1,-1 1-1,0-1 1,-1 1-1,1 0 1,-2 0-1,1 0 1,-1 0-1,-1 10 1,4 22 187,-4-37-251,1-1 1,0 1 0,0-1-1,0 1 1,0-1-1,0 0 1,0 1 0,1-1-1,0 0 1,0 0-1,0 0 1,0 0 0,0 0-1,0-1 1,1 1-1,-1-1 1,1 1 0,0-1-1,5 4 1,-5-5 7,0 0 1,1 1 0,-1-1 0,0-1 0,1 1-1,-1 0 1,0-1 0,1 0 0,-1 1-1,1-1 1,-1-1 0,1 1 0,-1 0-1,0-1 1,1 0 0,-1 0 0,0 0 0,0 0-1,1 0 1,2-2 0,58-33-72,58-43-1,-29 17 565,-90 61-529,-1-1 48,1 1 0,-1 0 0,0 0 0,0-1 0,0 1 0,-1-1 0,1 0 0,0 1 0,-1-1 0,1 0 0,-1 0 0,3-3 0,-4 4-47,0 1 0,0 0 0,0 0 0,0 0 0,0-1 0,0 1 0,0 0 0,-1 0 0,1 0 0,0-1 0,0 1 0,0 0 0,0 0 0,0 0 0,0-1 0,0 1 0,-1 0 0,1 0 0,0 0 0,0 0 0,0-1 0,0 1 0,-1 0 0,1 0 0,0 0 0,0 0 0,0 0 0,0 0 0,-1 0 0,1 0 0,0-1 0,-2 1-3,0 0-1,1-1 0,-1 1 0,0 0 0,1 0 0,-1 0 0,1 0 0,-1 1 1,0-1-1,1 0 0,-1 0 0,1 1 0,-1-1 0,1 1 0,-3 1 1,-22 13-43,15-7 165,1 0 0,-1 0 1,2 1-1,-18 20 0,22-23-80,1 0 1,0 1-1,0-1 1,0 1-1,1 0 0,0-1 1,0 1-1,1 1 0,0-1 1,-1 10-1,2-15-34,1 0-1,0-1 1,0 1-1,0 0 1,0-1-1,0 1 1,0 0-1,0-1 1,0 1 0,1-1-1,-1 1 1,1 0-1,-1-1 1,1 1-1,0-1 1,0 1-1,-1-1 1,1 0-1,0 1 1,0-1 0,0 0-1,1 1 1,-1-1-1,0 0 1,2 1-1,-1-1 12,0 0 0,0 0 0,0-1 0,-1 1 0,1-1 0,0 1 0,0-1 0,0 0 0,0 0 0,0 0 0,0 0 0,0 0 0,0 0 0,0 0 0,0-1 0,0 1 0,0-1 0,-1 1 0,1-1 0,3-1 0,6-4 20,0-1-1,0 0 0,0-1 0,-1 0 0,0-1 0,17-18 0,-10 6-180,-1 0-1,18-29 0,-35 52-410,1 2 412,-1 0 0,1 0 1,-1 0-1,2 8 0,1 12 184,-2-17 21,0-1-1,1 0 1,2 11 0,0-9-3,-1 0 1,1-1-1,0 1 1,1 0 0,0-1-1,0 0 1,10 13-1,-12-18-18,0 0-1,0 0 0,0 0 0,0 0 0,0 0 0,1-1 0,-1 1 0,1-1 0,-1 1 1,1-1-1,-1 0 0,1 0 0,0 0 0,-1 0 0,1-1 0,0 1 0,0-1 1,0 0-1,0 1 0,-1-1 0,1-1 0,0 1 0,0 0 0,0-1 0,0 1 0,-1-1 1,4-1-1,13-6 38,1-2 1,-2 0-1,30-21 0,8-4-18,-39 24-72,18-15-1,-1 1-367,-33 25 380,-1 0 1,0 0 0,0 0 0,0 0-1,1 0 1,-1 0 0,0 0-1,0 0 1,0 0 0,0 0 0,1 0-1,-1 1 1,0-1 0,0 0-1,0 0 1,0 0 0,0 0 0,1 0-1,-1 0 1,0 0 0,0 1-1,0-1 1,0 0 0,0 0 0,0 0-1,1 0 1,-1 1 0,0-1-1,0 0 1,0 0 0,0 0 0,0 0-1,0 1 1,0-1 0,0 0 0,0 0-1,0 0 1,0 1 0,0-1-1,0 0 1,0 0 0,0 0 0,0 0-1,0 1 1,0-1 0,-1 0-1,2 15 14,-1-13-8,-1 31 2,2 41 165,0-71-120,-1 1 0,1-1 0,0 0 0,0 1-1,0-1 1,3 5 0,-4-7-46,0-1 1,0 1-1,0-1 0,1 1 1,-1-1-1,0 1 1,1-1-1,-1 1 0,0-1 1,1 1-1,-1-1 0,1 1 1,-1-1-1,1 0 0,-1 1 1,1-1-1,-1 0 0,1 1 1,-1-1-1,1 0 1,0 0-1,-1 1 0,1-1 1,-1 0-1,1 0 0,-1 0 1,1 0-1,0 0 0,-1 0 1,1 0-1,0 0 0,-1 0 1,1 0-1,-1 0 0,1 0 1,0-1-1,-1 1 1,1 0-1,-1 0 0,1-1 1,-1 1-1,1 0 0,0-1 1,4-4 40,0 0 0,-1 0 1,1 0-1,-1-1 0,0 0 1,0 1-1,-1-1 0,4-8 1,14-23-255,-11 23-95,17-16-1,-27 30 293,0 0-1,1 0 0,-1 0 0,0 0 1,0 0-1,0 0 0,0 0 0,1 0 1,-1 0-1,0 0 0,0 0 0,0 0 1,0 0-1,1 0 0,-1 0 0,0 1 1,0-1-1,0 0 0,0 0 0,0 0 0,1 0 1,-1 0-1,0 0 0,0 1 0,0-1 1,0 0-1,0 0 0,0 0 0,0 0 1,0 1-1,1-1 0,-1 0 0,0 0 1,0 0-1,0 0 0,0 1 0,5 11-182,-1-4 137,31 52 157,-34-58-77,1 1 0,-1-1 0,1 0 0,-1 1 0,1-1 1,0 0-1,0 0 0,0 0 0,0 0 0,0-1 0,0 1 0,1-1 1,-1 1-1,1-1 0,-1 0 0,1 0 0,-1 0 0,1 0 0,-1 0 1,1 0-1,0-1 0,5 1 0,-4-1 5,1 0 0,-1 0 0,1-1 0,-1 0 0,1 1 0,-1-2 0,0 1 0,1 0 1,-1-1-1,0 0 0,0 0 0,0 0 0,0 0 0,3-4 0,35-29 99,-2-2 1,38-46-1,-73 77-128,19-24-52,-19 23 10,0-1 1,1 2-1,8-9 1,-13 14 13,-1 1 1,1-1-1,0 1 1,-1-1-1,1 1 1,0-1-1,-1 1 1,1 0-1,0-1 0,0 1 1,0 0-1,-1 0 1,1-1-1,0 1 1,0 0-1,0 0 0,-1 0 1,1 0-1,0 0 1,0 0-1,0 0 1,-1 0-1,1 0 1,0 1-1,0-1 0,0 0 1,-1 1-1,1-1 1,0 0-1,0 1 1,-1-1-1,1 1 0,0-1 1,-1 1-1,1-1 1,-1 1-1,1-1 1,0 1-1,-1 0 1,1-1-1,0 2 0,3 4 26,-1 1-1,1-1 0,-1 0 1,2 8-1,0-4-10,3 9 91,-1 0 1,-1 0-1,0 1 0,-2 0 1,0 0-1,-1 0 0,0 34 1,-3-53-50,0-1 1,0 1-1,0 0 1,0 0-1,0-1 1,0 1-1,0 0 1,0 0-1,0-1 0,-1 1 1,1 0-1,0-1 1,-1 1-1,1 0 1,0 0-1,-1-1 1,1 1-1,-1-1 1,1 1-1,-1 0 1,0 0-1,1-1-6,-1 0 1,0 0-1,1 1 0,-1-1 0,0 0 0,1 0 0,-1 0 0,0 0 0,1 0 0,-1 0 0,0 0 1,1 0-1,-1 0 0,0 0 0,1 0 0,-1-1 0,0 1 0,0-1 0,-5-1 6,1-1 0,0 0 1,1 0-1,-7-6 0,8 7-120,-50-35-200,35 26-111,1-1 0,-26-23 0,46 35 85,1 1 277,-1 0 1,1 1 0,-1-1-1,1 1 1,-1 0-1,0 0 1,1 0-1,-1 0 1,4 4-1,1 0-55,8 5 76,0 2 73,2-1 0,-1-1 0,2-1-1,30 14 1,-46-24-5,0 1 0,0 0 0,0-1 0,1 1 0,-1-1 0,0 0 0,1 0 1,-1-1-1,0 1 0,0 0 0,0-1 0,1 0 0,-1 0 0,0 0 0,0 0 0,0-1 0,0 1 0,0-1 0,-1 1 0,1-1 0,0 0 0,-1 0 0,5-5 0,4-4 7,-1-1-1,0 0 0,14-24 0,-14 19-37,1 3 19,-7 7-27,1 1-1,-1-1 1,0 0 0,0 0-1,-1 0 1,4-9-1,-6 11 78,1-3-621,-1 15-206,4 63 1219,-5-66-453,0 0-1,0 0 1,1 0-1,-1 0 0,1-1 1,0 1-1,0 0 1,0 0-1,1-1 0,0 1 1,-1 0-1,1-1 1,0 0-1,1 1 1,-1-1-1,1 0 0,-1 0 1,1 0-1,0 0 1,4 2-1,-6-4 1,1-1 0,0 1 0,0-1 1,0 1-1,-1-1 0,1 0 0,0 0 0,0 0 0,0 0 1,0 0-1,-1-1 0,1 1 0,3-1 0,24-9 105,1-3-140,48-30 0,-77 36-53,-2 4-9,1 5 158,1-3-90,-1 1-1,0-1 1,0 1 0,1 0-1,-1-1 1,0 1-1,1 0 1,-1-1-1,1 1 1,-1 0-1,0-1 1,1 1 0,-1 0-1,1 0 1,-1-1-1,1 1 1,-1 0-1,1 0 1,-1 0 0,1 0-1,-1 0 1,1 0-1,-1 0 1,1 0-1,-1 0 1,1 0-1,-1 0 1,1 0 0,8-2-120,4-3 156,0-2-1,0 0 0,12-9 1,-22 14-41,0-1 1,-1 0-1,1 0 1,-1 0-1,0 0 0,1 0 1,-1 0-1,-1-1 1,3-3-1,-3 5-22,0 0-1,-1 0 0,1 1 1,-1-1-1,1 0 0,-1 0 1,1 0-1,-1 1 0,0-1 1,0 0-1,0 0 1,0 0-1,0 0 0,-1 0 1,1 1-1,-1-1 0,1 0 1,-1 0-1,1 0 0,-3-2 1,3 3 5,-1 0 1,1 1-1,-1-1 1,0 1-1,1 0 1,-1-1 0,0 1-1,1-1 1,-1 1-1,0 0 1,1-1-1,-1 1 1,0 0-1,0 0 1,1 0-1,-1 0 1,0 0 0,0 0-1,1 0 1,-1 0-1,0 0 1,0 0-1,0 0 1,1 0-1,-1 0 1,0 1 0,0-1-1,1 0 1,-1 0-1,0 1 1,-22 13-473,22-14 465,-1 2 24,0-1 0,0 0 0,0 1 0,0 0 0,0-1-1,0 1 1,0 0 0,1 0 0,-1 0 0,1 0 0,-1 0-1,1 0 1,0 0 0,0 1 0,0-1 0,0 0 0,0 1 0,1-1-1,-1 1 1,1-1 0,0 1 0,-1-1 0,1 1 0,0-1-1,0 1 1,1-1 0,-1 1 0,0-1 0,1 1 0,0-1-1,-1 1 1,1-1 0,0 0 0,0 1 0,0-1 0,1 0 0,1 3-1,1 1 59,0-1 0,1 1 0,-1-1 0,1 0 0,1 0 0,-1 0 0,1-1 0,0 0 0,0 0 0,0 0 0,0-1 0,1 0 0,-1 0 0,1 0 0,0-1 0,0 0 0,-1-1 0,2 1 0,-1-1 0,0-1 0,0 1 0,0-1 0,0 0 0,13-3 0,-7 0-12,0-1-1,-1 0 1,1-1 0,-1-1-1,0 0 1,-1-1 0,19-13-1,-10 8-143,-20 12 99,0 0 0,1 0 0,-1 0 0,0-1 1,0 1-1,1 0 0,-1 0 0,0 0 0,0 0 1,1 0-1,-1 0 0,0-1 0,0 1 0,1 0 1,-1 0-1,0 0 0,1 0 0,-1 0 0,0 0 1,0 0-1,1 0 0,-1 0 0,0 0 0,1 0 1,-1 0-1,0 1 0,0-1 0,1 0 0,-1 0 1,0 0-1,0 0 0,1 0 0,-1 0 0,0 1 1,0-1-1,0 0 0,1 0 0,-1 0 1,0 1-1,0-1 0,0 0 0,0 0 0,1 1 1,-1-1-1,0 0 0,0 0 0,0 1 0,0 6 45,0-2 130,0 1 1,0-1-1,0 0 0,2 8 1,2-15-126,0 0 1,0-1-1,0 1 1,4-5-1,-5 5-81,0-1 0,-1 1 0,1 0-1,0 0 1,0 1 0,0-1 0,0 1 0,0-1-1,1 1 1,3-1 0,-6 2 28,-1 0 1,0 0-1,0 0 0,1 0 0,-1 0 1,0 0-1,0 1 0,1-1 1,-1 0-1,0 0 0,0 0 0,0 0 1,1 1-1,-1-1 0,0 0 1,0 0-1,0 0 0,0 1 0,1-1 1,-1 0-1,0 0 0,0 1 1,0-1-1,0 0 0,0 0 0,0 1 1,0-1-1,0 0 0,0 1 1,0-1-1,0 0 0,1 14-116,-1-7 150,1-3 0,0 0 0,0 0 0,0 0-1,0 0 1,1 0 0,0 0 0,0 0 0,0-1-1,0 1 1,1-1 0,-1 0 0,1 1 0,0-1-1,0 0 1,0 0 0,4 2 0,-6-4 1,1-1 1,-1 0 0,0 1 0,0-1 0,0 0-1,1 0 1,-1 0 0,0 0 0,0 0-1,1 0 1,-1 0 0,0 0 0,0-1 0,0 1-1,1 0 1,-1-1 0,0 1 0,2-2-1,21-14 209,-17 12-226,16-13 80,71-54 156,-81 59-220,0 0-1,-2 0 0,1-1 0,-2-1 0,11-17 1,-7 4 55,-1-1 0,-2 0 0,-1-1 0,12-57 0,14-103-150,-34 177 27,0 0-1,0-1 1,-1 0-1,-1 1 1,-1-19-1,1 30 38,0 0-1,0 1 1,0-1 0,0 1-1,0-1 1,0 0 0,0 1-1,0-1 1,0 1 0,-1-1-1,1 1 1,0-1 0,0 0-1,-1 1 1,1-1 0,0 1-1,0-1 1,-1 1 0,1-1-1,-1 1 1,1 0 0,0-1-1,-2 0 1,1 2 8,1-1-1,-1 1 0,0 0 1,0-1-1,1 1 1,-1 0-1,0 0 0,1 0 1,-1-1-1,1 1 1,-1 0-1,1 0 0,-1 0 1,1 0-1,0 0 1,-1 1-1,-4 13 56,1 0 1,0 0-1,-4 28 1,0 52 62,7-81-97,0 19 47,1 0-1,1 0 0,2 0 1,12 57-1,20 34-1056,-26-64-8831,-8-51 5994,-1-1 1323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35.9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81 9056,'-18'-20'4096,"15"5"-1536,11 15-1761,2-9 385,3 1-704,9-4-384,9 7-64,14-3-256,5 8 128,8-3-320,-8 6 256,-5-3-2335,-8 8 1375,-16-3-4192,-3-1 2976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36.3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 48 9312,'-45'-43'4192,"27"46"-3616,13-6-320,10-2-896,3 5 352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50.3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30 560 3136,'14'7'6351,"5"2"-5689,39 11-1,-45-18-539,0 0 0,0-1 0,1 0-1,-1-1 1,1 0 0,-1-1 0,16-4 0,-23 4-67,1-1 0,-1 1 0,0-2 0,-1 1 0,1-1 0,0 0 0,7-5 0,-10 6-35,0-1 1,0 1 0,0-1 0,-1 0 0,1 0 0,-1 0 0,0 0 0,1 0 0,-1 0-1,-1-1 1,1 1 0,-1-1 0,2-3 0,-2 5-19,-1 0-1,0 1 1,1-1 0,-1 0 0,0 0 0,0 1-1,0-1 1,0 0 0,0 1 0,0-1-1,-1 0 1,1 1 0,-1-1 0,1 0-1,-1 1 1,1-1 0,-3-2 0,2 1 2,-1 1 1,0 0-1,0-1 1,0 1-1,0 0 0,0 0 1,-1 1-1,1-1 1,-5-2-1,0 0 8,1 2 0,-1-1-1,1 1 1,-1 0 0,0 0-1,1 1 1,-1 0 0,-12-1-1,-67 8 629,78-4-527,0-1 0,0 2-1,0-1 1,1 1 0,-1 0-1,0 0 1,1 1 0,0 0-1,-11 8 1,13-8-59,0-1-1,0 1 1,1 1-1,0-1 1,0 0 0,0 1-1,0 0 1,1 0 0,-1 0-1,2 1 1,-1-1-1,0 1 1,-2 7 0,5-10-46,-1 0 1,1 0 0,0 0-1,0 0 1,0 0 0,0 0 0,0 0-1,1 0 1,-1 0 0,1 0 0,0 0-1,0 0 1,0 0 0,0 0 0,0 0-1,1 0 1,0-1 0,-1 1 0,1-1-1,0 1 1,0-1 0,0 0-1,0 1 1,1-1 0,-1 0 0,4 2-1,5 3 38,0 0 0,0-1 0,1 0 0,0-1 1,13 4-1,6 0 72,1-1 1,0-2 0,0-1-1,1-1 1,-1-2 0,1-1-1,33-4 1,-50 1-150,0-1 1,0-1-1,-1-1 1,0 0-1,0-1 1,27-14 0,-39 19 28,0-2 1,1 1 0,-1 0 0,5-6 0,2 0-175,-2 6 107,-5 2 77,-1 0 0,1-1 1,0 1-1,-1-1 0,1 1 0,-1-1 1,1 0-1,-1 0 0,1 0 0,3-3 1,2-2 52,0 0 0,0 1 0,16-7 0,-14 7-33,-1 0 0,0 0 0,0-1 0,11-9-1,-8 4-30,-1 2-60,0-2 0,9-11 0,-4 5 11,-9 10 88,-1-1 1,8-10-1,-13 17-46,0-1 1,0 1-1,0-1 0,-1 1 0,1-1 1,0 0-1,-1 1 0,1-1 1,-1 0-1,1 0 0,-1 1 0,0-1 1,0 0-1,0 0 0,0 1 1,0-1-1,0 0 0,-1-2 1,1 3 2,0 1 1,-1-1 0,1 1 0,0-1 0,-1 1-1,1-1 1,-1 1 0,1-1 0,0 1 0,-1 0 0,1-1-1,-1 1 1,1 0 0,-1-1 0,1 1 0,-1 0 0,0 0-1,1-1 1,-1 1 0,1 0 0,-1 0 0,1 0-1,-1 0 1,0 0 0,1 0 0,-1 0 0,1 0 0,-1 0-1,0 0 1,1 0 0,-1 0 0,1 0 0,-1 0 0,0 1-1,1-1 1,-1 0 0,1 0 0,-1 1 0,1-1 0,-1 0-1,0 1 1,-26 17-73,24-15 60,-12 10 71,1 0 0,0 2-1,1 0 1,0 0 0,2 1 0,0 1-1,0-1 1,2 2 0,-8 19-1,14-32-52,1 1 0,0-1 0,1 1 0,-1-1 0,1 1 0,0 0 0,0 8 0,1-12 13,0-1 0,0 1 1,0 0-1,0 0 0,0-1 0,1 1 1,-1 0-1,1 0 0,-1-1 0,1 1 1,-1 0-1,1-1 0,0 1 0,0-1 1,0 1-1,0-1 0,0 1 0,0-1 1,1 0-1,-1 1 0,0-1 0,1 0 1,-1 0-1,1 0 0,-1 0 0,1 0 1,-1 0-1,3 0 0,-1 0-1,0-1 0,0 1 0,0-1 0,0 0 0,0 0-1,0 0 1,1-1 0,-1 1 0,0-1 0,0 0 0,0 0 0,0 0 0,0 0 0,0 0-1,4-3 1,4-2-92,0-1 0,16-12 0,39-38-217,-59 50 307,0 0 0,-1-1 0,0 1 0,0-1 0,0 0 0,7-16 0,-13 24-19,0 0-1,0-1 1,1 1 0,-1 0-1,0-1 1,0 1-1,0 0 1,0-1 0,1 1-1,-1 0 1,0-1-1,0 1 1,0 0 0,0-1-1,0 1 1,0-1-1,0 1 1,0 0 0,0-1-1,0 1 1,0 0-1,0-1 1,0 1 0,-1-1-1,1 1 1,0-1 0,-8 5-199,-14 15 229,7-1 111,0 0 1,2 0 0,0 2-1,1-1 1,1 2 0,-9 22-1,-42 135 815,40-107-845,-40 121 923,61-189-975,0-1-51,2-3-82,9-20-402,-4 10 396,0 0-1,5-15 1,-5 13-33,-1 0 0,12-18 0,0 6 95,0 1 1,1 1-1,1 1 0,39-35 0,-5 17-14,81-47-1,-47 32 75,-85 54-27,91-66 310,-90 65-349,-2 2 34,-1-1 0,0 1 0,0 0 0,1 0 0,-1 0 0,0 0 0,0-1 0,1 1 0,-1 0 0,0 0 1,0 0-1,0-1 0,1 1 0,-1 0 0,0 0 0,0-1 0,0 1 0,0 0 0,0-1 0,1 1 0,-1 0 0,0-1 1,0 1-1,0 0 0,0 0 0,0-1 0,0 1 0,0-1 0,3-3 163,-2 4-147,-1-1 0,1 1 0,-1 0 0,0 0 0,1-1 0,-1 1 0,1 0-1,-1-1 1,0 1 0,0 0 0,1-1 0,-1 1 0,0 0 0,0-1 0,1 1-1,-1-1 1,0 1 0,0-1 0,0 1 0,1 0 0,-1-1 0,0 1 0,0-1-1,0 1 1,0-1 0,0 0 0,0-2 3,1-1 1,0 1-1,0 0 0,0 0 1,0 0-1,1 0 0,-1 0 1,1 0-1,0 0 0,3-3 1,-3 2-12,1 0 1,-1 0 0,1 0-1,1-6 1,4-12 26,-6 16-89,0 0 1,0 1-1,-1-1 0,0 0 0,0 0 1,1-6-1,-4 20 11,0 0 0,0-1 0,-3 9 0,-6 21 263,6-16-257,2-9 75,0 0 0,1 1 0,0-1 0,1 1 0,0 0 0,2 19 0,0-28-23,0 1 0,1-1 0,-1 0 0,1 1 1,0-1-1,3 6 0,-4-9 3,-1 0 0,1 0 1,0 0-1,-1 0 0,1 0 1,0 0-1,0 0 0,-1 0 1,1-1-1,0 1 0,0 0 1,0-1-1,0 1 0,0 0 1,0-1-1,0 1 0,0-1 0,0 0 1,0 1-1,1-1 0,-1 0 1,0 0-1,0 0 0,0 0 1,0 0-1,0 0 0,2 0 1,0 0-25,0-1-1,1 0 1,-1 0 0,0 0 0,0 0 0,0-1 0,0 1-1,-1-1 1,1 0 0,0 0 0,-1 0 0,1 0-1,-1 0 1,1-1 0,-1 1 0,0-1 0,0 1 0,2-6-1,27-41-252,-20 33 259,-1 0-1,0 0 1,-2-1 0,12-30-1,-15 38-302,-1 7-333,6 31 1234,-16 17-212,4-35-388,0 0 1,1 1 0,0 19-1,1-28 22,0 0 0,1-1 0,-1 1-1,1 0 1,-1-1 0,1 1-1,0 0 1,0-1 0,0 1 0,1-1-1,-1 0 1,0 1 0,1-1-1,0 0 1,0 0 0,-1 0 0,1 0-1,0 0 1,0 0 0,4 2-1,-3-2 16,-1 0 0,2-1 0,-1 1 0,0 0 0,0-1 0,0 0 0,1 0 0,-1 0 0,1 0 0,-1 0 0,1-1 0,-1 0 0,1 1 0,-1-1 0,7-1 0,11-3 86,-1-1 0,40-14-1,-31 9-12,-10 2-162,0 0 0,-1-1-1,0-1 1,0 0 0,-1-2 0,19-16 0,-28 21 78,-6 6-22,0 0 0,0-1-1,0 1 1,0-1 0,-1 0 0,1 0-1,0 1 1,-1-1 0,0 0-1,1 0 1,-1 0 0,0-1-1,1-2 1,0-4-466,-5 20 247,-5 22 125,3-14 106,4-15 21,-1 0 0,1 0 1,0 0-1,1 1 1,-1-1-1,1 0 0,0 0 1,0 0-1,1 6 1,1 7 2,-2-15-29,0 0 1,0 0-1,0 0 0,1-1 0,-1 1 1,1 0-1,-1 0 0,1-1 0,-1 1 1,1 0-1,1 1 0,0 0 9,0-1 0,1 0 1,-1 0-1,0 0 0,1 0 0,-1 0 0,1 0 1,0-1-1,-1 1 0,1-1 0,0 0 0,0 0 1,0 0-1,0 0 0,0 0 0,0-1 1,0 1-1,6-1 0,1 0 14,0 0 0,0 0 0,0-1 1,15-4-1,-20 4-74,0-1-1,0 0 1,0 0 0,0-1 0,0 1 0,-1-1-1,1 0 1,5-5 0,-2 0-172,0 1-1,-1-1 1,8-10-1,-1-3-111,-1 0 0,-1-1-1,-1 0 1,10-31-1,11-51-6,-14 42 357,-11 38 45,66-186-127,-29 104 63,-43 105 12,0 0 0,-1 0 0,1 0 0,-1 0 0,0 0 0,1 0 0,-1 0 0,0 0 0,0 0 0,0 0 0,1 0 0,-1 0 0,0 0 0,0 0 0,-1 0-1,1 0 1,0 0 0,0 0 0,0 0 0,-1 0 0,0-2 0,1 2-2,0 1 0,-1 0-1,1 0 1,0 0 0,0-1-1,-1 1 1,1 0 0,0 0-1,0 0 1,-1 0 0,1-1 0,0 1-1,-1 0 1,1 0 0,0 0-1,-1 0 1,1 0 0,0 0-1,-1 0 1,1 0 0,0 0 0,-1 0-1,1 0 1,-1 0 0,0 0-5,0 1 0,0-1 0,0 1 1,0-1-1,0 1 0,0-1 1,0 1-1,0 0 0,1-1 1,-1 1-1,-1 1 0,-12 11 82,7-7-7,1 0 0,0 0 0,1 1 0,-7 8 0,3-1-49,1 1 0,0 0 0,1 1 0,1 0-1,0 0 1,-3 17 0,-1 12 62,2 1 0,2 1-1,3-1 1,1 1 0,5 55 0,2-63-40,13 53 1,-17-87-4,1 0-1,-1 0 1,1 0-1,1 0 1,-1 0-1,1-1 1,0 1 0,0-1-1,0 0 1,1 0-1,-1 0 1,7 5-1,-9-8-30,1 0-1,-1 0 0,1 0 0,-1-1 1,1 1-1,-1 0 0,1-1 1,0 1-1,-1-1 0,1 0 0,0 0 1,0 1-1,1-1 0,24-3 159,-20 2-151,2 0-105,1-1 0,-1-1-1,0 0 1,0 0 0,0-1 0,-1 0 0,10-5-1,54-41-107,-62 43 217,-5 3-44,0 0 0,0 0 1,-1 0-1,1-1 0,-1 0 1,0 0-1,4-7 0,-8 12-2,0 0-1,1-1 1,-1 1-1,0 0 0,0 0 1,0-1-1,0 1 1,0 0-1,0 0 0,0 0 1,1-1-1,-1 1 1,0 0-1,0 0 0,0 0 1,0 0-1,1 0 1,-1-1-1,0 1 1,0 0-1,0 0 0,1 0 1,-1 0-1,0 0 1,0 0-1,1 0 0,-1 0 1,0 0-1,0 0 1,0 0-1,1 0 0,-1 0 1,0 0-1,1 0 1,5 7-78,-1 0 103,2 0 20,-6-5 19,1 0 0,-1 0 0,1 0 0,-1 0 1,0 0-1,3 4 0,13 28 176,-14-21-197,-2-12-32,-1 1 0,1 0 0,-1 0 0,1 0 0,0 0 0,-1-1 0,1 1 0,0 0 0,0-1 0,2 2 0,-2-2 91,-1 0-91,0-1 0,0 1 0,1-1 0,-1 1 0,0-1 0,1 0 1,-1 1-1,1-1 0,-1 0 0,0 1 0,1-1 0,-1 0 0,1 1 0,-1-1 0,1 0 1,-1 0-1,1 1 0,-1-1 0,1 0 0,-1 0 0,1 0 0,-1 0 0,1 0 0,-1 0 1,1 0-1,-1 0 0,1 0 0,-1 0 0,1 0 0,0 0 0,7 1 183,-5 0-158,1-1 0,-1 1 0,0 0-1,0-1 1,0 0 0,0 0 0,1 0-1,-1 0 1,0 0 0,0-1 0,0 1 0,1-1-1,-1 0 1,0 0 0,5-3 0,-3 2-76,-1 0 1,0-1 0,0 0-1,1 1 1,-2-2 0,1 1 0,0 0-1,-1-1 1,7-7 0,-1-2-107,-1-1 0,0 0 0,-1 0 0,0-1 0,-1 0 0,-1 0-1,0 0 1,4-28 0,2-13-88,64-282-240,-72 328 506,0 1 131,-1 1 0,0 0 0,1-18 0,-3 26-153,0 0 0,0 0 0,0-1-1,0 1 1,0 0 0,0-1 0,0 1 0,0 0-1,0 0 1,0-1 0,0 1 0,0 0 0,0-1-1,0 1 1,0 0 0,0 0 0,0-1 0,0 1 0,0 0-1,-1 0 1,1-1 0,0 1 0,0 0 0,0 0-1,0-1 1,-1 1 0,1 0 0,0 0 0,0 0 0,-1-1-1,-6 6-111,-5 14 162,6 1 68,0 1 1,2 0 0,-3 30-1,3-25-102,-19 241 412,22-221-254,7 76 0,2-82 32,-8-38-194,1 0 0,0 1 1,0-1-1,0 0 1,0 1-1,0-1 0,0 0 1,1 0-1,-1 0 0,1 0 1,-1 0-1,4 3 0,-2-5 6,-1 1-1,1-1 0,-1 0 0,1 0 0,-1 0 0,1 0 0,-1-1 1,1 1-1,-1 0 0,1-1 0,3-1 0,-5 1-12,8-1-211,-1-2 0,0 1 0,0-1 1,0-1-1,0 0 0,13-10 0,1-1 39,-14 11 206,0-1-1,-1 0 1,1-1 0,-1 1 0,-1-1 0,1-1 0,6-10 0,-11 16-20,0-1 1,-1 1-1,0-1 1,1 0-1,-1 1 1,0-1-1,0 0 1,-1 0-1,1 0 1,-1 0-1,1 0 1,-1 1-1,0-1 1,0 0-1,0 0 1,0 0-1,-1 0 1,1 0-1,-1 0 1,0 0-1,0 0 1,0 1-1,0-1 1,0 0 0,0 1-1,-1-1 1,-2-3-1,-3-5 40,6 9-79,-1 0 1,0-1-1,1 1 0,-1 0 1,0 0-1,0 0 0,-1 0 1,-2-2-1,5 4 13,0 0 0,-1 0 0,1 0 0,0 0 0,0-1 0,0 1 0,0 0 0,-1 0 0,1 0 0,0 0 0,0 0 0,0-1 0,0 1 0,0 0 0,0 0 0,-1 0 0,1 0 0,0-1 0,0 1 0,0 0 0,0 0 0,0-1 0,0 1 0,0 0 0,0 0 0,0 0 0,0-1 0,0 1 0,0 0 0,0 0 0,0 0 0,0-1 0,7-2-126,18 3 82,-18 0 49,109 6 408,-112-6-387,1 1 0,-1 1 1,0-1-1,0 1 0,-1-1 0,1 1 1,0 0-1,0 0 0,4 5 0,-6-6-13,1 1 0,-1 0 0,0 0 0,0 0 0,0 0 0,0 0 0,-1 1 0,1-1 0,0 0-1,-1 1 1,0-1 0,1 1 0,-1 0 0,1 5 0,-1-3 5,1 0 0,-1 0 1,1 0-1,0 0 0,0 0 0,1 0 1,-1 0-1,1-1 0,0 1 0,0-1 0,1 0 1,-1 0-1,1 0 0,0 0 0,5 3 0,-7-5 4,0 0 0,1-1 0,-1 1 0,0-1 0,1 0 0,-1 0 0,0 0 0,1 0-1,0 0 1,-1 0 0,1-1 0,-1 1 0,1-1 0,0 0 0,-1 0 0,1 0 0,0 0 0,-1 0-1,1-1 1,0 1 0,-1-1 0,1 1 0,0-1 0,-1 0 0,0 0 0,1 0 0,-1-1-1,1 1 1,-1 0 0,0-1 0,4-3 0,2-3-55,-1 0-1,0-1 1,-1 0 0,0 0-1,0 0 1,-1-1 0,0 0-1,-1 0 1,0 0 0,0 0-1,2-13 1,4-24 158,-5 29 72,-5 18-182,0 0 0,1 0-1,-1 0 1,0 1-1,0-1 1,0 0 0,0 0-1,0 0 1,0 0-1,0 0 1,0 0 0,0 0-1,0 0 1,0 0-1,0 0 1,0 0 0,0 0-1,1 0 1,-1 0-1,0 0 1,0 0-1,0 0 1,0 0 0,0 0-1,0 0 1,0 0-1,0 0 1,0 0 0,0 0-1,0 0 1,1 0-1,-2 42 102,1-1 257,6 71 0,-5-108-299,0 0 0,0 0 0,1 1 0,-1-1 0,4 7 0,-5-11-65,0 1-1,1-1 1,-1 1 0,0 0 0,1-1-1,-1 1 1,0-1 0,1 1 0,-1-1-1,0 1 1,1-1 0,-1 1 0,1-1 0,-1 0-1,1 1 1,-1-1 0,1 1 0,-1-1-1,1 0 1,-1 0 0,1 1 0,0-1-1,-1 0 1,1 0 0,0 0 0,-1 1-1,1-1 1,-1 0 0,1 0 0,0 0-1,-1 0 1,1 0 0,0 0 0,-1-1 0,1 1-1,0 0 1,-1 0 0,1 0 0,-1-1-1,1 1 1,-1 0 0,1 0 0,0-1-1,-1 1 1,1-1 0,0 1 0,8-9-287,1 2 103,-1-1 1,-1-1-1,1 0 0,-1 0 1,13-20-1,-9 9 161,-2 0-1,0 0 0,10-30 1,-17 41-45,-3 9 66,0 0 0,0 0 0,0 0 1,0 0-1,0 0 0,0 0 0,0 0 0,0 0 1,0 0-1,0 0 0,0 0 0,0 0 0,0 0 1,0 0-1,0 0 0,0 0 0,0 0 0,0 0 1,0 0-1,0 0 0,0 0 0,0 0 0,0 1 1,0-1-1,0 0 0,0 0 0,1 0 0,-1 0 1,0 0-1,0 0 0,0 0 0,0 0 0,0 0 1,0 0-1,0 0 0,0 0 0,0 0 0,0 0 1,0 0-1,0 0 0,0 0 0,0 0 0,0 0 1,0 0-1,0 0 0,0 0 0,0 0 0,0 0 1,0 0-1,0 0 0,0 0 0,0 0 0,1 0 1,-1 0-1,0 0 0,0 0 0,0 0 0,0 0 1,0 0-1,-1 19-9,1-7 87,0-6 4,0 18 161,3 25 0,-2-43-214,0 1 1,0-1-1,1 0 0,-1 0 0,1 0 1,1 0-1,-1 0 0,1 0 0,5 6 1,-6-9-6,0 0 0,1-1 0,0 1 1,-1-1-1,1 1 0,0-1 0,0 0 0,0 0 1,1-1-1,-1 1 0,0 0 0,1-1 0,-1 0 1,1 0-1,-1 0 0,1 0 0,-1-1 0,1 1 1,5-1-1,-1 0-86,0-1-1,1 1 1,-1-2-1,0 1 1,0-1 0,0 0-1,11-5 1,-9 1-16,-1 1 1,0-1-1,0-1 0,0 0 1,-1 0-1,0-1 0,10-13 1,-12 14 70,0 0 0,-1 0 0,-1-1 0,1 1 0,-1-1 0,0 0 0,-1-1 0,0 1 0,0-1 0,-1 1 0,2-12 0,-4 17 33,1 0 1,-1 0-1,1 0 1,0 0-1,0 0 1,0 0-1,0 0 1,3-4-1,-9 16 338,2 2-289,0 1 1,2-1 0,-1 1-1,1 0 1,1 0 0,0 0-1,1 0 1,0 0 0,1-1-1,0 1 1,7 20 0,-8-30-62,0-1 0,-1 1 0,1 0 0,0 0 0,0-1 0,0 1 0,0 0 0,1-1 0,-1 1 0,0-1 0,1 0 0,-1 1 0,1-1 0,-1 0-1,1 0 1,0 0 0,-1 0 0,1 0 0,0 0 0,0-1 0,0 1 0,0-1 0,-1 1 0,1-1 0,0 1 0,0-1 0,0 0 0,0 0 0,0 0 0,0 0 0,0-1 0,0 1 0,0 0 0,0-1 0,2 0 0,2-1-58,-1 1 0,1-2 0,-1 1 0,0 0 1,1-1-1,-1 0 0,0 0 0,-1-1 0,1 0 0,5-4 0,7-13-117,-9 11 54,18-17-1,-12 13 83,-12 11 17,-1 1 0,1 0 0,0 0 0,0 0 0,0 1-1,0-1 1,0 0 0,1 1 0,3-2 0,-6 2 36,1 1 0,-1 0 0,1 0 0,-1 0 0,1 0 1,-1 0-1,1 0 0,-1 0 0,1 0 0,0 0 0,-1 0 0,1 0 0,-1 0 0,1 0 0,-1 1 0,1-1 1,-1 0-1,1 0 0,-1 0 0,1 1 0,-1-1 0,0 0 0,1 1 0,-1-1 0,1 1 0,8 15 359,-6-5-332,-1-1 0,2 12 0,-3-12-85,0 25 181,-1-23-81,0-12-51,0 0-1,0 1 1,0-1 0,0 0 0,0 1 0,0-1-1,0 0 1,0 1 0,0-1 0,0 1-1,0-1 1,0 0 0,0 1 0,0-1-1,1 0 1,-1 1 0,0-1 0,0 0-1,0 0 1,1 1 0,-1-1 0,0 0-1,0 0 1,1 1 0,6-4-10,8-15-514,-13 15 432,11-13-114,0 0 1,0 1-1,2 1 0,26-22 0,-40 35 213,0 1-1,0-1 1,0 0-1,0 0 1,1 1-1,-1-1 1,0 1-1,0-1 1,1 1-1,-1-1 1,0 1-1,1 0 1,-1 0-1,2-1 1,-2 1-4,-1 1 1,1-1 0,-1 0 0,1 0 0,-1 0 0,1 0 0,-1 1 0,1-1 0,-1 0 0,0 1 0,1-1 0,-1 0 0,1 1 0,-1-1 0,0 0 0,1 1 0,-1-1 0,0 1 0,1-1 0,-1 1 0,0-1 0,0 1 0,0-1-1,1 1 1,0 3 55,-1-1 0,1 1-1,-1 0 1,0-1-1,0 1 1,0-1-1,-1 1 1,0 4 0,-2 5 67,2-11-134,1 0 0,-1-1 0,1 1 1,-1 0-1,1 0 0,0 0 0,0 0 1,0 0-1,0-1 0,0 1 0,0 0 1,1 3-1,-1-4 34,0-1-53,0 0 0,0 0 0,0 1 0,0-1 0,0 0 1,0 0-1,0 0 0,0 1 0,0-1 0,0 0 0,0 0 1,0 0-1,1 1 0,-1-1 0,0 0 0,0 0 0,0 0 1,0 1-1,0-1 0,0 0 0,0 0 0,1 0 0,-1 0 1,0 0-1,0 1 0,0-1 0,0 0 0,1 0 0,-1 0 1,0 0-1,0 0 0,0 0 0,0 0 0,1 0 0,-1 1 0,0-1 1,0 0-1,0 0 0,1 0 0,-1 0 0,0 0 0,0 0 1,1 0-1,-1 0 0,0 0 0,0 0 0,0-1 0,1 1 1,-1 0-1,0 0 0,0 0 0,0 0 0,1 0 0,-1 0 1,0 0-1,0 0 0,0-1 0,0 1 0,1 0 0,-1 0 1,0 0-1,0 0 0,0 0 0,0-1 0,0 1 0,0 0 1,1-1-1,4-2-143,50-31-803,-51 31 991,1 0-1,-1 1 1,1 0-1,0 0 1,0 0 0,0 0-1,1 1 1,-1 0 0,0 0-1,0 0 1,1 1-1,-1 0 1,0 0 0,1 0-1,-1 1 1,7 1 0,-4 0 139,1 1 0,0 0 0,-1 1 0,0-1 0,0 2 0,0-1 0,-1 1 0,13 10 0,17 11-56,4 2-1495,-19-6-2433,-14-14 1995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50.7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 8384,'-10'0'3808,"20"3"-3328,-6-3-448,6 5-128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8:15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5 591 3328,'-2'-4'338,"0"-3"331,2 7-625,0 0 1,0 0-1,0 0 0,0 0 0,0 0 1,0 0-1,0-1 0,0 1 1,0 0-1,0 0 0,0 0 1,1-1 398,-1 1-399,0 0 0,0 0 0,0 0 1,1 0-1,-1-1 0,0 1 1,0 0-1,0 0 0,0 0 1,0 0-1,0 0 0,1 0 0,-1 0 1,0 0-1,0 0 0,0 0 1,0 0-1,0 0 0,1 0 0,-1 0 1,5-8 2669,17-45 620,0 2-1976,-15 32-1043,1 1 0,18-30 1,2 12-2,2 1 0,65-59 1,-60 61-301,-1-1 1,40-52-1,-65 74-13,-3 3-60,0 0 1,1 1-1,0 0 0,9-8 0,-21 45-122,-16 36 169,12-41 1,-6 34 0,13-50 12,1 1 1,0 0-1,0 0 1,1-1-1,1 1 1,-1 0 0,4 15-1,-3-21 32,0 0 0,-1 0 0,2 1 0,-1-1 0,0-1-1,1 1 1,-1 0 0,1 0 0,0 0 0,0-1 0,0 1 0,0-1 0,0 0-1,1 1 1,2 1 0,-3-3 29,0 0 0,1 1 0,-1-1 0,0 0 0,1-1 0,-1 1 0,1 0 0,-1-1 0,1 1 0,-1-1 0,1 0 0,-1 0 0,1 0 0,-1 0 0,1 0 0,-1 0 0,1-1 0,-1 1 0,5-2-1,8-4 12,0-1-1,-1 0 0,0-1 1,0 0-1,-1-1 0,0-1 1,-1 0-1,21-21 0,-6 1-145,-1-2 0,28-43 0,-51 71 42,0 0 0,0 0-1,0 1 1,6-6-1,-8 8 12,0 0 0,0 0 0,0 0 0,0 1 0,0-1 0,0 0 0,1 1 0,-1-1 0,0 1 0,0 0 0,0-1-1,1 1 1,-1 0 0,0-1 0,0 1 0,1 0 0,-1 0 0,0 0 0,0 0 0,1 1 0,-1-1 0,2 0 0,-2 1 16,0 0 1,0 0-1,0 0 1,-1 0 0,1 0-1,0-1 1,0 1-1,-1 1 1,1-1-1,0 0 1,-1 0-1,1 0 1,-1 0-1,1 0 1,-1 1-1,0-1 1,0 0 0,1 0-1,-1 0 1,0 1-1,0-1 1,0 0-1,0 2 1,-3 32 38,-1-18-48,-1-1 0,0 0 1,-1 0-1,-16 29 0,9-20 82,10-19-25,-1 1-1,0-1 1,-1 0-1,-8 10 1,10-14-12,1 1 1,0-1-1,-1-1 1,1 1 0,-1 0-1,-3 1 1,5-2-19,1-1 1,-1 0 0,0 1 0,0-1 0,0 0 0,1 0 0,-1 1-1,0-1 1,0 0 0,0 0 0,0 0 0,0 0 0,0 0-1,1 0 1,-1-1 0,0 1 0,0 0 0,0 0 0,0-1 0,-1 0-1,47-6-248,47-1 321,56-4-1022,-144 12 865,65-3-2393,-25-2-2327,-35 5 3116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51.1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72 9 10464,'-53'-8'4736,"34"13"-2273,23-5-2751,11 0 128,6 0-1471,6 0 895,9 0-3808,1 0 2528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52.8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66 2720,'-13'-8'6192,"26"4"-1155,-12 3-4832,0 1-1,0-1 1,0 0 0,1 1 0,-1 0 0,0-1 0,0 1-1,0 0 1,1 0 0,-1 0 0,0-1 0,0 1 0,1 0-1,-1 1 1,2-1 0,-2 0-153,-1 1 0,1-1 0,-1 0 0,0 0 0,1 0 0,-1 1 0,1-1 0,-1 0-1,0 0 1,1 0 0,-1 0 0,1 0 0,-1 0 0,1 0 0,-1 0 0,0 0 0,1 0 0,-1 0 0,1 0 0,-1 0 0,1 0 0,-1-1-1,0 1 1,1 0 0,-1 0 0,1 0 0,-1-1 0,0 1 0,1 0 0,-1 0 0,0-1 0,1 1 0,-1 0 0,0-1 0,0 1-1,1-1 1,0-4 646,-1 6-736,-8-9-570,8 7 197,-7-3 172,-3-4 19,8 5 51,6 7 387,-4-11-175,0 7-40,0 0 1,-1 0 0,1 0-1,0 0 1,0 0-1,0 0 1,0 0 0,0 0-1,0 0 1,0 1 0,-1-1-1,1 0 1,0 0-1,0 0 1,0 0 0,0 0-1,0 0 1,0 0-1,-1 0 1,1 0 0,0 0-1,0 0 1,0 0-1,0 0 1,0 0 0,-1 0-1,1 0 1,0 0 0,0 0-1,0 0 1,0 0-1,0 0 1,0-1 0,-1 1-1,1 0 1,0 0-1,0 0 1,0 0 0,0 0-1,0 0 1,0 0 0,0 0-1,0 0 1,0-1-1,-1 1 1,1 0 0,0 0-1,0 0 1,0 0-1,0 0 1,0 0 0,0-1-1,0 1 1,0 0-1,0 0 1,0 0 0,0 0-1,0 0 1,0 0 0,0-1-1,0 1 1,-1-4 0,1 5 22,0-1-29,0 0 0,0 0 1,0 0-1,0 1 0,0-1 0,0 0 1,0 0-1,0 0 0,0 0 0,0 0 1,0 1-1,0-1 0,0 0 0,0 0 1,0 0-1,0 0 0,0 0 0,0 0 1,0 1-1,0-1 0,0 0 0,0 0 1,0 0-1,0 0 0,0 0 0,0 0 1,0 0-1,0 1 0,-1-1 0,1 0 1,0 0-1,0 0 0,0 0 1,0 0-1,0 0 0,0 0 0,0 0 1,-1 0-1,1 0 0,0 0 0,0 0 1,0 0-1,0 0 0,-2 0-3,2 0-87,2-8 128,-2 8-34,0-1 1,0 1-1,0 0 0,0 0 0,0 0 0,0 0 1,0 0-1,-1 0 0,1 0 0,0 0 1,0 0-1,0 0 0,0 0 0,0 0 0,0 0 1,0 0-1,-1 0 0,1-1 0,0 1 1,0 0-1,0 0 0,0 1 0,0-1 0,0 0 1,-1 0-1,1 0 0,0 0 0,0 0 1,0 0-1,0 0 0,0 0 0,0 0 0,-1 0 1,1 0-1,0 0 0,0 0 0,0 0 0,0 0 1,0 0-1,0 1 0,-4-1-8,4 0-20,-2 1 158,-3-6-235,4 3 235,1 2-130,0 0-1,0 0 1,0 0 0,0 1 0,0-1-1,0 0 1,0 0 0,0 0 0,0 0-1,0 0 1,0 0 0,0 0-1,0 0 1,0 0 0,0 1 0,0-1-1,0 0 1,0 0 0,0 0 0,0 0-1,0 0 1,0 0 0,0 0-1,0 0 1,0 0 0,0 0 0,-1 0-1,1 0 1,0 1 0,0-1 0,0 0-1,0 0 1,0 0 0,0 0 0,0 0-1,0 0 1,0 0 0,0 0-1,0 0 1,0 0 0,-1 0 0,1 0-1,0 0 1,0 0 0,0 0 0,0 0-1,0 0 1,0 0 0,0 0-1,0 0 1,0 0 0,-1 0 0,1 0-1,0 0-16,-5 0-88,4 0 143,3 0 762,7 11-785,68 66-74,-59-61 217,-15-13-122,0 0 0,1 0 1,-1 0-1,0 0 1,0 0-1,-1 0 1,1 1-1,-1 0 0,0-1 1,0 1-1,0 0 1,3 7-1,-4-5-1,0-5-304,-1 0-1,1 1 0,-1-1 0,1 1 0,-1-1 1,0 0-1,0 1 0,0-1 0,1 1 0,-1-1 1,-1 3-1,1 4-1048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53.2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9 8128,'0'-8'3680,"18"23"-3168,-8-7 1728,3 4-1312,9 4 1055,1 4-1151,9 3 672,3 2-864,1-5-64,-4 0-352,-6-3-192,1-2-64,-4-7-480,-5 4 288,-9-7-2848,4 1 1665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7:56.3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4 3968,'-22'-3'9888,"24"8"-8022,21 32-22,-15-25-1326,13 23 0,7 36 304,32 123 0,-41-126-562,46 203 807,-37 41 122,-28-264-1001,-3-1 0,-1 0 0,-13 58 0,10-78-271,-1 0 1,-1-1-1,-15 31 0,17-42-568,0 1-1,-1-2 1,-1 1-1,0-1 1,-15 16-1,19-24-50,0-1 0,0 0-1,-1 0 1,-9 6 0,11-8-289,-1-1 0,1 0 0,-1 0 0,0 0 0,0 0 0,-7 0 0,-26 5-3867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12.1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0 388 1408,'5'12'14869,"4"-15"-14149,14-11-144,-18 11-516,0 0 1,0 1 0,0 0-1,0-1 1,0 2-1,0-1 1,0 1 0,1 0-1,-1 0 1,7 0-1,115-9 954,7 6-513,-102 3-335,63 7-1,3 0-37,50-14 796,5-1-536,224-10 348,-255 10-491,13 0-138,-36 3-155,121-10 112,-191 15-65,113-13-9,31-5-56,-99 13 159,122-5 71,-104 7-94,-46 2-59,0 1 0,-1 2-1,1 3 1,81 16 0,-10 4-118,-80-18 91,0-1 0,0-2 1,45-1-1,30 1 298,-87-2-336,-19-1 42,0 0 1,0 0-1,0 1 1,-1 0-1,9 2 1,4 0 70,-16-3-63,1 0 0,-1 0 0,0 1 0,1-1 0,-1 1 0,0 0 0,4 1 0,-2 0-13,-3-2 16,-1 1-1,1-1 1,0 0 0,0 1-1,-1-1 1,1 0 0,0 0-1,0 0 1,0 0-1,-1 0 1,1 0 0,0 0-1,0 0 1,1 0-1,12 0 2,-8-1 36,-1 1-1,1 1 0,0-1 1,0 1-1,-1 0 0,1 0 1,6 3-1,-11-3-59,4 0-128,9-2 83,-14-1 29,0 1 0,0-1 1,0 0-1,0 1 0,-1-1 0,1 1 1,0-1-1,-2-1 0,-2-13 98,-2-2 76,-16-17-27,-24-29-352,22 31 447,14 20-189,0 0-1,-18-19 1,-16-12-152,17 20 187,26 24-37,1 0 0,0 0 0,-1-1 0,1 1 0,0 0 0,-1 0 0,1-1 0,0 1 0,-1 0 0,1-1-1,0 1 1,0 0 0,-1-1 0,1 1 0,0 0 0,0-1 0,0 1 0,-1-1 0,1 1 0,0-1 0,0 1 0,0 0 0,0-1 0,0 0 0,0 1 2,0-1 1,1 1-1,-1 0 1,0 0-1,1-1 1,-1 1-1,1 0 1,-1 0-1,0 0 1,1 0-1,-1 0 1,0-1-1,1 1 1,-1 0-1,1 0 1,-1 0-1,1 0 1,-1 0-1,1 0 1,2 0 28,0 1 1,0-1 0,-1 0 0,1 1-1,0 0 1,4 1 0,4 5-3,0 0 0,-1 1 0,18 17 0,-16-15 20,-8-7-40,0 1 1,-1-1-1,1 1 0,-1-1 1,0 1-1,4 5 0,13 20-158,-16-24 157,0-1-1,0 1 0,-1 0 0,0 0 0,0 0 0,0 0 0,-1 1 0,1-1 0,1 9 0,-2 3 99,-1-13-95,0 0 0,0 0 1,0 0-1,-1 1 1,0-1-1,0 0 1,0 0-1,-1 0 1,1 0-1,-1 0 0,0 0 1,0 0-1,0 0 1,-3 7-1,-1-2 0,0 0-1,-1-1 0,0 1 1,0-1-1,-1-1 0,0 1 1,-11 9-1,-5 0 107,-16 13-2939,3 3-5226,23-17 5355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13.2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157 53 1408,'17'-22'3807,"4"-8"3834,-20 30-7592,-15 3 1542,9 0-1331,0 0 0,0 0 0,0 0 0,1 1 0,-1 0 0,1-1 0,-5 7 0,-27 36 697,1-2-416,19-24-600,-24 36 1,38-53-132,0 0 0,1 0 0,-1 0 0,1 0 0,0 0 0,-2 6 0,3-8-83,0 0-1,0 0 1,0 0-1,0 0 1,0 0-1,0 1 1,0-1-1,0 0 1,0 0-1,0 0 1,0 0-1,0 0 1,1 0-1,-1 0 1,1 0-1,-1-1 1,0 1-1,1 0 1,0 0-1,-1 0 0,1 0 1,-1 0-1,1-1 1,0 1-1,0 0 1,0 0-1,11 7-2024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13.7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30 2720,'-14'-6'950,"14"6"-851,0 0 0,-1 0 0,1 0 1,0 0-1,-1 0 0,1 0 0,0 0 1,-1 0-1,1 0 0,-1 0 0,1 0 1,0 0-1,-1-1 0,1 1 0,0 0 1,0 0-1,-1 0 0,1-1 0,0 1 1,-1 0-1,1-1 0,0 1 0,0 0 1,-1 0-1,1-1 0,0 1 0,0 0 1,0-1-1,0 1 0,-1-1 0,5-7 2707,-4 7-2766,0 1 0,0 0 0,0-1 0,0 1 0,1-1 0,-1 1 0,0 0 0,0-1 0,0 1 0,0 0 0,1-1 0,-1 1 0,0 0 0,0-1 0,1 1 0,-1 0 0,0 0 0,0-1 0,1 1 0,-1 0 0,0 0 0,1 0 0,-1-1 0,0 1 0,1 0 0,-1 0 0,0 0 0,1 0 0,-1 0 0,1 0 0,-1-1 0,0 1 0,1 0 0,-1 0 0,1 0 0,-1 0 0,1 1 0,6-2 244,0 1 1,0 0 0,0 0 0,-1 0-1,1 1 1,0 0 0,0 1 0,0 0-1,-1 0 1,1 0 0,-1 1 0,10 4-1,4 6 193,1 0 0,22 20-1,-14-11-13,105 85 748,-20-14 149,-101-83-1337,6 3 333,22 23 0,-38-33-461,1 1 0,-1 0 0,0-1 0,0 1 0,0 1 0,0-1 0,-1 0 0,1 1 0,-1-1 0,0 1 0,-1-1 0,3 8 0,-2 0-775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19.6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1 110 2400,'0'0'146,"0"-1"-1,-1 1 1,1-1 0,0 1-1,0-1 1,0 0 0,0 1-1,0-1 1,0 1 0,0-1-1,0 1 1,1-1 0,-1 1-1,0-1 1,0 1 0,0-1 0,1 1-1,-1-1 1,0 1 0,0-1-1,1 1 1,-1-1 0,0 1-1,1-1 1,-1 1 0,1 0-1,-1-1 1,0 1 0,1 0-1,0-1 1,2-1 564,1-18 5141,-2 16-5679,0 0 0,0 0 1,1 0-1,-1 0 0,1 1 0,0-1 1,0 1-1,0 0 0,5-4 1,-2 2-90,0 0 0,1 0 0,9-5-1,-14 9-39,0 0 0,-1 0 0,1 0 0,0 1 0,0-1 0,0 0 0,0 1 0,0 0-1,0-1 1,0 1 0,0 0 0,0 0 0,0 0 0,0 0 0,0 0 0,1 1 0,2 0 0,-5 0-29,1-1 1,-1 1 0,1 0 0,-1 0 0,1 0-1,-1 0 1,0 0 0,1 0 0,-1 0 0,0 0-1,0 0 1,0 0 0,0 0 0,0 0 0,0 0-1,0 0 1,0 0 0,0 1 0,0 6-51,2 0 65,-1 0-1,0 0 1,-1 0 0,0 0-1,0 0 1,0 0 0,-1 0 0,0 0-1,-1 0 1,0-1 0,0 1-1,-4 9 1,-7 22 175,8-23-248,-1 0 0,0 0 0,-1-1 0,-11 18 0,11-20 44,-11 22 1,0 1 67,18-35-62,0-1 0,0 0 0,0 0 0,0 0 0,0 0 0,0 0 0,0 0 0,0 0 0,0 1-1,0-1 1,0 0 0,0 0 0,0 0 0,0 0 0,0 0 0,0 0 0,0 0 0,0 1-1,0-1 1,0 0 0,0 0 0,0 0 0,0 0 0,0 0 0,0 0 0,1 0 0,-1 0 0,0 0-1,0 1 1,0-1 0,0 0 0,0 0 0,0 0 0,0 0 0,0 0 0,1 0 0,-1 0-1,0 0 1,0 0 0,0 0 0,0 0 0,0 0 0,0 0 0,0 0 0,1 0 0,-1 0 0,0 0-1,0 0 1,0 0 0,0 0 0,0 0 0,0 0 0,0 0 0,1 0 0,-1 0 0,0 0-1,0 0 1,0-1 0,16-1 731,18-7 200,-25 6-874,-1 1 1,1 0-1,0 1 0,0 0 1,0 1-1,0 0 1,0 0-1,15 3 0,-2 0-2532,-13 0 1019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20.67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105 94 1472,'-1'0'92,"0"0"0,1 0-1,-1 0 1,0-1 0,1 1 0,-1 0-1,0-1 1,1 1 0,-1-1 0,1 1 0,-1 0-1,1-1 1,-1 1 0,1-1 0,-1 1 0,1-1-1,0 0 1,-1 1 0,1-1 0,0 1 0,-1-1-1,1 0 1,0 1 0,0-1 0,-1-1-1,0-5 1400,0 4-1080,0-1 0,0 1-1,-1 1 1,1-1 0,-1 0 0,1 0-1,-1 0 1,0 1 0,0-1 0,0 1-1,-1-1 1,-3-2 0,-1 0 471,-1 0-1,0 0 1,-9-4 0,11 7-549,0-2 172,6 3-464,0 1 1,-1 0-1,1-1 0,0 1 0,-1 0 0,1 0 0,0-1 0,-1 1 0,1 0 1,0 0-1,-1 0 0,1-1 0,0 1 0,-1 0 0,1 0 0,0 0 1,-1 0-1,1 0 0,-1 0 0,1 0 0,0 0 0,-1 0 0,1 0 0,-1 0 1,1 0-1,0 0 0,-1 0 0,1 0 0,-1 0 0,1 0 0,0 1 1,-1-1-1,1 0 0,42 37 2108,9-2-1492,101 53 1,-86-52-501,-44-23-238,-14-8 132,-1 0 1,1-1-1,1 0 1,13 5-1,-14-6-51,-7-2 416,-4 14-347,2-13-75,0 0 0,0 0 0,0 0 0,0 0 0,-1 0 0,1 0 0,0-1 0,-1 1 0,0-1 1,1 1-1,-1-1 0,0 1 0,-3 1 0,-28 15-30,30-16 6,-21 10 83,0-1 1,0-1-1,-27 7 0,28-11-155,7-3-1071,-1 2 0,-15 6 0,26-7-133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21.3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7 2720,'-16'-6'12026,"22"15"-11231,12 4-369,0 0 1,0-2-1,1 0 1,0-1-1,25 9 1,-13-5-288,-3-2-14,42 10-1,-42-14 53,44 19 0,-70-26-178,25 14 209,-27-15-208,1 0-1,-1 1 0,1-1 1,-1 0-1,1 0 0,-1 1 0,1-1 1,-1 0-1,0 1 0,1-1 1,-1 1-1,1-1 0,-1 1 1,0-1-1,1 0 0,-1 1 1,0-1-1,0 1 0,0-1 0,1 1 1,-1-1-1,0 1 0,0-1 1,0 1-1,0 0 0,0-1 1,0 1-1,0-1 0,0 1 0,0-1 1,0 1-1,0-1 0,0 1 1,0-1-1,0 1 0,-1-1 1,1 1-1,0-1 0,0 1 1,-1-1-1,1 1 0,0-1 0,-1 1 1,0 0-1,-16 13 41,-2-1-1,0 0 0,-1-1 1,-26 11-1,-53 34-18,55-31-58,6 1-2821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43.0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85 395 3136,'-8'8'3510,"26"-16"-656,-8 4-2626,8-6 418,0 1 1,28-22-1,-21 13-303,-2 3-142,-2-2 0,0 0-1,22-23 1,-35 31-159,1 0 0,-2-1 0,0 0-1,0-1 1,-1 1 0,0-1 0,0 0 0,-1-1 0,4-14 0,-6 13 22,8-31 186,-10 40-218,-1 0 1,0-1 0,1 1-1,-1 0 1,-1 0 0,1-1-1,0 1 1,-2-4 0,2 7-37,-1 0 0,1 0 0,0 0 0,-1 1 0,1-1 0,0 0 0,-1 0 0,1 1 1,-1-1-1,1 0 0,-1 1 0,0-1 0,1 0 0,-1 1 0,0-1 0,1 1 0,-1-1 1,0 1-1,0 0 0,1-1 0,-1 1 0,0-1 0,0 1 0,0 0 0,0 0 0,1 0 1,-1 0-1,0-1 0,0 1 0,0 0 0,0 0 0,0 0 0,1 1 0,-1-1 0,-1 0 1,-2 1-18,0 0 1,1 0-1,-1 1 1,1-1-1,-1 1 1,1 0-1,-6 4 1,-8 8 101,1 0 0,0 1 1,-16 21-1,-37 56 436,50-62-347,1 1 0,1 1 0,2 0 0,-19 60 0,-25 143 400,54-214-480,-4 17 254,2-1 1,-4 74 0,16-81 946,-1-32-1200,-1 1 1,0-1-1,-1 0 1,1 0 0,0 0-1,0 0 1,-1-1-1,1 1 1,2-4-1,21-31 226,-7 6-331,-2-1 1,-1-1 0,14-42-1,-19 43-74,-5 15-55,-1 0 0,5-25 0,-9 36 101,-1 3-51,0 0 1,1 0 0,-1 0 0,1 0-1,0 0 1,1-3 0,-1 5 64,-1 0 1,0 1-1,1-1 1,-1 1-1,1-1 1,-1 1-1,1-1 1,-1 1-1,1-1 1,-1 1-1,1 0 1,0-1-1,-1 1 1,1 0-1,-1-1 1,1 1-1,0 0 1,-1 0-1,1-1 1,0 1-1,-1 0 1,1 0-1,0 0 1,0 0 0,-1 0-1,1 0 1,0 0-1,-1 0 1,1 0-1,0 1 1,0-1-1,125 27-340,-106-24 442,0 0 1,0-2-1,-1 0 0,1-2 0,0 0 0,0-1 1,0-1-1,-1 0 0,0-2 0,1 0 1,24-11-1,-34 11 1,-1 2-30,-1 0 1,0-1 0,1-1-1,-1 1 1,-1-1 0,10-8-1,-15 11-51,0 0 0,1 1-1,-1-1 1,1 0 0,-1 1-1,4-2 1,-4 3-6,-1-1 0,1 0 0,-1 0 0,1 1 0,-1-1 0,0 0 0,1 0 0,-1 0 0,0-1 0,2-1 0,3-2 61,-3 3 13,-1 0-1,0 1 1,0-1-1,0 0 1,0 0-1,0 0 1,0 0-1,-1-1 1,1 1-1,-1 0 0,0-1 1,2-2-1,-2 2-37,0 0-1,0 0 1,-1 0-1,1 0 0,-1 0 1,0 0-1,0 0 1,0 0-1,0 0 0,0 0 1,-1-1-1,1 1 1,-1 0-1,0 1 0,-1-4 1,1 4-71,1 1 1,-1-1-1,0 1 1,1-1-1,-1 1 1,0 0-1,0-1 1,0 1-1,0 0 1,0 0-1,-1-1 1,1 1 0,0 0-1,0 1 1,-1-1-1,1 0 1,-1 0-1,1 0 1,0 1-1,-1-1 1,0 1-1,1-1 1,-1 1-1,1 0 1,-1-1-1,1 1 1,-1 0-1,0 0 1,1 0-1,-3 0 1,2 1-5,-1 0 1,1 0 0,0 0-1,0 0 1,0 0 0,0 1-1,0-1 1,0 0 0,0 1-1,0 0 1,0-1 0,1 1-1,-3 4 1,-2 0-12,2 1 0,-9 14 0,7-6 53,-1 0-1,2 1 1,0 0-1,-5 29 1,6-16 16,0 52 1,4-71 20,1 0 1,0 0-1,0 0 0,1-1 0,0 1 0,4 9 0,-5-16 50,0 0-1,0 1 0,1-1 1,-1 0-1,1 0 0,0 0 1,0 0-1,0-1 0,1 1 1,-1 0-1,0-1 0,1 1 1,0-1-1,-1 0 0,1 0 1,0 0-1,0 0 0,0-1 1,7 3-1,-3-2-19,0-1-1,1 0 1,-1-1 0,0 0-1,1 0 1,-1 0 0,0-1-1,1 0 1,-1 0 0,14-5-1,6-3-7,38-21-1,-48 23-14,39-24-17,0-1 0,82-64-1,-122 83 26,0-1 0,0 0-1,16-20 1,-32 33-70,1 0-1,0 0 1,0 0-1,-1 0 0,1 0 1,0 0-1,-1 0 1,1 0-1,-1 0 1,0 0-1,1 0 1,-1 0-1,0 0 1,1 0-1,-1 0 1,0 0-1,0 0 1,0 0-1,0-1 1,0 1-1,0 0 1,0 0-1,-1 0 1,1-1-1,0 2 23,0 0 0,0-1 0,0 1 0,0 0 0,0 0 0,0 0 0,0 0 0,0 0 0,-1 0 1,1 0-1,0 0 0,0 0 0,0 0 0,0 0 0,0 0 0,0 0 0,0 0 0,0 0 0,0 0 0,0 0 0,0 0 0,0 0 0,0 0 0,0 0 0,0 0 0,-1 0 0,1 0 0,0 0 0,0 0 0,0 0 0,0 0 0,0 0 0,0 0 0,0 0 1,0 0-1,0 0 0,0 0 0,0 0 0,0 0 0,0 0 0,-1 0 0,1 0 0,0 0 0,0 0 0,0 0 0,0 0 0,0 0 0,0 0 0,0 0 0,0 0 0,0 0 0,0 0 0,0 0 0,0 0 0,0 1 0,0-1 0,-18 13-144,2 1 0,-1 1 0,2 1-1,-23 29 1,38-44 149,-20 23-23,1 1 0,2 1 1,-22 42-1,38-65 45,-1 0 1,1 0-1,0 0 0,0 1 0,0-1 1,1 0-1,-1 0 0,1 1 0,0-1 1,0 0-1,0 1 0,0-1 0,1 6 0,0-7 3,-1-1-1,1 1 0,0 0 1,0-1-1,-1 1 0,1-1 1,0 1-1,0-1 0,0 1 1,0-1-1,1 0 0,-1 1 1,0-1-1,1 0 0,-1 0 0,1 0 1,-1 0-1,1 0 0,-1 0 1,1-1-1,-1 1 0,1 0 1,0-1-1,-1 1 0,1-1 1,0 0-1,2 1 0,0-1 14,1 0-1,-1 0 1,1 0-1,-1 0 1,1-1 0,-1 0-1,1 0 1,-1 0-1,1 0 1,-1-1 0,0 0-1,0 1 1,0-2-1,0 1 1,0 0 0,0-1-1,-1 0 1,1 0-1,3-4 1,5-8 17,-2-1-1,1 0 1,9-25 0,-7 18-418,-13 22 328,0 0-1,0 1 0,0-1 1,1 0-1,-1 1 1,0-1-1,1 0 1,-1 1-1,0-1 1,1 1-1,-1-1 1,1 1-1,-1-1 1,1 1-1,-1-1 0,1 1 1,0-1-1,-1 1 1,2-1-1,-1 12-172,-9 26 210,-3-5-42,-1 0 0,-2-1 0,-23 37 0,-63 86 100,35-55 130,54-82-94,0-1-1,-1 0 0,-1-1 0,0 0 0,-27 22 0,39-36-72,0 1 1,-1-1-1,1 0 1,0-1-1,-1 1 0,1 0 1,0 0-1,-1-1 0,1 1 1,-1-1-1,1 1 1,-1-1-1,0 1 0,1-1 1,-1 0-1,1 0 0,-1 0 1,0 0-1,-1 0 0,1-1-3,1 0 0,-1 1 0,0-1 0,1 0-1,-1 0 1,1 0 0,-1-1 0,1 1 0,0 0-1,-1 0 1,1-1 0,0 1 0,0-1-1,0 1 1,-1-3 0,-1-1-81,0-1 0,0 0 0,1 0 1,0 0-1,0 0 0,0 0 0,1 0 0,0 0 0,0 0 1,0-1-1,1 1 0,0 0 0,0-1 0,1 1 0,0 0 0,0 0 1,0-1-1,1 1 0,4-10 0,-2 5-9,1 1 0,0 0-1,0 1 1,2-1 0,-1 1 0,1 0 0,0 1-1,1-1 1,0 2 0,10-9 0,5 0-53,1 1 0,0 1 1,46-18-1,-34 17 91,34-22 0,-2-5 375,-3-3 0,76-69 0,-107 83-218,-2-1 0,-1-2 0,-2-1 0,30-47-1,-50 65-293,-9 16 139,0 0 0,0 1 0,1-1 0,-1 1 0,0-1 0,0 0 0,0 1 0,0-1 0,1 1 0,-1-1 0,0 0 0,0 1 0,0-1 0,-1 0 0,1 1 0,0-1 0,0 1 0,0-1 0,0 0-1,-1 0 1,1 1 12,-1 0-1,1 0 0,-1 0 0,1 0 0,-1 0 1,1 0-1,-1 1 0,1-1 0,0 0 1,-1 0-1,1 0 0,-1 1 0,1-1 0,0 0 1,-1 1-1,1-1 0,0 0 0,-1 1 0,1-1 1,-1 1-1,-9 14-19,0 1 1,1 0 0,1 0-1,0 1 1,2 0 0,-6 20-1,5-15 201,1-1-1,1 1 1,-3 36-1,7-51-120,1 0-1,0-1 1,0 1-1,1 0 1,0 0-1,0 0 1,0-1-1,1 1 0,0 0 1,0-1-1,1 0 1,0 1-1,0-1 1,0 0-1,1-1 1,5 8-1,-7-11 8,1 0-1,-1 0 1,1 0 0,-1 0-1,1-1 1,-1 1-1,1-1 1,0 1 0,0-1-1,0 0 1,-1 0-1,1 0 1,0-1 0,0 1-1,1-1 1,-1 0 0,0 1-1,0-1 1,0-1-1,0 1 1,0 0 0,0-1-1,0 0 1,0 1-1,0-1 1,4-2 0,5-2 44,1-1 1,0-1 0,-1 1 0,14-12-1,8-9-130,-1-1 0,-1-1 0,36-45 0,-31 33-327,-36 40 357,-1 0 0,1 0 0,0 1-1,-1-1 1,1 0 0,0 1-1,-1-1 1,1 1 0,0-1 0,0 0-1,-1 1 1,1 0 0,0-1-1,0 1 1,0-1 0,0 1 0,0 0-1,0 0 1,-1-1 0,1 1-1,0 0 1,0 0 0,0 0-1,0 0 1,0 0 0,1 1 0,-1-1-8,0 1 0,0 0 0,-1 0 1,1 0-1,0-1 0,-1 1 0,1 0 1,-1 0-1,1 0 0,-1 0 0,0 0 1,1 0-1,-1 0 0,0 0 1,0 0-1,0 0 0,0 0 0,1 0 1,-2 0-1,1 0 0,0 1 0,0-1 1,0 0-1,-1 1 0,-4 58-204,4-34 326,-1 0 0,-7 27-1,8-48-34,-1 1 77,1 0-1,-1 0 1,1 12 0,1-18-144,0 0 1,0 0-1,0 0 0,0 0 1,0 1-1,0-1 1,0 0-1,0 0 0,0 0 1,0 0-1,0 0 0,0 0 1,0 0-1,0 1 0,0-1 1,0 0-1,0 0 0,0 0 1,1 0-1,-1 0 1,0 0-1,0 0 0,0 0 1,0 0-1,0 0 0,0 0 1,0 1-1,1-1 0,-1 0 1,0 0-1,0 0 0,0 0 1,0 0-1,0 0 1,0 0-1,1 0 0,-1 0 1,0 0-1,0 0 0,0 0 1,0 0-1,0 0 0,0 0 1,1 0-1,-1 0 0,0-1 1,0 1-1,0 0 1,0 0-1,0 0 0,0 0 1,0 0-1,0 0 0,1 0 1,-1 0-1,0 0 0,0 0 1,0-1-1,0 1 0,0 0 1,0 0-1,0 0 1,0 0-1,0 0 0,0 0 1,0-1-1,11-10 228,4-9-134,19-34 0,-24 36-159,0 2 0,1-1 0,26-28-1,-35 43 74,1-1-51,0 0 0,1 0 1,-1 0-1,1 0 0,6-4 1,-9 7 24,-1 0 1,1 0 0,0-1 0,-1 1-1,1 0 1,-1 0 0,1 0 0,0 0-1,-1 0 1,1 0 0,0 0 0,-1 0-1,1 0 1,-1 0 0,1 0 0,0 0-1,-1 0 1,1 0 0,0 1 0,0 0-3,0-1 1,0 1-1,-1 0 1,1-1 0,0 1-1,-1 0 1,1 0-1,0 0 1,-1 0-1,1 0 1,-1 0 0,0-1-1,1 1 1,-1 0-1,0 0 1,1 2-1,3 15-85,-1 1 0,0 26 0,-1-22 149,6 34 0,-7-48-13,1 0-7,0 0-1,6 14 1,-8-21-22,1 0 0,0 0 0,-1-1 1,1 1-1,0-1 0,0 1 0,0-1 1,1 1-1,-1-1 0,0 1 0,0-1 1,1 0-1,-1 0 0,1 0 0,-1 0 0,1 0 1,-1 0-1,1 0 0,3 1 0,1-1 67,1-1-1,0 1 0,0-1 1,-1-1-1,1 1 0,0-1 1,0 0-1,-1 0 0,1-1 1,-1 0-1,1 0 0,-1-1 1,0 0-1,10-6 0,8-5-36,-1-2-1,24-20 1,-47 35-36,126-111-236,-100 89 134,-24 22 75,1-1-1,-1 1 0,0 0 0,0 0 1,1 0-1,-1 0 0,1 0 1,-1 0-1,1 0 0,4 0 1,-6 1 21,0 1 0,0-1 0,0 0 0,0 1 0,-1-1 0,1 0 1,0 1-1,0-1 0,0 1 0,-1-1 0,1 1 0,0-1 0,-1 1 0,1 0 1,0-1-1,-1 1 0,1 0 0,-1 0 0,1-1 0,-1 1 0,1 0 0,-1 0 1,1 1-1,6 22-95,-7-24 98,3 13-9,-1 0 0,-1 1 0,0-1-1,-1 0 1,-1 0 0,-3 20 0,-20 79 546,19-93-363,5-11 519,5-12-466,8-13-202,77-106-28,-84 115-56,0 0 0,1 1 0,0 0 0,1 0 0,-1 1 0,10-6 0,-16 11 55,0 1 0,-1 0-1,1-1 1,0 1 0,-1 0-1,1-1 1,0 1 0,0 0 0,-1 0-1,1 0 1,0-1 0,0 1 0,0 0-1,-1 0 1,1 0 0,0 0 0,0 1-1,0-1 1,-1 0 0,1 0 0,0 0-1,0 1 1,-1-1 0,1 0 0,0 1-1,0-1 1,-1 0 0,1 1 0,-1-1-1,1 1 1,0-1 0,-1 1 0,1 0-1,-1-1 1,1 1 0,-1 0 0,1-1-1,-1 1 1,0 0 0,1-1 0,-1 1-1,0 0 1,1 0 0,-1-1 0,0 1-1,0 1 1,2 5-24,-1 0-1,-1 0 1,1 0-1,-1 8 1,0-10 7,0 3 30,0 0 0,1 1 0,0-1 0,0 0 0,1 0 0,0 0 0,0 0 1,5 9-1,-2-5 45,-4-10-16,-1-1-1,1 1 0,0 0 0,-1-1 1,1 1-1,0-1 0,0 0 1,0 1-1,0-1 0,2 2 1,-2-2-20,0-1-1,0 0 1,0 0 0,0 1 0,0-1 0,0 0 0,0 0-1,0 0 1,0 0 0,0 0 0,0 0 0,-1-1 0,1 1-1,0 0 1,0 0 0,0-1 0,0 1 0,0 0 0,0-1-1,0 1 1,1-2 0,10-4 64,1-1-1,-1-1 1,-1 0-1,0-1 1,11-10-1,47-54-104,-59 61 53,95-124-197,-97 125 93,-8 10 62,1 1 0,-1-1 1,1 1-1,-1-1 0,0 1 1,1-1-1,-1 1 1,1-1-1,-1 1 0,1-1 1,-1 1-1,1-1 0,0 1 1,-1 0-1,1-1 0,-1 1 1,1 0-1,1-1 0,-2 2 5,0-1-1,1 0 1,-1 0-1,0 0 1,0 0-1,1 0 1,-1 1-1,0-1 1,0 0-1,1 0 1,-1 0-1,0 1 1,0-1-1,1 0 1,-1 0-1,0 1 1,0-1-1,0 0 1,0 1-1,1-1 1,-1 0-1,0 0 1,0 1-1,0-1 1,0 1-1,1 3-13,-1-1 0,1 1 0,-1-1 0,0 1-1,0 5 1,-4 25-89,2 57 0,3-74 144,1 1-1,1-1 0,0 0 0,1 0 0,7 20 0,-9-33 27,0 0 0,-1 0 0,1 0 1,0-1-1,1 1 0,-1 0 0,1-1 0,0 0 0,0 1 0,0-1 0,0 0 1,5 3-1,-6-5-28,-1 0 1,1 0-1,0 0 1,0 0-1,0 0 1,1-1-1,-1 1 1,0-1-1,0 1 1,0-1-1,0 0 1,1 0-1,-1 0 1,0 0-1,0 0 1,0 0-1,0-1 1,1 1-1,-1-1 1,0 0-1,0 1 1,0-1-1,3-2 1,2-1-13,-1 0 1,-1 0-1,1-1 0,-1 0 0,1 0 1,4-6-1,24-35-73,-31 43 46,15-27 47,15-31-1,-21 38-88,1-1-1,21-27 0,-34 50 35,0 0 0,1 1 0,-1-1-1,1 0 1,-1 1 0,0-1 0,1 1 0,-1-1 0,1 1 0,-1-1-1,1 1 1,0 0 0,-1-1 0,1 1 0,-1-1 0,1 1 0,0 0 0,0-1-1,0 2-4,-1 0-1,1 0 0,-1 0 0,0 0 1,1 0-1,-1 0 0,0 0 0,1 0 1,-1 0-1,0 0 0,0 0 1,0 0-1,0 0 0,0 1 0,1 32-34,-1 0 0,-9 61-1,4-42 145,2-36-8,3-10 379,10-16-114,-6 6-334,58-47 118,-51 40-177,48-43-1,-52 48 14,0 0-1,0 0 1,0 1 0,1 0-1,0 0 1,-1 1 0,10-2-1,-17 4 25,1 1 1,0 0-1,-1 0 0,1 0 0,0 0 0,-1 0 0,1 0 1,0 0-1,-1 0 0,1 0 0,0 0 0,-1 0 0,1 0 0,0 0 1,-1 0-1,1 0 0,0 1 0,-1-1 0,1 0 0,-1 1 1,1-1-1,-1 0 0,1 1 0,-1-1 0,1 1 0,-1-1 0,1 1 1,-1-1-1,1 1 0,-1-1 0,1 1 0,-1-1 0,0 1 0,0-1 1,1 1-1,-1 0 0,0-1 0,0 1 0,0 0 0,1-1 1,-1 1-1,0 0 0,0-1 0,0 2 0,0 4-22,0 0 0,0 0 0,0 0 0,-2 6-1,1-2 14,0-2 21,-1 0 0,1 0 0,-5 12 0,4-13 38,0-1 0,0 1 0,0 0 1,1 0-1,0 9 0,1-15-28,0 0 0,0 0-1,0 0 1,0 0 0,1-1-1,-1 1 1,0 0 0,0 0-1,1 0 1,-1 0 0,1 0-1,-1 0 1,1 0 0,-1-1-1,1 1 1,-1 0 0,1 0-1,0-1 1,0 1 0,-1-1-1,1 1 1,0 0 0,0-1-1,-1 1 1,1-1 0,0 0-1,0 1 1,0-1 0,0 0-1,0 1 1,0-1 0,0 0-1,0 0 1,0 0 0,0 0-1,0 0 1,1 0 0,4 0 70,1 0 0,-1-1 0,1 0 0,8-2 0,10-3-75,0-2-1,-1-1 1,0 0-1,0-2 1,-1-1-1,-1-1 1,0 0-1,-1-2 1,0 0-1,-1-2 1,-1 0-1,20-24 1,-27 26-69,12-18 0,-22 28-254,-6 5 18,-6 7 91,-12 13 156,-33 39-1,52-56 49,-5 6 13,1-1-1,0 1 0,1 1 1,0-1-1,0 1 0,1 0 1,-8 20-1,13-28 7,-1 0 0,1-1 0,-1 1 1,1 0-1,0 0 0,0 0 0,0-1 0,0 1 0,0 0 0,1 0 0,-1 0 1,0-1-1,1 1 0,-1 0 0,1 0 0,1 2 0,-1-3 0,0 0 1,0 0-1,0 0 0,0 0 0,0 0 0,0 0 0,0 0 0,0 0 0,0 0 1,1-1-1,-1 1 0,0 0 0,1-1 0,-1 1 0,0-1 0,3 1 0,0-1 12,0 1 0,-1-1 0,1 0 0,0 0 0,0 0 0,0-1 0,0 1-1,0-1 1,0 0 0,-1 0 0,1 0 0,0-1 0,4-2 0,-1 0-42,-2 0 1,1-1 0,0 0 0,5-7 0,-5 7-171,-8 9-246,-1 7 324,0-1-1,-9 16 1,-30 37 97,-145 204-102,123-179 157,60-81-31,-69 91 43,58-80 70,-1-1-1,0-1 0,-21 17 1,35-32-112,-19 13 227,20-14-215,0 1 0,-1-1 0,1 0 0,-1 1 0,1-1 0,0 0 0,-1 0 0,1 0 0,0 0 0,-1 0 0,1 0 0,0 0 0,-1-1 0,-2 0 0,3 0-9,-1 1 1,1-1-1,0 0 1,-1 0 0,1 0-1,0 0 1,-1 0-1,1 0 1,0 0-1,0 0 1,0-1-1,0 1 1,0 0-1,0-1 1,1 1-1,-1-1 1,0 1-1,1-1 1,-1 1-1,1-1 1,-1 1-1,1-1 1,0 1-1,0-1 1,0 0-1,0-2 1,-1-2 32,-2-12-112,2 0 0,0 1 0,1-1 1,0 0-1,2 0 0,0 1 0,1-1 1,1 1-1,1 0 0,0 0 0,1 0 1,15-29-1,-5 18-1231,0 1-1,2 0 1,1 2 0,2 0-1,0 1 1,30-26 0,-41 42 126,-2-1 0,1 1 0,-1-2 0,0 1 0,9-16-1,4-12-1786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8:16.1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37 117 4384,'-18'-40'2016,"5"15"-1760,8 13 480,10 9-448,0-8-256,3 2-32,5-4-160,6 10 64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21.86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157 20 3712,'9'-20'4767,"-15"32"-2580,-1 0-1151,-1 1 0,0-2 0,-17 19-1,-8 10 406,11-10-947,15-22-681,0 1 0,0 0 0,1 0 0,0 1 0,1 0 0,0 0 0,-4 13 0,5-8-3323,7-10 1916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22.2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18 4736,'0'0'37,"-7"-8"1512,13 1-426,-5 7-943,0-1 1,0 1-1,0-1 0,0 1 1,0 0-1,1 0 0,-1 0 1,0-1-1,0 1 0,0 0 0,0 0 1,0 0-1,1 1 0,-1-1 1,0 0-1,0 0 0,0 1 0,0-1 1,0 0-1,0 1 0,0-1 1,0 1-1,2 1 0,2 0 277,-1 1 0,1 0 0,7 7 0,65 64 1457,-5 4 1,103 139-1,-170-209-2029,46 65 1289,-45-62-1817,0 1 1,0 0-1,-1 0 0,7 22 1,-9-25-1390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22.6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0 9472,'-4'4'4288,"4"12"-3712,0-1 1567,0 2-1279,0 6 416,0 5-736,0 4-352,0 4-96,0 1-960,0-2 480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30.2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1 305 1472,'6'4'9354,"7"-9"-5660,0 0-1996,-10 5-1539,0-1-1,0 1 0,0-1 1,0 0-1,0 0 0,-1 0 1,1 0-1,0-1 1,0 1-1,-1-1 0,1 1 1,-1-1-1,1 0 0,2-3 1,9-6 190,2-2-141,0-1 0,26-32 0,-35 37-183,1 0-1,-1 0 1,0-1 0,-1 0-1,0 0 1,-1-1-1,0 1 1,0-1-1,4-19 1,-3 8 224,-4 15-124,0 0 0,-1 0 0,0 1 0,0-11 0,2 8 134,-1 9-94,-2 7 94,-3 78 601,1 33-24,4 196 347,-4-165-878,3-100-289,8 56 0,-8-87 35,-1-15-59,0 0 0,0 1 0,0-1 0,1 0 0,-1 0 0,3 5 0,-3 0-14,0-7-47,0 7-96,-3-7 137,1-1 0,0 1 0,-1 0 0,1 0 1,0 0-1,0 0 0,0 0 0,-2 2 1,-1 0-23,1-1 1,0 0 0,-1 0 0,-6 3 0,-78 26 155,32-14-106,55-16 0,0 0 0,0-1 0,0 1 0,0 0 0,0 0 0,0 0 0,0 0 0,1 1 0,-3 1 0,3-2 0,-1 0 0,1 0 0,-1 0 0,1 0 0,-1 0 0,1 0 0,-1 0 0,1-1 0,-1 1 0,0-1 0,1 1 0,-1-1 0,0 1 0,-2-1 0,-1 3 23,5-3-22,0 0 0,0 0 0,0-1 0,0 1 0,0 0 0,0 0-1,0 0 1,0 0 0,1 1 0,-1-1 0,0 0 0,0 0 0,0 0 0,0 0-1,0 0 1,0 0 0,0 0 0,0 0 0,0 0 0,0 0 0,0 0 0,0 0-1,0 0 1,0 0 0,0 0 0,0 0 0,0 0 0,0 0 0,1 0 0,-1 0-1,0 0 1,0 0 0,0 0 0,0 0 0,0 0 0,0 1 0,0-1 0,0 0-1,0 0 1,0 0 0,0 0 0,0 0 0,0 0 0,0 0 0,0 0 0,0 0-1,0 0 1,0 0 0,0 0 0,0 0 0,0 0 0,0 0 0,0 1 0,0-1 0,-1 0-1,1 0 1,0 0 0,0 0 0,0 0 0,0 0 0,0 0 0,0 0 0,0 0-1,0 0 1,1 0 293,13 0 127,-4-1-381,0 0 0,1 0-1,10-4 1,-2 1 78,44-5 414,125-2 0,-112 9-390,-45 1-10,0 1 0,0 2 0,1 1 1,45 10-1,-77-13-182,1 0 1,-1 0-1,0 0 1,1 0 0,-1 0-1,1 0 1,-1 0-1,0 0 1,1 0-1,-1 0 1,0 1-1,1-1 1,-1 0-1,0 0 1,0 0 0,1 0-1,-1 1 1,0-1-1,1 0 1,-1 0-1,0 1 1,0-1-1,0 0 1,1 1 0,-1-1-1,0 0 1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40.3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1 1824,'1'0'7127,"0"12"-5184,0 20-1056,-17 48 1031,10-52-1921,6-6 16,1-8-3162,-1-11 1837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40.7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77 0 2720,'1'5'5029,"-7"7"-3486,-1 0 0,-14 21 0,-3 5-967,12-23-879,5-6-3298,7-5 1975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42.0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167 4 2144,'0'0'21,"-1"0"-1,1 0 1,0 0 0,0 0-1,0 0 1,0 0 0,0 0-1,0 0 1,0 0 0,0 0-1,0 0 1,0 0 0,0 0-1,0 0 1,0-1 62,-1 1-63,1 0 1,0 0-1,0 0 1,0 0 0,0 0-1,0 0 1,0 0 0,0 0-1,0 0 1,0 0 0,0 0-1,0 0 1,0 0 0,0 0-1,0 0 1,0-1 0,0 1-1,0 0 1,0 0 0,0 0-1,0 0 1,0 0 0,0 0-1,0 0 1,0 0 0,0 0-1,0 0 1,0 0 0,0 0-1,0 0 1,0 0 0,1-1 41,-1 1-42,0 0 1,0 0 0,0 0-1,0 0 1,-14 0 3416,10 1-3139,1 0 0,-1 0 0,1 1 0,0-1 0,0 1 0,-6 4 0,-9 5 512,9-7-557,-1 1 0,1 1 1,0 0-1,1 0 0,-11 10 1,17-15-225,0 1 0,0 0 0,1 0 0,-1-1 0,1 1 0,0 0 0,-1 0 0,-1 5 1,3-6-29,0-1 0,0 1 1,0-1-1,-1 1 0,1-1 1,0 1-1,0 0 0,0-1 1,0 1-1,0-1 0,0 1 1,1 0-1,-1-1 0,0 1 1,0-1-1,0 1 1,0-1-1,1 1 0,-1 0 1,0-1-1,1 1 0,-1-1 1,0 1-1,1-1 0,-1 0 1,0 1-1,1-1 0,-1 1 1,1-1-1,-1 0 0,1 1 1,-1-1-1,1 0 1,-1 1-1,1-1 0,-1 0 1,1 0-1,1 1 0,66 31 314,-45-20-256,-20-11-28,-1 0 0,0 1 0,0-1 0,0 1 0,0 0 1,0 0-1,-1 0 0,1 0 0,0 0 0,-1 0 0,1 0 0,-1 0 1,0 1-1,0-1 0,0 0 0,0 1 0,0-1 0,-1 1 0,1-1 1,-1 1-1,1 4 0,-1-2 30,0-1 1,0 0-1,0 1 0,-1-1 1,1 0-1,-1 1 0,0-1 1,0 0-1,-1 0 0,1 0 1,-1 0-1,-3 6 0,-1-2 85,1 1 0,-1-2 0,-1 1 0,1-1 0,-2 1 0,1-2 0,0 1 0,-1-1 0,0 0 0,-14 6 0,1 0-52,-12 4-540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44.8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0 523 2304,'0'0'752,"10"4"843,-4-2-1331,1 0 1,-1 0 0,1-1 0,-1 1-1,1-2 1,0 1 0,-1-1 0,1 0-1,0 0 1,0-1 0,-1 0 0,1 0-1,9-3 1,-7 1-194,1 0 0,0-1 0,-1 0 1,0 0-1,0-1 0,0 0 0,0-1 0,10-9 0,-17 14-81,-1 0-1,0 0 1,0 0-1,0 0 1,0 0-1,0 0 1,0 0-1,0-1 1,0 1-1,0 0 1,-1-1 0,1 1-1,0 0 1,-1-1-1,0 1 1,1-1-1,-1 1 1,0-1-1,1 1 1,-1-1-1,0-1 1,-1 1 5,1 0 0,-1 0 0,1 0 0,-1 0 1,0 1-1,0-1 0,0 0 0,0 1 0,0-1 0,0 1 0,0-1 0,-1 1 1,1-1-1,-3-1 0,0-1 60,-1 1-1,0 0 1,0 0 0,0 1-1,0-1 1,0 1 0,0 0 0,-1 0-1,1 1 1,-9-2 0,9 3 95,-1-1 0,1 1 0,-1 1 0,1-1 0,0 1 0,-1 0 0,1 0 0,0 0 0,0 1 0,0 0 1,-9 5-1,11-6-65,0 1 1,0 0 0,0 1-1,0-1 1,1 0 0,-1 1-1,1-1 1,0 1 0,0 0-1,0 0 1,0 0 0,0 0 0,1 0-1,-1 0 1,1 1 0,0-1-1,0 0 1,0 1 0,-1 4-1,2 3 46,0 0 0,1-1 0,0 1 0,1 0 1,0-1-1,1 1 0,4 12 0,-1-2 26,-3-12-109,0-1 0,0 1 1,1-1-1,0 0 0,0 0 0,1 0 1,10 13-1,-13-18-64,0-1 1,0 0-1,0 1 0,0-1 1,1 0-1,-1-1 0,1 1 0,-1 0 1,1-1-1,0 1 0,-1-1 1,1 0-1,0 0 0,0 0 0,0 0 1,0 0-1,0-1 0,0 0 1,0 1-1,0-1 0,0 0 0,0 0 1,0-1-1,0 1 0,0-1 1,0 1-1,4-2 0,16-9-514,-1 0 1,-1-1-1,0-2 0,34-27 0,-36 26 118,-9 7 307,0-1 1,15-19-1,-6 7 67,-15 17 32,0-1-41,0 1 1,0-1-1,1 1 1,-1 0-1,1 1 0,0-1 1,10-4-1,-9 5-13,14-6 64,1 2 0,35-10 0,-31 17 407,-23 0-59,-3-1-310,-1 0 0,1 0 0,0 0 0,-1 0 0,1 0 0,0 0 0,-4 0 0,-2 1 58,2-1-1,0 1 0,0 0-1,0 0 1,0 1 0,0 0 0,0 0 0,0 0-1,0 0 1,-5 3 0,-4 3 143,0 1-1,0 0 1,0 1-1,1 1 1,-18 17 0,27-24-203,1 1 0,0 0 0,0 0 1,0 1-1,0-1 0,1 1 1,0-1-1,0 1 0,0 0 1,0 0-1,1 0 0,0 0 1,0 0-1,0 0 0,1 0 1,-1 0-1,1 0 0,0 0 1,1 1-1,-1-1 0,3 6 1,-2-4-26,1 0 1,1 0 0,-1-1 0,1 1-1,0-1 1,1 0 0,-1 0 0,1 0 0,0 0-1,10 10 1,-2-5 83,1 0 0,-1-1 0,23 14 0,-32-22-126,0 0 0,0-1 0,0 1-1,1-1 1,-1 0 0,0 0 0,1 0-1,-1 0 1,0-1 0,1 1 0,-1-1 0,1 0-1,-1 0 1,1 0 0,4-1 0,-3 0-90,1-1 1,-1 1 0,0-1-1,0 0 1,0-1 0,0 1 0,0-1-1,8-7 1,0-1-184,0-1 0,-1-1 1,-1 0-1,0 0 0,11-18 0,-12 13 200,0 0 0,8-22 0,1-3 255,-14 34-95,-3 5-28,0 1 1,0-1-1,0 0 0,-1 0 1,1 0-1,-1 0 1,0 0-1,0-5 0,-1 9 119,-2 12 458,-5 34 238,2-17-580,-1 50 0,5-71-238,2 0 0,-1 0 0,1 0 1,0-1-1,1 1 0,0 0 0,0-1 1,1 1-1,0-1 0,0 0 1,6 10-1,-9-17-24,1 1 1,0 0-1,0 0 1,-1-1-1,1 1 0,0-1 1,0 1-1,-1 0 1,1-1-1,0 0 0,0 1 1,0-1-1,0 0 1,0 1-1,0-1 1,0 0-1,0 0 0,0 0 1,0 0-1,0 1 1,0-2-1,0 1 0,0 0 1,0 0-1,0 0 1,0 0-1,0-1 0,0 1 1,-1 0-1,1-1 1,0 1-1,0-1 1,0 1-1,1-2 0,3-1-102,0 0 0,0-1 0,0 1 0,5-7 0,7-10-130,0-1 1,-2 0-1,-1-1 1,0 0-1,12-31 1,-22 40 313,1 2-46,-4 10 35,-1 8 76,-1 26 288,0-23-359,0-1 0,1 1-1,0-1 1,1 1 0,0-1-1,0 0 1,4 13 0,-4-17-73,1-1 0,0 1 0,0 0 0,0-1-1,1 1 1,0-1 0,-1 0 0,7 6 0,-8-8-1,1-1-1,-1 0 0,1 0 1,-1 0-1,1 0 1,0 0-1,0 0 0,-1 0 1,1 0-1,0-1 1,0 1-1,0-1 0,0 1 1,0-1-1,0 0 1,0 0-1,-1 0 0,1 0 1,0 0-1,0 0 1,0 0-1,0-1 0,0 1 1,0-1-1,3 0 1,2-3-110,-1 1 1,0-1 0,0 1 0,0-2 0,0 1 0,0-1 0,-1 1-1,0-2 1,0 1 0,0 0 0,-1-1 0,5-7 0,5-11-453,21-46-1,-17 25 119,-2 0 0,-2-2-1,-2 1 1,9-70-1,-16 41 375,-1 11 214,1-63 888,-5 119-962,-10 120 2127,7-61-1783,0-2 130,6 70 0,-3-110-494,26 189 283,-23-163-220,-3-30-100,0 0 1,0 1-1,0-1 0,1 0 1,0 0-1,0 0 1,0 0-1,0 0 0,1 0 1,0 0-1,5 9 1,-6-13-31,-1-1 1,0 1 0,1-1 0,-1 1-1,1-1 1,-1 0 0,1 1 0,0-1 0,-1 1-1,1-1 1,-1 0 0,1 0 0,0 1 0,-1-1-1,1 0 1,0 0 0,-1 0 0,1 0 0,0 1-1,-1-1 1,1 0 0,0 0 0,-1 0 0,1-1-1,0 1 1,-1 0 0,1 0 0,0 0-1,-1 0 1,1-1 0,0 1 0,-1 0 0,1 0-1,-1-1 1,1 1 0,-1-1 0,1 1 0,-1 0-1,1-1 1,-1 1 0,1-1 0,3-3-127,0-1 1,0 1-1,-1 0 1,3-6-1,-4 7 70,7-11-54,-1-1 1,-1 0-1,0 0 0,-1 0 1,-1-1-1,0 0 0,2-17 1,-6 8 653,-1 24-480,0-1 1,0 1-1,0-1 0,0 0 1,0 1-1,-1-1 0,1 1 1,-1-1-1,1 1 0,-1-1 1,1 1-1,-1-1 0,-1 0 1,1 2-21,1 0 1,-1 0 0,0 0 0,0 1-1,1-1 1,-1 0 0,0 1 0,1-1-1,-1 0 1,0 1 0,1-1 0,-1 1-1,1-1 1,-1 1 0,1-1 0,-1 1-1,0 1 1,1-2-12,-6 6 168,2 1 1,-1-1-1,1 1 1,0 1-1,0-1 1,1 0-1,0 1 1,0 0-1,1-1 1,-2 10-1,-1 9 386,-1 47 1,5-58-502,1 0 0,3 16 0,-3-25-62,1-1 1,0 1-1,1-1 1,-1 0-1,1 1 1,0-1-1,0 0 1,6 9-1,-8-13-23,1 0-1,-1 0 0,1-1 0,-1 1 0,1 0 0,-1-1 0,1 1 0,-1 0 1,1-1-1,0 1 0,-1-1 0,1 1 0,0-1 0,-1 1 0,1-1 0,0 0 0,0 1 1,-1-1-1,1 0 0,0 1 0,0-1 0,0 0 0,0 0 0,-1 0 0,1 0 1,0 0-1,0 0 0,0 0 0,0 0 0,-1 0 0,1 0 0,0-1 0,0 1 1,0 0-1,-1 0 0,1-1 0,0 1 0,0 0 0,-1-1 0,1 1 0,0-1 1,0 1-1,-1-1 0,1 0 0,3-3-99,-1 0 0,0 0 0,0 0 0,0 0 1,-1-1-1,3-4 0,9-25-201,-1-2 0,11-46 1,-9 25 410,-6 35 370,-9 22-459,0 0 0,0 0 1,0 0-1,0 0 0,0 0 0,0 0 0,0-1 0,0 1 0,0 0 0,0 0 0,0 0 1,0 0-1,0 0 0,0 0 0,1 0 0,-1 0 0,0 0 0,0 0 0,0 0 0,0 0 0,0 0 1,0 0-1,0 0 0,0 0 0,0 0 0,0 0 0,0 0 0,0 0 0,0 0 0,1 0 1,-1 0-1,0 0 0,0 0 0,0 0 0,0 0 0,0 0 0,0 0 0,0 0 0,0 0 0,0 0 1,0 0-1,0 0 0,0 0 0,0 0 0,1 0 0,-1 0 0,0 0 0,0 0 0,0 0 1,0 0-1,0 0 0,0 0 0,0 0 0,0 1 0,0-1 0,0 0 0,0 0 0,0 0 0,0 0 1,0 0-1,0 0 0,0 0 0,0 0 0,1 13 749,0-4-690,0-1 1,0 1-1,1-1 1,0 0-1,1 0 0,0 0 1,0 0-1,0 0 1,6 9-1,-8-16-59,1 1 0,-1 0 1,0 0-1,0-1 0,1 1 0,-1-1 0,1 1 0,-1-1 0,1 0 1,0 1-1,-1-1 0,1 0 0,0 0 0,0 0 0,0-1 0,0 1 1,0 0-1,0-1 0,0 1 0,0-1 0,0 0 0,0 1 0,0-1 1,0 0-1,0 0 0,0 0 0,0-1 0,1 1 0,-1-1 0,0 1 1,0-1-1,0 1 0,-1-1 0,1 0 0,3-2 0,5-2-69,0-2 0,-1 1 0,0-1 0,17-17-1,-23 21 50,11-11-71,0 0 80,22-16 1,-32 27-17,0 0 0,1 0 0,0 0 0,0 0 0,0 1 0,0 0 0,0 0 0,0 1-1,9-3 1,-10 4 76,0 1 0,-1-1 0,1 0-1,-1 1 1,1 0 0,0 0-1,4 2 1,12 2 268,-17-4-288,1-1 1,0 1-1,-1-1 1,1 0-1,-1 0 1,1 0-1,0-1 1,-1 1-1,1-1 1,-1 0-1,1 0 1,-1 0-1,5-2 1,-4 0-30,1 0 0,-1 0 0,0 0 0,0 0 0,0-1 0,-1 0 0,1 0 0,5-7 0,-1 2-4,-6 7 18,0 1 0,-1-1 0,1 1 0,-1-1 0,1 0 0,-1 0 0,0 0-1,0 0 1,0 0 0,0 0 0,0 0 0,1-3 0,-2 5-148,1 1 161,-1 0 0,1 0 0,-1 0 1,1 0-1,-1 1 0,1-1 0,-1 0 0,1 0 0,-1 1 0,0-1 0,0 0 0,0 1 0,0-1 0,0 3 0,5 79 1351,0-20-1050,-4-47-392,0 1 1,1-1-1,0 0 0,1 1 1,1-1-1,1-1 0,13 31 1,-16-42-270,0-1 0,1 1 1,0 0-1,-1-1 0,6 4 1,-7-5-16,0-1 1,0 0 0,1 0 0,-1 0-1,0-1 1,0 1 0,1 0-1,-1 0 1,0-1 0,1 1 0,-1-1-1,1 1 1,-1-1 0,1 0-1,-1 1 1,1-1 0,-1 0-1,1 0 1,1 0 0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46.9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4 132 1824,'-3'-4'621,"3"17"2230,22-11-40,-18-1-2640,0 0 1,0-1-1,0 0 1,0 0-1,8 0 1,3-3 20,-6 2-104,0 0 0,-1-1 0,13-4 0,12-4 112,-24 8-199,0-1-1,-1 1 0,1-2 0,-1 1 0,0-1 1,0 0-1,0-1 0,13-9 0,-20 13-3,0 0-1,0 0 1,0 0-1,0 0 1,0-1-1,0 1 1,0 0-1,0 0 1,-1-1-1,1 1 1,0 0-1,-1-1 1,1 1-1,-1-1 1,0 1-1,1-1 0,-1 1 1,0-1-1,0 1 1,0-1-1,0 1 1,0-3-1,-1 2 11,0 0 0,1 1 1,-1-1-1,0 0 0,0 1 0,-1-1 0,1 1 0,0-1 0,0 1 0,-1 0 0,1-1 0,-1 1 0,1 0 0,-1 0 0,-2-1 0,-4-2 148,1 0 0,-1 1-1,-1 0 1,1 1 0,0 0-1,-16-2 1,16 3 59,1 1 1,0 0-1,-1 0 1,1 1-1,-1 0 1,1 0-1,-10 3 1,13-3-95,0 1 0,1-1 0,-1 1 0,1 0 0,-1 0 0,1 0 0,0 0 0,0 0 1,0 1-1,0 0 0,0-1 0,1 1 0,-1 0 0,1 0 0,-3 5 0,3-5-68,1 1-1,-1-1 0,1 1 0,0-1 1,1 1-1,-1 0 0,0-1 1,1 1-1,0 0 0,0-1 0,1 6 1,0 5 187,7 22 0,-5-23-111,2 6-16,-5-18-112,5 8-139,-5-8 149,0 0 1,1 0-1,-1 0 1,1 0-1,0 0 1,-1 0-1,1 0 1,0-1-1,0 1 0,0 0 1,-1 0-1,1 0 1,0-1-1,0 1 1,0-1-1,0 1 1,0 0-1,0-1 1,0 0-1,0 1 0,1-1 1,-1 0-1,0 1 1,0-1-1,0 0 1,0 0-1,0 0 1,1 0-1,-1 0 1,2-1-1,6 0 14,-1 0-1,1-1 1,9-3 0,-6 1-43,113-20-828,-90 19 147,-14 0 264,-16 3 217,1 1 0,0 0 0,10-1 0,57-6-6101,-50 6 1825,-10 4 2964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47.5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120 7 4384,'-6'-7'4390,"3"7"-3628,1 1-489,-1 0 0,1 1 0,0-1 0,-1 0 0,1 1 0,0-1 0,0 1 0,0 0 0,0 0 0,0 0 0,-2 3 0,-10 8 595,6-6-336,-1 1 0,1-1 0,0 2 1,-11 14-1,17-21-504,0 1 1,0-1-1,1 1 1,-1 0-1,1-1 1,0 1-1,0 0 1,0 0-1,0 0 1,0 0 0,0 0-1,1 0 1,0 0-1,-1 0 1,1 0-1,0 0 1,1 0-1,-1 1 1,0-1-1,1 0 1,0 0-1,1 4 1,1 0-43,1 0 0,0 0-1,0 0 1,0-1 0,1 0 0,-1 1 0,8 5 0,-11-11-33,0 0 1,1 0-1,-1 0 1,1 1-1,-1-2 1,1 1-1,0 0 0,-1 0 1,1 0-1,0-1 1,-1 1-1,1-1 1,0 1-1,0-1 1,-1 0-1,1 0 1,0 0-1,0 0 1,0 0-1,0 0 1,-1 0-1,1-1 1,0 1-1,0-1 1,-1 1-1,1-1 0,0 1 1,-1-1-1,1 0 1,0 0-1,-1 0 1,1 0-1,-1 0 1,0 0-1,1-1 1,1-1-1,3-3-117,1 0 0,-1 0 0,-1-1 0,1 1 0,-1-1 0,0-1 0,3-7 0,-6 12 173,-1-1-1,0 1 1,1 0-1,0 0 1,-1 0-1,1 0 1,0 0 0,1 0-1,3-4 1,-9 9 396,2-1-367,1-1-1,-1 0 1,1 1-1,-1-1 1,0 1 0,1-1-1,-1 0 1,1 1-1,-1 0 1,1-1 0,-1 1-1,1-1 1,0 1-1,-1-1 1,1 1 0,0 0-1,-1-1 1,1 2 0,-18 52 703,2 1 1,-15 96 0,12-46-173,13-77-501,4-14-206,-1 0 0,-6 18-1,18-72-8127,1-11 3365,-6 23 2453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8:20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268 685 1888,'0'0'859,"8"-12"1653,-8 12-2440,1 0 0,-1 0 0,0 0 1,1-1-1,-1 1 0,0 0 1,1 0-1,-1-1 0,0 1 1,1 0-1,-1-1 0,0 1 1,0 0-1,1-1 0,-1 1 1,0 0-1,0-1 0,0 1 1,1 0-1,-1-1 0,0 1 1,0-1-1,0 1 0,0 0 1,0-1-1,0 1 0,0-1 1,0 1-1,0 0 0,0-1 0,0 1 1,0-1-1,0 1 0,0 0 1,0-1-1,0 1 0,-1-1 1,1 1-1,0 0 0,0-1 1,0 1-1,-1 0 0,1-1 1,0 1-1,0 0 0,-1-1 1,1 1-1,0 0 0,-1 0 1,1-1-1,0 1 0,-1 0 1,1 0-1,0 0 0,-1-1 1,-27-7 242,20 6 50,-6-5-69,13 6-251,-1 0 0,1 0 0,-1 1 0,0-1 0,0 0 0,1 1 0,-1-1 1,0 1-1,-2-1 0,-2 0-2,0 1 0,0-1 0,0 1 0,0 0-1,0 0 1,0 1 0,0 0 0,0 0 0,0 0 0,0 1 0,0-1 0,1 2 0,-1-1 0,1 1 0,-1-1 0,1 1 0,-6 5 0,-3 3 94,0 0-1,-14 15 1,23-21-66,1 0 1,-1 1 0,1-1 0,0 1 0,1 0 0,-1 0-1,1 0 1,-3 9 0,5-10-33,1-1 1,-1 1-1,1 0 0,0-1 1,0 1-1,0-1 0,1 1 1,-1 0-1,1-1 0,0 1 1,0-1-1,3 6 1,-1-2 18,1 0 1,0 0 0,0-1-1,0 1 1,10 11 0,-11-16-18,0 0 1,0-1-1,0 1 0,0-1 1,0 0-1,0 0 1,1 0-1,-1 0 0,1 0 1,-1-1-1,1 1 0,0-1 1,0 0-1,-1 0 1,1-1-1,0 1 0,0-1 1,0 0-1,0 0 0,0 0 1,0 0-1,7-2 1,6-3 103,0 1 0,-1-2 0,31-14 0,-20 8-104,165-71 189,-181 78-229,8-3 4,-1 0 0,0-1 0,27-20 0,19-25-21,-58 48-7,1 1 0,-1-1 0,0-1 1,6-7-1,4-5-322,-15 19 341,-1 0 0,0 0-1,0-1 1,0 1 0,0 0-1,1 0 1,-1 0 0,0 0 0,0-1-1,0 1 1,1 0 0,-1 0-1,0 0 1,0 0 0,1 0 0,-1 0-1,0 0 1,0 0 0,1 0-1,-1 0 1,0 0 0,0 0 0,1 0-1,-1 0 1,0 0 0,0 0-1,1 0 1,-1 0 0,0 0-1,0 0 1,1 0 0,-1 0 0,1 1-1,5 8 18,-1 16 56,-2 74 161,-3-94-225,0-1 0,1 1 0,0 0 0,0-1 0,0 1 0,0-1 0,1 0 0,-1 1 0,1-1 0,0 0 0,4 5 0,-4-6 14,-1-1 0,1 1 0,0-1 0,1 0 0,-1 1 1,0-1-1,1 0 0,-1 0 0,1-1 0,-1 1 1,1-1-1,0 1 0,0-1 0,0 0 0,0 0 1,0 0-1,5 1 0,3-1 45,0-1 1,0 0 0,1 0-1,-1-1 1,0-1-1,0 0 1,16-5 0,73-33 281,-67 26-212,-21 9-120,1-1-1,-1-1 1,0 0-1,-1-1 1,11-8-1,-17 12 9,-1 0 0,1-1 0,-1 1 0,0-1 0,-1 1 0,1-1 0,-1-1 0,0 1 0,0 0 0,0-1 0,-1 1 0,0-1 0,3-10 0,-5 15-38,0 0-1,0 0 0,0 0 0,0 0 0,0 0 0,0-1 0,0 1 1,0 0-1,0 0 0,0 0 0,-1 0 0,1-1 0,0 1 0,-1 0 1,1 0-1,-1 0 0,1 0 0,-1 0 0,0 0 0,1 0 0,-1 0 1,-1-1-1,1 1-18,-1 0 0,1 1 0,-1-1 1,1 0-1,-1 0 0,1 1 0,-1-1 1,0 1-1,1 0 0,-1-1 0,0 1 1,1 0-1,-1 0 0,0 0 0,1 0 1,-1 0-1,-2 1 0,-3 1 31,0 0-1,1 1 0,-1-1 1,1 2-1,-1-1 0,1 1 1,0 0-1,-6 5 0,-8 5 21,-48 34-100,58-40 110,1 0 1,0 0-1,1 1 0,-13 17 1,20-25-14,0 0 0,0 0 1,0 1-1,1-1 1,-1 0-1,0 1 1,1-1-1,-1 0 1,1 1-1,-1-1 1,1 1-1,0-1 1,0 1-1,-1-1 1,1 1-1,0-1 1,0 1-1,0-1 1,1 1-1,-1 1 1,1-1-2,0-1 1,0 0-1,-1 1 0,1-1 1,0 0-1,0 0 1,0 0-1,0 0 0,1 0 1,-1 0-1,0 0 1,0 0-1,1 0 0,-1-1 1,0 1-1,3 1 1,4 0 59,1 1 0,0-1 1,0 0-1,0-1 0,10 1 0,11-1-23,-1-1 0,1-1 0,-1-1 0,0-2 0,31-7 0,80-28 66,-110 29-93,0-1 0,43-25 0,-48 23-19,-16 9 54,1-1-1,-2 0 1,16-12-1,-15 11 173,-9 6-226,0 0-1,0 0 1,0 0-1,0 0 1,0 0-1,1 0 1,-1 0 0,0 0-1,0 0 1,0 0-1,0 0 1,0 0-1,0 0 1,1 0-1,-1 0 1,0 0-1,0 0 1,0 0-1,0 0 1,0 0 0,0-1-1,0 1 1,0 0-1,1 0 1,-1 0-1,0 0 1,0 0-1,0 0 1,0 0-1,0-1 1,0 1-1,0 0 1,0 0 0,0 0-1,0 0 1,0 0-1,0 0 1,0-1-1,0 1 1,0 0-1,0 0 1,0 0-1,0 0 1,0 0 0,0 0-1,0-1 1,0 1-1,0 0 1,0 0-1,0 0 1,0 0-1,0 0 1,0 0-1,-1-1 1,1 1-1,0 0 1,0 0 0,0 0-1,-2 0 10,1 1-1,-1 0 1,0-1-1,1 1 1,-1 0-1,0 0 1,1 0-1,-1 0 1,-1 2-1,1-1-9,-21 14 24,1 2 0,-27 28 0,38-35-11,2 0 1,-1 0-1,2 1 1,-1 1 0,2 0-1,-9 19 1,15-30-4,0 1-1,1 0 0,-1-1 1,1 1-1,0 0 0,-1 0 1,1 0-1,1 3 1,-1-5 13,0 0 0,0 0 0,0 0 0,0 0 0,1 0 1,-1 0-1,0 1 0,1-1 0,-1 0 0,1 0 0,-1 0 1,1 0-1,-1 0 0,1 0 0,0 0 0,-1-1 0,1 1 0,0 0 1,0 0-1,0 0 0,0 0 0,1-1 11,-1 0-1,0 0 1,1-1 0,-1 1 0,0 0-1,0-1 1,0 1 0,1-1-1,-1 1 1,0-1 0,1-1-1,0 1 1,24-15-4,0-1 0,-1-2 0,-1-1 0,21-23-1,-40 39-41,-2 1-9,-1 2-3,-1 0 0,1-1 0,-1 1 0,1-1 0,-1 1 0,1-1 0,-1 1 0,0-1 0,0 0 0,1-3 0,-2 5 17,0 0 0,0 0-1,0 0 1,0 0 0,0 0 0,0 0-1,0 0 1,0 0 0,-1 0 0,1 0 0,0 0-1,0 0 1,0-1 0,0 1 0,0 0-1,0 0 1,-1 1 0,1-1 0,0 0-1,0 0 1,0 0 0,0 0 0,0 0-1,0 0 1,0 0 0,-1 0 0,1 0 0,0 0-1,0 0 1,0 0 0,0 0 0,0 0-1,0 0 1,0 0 0,0 1 0,0-1-1,-1 0 1,1 0 0,0 0 0,0 0-1,0 0 1,0 0 0,0 0 0,0 1 0,0-1-1,0 0 1,0 0 0,0 0 0,-5 6-16,2-3 0,1 1 0,-1 0 0,1 0 0,0 0 0,0 0 0,0 1 0,-2 7 0,4-10 25,-1 0-1,1 0 1,-1 0-1,1 0 1,0 0 0,0 1-1,0-1 1,0 0-1,1 0 1,-1 0 0,0 0-1,1 0 1,0 0-1,-1 0 1,1 0-1,0 0 1,0 0 0,0 0-1,2 2 1,0 0 3,1 1 0,1-1 0,-1 0 0,0 0 0,1 0 0,0-1 0,0 0 0,0 0 0,0 0 0,7 2 0,4 1 59,1-1-1,18 3 1,-5-2 54,-25-5-106,-1 0 0,0-1 0,1 0 0,-1 0-1,0 0 1,1-1 0,-1 1 0,0-1 0,1 0 0,-1 0-1,7-3 1,12-3 50,-13 4-49,0 0 1,0-1-1,12-6 0,9-3-66,-18 7 95,-1-1 0,1 0 0,-1 0 0,-1-1 0,1-1 0,-2 0 0,1-1 0,-1 0-1,0 0 1,-1-1 0,0 0 0,10-19 0,-10 14-46,-2 0 1,0 0-1,5-19 0,-6 18-12,106-331 62,-72 217-198,-37 125 131,2-11-19,0 0 0,0 0 1,-2 0-1,3-29 0,-6 42-16,0 0 0,0 0 0,-1 0 0,1 0 0,-3-5 0,3 8 44,0 1 0,0 0 1,0-1-1,0 1 0,0 0 1,0 0-1,0-1 1,-1 1-1,1 0 0,0 0 1,0-1-1,0 1 0,0 0 1,-1 0-1,1 0 0,0 0 1,0-1-1,-1 1 1,1 0-1,0 0 0,0 0 1,-1 0-1,1 0 0,0-1 1,0 1-1,-1 0 1,1 0-1,0 0 0,-1 0 1,0 1-4,0-1 0,0 0 0,0 1 1,1-1-1,-1 1 0,0-1 0,0 1 1,1 0-1,-1-1 0,0 1 0,1 0 0,-1-1 1,0 1-1,0 1 0,-13 19-44,1 0 1,2 0-1,0 1 0,1 1 0,1-1 0,-7 28 1,-25 146 57,17-70-261,8-42 430,-7 31 183,18-94-312,1 1 0,2 0 1,-1 26-1,3-45-16,0 1 0,1-1 0,0 1 0,0-1 0,0 1-1,0-1 1,0 1 0,1-1 0,-1 0 0,1 0 0,0 0 0,0 0 0,0 0 0,0 0-1,1 0 1,-1-1 0,1 1 0,-1-1 0,1 0 0,0 0 0,0 0 0,0 0 0,0 0-1,0-1 1,1 1 0,-1-1 0,1 0 0,-1 0 0,0 0 0,1 0 0,0-1 0,-1 1-1,1-1 1,-1 0 0,5 0 0,6-3 10,0-1-1,0 0 1,0-1 0,-1 0-1,18-10 1,53-24-62,-66 30 113,56-34 108,-65 36-193,-1 1 1,1-1-1,-1 0 1,-1 0-1,13-16 0,-19 21-6,1 0-1,-1 0 0,0 0 0,0 0 1,0 0-1,-1 0 0,1 0 0,0-1 1,-1 1-1,1 0 0,-1 0 0,0-4 0,0 5 0,0 1 0,0-1-1,0 0 1,0 1-1,0-1 1,-1 0-1,1 1 1,0-1-1,0 0 1,-1 1-1,1-1 1,0 1 0,-1-1-1,1 1 1,-1-1-1,1 1 1,-1-1-1,1 1 1,-1-1-1,0 0-1,0 1 0,0-1 0,0 1-1,0 0 1,0-1 0,0 1 0,0 0-1,-1 0 1,1 0 0,0 0 0,0 0-1,0 0 1,0 0 0,0 0 0,-2 1-1,-7 1-46,0 1-1,1 1 0,-1-1 0,1 2 1,0-1-1,0 1 0,-8 7 0,-56 45 86,67-52-26,0 1-1,1-1 0,0 1 1,0 0-1,0 0 0,1 1 1,-5 8-1,9-15 1,-1 1 0,1-1 0,0 0 0,0 1 0,0-1-1,-1 1 1,1-1 0,0 0 0,0 1 0,0-1 0,0 1 0,0-1 0,0 0 0,0 1-1,0-1 1,0 1 0,0-1 0,0 1 0,0-1 0,0 0 0,0 1 0,0-1 0,0 1-1,0-1 1,1 0 0,-1 1 0,0-1 0,0 0 0,0 1 0,1-1 0,-1 0 0,0 1-1,0-1 1,1 0 0,-1 1 0,0-1 0,1 0 0,-1 0 0,0 1 0,1-1 0,-1 0-1,1 0 1,-1 0 0,0 0 0,1 1 0,-1-1 0,1 0 0,-1 0 0,0 0 0,2 0-1,24-2 185,-18 0-126,23-3 80,35-12 0,-17 4-175,-42 11 34,305-85-168,-310 87 169,19-6-86,-16 8-28,-7 7-40,-5 3 116,0 0 1,-17 19 0,-8 12 130,31-40-104,0 0 1,0-1-1,0 1 0,0-1 0,0 1 1,0 0-1,1 0 0,-1 4 0,1-6 21,0-1 0,0 1 0,0 0 0,0-1 0,0 1 0,0 0 0,0 0 0,0-1 0,0 1 0,1 0 0,-1-1 0,0 1 0,0 0 0,1-1-1,-1 1 1,0-1 0,1 1 0,-1 0 0,1-1 0,-1 1 0,1-1 0,-1 1 0,1-1 0,-1 1 0,1-1 0,-1 0 0,1 1 0,0-1 0,-1 0-1,1 1 1,0-1 0,-1 0 0,1 0 0,0 1 0,-1-1 0,1 0 0,0 0 0,-1 0 0,1 0 0,1 0 0,2-1 3,0 1 0,0-1 1,0 0-1,0 0 0,0 0 1,-1-1-1,1 0 0,0 1 1,-1-1-1,1-1 0,5-3 1,4-4 70,17-17 1,-11 6-55,0-1 0,-1 0 0,-1-2 0,17-31 0,-16 22-22,-2 0 0,-2-1 1,17-56-1,-24 70-14,55-186-97,-58 193 122,2-5-48,4-24 0,-9 38-5,-1 1-1,1-1 1,-1 0 0,0 0-1,0 0 1,0 0 0,-1 0-1,1 0 1,-1 0-1,0 0 1,-2-6 0,2 9 14,1 0 1,0 0-1,-1 1 1,1-1-1,-1 0 1,1 1-1,-1-1 1,1 0 0,-1 1-1,1-1 1,-1 0-1,0 1 1,1-1-1,-1 1 1,0-1-1,0 1 1,1 0-1,-1-1 1,0 1-1,0 0 1,1-1-1,-1 1 1,-2 0-1,2 0-1,-1 0-1,1 0 0,-1 0 1,1 1-1,0-1 0,-1 0 1,1 1-1,-1-1 0,1 1 1,0 0-1,-1-1 0,-1 2 0,-2 2-24,0 0 0,0 1 0,0-1 0,-7 10 0,6-5 29,0 0 0,0 0 0,1 1 0,0 0 0,-7 19 0,-9 53 21,20-77-8,-4 18 34,1-1-1,1 1 0,2 0 1,0 0-1,1 0 1,1 0-1,2 0 0,7 33 1,-8-45-34,1 0 1,1-1 0,0 0-1,0 1 1,1-2 0,0 1-1,1 0 1,0-1 0,0 0 0,1-1-1,0 1 1,1-1 0,0-1-1,0 1 1,0-1 0,1-1-1,0 0 1,1 0 0,19 9-1,-19-11-391,1 0 0,0-1 0,18 4 0,-24-7-109,0 1-1,0-1 1,0 1 0,1-2-1,-1 1 1,0 0 0,0-1-1,0 0 1,0 0-1,7-3 1,7-5-1487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48.0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43 2400,'8'3'9490,"-6"7"-9940,-2-1 905,1 0-1,-1 0 1,0 0 0,-3 13 0,0 15 652,3-31-861,0 0 0,0 1 0,1-1 0,0 1 0,0-1 0,0 0 0,3 9 0,-3-15-187,0 0 0,0 1 1,0-1-1,0 0 0,1 0 1,-1 0-1,0 0 0,0 0 1,0 0-1,0 0 0,0 0 1,0 0-1,0 0 0,0 0 1,2-1-1,3-2-34,-1 0-1,0-1 0,0 1 1,0-1-1,-1 0 1,1 0-1,6-8 1,26-38-40,-21 27 74,-4 8-719,-2-2 0,1 1 0,9-24 0,-19 29-4118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48.4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0 4640,'-4'3'3912,"6"-3"-3711,-1 1 1,0 0-1,1 0 0,-1-1 1,0 1-1,0 0 0,0 0 0,0 0 1,1 2-1,3 3 191,-1 0 1,-1 1-1,1-1 1,-1 1-1,0 0 1,-1 0-1,0 0 0,0 0 1,0 0-1,-1 1 1,1 9-1,-1-1-408,0-11 0,0 1-1,-1 0 1,-1 9 0,1-14-230,0 0 0,0 0 0,0 1 0,-1-1 0,1 0 0,0 0 0,-1 0 0,1 0 0,-1 0 1,1 0-1,-1 0 0,0 0 0,1 0 0,-1 0 0,0 0 0,0-1 0,1 1 0,-1 0 0,0 0 0,0-1 0,0 1 0,0 0 0,-2 0 0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48.77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13 4480,'-5'-12'1664,"5"15"-1312,5-3-64,-2 9-672,2-1-704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49.1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 3648,'2'-11'3741,"-2"11"-3688,1 1 170,0 1 0,0-1 0,0 0 0,0 0 0,0 0 0,0 1 0,0-1 0,-1 0 0,1 1 0,0-1 0,-1 1 0,1 1 0,5 26 1222,-1 1-1,2 44 1,-6 62 466,-1-79-1042,-3 62 823,1-60-3052,2 0-8054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49.5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9 6400,'0'-8'2368,"8"11"1152,2 5-2048,-5 1-896,-1-1-512,-4 0-64,5 4-64,-10-1 64,1-2-1344,-1-1 736,0 0-2432,0-1 1696,-8 6-4352,5-9 4256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49.9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6 3552,'-14'-5'1312,"18"10"-992,-4-2-128,5 5-1632,3 1 736,2-1-1120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51.7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4736,'18'50'4917,"-7"-9"-3688,-2 1 1,6 80-1,-5-36 32,-6-33-433,-3 55-1,-1-72-812,8-50-2082,-3 6 1840,7-23-220,6-12-13,-16 40 485,0-1 0,0 1 0,1-1 0,-1 1 0,1 0 0,0 0 0,0 0 0,6-4 0,-9 6 10,1 0 1,-1 1 0,1-1 0,0 1 0,-1-1 0,1 1 0,0-1 0,0 1 0,-1 0 0,1-1 0,0 1-1,0 0 1,0 0 0,0-1 0,-1 1 0,1 0 0,0 0 0,0 0 0,0 0 0,0 0 0,0 0-1,-1 0 1,1 0 0,0 1 0,0-1 0,0 0 0,0 0 0,-1 1 0,1-1 0,0 1 0,0-1 0,-1 0-1,1 1 1,0 0 0,-1-1 0,1 1 0,0-1 0,-1 1 0,1 0 0,-1-1 0,1 1 0,-1 0-1,1-1 1,-1 1 0,0 0 0,1 0 0,-1 0 0,0 1 0,2 2 165,-1 1-1,0-1 1,0 1 0,0-1 0,-1 1-1,0 0 1,0 8 0,-1-6-122,-1-1 0,0 1 0,0-1 0,0 0 1,0 0-1,-1 0 0,0 0 0,-1-1 0,1 1 0,-1-1 1,0 0-1,0 0 0,-1 0 0,1-1 0,-1 1 0,0-1 0,-1 0 1,-9 6-1,12-9-238,0-1 0,-1 1 0,1 0 0,0-1 0,-1 0 0,1 0 0,-1 0 0,1 0 0,0 0 0,-1-1 1,1 1-1,0-1 0,-1 0 0,1 0 0,0 0 0,0-1 0,0 1 0,0-1 0,-5-3 0,8 5 145,0 0 1,0 0-1,0 0 0,-1-1 0,1 1 0,0 0 0,0 0 1,0-1-1,0 1 0,0 0 0,0 0 0,0-1 0,0 1 1,0 0-1,0 0 0,0-1 0,0 1 0,0 0 1,0-1-1,0 1 0,0 0 0,0 0 0,0-1 0,0 1 1,1 0-1,-1 0 0,0 0 0,0-1 0,0 1 0,0 0 1,0 0-1,1-1 0,-1 1 0,0 0 0,0 0 0,0 0 1,1 0-1,-1-1 0,0 1 0,1 0 0,8-7-235,6 0 324,-1 0-1,2 2 1,-1 0-1,0 0 1,30-3-1,-33 5 77,31-5 247,53-11-88,-82 15-249,-1 0 0,0-1 0,0 0 0,23-14 0,-34 18-40,0-1 1,0 0-1,0 0 1,0 0-1,0 0 0,0 0 1,3-4-1,-5 5-14,1 1 0,-1-1 0,0 0 0,1 1 0,-1-1 0,0 0-1,1 1 1,-1-1 0,0 0 0,0 0 0,0 1 0,1-1 0,-1 0 0,0 0-1,0 1 1,0-1 0,0 0 0,0 0 0,0 1 0,-1-1 0,1 0 0,0 0 0,0 1-1,-1-1 1,1 0 0,0 1 0,-1-1 0,1 0 0,0 1 0,-1-1 0,1 0-1,-1 1 1,0-2 0,-6-2-54,1 0 1,-1 0-1,0 1 0,0 0 0,0 0 1,-1 1-1,1-1 0,-1 2 0,1-1 0,-1 1 1,1 0-1,-13 0 0,20 1-107,1 0-38,14-5 150,0 2 0,0 0 1,0 0-1,24 0 1,16-3 179,-52 5-137,9-1 25,-1 0-1,1 1 0,-1 1 0,1-1 0,12 3 1,-22-2-1,0 0 0,1 0 1,-1 1-1,0-1 0,0 1 1,0 0-1,0 0 1,0-1-1,0 1 0,0 0 1,0 1-1,-1-1 0,1 0 1,0 1-1,-1-1 0,1 1 1,0-1-1,-1 1 0,0 0 1,1-1-1,-1 1 1,0 0-1,0 0 0,0 0 1,0 0-1,-1 0 0,1 0 1,0 0-1,-1 0 0,1 0 1,-1 1-1,0-1 0,0 0 1,0 4-1,-1 22 492,-7 51 1,8-76-533,-1 0-1,1 0 1,0 0 0,0 1 0,0-1-1,1 0 1,-1 0 0,1 0 0,0 0-1,0 0 1,0 0 0,0-1 0,2 5-1,-2-7 11,-1 0-1,1 1 0,0-1 0,-1 0 0,1 0 0,0 0 0,-1 1 0,1-1 0,0 0 0,-1 0 0,1 0 0,0 0 1,-1 0-1,1 0 0,0 0 0,-1-1 0,2 1 0,-1 0-5,2 0-19,0-1-1,1 1 1,-1-1 0,1 0-1,-1 0 1,0 0 0,0-1-1,1 1 1,-1-1-1,0 0 1,0 1 0,-1-1-1,1-1 1,0 1 0,2-3-1,3-3-206,0-1 0,-1 0 0,8-12 0,-6 7-1,12-30 1,-12 24 216,1-11 53,-9 29 112,-1 2-111,-1 1 1,1-1 0,-1 0 0,1 1 0,0-1 0,0 0 0,-1 1-1,1-1 1,0 0 0,0 1 0,-1-1 0,1 1 0,0-1 0,0 0 0,0 1-1,0-1 1,0 1 0,-1-1 0,1 1 0,0-1 0,0 1 0,0-1-1,0 1 1,0 12 258,0-12-260,-1 30 592,0-14-426,1-1-1,1 1 0,0 0 0,1 0 0,6 22 0,-8-38-203,0 0 0,0 0 0,0 0-1,1 0 1,-1 0 0,0 0-1,1-1 1,-1 1 0,1 0 0,-1 0-1,1 0 1,0-1 0,-1 1-1,1 0 1,0 0 0,-1-1 0,1 1-1,0-1 1,0 1 0,-1-1-1,1 1 1,0-1 0,0 1 0,0-1-1,0 0 1,0 1 0,0-1-1,0 0 1,0 0 0,0 0-1,-1 0 1,1 0 0,0 0 0,0 0-1,0 0 1,0 0 0,0 0-1,0 0 1,0-1 0,0 1 0,0 0-1,0-1 1,0 1 0,-1-1-1,1 1 1,1-1 0,4-3-112,1-1 1,-1 1-1,0-1 1,8-9-1,-12 12 47,9-9 12,0-1 0,-1 0 1,0-1-1,-1 0 0,0 0 1,7-16-1,-19 36 341,1 0 0,1 0 0,-1 0-1,1 0 1,0 0 0,0 15 0,1-18-240,0 0 1,1 0 0,-1 0 0,1 0-1,-1-1 1,1 1 0,0 0-1,1 0 1,-1 0 0,1-1-1,-1 1 1,1-1 0,0 1 0,0-1-1,1 0 1,4 5 0,-6-7-57,0-1 0,0 1 0,0-1 0,1 0 0,-1 1 0,0-1 0,0 0 0,1 0 0,-1 0 0,0 1 0,0-2 0,1 1 0,-1 0 0,0 0 0,1 0 0,-1 0 0,0-1 0,0 1 0,2-1 0,1-1-26,0 1-1,0-1 1,-1 1-1,1-1 1,3-3-1,6-5-298,-2-1 0,19-21 0,-19 19 125,27-24 0,-37 36 247,0 1 0,-1 0 0,1 0 0,-1-1 0,1 1 0,-1 0 0,1 0 0,-1 0 1,1 0-1,0 0 0,-1 0 0,1 0 0,-1 0 0,1 0 0,0 0 0,-1 0 0,1 0 0,-1 0 0,1 1 1,-1-1-1,1 0 0,0 0 0,-1 0 0,1 1 0,-1-1 0,1 0 0,-1 1 0,1-1 0,-1 1 0,0-1 0,1 1 1,17 19 482,-12-12-150,2 1-109,-1 1 1,9 16-1,-4-7-106,-11-17-148,0-1 1,0 0-1,0 0 1,0 0-1,0 0 0,0 0 1,0-1-1,0 1 1,0 0-1,0 0 1,0-1-1,0 1 1,0 0-1,1-1 0,-1 1 1,0-1-1,1 0 1,-1 1-1,0-1 1,1 0-1,-1 0 1,0 0-1,1 0 0,-1 0 1,0 0-1,1 0 1,-1 0-1,0-1 1,1 1-1,-1 0 1,0-1-1,0 1 1,1-1-1,-1 0 0,0 1 1,1-2-1,7-3-148,-1-1 0,0 0-1,-1 0 1,9-9 0,0 0 8,-1 2 69,-13 10 91,0 1 0,1-1 0,-1 1 0,1 0-1,0 0 1,0 0 0,0 0 0,0 0 0,0 1 0,0-1-1,0 1 1,6-2 0,-9 4 40,1 0 0,-1 1 0,0-1 0,0 0 0,0 0 1,0 0-1,0 0 0,0 1 0,-1-1 0,1 0 0,0 0 0,0 0 0,-1 0 0,0 2 0,1-2 31,-2 27 294,3-17-291,3-13-603,1-1 330,-1 0 1,1 0-1,-1-1 0,0 1 1,7-8-1,8-6 110,-19 17 77,0 0 1,0 0-1,1 0 0,-1 0 1,0 0-1,1-1 1,-1 1-1,0 0 0,0 0 1,1 0-1,-1 0 1,0 0-1,1 0 1,-1 0-1,0 0 0,1 0 1,-1 0-1,0 1 1,0-1-1,1 0 0,-1 0 1,0 0-1,0 0 1,1 0-1,-1 0 1,0 1-1,0-1 0,1 0 1,-1 0-1,0 0 1,0 1-1,1-1 0,5 10 455,-4-7-130,34 29 1104,-7-5-1450,-28-26-230,8-1-976,9-6-199,-14 5 1118,-1 0 1,1 0-1,-1 0 0,1 1 1,4-1-1,-7 1 212,-1 0 1,1 0-1,-1 0 0,0 0 0,1 0 0,-1 0 1,1 0-1,-1 0 0,0 1 0,1-1 1,-1 0-1,0 0 0,1 0 0,-1 1 1,0-1-1,1 0 0,-1 1 0,0-1 0,0 0 1,1 1-1,-1-1 0,0 0 0,0 1 1,1-1-1,-1 0 0,0 1 0,0-1 0,0 0 1,0 2-1,2 12-3301,-2-9 2249,7 24-5428,-6-9 4122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52.1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17 7872,'-3'-11'2944,"6"11"-2304,7-5-160,-2 10-768,5-2-2016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52.5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17 7296,'0'-11'2720,"9"11"-2112,6-5-192,-7 13 1984,0 0-1408,6 0 224,1 4-736,-2 5 63,-5-2-319,-3 5-480,0 0 128,-5-1-1727,0-2 1023,-5 0-2816,0-6 2048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52.8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10464,'0'0'3872,"0"12"-3008,8 5-224,-3-6 831,-2 6-927,12 3-640,-6 0 0,-1 0-2623,-3 3 1503,-5-3-5536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8:20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23 260 6048,'-23'-7'2752,"51"-1"-2400,4 0 1024,3 4-832,33-16 480,8 4-576,36-21-128,-4 9-192,28-12 64,-11 13-128,-4-1-1920,-21 12 992,-6 1-4096,-17 10 2784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53.5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286 1 3392,'-8'4'9015,"1"11"-5663,-4 29-3023,8-32 590,-24 98 938,-9 39-268,-38 212 811,-4 81-75,59-313-1370,-4 210-1,25-260-775,4-1-1,27 142 1,-21-169-303,2-1 0,3-1 0,1-1 0,3 0 0,33 55 0,-44-86-461,1-1 0,1 0 0,0-1 0,1-1 0,19 18-1,-19-21-904,1-1 0,0 0 0,1 0 0,0-2 0,0 0 0,17 6 0,30 8-2936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08:54.55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20 4576,'-1'0'52,"1"-1"0,0 1 0,-1-1 0,1 1 0,0 0 0,0-1 0,-1 1 0,1-1 1,0 1-1,0-1 0,0 1 0,-1-1 0,1 1 0,0-1 0,0 1 0,0-1 0,0 1 0,0-1 0,0 1 0,0-1 0,0 1 1,0-1-1,0 1 0,1-1 0,-1 1 0,0-1 0,0 1 0,0-1 0,0 1 0,1-1 0,-1 1 0,0-1 0,1 1 0,-1 0 1,0-1-1,1 1 0,0-1 0,1 1 57,0-1 1,0 1-1,0 0 1,0 0-1,-1 0 1,1 0-1,0 0 1,0 0-1,0 1 1,0-1-1,0 1 1,2 0-1,7 3 187,-1 0 0,-1 1-1,1 0 1,-1 0 0,1 1-1,-2 0 1,1 1-1,-1 0 1,0 0 0,11 13-1,5 9 613,33 52-1,-25-31-119,-2 2 0,-2 0 0,31 89 0,69 264 371,-102-299-184,23 208 0,-46-244-312,-2 0-1,-3 1 0,-15 84 1,-1-49 20,-45 140 0,45-188-1273,-42 94-1,47-126-1028,-32 46 0,32-56-51,1 0 0,-2-1 0,-24 21 1,-19 5-5019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10:31.74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0 118 1664,'2'-4'521,"0"3"-235,-1-10 230,-1-31 492,0 95 1103,14-48-1455,-8-3-425,0-1-1,0 0 1,0 0-1,1 0 0,-1-1 1,11-1-1,-8 1-65,0 0 0,-1 0 0,12 2-1,13 7 88,-21-5-199,0-1 0,20 3 0,106 12 347,-90-13-222,61-2 0,-97-3 15,-1 0-132,0-1 0,0 0-1,1 0 1,-1-1 0,0-1-1,0 0 1,17-7 0,-17 6-40,1-1 1,-1 2-1,1 0 1,0 0 0,0 1-1,0 0 1,15 0-1,36-6 57,-37 4-40,1 0 0,-1 2 0,52 1-1,-27 5 13,55 12 0,-69-11 2,39 1-1,0-1 1,-47-3-20,-1-2 0,44-5 1,-16 1 14,176-16 342,-11 15-170,-27 10 250,-124 0-376,44 1-138,8 4 192,3 0-22,-16-1 110,-84-10-179,0-1 1,40-8 0,-58 8 16,-1 0 0,1 0-1,9-5 1,-10 4-88,0 0-1,-1 1 1,1 0-1,8-2 1,-7 3-7,7-3 176,-13 4-142,-1-1 1,1 1 0,-1-1 0,1 1 0,-1-1 0,1 1 0,-1-1 0,0 0 0,1 1 0,-1-1 0,0 0-1,0 1 1,1-1 0,-1 1 0,0-1 0,0 0 0,0 1 0,0-1 0,0 0 0,0 0 0,0 0 0,0 1-17,0-1 0,-1 1 1,1 0-1,0 0 1,0-1-1,0 1 0,0 0 1,-1 0-1,1-1 1,0 1-1,0 0 0,-1 0 1,1-1-1,0 1 1,0 0-1,-1 0 0,1 0 1,0 0-1,-1 0 0,1 0 1,0-1-1,-1 1 1,1 0-1,0 0 0,-1 0 1,1 0-1,0 0 1,-1 0-1,1 0 0,-1 0 1,-3 0 72,-10-6 6,1 1-21,-1 0 1,0 1-1,0 0 0,-18-2 1,26 5-62,2 1-2,-1 0 1,1-1 0,0 0 0,-1 0 0,1 0 0,0 0 0,0-1 0,-4-2 0,-40-18 168,46 21-187,-5-6-21,8 7-14,1-8 39,-2-5 247,54 14-470,117 23 241,-160-22 33,-1 0 1,14 7-1,-23-9-17,-1 0-1,0 0 0,0 0 0,0 0 1,1 1-1,-1-1 0,0 0 0,0 0 1,0 1-1,0-1 0,0 0 1,0 0-1,1 0 0,-1 1 0,0-1 1,0 0-1,0 0 0,0 1 1,0-1-1,0 0 0,0 1 0,0-1 1,0 0-1,0 0 0,0 1 0,0-1 1,0 0-1,0 0 0,0 1 1,-1-1-1,1 0 0,0 0 0,0 1 1,0-1-1,0 0 0,0 0 1,0 0-1,-1 1 0,1-1 0,0 0 1,0 0-1,0 0 0,-1 0 0,1 1 1,0-1-1,0 0 0,-1 0 1,1 0-1,0 0 0,-16 13 84,11-9-147,-6 5 154,-1-1 0,0 0 0,-19 9 0,16-9 8,0 1 0,-21 15 0,33-21-118,-7 5-86,0 1-1,0 0 1,-8 11 0,0 2-744,13-17-419,0 1 0,0 0-1,1 0 1,-5 9 0,3-1-1142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10:33.4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74 7 1728,'5'-7'5360,"-17"15"-4006,10-5-1140,1 0-1,-1 1 0,1-1 0,0 1 0,-1 5 0,-3 9 284,3-13-366,-7 16 116,1 0 1,0 1 0,2 0-1,1 1 1,-3 22-1,5-21-201,1-11-172,1-1 0,1 1 0,1 21 0,0-18-482,-1 0 208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10:33.9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7 1984,'-3'-1'210,"-4"-4"77,7 5-276,0 0 0,0 0-1,0 0 1,0 0 0,0 0 0,0 0 0,0 0 0,0 0-1,0 0 1,0 0 0,-1 0 0,1 0 0,0 0 0,0 0-1,0 0 1,0 0 0,0 0 0,0 0 0,0 0 0,0 0-1,0 0 1,-1 0 0,1 0 0,0 0 0,0 0 0,0 0 0,0 0-1,0 0 1,0 0 0,0 0 0,0 0 0,0 0 0,0 0-1,-1 0 1,1 0 0,0 0 0,0 1 0,0-1 0,0 0-1,0 0 1,0 0 0,0 0 0,0 0 0,0 0 0,0 0 0,0 0-1,0 0 1,0 0 0,0 1 0,0-1 0,0 0 0,0 0-1,0 0 1,0 1 480,0 0-314,1 0 0,0 1 0,-1-1 0,1 0 0,0 0 0,0 0-1,0 0 1,-1-1 0,1 1 0,0 0 0,2 1 0,159 146 3515,-146-132-3384,2 3-86,0 1-1,-2 1 1,0 0 0,-2 1 0,0 1 0,-2 0 0,0 0 0,-2 2-1,12 36 1,-19-47-407,0 1 0,-1-1 0,-1 1 0,-1 26 0,0-31-671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10:34.8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8 2496,'-17'0'5502,"20"0"-4780,20 0 307,-6 0-985,0 0 1,25-5-1,-38 4-31,1 0 1,0 1-1,-1 0 0,1 0 0,0 0 0,-1 1 0,1-1 0,-1 1 1,1 0-1,-1 0 0,1 1 0,6 3 0,-10-4-22,-1 0 0,0 0 0,1 0 0,-1 0 0,0 0 0,1 0 0,-1 0 0,0 0 0,0 0 0,0 0 0,0 0 0,0 0 0,-1 2 0,1 4 60,1 1-22,-1-1 1,0 1-1,0-1 0,-1 1 0,0-1 0,-1 1 0,1-1 0,-1 1 0,-1-1 0,-3 7 0,-2 10 67,6-16-48,-1-1 0,0 1 0,0-1 0,-1 0 0,0 0 0,-9 11 0,-1-1 195,8-10-71,1 0 1,0 0 0,-5 8 0,9-15-155,1 1 1,0-1-1,0 1 1,-1-1-1,1 1 1,0-1-1,0 1 1,-1-1-1,1 1 0,0-1 1,0 1-1,0-1 1,0 1-1,0 0 1,0-1-1,0 1 1,0-1-1,0 1 1,0-1-1,0 1 1,0-1-1,0 1 1,0 0-1,1-1 1,-1 1-1,0-1 1,0 1-1,1-1 1,-1 1-1,0-1 1,1 0-1,0 2 1,0-2 19,0 1 1,0-1-1,1 1 1,-1-1 0,0 1-1,1-1 1,-1 0-1,1 0 1,-1 0 0,1 0-1,-1 0 1,3 0-1,6-1 142,0-1-1,16-4 0,-26 6-175,14-5-132,1 2 0,0 0 0,-1 0 0,22 0 0,-35 3-328,1 0 0,-1 0 0,0-1 1,1 1-1,-1 0 0,1-1 0,-1 1 0,0-1 0,1 1 1,-1-1-1,0 0 0,0 1 0,1-1 0,-1 0 1,2-2-1,6-3-2592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10:35.7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4 2496,'-8'-4'3578,"21"13"-58,6-2-3295,1 1 0,-1-2-1,2-1 1,30 4 0,38 11-90,-66-13-97,-1 0 1,0 2-1,-1 0 1,26 17-1,-46-26-29,0 1 1,0-1-1,0 1 0,0 0 0,0 0 1,0 0-1,-1 0 0,1-1 1,0 1-1,-1 0 0,1 0 1,0 0-1,-1 0 0,1 0 0,-1 1 1,0-1-1,1 0 0,-1 0 1,0 0-1,0 0 0,0 0 1,1 1-1,-1-1 0,0 0 0,-1 0 1,1 0-1,0 0 0,0 0 1,0 1-1,-1-1 0,1 0 1,0 0-1,-1 0 0,1 0 0,-2 2 1,-2 4 49,-1-1 0,1 1 0,-1-1 0,-7 8-1,3-5-148,0 1 186,0-1 0,-17 12 0,-1 2-6,23-19-170,0-1-1,0 1 0,-1-1 1,1 0-1,-1 0 0,1-1 1,-1 1-1,0-1 0,0 0 1,0 0-1,0-1 0,-1 1 1,1-1-1,0-1 0,-6 1 1,10-1-133,0 0 0,0 0 0,0 0 0,0 0 0,0 0 0,0 0 0,0-1 0,0 1 0,0 0 0,0-1 0,0 1 0,1-1 0,-1 1 0,0-1 0,-1 0 0,1 0 77,1 1 0,0 0 0,-1-1 0,1 1-1,0-1 1,0 1 0,-1 0 0,1-1 0,0 1 0,0-1 0,0 1 0,0-1 0,0 1 0,-1-1 0,1 1-1,0-1 1,0 1 0,0-1 0,0 1 0,0-1 0,0 1 0,1-1 0,-1 1 0,0 0 0,0-1 0,0 1-1,0-1 1,1 0 0,7-8-1805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10:36.4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 1472,'-6'3'3024,"9"14"16,-1-14-2769,0 1-1,1-1 1,-1 1 0,1-1 0,0 0 0,0 0-1,0 0 1,6 3 0,10 10 201,3 1-219,2-5-194,0-2 0,1 0-1,1-1 1,50 9 0,-48-14-30,-21-3-10,0-1 0,0 2 1,0-1-1,0 1 0,0 0 0,-1 0 1,1 1-1,7 4 0,-13-7-13,-1 0-1,1 1 1,-1-1 0,0 1-1,0 0 1,1-1-1,-1 1 1,0-1-1,0 1 1,0-1 0,0 1-1,1 0 1,-1-1-1,0 1 1,0-1-1,0 1 1,0 0 0,0-1-1,-1 1 1,1-1-1,0 1 1,0-1-1,-1 2 1,-4 12 31,-3 1 70,-1-1 1,-1 0-1,0-1 0,-13 14 1,-18 22 70,-59 102-936,78-119-1796,18-24 1508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10:36.9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139 1 2816,'-7'2'653,"7"-2"-586,0 0-1,-1 0 0,1 0 1,0 0-1,-1 0 1,1 0-1,-1 1 1,1-1-1,0 0 1,-1 0-1,1 0 1,0 0-1,-1 1 1,1-1-1,0 0 0,0 0 1,-1 0-1,1 1 1,0-1-1,0 0 1,-1 1-1,1-1 1,0 0-1,0 0 1,0 1-1,0-1 0,-1 0 1,1 1-1,0-1 1,0 1-1,0-1 1,0 0-1,0 1 1,0-1-1,0 0 1,0 1-1,0 0 0,-1 4 377,-1 0 0,1 1-1,-1-1 1,-1 0 0,1 0-1,-5 8 1,-1 1 40,1 0 0,0 1 1,1-1-1,-6 25 0,-11 30 5,13-41-489,-9 41-1,14-47-330,3-11-866,0-1 1,-2 20-1,5-24 128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10:37.2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 20 2912,'-23'-17'923,"18"14"-550,21 7 715,2 4-489,0 1 0,0 1-1,-1 1 1,22 17 0,-2-1-143,-10-7-91,-1 1-1,29 30 0,-24-20 149,-19-19-288,-1 0 1,-1 1-1,0 0 1,0 0 0,-2 1-1,0 0 1,0 1-1,-1 0 1,-1 0-1,-1 1 1,0 0 0,3 19-1,-4-15-286,-2 1 0,0 0-1,-1 0 1,-1 0 0,-1 0 0,-1 0-1,-1 0 1,-1-1 0,-7 24 0,10-41-438,0 0 0,0 0 1,-1 0-1,1 0 0,-1 0 1,1 0-1,-5 5 0,2 0-1399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8:22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22 3232,'9'-16'1577,"-9"16"-1518,0-1 0,1 1-1,-1 0 1,0-1 0,0 1 0,1-1 0,-1 1 0,1 0 0,-1 0 0,0-1 0,1 1 0,-1 0-1,1 0 1,-1 0 0,0-1 0,1 1 0,-1 0 0,1 0 0,-1 0 0,1 0 0,-1 0-1,1 0 1,-1 0 0,1 0 0,-1 0 0,1 0 0,-1 0 0,1 0 0,-1 0 0,1 1-1,7 0 2957,-10 1-1980,1 0-967,-4 7 146,1 0 0,0 0 1,0 0-1,-2 11 0,-2 4-59,-11 40 333,2 1 0,-11 97 0,-6 25 368,18-107-499,15-71-257,0-1 0,1 1 0,0 0 0,1-1 0,-1 1 0,2-1 0,2 11 1,-4-19-79,0 1 1,0-1 0,0 0 0,0 1 0,0-1 0,1 0-1,-1 1 1,0-1 0,0 0 0,0 1 0,1-1 0,-1 0-1,0 0 1,1 1 0,-1-1 0,0 0 0,0 0 0,1 1-1,-1-1 1,0 0 0,1 0 0,-1 0 0,1 0 0,-1 1-1,0-1 1,1 0 0,-1 0 0,0 0 0,1 0 0,-1 0-1,1 0 1,14-5 320,-10 2-304,-1 0 0,0 1 0,-1-1 1,7-7-1,3-8 75,0 0 0,-2-1 0,0 0 0,12-33 0,-13 29-103,-7 15-61,0 0 1,0 0-1,-1-1 0,0 1 0,0-1 0,-1 1 1,0-1-1,-1-14 0,0 2-718,0 22 751,1 0 0,-1 0 0,0 0-1,1 0 1,-1-1 0,0 1 0,1 0 0,-1 0 0,1 0-1,0-1 1,-1 1 0,1 0 0,-1 0 0,1-1-1,0 1 1,1 0 0,21 14 8,-13-10 44,0-1 0,0 0 1,14 3-1,-9-5 77,0 0-1,0-1 0,1-1 1,-1 0-1,0-1 0,24-5 1,89-26 149,-118 29-230,-2 0-29,-1 1-1,0-1 1,0 0 0,0-1-1,0 1 1,-1-1 0,0-1-1,1 1 1,-2-1 0,1 0-1,0-1 1,6-8-1,-12 14-4,0 0-1,0 0 0,0 0 0,0 0 1,0 0-1,0 0 0,0 0 0,0 0 0,1 0 1,-1 0-1,0 0 0,0 0 0,0 1 1,0-1-1,0 0 0,0 0 0,0 0 0,0 0 1,0 0-1,0 0 0,0 0 0,0 0 1,0 0-1,0 0 0,0 0 0,0 0 0,0 0 1,1 0-1,-1 0 0,0 0 0,0 0 0,0 0 1,0 0-1,0 0 0,0 0 0,0 0 1,0 0-1,0 0 0,0 0 0,0 0 0,1 0 1,-1 0-1,0 0 0,-3 10-144,-14 22 78,-23 63 1,38-90 95,0 1 0,0 0-1,1 0 1,0 0 0,0 1-1,1-1 1,0 0 0,0 0 0,1 9-1,-1-14-6,0 1 0,0-1 0,1 1 0,-1-1 0,1 1 0,-1-1 0,1 1 0,-1-1 0,1 0 0,0 1 0,-1-1 0,1 0 1,0 0-1,0 0 0,0 1 0,0-1 0,0 0 0,0 0 0,0 0 0,1 0 0,-1-1 0,0 1 0,0 0 0,1-1 0,-1 1 0,1 0 0,-1-1 0,0 1 0,1-1 0,-1 0 0,1 0 0,-1 1 0,1-1 0,-1 0 0,1 0 0,-1 0 0,1-1 0,-1 1 0,1 0 0,-1-1 0,3 0 0,-1 0 24,1 0 0,0-1-1,-1 1 1,1-1 0,-1 0-1,1 0 1,-1 0 0,0-1 0,5-4-1,23-28 87,-24 27-168,1-2-3,3-4-106,1 0 1,19-16-1,-30 29 138,-1 1 0,0-1 0,1 1 0,-1 0 0,1-1 0,-1 1 0,1 0 0,0-1 0,-1 1 0,1 0 0,-1 0 0,1-1 0,0 1 0,-1 0 0,1 0 0,-1 0 0,1 0 0,0 0 0,0 0 0,0 0 3,-1 0 1,1 1 0,-1-1-1,0 0 1,1 0-1,-1 1 1,0-1-1,1 0 1,-1 1 0,0-1-1,0 0 1,1 1-1,-1-1 1,0 0 0,0 1-1,1-1 1,-1 1-1,0-1 1,0 0-1,0 2 1,1 1-12,-1 0 0,0 0 0,1 1 0,-1-1 0,-1 5 0,-4 22-21,-2 0-1,-16 44 1,17-57 83,-91 241 45,77-214 62,-1-1 0,-3-1 0,-49 65 0,59-90 68,-2 0-1,0-1 1,-35 28 0,47-41-155,0 0 0,0-1 0,0 1 0,0-1 0,0 0 0,0 0 0,-1 0 0,1 0 0,-7 0 0,10-1-48,0-1 0,0 0 0,-1 0 0,1 0 0,0 0 0,0 0 0,0 0 0,-1 0 0,1 0 1,0 0-1,0-1 0,-1 1 0,1 0 0,0-1 0,0 1 0,0-1 0,0 1 0,0-1 0,0 0 0,-1 0 0,0-1-5,1 0-1,-1 0 1,1 1-1,-1-1 0,1 0 1,0 0-1,0 0 1,0 0-1,0-1 0,-1-1 1,0-4-2,1 0 0,-1 0 0,1 0 0,1 0 0,0-12 0,1 7 14,0 0-1,1 1 1,1-1-1,0 1 1,0 0-1,2 0 1,-1 0-1,1 1 1,1-1-1,0 1 1,1 0-1,0 1 0,16-19 1,-9 15-14,1 0-1,1 0 1,0 1 0,0 1-1,1 1 1,1 1 0,36-17-1,0 4-94,2 2 0,0 3-1,1 2 1,65-9-1,-117 24-510,0 0 0,0 0-1,0 1 1,0 0 0,0 0 0,0 0-1,0 1 1,0-1 0,0 1-1,0 0 1,0 1 0,0-1-1,7 4 1,11 10-1824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10:37.6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7136,'0'27'3232,"8"21"-2816,-8-28 704,5-4-704,0 4-224,-2 0-160,2-3-1248,0 3 672,4-9-3776,1 4 2368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10:41.5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243 0 1408,'-2'2'546,"-1"-1"0,1 0 0,-1 1 0,1 0 0,-1-1 0,1 1 0,-3 3 0,-5 3 174,-6 5-203,1 1 0,0 0 0,1 1 0,1 0 0,-21 31 0,19-21-187,0 0 0,2 1-1,-15 40 1,21-42-354,0-1 0,1 1 0,2 0 0,0 1 0,0 35 0,6-39-509,6-1 149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10:41.9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0 1728,'1'1'67,"-1"0"0,1-1 0,-1 1 0,1-1 0,-1 1 0,1-1 0,-1 1 0,1-1 0,-1 1 0,1-1 0,0 1 0,-1-1-1,1 0 1,0 1 0,-1-1 0,1 0 0,0 1 0,0-1 0,20 7 961,-17-6-736,8 4 258,0 0 0,19 11-1,0 1 164,-11-7-439,0 0 0,-1 1 0,0 1 0,-1 1 0,-1 1 0,0 0 0,26 30 0,-25-22 15,-2 1 0,-1 1 1,-1 0-1,-1 1 0,18 46 0,-12-13 705,20 94 0,-27-78-293,-11-67-860,0 0 1,-1-1-1,0 1 1,-1 0-1,1-1 1,-1 1 0,-1 0-1,-3 11 1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10:42.3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5472,'0'5'2496,"8"26"-2176,-3-14 1024,4-2-800,-4 5 480,3 0-576,2 0-256,-2 0-128,2-4-64,-1 1 0,-9-5-1344,5-1 736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10:42.7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44 2720,'0'-4'1248,"9"4"-1088,-4 0 896,8 4-608,9-4 608,6 0-608,35-9 544,3 6-576,34-9 64,-2 7-288,10-1 96,-13 6-160,13-5-64,-10 5-32,2-4-2016,-11 8 1088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10:43.3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185 3 2560,'9'-2'2748,"-16"16"-834,7-13-1958,-108 180 3623,96-159-3702,-10 14-1117,-18 43 0,35-59-66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10:43.7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14 2304,'0'0'90,"-5"-2"240,5 2-321,0 0 1,0 0 0,0-1-1,0 1 1,0 0 0,0 0 0,0 0-1,0 0 1,0 0 0,0 0-1,0 0 1,0 0 0,0 0 0,0 0-1,0 0 1,0 0 0,-1 0-1,1 0 1,0 0 0,0-1-1,0 1 1,0 0 0,0 0 0,0 0-1,0 0 1,0 0 0,0 0-1,0 0 1,0 0 0,0 0 0,0 0-1,0-1 1,0 1 0,0 0-1,0 0 1,0 0 0,1 0-1,-1 0 1,0 0 0,0 0 0,0 0-1,0 0 1,0 0 0,0 0-1,0 0 1,0 0 0,0 0 0,0-1-1,0 1 1,0 0 0,0 0-1,0 0 1,0 0 0,0 0-1,1 0 1,-1 0 0,0 0 0,0 0-1,0 0 1,0 0 0,0 0-1,0 0 1,0 0 0,0 0 0,12-2 299,-1 0 0,0 0 1,1 1-1,-1 1 0,1 0 1,13 2-1,24 5 357,0 3 1,0 1 0,61 25-1,-92-29-502,-1 0-1,0 1 0,0 1 1,-1 1-1,0 0 0,-1 1 0,0 1 1,23 24-1,-28-25-90,-1 0-1,0 1 1,-1 0 0,0 0-1,-1 1 1,0 0-1,-1 1 1,0 0 0,-2-1-1,1 2 1,3 25 0,-3-7-105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10:44.2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31 3328,'-16'-7'1061,"13"5"-634,18-4 1642,-8 3-1921,1 0-1,-1 1 1,1 0-1,0 0 1,0 1-1,0 0 1,0 0 0,0 1-1,0 0 1,0 0-1,0 1 1,0 0-1,-1 0 1,1 1-1,0 0 1,-1 1-1,1 0 1,-1 0 0,0 0-1,8 5 1,-13-6-123,0-1 0,0 1 0,0 0 1,0 0-1,0 0 0,0 0 0,0 0 1,-1 0-1,1 0 0,-1 1 0,0-1 1,1 0-1,-1 1 0,0-1 0,0 1 1,-1 0-1,1-1 0,-1 1 1,1 0-1,-1-1 0,0 1 0,0 0 1,0-1-1,0 1 0,0 0 0,-1-1 1,1 1-1,-1 0 0,-1 4 0,-1-1 197,0 1-1,0 0 0,0-1 0,-1 1 1,0-1-1,0 0 0,-1 0 1,0-1-1,-10 10 0,-2 2 591,17-16-776,-1-1-1,1 1 0,-1 0 1,0-1-1,1 1 0,-1 0 0,1-1 1,0 1-1,-1 0 0,1 0 0,0-1 1,-1 1-1,1 0 0,0 0 0,0 0 1,-1 0-1,1 0 0,0-1 1,0 1-1,0 0 0,0 0 0,0 0 1,1 1-1,0-2-21,1 1-1,-1 0 1,1-1 0,0 1-1,-1-1 1,1 1 0,0-1-1,-1 0 1,1 1 0,0-1 0,0 0-1,-1 0 1,1 0 0,0-1-1,2 1 1,4-1-9,71-2-2565,-48 3 1099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7T17:11:10.7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3063 0 1472,'1'7'1376,"0"-4"-1221,1 0 0,-1 0 0,1 0 0,-1 1 0,0-1 0,0 1 1,0-1-1,-1 1 0,1-1 0,-1 1 0,0 3 0,-2 44 755,1-44-791,0 6-4,-1-1-1,-1 0 0,0 1 0,0-1 0,-1 0 1,-1 0-1,0-1 0,0 0 0,-1 0 0,-1 0 0,0 0 1,0-1-1,-1 0 0,0-1 0,-1 1 0,0-2 1,0 1-1,-1-1 0,0-1 0,-1 0 0,-11 6 0,18-11-82,-87 39 531,80-36-442,-1-2-1,0 1 1,0-2 0,-1 1 0,1-2 0,-14 1-1,-34-5 159,1-3-1,-73-16 0,-65-7-99,90 21-359,-156-7 632,-42 10-362,181 5 34,-336 12 504,364-2-315,2 4 0,-97 27 0,175-37-267,0 2 0,1 0 0,0 1 0,0 0 0,0 1-1,1 1 1,1 1 0,-1-1 0,1 2 0,1 0 0,0 1 0,1 0 0,0 0 0,1 1 0,0 1 0,1 0 0,-10 20 0,-61 159 25,65-154-57,4-12 20,-1 0-1,-2-1 1,-24 37-1,-62 66 665,83-108-575,-15 25-1,30-45 46,0 1-1,0-1 0,0 1 1,0-1-1,0 0 0,0 0 1,-2 2-1,5-7-120,1 1 1,-1-1-1,0 1 0,0-1 1,0 1-1,0-1 1,-1 0-1,1-7 0,-6-124 311,5 63-1030,-2 63 509,0 9 26,1 6 32,-11 138-603,3-58 845,-15 122 203,12-117-147,11-41 1050,6-60-726,6-22-469,34-85 248,-38 103-325,1 0 1,0 0-1,1 1 1,0 0-1,1 1 1,13-13-1,-7 11 0,1-1 1,0 2-1,1 0 0,35-17 0,-9 7 40,-43 23 9,-1 0 0,1 0 0,0-1 1,-1 1-1,1 0 0,-1 0 0,1-1 1,-1 1-1,1 0 0,-1 0 0,0-1 0,1 1 1,-1 0-1,1-1 0,-1 1 0,0-1 1,1 1-1,-1-1 0,0 1 0,1-1 0,-1 1-5,0-1-1,0 1 0,0 0 1,0-1-1,0 1 0,-1 0 1,1-1-1,0 1 0,0 0 1,0 0-1,0-1 1,-1 1-1,1 0 0,0 0 1,0-1-1,-1 1 0,1 0 1,0 0-1,0 0 0,-1-1 1,1 1-1,0 0 0,0 0 1,-1 0-1,-21-7 307,-12 0-455,0 2 1,1 2 0,-1 1-1,-40 3 1,67 0-593,1 0 0,0 0 1,-10 3-1,15-3 534,0-1 0,0 0-1,0 1 1,0-1 0,0 1 0,0-1 0,0 1 0,0-1 0,0 1 0,0 0 0,0-1-1,0 1 1,0 0 0,0 0 0,1 0 0,-1-1 0,0 1 0,1 0 0,-1 0 0,1 0-1,-1 0 1,1 0 0,-1 1 0,1-1 0,0 0 0,-1 1 0,2 0-407,-1 1 0,1-1-1,-1 0 1,1 0 0,0 0 0,0 1 0,0-1 0,3 3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8:25.4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218 155 1248,'2'-2'368,"0"0"1,0-1-1,0 1 0,-1 0 0,1-1 1,-1 0-1,0 1 0,0-1 1,0 0-1,0 1 0,0-1 0,0 0 1,-1 0-1,0 0 0,1 0 1,-1 0-1,0-2 0,0 4-323,-1 1 0,1 0 0,0 0 0,0-1 0,0 1-1,-1 0 1,1 0 0,0-1 0,0 1 0,-1 0 0,1 0 0,0 0 0,0 0 0,-1-1 0,1 1-1,0 0 1,-1 0 0,1 0 0,0 0 0,-1 0 0,1 0 0,0 0 0,-1 0 0,1 0 0,0 0-1,-1 0 1,1 0 0,0 0 0,-1 0 0,1 0 0,0 0 0,-1 0 0,1 0 0,0 0 0,0 1-1,-1-1 1,1 0 0,0 0 0,-1 1 0,-13 4 486,14-5-517,-9 6 193,1-1 0,0 1-1,0 1 1,0-1 0,1 1-1,-11 14 1,-1 0 106,-47 52 441,56-61-644,1 0 1,1 0 0,0 1-1,-9 20 1,16-30-71,0 0-1,-1 1 1,1-1-1,1 0 1,-1 1 0,0-1-1,1 1 1,0-1-1,0 1 1,0-1 0,0 1-1,0-1 1,1 0-1,1 7 1,-1-7-5,1 0 1,-1-1-1,0 1 0,1-1 0,-1 0 1,1 1-1,0-1 0,0 0 0,0 0 1,0 0-1,0 0 0,0-1 0,0 1 1,1-1-1,-1 1 0,1-1 0,-1 0 1,5 2-1,2 0 44,0-1-1,0-1 1,0 1 0,0-1-1,1-1 1,-1 1 0,0-2-1,0 1 1,0-1 0,10-3 0,-3 1 19,1-2 1,-1 0 0,0-1 0,23-11 0,-20 6 38,-1-1-1,20-16 1,-15 10-83,5-4-337,31-34 1,-78 95-566,14-27 902,0 0 1,0 1 0,1 0 0,1-1 0,0 1 0,-2 17 0,5-29-33,0 0 0,0 1 0,0-1 0,0 0 0,0 1 0,0-1 0,0 1 0,0-1 0,1 0 0,-1 1 0,0-1 0,1 0 0,-1 1 1,1-1-1,-1 0 0,1 0 0,0 0 0,0 1 0,-1-1 0,1 0 0,0 0 0,0 0 0,0 0 0,0 0 0,0 0 0,1-1 1,-1 1-1,0 0 0,0-1 0,0 1 0,1 0 0,-1-1 0,0 1 0,1-1 0,-1 0 0,2 1 0,6 0 89,-1 0 0,0 0 0,0-1 0,15-1 0,-22 1-96,10-1 71,0-1 0,0 0 0,0 0 1,0-1-1,-1 0 0,1-1 0,-1-1 0,16-8 0,-21 10-65,-1 0 0,0 0 0,-1 0 1,1 0-1,-1 0 0,1-1 0,-1 1 0,0-1 0,4-7 0,-5 8-31,-1 0 0,0 0-1,0 0 1,0 0 0,0 0-1,-1 0 1,1 0 0,-1 0-1,1 0 1,-1 0 0,0 0-1,-1 0 1,1 0 0,0 0-1,-1 0 1,-1-5 0,1 6-20,1 0 1,-1-1-1,0 1 1,0 0-1,-1 0 1,1-1 0,0 1-1,-1 0 1,1 0-1,-1 0 1,0 1-1,0-1 1,0 0-1,0 1 1,0-1-1,0 1 1,0 0 0,0-1-1,0 1 1,-1 0-1,1 0 1,0 1-1,-1-1 1,1 0-1,-1 1 1,1 0-1,-1-1 1,1 1-1,-1 0 1,1 0 0,-1 0-1,1 1 1,0-1-1,-1 0 1,-2 2-1,1-1 7,0 0-1,1 0 1,-1 0-1,1 0 1,0 1 0,-1-1-1,1 1 1,0 0-1,0 0 1,0 0-1,0 1 1,0-1-1,1 1 1,-1 0-1,1-1 1,0 1 0,-1 0-1,1 0 1,0 0-1,1 1 1,-1-1-1,-2 7 1,4-9 28,0 0 0,0 0 1,0 1-1,0-1 0,0 0 0,0 0 1,0 0-1,0 1 0,0-1 0,0 0 1,1 0-1,-1 0 0,0 0 0,1 0 1,-1 1-1,1-1 0,-1 0 0,1 0 1,0 0-1,-1 0 0,2 1 0,0 0 22,0-1 0,0 1 0,0-1-1,0 0 1,1 0 0,-1 0 0,0 0-1,0 0 1,1 0 0,2 0 0,2 1 48,1-1 1,0 0 0,-1-1-1,1 0 1,15-1 0,-7-2-19,0-1-1,0 0 1,-1-1 0,0-1 0,0 0 0,0-1-1,0-1 1,-1 0 0,-1-1 0,1 0 0,-2-1-1,18-17 1,-8 4-41,0-2-1,-2 0 1,-1-1 0,0-1-1,17-38 1,-25 44-4,-9 14-39,1 1 0,1 0 0,-1 0 0,1 0 1,0 0-1,7-8 0,-11 14 22,0-1 1,1 1-1,-1 0 1,0 0 0,0-1-1,1 1 1,-1 0-1,0 0 1,0 0-1,1 0 1,-1-1-1,0 1 1,1 0-1,-1 0 1,0 0-1,0 0 1,1 0 0,-1 0-1,0 0 1,1 0-1,-1 0 1,0 0-1,1 0 1,-1 0-1,0 0 1,1 0-1,-1 0 1,0 0-1,0 0 1,1 0 0,-1 0-1,0 1 1,1-1-1,-1 0 1,0 0-1,0 0 1,1 0-1,-1 1 1,0-1-1,0 0 1,1 0 0,-1 1-1,0-1 1,0 0-1,1 2-7,0-1 0,0 1 0,-1 0 0,1-1 0,-1 1 0,1 0 0,-1-1 0,1 4-1,3 60-82,-7 118-1,3-179 106,0 5 40,-1 0 0,0 0-1,0 0 1,-1 0 0,0 0 0,-1 0 0,0 0-1,0-1 1,-1 1 0,0-1 0,-8 12-1,11-19-36,0-1 0,1 1-1,-1 0 1,0-1 0,0 1-1,1 0 1,-1-1 0,0 1-1,0-1 1,0 1 0,0-1-1,0 0 1,0 1 0,0-1-1,0 0 1,0 0 0,0 0-1,0 1 1,0-1-1,-1-1 1,-1 1 2,0 0 0,1-1-1,-1 1 1,0-1 0,1 0-1,-1 0 1,-3-2 0,-3-2 1,1 0 0,0 0 0,-10-10 0,15 12-77,-5-3-16,7 4-25,2 3-84,3 1 168,0 0 1,0 0-1,1-1 0,-1 1 1,0-1-1,1 0 0,-1-1 1,7 1-1,41 1 112,-45-2-109,14-1 33,0-1 0,0 0 1,27-8-1,61-21 97,-106 30-101,18-6 33,-1 0 0,0-1 0,-1-1 0,31-18 0,-14 3 70,-2-2 1,40-38-1,-54 43-109,41-35-277,-60 55 235,1 0 1,-1 0 0,1 0-1,-1 0 1,1 1 0,-1-1-1,1 0 1,0 1 0,-1-1-1,1 1 1,0-1 0,2 1-1,-3 0 28,0 0 0,-1 0 0,1 0 0,0 0 0,-1 0 0,1 1 0,0-1-1,0 0 1,-1 1 0,1-1 0,0 0 0,-1 1 0,1-1 0,-1 1 0,1-1-1,-1 1 1,1-1 0,-1 1 0,1-1 0,-1 1 0,1 0 0,-1-1 0,1 1-1,-1 0 1,0-1 0,0 1 0,1 0 0,-1-1 0,0 1 0,0 0 0,0 0-1,3 14-2,0 0 0,-2 0 0,0 1-1,-1 24 1,-11 60 295,-5-20 104,13-64-81,4-14 235,2-4-185,10-9-44,16-18-194,-17 14-82,15-26 1,8-9-235,-31 45 132,0-1 1,1 2-1,0-1 0,0 0 0,0 1 1,10-6-1,-14 9 52,0 1 1,0-1-1,0 1 0,0-1 1,-1 1-1,1-1 0,0 1 1,0 0-1,0 0 0,0-1 1,0 1-1,0 0 0,0 0 1,0 0-1,0 0 0,0 0 1,0 0-1,0 0 0,0 0 1,0 0-1,0 1 0,0-1 1,0 0-1,0 1 0,1 0 1,-1 0 2,0 0 0,0 0 0,0 0 0,0 0 1,0 0-1,-1 1 0,1-1 0,0 0 0,-1 1 0,1-1 0,-1 0 1,1 1-1,-1-1 0,1 3 0,0 5 17,-1-1-1,0 1 1,0-1-1,-2 13 1,-2 2 8,-1 8 238,6-32-206,1 1 0,-1-1 0,1 0 0,-1-1 0,0 1 0,1 0 1,-1 0-1,0 0 0,2-3 0,94-109 463,-94 109-539,35-33-196,-35 35 204,-1 0-1,1 0 0,-1 0 0,1 0 0,0 0 1,0 0-1,0 1 0,0 0 0,0 0 0,0 0 1,1 0-1,4-1 0,-7 2 4,1 0 0,-1 0 0,0 1-1,0-1 1,0 0 0,1 1 0,-1-1 0,0 1 0,0-1-1,0 1 1,0 0 0,0-1 0,0 1 0,0 0 0,0 0-1,0 0 1,0 0 0,-1 0 0,1-1 0,0 2 0,0-1-1,-1 0 1,1 0 0,-1 0 0,1 0 0,-1 0 0,1 2 0,0 2-6,1 0 1,-1 0-1,-1 0 1,1 0-1,0 7 1,-4 29 70,2-28-23,0-1 0,1 0 1,2 25-1,-2-36-9,0 0-1,0 0 0,1 0 0,-1-1 1,0 1-1,1 0 0,-1 0 1,0 0-1,1-1 0,-1 1 0,1 0 1,-1 0-1,1-1 0,-1 1 0,1 0 1,0-1-1,-1 1 0,1-1 1,0 1-1,-1-1 0,1 1 0,0-1 1,0 1-1,-1-1 0,1 0 0,0 1 1,0-1-1,0 0 0,0 0 1,0 0-1,-1 0 0,1 0 0,0 0 1,0 0-1,0 0 0,0 0 0,0 0 1,0 0-1,-1 0 0,1-1 1,1 1-1,5-2 66,-1-1 0,0 1 0,0-1 0,8-4 0,-13 6-77,17-11 18,0-1 0,-1-1-1,0 0 1,24-29 0,-13 15-89,-19 19-4,1 0 1,13-7-1,-13 9-30,-10 6 88,0 1 0,1 0 0,-1 0 0,0-1 0,0 1 0,1 0 0,-1 0 0,1-1 0,-1 1 0,0 0 0,1 0 0,-1 0 0,0 0 1,1 0-1,-1 0 0,1 0 0,-1 0 0,0 0 0,1 0 0,-1 0 0,1 0 0,-1 0 0,0 0 0,1 0 0,-1 0 0,1 0 0,-1 0 0,0 0 0,1 1 0,0-1 1,-1 1 0,1 0 1,0-1 0,-1 1 0,1 0 0,-1 0 0,1 0 0,-1 0-1,0 0 1,1 0 0,-1 0 0,0 0 0,1 1 0,0 36 25,-1-32-30,5 96 181,-5-101-150,0 0 0,0 0 0,0 0 0,0 0 0,0 0 0,0 0 0,0 0 0,1 0 0,-1 0 0,0 0 1,0 0-1,1 0 0,-1 0 0,1 0 0,-1 0 0,1 0 0,-1-1 0,1 1 0,-1 0 0,1 0 0,0-1 0,0 1 0,-1 0 1,1-1-1,0 1 0,0 0 0,0-1 0,0 0 0,-1 1 0,1-1 0,0 1 0,0-1 0,0 0 0,0 0 0,0 1 0,0-1 1,0 0-1,0 0 0,0 0 0,0 0 0,0 0 0,2 0 0,0-1 24,1 0 1,-1 1-1,0-1 1,1 0-1,-1-1 1,0 1-1,1-1 0,-1 1 1,0-1-1,4-3 1,6-8-20,0 0 0,-2-1 0,1 0 1,-2-1-1,12-20 0,0-1 38,-4 6-121,4-7 44,-16 28 0,0 1-358,-6 9 364,0-1 0,0 1 0,1-1 0,-1 1 0,0-1 0,0 1 0,1-1 0,-1 1 0,0-1 0,0 1 0,0-1 0,0 1 0,0 0 0,0-1 0,0 1 0,0-1 0,0 1 0,0-1 0,0 2 0,-1 11 11,-1-1 0,0 1 0,-1-1 1,0 0-1,-6 14 0,-4 21-48,9-33 20,2-4 64,-1 1 0,0 14-1,3-22-24,0 1-1,0-1 0,0 1 1,0 0-1,1-1 0,0 0 0,0 1 1,0-1-1,0 1 0,0-1 1,2 4-1,-2-6 6,0 0 1,-1-1-1,1 1 1,0 0-1,0 0 1,0-1-1,0 1 1,0-1-1,-1 1 0,1-1 1,0 1-1,0-1 1,0 1-1,0-1 1,0 0-1,1 0 1,-1 1-1,0-1 0,0 0 1,0 0-1,2 0 1,23-3 247,124-39-125,-111 30-122,-4-2-76,8-3-658,-17 12-2642,-62-5-10037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8:25.8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46 6144,'-27'-34'2784,"17"31"-2432,7 0 960,-2-2-1184,10 5-96,-2 5-256,7 1 128,4 11-2560,4 6 1440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48: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3 396 2496,'-3'2'3399,"15"-1"-1305,8-5-1034,0-2-1,-1 0 1,0-1 0,29-14 0,-11 4-583,-1 0-107,0-1 0,-1-1 1,48-37-1,-60 38-201,0-1 0,-2-1 0,0-1 1,-2-1-1,28-38 0,-43 54-89,-1-1 0,0 0 0,0 1-1,3-11 1,-1 2 54,1 5-276,-6 11 134,0-1 0,0 0 0,1 0 0,-1 1 0,0-1 1,0 0-1,0 0 0,1 1 0,-1-1 0,0 0 0,0 1 0,0-1 1,0 0-1,0 0 0,0 1 0,0-1 0,0 0 0,0 1 0,0-1 0,0 0 1,0 1-1,0-1 0,0 0 0,0 1 0,0-1 0,0 0 0,0 1 0,0-1 10,0 1 0,0-1 0,0 1 0,0-1-1,1 0 1,-1 1 0,0-1 0,0 1-1,0-1 1,1 0 0,-1 1 0,0-1-1,1 0 1,-1 1 0,0-1 0,1 0-1,-1 1 1,0-1 0,1 0 0,0 1 0,6 7 14,-2 6-27,0-1 0,-1 1 1,-1 0-1,-1 0 0,0 0 1,0 0-1,-2 0 0,1 1 1,-2-1-1,0 0 0,-1 0 1,-5 21-1,5-27 17,0-1 0,0 1 0,1 0 0,0-1 0,0 1 0,0 0 0,2 14 0,1-6 44,-2-14-5,0 0 1,1 0 0,-1 0 0,0 0-1,1 0 1,-1 0 0,1 0 0,0 0-1,1 3 1,-1-4-26,0-1-1,0 1 1,0 0-1,0 0 1,0-1-1,0 1 1,0 0-1,0-1 1,0 1 0,1-1-1,-1 1 1,0-1-1,0 0 1,1 0-1,-1 1 1,0-1-1,0 0 1,1 0-1,-1 0 1,2-1-1,13 0 120,0 0-1,25-7 0,-10 2-35,98-18 81,130-44 0,-184 39 82,-52 19-223,-9 2-208,-5 2-99,-14 17 165,1-6 123,0 0 0,-1 1-1,0-2 1,0 1 0,0-1 0,-10 7 0,-41 22-146,-1 1 344,50-29-193,1-1-12,0 1-1,0 0 1,-8 8 0,14-13-8,-1 1 0,1-1-1,0 0 1,0 0 0,-1 1 0,1-1 0,0 0 0,0 1 0,-1-1-1,1 0 1,0 1 0,0-1 0,0 0 0,0 1 0,-1-1 0,1 0-1,0 1 1,0-1 0,0 1 0,0-1 0,0 0 0,0 1 0,0-1 0,0 1-1,0-1 1,0 0 0,0 1 0,0-1 0,1 0 0,-1 1 0,0 0-1,1-1 8,-1 1 0,1-1 0,0 1 0,0-1 0,-1 1 0,1-1 0,0 1 0,0-1 0,0 0 0,-1 1 0,1-1 0,0 0 0,1 0 0,28 2 111,-16-3-92,-1-1 0,0-1-1,0 0 1,-1-1 0,1 0-1,0-1 1,-1-1 0,0 0-1,17-11 1,-22 12-76,-5 4 3,-1 0 1,0 0-1,1 0 1,-1 0-1,0 0 1,1 0 0,-1 1-1,1-1 1,-1 1-1,1-1 1,2 0-1,-4 6 28,1 0 0,-1 1-1,1-1 1,0 0 0,0 0-1,1 0 1,-1 0 0,1 0-1,0 0 1,0-1 0,1 1-1,5 8 1,-6-11 37,1 1 0,-1 0 0,1-1 0,-1 1 0,1-1 0,0 0 0,0 0 0,0 0 0,0 0 0,0-1 0,0 1 0,1-1 0,-1 0 0,1 0 0,-1 0 0,0 0 0,1 0 0,0-1 0,4 0 0,4-1 33,-1-1 1,1 0 0,-1-1-1,1 0 1,-1-1 0,0 0-1,12-7 1,1 0 94,20-7-101,-2-2 1,0-3 0,76-53-1,-100 65-459,-18 11 393,0 1 0,0-1-1,0 0 1,0 0 0,0 1 0,0-1 0,1 0 0,-1 0-1,0 1 1,0-1 0,0 0 0,0 0 0,0 1-1,0-1 1,0 0 0,0 1 0,0-1 0,0 0-1,0 0 1,0 1 0,0-1 0,-1 0 0,1 0-1,0 1 1,0-1 0,0 0 0,0 1 0,-32 42-143,26-37 167,0 1 0,0 0 1,1 1-1,0 0 0,0-1 0,1 1 1,0 1-1,1-1 0,-5 17 1,7-24 4,1 1 0,0-1 0,0 0 0,0 0 0,-1 0 0,1 0 0,0 0 0,0 1 0,1-1 0,-1 0 0,0 0 0,0 0 0,1 0 0,-1 0 0,0 1 0,1-1 0,-1 0 0,1 0 0,-1 0 0,1 0 0,0 0 0,0-1 0,-1 1 0,1 0 0,0 0 0,0 0 0,0-1 0,0 1 0,0 0 0,0-1 0,0 1 0,0 0 0,0-1 0,0 0 0,0 1 0,0-1 0,0 0 0,2 1-1,4 0 72,0 0 0,0-1 0,0 0 0,0 0 0,8-2 0,-6 1-36,1 0-2,-1 0 0,1-1-1,-1-1 1,1 0 0,15-7-1,43-26 35,-35 17-66,-21 11-48,1-1 0,-1 0 0,14-14 0,-11 9 54,-5 5-207,-9 7 188,0 1 0,0 0 0,0 0 0,0 0 1,0 0-1,0 0 0,1 0 0,-1 1 0,0-1 0,1 0 0,1 0 0,-2 1-12,-1-1 0,0 1 1,1 0-1,-1 0 1,1 0-1,0-1 0,-1 1 1,1 0-1,-1 0 1,1 0-1,-1 0 0,1 0 1,-1 0-1,1 0 1,-1 0-1,1 0 0,-1 0 1,1 0-1,-1 1 1,1-1-1,-1 0 0,1 0 1,-1 0-1,1 1 1,-1-1-1,1 0 0,-1 1 1,1-1-1,-1 0 0,1 1 1,0 1-9,0 0 0,-1-1 0,1 1 0,-1-1 0,1 1 0,-1 0 0,0-1 0,1 1 0,-1 0 1,0-1-1,0 4 0,-2 9-21,0 0 0,-1 0 0,0 0 0,-1 0 0,-1-1 0,-7 15 1,-3 13-8,-1 6 108,-9 32-52,-52 109 0,70-176 25,0 1-1,-1-1 1,0 0 0,-1-1-1,0 0 1,-1-1-1,0 0 1,-16 13 0,18-17 20,0-1 0,0 0 0,-1 0 0,0-1 0,0 0 0,0 0 0,0-1 0,0 0 0,-1-1 0,1 0 0,-1 0 0,-18 0 0,24-2-45,0-1-1,1 1 0,-1 0 0,0-1 0,0 0 1,1 0-1,-1 0 0,0-1 0,1 1 0,0-1 1,-1 1-1,1-1 0,0 0 0,0-1 0,-5-3 1,6 4-8,0 0 1,0 0 0,1 0-1,-1-1 1,1 1-1,-1 0 1,1-1 0,0 1-1,0-1 1,0 1 0,0-1-1,1 1 1,-1-1 0,1 0-1,-1 1 1,1-1 0,0 0-1,0 1 1,0-1 0,0 0-1,1 1 1,0-5 0,1 1-23,0 0 1,0 0 0,0 0 0,1 0-1,0 1 1,0-1 0,1 1 0,-1 0 0,1 0-1,0 0 1,1 0 0,-1 1 0,1-1-1,0 1 1,0 0 0,0 1 0,9-5-1,6-2 22,1 1-1,0 1 1,37-8-1,8-3-108,-43 10 157,-1 0 1,0-2-1,0 0 0,34-25 1,23-21 380,123-69 1,-171 111-381,-1-3 0,-1 0 1,0-2-1,-2-1 0,31-30 0,41-48-454,-99 98 395,0 1-1,0 0 1,1 0-1,-1-1 0,0 1 1,0 0-1,0 0 1,1 0-1,-1-1 0,0 1 1,1 0-1,-1 0 1,0 0-1,0 0 0,1 0 1,-1 0-1,0-1 1,1 1-1,-1 0 1,0 0-1,1 0 0,-1 0 1,0 0-1,0 0 1,1 0-1,-1 0 0,0 0 1,1 1-1,-1-1 1,0 0-1,1 0 0,-1 0 1,7 10-133,-2 17 2,-5-27 136,3 20-47,-2 0 0,-1 34 0,0-45 45,-1-1 1,-1 1-1,0-1 1,0 0-1,0 1 1,-1-1-1,-1 0 1,-7 15-1,7-18 11,-3 8 51,-1-1 1,-12 13 0,18-22-27,-1 0 0,0 0 0,0 0 0,0-1 0,0 0 0,0 1 0,0-1 0,-1 0 0,1-1 0,-1 1 0,1 0 0,-1-1 0,-6 2 0,8-3-13,-1 0 0,0 0 0,1 0 0,-1-1 0,1 1 0,-1 0 0,0-1 0,1 0 1,-1 0-1,-3-1 0,-26-15 213,13 6-258,-8-4-118,21 11 135,1 1-1,-1 0 1,0 0 0,1 0-1,-8-1 1,93 10-228,6 11 366,-41-8-7,54 5 0,4-10-601,-59-3-4598,-38-1 2766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3:53:50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286 277 1984,'0'-9'3653,"-4"22"-2906,0-2-567,-1 0 0,0 0-1,-1-1 1,-1 1 0,1-1 0,-1 0 0,-1-1 0,0 0 0,0 0 0,-12 9-1,7-9-46,-1 0-1,0 0 0,0-2 0,-16 7 1,26-12-91,0-1 1,0 1 0,0-1-1,-1 0 1,1 0 0,0-1-1,-1 1 1,1-1 0,-1 0-1,1 0 1,0 0 0,-1-1-1,1 0 1,0 0 0,-1 0-1,1 0 1,0 0 0,0-1-1,-6-3 1,8 4-36,1 0-1,-1-1 1,0 1 0,1-1 0,-1 0-1,1 1 1,0-1 0,-1 0-1,1 0 1,0 0 0,0 0 0,0 0-1,0 0 1,1 0 0,-1 0-1,1 0 1,-1 0 0,1 0 0,-1-1-1,1 1 1,0 0 0,0 0-1,0 0 1,1-1 0,-1 1 0,0 0-1,1 0 1,-1 0 0,2-3-1,1-5-60,1-1 0,1 1 0,0 0 0,9-14 0,-14 22 51,85-129 146,-67 107-78,1 0 0,1 1 0,25-23 0,-30 32-134,-7 6 24,0 0-1,1 1 0,0 0 1,14-8-1,-21 14 26,0 0 1,0 0-1,0 0 1,0 0-1,0 0 1,0 1-1,0-1 0,1 1 1,-1-1-1,0 1 1,0 0-1,1 0 1,-1 0-1,0 0 1,0 0-1,1 0 0,-1 1 1,0-1-1,0 1 1,0 0-1,1 0 1,-1-1-1,0 1 0,0 1 1,0-1-1,-1 0 1,1 0-1,2 2 1,1 3 21,0-1 1,-1 1 0,1-1 0,-1 1 0,-1 1-1,1-1 1,-1 0 0,0 1 0,0 0-1,2 10 1,0 2 113,-1 1 0,2 29 0,-4-17 59,-2-1 0,-5 49 1,-17 64 169,13-88-154,-30 159 392,23-145 384,-25 68 0,37-127 19,8-24-495,10-40-347,49-139-141,-47 154-22,1 1-1,2 0 1,25-35 0,-9 22-179,3 1 1,2 2 0,65-59-1,-92 95-102,0 1-1,23-13 1,-34 22 262,-1 0 1,1 0-1,-1 0 0,1 0 1,-1 1-1,1-1 0,-1 1 1,1-1-1,0 1 0,-1 0 0,1-1 1,0 1-1,-1 0 0,1 0 1,0 0-1,-1 0 0,1 1 1,0-1-1,-1 0 0,1 1 1,0-1-1,-1 1 0,3 0 1,-2 1 15,-1-1 0,0 0 1,1 1-1,-1-1 0,0 1 0,1-1 1,-1 1-1,0 0 0,0 0 0,-1-1 1,1 1-1,0 0 0,0 0 1,-1 0-1,1 0 0,-1 0 0,0 0 1,0 0-1,1 2 0,-1 7-8,-1-1-1,0 1 0,0-1 0,-1 0 1,-5 18-1,-21 51 55,15-46 99,-32 102 113,-26 65 941,61-179-771,43-86 1567,23-33-2006,72-99 1,-4 8-362,-71 108-454,-52 80 800,0 0-1,-1 0 1,1 0 0,-1 0-1,1 0 1,0 0-1,0 1 1,-1-1 0,1 0-1,0 0 1,0 1-1,0-1 1,0 1 0,0-1-1,0 1 1,0-1-1,0 1 1,0-1 0,2 1-1,-2 0 23,-1 0-1,1 0 1,-1 1-1,1-1 1,-1 0-1,1 1 1,-1-1-1,1 1 1,-1-1-1,1 0 1,-1 1-1,1-1 1,-1 1-1,0 0 1,1-1-1,-1 1 1,0-1-1,1 1 1,-1-1-1,0 1 1,0 0-1,0-1 1,1 2-1,0 7-105,0 0-1,0 0 1,0 12-1,-1-20 129,-2 32 54,-2 0 0,-9 43 1,6-39 176,-37 287 890,33-234-842,9-60-13,0-1-1,2 1 0,4 34 1,-4-60-163,1-1 1,-1 1 0,1-1 0,0 1-1,0-1 1,0 0 0,2 5 0,-2-8-66,-1 1 0,1 0 0,-1 0 0,1-1 0,-1 1 0,1 0 0,0-1 0,-1 1 0,1-1 0,0 1 0,0 0 0,-1-1 0,1 0 0,0 1 0,0-1 0,0 1 0,0-1 0,-1 0 0,1 0 0,0 0 0,0 1 0,0-1 0,0 0 1,0 0-1,0 0 0,0 0 0,0 0 0,-1-1 0,1 1 0,0 0 0,0 0 0,0 0 0,0-1 0,1 0 0,2-1 41,1 0-1,-1-1 1,0 1 0,0-1 0,0 0 0,0-1 0,0 1-1,5-7 1,27-35 5,-21 24-209,150-191-613,-145 184 608,-16 21 13,0 1 1,0 0-1,0 1 1,1-1-1,0 1 1,0 0-1,7-6 1,-12 26-739,-6 9 509,-10 22 0,-6 18 90,12-27 202,2-11 63,2 0 0,-5 36 1,11-57 57,0 0 0,0 0 1,0 0-1,1 0 1,0 0-1,0 0 1,0-1-1,0 1 1,1 0-1,-1-1 0,1 1 1,1-1-1,-1 1 1,1-1-1,-1 0 1,1 0-1,0 0 0,1-1 1,-1 1-1,1-1 1,-1 1-1,1-1 1,0-1-1,0 1 0,0 0 1,1-1-1,-1 0 1,1 0-1,-1 0 1,1 0-1,0-1 1,-1 0-1,1 0 0,0 0 1,0-1-1,0 1 1,8-2-1,-8 1 12,1-1 0,-1 0 1,0 0-1,1 0 0,-1 0 0,0-1 0,0 0 0,0 0 1,6-4-1,-9 5-44,0-1-1,0 0 1,0 1 0,0-1 0,-1 0 0,1 0-1,0 0 1,-1 0 0,1-1 0,-1 1 0,0 0-1,0 0 1,0-1 0,0 1 0,0-1 0,0 1-1,-1-1 1,1 1 0,-1-1 0,0 0 0,0-4-1,-1-17 8,-6-25-1,7 45-66,-1 0 1,0 0-1,-1 0 0,1 0 0,-1 1 0,1-1 0,-1 1 1,0-1-1,0 1 0,-1 0 0,1 0 0,-1 0 1,1 0-1,-1 0 0,0 0 0,0 1 0,-1-1 1,1 1-1,0 0 0,-8-3 0,6 2-36,0 2-1,0-1 0,-1 1 1,1-1-1,0 1 0,-1 1 1,1-1-1,-1 1 1,1 0-1,-1 0 0,1 1 1,-1-1-1,1 1 0,-9 3 1,11-3 18,-3 1-8,0 0-1,0 0 1,0 0 0,-10 7 0,15-8 47,1-1 1,-1 1-1,0-1 0,0 1 0,1 0 1,-1-1-1,0 1 0,0 0 0,1-1 1,-1 1-1,1 0 0,-1 0 1,1 0-1,-1 0 0,1 0 0,0 0 1,-1 0-1,1 0 0,0-1 1,0 1-1,0 0 0,-1 0 0,1 0 1,0 0-1,0 0 0,1 0 1,-1 0-1,0 0 0,0 0 0,0 0 1,1 0-1,-1 0 0,0 0 0,1 0 1,-1 0-1,1 0 0,-1 0 1,2 1-1,0 1 9,0 0 0,0-1-1,1 1 1,-1 0 0,1-1 0,-1 0 0,1 1 0,0-1 0,0 0 0,0-1 0,0 1-1,1 0 1,3 1 0,-1-2 26,-1 1 0,1-1 0,-1 0 1,1-1-1,0 0 0,-1 1 0,11-2 0,-1-2 55,1 0 0,-1-1-1,0 0 1,0-2 0,18-8 0,-19 7-24,-1-1 0,0 0 0,0-1 0,-1-1 0,0 1 0,-1-2 0,18-20 1,61-93-169,-77 105 48,16-29 138,-19 30-175,2 0-1,-1 0 1,2 1-1,27-28 1,-38 43 0,0 0 0,0 1 1,0-1-1,1 1 0,-1-1 1,0 1-1,5-2 0,-6 3 76,0 0-1,-1 0 1,1 0-1,0 0 0,-1 0 1,1 0-1,0 0 0,0 0 1,-1 0-1,1 0 0,0 0 1,-1 1-1,1-1 1,0 0-1,-1 0 0,1 1 1,-1-1-1,1 0 0,0 1 1,-1-1-1,1 1 0,-1-1 1,1 1-1,-1-1 1,1 1-1,-1-1 0,0 1 1,1 0-1,-1-1 0,1 1 1,-1-1-1,0 1 0,0 0 1,1-1-1,-1 1 1,0 1-1,2 5-53,0 0 1,0 0-1,-1 1 0,0-1 1,0 14-1,-4 42 17,1-23 20,0 20 145,-3 0 0,-13 63 0,16-114 121,0 1 0,-1-1 0,0 0 0,0 1 0,-1-1 0,0-1 0,-10 17 0,14-25-187,0 1 0,-1 0 1,1-1-1,-1 1 0,1 0 1,-1-1-1,1 1 0,-1-1 1,0 1-1,1-1 0,-1 1 1,0-1-1,1 0 0,-1 1 1,0-1-1,1 0 0,-1 1 1,0-1-1,0 0 0,0 0 1,1 0-1,-1 1 1,0-1-1,0 0 0,1 0 1,-2-1-1,0 1 23,0-1-1,0 0 1,0 0 0,1-1 0,-1 1-1,1 0 1,-1 0 0,1-1 0,-3-2-1,-2-3-68,1 0 0,0-1 0,0 0 0,-4-11 0,-10-14-22,17 31-79,1-1 0,-1 1 0,1 0-1,-1-1 1,1 1 0,-1-5-1,2 7 96,0 0 0,0 0-1,0 0 1,0 0-1,0 0 1,0 0-1,0 0 1,0 0 0,0 0-1,0 1 1,0-1-1,0 0 1,0 0 0,0 0-1,0 0 1,0 0-1,1 0 1,-1 0 0,0 0-1,0 0 1,0 0-1,0 0 1,0 0-1,0 0 1,0 0 0,0 0-1,0 0 1,0 0-1,0-1 1,0 1 0,0 0-1,0 0 1,0 0-1,0 0 1,0 0-1,0 0 1,0 0 0,0 0-1,0 0 1,0 0-1,0 0 1,1 0 0,-1 0-1,0 0 1,0 0-1,0 0 1,0 0 0,0 0-1,0 0 1,0 0-1,0 0 1,0 0-1,0 0 1,0 0 0,0 0-1,0-1 1,0 1-1,0 0 1,0 0 0,0 0-1,7 10-271,2 4 114,-6-10 146,0 1 0,-1 0 0,2-1-1,-1 0 1,1 0 0,-1 0 0,1 0 0,0-1 0,0 1-1,8 4 1,-6-5 79,0-1 0,1 1 0,-1-1 0,1 0 0,-1-1 0,1 1 0,-1-1 0,1-1 0,0 1 0,0-1 0,-1 0 0,1-1 0,0 0 0,-1 0 0,1 0-1,0-1 1,11-4 0,0-1 77,-1-1 1,1 0-1,-2-2 0,32-22 0,-21 10-102,-1 0 0,-1-2 1,37-46-1,53-89 196,-114 158-221,56-88 105,-29 42-143,-15 25-7,-1-1 0,-1-1-1,15-46 1,-15 31-204,10-72-1,-20 90-530,-1 21 768,0 0-1,0 0 0,0 0 0,0 0 1,0 0-1,-1 0 0,1 0 1,0 0-1,0 0 0,0 0 0,0 0 1,0 0-1,0-1 0,0 1 0,0 0 1,0 0-1,0 0 0,0 0 1,0 0-1,0 0 0,0 0 0,0 0 1,0 0-1,0 0 0,0 0 1,0 0-1,0 0 0,0 0 0,-1 0 1,1 0-1,0 0 0,0 0 0,0 0 1,0 0-1,0 0 0,0 0 1,0 0-1,0 0 0,0 0 0,0 0 1,0 0-1,0 0 0,-1 0 1,1 0-1,0 0 0,0 0 0,0 0 1,0 0-1,0 0 0,0 0 0,0 0 1,0 0-1,0 0 0,0 0 1,0 0-1,0 0 0,0 0 0,0 0 1,-6 11-238,-50 146-901,48-128 1271,1 1 0,1-1 0,-2 47 1,6-32 6,-1 6-22,2 0-1,2 0 0,8 52 1,-5-80-5,13 65 415,-14-77-428,0-1 1,1 1 0,0-1-1,0 1 1,1-1-1,10 13 1,-12-17-32,0 0-1,1-1 1,0 0 0,0 1-1,0-1 1,0 0 0,1-1 0,0 1-1,-1-1 1,1 0 0,0 0 0,1-1-1,-1 1 1,11 2 0,-6-3-143,0 0 0,1 0-1,-1-1 1,1-1 0,-1 0 0,14-1 0,-7-1-2370,1-1 0,31-10 0,-31 9 885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3:53:51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60 5152,'-18'-6'2336,"26"1"-2048,2 1 768,3 4-640,24-5 672,8 5-608,21-3 448,2 0-512,14-6-32,-6 4-224,9-1 128,-9 1-192,1-3 256,-14 8-224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3:53:57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1066 2720,'4'-7'5516,"12"-1"-4640,-9 4-367,5-5-202,1 0-1,-1-1 0,-1 0 1,13-15-1,34-48 322,-38 44-460,-1-2 1,15-34-1,10-16-65,-15 30-63,32-74 0,-55 105-301,-6 20 245,0-1 1,0 1-1,0 0 1,0 0-1,0 0 1,0-1-1,0 1 1,0 0-1,0 0 1,0 0-1,0-1 1,0 1-1,0 0 1,0 0-1,0 0 1,0-1 0,0 1-1,0 0 1,0 0-1,-1 0 1,1-1-1,0 1 1,0 0-1,0 0 1,0 0-1,0 0 1,-1 0-1,1-1 1,0 1-1,-10 4-421,4 0 346,-1 1-1,1 0 0,0 1 1,1 0-1,0 0 1,-1 0-1,2 0 0,-6 9 1,0 4 99,0 0 0,-8 21 0,8-12 131,1 0 0,1 0 0,-7 50 0,13-56 96,0-1 1,2 1-1,0-1 1,1 1-1,8 38 0,-9-57-177,1-1 0,0 1 0,-1 0 0,1-1 0,0 1 0,1 0 0,-1-1 0,0 0 0,1 1 0,-1-1 0,1 0 0,0 0 0,-1 1 0,1-1 0,4 2 0,-5-3-23,1 0 1,-1-1-1,1 1 0,-1-1 1,1 1-1,0-1 0,-1 0 1,1 0-1,0 1 1,-1-1-1,1 0 0,0-1 1,-1 1-1,1 0 0,0 0 1,-1-1-1,1 1 1,-1-1-1,1 1 0,0-1 1,-1 0-1,1 1 0,-1-1 1,0 0-1,1 0 1,1-2-1,4-3 38,0-1-1,0 0 1,0 0 0,-1 0-1,10-16 1,1-2 62,47-54-157,79-77 1,-129 140-101,-10 12-28,1-1 1,-1 0-1,9-5 1,-12 9 127,-1 1 0,1-1-1,-1 1 1,1-1 0,0 1 0,-1 0 0,1-1-1,0 1 1,-1 0 0,1 0 0,0-1 0,-1 1-1,1 0 1,0 0 0,0 0 0,-1 0 0,1 0-1,0 0 1,0 0 0,0 0 0,0 1-4,0-1 0,0 1 0,0 0 0,-1 0 0,1 0 0,0-1 0,0 1 1,-1 0-1,1 0 0,0 0 0,-1 0 0,1 0 0,-1 0 0,1 0 0,-1 0 0,1 2 0,25 83 96,-17-58 77,5 12 58,-9-29-55,-1 1 1,4 16 0,-3-11-22,-5-17-109,0 0-1,0 1 1,0-1-1,0 0 1,0 1 0,0-1-1,1 0 1,-1 0-1,0 0 1,0 1 0,0-1-1,1 0 1,-1 0-1,0 0 1,0 1 0,0-1-1,1 0 1,-1 0-1,0 0 1,0 0 0,1 0-1,-1 1 1,0-1 0,1 0-1,-1 0 1,0 0-1,0 0 1,1 0 0,-1 0-1,0 0 1,1 0-1,-1 0 1,0 0 0,1 0-1,14-6 412,-10 3-321,-1-1 0,1 1 0,8-8 0,87-90 237,-75 74-487,-18 19 58,0 1-1,0 0 1,0 0-1,1 0 1,16-10-1,-23 17 62,-1 0 1,0-1-1,1 1 0,-1 0 0,1 0 1,-1 0-1,1-1 0,-1 1 0,1 0 1,-1 0-1,1 0 0,-1 0 0,1 0 1,-1 0-1,1 0 0,-1 0 0,1 0 0,-1 0 1,1 0-1,-1 0 0,1 1 0,-1-1 1,1 0-1,-1 0 0,1 0 0,-1 1 1,1-1-1,-1 0 0,0 1 0,1-1 1,-1 0-1,1 1 0,-1-1 0,0 0 0,1 1 1,-1-1-1,0 1 0,0-1 0,1 1 1,-1-1-1,0 1 0,0-1 0,0 0 1,0 1-1,1-1 0,-1 2 0,1 3-78,0 0 0,0 0 0,0 10 0,-1-9 42,1 25 113,-2 0 0,-6 41 1,4-47 57,-3 3 111,5-22 12,-1 1 0,1-1 0,-1 10 0,2-16-228,0-1 0,0 1 0,0 0 0,0 0 0,0 0 0,0 0 0,0 0 0,0 0 0,0 0 0,0 0 0,1 0 0,-1 0 0,0 0 0,0 0 0,0 0 0,0 0 0,0 0 0,0 0 0,0 0 0,0 0 0,0 0 0,0 0 0,0 0 0,0 0 0,0 0 0,0 0 0,0 0 0,1 0 0,-1 0 0,0 0 0,0 0 0,0 0 0,0 0 0,0 0 0,0 0 0,0 0 0,0 0 0,0 0 0,0 0 0,0 0 0,0 1 0,0-1 0,0 0 0,0 0 0,0 0 0,0 0 0,0 0 0,0 0 0,0 0 0,0 0 0,0 0 0,0 0 0,0 0 0,0 0 0,0 0 0,0 0 0,0 0 0,0 0 0,0 0 0,0 1 0,0-1 0,0 0 0,0 0 0,0 0 0,0 0 0,0 0 0,0 0 0,5-6 413,5-12-107,4-8-202,25-35 0,-25 39-184,-13 22 71,47-69-165,-41 60 68,1 1 0,-1-1 0,2 2 0,-1-1 0,13-8 0,-18 15 17,-1-1-1,1 1 0,0 0 1,0 0-1,-1 0 1,1 0-1,0 0 0,3 0 1,-5 2 57,-1-1 1,1 1-1,0 0 0,-1-1 1,1 1-1,-1-1 0,1 1 1,-1 0-1,0-1 0,1 1 1,-1 0-1,0 0 1,1-1-1,-1 1 0,0 0 1,0 0-1,0 0 0,0-1 1,0 1-1,0 0 0,0 0 1,0 1-1,0 1-53,2 10 58,-1 1 1,-1-1 0,-2 25 0,1-23-8,0 0 0,2 30 0,1-32 10,-1-4 62,0 0 1,1 1 0,0-1-1,0 0 1,6 12 0,-7-19-16,0 0 1,0 1-1,0-1 1,1 0-1,-1 0 0,1 0 1,0-1-1,-1 1 1,1 0-1,0-1 1,0 1-1,0-1 1,0 1-1,0-1 0,1 0 1,-1 0-1,0 0 1,1 0-1,-1 0 1,0-1-1,1 1 0,-1-1 1,1 1-1,-1-1 1,5 0-1,12 0 36,23-1 302,-34 0-333,0 0 1,-1-1-1,1 0 1,-1-1 0,0 1-1,0-1 1,0-1 0,0 1-1,0-1 1,-1 0-1,1-1 1,-1 0 0,0 0-1,-1 0 1,1-1 0,-1 1-1,8-13 1,7-7-82,14-19-94,6-12 138,-3 4 31,-28 41-66,-1 0 0,0 0 0,-1-1 0,6-13 0,-19 44-565,-4 32-1,3-14 603,-104 351 174,99-350-78,1 1 0,1 0 0,3 0 0,-3 48 0,9-67-79,-1 1 190,3 30 1,0-29-19,0 0 108,0-15 121,1-6 301,0-5-658,1 0 0,-1 0 0,0-1 0,0 1 0,0-1 0,0 1 0,-1-1 0,0 1-1,0-1 1,0 0 0,0-8 0,2-11 73,4-3-104,2-17 32,3 1 0,23-58 0,-17 53-78,24-97 0,1-4-33,-34 124 64,43-109-249,-44 117 180,1 0 0,0 1 0,2 0 0,0 0 0,19-21-1,-23 30 19,1-2 2,0 1 1,1 0-1,-1 0 0,2 1 1,-1 0-1,14-7 0,-15 10-60,-1 0-1,0 1 0,1 1 1,0-1-1,9-1 0,-15 4 78,-1-1-1,1 1 1,0 0-1,0 0 0,-1 0 1,1 0-1,0 0 0,0 0 1,-1 1-1,1-1 1,0 0-1,-1 1 0,1 0 1,0-1-1,-1 1 0,1 0 1,-1 0-1,1 0 1,-1 0-1,1 0 0,-1 0 1,0 0-1,1 0 0,-1 1 1,0-1-1,0 0 1,0 1-1,0-1 0,0 1 1,0-1-1,0 3 0,1 1-22,0 1 0,-1 0-1,1 0 1,-2-1 0,1 1-1,0 0 1,-1 0 0,-1 11-1,-10 49 161,6-46-139,-2 10 47,-2-1 0,-1 1-1,-1-2 1,-1 0 0,-2 0-1,0-1 1,-2-1 0,-27 34-1,38-53 17,-1-1 1,1 0-1,-1-1 0,-1 1 0,1-1 1,-13 8-1,16-12 8,0 1 1,0 0-1,-1-1 0,1 1 1,-1-1-1,1 0 1,-1 0-1,1 0 0,-1-1 1,0 1-1,1-1 0,-1 0 1,0 0-1,1 0 0,-1-1 1,-6 0-1,7 0-33,1-1-1,0 1 1,-1 0 0,1-1 0,0 1-1,0-1 1,0 0 0,0 1-1,0-1 1,-3-4 0,4 5-29,0 0 1,0 0-1,0 0 0,1 0 1,-1-1-1,0 1 1,1 0-1,-1 0 1,1 0-1,-1-1 0,1 1 1,0 0-1,-1-1 1,1 1-1,0 0 0,0 0 1,0-1-1,0 1 1,0 0-1,0-1 1,1 1-1,0-3 0,1 0-8,0 0 0,1 0 0,0 0-1,0 0 1,0 0 0,1 1 0,-1-1-1,1 1 1,0 0 0,0 0 0,0 0-1,0 1 1,1 0 0,6-3 0,5-1-28,1 0 0,30-4 0,-26 5 153,63-8-109,-57 10-54,-1-1 1,0-2 0,30-9-1,-21 1 109,-1-1-1,0-1 0,-2-2 0,0-1 1,39-31-1,-49 35-205,-18 12 153,0 1 1,0-1-1,0 0 0,0 0 1,0 0-1,0 0 0,-1-1 1,0 0-1,0 1 0,0-1 1,3-5-1,-16 53-1069,4-19 1082,0 0-1,2 1 1,0 0-1,2 0 1,1 0-1,4 46 1,-2-66-12,-1 0 0,2 0 0,-1 0 0,1 0 0,2 6-1,-4-11 11,1 0-1,-1 1 1,0-1-1,1 0 1,-1 0-1,1 0 1,0 0-1,-1 0 1,1 0-1,0 0 0,-1 0 1,1 0-1,0 0 1,0-1-1,0 1 1,0 0-1,0-1 1,0 1-1,0 0 0,0-1 1,0 1-1,0-1 1,0 1-1,0-1 1,1 0-1,-1 0 1,0 1-1,0-1 0,0 0 1,1 0-1,1 0 1,5-2 57,-6 2-58,-1 0 1,1-1-1,0 1 0,0-1 0,-1 1 0,1-1 1,-1 1-1,1-1 0,0 0 0,-1 0 1,1 0-1,-1 0 0,0 0 0,1 0 0,-1 0 1,0-1-1,0 1 0,0 0 0,2-2 0,0-1 23,-1 0 0,1-1 0,0 1 0,-1-1 0,0 1-1,0-1 1,-1 0 0,1 0 0,-1 0 0,0 0-1,0 0 1,-1 0 0,1 0 0,-1 0 0,0 0 0,-1-8-1,-1-8-77,1 13 13,1-1 0,-1 1 0,-1 0 0,1 0 0,-6-13-1,-29-75-182,36 95 221,-1-1 0,1 0 0,0 1 0,0-1 0,1 1 0,-1-1-1,0 1 1,0-1 0,1 1 0,-1-1 0,1 1 0,-1 0 0,1-1 0,0 1 0,0-1 0,-1 1 0,1 0 0,0 0-1,2-2 1,2-4-27,1 1 0,11-10 0,-8 9 19,1 0 0,0 1 0,0 0 0,0 1 0,1 0 0,0 1 0,17-5-1,83-14 13,-88 19 66,59-7-199,-72 10 114,-1 1 0,1 0 0,0 1 1,-1 0-1,1 0 0,12 4 0,-18-4 3,0 0 0,0 1 0,-1-1-1,1 1 1,0-1 0,0 1 0,-1 1-1,1-1 1,-1 0 0,1 1 0,-1 0-1,0 0 1,0 0 0,-1 0-1,1 0 1,0 0 0,-1 1 0,0-1-1,3 7 1,0 8 18,-1-1 1,0 1-1,-2-1 0,2 30 1,-10 72-50,5-110 89,1-1-1,-1 1 0,2-1 1,1 16-1,-1-20-31,0 0 1,0 0-1,1 0 0,-1 0 0,1-1 0,0 1 1,0 0-1,0-1 0,0 1 0,1-1 1,4 6-1,-6-8-20,0-1 1,-1 1-1,1-1 1,-1 1-1,1-1 1,0 1-1,0-1 1,-1 0-1,1 1 1,0-1 0,-1 0-1,1 0 1,0 1-1,0-1 1,0 0-1,-1 0 1,1 0-1,0 0 1,0 0-1,-1 0 1,1 0-1,0 0 1,0-1-1,0 1 1,2-1 13,-1 0 1,0 0-1,0 0 0,0 0 0,0 0 1,0-1-1,0 1 0,2-3 1,4-4 79,-1-1-1,12-16 1,-16 21-76,51-87 318,-13 22-169,-15 29-207,55-63 1,-36 51 42,-3-1 1,-2-2-1,-2-2 0,-3-1 1,53-122-1,-71 137-224,11-47 1,-27 88 177,-1 0 0,1 0 0,-1 0 0,0 0 0,0 0 0,0 0 1,0 0-1,0 0 0,0-1 0,0 1 0,-1-3 0,1 4 30,0 1 0,0 0 0,0 0 0,0 0 0,0-1 0,0 1 0,-1 0 0,1 0 0,0 0 0,0 0 0,0-1 0,0 1 0,0 0 0,0 0 0,0 0 0,0 0 0,-1 0 0,1-1 0,0 1 0,0 0 0,0 0 0,0 0 0,0 0-1,-1 0 1,1 0 0,0 0 0,0 0 0,0 0 0,0 0 0,-1 0 0,1-1 0,0 1 0,0 0 0,0 0 0,0 0 0,-1 0 0,1 0 0,0 0 0,0 0 0,-1 1 0,-6 5-185,-7 14 104,13-19 64,-26 48-39,2 1-1,-29 87 0,8-24-30,-8 21 127,46-104-28,1 1 0,2 0 0,1 0 0,1 0 0,2 43-1,1-51 111,1 0 0,8 45-1,-7-59-39,1 1-1,0 0 0,1 0 0,0-1 1,0 0-1,1 0 0,0 0 1,0 0-1,8 9 0,-10-15-40,0 0 1,0 0-1,0-1 0,1 1 1,-1-1-1,1 1 0,-1-1 1,1 0-1,0-1 0,0 1 1,0 0-1,0-1 0,0 0 1,0 0-1,0 0 1,0-1-1,1 1 0,-1-1 1,0 0-1,0 0 0,1-1 1,6-1-1,-3 0-9,0 0 1,0 0-1,0-1 1,-1 0-1,1 0 0,-1-1 1,0 0-1,0 0 1,0-1-1,-1 0 0,7-6 1,8-11 2,0-2 1,-2 0-1,-1-1 1,21-37-1,-16 22 110,-10 16-85,1 2 1,1-1 0,24-27-1,-34 44-87,0 1-1,0 0 1,1 0-1,-1 1 0,1 0 1,0 0-1,0 0 1,1 1-1,-1 0 0,1 0 1,0 0-1,0 1 1,0 0-1,0 0 0,0 1 1,0 0-1,10 0 1,-14 1 37,0 0 0,1 1 0,-1 0 0,0-1 0,0 1 0,-1 0 0,1 0 0,0 1 0,0-1 0,0 1 1,-1-1-1,1 1 0,-1 0 0,1 0 0,-1 0 0,0 0 0,0 0 0,0 1 0,0-1 0,0 1 0,0-1 0,1 5 0,-3-7 2,0 0 0,0 0 0,1 0-1,-1 1 1,0-1 0,0 0 0,0 0-1,0 0 1,0 0 0,0 0-1,0 1 1,0-1 0,0 0 0,0 0-1,0 0 1,0 0 0,0 1 0,0-1-1,0 0 1,0 0 0,0 0 0,0 0-1,0 1 1,0-1 0,0 0-1,0 0 1,0 0 0,0 0 0,0 1-1,0-1 1,0 0 0,0 0 0,0 0-1,0 0 1,-1 0 0,1 1-1,0-1 1,0 0 0,0 0 0,-10 1 8,-19-5-29,19 1 1,-4 2 18,0-1 0,-28 2 0,36 0-4,-1 1 0,0 0 0,1 1 0,-1-1 0,1 1 0,-1 1 0,1-1 0,-9 5 0,6-1-31,-1-1 0,1 2 0,0-1 0,1 1 0,0 0 0,0 1 0,-8 10 0,8-9 27,1 1-1,0 0 0,1 0 0,0 0 0,1 1 0,-7 17 0,6-9 12,1 0-1,1 0 1,1 0 0,-1 20-1,3-31 28,1 1-1,1-1 1,-1 0-1,1 0 1,0 0-1,1 0 1,0 0-1,1 0 1,-1 0-1,1 0 1,1-1-1,4 9 1,-7-15-7,-1 0 1,1 0-1,0 0 0,0 0 1,0 0-1,0 0 1,0 0-1,0 0 0,0 0 1,0 0-1,0 0 1,1-1-1,-1 1 1,0-1-1,0 1 0,1-1 1,-1 1-1,0-1 1,1 1-1,-1-1 0,0 0 1,1 0-1,-1 0 1,1 0-1,-1 0 0,0 0 1,1 0-1,-1-1 1,0 1-1,1 0 1,-1-1-1,0 1 0,1-1 1,-1 1-1,0-1 1,2-1-1,2-1 26,-1 0-1,1 0 1,-1-1 0,0 1 0,-1-1-1,1 0 1,0 0 0,3-6-1,11-22-49,0 0 0,-3-1 0,0-1-1,-3-1 1,0 0 0,6-37-1,-17 69-12,-1 2 6,0 0-1,0 1 0,0-1 1,0 1-1,1-1 1,-1 0-1,0 1 0,0-1 1,0 0-1,0 1 0,0-1 1,0 1-1,-1-1 0,1 0 1,0 1-1,0-1 0,0 0 1,0 1-1,-1-2 0,1 2 6,0 0 0,0 0 0,-1 0 0,1 0 0,0 0 0,0 0 0,0 0 0,0 0 0,0-1-1,0 1 1,-1 0 0,1 0 0,0 0 0,0 0 0,0 0 0,0 0 0,0 0 0,-1 0 0,1 0-1,0 0 1,0 0 0,0 0 0,0 0 0,-1 0 0,1 0 0,0 0 0,0 0 0,0 0 0,0 0 0,0 0-1,-1 0 1,1 0 0,0 0 0,0 1 0,0-1 0,0 0 0,0 0 0,0 0 0,-1 0 0,1 0 0,0 0-1,0 0 1,0 1 0,0-1 0,0 0 0,0 0 0,0 0 0,0 0 0,0 0 0,0 1 0,0-1 0,0 0-1,-1 0 1,1 0 0,0 0 0,0 1 0,-3 7-77,0 3 79,1-1 1,0 1 0,1 0-1,0 0 1,0 0-1,2-1 1,-1 1 0,1 0-1,1 0 1,0 0-1,0-1 1,1 1 0,0-1-1,1 0 1,0 0 0,1 0-1,0 0 1,1-1-1,0 0 1,0 0 0,1 0-1,0-1 1,0 0 0,1-1-1,0 1 1,15 9-1,-17-13 27,0-1-1,0 0 0,1 0 0,-1-1 0,1 1 0,0-2 1,0 1-1,0-1 0,0 0 0,0 0 0,0-1 1,0 0-1,0 0 0,0 0 0,0-1 0,0 0 0,0-1 1,7-2-1,-1 0 1,1-1-1,-2-1 1,1 0 0,-1-1 0,1 0 0,-2-1-1,1 0 1,11-11 0,-5 1-59,-2 0 0,19-25-1,9-11 31,-43 53-2,1-1 0,-1 1-1,0-1 1,1 1 0,-1 0-1,0 0 1,1 0 0,0 0-1,-1 0 1,1 0 0,0 0-1,-1 0 1,1 0-1,2 0 1,-3 1 1,0 0 0,-1 0 0,1 0 1,-1 0-1,1 1 0,0-1 0,-1 0 0,1 0 0,-1 0 0,1 1 0,-1-1 1,1 0-1,-1 0 0,1 1 0,-1-1 0,1 1 0,-1-1 0,1 1 0,8 16-159,-7-10 131,0 0-1,0 1 1,-1-1-1,0 1 1,-1 14-1,-5 40 90,3-44-49,-4 17 19,4-28-37,1-1 1,0 0-1,0 1 1,1-1-1,-1 1 0,2 9 1,-1-15 33,0 0 1,0-1 0,0 1 0,0 0-1,0-1 1,0 1 0,0-1 0,1 1-1,-1 0 1,0-1 0,0 1 0,1-1 0,-1 1-1,0 0 1,1-1 0,-1 1 0,0-1-1,1 1 1,0-1-13,0 0 0,0 0 0,-1-1 0,1 1 1,0 0-1,-1-1 0,1 1 0,-1-1 0,1 1 0,0 0 0,-1-1 0,1 1 0,-1-1 0,1 0 1,-1 1-1,1-2 0,8-10 26,0 0 0,0-1 1,7-17-1,8-11-10,-12 22-31,4-5 27,23-28 1,-34 46-59,1 0 0,0 1 1,0-1-1,0 1 0,1 0 1,-1 1-1,1-1 0,0 1 0,9-3 1,-16 7 28,1 0 0,-1 0 0,1 0-1,-1 0 1,1 0 0,-1 0 0,1 0 0,-1 1 0,1-1 0,0 0 0,-1 0 0,1 0 0,-1 1 0,1-1 0,-1 0 0,0 0 0,1 1 0,-1-1 0,1 0 0,-1 1 0,1-1 0,-1 1-1,0-1 1,1 1 0,-1-1 0,0 0 0,0 1 0,1-1 0,-1 1 0,0-1 0,0 1 0,0 0 0,1-1 0,-1 1 0,0-1 0,0 1 0,0-1 0,0 2 0,3 23-62,-5 15 45,0-27-12,1 0 0,2 16 0,0-19 54,0 0 0,1 0 0,0 0 0,0 0 0,2 0 0,5 13 0,-8-20-9,1-1-1,-1 1 0,1 0 1,0 0-1,0-1 0,0 0 1,0 1-1,0-1 1,1 0-1,-1 0 0,0 0 1,1 0-1,0 0 1,0-1-1,-1 1 0,1-1 1,0 0-1,0 0 0,0 0 1,0 0-1,0 0 1,1-1-1,-1 1 0,5-1 1,0 0 14,0-1 1,0-1-1,-1 1 0,1-1 1,-1 0-1,1-1 1,-1 0-1,0 0 1,11-7-1,1-2 3,0-1 0,17-15 0,-17 10 24,-1 0-1,0-1 1,-2-1 0,20-29-1,48-93 69,-41 65-128,-23 38 1,-1 0 1,-3-1-1,-1 0 1,14-62-1,-15 57 9,-9 34-61,-2 0-1,1-1 1,-1 1-1,-1-1 0,1-19 1,-4 22-176,-2 11-47,-5 18 44,-8 41 170,3 0 0,3 1-1,-4 91 1,10-52 298,17 165 1,-12-257-178,0-1 0,1 1 0,0-1 0,0 1 0,1-1 1,0 0-1,6 11 0,-8-16-21,1 0-1,0-1 1,0 1 0,0 0 0,0-1-1,1 1 1,-1-1 0,1 1-1,-1-1 1,1 0 0,0 0 0,0-1-1,0 1 1,0-1 0,0 1 0,0-1-1,0 0 1,1 0 0,-1 0 0,0 0-1,6 0 1,8-1-130,0-1 1,0 0-1,0-1 1,-1-1-1,28-8 0,-12 1-2615,57-27-1,-84 34 2382,39-21-2785,-40 22 2729,-1 0 0,0-1 1,0 1-1,0-1 0,0 0 0,-1 0 1,1 0-1,-1 0 0,4-6 0,4-9-933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43.4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1413 49 6976,'-55'-20'3168,"47"20"-2752,-2 0-448,10 8-64,-8-4-1152,8 4 672,-5 0-2432,5 4 1696</inkml:trace>
  <inkml:trace contextRef="#ctx0" brushRef="#br0" timeOffset="1">14 61 7968,'-13'-29'3616,"21"14"-3136,2 7-896,4 5 128,4-2-2080,3 10 1312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3:53:58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19 4064,'-46'-7'1307,"44"7"-1221,0 0 0,0-1 1,0 1-1,0-1 1,0 1-1,0-1 1,1 0-1,-1 1 1,0-1-1,0 0 1,-1-2-1,2 3 6,1 0 0,-1-1-1,1 1 1,-1 0 0,1 0 0,-1-1-1,1 1 1,-1 0 0,1 0 0,-1 0-1,1-1 1,-1 1 0,1 0 0,-1 0-1,0 0 1,0 0 0,20 7 2670,207 9-404,40-24-3783,-265 8 1372,29-3-2795,-7 7 838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3:53:58.5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89 5152,'32'-9'2336,"41"9"-2048,-33-3 1696,4 3-1152,38-12 352,8 4-672,21-8-64,-3 9-256,-3-1 192,-16 3-256,-9-2 256,-7 2-256,-15-3-1952,-13 8 992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3:53:58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1 220 3392,'0'-48'1536,"8"5"-1312,-3 23 704,3 3-544,-3-6 64,3 3-288,2 0 32,-1 8-96,1-1-192,3 10 32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3:54:05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1019 3072,'0'0'53,"0"0"0,1 0 0,-1 0 0,0 0 0,0 0 0,0 0-1,1 0 1,-1 0 0,0 0 0,0 0 0,0 0 0,0 0 0,1 0 0,-1 1 0,0-1 0,0 0 0,0 0 0,0 0 0,0 0 0,1 0 0,-1 0-1,0 1 1,0-1 0,0 0 0,0 0 0,0 0 0,0 0 0,0 1 0,0-1 0,0 0 0,0 0 0,0 0 0,1 0 0,-1 1 0,0-1 0,0 0-1,0 0 1,0 0 0,0 1 0,-1-1 0,1 0 0,0 0 0,0 0 0,0 0 0,0 1 0,0-1 0,0 0 0,0 0 0,0 0 0,0 0 0,0 1-1,0-1 1,-1 0 0,1 0 0,0 0 0,0 0 0,0 0 0,0 0 0,0 1 0,-1-1 0,1 0 0,0 0 0,0 0 0,0 0 0,0 0 0,-1 0-1,4 0 124,-1-1-1,1 1 0,-1-1 0,1 0 0,-1 0 0,1 0 1,-1 0-1,0 0 0,1-1 0,-1 1 0,4-4 1,23-22 964,-12 5-705,-1-1 1,-1 0-1,20-44 0,-22 43-123,74-186 1368,-66 156-1605,-19 48-109,0-1-1,1 1 1,0 0 0,1 0-1,-1 0 1,7-7 0,29 13-67,-8-1-14,1 1-1,58 9 0,-86-8 92,0 0 0,1 0-1,-1 1 1,0 0 0,0-1 0,7 6 0,-9-6 29,-1 0 0,1 0 0,-1 1 1,1-1-1,-1 0 0,1 1 0,-1-1 1,0 1-1,0 0 0,0-1 1,0 1-1,0 0 0,0 0 0,-1-1 1,1 1-1,0 0 0,0 2 0,-1 3 23,-1 0 0,1 1 0,-1-1 0,0 0 0,-4 12 0,2-7 7,-15 55 19,11-43 11,1 0 0,0 0 0,-2 32 1,8-47 4,0-1 0,0 1 1,0-1-1,1 1 0,0-1 0,1 0 1,-1 1-1,5 10 0,-4-16-13,-1 0 0,1 0 0,0 0 0,0 0 0,0 0 0,0-1 0,0 1-1,1 0 1,-1-1 0,1 0 0,0 0 0,-1 1 0,1-2 0,0 1 0,0 0 0,1 0 0,-1-1-1,0 0 1,0 0 0,1 0 0,-1 0 0,7 1 0,1-1 8,0-1-1,0 0 1,0 0 0,0-1-1,0 0 1,0-1 0,0 0-1,-1-1 1,1 0 0,-1-1-1,1 0 1,9-6 0,14-8 0,-1-3 1,34-26 0,-60 42-27,59-44 14,86-60 22,-71 51-190,-61 43 166,-17 13-35,-3 2-24,1 0-1,0-1 1,-1 1-1,1-1 1,0 1 0,-1-1-1,1 1 1,-1-1 0,1 1-1,-1-1 1,1 0-1,-1 1 1,1-1 0,-1 0-1,0 1 1,1-1 0,-1 0-1,0 1 1,1-1 0,-1-1-1,0 2 7,0-1-1,0 1 1,0 0-1,0 0 0,0 0 1,0 0-1,0 0 1,0 0-1,0 0 1,0 0-1,0 0 1,0 0-1,0 0 1,0 0-1,0 0 0,0 0 1,0-1-1,0 1 1,0 0-1,-1 0 1,1 0-1,0 0 1,0 0-1,0 0 1,0 0-1,0 0 0,0 0 1,0 0-1,0 0 1,0 0-1,0 0 1,0 0-1,0 0 1,0 0-1,0 0 1,-1 0-1,1 0 1,0 0-1,0 0 0,0 0 1,0 0-1,0 0 1,0 0-1,0 0 1,0 0-1,0 0 1,0 0-1,0 0 1,0 0-1,0 0 0,0 0 1,-1 0-1,1 0 1,0 0-1,0 0 1,0 0-1,0 1 1,0-1-1,0 0 1,0 0-1,0 0 0,0 0 1,0 0-1,0 0 1,-13 5-61,-1 0 0,1 0-1,0 1 1,1 1 0,0 1 0,0-1 0,1 2 0,-1 0-1,2 0 1,-1 1 0,2 0 0,-1 0 0,1 1 0,-7 13 0,5-9 96,2 1 1,0 1 0,1 0 0,0 0-1,2 0 1,0 1 0,1 0 0,0 0-1,2 1 1,-2 24 0,4-37 44,1-1 0,0 1 0,1-1 1,-1 1-1,1 0 0,0-1 0,1 0 0,-1 1 0,1-1 1,0 0-1,4 7 0,-5-10-42,0 0 0,1 0-1,-1 0 1,1 0 0,0 0 0,0-1 0,-1 1 0,1-1-1,0 1 1,0-1 0,1 1 0,-1-1 0,0 0 0,0 0-1,1 0 1,-1-1 0,0 1 0,1 0 0,-1-1 0,1 1-1,-1-1 1,1 0 0,-1 0 0,1 0 0,-1 0-1,1 0 1,2-1 0,4-2 27,1 1 0,-1-1 1,0 0-1,0-1 0,0 0 0,0-1 0,0 0 0,-1 0 0,0 0 1,0-1-1,-1-1 0,1 1 0,6-9 0,2-3 25,-1-1 1,-1-1-1,24-42 0,-35 57-108,7-13-111,-1 0 0,0-1 0,9-30 0,-16 37-218,-6 16-117,-8 21 108,8-13 333,1 1-1,1-1 0,-1 1 1,1 15-1,2-20 25,0 1 0,0-1 0,0 0 0,1 0-1,1 0 1,0-1 0,0 1 0,3 8-1,-3-11 35,0 0-1,1 0 0,0 0 0,0-1 0,1 1 1,-1-1-1,1 0 0,0 0 0,0 0 0,0 0 1,0 0-1,1-1 0,0 0 0,-1 0 0,1 0 1,0-1-1,0 0 0,1 1 0,-1-2 0,0 1 1,1-1-1,-1 0 0,10 1 0,-4-1-6,0-1 0,1-1-1,-1 0 1,0 0 0,0-1 0,0-1-1,0 0 1,0 0 0,-1-1 0,20-10-1,296-162 221,-204 106-550,-120 69 270,-5 4-6,-11 6-52,-17 10-15,2 0-1,0 3 0,1 0 1,-33 35-1,53-49 79,0 1 0,1 0-1,0 0 1,1 0 0,-8 14 0,12-20 31,0 1 0,1 0 0,-1 0 0,1 0 0,0 0 0,0 0 0,0 0 0,0 1 0,1-1 0,0 0 0,-1 0 0,2 0 0,-1 1 0,0-1 0,1 0 0,0 0 0,2 7 0,-2-9 21,-1-1 0,1 1 0,0 0 0,1-1 1,-1 1-1,0-1 0,0 1 0,1-1 0,-1 1 0,0-1 0,1 0 0,0 0 0,-1 0 0,1 0 0,0 0 0,-1 0 1,1 0-1,0 0 0,0-1 0,0 1 0,0-1 0,-1 0 0,1 1 0,0-1 0,2 0 0,4 0 45,0 0 0,-1-1-1,1 1 1,13-5 0,-11 2-22,0 0 1,0-1 0,0 0-1,-1 0 1,0-1 0,12-9-1,-2 0 52,28-26 0,-19 12-10,-2-1-1,43-59 0,27-74 25,-15-22 266,-46 80-652,21-110-1,-52 199 97,-1 0 1,-1 0-1,-1 0 0,0 0 0,-2-31 0,1 45 150,0 0-1,0-1 1,-1 1-1,1 0 0,0 0 1,-1 0-1,1-1 0,-1 1 1,1 0-1,-2-2 0,2 3 23,-1 0 0,1-1 0,0 1 0,-1 0 0,1 0 0,0 0 0,-1-1-1,1 1 1,-1 0 0,1 0 0,0 0 0,-1 0 0,1 0 0,-1 0 0,1 0-1,-1 0 1,1 0 0,0 0 0,-1 0 0,1 0 0,-1 0 0,1 0 0,0 0-1,-1 1 1,1-1 0,-1 0 0,1 0 0,0 0 0,-1 1 0,1-1 0,0 0-1,-1 0 1,1 1 0,0-1 0,-1 0 0,1 1 0,0-1 0,0 0 0,-1 1-1,-3 3-43,0 1 0,0 0-1,1 0 1,-1 0-1,1 0 1,-5 11-1,1 1 78,-6 21 1,-54 219-226,54-203 221,2 0-1,3 1 0,3 0 0,2 0 1,4 68-1,-1-116-8,1 22 54,1-1-1,2 0 1,0 0-1,11 36 1,-13-58 14,1 0 1,-1 0 0,1 0-1,0 0 1,0-1 0,8 9-1,-10-12-49,0-1 0,1 0 0,-1 1 0,0-1 0,1 0 0,-1 0 0,1 0 0,-1 0 0,1 0 0,-1-1 0,1 1 0,0 0 0,-1-1 0,1 1 1,0-1-1,0 1 0,-1-1 0,1 0 0,0 0 0,0 0 0,0 0 0,-1 0 0,1 0 0,0 0 0,0-1 0,0 1 0,-1-1 0,3 0 0,5-4 25,-1 0 0,-1-1 1,1 0-1,-1 0 0,0 0 1,0-1-1,8-11 0,4-2 4,38-42 35,-20 21-175,53-44 0,-90 84 69,1 0 0,0 1-1,0-1 1,-1 0 0,1 1-1,0-1 1,0 1 0,-1-1 0,1 1-1,0 0 1,0-1 0,0 1 0,0 0-1,0 0 1,0-1 0,1 1 0,-2 0 0,0 1 1,1-1 0,-1 0-1,0 0 1,1 0 0,-1 1 0,0-1-1,0 0 1,1 0 0,-1 1 0,0-1-1,0 0 1,0 0 0,1 1 0,-1-1-1,0 0 1,0 1 0,0-1 0,0 0-1,0 1 1,0-1 0,0 0 0,0 1-1,0-1 1,0 0 0,0 1 0,0-1-1,0 1 1,0 5-77,-1 0-1,0 0 1,-3 9-1,3-10 89,-14 48-117,8-35 94,2 2 1,0-1 0,-2 24-1,6-34 57,1-1 0,0 0 0,0 1 0,1-1 0,2 11 0,-3-16-25,1 0 1,0-1-1,0 1 1,0 0-1,0 0 1,1-1-1,-1 1 1,1-1-1,-1 1 0,1-1 1,0 1-1,0-1 1,0 0-1,0 0 1,1 0-1,-1 0 1,0-1-1,4 3 1,2-1 34,0 0 1,0 0-1,0-1 1,0 0-1,1-1 0,-1 1 1,1-2-1,-1 1 1,1-1-1,-1 0 1,15-3-1,-9 1-18,0-1 0,0-1 1,0 0-1,-1 0 0,0-1 0,18-10 0,-30 14-27,25-13 10,38-29 1,-58 37 31,-1 2-252,-6 14 41,-7 8-3,6-15 161,1 0 0,-1 1-1,1-1 1,0 0 0,0 1 0,-1 5-1,1-4 0,1 0 0,-1 0 0,1 0 0,1 1 0,-1-1-1,3 10 1,-2-13 17,-1 0-1,1 0 0,0 0 1,0 0-1,0-1 1,0 1-1,0 0 0,0-1 1,0 1-1,1-1 1,-1 1-1,0-1 0,1 0 1,0 1-1,-1-1 0,1 0 1,0 0-1,-1 0 1,1 0-1,0 0 0,3 0 1,-2 0 16,1 0-1,0-1 1,-1 1 0,1-1 0,-1 0 0,1 0-1,0 0 1,-1 0 0,1-1 0,0 1 0,-1-1-1,1 0 1,-1 0 0,0-1 0,1 1 0,-1-1-1,0 1 1,0-1 0,0 0 0,4-3 0,-5 3-17,0 0 0,0 0 1,0 0-1,0 0 0,0 0 1,-1 0-1,1 0 1,-1 0-1,1-1 0,-1 1 1,0-1-1,0 1 0,0-1 1,0 0-1,0 1 0,-1-1 1,1 0-1,-1 1 1,0-1-1,0 0 0,0 0 1,0 1-1,0-1 0,0 0 1,-1 1-1,-1-6 0,0 4-18,1 0-1,-1 0 1,0 0-1,-1 0 1,1 0 0,-1 1-1,0-1 1,1 1-1,-2 0 1,1 0-1,0 0 1,0 0-1,-1 1 1,0-1-1,1 1 1,-1 0-1,-8-3 1,5 2-6,0 1 1,-1 0-1,1 0 1,0 1-1,-1 0 1,0 1-1,1-1 0,-1 1 1,-10 2-1,13-2 11,0 1 0,1 0 0,-1 1 0,-7 2 0,12-4 6,-1 1 0,1-1 0,-1 0 0,1 0 0,-1 0 0,1 1 0,0-1 0,-1 0 0,1 1 0,-1-1-1,1 0 1,0 1 0,-1-1 0,1 1 0,0-1 0,0 1 0,-1-1 0,1 0 0,0 1 0,0-1 0,-1 1 0,2 0 5,-1 0 0,0-1 0,0 1 0,1 0 0,-1-1 0,0 1 0,1-1 0,-1 1-1,0-1 1,1 1 0,-1-1 0,1 1 0,-1-1 0,1 0 0,-1 1 0,1-1 0,-1 1 0,1-1 0,-1 0 0,1 0 0,0 1-1,0-1 1,6 2 8,-1 0-1,1-1 0,0 0 0,0 0 1,0 0-1,0-1 0,-1 0 0,12-2 1,-2-2 50,0-1 0,-1 0 0,1-1 0,20-11 0,8-4 33,-33 17-86,341-128-55,-344 130 28,0-1 0,0 2 1,1-1-1,-1 1 1,1 0-1,-1 1 0,0 0 1,1 1-1,9 1 0,-12-1-2,0 1 0,-1-1 0,1 1 0,-1 1 0,1-1-1,-1 1 1,0 0 0,0 0 0,0 0 0,-1 1 0,1 0-1,-1 0 1,7 8 0,53 76 105,-62-86-94,5 10 82,-4-10 67,-3-7 99,-1-2-208,-1-4-43,0 1 0,0 0 0,-1 0 0,-1 0 0,1 0 0,-11-18 0,7 16 5,6 10 5,1 0 0,-1 0 0,-1-1 0,1 1 1,0 0-1,0 0 0,-1 0 0,1 0 1,-1 1-1,0-1 0,1 0 0,-1 1 0,0-1 1,0 1-1,0-1 0,0 1 0,0 0 1,-1 0-1,-2-1 0,0 1-24,1 1-1,-1 0 0,0 0 1,1 0-1,-1 0 1,0 1-1,1 0 1,-1 0-1,1 0 0,-1 1 1,1 0-1,-1-1 1,1 1-1,0 1 1,0-1-1,0 1 1,0-1-1,1 1 0,-7 6 1,2-1 16,1 0-1,-1 0 1,1 1 0,1 0 0,0 0-1,0 1 1,-8 17 0,13-22 23,-1 1 0,1-1 0,-1 0 0,1 1 0,1-1 0,-1 1 0,1-1 0,0 0 0,0 1 0,1-1 1,0 1-1,-1-1 0,2 1 0,-1-1 0,1 0 0,0 0 0,3 7 0,-3-7 19,1 0-1,0 1 1,1-1 0,-1 0-1,1-1 1,0 1-1,0-1 1,1 1 0,-1-1-1,1-1 1,0 1 0,0-1-1,0 1 1,0-2-1,8 4 1,-10-5-3,-1 0-1,1 0 1,-1 0-1,1-1 1,-1 1-1,1-1 1,0 0 0,-1 0-1,1 0 1,0 0-1,-1 0 1,1-1-1,-1 1 1,1-1-1,-1 0 1,1 0 0,-1 1-1,1-2 1,-1 1-1,0 0 1,1 0-1,-1-1 1,0 1-1,0-1 1,0 0 0,0 0-1,0 1 1,0-1-1,-1 0 1,2-3-1,3-4-20,0 0 0,-1-1 0,-1 1 0,0-1 0,6-19 0,-9 24-4,0 4-21,0-1 0,-1 0-1,1 1 1,-1-1 0,1 0-1,-1 0 1,0 0 0,0 1-1,0-1 1,0 0 0,0 0-1,0 0 1,0 1 0,-1-3-1,1 3 10,0 1-1,0 0 0,-1 0 0,1 0 0,0 0 0,0 0 1,0 0-1,-1 0 0,1 0 0,0 0 0,0 0 0,0 0 0,0 0 1,-1 0-1,1 0 0,0 1 0,0-1 0,0 0 0,-1 0 1,1 0-1,0 0 0,0 0 0,0 0 0,0 0 0,0 0 1,-1 1-1,1-1 0,0 0 0,0 0 0,0 0 0,0 0 1,0 1-1,0-1 0,0 0 0,0 0 0,-1 0 0,1 1 1,-5 7-153,3 0 131,0 0 0,0-1-1,1 1 1,-1 0 0,2 0-1,0 13 1,0-18 38,0 0 0,0 0 0,0 0-1,1 0 1,-1 0 0,1 0 0,0 0 0,0 0-1,0 0 1,0-1 0,1 1 0,-1 0 0,1-1 0,-1 1-1,1-1 1,0 0 0,0 0 0,0 1 0,0-1 0,5 3-1,-3-3 19,0-1 0,0 1 0,0-1 0,0 0 0,0 0 0,0-1 0,1 1 0,-1-1-1,0 0 1,0 0 0,0 0 0,6-1 0,8-2 96,27-9 0,-39 10-116,8-2-29,170-53 155,-151 44-99,-1-1-1,0-1 1,43-29 0,74-67 31,-142 106-79,0 0 0,0 0 0,0 1 0,0 0 0,10-3 0,-14 6-3,1 0 1,-1 0 0,0 0 0,1 0 0,-1 1 0,1-1 0,-1 1 0,1 0 0,-1 0 0,1 0 0,-1 1 0,1-1 0,-1 1-1,6 1 1,-9-2 15,0 1-1,0-1 0,1 0 0,-1 0 0,0 0 1,0 0-1,0 1 0,0-1 0,0 0 0,0 0 1,1 0-1,-1 1 0,0-1 0,0 0 0,0 0 1,0 0-1,0 1 0,0-1 0,0 0 0,0 0 0,0 1 1,0-1-1,0 0 0,0 0 0,0 1 0,0-1 1,0 0-1,0 0 0,0 0 0,-1 1 0,1-1 1,0 0-1,0 0 0,0 0 0,0 1 0,0-1 1,0 0-1,-1 0 0,1 0 0,0 0 0,0 0 1,0 1-1,0-1 0,-1 0 0,-7 7 4,8-6-4,-24 25-34,18-19-8,0 0-1,0-1 1,-8 7 0,5-6 20,0 0 1,0 1-1,1 1 1,-13 16-1,17-19 46,-6 7-17,2 0 0,-14 27 0,20-36-21,0 0 0,1 0 0,0 0-1,0 0 1,0 1 0,0-1 0,0 0 0,1 0 0,0 1 0,0-1 0,0 0 0,0 1 0,1-1 0,0 0 0,2 7 0,-2-8 49,1 0 0,-1 0-1,1-1 1,0 1 0,0-1 0,0 1-1,0-1 1,1 0 0,-1 0 0,1 0-1,-1 0 1,1 0 0,0 0 0,-1-1-1,1 1 1,0-1 0,0 0 0,0 0-1,0 0 1,6 1 0,1 0 43,1 0 1,0-1 0,0 0 0,20-2-1,-5-2 5,-1 0 1,1-2-1,28-10 0,71-32 85,-103 37-143,0-1 1,-1 0 0,0-2-1,-1-1 1,0-1 0,-1 0-1,-1-1 1,0-1 0,-1-1-1,-1-1 1,21-32 0,65-122 138,-96 163-162,13-24 40,-1-1 0,26-73 0,1-62-55,-40 148-16,20-120-357,-24 137 337,0 0 0,-1 0 1,1 0-1,-1 0 0,0 0 1,-1 0-1,1 0 0,-1 0 0,0 0 1,-1 0-1,1 1 0,-3-7 1,4 11 41,0-1 1,-1 1-1,1-1 1,0 1-1,-1-1 1,1 1-1,0-1 1,-1 1-1,1-1 1,0 1-1,-1 0 1,1-1-1,-1 1 1,1 0-1,-1-1 1,1 1-1,-1 0 1,1 0-1,-1-1 1,1 1-1,-1 0 1,1 0-1,-1 0 1,0 0-1,1 0 1,-1 0-1,0 0 1,0 0-1,0 1 1,0-1 0,0 0-1,0 1 1,0-1-1,0 1 1,0-1 0,0 1-1,1 0 1,-1-1 0,0 1-1,0 1 1,-3 2-20,1 0 0,-1 1 0,1-1-1,-2 7 1,-6 12-43,2 1-1,1 1 0,1 0 0,-6 33 0,0 1 53,1-10 3,2 0-1,-6 82 0,14-85 35,2 0 1,2 0-1,9 50 0,-4-46-19,-5-29 61,5 21 0,-6-35-25,1 0 0,0-1 1,1 1-1,0-1 0,0 0 0,0 0 1,5 7-1,-7-11-16,0-1 0,0 0-1,0 0 1,1 0 0,-1 0 0,0 0 0,0 0 0,0 0 0,1 0 0,-1-1 0,0 1 0,1 0 0,-1-1-1,1 1 1,-1-1 0,1 1 0,-1-1 0,1 0 0,-1 0 0,1 0 0,-1 0 0,1 0 0,-1 0-1,3 0 1,2-2 8,0 1 0,0-1-1,-1 0 1,10-5 0,-8 4 22,3-2-27,0-1 1,0 1 0,-1-2-1,0 1 1,-1-1 0,13-13-1,41-54 93,-43 50-59,-13 17-49,87-103 41,-32 45-436,-64 69 291,1 0 1,-1 0-1,1 1 1,-1-1-1,1 1 1,-1 6-1,-12 35 48,15-45 47,-4 19 27,1-1 0,0 1 1,2 0-1,0 1 1,2-1-1,4 39 0,-3-47-14,0-1 0,0 1-1,1-1 1,0 1-1,1-1 1,8 16-1,-10-23 27,0-1 0,-1 0-1,1 0 1,1 0-1,-1-1 1,0 1-1,1 0 1,-1-1 0,1 0-1,0 0 1,-1 1-1,1-1 1,0-1-1,1 1 1,-1 0 0,0-1-1,0 0 1,1 0-1,-1 0 1,0 0-1,1 0 1,-1-1 0,1 1-1,0-1 1,5 0-1,-1-1-4,-1 0 0,1-1 0,-1 0 0,0 0 0,0 0 0,0-1 0,0 0 0,0 0-1,0-1 1,-1 0 0,0 0 0,0 0 0,0-1 0,10-10 0,-8 5 2,0 1-1,0-1 1,-1 0-1,-1-1 1,0 0 0,0 0-1,-1 0 1,5-17 0,6-22-156,16-92 0,-29 123 14,0-22 0,-3 41-14,-1 8-64,-20 88-74,18-66 247,1 1 1,1-1-1,6 54 1,0 12 131,3-1 293,-8-94-262,5-1-93,0-1 0,-1 0 0,1-1 0,0 1 0,-1-1 0,1 0 0,-1 0 0,0 0 0,6-4 0,-2 0-25,0 1 0,-1-2 1,0 1-1,0-1 0,0-1 0,-1 1 0,0-1 0,7-10 1,3-11 5,15-35 1,0 0-37,-19 42 21,6-14-17,2 1 0,43-56 1,-56 82-55,-5 8 8,0-1-1,-1 0 1,1 1 0,-1-1 0,0 0-1,1 0 1,1-4 0,-3 5 35,0 1 1,0 0-1,0 0 0,0-1 0,1 1 1,-1 0-1,0 0 0,0-1 0,0 1 1,1 0-1,-1 0 0,0 0 1,0 0-1,0-1 0,1 1 0,-1 0 1,0 0-1,0 0 0,1 0 1,-1 0-1,0 0 0,1 0 0,-1 0 1,0 0-1,0 0 0,1 0 1,-1 0-1,0 0 0,1 0 0,-1 0 1,0 0-1,0 0 0,1 0 0,-1 0 1,0 0-1,0 0 0,1 0 1,-1 0-1,0 1 0,0-1 0,1 0 1,-1 0-1,9 7-41,-7-5 40,21 21 6,0-1 0,35 25-1,-51-42 22,0 0 1,1-1-1,0 0 0,0 0 0,0 0 0,0-1 0,1-1 1,-1 1-1,1-1 0,-1 0 0,1-1 0,0 0 0,12-1 1,-15-1-23,-1 0-1,0 0 1,0-1 0,0 1 0,0-1 0,0-1 0,0 1 0,5-4 0,8-4-1,-9 5 18,0 0-1,-1 0 0,1 0 0,-1-1 0,-1-1 0,12-11 1,-15 14-5,-1 0 0,0 0 0,0 0 0,-1-1 0,1 1 1,3-8-1,-6 9-6,1 1 0,0-1 0,-1 1 1,1-1-1,-1 1 0,0-1 0,0 1 0,0-1 1,0 1-1,0-1 0,0 1 0,-1-1 0,-1-4 1,1 5-15,1 1 0,-1-1 0,0 0 0,0 1 0,-1-1 0,1 1 0,0 0 0,0-1 0,-1 1 0,1 0 0,-1 0 0,1-1 0,-1 1 0,1 0 0,-1 1 0,0-1 0,1 0 0,-1 0 0,0 1 0,0-1 0,0 1 0,1 0 0,-1-1 0,0 1 0,0 0 0,-2 0 0,-2 0-37,1 0 1,-1 1 0,1-1 0,-1 1-1,1 0 1,-1 1 0,-7 2 0,6-1 44,0 0 0,1 1 0,-1 0 0,1 0 0,0 0-1,0 1 1,1 0 0,-1 0 0,1 0 0,0 0 0,0 1 0,1 0 0,0 0 0,0 0 0,0 1 0,1 0 0,0-1 0,0 1 0,0 0 0,-1 12 0,0-6 14,2 0 0,-1 0-1,2 1 1,0-1 0,1 1 0,0-1 0,1 1-1,0-1 1,4 15 0,-3-21 31,0 0 1,0 0-1,0 0 1,1-1-1,0 0 1,1 1-1,-1-1 0,1 0 1,1-1-1,-1 1 1,1-1-1,0 0 1,0 0-1,0 0 0,1-1 1,-1 1-1,1-1 1,0-1-1,8 5 1,-5-5-35,0 0 1,0 0-1,0-1 1,0 0-1,0-1 1,0 0-1,18 0 1,-7-1-638,-1-2 0,34-7 0,-38 6-658,21-8 1,-33 10 867,0-1 1,0 1-1,0 0 1,0-1-1,0 0 0,0 0 1,0 0-1,-1 0 0,1 0 1,-1 0-1,1-1 1,2-3-1,-5 5 263,1 1 1,-1-1-1,0 0 1,1 0-1,-1 0 1,0 1-1,0-1 1,0 0-1,0 0 1,0 0-1,1 0 1,-1 1-1,-1-1 1,1 0-1,0 0 1,0 0-1,0 1 1,0-1-1,-1 0 1,1 0-1,0 0 1,-1 1-1,1-1 1,0 0-1,-1 1 1,1-1-1,-1 0 1,1 1-1,-1-1 1,0 0-1,1 1 1,-2-1-1,-1-3-709,-10-12-1562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3:54:06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34 6560,'-31'0'2976,"31"-8"-2592,0 3 224,10 5-416,-7-4 0,10 4-128,6-3 224,-1-2-160,-5-3-1664,0 8 832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3:54:06.6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5888,'-13'3'2688,"48"0"-2336,-7 2 1344,4-1-992,21-4 288,0 5-608,33-10-160,4 5-128,13-4 256,-3 4-160,-16 0-960,-12 4 416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3:54:07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14 7808,'-28'-5'4000,"33"5"-2880,-1 0-704,5-4-32,4 4-224,15-5 96,7 5-160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3:54:11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1038 2720,'-6'-8'806,"11"4"161,6-6 1190,11-19-359,-13 19-1415,-1-1-1,-1 1 1,10-20-1,4-8 146,1 1 0,28-36 0,52-48 232,-10 12-74,-66 75-485,-1 0 0,-2-1 1,31-65-1,-33 54-265,-2-1 0,-3-1 0,-1-1 0,11-74 0,-25 121-3,-1-1 0,0 0 0,0 1-1,0-1 1,0 0 0,0 0 0,-1-3 0,1 6 48,0-1-1,-1 1 1,1 0-1,0-1 1,0 1-1,-1-1 1,1 1-1,0 0 1,-1-1-1,1 1 1,0 0-1,-1-1 1,1 1-1,-1 0 1,1 0-1,0-1 1,-1 1-1,1 0 1,-1 0-1,1 0 1,-1-1 0,1 1-1,-1 0 1,1 0-1,-1 0 1,1 0-1,-1 0 1,1 0-1,-1 0 1,1 0-1,-1 0 1,1 0-1,-1 0 1,1 1-1,0-1 1,-1 0-1,1 0 1,-1 0-1,1 1 1,-1-1 0,1 0-1,0 0 1,-1 1-1,0 0 1,-4 2-1,-1 0 0,1 1 0,-1 0 0,1 0-1,0 1 1,1-1 0,-9 11 0,1 2 14,-12 20 0,20-31-24,-164 309 270,59-62 37,61-96-119,6-20-92,-35 91 756,45-130-510,-32 83 1312,63-178-1447,0 0 0,0 0 1,-1 0-1,1 0 0,-1-1 1,0 1-1,-4 3 0,6-6-165,0 0-1,0 1 1,0-1 0,0 0-1,0 0 1,0 0-1,0 0 1,0 0 0,0 0-1,0 0 1,0 0-1,0 0 1,0 0-1,0 0 1,0 0 0,-1 0-1,1 0 1,0 0-1,0 0 1,0 0 0,0 0-1,0 0 1,0 0-1,0 0 1,0 0 0,0 0-1,0 0 1,0 0-1,0 0 1,0 0 0,0 0-1,-1 0 1,1 0-1,0 0 1,0 0 0,0 0-1,0-1 1,0 1-1,0 0 1,0 0 0,0 0-1,0 0 1,0 0-1,0 0 1,0 0 0,0 0-1,0 0 1,0 0-1,0 0 1,0 0 0,0 0-1,0 0 1,0 0-1,0 0 1,0-1-1,0 1 1,0 0 0,0 0-1,0 0 1,-1-8 285,3-13-31,3-7-206,2 0-1,1 1 1,1 0 0,24-47-1,-19 45-206,46-81-324,-46 87 373,2 0 0,30-35 0,-15 27-1,2 1 0,1 2 0,0 1 0,3 2 0,60-32 0,209-81-368,-265 121 425,138-45 412,-110 41-282,-41 12-119,61-23-215,-62 24-165,-61 16 284,-1 1 0,2 3 0,0 0 0,-56 31 0,72-34 120,0 2 0,1 0 0,1 0 0,0 2 0,0 0 0,1 0-1,1 1 1,1 1 0,0 0 0,0 1 0,-11 22 0,15-22 118,1 0-1,-7 21 1,13-33-33,-1 1 1,1 0-1,0-1 0,1 1 1,-1 0-1,1-1 1,-1 1-1,2 0 0,-1-1 1,0 1-1,1 0 1,0 0-1,2 8 0,-2-12-56,-1 0-1,1 0 1,0 0-1,-1 0 1,1 0-1,0 0 1,-1 0-1,1 0 1,0-1-1,0 1 1,0 0-1,0 0 1,0-1-1,0 1 1,0 0-1,0-1 1,0 1-1,0-1 0,0 1 1,0-1-1,0 0 1,0 1-1,0-1 1,1 0-1,-1 0 1,0 0-1,0 0 1,0 0-1,1 0 1,-1 0-1,1-1 1,1 1 23,0-1 0,0 0 1,0 0-1,0-1 1,0 1-1,0-1 0,-1 1 1,1-1-1,-1 0 1,1 0-1,1-2 0,35-40 348,-2-1 0,53-85-1,-28 37-620,-56 85 87,-4 6 53,0 0 1,0 0 0,-1 0-1,1 0 1,-1 0 0,0-1-1,0 1 1,0-1-1,0 1 1,0-1 0,1-4-1,-2 7 72,0 0 0,0 0 0,0 0 0,0 0-1,0-1 1,0 1 0,0 0 0,0 0 0,0 0-1,0 0 1,0-1 0,-1 1 0,1 0 0,0 0-1,0 0 1,0 0 0,0-1 0,0 1 0,0 0-1,0 0 1,0 0 0,-1 0 0,1 0 0,0 0-1,0 0 1,0-1 0,0 1 0,0 0 0,-1 0-1,1 0 1,0 0 0,0 0 0,0 0 0,0 0-1,-1 0 1,1 0 0,0 0 0,0 0 0,0 0-1,0 0 1,-1 0 0,1 0 0,0 0 0,0 0-1,-10 5-310,7 0 312,-1-1 1,1 1-1,0 0 0,0 0 0,1 0 0,0 1 0,0-1 0,0 0 0,0 1 0,1 0 0,0-1 0,0 1 0,1 0 0,-1-1 0,2 11-1,0-7 48,1-1 0,0 1 0,0-1 0,1 0 0,0 0 0,0 0 0,1 0 0,0 0 0,1-1 0,0 1 0,0-1 0,0-1 0,1 1 0,0-1 0,0 0 0,1 0 0,-1 0 0,1-1 0,0 0 0,1-1 0,-1 1 0,1-2 0,0 1 0,0-1 0,12 4 0,-12-6 33,0 0 0,0 0 0,-1-1 0,1 0 0,0 0 0,0-1 0,0 0 0,-1 0 0,1-1-1,-1 0 1,1 0 0,-1-1 0,0 0 0,12-6 0,1-3 82,-1-1 0,0 0 1,26-25-1,-3-4-162,-32 31-13,1-1-1,1 1 1,24-17 0,-24 19-107,6-5-64,-17 14 176,0-1 1,-1 1 0,1-1-1,0 1 1,0 0 0,-1-1-1,1 1 1,0 0-1,0-1 1,-1 1 0,1 0-1,0 0 1,0 0 0,0 0-1,0 0 1,1 0-1,-2 1-18,0 0 0,0 0-1,1 0 1,-1 1-1,0-1 1,0 0-1,0 0 1,0 1 0,0-1-1,0 0 1,-1 0-1,1 1 1,0-1 0,-1 0-1,1 0 1,-1 2-1,0-2-11,-20 64 72,-7 29 143,27-89-138,-4 17 779,6-19-317,4-12-209,3-3-252,-1 0 0,2 0 1,0 1-1,0 0 0,1 0 0,0 1 1,1 0-1,0 1 0,17-11 1,-6 7-93,0 1 0,1 0 1,0 2-1,36-11 1,-52 19-11,0 0 0,0 0 0,0 1 0,12-1 0,-18 2 64,1 0 0,-1 0-1,0-1 1,1 2 0,-1-1-1,0 0 1,1 0 0,-1 0-1,0 0 1,0 1 0,1-1-1,-1 1 1,0-1 0,0 1-1,1-1 1,-1 1 0,0 0-1,0 0 1,0 0 0,0-1 0,0 1-1,0 0 1,0 0 0,0 0-1,-1 0 1,1 0 0,0 1-1,-1-1 1,1 0 0,0 0-1,-1 0 1,1 1 0,-1 1-1,0 3-13,0 0 0,0 0 0,-1 0 0,0 1 0,0-1 0,0-1 0,-3 8 0,-2 7 9,-16 54-18,3-13 653,19-61-610,0 0 1,0 1-1,0-1 0,0 0 0,0 0 1,-1 0-1,1 0 0,0 1 0,0-1 1,0 0-1,0 0 0,0 0 0,0 0 1,0 1-1,0-1 0,0 0 0,0 0 0,0 0 1,0 0-1,0 1 0,1-1 0,-1 0 1,0 0-1,0 0 0,0 0 0,0 0 1,0 1-1,0-1 0,0 0 0,0 0 1,0 0-1,1 0 0,-1 0 0,0 0 1,0 1-1,0-1 0,0 0 0,0 0 1,1 0-1,7-2 248,9-9 107,55-38-150,25-18-14,-71 46-285,2 1 0,54-30 0,-59 43-218,-10 7-10,-13 0 306,0 0 0,1 0 0,-1 0-1,0 0 1,0 1 0,1-1 0,-1 0 0,0 0-1,0 0 1,1 0 0,-1 1 0,0-1 0,0 0-1,0 0 1,1 1 0,-1-1 0,0 0 0,0 1-1,0-1 1,0 0 0,1 0 0,-1 1 0,0-1-1,0 0 1,0 1 0,0-1 0,0 0 0,0 1-1,0-1 1,0 316-215,0-314 251,0 0 0,0 0 0,0 0 0,0-1 0,0 1-1,0 0 1,1 0 0,-1 0 0,1-1 0,-1 1 0,1 0 0,0-1 0,-1 1 0,1 0 0,0-1-1,0 1 1,0-1 0,0 0 0,1 1 0,-1-1 0,0 0 0,3 3 0,-2-4 13,0 1 0,-1-1 0,1 1 0,0-1 0,0 0 0,-1 0 0,1 0 0,0 0 0,0 0 0,0 0 0,-1 0 0,1-1 0,0 1 0,0 0 0,-1-1 0,1 0 0,-1 1 0,1-1 0,0 0 0,-1 0 0,1 0 0,-1 0 0,3-2 0,19-16 68,0-1 0,21-24-1,18-16-100,-60 57-6,53-44 1,83-56 1,-99 81-16,-25 15-93,19-12 1,-31 17 82,-1 1 0,1 0 0,0 0 0,0 0 0,0 0 0,-1 0 0,1 1 0,0-1 0,0 0 0,0 1 0,1 0 0,2-1 0,-4 2 9,-1 0-1,0 0 1,1-1-1,-1 1 1,0 0-1,0 0 1,0 0-1,0 0 1,0 0-1,0 0 1,0 0-1,0-1 1,0 1-1,0 0 1,-1 0 0,1 0-1,-1 1 1,1 1-3,-20 78-145,4-15 217,3 13-16,12-68 14,0 1 0,2-1 0,-1 0 0,1 0 0,4 13 0,-5-22-35,1 0 0,0 0 0,0 1-1,0-1 1,0 0 0,1 0 0,-1 0-1,1-1 1,-1 1 0,1 0-1,-1 0 1,1-1 0,0 1 0,0-1-1,0 0 1,0 1 0,0-1 0,0 0-1,0 0 1,1 0 0,-1 0 0,0-1-1,0 1 1,1-1 0,-1 1-1,0-1 1,1 0 0,-1 0 0,0 0-1,1 0 1,-1 0 0,1-1 0,-1 1-1,0-1 1,0 1 0,1-1-1,-1 0 1,0 0 0,4-2 0,7-5 20,0-1 1,0-1 0,-1 0 0,13-13-1,42-53 56,17-14 205,64-32-222,-38 35-100,-83 62 25,-2 0 0,-1-2 1,0-1-1,-3 0 1,29-50-1,-11 8-129,39-104 0,-76 169 86,6-14-116,-8 18 139,0 0 0,0 0 0,0 1 0,1-1 0,-1 0 0,0 0 0,0 0-1,0 0 1,0 0 0,0 0 0,-1 1 0,1-1 0,0 0 0,0 0 0,0 0 0,-1 0 0,0-1 0,1 2 3,-1 0-1,1 0 1,0 0-1,-1 0 1,1 0-1,-1 0 1,1 0-1,-1 0 1,1 0-1,0 0 1,-1 0-1,1 0 1,-1 1-1,1-1 1,0 0-1,-1 0 1,1 0-1,-1 0 1,1 1 0,0-1-1,-1 0 1,1 0-1,0 1 1,-1 0-1,-9 7-77,2 1 63,1 1 1,0 0-1,0 1 0,1-1 0,-6 16 1,-4 5 63,-120 233-327,124-239 308,1 0 0,-9 32 0,17-45 11,0 0 1,1 0-1,0 0 0,1 1 1,0-1-1,1 0 0,3 19 1,19 88-109,-17-102 152,1 1 1,0-2 0,1 1 0,17 27 0,-22-40-41,1 0 0,0 0 0,0 0 0,0 0 0,0-1 1,0 1-1,1-1 0,0 0 0,0 0 0,0-1 0,0 1 0,0-1 0,0 0 1,1 0-1,-1 0 0,1 0 0,-1-1 0,1 0 0,0 0 0,7 1 0,-5-2 0,0-1-1,0 1 1,0-1-1,0-1 1,0 1-1,0-1 1,0 0-1,-1 0 1,1-1-1,-1 0 1,1 0-1,-1-1 1,7-5-1,0-2-12,0 0 0,-1-1 0,0-1 0,17-23 0,1-1 85,2-1-73,1 2 0,2 2 1,42-32-1,-38 36-701,-45 39 647,2 0-1,-1 0 1,1 1-1,1 0 1,0 0-1,0 0 1,1 0-1,0 0 1,1 0 0,0 1-1,1-1 1,0 15-1,1-17 40,0 0 0,1 0 1,0 0-1,0 0 0,1 0 0,0-1 0,0 1 0,0-1 0,1 0 0,0 0 1,1 0-1,0 0 0,0-1 0,0 0 0,1 0 0,10 9 0,-8-9 11,0-1 0,1 0-1,-1-1 1,1 1 0,0-2-1,0 1 1,1-1-1,-1-1 1,1 0 0,-1 0-1,1-1 1,0 0 0,-1 0-1,1-1 1,17-2 0,-16 0 2,0 1 0,1-2 0,-1 0 0,0 0 0,0-1 0,0 0 0,-1-1 0,1 0 0,-1 0 0,0-2 0,-1 1 1,1-1-1,10-10 0,21-27 159,-37 38-177,1 0-1,-1-1 0,-1 1 1,1 0-1,-1-1 1,4-10-1,9-46-259,-16 62 244,0 0-1,1 0 0,-1 0 1,0-1-1,0 1 0,0 0 0,0 0 1,0 0-1,0 0 0,-1 0 1,1-1-1,0 1 0,-1 0 1,1 0-1,0 0 0,-1 0 0,1 0 1,-1 0-1,0 0 0,1 0 1,-1 0-1,0 0 0,0 0 1,1 1-1,-1-1 0,0 0 0,0 0 1,0 1-1,0-1 0,0 1 1,0-1-1,0 1 0,-2-2 1,1 2-11,0 0 0,0-1 1,-1 1-1,1 0 1,0 0-1,0 0 1,0 0-1,0 0 0,0 1 1,0-1-1,0 1 1,-1-1-1,1 1 0,0 0 1,1 0-1,-1 0 1,0 0-1,0 0 1,-2 2-1,1-1 4,0 0 0,0 1-1,1-1 1,-1 1 0,0 0 0,1 0-1,0 0 1,0 0 0,0 1 0,0-1 0,0 1-1,1-1 1,0 1 0,-2 5 0,0 2 13,0-1 1,1 1-1,0 0 0,1 0 1,0 0-1,1 0 1,0 0-1,4 21 0,-3-23 68,1 0 0,1 0 0,0 0 0,0 0 0,1-1 0,0 1 0,8 11 0,-11-18-49,1 0 0,-1 0-1,1 0 1,0 0 0,0-1 0,0 1-1,0 0 1,0-1 0,0 0 0,0 1-1,0-1 1,0 0 0,0 0 0,1 0 0,-1-1-1,1 1 1,-1 0 0,0-1 0,1 1-1,-1-1 1,1 0 0,-1 0 0,1 0-1,-1 0 1,1-1 0,-1 1 0,1-1-1,-1 1 1,0-1 0,1 0 0,-1 0-1,0 0 1,0 0 0,4-2 0,25-16 57,-2-1 0,34-29 0,-3 1-124,-37 32 7,65-53 158,-9 8-183,-69 54 49,-1 1-219,-14 9 151,-18 14 25,-20 22-67,2 3 0,-70 90 0,92-108 144,1 1 0,-20 37 0,36-58 1,0 0-1,0-1 1,1 1 0,-1 0 0,1 0-1,0 0 1,-1 8 0,2-11-3,0 1 0,0-1-1,1 1 1,-1-1 0,0 0 0,1 1 0,-1-1 0,1 1-1,0-1 1,-1 0 0,1 1 0,0-1 0,0 0 0,0 0 0,0 1-1,0-1 1,0 0 0,0 0 0,0 0 0,0 0 0,0 0-1,1-1 1,-1 1 0,3 1 0,3 1 22,0 0-1,0-1 1,0 0 0,1 0-1,-1 0 1,1-1 0,-1 0-1,13-1 1,64-5 161,-79 5-187,26-3-495,59-15 0,-79 15-587,0 0-1,0-1 0,0 0 1,-1-1-1,1-1 0,-1 1 1,0-1-1,12-11 0,-5 4-1353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6T23:54:12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1665 348 5728,'-45'-16'2592,"35"12"-2240,5 1 512,10 6-544,-5-6-224,10 3-64</inkml:trace>
  <inkml:trace contextRef="#ctx0" brushRef="#br0" timeOffset="1">29 21 6304,'-29'-20'2848,"39"23"-2464,-1-6-128,4 3-224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0:23.8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261 50 1728,'0'-12'5536,"-7"5"-3302,9 9-1890,-6 0 224,-3 15 67,-8 32 0,-79 315 197,43-145-274,-4 9 185,47-204-508,6-16-62,-1-1 0,1 1 1,-2 14-1,3-20-151,-1 17 483,-1-12-112,3-7-382,0 0-1,0 0 0,0 0 0,0 1 1,-1-1-1,1 0 0,0 0 0,0 0 1,0 0-1,0 0 0,0 0 0,0 0 1,0 0-1,0 0 0,0 0 0,-1 0 1,1 0-1,0 0 0,0 0 0,0 0 0,0 0 1,0 0-1,0 0 0,0 0 0,0 0 1,-1 0-1,1 0 0,0 0 0,0 0 1,0 0-1,0 0 0,0 0 0,0 0 1,0 0-1,0 0 0,0 0 0,-1 0 1,1 0-1,0 0 0,0 0 0,0-1 0,0 1 1,0 0-1,0 0 0,-1-4 273,2-12-56,5-25 0,1-4-276,0-3 112,3 0-1,3 0 1,24-63 0,-11 24-234,23-139-1,-7 28-98,-32 141 155,-9 42-172,1 1 0,7-22 0,-7 29 41,-2 6 232,0 1 0,0 0 0,0-1 1,0 1-1,0 0 0,0-1 0,0 1 0,0 0 0,0 0 0,0-1 1,0 1-1,0 0 0,1-1 0,-1 1 0,0 0 0,0 0 0,0-1 1,0 1-1,1 0 0,-1 0 0,0 0 0,0-1 0,1 1 0,-1 0 1,0 0 12,1 0 0,-1 0 0,0 0 0,1 0 1,-1 0-1,0 0 0,0 0 0,1 0 0,-1 0 1,0 0-1,1 0 0,-1 0 0,0 0 1,0 0-1,1 0 0,-1 0 0,0 0 0,1 0 1,-1 0-1,0 1 0,0-1 0,1 0 0,-1 0 1,0 0-1,0 0 0,0 1 0,1-1 1,-1 0-1,10 12-24,-8-7 6,1 0-1,0 0 1,-1 1 0,2 6 0,7 34 56,9 75 0,-10-52-17,24 84 0,-10-56 58,8 22 18,22 61 360,-32-112-294,-3-16 148,24 51-1,-37-88-252,7 10 1448,-19-33-1979,-8-17-2648,8 16 1380,1-1 1,0 0 0,1 1-1,-5-19 1,3-1-867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44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151 439 4320,'14'-43'5813,"-14"43"-5783,0 0 0,0-1 0,0 1 0,0 0 1,0 0-1,0 0 0,0 0 0,0 0 0,-1-1 0,1 1 0,0 0 0,0 0 0,0 0 1,0 0-1,0 0 0,0 0 0,0 0 0,0-1 0,0 1 0,0 0 0,0 0 0,0 0 1,-1 0-1,1 0 0,0 0 0,0 0 0,0 0 0,0 0 0,0 0 0,0 0 0,0-1 0,-1 1 1,1 0-1,0 0 0,0 0 0,0 0 0,0 0 0,0 0 0,-1 0 0,1 0 0,0 0 1,0 0-1,0 0 0,0 0 0,0 0 0,0 1 0,-1-1 0,1 0 0,0 0 0,0 0 1,0 0-1,0 0 0,0 0 0,0 0 0,0 0 0,-1 0 0,1 0 0,0 0 0,0 1 1,0-1-1,0 0 0,0 0 0,0 0 0,-7 6 203,-2 8-75,1 0 0,0 0 0,2 1 0,-9 24 0,11-29-41,1-2-15,0 0 39,0-1 1,-3 15-1,6-20-65,-1 1 0,1-1 0,0 0 0,0 1 0,0-1 0,1 0 0,-1 1-1,0-1 1,1 0 0,0 1 0,-1-1 0,1 0 0,2 4 0,-3-6-20,1 1 0,0-1 0,-1 1 0,1-1 0,-1 0 0,1 1-1,0-1 1,-1 0 0,1 1 0,0-1 0,0 0 0,-1 0 0,1 0 0,0 1 0,0-1 0,-1 0 0,1 0 0,0 0 0,0 0 0,-1-1 0,1 1 0,0 0-1,-1 0 1,2-1 0,0 1-11,0 0 0,0-1 0,-1 0 0,1 1 0,0-1 0,-1 0 0,1 0 0,0 0 0,-1 0 0,3-2 0,-2 0-2,1-1 0,-1 1 0,0-1 0,0 0-1,0 0 1,-1 0 0,1 0 0,-1 0 0,2-8 0,-1 0-39,-1 1 1,0-16 0,-2 11-100,0-1 1,-7-26-1,5 30-3,0 0 0,1-1-1,0-23 1,3 33 81,-1-1-1,1 0 1,0 0-1,0 1 1,0-1-1,0 1 1,1-1-1,0 1 1,0 0-1,0-1 1,1 1 0,-1 0-1,1 0 1,5-5-1,49-44 200,-14 16-34,2 1 0,51-30 0,-71 49-187,-7 6-64,0 1 0,0 0 1,20-6-1,-37 15 79,1 1-1,-1-1 0,1 1 1,-1-1-1,1 1 0,0 0 1,-1 0-1,1-1 1,-1 1-1,1 0 0,2 1 1,-3-1 19,-1 0 1,1 0-1,-1 1 1,1-1 0,-1 0-1,1 1 1,-1-1-1,0 0 1,1 1-1,-1-1 1,1 1 0,-1-1-1,0 1 1,1-1-1,-1 0 1,0 1-1,1-1 1,-1 1-1,0 0 1,0-1 0,0 1-1,0-1 1,1 1-1,-1-1 1,0 1-1,0-1 1,0 1 0,0 0-1,0-1 1,0 1-1,0-1 1,-1 1-1,1-1 1,0 1-1,0 0 1,0-1 0,-1 1-1,-4 20 32,-1 0 0,-11 22-1,-107 226 177,-37 83 65,157-342-264,-21 47 119,-65 145-46,-12-9 2112,87-173-819,12-19-740,8-11-310,17-33-105,90-155-19,-91 166-218,42-47 1,-48 64-508,1-1 0,0 2 0,1 0 0,26-17 0,-20 17-459,26-15-2296,-41 26 2722,-1 0 0,15-2 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0:24.5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42 3072,'0'0'9088,"18"-15"-7270,-12 13-1653,0-1-1,-1 1 1,1 0-1,0 1 1,11-2 0,0-1 42,-1 1-98,1 0 1,0 1-1,0 1 0,-1 1 1,1 0-1,0 1 0,0 1 1,0 0-1,19 6 0,-32-6-50,0-1 0,0 1-1,-1-1 1,1 1 0,4 4-1,16 6-37,-20-12 220,-21-5-7180,11 9 5414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0:27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57 1664,'9'-30'2539,"-8"17"-597,-1 9-1023,0 11-618,0 619 5614,8-697-5035,-8 48-760,-1 6-106,2 0 0,-1 0 1,2 1-1,4-19 1,17-84 166,-16 88-245,31-120-629,-30 121 576,-4 13-18,11-27 0,-13 39 81,0 1 1,1-1-1,-1 1 1,1 0-1,0 0 0,0 0 1,0 0-1,0 0 1,1 1-1,5-5 1,-8 8 44,0-1 1,0 0-1,0 1 1,0-1-1,0 1 1,0-1-1,-1 1 1,1 0-1,0-1 1,1 1-1,-1 0 1,0 0-1,0 0 1,0 0-1,0-1 1,0 2-1,0-1 1,0 0-1,0 0 1,0 0-1,0 0 1,0 1-1,0-1 1,0 0-1,0 1 1,0-1-1,0 1 1,0-1-1,0 1 1,-1-1-1,1 1 1,0 0-1,0 0 1,0-1-1,-1 1 1,1 0-1,0 0 1,-1 0-1,1 0 1,0 1-1,3 4 47,-1 1 0,0-1 0,0 1 1,3 10-1,-5-13-24,6 25 142,0 1 0,3 55 0,-3-22 112,1 19 385,-2 93 0,-1-76-61,-2-11 1259,-7-103-1270,-1 0-1733,-2-27-4826,10 29 4122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0:29.5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349 45 2080,'13'-16'2287,"-11"15"-1941,-1-1 1,0 1-1,0 0 0,1 0 1,-1-1-1,0 1 0,0-1 1,0 1-1,0-1 0,-1 1 1,1-1-1,0 1 0,0-4 1,-1 5-300,0 0 0,0 0-1,0-1 1,0 1 0,0 0 0,-1-1 0,1 1 0,0 0 0,0 0 0,0-1 0,0 1 0,0 0 0,-1 0 0,1-1-1,0 1 1,0 0 0,0 0 0,-1-1 0,1 1 0,0 0 0,0 0 0,-1 0 0,1 0 0,0 0 0,-1-1 0,1 1-1,0 0 1,0 0 0,-1 0 0,1 0 0,0 0 0,-1 0 0,1 0 0,0 0 0,0 0 0,-1 0 0,-9 1 339,-13 9-94,1 1-1,-1 0 0,-25 20 1,-14 6-140,51-30-114,-78 47 272,81-48-275,0 0 0,0 1 0,0 0 0,1 1 1,0-1-1,0 2 0,-10 15 0,16-20-2,-1-1 1,0 1-1,1 0 0,0 0 1,0 0-1,0 0 0,0 0 1,1 0-1,0 0 0,-1 0 0,2 0 1,-1 0-1,0 0 0,1 0 1,-1 0-1,1 0 0,0-1 1,1 1-1,-1 0 0,1 0 1,-1-1-1,1 1 0,0-1 1,1 1-1,-1-1 0,0 0 1,5 5-1,-4-5 43,0 0-1,1 0 1,-1 0 0,1 0 0,-1-1-1,1 0 1,0 1 0,0-1 0,0 0-1,0-1 1,0 1 0,1-1 0,-1 0-1,0 0 1,1 0 0,-1-1 0,1 1-1,-1-1 1,1 0 0,-1 0 0,1-1-1,-1 1 1,0-1 0,9-3 0,-7 2-11,0-1 1,0 0 0,0 0-1,-1-1 1,1 1 0,-1-1-1,7-6 1,0-3 67,15-19-1,-6 7-37,-15 17-85,-1 0 1,0 0 0,0 0-1,0-1 1,-1 1 0,-1-1-1,1 0 1,-2-1 0,4-12-1,-5 18-143,1-7-269,-2 11 384,0-1 1,0 1-1,0 0 1,0-1-1,0 1 0,-1 0 1,1 0-1,0-1 1,0 1-1,0 0 0,0 0 1,-1 0-1,1-1 0,0 1 1,0 0-1,0 0 1,-1 0-1,1 0 0,0-1 1,-1 1-1,1 0 1,0 0-1,0 0 0,-1 0 1,1 0-1,0 0 0,0 0 1,-1 0-1,1 0 1,0 0-1,-1 0 0,1 0 1,0 0-1,-1 0 1,0 0-27,0 0 0,0 1 0,0-1 1,1 1-1,-1-1 0,0 1 1,0-1-1,1 1 0,-1-1 0,0 1 1,1-1-1,-1 1 0,0 0 1,1 0-1,-1-1 0,1 1 1,-1 0-1,1 0 0,-1 0 0,1-1 1,0 1-1,-1 2 0,-8 24-60,8-22 131,0 1 23,0 1 1,0 0-1,1-1 0,-1 1 1,1 0-1,1 0 0,-1-1 1,1 1-1,1 0 0,3 11 1,-1-7 155,0 1 1,1-1-1,1-1 0,-1 1 0,10 11 1,-13-20-126,0 1 0,0 0 1,0-1-1,1 0 0,3 4 1,-5-5-49,0-1 1,0 1 0,0-1 0,0 1-1,0-1 1,0 1 0,0-1 0,0 1-1,0-1 1,0 0 0,1 0 0,-1 0-1,0 1 1,0-1 0,0 0-1,0-1 1,0 1 0,0 0 0,2 0-1,5-4 102,1-1 0,-1 0-1,0 0 1,-1-1-1,1 0 1,-1 0 0,11-12-1,9-8-37,5 2-175,0 1 1,2 2 0,63-32-1,-92 51 6,0 0 0,-1 0 0,1 1 0,0-1 0,9 0 0,-13 2 71,0 0 0,0-1-1,0 1 1,0 0 0,0 1 0,0-1 0,0 0 0,0 0-1,0 0 1,0 1 0,0-1 0,0 0 0,0 1 0,-1-1-1,1 1 1,0-1 0,0 1 0,0-1 0,-1 1-1,1 0 1,0-1 0,0 1 0,-1 0 0,1 0 0,-1-1-1,1 1 1,-1 0 0,1 0 0,-1 0 0,1 0 0,-1 0-1,0 0 1,1-1 0,-1 1 0,0 2 0,1 5-16,-1 0 1,0 0-1,0 1 1,-1-1-1,-1 8 1,-1 3 40,-4 24 26,4-30 81,1 0 0,-1 21 0,3-34-124,-1 0 0,1 0 0,0 0 0,0 1 1,0-1-1,0 0 0,0 0 0,0 0 0,1 1 0,-1-1 1,0 0-1,0 0 0,0 0 0,0 0 0,0 1 0,0-1 1,0 0-1,0 0 0,0 0 0,0 0 0,0 1 0,1-1 0,-1 0 1,0 0-1,0 0 0,0 0 0,0 0 0,1 0 0,-1 1 1,0-1-1,0 0 0,0 0 0,0 0 0,1 0 0,-1 0 1,8-3 277,12-11 141,-16 10-393,63-48 398,23-15-552,-66 51 9,-15 9 66,0 1-1,0 0 1,0 1-1,1 0 1,-1 0-1,19-5 0,-28 10 35,1 0-1,0 0 1,-1-1-1,1 1 1,0 0-1,-1 0 1,1 0-1,0 0 1,-1 0-1,1 1 1,-1-1-1,1 0 0,0 0 1,-1 0-1,1 1 1,0-1-1,-1 0 1,1 0-1,-1 1 1,1-1-1,-1 1 1,1-1-1,-1 0 1,1 1-1,-1-1 0,1 1 1,-1-1-1,1 1 1,-1 0-1,0-1 1,1 1-1,-1-1 1,0 1-1,0 0 1,1-1-1,-1 1 1,0-1-1,0 1 0,0 0 1,0-1-1,0 1 1,0 1-1,0 3-7,0 1-1,0 0 1,0 0-1,-2 6 1,0-3 80,0 3-23,-3 12 47,6-19 226,4-12 336,23-30-358,-12 16-336,2 0 0,37-33 0,-55 54 48,26-18-195,-22 15 92,-3 3 71,-1 1-1,0-1 1,1 0 0,-1 1 0,1-1-1,-1 0 1,0 1 0,1-1 0,-1 1 0,0-1-1,1 0 1,-1 1 0,0-1 0,0 1 0,1-1-1,-1 1 1,0-1 0,0 1 0,0-1-1,0 1 1,0-1 0,0 1 0,0-1 0,0 2-1,0 8 29,-1-1-1,-5 20 1,4-21 28,-4 18 13,1-9-4,1 1-1,0 1 1,1-1 0,2 0 0,0 1 0,2 33 0,0-46 3,0 1 0,0-1 0,1 1-1,0-1 1,0 1 0,0-1 0,1 0 0,0 0 0,4 6 0,-5-9-9,1 0 0,-1-1 0,1 1-1,0 0 1,0-1 0,0 0 0,0 1 0,0-1 0,0 0 0,0-1-1,1 1 1,-1-1 0,1 1 0,-1-1 0,1 0 0,0 0 0,5 0-1,7 0 45,1-1 0,-1 0 0,1-2 0,-1 0 0,0 0 0,22-7-1,2 0-155,-13 3 126,0-2-1,-1 0 1,0-2-1,42-22 1,-37 15 8,-2-2 0,0-1 1,31-28-1,-49 37 2,0 0-1,9-14 1,0 1-32,-18 23-27,0-1 0,0 0 1,-1 1-1,1-1 0,-1 0 1,0 0-1,1 0 0,-1 0 1,0 0-1,0 0 1,0-1-1,-1 1 0,1 0 1,0 0-1,-1-1 0,1 1 1,-1 0-1,0-1 0,0 1 1,0 0-1,0-1 0,-1-3 1,1 6-8,-1-1 0,1 0-1,-1 1 1,1-1 0,-1 1 0,1-1 0,-1 1 0,1-1 0,-1 1 0,0-1 0,1 1 0,-1-1 0,0 1-1,1 0 1,-1-1 0,0 1 0,1 0 0,-1 0 0,0 0 0,0-1 0,1 1 0,-1 0 0,0 0 0,0 0-1,0 0 1,1 0 0,-1 0 0,0 1 0,0-1 0,1 0 0,-1 0 0,0 1 0,0-1 0,0 1 0,-30 12-247,18-6 248,1 0-1,0 1 0,0 0 0,-19 19 1,27-23 10,0 0 0,1 1 0,-1-1 0,1 1-1,0-1 1,0 1 0,1 0 0,0 0 0,-1 0 0,2 0 0,-1 1 0,1-1 0,-1 0 0,1 1 0,0 10 0,1-12 75,1 1 1,-1-1 0,1 0-1,0 0 1,1 1 0,-1-1-1,1 0 1,-1 0 0,1 0-1,0-1 1,1 1 0,-1 0-1,1-1 1,-1 0 0,1 1-1,0-1 1,0 0 0,5 3-1,-4-2 5,0-1 0,1 0 0,-1-1 0,1 1 0,0-1 0,0 0 0,0 0 0,0 0 0,0-1 0,0 1 0,0-1 0,0-1 0,0 1 0,10-1 0,24-4 142,0-2-1,66-18 1,71-35-279,-174 59 61,35-13-502,88-34-6617,-93 35 4938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0:34.4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185 24 2144,'-4'-5'5041,"4"5"-4923,-4 9 1376,-1 22-2164,4-24 1215,-5 43-31,3 1 0,4 68 0,18 105 293,-15-188-644,5 176 2781,-10-217-2811,0 0 0,-1-1 0,0 1 1,0 0-1,0 1 0,-1-1 0,-3-5 1,-1-3 21,-10-20-47,7 14-76,0-1-1,1-1 1,0 1 0,-8-39 0,8 8-208,3 0 0,1-1 0,6-100 0,1 127 275,2 0 0,0 1 0,2 0 0,9-28 1,-13 48-119,1 0 1,0 1-1,0-1 1,0 1-1,0 0 1,0 0-1,1 0 1,-1 0-1,1 1 1,-1-1-1,1 1 1,8-3 0,1-1-10,0 1 0,0 1 1,1 0-1,0 1 0,-1 0 1,1 1-1,0 1 0,0 0 1,1 1-1,-1 0 0,0 1 1,0 1-1,0 0 0,-1 1 1,15 5-1,-24-6 28,1 0 0,-1 0 0,0 0 0,1 1 0,-1 0 0,0-1 1,-1 2-1,1-1 0,0 0 0,-1 1 0,5 6 0,-4-4-2,0 0-1,0 1 1,-1-1 0,0 1 0,0 0-1,3 14 1,-3-2 23,0-1 0,-2 1 0,0 0 1,0-1-1,-4 24 0,2-27 26,-1 0-1,0 0 1,-1 0 0,-1 0-1,0-1 1,-1 1 0,-8 16-1,8-21 25,-1 0 0,0 0-1,-1 0 1,0-1 0,0 0 0,-1 0-1,0-1 1,0 0 0,-1-1 0,0 1-1,0-2 1,-1 1 0,0-1-1,0-1 1,-1 0 0,1 0 0,-1-1-1,-16 4 1,5-4 103,0 0 0,0-2 0,0 0-1,-30-2 1,44-1-220,-1 0 0,1 0 0,0-1-1,-1 0 1,1-1 0,0 0 0,0 0 0,0 0-1,1-1 1,0 0 0,-1-1 0,1 0 0,0 0-1,-9-9 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0:36.4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210 521 2720,'7'-3'7226,"-11"4"-7138,1-1 0,0 1-1,0 1 1,0-1 0,0 0-1,0 1 1,0 0 0,0 0-1,0 0 1,-4 3 0,-4 4 179,-9 5 69,0 1-1,1 0 0,-24 26 1,35-32-244,1-1 1,0 1-1,1 1 1,0-1-1,0 1 1,1 0-1,0 1 1,1-1-1,-6 21 1,10-28-42,-1 0 1,1 0-1,-1 0 0,1 0 1,0 1-1,1-1 0,-1 0 0,0 0 1,1 0-1,1 5 0,-2-7-24,1 0-1,-1-1 1,0 1-1,1-1 0,-1 1 1,1 0-1,-1-1 0,1 1 1,-1-1-1,1 1 1,-1-1-1,1 1 0,-1-1 1,1 1-1,-1-1 0,1 1 1,0-1-1,-1 0 0,2 1 1,-1-1 14,0 0-1,0 0 1,0 0 0,0 0-1,0 0 1,0 0 0,0 0-1,0-1 1,0 1 0,0 0-1,0-1 1,0 1 0,0 0-1,0-1 1,0 0 0,0 1-1,1-2 1,7-5 81,-1 0 0,0 0 1,0-1-1,-1 0 0,0 0 1,-1-1-1,10-15 0,-4 1 58,20-49 1,-29 65-184,0 1-155,-1-1-1,0 1 0,0 0 0,0-1 1,0-7-1,-2 13 145,0 1-1,0 0 1,0 0 0,0 0 0,0 0-1,0 0 1,0-1 0,0 1 0,0 0-1,0 0 1,0 0 0,0 0 0,0-1-1,0 1 1,0 0 0,-1 0 0,1 0-1,0 0 1,0 0 0,0 0-1,0-1 1,0 1 0,0 0 0,0 0-1,-1 0 1,1 0 0,0 0 0,0 0-1,0 0 1,0 0 0,0 0 0,-1 0-1,1 0 1,0-1 0,0 1 0,0 0-1,0 0 1,-1 0 0,1 0 0,0 0-1,0 0 1,0 0 0,0 1 0,-1-1-1,1 0 1,0 0 0,0 0 0,0 0-1,0 0 1,0 0 0,-1 0 0,1 0-1,0 0 1,0 0 0,0 0 0,0 1-1,0-1 1,0 0 0,-1 0 0,1 0-1,0 0 1,0 0 0,0 0 0,0 1-1,0-1 1,0 0 0,0 0-1,-10 11-556,7-6 559,1 0 1,-1 0 0,1 0 0,0 1 0,0-1 0,1 0 0,0 1 0,0 0 0,0-1-1,1 1 1,-1 0 0,1-1 0,1 9 0,1-4 130,-1 0 1,1-1-1,1 1 1,0 0-1,0-1 1,1 0-1,5 10 1,-8-17-82,-1-1 0,1 0 0,0 1 0,0-1 0,0 0 1,0 0-1,0 0 0,0 0 0,0 0 0,0 0 0,0 0 1,1 0-1,-1 0 0,0-1 0,1 1 0,-1 0 0,0-1 1,1 1-1,1 0 0,-1-1 25,0 0 0,0 0-1,0 0 1,0 0 0,0-1 0,0 1 0,0 0-1,0-1 1,0 0 0,0 1 0,0-1 0,0 0-1,3-2 1,106-70 756,-65 42-870,-45 30 50,41-26 115,-2-3 0,47-43 0,-82 68-158,-1-1 0,1 0 0,3-8 0,11-12-574,-14 38 273,0-2-1,1 1 1,10 12 0,-7-10 368,11 21 1,10 12 30,-26-40-56,2 2 76,1 0 0,-1 0 0,15 13 0,-17-19-25,-1 0 0,0 0 0,0 0 0,1 0 0,-1 0 0,1-1 0,0 0 1,-1 1-1,1-1 0,0-1 0,0 1 0,0-1 0,7 1 0,-4-1 12,1-1 1,-1 0-1,0 0 0,0-1 1,0 0-1,0 0 0,0 0 0,8-5 1,5-4 97,24-16 1,-4 1 100,-38 25-259,12-7 137,0-1 0,18-14 0,-29 20-144,0 1 1,-1 0-1,1-1 1,-1 1-1,1-1 0,-1 0 1,0 0-1,0 0 1,-1 0-1,1 0 0,-1 0 1,1 0-1,-1-1 1,0 1-1,0-1 1,0 1-1,0-6 0,-1 8-10,0 0 0,0-1-1,0 1 1,0 0 0,0 0-1,-1 0 1,1 0 0,0 0-1,-1-1 1,1 1 0,-1 0-1,1 0 1,-1 0 0,1 0-1,-1 0 1,0 0 0,1 0-1,-1 1 1,0-1 0,0 0-1,-1-1 1,0 1-26,1 0 1,-1 1-1,0-1 1,0 0-1,0 1 0,0-1 1,1 1-1,-1-1 0,0 1 1,0 0-1,0 0 0,-2 0 1,-1 0-31,0 1 1,1 0 0,-1-1-1,1 2 1,-1-1 0,1 0-1,-1 1 1,1 0 0,0 0-1,-6 4 1,4-2 62,0 1 0,0 0-1,0 1 1,0-1 0,1 1-1,0 0 1,-8 13 0,12-17 21,0 1 1,0-1-1,0 0 1,0 1-1,0-1 1,1 1-1,-1-1 1,1 0-1,-1 1 1,1-1-1,0 1 1,0-1-1,0 1 1,0-1-1,1 1 1,-1-1-1,1 1 1,-1-1-1,1 1 1,0-1-1,0 0 1,0 1-1,0-1 1,0 0-1,1 0 1,-1 0-1,1 0 1,3 3-1,-2-2 44,0 0-1,0-1 1,0 1-1,1-1 1,-1 0-1,1 0 1,0 0-1,0 0 1,0-1 0,0 0-1,6 2 1,-4-2 48,1 0 1,-1 0 0,1-1-1,-1 0 1,0 0 0,1 0-1,7-2 1,108-31 88,1 0 25,-98 27-296,-19 4 13,-1 1 0,1-1 0,0 1 0,0 0 1,0 1-1,0-1 0,0 1 0,12 1 0,-18-1 56,1 1 0,0-1 0,0 0 0,-1 0 0,1 1 0,0-1-1,-1 1 1,1-1 0,0 1 0,-1-1 0,1 1 0,0-1-1,-1 1 1,1-1 0,-1 1 0,1 0 0,-1-1 0,0 1-1,1 0 1,-1 0 0,0-1 0,1 1 0,-1 0 0,0 0 0,0-1-1,0 1 1,1 0 0,-1 0 0,0 0 0,0-1 0,0 1-1,0 0 1,-1 0 0,1 0 0,0-1 0,0 1 0,0 0 0,-1 0-1,1-1 1,-1 2 0,-1 4-6,-1 1 0,0-1 0,-7 10-1,9-13-6,-5 8 127,0 0 0,1 0 1,-5 18-1,7-23 190,3-5-13,5-3 8,-5 2-282,15-6 106,-1-2 0,0 0-1,0 0 1,-1-1 0,12-12 0,-8 8-157,1 0 0,21-11 0,-31 20-47,0-1-1,0 2 0,0-1 1,1 1-1,-1 1 0,14-3 1,-22 6 56,1 0 0,-1 0 0,0 0 0,1 0-1,-1 0 1,0 1 0,0-1 0,0 0 0,0 0 0,0 0 0,0 2 0,0-1 0,-1 9-44,1-2 104,0-1 0,2 14 1,-2-20-12,0-1-1,0 1 1,1-1 0,-1 1 0,1 0 0,-1-1 0,1 1 0,0-1 0,-1 1 0,1-1 0,0 0-1,0 1 1,0-1 0,0 0 0,0 0 0,0 1 0,1-1 0,-1 0 0,2 1 0,-1-1-2,-1-1 1,1 1 0,0-1 0,-1 0-1,1 1 1,-1-1 0,1 0-1,-1 0 1,1 0 0,0 0 0,-1-1-1,1 1 1,-1 0 0,1-1-1,2 0 1,24-12 231,-21 10-155,2-2 5,142-76 329,-130 67-396,0 0-1,-1-2 1,0 0-1,28-32 0,-20 15-38,-2-3-1,-2 0 1,-1-1-1,-2-1 1,29-73-1,-32 71-34,-10 23 6,-1 0 0,0 0 0,-1-1 0,3-19 1,-9 27-343,-4 15 156,-7 18 124,1 3 70,-7 39-1,3-8 56,-2-3-82,-11 84 1,24-117 111,2 0 1,0 0-1,1 0 0,1 0 0,1 0 1,1 0-1,8 29 0,-9-42 29,1 1 0,0-1 0,0 0 0,1 0 0,0-1 0,8 12 0,-10-17-60,0 0-1,-1 0 0,1 0 0,0 0 0,0 0 1,0-1-1,0 1 0,0-1 0,1 1 0,-1-1 1,0 0-1,1 0 0,-1 0 0,1 0 0,-1 0 1,1-1-1,-1 1 0,1-1 0,0 0 0,-1 1 0,1-1 1,-1 0-1,1-1 0,0 1 0,3-1 0,3-2-732,0 0 0,-1 0 0,1-1 0,-1 0 0,0-1 0,13-9 0,7-4-2893,-7 10 1658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0:36.8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85 7552,'-3'-8'3424,"38"0"-2976,-4 4 1088,1 4-928,23-8 672,-2 3-736,15-7 128,-1 9-384,14-9-97,-5 7-127,-4-3-128,-4 5 32,-15-1 96,-11 4-32,-16-5-1695,-3 10 895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0:40.8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 38 2720,'1'-1'54,"-1"1"-1,0 0 1,1-1-1,-1 1 1,0 0 0,1-1-1,-1 1 1,0-1 0,0 1-1,1 0 1,-1-8 3238,0 8-3249,1 0-1,-1 0 1,0 0-1,1 0 0,-1 0 1,1 0-1,-1 1 0,1-1 1,-1 0-1,0 0 1,1 0-1,-1 1 0,1-1 1,-1 0-1,0 0 0,1 1 1,-1-1-1,0 0 1,1 1-1,-1-1 0,0 0 1,0 1-1,1-1 0,-1 1 1,0-1-1,0 0 1,0 1-1,1-1 0,-1 1 1,0-1-1,0 1 0,0-1 1,0 1-1,0-1 1,0 0-1,0 1 0,0-1 1,0 1-1,-3 21 211,1-16-31,-47 269 2039,27-160-1434,-32 141 768,50-219-1005,4-34-435,0 0 1,0 0-1,1 0 0,-1 0 1,0 0-1,1 0 1,0 0-1,0-1 0,2 5 1,24-32 1417,14-39-1445,-26 42-244,19-36-1,-26 42-54,0 1 0,1 0 0,1 0 0,0 1 0,21-22 1,-30 36 155,-1-1 0,1 0 0,0 1 0,-1-1 0,1 1 1,0-1-1,0 1 0,-1-1 0,1 1 0,0-1 1,0 1-1,0 0 0,-1 0 0,1-1 0,0 1 1,0 0-1,0 0 0,0 0 0,1 0 0,-2 0 19,1 0-1,-1 1 1,1-1-1,-1 1 1,1-1 0,-1 0-1,0 1 1,1-1-1,-1 1 1,0-1-1,1 1 1,-1-1-1,0 1 1,1 0-1,-1-1 1,0 1-1,0-1 1,0 1-1,1 0 1,-1-1-1,0 1 1,0-1 0,0 1-1,0 0 1,0-1-1,0 1 1,-1 0-1,2 22 48,-1-10-36,-2 25-1,-4 20 123,-6 39 350,12-94-469,-1-1 0,1 0-1,0 1 1,-1-1 0,1 0-1,0 1 1,1-1 0,-1 0-1,0 1 1,1-1 0,-1 0-1,1 0 1,1 4 0,-1-5 16,0 0 1,0 0-1,-1 0 1,1 0-1,1 0 1,-1 0 0,0 0-1,0-1 1,0 1-1,0 0 1,0 0 0,1-1-1,-1 1 1,0-1-1,1 1 1,-1-1-1,0 0 1,1 0 0,-1 1-1,0-1 1,1 0-1,-1 0 1,2-1-1,8 0 76,0 0-1,0-1 0,0-1 1,0 1-1,13-7 0,13-3-77,-33 11-21,148-41 252,-111 29-226,63-31-1,-88 36-59,-1 0 1,1-2-1,-1 0 0,-1-1 1,0 0-1,-1-1 0,20-23 1,-30 33 28,6-11-144,-8 13 121,-1-1-1,0 1 1,0 0-1,1-1 1,-1 1 0,0-1-1,0 1 1,0 0-1,0-1 1,0 1-1,1-1 1,-1 1-1,0-1 1,0 1-1,0-1 1,0 1-1,0 0 1,0-1-1,-1 1 1,1-1-1,0 1 1,0-1-1,0 1 1,0 0-1,0-1 1,-1 1-1,1-1 1,0 1-1,-1-1 1,-1 2-37,-1 0 0,1 0 0,-1 0 0,1 0 0,-1 1 0,1-1 0,-3 3 0,-2 1-7,1 1 0,0-1 0,-6 8-1,-13 11-51,-76 66 268,95-83-154,-1 0-1,1 0 1,-7 10 0,12-15 18,-1 0 0,1 0 0,0 0 0,0 0 0,0 1-1,0-1 1,0 0 0,0 1 0,1-1 0,-1 1 0,1-1 0,-1 1 0,1-1 0,0 1 0,0-1 0,0 1 0,0-1 0,1 3 0,0-4 18,0 0 0,-1 1-1,1-1 1,0 0 0,0 0 0,0 0 0,0 0 0,0 0 0,0 0 0,0 0-1,0 0 1,0 0 0,0-1 0,1 1 0,-1 0 0,0-1 0,0 1 0,1-1 0,-1 1-1,0-1 1,1 0 0,-1 0 0,1 0 0,-1 1 0,0-1 0,1 0 0,2-1-1,4 1 105,0-1-1,0 0 1,12-4-1,-8 1-134,-1 0 0,1-1 0,-1 0 0,0-1-1,0 0 1,-1-1 0,1 0 0,-2-1-1,1 0 1,-1-1 0,13-14 0,-15 17-514,-10 13-43,-1 8 330,-2 6 282,5-17-58,-1 0 0,1 0-1,0 0 1,0 0 0,0 8-1,1-11 6,0 0 0,1 1 0,-1-1-1,0 0 1,0 0 0,1 0 0,-1 1-1,1-1 1,-1 0 0,1 0 0,-1 0 0,1 0-1,0 0 1,0 0 0,-1 0 0,1 0 0,0 0-1,0 0 1,0 0 0,0-1 0,0 1-1,0 0 1,0-1 0,2 2 0,-1-2 23,0 1-1,0-1 1,0 1 0,0-1-1,0 0 1,0 0 0,0 0 0,0 0-1,0 0 1,0 0 0,1 0 0,2-2-1,23-8 381,-7 0-358,-1-2 0,0-1 0,25-21-1,-16 12 73,-23 18-118,31-22 40,-1-3-1,-1 0 0,49-54 0,-30 17-110,-3-1 0,60-105 0,-98 148 14,0 0-1,-2-1 0,15-45 1,-25 67 8,-1-1 0,1 1 0,-1 0 0,1-1 0,-1 1 0,0-1 0,-1 1 1,1 0-1,0-1 0,-1 1 0,0 0 0,0-1 0,-2-5 0,2 8 24,1 1 1,-1-1-1,1 1 1,0 0-1,-1-1 0,1 1 1,-1-1-1,1 1 1,-1 0-1,1 0 0,-1-1 1,1 1-1,-1 0 0,0 0 1,1 0-1,-1-1 1,1 1-1,-1 0 0,1 0 1,-1 0-1,0 0 0,1 0 1,-1 0-1,1 0 1,-1 0-1,1 1 0,-1-1 1,0 0-1,1 0 0,-1 0 1,1 1-1,-1-1 1,1 0-1,-1 0 0,0 1 1,-23 17-64,17-13-47,-5 5 59,0 0 0,0 0-1,1 1 1,1 0 0,0 1-1,0 0 1,2 0 0,-14 25-1,8-9 74,3 0-1,0 0 0,1 1 0,2 1 0,1-1 1,1 1-1,2 0 0,1 1 0,2 50 0,1-67 14,2-1-1,-1 0 1,2 1-1,0-1 1,0 0-1,1 0 1,8 16-1,-7-20 51,0 1 0,1-1 0,-1 0-1,2-1 1,0 1 0,0-1 0,0-1 0,1 1 0,15 10-1,-20-16-32,0 0 0,0-1 0,1 1-1,-1-1 1,1 0 0,-1 0 0,1 0-1,-1-1 1,1 1 0,0-1 0,-1 0-1,1 0 1,0 0 0,-1 0 0,1-1-1,6-1 1,-3 0 30,0 0-1,0 0 1,0-1 0,0 0-1,-1 0 1,1 0-1,9-8 1,-7 3-50,0 0-1,0-1 1,-1 0 0,0-1 0,-1 0-1,9-15 1,33-70 23,-39 75-10,32-62-25,4 2 0,82-109-1,-57 83-337,-60 84 66,-7 13-144,-4 9 406,0 0 0,0 0 1,0 0-1,0 0 0,0 0 0,0 0 0,0 0 0,0 0 1,0 0-1,0 0 0,0 0 0,0 0 0,-1 0 0,1 1 1,0-1-1,0 0 0,0 0 0,0 0 0,0 0 0,0 0 1,0 0-1,0 0 0,0 0 0,0 0 0,0 0 0,0 0 1,0 0-1,0 0 0,-1 0 0,1 0 0,0 0 0,0 0 1,0 0-1,0 0 0,0 0 0,0 0 0,0-1 0,0 1 1,0 0-1,0 0 0,0 0 0,0 0 0,0 0 0,0 0 1,0 0-1,0 0 0,0 0 0,-1 0 0,1 0 0,0 0 1,0 0-1,0 0 0,0 0 0,0 0 0,0 0 0,0 0 1,0-1-1,0 1 0,-3 3-30,1 0 0,-1 0 0,1 0 0,-1 0 0,-1 4 0,-10 13-17,-6 5-19,2 1-1,0 1 0,2 1 1,-16 36-1,-42 125 181,34-79-148,13-42 26,-40 116 96,-16 71 176,65-203-144,11-30 26,-16 30-1,20-46-50,0-1 1,0 1-1,-1-1 0,1 1 0,-1-1 0,-1-1 0,1 1 0,-1 0 0,-10 7 0,14-12-61,0 1-1,0 0 1,-1 0 0,1-1-1,0 1 1,-1 0-1,1-1 1,-1 1-1,1-1 1,-1 0-1,1 0 1,-1 1-1,1-1 1,-1 0-1,1 0 1,-1 0-1,1-1 1,-1 1-1,1 0 1,-3-1-1,2 0 5,0 0 0,0 0 0,1-1 0,-1 1 0,0 0 0,1-1-1,-1 1 1,1-1 0,-1 1 0,1-1 0,0 0 0,0 1 0,-1-3-1,-1-2 5,0 0 0,1 0 0,-1 0 0,2 0 0,-1 0 0,1-1-1,0 1 1,-1-11 0,3 11-26,-1 1-1,1-1 1,0 1-1,0-1 1,1 0 0,0 1-1,0 0 1,0 0-1,1-1 1,-1 1 0,1 1-1,6-9 1,4-2 16,0 0 1,18-14-1,-27 25-25,14-12 110,1 1 1,1 1 0,0 1-1,1 0 1,0 2 0,33-13-1,140-38 384,-141 47-367,127-46-35,-176 60-64,-1 0-388,-1 0-1,1 0 1,-1 0 0,0-1 0,1 1-1,-1-1 1,0 1 0,0-1 0,0 0 0,4-3-1,2-3-2005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0:43.2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0 956 2656,'4'1'5595,"10"-6"-4051,-3 1-742,15-5-383,0-1 1,0-1-1,-2-2 0,1 0 0,-2-2 1,43-33-1,-20 7-333,-1-1 1,40-49 0,26-47 121,-23 28 21,-82 102-219,93-118 374,-85 107-369,-2-1 0,0-1 0,-2 0 0,13-35 0,-18 43-52,0-2-55,5-24 0,-9 35 59,0 0-1,-1 1 0,1-1 1,-1 0-1,0 0 1,-1 0-1,1 0 1,-1 0-1,1 0 0,-1 0 1,-2-5-1,3 8 16,-1 0-1,1 0 1,-1 0-1,1 1 1,-1-1-1,1 0 1,-1 0-1,1 0 1,-1 0 0,0 1-1,1-1 1,-1 0-1,0 0 1,0 1-1,0-1 1,0 1-1,1-1 1,-1 1-1,0-1 1,0 1-1,0-1 1,0 1-1,0 0 1,0 0 0,0-1-1,0 1 1,0 0-1,0 0 1,0 0-1,0 0 1,0 0-1,0 0 1,0 1-1,0-1 1,0 0-1,0 0 1,0 1-1,0-1 1,0 1 0,0-1-1,0 1 1,0-1-1,-1 2 1,-3 1-37,0 1 0,0-1 0,0 1 1,1 1-1,-8 8 0,-20 29 181,2 1 0,-34 67 1,55-93-44,1 1 1,0 0-1,2 0 1,0 1-1,-6 36 1,9-22 18,1 1 1,2-1-1,6 47 1,-3-42 31,-1-20 23,0-1 0,2 0 0,0 0 0,1 0 0,0-1 0,13 26 0,-17-40-113,-1-1 1,1 1 0,0 0-1,0 0 1,0-1 0,1 1 0,-1-1-1,0 1 1,1-1 0,-1 1-1,0-1 1,1 0 0,0 1 0,-1-1-1,1 0 1,0 0 0,-1 0-1,1-1 1,3 2 0,-3-2-6,0 0 1,1 1 0,-1-1-1,1 0 1,-1-1-1,0 1 1,1 0 0,-1-1-1,0 1 1,1-1-1,-1 0 1,0 0 0,4-2-1,5-4 14,0 0 0,-1-1-1,0 0 1,16-17-1,113-108 60,-128 123-114,16-22 0,-25 29-34,0 0-1,0 0 1,0 0-1,0 0 1,0-1-1,0 1 1,-1-1-1,0 1 0,1-1 1,-2 0-1,2-5 1,-20 38-274,-24 35-137,33-47 446,2 0 0,-10 32 0,15-43 7,1-1 1,0 1-1,0 0 0,0 0 1,1 0-1,-1 0 0,2 0 1,-1 0-1,0 0 0,1 0 1,0 0-1,4 9 1,-4-13 21,0 0 0,0 1 0,1-1 0,-1 0 0,1 0 0,0 0 1,-1 0-1,1 0 0,0-1 0,0 1 0,0 0 0,0-1 0,0 0 1,1 1-1,-1-1 0,0 0 0,1 0 0,-1 0 0,1-1 0,-1 1 1,1 0-1,-1-1 0,4 1 0,1-1 40,0 0 0,0 0 1,0 0-1,0-1 0,0 0 0,0 0 1,10-4-1,4-4 101,0-1 1,0-1 0,-1 0-1,25-20 1,-25 16-188,-2 0 0,0-1 0,0 0 1,-2-2-1,20-25 0,121-173 327,-94 113-309,-46 72-130,18-49-1,-14 29-168,-17 44 269,-2 3-14,0 0 0,-1 0 0,1 0 0,-1 0 0,0 0 0,0 0 0,0 0 0,0-5 0,-26 49-874,-11 26 856,2 2-1,4 2 0,-22 73 1,34-85 90,-53 149-81,51-157 120,-2-2 0,-33 53 0,2-18 202,-65 80 0,110-153-145,-1-2-1,1 1 1,-1-1-1,0 0 1,-1-1-1,-17 11 0,25-18-98,1 1 0,0-1 0,0 1-1,0-1 1,0 0 0,0 0 0,0 1 0,-1-1-1,1 0 1,0 0 0,0 0 0,0 0-1,-1 0 1,1 0 0,0 0 0,0-1-1,0 1 1,-1 0 0,1-1 0,0 1-1,0-1 1,0 1 0,0-1 0,0 0-1,0 1 1,0-1 0,0 0 0,0 0-1,0 1 1,1-1 0,-1 0 0,0 0 0,0 0-1,1 0 1,-1 0 0,1 0 0,-1 0-1,1 0 1,-1-2 0,-1 0-10,1 0 1,0 0-1,0-1 0,0 1 1,1 0-1,-1 0 0,1-1 1,0 1-1,0-1 0,0 1 1,0 0-1,0-1 0,2-4 1,0 1-20,2-1 0,-1 1 0,1 0 1,0-1-1,0 2 0,1-1 0,0 0 0,0 1 1,0 0-1,1 0 0,0 1 0,0 0 0,1 0 0,-1 0 1,1 1-1,0 0 0,0 0 0,1 0 0,8-2 1,13-3-70,0 0 0,1 3 0,52-6 0,44-1 227,-110 9-161,0 0 0,29-10-1,-4 0 116,4-2 52,57-28 0,-85 36-146,-1-2 0,-1 0 1,1 0-1,-2-1 0,1-1 0,-2-1 1,15-15-1,-12 9-10,-1-1 0,-1-1-1,0 0 1,18-39 0,-29 54-57,-1 0-1,1 0 1,-1 0 0,0-1-1,-1 1 1,0-1 0,0 1-1,0-1 1,0 1 0,-1-1-1,0 0 1,-1 1 0,-1-11-1,1 16 45,1 0-1,0-1 1,-1 1-1,1 0 1,-1 0-1,1 0 1,-1 0-1,0 0 1,0 0-1,1 0 0,-1 0 1,0 0-1,0 1 1,0-1-1,0 0 1,0 0-1,0 1 1,0-1-1,0 0 1,0 1-1,0-1 0,-2 1 1,1-1-10,0 1 0,0 0 0,-1-1 0,1 1 0,0 0 0,-1 1 0,1-1 0,0 0 1,-1 1-1,-3 1 0,-1 0-30,0 1 1,1 0-1,0 1 0,-1-1 1,1 1-1,-8 7 0,7-4 64,-1 1-1,1 0 0,1 1 0,0-1 0,0 1 0,0 0 0,1 1 0,1-1 1,0 1-1,0 0 0,1 0 0,0 0 0,0 1 0,1-1 0,1 1 0,-1 19 0,3-23 36,0-1 0,1 0 0,-1 1 0,1-1 0,1 0 0,-1 0 0,1 0-1,0 0 1,1 0 0,-1-1 0,1 0 0,0 1 0,0-1 0,1-1 0,-1 1 0,1-1-1,0 1 1,0-1 0,9 4 0,5 3 58,0 0-1,1-2 1,1 0 0,31 8-1,-35-12-1,1 0 0,0-2 0,0 0 0,26 0 0,-34-2-360,-1-2 0,0 1-1,1-1 1,-1-1 0,1 0 0,-1 0 0,0-1-1,0 0 1,0 0 0,11-7 0,-1-1-1063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0:43.6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21 5408,'-28'-20'2432,"28"25"-2112,5-5-160,0 3-160,3-3 352,5 3-192,11 2-2976,7 4 1536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0:54.3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61 107 3136,'-4'-4'3042,"3"3"-2916,1 1-24,0-1 0,0 1 0,0-1 0,0 1 0,0 0 0,-1-1 0,1 1 0,0-1 0,0 1 0,-1 0 1,1-1-1,0 1 0,0 0 0,-1 0 0,1-1 0,0 1 0,-1 0 0,1 0 0,0-1 0,-1 1 0,1 0 0,-1 0 0,1 0 0,0 0 0,-1-1 0,1 1 0,-1 0 0,1 0 0,0 0 0,-1 0 0,1 0 0,-1 0 0,1 0 0,-1 0 0,1 0 0,0 1 0,-1-1 0,-5 1 488,-18 5 2158,24-5-2624,-1-1 1,0 0 0,0 0 0,1 0-1,-1 1 1,0-1 0,1 0 0,-1 1-1,0-1 1,1 0 0,-1 1-1,0-1 1,1 1 0,-1-1 0,1 1-1,-1-1 1,1 1 0,-1 0 0,1-1-1,-1 2 1,5-1 680,1 2-697,0-1 0,1 0 0,-1 0 0,1 0 0,0-1 0,0 0 0,-1 0 0,1 0 0,0-1 0,0 1 0,0-2 0,7 0 0,7 1 56,144 2 441,162-4-47,231-38-78,-472 30-457,203-18 258,76 0 211,-138 11-451,-142 13-511,-72 4-794,-1 1 1,1 0-1,0 1 0,20 6 0,-15 0-4928,-4 4 1958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45.9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9 997 4064,'-8'1'2523,"15"-2"-74,17-1 125,-15-1-2327,0 0 0,-1-1 0,1-1 0,-1 1-1,0-2 1,0 1 0,-1-1 0,0 0 0,8-8-1,5-7-69,26-39 0,-43 56-140,60-82 66,5 2 0,113-108 0,-76 88-945,-103 101 431,-8 8 325,-16 16 177,-6 12 92,2 1 0,1 0-1,-35 69 1,33-48 304,3 2 0,-19 64 0,43-121-486,-12 46 458,11-41-354,0-1 1,0 1-1,1-1 0,0 0 0,0 1 0,0-1 0,2 9 0,-2-12-69,0 0 0,1 0 0,-1 0 0,0 0 0,1 0 0,-1-1 0,1 1 0,-1 0 0,1 0 0,-1-1 0,1 1 0,0 0-1,-1-1 1,1 1 0,0-1 0,-1 1 0,1-1 0,0 1 0,0-1 0,0 1 0,-1-1 0,1 0 0,0 1 0,0-1-1,0 0 1,0 0 0,0 0 0,0 1 0,-1-1 0,1 0 0,2-1 0,1 1 41,1-1 0,-1 1 0,0-1-1,8-3 1,-7 2 32,10-3 21,0 0 0,-1-2 1,23-13-1,-33 18-112,24-16 66,-1-1 1,0-1 0,-2-1 0,-1-1-1,25-28 1,102-138-59,-86 103 16,1 3-138,66-89-243,-104 131 320,-3-1 1,32-66-1,-47 75 21,-10 32-5,0-1 1,0 1 0,1-1-1,-1 1 1,0 0 0,0-1-1,0 1 1,0-1 0,0 1-1,0 0 1,0-1 0,0 1-1,0-1 1,0 1 0,0 0-1,-1-1 1,1 1 0,0 0-1,0-1 1,0 1 0,0 0-1,-1-1 1,1 1 0,-1-1-1,1 1-3,-1 0-1,0 0 1,0 1-1,0-1 0,1 0 1,-1 1-1,0-1 1,0 0-1,1 1 1,-1-1-1,0 1 1,0-1-1,1 1 1,-1-1-1,1 1 0,-1 0 1,1-1-1,-1 2 1,-19 19 26,0 2 1,2 0-1,-15 27 1,-42 82-93,-83 219 739,55-113-246,70-166 103,28-59-338,5-13-160,-1 1 0,1 0 0,0-1 0,-1 1 0,1-1 1,0 1-1,-1 0 0,1-1 0,0 1 0,0 0 0,0-1 1,0 1-1,-1 0 0,1-1 0,0 1 0,0 0 0,0-1 0,0 1 1,1 0-1,-1-1 0,0 1 0,0 0 0,1 1 0,-1-2-5,1 0 0,0-1 0,0 1 0,-1 0 0,1 0 0,0 0 0,-1 0-1,1 0 1,0-1 0,-1 1 0,1 0 0,0-1 0,-1 1 0,1-1 0,-1 1 0,1 0-1,0-2 1,28-24 282,60-85-409,-87 109 69,-1 0 0,1 0 0,0 0 1,-1 0-1,1 0 0,0 1 0,4-4 1,-5 5 23,-1 0-1,1 0 1,-1 0 0,1-1 0,-1 1 0,1 0 0,-1 0 0,1 0-1,-1 0 1,1 0 0,-1 0 0,1 0 0,0 0 0,-1 0 0,1 0-1,-1 0 1,1 0 0,-1 0 0,1 1 0,-1-1 0,1 0 0,-1 0-1,0 1 1,1-1 0,-1 0 0,1 0 0,-1 1 0,1-1 0,-1 0-1,0 1 1,1-1 0,-1 1 0,0-1 0,1 1 0,-1-1 0,0 0-1,0 1 1,1-1 0,-1 1 0,0-1 0,0 1 0,0-1 0,0 1-1,0 0 1,2 6-74,0 0-1,0 1 1,0 10-1,-2-13 96,1-1 1,-1 1-1,1 0 0,0-1 1,0 1-1,1 0 0,0-1 1,-1 1-1,1-1 0,1 0 0,4 8 1,-3-7 22,0-1-1,1 1 1,-1-1 0,1 0 0,0 0 0,0-1 0,0 1 0,0-1 0,1 0 0,-1 0-1,1-1 1,0 0 0,-1 0 0,1 0 0,0-1 0,0 0 0,1 0 0,-1 0 0,0-1-1,0 0 1,0 0 0,0-1 0,10-1 0,15-4 97,-1-2 0,41-15 0,-58 18-110,0-1 1,-1 0-1,1-1 0,-1 0 1,15-14-1,-20 16-21,0-1 1,-1-1 0,0 1-1,0-1 1,-1 0-1,0 0 1,0-1-1,-1 1 1,6-15-1,-8 20-39,-1-1 0,-1 0-1,1 0 1,0 0 0,-1 1-1,1-1 1,-1 0 0,0 0-1,0 0 1,0 0 0,0 0 0,-1-4-1,0 6 25,1 0 0,0 0 0,-1 1 0,1-1 0,0 0 0,-1 0 0,1 1 0,-1-1 0,1 0 0,-1 1 0,0-1 1,1 1-1,-1-1 0,0 0 0,1 1 0,-1-1 0,0 1 0,-1-1 0,1 1-4,-1-1 0,0 1 1,0 0-1,1-1 0,-1 1 1,0 0-1,0 0 0,0 0 1,1 0-1,-1 1 0,0-1 1,-2 1-1,-8 3-3,0 0-1,0 1 1,1 1 0,0-1-1,-16 13 1,7-4 90,-37 33 1,51-41-18,1 0 1,-1 0 0,1 1-1,0 0 1,-6 11 0,10-17-23,0 1-1,0 0 1,0 0 0,0-1 0,1 1 0,-1 0 0,1 0 0,-1 0-1,1 0 1,0 0 0,0 0 0,0 0 0,0 0 0,0-1-1,0 1 1,0 0 0,1 0 0,-1 0 0,1 0 0,-1 0 0,1 0-1,0-1 1,0 1 0,0 0 0,0-1 0,0 1 0,0 0-1,0-1 1,0 1 0,3 1 0,-1-1-7,0 1 0,1-1 0,-1 0 0,1 0-1,0 0 1,0 0 0,0-1 0,6 3 0,35 4 153,-32-7-98,22 4-753,47-1 0,-57-4-943,0-2 0,40-7 0,-31-1-1631,-3-3 1072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0:55.4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19 1728,'-2'-1'199,"-1"0"-1,1 0 1,-1 0 0,1 0 0,0 1 0,-1-1-1,1 1 1,-1-1 0,0 1 0,1 0-1,-1 0 1,1 0 0,-1 0 0,1 1-1,-1-1 1,1 1 0,-1 0 0,1-1 0,-1 1-1,1 0 1,-4 3 0,-3 0 775,1 1 0,-1 0 0,1 1-1,-9 8 1,4-3 2161,29-13-1907,61-6 49,137 3 0,3 7-378,-130-3-566,198-7 521,-165 3-609,346-9 678,-63 8-373,133-5-12,-227 4-1861,-229 10 512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0:56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4 2560,'-6'-1'1127,"1"0"0,-1 1 0,1-1 1,-11 1 1664,44 1 1036,23 1-3485,424-2 2718,29-4-1829,9 5 229,-463 0-1312,488 9 779,-36-2-682,-197-4-145,-153-6-654,-46 1-4083,-74 1-607,-4 3 1633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0:57.9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44 1472,'-21'-3'1147,"10"2"2964,2 3-1206,19 0-1298,363-9 2057,-319 6-3264,117-3 336,552 0 987,-500 6-1398,385 2 555,40-9 143,-515 4-803,498-4 393,-45 5-154,-508 0-1283,149-18 0,-195 14-446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15.8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323 1 1984,'-1'0'253,"1"0"0,-1 0 0,0 0 0,1-1 0,-1 1 1,0 0-1,1 0 0,-1 0 0,0 0 0,1 1 0,-1-1 0,0 0 0,1 0 0,-1 0 0,0 0 0,1 1 1,-1-1-1,-1 1 759,0 1-759,-21 11 5200,3 3-5288,0 1 0,1 1-1,-26 30 1,-45 69 606,81-103-685,0 0 1,1 0 0,1 1 0,0 0-1,1 1 1,-4 19 0,0 5 65,-5 53 1,11-61 8,1 1 0,2 1 0,1-1 0,2 0 0,1 0 1,1-1-1,2 1 0,18 54 0,5-11 66,17 52 351,-30-76-1250,-17-55-127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16.7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29 1824,'0'-1'296,"0"-1"0,1 0 0,-1 0 1,0 0-1,1 1 0,-1-1 0,1 0 0,0 1 0,-1-1 0,1 1 1,0-1-1,0 0 0,0 1 0,0 0 0,0-1 0,2 0 0,-4 17 4857,-2 9-4658,-33 440 3079,35-304-2942,3-71-699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17.4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549 3 3552,'-3'-3'6864,"-2"13"-6006,-2 3-122,-40 51 1392,40-55-1860,1 1-1,-9 19 1,0 0-52,-4 6-22,-2-2-1,-45 58 1,39-61 94,-54 44-1,-38 19 319,48-39-571,63-48 67,5-4-18,-1 1 0,0 0 0,1 0 0,0 0 0,0 0 0,0 0 0,-4 7-1,7-10-72,-1 0 0,1 0 0,0 0 0,0 0 0,0 0 0,0 1 0,0-1 0,0 0 0,0 0 0,0 0 0,0 0 0,0 1 0,0-1 0,0 0 0,0 0 0,0 0 0,0 1 0,0-1 0,0 0 0,0 0 0,0 0 0,0 0 0,0 1 0,0-1-1,0 0 1,0 0 0,0 0 0,0 0 0,0 1 0,0-1 0,1 0 0,-1 0 0,0 0 0,0 0 0,0 0 0,8 2 233,16-3 31,-16 0-143,282-37 332,-200 27-503,-76 10 17,-1 1 0,0 1 0,0 0 0,24 6-1,-7-1 73,-20-5-82,-1 1-1,0 0 1,0 0 0,9 5-1,-17-7 177,1-27-11253,5 14 8155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18.0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8 5408,'-8'-8'1819,"4"14"-171,2 2-705,1-5-714,0 0-1,1 0 0,0 0 0,0 0 0,0 1 0,0-1 1,1 4-1,0 18 496,-9 29 586,2-20-280,-1 50 0,9-71-850,0-8 198,2-5 803,86-126 243,-71 99-1750,1 1 1,26-24 0,-45 49 297,1-1 1,-1 1-1,1-1 0,-1 1 1,1 0-1,0 0 1,0 0-1,-1 0 0,1 0 1,0 0-1,0 1 1,0-1-1,3 0 0,-4 1 29,0 0 0,0 0-1,0 0 1,0 0 0,0 0-1,0 0 1,0 0-1,0 1 1,0-1 0,0 0-1,0 1 1,0-1 0,0 0-1,0 1 1,0-1 0,0 1-1,0 0 1,-1-1-1,1 1 1,0 0 0,0-1-1,-1 1 1,1 0 0,-1 0-1,1 0 1,0 0 0,-1-1-1,1 3 1,4 10 176,-1 0 1,-1 0-1,0 0 1,-1 0-1,0 0 1,-1 1-1,-1 25 0,3 33 201,-3-56-237,2 5-2885,2-13 1129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18.7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110 1 2496,'-9'4'780,"7"-3"-468,1 0 1,-1-1-1,0 1 0,1 0 1,-1 0-1,1 0 1,-1 1-1,1-1 0,-3 3 1,2-2-50,0-1 0,0 1 1,0 0-1,0-1 0,0 1 0,0-1 1,-1 0-1,1 0 0,-1 0 0,1 0 1,-1 0-1,1 0 0,-1-1 0,1 1 1,-1-1-1,-4 0 0,2 1 294,1 0 1,-1 0-1,1 0 0,0 0 0,-6 3 0,4-2 1633,17-4-1473,173 6 1800,-170-3-2372,1 0 0,24 6 0,4 1 55,-8 2-259,-33-9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19.5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59 175 3648,'-36'0'3360,"35"-1"-3059,0 1-1,-1-1 1,1 1 0,0-1 0,0 0-1,0 1 1,-1-1 0,1 0-1,0 0 1,0 0 0,0 0 0,0 0-1,0 0 1,1 0 0,-1 0 0,0 0-1,0-1 1,1 1 0,-1 0 0,1 0-1,-1-1 1,0-1 0,1-1-113,1 0 1,0 0-1,0 1 1,0-1-1,0 1 1,1-1-1,-1 1 1,1-1-1,0 1 1,0 0-1,0 0 1,0 0-1,1 0 1,-1 0-1,1 0 1,0 1-1,3-3 1,8-6-21,0 0 0,19-10 0,-31 20-135,9-6 74,0 1 0,0 1-1,1-1 1,-1 2 0,1 0-1,0 0 1,24-3 0,-31 6-74,1 0 0,-1 1 0,1 0 1,-1 0-1,1 0 0,-1 0 0,11 3 1,-14-2-54,1 0 0,-1 0 0,0 0 1,0 1-1,0-1 0,0 0 0,0 1 0,0-1 1,-1 1-1,1 0 0,0 0 0,-1-1 1,1 1-1,-1 0 0,0 0 0,1 1 1,-1-1-1,0 0 0,0 0 0,0 4 0,4 14 45,-1 0-1,-1-1 1,-2 1 0,0 37-1,-3-21 50,-2 0-1,-1 0 1,-2 0-1,-21 62 1,16-69 56,0 1 0,-2-2-1,-1 0 1,-1-1 0,-24 30 0,31-44-8,-1-2 1,-11 13 0,16-19-45,0-1 1,0 0 0,0 0-1,0 0 1,-1 0 0,0-1-1,-7 3 1,10-5 411,10-5-53,16-6-25,-2 6-215,-1 0 1,0 2 0,1 0-1,30 2 1,-16 2-127,65 12 0,-93-12-281,0-1 0,0 1-1,0 0 1,-1 1 0,1 0 0,6 3-1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20.1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54 4576,'-13'-17'1450,"13"17"-1438,0 0 0,0 0 0,0 0 0,0 0 0,0-1 0,-1 1 0,1 0-1,0 0 1,0 0 0,0 0 0,0 0 0,0 0 0,0 0 0,0-1-1,0 1 1,0 0 0,0 0 0,0 0 0,0 0 0,0 0 0,0-1-1,-1 1 1,1 0 0,0 0 0,0 0 0,0 0 0,0-1 0,1 1 0,-1 0-1,0 0 1,0 0 0,0 0 0,0 0 0,0-1 0,0 1 0,0 0-1,0 0 1,0 0 0,0 0 0,0 0 0,0 0 0,0 0 0,1-1-1,-1 1 1,0 0 0,0 0 0,0 0 0,0 0 0,3-3 316,1 0 0,-1 0 0,1 1 0,-1-1 0,1 1 0,0 0 0,0 0 0,0 0 0,0 0 0,0 1 0,0 0 0,0 0 0,0 0 0,1 0 0,5 0 0,12 0 306,0 1 0,0 1 1,0 1-1,0 1 1,41 11-1,-37-6-277,-1 1-1,0 1 1,0 1-1,35 22 1,-46-25-177,-2 2 1,1-1-1,-1 2 1,-1-1 0,0 2-1,0 0 1,16 23-1,-17-19 30,-1 1 0,0 1 0,-1 0 0,-1 0 0,10 37 0,-8-5 284,-2 0 0,1 82 0,-7-97-314,-2 1 0,-1-1 0,-12 65 0,-46 129 28,-5-51-240,32-105-3402,14-36 515,-4-5-3554,5-11 2276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46.3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47 8640,'-14'-3'3904,"56"-6"-3392,-10 6 704,2 3-768,30-5-96,-1 2-224,35-5-32,6 4-64,8-4-1568,-8 5 832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22.9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78 83 2144,'0'0'699,"10"-13"2906,-10 13-3574,0-1 0,0 1 0,0 0 0,0 0 1,0 0-1,0 0 0,0 0 0,0 0 0,0 0 1,0 0-1,0 0 0,0-1 0,0 1 0,0 0 0,0 0 1,0 0-1,0 0 0,0 0 0,0 0 0,0 0 0,0-1 1,0 1-1,0 0 0,0 0 0,0 0 0,0 0 0,0 0 1,0 0-1,0 0 0,0 0 0,0-1 0,0 1 0,0 0 1,0 0-1,0 0 0,0 0 0,0 0 0,-1 0 0,1 0 1,0 0-1,0 0 0,0 0 0,0 0 0,0 0 1,0 0-1,0 0 0,0 0 0,-1-1 0,1 1 0,0 0 1,0 0-1,0 0 0,0 0 0,0 0 0,0 0 0,0 0 1,-1 0-1,1 1 0,0-1 0,0 0 0,0 0 0,0 0 1,0 0-1,0 0 0,0 0 0,-8 1 610,5 35-54,-9 10 35,5-20-327,-13 38 213,13-43-248,0 0-1,2 0 1,-5 37 0,6-1 184,2-1 1,10 92-1,-6-133-276,1-1-1,1 1 0,0-1 0,1 0 1,1 0-1,0-1 0,0 1 0,2-1 1,-1-1-1,12 14 0,-17-24-99,-1 0-1,1 0 1,0 0-1,0 0 1,1-1-1,-1 1 1,0 0-1,0-1 1,1 0 0,-1 0-1,1 1 1,-1-2-1,1 1 1,0 0-1,-1 0 1,6 0-1,-4-1-11,1 0 0,-1 0 0,0-1-1,0 0 1,1 1 0,-1-2 0,0 1 0,0 0-1,7-4 1,4-3 51,0-1-1,-1-1 0,0-1 1,14-13-1,-27 24-104,21-24 158,0 0 0,-1-2 0,22-35 0,-6 9-133,127-189 245,-153 222-310,0-1 0,-2-1 0,-1 0 0,0 0 0,-2 0 1,0-1-1,-1 0 0,-2 0 0,2-37 0,-5 54-104,-1-24 134,1 27-118,0 1 0,0-1 0,-1 0 1,1 0-1,-1 0 0,1 1 0,-1-1 0,1 0 0,-1 1 0,0-1 0,0 1 0,-1-3 1,0 3-459,2 1 487,0 0 0,0 0 0,-1 0-1,1 0 1,0 0 0,-1 0 0,1 0 0,0-1-1,0 1 1,-1 0 0,1 0 0,0 0-1,-1 0 1,1 0 0,0 1 0,0-1 0,-1 0-1,1 0 1,0 0 0,0 0 0,-1 0 0,1 0-1,0 0 1,0 0 0,-1 1 0,1-1-1,0 0 1,-2 2-875,2-2 875,0 1 0,0-1-1,0 0 1,0 1 0,0-1 0,0 0 0,-1 0-1,1 1 1,0-1 0,0 0 0,0 1 0,1-1-1,-2 11-1528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23.6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55 4160,'0'0'142,"-3"1"1136,3-1-1243,0 0 1,0 0-1,0 0 1,0 0-1,0 0 1,0 1-1,-2 7 1079,2 15 266,0-14-812,8 113 1664,-2-46-1285,5 11 38,-6-55-195,2 49 0,-4-61 880,-3-28-977,5-95 187,-5-24-838,0 86-75,2-67-331,-1 96 259,1 0-1,0 0 1,1 0-1,0 0 1,1 1-1,7-17 0,-10 26 118,1 0-1,-1 0 0,1 0 0,-1 0 0,1 0 0,0 0 0,0 1 0,-1-1 0,1 1 0,1-1 0,-1 1 0,0 0 0,0 0 0,0 0 0,1 0 0,-1 0 1,0 0-1,1 1 0,-1-1 0,1 1 0,-1 0 0,1-1 0,4 1 0,0 1 26,1-1 1,0 1-1,0 0 1,-1 1-1,1 0 1,8 3-1,-3 1 76,0 0 0,0 1 0,-1 0 0,-1 1 0,1 0-1,-1 1 1,0 1 0,-1-1 0,0 2 0,-1-1-1,0 1 1,11 19 0,-20-30-232,9 13 578,-7-9-790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24.4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206 5 2912,'-6'-5'9103,"0"11"-9081,-3 2 243,1 0-1,1 1 1,-1 0 0,-6 11 0,2-3 22,-11 13 124,2 1 1,1 1 0,1 0-1,-27 70 1,44-98-346,1-1 0,0 1 0,0 0 0,1 0 0,-1 0 0,1 0 0,0 0 0,0 0 0,0 0 0,0 0 0,1-1 0,0 1 0,0 0 0,0 0 0,0 0 0,2 3 0,-2-5-16,0 0-1,0-1 1,0 1-1,1 0 1,-1-1 0,0 1-1,1-1 1,-1 1-1,1-1 1,0 0 0,-1 1-1,1-1 1,0 0-1,0 0 1,0 0 0,-1-1-1,1 1 1,0 0 0,0-1-1,0 1 1,0-1-1,0 0 1,1 0 0,-1 0-1,0 0 1,0 0-1,0 0 1,0 0 0,0 0-1,0-1 1,2 0-1,-1 0-11,0 0 0,0 0 0,0-1 0,0 1 0,0-1 0,0 0 0,0 0 0,-1 0 0,1 0 0,0 0-1,3-5 1,21-30 166,-24 32-164,25-42 96,27-66 0,-3 6-883,-35 79-111,-16 32 812,1 0 1,-1 0 0,0 0-1,0 0 1,0 0-1,0 7 1,0 1 53,4 21 81,-3-15-30,0 0 0,2 0 0,0 0 0,1-1 0,1 1 0,11 24 0,36 43 723,-48-78-663,-5-7-185,0 1-1,0-1 0,1 0 1,-1 1-1,0-1 1,0 1-1,1-1 0,-1 0 1,0 1-1,0-1 1,1 0-1,-1 0 1,0 1-1,1-1 0,-1 0 1,0 0-1,1 1 1,-1-1-1,0 0 0,1 0 1,-1 0-1,1 0 1,-1 0-1,0 0 1,1 0-1,-1 1 0,1-1 1,-1 0-1,0 0 1,1 0-1,-1-1 0,1 1 1,-1 0-1,1 0 1,-1 0-1,0 0 1,1 0-1,-1 0 0,0-1 1,1 1-1,-1 0 1,0 0-1,1 0 0,-1-1 1,0 1-1,1 0 1,-1-1-1,0 1 1,1 0-1,-1 0 0,0-1 1,7-4-1704,2 1-128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24.9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83 5152,'0'-4'2343,"-4"16"-793,6 13-148,-1 15-185,-3-19-642,-6 143 2615,6-152-2853,2-11-212,-1 1 0,1 0 0,0-1 1,0 1-1,-1 0 0,1-1 1,1 1-1,-1-1 0,0 1 0,0 0 1,1 1-1,2-6 50,0 0 0,-1-1 1,1 1-1,-1-1 0,0 1 1,0-1-1,2-4 0,42-102 71,-29 73-214,33-64-151,-43 90-8,0 0 0,1 0 0,0 1 0,0 0 0,2 0 0,13-11 0,-23 20 125,1 0 1,1 0 0,-1 1-1,0-1 1,0 0-1,0 0 1,0 1 0,0-1-1,1 1 1,-1-1-1,0 1 1,1 0 0,-1-1-1,0 1 1,1 0-1,-1 0 1,0 0 0,1 0-1,2 0 1,-3 1 8,0-1-1,0 1 1,0 0 0,0 0 0,1 0-1,-1-1 1,0 1 0,0 0-1,0 0 1,-1 0 0,1 1 0,0-1-1,0 0 1,-1 0 0,1 0 0,0 1-1,-1-1 1,1 0 0,0 3-1,2 8 96,0 1-1,-1-1 1,0 1-1,-1-1 1,0 19-1,-8 63 448,-10 53 123,9-76-155,8-71-544,0 0 0,0 1 0,0-1 0,0 0 0,0 0 0,0 0 0,0 0 1,0 0-1,0 0 0,0 0 0,0 0 0,0 1 0,0-1 0,0 0 0,0 0 0,0 0 0,0 0 0,0 0 0,0 0 0,0 0 0,1 0 0,-1 0 0,0 0 1,0 0-1,0 1 0,0-1 0,0 0 0,0 0 0,0 0 0,0 0 0,0 0 0,1 0 0,-1 0 0,0 0 0,0 0 0,0 0 0,0 0 0,0 0 0,0 0 1,0 0-1,1 0 0,-1 0 0,0 0 0,0 0 0,0 0 0,0 0 0,0 0 0,0 0 0,0 0 0,0-1 0,0 1 0,1 0 0,-1 0 0,0 0 0,0 0 0,0 0 1,0 0-1,0 0 0,9-6-2807,-6 3 1705,11-6-881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25.2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88 1 6400,'0'0'2058,"0"2"-1258,-2 25 665,-1 1 0,-2-1-1,-11 41 1,7-29-710,-15 49-152,-3 10-188,25-80-1004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25.6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20 4736,'-8'-11'2144,"8"7"-1856,0-1-32,0 10-192,0-1-704,5-1 512,8 10-4256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25.9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44 3136,'6'19'6104,"-2"14"-3536,-3-14-1598,-1 29 1,-7 7-102,4-36-485,0 1 0,2-1 0,0 1 0,1-1 0,4 28 0,-3-42-214,1 0 0,-1 1-1,1-1 1,0-1 0,0 1 0,1 0 0,3 6-1,-5-10-103,0 1 1,0-1-1,1 1 0,-1-1 0,0 1 1,0-1-1,1 0 0,-1 0 0,1 0 0,-1 0 1,1 0-1,-1 0 0,1 0 0,0 0 0,0-1 1,-1 1-1,1 0 0,0-1 0,0 0 0,0 1 1,-1-1-1,1 0 0,0 0 0,2 0 0,4-2 11,1 0 0,-1-1-1,0 0 1,0 0 0,0-1-1,-1 1 1,1-2 0,-1 1-1,0-1 1,0-1 0,0 1-1,-1-1 1,0 0 0,6-8-1,5-7-42,-1-1 0,-2 0 0,15-29 0,-19 31-72,-1-1 1,-1 0 0,-1 0-1,-1-1 1,-1 1 0,4-41-1,-8 28-1676,-5 14-3153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26.5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 6304,'2'70'5166,"-1"-28"-3093,-5 61 0,-1-73-1312,3-20-389,0-1 0,0 16 0,2-25-352,0 0 0,0 0 1,0 0-1,0 0 0,0 0 0,0 1 1,0-1-1,0 0 0,0 0 0,0 0 1,0 0-1,0 0 0,0 0 0,0 0 1,0 0-1,0 0 0,0 1 0,0-1 1,0 0-1,0 0 0,0 0 0,0 0 1,0 0-1,0 0 0,0 0 0,0 0 1,0 0-1,0 1 0,0-1 0,0 0 1,0 0-1,0 0 0,1 0 0,-1 0 1,0 0-1,0 0 0,0 0 0,0 0 1,0 0-1,0 0 0,0 0 0,0 0 1,0 0-1,1 0 0,-1 0 0,0 0 1,0 0-1,0 0 0,0 0 0,0 0 1,0 0-1,0 0 0,0 0 0,0 0 1,1 0-1,-1 0 0,0 0 0,0 0 1,0 0-1,0 0 0,0 0 0,0 0 1,0 0-1,0 0 0,0 0 0,0 0 1,1-1-1,7-8 437,6-12-254,7-15-318,1 2-1,52-63 0,-70 92 45,1 0 0,0 1 0,9-6 0,-13 9 53,0 0 0,0 0-1,0 1 1,1-1 0,-1 1 0,0-1-1,1 1 1,-1 0 0,0-1 0,3 1-1,-3 0 15,0 0 0,-1 0 0,1 0 0,-1 0 0,1 1 0,0-1 0,-1 0 0,1 0-1,-1 1 1,1-1 0,-1 0 0,1 1 0,-1-1 0,1 0 0,-1 1 0,1-1-1,-1 1 1,0-1 0,1 1 0,-1-1 0,0 1 0,1-1 0,-1 1 0,0-1 0,1 2-1,1 5 28,-1 0 1,0 0-1,0 1 0,-1-1 0,0 0 0,0 1 0,-1-1 0,-1 9 0,1-4-1,-2 6 28,-5 22 1,4-27 71,1 0 1,1-1 0,-1 19 0,3-31-109,0 1 0,0-1 0,0 0 0,0 0 0,0 1 0,0-1 0,0 0 0,0 0 0,1 1-1,-1-1 1,0 0 0,0 1 0,0-1 0,0 0 0,0 0 0,0 0 0,1 1 0,-1-1 0,0 0 0,0 0 0,0 1 0,1-1 0,-1 0 0,0 0 0,0 0 0,0 0 0,1 0 0,-1 1 0,0-1 0,0 0 0,1 0 0,-1 0 0,0 0 0,1 0 0,-1 0 0,0 0 0,0 0 0,1 0 0,-1 0 0,0 0 0,0 0 0,1 0 0,-1 0 0,14-4 241,-12 3-165,11-5-31,0-1-1,-1 0 1,0-1 0,0 0 0,11-10 0,0 0-50,124-97 29,-139 109-93,0 0 0,0 0 0,1 1 1,-1 0-1,11-3 0,-17 7 50,0 0 1,-1 1-1,1-1 0,0 1 1,0-1-1,-1 1 0,1 0 1,0 0-1,0 0 0,-1 0 1,1 0-1,0 0 0,0 0 1,0 1-1,-1-1 0,1 0 1,0 1-1,0 0 0,-1-1 1,1 1-1,-1 0 0,1 0 1,-1 0-1,1 0 0,-1 0 1,1 0-1,-1 1 0,0-1 1,0 0-1,1 1 0,-1-1 1,0 0-1,0 1 0,-1 0 1,1-1-1,1 3 0,2 6 84,-1-1 0,0 1 0,-1-1 0,0 1 0,0 0 0,0 10 0,-1 65-170,-2-45-1539,1-37 543,0 0 0,-1 0 0,1 0 0,-1 0-1,0 0 1,-1 3 0,-1 7-2630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27.5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27 3552,'-5'-5'8138,"19"10"-4948,2-6-2258,1-1 1,0-1 0,18-5 0,-22 5-798,-1 0 0,1 0 0,0 2 0,0-1 1,-1 2-1,19 0 0,-17 1-72,-3 0-70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28.3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92 184 5568,'-6'-12'2011,"6"12"-1973,0 0 0,0 0 0,-1 0 0,1 0 0,0 0 1,0 0-1,0 0 0,-1 0 0,1 0 0,0 0 0,0 0 0,0 0 1,0 1-1,-1-1 0,1 0 0,0 0 0,0 0 0,0 0 0,0 0 1,0 0-1,-1 1 0,1-1 0,0 0 0,0 0 0,0 0 0,0 0 1,0 1-1,0-1 0,0 0 0,0 0 0,0 0 0,0 1 0,0-1 1,0 0-1,0 0 0,-6 32 1552,4-19-964,-16 89 965,-6 168 1,9-77-295,1-104 809,12-84-1590,2-6-71,1-15 130,17-146-68,20-44-371,-25 157-228,1-1 1,24-53-1,-16 56-180,2 1 0,40-58 0,-56 91 183,1 2-1,1-1 0,13-11 1,-18 18 35,-1 2-1,1-1 1,-1 0 0,1 1 0,0 0 0,0 0-1,1 1 1,-1-1 0,1 1 0,8-2-1,-12 4 38,1-1-1,-1 1 1,0 0-1,0 1 1,0-1-1,0 0 0,0 0 1,0 1-1,0 0 1,0-1-1,0 1 1,0 0-1,0 0 0,0 0 1,-1 0-1,1 0 1,0 0-1,-1 0 1,1 1-1,0-1 0,-1 1 1,0-1-1,1 1 1,0 2-1,3 3-26,0 0-1,-1 1 1,-1-1 0,6 14-1,-4-5 15,-1-1-1,0 1 1,-1 0 0,0 0-1,-2 1 1,0-1 0,0 0-1,-2 1 1,0-1 0,-4 22-1,2-25 70,0-1-1,-1 1 0,0 0 0,-1-1 1,0 0-1,-1 0 0,0 0 1,-1-1-1,0 0 0,-1 0 1,0-1-1,-1 0 0,-10 9 1,14-15 20,1 0 0,-1 0 1,0-1-1,0 0 0,-1 0 0,1 0 1,-1 0-1,1-1 0,-1 0 0,0 0 1,0-1-1,0 0 0,0 0 0,0 0 1,0 0-1,0-1 0,-8-1 0,6 1-51,-1-1 0,1-1 0,0 1 0,0-1 0,-9-3 0,19 6-49,1 2 0,-1-1 0,0 0-1,0 0 1,0 1 0,-1-1 0,1 1-1,2 4 1,2 3 66,173 232 1569,-166-222-1438,14 30 0,-9-15 199,-15-29 100,-7-24-5916,2 12 3075,1 0 392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50.9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 16 5408,'-2'-12'2810,"0"9"-1573,1 7-218,-8 26 779,-63 169 259,11-30-1464,47-120-917,13-45 140,0 0 0,1 0 0,-1 0 0,1 0 1,0 0-1,0 0 0,0 0 0,1 0 0,0-1 0,1 6 1,-2-8-10,0-1 0,1 1 1,-1 0-1,0 0 0,1 0 1,-1-1-1,1 1 0,-1 0 1,1-1-1,0 1 0,-1 0 1,1-1-1,0 1 0,-1-1 1,2 1-1,15 8-1972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28.9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326 13 4800,'-9'-12'4864,"-8"14"-2480,2 4-1959,1 1 0,0 1 0,0 1 1,-15 12-1,-46 43 547,59-47-733,0 0-1,1 1 0,-25 38 1,32-42-107,0 0 1,1 0 0,1 1 0,0 0-1,1 0 1,-5 24 0,9-36-53,1-1 0,0 1 0,-1-1 0,1 1 0,0-1 0,0 1 0,1-1 0,-1 1 0,1-1 0,-1 1 1,2 2-1,-2-5-49,0 1 1,1 0 0,0 0 0,-1 0 0,1-1-1,-1 1 1,1 0 0,0-1 0,-1 1 0,1-1 0,0 1-1,0-1 1,0 1 0,-1-1 0,1 0 0,0 1-1,0-1 1,0 0 0,0 1 0,0-1 0,0 0-1,0 0 1,0 0 0,-1 0 0,1 0 0,0 0-1,0 0 1,0 0 0,0 0 0,0-1 0,1 0-1,5 0 57,0-1-1,-1-1 0,0 1 0,1-1 0,-1-1 0,0 1 1,-1-1-1,7-4 0,7-8-13,16-18 1,-4 1 37,31-46 0,10-12-635,-59 79 146,-12 12 358,-1 0 0,0-1 1,1 1-1,-1 0 0,1 0 1,-1 0-1,0-1 0,1 1 1,-1 0-1,1 0 1,-1 0-1,1 0 0,-1 0 1,1 0-1,-1 0 0,0 0 1,1 0-1,-1 0 0,1 0 1,0 1-1,0-1-5,0 1-1,-1 0 1,1 1 0,0-1-1,0 0 1,-1 0-1,1 0 1,0 0 0,-1 1-1,1-1 1,-1 0 0,0 0-1,1 1 1,-1-1 0,0 0-1,0 1 1,0-1-1,0 3 1,2 44-86,-2-31 117,4 32 0,22 82 430,-26-128-822,3 5-249,13-7-4554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29.6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188 553 6400,'-14'-7'2058,"8"7"-1258,1 1-718,2-1 45,0 1 0,0-1 0,1 1 0,-1 0-1,0 0 1,0 0 0,0 1 0,1-1 0,-1 1 0,-4 3 0,-7 7 273,1 1-1,0 0 1,1 0 0,1 1 0,-16 26 0,21-30-289,1 0 0,0 0 0,1 1 0,0 0 0,1 0 0,0 0 1,0 0-1,1 1 0,1-1 0,-1 14 0,2-21-6,1 0 1,-1 0-1,0-1 1,1 1-1,0 0 1,2 5-1,-3-8-70,0 0 0,1 0 0,-1 0 0,1 0 0,-1 0-1,1 0 1,0 0 0,0 0 0,-1 0 0,1 0 0,0 0 0,0-1 0,0 1 0,0 0 0,0-1-1,0 1 1,0 0 0,0-1 0,0 1 0,0-1 0,0 1 0,0-1 0,0 0 0,2 1 0,1-1 66,0 0 1,0 0-1,0-1 1,0 1 0,0-1-1,0 0 1,-1 0-1,1 0 1,0-1 0,0 1-1,-1-1 1,1 0-1,5-3 1,2-3-4,0-1 1,16-16-1,-7 5-54,-1-2 0,31-47 0,24-56 116,-41 68-122,-10 16-178,-1-1 0,27-79-1,-43 102 79,-1-1 0,-1 0 0,-1 0 0,-1 0 0,0-1 0,-2 1 0,0 0 0,-1 0 0,-2-1 0,-8-38-1,10 57 3,1 0 0,-1 0-1,1 0 1,-1 0-1,0 1 1,0-1 0,0 0-1,0 0 1,0 0-1,0 1 1,0-1-1,-1 0 1,1 1 0,-1-1-1,1 1 1,-3-2-1,2 2 20,1 1-1,0-1 0,-1 1 1,1-1-1,-1 1 1,1 0-1,-1 0 0,1 0 1,-1-1-1,1 2 1,-1-1-1,1 0 1,-1 0-1,1 0 0,-1 1 1,1-1-1,0 0 1,-1 1-1,1 0 0,0-1 1,-1 1-1,-1 1 1,-2 1 28,0 1 0,0 0 1,0 0-1,0 1 0,1-1 1,0 1-1,0 0 1,0 0-1,0 0 0,-5 11 1,-3 4 76,2-5 53,0-1 54,1 1 0,-10 22-1,-1 13 180,3 1-1,1 1 1,-11 74-1,-7 162 616,31-257-889,0-13 90,2 0 1,0 0-1,3 27 0,-2-44-136,0 0-1,0 0 1,0 0-1,1 0 1,-1 0-1,0 0 1,0 0-1,1-1 1,-1 1-1,0 0 1,1 0-1,-1 0 1,1 0 0,0 0-1,-1-1 1,1 1-1,-1 0 1,1 0-1,0-1 1,0 1-1,0 0 1,1-1-117,-1 1 0,0-1 0,0 0 0,0 0 0,0 0 0,0 0 0,0 0 0,0 0 0,0 0 0,0 0 0,0-1 0,1 1 0,-1 0 0,0-1 0,0 1 0,0-1 0,0 1 0,1-1 0,15-8-1144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30.0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1 4800,'0'0'2176,"0"31"-1888,-4-16 1408,4 5-992,-10 9 480,7 4-672,-7-2 192,10 1-416,-8-4 64,8 0-224,-5-13 352,5 2-256,0-5 224,5-4-224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30.35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61 5152,'0'-25'2336,"-5"18"-2048,0 2 1536,10 5-1056,-5-8 192,0 5-576,-5-1 0,0-1-416,1 2-288,8 3 192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31.6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63 2976,'-8'-7'7674,"7"15"-7319,0 0 0,0 0 0,-1 0 0,-4 11 0,-1 5 62,-11 75 1002,17-85-1151,0-1 1,1 1-1,0-1 1,1 1-1,4 18 1,-4-29-181,0 0 0,0 1 0,0-1 1,0 0-1,0 0 0,1 0 0,-1 0 1,1 0-1,0 0 0,0-1 0,0 1 1,0 0-1,0-1 0,1 0 0,-1 0 1,1 1-1,0-1 0,-1-1 0,1 1 1,0 0-1,0-1 0,0 1 0,0-1 1,1 0-1,-1 0 0,0 0 0,0-1 1,1 1-1,-1-1 0,5 1 0,-3-2-25,1 1 0,-1-1 0,0 0 0,0 0 0,0 0 0,0-1 0,-1 0 0,1 0 0,9-5 0,0-2 50,22-18 0,-32 24-94,5-5 13,0-1 0,-1 1-1,0-1 1,0-1 0,-1 1 0,0-1-1,-1-1 1,0 1 0,-1-1 0,5-12 0,-6 10-57,0 0 0,0 0 1,-1 0-1,-1-1 1,0 1-1,-1-1 0,-1 0 1,-1-24-1,0 28 52,-4-26-867,4 34 588,1 0 0,0 0 0,-1 1-1,0-1 1,1 0 0,-1 0-1,0 0 1,0 1 0,0-1-1,0 1 1,0-1 0,-1 0-1,1 1 1,-2-2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32.2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5312,'0'0'123,"1"1"0,-1 0 0,0 0 0,0 0 0,0-1 0,0 1 0,1 0 0,-1 0 0,0-1 0,1 1 0,-1 0 0,1 0 0,-1-1 0,1 1 0,-1-1 0,1 1 0,-1 0 0,1-1 0,-1 1 0,2 0 0,2 3 174,-1 1 31,0 0 1,-1 0-1,0 0 1,0 0-1,-1 0 1,1 1-1,-1-1 1,1 9-1,-1 5 527,-1 20-1,0-19-287,0 149 4435,1-173-4891,1 1 0,-1 0-1,1-1 1,0 1 0,0 0-1,0 0 1,1 0 0,2-3 0,17-25-63,-8 2-87,2-1-1,1 2 1,1 0 0,33-37-1,-50 64 32,-1 0 0,1 0 0,0 0 0,0 0 0,0 0-1,0 0 1,0 1 0,1-1 0,-1 0 0,0 0 0,0 1 0,0-1 0,1 1 0,-1-1 0,0 1-1,1 0 1,-1 0 0,0-1 0,1 1 0,1 0 0,-2 1 4,0-1 1,-1 0-1,1 1 1,0-1-1,-1 1 1,1-1-1,0 1 0,-1 0 1,1-1-1,-1 1 1,1 0-1,-1-1 1,0 1-1,1 0 0,-1-1 1,1 1-1,-1 0 1,0 0-1,0 0 1,1-1-1,-1 1 0,0 0 1,0 0-1,0 0 1,0 0-1,0-1 1,0 1-1,0 0 0,0 0 1,-1 0-1,1-1 1,0 2-1,-5 45 239,4-27-82,-1 1 0,-8 33-1,10-52-124,-5 20 244,5-21-264,0-1-1,0 0 1,0 1-1,0-1 1,0 0-1,1 1 1,-1-1-1,0 0 1,0 1-1,0-1 1,0 1-1,0-1 1,0 0-1,1 1 1,-1-1-1,0 0 1,0 0-1,0 1 1,1-1-1,-1 0 1,0 0-1,1 1 1,-1-1-1,0 0 1,0 0-1,1 1 1,-1-1-1,0 0 1,1 0-1,-1 0 1,0 0-1,1 0 1,-1 0-1,1 0 1,-1 1-1,0-1 1,1 0-1,-1 0 1,0 0-1,1 0 1,-1 0-1,0-1 1,1 1-1,-1 0 1,1 0-1,-1 0 1,0 0-1,1 0 1,-1 0-1,0-1 1,0 1-1,1 0 1,-1 0-1,0 0 1,1-1-1,66-33 410,-48 23-408,1 1 1,0 1-1,0 0 1,30-7-1,-46 15-10,0 0 0,1 1 0,-1-1 0,1 1-1,-1 0 1,1 0 0,-1 1 0,1-1-1,-1 1 1,1 0 0,-1 0 0,0 1 0,1-1-1,-1 1 1,0 0 0,0 0 0,0 0 0,0 0-1,-1 1 1,1 0 0,-1 0 0,1 0 0,4 6-1,1 3 54,0 0 0,0 1 0,-1 0 0,-1 1 0,9 22 0,-14-33-160,-1 1-1,0 0 0,1-1 1,-1 1-1,-1 0 1,1 0-1,0 0 1,-1 5-1,0-7-511,0 1-1,-1-1 1,1 0-1,-1 0 1,1 0-1,-1 0 1,0 0-1,0 0 1,0 0-1,-1 3 1,-8 10-2484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35.0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350 0 2816,'3'3'619,"0"1"0,0-1 1,-1 1-1,1-1 0,-1 1 0,0 0 0,3 5 1,-4-5-357,1-1 1,-1 1-1,1 0 1,-1-1 0,0 1-1,-1 0 1,1 0 0,0 0-1,-1 0 1,0-1-1,-1 7 1,-1 0 19,0 0 0,-1 0 0,0 0 0,-6 10 1,6-15-178,0 0 0,0-1 1,0 1-1,-1-1 1,1 1-1,-1-1 1,0 0-1,-1-1 0,-5 5 1,3-3-33,-1 2 23,-1-1-1,0 0 1,0-1 0,0 0 0,0-1-1,-1 1 1,-14 3 0,8-6 79,1-1 0,-2 0 0,1-1 0,0-1 0,0 0 0,0-1 0,1-1 0,-1 0 0,-22-9 0,35 12-156,1-2 1,-1 1 0,0 0-1,1 0 1,-1-1 0,1 1-1,-1-1 1,1 0-1,0 0 1,0 0 0,0 0-1,0 0 1,0 0-1,0-1 1,1 1 0,-1 0-1,1-1 1,-2-3-1,2 4-27,0 0-1,1 0 1,-1 0-1,1 0 1,0 0-1,0 0 1,0 0-1,0 0 1,0 0-1,0 0 1,0 0-1,1 0 1,-1 1-1,1-1 1,-1 0-1,1 0 1,0 0-1,0 0 1,-1 1-1,1-1 1,1 0-1,-1 1 1,0-1-1,0 1 1,0-1-1,1 1 1,2-3-1,4-2 74,0 1-1,0 0 1,1 0 0,0 0-1,0 1 1,0 1 0,0-1-1,1 1 1,-1 1-1,1 0 1,-1 0 0,1 1-1,0 0 1,11 1 0,-4 1 23,1 1 1,-1 0-1,0 1 1,0 1 0,0 0-1,0 2 1,19 8-1,-29-11-43,-1 1 0,1-1 0,-1 1 0,0 1 0,7 6 0,-10-9-18,-1 1 0,1 0 0,-1 0 0,1-1 0,-1 2 0,0-1 0,0 0 0,0 0 0,-1 1 0,1-1 0,-1 0 0,2 6 0,-2 3 38,0 1 0,0-1 0,-1 0 0,-1 1 0,0-1 0,-1 0 0,-3 12-1,-2 4 139,-20 49-1,17-52-156,-2 0 0,0 0 0,-2-1 1,0-1-1,-2 0 0,-34 39 0,47-59-18,-1-1-1,1 1 1,-1 0-1,0-1 1,-5 3-1,8-5-111,0 1-1,0 0 1,0-1 0,0 1-1,0-1 1,0 0 0,0 1-1,-1-1 1,1 0 0,0 0-1,0 0 1,0 0 0,0 0-1,-1 0 1,1 0 0,0 0-1,0 0 1,0 0 0,0-1-1,-1 1 1,1 0 0,0-1-1,-1 0 1,2 1-13,-1-1 1,1 1-1,0 0 0,0-1 0,0 1 0,0 0 1,-1-1-1,1 1 0,0-1 0,0 1 0,0 0 1,0-1-1,0 1 0,0 0 0,0-1 1,0 1-1,0-1 0,0 1 0,0 0 0,0-1 1,0 1-1,1-1 0,-1 1 0,0-1 1,7-10-1569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35.7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88 3552,'0'-1'262,"-1"0"0,1 0 0,0 0 1,-1 0-1,1 0 0,0 0 0,0 0 0,0 0 0,0 0 0,0-1 1,0 1-1,0 0 0,0 0 0,1 0 0,-1 0 0,0 0 0,0 0 1,1 0-1,-1 0 0,1 0 0,-1 0 0,1 0 0,-1 0 1,2-1-1,0 0 183,0 0 1,0 0 0,0 0-1,0 0 1,0 0 0,0 0 0,0 0-1,4-1 1,16-11 1176,-17 10-1451,0 1 1,-1 0-1,1 1 1,0-1-1,8-2 0,-6 3-110,0 0-1,1 1 1,-1 0-1,1 0 1,-1 1-1,1 0 1,-1 0-1,12 2 1,-14-1-56,0 0 1,0 0 0,0 0-1,0 1 1,0 0 0,0 0 0,-1 0-1,1 1 1,-1 0 0,0-1-1,1 2 1,-1-1 0,3 4-1,-6-6-9,0 0 0,0 0-1,0 0 1,-1 1 0,1-1-1,0 0 1,-1 0 0,1 1-1,-1-1 1,1 0 0,-1 1-1,0-1 1,0 0 0,1 1-1,-1-1 1,0 1 0,0-1-1,-1 0 1,1 2 0,-10 28 68,8-25-63,-15 31 38,-2 0 0,-23 33 0,-2 4-17,-69 117 900,93-161-255,-33 39 0,55-71-446,1 0 0,-1 0 0,1 0 0,-1 0 0,1 1 0,0-1 0,0 1 0,0-1-1,3 0 1,6-2 142,23-4 0,-2 3-87,37 0 1,-39 3-343,-1 3 0,1 0 0,0 2 1,-1 1-1,31 8 0,-58-11-262,-1 0 0,1 0-1,-1-1 1,1 2 0,-1-1 0,0 0-1,0 0 1,1 1 0,-1-1 0,2 3-1,6 4-1639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37.3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171 1 3072,'-9'5'7454,"9"-4"-7277,-6 20 30,2-8 632,-61 143 2505,33-60-2224,23-61-752,-2 3-55,2 1 0,-7 69-1,13-59-63,-2 9 109,3 1 0,11 114 0,-3-123-204,-5-32-112,1 0 0,1-1-1,1 1 1,11 33 0,-14-48-21,0-1 0,1 1 0,0 0 0,-1-1 0,1 1 0,0-1 0,0 1 0,0-1-1,1 0 1,-1 0 0,0 0 0,1 0 0,3 2 0,-1-2 21,0 1-1,1-1 1,-1 0-1,1 0 1,-1-1-1,10 2 1,5-1 99,1-2 1,-1 0 0,22-3-1,-38 3-118,30-5 26,0-1 1,-1-2-1,36-13 0,-61 18-42,0-1 0,0 1 0,0-2 0,-1 1 0,1-1 0,-1 0 0,0 0 0,-1-1 0,1 0 0,9-12 0,3-6-5,27-46-1,-43 65-33,7-15 63,-1 0-1,-1 0 1,7-28-1,-8 24 19,25-88 79,-18 69-10,-7 20-265,17-35 0,7-15 195,-27 66-22,-2-1 1,1 1-1,-1-1 0,3-11 1,2-12-111,-3 17 71,-1 0 0,0-1 0,-1 1 0,0-27 0,-6-61 73,3 90-84,-1 0 0,0 0 1,0 1-1,-1-1 1,-1 0-1,-9-21 0,9 21-854,4 12 654,0-1 0,0 0-1,0 1 1,0-1 0,0 1-1,0-1 1,0 1 0,0-1-1,0 1 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39.6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49 3328,'-10'4'5573,"3"-4"-3493,33-13 688,-12 7-2453,1 1 0,0 0 0,0 1 0,25-4 0,-37 8-274,18-5-20,0 2 1,0 1-1,1 1 0,37 2 1,-57-1-32,0 0 1,-1 0 0,1 0 0,-1 1 0,1-1 0,-1 0 0,0 1 0,1-1 0,-1 1-1,1-1 1,-1 1 0,0 0 0,1 0 0,-1 0 0,0 0 0,0 0 0,2 1 0,-2 0 4,-1-1 1,0 0-1,0 0 1,1 0-1,-1 1 1,0-1-1,0 0 1,0 0-1,-1 0 1,1 1-1,0-1 1,0 0-1,0 0 1,-1 0-1,1 1 1,-1-1-1,1 0 1,-1 0-1,1 0 1,-1 0-1,0 0 1,0 0-1,0 1 1,-14 18 79,-29 31 1,12-14-9,-101 126 344,48-57 48,75-93-38,8-9 1088,5-5-1429,0-1 1,-1 1-1,1 0 0,0 0 0,0 0 0,0 1 1,0-1-1,4 0 0,8-2 142,16-4-86,0 1-1,1 2 0,0 1 1,34 1-1,24 5-17,-84-6-2006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1:45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3712,'5'9'3617,"5"34"-1581,-7-27-1534,0-1-178,0-1 1,0-1-1,1 1 1,1 0-1,0-1 1,9 16-1,-13-29-289,-1 1-38,0-1 0,0 0 0,0 0 0,0 0 0,0 1 0,0-1 0,0 0 0,0 0 0,0 0 0,0 1 0,0-1-1,0 0 1,1 0 0,-1 0 0,0 0 0,0 1 0,0-1 0,0 0 0,0 0 0,1 0 0,-1 0 0,0 0 0,0 1 0,0-1-1,0 0 1,1 0 0,-1 0 0,0 0 0,0 0 0,0 0 0,1 0 0,-1 0 0,0 0 0,0 0 0,0 0 0,1 0 0,-1 0-1,0 0 1,0 0 0,0 0 0,1 0 0,-1 0 0,0 0 0,0 0 0,0 0 0,1 0 0,-1 0 0,0-1 0,0 1 0,0 0-1,0 0 1,1 0 0,4-1-263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51.3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0 7872,'-3'9'3584,"-15"42"-3104,8-14 928,6-1-864,-9 16 64,3 4-384,2-1-128,3 1-64,0 1-1248,10-6 672,0 6-6176,3-2 3680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40.3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8 4576,'-1'-1'436,"1"1"-374,0-1 0,0 1 1,0 0-1,-1 0 0,1 0 1,0 0-1,0 0 0,0-1 1,0 1-1,0 0 0,0 0 0,0 0 1,0-1-1,0 1 0,0 0 1,0 0-1,0 0 0,0 0 0,2-3 997,-2 3-996,0 0-1,0 0 0,0 0 1,1 0-1,-1 0 0,0 0 0,0 0 1,0 0-1,0-1 0,1 1 1,12 4 3154,4 0-1638,81 4 1210,-95-8-2752,-1 0-1,1 0 1,-1 1 0,1-1 0,-1 1 0,1-1-1,-1 1 1,1 0 0,2 1 0,-5-2-42,0 0-1,1 1 1,-1-1 0,1 0 0,-1 0-1,0 1 1,1-1 0,-1 0 0,0 1 0,1-1-1,-1 0 1,0 1 0,0-1 0,1 0-1,-1 1 1,0-1 0,0 1 0,0-1-1,0 1 1,1-1 0,-1 0 0,0 1 0,0-1-1,0 1 1,0-1 0,0 1 0,0-1-1,0 1 1,0-1 0,0 0 0,0 1 0,-1-1-1,1 1 1,0-1 0,0 1 0,0-1-1,0 0 1,-1 1 0,1-1 0,0 1 0,0-1-1,-1 0 1,1 1 0,0-1 0,-1 0-1,1 1 1,0-1 0,-1 0 0,0 1 0,-44 50 88,26-28-38,12-16-26,2 1 1,-1 0-1,1 0 1,0 1-1,-6 14 1,9-20 10,1 1 0,0-1 1,0 1-1,0-1 0,0 1 0,1 0 0,-1-1 1,1 1-1,0 0 0,0-1 0,0 1 1,1 0-1,-1-1 0,1 1 0,0 0 0,0-1 1,3 6-1,7 11 171,28 35 0,-26-39-63,-1 1 0,14 26 0,-24-40-114,-1 1 0,0-1 0,0 0 0,0 0 0,0 1 0,-1-1 0,1 1 1,-1-1-1,0 1 0,0-1 0,0 1 0,0-1 0,-1 0 0,1 1 0,-1-1 0,0 1 0,0-1 0,0 0 1,0 0-1,-1 1 0,1-1 0,-1 0 0,-4 4 0,3-3-9,0 0 0,0 0 0,-1 0-1,0-1 1,0 1 0,0-1 0,0 0 0,0-1 0,-1 1 0,1-1-1,-1 0 1,0 0 0,1 0 0,-1 0 0,-10 1 0,11-2-61,-14 1 207,-29 2 0,42-4-391,0-1 0,0 1 0,0 0 0,1-1-1,-1 0 1,0 0 0,1-1 0,-1 1 0,1-1 0,-1 0 0,-6-5 0,10 7 37,0-1 0,-1 0 0,1 0 1,0 0-1,0 0 0,1 0 0,-1 0 1,0-1-1,0 1 0,0 0 0,1 0 1,-1-1-1,1 1 0,-1 0 0,0-2 1,1 2 18,0 0 1,0 1-1,0-1 0,0 0 1,0 0-1,0 0 1,0 1-1,0-1 1,0 0-1,1 0 0,-1 1 1,0-1-1,0 0 1,1 1-1,-1-1 0,0 0 1,1 1-1,-1-1 1,1 0-1,-1 1 1,1-1-1,-1 1 0,1-1 1,-1 1-1,1-1 1,1 0-1,11-4-1543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40.9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19 3808,'-2'-1'365,"1"0"-206,1 1 0,-1-1 0,1 1 1,0-1-1,-1 1 0,1-1 0,-1 1 0,0 0 0,1-1 0,-1 1 1,1 0-1,-1-1 0,1 1 0,-1 0 0,0 0 0,1 0 0,-1 0 0,0-1 1,1 1-1,-1 0 0,0 0 0,1 0 0,-1 0 0,1 1 0,-1-1 1,0 0-1,1 0 0,-1 0 0,0 0 0,1 1 0,-1-1 0,1 0 1,-1 0-1,0 1 0,0 0 0,-8 3 195,8-3-300,-1-1 0,1 1 0,0-1 1,-1 1-1,1 0 0,0 0 1,0 0-1,0-1 0,0 1 0,0 0 1,0 0-1,0 1 0,0-1 0,0 0 1,0 0-1,1 0 0,-1 1 0,0-1 1,1 0-1,-1 0 0,1 1 0,-1-1 1,1 1-1,0-1 0,0 0 0,-1 1 1,1-1-1,0 2 0,1 0 33,-1-1-1,1 1 0,0-1 0,0 1 1,0-1-1,0 0 0,0 1 0,1-1 1,-1 0-1,1 0 0,-1 0 0,1 0 1,0 0-1,0 0 0,0-1 0,3 3 1,4 3 129,0 0 1,1 0-1,-1-2 1,1 1-1,1-1 1,18 7-1,-25-11-143,0 0 0,0-1-1,0 1 1,0-1 0,0 1-1,0-1 1,1 0 0,-1-1-1,0 1 1,0-1 0,0 0-1,0 0 1,0 0 0,0 0-1,0-1 1,0 1 0,-1-1-1,1 0 1,0 0 0,-1-1-1,6-4 1,-6 4-15,1 0-1,-1 0 1,0 0-1,0 0 1,0-1-1,-1 1 1,3-5-1,-4 7-58,0-1-1,-1 1 1,1-1-1,-1 1 0,0-1 1,1 1-1,-1-1 0,0 1 1,0-1-1,0 1 1,0-1-1,0 1 0,0-1 1,-1 1-1,1-1 0,0 1 1,-1-1-1,1 1 1,-1-1-1,0 1 0,1 0 1,-1-1-1,-1-1 0,-2-1-6,1 0-1,0 1 1,-1-1-1,1 1 1,-1 0-1,0 0 0,0 0 1,0 1-1,-1-1 1,1 1-1,-1 0 1,1 0-1,-7-1 0,0 0 32,0 0 0,1 1 0,-1 1 0,-18-1 0,-27 4-76,54-2 20,1 0 1,0 0-1,-1 0 1,1 1-1,-1-1 0,1 0 1,0 0-1,0 1 1,-1-1-1,1 1 1,0-1-1,0 1 1,-1-1-1,1 1 0,0 0 1,-2 1-1,3-1-102,0-1-1,-1 1 1,1-1-1,0 1 1,0 0-1,0-1 0,-1 1 1,1 0-1,0-1 1,0 1-1,0 0 1,0 0-1,0-1 0,0 1 1,0 0-1,0-1 1,1 1-1,-1 0 1,0-1-1,0 1 1,1 0-1,-1-1 0,0 1 1,0 0-1,1-1 1,-1 1-1,1-1 1,-1 1-1,1-1 1,-1 1-1,1-1 0,-1 1 1,2 0-1,9 11-2626,6 0 954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41.2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180 0 3392,'-2'1'143,"1"0"0,-1 0 0,0 0 0,0 0 0,0 0 0,1 0 0,-1 1 0,1-1 0,-1 1 0,1-1 0,-1 1 0,1-1 0,0 1 1,0 0-1,0 0 0,0 0 0,0-1 0,-1 3 0,-9 16 1016,1-7-247,-20 17-1,17-17-276,-17 22 0,17-18-44,5-7-210,1 0 0,-1 1 0,2-1 0,-8 16 0,14-24-307,-1-1 0,1 1 0,0 0 0,-1 0 0,1-1 0,0 1 0,0 0 0,0 0-1,1 0 1,-1-1 0,0 1 0,0 0 0,1-1 0,-1 1 0,1 0 0,0-1 0,0 1 0,-1 0-1,1-1 1,0 1 0,0-1 0,0 1 0,1-1 0,-1 0 0,0 0 0,0 1 0,1-1 0,-1 0-1,1 0 1,-1 0 0,3 1 0,2 1 150,0 0 0,0 0-1,0 0 1,0-1 0,0 0-1,0 0 1,9 0 0,-8-1-162,0 0 0,1 0 1,-1-1-1,1-1 0,-1 1 1,0-1-1,1 0 0,-1-1 1,0 0-1,0 0 0,0 0 1,0-1-1,0 0 0,-1 0 1,1-1-1,-1 0 0,0 0 1,0-1-1,0 1 0,0-1 1,-1 0-1,0-1 0,0 1 1,-1-1-1,1 0 0,-1-1 1,-1 1-1,1 0 0,-1-1 1,0 0-1,4-12 0,-6 13-94,-1 1 0,1 0 0,-1 0 0,0 0 0,0-1 0,0 1 0,-1 0 0,0 0 0,0 0 0,0 0 0,-1 0 0,0 0 0,-4-9 0,5 12 6,0 0-1,0 0 0,-1 0 1,1 0-1,-1 0 0,0 0 1,1 1-1,-1-1 0,0 1 1,0-1-1,0 1 0,0 0 1,0-1-1,0 1 0,0 0 1,0 1-1,-1-1 0,1 0 1,0 0-1,-1 1 0,-2-1 1,-2 1-332,0 0 1,0 0 0,0 0-1,-1 1 1,-10 3 0,-19 7-944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43.7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134 64 2912,'36'-63'6560,"-39"69"-6005,1 0-1,0 0 1,0 1 0,-1 10 0,-4 18-359,-56 203 1426,15 61-422,27-103-614,7-99 150,10-84-2688,7-9 694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44.4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457 15 3392,'1'-14'4885,"-4"20"-4000,-15 23-230,-2 0 1,-2-1-1,0-1 0,-2 0 0,-47 40 0,45-49-419,-2-1 0,0-1-1,-55 23 1,-8 5 394,88-43-593,1 0 0,0 1 0,0-1 1,0 1-1,0-1 0,0 1 0,-2 2 0,3-4-15,1 1 0,0-1 1,0 1-1,-1-1 0,1 0 0,0 1 1,0-1-1,0 1 0,0-1 0,-1 1 0,1-1 1,0 1-1,0-1 0,0 0 0,0 1 1,0-1-1,0 1 0,0-1 0,0 1 0,0-1 1,0 1-1,1-1 0,-1 1 0,0-1 1,0 0-1,0 1 0,0-1 0,1 1 0,-1-1 1,0 0-1,1 1 0,-1-1 0,0 0 1,0 1-1,1-1 0,-1 0 0,1 1 1,-1-1-1,0 0 0,1 0 0,-1 1 0,1-1 1,-1 0-1,4 2 78,0 0 0,-1-1-1,1 0 1,0 1 0,0-1 0,0-1 0,0 1 0,5 0 0,37 0 275,-28-2-300,169-7 467,-3 0-474,-143 8-4,0 3-1,62 11 0,-96-13-21,-5 0-32,-1-1 1,1 1 0,0-1 0,0 0-1,0 1 1,0-1 0,0 0 0,0 0-1,0 0 1,0 0 0,0-1-1,0 1 1,0 0 0,0-1 0,3-1-1,-3 1 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44.7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 1 5152,'-1'2'177,"0"-1"-1,0 1 1,-1 0 0,1 0-1,0 0 1,1-1 0,-1 1-1,0 0 1,0 0 0,1 1-1,0-1 1,-1 0 0,1 0-1,0 0 1,0 0 0,0 0-1,0 0 1,1 4 0,-1 20 1724,-18 89 2073,17-102-3145,2-11-781,-1-10-2237,2-6-654,6-2 902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45.2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113 21 2304,'4'-15'886,"-4"15"-799,0 0-1,0-1 1,0 1-1,0 0 1,0 0-1,0-1 1,0 1 0,0 0-1,0 0 1,1-1-1,-1 1 1,0 0-1,0 0 1,0-1-1,0 1 1,1 0-1,-1 0 1,0 0 0,0-1-1,1 1 1,-1 0-1,0 0 1,0 0-1,1 0 1,-1 0-1,0-1 1,0 1-1,1 0 1,0 0-1,-1 1 91,1-1 0,0 1 0,0-1-1,0 1 1,0 0 0,0 0-1,-1-1 1,1 1 0,0 0-1,-1 0 1,1 0 0,0 0-1,-1 0 1,1 0 0,-1 0 0,0 0-1,1 0 1,-1 0 0,0 0-1,0 0 1,1 0 0,-1 2-1,2 17 614,-1 0-1,0 0 1,-4 38-1,-16 58 827,-13 83-319,8-47-632,-8 0-185,32-149-471,-1 4 36,0 0 1,0 0 0,-1-1-1,0 1 1,0-1-1,0 1 1,-5 8-1,7-15-94,0 0 0,-1 0 0,1 0-1,0 0 1,0 1 0,0-1 0,0 0-1,0 0 1,0 0 0,-1 0 0,1 0-1,0 0 1,0 0 0,0 0-1,0 0 1,-1 0 0,1 0 0,0 0-1,0 0 1,0 0 0,0 0 0,-1 0-1,1 0 1,0 0 0,0 0 0,0 0-1,0 0 1,-1 0 0,1 0-1,0 0 1,0 0 0,0 0 0,0 0-1,0 0 1,-1 0 0,1 0 0,0 0-1,0-1 1,0 1 0,0 0-1,0 0 1,0 0 0,-1 0 0,1 0-1,0 0 1,0-1 0,0 1 0,0 0-1,0 0 1,0 0 0,0 0 0,0-1-1,0 1 1,0 0 0,0 0-1,0 0 1,0 0 0,0-1 0,0 1-1,0 0 1,-4-13-3182,4 13 3148,-1-12-1789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45.7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482 0 4160,'-6'2'840,"4"-2"-660,1 1-1,0-1 1,-1 1 0,1-1-1,-1 1 1,1-1-1,0 1 1,-1 0-1,1 0 1,0-1 0,0 1-1,0 0 1,-2 2-1,1 1 88,-1 0-1,1 0 1,-1 0-1,0 0 0,0 0 1,0-1-1,-1 1 0,1-1 1,-1 0-1,-7 5 0,-5 2 405,-23 11 0,28-16-500,-151 67 1913,154-69-2029,-11 4 154,1 1 0,0 1 1,1 1-1,0 0 0,1 1 1,0 1-1,-21 20 0,34-29-134,0 0 1,1 1-1,-1-1 0,1 1 0,-3 5 1,5-8-56,-1 0 0,1-1 0,0 1 0,-1 0 0,1-1 1,0 1-1,0 0 0,0-1 0,-1 1 0,1 0 1,0 0-1,0-1 0,0 1 0,0 0 0,0-1 0,0 1 1,0 0-1,1 0 0,-1-1 0,0 1 0,0 0 1,0-1-1,1 1 0,-1 0 0,0-1 0,1 1 0,-1 0 1,1-1-1,-1 1 0,1-1 0,-1 1 0,1-1 1,-1 1-1,1-1 0,-1 1 0,1-1 0,0 1 0,-1-1 1,2 1-1,3 0 77,1 0 1,0 0 0,0 0-1,-1-1 1,1 0 0,0 0-1,11-1 1,-2 0 17,170-13 542,15-1-312,-177 14-295,3 0-59,29 2 0,13 0-2337,-63-1 1189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46.4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269 11 3648,'11'-9'2040,"-11"9"-1961,0 0-1,0 0 1,1 0-1,-1 0 0,0-1 1,0 1-1,4 3 1649,-4-3-1649,0 0 1,1 0-1,-1 1 1,0 0 130,1 1 0,-1 0 0,0-1 1,1 1-1,-1 0 0,0 0 1,0-1-1,0 1 0,0 0 0,0-1 1,-1 4-1,-1 1 54,0 0 1,-1 0-1,1-1 1,-1 1-1,-1 0 1,1-1-1,-1 0 1,0 0-1,0 0 1,-7 7-1,-3 4 12,8-8-125,-1-1 0,0 0 0,0 0-1,-1-1 1,0 0 0,0 0 0,0 0 0,-13 5-1,17-9-70,0-1 0,0 1-1,0-1 1,0 0-1,-1 0 1,1 0 0,0-1-1,0 0 1,-1 0-1,1 0 1,0 0 0,0-1-1,-1 1 1,1-1-1,0 0 1,0 0 0,0-1-1,0 1 1,0-1-1,0 0 1,-5-3-1,5 2 6,-1 0 0,1-1-1,0 1 1,0-1 0,1 0-1,-1 0 1,1 0 0,-1-1-1,1 1 1,1-1 0,-1 0-1,1 0 1,-4-8-1,6 10-107,-1 1 0,0-1-1,1 0 1,-1 1 0,1-1-1,0 0 1,0 1-1,0-1 1,0 0 0,0 1-1,1-1 1,-1 0 0,1 1-1,-1-1 1,1 1-1,0-1 1,0 1 0,0-1-1,1 1 1,-1 0-1,0 0 1,1-1 0,0 1-1,-1 0 1,1 0 0,0 0-1,0 1 1,4-4-1,1 1-31,0 0-1,0 0 0,1 1 0,-1 0 0,1 1 0,-1-1 0,1 2 0,0-1 0,0 1 0,0 0 0,0 0 0,0 1 0,0 0 0,13 3 0,-16-3 75,-1 1 1,1 0-1,-1 0 0,1 0 0,-1 1 0,0 0 1,1 0-1,-1 0 0,0 0 0,0 1 0,-1-1 1,1 1-1,0 0 0,-1 0 0,0 0 1,1 1-1,-2-1 0,1 1 0,0 0 0,-1 0 1,1 0-1,-1 0 0,0 0 0,0 0 0,-1 0 1,3 10-1,-2 1 137,0 1 1,-1 0-1,0 0 1,-3 16-1,-9 67 661,10-95-793,-7 41 284,-2 0 1,-3-1-1,-1 0 1,-2 0-1,-25 47 1,32-74-525,-1-1 0,-15 20 0,15-21-247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48.8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647 9 3648,'5'-8'6394,"-21"20"-4794,-102 78 395,81-64-1696,-285 229 1583,320-253-1873,-123 123 702,111-112-463,13-12-313,-1 0-1,1 1 0,-1-1 0,1 0 0,-1 1 0,1-1 0,0 1 1,-1-1-1,1 1 0,0 0 0,0-1 0,-1 4 0,11-4-3032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49.7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42 3904,'3'-16'5870,"-5"24"-4508,-6 32-127,-26 95 548,34-134-1778,-29 94 868,25-77-626,1 0 1,0 0-1,-1 28 0,4-44-180,0 0 1,1 1 0,-1-1-1,0 1 1,1-1 0,-1 0-1,1 1 1,0-1-1,0 0 1,0 0 0,0 0-1,0 1 1,0-1-1,1 0 1,-1 0 0,3 2-1,-3-3-23,0-1-1,0 1 1,0 0-1,1 0 1,-1-1-1,0 1 0,1 0 1,-1-1-1,0 0 1,1 1-1,-1-1 1,1 0-1,-1 1 1,1-1-1,-1 0 1,0 0-1,1 0 1,-1 0-1,1-1 0,-1 1 1,1 0-1,-1-1 1,0 1-1,1-1 1,-1 1-1,0-1 1,1 1-1,-1-1 1,2-1-1,5-4 45,1 1 0,-1-2 1,-1 1-1,1-1 0,-1 0 0,10-14 0,33-53-65,-22 29-50,-12 22-53,-1 0 0,-1-2 0,-1 1 0,11-31 0,-22 43-272,-2 12 341,0 0 0,0 0 1,0 0-1,0 0 0,0 0 0,0 1 0,0-1 0,0 0 1,0 0-1,0 0 0,0 0 0,0 0 0,0 0 0,0 0 1,0 0-1,0 0 0,0 0 0,0 0 0,0 0 0,0 0 0,0 0 1,0 0-1,0 0 0,-1 0 0,1 0 0,0 0 0,0 0 1,0 0-1,0 0 0,0 0 0,0 0 0,0 0 0,0-1 0,0 1 1,0 0-1,0 0 0,0 0 0,0 0 0,0 0 0,0 0 1,0 0-1,0 0 0,0 0 0,0 0 0,0 0 0,0 0 0,0 0 1,0 0-1,0 0 0,0 0 0,0 0 0,0 0 0,0 0 1,0 0-1,0 0 0,0 0 0,0 0 0,0 0 0,-10 16-538,0 9 658,1-1-1,2 1 1,0 0 0,1 1-1,2-1 1,1 1 0,-1 39-1,4-58 61,1 0-1,-1 0 0,3 13 0,-2-18-121,-1 0 1,1 0 0,-1 0 0,1-1-1,0 1 1,0 0 0,0-1-1,0 1 1,0 0 0,0-1 0,0 0-1,0 1 1,1-1 0,-1 0-1,0 1 1,1-1 0,-1 0 0,1 0-1,3 2 1,0-2 18,0 1 0,0-1 0,0 0 0,0 0 0,0-1 0,0 1 0,1-1 1,-1 0-1,0-1 0,0 1 0,0-1 0,0 0 0,7-2 0,4-2 38,1-2 0,24-12 0,-19 7-107,0-1 0,-1-1 0,-1-1 0,22-21 0,-8 4-61,38-50-1,-30 39-72,-17 18-72,-25 24 191,1 0-1,0 0 1,-1 0 0,1 0 0,0 1 0,0-1 0,0 0 0,0 1 0,0-1-1,0 0 1,0 1 0,0-1 0,0 1 0,0 0 0,0-1 0,0 1-1,2 0 1,-3 0 6,1 0-1,-1 0 0,1 0 0,-1 0 1,1 1-1,-1-1 0,1 0 0,-1 1 1,0-1-1,1 0 0,-1 1 0,1-1 1,-1 0-1,0 1 0,1-1 0,-1 1 1,0-1-1,0 1 0,1-1 0,-1 1 1,0-1-1,0 1 0,0-1 1,0 1-1,1 0 0,0 5-23,-1 0 0,1 0 0,-1 1 0,-1 8 0,-2 14 118,-11 47 0,0-2 336,14-74-423,-1 17 275,1-16-257,0-1-1,0 0 1,0 1-1,0-1 1,0 0 0,0 1-1,0-1 1,0 0-1,0 1 1,0-1 0,0 0-1,0 1 1,0-1-1,1 0 1,-1 1 0,0-1-1,0 0 1,0 0-1,0 1 1,1-1 0,-1 0-1,0 0 1,0 1-1,0-1 1,1 0-1,-1 0 1,0 0 0,1 1-1,-1-1 1,0 0-1,0 0 1,1 0 0,-1 0-1,0 0 1,1 0-1,-1 1 1,0-1 0,1 0-1,-1 0 1,0 0-1,1 0 1,-1 0-1,0 0 1,1 0 0,4-2 42,-1 0-1,1 0 1,-1 0 0,0 0 0,1-1 0,-1 0 0,0 0 0,0 0-1,-1 0 1,5-5 0,5-6 30,15-23 0,-18 24-146,20-23-1,-21 28 5,-1 1-1,1 0 1,0 0-1,17-8 0,-25 14 46,-1 1-1,1 0 0,0-1 1,-1 1-1,1 0 0,-1 0 1,1-1-1,0 1 0,-1 0 1,1 0-1,0 0 0,-1 0 0,1 0 1,0 0-1,-1 0 0,1 0 1,0 0-1,-1 0 0,1 1 1,-1-1-1,1 0 0,0 0 1,-1 0-1,1 1 0,-1-1 1,1 0-1,-1 1 0,1-1 1,-1 1-1,1-1 0,-1 1 0,1-1 1,-1 0-1,1 1 0,-1 0 1,0-1-1,1 1 0,-1-1 1,0 1-1,1-1 0,-1 1 1,0 0-1,0-1 0,0 1 1,0 0-1,1 0 0,0 5-30,0 0 1,-1 0-1,1 0 0,-1 6 0,0-11 37,-4 39-109,2-27 179,1-1 0,0 0 0,1 17 0,0-26-39,1 0 0,-1 0 1,1 0-1,-1-1 0,1 1 0,0 0 1,0 0-1,0-1 0,0 1 0,1 0 1,-1-1-1,1 1 0,0-1 0,-1 0 0,1 0 1,0 0-1,0 1 0,1-2 0,1 3 1,-1-2 12,0-1 0,0 0 0,0 0 0,0 0 0,0 0 0,1-1 0,-1 1 0,0-1 0,0 0 0,0 0 0,0 0 0,1 0 0,4-1 0,8-2 151,20-6-1,-29 7-164,11-4-2,1-1 1,-1-1-1,-1 0 1,1-1-1,-2-1 1,19-14-1,-8 3-12,-2 0 0,41-46 0,-36 29 1,-21 26-146,0 0 0,1 1 1,11-11-1,-21 22 126,0 0 0,0 0 1,0 0-1,0 0 1,0 0-1,1-1 0,-1 1 1,0 0-1,0 0 0,0 0 1,0 0-1,1 0 1,-1 0-1,0 0 0,0 0 1,0-1-1,1 1 0,-1 0 1,0 0-1,0 0 1,0 0-1,0 0 0,1 0 1,-1 0-1,0 0 0,0 0 1,0 0-1,1 0 0,-1 1 1,0-1-1,0 0 1,0 0-1,1 0 0,-1 0 1,0 0-1,0 0 0,0 0 1,0 0-1,1 1 1,-1-1-1,0 0 0,0 0 1,0 0-1,0 0 0,0 0 1,0 1-1,1-1 1,-1 0-1,0 0 0,0 0 1,0 1-1,0-1 0,0 0 1,0 0-1,0 0 1,0 0-1,0 1 0,0-1 1,0 0-1,0 0 0,0 0 1,0 1-1,0-1 1,0 0-1,0 0 0,0 0 1,0 1-1,-1 18-209,1-17 217,-10 89-88,-6 63 216,15-141 24,1 0 1,0 0-1,0 0 1,4 18-1,-4-31-141,0 1 1,0-1-1,0 1 1,0-1-1,0 0 1,0 1-1,0-1 1,1 1-1,-1-1 1,0 0-1,0 1 1,1-1-1,-1 0 1,0 1-1,0-1 0,1 0 1,-1 1-1,0-1 1,1 0-1,-1 0 1,0 0-1,1 1 1,-1-1-1,0 0 1,1 0-1,-1 0 1,1 0-1,-1 1 0,0-1 1,1 0-1,-1 0 1,1 0-1,-1 0 1,1 0-1,-1 0 1,0 0-1,1 0 1,-1 0-1,1-1 1,-1 1-1,0 0 1,1 0-1,-1 0 0,1-1 1,19-10 105,-16 9-58,3-3-38,-1 0-1,1 0 0,-1-1 0,0 0 1,0 0-1,6-9 0,26-45 1,-18 29 28,21-42-62,7-10-175,-48 82 168,1 0 1,-1 0-1,1 0 0,0 0 0,0 0 0,-1 0 0,1 0 0,0 0 0,0 0 0,0 1 1,0-1-1,0 0 0,0 1 0,0-1 0,0 0 0,2 0 0,-2 1 14,-1 0-1,0 0 1,0 0-1,1 0 1,-1 1-1,0-1 1,0 0-1,0 0 1,1 0-1,-1 0 1,0 0-1,0 1 1,0-1-1,1 0 1,-1 0-1,0 0 1,0 1-1,0-1 1,0 0-1,0 0 1,1 0 0,-1 1-1,0-1 1,0 0-1,0 1 1,2 13-68,-2 152 38,0-158 57,0 0 1,1 0-1,0 0 0,3 9 1,-3-15 13,0 1 1,0 0 0,0 0 0,0 0 0,0-1 0,1 1-1,-1-1 1,1 1 0,-1-1 0,1 1 0,0-1-1,0 0 1,0 0 0,3 2 0,-3-3-11,-1-1 0,1 1 1,-1 0-1,1-1 0,0 0 0,-1 1 0,1-1 1,0 0-1,0 0 0,-1 0 0,1 0 0,0 0 1,-1 0-1,1-1 0,0 1 0,1-1 0,27-10 191,-28 10-196,10-5 8,0-1-1,0 0 0,0-1 1,-1 0-1,-1-1 1,1 0-1,-1-1 0,16-21 1,1-6-109,30-53-1,-45 70 64,9-20 30,-12 22-124,18-26 1,-27 44 102,1-1 0,0 1-1,-1-1 1,1 1 0,0 0-1,-1 0 1,1-1 0,0 1-1,-1 0 1,1 0 0,0 0-1,0 0 1,-1 0 0,1 0 0,0 0-1,-1 0 1,1 0 0,0 0-1,0 0 1,-1 0 0,1 1-1,0-1 1,-1 0 0,1 1-1,0-1 1,-1 0 0,1 1-1,-1-1 1,1 1 0,0-1-1,-1 0 1,1 2 0,25 20-17,-20-17-22,0 1 89,1 0 0,0-1 0,0 0-1,0 0 1,9 3 0,-14-7-44,1 0-1,0 0 1,-1 0 0,1-1 0,0 1 0,0-1-1,-1 0 1,1 0 0,0 0 0,0 0 0,0 0-1,0-1 1,-1 1 0,1-1 0,0 1 0,-1-1 0,1 0-1,0 0 1,3-3 0,-1 2 43,0-1 0,0-1 0,0 1 0,-1-1 0,1 0 0,-1 0 0,0 0 0,0 0 0,-1-1-1,1 0 1,3-7 0,-5 9-57,0 0 0,-1 0 0,0-1 0,0 1-1,0 0 1,0-1 0,0 1 0,-1-1 0,1 1-1,-1-1 1,0 1 0,0-1 0,0 1 0,-1-1-1,1 1 1,-1-1 0,0 1 0,0 0 0,0-1-1,-3-4 1,4 8 9,0-1-1,0 0 0,-1 0 1,1 1-1,-1-1 0,1 0 1,0 1-1,-1-1 0,1 1 1,-1-1-1,0 0 0,1 1 0,-1-1 1,1 1-1,-1-1 0,0 1 1,1 0-1,-1-1 0,0 1 1,0 0-1,1 0 0,-1-1 1,0 1-1,0 0 0,1 0 1,-1 0-1,0 0 0,-1 0 1,0 0-16,0 1 0,0 0 0,0-1 0,1 1 1,-1 0-1,0 0 0,0 0 0,1 0 0,-1 0 1,1 1-1,-3 1 0,-3 5-54,-1 1 1,1 0-1,-6 10 0,12-17 87,-8 12 13,1 0 0,0 1-1,1 0 1,1 0 0,-5 17 0,8-23-7,1 0-1,1-1 1,-1 1-1,2 0 1,-1 0-1,1-1 1,0 1 0,1 0-1,0 0 1,1 0-1,2 8 1,-4-15 10,1 1 1,0-1-1,0 0 0,0 0 1,0 0-1,0 0 0,1 0 1,-1 0-1,1 0 0,-1 0 1,1 0-1,0-1 1,-1 1-1,1-1 0,0 1 1,3 1-1,-1-1-1,-1-1 0,0 0 0,1 0 0,0 0 1,-1 0-1,1 0 0,-1-1 0,1 0 0,6 0 0,4-1 15,0-1-1,-1 0 0,1-1 1,21-9-1,12-4 0,0-2 1,-2-1-1,0-3 0,52-35 1,-94 55-44,18-12 44,31-27-1,-42 32-99,1 0 0,22-13-1,-31 19-68,0 2-47,-1 6-14,-6 66 6,1 7 223,4-69 4,1 1-1,0 0 0,0-1 0,1 1 1,1-1-1,4 12 0,2-4 217,-8-17-240,-1 1 0,1 0 1,-1-1-1,1 1 0,-1 0 1,1-1-1,0 1 1,-1-1-1,1 1 0,0-1 1,-1 0-1,1 1 0,0-1 1,0 1-1,-1-1 1,1 0-1,0 0 0,0 0 1,0 1-1,0-1 1,-1 0-1,2 0 0,2-1 31,0-1 1,0 1-1,0-1 0,0 0 0,-1 1 0,1-2 0,-1 1 0,1 0 1,-1-1-1,0 1 0,0-1 0,0 0 0,0 0 0,-1 0 0,5-7 1,4-8-106,17-34 0,-20 36 88,-1 0-32,0 4-2,0-1 1,-1-1 0,-1 1-1,0-1 1,5-25-1,-9 30-45,0 8 30,-1 0 0,0 0 1,1 0-1,-1-1 0,0 1 0,0 0 1,0 0-1,0 0 0,0 0 0,0-1 1,0 1-1,-1 0 0,1 0 0,-1-1 1,-13 29-319,5-10 324,1 2 0,0-1 0,2 1 0,0 0 0,1 0 0,1 1 0,-2 33 0,5-40 25,0 0 0,-1 0 0,-1 0 0,0 0 0,0 0 0,-2-1 0,1 1 0,-8 12 0,6-12 1,-5 10-30,10-22 30,0 0 0,1 0 0,-1 1-1,0-1 1,0 0 0,0 0 0,0 0 0,0-1-1,-1 1 1,1 0 0,0 0 0,0-1-1,-1 1 1,1 0 0,-2 0 0,2-1 14,-1 1 0,1-1 0,-1 0 0,1 0 1,-1 1-1,1-1 0,-1 0 0,1 0 1,-1 0-1,1-1 0,-1 1 0,1 0 0,-1 0 1,1-1-1,-1 1 0,1-1 0,-1 0 1,1 1-1,0-1 0,-1 0 0,1 0 0,0 0 1,-2-1-1,0-2-20,1 0 0,0 1-1,0-1 1,0 0 0,0 0 0,1-1-1,-1 1 1,1 0 0,0 0 0,1-1 0,-1 1-1,0-5 1,1 6-19,0 0-1,1 0 1,-1 0-1,0 1 1,1-1-1,0 0 0,0-2 1,0 4 3,-1 0 0,0 1 0,0-1 0,1 1-1,-1-1 1,0 1 0,1-1 0,-1 1 0,0 0 0,1-1 0,-1 1 0,1-1 0,-1 1-1,1 0 1,-1-1 0,1 1 0,-1 0 0,1 0 0,-1-1 0,1 1 0,-1 0 0,1 0-1,0 0 1,-1 0 0,1-1 0,-1 1 0,1 0 0,-1 0 0,1 0 0,0 0 0,-1 0 0,1 1-1,0-1 1,15 4-56,3 1 93,1-1-1,24 3 1,-30-6 15,1-1 0,-1-1 0,1 0 0,-1-1 1,23-6-1,-12 1 36,-1-2 1,28-14-1,-41 18-66,-1 0 0,-1-1 1,1-1-1,-1 0 0,0 0 0,-1-1 0,0 0 0,0 0 0,0-1 0,-1 0 0,-1 0 0,0-1 0,6-10 1,-10 15-40,0 1 0,0-1 0,0 1 0,-1-1 0,3-9-1,-4 13 9,0-1 0,0 1-1,0 0 1,1 0-1,-1 0 1,0 0-1,0 0 1,-1 0 0,1-1-1,0 1 1,0 0-1,0 0 1,-1 0-1,1 0 1,-1 0 0,1 0-1,-1 0 1,1 0-1,-1 0 1,1 0-1,-1 0 1,0 0 0,0 0-1,1 0 1,-1 1-1,0-1 1,0 0-1,0 1 1,0-1 0,0 0-1,0 1 1,-2-1-1,1 0 8,0 1-1,1 0 0,-1 0 1,0 0-1,0 0 0,0 0 1,0 1-1,0-1 1,0 0-1,0 1 0,0-1 1,1 1-1,-1 0 0,0 0 1,0 0-1,1 0 0,-1 0 1,0 0-1,1 0 1,-2 2-1,-6 4-37,2 1 1,-11 11-1,15-15 46,-3 3 33,1 0-1,-1 1 1,1 0-1,0 0 1,1 1-1,0-1 1,-4 13-1,7-18-15,0 1-1,0-1 0,0 1 1,1 0-1,-1-1 0,1 1 1,0 0-1,0 0 1,0-1-1,1 1 0,-1 0 1,1-1-1,0 1 0,0 0 1,0-1-1,0 1 0,1-1 1,0 0-1,-1 1 1,1-1-1,4 5 0,1-1 47,0-1 0,0 0 0,0 0 1,1 0-1,0-1 0,0 0 0,0 0 0,1-1 0,-1-1 0,1 1 0,18 4 0,-8-4-586,1-1 0,-1 0-1,1-1 1,34-2 0,-51 0 455,38-4-2949,-39 3 2703,0 1-1,0 0 1,1-1-1,-1 0 1,0 0-1,0 1 1,0-1-1,0 0 1,-1-1-1,1 1 1,0 0-1,0 0 1,-1-1-1,1 1 1,0-1-1,1-2 1,-3 2-190,1 0 1,0 0-1,-1 0 1,1 0-1,-1 0 0,0-1 1,0 1-1,1 0 1,-2-3-1,1-19-2907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49.1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8 4224,'-2'-8'4218,"4"30"-2159,-1 3-1631,1 0 1,1 0-1,1 0 1,1 0-1,2-1 1,0 1-1,2-2 0,0 1 1,2-1-1,0-1 1,28 40-1,-18-36-208,1-1-1,1-1 1,2-1 0,39 28-1,-29-23-80,19 13-778,-51-38 175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49.8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 10 3072,'0'-1'110,"0"1"1,1-1 0,-1 1-1,0-1 1,1 1-1,-1-1 1,0 1-1,1-1 1,-1 1 0,0-1-1,1 1 1,-1-1-1,1 1 1,-1 0-1,1-1 1,-1 1 0,1 0-1,-1 0 1,1-1-1,-1 1 1,1 0-1,0 0 1,-1 0 0,1-1-1,-1 1 1,1 0-1,0 0 1,-1 0-1,1 0 1,-1 0 0,1 0-1,0 0 1,-1 0-1,1 1 1,-1-1-1,1 0 1,-1 0-1,1 0 1,-1 1 0,2-1-1,-1 1 98,0 0 1,0 0-1,-1 0 0,1 0 1,0 0-1,0 0 0,-1 0 0,1 0 1,0 0-1,-1 1 0,1-1 0,-1 0 1,1 0-1,-1 1 0,0-1 1,0 0-1,0 0 0,1 3 0,-3 32 1371,-10 53 1,0 2-771,10-57-589,-21 206 1107,20-219-1311,0 5 82,-1 0-1,-12 36 1,9-32 233,6-26-227,1 1 0,-1-1 0,0 0 0,-1 0 0,1 0 0,-1 1 0,0-1 0,0 0 0,-4 6 0,4-24-5438,3 9 3953,2-9-677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50.5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262 5 4736,'0'-1'128,"-1"1"-1,1-1 1,-1 1 0,1 0-1,-1-1 1,0 1 0,1 0 0,-1-1-1,0 1 1,1 0 0,-1 0-1,0 0 1,1-1 0,-1 1 0,0 0-1,1 0 1,-1 0 0,0 0-1,1 0 1,-1 0 0,0 0 0,1 1-1,-1-1 1,0 0 0,1 0-1,-1 0 1,0 1 0,1-1 0,-1 0-1,1 1 1,-1-1 0,0 1-1,-23 15 823,23-16-893,-64 57 1203,56-48-1041,0 0 1,1 0-1,1 1 1,-13 21-1,2 7 169,2 0 0,2 1 0,1 1-1,3 0 1,0 1 0,-4 57 0,13-86-228,0 0 0,1 0 0,2 17 0,-2-24-10,1 0 1,0 1 0,1-1 0,-1 0 0,1 0 0,0 0 0,0 0 0,1 0 0,6 9 0,-8-12-73,1-1-1,0 1 1,0 0-1,1-1 1,-1 1-1,0-1 1,0 0 0,1 0-1,-1 0 1,1 0-1,-1 0 1,1 0-1,-1-1 1,1 1-1,-1-1 1,6 0-1,5 1 121,0-1-1,14-3 0,-22 3-182,36-5 99,-1-2 0,68-21 0,-95 23-87,0 0 1,-1 0 0,0-2 0,0 1-1,-1-2 1,0 1 0,0-1 0,0-1-1,-1 0 1,-1-1 0,1 0 0,10-15-1,-8 9-40,-2-1-1,0-1 0,-1 0 0,0 0 1,-2-1-1,0 1 0,8-39 0,-13 48-40,0-1-1,-1 1 1,0-1 0,-1 1-1,0-1 1,-1 0-1,1 1 1,-2-1-1,-4-17 1,4 22 29,0 0 1,0 0 0,0 0-1,-1 0 1,0 1-1,0-1 1,0 1 0,-1-1-1,1 1 1,-1 0 0,0 1-1,0-1 1,0 1-1,-1-1 1,1 1 0,-1 0-1,0 1 1,-9-4-1,0 1 32,0 0 0,-1 2-1,0-1 1,-21-1 0,-64 2-1321,82 0-2035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1:51.6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331 72 2656,'19'-23'3514,"-16"20"-2918,6-9 1573,-9 12-2102,0 0 0,1-1 0,-1 1 0,0 0 0,0 0 0,1 0 0,-1-1 0,0 1 0,0 0 0,1 0 0,-1 0 0,0-1 0,1 1 0,-1 0 0,0 0 0,1 0 0,-1 0 0,0 0 1,1 0-1,-1 0 0,1 0 0,-1 0 0,0 0 0,1 0 0,-1 0 0,0 0 0,1 0 0,-1 0 0,0 0 0,1 1 0,0-1 274,-5 6 294,-8 25 297,7-14-584,-1 0 0,-1 0 0,-1-1 0,-15 24 0,16-30-247,-1-1 0,0 1 0,0-1 0,-1-1 0,0 0 0,-1 0 0,0-1 0,0 0 0,0-1 1,-1 0-1,0 0 0,0-1 0,-1-1 0,1 0 0,-1 0 0,0-1 0,0-1 0,0 0 0,-18 0 0,26-2-45,-1 0 0,1 0 0,0 0 1,0-1-1,0 0 0,0 0 0,-1 0 0,1 0 0,1-1 0,-1 1 0,0-1 0,0 0 0,-3-3 1,4 3-16,1 0 0,0 0 0,0 0 0,1 0 0,-1 0 0,0-1 0,1 1 0,-1-1 0,1 1-1,0-1 1,0 1 0,0-1 0,0 0 0,0 1 0,1-1 0,-1 0 0,1 0 0,0 1 0,0-6 0,0-1-68,0-1-1,1 0 0,0 1 0,1-1 0,0 1 0,0-1 0,1 1 0,1 0 1,-1 0-1,1 0 0,1 1 0,0-1 0,0 1 0,1 0 0,-1 1 1,2-1-1,-1 1 0,1 0 0,0 1 0,1-1 0,-1 2 0,1-1 0,0 1 1,1 0-1,-1 0 0,1 1 0,0 1 0,0-1 0,0 1 0,14-2 0,-19 4 9,-1 1-1,1 0 0,-1-1 0,0 1 0,1 1 0,-1-1 0,1 0 0,-1 1 0,0 0 0,1 0 0,-1 0 0,0 0 0,0 0 0,0 0 0,0 1 0,0 0 0,0 0 0,0-1 0,0 2 0,0-1 0,-1 0 0,1 0 0,1 4 0,1 1 4,0 0 0,-1 0 0,0 0 0,0 1 0,-1 0 0,0-1 0,-1 1 0,3 12-1,-1-2 141,0 0-1,-2 0 0,0 0 0,-1 1 0,-1-1 0,-3 26 0,1-31 0,0-1 1,-1 0-1,-1 0 0,0 0 1,0 0-1,-1-1 1,-1 1-1,0-1 0,0-1 1,-12 15-1,-7 5-20,-1-2 0,-47 39 0,51-47-103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04.6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318 1 2816,'9'1'7941,"-10"1"-7819,1 1 0,0-1 0,-1 1 0,0-1 0,1 1 0,-1-1-1,0 1 1,0-1 0,-1 0 0,1 1 0,-2 1 0,-21 26 533,8-11-314,-46 62 374,-54 82 420,114-160-1120,-9 14 72,0 1-1,1 1 0,1 0 1,0 0-1,-6 26 1,6-7 100,1 0 1,2 1 0,2 0-1,1 69 1,4-81 19,2 0-1,0 0 1,11 40 0,-11-58-108,0 0 1,0 0-1,1 0 0,0-1 1,1 1-1,0-1 1,0 0-1,1 0 1,-1-1-1,2 0 0,-1 0 1,1 0-1,12 8 1,-6-5 26,31 20 217,-41-28-259,1 0 0,0 0-1,-1 0 1,1 0 0,0-1 0,0 0-1,0 0 1,0 0 0,5 1-1,-10-6-675,-11-22-11071,14 13 7631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05.45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133 22 3072,'-1'-21'5930,"1"21"-5844,-1 0-1,1 0 0,-1 0 0,1 0 1,-1-1-1,1 1 0,-1 0 1,0 0-1,1 0 0,-1 1 0,1-1 1,-1 0-1,1 0 0,-1 0 0,1 0 1,-1 0-1,1 1 0,-1-1 1,1 0-1,-1 0 0,1 1 0,-1-1 1,1 0-1,-1 1 0,1-1 0,0 1 1,-1-1-1,0 1 0,-14 16 968,5 3-537,1 1 0,0-1 0,-11 42 0,11-23 97,-6 54 0,-9 198 656,25-130 353,-2-159-1950,-2-6-1297,0-6-1051,6-18-3164,-3 8 3360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06.0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287 17 3904,'1'-16'3730,"-2"24"-2090,-4 4-1214,1 1-1,-1-2 1,-1 1-1,0-1 1,-1 1-1,0-2 1,-1 1-1,-9 10 1,-65 67 1083,71-76-1335,-60 76 537,61-74-569,0 1 0,2 0 0,0 0 0,-9 24-1,16-36-108,0 0 0,0 0-1,1 0 1,-1 0 0,1 0-1,0 0 1,0 0-1,0-1 1,0 1 0,1 4-1,-1-6-13,0 0-1,1 0 0,-1 0 1,0 0-1,1 0 0,-1 0 1,1 1-1,-1-1 0,1 0 0,0-1 1,-1 1-1,1 0 0,0 0 1,-1 0-1,1 0 0,0 0 1,0-1-1,0 1 0,0 0 1,0-1-1,0 1 0,0-1 1,0 1-1,0-1 0,0 1 0,2-1 1,11 2 192,0-2-1,0 0 1,1 0 0,-1-1 0,0-1 0,19-4 0,37-4-55,-41 8-80,-1 1 0,1 2 0,35 5 0,-12 1-37,-28-6-5187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06.64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28 17 4992,'-11'-17'1589,"9"52"1995,-7 91-1211,4-74-1711,5 11 54,0-27 488,1-36-1173,-1 0 0,0 0 1,0 0-1,0 0 1,0 0-1,0 0 1,0 0-1,0 0 0,1 0 1,-1 0-1,0 1 1,0-1-1,0 0 1,0 0-1,0 0 0,0 0 1,1 0-1,-1 0 1,0 0-1,0 0 1,0 0-1,0-1 0,0 1 1,0 0-1,1 0 1,-1 0-1,0 0 1,0 0-1,0 0 0,0 0 1,0 0-1,0 0 1,0 0-1,1 0 1,-1 0-1,0 0 0,0-1 1,0 1-1,0 0 1,0 0-1,0 0 1,0 0-1,0 0 0,0 0 1,0 0-1,0-1 1,0 1-1,0 0 1,0 0-1,0 0 0,10-11 230,-5 6-50,19-23-243,-1-1 1,-2 0-1,33-62 1,-29 49-211,-23 39 217,0-1 0,1 0 0,-1 1 1,1 0-1,0 0 0,0 0 0,0 0 0,0 0 0,1 0 0,5-2 0,-8 4 26,0 1-1,0-1 1,0 1-1,0-1 1,0 1-1,1 0 0,-1 0 1,0-1-1,0 1 1,0 0-1,1 0 1,-1 0-1,0 0 1,0 1-1,0-1 0,0 0 1,1 0-1,-1 1 1,0-1-1,0 1 1,0-1-1,0 1 1,0-1-1,0 1 0,0-1 1,0 1-1,0 0 1,0 0-1,0 0 1,0-1-1,-1 1 1,1 0-1,0 0 1,-1 0-1,1 0 0,0 0 1,-1 0-1,0 1 1,1 0-1,5 12 141,0-1 1,-1 1-1,-1 1 0,5 24 1,2 59 498,-8-56-504,-3-26 111,0-14-336,0 0 0,-1 1 0,1-1 0,0 0 0,0 0 0,0 0 0,1 0 0,-1 0 0,0 0 0,1 0 0,-1 0 0,1 0 0,0 0 0,1 3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07.18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 16 5312,'-4'-13'1701,"4"13"-1684,0 0 1,0 0-1,0 0 0,0 0 1,0 0-1,0 0 0,1 0 1,-1 0-1,0 0 0,0 0 1,0 0-1,0 0 0,0 0 1,0 0-1,0 0 0,0 0 1,0 0-1,0 0 0,0 0 1,0 0-1,1 0 0,-1 0 1,0 0-1,0 0 0,0 0 0,0 0 1,0 0-1,0 0 0,0 0 1,0 0-1,0 0 0,0 0 1,0 0-1,0 0 0,1 0 1,-1 0-1,0 0 0,0 0 1,0 0-1,0 0 0,0 0 1,0 0-1,0-1 0,0 1 1,0 0-1,0 0 0,0 0 1,0 0-1,0 0 0,0 0 1,0 0-1,0 0 0,0 0 0,0 0 1,0 0-1,0 0 0,0-1 1,0 1-1,0 0 0,0 0 1,0 0-1,0 0 0,0 0 1,0 0-1,0 0 0,0 0 1,0 0-1,0 0 0,0-1 1,5 5 796,21 37 460,-1 1 1,-3 0 0,-1 2-1,29 90 1,-38-94-755,-2 0 0,-2 1 0,-2 1 0,2 51 0,-8-19 15,-12 109-1,3-127-378,-2-1 0,-2 0 0,-27 69 0,34-107-1446,-16 29-1,-2-9-5664,9-13 2545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09.3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112 74 1984,'5'-42'3728,"-5"10"-182,-2 33-3398,1 0 0,0 0 0,0 1 0,0-1 0,0 0 0,0 0 0,0 1 0,0-1 0,0 0-1,1 1 1,-1-1 0,0 1 0,1-1 0,-1 3 0,-4 16 330,1-1 0,-2 36 1,-4 37 163,1-13-36,-10 50-25,4-24-282,3 29 131,-8 62 862,18-185-890,5-31-6220,-2 12 4610,3-9-706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50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 36 8384,'-71'-35'3808,"49"43"-3328,12-5-576,10 6-64,0-1-992,10 4 640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09.7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57 29 4320,'-5'-1'417,"0"0"-1,0 0 1,-1 1-1,1 0 1,0 0 0,0 1-1,-10 1 1,14-2-389,1 0 0,0 0 0,0 0 0,-1 1 0,1-1 1,0 0-1,-1 0 0,1 0 0,0 0 0,0 0 0,0 1 0,-1-1 0,1 0 0,0 0 0,0 0 0,0 1 0,-1-1 0,1 0 0,0 0 0,0 1 1,0-1-1,0 0 0,0 0 0,0 1 0,0-1 0,-1 0 0,1 1 0,0-1 0,0 0 0,0 0 0,0 1 0,0-1 0,0 0 0,0 1 1,0-1-1,1 0 0,-1 0 0,0 1 0,0-1 0,0 0 0,0 0 0,0 1 0,0-1 0,1 1 0,-1-1 36,1 1 0,0 0-1,-1 0 1,1-1 0,0 1-1,-1 0 1,1-1 0,0 1-1,0-1 1,0 1 0,-1-1-1,1 1 1,1 0 0,17 5 807,-13-4-611,1 1 0,-1-1 0,1-1 0,0 1 1,7 0-1,19-2 357,0-2 0,0-1 0,58-13-1,-35 6-262,254-25 195,-273 35-513,0 1-1,57 10 1,-89-10-104,6 0 263,-8 2-1015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12.8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227 0 4480,'-1'1'169,"0"0"-1,0 0 1,0 0-1,0 1 1,0-1 0,0 0-1,0 0 1,0 1 0,0-1-1,0 0 1,1 1 0,-1-1-1,0 1 1,0 1-1,-5 27 304,4-13-55,-21 107 1288,-7 36 25,17-103-1338,-74 370 1461,60-287-1375,4-30 916,22-101-656,0-7-289,2-4-109,6-12-22,6-11-228,-2-1 0,10-27-1,-13 30-146,1 0-1,1 0 0,16-27 0,-14 33 19,0 1 0,14-15-1,-21 26 6,0-1 0,1 1-1,0 1 1,0-1 0,0 1-1,0 0 1,0 0 0,10-4-1,-13 8-12,-1-1 0,1 0 0,0 0 0,-1 1 0,1 0 0,0-1 0,-1 1 0,1 0 0,0 1 0,4-1 0,-6 1 34,0-1 1,0 0-1,1 1 1,-1-1-1,0 1 1,0-1-1,1 1 1,-1 0-1,0-1 1,0 1-1,0 0 1,0 0-1,0 0 1,0 0-1,0 0 0,0 0 1,-1 0-1,1 0 1,0 0-1,-1 0 1,1 1-1,0 0 1,1 6-9,0 0 1,-1 1-1,0-1 1,-1 0-1,0 0 1,0 1-1,-2 9 1,1-4 93,-4 45 76,2-33-23,1 1 1,1-1 0,3 31 0,-2-52-67,1 1 1,0 0-1,1 0 0,-1-1 1,1 1-1,4 7 0,-5-11-33,0 0 1,1 0-1,-1 0 0,1 0 0,-1 0 1,1 0-1,0-1 0,0 1 0,0-1 0,0 1 1,0-1-1,0 0 0,0 1 0,0-1 0,1 0 1,-1 0-1,3 0 0,1 0 17,0 0-1,0 0 1,0-1 0,-1 0-1,1 0 1,0 0-1,0-1 1,0 0-1,0 0 1,-1-1 0,1 1-1,-1-1 1,11-5-1,3-3 14,-1-1-1,24-17 0,-17 8-58,0-1 0,-2 0 0,0-2 1,-2-1-1,37-52 0,-49 64-631,-8 14 261,-3 9 236,-11 33-127,6-19 328,-10 48-1,15-56-36,0 0 0,1 0-1,1 0 1,1 0-1,5 34 1,-4-46 25,-1 0 0,1 0-1,0-1 1,4 8 0,3-2 186,-8-10-225,-1 0 0,0 0 0,1 0 0,-1 0 0,0 0 0,1 0 0,-1 0 0,0 0 0,1 0 0,-1 0 0,0 0 0,1 0 0,-1 0 0,0 0 0,1 0 0,-1 0 0,0-1 0,0 1 0,1 0 0,-1 0 0,0 0 0,1 0 0,-1-1 0,0 1 0,0 0 0,1 0 0,-1 0 0,0-1 0,0 1 0,0 0 0,1 0 0,-1-1 0,6-8 73,-1-1 0,0 0 1,0 0-1,-1 0 0,0 0 0,-1 0 0,0-1 0,2-11 0,-2-4-101,0-2 0,-1-29-1,-4 33-109,0 0 0,-10-37-1,6 45-4,5 15 137,1 0 0,-1 0-1,1 0 1,0 0-1,-1 0 1,1 1 0,-1-1-1,1 0 1,0 0 0,0 0-1,0 0 1,0 0-1,-1 0 1,1 0 0,0 0-1,1 0 1,-1 0-1,0-2 1,2-4-191,-2 7 179,0 0 0,0-1 1,1 1-1,-1 0 0,0-1 0,0 1 1,0 0-1,0-1 0,0 1 1,0 0-1,0-1 0,1 1 0,-1 0 1,0-1-1,0 1 0,1 0 1,-1 0-1,0-1 0,0 1 0,1 0 1,-1 0-1,0-1 0,1 1 0,-1 0 1,0 0-1,1 0 0,-1 0 1,0-1-1,1 1 0,0 0 0,18-12-100,-15 9 105,0 0-1,1 0 1,-1 0 0,6-1-1,45-20 91,-22 9-102,0 2 0,1 1 1,56-13-1,-77 22 76,23-7 1,-31 8-112,-3 0 128,-6 1-128,0 1 68,7 0 262,24-6-284,58 9-59,-76-3 48,-1 0-1,1 1 0,0 0 1,-1 0-1,0 1 1,11 3-1,-17-5 15,0 1 0,1 0-1,-1 0 1,0 1 0,0-1-1,0 0 1,0 1 0,0-1 0,0 1-1,0 0 1,-1 0 0,1 0-1,0-1 1,-1 1 0,0 1-1,1-1 1,-1 0 0,0 0 0,0 0-1,0 1 1,0-1 0,-1 1-1,1-1 1,-1 0 0,1 4-1,-1 10-27,0-1 0,-2 0 0,1 0-1,-2 0 1,-6 22 0,-3 20 112,10-43-15,0-1-1,1 1 0,1 0 1,0-1-1,1 1 0,0 0 1,5 17-1,-6-30-53,1 1 0,-1-1 0,0 0 0,1 0-1,-1 0 1,1 0 0,-1 0 0,1 0 0,0 0 0,-1 0-1,1-1 1,0 1 0,-1 0 0,1 0 0,0 0 0,0-1 0,0 1-1,0 0 1,0-1 0,0 1 0,0-1 0,0 1 0,0-1 0,0 0-1,0 1 1,0-1 0,0 0 0,0 0 0,0 0 0,1 1 0,-1-1-1,0 0 1,2-1 0,0 1 11,0-1-1,0 0 0,0 0 1,0 0-1,0-1 0,0 1 1,0 0-1,-1-1 0,5-3 1,7-8 38,-1 0 1,0-1-1,-1 0 1,-1-1 0,10-16-1,21-28-8,-34 49-51,12-14-90,1 1 0,1 0 0,28-22 0,-10 9-102,-33 29 80,-21 47-275,5-9 371,0-3 79,-8 56 0,16-77-30,0 1 0,0-1 0,1 0 0,0 1 0,1-1 0,0 1 0,0-1 0,0 1 0,1-1 0,0 0 0,1 0 0,5 12 0,-7-17-19,0 0 1,0 0-1,1 0 0,-1-1 1,0 1-1,1 0 1,-1-1-1,1 1 1,0-1-1,0 1 1,3 1-1,-4-2-5,1-1 0,-1 0 0,0 1 1,1-1-1,-1 0 0,0 0 0,1 0 0,-1 0 0,0 0 0,1 0 1,-1 0-1,0 0 0,1-1 0,-1 1 0,0 0 0,0-1 0,1 1 1,-1-1-1,0 1 0,3-3 0,9-6 60,-1 0 0,0-2 1,0 0-1,11-13 0,-2 2-100,57-62 17,-30 31 6,23-13-218,-71 66 208,0 0 0,0 0 1,0 0-1,0 0 1,1 0-1,-1 0 0,0 0 1,0 0-1,0 0 0,0 0 1,0 0-1,0 0 0,1 0 1,-1 0-1,0 0 0,0 0 1,0 1-1,0-1 1,0 0-1,0 0 0,0 0 1,0 0-1,1 0 0,-1 0 1,0 0-1,0 0 0,0 0 1,0 1-1,0-1 1,0 0-1,0 0 0,0 0 1,0 0-1,0 0 0,0 0 1,0 1-1,0-1 0,0 0 1,0 0-1,0 0 1,0 0-1,0 0 0,0 0 1,0 1-1,0-1 0,0 0 1,0 0-1,0 0 0,0 0 1,0 0-1,0 16-123,-3 17 91,-3 1-55,-4 61 0,10-78 192,0-1 1,2 1-1,-1-1 1,2 1-1,8 29 1,-11-46-85,0 1 0,1 0 0,-1-1 0,0 1 1,0 0-1,1-1 0,-1 1 0,0 0 0,1-1 1,-1 1-1,1-1 0,-1 1 0,0 0 0,1-1 1,0 1-1,-1-1 0,1 0 0,-1 1 0,1-1 0,-1 1 1,1-1-1,0 0 0,-1 0 0,1 1 0,1-1 1,-1 0 0,0 0 0,0 0 1,1 0-1,-1-1 0,0 1 1,0 0-1,0-1 1,0 1-1,0-1 0,0 1 1,0-1-1,0 1 1,0-1-1,1-1 0,5-4 12,-1 0 0,0 0-1,7-10 1,-8 10-51,5-8 31,-1 0 0,0-1 0,-1 0 0,0 0-1,5-19 1,11-19 175,-21 46-168,0 0-1,-1 0 0,3-13 1,4-12-154,-5 24 137,-3 7-1,0-1 1,-1 0-1,1 1 0,0-1 0,-1 0 1,1 1-1,-1-1 0,0 0 1,1 1-1,-1-3 0,0 4-215,-5 13 121,0-1 1,-3 16 0,-1 30-67,3-31 192,2 0-1,1 1 1,1 50-1,2-58 53,0-17-69,0 1 1,0-1-1,0 1 0,0-1 0,1 1 0,0-1 0,-1 1 1,1-1-1,0 1 0,1-1 0,-1 0 0,0 0 0,1 1 1,0-1-1,2 3 0,-4-6 1,1 1 0,-1-1-1,1 1 1,-1-1 0,0 0 0,1 1 0,0-1 0,-1 1-1,1-1 1,-1 0 0,1 1 0,-1-1 0,1 0 0,0 0-1,-1 0 1,1 1 0,-1-1 0,1 0 0,0 0 0,-1 0-1,1 0 1,0 0 0,-1 0 0,1 0 0,1-1-1,0 1 9,0-1 0,-1 0 0,1 0-1,0 1 1,0-1 0,-1-1 0,1 1 0,2-2-1,3-4 42,0-1 0,9-12-1,-15 18-50,8-12 38,-1 0 0,13-28 0,1-5-31,76-132-14,-94 173-23,-1 1 1,1 0-1,0 0 0,0 0 0,0 0 0,1 1 0,0-1 1,9-5-1,-13 9 10,0 0 1,0 0 0,1 0-1,-1 0 1,1 0-1,-1 1 1,1-1 0,-1 1-1,1-1 1,-1 1 0,1-1-1,0 1 1,-1 0 0,1 0-1,0 0 1,-1 0-1,1 0 1,-1 0 0,1 0-1,0 1 1,-1-1 0,1 0-1,-1 1 1,1 0-1,-1-1 1,1 1 0,-1 0-1,1-1 1,-1 1 0,0 0-1,1 0 1,-1 0 0,0 1-1,0-1 1,0 0-1,0 0 1,0 1 0,1 0-1,0 3 14,0-1 0,0 0-1,0 1 1,0-1 0,-1 1-1,0 0 1,0 0 0,0-1-1,0 9 1,-2 44-164,0-54 149,-4 46-18,-1 15 266,8-53-102,-1-11-123,-1 0 1,0 0-1,0 0 1,0 0-1,0 0 1,0 1-1,1-1 1,-1 0-1,0 0 1,0 0 0,0 0-1,0 0 1,1 0-1,-1 0 1,0 0-1,0 0 1,0 0-1,0 0 1,1 0-1,-1 0 1,0 0-1,0 0 1,0 0 0,0 0-1,1 0 1,-1 0-1,0-1 1,0 1-1,0 0 1,0 0-1,0 0 1,1 0-1,-1 0 1,0 0-1,15-18 438,-13 15-479,16-22-2,-4 4-5,21-23 0,-34 43 37,46-45-137,-43 41 111,2 1-1,-1 0 1,0 1 0,1-1-1,0 1 1,0 0 0,11-4-1,-17 7 25,1 0 0,0 0-1,-1 0 1,1 0 0,-1 0-1,1 0 1,0 0 0,-1 1-1,1-1 1,-1 0 0,1 0-1,-1 0 1,1 1 0,-1-1-1,1 0 1,-1 1 0,1-1-1,-1 0 1,1 1 0,-1-1-1,0 1 1,1-1 0,-1 0-1,1 1 1,-1-1 0,0 1-1,0-1 1,1 1 0,-1-1-1,0 1 1,0 0 0,0-1-1,1 1 1,-1-1 0,0 1-1,0 0 1,3 23-92,-3-11 71,-1 0-1,0 0 1,-1 0-1,-7 25 0,6-28 83,-1 1-1,2 0 1,-1 0-1,0 20 1,3-31-53,0 0 0,0 0 0,-1 0 1,1 0-1,0 0 0,0 1 0,0-1 0,0 0 0,0 0 0,0 0 0,0 0 1,0 0-1,0 0 0,0 0 0,0 0 0,0 1 0,0-1 0,0 0 0,1 0 1,-1 0-1,0 0 0,0 0 0,0 0 0,0 0 0,0 0 0,0 0 0,0 1 1,0-1-1,0 0 0,0 0 0,0 0 0,0 0 0,0 0 0,0 0 0,1 0 1,-1 0-1,0 0 0,0 0 0,0 0 0,0 0 0,0 0 0,0 0 0,0 0 1,0 0-1,1 0 0,-1 0 0,0 0 0,0 0 0,0 0 0,0 0 0,0 0 1,0 0-1,0 0 0,0 0 0,1 0 0,-1 0 0,0 0 0,0 0 1,0 0-1,8-7 217,9-15-49,-15 20-200,9-14 16,2 0 0,0 1 0,20-18 0,-31 31-1,0 1 0,0 0-1,0-1 1,0 1-1,0 0 1,0 0 0,0 0-1,4 0 1,-6 0 4,1 1 0,0 0-1,-1 0 1,1 0 0,0 0 0,0 0 0,-1 0 0,1 0 0,0 0-1,-1 0 1,1 0 0,0 0 0,0 0 0,-1 0 0,1 1 0,0-1 0,-1 0-1,1 1 1,0-1 0,-1 0 0,1 1 0,-1-1 0,1 1 0,-1-1-1,1 1 1,-1-1 0,1 1 0,-1-1 0,1 2 0,4 7-9,-2 0 0,1 0 0,3 17 0,2 5 42,1-1 91,14 38 80,-21-61-137,1 1 1,0-1-1,0 0 1,1 0 0,-1-1-1,10 10 1,21 15 109,-7-15-4443,-28-16 4030,6 2-1321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13.2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64 48 5888,'-55'-33'2688,"47"26"-2336,13 2-64,3 5-224,10-3-736,9 6 384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15.9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194 237 3328,'0'0'1061,"0"-7"735,-2-10 4315,2 17-6115,0 0-1,0 0 1,0-1-1,0 1 1,0 0-1,0 0 1,0 0-1,0 0 1,0 0-1,0-1 1,0 1-1,0 0 1,0 0-1,0 0 1,0 0-1,0 0 1,0 0-1,0-1 1,0 1-1,0 0 1,0 0-1,0 0 1,0 0-1,0 0 1,-1 0-1,1 0 1,0-1-1,0 1 1,0 0-1,0 0 1,0 0-1,0 0 1,0 0-1,-1 0 1,1 0 0,0 0-1,0 0 1,0 0-1,0 0 1,-1 0-1,-4 13-134,4-7 192,-2 0 0,1 0 0,-1 0 0,1-1 0,-2 1-1,1-1 1,-1 0 0,1 0 0,-1 0 0,-8 7 0,10-10 15,0 0 0,0 0 1,0-1-1,0 1 0,0-1 0,0 1 0,-1-1 0,1 0 1,-1 0-1,1 0 0,-1 0 0,1 0 0,-1 0 0,1-1 0,-1 1 1,0-1-1,1 0 0,-1 0 0,0 0 0,0 0 0,1 0 1,-1-1-1,1 1 0,-1-1 0,0 1 0,1-1 0,-4-2 1,1 0-42,0 0 1,0-1-1,1 1 1,0-1 0,0 0-1,0-1 1,0 1 0,0-1-1,1 0 1,0 0-1,0 0 1,0 0 0,1 0-1,-1 0 1,1-1-1,1 0 1,-3-9 0,1 2-11,1 0 0,1 0 1,0-1-1,1 1 0,0-1 1,5-25-1,-4 34-24,0 0-1,0 0 0,1 0 1,0 1-1,0-1 0,1 0 1,-1 1-1,1-1 0,0 1 1,0 0-1,0 0 0,1 0 1,-1 1-1,1-1 0,0 1 1,0 0-1,0 0 0,1 0 1,-1 0-1,1 1 1,-1-1-1,10-1 0,-12 3 17,-1 1-1,1 0 1,0 0-1,0 0 1,0 0-1,0 0 1,0 0-1,-1 0 1,1 1-1,0-1 1,0 1-1,0-1 1,-1 1-1,1 0 1,2 1-1,-1 0 0,1 0 0,-1 1-1,-1-1 1,1 1 0,0 0-1,-1-1 1,4 5 0,1 5 52,0-1 0,-1 2 0,7 14 0,-8-14-1,-1 1 1,0-1 0,-1 1 0,0 0 0,2 28 0,-5-19 231,0 1 0,-7 41-1,4-50-204,0-1 0,0 1 0,-2-1 0,0 1 0,0-1-1,-2-1 1,1 1 0,-2-1 0,0 0 0,-10 12-1,14-20-54,-1 1-32,0-1-1,1 1 0,-1 1 0,1-1 0,1 1 0,-1-1 0,-2 10 0,3-11-260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16.43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85 35 4992,'-4'0'3696,"-6"14"-2363,-8 20 64,16-30-1236,1-1 0,0 1 0,0 0-1,0-1 1,0 1 0,1 0 0,-1 0 0,1 0-1,0-1 1,0 1 0,0 0 0,1 0-1,-1 0 1,1-1 0,0 1 0,0 0 0,0-1-1,0 1 1,4 5 0,-3-6-22,1 1 0,-1 0 0,1-1 0,0 0 0,0 0 0,1 0 0,-1 0 0,0 0 0,1-1 0,0 1 0,0-1 0,0 0 0,0 0 0,0-1 0,0 1 0,8 1 0,-5-2-59,-1 0 1,1 0-1,-1-1 0,1 0 1,-1-1-1,1 1 1,-1-1-1,1 0 0,-1-1 1,0 1-1,0-1 1,1-1-1,-1 1 0,0-1 1,-1 0-1,1 0 0,-1-1 1,1 0-1,-1 0 1,0 0-1,0 0 0,-1-1 1,1 0-1,-1 0 1,0 0-1,5-10 0,-7 12-79,0 1 0,-1-1 0,1 0 0,-1 0-1,0 0 1,0 0 0,0 0 0,0 0 0,-1 0-1,1 0 1,-1 0 0,0 0 0,0 0 0,0 0-1,0 0 1,0 0 0,-1 0 0,1-1 0,-3-4-1,1 3-30,-1 1-1,0-1 1,-1 1-1,1-1 1,-1 1-1,0 0 1,0 1-1,0-1 1,0 1-1,-1 0 1,1 0-1,-1 0 0,0 0 1,0 1-1,0 0 1,0 0-1,0 0 1,-1 0-1,1 1 1,-7-1-1,-2 0-39,-1 1 0,0 0 0,0 1 1,1 1-1,-1 0 0,-24 5 0,27-3-1413,0 1 1,-19 9-1,20-6 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18.13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38 101 2304,'0'-3'367,"1"0"0,-1 0 0,1 0 0,0 0 0,0 1-1,0-1 1,0 0 0,1 1 0,-1-1 0,1 1 0,0 0 0,11-10 5395,-5 11-4146,-4-4-1092,-3 5-470,-1-1-1,1 0 0,-1 0 0,1 0 1,0 0-1,-1 0 0,1 0 0,-1 0 0,0 0 1,1 0-1,-1 0 0,0 0 0,0 0 1,0 0-1,1 0 0,-1 0 0,0 0 1,-1-1-1,5-10 84,-3 10-131,-1 1 0,1-1 0,0 1 0,-1-1 0,1 1 0,-1-1 0,0 0 0,0 1 0,1-1 0,-1-2 0,-14 57-86,1 25 373,-3 81 0,5-29 48,-2-25-164,-11 118 494,24-144-389,1-36 220,1-25-77,-2-18-444,0 0 0,0 1 1,0-1-1,0 0 0,0 0 0,0 0 1,0 0-1,0 1 0,0-1 1,0 0-1,0 0 0,0 0 0,0 1 1,0-1-1,0 0 0,0 0 1,0 0-1,0 0 0,0 1 0,0-1 1,1 0-1,-1 0 0,0 0 1,0 0-1,0 0 0,0 0 1,0 1-1,0-1 0,1 0 0,-1 0 1,0 0-1,0 0 0,0 0 1,0 0-1,0 0 0,1 0 0,-1 0 1,0 0-1,0 1 0,0-1 1,0 0-1,1 0 0,-1 0 1,0 0-1,0 0 0,0 0 0,1 0 1,-1 0-1,0-1 0,0 1 1,0 0-1,0 0 0,1 0 0,-1 0 1,0 0-1,0 0 0,0 0 1,0 0-1,0 0 0,1 0 1,-1-1-1,0 1 0,0 0 0,0 0 1,0 0-1,0 0 0,0 0 1,1-1-1,-1 1 0,3-6-824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18.65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46 66 3392,'-16'-7'1088,"16"6"-1000,-1 1 0,0 0 0,0 0 0,0-1 0,1 1 1,-1 0-1,0 0 0,0 0 0,0 0 0,1 0 0,-1 0 0,0 0 0,0 0 1,0 0-1,0 1 0,1-1 0,-1 0 0,0 0 0,0 1 0,1-1 0,-1 0 1,0 1-1,0-1 0,0 2 0,-8 2 2226,26-8 3166,13-4-3347,56-15-946,-18 11-653,133-6 0,-160 18-485,0 1 0,-1 2-1,1 2 1,67 18 0,-86-16-222,11 2-11,-10-9-3139,-10 0 1430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19.35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129 0 4064,'-1'0'121,"0"0"0,1 1 0,-1-1 0,0 0 1,1 0-1,-1 0 0,1 1 0,-1-1 0,0 0 0,1 0 1,-1 1-1,1-1 0,-1 1 0,1-1 0,-1 0 0,1 1 0,-1-1 1,1 1-1,0-1 0,-1 1 0,1 0 0,0-1 0,-1 1 0,1-1 1,0 1-1,0 0 0,-1 0 0,-3 22 922,2-12-630,-31 168 3096,20-48-2429,-41 317 2064,53-441-3073,-2 11 502,-2 28-1,24-67 754,-7 6-1186,60-63-258,-58 64 80,1 1-1,1 1 1,24-16-1,-34 25 15,0-1 0,0 2 0,0-1 0,0 0 1,0 1-1,1 1 0,-1-1 0,11-1 0,-14 3 13,0 0 0,-1 0 0,1 0-1,0 1 1,0-1 0,0 1 0,-1-1 0,1 1 0,0 0 0,-1 0 0,1 0 0,-1 0 0,1 1 0,-1-1 0,1 1 0,-1 0 0,0-1 0,0 1 0,0 0 0,0 0 0,0 0 0,3 5 0,8 13 201,0 1 1,15 37-1,-28-56-180,1-1 1,0 1 0,0 0-1,0-1 1,0 1 0,0 0 0,0-1-1,3 3 1,4 0-3755,-7-4 3456,1 0 0,2 0-1717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21.4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30 172 3232,'-19'-16'4181,"18"15"-4041,0 0 0,0 0 0,0 0 0,1 0 0,-1 0 0,0 0-1,1 0 1,-1 0 0,0 0 0,1 0 0,0 0 0,-1 0 0,1 0 0,-1-1 0,1 1 0,0 0 0,0 0-1,0 0 1,0-1 0,0 1 0,0 0 0,0 0 0,0 0 0,0-1 0,1 1 0,-1 0 0,0 0-1,2-2 1,-1-1 6,0 1 0,1-1 0,-1 1-1,1-1 1,0 1 0,0 0-1,0 0 1,1 0 0,3-4 0,4-2-63,-1 1 1,1 0 0,1 0 0,0 1-1,0 1 1,0 0 0,0 0-1,1 1 1,13-4 0,-22 9-88,8-4-34,0 2-1,0-1 1,1 2 0,11-2 0,-21 3 22,1 0 1,-1 0-1,1 1 0,0-1 1,-1 0-1,1 1 0,-1 0 1,1-1-1,0 1 0,-1 0 1,0 0-1,1 0 0,-1 1 1,0-1-1,0 1 0,1-1 1,-1 1-1,0 0 1,0 0-1,-1-1 0,1 1 1,0 1-1,1 1 0,-1 0 20,0 1-1,0-1 1,0 0 0,0 1-1,-1-1 1,0 1 0,0 0-1,0-1 1,-1 1-1,1 0 1,-2 9 0,1-6 5,-2 0 0,1 0 1,-1 0-1,0 0 1,-1-1-1,-5 12 0,-1-2 23,-1-1 0,0 0-1,-1-1 1,-1 0-1,-17 18 1,-21 14 46,-9 10 911,58-55-735,-8 7 404,9-8-610,0-1 0,-1 0 1,1 0-1,0 1 0,0-1 0,-1 0 0,1 1 0,0-1 1,0 0-1,0 1 0,-1-1 0,1 0 0,0 1 0,0-1 1,0 0-1,0 1 0,0-1 0,0 1 0,0-1 0,0 0 1,0 1-1,0-1 0,0 0 0,0 1 0,0-1 0,0 1 1,1-1-1,1 1 22,0-1 1,1 1-1,-1-1 1,1 0-1,-1 0 1,0 0-1,1-1 1,-1 1-1,1 0 1,-1-1-1,0 0 1,3-1-1,3 1 43,52-12 452,97-7 1,-87 20-549,-30 0-3351,-27 0 1526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22.5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60 1984,'0'0'72,"0"-1"-1,0 1 1,0 0 0,0-1-1,0 1 1,0 0 0,0-1-1,0 1 1,0 0 0,0-1-1,0 1 1,0 0 0,0-1-1,0 1 1,1 0-1,-1-1 1,0 1 0,0 0-1,0-1 1,1 1 0,-1 0-1,0 0 1,0-1 0,1 1-1,-1 0 1,0 0 0,0 0-1,1-1 1,0 1 0,-1 0 22,0 0-1,1-1 1,-1 1 0,0 0 0,1-1 0,-1 1 0,0 0-1,1 0 1,-1-1 0,0 1 0,0 0 0,1-1 0,-1 1 0,0-1-1,0 1 1,0 0 0,1-1 0,-1 1 0,0-1 0,0 1-1,0-1 1,0 1 0,0 0 0,0-1 0,0 1 0,0-1 0,0 1-1,0-1 1,0 0 0,0 0-58,0 0 158,0 0 1,0 0-1,0 0 1,0 0-1,0 0 1,0 0-1,0 0 0,0 0 1,-1 0-1,1 1 1,0-1-1,0 0 1,-1 0-1,1 0 1,-1 0-1,1 1 1,-1-2-1,1 2-170,0 0 1,0-1-1,-1 1 0,1 0 1,0 0-1,0 0 0,0-1 1,0 1-1,0 0 0,0 0 1,0 0-1,0 0 0,1-1 1,-1 1-1,0 0 0,0 0 1,0 0-1,0 0 0,0-1 1,0 1-1,0 0 0,0 0 1,0 0-1,0 0 0,1 0 1,-1 0-1,0-1 0,0 1 1,0 0-1,0 0 0,0 0 1,0 0-1,1 0 0,-1 0 1,0 0-1,0 0 0,0 0 1,0 0-1,1-1 0,-1 1 1,0 0-1,0 0 0,9-4 274,9 1 133,-8 1-235,1 0 1,1 0-1,-1 1 1,14 1-1,-11 1-172,0 1-1,22 5 0,-31-5-19,0-1 0,0 1 0,0 0-1,0 0 1,-1 0 0,1 1 0,-1 0 0,1 0 0,-1 0-1,4 4 1,-6-5 12,-1-1 0,0 1 0,0 0 1,1 0-1,-1 0 0,0 0 0,-1 0 0,1 0 0,0 0 0,-1 0 0,1 0 0,-1 0 0,1 0 0,-1 0 0,0 1 0,0-1 0,0 0 0,0 0 1,0 0-1,-1 0 0,1 1 0,-1-1 0,1 0 0,-1 0 0,-2 3 0,-1 4 28,0 0 0,-1-1 0,-1 0 0,-7 9 0,13-16-36,-28 34 118,-38 53 84,64-85-176,0 0 0,0 0 0,1 0 1,-1 0-1,1 0 0,0 1 1,-1-1-1,2 0 0,-1 1 0,0-1 1,0 6-1,1-7-16,1 0-1,-1 0 1,0 1 0,1-1-1,-1 0 1,1 0-1,0 0 1,0 0 0,0 0-1,0 0 1,0 0 0,0 0-1,0 0 1,1 0 0,-1 0-1,1-1 1,-1 1 0,3 1-1,3 3 103,1-1-1,0 1 0,1-2 1,-1 1-1,1-1 0,14 5 0,-12-5 70,0 0-1,0 1 1,19 12-1,-30-16-167,1-1-1,0 1 0,0-1 0,0 1 0,0 0 0,-1-1 0,1 1 0,0 0 0,-1 0 0,1-1 0,0 1 0,-1 0 0,1 0 0,-1 0 0,1 0 0,-1 0 0,1 2 1,-1-2 2,-1-1 0,1 1 0,0 0 0,0 0 0,-1 0 0,1 0 0,0-1 0,-1 1 0,1 0 0,-1 0 0,1-1 0,-1 1 0,0 0 0,1-1 0,-1 1 0,0-1 0,1 1 0,-1-1 0,0 1 0,1-1 0,-1 1 0,-1 0 0,-11 5 25,0 0-1,-1-1 1,1 0-1,-1-1 0,0 0 1,-1-1-1,1-1 1,0 0-1,-16-1 1,22-1-1069,1-1 1,-1 0-1,-14-5 0,11 3-1888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52.0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18 4736,'6'-14'1530,"-5"14"-1493,-1 0-1,0 0 0,0-1 0,0 1 0,0 0 0,0 0 1,1 0-1,-1-1 0,0 1 0,0 0 0,0 0 1,1 0-1,-1 0 0,0-1 0,0 1 0,0 0 0,1 0 1,-1 0-1,0 0 0,0 0 0,1 0 0,-1 0 0,0 0 1,1 0-1,-1 0 0,0 0 0,0 0 0,1 0 0,-1 0 1,0 0-1,0 0 0,1 0 0,-1 0 0,0 0 0,0 0 1,1 0-1,-1 0 0,0 0 0,0 1 0,1-1 0,-1 0 1,0 0-1,0 0 0,0 0 0,1 1 0,-1-1 0,0 0 1,0 0-1,0 1 0,9 10 1533,-8-10-1443,1 3 128,1 1 0,-1-1-1,0 1 1,0 0 0,0 0 0,-1 0-1,0 0 1,0 1 0,0-1-1,0 0 1,-1 0 0,0 0-1,-1 10 1,-2 4 26,0 0-1,-10 27 1,6-19-89,-4 9 4,5-18-228,-5 28-1,11-45-54,0 0 0,0-1 0,0 1 1,0 0-1,-1 0 0,1 0 0,0 0 1,1-1-1,-1 1 0,0 0 0,0 0 1,0 0-1,0-1 0,1 1 0,-1 0 1,0 0-1,1-1 0,-1 1 0,0 0 1,1 0-1,-1-1 0,1 1 0,-1 0 1,1-1-1,0 1 0,-1-1 0,1 1 1,0-1-1,-1 1 0,1-1 0,0 1 1,-1-1-1,1 0 0,1 1 1,1 0-593,0-1 1,0 1 0,0-1 0,0 0 0,0 0-1,0 0 1,0 0 0,5-2 0,18-2-2185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23.7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21 121 2656,'6'-10'11468,"2"-2"-10762,19-19 0,-16 22-523,1-1 1,1 2-1,0-1 1,0 2 0,1 0-1,14-6 1,-26 13-185,-1-1 0,1 0 0,-1 1 0,1-1 0,-1 1-1,1-1 1,-1 1 0,1 0 0,0 0 0,-1 0 0,1 0 0,-1 0 0,1 0 0,0 0 0,-1 0 0,1 1 0,-1-1 0,1 0 0,-1 1 0,1 0 0,-1-1 0,1 1-1,-1 0 1,1 0 0,-1 0 0,0 0 0,1 0 0,-1 0 0,0 0 0,2 2 0,-1 0-12,-1 0-1,0 0 1,0 1-1,0-1 1,0 0-1,0 0 1,0 1-1,-1-1 1,1 0-1,-1 0 1,0 1 0,0-1-1,-1 0 1,0 7-1,0-6 38,-3 24 17,-1-1-1,-1 0 1,-19 48 0,14-54 34,0 0 0,-2-1 1,0 0-1,-1-1 0,-1 0 0,-1-1 1,-1-1-1,-20 16 0,30-28 88,-10 10-27,16-14-60,0-1 0,0 1 0,0 0 0,1 0 0,-1 0 0,0 0 0,1 0 0,-1 0 0,1 0 0,-1 0 0,1 0 0,-1 0 0,1 0 0,0 0 0,-1 2 0,1-2-33,0-1 1,1 1-1,-1-1 0,0 0 1,0 1-1,0-1 0,0 1 1,1-1-1,-1 0 0,0 1 1,0-1-1,1 1 1,-1-1-1,0 0 0,1 0 1,-1 1-1,0-1 0,1 0 1,-1 1-1,0-1 1,1 0-1,-1 0 0,0 0 1,1 1-1,-1-1 0,1 0 1,-1 0-1,1 0 1,0 0-1,16 2 739,-12-2-689,28 1 181,0-2 0,-1-2 0,65-13 0,-79 13-261,41-5-3378,-36 7 1375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25.4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 62 2144,'4'-9'752,"1"0"0,11-14 0,-14 20 202,1-1-1,-1 1 1,1 0-1,6-5 1,-9 55 694,-41 210 859,21-144-1921,11-41 211,0 92 0,6-92-322,6 109 513,0-67 936,-2-116-2028,-1 0 1,1 0-1,0 0 1,0 0-1,0 1 0,0-1 1,0 0-1,3-2 0,3-7-1427,-3 4 50,0 0 0,1 0-1,9-12 1,4-1-1052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25.77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5 5888,'-5'-5'2688,"5"33"-2336,0-11 864,0 3-736,-4 3 288,4 6-448,-5-1 96,5 0-256,-5-5 224,10-3-256,-5-6 672,9-3-448,-4-8-2208,3 2 992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26.51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31 184 4224,'-10'0'1893,"6"0"-485,3 1-1286,0-1 0,1 0 0,-1 0 0,1 0 0,-1 0 0,0 0 0,1-1 0,-1 1 0,1 0 0,-1 0 0,0 0 0,1 0 0,-1-1 0,1 1 0,-1 0 0,1 0 0,-1-1 0,1 1 0,-1-1 0,1 1 0,-1 0 0,1-1 0,-1 1 0,1-1 0,0 1 0,-1-1 0,1 1 0,0-1 0,-1 1 0,1-1 0,0 1 0,0-1 0,0 0 0,-1 0 0,1 0-24,0 0-1,0-1 1,1 1 0,-1 0 0,0 0 0,0 0-1,0 0 1,1 0 0,-1 0 0,1 0 0,-1 0-1,1 0 1,-1 0 0,1 0 0,0 0 0,-1 1-1,1-1 1,1-1 0,17-15 393,0 0 1,1 2 0,1 0-1,0 2 1,44-21-1,-40 23-426,1 3 1,36-9-1,-52 15-68,0 1 0,0-1 0,0 2 0,1-1 0,-1 2 0,0-1 0,0 1 0,0 1 0,13 3-1,-19-4 9,-1 0-1,0 0 1,1 0-1,-1 1 1,0 0-1,0-1 0,0 1 1,0 0-1,0 0 1,-1 1-1,1-1 1,0 1-1,-1-1 0,0 1 1,0 0-1,0 0 1,0 0-1,0 0 1,0 0-1,-1 0 0,0 0 1,1 1-1,-1-1 1,0 0-1,-1 1 0,1-1 1,-1 1-1,1-1 1,-1 1-1,0-1 1,0 1-1,-1-1 0,1 1 1,-1-1-1,1 1 1,-1-1-1,0 1 1,-1-1-1,1 0 0,-3 5 1,-1 1 12,0-1 1,0-1-1,-1 1 0,0-1 1,0 0-1,-1 0 0,0 0 1,0-1-1,-1 0 0,-9 6 1,-14 6 113,-45 19 0,40-20-99,30-14-24,0-1-1,0 2 1,-1-1-1,2 1 1,-1-1-1,0 2 1,1-1 0,0 0-1,0 1 1,0 0-1,-6 10 1,10-15 0,1 1 1,0 0-1,-1 0 0,1 0 1,0 0-1,0 0 0,0 0 1,0 0-1,0 0 0,0 0 1,0 0-1,0 0 0,0 0 1,0 0-1,1-1 0,-1 1 1,0 0-1,1 0 1,-1 0-1,1 0 0,-1 0 1,1-1-1,-1 1 0,1 0 1,-1 0-1,1-1 0,0 1 1,-1 0-1,1-1 0,0 1 1,0-1-1,-1 1 1,2 0-1,5 3 30,0 1 0,15 5-1,-14-6-13,60 28 159,-30-15 55,-2 1 0,43 28 0,-69-38-207,1 0 0,-1 1 0,0-1 0,-1 2 0,0 0 0,-1 0 0,0 0 0,0 1 0,-1 0 0,0 0 0,5 14 0,-9-17 24,0 0-1,0 0 1,-1 0-1,0 0 0,-1 0 1,0 1-1,0-1 1,-1 0-1,0 13 0,0-17-20,-1 0-1,1-1 0,-1 1 0,1-1 0,-1 1 0,0-1 1,-1 1-1,1-1 0,0 0 0,-1 1 0,0-1 0,0 0 0,0 0 1,0 0-1,0-1 0,-1 1 0,1 0 0,-1-1 0,0 0 1,1 1-1,-1-1 0,-6 3 0,-11 3 85,1 0 0,-1-2-1,-40 8 1,53-13-82,-17 4 75,1-2 1,-1 0-1,-32-1 1,41-3-242,0 0 0,1-1 0,-1 0 0,1-1 0,0-1 0,-23-9 0,33 12-223,0-2 1,0 1-1,0 0 1,0-1-1,0 0 1,0 0-1,-5-5 1,7 6-170,0 0 0,1-1 0,-1 1 0,0-1 0,1 1 0,-1-1 0,1 0 0,0 1 0,0-1 1,0 0-1,0 0 0,0-3 0,0-11-1894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27.17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387 9 4384,'1'-1'125,"0"0"1,0 1-1,0-1 1,0 0-1,0 1 1,0-1-1,0 0 0,0 1 1,0-1-1,0 1 1,1 0-1,-1-1 1,0 1-1,0 0 1,0 0-1,1 0 1,-1 0-1,0 0 0,0 0 1,1 0-1,-1 0 1,0 0-1,0 1 1,0-1-1,1 0 1,-1 1-1,0-1 1,0 1-1,0-1 0,0 1 1,0 0-1,0-1 1,0 1-1,0 0 1,0 0-1,0 0 1,0 0-1,-1 0 1,2 1-1,0 1 1,0 0-1,0 0 1,0 0 0,-1 0 0,1 0-1,-1 0 1,0 1 0,0-1 0,0 0-1,-1 1 1,1-1 0,-1 1 0,1 4-1,-2-4-19,1 1 1,-1-1-1,0 0 0,0 0 0,-1 0 0,1 0 0,-1 0 1,0 0-1,0 0 0,0 0 0,0-1 0,-1 1 0,0-1 0,1 0 1,-1 1-1,-4 2 0,-1 0 64,-1 1 1,1-1-1,-1-1 0,-1 0 1,-11 5-1,1-2 75,-1 0 1,-1-2-1,1 0 0,-1-2 1,0-1-1,0 0 0,0-1 1,-41-3-1,56 0-171,0 1 0,0-1 1,0 0-1,0-1 0,1 0 0,-1 0 1,-6-3-1,10 3-48,0 0-1,-1 0 1,1 0 0,0 0 0,0 0 0,1-1 0,-1 0-1,0 1 1,1-1 0,0 0 0,-1 0 0,1 0-1,0-1 1,-2-5 0,3 6-37,-1 0 1,1 0-1,0 0 0,0-1 1,0 1-1,0-1 0,1 1 1,-1-1-1,1 1 0,0-1 1,0 1-1,0 0 0,0-1 1,1 1-1,-1-1 0,1 1 1,0-1-1,0 1 0,1 0 1,-1 0-1,0-1 1,1 1-1,0 0 0,0 0 1,0 1-1,0-1 0,0 0 1,1 1-1,3-4 0,2 0 18,-1 1 0,1 0-1,0 1 1,0 0 0,1 0-1,-1 0 1,1 1 0,0 1-1,0 0 1,0 0 0,0 0-1,0 1 1,0 0 0,1 1 0,-1 0-1,0 1 1,15 2 0,-12-1 128,1 1 0,-1 0 0,0 0 0,0 1 0,0 1 0,-1 0 1,1 1-1,-1 0 0,0 1 0,-1 0 0,0 0 0,14 13 0,-18-14-27,-1 0-1,0 1 0,0-1 0,0 1 1,0 0-1,-1 0 0,0 0 0,-1 1 0,0-1 1,0 1-1,0 0 0,-1 0 0,0 0 1,-1 0-1,0 0 0,0 0 0,-1 0 0,0 11 1,-3 15-50,-2-1 0,-1 1 1,-2-1-1,-1-1 0,-1 1 1,-2-2-1,-1 1 0,-1-2 0,-2 0 1,-1-1-1,-2 0 0,0-2 1,-2 0-1,-41 41 0,37-42-746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29.11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534 4 2144,'1'-1'69,"0"1"-1,0-1 1,0 1 0,0 0 0,0 0 0,0-1-1,0 1 1,0 0 0,0 0 0,1 0-1,-1 0 1,0 0 0,0 0 0,0 0-1,0 0 1,0 1 0,0-1 0,15 6 6374,-15-5-6262,-1 0-66,-1-1 0,1 1 0,0 0 1,0 0-1,-1-1 0,1 1 0,0 0 1,-1-1-1,1 1 0,-1 0 0,1-1 0,-1 1 1,1 0-1,-1-1 0,0 2 0,-34 25-270,28-22 733,-21 17-3,1 1 1,-40 44 0,-37 60 565,-9 8-601,-42 13 73,133-125-693,20-22 68,0 1-613,6-1-855,8-1 312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29.4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 8 5152,'-20'-7'1648,"20"7"-1618,0 0 0,0 0 0,0 0 0,-1 0 0,1 0 1,0 0-1,0 0 0,0 0 0,0 0 0,-1 0 0,1 0 0,0 0 1,0 0-1,0 0 0,0 0 0,-1 1 0,1-1 0,0 0 0,0 0 0,0 0 1,0 0-1,0 0 0,0 0 0,0 1 0,-1-1 0,1 0 0,0 0 1,0 0-1,0 0 0,0 1 0,0-1 0,0 0 0,0 0 0,0 0 0,0 0 1,0 1-1,0-1 0,0 0 0,0 0 0,0 0 0,0 0 0,0 1 0,0-1 1,0 0-1,0 0 0,0 0 0,0 1 0,0-1 0,0 0 0,1 0 1,-1 0-1,0 0 0,0 0 0,0 1 0,0-1 0,0 0 0,0 0 0,0 0 1,1 0-1,79 130 4722,14 46-1942,-78-144-2531,1 0 0,2-1 0,1-1 0,1-1-1,2-1 1,30 30 0,-42-47-254,-9-8-26,0 0 1,1 0-1,0 0 0,0-1 0,0 1 0,0-1 0,0 0 0,0 1 0,1-1 0,-1-1 0,1 1 0,-1 0 0,1-1 0,6 2 0,3-1-341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30.0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103 27 4800,'2'-3'379,"1"0"-1,-1 1 1,1-1 0,0 1 0,0-1 0,0 1 0,4-2-1,-6 3-251,1 0 1,-1 1-1,1-1 0,-1 1 0,1 0 0,-1-1 0,1 1 0,0 0 1,-1 0-1,1 0 0,-1 0 0,1 0 0,0 0 0,-1 1 0,1-1 0,-1 0 1,1 1-1,-1 0 0,2 0 0,-1 0-64,-1 0 0,0-1 0,0 1 1,0 0-1,1 0 0,-1 0 0,0 0 0,0 1 0,0-1 0,-1 0 0,1 0 0,0 1 1,0-1-1,-1 0 0,1 1 0,-1-1 0,1 0 0,-1 1 0,1 2 0,0 1 152,-1-1 0,1 1 0,-1 0-1,-1 9 1,-6 35 1385,-25 86-1,26-115-1321,-85 354 1823,70-305-1655,-1 3 122,21-65-916,14-18-3757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30.4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174 3 5984,'-26'3'1920,"25"-3"-1883,1 0 0,-1 0 1,1 0-1,-1 0 0,1 0 1,-1 1-1,0-1 0,1 0 1,-1 0-1,1 0 0,-1 1 1,1-1-1,-1 0 0,1 1 1,0-1-1,-1 0 0,1 1 1,-1-1-1,0 1 0,-1 1-41,-4 4 244,0-1 1,1 1-1,-1 0 1,1 0 0,0 0-1,1 1 1,-6 10-1,1 2 314,-5 10 73,1 0 0,2 1 0,-9 31 0,13-26-173,1 0 1,-1 40 0,6-52-143,1 0 1,2 0 0,0 0 0,8 32-1,-8-46-93,0 1-1,2-1 0,7 16 0,-10-22-139,1 0 1,0 0 0,-1 0 0,1-1 0,0 1 0,1-1-1,-1 1 1,0-1 0,1 0 0,-1 0 0,1 0-1,0 0 1,0-1 0,0 1 0,3 1 0,-1-2-11,1 0 0,-1 0 1,1 0-1,-1-1 0,1 1 0,-1-1 1,1-1-1,-1 1 0,1-1 1,-1 0-1,1 0 0,-1-1 0,0 1 1,9-5-1,3-2 15,0-1 0,0-1 1,16-12-1,5-8-67,-1-2 1,49-52 0,-70 65 5,0-1-1,-1 0 1,0-1 0,-2 0-1,-1-1 1,-1-1 0,12-31-1,-21 46-41,1 0 0,-1 0 0,-1 0 1,0-1-1,0 1 0,0 0 0,-1-1 0,-2-13 0,2 16-14,-1 0 1,0 0-1,-1 0 1,1 1-1,-1-1 1,0 0 0,-1 1-1,1 0 1,-1-1-1,0 1 1,-1 0-1,1 1 1,-1-1-1,0 0 1,0 1 0,-8-7-1,6 7 6,0 0 0,-1 0-1,0 0 1,0 1 0,0 0-1,0 0 1,0 0 0,-1 1-1,1 0 1,-1 1 0,1 0-1,-14-1 1,-1 3-4,0 0 1,1 2-1,-1 0 0,1 2 0,0 0 1,-40 16-1,41-13-1227,-34 20 1,15 0-279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31.1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121 16 4320,'18'-15'6325,"-18"15"-6266,-6 20 1418,2-1-887,-1-1 0,-1 0-1,-10 20 1,7-15-223,-9 29 0,-16 70 316,11-38-447,5-20 642,18-59-2291,14-16-4271,-5 3 3331,12-6-404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3:52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90 0 6464,'-3'12'2944,"-7"36"-2560,1-23 928,4 2-800,-8 6 224,-5-2-448,5 6 96,4-2-224,-1 1 480,10-4-352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31.52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90 41 5472,'-1'0'131,"0"1"-1,0-1 1,0 1 0,0-1-1,0 1 1,0 0 0,0-1 0,1 1-1,-1 0 1,0 0 0,0 0-1,1-1 1,-1 1 0,0 0 0,1 0-1,-1 0 1,1 0 0,0 0-1,-1 0 1,1 0 0,0 0 0,-1 1-1,1-1 1,0 0 0,0 1-1,-4 32 728,5-28-622,-1 0 1,2 1-1,-1-1 0,1 0 1,0 0-1,0 0 1,1 0-1,0 0 1,0-1-1,0 1 1,0-1-1,1 0 0,0 0 1,6 6-1,-8-9-154,0-1-1,-1 1 1,1 0-1,0-1 1,0 0-1,0 1 1,1-1-1,-1 0 1,0 0 0,0 0-1,1-1 1,-1 1-1,0 0 1,1-1-1,-1 0 1,1 1-1,-1-1 1,0 0-1,1 0 1,-1 0-1,1-1 1,-1 1-1,0 0 1,1-1-1,-1 0 1,0 0-1,1 1 1,-1-1-1,0-1 1,0 1 0,2-1-1,7-5 77,-2 0-1,1 0 1,-1-1 0,14-15-1,-12 12-150,15-21 0,-24 28-23,1 0 0,-1 0-1,1 0 1,-1 0 0,-1 0-1,1 0 1,0-1 0,-1 1-1,1-8 1,-2 10-8,0 0 0,0 0-1,0 0 1,0 0 0,0 0 0,-1 0 0,1 1-1,-1-1 1,1 0 0,-1 0 0,0 0-1,0 0 1,0 1 0,0-1 0,0 0-1,0 1 1,0-1 0,0 1 0,-1-1-1,1 1 1,-1 0 0,1-1 0,-1 1-1,1 0 1,-1 0 0,0 0 0,1 0 0,-1 1-1,0-1 1,0 0 0,0 1 0,0-1-1,-2 1 1,-4-2-23,0 0 0,0 2 1,0-1-1,0 1 0,0 0 0,-11 1 0,4 1-77,1 1 0,0 0 0,0 1 0,0 0 0,0 1 0,-21 12 0,26-12-654,0 0 0,1 1 0,-1 0 0,1 1 0,-12 13 0,4 3-1120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48.9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326 11 1472,'7'-7'4664,"0"4"-2096,-25 11 368,-16 15-2054,-5 6-247,20-15-144,0 0-1,-33 34 1,41-35-379,1 1-1,0 0 1,2 0 0,-1 1 0,2 0 0,-8 19-1,-26 98 499,26-77-438,4 0 0,-8 87 0,17-99-139,1-1-1,3 0 0,1 0 0,9 43 0,-3-36 29,30 128 112,-31-148-86,1-1-1,2-1 1,0 0-1,17 27 1,-27-52-131,0-1 1,0 1 0,0 0-1,0-1 1,0 1 0,0-1-1,0 1 1,1-1 0,-1 0-1,1 1 1,-1-1 0,1 0-1,-1 0 1,1 0 0,2 1-1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49.7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67 0 4064,'-5'0'4768,"5"4"-3131,-5 69 1632,-8 83-1593,3-64-1021,6-42-419,-10 187 328,9-134-367,0 1 224,6-77-56,-1-9-1166,-2-34-1845,-2-36-2629,7 24 3057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50.4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281 0 4640,'-9'0'1504,"8"0"-912,-2 13 1776,-29 103 2042,-39 67-2313,58-157-1898,-1-1 0,-1 0 1,0-1-1,-35 40 0,12-25-76,38-38-121,-1 0 0,1-1 1,-1 1-1,1-1 0,-1 1 0,1 0 0,-1 0 0,1-1 0,0 1 1,0 0-1,-1 0 0,1-1 0,0 1 0,0 0 0,0 0 1,-1 0-1,1 0 7,1-1 0,-1 0 0,0 0 0,0 0 0,0 1 0,0-1 0,0 0 0,0 0 0,1 0 0,-1 1 0,0-1 0,0 0 0,0 0 0,1 0 0,-1 0 0,0 0 0,0 0 0,0 0 0,1 1 0,-1-1 0,0 0 0,0 0 0,0 0 0,1 0 0,-1 0 0,0 0 0,0 0 0,1 0 0,-1 0 0,0 0 0,0 0 0,0 0 1,1-1-1,0 1 11,0 0 1,0 0 0,0-1 0,1 1-1,-1-1 1,0 1 0,0-1 0,0 1 0,-1-1-1,1 0 1,0 1 0,0-1 0,0 0-1,0 0 1,-1 0 0,1 1 0,0-1 0,-1 0-1,1 0 1,0 0 0,-1 0 0,1-1-1,-1 1-19,0 1 0,0 0 0,0 0 0,0-1 0,1 1 0,-1 0 0,0 0 0,0 0 0,0-1 0,0 1-1,0 0 1,0 0 0,0-1 0,0 1 0,0 0 0,0 0 0,0-1 0,0 1 0,0 0 0,-1 0-1,1-1 1,0 1 0,0 0 0,0 0 0,0 0 0,0-1 0,0 1 0,-1 0 0,1 0 0,0 0-1,0-1 1,0 1 0,0 0 0,-1 0 0,1 0 0,0 0 0,0 0 0,0-1 0,-1 1 0,1 0 0,-1 0-1,-15 0-126,-4 1-319,56-3 440,1-2 0,36-9-1,55-7 241,-113 19-200,1 1 0,-1 1 0,0 0 1,27 6-1,-41-7-342,13 5-480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51.0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26 5632,'-3'7'4355,"3"-6"-4188,0 15 1231,0-11-822,0 30 746,-1-10-872,1-1 0,1 0 0,1 1 1,9 40-1,-11-65-433,0 0 0,0 1 0,0-1 0,0 0 0,0 1-1,0-1 1,0 0 0,0 1 0,0-1 0,0 0 0,1 1 0,-1-1 0,0 0 0,0 0 0,0 1 0,0-1 0,1 0 0,-1 1 0,0-1 0,0 0-1,0 0 1,1 0 0,-1 1 0,0-1 0,1 0 0,-1 0 0,0 0 0,0 0 0,1 1 0,-1-1 0,1 0 0,7-10 771,-4 5-657,21-29 357,76-107-549,-92 128-219,0 1 0,0 1 0,18-17 0,-27 27 276,1 1 0,0-1-1,-1 1 1,1-1 0,0 1 0,-1-1 0,1 1 0,0-1 0,0 1 0,-1 0-1,1-1 1,0 1 0,0 0 0,0 0 0,0-1 0,-1 1 0,1 0 0,0 0-1,0 0 1,0 0 0,0 0 0,0 0 0,-1 1 0,1-1 0,0 0 0,0 0-1,0 0 1,0 1 0,-1-1 0,1 1 0,0-1 0,0 0 0,-1 1 0,1-1-1,0 1 1,-1 0 0,1-1 0,-1 1 0,1-1 0,0 1 0,-1 0 0,1 0-1,0 1 1,1 2 95,1 0 0,-1 1-1,0-1 1,0 1 0,0 0-1,1 6 1,-1 7 162,0 1 0,-1 0 1,0 0-1,-2 0 0,-4 33 0,1-23-204,-1-5-942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51.6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 3 3136,'-2'-1'617,"0"1"1,0-1-1,0 1 0,0 0 1,0-1-1,0 1 0,0 0 1,0 0-1,-1 1 1,-2 0-1,-14 0 4154,46 0-1667,73 7-1888,33 6 5,-95-11-1141,-32-3-20,1 1 0,0-1 0,-1-1-1,10 0 1,-14 0-402,0 1 1,0-1-1,0 0 0,0 1 0,0-1 1,-1 0-1,4-2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52.0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 1 6656,'6'0'3304,"-6"0"-3238,7 12 1589,1 17 136,-2 7-682,-1-1 0,-2 1 1,-3 48-1,-15 110 475,7-112-1328,-18 203-464,25-276-120,0-7 42,1-1 1,0 1-1,-1 0 1,1 0-1,0 0 1,0-1-1,0 1 0,1 0 1,-1 0-1,0 0 1,2 3-1,15-41-12172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52.4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12 5152,'0'0'69,"0"-1"0,0 1 0,0 0 0,0-1 0,-1 1 0,1 0 0,0-1 0,0 1 0,0-1 0,0 1 1,0 0-1,1-1 0,-1 1 0,0 0 0,0-1 0,0 1 0,0 0 0,0-1 0,0 1 0,1 0 0,-1-1 0,0 1 0,0 0 0,0 0 0,1-1 0,-1 1 1,0 0-1,0 0 0,1-1 0,-1 1 0,0 0 0,1 0 0,-1 0 0,0-1 0,1 1 0,-1 0 0,0 0 0,1 0 0,-1 0 0,0 0 0,1 0 0,-1 0 1,0 0-1,1 0 0,-1 0 0,0 0 0,1 0 0,-1 0 0,1 0 0,-1 0 0,0 0 0,1 0 0,-1 0 0,0 0 0,1 1 0,-1-1 0,0 0 0,1 1 0,20 14 1858,-18-12-1710,13 11 473,-1 2-1,0-1 0,-2 2 1,20 29-1,38 77 1640,-67-115-2180,26 49 940,24 64-1,-44-94-792,-2 0 0,-1 1 0,0 0 0,-2 0 0,1 31-1,-6-10-7,-2-1 0,-2 0 0,-19 86 0,11-85-307,-3 0 0,-2-1 0,-42 84 0,33-85-4151,-51 72 1,41-71 585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55.4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84 2240,'0'0'111,"0"-1"1,0 1 0,0-1-1,0 1 1,0-1-1,0 1 1,1-1-1,-1 1 1,0-1-1,0 1 1,0-1-1,4-5 2316,-3-5-153,1 18 307,3 8-2140,-5-13-387,0 0-1,1 0 1,-1-1-1,0 1 1,0 0-1,0 0 1,0-1 0,-1 1-1,1 0 1,0 0-1,-1-1 1,0 4 0,-10 18 369,7-14-334,1-1 0,0 0 0,0 1-1,1-1 1,-2 14 0,-2 53 741,5-42-588,0 106 9,3-118-192,1 1 1,0-1 0,2 0 0,10 30 0,-6-25 35,22 53 30,-27-71-91,1 0 1,-1 0-1,1 0 1,1-1-1,0 0 1,0 0-1,7 6 1,-11-11-15,0 0 1,1 0 0,-1-1 0,1 1-1,0-1 1,-1 0 0,1 0 0,0 0-1,0 0 1,-1 0 0,1-1 0,0 1-1,0-1 1,0 0 0,0 0 0,0 0-1,0 0 1,0 0 0,0 0 0,0-1 0,0 0-1,-1 1 1,1-1 0,0 0 0,0-1-1,4-1 1,2-3 6,0 1-1,-1-1 1,1-1-1,-1 1 1,0-1 0,10-12-1,9-17 73,-1 0 0,-1-2-1,36-76 1,-50 92-11,-1 0 1,-1-1 0,-1 0-1,6-33 1,-12 48-78,-1-1 0,0 0 0,-1 0 0,0 0 0,0 0 0,-1 1 0,0-1 0,0 0 0,-1 0 0,0 1 0,-1-1 0,0 1 0,0 0 0,-1 0-1,-4-8 1,-14-16-55,-49-56-1,21 30-1471,45 51-505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56.1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3 204 3072,'-3'-17'976,"4"8"514,1 16-122,-1 3-1011,1 1 0,0-1 0,0 0 0,1 1 0,7 15 0,2 7 88,1 15 42,5 19 423,-8-35-408,-8-23-267,0-1-1,0 0 1,1 0 0,1 0-1,-1-1 1,9 11 1048,-12-18-1255,0 0-1,0 0 1,0 0-1,0 0 1,1 0 0,-1 0-1,0 0 1,0 0-1,0 0 1,0 0 0,0 0-1,0 0 1,0 0-1,0 0 1,0 0-1,0 0 1,1 0 220,-1 0-220,0-12 576,-3-14-463,3 24-139,-12-118-298,11 95 31,1 0 1,7-48-1,-4 56 195,0-4 158,0 1 1,2-1-1,1 1 0,8-23 1,-11 38-53,-1 0 1,1 0 0,0 0-1,0 0 1,1 0-1,-1 1 1,1-1 0,0 1-1,1 0 1,-1 0-1,0 0 1,1 1 0,0 0-1,0 0 1,0 0-1,0 0 1,1 1 0,-1 0-1,11-3 1,-7 3 55,1 1 1,-1 0-1,1 0 1,0 1 0,-1 0-1,1 1 1,-1 0-1,17 5 1,-13-3-11,0 1 1,0 1-1,0 0 1,0 1-1,15 10 1,-27-15-42,0-1-1,0 1 1,0-1 0,0 1 0,0 0 0,0 0 0,0-1-1,0 1 1,-1 0 0,1 0 0,0 0 0,0 2 0,-2 7-2469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21.0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183 710 2976,'8'-9'3701,"-8"-3"-736,-1 11-2905,0-1-1,0 1 0,0 0 1,0 0-1,0-1 0,0 1 1,0 0-1,0 0 0,0 0 1,0 0-1,-1 1 0,1-1 1,0 0-1,-1 0 0,1 1 1,-1-1-1,1 1 0,-1-1 1,1 1-1,-1 0 0,1-1 1,-1 1-1,-2 0 1,0 0-22,0 0 0,1 0 0,-1 0 1,0 0-1,1 0 0,-1 1 1,0 0-1,1 0 0,-1 0 0,-4 2 1,1 2 42,-1 0 0,1 1 0,0-1 0,0 2 0,0-1 1,1 1-1,0 0 0,0 0 0,1 1 0,-9 16 0,9-15-2,0 1 1,0 1-1,2-1 0,-1 1 0,1-1 0,1 1 1,-1 0-1,0 22 0,3-30-18,0 0 1,0 0-1,1 0 0,-1 0 0,1 0 1,-1 0-1,1 0 0,0 0 1,0 0-1,0 0 0,1-1 1,-1 1-1,0 0 0,1-1 1,0 1-1,0-1 0,0 0 1,0 1-1,0-1 0,0 0 0,1 0 1,-1 0-1,1-1 0,-1 1 1,1-1-1,0 1 0,2 0 1,1 0 9,0 0 1,-1-1 0,1 0-1,0 0 1,0 0 0,-1-1-1,1 0 1,0 0 0,0-1-1,0 1 1,-1-1 0,1 0-1,8-3 1,28-13 75,0-1 1,-1-2 0,-1-2-1,-1-2 1,42-33-1,-32 19-483,57-59 0,-98 105 280,-1 0-1,-1 0 1,1 1-1,6 10 1,11 25 223,-9-16 187,31 44-1,-44-69-324,0-1-1,0 0 0,0 0 1,0 0-1,0-1 0,1 1 1,-1 0-1,1-1 1,-1 1-1,1-1 0,-1 0 1,1 0-1,0 0 0,-1 0 1,1 0-1,0-1 1,0 1-1,0-1 0,-1 0 1,1 0-1,0 0 1,0 0-1,0 0 0,0-1 1,-1 1-1,1-1 0,4-1 1,0-3 3,0 1 0,-1-1 0,1 0 0,-1-1 0,0 1 1,6-10-1,-5 7-33,11-12 160,-1-1 0,-1 0 0,-1-1 0,-1-1 0,15-34 0,-29 56-162,3-5-40,0 0-1,-1 0 0,3-13 0,-5 18 19,0 0-1,1 0 1,-1 0 0,0 0 0,0 0 0,0 0-1,0 0 1,0 0 0,0 0 0,0 0-1,0 0 1,0 0 0,-1 0 0,1 0 0,0 0-1,-1 0 1,1 0 0,0 0 0,-1 0-1,1 0 1,-1 0 0,0 1 0,1-1 0,-1 0-1,0 0 1,1 0 0,-1 1 0,0-1-1,0 0 1,0 1 0,0-1 0,1 1 0,-1-1-1,-2 0 1,1 1 9,1 0-1,0 0 0,-1 0 1,1 0-1,0 0 1,-1 1-1,1-1 0,-1 0 1,1 1-1,0-1 1,0 1-1,-1-1 0,1 1 1,0 0-1,0-1 1,0 1-1,0 0 0,-1 0 1,0 2-1,-3 1 25,1 0 1,0 1-1,-6 8 0,3-2 4,1 0-1,0 1 0,0 0 1,1 0-1,-6 24 0,9-27 53,0 1 1,1-1-1,0 1 0,0-1 0,1 1 0,0-1 0,1 1 1,4 18-1,-5-25-40,2 0 1,-1 1-1,0-1 1,1 0-1,-1 0 1,1 0-1,0 0 1,0 0-1,0 0 1,0-1-1,0 1 1,1-1-1,-1 1 1,1-1-1,0 0 1,0 0 0,0 0-1,0 0 1,0-1-1,0 1 1,0-1-1,0 0 1,1 0-1,-1 0 1,0 0-1,1-1 1,4 1-1,6 0 42,1 0 0,0-2 0,-1 1 0,1-2 0,14-3 0,194-47-24,-180 39-10,-1-3 1,0-1-1,43-26 0,-46 20-357,-44 27 310,0 1 1,1 0-1,-1 0 0,1 0 1,-4 8-1,-5 5 12,-10 10 132,10-13-64,-20 30 0,30-41-54,1 0 0,0 0 1,0 0-1,0 1 0,0-1 1,1 1-1,-1 0 0,1-1 0,1 1 1,-1 0-1,0 0 0,1 8 0,0-12 10,0 1-1,1-1 0,-1 0 1,0 0-1,0 1 0,0-1 0,1 0 1,-1 0-1,1 0 0,-1 0 0,1 0 1,-1 0-1,1 0 0,0 0 1,-1 0-1,1 0 0,0 0 0,0 0 1,1 1-1,-1-2 6,0 1 1,0-1-1,0 0 1,0 0-1,1 1 0,-1-1 1,0 0-1,0 0 0,0 0 1,1 0-1,-1-1 1,0 1-1,0 0 0,0 0 1,0-1-1,0 1 1,0-1-1,1 1 0,1-2 1,2-1 9,0 0 0,0-1 0,0 0 1,0 0-1,-1 0 0,1-1 0,-1 1 1,0-1-1,4-6 0,29-53-106,-31 53 76,1-1-9,-5 7-31,0 1 0,1-1 1,0 1-1,0 0 0,0-1 0,5-4 0,-7 8 28,-1 1 0,0 0 0,0 0 0,0 0 0,0 0 0,0-1 0,0 1 0,0 0 0,1 0 0,-1 0 0,0 0 0,0 0 0,0 0 0,0 0 0,1-1 0,-1 1 0,0 0 0,0 0 0,0 0 0,0 0 0,1 0 0,-1 0 0,0 0 0,0 0 0,0 0 0,1 0 0,-1 0 0,0 0 0,0 0 0,0 0 0,1 0 0,-1 0 0,0 0 0,0 0 0,0 0 0,1 0 0,-1 1 0,0-1 0,0 0 0,0 0 0,0 0 0,1 0 0,-1 0 0,0 0 0,0 1 0,0-1 0,0 0 0,0 0 0,0 0 0,1 0 0,-1 1 0,0-1 0,0 0 0,0 0 0,0 0 0,0 0 0,0 1 0,0-1 0,0 0 0,0 0 0,0 0 0,0 1 0,0 16-275,0-13 274,0 11 34,0 1 1,1-1-1,0 0 1,1 1 0,8 26-1,-10-41-19,1 0-1,0 0 0,-1 0 1,1 0-1,0 0 1,-1 0-1,1-1 1,0 1-1,0 0 1,0 0-1,0-1 0,0 1 1,0 0-1,0-1 1,0 1-1,0-1 1,0 1-1,0-1 0,0 0 1,0 1-1,0-1 1,0 0-1,1 0 1,-1 0-1,0 0 1,2 0-1,1 0 24,0 0-1,0 0 1,1-1-1,-1 0 1,8-2-1,8-5 28,-1-2 1,0 0-1,0-1 1,-1-1-1,16-14 0,-19 15-35,140-109 79,-128 99-62,-2-1 0,0-2 0,-2 0 0,-1-2 0,22-31 0,-27 30-62,-1 0 1,-2-1 0,-1-1-1,14-41 1,-1-5-157,-2 0 0,21-122 1,-45 182-294,-4 21 115,-8 27 191,-24 122-8,9-30 191,12-70 71,4-19-72,2 1-1,-9 64 1,17-82 55,-2 3 6,2 1 0,0-1 1,2 0-1,5 38 1,0-12-163,-6-39 129,1 0-1,0 0 1,1 1 0,0-1-1,0 0 1,1 0 0,0 0-1,0-1 1,6 10-1,-8-16-27,0 1 17,1 0 0,-1-1-1,1 0 1,0 1 0,0-1 0,0 0 0,0 0 0,0 0 0,1 0 0,-1 0-1,0-1 1,1 1 0,5 2 0,-5-3-32,0 0 0,0 0 0,0 0 1,0-1-1,0 1 0,0-1 0,0 1 0,0-1 0,0 0 1,1-1-1,-1 1 0,0 0 0,0-1 0,0 0 0,5-1 0,0-2 25,-1 0 0,1 0 0,-1 0 0,7-7 0,6-2 23,-10 5-13,0 0 1,-1 0 0,1-1-1,-1 0 1,-1-1 0,0 0 0,0 0-1,-1-1 1,-1 0 0,0 0-1,0 0 1,-1-1 0,0 0-1,4-16 1,-8 25-60,-1 0 1,1 0-1,-1-1 1,1 1-1,-1 0 1,0 0-1,0 0 1,-1 0-1,1-1 1,-1 1-1,1 0 1,-1 0-1,0 0 1,-3-5-1,4 7 9,-1 0 0,0 0 0,1 0-1,-1 0 1,0 0 0,0 0 0,0 0 0,0 0-1,0 1 1,0-1 0,0 0 0,0 1 0,0-1-1,0 1 1,0-1 0,-2 0 0,1 1 1,0 0 1,0 0-1,0 0 0,0 0 1,0 0-1,0 0 1,0 0-1,0 1 1,0-1-1,0 1 0,1-1 1,-1 1-1,-2 1 1,-4 2-26,1 1-1,0-1 1,0 2 0,0-1 0,1 1 0,0 0 0,0 0 0,0 0 0,1 1 0,0 0-1,0 0 1,-5 13 0,6-13 50,0 1-1,0 0 1,1 0-1,1 0 1,-1 0-1,2 0 1,-1 1-1,1-1 1,0 0-1,0 1 1,1 0-1,2 14 1,-2-21-9,1 0 0,-1 0 0,1 0 0,0-1 1,0 1-1,-1 0 0,1-1 0,0 1 0,0 0 0,1-1 1,-1 1-1,0-1 0,0 0 0,1 1 0,-1-1 0,1 0 1,-1 0-1,1 0 0,-1 0 0,1 0 0,0 0 0,0 0 1,-1-1-1,1 1 0,4 0 0,2 1 58,1-1 0,-1 0 0,1-1 0,11-1 0,-16 1-38,25-2 36,-1-2-1,1-1 0,-1-1 0,30-10 1,105-47-154,-23-7 167,-120 59-66,-1 0-90,-18 10-111,-10 6 39,3-1 149,0 0 0,1 1 0,-1-1 0,1 1 0,0 1 0,0-1 0,1 1 0,-1-1 0,1 2-1,1-1 1,-1 0 0,1 0 0,0 1 0,0 0 0,1 0 0,0 0 0,0 0 0,1 0 0,0 0 0,0 0 0,0 14 0,1-20 16,0 0-1,0 0 1,0 1 0,0-1 0,0 0 0,1 0 0,-1 1 0,0-1 0,1 0 0,-1 0-1,1 1 1,-1-1 0,1 0 0,-1 0 0,1 0 0,0 0 0,0 0 0,-1 0 0,1 0-1,0 0 1,0 0 0,0 0 0,0-1 0,2 2 0,-2-2 6,0 0 1,1 0-1,-1 0 1,1 0-1,-1 0 1,0 0-1,1 0 1,-1-1-1,1 1 1,-1 0-1,0-1 0,1 1 1,-1-1-1,0 0 1,0 1-1,0-1 1,3-1-1,3-4 59,0 0 0,0-1-1,0 1 1,-1-1 0,6-8 0,25-41 101,-19 28-155,22-27 0,114-142-13,-122 149-39,-1-2 0,29-67 0,-28 46-476,-27 61 251,-7 13 20,-10 20-19,9-18 261,-70 124-142,-2 4 114,60-103 68,1 2-1,-14 47 1,15-31-164,2 0 1,2 1 0,3 0-1,-1 64 1,9-79-2736,-2-25 1600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56.8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276 7 3488,'-13'-6'1115,"13"5"-1042,0 1 1,-1 0 0,1 0 0,0 0-1,-1 0 1,1 0 0,-9 4 3617,6-3-3434,-1-1 0,0 1 0,1 0 0,-1 0-1,0 0 1,1 0 0,-1 1 0,1-1 0,-1 1-1,1 0 1,0 0 0,0 0 0,-4 4 0,-6 6 164,-20 22 0,16-14-53,-11 8 28,-31 34 187,52-53-563,0 0 0,0 0 0,2 1-1,-1 0 1,-6 15 0,11-22-10,0-1-1,0 1 1,1-1-1,-1 1 0,1-1 1,-1 1-1,1-1 1,0 1-1,0 0 1,0-1-1,0 1 0,0-1 1,1 1-1,-1-1 1,1 1-1,0-1 1,-1 1-1,1-1 0,0 1 1,1-1-1,-1 0 1,0 1-1,1-1 1,-1 0-1,1 0 1,0 0-1,-1 0 0,1-1 1,0 1-1,0 0 1,0-1-1,1 1 1,-1-1-1,0 0 0,0 0 1,1 0-1,-1 0 1,5 1-1,-1 0 59,1 0 1,0-1-1,-1 0 0,1 0 0,0 0 0,0-1 1,-1 0-1,1-1 0,0 1 0,-1-1 0,1-1 1,0 1-1,-1-1 0,1 0 0,-1-1 0,0 1 1,10-7-1,-8 4 22,-1 0 0,0-1 0,0 0 1,-1 0-1,0-1 0,0 1 0,0-1 0,-1-1 0,0 1 1,0-1-1,-1 0 0,6-16 0,-3 4-184,-1-1-1,-1 0 1,3-25-1,-3 14-364,-5 30 413,2-5-463,-2 10-41,-1 12 279,1 52 996,14 116 0,-14-183-731,0 1-1,0-1 0,0 0 0,0 1 0,0-1 0,0 0 0,0 0 0,0 1 0,0-1 0,0 0 0,0 0 0,0 1 0,1-1 0,-1 0 0,0 0 0,0 0 0,0 1 0,0-1 0,1 0 1,-1 0-1,0 0 0,0 1 0,0-1 0,1 0 0,-1 0 0,0 0 0,0 0 0,1 0 0,-1 0 0,0 1 0,0-1 0,1 0 0,-1 0 0,9-5-2584,7-13-3470,-15 18 6000,7-11-2045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57.3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 4992,'1'0'75,"-1"0"-1,0-1 1,0 1 0,1 0 0,-1-1 0,0 1-1,1 0 1,-1 0 0,1-1 0,-1 1 0,0 0-1,1 0 1,-1 0 0,1-1 0,-1 1 0,0 0-1,1 0 1,-1 0 0,1 0 0,-1 0 0,1 0 0,-1 0-1,0 0 1,1 0 0,-1 0 0,1 0 0,0 0-1,8 9 536,-4 0-267,-1 0-1,0 1 1,0-1 0,0 1 0,-1-1 0,-1 1-1,0 0 1,1 15 0,-2-22-276,3 23 410,4 25 796,4 82 1,-9-93 470,-2-43-1572,0 1 0,0 0 0,0 0 0,0 0 0,1 0 0,2-4 1,4-6-56,35-79-51,-32 64-385,1 1 1,2 0 0,0 1 0,32-41 0,-44 63 269,0 0 0,1 1-1,0 0 1,-1-1 0,1 1 0,0 0 0,0 0 0,0 1 0,0-1-1,0 1 1,1-1 0,-1 1 0,4-1 0,-5 2 50,-1 0 1,1 0-1,0-1 1,0 1-1,-1 1 1,1-1-1,0 0 1,0 0-1,-1 1 1,1-1-1,0 1 0,0-1 1,-1 1-1,1 0 1,-1 0-1,1 0 1,-1 0-1,1 0 1,-1 0-1,1 0 1,-1 0-1,0 0 1,0 1-1,0-1 1,0 1-1,0-1 1,0 1-1,1 1 1,4 7 122,-2 1 0,1 0 1,-1 0-1,-1 0 0,3 13 1,7 61 638,-3 98 885,-14-179-2755,21-30-7546,-12 21 7176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57.8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 4480,'3'-2'1961,"-3"2"-1921,7 3 1241,6 9 274,-9-6-1269,0 1 0,-1-1-1,0 1 1,0 0 0,-1 0 0,1 0 0,-2 0-1,1 0 1,-1 1 0,0-1 0,0 11 0,-1 0 32,-1 0 1,0 1-1,-7 26 1,7-38-342,-1 0 0,0 0 1,-1-1-1,0 1 0,0-1 0,0 0 0,-1 0 1,0 0-1,0 0 0,-6 7 0,8-10-1011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58.2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32 4576,'-18'-24'2048,"13"19"-1760,0 2-256,10 6-64,3 2-288,2-1 192,8 4 64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58.5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 59 3552,'-14'-7'1147,"14"7"-1138,0 0 0,0 0 0,0 0 1,-1 0-1,1 0 0,0 0 0,0 0 1,0 0-1,0 0 0,0 0 1,0 0-1,0 0 0,0 0 0,-1 0 1,1-1-1,0 1 0,0 0 1,0 0-1,0 0 0,0 0 0,0 0 1,0 0-1,0 0 0,-1 0 1,1 0-1,0 1 0,0-1 0,0 0 1,0 0-1,0 0 0,0 0 0,0 0 1,-1 0-1,1 0 0,0 0 1,0 0-1,0 0 0,0 0 0,0 0 1,0 0-1,0 0 0,0 0 1,0 1-1,0-1 0,0 0 0,0 0 1,0 0-1,-1 0 0,1 0 1,-1 2-109,0-1 246,0 0 1,0 0 0,0 1 0,1-1 0,-1 0 0,0 0 0,1 0-1,-1 1 1,1-1 0,0 0 0,-1 0 0,1 1 0,0-1-1,0 0 1,-1 3 0,0 17 1188,-4 21 0,1-3-328,2-18-517,1-1 1,3 34-1,-1-46-406,0-1-1,0 1 1,1-1 0,0 1-1,1-1 1,-1 0 0,1 0-1,1 0 1,-1 0 0,7 9-1,-9-15-26,1 1-1,-1 0 1,1 0-1,-1-1 1,1 1-1,0-1 1,-1 1-1,1-1 1,0 0-1,0 1 1,0-1-1,0 0 0,0 0 1,0-1-1,1 1 1,-1 0-1,0-1 1,0 1-1,0-1 1,1 0-1,-1 0 1,0 0-1,0 0 1,1 0-1,-1 0 1,0 0-1,0-1 1,1 1-1,-1-1 1,0 0-1,0 0 1,0 0-1,0 0 1,0 0-1,0 0 1,0 0-1,0-1 0,-1 1 1,1 0-1,0-1 1,-1 0-1,1 1 1,-1-1-1,2-3 1,7-13 47,0 0 0,-2-1 1,0 0-1,-2 0 0,8-32 0,-8 19-136,-1 1 0,1-62 0,-6 88-74,0 0-185,0 0 1,0-1 0,0 1-1,-1 0 1,0-1 0,0 1 0,0 0-1,-3-8 1,-2 28-4713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59.2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3 3648,'1'-2'963,"-1"2"-941,0 0 0,0 0 0,0 0 0,0 0-1,0 0 1,0 0 0,1 0 328,-1 0-328,4 5 869,4 9 783,-5-7-1261,-1 1 0,0 0 0,0 0 0,-1 0-1,0 0 1,0 0 0,0 0 0,-1 0 0,-1 0 0,0 0 0,-2 12 0,-1-3 95,0 0 1,-2-1 0,0 1 0,-10 18 0,8-28 310,6-7-397,5-2-170,9-6-33,19-19-1,-3 2-458,-15 15 38,0 0 0,0 0 0,1 2 0,0-1 0,1 2 0,0 0 0,22-7 0,-36 13 223,1 1 1,-1-1-1,1 1 0,0 0 0,-1 0 0,1 0 1,-1-1-1,1 2 0,0-1 0,-1 0 0,1 0 0,-1 0 1,1 1-1,-1-1 0,1 1 0,-1-1 0,1 1 1,-1 0-1,1-1 0,-1 1 0,3 2 0,-3-1 27,1 0 0,-1 0-1,1 0 1,-1 0 0,0 0-1,1 0 1,-1 0-1,0 1 1,-1-1 0,1 0-1,0 1 1,0 4-1,0-2 38,0 1-1,-1 0 0,0-1 0,0 1 1,-1-1-1,1 1 0,-1 0 0,0-1 0,-1 1 1,1-1-1,-5 10 0,-6 2 222,11-17-288,1 1 0,0-1-1,-1 1 1,1-1 0,0 0 0,-1 1 0,1-1 0,0 0 0,-1 1 0,1-1 0,-1 0 0,1 0-1,-1 0 1,1 1 0,0-1 0,-1 0 0,1 0 0,-1 0 0,1 0 0,-1 0 0,1 0 0,-1 0-1,1 0 1,-1 0 0,1 0 0,-1 0 0,1 0 0,-1 0 0,0 0 0,1 0-15,0-1 1,-1 1 0,1 0-1,0 0 1,0 0 0,0-1 0,0 1-1,0 0 1,0 0 0,0 0-1,-1-1 1,1 1 0,0 0-1,0 0 1,0-1 0,0 1-1,0 0 1,0 0 0,0-1-1,0 1 1,0 0 0,0 0-1,0 0 1,0-1 0,1 1-1,-1 0 1,0 0 0,0-1-1,0 1 1,0 0 0,0 0-1,0 0 1,0-1 0,1 1 0,6-9-51,-5 7 34,5-7-35,1 1-1,12-12 1,8-7 97,-17 15-220,0 0 0,26-19 0,-32 28 142,0 0 1,0 0-1,0 0 0,0 1 1,0-1-1,0 1 1,1 1-1,-1-1 0,1 1 1,0 0-1,-1 0 0,7 0 1,-10 1 43,1 0 0,0 0 0,-1 1 1,1-1-1,-1 1 0,1 0 0,-1 0 0,0 0 0,1 0 1,-1 0-1,0 0 0,0 1 0,0-1 0,0 1 0,0-1 1,0 1-1,0 0 0,0 0 0,0 0 0,-1 0 1,1 0-1,-1 0 0,0 0 0,0 1 0,1-1 0,-1 0 1,1 5-1,0 1 76,0-1-1,0 0 1,-1 1 0,0-1 0,-1 1 0,1-1 0,-2 1 0,0 9-1,0-11-105,1 0-101,-1 0 1,0 0-1,0 0 1,-1 0-1,1 0 0,-1 0 1,-1 0-1,-3 8 0,35-16-9643,-8 1 8079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2:59.5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24 5888,'0'-3'2688,"5"-2"-2336,0 1 1632,8 8-1152,5-4 800,4 5-960,4-5 256,6 3-544,-1-3 96,6 0-320,-5-3 415,-1-2-319,-4-7-3935,-1 9 2015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00.7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113 107 2144,'1'-9'1981,"2"15"-333,-2-3-1431,0 0-1,0 0 1,-1 0 0,0 0 0,1 0 0,-1 3-1,-14 133 2008,-39 191-848,26-237-819,1-9 1180,26-84-1725,0 0 0,0 0 0,0 0 1,0 0-1,0 0 0,0 0 0,0 0 1,0 0-1,1 0 0,-1 0 0,0 0 1,0 0-1,0 0 0,0 0 0,0 0 1,0 0-1,0 0 0,0 0 0,0 0 1,0 0-1,0 0 0,0 0 0,0 0 1,1 0-1,-1 0 0,0 0 0,0 0 1,0 0-1,0 0 0,0 0 0,0 0 1,0 0-1,0 0 0,0 0 0,0 0 1,0 1-1,0-1 0,0 0 0,0 0 1,0 0-1,0 0 0,0 0 0,0 0 1,0 0-1,0 0 0,0 0 0,0 0 1,0 0-1,0 0 0,0 0 0,0 1 1,0-1-1,0 0 0,0 0 0,0 0 1,9-10 271,-5 5-223,-1 0 1,1-1-1,4-10 1,12-48 154,14-75 1,-24 97-202,6-36-110,13-48-248,2-5 179,-12 46-381,-18 80 493,3-9 87,-1-1 0,2-20 0,31 246 1539,-23-124-1306,3 0 0,4-2 0,43 114-1,-56-183-154,0-1 0,1 0 0,0-1 0,1 0-1,1 0 1,16 18 0,-25-31-229,-1-1 0,1 1-1,-1 0 1,1 0 0,0 0 0,0-1 0,-1 1 0,1 0 0,0-1 0,0 1-1,0-1 1,-1 1 0,1-1 0,0 1 0,0-1 0,0 0 0,0 1 0,0-1-1,0 0 1,0 0 0,0 0 0,0 1 0,0-1 0,0 0 0,0-1 0,0 1-1,0 0 1,0 0 0,0 0 0,2-1 0,6 0-1473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01.0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60 5568,'-8'-3'2528,"3"11"-2208,10-8 960,3 4-768,5-4 480,10 0-544,4-4 96,5-1-320,8-3 288,4 1-288,3-6 512,-7 10-416,0-9-2240,-4 7 1024,-9-3-3552,-4 4 2496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01.6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282 48 2496,'0'-1'81,"0"1"-56,0 0 1,0 0-1,0-1 1,0 1-1,0 0 1,0 0 0,0 0-1,0 0 1,0-1-1,0 1 1,0 0 0,0 0-1,0 0 1,0-1-1,0 1 1,0 0-1,0 0 1,0 0 0,0 0-1,0-1 1,0 1-1,0 0 1,0 0 0,0 0-1,-1 0 1,1 0-1,0-1 1,0 1 0,0 0-1,0 0 1,0 0-1,-1 0 1,1 0-1,0 0 1,0 0 0,0 0-1,0-1 1,-1 1-1,1 0 1,0 0 0,0 0-1,0 0 1,0 0-1,-1 0 1,1 0 0,0 0-1,0 0 1,0 0-1,-1 0 1,1-2 325,0 0 1,-1 0-1,1 0 1,-1 0-1,0 0 1,0 0-1,1 0 1,-1 0-1,-1 0 0,1 0 1,0 0-1,0 0 1,-1 1-1,1-1 1,-1 1-1,1-1 1,-1 1-1,0-1 1,-1 0-1,-2 1-235,0 0-1,-1 0 1,1 1-1,0 0 1,0 0-1,0 0 1,-1 1-1,1-1 1,0 1-1,0 0 1,0 1-1,0-1 1,0 1-1,0 0 1,-8 6-1,-7 3 103,1 2-1,-24 20 0,33-24-72,10-9-145,-13 9 160,-21 23-1,32-29-139,-1 0 0,1-1 0,0 1 0,0 0 0,0 1 0,0-1 0,1 0 0,-1 0 0,1 1 0,-1-1 0,1 1 0,1-1 0,-1 1 0,0 5 0,1-7-12,0 0 1,1 1-1,-1-1 1,1 0-1,0 0 0,-1 1 1,1-1-1,0 0 1,0 0-1,1 0 0,-1 0 1,0 0-1,1 0 1,-1 0-1,1-1 1,0 1-1,-1 0 0,4 2 1,2 1 56,0-1 0,1 0 1,12 7-1,-11-8-5,-1-1 0,1 1-1,-1-1 1,1 0 0,0-1 0,-1 0-1,1-1 1,0 0 0,11-1-1,12-3 94,38-9 0,-37 6-26,-8 1 357,-15 2-258,-10 4-240,0 0 0,0 0 0,1 0-1,-1 0 1,0 0 0,0 0 0,0 0 0,0 0 0,0 0-1,0 0 1,0 0 0,0 0 0,0 0 0,0 0-1,1 0 1,-1 0 0,0 0 0,0 0 0,0 0 0,0 0-1,0 0 1,0 0 0,0 0 0,0 0 0,0 0-1,0 0 1,0 0 0,0-1 0,0 1 0,0 0 0,0 0-1,0 0 1,0 0 0,0 0 0,0 0 0,0 0-1,0 0 1,0 0 0,0 0 0,0 0 0,0-1 0,0 1-1,0 0 1,0 0 0,0 0 0,0 0 0,0 0-1,0 0 1,0 0 0,0 0 0,0 0 0,0 0 0,0-1-1,0 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21.4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77 7872,'-45'-3'3584,"59"6"-3104,9-6 992,4 3-896,41-9 352,8 4-576,32-6 96,-10 3-288,28-7 64,-9 3-128,4 4-3232,-13 3 1728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02.1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79 8 896,'-13'-8'4560,"9"21"-736,-8 16-1942,-12 50 1,14-25-1484,3 0 0,2 0 0,2 0 0,8 104 0,-1-124-297,8 39 0,-9-59 67,0-1-1,1 0 1,1 0-1,0-1 1,14 24 0,-18-35-263,0 1 0,0-1 1,0 1-1,0-1 0,0 0 1,0 1-1,1-1 1,-1 0-1,1 0 0,-1 0 1,3 1-1,-4-2-194,1 1-1,0-1 1,0 0-1,0 1 1,0-1-1,0 0 1,0 0-1,0 0 1,1 0-1,-1 0 1,0 0-1,0 0 1,1-1-1,6 1-1236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02.5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 91 5632,'-11'-16'1834,"11"15"-1798,0 1-1,0 0 1,0-1-1,0 1 1,0-1-1,0 1 1,0 0-1,0-1 1,0 1-1,0 0 0,0-1 1,0 1-1,0-1 1,0 1-1,0 0 1,1-1-1,-1 1 1,0 0-1,0-1 1,0 1-1,1 0 0,-1-1 1,0 1-1,0 0 1,1 0-1,-1-1 1,0 1-1,1 0 1,-1 0-1,0-1 1,1 1-1,-1 0 0,1 0 49,2-2 160,1 0 1,-1 1 0,0 0 0,1 0-1,-1 0 1,0 0 0,1 0-1,0 1 1,6-1 0,4 0 188,425-45 2756,-395 42-2917,-42 4-270,50-1-661,-47 1-152,0 1 1,0-1 0,0 2-1,7 1 1,-1 3-2689,-3 4 1158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02.8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87 356 5888,'-13'28'2688,"0"19"-2336,3-26 928,10 3-768,-9-1 224,4 2-448,-3-5 32,3 0-192,-5-5 416,10-2-288,-3-5 288,3-1-288,-5-7-2048,5 5 960,-5-13-2496,10 4 1888</inkml:trace>
  <inkml:trace contextRef="#ctx0" brushRef="#br0" timeOffset="1">96 49 3136,'9'-40'1440,"-9"35"-1248,0 1-32,0 8-128,9 4-2432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03.2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3968,'1'9'478,"-1"-6"-331,0-1 1,0 0-1,0 1 0,0-1 0,1 0 0,-1 1 0,1-1 0,1 3 0,16 43 1736,-3-10 383,13 54 1,-27-84-1638,0-5 396,4-5-316,-2 0-640,1-2 24,0 1-1,0-1 1,-1 0-1,0 0 0,0-1 1,0 1-1,0-1 1,2-5-1,4-6-97,4-7-145,-7 13-75,-1 0 0,1 0 0,1 1 0,9-11 0,-15 19 225,0 0 0,0 0 1,0 1-1,0-1 0,0 0 0,0 0 0,0 0 0,1 1 0,-1-1 0,0 1 0,1-1 1,-1 1-1,0-1 0,1 1 0,-1 0 0,0 0 0,1-1 0,-1 1 0,1 0 0,-1 0 1,0 0-1,1 1 0,-1-1 0,1 0 0,-1 1 0,0-1 0,1 0 0,-1 1 0,0 0 1,0-1-1,1 1 0,-1 0 0,0-1 0,0 1 0,0 0 0,0 0 0,0 0 0,0 0 1,0 0-1,0 0 0,0 0 0,0 1 0,-1-1 0,1 0 0,0 0 0,-1 1 0,1 1 1,4 10 176,-2 1 0,1-1 1,-2 1-1,0 0 0,0 0 1,-2 0-1,0 18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03.6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8 6240,'-18'-8'2816,"13"33"-2464,2-10 896,3 2-768,-5 3 416,0 3-512,-3-3 96,8 5-320,-5-5 288,10 0-256,-5-4 448,0-1-352,-5-7 448,5 4-448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04.0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51 28 3808,'-14'-28'1728,"-4"37"-1504,10-6-192,8 5-64,-10 0-32,10 1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04.3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4 2912,'-6'-3'792,"7"6"-83,0-2-519,0 0 0,0 1 0,0-1 0,0 1 1,0-1-1,-1 1 0,1-1 0,-1 1 0,1 1 0,7 79 3451,-6-49-2719,1-1-1,9 36 1,-6-48-382,1 1 0,11 22 1,-18-42-494,1 0 0,-1 0 0,1 0-1,-1-1 1,1 1 0,-1 0 0,1 0 0,-1 0 0,1 0 0,0-1 0,-1 1 0,1 0-1,0 0 1,0-1 0,-1 1 0,1-1 0,0 1 0,0-1 0,0 1 0,0-1 0,0 1-1,0-1 1,0 0 0,0 1 0,0-1 0,0 0 0,0 0 0,0 0 0,0 0 0,0 0-1,0 0 1,0 0 0,0 0 0,0 0 0,0-1 0,0 1 0,0 0 0,0-1 0,0 1 0,0-1-1,0 1 1,0-1 0,-1 1 0,1-1 0,0 1 0,1-2 0,4-4 138,1 1 0,-1-1 0,0-1 1,7-9-1,-11 13-179,6-6 10,-1 0 0,-1-1 0,1 0 0,-2 0 0,1 0 0,-1-1 0,-1 0 0,0 0 0,-1 0 0,4-19 0,-6-14-2225,-4 15-2451,2 23 3092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04.7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 1 3904,'0'0'36,"0"-1"0,0 1 0,0 0 0,0 0 0,0 0 0,-1 0 0,1 0-1,0 0 1,0 0 0,0 0 0,0 1 0,0-1 0,0 0 0,0 0 0,0 0 0,-1 0 0,1 0 0,0 0 0,0 0 0,0 0 0,0 0 0,0 0 72,0 0-72,0 0-1,-1 0 1,1 1 0,0-1 0,0 0 0,0 0 0,0 0 0,0 0 0,0 0 0,0 0 0,0 0 0,0 1 0,0-1 0,0 0 0,0 0 0,0 0 0,0 0 0,0 0 0,0 0 0,0 0-1,0 1 1,-1 11 936,0 18 301,1-23-674,0 5 419,-5 23 1,2-23-399,2 0 1,-1 13 0,5-9 493,-3-18-975,1 1 0,-1-1 0,0 0-1,1 1 1,-1-1 0,1 1 0,0-1 0,-1 1-1,1-1 1,0 1 0,0 0 0,2-3 0,22-19 43,29-16-894,-42 32 570,39-23-175,-46 28 355,0-1 0,0 1 0,0 1 0,1-1 0,-1 1 0,1 0 0,-1 0 0,7 0 0,-11 1-4,1 0 0,-1 1 0,0-1 0,1 0 0,-1 1 0,0-1 1,0 1-1,0-1 0,1 1 0,-1 0 0,0 0 0,0-1 0,0 1 1,0 0-1,0 0 0,0 0 0,0 0 0,-1 0 0,1 0 0,0 0 1,0 0-1,-1 1 0,1-1 0,-1 0 0,1 0 0,-1 1 1,1-1-1,-1 0 0,0 1 0,0-1 0,0 0 0,0 2 0,1 2 94,0 1 0,-1-1 0,0 0 0,0 0-1,-1 0 1,0 0 0,-1 6 0,-4 4-92,5-13 74,0 0 0,0 1 0,0-1 0,0 1 0,1-1 0,-1 1 1,0 2-1,1-4-101,1-1 1,-1 0-1,0 0 1,0 0-1,0 0 0,0 1 1,0-1-1,0 0 1,0 0-1,0 0 1,0 0-1,0 0 1,0 1-1,1-1 0,-1 0 1,0 0-1,0 0 1,0 0-1,0 0 1,0 0-1,0 1 1,1-1-1,-1 0 1,0 0-1,0 0 0,0 0 1,0 0-1,1 0 1,-1 0-1,0 0 1,0 0-1,0 0 1,1 0-1,-1 0 1,0 0-1,0 0 0,0 0 1,15-6-1,65-44 346,-58 35-544,2 0-1,38-19 1,-60 34 161,-1-1 0,1 1-1,-1-1 1,1 1 0,-1 0 0,1-1 0,0 1 0,-1 0 0,1 0 0,-1 0 0,1 0 0,0 1-1,-1-1 1,1 0 0,-1 1 0,1-1 0,-1 1 0,3 0 0,-1 1-9,0 0 0,-1 0 0,1 0-1,-1 0 1,1 0 0,-1 0 0,0 1 0,4 4 0,-2-1 81,0 0-1,-1 0 1,0 0 0,0 0-1,-1 0 1,1 1 0,-1-1-1,1 11 1,4 28-2342,-3-30 650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07.1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268 227 2496,'1'-24'7408,"0"26"-7339,0 0-1,0-1 1,0 1 0,0 0 0,0 0 0,0 0 0,0 0 0,-1 0-1,1 0 1,0 0 0,-1 0 0,0 0 0,0 0 0,1 0 0,-1 0-1,0 0 1,-1 0 0,1 0 0,0 0 0,-1 0 0,1 0 0,-1 0-1,1 0 1,-1 0 0,0 0 0,0 0 0,0 0 0,0-1 0,0 1 0,0 0-1,-1-1 1,1 1 0,-3 2 0,-3 1 39,0 1 1,0-1-1,-1-1 0,1 0 1,-1 0-1,0 0 0,0-1 1,-1 0-1,1 0 1,0-1-1,-17 2 0,19-3-42,-1-1 0,0 1-1,0-1 1,0-1 0,1 1 0,-1-1-1,0 0 1,1-1 0,-1 1 0,0-2-1,1 1 1,0 0 0,0-1-1,0 0 1,-9-6 0,11 5-80,1 1 0,-1-1-1,1 0 1,0 0 0,0 0 0,0-1 0,1 1-1,0 0 1,-1-1 0,1 0 0,1 0 0,-1 1-1,1-1 1,0 0 0,0 0 0,0 0 0,1-1 0,0 1-1,0 0 1,1-8 0,0 2-68,0 0 0,1 1 0,1-1 1,-1 1-1,2-1 0,-1 1 0,2 0 0,8-15 0,-9 18 26,0 1 0,1 0 0,0 0 0,0 0-1,1 0 1,0 1 0,0 0 0,0 0 0,0 0-1,1 1 1,7-4 0,-11 7 63,0-1-1,0 1 1,1 0-1,-1 0 1,0 0-1,1 1 1,-1-1-1,0 1 1,1 0-1,-1 0 1,1 0-1,-1 0 1,1 1-1,-1-1 1,0 1-1,1 0 1,-1 0-1,0 0 1,0 0-1,1 0 1,-1 1-1,0 0 1,0 0-1,-1-1 1,1 2-1,0-1 1,-1 0-1,5 5 1,1 2 94,0 1 1,-1 1-1,0-1 0,0 1 0,8 21 1,-5-6 210,12 43 0,-19-56-166,-1-1 1,0 1-1,-1 0 1,0 0-1,-1 0 1,-1 0-1,0 0 1,-1 0-1,0 0 1,-1 0-1,-6 17 1,0-8 7,0 0 0,-1-1 0,-1-1 0,-1 0 0,-20 26 0,11-22 69,20-23-276,0 0-1,0 0 0,-1 0 1,1 0-1,-1 0 1,1 0-1,-1 0 0,1 0 1,-1-1-1,1 1 1,-1-1-1,0 1 0,1-1 1,-4 1-1,5-1-7,0 0 0,0 0 0,-1 0 0,1 0 0,0 0 0,0 0 0,0 0 0,0 0 0,-1 0 0,1 0 0,0 0 0,0 0 0,0 0-1,0 0 1,-1 0 0,1-1 0,0 1 0,0 0 0,0 0 0,-2-3-1160,2 3 1160,0 0 0,0 0 0,0 0 0,0-1 0,5-9-2442,9-6-1292,3 3 1454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07.9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8 128 2144,'-8'-6'8032,"20"-6"-7844,0 1 0,0 0 0,1 0 0,1 2 0,0-1 0,0 2 0,0 0 0,1 0 0,1 2 1,-1 0-1,1 0 0,0 2 0,0 0 0,28-3 0,-39 6-180,1 1 0,-1 1-1,1-1 1,-1 1 0,1 0 0,-1 0 0,0 0 0,1 1-1,-1 0 1,0 0 0,0 0 0,0 1 0,-1 0 0,8 5-1,-9-6 19,-1 0 0,1 0 0,-1 0 0,0 1 0,0-1-1,1 1 1,-2 0 0,1 0 0,0-1 0,-1 1 0,1 0 0,-1 1-1,0-1 1,0 0 0,0 0 0,0 0 0,0 1 0,-1-1-1,0 0 1,0 0 0,0 1 0,0-1 0,0 0 0,0 1-1,-2 5 1,-2 3 135,-1 1-1,0-1 0,0 0 0,-2 0 1,1-1-1,-1 1 0,-9 9 0,-66 72 347,40-49-322,-47 73 401,70-89-255,19-28-326,0 0-1,0 0 1,0 0 0,0 0 0,0 0 0,0 1-1,1-1 1,-1 0 0,0 0 0,0 0-1,0 0 1,0 0 0,1 0 0,-1 0 0,0 0-1,0 0 1,0 0 0,1 0 0,-1 0 0,0 0-1,0 0 1,0 0 0,0 0 0,1 0-1,-1 0 1,0 0 0,0 0 0,0 0 0,1 0-1,-1 0 1,0 0 0,0 0 0,0 0 0,0 0-1,1 0 1,-1 0 0,0 0 0,0-1-1,16-2 17,-11 1 6,140-24 209,-123 24-187,0 0 0,1 2 0,-1 1 0,38 6-1,-40-4-604,0 0 1,0-1-1,37-2 0,-35 0-788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24.1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386 567 4224,'-2'-3'302,"0"1"0,0 0 0,0 0-1,0 0 1,0 1 0,0-1 0,-1 0 0,1 1 0,-1-1 0,1 1 0,-1 0 0,1 0 0,-1 0-1,1 0 1,-1 0 0,0 1 0,0-1 0,0 1 0,1 0 0,-1 0 0,0 0 0,-4 0 0,-4 1-115,0 1 1,0 0 0,0 0 0,-13 5-1,10-2 62,-1 2-1,-22 12 1,21-10-51,-6 3 41,1 1 1,-35 29-1,48-35-177,0 0 1,0 1-1,1 0 1,0 0-1,0 1 1,1 0-1,0 0 1,-7 17-1,12-25-21,0 1-1,0 0 0,0 0 0,1 0 1,-1 0-1,1 0 0,0 0 1,0 0-1,-1 0 0,1 0 1,0 1-1,1-1 0,-1 0 1,0 0-1,1 0 0,-1 0 0,1 0 1,-1 0-1,1 0 0,0-1 1,0 1-1,0 0 0,1 2 1,0-2 3,0 0 1,0 0 0,0-1 0,0 1 0,0-1 0,1 1 0,-1-1 0,0 0 0,1 0 0,-1 0 0,1 0 0,-1 0 0,1 0-1,0-1 1,-1 1 0,1-1 0,3 0 0,3 0 28,-1-1-1,1 0 1,-1 0-1,0-1 1,0 0 0,0 0-1,0-1 1,0 0-1,0-1 1,-1 0-1,0 0 1,0 0 0,9-8-1,7-6 77,0-2-1,26-30 0,4-4 62,33-39 146,-58 57-414,-1 0 0,-1-2-1,21-44 1,-34 55 34,-1-1 0,-1 0-1,-2-1 1,-1 0-1,8-50 1,-14 64-107,-1 0 1,0 0-1,-4-26 0,3 37 58,-1 0-1,0 0 1,0 0-1,0 0 1,-3-7-1,4 10 47,-1 0-1,1 0 1,-1 0-1,1 1 1,-1-1 0,1 0-1,-1 0 1,0 1-1,1-1 1,-1 0-1,0 1 1,0-1 0,1 1-1,-1-1 1,0 1-1,0-1 1,0 1 0,0-1-1,1 1 1,-1 0-1,0-1 1,0 1-1,0 0 1,0 0 0,0 0-1,0 0 1,0 0-1,0 0 1,-2 0 0,1 1-1,-1 0 0,0 0 1,0 0-1,1 0 1,-1 1-1,1-1 1,0 1-1,-1 0 0,1 0 1,0-1-1,0 1 1,0 1-1,0-1 1,-2 3-1,-3 5 0,-11 21-1,15-25 25,-23 46 136,3 1 0,2 1 1,2 2-1,-14 73 0,29-112-3,1 1-1,1-1 1,1 1-1,1 22 1,0-30 25,1 0 1,1 0-1,-1 0 0,2 0 1,-1 0-1,1-1 0,1 1 1,8 16-1,-11-25-119,-1 0 0,1 0 1,0-1-1,0 1 0,0 0 0,0 0 0,0-1 0,0 1 1,1 0-1,-1-1 0,0 1 0,0-1 0,0 0 0,0 1 1,1-1-1,-1 0 0,0 0 0,0 1 0,1-1 0,-1 0 0,0-1 1,0 1-1,1 0 0,-1 0 0,0 0 0,0-1 0,1 1 1,-1 0-1,0-1 0,1 0 0,7-3 84,0 1-1,15-10 0,-21 11-118,96-64 187,63-40-422,-156 104-231,-14 10 148,-4 7 270,7-8 28,1 0 0,1 0-1,-1 0 1,1 1 0,0 0-1,1-1 1,0 1 0,0 0-1,1 0 1,0 0 0,0 12-1,1-15 65,0 0 1,0 0-1,1 0 0,-1-1 0,1 1 0,0 0 0,1-1 0,-1 1 0,1-1 1,0 1-1,0-1 0,0 1 0,0-1 0,1 0 0,0 0 0,0-1 1,0 1-1,0 0 0,1-1 0,6 5 0,-7-6-7,0-1 0,0 1 0,0-1 0,0 0 0,0 0 0,0-1 0,0 1 0,1-1 0,-1 1 0,0-1 0,0 0 0,1 0 0,-1 0 0,0-1 0,0 1 0,1-1 0,-1 0 0,0 0 0,0 0 0,0 0 0,0 0 0,5-3 0,2-2-12,1-1 0,-1 0 0,0 0 0,15-16 0,17-17-25,41-53 0,-69 74-736,-16 21 714,1 0 0,0 1 0,0-1 0,0 1 0,0-1 0,0 1 0,0 0 0,1-1 0,-1 4 0,-2 10 23,0-9 19,2 1-1,-1 0 0,1-1 0,0 1 1,0 0-1,1 0 0,0 0 0,1 0 1,1 9-1,-1-13 17,0 0-1,0 1 1,0-1-1,0 0 1,1 0 0,0 0-1,0 0 1,0 0 0,0 0-1,1 0 1,-1 0-1,1-1 1,0 0 0,0 1-1,1-1 1,-1 0-1,0-1 1,5 4 0,-7-6-22,0 1 0,0-1 0,0 1 0,0-1 0,0 0 0,1 1 0,-1-1 0,0 0 0,0 0 0,0 0 0,0 0 0,0 0 0,0 0 0,1 0 0,-1 0 0,0 0 0,0-1 0,0 1 0,0 0 0,0-1 0,0 1 0,0-1 0,1 0 0,3-2 68,-1 0-1,0 0 0,7-8 1,-3 4 18,24-25 36,28-37-1,-41 46-144,-14 17-7,0-1 0,0 1 0,-1-1 0,0 0 0,0 0 0,-1 0 0,5-13 0,-8 19 8,1-1 1,0 1-1,-1 0 1,1-1-1,0 1 1,0 0-1,0 0 1,0 0 0,0 0-1,0 0 1,0 0-1,1 0 1,-1 0-1,0 0 1,0 1-1,1-1 1,-1 0-1,0 1 1,1-1-1,-1 1 1,4-1-1,4-1-63,0 1 0,14-1 0,-10 1 11,2 0 28,-1 1 0,1 0 0,0 0 0,0 1 0,18 5 0,-30-6 21,-1 1 0,0-1-1,0 1 1,0 0 0,0 0-1,0 0 1,0 0 0,-1 0 0,1 0-1,0 1 1,0-1 0,-1 0-1,1 1 1,-1 0 0,1-1-1,-1 1 1,0 0 0,0-1-1,0 1 1,0 0 0,0 0-1,0 0 1,0 0 0,0 0-1,0 4 1,0 3-15,0 0 0,-1 0 1,0 0-1,-1 0 0,-1 10 0,0-9 50,1 1-1,1 19 1,0-30-24,1 12 45,0 0-1,2 0 0,-1 0 0,5 12 0,-6-22-27,0 0 0,-1 0 0,1 0 0,0 0 0,0 0 0,0 0 0,1 0 0,-1 0 0,0 0 0,1-1 0,-1 1 0,1-1 0,-1 1 0,1-1 0,0 1 0,0-1 0,0 0 0,0 0 0,0 0 0,0 0 0,0 0 0,0 0 0,0-1 0,0 1 0,0-1 0,0 1-1,1-1 1,-1 0 0,4 0 0,-3 0 8,0-1-1,0 0 0,0 0 0,0 0 1,0 0-1,0 0 0,0-1 1,-1 1-1,1-1 0,2-1 0,26-24 158,-20 16-140,65-63 184,10-9-559,-84 83 107,-1 5 156,-4 10 121,2-11-62,-3 23 139,1-1 0,1 1 0,4 51 0,-2-76-105,0-1 0,0 0 1,0 0-1,1 1 0,-1-1 0,0 0 0,1 0 0,-1 1 0,1-1 0,-1 0 0,2 2 0,-1-3-9,-1 1 0,0-1 0,1 0 0,-1 1 0,1-1-1,-1 0 1,0 0 0,1 1 0,-1-1 0,1 0 0,-1 0 0,1 0-1,-1 0 1,1 1 0,-1-1 0,1 0 0,-1 0 0,1 0 0,-1 0 0,2 0-1,1-1 34,0 0-1,0 0 0,1 0 1,-1-1-1,0 1 0,0-1 0,3-2 1,4-1-58,182-109 385,-168 101-392,54-26-189,-66 34 176,0 1 1,0 0-1,0 1 0,23-4 0,-35 7 17,1 0-1,0 0 1,-1 0-1,1 0 1,0 0-1,0 0 1,-1 0-1,1 0 1,0 0-1,-1 0 1,1 0-1,0 0 1,-1 1-1,1-1 1,0 0-1,-1 1 1,1-1-1,0 0 1,-1 1-1,1-1 1,-1 1 0,1-1-1,-1 1 1,1-1-1,-1 1 1,1-1-1,-1 1 1,1 0-1,-1-1 1,0 1-1,1-1 1,-1 1-1,0 0 1,0 0-1,1-1 1,-1 1-1,0 0 1,0-1-1,0 1 1,0 0-1,0 1 1,0 3-8,-1 1 0,1 0 0,-1-1 0,-2 9 0,1-8 52,-2 11 207,-9 24 1,15-40 41,3-4-115,10-6-29,-9 5-79,36-23 104,-28 17-223,1 0 0,0 1 0,0 1 0,1 1 0,24-9 0,-39 15 49,0 1 1,1 0-1,-1-1 1,0 1 0,1 0-1,-1 0 1,0 0-1,1 0 1,-1 0 0,0 0-1,1 0 1,-1 1-1,0-1 1,1 0 0,-1 1-1,0-1 1,3 2 0,-4-1 4,1-1 1,0 1 0,0 0 0,-1 0 0,1 0 0,0 0 0,-1 0 0,1 0 0,-1 0 0,0 0 0,1 0 0,-1 0 0,0 0 0,1 0 0,-1 0-1,0 1 1,0-1 0,0 0 0,0 0 0,0 0 0,0 0 0,-1 3 0,-1 11 2,1-8 31,0-1 1,0 1-1,0 0 0,1 0 0,0 0 0,1 0 0,-1 0 0,1 0 0,4 13 0,-5-20-15,0 1 0,1-1-1,-1 1 1,0-1 0,0 1 0,1-1-1,-1 0 1,0 1 0,1-1 0,-1 1-1,0-1 1,1 0 0,-1 1-1,0-1 1,1 0 0,-1 1 0,1-1-1,-1 0 1,1 0 0,-1 0 0,1 1-1,-1-1 1,1 0 0,-1 0-1,1 0 1,-1 0 0,2 0 0,12-4 116,-7 2-61,44-14-38,53-24 0,12-5-22,-80 32-18,51-27-1,-147 54-812,48-9 835,1 0 0,-1 0 0,1 1 0,0 1 0,1 0 0,-1 0 0,-15 16 0,21-18 3,-1 1-1,1 0 1,0 0 0,1 0-1,0 1 1,0-1-1,0 1 1,1 0-1,0 0 1,0 1 0,0-1-1,1 1 1,-2 13-1,4-20 0,0 1-1,-1 0 0,1-1 0,0 1 0,0 0 0,0-1 1,0 1-1,0 0 0,1-1 0,-1 1 0,0 0 1,1-1-1,-1 1 0,1-1 0,0 1 0,0-1 1,-1 1-1,1-1 0,0 1 0,0-1 0,0 0 0,0 1 1,1-1-1,-1 0 0,0 0 0,0 0 0,1 0 1,-1 0-1,3 1 0,-2-1 2,1-1 1,0 1-1,0 0 1,0-1-1,-1 0 1,1 0-1,0 0 1,0 0-1,0 0 0,0 0 1,-1-1-1,1 1 1,0-1-1,0 0 1,-1 0-1,4-1 1,5-4-51,-10 5 26,1 0-1,-1 0 0,1 0 0,0 0 0,-1 1 1,1-1-1,0 0 0,0 1 0,2-1 0,-4 1 8,1 1 0,-1-1 0,0 0 0,1 0-1,-1 1 1,0-1 0,0 0 0,1 0 0,-1 1 0,0-1-1,0 0 1,0 1 0,1-1 0,-1 0 0,0 1 0,0-1-1,0 0 1,0 1 0,0-1 0,0 1 0,0-1 0,0 0-1,1 1 1,-1-1 0,-1 1 0,1-1 0,0 0 0,0 1-1,0-1 1,0 0 0,0 1 0,-3 11-59,-1 0 1,0-1-1,0 1 0,-2-1 1,-6 11-1,3-4 67,-62 111 10,-1 5 65,0 21-88,-38 75 185,102-216-59,-20 27 0,24-36-57,0 0-1,-1-1 0,0 1 1,1-1-1,-2 0 0,1 0 1,-9 5-1,13-8-41,-1-1-1,1 1 1,-1 0 0,1-1 0,-1 1-1,0-1 1,1 1 0,-1-1 0,0 0-1,1 0 1,-1 1 0,0-1 0,1-1-1,-1 1 1,0 0 0,1 0 0,-1 0-1,0-1 1,1 1 0,-1-1 0,1 0-1,-1 1 1,1-1 0,-1 0-1,1 0 1,-1 0 0,1 0 0,0 0-1,-1 0 1,1 0 0,0 0 0,0 0-1,0-1 1,0 1 0,-1-2 0,-1-3 11,-1 0 0,2 0 0,-1 0 0,1 0 0,0 0 0,0-1 0,-1-11 0,0 0-16,2 1 0,0-1 1,2 1-1,-1-1 1,2 1-1,1-1 1,0 1-1,1 0 1,0 0-1,2 0 0,0 1 1,1 0-1,0 0 1,11-16-1,-5 13-457,1-1 0,0 2 0,28-28 0,-25 31-2723,35-25-1,-34 26 28,-4 4 1072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09.9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142 196 1472,'-1'-8'7610,"-1"9"-7377,0 0-1,0 0 0,1 0 1,-1 0-1,0 1 1,0-1-1,1 1 0,-1-1 1,1 1-1,0 0 0,-2 2 1,-8 9 744,5-7-680,0 0 1,1 0 0,0 1-1,-5 8 1,-13 17 491,18-26-721,0 0 0,1 0 0,0 0 0,0 1 0,1 0 0,0 0 0,0-1 0,0 2 0,-1 9 0,-2 9-3,-1 35 0,5-49-80,1 15 70,2-1 0,0 1 1,7 38-1,-3-30-56,1 40-1,2 62 487,-3-68-421,-5-62-46,1 1 0,1-1 0,3 13 0,1 6 86,-2-8-89,2 0 0,7 19 0,-7-22 29,0 1-1,-1-1 1,5 29-1,6 23-219,-14-60 189,0-1 0,0 1-1,0 0 1,1-1 0,4 7-1,3 9 24,-9-20-35,0 1-1,1 0 1,0-1 0,0 0-1,0 1 1,0-1-1,0 0 1,3 2 0,8 10-2,-12-13 17,0 0-1,0 0 0,0 0 0,1 0 0,-1 0 0,0 0 0,1 0 0,-1-1 0,0 1 1,1 0-1,-1-1 0,1 1 0,-1-1 0,1 1 0,-1-1 0,1 0 0,0 0 0,-1 0 0,1 0 1,-1 0-1,1 0 0,-1 0 0,1 0 0,2-1 0,3-1 25,1-1 0,0 1 0,11-7 0,-5 2-183,70-31 239,-60 28-57,-1-1-1,0-2 0,0 0 1,20-17-1,-5 1 34,40-42 0,-33 29-280,60-56 352,-93 87-199,16-13 58,-2-2 0,0 0 0,33-47 0,-53 63 20,0 0 0,-2-1 0,1 1-1,-1-1 1,0 0 0,-1-1-1,-1 1 1,0 0 0,1-16 0,-1-10 80,-5-55 1,2 75-80,-3-34-49,-3 0 0,-13-52 0,14 80 145,-7-28 164,-9-79 0,21 119-278,0 0-53,0 0 0,1-1 1,2-16-1,-1 8 196,-1 16-549,0 0-1,0 0 0,0-1 0,1 1 0,2-6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11.7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32 192 2976,'-8'-1'457,"5"0"-282,0 1-1,1-1 1,-1 1 0,0-1-1,-6-3 3872,14-1-2724,44-17 431,5-3-748,11-20-352,-45 29-406,35-19-1,-44 29-277,0 0 0,1 1 0,0 0-1,0 1 1,0 1 0,17-4 0,-27 7 42,0 0 0,0 0 0,0 0 0,0 0 1,0 1-1,-1-1 0,1 0 0,0 1 0,0-1 0,0 1 1,0 0-1,0 0 0,-1-1 0,1 1 0,0 1 1,-1-1-1,1 0 0,-1 0 0,1 0 0,-1 1 1,0-1-1,1 1 0,-1-1 0,0 1 0,0-1 0,0 1 1,0 0-1,0 0 0,-1-1 0,1 1 0,0 0 1,-1 0-1,1 0 0,-1 0 0,0 0 0,0 0 1,1 0-1,-1 0 0,-1 0 0,1 2 0,-1 7 39,0 0 0,-1-1-1,0 1 1,0-1-1,-1 0 1,-1 1 0,0-2-1,0 1 1,-1 0 0,0-1-1,-1 0 1,-10 14 0,-2-4 117,-1 0 0,-34 25 1,-48 25 471,101-69-620,-1 0 0,1 0 0,0 0 0,0 0 0,0 0 0,-1 0 0,1 0-1,0 1 1,0-1 0,0 0 0,0 0 0,-1 0 0,1 0 0,0 0 0,0 0 0,0 0 0,0 1 0,0-1 0,-1 0 0,1 0 0,0 0 0,0 0 0,0 1 0,0-1 0,0 0 0,0 0 0,0 0 0,0 1-1,0-1 1,0 0 0,0 0 0,0 0 0,0 0 0,0 1 0,0-1 0,0 0 0,0 0 0,0 0 0,0 1 0,9 2 374,27-4-114,-24 1-120,42-1 249,103 5 76,-140-2-394,1 1-1,-1 0 1,0 1 0,1 1 0,-2 1-1,29 13 1,-32-11 99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12.4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 62 2496,'-15'-21'784,"14"20"-752,1 1 0,0-1 0,-1 0 0,0 1 0,1-1 0,-1 1 0,1-1 0,-1 1 0,0-1 0,1 1 0,-1-1 0,0 1 0,1 0 0,-1-1 0,0 1 0,0 0 0,1 0 0,-1-1 0,-1 1 1,-5-3 889,7 3-788,0 0 1,-1-1 0,1 1 0,0 0 0,-1-1 0,1 1 0,0 0 0,-1-1 0,1 1 0,0 0 0,0-1 0,-1 1 0,1-1 0,0 1-1,0-1 1,0 1 0,0-1 0,0 1 0,-1 0 0,1-1 0,0 1 0,0-1 0,0 1 0,0-1 0,0 1 0,1-1 0,-1 1-1,0-1 1,0 0 0,1 0-28,-1 1-1,1-1 1,0 0 0,-1 1-1,1-1 1,0 0-1,0 1 1,-1-1-1,1 1 1,0 0-1,0-1 1,0 1 0,1-1-1,5-1 120,0 0 0,14-1 0,-19 3-54,7 0-101,-1 0 0,1 0 0,0 1 0,0 0 0,0 1 0,-1 0 0,1 1 1,-1-1-1,1 1 0,-1 1 0,0 0 0,0 0 0,-1 0 0,1 1 0,-1 0 0,0 1 1,9 9-1,-12-11-13,0 1 1,-1 0-1,1 0 0,-1 0 1,-1 0-1,1 0 1,-1 1-1,0-1 1,0 1-1,0 0 0,-1-1 1,0 1-1,0 0 1,0 0-1,-1 0 1,0 0-1,0 0 1,-1 0-1,0 6 0,-3 5 56,0 0 0,-1-1-1,0 0 1,-2 0 0,-9 19-1,14-31-102,0 0 0,0-1-1,0 1 1,1 0 0,0 0 0,0 0 0,0 0-1,0 0 1,1 0 0,-1 5 0,2-6-19,-1-1 0,1 1 0,-1-1 0,1 1 0,0-1 0,0 1 0,1-1 0,-1 0 0,0 1 1,1-1-1,-1 0 0,1 0 0,0 0 0,-1 0 0,1 0 0,3 2 0,6 4 39,0 0 0,1 0-1,0-1 1,0-1 0,23 9-1,19 10 266,-52-24-257,0 0 0,0 1-1,0-1 1,0 0 0,0 1 0,0-1-1,-1 1 1,1 0 0,-1 0 0,1 0-1,-1-1 1,1 1 0,-1 1 0,0-1-1,1 3 1,-1-3 10,-1 0 0,0 0 0,0-1 0,0 1 0,1 0-1,-2 0 1,1 0 0,0-1 0,0 1 0,-1 0 0,1 0 0,0 0-1,-1-1 1,0 1 0,0 0 0,1-1 0,-1 1 0,0-1 0,0 1 0,0-1-1,0 1 1,-3 1 0,-2 4 37,-1-1-1,-1 0 1,1 0-1,-1-1 1,0 0 0,-14 6-1,8-4-9,0-2-1,-1 0 1,-19 5-1,17-7-114,-1-1 0,1-1-1,-1 0 1,0-2-1,1 0 1,-1 0-1,1-2 1,0 0-1,-23-7 1,39 9 27,-1 1-185,1 0 1,-1-1-1,0 1 0,1-1 0,-1 1 0,1-1 0,-1 0 0,1 1 0,-1-1 0,1 0 1,-1 0-1,1 0 0,-2-2 0,3 3 131,0-1 0,0 1 0,0 0 0,0 0 0,0 0 0,0-1-1,0 1 1,0 0 0,0 0 0,0-1 0,0 1 0,0 0 0,0 0 0,0-1 0,0 1 0,0 0 0,0 0 0,0 0 0,0-1 0,0 1 0,0 0-1,0 0 1,1 0 0,-1-1 0,0 1 0,0 0 0,0 0 0,0 0 0,1 0 0,-1-1 0,0 1 0,0 0 0,0 0 0,1 0 0,-1 0 0,0 0-1,1-1 1,7-3-1059,10 0-364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13.2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243 9 3648,'-2'-2'369,"-2"-2"459,4 4-799,0-1 0,0 1 0,0 0-1,0 0 1,0 0 0,0 0 0,0 0-1,0 0 1,0 0 0,0 0 0,0 0-1,0 0 1,0-1 0,0 1-1,0 0 260,1 0-259,-1 0-1,0 0 1,0-1 0,0 1 0,0 0-1,0 0 1,0 0 0,0 0 0,0 0-1,0 0 1,0 0 0,0 0 0,1 0-1,-1 0 1,0 0 0,0 0 0,0 0-1,0 0 1,0 0 0,0 0 0,0 0-1,0 0 1,0 0 0,1 0 0,-1 0-1,0 0 1,0 1 0,0-1 0,0 0-1,-1 21 2479,-1-8-2001,0 0 0,-1 0-1,-1-1 1,0 1 0,-9 18 0,1-10 39,-1-1 0,0-1 1,-22 24-1,34-42-539,0 0 0,0-1 1,1 1-1,-1 0 0,1-1 0,-1 1 1,0 0-1,1 0 0,0 0 0,-1 0 1,1-1-1,-1 1 0,1 0 0,0 0 1,0 0-1,0 0 0,-1 0 0,1 0 0,0 0 1,0 0-1,1 1 0,-1 0-3,1-1 0,-1 0 0,1 0 0,0 0 0,-1 0 0,1 0 0,0 0-1,0 0 1,0 0 0,0 0 0,0 0 0,0-1 0,0 1 0,0 0 0,0-1 0,2 2 0,4 0-3,-1 1 0,1-1 0,0 0 0,-1 0 0,1 0 0,8 0 0,13 2 0,7 4 46,26 5 443,104 35 0,-163-47-485,5 2 170,0 0 1,0 0-1,13 9 1,-19-12-128,0 1 0,0 0-1,0 0 1,0 0 0,0 0 0,0 0 0,0 0-1,0 0 1,0 0 0,0 0 0,-1 0 0,1 0-1,0 0 1,-1 1 0,1-1 0,-1 0 0,1 1-1,-1-1 1,0 0 0,1 1 0,-1-1 0,0 0 0,0 1-1,0-1 1,0 1 0,0-1 0,-1 0 0,1 1-1,-1 1 1,0-1 24,0 1 0,-1-1 1,1 1-1,-1-1 0,0 1 0,0-1 0,0 0 0,0 0 1,0 0-1,0 0 0,-1 0 0,1-1 0,-1 1 0,-4 2 1,-7 2 87,-25 9 0,35-14-126,-32 9 229,-57 10 0,-41-2-57,121-17-182,-7 2-33,1 0-18,0-1-1,0-1 0,0 0 1,0-2-1,-22-2 0,25-3-1528,16 6 1470,-1 0-1,1 0 1,0 0 0,-1 0-1,1 0 1,0-1 0,-1 1 0,1 0-1,0 0 1,-1 0 0,1 0-1,0-1 1,0 1 0,-1 0-1,1 0 1,0-1 0,0 1 0,-1 0-1,1 0 1,0-1 0,0 1-1,0 0 1,0-1 0,-1 1-1,1 0 1,0-1 0,0 1 0,0 0-1,0-1 1,0 1 0,0 0-1,0-1 1,0 1 0,0 0 0,0-1-1,0 1 1,0 0 0,0-1-1,0 1 1,0 0 0,1-1-1,-1 1 1,0 0 0,0-1 0,0 1-1,9-5-1442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13.5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64 7136,'-26'-15'3232,"39"15"-2816,-5-5 1280,11 5-1024,17-3 288,9-5-576,8-1 64,10 6-288,-8-5 64,-2 4-128,-3-1 96,-10 5-128,-8-3-1440,-1 6 768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15.6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193 219 2720,'-55'-24'3090,"17"8"92,27 13-2560,1-1 0,-1 2 0,1 0 0,-1 0 0,0 1 0,0 0 0,-14 1 533,39 11-334,-10-9-740,0-1 0,0 0 0,1 0-1,-1 0 1,0 0 0,1-1 0,-1 1 0,0-1-1,6-1 1,41-7 280,-28 4-181,47-7 90,93-29-1,58-16-14,-165 44-297,12 1 116,-32 6-20,-17 5 77,-5 1 5,-13-1-129,0 0 0,0 0-1,0-1 1,0 1 0,0 0-1,0-1 1,0 1 0,0 0-1,-1-1 1,1 1 0,0-1-1,0 0 1,0 1 0,-1-1 0,1 1-1,0-1 1,-1 0 0,1 0-1,0 1 1,-1-1 0,1 0-1,-1 0 1,1 0 0,-1 0 0,0 0-1,1 1 1,-1-1 0,0 0-1,0 0 1,0 0 0,1 0-1,-1 0 1,0 0 0,0 0 0,0 0-1,-1 0 1,1 0 0,0 0-1,0 0 1,0 0 0,-1 0-1,0-1 1,1 2-6,-1-1 0,1 1 0,-1-1 1,0 1-1,1 0 0,-1-1 0,0 1 0,0 0 0,1 0 0,-1-1 0,0 1 1,0 0-1,1 0 0,-1 0 0,0 0 0,0 0 0,1 0 0,-1 0 0,0 0 1,0 1-1,0-1 0,1 0 0,-1 0 0,-1 1 0,-2 0-45,0-1 37,-1 0 0,1 0 0,0 1 0,0 0 0,0 0 0,-1 0 0,1 0 0,0 1 0,0-1 0,1 1 0,-1 0 0,0 0 0,1 1 0,-1-1 0,-4 5 0,-9 7-34,1 1 0,0 0 0,1 1 1,1 1-1,-16 22 0,-3 10 31,-2-1 1,-2-2 0,-46 45-1,37-50 152,15-13-26,-32 36 0,34-30-6,2 1-1,-33 55 1,52-76-46,0 1 0,1 0 0,1 1 1,0-1-1,1 1 0,1 0 0,0 1 0,1-1 0,-1 31 0,4-46-115,0 1 0,0-1-1,0 0 1,0 1-1,0-1 1,0 1 0,0-1-1,1 0 1,-1 1-1,0-1 1,1 0-1,-1 1 1,1-1 0,0 0-1,-1 0 1,1 1-1,0-1 1,0 0 0,-1 0-1,1 0 1,0 0-1,0 0 1,0 0 0,3 1-1,4 3-935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16.2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44 5472,'-2'-6'2221,"6"6"-1144,-3 0-910,0 0 0,0 1 0,-1-1 0,1 1 0,0-1 0,0 1 0,-1 0 0,1-1 0,0 1 0,-1 0 0,1-1 0,-1 1 0,1 0 0,-1 0 0,1 0 0,-1-1 0,1 2 0,0 4 169,0-1 0,0 1 0,0 0 0,-1 0 0,0-1 0,0 1 0,-1 0 0,1 0 0,-1-1 0,0 1 0,-1-1 0,-1 6 0,-7 4 519,5-13-442,4-10-167,3-16-409,-2 19-333,0 1 0,0-1 1,0 1-1,1-1 0,0 1 1,0 0-1,0-1 0,0 1 1,1 0-1,1-4 0,15-24-4853,3 3 1696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18.1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241 47 2496,'23'-27'1450,"-9"12"2214,-14 15-3634,0 0 0,0 0 88,0 0-89,1 0 1,-1 0-1,0-1 1,0 1-1,0 0 1,0 0-1,0 0 1,0 0 0,0 0-1,0 0 1,0 0-1,0 0 1,0 0-1,0 0 1,0-1-1,0 1 1,0 0-1,0 0 1,0 0 0,0 0-1,0 0 1,0 0-1,0 0 1,0 0-1,0 0 1,0-1-1,0 1 1,0 0-1,0 0 1,0 0-1,0 0 1,-1 0 0,1 0 29,0 0-30,0 0 1,0 0-1,0 0 1,0 0-1,0 0 1,0-1-1,0 1 1,0 0-1,0 0 1,-1 0 0,1 0-1,-8 0 1168,-10 3-2,11 1-960,-1-1 0,1 1 1,-1 1-1,1-1 1,0 1-1,1 0 1,-8 7-1,-40 47 572,32-33-537,8-10-135,0 1 0,1 0 0,1 1 1,1 1-1,-12 24 0,19-32-82,-1 0 1,2 0-1,0 1 0,0-1 0,1 1 1,0 0-1,1 0 0,0 0 0,1 0 1,1 0-1,2 14 0,-1-11 13,1-1-1,0 0 1,1 0 0,1 0-1,1 0 1,-1-1-1,2 1 1,15 22 0,-17-29-59,1-1 1,0 1 0,0-1 0,0 0 0,1 0 0,-1-1 0,2 0 0,-1 0 0,0-1 0,1 1 0,0-2 0,0 1 0,0-1 0,0 0 0,1-1 0,12 2-1,-2-2 82,-1-2 0,1 0-1,0-1 1,0-1 0,-1-1-1,0 0 1,36-12 0,-35 8-2,1 0 0,-1-2 0,0 0 0,-1-1 0,-1-1 0,23-17 0,-28 18-40,0 0 1,-1-1-1,-1 0 0,0-1 1,0 0-1,-1-1 0,-1 1 1,0-2-1,7-14 0,-13 23-18,1 0-1,-1 0 1,0 0-1,-1-1 1,1 1-1,-1 0 1,0-1-1,0 1 0,-1-1 1,0 1-1,0-1 1,0 1-1,0-1 1,-1 1-1,0-1 1,0 1-1,-4-10 0,1 5-20,-1 1 0,0-1 0,-1 2-1,0-1 1,0 0 0,-1 1 0,0 0-1,-1 1 1,1 0 0,-1 0 0,-1 0-1,-14-8 1,-2 1-46,0 1-1,-1 1 1,-42-13-1,38 16-4,0 0 1,0 2-1,0 2 0,-54-4 1,79 9-203,1 0 0,-1 1 0,0 0 1,-7 1-1,12-1 112,-1-1 0,0 0 0,0 0-1,1 1 1,-1-1 0,0 0 0,1 1 0,-1-1 0,0 1 0,1-1 0,-1 1 0,1-1 0,-1 1 0,0 0-1,1 0 10,0-1-1,0 0 1,0 1-1,0-1 0,0 1 1,0-1-1,0 0 0,0 1 1,0-1-1,0 1 0,0-1 1,0 0-1,0 1 0,0-1 1,0 0-1,0 1 0,1-1 1,-1 0-1,0 1 0,0-1 1,0 0-1,1 1 1,-1-1-1,0 0 0,1 1-124,-1-1 124,0 0 1,1 1-1,0 0-113,1 0 0,-1 0 0,0-1 0,0 1 0,1 0 0,-1-1 0,0 1 0,1-1 0,-1 1-1,3 0 1,31 3-4668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18.9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58 52 2976,'-3'-3'251,"0"1"1,0-1 0,-1 1-1,1 0 1,0 0-1,-1 0 1,-5-2 0,5 3 824,1 0 1,-1 1 0,1-1 0,-1 1 0,-3 0 0,7 16 961,1-14-1935,0 0 1,0 1 0,1-1 0,-1 0-1,1 0 1,0 0 0,-1 0 0,1-1-1,0 1 1,0 0 0,0-1 0,0 1-1,0-1 1,1 0 0,-1 0 0,0 0-1,1 0 1,-1 0 0,1 0-1,-1-1 1,5 1 0,7 1 87,0-1 0,-1 0 0,15-2 1,-5 0 35,11 0-74,0-1 0,41-10 1,65-20 81,-16 3-151,-115 27-58,0 1 1,-1 0-1,16 1 1,-8 0 11,-16 1-27,1 0 0,-1-1 1,0 1-1,0 0 0,0-1 0,0 1 1,0-1-1,-1 1 0,1 0 0,0-1 1,0 1-1,0 0 0,0-1 0,-1 1 1,1-1-1,0 1 0,-1 0 0,-2 5-69,-1 0 0,0-1 0,-6 8 0,-11 15-51,0 6 123,-1-2 0,-2-1 0,-2-1 0,0-1 0,-2-1 0,-1-1 0,-37 26 0,33-26 2,2 1 0,2 2 0,-41 51 0,57-64-2,0-1 0,1 1-1,2 1 1,-1 0 0,2 1-1,-13 37 1,20-52-254,1-1-1,1 1 0,-1-1 1,0 1-1,1 0 1,0-1-1,0 1 0,0 0 1,0-1-1,0 1 1,1 0-1,-1-1 1,1 1-1,0-1 0,1 1 1,-1-1-1,2 4 1,0-3-858,0 0 0,0-1 1,0 1-1,5 3 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20.9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736 69 2976,'0'-3'235,"1"1"0,-1-1 0,1 0 0,0 1 1,0-1-1,0 1 0,0-1 0,0 1 0,0 0 0,4-4 0,-4 4 161,1-1-1,-1 1 0,1-1 0,-1 1 0,0-1 0,0 0 0,0 1 1,0-1-1,0 0 0,0-5 0,-1 8-359,0 0 0,0-1 0,0 1 0,0 0 0,-1 0 0,1 0 0,0-1 0,0 1 0,0 0 0,-1 0 0,1 0 0,0 0 0,0 0 0,0-1 0,-1 1 0,1 0 0,0 0 0,0 0 0,-1 0 0,1 0 0,0 0 0,0 0 0,-1 0 1,1 0-1,0 0 0,0 0 0,-1 0 0,1 0 0,0 0 0,0 0 0,-1 0 0,1 0 0,0 0 0,0 1 0,-1-1 0,1 0 0,0 0 0,0 0 0,-1 0 0,1 0 0,0 1 0,0-1 0,0 0 0,0 0 0,-1 1 0,-11 7 984,6-1-739,0-2 0,-1 1 0,-7 6 0,-11 8 89,13-10-251,-1 1 0,0-2 0,-22 14 0,-50 19 458,-18 12-46,48-16-337,3 2 1,1 2 0,-83 91-1,101-96 43,-45 64 1,74-95-311,-9 14 113,12-13-701,10-8-1018,-6 0 1108,-1-1 0,1 0 1,0 1-1,0-1 0,-1 0 1,1-1-1,4-3 0,6-10-1375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24.5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62 7552,'-28'-45'3424,"28"34"-2976,0 6-576,0 10-32,10-2-3552,8 9 2048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21.3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 20 3904,'-20'-16'1253,"19"15"-1207,1 1-1,-1 0 0,1-1 1,0 1-1,-1 0 0,1 0 1,-1-1-1,1 1 1,-1 0-1,0 0 0,1-1 1,-1 1-1,1 0 0,-1 0 1,1 0-1,-1 0 1,0 0-1,0 0 0,1 0-14,-1 0-1,1 1 0,0-1 0,0 0 1,0 0-1,-1 0 0,1 1 0,0-1 1,0 0-1,0 0 0,-1 1 0,1-1 1,0 0-1,0 0 0,0 1 0,0-1 0,0 0 1,0 0-1,-1 1 0,1-1 0,0 0 1,0 1-1,0-1 0,0 1 0,0 0 94,0 1-1,0-1 1,0 1-1,1-1 1,-1 1-1,0-1 0,1 1 1,-1-1-1,1 1 1,0 0-1,10 11 411,0 0-1,1-1 1,0-1-1,1 0 1,0-1-1,18 11 0,1 3-59,10 8-69,-1 1 1,-3 3-1,0 1 0,-3 2 1,-1 1-1,-2 1 0,-1 2 1,45 88-1,-54-88 208,-22-42-1205,-2-11-3354,-1-10 1204,-5-10-2292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21.9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152 21 2816,'4'-20'3669,"5"29"-1994,-7-5-1430,0 0 1,-1 0-1,1 0 1,-1 1-1,1-1 1,-2 1-1,1-1 1,0 1 0,-1 8-1,1-5 68,1 35 668,-2 0 0,-11 80 1,3-81-530,-2-1 1,-2 0 0,-19 43-1,2-6 202,-37 132 599,59-199-936,7-11-339,0 1 1,0-1 0,0 0 0,0 0 0,0 0-1,0 0 1,0 0 0,-1 0 0,1 0 0,0 0-1,0 0 1,0 0 0,0 0 0,0 0 0,0 0-1,-1 0 1,1 0 0,0 0 0,0 0-1,0 0 1,0 0 0,0 0 0,0 0 0,0 0-1,-1 0 1,1 0 0,0 0 0,0 0 0,0 0-1,0 0 1,0 0 0,0 0 0,0 0 0,-1 0-1,1 0 1,0 0 0,0 0 0,0 0 0,0-1-1,0 1 1,0 0 0,0 0 0,0 0-1,0 0 1,-1-1-179,1-1 1,0 1-1,0 0 0,-1 0 0,1-1 0,0 1 0,0 0 1,1 0-1,-1 0 0,0-1 0,0 1 0,0 0 0,1 0 1,-1 0-1,1-1 0,-1 1 0,2-1 0,10-17-1986,2-1-1622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22.4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136 22 4992,'-9'-21'1589,"8"22"-1415,0-1 0,0 1 0,0 0 1,0-1-1,0 1 0,0 0 0,0 0 0,1 0 0,-1 0 0,0 0 0,1 0 1,-1 0-1,1 0 0,-1 0 0,1 0 0,-1 0 0,1 1 0,-16 32 489,7-14 49,-19 28 0,20-35-454,0 0-1,1 0 1,0 0-1,1 1 1,0 0-1,-3 16 1,6-14 63,0-1 0,1 0 1,1 24-1,1-33-236,0 0 1,1 0-1,0 0 0,0-1 1,1 1-1,-1 0 0,1-1 1,0 1-1,1-1 0,0 0 1,-1 0-1,6 7 1,-6-10-70,0 1 1,0-1 0,-1 0-1,1 0 1,0 0 0,1 0 0,-1 0-1,0 0 1,1 0 0,-1-1 0,1 0-1,-1 1 1,1-1 0,-1 0 0,1 0-1,0 0 1,0 0 0,0-1-1,-1 1 1,1-1 0,0 0 0,0 0-1,0 0 1,0 0 0,0 0 0,0-1-1,-1 1 1,5-2 0,1 0 13,0-1 0,-1 1 1,1-2-1,0 1 0,-1-1 1,0 0-1,7-5 0,45-39 218,-50 40-237,-2 1-2,11-8 92,19-23-1,-33 34-65,0-1 1,0 0-1,-1 0 0,1 0 0,-1 0 0,-1-1 1,1 0-1,-1 1 0,0-1 0,1-6 0,-2 9-26,-1 1-1,0-1 1,1 0-1,-1 1 0,-1-1 1,1 0-1,0 1 0,-1-1 1,1 1-1,-1-1 1,0 0-1,1 1 0,-2-1 1,1 1-1,-2-4 0,0 2-26,0 0 0,0 1 0,0 0-1,0-1 1,0 1 0,-1 0 0,0 1-1,-5-4 1,-3-1-33,-1 1-1,0 0 1,0 1-1,-25-5 0,4 7 144,30 3-166,1 1 1,-1-1 0,1-1-1,-1 1 1,0 0-1,1-1 1,-1 0 0,1 0-1,-1 0 1,1 0 0,-6-3-1,32-5-9808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23.4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181 28 2912,'0'0'25,"0"0"1,0 0-1,-1-1 1,1 1-1,0 0 1,0 0-1,0 0 1,0 0-1,0 0 1,0 0-1,0 0 1,0-1-1,0 1 1,-1 0-1,1 0 1,0 0-1,0 0 1,0 0-1,0-1 1,0 1-1,0 0 1,0 0-1,0 0 0,0 0 1,0 0-1,0-1 1,0 1-1,0 0 1,0 0-1,0 0 1,0 0-1,0-1 1,0 1-1,1 0 1,-1 0-1,0 0 1,0 0-1,0 0 1,0 0-1,0-1 1,0 1-1,0 0 1,0 0-1,1 0 1,-1-1 109,0 1 0,1-1 0,-1 1 0,0-1 0,1 1 0,-1-1 0,0 1 0,0-1 0,1 1 0,-1-1 0,0 1 0,0-1-1,0 0 1,0 1 0,0-3 934,-42 6 3037,35-1-3951,-1 0 0,1 0-1,0 1 1,0-1 0,0 2-1,-7 3 1,4-2-37,0 1-42,0-1-1,1 1 0,-9 7 0,15-10-52,1-1-1,0 0 1,-1 1-1,1-1 1,0 1-1,0-1 1,1 1 0,-1 0-1,0 0 1,1 0-1,0 0 1,0 0-1,0 0 1,-1 7-1,2-8-13,0 1 1,0-1-1,0 0 0,0 1 0,1-1 1,-1 0-1,1 1 0,0-1 0,-1 0 0,1 1 1,0-1-1,0 0 0,1 0 0,-1 0 1,0 0-1,1 0 0,-1 0 0,1 0 0,0-1 1,0 1-1,-1 0 0,1-1 0,0 0 1,0 1-1,0-1 0,1 0 0,2 1 0,1 1 35,0 0-1,0-1 1,1 0-1,-1 0 1,0-1 0,1 0-1,-1 0 1,1 0-1,7-1 1,1-2 44,0 0 0,0-1 1,0-1-1,0-1 0,-1 0 1,0 0-1,0-2 1,0 1-1,-1-2 0,0 0 1,0-1-1,-1 0 0,12-11 1,-22 18-49,0 0 0,0 0 0,0 0 0,-1-1 0,1 1 1,-1 0-1,1 0 0,-1-1 0,0 1 0,0-1 0,0 0 0,0 1 0,0-1 0,-1 1 1,1-5-1,-1 5-28,0 1 1,0-1 0,-1 0 0,1 0-1,0 1 1,-1-1 0,0 1-1,1-1 1,-1 0 0,0 1 0,0-1-1,0 1 1,0-1 0,0 1 0,0 0-1,0 0 1,-1-1 0,1 1-1,0 0 1,-1 0 0,1 0 0,-1 0-1,1 0 1,-3 0 0,-5-3-126,1 1 1,-1 0-1,0 0 0,0 1 1,0 0-1,0 1 1,0 0-1,-17 1 1,25 0-36,0-1 1,0 1 0,0 0 0,0 0 0,0 1 0,0-1-1,0 0 1,0 0 0,1 0 0,-1 1 0,0-1 0,0 0-1,0 1 1,0-1 0,0 1 0,0-1 0,1 1 0,-1-1-1,0 1 1,-1 1 0,2-1-79,-1-1 0,1 1 0,0 0 0,0 0 0,0 0 0,-1 0 1,1-1-1,0 1 0,0 0 0,0 0 0,0 0 0,0 0 0,0-1 0,1 1 0,-1 0 0,0 0 0,0 0 0,1 1 0,2 4-961,0 0 0,0 0 0,1-1 1,6 9-1,-9-13 1150,16 20-1104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03:31.5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219 42 1312,'0'-1'35,"1"1"0,-1-1 0,1 1 0,-1-1 0,1 1-1,-1-1 1,0 0 0,1 1 0,-1-1 0,0 1 0,1-1 0,-1 0 0,0 1 0,0-1 0,0 0-1,0 1 1,0-1 0,0 0 0,0 0 0,0 1 0,0-2 0,0 0 268,0 0 1,0 0-1,0 0 0,-1 1 0,1-1 1,0 0-1,-1 0 0,1 0 0,-1 1 1,-1-3-1,2 4-276,0-1-1,-1 1 0,1 0 1,0-1-1,-1 1 1,1 0-1,-1 0 1,1-1-1,0 1 1,-1 0-1,1 0 1,-1-1-1,1 1 1,-1 0-1,1 0 1,-1 0-1,1 0 1,-1 0-1,1 0 1,-1 0-1,1 0 0,-1 0 1,1 0-1,-1 0 1,1 0-1,-1 0 1,1 1-1,-1-1 1,1 0-1,-1 0 1,1 0-1,0 1 1,-1-1-1,1 0 1,-1 1-1,1-1 1,0 0-1,-1 1 1,1-1-1,0 0 1,-1 1-1,1 0 0,-2 0 33,0 1-1,0 0 1,1 0-1,-1 0 0,1 0 1,-1 1-1,1-1 1,-2 5-1,-4 5 419,6-10-375,-1-1 0,0 1 0,1-1 0,-1 0 0,0 0 0,0 1 0,0-1 0,0-1 0,-3 3 0,-10 4 569,-52 44-100,22-15-348,43-35-205,0 1 0,0 0 0,-1 0-1,1 0 1,0 0 0,0 0 0,1 0-1,-1 1 1,0-1 0,1 1-1,0-1 1,-1 1 0,1-1 0,0 1-1,0 0 1,0 0 0,1-1 0,-1 1-1,1 0 1,0 0 0,-1 0 0,1 0-1,0-1 1,1 1 0,-1 0-1,0 0 1,1 0 0,0 0 0,0-1-1,-1 1 1,2 0 0,-1-1 0,0 1-1,0-1 1,1 1 0,0-1 0,-1 1-1,1-1 1,0 0 0,0 0 0,0 0-1,3 2 1,2 0 59,1 0-1,-1 0 1,1-1 0,0 0-1,0-1 1,0 0-1,0 0 1,1 0 0,-1-1-1,0-1 1,1 1 0,-1-1-1,0-1 1,1 1-1,-1-1 1,0-1 0,1 0-1,13-4 1,-21 5-42,1 0 1,0 0-1,0 0 1,-1 0-1,1 0 1,0 0-1,-1 0 1,1 0-1,-1-1 1,0 1-1,1-1 1,-1 1-1,0-1 1,0 1-1,0-1 1,0 0-1,0 0 1,1-2-1,-2 1 6,1 0-1,-1 1 1,0-1 0,1 0-1,-1 1 1,-1-1-1,1 0 1,0 1-1,-1-1 1,1 0-1,-1 1 1,-1-4-1,0 0 13,-1-1 0,-1 1-1,1-1 1,-1 1 0,0 0-1,-1 0 1,1 1 0,-1-1-1,-7-5 1,3 4-96,-1 0-1,0 1 1,0-1 0,0 2 0,-1 0-1,0 0 1,0 1 0,-17-5 0,28 9-5,0 0 0,1 4-1530,-1-4 1530,0 0 0,0 0 0,-3 2-1196,14 10-1177,-8-8 1328,14 17-1323,-3 4-240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0:06.99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21 640,'0'0'784,"-1"-13"2363,-15 6-2294,15 7-565,0 0-130,0 0 1,0-1-1,0 1 0,0 0 1,0 0-1,0 1 0,0-1 1,0 0-1,0 0 0,0 0 1,1 1-1,-2-1 0,0 45 89,1-25-199,1 0 0,0 0-1,2 0 1,4 25 0,-1-16 10,-1-1 1,-1 1-1,-2 54 1,-1-56-43,-5 118 491,2 125 149,2-265-588,1 0 1,-1 0-1,0 0 0,-1 5 1,0-5 21,1 0 1,0 0-1,0 0 1,1 5 0,0-10-73,0 1 0,0-1 0,0 1 0,0-1 0,-1 0 1,1 1-1,0-1 0,0 1 0,0-1 0,0 1 0,-1-1 0,1 1 1,0-1-1,0 0 0,-1 1 0,1-1 0,0 1 0,0-1 0,-1 1 1,-9 14 156,6-11-148,3-4 149,0 0 248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0:08.81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235 15 1312,'3'-15'6310,"-9"25"-5552,-4 12-1010,5 18 1356,1-29-955,1 1 1,1 0-1,-3 22 0,5-27-74,-2 4 19,-1 0 1,0-1 0,-1 1-1,0-1 1,0 1-1,-1-1 1,-7 10 0,-4 9 230,-15 19 209,23-39-509,7-9-18,0 1-1,0 0 1,0-1-1,1 1 1,-1 0-1,0-1 1,1 1 0,-1 0-1,0 0 1,1 0-1,-1 0 1,1 0-1,-1 1 1,0 2-31,-1 0-1,0 0 1,0-1-1,0 1 1,-1 0-1,1-1 1,-1 0 0,-5 6-1,1-2 107,-1 0 1,-15 11-1,13-7-163,10-10 90,-1-1 0,1 1 0,-1 0 0,1-1 0,0 1 1,-1-1-1,0 1 0,1-1 0,-1 1 0,1-1 0,-1 1 0,1-1 0,-1 0 1,0 1-1,1-1 0,-1 0 0,0 1 0,0-1 0,1 0 0,-1 0 0,0 0 0,0 1 1,1-1-1,-1 0 0,0 0 0,0 0 0,-9 2 56,9 0-80,8-1-46,12-1 154,0-1-1,0-1 1,0-1-1,0 0 1,24-8-1,52-14 84,-46 17 133,-44 8-269,0-1 1,-1 1-1,1 0 0,0 0 0,-1 0 0,1 0 0,-1 1 1,1 0-1,0 0 0,-1 0 0,7 3 0,4 1 118,-1-3 19,0 0 0,0-1 0,0 0 0,21-2-1,-6 0-57,-20 3-160,-8-2-22,-1 0 0,0 0 1,1 0-1,-1 0 0,1 0 1,-1 0-1,1 0 0,-1 0 1,0 0-1,1 0 0,-1 0 1,1 0-1,-1 0 0,0 0 1,1 0-1,-1 0 0,1 0 1,-1 0-1,0-1 0,1 1 1,-1 0-1,1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0:10.96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115 22 480,'0'0'1808,"-8"0"651,4 1-1999,-10-1 1094,13 0-1491,1 0 1,0 0-1,-1 0 0,1 0 0,0 0 0,-1 0 1,1 0-1,0 0 0,0 0 0,-1-1 0,1 1 1,0 0-1,-1 0 0,1 0 0,0 0 0,0 0 1,-1-1-1,1 1 0,0 0 0,0 0 0,-1 0 1,1-1-1,0 1 0,0 0 0,-1 0 0,1-1 1,0 1-1,0 0 0,0-1 0,0 1 1,-1-1-1,-22 1 1899,20 0-1902,1 0 0,-1 0-1,0 0 1,1 1 0,-1-1 0,1 1-1,-1-1 1,0 1 0,1 0 0,-1 0-1,1 0 1,-3 2 0,4-2-54,-1 0 1,1 0 0,0 1 0,0-1-1,0 0 1,0 1 0,0-1-1,0 1 1,1-1 0,-1 1 0,0-1-1,1 1 1,-1 0 0,1-1-1,0 1 1,-1 0 0,1-1 0,0 1-1,0 0 1,0 2 0,0-4 10,0 0 0,0 1 0,0-1 0,0 0 0,-1 0 0,1 1 0,0-1 0,0 0 1,0 0-1,0 1 0,0-1 0,0 0 0,0 0 0,0 1 0,0-1 0,0 0 0,0 0 1,0 1-1,0-1 0,0 0 0,0 1 0,0-1 0,0 0 0,0 0 0,0 1 0,0-1 1,0 0-1,0 0 0,1 1 0,-1-1 0,0 0 0,0 0 0,0 0 0,0 1 0,1-1 0,-1 0 1,0 0-1,0 0 0,1 0 0,-1 1 0,0-1 0,0 0 0,1 0 0,-1 0 0,0 0 1,0 0-1,1 0 0,-1 0 0,0 0 0,0 0 0,1 0 0,-1 0 0,-1-8 730,1 8-750,0 1 1,-1-1-1,1 1 0,-1-1 0,1 0 1,0 1-1,-1-1 0,1 1 1,0-1-1,-1 1 0,1-1 1,0 1-1,0-1 0,0 1 1,-1-1-1,1 1 0,0-1 1,0 1-1,0-1 0,0 1 0,0-1 1,0 1-1,0-1 0,0 1 1,0-1-1,0 1 0,0-1 1,1 2-1,3 18-244,-3-18 561,-1-26 252,0 22-571,0 1 1,0-1-1,0 1 1,-1-1-1,1 1 0,-1-1 1,1 1-1,-1 0 1,0-3-1,-3-8-24,4 12-88,-3 0-173,9 0 84,-5-1 221,-1 1 1,1 0 0,-1 0-1,1 0 1,-1 0 0,1 0 0,-1-1-1,0 1 1,1 0 0,-1 0-1,1-1 1,-1 1 0,0 0 0,1-1-1,-1 1 1,0 0 0,1-1-1,-1 1 1,0 0 0,1-1 0,-1 1-1,0-1 1,0 1 0,0-1-1,1 1 1,-1 0 0,0-1 0,0 1-1,0-1 1,0 1 0,0-1-1,0 0 1,1-22 34,-2 15 160,1 7-226,-4-1-139,3 5 92,1 1 111,0-4-78,0 1-1,0-1 1,0 0 0,0 0 0,0 1 0,0-1 0,0 0 0,0 0 0,0 1 0,1-1 0,-1 0 0,0 0 0,0 0 0,0 1 0,0-1 0,0 0 0,0 0-1,0 1 1,1-1 0,-1 0 0,0 0 0,0 0 0,0 0 0,0 1 0,1-1 0,-1 0 0,0 0 0,0 0 0,1 0 0,-1 0 0,11 1-2512,-6-1 1802,12 0-4246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0:15.9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246 20 640,'10'-20'9328,"-23"27"-8192,10-3-1085,0-1 0,1 1 1,0 0-1,0 0 0,0 0 0,0 0 1,-2 6-1,-8 18 275,3-15-202,0 1 0,2 0 0,-13 29 0,-39 120 452,28-75-457,15-48-43,-16 68 1,22-63 77,3 0 1,-3 85 0,9-105-96,2 0 1,0 0-1,2 0 1,1 0-1,14 48 1,-15-66-69,8 28 353,24 45 0,-30-69-255,1-1 0,1 0 1,0 0-1,0-1 0,1 0 1,0 0-1,0-1 0,13 10 1,5-4 160,-22-12-284,0 0-1,0 0 1,0 0 0,0 0 0,-1 0-1,6 5 1,6 0-2075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0:17.05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 16 2496,'-5'-15'4089,"5"15"-3888,-1 0-1,1 0 1,-1 0-1,1 0 1,-1 0 0,0 0-1,6 83 2472,-4-38-2261,-1 38 10,-6 36 550,7-120-956,0 0 0,0 0 0,1 0 0,-1 1 0,0-1 0,0 0 0,0 0 1,1 1-1,-1-1 0,0 1 0,1-1 0,-1 1 0,0-1 0,1 1 0,-1 0 1,2-1-1,1 1 5,16-7-39,0 2-1,0 1 1,0 0 0,1 1-1,-1 2 1,1 0 0,21 2-1,-29 1 85,-1 1-1,1 0 1,-1 1-1,0 0 1,0 1-1,-1 0 1,0 1-1,1 0 1,-2 1-1,20 16 1,2 16 196,-31-38-250,0-1 1,0 1-1,-1 0 0,1 0 1,0 0-1,0 0 1,-1 0-1,1 0 0,-1 0 1,1 0-1,-1 0 1,1 0-1,-1 0 0,0 0 1,0 0-1,1 0 1,-1 1-1,0-1 0,0 0 1,0 0-1,0 1 1,0 0 116,-5 5 42,3-6-122,1 1-1,-1 0 0,1-1 0,-1 1 1,0-1-1,0 0 0,0 1 1,0-1-1,0 0 0,0 0 0,0 0 1,0-1-1,-4 2 0,-33 5 272,23-4-196,-23 2-288,-1-2-1,-61-2 0,48-2-5102,65-3 1460,-4 0 795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27.1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1030 3072,'-20'3'976,"20"-3"-926,0 0 0,-1 0 0,1 1 0,0-1 0,-1 0 0,1 1 0,0-1 0,0 0 0,-1 1 0,1-1 0,0 0 0,0 1 1,0-1-1,-1 0 0,1 1 0,0-1 0,0 0 0,0 1 0,0-1 0,0 1 0,0-1 0,0 0 0,0 1 0,0-1 0,0 1 0,0-1 0,0 0 0,0 1 0,0-1 0,0 1 0,0-1 0,1 0 1,-1 1-1,0-1 0,0 0 0,0 1 0,1-1 0,-1 1 0,3 2 282,0 0 0,-1 0 0,1-1 0,1 1 0,-1-1 0,0 0 0,1 0 0,-1 0 0,1 0 0,-1 0 0,1-1 1,0 0-1,0 1 0,0-2 0,0 1 0,0 0 0,0-1 0,6 1 0,-1-3-32,0 0 0,0-1 0,-1 0 0,1 0 0,-1-1 0,1 0 0,-1 0 0,-1-1 1,1 0-1,-1 0 0,1-1 0,-1 0 0,8-9 0,11-13 171,41-61 0,-53 71-329,139-181 1133,-148 194-1292,0 0 0,0 0 0,1 0-1,11-7 1,-17 12 9,1 0 0,-1-1 0,0 1-1,0 0 1,1 0 0,-1-1 0,0 1-1,1 0 1,-1 0 0,0 0 0,1-1 0,-1 1-1,0 0 1,1 0 0,-1 0 0,0 0-1,1 0 1,-1 0 0,0 0 0,1 0-1,-1 0 1,0 0 0,1 0 0,-1 0-1,0 0 1,1 0 0,-1 0 0,0 0-1,1 0 1,-1 1 0,0-1 0,1 0-1,-1 0 1,0 0 0,1 0 0,-1 1-1,0-1 1,0 0 0,1 0 0,-1 1 0,0-1-1,0 0 1,1 1 0,-1-1 0,0 0-1,0 0 1,0 1 0,0-1 0,1 0-1,-1 1 1,0-1 0,0 1 0,0-1-1,0 0 1,0 1 0,0-1 0,0 0-1,0 1 1,0-1 0,0 0 0,0 1-1,-3 28-286,2-22 253,-6 36-3,-1 0 0,-16 46 0,8-32 79,3-9 283,-1-1-1,-38 81 0,51-125-299,0-2-3,1 1 1,-1 0-1,0-1 1,0 1-1,1-1 0,-1 1 1,0-1-1,0 1 0,-1-1 1,1 0-1,0 0 0,0 1 1,-1-1-1,1 0 1,0 0-1,-1 0 0,1 0 1,-1-1-1,-3 2 0,4-2 0,0 1-1,0-1 0,0 0 0,0 0 1,0-1-1,0 1 0,0 0 0,-1 0 1,1 0-1,0-1 0,0 1 0,0-1 1,0 1-1,0-1 0,0 1 0,0-1 1,0 1-1,1-1 0,-1 0 1,0 1-1,0-1 0,0 0 0,1 0 1,-1 0-1,0 0 0,1 0 0,-1 0 1,1 1-1,-1-1 0,0-2 0,-2-3 45,1-1-1,-1 1 0,-2-10 0,-16-97-2,12 56-387,7 50 264,1 4 66,1 0 0,-1 0 0,1 0 0,-1 0 0,1-1 0,0 1 0,0 0 0,0 0 0,1 0-1,0-5 1,0 7-18,-1 1 0,0 0 0,0-1 0,1 1 0,-1 0-1,0 0 1,1-1 0,-1 1 0,0 0 0,1 0 0,-1 0 0,0-1-1,1 1 1,-1 0 0,1 0 0,-1 0 0,0 0 0,1 0-1,-1 0 1,1 0 0,-1 0 0,0 0 0,1 0 0,-1 0-1,1 0 1,-1 0 0,0 0 0,1 0 0,-1 0 0,0 0 0,1 0-1,-1 1 1,1-1 0,-1 0 0,1 1 0,22 9 15,0 0 133,-9-8-87,-1-1 1,1-1 0,-1 0 0,1-1-1,0 0 1,-1-1 0,21-6-1,92-36 135,-77 25-147,-17 8 1,106-45 204,-117 46-228,0-2 0,0 0 0,-2-2 0,27-22 0,-21 12-5,-1 0 1,22-31 0,40-63 64,-56 75-36,117-169 29,-38 41-411,-107 167 303,0 0 0,0 0 1,0-1-1,0 1 0,-1 0 1,0-1-1,1-5 0,-1 9 33,-1 1-1,0 0 0,0-1 0,0 1 1,0-1-1,1 1 0,-1 0 1,0-1-1,0 1 0,0 0 0,0-1 1,0 1-1,0-1 0,0 1 0,0 0 1,0-1-1,0 1 0,0-1 1,-1 1-1,1 0 0,0-1 0,0 1 1,0 0-1,0-1 0,-1 1 0,1 0 1,0-1-1,0 1 0,0 0 0,-1-1 1,1 1-1,0 0 0,-1 0 1,1-1-1,0 1 0,-1 0 0,1 0 1,-2 0-38,0 0 0,1 0 0,-1 1 1,1-1-1,-1 1 0,1-1 1,-1 1-1,1 0 0,-1 0 1,-1 1-1,-14 8 5,1 0 0,1 1 0,0 0 0,-25 26-1,22-14 28,1 0 0,1 1 0,0 1 0,-15 35 0,-37 110-159,53-128 147,-33 114 217,41-126-98,2 1 0,1 0 0,0 37 0,4-55-23,1 1 0,4 22 0,-4-31 0,1 1 0,-1 0-1,1-1 1,0 1 0,1-1-1,-1 0 1,1 1-1,4 5 1,-5-10-31,-1 1 0,0-1-1,1 0 1,-1 0 0,1 1 0,0-1-1,-1 0 1,1 0 0,0-1 0,0 1 0,0 0-1,0 0 1,0-1 0,-1 0 0,1 1-1,0-1 1,0 0 0,3 0 0,2 0 34,0 0 0,0-1 0,10-2 0,-16 2-51,22-4 75,0-2 1,0-1-1,-1-1 1,25-13 0,77-55 38,-118 73-160,0 0 0,-1 0 0,0-1 0,0 0 0,0 0 0,-1 0 0,7-9 0,-11 13 21,0 1 1,1-1-1,-1 1 1,0-1-1,0 1 0,0-1 1,0 0-1,0 1 1,0-1-1,0 1 1,0-1-1,0 0 1,0 1-1,0-1 0,0 1 1,0-1-1,0 1 1,0-1-1,-1 1 1,1-1-1,0 1 1,0-1-1,-1 1 0,1-1 1,0 1-1,-1-1 1,1 1-1,-1-1 1,1 1-1,0 0 1,-1-1-1,1 1 0,-1 0 1,1-1-1,-1 1 1,1 0-1,-1 0 1,1-1-1,-1 1 1,0 0-1,1 0 0,-1 0 1,0 0-1,-2-2-46,-1 1-1,0 0 0,1 1 1,-1-1-1,-6 0 0,3 2 32,0 0 1,0 0-1,0 0 1,0 1-1,1 0 0,-1 0 1,-12 6-1,7-2-31,1 1 1,-1 0-1,-12 11 0,20-15 62,0 0 1,0 1-1,1 0 0,0-1 1,0 1-1,0 0 0,0 1 0,0-1 1,1 0-1,0 1 0,0 0 1,-3 9-1,5-12 7,-1 0 1,1 1-1,0 0 0,0-1 1,0 1-1,0-1 0,0 1 1,0-1-1,1 1 0,-1-1 1,1 0-1,0 1 0,0-1 1,0 1-1,0-1 0,0 0 1,0 0-1,1 0 0,-1 0 1,1 0-1,-1 0 0,1 0 1,0 0-1,0 0 0,0-1 1,0 1-1,0-1 0,2 2 1,3 0 33,0 1 1,0-1-1,0 0 1,0-1-1,0 0 1,1 0 0,-1-1-1,1 0 1,-1 0-1,1 0 1,0-1-1,7-1 1,4-1 40,-1 0 1,0-1-1,33-11 0,-16 1 4,0-2 0,51-29-1,-82 42-84,53-33 98,76-59 0,-95 63-135,-1-2 0,-2-1 1,57-71-1,88-159-25,-165 241-5,-10 15-102,-1 0 0,0 0 1,5-12-1,-8 12-197,-5 9 110,-15 17-15,-38 60 211,-68 121-1,98-151-1,-65 128-157,87-164 284,0 1 0,1-1 0,-4 22 0,7-28-29,0 0 1,1 0-1,-1-1 1,1 1-1,1 0 1,-1 0 0,1 0-1,0-1 1,0 1-1,3 8 1,-3-12-23,0 0 1,0 0 0,0-1 0,0 1-1,1 0 1,-1-1 0,0 1-1,1-1 1,-1 1 0,1-1 0,0 0-1,-1 1 1,1-1 0,0 0-1,0 0 1,0-1 0,0 1-1,0 0 1,0 0 0,0-1 0,0 0-1,0 1 1,0-1 0,0 0-1,3 0 1,3 0 24,1 0 0,-1-1 0,1 0 0,14-5-1,2-1 47,0-2 0,-1-1-1,31-17 1,-37 16-78,0-1 0,-1-1 0,-1 0 0,0-1 1,0-1-1,-2 0 0,0-1 0,-1-1 0,0 0 0,11-23 0,76-145-365,-73 132 240,32-54-152,21-43-709,-79 149 931,-1-1 0,1 1-1,0 0 1,0-1 0,-1 1 0,1-1 0,-1 0 0,1 1 0,-1-1 0,0 1 0,1-1 0,-1 0-1,0 1 1,0-1 0,0 1 0,-1-1 0,1 0 0,-1-2 0,1 4 34,0-1 0,0 1 0,0 0 0,0 0 0,-1-1 0,1 1 0,0 0 0,0 0 0,0 0 0,0-1 0,-1 1 0,1 0 0,0 0 0,0 0 0,-1-1 0,1 1 0,0 0 0,0 0 0,-1 0 0,1 0 0,0 0 0,0 0 0,-1 0 0,1 0 0,0-1 0,-1 1 0,1 0 0,0 0 0,0 0 0,-1 0 0,0 1 0,-1-1-14,0 0 1,-1 1-1,1-1 1,0 1-1,-1 0 0,1 0 1,0 0-1,0 0 1,0 0-1,0 0 1,0 1-1,0-1 0,0 1 1,-3 2-1,-23 28-72,24-27 80,-6 9 11,1 0 1,0 1-1,1-1 1,1 2-1,-6 16 1,10-25 6,-65 197-45,37-106 82,18-56 182,-15 85 0,25-108-89,1 0 1,1 0-1,1 1 1,0-1-1,2 0 0,7 37 1,-8-53-90,-1 1 0,1-1 0,0 0 0,1 0 0,-1-1 0,1 1 0,-1 0 0,1 0 0,0-1-1,0 1 1,0-1 0,4 4 0,-5-5-27,1 1 0,0-1 0,0 0 0,0 0 0,0 0 0,0-1-1,0 1 1,0 0 0,0-1 0,0 0 0,0 1 0,0-1 0,1 0 0,-1 0-1,0 0 1,0 0 0,0 0 0,0-1 0,1 1 0,1-2 0,8-2 22,-1 0 0,0-1 0,13-8 0,7-3 66,117-45-60,-69 30 31,-31 13 10,26-12-147,-69 28 46,8-5 28,-13 7-19,0 0 1,0 0-1,0 0 0,1 0 0,-1 0 1,0 0-1,0-1 0,0 1 0,0 0 1,0 0-1,1 0 0,-1 0 0,0 0 1,0 0-1,0-1 0,0 1 1,0 0-1,0 0 0,1 0 0,-1 0 1,0-1-1,0 1 0,0 0 0,0 0 1,0 0-1,0 0 0,0-1 0,0 1 1,0 0-1,0 0 0,0 0 1,0-1-1,0 1 0,0 0 0,0 0 1,0 0-1,0-1 0,0 1 0,0 0 1,0 0-1,0 0 0,-1 0 0,1-1 1,-4 0-130,-8 3 83,0 0 0,0 0-1,1 1 1,0 1 0,0 0-1,0 0 1,-15 9 0,5-2 45,1 1 0,0 0 0,-31 26 0,42-30 40,1 0 0,-1 1 0,2 0-1,-1 1 1,1 0 0,0 0 0,1 0 0,0 1 0,-5 14-1,5 2 225,6-26-240,-1 0 0,1-1-1,0 1 1,0 0 0,0 0 0,0 0 0,0 0 0,0-1-1,0 1 1,1 0 0,-1 0 0,0 0 0,0-1 0,0 1 0,1 0-1,-1 0 1,1-1 0,-1 1 0,0 0 0,1-1 0,-1 1-1,1 0 1,0-1 0,-1 1 0,1 0 0,-1-1 0,1 1 0,0-1-1,-1 0 1,2 1 0,1 0 20,0-1-1,0 0 1,0 0-1,0 0 1,0 0-1,0 0 1,0-1-1,0 1 1,0-1-1,0 0 1,0 0-1,4-2 1,32-18 125,-37 19-153,59-38 158,69-61 0,-99 76-284,30-28-440,-74 92-126,12-36 699,0-1 1,0 1 0,1 0-1,-1-1 1,1 1-1,0 0 1,0-1 0,0 1-1,0 0 1,0 0-1,1-1 1,-1 1 0,1 0-1,0-1 1,-1 1 0,1-1-1,1 1 1,-1-1-1,0 1 1,0-1 0,1 0-1,0 1 1,-1-1-1,3 2 1,-1-2 34,-1 0 0,1 0 0,0 0 0,0 0-1,0 0 1,0-1 0,0 1 0,1-1 0,-1 0 0,0 0-1,1 0 1,-1 0 0,0-1 0,1 0 0,-1 1 0,1-1 0,-1 0-1,1-1 1,3 0 0,7-2-33,-1-1 0,0 0-1,20-10 1,1 0 61,105-31 65,-118 40-187,0 1 0,1 1 0,0 1 1,35 0-1,-52 3 42,1-1 1,-1 1 0,0 0 0,0 0 0,1 1-1,-1-1 1,0 1 0,0 0 0,0 1-1,-1-1 1,1 1 0,4 3 0,-3-1 49,0 0 1,-1 1 0,1 0 0,-1 0-1,-1 0 1,1 0 0,6 13 0,54 94 878,-53-95-805,1 0 1,1-1-1,0-1 1,17 15 0,-24-26-52,-1 0 0,1 0 1,1-1-1,-1 0 0,1 0 1,-1-1-1,1 1 0,0-2 0,14 4 1,-15-5-255,0 0-1,1 0 1,0-1 0,11 0-1,-14-1-357,0 1-1,0-1 0,0-1 1,0 1-1,0 0 0,-1-1 1,7-3-1,-10 4 36,1 0 0,-1 0-1,1 0 1,-1-1 0,0 1-1,1 0 1,-1 0 0,2-4 0,6-11-2600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0:18.0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98 20 2144,'-1'-1'59,"1"1"-1,-1-1 1,1 0 0,-1 1 0,0-1-1,0 0 1,1 1 0,-1-1 0,0 1-1,0-1 1,1 1 0,-1-1 0,0 1-1,0 0 1,0-1 0,0 1 0,0 0-1,0 0 1,0 0 0,0 0 0,1 0-1,-1 0 1,0 0 0,0 0 0,-2 0-1,1 1 64,0 0-1,1 1 0,-1-1 0,0 0 0,1 1 1,-1-1-1,1 1 0,0-1 0,-2 3 0,-11 12 692,11-14-433,0 0-1,0 0 1,0 0 0,0 0-1,-1-1 1,1 1 0,0-1 0,-1 0-1,-10 1 4540,16-2-4814,0-1 0,0 0 1,0 1-1,0-1 0,0 0 1,-1 0-1,1 0 0,0 0 1,0-1-1,1-1 1,10-5 127,5 1-115,0 0 0,0 1 0,1 2 0,0 0 0,27-3 1,97 2 134,-128 5-186,-4 0-11,0 0 0,0 1 0,1 1 0,-1-1 0,0 2 0,0-1 0,0 2 0,-1-1 0,1 1 0,-1 1 0,17 9 0,-26-13-174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0:19.32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253 86 2816,'-4'-3'1302,"2"-3"345,1 5-1397,1 0 0,-1-1 0,0 1 0,0-1 0,0 1 0,0 0 0,0 0 0,-1 0 0,1 0 0,0-1 0,0 2 0,-1-1 0,1 0-1,-3-1 1,-25-9 1163,2 1-228,22 6-883,-1 1 1,0 0 0,0 0 0,0 1 0,-1 0 0,-9-2 0,13 3-277,1 1 1,0 0 0,-1-1 0,1 1 0,0 0-1,-1 0 1,1 0 0,-1 1 0,1-1-1,0 1 1,-1-1 0,1 1 0,0 0 0,0-1-1,0 1 1,-1 1 0,1-1 0,0 0 0,0 0-1,0 1 1,-2 1 0,-2 3-12,0 1 0,1-1-1,-1 1 1,1 1 0,1-1 0,-1 0 0,1 1-1,-4 12 1,3-6 34,1 1 0,-4 25 0,7-34-39,1 0 0,-1 0 0,1 0 0,1 0-1,-1 0 1,1 0 0,0 0 0,1 0 0,3 11 0,-3-13-18,0-1 1,1 1-1,-1 0 1,1-1-1,0 1 1,0-1 0,0 0-1,0 0 1,1 0-1,-1 0 1,1 0-1,-1-1 1,1 0 0,0 0-1,0 0 1,0 0-1,1 0 1,-1-1-1,0 0 1,7 1 0,9 1 80,0 0 1,0-2-1,26-1 1,-24 0-63,-13 0 45,-1 0 0,0-1-1,0 0 1,0 0 0,0-1 0,0 0 0,0 0-1,0-1 1,-1 0 0,1 0 0,-1-1 0,0 0 0,0 0-1,7-6 1,-7 4-86,0 1 97,-1-1 1,1 0-1,5-7 1,-11 11-51,1 0 0,-1 0 1,1 0-1,-1-1 0,0 1 0,0-1 0,0 1 0,0-1 0,0 1 1,0-1-1,-1 0 0,1 1 0,-1-6 0,0-3 35,0 1-1,-1-1 1,-4-19-1,3 25-12,1 0 0,-1 0 0,0 1 0,0-1 0,-1 0 0,1 1 0,-1 0 0,0-1 0,0 1 0,-5-4 0,-1-1-66,-1 1 0,1 1 1,-2-1-1,1 2 0,-1-1 1,-19-7-1,22 10-27,-1 1-1,1 0 1,-1 1 0,1 0 0,-1 0-1,0 1 1,0 0 0,0 1-1,1 0 1,-12 1 0,18-1-101,0 1 1,1-1-1,-1 1 1,0-1-1,1 1 1,-1 0-1,1 0 1,-1-1-1,1 1 0,-1 0 1,1 1-1,0-1 1,-1 0-1,1 0 1,0 0-1,0 1 1,0-1-1,0 1 1,0-1-1,0 1 1,0-1-1,1 1 1,-2 2-1,1-2-192,1 1 0,-1 0-1,0 0 1,1 0 0,0 0-1,0-1 1,0 1 0,0 0 0,0 0-1,0 0 1,1 0 0,-1-1 0,2 6-1,7 11-2062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0:20.58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203 92 2304,'-7'-1'583,"7"1"-568,0 0-1,0 0 1,0 0 0,-1-1 0,1 1 0,0 0 0,0 0 0,0 0 0,0 0 0,-1 0 0,1 0-1,0 0 1,0 0 0,0 0 0,0 0 0,0-1 0,0 1 0,-1 0 0,1 0 0,0 0 0,0 0 0,0 0-1,0-1 1,0 1 0,0 0 0,0 0 0,0 0 0,0 0 0,-1 0 0,1-1 0,0 1 0,0 0-1,0 0 1,0 0 0,0-1 0,0 1 0,0 0 0,0 0 0,0 0 0,0 0 0,1-1 0,-1 1 0,0 0-1,0 0 1,0 0 0,0 0 0,0-1 0,0 1 0,0 0 0,0-1 147,0 0 1,-1 1-1,1-1 0,-1 0 1,1 1-1,-1-1 0,0 1 1,1-1-1,-1 0 0,1 1 1,-1-1-1,0 1 0,1 0 1,-1-1-1,0 1 1,0-1-1,1 1 0,-3 0 1,-15-5 2069,9 0-1309,-9 4-19,14 0-681,0 1-1,0 0 1,-1 0-1,1 0 1,-6 1 0,-4 1 124,12-2-310,0 0 0,0 0 0,0 0 0,1 0 0,-1 1 0,0-1 0,0 0 0,1 1 0,-1 0 0,0-1 0,1 1 0,-1 0 0,1-1 1,-1 1-1,1 0 0,-1 0 0,1 1 0,-1-1 0,1 0 0,-2 2 0,0 3-41,-1 0 0,0-1-1,-6 7 1,7-9 108,1 0 0,-1 1 0,0-1 0,1 1 1,0-1-1,0 1 0,0 0 0,0 0 0,-2 7 0,0 0-100,4-10-15,-1 0 0,1 0 1,-1 0-1,1 0 0,0 0 0,-1 1 0,1-1 0,0 0 0,0 0 0,0 1 0,0-1 0,0 0 0,0 0 0,0 1 0,0 1 0,5 36 92,-4-30-74,0 1 0,4 16 0,-3-13 77,2 2 280,1 1-420,3 3 234,-2-10-60,-3-4-96,-1-1 0,1 0 0,0 0 0,1 0 0,-1-1 0,4 4 0,-2-3 26,-1-1-1,0 0 1,1 0-1,0-1 1,0 1 0,-1-1-1,1 0 1,1 0-1,-1-1 1,0 1-1,9 0 1,-4-1-40,-1 0 1,0 0-1,0-1 1,0 0 0,0-1-1,0 0 1,1 0-1,-1-1 1,13-5-1,-14 5 80,1-1-35,0 1-1,0-1 1,-1-1-1,1 1 1,-1-1-1,0-1 1,0 0-1,-1 0 1,8-6 0,-9 5-10,0-1 0,0 0 0,-1-1 0,0 1 1,0-1-1,-1 0 0,0 0 0,-1-1 0,1 1 0,-1-1 1,-1 0-1,0 1 0,0-1 0,-1 0 0,0 0 1,0 0-1,-1-1 0,-1 1 0,0-10 0,-1 13-39,1 1 0,-1-1 0,0 1 0,-1-1 0,1 1 0,-1 0 0,0 0 0,-6-7 0,-4-9 62,9 16-66,0 0 1,0 0 0,-1 0-1,1 1 1,-1 0-1,0 0 1,-11-7-1,5 3-10,7 6-49,1 0-1,-1 1 1,0-1-1,1 1 0,-1 0 1,0 0-1,0 0 0,0 1 1,0-1-1,0 1 0,0 0 1,0 0-1,0 0 1,-7 2-1,-10-1-3515,30-2 116,-7 1 3052,0-1 0,0 1 0,2-2-1,22-14-3341,-8 5 1552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0:21.7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47 25 3232,'-3'-2'287,"3"2"-213,-1-1-1,1 1 1,-1 0-1,0-1 1,1 1 0,-1 0-1,1-1 1,-1 1-1,0 0 1,1 0-1,-1-1 1,0 1-1,1 0 1,-1 0-1,0 0 1,1 0-1,-1 0 1,0 0-1,1 0 1,-1 0-1,0 1 1,0-1 0,8-10 1621,-7 10-1642,0-1 0,1 1 0,-1 0 0,0 0 0,0 0 0,0-1-1,0 1 1,0 0 0,1 0 0,-1-1 0,0 1 0,0 0 0,0 0-1,0-1 1,0 1 0,0 0 0,0 0 0,0-1 0,0 1 0,0 0-1,0 0 1,0-1 0,0 1 0,0 0 0,0 0 0,0 0 0,0-1-1,0 1 1,-1 0 0,1 0 0,0-1 0,0 1 0,0 0 0,0 0-1,0 0 1,-1-1 0,1 1 0,0 0 0,0 0 0,0 0 0,-1 0-1,1-1 1,0 1 0,0 0 0,-15 18 1712,8-4-1103,6-13-262,-5 15 1392,6-16-1753,-1 1 1,1-1 0,0 1 0,-1-1 0,1 1-1,-1-1 1,1 0 0,0 1 0,-1 0 0,1-1-1,0 1 1,0-1 0,0 1 0,-1-1 0,1 1-1,0-1 1,0 1 0,0 0 0,0-1 0,0 1-1,0-1 1,0 1 0,0 0 0,0-1 0,0 1-1,0-1 1,0 1 0,1-1 0,-1 1 0,0-1-1,0 1 1,1 0 0,-1-1 0,0 1 0,1-1-1,-1 1 1,0-1 0,1 0 0,-1 1 0,1-1-1,-1 1 1,0-1 0,1 0 0,0 1 0,4 2-34,0 0 0,1 0 1,10 5-1,1-1 194,15 11-254,-18-11-23,25 17 0,-12-2 79,-2 1 1,0 1 0,-1 1-1,-2 1 1,0 1 0,-2 2-1,-1-1 1,-1 2 0,18 42-1,-32-63-28,34 85 334,-34-81-265,0 0 0,-1 0 0,-1 1-1,0-1 1,0 20 0,-2-20-2,-1 0-1,-1 0 1,0-1 0,-1 1 0,0 0-1,-8 19 1,-39 69 180,22-48-7,-8 17-4,-88 127 1,67-114 112,-22 30-635,67-92 258,10-18-666,1 0 0,-1 1 0,0-1 0,0 0 1,-4 4-1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0:22.66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18 3968,'-7'-1'448,"6"1"-358,-1 0 1,-18-1 8575,23 0-9044,11 0 491,-11 1-46,-1 0 1,1 0 0,-1-1-1,1 1 1,-1-1 0,5 0 0,-1-1 151,-1 1 0,1-1 0,0 2 0,8-1 1,11-2 81,-20 2-261,0 1 0,0 0-1,0 0 1,0 0 0,0 1 0,0 0 0,6 2 0,-4-2 113,0 1 1,0-1 0,8 0-1,-9-1-45,0 1 0,1 0 0,-1 1 0,0-1-1,9 4 1,-10-3-49,1 0-1,0 0 0,0-1 1,-1 0-1,10 1 0,30 4 182,-42-6-193,0 0 8,0 0 1,0 0-1,0 0 0,1 1 0,-1-1 1,0 1-1,0-1 0,4 3 0,-5-3-71,1 36 64,-3-5-304,0-29-16,-7 0-2927,1-20-4295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0:23.34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20 113 2240,'-15'-7'720,"14"5"-603,1 1-1,-1-1 1,0 1 0,1-1-1,0 1 1,-1-1 0,1 1 0,0-1-1,0 0 1,0 1 0,0-1 0,0 1-1,0-1 1,0 0 0,1-1-1,-1 0 827,-1-6 1010,2 1 804,9 1-2059,8-4 231,-15 9-779,0 0 0,0 1 0,0-1 0,0 0 0,0 1 0,6-2 0,32-6 381,0 3-1,1 1 1,71 2 0,-60 0-158,-33 2-133,0 0 0,39 5 0,-51-3-357,-5-1 81,0 0 0,0 1 0,0 0 0,1 0 0,-1 0 0,5 2 0,-7-3-190,-1 1 0,1 0 0,0 0 1,0-1-1,0 1 0,-1 0 1,1 0-1,0 0 0,-1 0 0,1 0 1,-1 0-1,1 0 0,-1 0 1,1 0-1,-1 0 0,0 0 0,1 0 1,-1 0-1,0 0 0,0 0 0,0 0 1,0 0-1,0 2 0,0 10-4307,0-3 1264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0:24.4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42 125 4992,'-15'-4'1589,"13"4"-1392,1 0 0,0-1-1,0 1 1,-1-1 0,1 1 0,0-1 0,0 1-1,0-1 1,0 0 0,0 1 0,0-1-1,0 0 1,0 0 0,0 0 0,0 0-1,0 0 1,1 0 0,-1 0 0,0 0-1,1 0 1,-1 0 0,1 0 0,-1 0 0,1-1-1,-1 1 1,1 0 0,0-2 0,-1 1-135,1 1 0,-1-1 0,1 0 0,0 0 1,0 0-1,0 0 0,0 0 0,0 0 0,0 0 1,0 0-1,1 0 0,-1 1 0,1-1 0,-1 0 1,1 0-1,0 0 0,0 1 0,-1-1 1,1 0-1,2-1 0,2-3-71,1 1 1,0 0-1,0 0 1,1 0-1,-1 1 1,1 0-1,0 0 1,0 1-1,0 0 1,14-4-1,-17 6 19,1 0 0,-1 0 0,1 0-1,0 1 1,-1-1 0,1 1 0,0 0-1,-1 1 1,1-1 0,0 1 0,-1 0-1,1 0 1,-1 0 0,1 1 0,-1 0-1,1 0 1,-1 0 0,0 0 0,5 4-1,0 2 24,0 1-1,0 0 1,0 1-1,-1 0 1,-1 0-1,0 1 1,0 0-1,-1 0 1,9 21-1,-8-12 9,0 0 0,-1 1 0,-1-1 0,-1 1 0,1 23 0,-5-31 19,0-1 1,0 0-1,-2 0 1,1 1-1,-2-1 0,1 0 1,-2 0-1,1-1 1,-11 21-1,-2-1 43,-42 60 1,16-40-124,13-17 125,8-10-54,0-1 1,-27 21 0,39-34-7,-5 1 16,10-7-71,3-3-60,7-10-100,11 0 141,29-12 1,-38 18 74,132-51 402,-134 51-449,1 1 0,0-1 1,0 2-1,0-1 0,0 1 1,0 0-1,0 0 0,15 1 0,-17 1 7,0-1-1,0 1 1,0 0-1,0 0 0,0 1 1,-1-1-1,1 1 1,0 0-1,-1 0 1,1 1-1,-1 0 0,1-1 1,4 5-1,-9-6-8,48 45 82,-42-40-359,-1 1 0,0 0 0,0 0-1,0 0 1,6 13 0,-5-7-1260,-5-12 1125,0 1 0,0-1 0,0 1 0,0 0 0,0-1 0,-1 1 0,1 0 0,0 3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0:25.2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12 164 3392,'-1'-1'171,"-1"0"0,1-1-1,0 1 1,0-1 0,0 1 0,1-1 0,-1 0 0,0 1-1,1-1 1,-1 0 0,1 1 0,-1-1 0,1 0 0,0 0-1,-1 1 1,1-1 0,0 0 0,0 0 0,1 0 0,-1 1 0,0-1-1,1 0 1,-1 0 0,1 1 0,-1-1 0,1 0 0,0 1-1,-1-1 1,2-1 0,2-2 31,-1 0-1,1 1 1,0 0-1,0 0 1,1 0-1,-1 0 1,1 0-1,0 1 1,0 0-1,9-5 1,8-2 337,27-8 1,-21 9-315,0 0 0,50-6 0,-64 13-141,-1 1-1,0 0 1,1 1 0,-1 1 0,0 0 0,0 0 0,0 2-1,18 5 1,-27-7-34,0 0 0,-1 1-1,1 0 1,-1 0 0,0 0-1,0 0 1,0 0 0,0 1-1,0-1 1,0 1 0,-1 0-1,1 0 1,-1 0 0,0 0-1,1 0 1,-2 1 0,1-1 0,0 1-1,-1-1 1,1 1 0,-1-1-1,0 1 1,0 0 0,-1 0-1,1 0 1,-1-1 0,0 5-1,0 2 56,0 0 1,-1 0-1,0 0 0,-1-1 0,0 1 0,-1 0 0,0-1 1,0 0-1,-7 14 0,-4 1-72,-1-1 1,-2-1-1,0 0 1,-1-1-1,-1-1 1,-27 22 0,46-42-38,-6 5-49,1 0 0,0 0 0,-5 7 0,9-11 33,0 1 1,0-1-1,0 1 0,0 0 1,0-1-1,0 1 0,1 0 1,-1 0-1,1 0 1,-1-1-1,1 1 0,0 0 1,0 0-1,-1 0 0,1 0 1,1 3-1,-1-4 8,1 0 0,-1 0-1,1 1 1,0-1 0,-1 0 0,1 0-1,0 0 1,0 0 0,0 0 0,0 0-1,0 0 1,0 0 0,0 0 0,0 0-1,0-1 1,2 2 0,25 11-19,-15-7 62,13 7-13,1 0-10,-1 1 1,-1 1-1,28 22 1,-47-32 44,0 0 0,0 1 0,0 0 0,-1 0 0,0 1 0,0-1 0,0 1 1,-1 0-1,0 0 0,0 1 0,-1-1 0,0 1 0,0 0 0,-1-1 1,0 1-1,1 10 0,-3-12 35,0 0 0,0 0 0,0 0 0,-1 0 0,0 0-1,0 0 1,0 0 0,-1-1 0,0 1 0,0 0 0,0-1 0,-1 0 0,-4 8 0,2-7-28,1 0 0,-1 0 1,0 0-1,0-1 0,-1 1 0,1-1 0,-1-1 1,0 1-1,-1-1 0,-7 4 0,-2-1-112,0-1-1,-1-1 1,-17 4-1,-3 1-270,20-6-257,-1 0 1,1 0-1,-26 0 1,34-3-616,-1-1 0,1-1 0,-1 0 0,-14-3 0,23 4 1087,1 0 1,0-1-1,-1 1 1,1 0-1,0 0 1,0 0-1,-1 0 1,-2-7-2796,7-5 389,-2 7 2343,5-21-1477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0:26.10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136 69 4160,'-22'-4'1855,"-1"2"-1,1 0 1,-28 2 0,34 0-581,16 0-1249,-1 0 0,1-1 0,0 1 0,0 0 0,0 0 0,0 0 0,0 0-1,0 0 1,0 0 0,-1 0 0,1 0 0,0-1 0,0 1 0,0 0 0,0 0 0,0 0 0,0 0 0,0 0 0,0 0 0,0-1 0,0 1 0,0 0 0,0 0-1,0 0 1,0 0 0,0 0 0,0-1 0,0 1 0,0 0 0,0 0 0,0 0 0,0 0 0,0 0 0,0-1 0,0 1 0,0 0 0,0 0 0,0 0 0,0 0-1,1 0 1,-1 0 0,0-1 0,0 1 0,0 0 0,0 0 0,0 0 0,0 0 0,1 0 0,3-6 572,2 1-504,1 1 0,0-1 1,0 1-1,1 1 0,-1 0 1,1 0-1,9-2 0,4 0-62,1 1 0,-1 0 1,1 2-1,0 1 0,27 1 0,-41 1-38,1 0-1,-1 1 1,0 0 0,0 0-1,0 0 1,0 1 0,0 1-1,-1-1 1,0 1 0,1 0 0,-1 1-1,12 10 1,-15-12 22,1 1-1,-1 1 1,-1-1-1,1 0 1,0 1 0,-1 0-1,0 0 1,0 0-1,-1 0 1,1 1 0,-1-1-1,0 0 1,-1 1 0,1 0-1,-1-1 1,0 1-1,-1 0 1,1 0 0,-1 6-1,-1-3 5,0 0 0,-1 0 0,0 0 0,-1 0-1,1 0 1,-2-1 0,1 0 0,-1 1 0,0-1 0,-1-1 0,-7 11-1,-6 4 120,0-2-1,-30 26 1,-4 5-57,-2 1 13,-13 15 228,26-22-343,41-45 25,0 0-1,0 0 1,0 0 0,0 0 0,0 0 0,0 0 0,0 0-1,0 0 1,0 0 0,0 0 0,0 0 0,0 1-1,0-1 1,0 0 0,0 0 0,0 0 0,0 0-1,0 0 1,0 0 0,0 0 0,0 0 0,0 1 0,0-1-1,0 0 1,0 0 0,0 0 0,0 0 0,0 0-1,0 0 1,0 0 0,0 0 0,0 0 0,0 0-1,0 1 1,0-1 0,0 0 0,0 0 0,0 0 0,0 0-1,1 0 1,-1 0 0,0 0 0,0 0 0,0 0-1,0 0 1,0 0 0,0 0 0,0 0 0,0 0-1,0 0 1,0 0 0,1 0 0,-1 0 0,0 0 0,10 1 318,15-5 175,221-32 271,-217 33-755,136-6-261,-148 12-1408,-16-3 1219,1 1 0,-1-1-1,0 1 1,0 0-1,10 13-5686,-11-14 6021,0 1 0,0-1-1,1 0 1,-1 0 0,0 1 0,0-1 0,0 0 0,0 1 0,0-1 0,0 0 0,0 1-1,0-1 1,0 0 0,0 0 0,0 1 0,0-1 0,0 0 0,0 1 0,0-1 0,0 0-1,0 0 1,-1 1 0,1-1 0,0 0 0,0 0 0,0 1 0,0-1 0,-2 1-413,-13-2-2609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07.7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1728,'2'3'9901,"1"7"-8535,5 22-1647,-1 30 412,5 80-102,-7-47 339,-1-20-170,-2-47-72,-1 1 0,-3 31 0,0-20 234,4 62 0,1-20 280,-2-27-479,-2 59 180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1:47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3 2912,'2'-3'7091,"-10"8"-6584,1 1 1,-13 11-1,18-14-468,0 0 0,0 0 0,0 0 0,0 1 0,1-1 0,-1 1 0,-1 4 0,3-7-16,0 0 0,0 0-1,-1 0 1,1-1 0,0 1-1,0 0 1,0 0 0,0 0-1,0 0 1,0-1 0,0 1-1,0 0 1,1 0 0,-1 0-1,0 0 1,0-1 0,1 1-1,-1 0 1,0 0 0,1-1-1,-1 1 1,1 0 0,-1-1-1,1 1 1,-1 0-1,1-1 1,0 1 0,-1-1-1,1 1 1,0-1 0,-1 1-1,1-1 1,0 0 0,0 1-1,-1-1 1,1 0 0,0 1-1,0-1 1,0 0 0,-1 0-1,2 0 1,1 1 59,-1-1 1,0 0-1,1 0 1,-1-1 0,0 1-1,0 0 1,1-1-1,-1 1 1,0-1-1,0 0 1,1 0-1,-1 0 1,3-1-1,23-19 362,-28 21-443,1 0-12,-1-1 1,1 1-1,-1-1 1,0 1-1,0-1 1,1 1-1,-1-1 1,0 0 0,0 1-1,0-1 1,1 1-1,-1-1 1,0 1-1,0-1 1,0 0-1,0 1 1,0-1-1,0 1 1,0-1-1,-1 0 1,1 1-1,0-1 1,0 1-1,0-1 1,0 1-1,-1-1 1,1 0-1,0 1 1,-1-1-1,1 1 1,0-1-1,-1 1 1,1 0-1,-1-1 1,1 1-1,0-1 1,-1 1-1,1 0 1,-1-1-1,1 1 1,-1 0-1,0 0 1,1-1 0,-1 1-1,1 0 1,-1 0-1,1 0 1,-1 0-1,0 0 1,1-1-1,-1 1 1,1 0-1,-1 0 1,0 1-1,1-1 1,-1 0-1,1 0 1,-2 0-1,-9 4-2303,14-4 970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27.5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57 5632,'-45'-28'2560,"27"20"-2208,14 4 1056,8 4-832,11-3 1248,6-2-1024,24 2 384,5 3-704,35-5-288,4 10-96,34-5 32,-11 0-64,9 0-736,-13 3 384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09.2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225 0 3072,'-5'0'5546,"4"0"-5475,1 0-1,0 0 0,0 0 0,0 0 0,-1 0 1,1 0-1,0 0 0,0 0 0,0 0 0,-1 1 1,1-1-1,0 0 0,0 0 0,0 0 0,-1 1 211,1-1-211,0 0 0,0 0 1,-1 0-1,1 0 0,0 1 0,0-1 0,0 0 1,0 0-1,0 0 0,0 1 0,0-1 0,-2 15 401,1-1-1,-2 0 0,0 1 0,-7 18 0,-2 7 150,4-11-537,-2-1-1,-2 0 1,-24 43 0,30-59-46,-4 7 108,-1-1 1,-1 0-1,-13 15 0,-15 11-129,35-36 75,-1 0-215,3 0 1891,21-8-1373,140 0 209,-69 5-358,-82-6-224,-1 2-1,0-1 1,0 1-1,1 0 1,-1 0 0,10 4-1,-11-4 41,-1 0 0,1 0 0,0 0 0,0-1 0,0 1 0,0-1 0,0 0 0,4-1 0,5 0 142,-13 1-214,2 0-15,24 0 399,-25 0-282,-1 1-281,0 0 0,0-1 0,0 1 0,0-1 0,0 1 1,1-1-1,-1 0 0,0 1 0,0-1 0,0 0 0,0 0 0,2 1 1,-2-1-95,2 1-705,0 1 0,0-1 0,1 1 1,-1 0-1,-1 0 0,1 0 0,0 1 0,-1-1 1,1 1-1,-1-1 0,3 4 0,-1-1-3,5 4-1243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10.7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 57 1728,'5'-9'11968,"-10"-10"-8518,4 18-3432,1 0-1,0 0 0,0 0 1,-1 1-1,1-1 0,-1 0 1,1 0-1,-1 0 1,1 0-1,-1 1 0,1-1 1,-1 0-1,0 0 1,0 0 1,0 1 0,1-1 1,-1 0-1,1 1 1,-1-1-1,1 0 1,-1 1-1,1-1 0,0 0 1,-1 0-1,1 0 1,-1-1-1,1 2-1,-1-1 1,0 0-1,1 1 0,-1-1 1,0 1-1,0 0 0,1-1 1,-1 1-1,0 0 0,0-1 1,0 1-1,1 0 0,-1 0 1,0 0-1,-1 0 0,1 0-50,0 0 0,0 0 0,0 1 0,0-1 0,-1 0-1,1 1 1,0-1 0,0 1 0,0-1 0,1 1-1,-1 0 1,0-1 0,0 1 0,0 0 0,0 0-1,1 0 1,-1-1 0,0 1 0,1 0 0,-1 0 0,0 2-1,-11 25-77,8-19 0,4-9 82,0 0 0,0 1 0,0-1-1,0 0 1,-1 1 0,1-1-1,0 0 1,0 1 0,0-1-1,0 0 1,0 0 0,0 1-1,0-1 1,0 0 0,0 1-1,0-1 1,0 0 0,0 1-1,0-1 1,0 0 0,0 1-1,0-1 1,1 0 0,-1 1-1,0-1 1,0 0 0,0 0-1,0 1 1,1-1 0,-1 0-1,0 0 1,0 1 0,1-1-1,-1 0 1,0 0 0,0 0 0,1 1-1,-1-1 1,0 0 0,0 0-1,1 0 1,-1 0 0,0 0-1,1 0 1,-1 1 0,0-1-1,1 0 1,-1 0 0,0 0-1,1 0 1,21-2-5299,-17 2 3832,15-1-3246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12.2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252 1 2496,'-3'12'12846,"-2"-3"-14039,-21 25 1465,1 1 0,2 2 0,-27 59 0,7-15 5,25-49-52,4-8-181,-12 30 0,22-45-25,1 0-1,0 0 0,1 1 0,0-1 0,0 1 1,1 0-1,0 10 0,1-10-39,1 0 1,1 0-1,0-1 0,0 1 1,0 0-1,2-1 0,5 14 1,19 67 315,-15-44-62,4 16-76,14 43 255,-26-93-336,0-1-1,1 1 1,0-1-1,0-1 1,1 1 0,13 14-1,-13-17 26,1-1-1,1-1 1,10 8 0,3 2-141,-20-15-478,-1 1 192,0-1 0,0 0 0,0 0-1,1 0 1,-1 0 0,0 0-1,1 0 1,-1 0 0,3 1-1,-1 0-564,11 11-4469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14.3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 1888,'1'-9'6085,"8"9"-4973,-9 0-1002,1 0 0,0 0-1,0 0 1,0 0 0,0 0-1,0 0 1,0 0 0,0 0-1,-1 0 1,1 1 0,0-1-1,0 0 1,0 1 0,0-1 0,-1 0-1,1 1 1,0-1 0,0 1-1,-1-1 1,1 1 0,0 0-1,-1-1 1,1 1 0,-1 0 0,1-1-1,-1 1 1,1 0 0,0 1-1,3 2 5,0 0-1,0-1 0,0 0 1,1 1-1,8 3 0,6 5-99,-2 1 76,0 0 0,-1 1 0,-1 1 0,0 0 0,-1 2 0,-1-1 0,20 33 0,-16-21 11,100 169 352,-97-162-385,-6-12 149,11 28 0,6 25 263,-30-72-449,0 0 1,0 0-1,-1 0 1,1 0-1,-1 0 1,0 0-1,0 0 1,0 0-1,-1 0 1,0 0-1,-1 6 1,-2 20 86,3-22-96,1-1 0,-2 0 1,1 1-1,-1-1 0,-1 0 1,1 0-1,-6 10 1,4-8 32,0 1 0,1-1 0,-3 15 1,0 3-71,-2-1 0,-18 46 0,-6 18-847,22-61-246,7-22 156,0 1-1,1-1 1,-2 11 0,3-2-2840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35.0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488 30 992,'-2'0'661,"0"-1"-1,1 1 1,-1-1 0,0 1-1,0 0 1,0 0 0,0 0-1,-2 0 1,-19-2 1537,-39-21-241,54 22-1746,1 0 0,-1 0 0,0 1 0,1 0 0,-1 1 0,0-1 0,1 1 0,-13 4 0,13-3-99,-7 2 173,-25 11 1,34-13-238,1 0 1,0 1-1,-1 0 1,1 0-1,1 0 1,-1 0-1,0 1 1,1-1-1,-5 6 1,-6 11 67,1 0 0,0 0 1,1 1-1,2 1 1,-13 35-1,-7 14 60,20-48 75,1 0-1,-10 32 1,17-46-148,-1-1-1,-7 15 0,6-16-88,1-1-1,0 1 0,1 0 0,0 0 1,0 0-1,-1 8 0,-3 14 37,5-24-58,0 1 0,0-1-1,0 1 1,0 0 0,1-1 0,0 1-1,1 9 1,2 8-37,-3-17 56,1 0 1,0 0 0,0 1-1,1-1 1,-1 0 0,1-1-1,5 11 1,-2-6 51,0 1-1,-1-1 1,5 20-1,-5-15-37,9 20-1,3 4 1,-13-29-25,1 0 1,0 0-1,1-1 0,0 1 0,0-1 0,1 0 0,0-1 0,0 0 0,10 10 0,-14-17 21,0 0 0,0 0 0,0 0 0,0 0 0,0 0 0,0 0 0,0-1 0,0 1 0,0-1 0,0 1 0,0-1 0,0 0 0,1 0 0,-1 0 0,0 0 0,0 0 0,0 0 0,0-1-1,0 1 1,1-1 0,-1 1 0,3-2 0,4-2 56,1 0 0,-1-1 0,12-7 0,-11 6-51,0-1-1,0-1 1,-1 1 0,0-2 0,0 1-1,-1-1 1,0 0 0,0-1 0,-1 0 0,0 0-1,6-13 1,-4 5 35,13-18-1,-13 24-62,-2 0 0,0-1-1,10-24 1,-12 24-13,-2 5 59,-1 0 1,1-1-1,1-15 1,-3 21-14,-1-1 0,-1 1 0,1-1 0,0 1 0,-1-1 0,1 1 0,-1 0 0,0-1-1,0 1 1,-1 0 0,1-1 0,-4-5 0,2 4-14,-1 0-1,0 0 0,0 0 1,0 1-1,0 0 0,-1-1 1,0 1-1,0 1 0,0-1 1,0 1-1,0 0 0,-1 0 1,1 0-1,-1 1 0,0 0 1,-10-2-1,3 1-58,0 1 0,0 1 0,-1 0 0,1 1 0,0 0 0,-23 4 0,32-3 9,-1 1 0,1 0 0,-1-1 0,1 2 0,0-1 0,0 0 0,0 1 0,0 0-1,0 0 1,1 0 0,-1 0 0,1 1 0,-5 5 0,-9 9 43,14-14-32,-1 0 0,1 1 0,0-1 0,0 1 0,1-1 0,-1 1 0,1 0 0,0 0-1,-1 7 1,-4 7-136,4-7 135,0 0 0,1 0 0,0 0-1,1 0 1,0 1 0,1-1-1,1 13 1,0 4-1006,13-31-4861,-11 1 5281,0-1 1,-1 1-1,1-1 1,0 0 0,-1 0-1,1 0 1,-1 0-1,0 0 1,1 0-1,1-4 1,3-1 226,23-23-1725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36.7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411 13 2976,'0'0'43,"-1"0"1,1 0 0,0 0-1,0 0 1,0 0-1,-1 0 1,1 0-1,0 0 1,0 0-1,0 0 1,-1-1-1,1 1 1,0 0-1,0 0 1,0 0-1,-1 0 1,1 0 0,0 0-1,0 0 1,0 0-1,0-1 1,0 1-1,-1 0 1,1 0-1,0 0 1,0 0-1,0-1 1,0 1-1,0 0 1,0 0-1,0 0 1,0 0 0,-1-1-1,1 1 25,0-1-1,0 1 1,0 0-1,0 0 1,0-1-1,0 1 1,-1 0-1,1 0 1,0-1-1,0 1 1,0 0-1,-1 0 1,1 0-1,0-1 1,0 1-1,-1 0 1,1 0-1,0 0 1,0 0-1,-1 0 1,1-1 0,0 1-1,0 0 1,-1 0-1,1 0 1,0 0-1,-1 0 1,1 0-1,0 0 1,0 0-1,-1 0 1,1 0-1,-1 0 1,-41-3 5062,32 3-4793,0 0 0,1 1 0,-1 0 0,0 0 0,-12 4 0,-57 27 1380,69-28-1600,-3 3 125,0 1 0,1 0 0,-19 17 0,27-22-255,-1 1 107,1 1-1,0-1 1,0 1 0,-6 9 0,-8 11-3,-13 20-65,27-42-20,1 1 0,0 0 0,0 0 0,0 0-1,0 1 1,1-1 0,0 1 0,0-1-1,0 1 1,0 0 0,0 7 0,-5 9-130,5-18 140,1 0 1,0 1-1,0-1 0,0 1 0,0 0 0,0 5 0,3 15-89,0 0 1,6 24-1,-1-7 8,-1-13 209,1 0-1,17 43 1,-12-35 23,-6-22-178,0 0 0,0-1 1,17 25-1,-19-32 17,0-1-1,0 0 1,1 0-1,-1-1 1,1 1-1,0-1 1,1 0-1,-1-1 0,1 1 1,7 3-1,-4-3 61,0-1 0,1 0 0,-1 0-1,1-1 1,20 3 0,1-4 127,0-2-1,0 0 1,39-8 0,-66 8-187,15-1 15,0-2 0,-1 0 0,1-1 0,-1-1 0,21-10 0,-32 13-4,0-1-1,0 0 0,-1 0 0,0 0 0,0-1 0,0 0 0,0 0 0,-1 0 0,1-1 0,-1 0 1,-1 0-1,1 0 0,-1 0 0,0-1 0,5-13 0,5-21-66,-6 16 86,17-36-1,-18 45 41,-1 0 0,0 0 0,-1-1 0,-1 1 0,0-1 0,-1 0-1,-1-1 1,0-32 0,-7 12-130,1 15 23,2 15 52,1 0 0,-1 0 0,0 0 1,-1 1-1,0-1 0,0 1 0,-1 0 1,0-1-1,0 2 0,0-1 0,-9-9 0,6 8 8,-2-1-1,1 1 0,-1 1 0,0 0 0,-1 0 0,1 1 1,-17-8-1,8 6-25,-1 0 1,-1 2 0,1 0 0,-1 2-1,-36-5 1,-104 3-384,145 6 243,1 2-1,-21 4 0,21-3-908,0-1 0,-20 1 0,58 16-8768,9-15 6252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37.8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64 4576,'-3'-3'444,"-2"-2"646,5 5-1051,0 0 1,0 0 0,0 0 0,-1 0 0,1 0 0,0 0 0,0 0 0,0 0-1,0 0 1,0 0 0,0 0 0,-1 1 0,1-1 0,0 0 0,0 0-1,0 0 1,0 0 0,0 0 0,0 0 0,0 1 0,0-1 0,0 0-1,0 0 1,0 0 0,0 0 0,0 0 0,-1 1 0,1-1 0,0 0 0,0 0-1,0 0 1,0 0 0,1 1 0,-1-1 0,0 0 0,0 0 0,0 0-1,0 0 1,0 0 0,0 1 0,0-1 0,0 0 0,-13-5 4424,13 5-4408,-1 0 0,1 0 1,0 0-1,0-1 1,-1 1-1,1 0 1,0 0-1,0 0 0,0-1 1,-1 1-1,1 0 1,0 0-1,0 0 0,0-1 1,0 1-1,0 0 1,-1-1-1,1 1 1,0 0-1,0 0 0,0-1 1,0 1-1,0 0 1,0 0-1,0-1 1,0 1-1,0 0 0,0-1 1,0 1-1,0 0 1,0 0-1,0-1 0,0 1 1,0 0-1,1 0 1,-1-1-1,0 1 1,0 0-1,0 0 0,0-1 1,0 1-1,1 0 1,-1 0-1,0 0 0,0-1 1,0 1-1,1 0 1,-1 0-1,0 0 1,0 0-1,1-1 0,-1 1 1,0 0-1,0 0 1,1 0-1,-1 0 1,19-5 106,-1 2 0,1 0 0,0 1 0,0 0 0,25 3 0,33-4 170,-74 3-315,22-2 362,1-1 0,41-11 0,-59 12-297,0 0 0,0 1 0,1 0 0,8-1 0,5 3-4967,-13 13-929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38.7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111 20 3808,'-24'-1'2810,"16"0"-2223,0 1 1,1-1-1,-1 2 1,0-1-1,0 1 1,-12 3-1,0-4 4744,27 0-4529,11-1-479,0-1 0,24-5-1,-24 4-212,0 0-1,25-1 0,5 3 152,-24 0-243,-1 1-1,1 0 1,28 6-1,19 7 463,-17-2-1968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40.1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52 263 3488,'-11'-15'5371,"-8"-16"-2221,10 14-1623,7 14-1435,0 0 0,1-1 1,-1 1-1,1 0 1,0-1-1,0 1 1,0-1-1,0 0 1,1 1-1,0-1 0,-1 0 1,1 1-1,1-1 1,-1 1-1,0-1 1,1 0-1,0 1 1,0-1-1,0 1 0,0-1 1,0 1-1,1 0 1,0-1-1,-1 1 1,1 0-1,3-3 1,-4 4-73,6-7-67,0 1 0,0 0 1,1 0-1,11-9 0,-5 7 14,-5 2 41,2 1 0,11-7 0,-18 12-45,0 0 0,0 1 0,1-1 0,-1 1 0,1-1 0,-1 2 0,1-1 0,0 0 0,5 1 1,-5 0 18,0 0 0,0 0 0,0 1 0,0 0 0,-1 0 0,1 0 0,0 1 0,0-1 0,8 6 0,-11-6 9,1 1 0,-1 0 1,1-1-1,-1 1 0,0 1 1,1-1-1,-1 0 0,0 0 1,-1 1-1,1-1 0,0 1 1,-1 0-1,1-1 0,-1 1 1,0 0-1,0 0 0,1 4 1,3 19 74,-1 0 0,-1 1 0,-1-1 1,-2 1-1,-1-1 0,-4 29 1,2-15 41,2-25-7,-1 0 0,-5 25-1,-4 5 138,6-23-150,-1 1 1,0-1 0,-20 40-1,14-37 95,7-15-117,0 0-1,0 0 0,-1-1 0,-1 0 1,1 0-1,-15 15 0,-5-5 506,25-18-571,2-3-212,0 1 203,-1 0 0,1 0-1,0 0 1,0 0 0,0 0 0,0 0 0,0 0 0,0 0-1,0 0 1,1 1 0,-1-1 0,0 0 0,0 1 0,3-2-1,4-3-14,-6 4 34,-1 0 0,1 0 0,0 0 0,0 0 0,0 0 0,0 1 0,0-1 0,0 0 0,0 1 0,0 0 0,4-1-1,26 2 22,-15-1 241,-10 1-268,1 0 0,-1 0-1,0 1 1,0 0 0,0 0 0,-1 1 0,1-1 0,0 2 0,-1-1 0,0 1-1,0-1 1,0 2 0,0-1 0,-1 1 0,1 0 0,-1 0 0,0 0 0,-1 1-1,1 0 1,-1 0 0,4 7 0,7 12 2,-13-22-65,1 0-1,-1 0 0,0 1 1,0-1-1,0 1 1,0 0-1,-1-1 0,0 1 1,1 0-1,-1 0 0,0 7 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41.2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45 113 3552,'-8'-5'3765,"-15"-10"-45,21 14-3585,1 0 0,0 0-1,0 0 1,0 0 0,0 0-1,0-1 1,1 1-1,-1 0 1,0 0 0,0-1-1,1 1 1,-1 0 0,1-1-1,-1 1 1,1 0 0,0-1-1,-1-1 1,1 2-114,0 0 0,1 0 0,-1 0 0,0 1 0,1-1 1,-1 0-1,1 0 0,-1 1 0,1-1 0,-1 0 0,1 1 0,-1-1 0,1 1 0,-1-1 1,1 1-1,0-1 0,-1 1 0,1-1 0,0 1 0,1-1 0,20-9 70,-10 5-102,5-2 60,1 0 1,0 1-1,0 1 1,1 0-1,-1 2 1,31-3-1,-38 6-38,1 0-1,19 3 1,-10-1 80,-10 0-74,-1 1-1,0 0 1,0 0 0,0 1-1,-1 0 1,1 1 0,16 11-1,-24-14-8,1 0 0,0 1 0,-1 0 0,1 0 0,-1 0 0,0 0 0,0 0 0,0 0 0,0 0 0,-1 1 0,1-1 0,-1 1 0,0-1 0,0 1 0,0 0 0,-1-1 0,1 6 0,-1 7 129,-2 0 0,0 0 0,-1-1 0,0 1 0,-1-1 0,-1 0-1,-1 0 1,-10 20 0,14-30-98,-1-1-1,0 0 0,0 0 1,-4 4-1,4-4-72,0-1 0,0 1 0,0 0 0,-2 5 0,0-3-23,5-6 53,-1 1 0,1-1 1,-1 1-1,1-1 1,0 1-1,-1-1 1,1 1-1,0-1 1,-1 1-1,1 0 1,0-1-1,0 1 0,-1 0 1,1-1-1,0 1 1,0 1-1,1-1-9,-1-1-1,1 1 0,0 0 1,0 0-1,0 0 0,0-1 1,0 1-1,0 0 0,0-1 1,0 1-1,0-1 0,2 1 1,2 2-76,42 21-118,-34-18 176,0 0 1,21 14-1,-22-11 32,0 1 0,-1-1 0,0 2 0,-1 0-1,0 0 1,8 13 0,-14-18 45,0 0 0,0 1-1,-1 0 1,0 0-1,0 0 1,0 0 0,-1 1-1,0-1 1,-1 1 0,1-1-1,-2 1 1,1-1 0,-1 11-1,-1-13 41,0 0-1,0 0 0,-1-1 1,1 1-1,-1 0 1,0-1-1,-1 1 0,1-1 1,-1 0-1,0 0 1,0 0-1,-4 4 0,1 0 97,-2-1-1,1 0 0,-1 0 0,-16 10 0,17-13-89,0-1 0,0 0 0,-1 0-1,1-1 1,-1 0 0,1 0 0,-16 1 0,-56-1-12,56-2-95,-206 0-4801,226 0 4429,1 0-1,-1 0 0,0 0 1,1 0-1,-1 0 0,1 1 1,-1-1-1,1 1 1,-1 0-1,1 0 0,-1 0 1,1 0-1,-1 0 0,1 0 1,0 1-1,0-1 0,0 1 1,-2 1-1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06.9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428 257 1888,'8'-12'6570,"-21"21"-4980,-53 32-228,-27 16-714,75-44-554,1 1 0,0 1 0,1 1 0,0 0 0,2 0 0,-22 33 0,11-9 17,2 0 1,-22 53-1,37-75-37,2 1 0,0-1 0,-7 35 0,12-46-47,0 0-1,0 0 0,1 0 0,0 0 0,0 0 0,0 0 0,1 0 0,0-1 1,1 1-1,0 0 0,0 0 0,0-1 0,1 1 0,3 5 0,-4-8 35,1-1 0,-1 1 0,1-1 0,0 0 1,0 0-1,0 0 0,0 0 0,1-1 0,-1 0 0,1 1 0,0-1 0,0 0 0,-1-1 0,1 1 0,0-1 0,0 1 0,1-1 0,-1-1 0,0 1 0,0 0 0,0-1 0,1 0 1,7-1-1,-5 1 24,1-2 0,-1 1 0,0-1 0,0 0 0,-1 0 0,1-1 0,0 1 0,-1-2 0,0 1 0,0-1 0,0 0 0,0 0 0,0-1 0,5-5 0,8-13 20,-1 0 0,-2-1-1,0-1 1,12-27-1,-4-1 0,23-70 0,-27 68-184,-12 35 44,-2 0-1,0-1 0,-1 0 1,-1 0-1,0 0 1,-1-33-1,-2 47-145,-1 5 35,0-1 0,0 0 0,0 0 0,0 1 0,-1-1-1,1 0 1,-1 1 0,1-1 0,-3-4 0,-7 26-994,7-10 1207,-1 0 1,2 1-1,-1-1 1,1 1 0,1-1-1,0 1 1,0 17-1,0-11 10,-1 48 118,3 0 1,2 0 0,15 77-1,-16-124-51,1 0 1,1-1-1,1 1 0,0-1 0,1 1 1,13 22-1,-18-38-111,-1 0 0,1 0 0,0 1 1,0-1-1,0 0 0,1 0 0,-1 0 0,0 0 1,0 0-1,1-1 0,-1 1 0,0 0 0,1 0 1,-1-1-1,1 1 0,-1-1 0,0 1 0,1-1 1,-1 0-1,1 0 0,0 0 0,-1 1 0,1-1 0,-1-1 1,1 1-1,-1 0 0,1 0 0,-1-1 0,4 0 1,2-2 40,1 0 0,0-1 0,-1 1 1,11-8-1,-1 0-227,91-43 240,-92 47-126,2 0 1,-1 1-1,1 0 0,0 2 1,0 0-1,32-2 0,-18 6 8,-31 0 75,-3 1-61,1 0 0,-1 0 0,1 0 1,-1 0-1,0 0 0,1-1 0,-1 1 0,0-1 0,-2 1 0,-11 4-27,-16 11 8,0 1-1,-49 36 1,68-44 5,1 1 0,-11 11 0,19-19 25,1 1 0,0-1 0,0 0-1,0 1 1,0 0 0,1-1 0,-1 1 0,1 0-1,-1 0 1,1 0 0,0 0 0,0 0-1,0 0 1,1 0 0,-1 0 0,0 6-1,2-7 16,-1-1-1,1 1 0,-1-1 0,1 1 0,-1-1 0,1 1 1,0-1-1,0 0 0,0 1 0,0-1 0,0 0 0,0 0 0,0 0 1,0 0-1,0 0 0,0 0 0,1 0 0,-1 0 0,0 0 1,1 0-1,-1-1 0,1 1 0,-1 0 0,1-1 0,1 1 0,6 1 41,0 0-1,0-1 0,12 1 0,-13-1-27,9 0 33,0-1 0,-1 0 0,1-1-1,-1 0 1,1-2 0,-1 0 0,0-1 0,0 0 0,0-2-1,0 1 1,-1-2 0,0 0 0,0-1 0,-1-1 0,0 0-1,-1 0 1,0-2 0,0 0 0,-1 0 0,17-21-1,62-96 194,-66 89-193,141-192-80,-138 195 24,-2-2 0,-2-1 0,-1-1 0,19-48-1,-40 83-78,0 0-1,0 0 0,0 0 1,-1 0-1,0 0 0,0 0 1,0-1-1,-1 1 0,1 0 1,-2-1-1,0-8 0,1 14 72,0 0 0,-1 0 0,1 0 0,-1 0 0,1 0 0,0 0 0,-1 0 0,1 0 0,-1 0 0,1 0 0,0 0 0,-1 0 0,1 0 0,-1 0 0,1 0-1,0 0 1,-1 1 0,1-1 0,0 0 0,-1 0 0,1 0 0,0 1 0,-1-1 0,1 0 0,0 0 0,-1 1 0,-12 13-91,-18 22 0,10-10 18,4-6 75,2 1 1,1 1 0,0 0-1,2 1 1,0 0 0,2 1-1,1 1 1,-12 47 0,10-22-25,3 1-1,2 0 1,0 77 0,7-111 97,0 0 0,4 27 0,-3-36-17,0 1-1,1-1 1,-1 0 0,1 0-1,1 0 1,0-1-1,5 9 1,-7-14-11,-1 0-1,0 0 1,1 0-1,0 0 1,0-1-1,-1 1 1,1-1-1,0 1 1,0-1-1,0 1 1,0-1-1,1 0 1,-1 0-1,0 0 1,1 0-1,-1-1 1,4 2-1,-2-2 17,0 0 0,0 0 0,0 0 0,1-1 0,-1 1 0,0-1 0,0 0 0,0 0 0,6-3 0,3-2 61,0 0 1,0-2 0,0 0 0,19-17 0,-19 14-113,0 0 0,-2-1 0,19-24 0,22-44-234,-41 63 227,-8 13 97,8-13-469,-11 17 371,0 0 1,0 0-1,0 0 1,0 0-1,0 0 1,0 0-1,0 0 1,0 0-1,0 0 1,1 0-1,-1 0 1,0 0-1,0 0 1,0 0-1,0 0 1,0 0-1,0 0 1,0 0-1,0 0 1,0 0-1,0 0 1,0 0-1,0 0 1,0 0-1,0 0 1,1 0-1,-1 0 1,0 0-1,0 0 1,0 0-1,0 0 1,0 0-1,0 0 1,0 0-1,0 0 1,0 0-1,0 0 1,0 0-1,0 0 1,0 0-1,0 0 0,0 0 1,0 0-1,0 0 1,0 0-1,1 0 1,-1 1-1,0-1 1,0 0-1,0 0 1,0 0-1,0 0 1,0 0-1,0 0 1,0 0-1,0 0 1,0 0-1,0 0 1,0 0-1,0 0 1,0 0-1,-1 12-272,-4 17 153,-7 56-7,11-73 168,1 1-1,0-1 1,0 0 0,5 23-1,-4-32 14,0 0 0,0 0 0,0-1-1,0 1 1,1 0 0,-1 0 0,1-1-1,3 5 1,-4-6-11,0 0-1,0 0 1,0 1 0,0-1-1,0 0 1,1-1 0,-1 1-1,0 0 1,0 0 0,1-1 0,-1 1-1,1 0 1,-1-1 0,0 1-1,1-1 1,-1 0 0,1 1-1,-1-1 1,1 0 0,1 0-1,0-1 3,0 1-1,0-1 0,0 0 0,0 0 0,-1 0 0,1-1 0,0 1 1,-1-1-1,1 1 0,-1-1 0,0 0 0,1 0 0,3-4 0,2-4 92,15-21 0,-11 14-145,0 0-25,-1-1 1,-1 0-1,9-23 0,-8 18 44,0 3-112,-6 14-195,-4 6 293,-1 0-1,0 0 0,0 1 0,0-1 0,0 0 1,1 0-1,-1 0 0,0 0 0,0 0 0,0 1 1,0-1-1,0 0 0,1 0 0,-1 0 0,0 1 0,0-1 1,0 0-1,0 0 0,0 0 0,0 1 0,0-1 1,0 0-1,0 0 0,0 0 0,0 1 0,0-1 1,0 0-1,0 0 0,0 0 0,0 1 0,0-1 1,0 0-1,0 0 0,0 1 0,-1 32-143,0-16 173,1-1-1,0 1 1,1 0-1,1-1 1,5 22-1,-6-37 2,-1 0-1,0 1 0,1-1 0,-1 0 0,1 1 0,-1-1 0,1 0 0,0 0 0,-1 0 0,1 1 1,0-1-1,0 0 0,0 0 0,0 0 0,0 0 0,0 0 0,0-1 0,0 1 0,0 0 0,0 0 1,1-1-1,-1 1 0,0-1 0,0 1 0,1-1 0,-1 1 0,0-1 0,1 0 0,-1 0 0,1 1 1,-1-1-1,0 0 0,1 0 0,-1-1 0,1 1 0,-1 0 0,2-1 0,4-1 83,0-1 0,1 0 0,-1 0 1,0-1-1,9-6 0,-4 3-134,48-32 8,-1-2-1,77-70 1,-70 54 22,-11 16-366,-93 82 64,-57 50 211,46-43 74,24-23 19,1 1 0,-30 43 0,53-67 15,-1 0 0,1 1 0,0-1 1,0 0-1,-1 0 0,1 1 0,1-1 0,-1 1 0,0-1 0,1 1 0,-1-1 0,1 1 0,0-1 0,0 4 0,0-5 2,0 0 0,0 0 1,1 0-1,-1 0 0,0 0 1,1 0-1,-1 0 0,1 0 1,0 0-1,-1 0 0,1-1 1,0 1-1,-1 0 0,1 0 1,0-1-1,0 1 0,-1 0 1,1-1-1,0 1 0,0-1 1,0 1-1,0-1 0,0 0 1,0 1-1,0-1 0,0 0 1,0 0-1,0 1 0,0-1 1,0 0-1,0 0 0,0 0 1,0 0-1,1-1 0,6 1 22,0-1-1,-1 0 1,1-1-1,-1 1 1,1-2-1,-1 1 1,0-1-1,0 0 1,0 0-1,9-6 1,-6 2 7,0 0-1,0-1 1,0 0 0,-1-1 0,14-16 0,-10 8-101,0-1 0,-2-1 0,0 0 1,-1-1-1,-1 0 0,7-23 0,-32 90-654,13-37 628,0-1 0,0 1 0,1 0 0,0 11 0,1-16 102,1-1 0,0 1 0,0-1 0,1 0-1,-1 1 1,1-1 0,0 1 0,0-1 0,0 0-1,1 1 1,2 4 0,-3-6-4,1 1 0,0-1 0,1 0 0,-1 0-1,0 0 1,1-1 0,-1 1 0,1 0 0,0-1 0,4 3 0,-6-4-2,1-1 0,0 1 0,-1 0 0,1-1 0,0 0 0,0 1 1,-1-1-1,1 0 0,0 0 0,0 0 0,0 0 0,-1 0 0,1 0 0,0 0 0,0-1 1,-1 1-1,1-1 0,0 1 0,0-1 0,-1 0 0,1 0 0,1-1 0,5-2 25,-1-1-1,0 0 1,-1 0-1,1-1 1,-1 1-1,0-1 1,9-12 0,-1-2-22,15-28 0,-16 25 24,153-236 63,-108 172-82,-40 61-64,-2-1-1,-2 0 1,0-1 0,-2-1-1,0 0 1,-3 0 0,13-60-1,-22 88 40,1 0-21,-1-1 0,1 0 0,-1 1-1,0-1 1,0 0 0,1 1 0,-1-1-1,0 1 1,0-1 0,-1 0-1,1 1 1,0-1 0,0 0 0,-1 1-1,1-1 1,-1 1 0,0-1 0,1 1-1,-1-1 1,-1-1 0,2 3 11,0-1 0,-1 1 1,1 0-1,0 0 0,0-1 1,-1 1-1,1 0 0,0 0 1,0 0-1,-1 0 0,1-1 1,0 1-1,-1 0 0,1 0 0,0 0 1,-1 0-1,1 0 0,0 0 1,-1 0-1,1 0 0,0 0 1,-1 0-1,1 0 0,0 0 1,-1 0-1,1 0 0,0 0 1,-1 0-1,1 0 0,0 0 1,0 0-1,-1 1 0,1-1 1,-1 0-1,-8 9-138,7-8 101,-11 14-54,1 0 1,1 1-1,-17 28 0,-22 57 77,50-100 25,-15 35-11,2 0-1,1 0 0,2 2 1,1-1-1,3 1 0,0 0 1,1 71-1,5-94 71,1-1 0,0 1-1,1-1 1,1 1 0,8 25 0,-10-38-35,-1 0 0,0 0 0,1 0 0,0-1 0,-1 1 0,1 0 1,0 0-1,0-1 0,0 1 0,0-1 0,0 1 0,0-1 0,1 1 0,-1-1 0,0 1 1,1-1-1,-1 0 0,1 0 0,0 0 0,-1 0 0,1 0 0,0 0 0,-1 0 0,1-1 1,0 1-1,0-1 0,0 1 0,0-1 0,3 1 0,-2-1 5,1-1-1,-1 1 1,1-1-1,-1 0 1,0 0 0,1 0-1,-1 0 1,0 0 0,0-1-1,0 1 1,0-1-1,4-3 1,2-2 36,0-1 1,9-10-1,-15 15-51,121-148 124,-97 115-183,4-5 45,-2-1 1,-2-1-1,-2-2 0,-1-1 1,-3-1-1,-2 0 0,22-83 1,-36 111-9,-1 2-166,0 0 0,-1 1 0,2-26-1,-5 42 168,0 0-1,0 0 1,0 1-1,0-1 1,-1 0-1,1 0 1,0 0-1,0 0 1,0 0-1,0 0 1,0 0-1,0 0 0,0 0 1,0 0-1,0 0 1,0 0-1,0 0 1,0 0-1,0 0 1,0 0-1,-1 0 1,1 0-1,0 0 1,0 0-1,0-1 1,0 1-1,0 0 1,0 0-1,0 0 0,0 0 1,0 0-1,0 0 1,0 0-1,0 0 1,0 0-1,0 0 1,0 0-1,0 0 1,0 0-1,0 0 1,0 0-1,0 0 1,0 0-1,0 0 1,-1 0-1,1-1 0,0 1 1,0 0-1,0 0 1,0 0-1,0 0 1,0 0-1,0 0 1,0 0-1,0 0 1,1 0-1,-1 0 1,0 0-1,-6 9-149,-5 16 105,-32 118-23,12-36-120,8-24 276,3 1 0,-10 97 0,14 9 410,16-183-443,1-1 0,-1 1 1,1-1-1,0 1 0,1-1 0,-1 0 0,4 8 0,-4-12-29,-1-1 0,1 0 1,-1 0-1,1 0 0,-1 0 1,1 0-1,0 0 1,-1 0-1,1 0 0,0 0 1,0 0-1,0 0 0,0 0 1,0-1-1,0 1 0,0 0 1,0-1-1,0 1 0,0-1 1,1 1-1,-1-1 1,0 1-1,0-1 0,0 0 1,1 0-1,-1 1 0,0-1 1,0 0-1,1 0 0,-1 0 1,0 0-1,0-1 0,1 1 1,-1 0-1,0 0 1,0-1-1,0 1 0,0-1 1,1 1-1,-1-1 0,0 0 1,0 1-1,1-2 0,6-3 47,0-1 1,0 0-1,0 0 0,-1-1 0,0 0 0,11-14 0,29-53-100,-10 14 57,-24 40-143,10-13-126,-22 33 239,-1-1 1,0 1-1,0 0 1,0-1-1,1 1 0,-1 0 1,0-1-1,0 1 0,1 0 1,-1 0-1,0-1 0,1 1 1,-1 0-1,0 0 1,1 0-1,-1 0 0,0 0 1,1-1-1,-1 1 0,0 0 1,1 0-1,-1 0 0,1 0 1,-1 0-1,0 0 1,1 0-1,-1 0 0,0 0 1,1 0-1,-1 0 0,1 1 1,-1-1-6,1 1 1,-1-1 0,1 1-1,-1-1 1,1 1-1,-1 0 1,0-1-1,1 1 1,-1 0-1,0-1 1,1 1 0,-1 0-1,0 0 1,0 0-1,2 30-232,-2-29 228,-2 58-184,0-33 309,2 39 1,1-13 403,-1-53-501,0 0 1,0 1 0,0-1-1,0 0 1,0 0 0,0 0-1,0 0 1,0 0 0,0 1-1,0-1 1,0 0 0,1 0-1,-1 0 1,0 0 0,0 0-1,0 0 1,0 1 0,0-1-1,0 0 1,0 0 0,0 0-1,1 0 1,-1 0 0,0 0-1,0 0 1,0 0 0,0 0-1,0 0 1,1 0 0,-1 0-1,0 1 1,0-1 0,0 0-1,0 0 1,0 0 0,1 0-1,-1 0 1,0 0 0,0 0-1,0 0 1,0-1 0,0 1-1,1 0 1,-1 0 0,0 0-1,0 0 1,0 0 0,0 0-1,1 0 1,11-7 225,15-14-97,-5-5-52,-12 15-199,-1 0-1,2 0 1,14-11-1,-25 21 105,0 1 0,1 0 0,-1-1 0,1 1-1,-1 0 1,0-1 0,1 1 0,-1 0 0,1 0 0,-1 0-1,0-1 1,1 1 0,-1 0 0,1 0 0,-1 0 0,1 0-1,-1 0 1,1-1 0,-1 1 0,1 0 0,-1 0-1,1 0 1,-1 1 0,1-1 0,-1 0 0,1 0 0,-1 0-1,1 0 1,-1 0 0,0 0 0,1 1 0,-1-1 0,1 0-1,-1 0 1,1 1 0,-1-1 0,0 0 0,1 1 0,-1-1-1,0 0 1,1 1 0,-1-1 0,1 1 0,-1 1 0,1 0 1,0 0 0,-1 0 0,0 0 0,1-1-1,-1 1 1,0 0 0,0 0 0,0 0 0,0 3-1,-5 20-9,0-1-1,-2 0 0,-1 0 1,-12 25-1,-1 6-12,11-28 59,-120 313 228,124-325-150,0 1-1,-2-1 1,0 0-1,0-1 0,-1 0 1,-19 21-1,28-34-91,-1 0 1,0-1-1,1 1 0,-1 0 0,0-1 0,0 1 0,0-1 0,0 1 0,0-1 1,0 1-1,0-1 0,0 1 0,0-1 0,0 0 0,0 1 0,0-1 0,0 0 1,0 0-1,0 0 0,0 0 0,0 0 0,-2 0 0,3-1 0,-1 1-1,0-1 0,0 1 0,0-1 1,1 1-1,-1-1 0,0 1 0,1-1 1,-1 0-1,0 1 0,1-1 1,-1 0-1,1 1 0,-1-1 0,1 0 1,-1 0-1,1 0 0,0 1 0,-1-1 1,1 0-1,0 0 0,0 0 1,0 0-1,0 0 0,-1-1 0,2-8-5,-1-1-1,1 1 1,0-1-1,1 1 0,1 0 1,-1 0-1,2 0 1,4-10-1,-4 6 2,3-3-35,1 0 1,0 0-1,1 1 0,1 0 0,0 0 0,1 1 1,1 1-1,0 0 0,1 0 0,0 1 0,17-12 0,-7 9-572,0 0-1,33-16 0,54-16-4814,-102 45 4199,0 0 0,0 1 0,0 0 1,9-1-1,-2 3-1241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42.3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246 46 2912,'-17'-13'2587,"-6"-3"1546,18 13-3477,0 1 0,0 0 0,-1 0 0,1 1 0,-9-3 0,8 3-582,0 1 0,0-1 1,0 1-1,1 0 0,-1 0 1,0 0-1,0 1 0,0 0 1,0 0-1,1 1 0,-1-1 1,1 1-1,-1 0 0,1 1 1,0 0-1,-1-1 0,1 2 1,1-1-1,-1 0 0,0 1 1,1 0-1,0 0 0,0 1 1,0-1-1,0 1 0,1-1 1,0 1-1,0 0 0,0 1 1,0-1-1,1 0 1,-3 10-1,3-9-47,1 0 1,-1 1-1,1-1 0,0 1 1,1-1-1,-1 1 1,1-1-1,0 1 0,1-1 1,0 1-1,0-1 1,0 0-1,1 1 0,0-1 1,0 0-1,1 0 1,-1 0-1,1 0 0,1-1 1,-1 1-1,8 8 0,-5-7 25,1 0 0,1-1 0,-1 0-1,1 0 1,0-1 0,1 0 0,-1 0-1,1-1 1,15 5 0,-11-3 40,-7-4-69,-1 0 1,0 0 0,1-1 0,-1 1 0,8 0-1,5 0 12,20 7-1,-20-5 140,25 3-1,-38-7-99,1 1 1,0-1-1,0-1 0,-1 1 0,1-1 0,0 0 0,0 0 0,8-3 0,-10 2-35,-1 1-1,1-1 1,0 0 0,0 0-1,-1 0 1,1 0-1,-1 0 1,0-1 0,0 0-1,0 1 1,0-1 0,0 0-1,0-1 1,-1 1-1,1 0 1,-1-1 0,0 0-1,0 1 1,-1-1 0,1 0-1,-1 0 1,1 0-1,-1 0 1,-1 0 0,1 0-1,0 0 1,-1 0-1,0-7 1,-1-1 9,0 0-1,-1 0 1,0 0 0,0 0 0,-2 1-1,1-1 1,-1 1 0,-1 0-1,0 0 1,-1 1 0,0-1-1,0 1 1,-1 1 0,-1-1 0,0 1-1,0 0 1,-18-14 0,20 19-58,0 0 1,0 0 0,0 1 0,-1 0-1,1 1 1,-1-1 0,0 1-1,0 1 1,0-1 0,0 1 0,0 0-1,0 1 1,0 0 0,0 0-1,0 0 1,-10 2 0,2 1-253,0 0 1,0 1-1,0 0 0,1 2 1,0-1-1,-22 13 0,31-15-131,0 0-1,1 0 0,-1 0 0,1 0 0,0 1 0,0 0 1,0 0-1,0 0 0,1 0 0,-6 9 0,7-8-27,0-1 0,0 0 0,1 1-1,0-1 1,0 1 0,0-1 0,0 1 0,1 0-1,0-1 1,-1 1 0,2 0 0,-1-1 0,2 7-1,5 16-1140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43.7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67 88 2912,'-1'-1'163,"1"0"1,-1 0-1,0 0 1,1 1-1,-1-1 1,0 0-1,0 0 1,0 1-1,0-1 1,0 0-1,0 1 1,0-1-1,0 1 1,0-1-1,0 1 1,0 0-1,0-1 1,-1 1-1,-3-2 651,4 1-744,0 0 1,0 1-1,0-1 1,1 0-1,-1 0 1,1-1-1,-1 1 0,1 0 1,-1 0-1,1 0 1,-1 0-1,1 0 1,0-1-1,0 1 1,-1 0-1,1 0 1,0 0-1,0-2 0,0 3-192,0-1 72,0 1 53,0 0 1,0 0-1,0 0 1,0 0-1,0-1 0,0 1 1,0 0-1,0 0 1,0 0-1,0-1 1,0 1-1,0 0 0,0 0 1,0 0-1,0-1 1,0 1-1,0 0 0,0 0 1,0 0-1,0 0 1,0-1-1,0 1 1,1 0-1,-1 0 0,0 0 1,0 0-1,0 0 1,0-1-1,0 1 1,0 0-1,1 0 0,-1 0 1,0 0-1,0 0 1,0 0-1,1-1 1,5-5 25,17-10-210,-1-7 6522,-32 30-4869,5-4-1368,0 0 0,0 0 1,0 0-1,0 1 0,0 0 0,1 0 0,-1 0 0,1 1 1,0-1-1,1 1 0,-1 0 0,1 0 0,0 0 0,0 1 0,1-1 1,-4 8-1,4-2-104,0-1 0,1 1-1,-1-1 1,2 1 0,0 0 0,0 0 0,1-1 0,0 1 0,1-1 0,4 15 0,-2-11 106,0 0 1,2-1 0,-1 0 0,2 0 0,0 0-1,0-1 1,13 15 0,-14-19-85,1-1 0,0 0-1,0 0 1,1-1 0,0 0 0,0 0 0,1-1-1,-1 0 1,1 0 0,10 3 0,-13-6 6,1 1 1,0-1-1,0-1 1,0 1-1,0-1 1,0-1-1,0 1 0,0-1 1,0 0-1,1-1 1,-1 0-1,0 0 1,0 0-1,10-4 1,-10 2 13,0-1 0,-1 1 0,1-1 1,-1 0-1,0-1 0,10-8 0,29-35-49,-41 43 27,18-19-74,-2-1-1,-1 0 1,27-48-1,-44 69 77,0-1 1,0 0-1,0 0 0,-1 0 0,1 0 0,-1-1 0,-1 1 0,1-10 0,-1 12-7,0 0 0,0 1 0,-1-1 0,1 0 0,-1 0 0,0 1 0,0-1 0,0 0 0,0 1 0,0-1 0,-1 1 1,1-1-1,-1 1 0,1 0 0,-1-1 0,0 1 0,-3-3 0,0 0 19,-1 0 0,1 1 0,-1-1 0,0 1 0,0 0 1,-1 0-1,1 1 0,-1 0 0,0 0 0,0 1 0,0 0 0,0 0 0,0 0 1,-12 0-1,-187-5-173,171 8-275,-29 3-537,45-3-183,-2-1-2165,57 7-4033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44.9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 1728,'7'-4'15663,"1"2"-15494,-1 1 0,1 0 0,0 0 0,0 0 0,0 1 0,13 2 0,4-1-173,317 5 415,-311-5-317,89 7 244,-72-2-285,52 0 0,-98-6-213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45.7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 4800,'-6'4'8342,"4"5"-5356,2 16-3910,0-14 1640,2 11-475,0-1 1,1 0 0,11 39-1,0-4 104,23 115 365,-25-88-310,-10-74 139,18-64-16379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47.5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11 277 2720,'-10'-15'8341,"10"-1"-5040,0 11-3096,0 0 0,0 1 0,1-1-1,-1 1 1,1-1 0,0 1 0,1 0 0,-1-1-1,3-3 1,3-11 129,-3 8-182,1 1 0,0-1 0,0 1 0,9-12-1,-7 12-170,1 0-1,1 1 1,0 0-1,0 0 1,1 1-1,0 0 1,1 0-1,0 2 0,0-1 1,0 1-1,1 1 1,-1 0-1,1 0 1,13-2-1,-22 6 2,0 1 1,0 0-1,0-1 0,1 1 0,-1 0 0,0 0 1,0 1-1,0-1 0,0 1 0,0 0 1,0-1-1,0 1 0,0 1 0,0-1 0,0 0 1,0 1-1,-1-1 0,1 1 0,0 0 1,-1 0-1,0 0 0,1 0 0,-1 0 1,0 1-1,0-1 0,0 0 0,0 1 0,-1 0 1,1 0-1,-1-1 0,1 1 0,0 3 0,5 28 73,-1-1-1,-2 1 0,-2 0 0,-1 1 0,-1-1 0,-6 37 0,2-43 76,-2-1 1,0 0-1,-2 0 0,-1-1 1,-1 0-1,-23 41 0,19-47-114,0-1 0,-1-1 0,-2 0 0,1-1 0,-26 19 0,19-13 31,16-16 56,0 0 0,-1 0 0,-13 9 0,20-15-85,0 0-1,0 0 1,-1-1 0,1 1 0,-1 0-1,1-1 1,0 1 0,-1-1 0,1 1 0,-1-1-1,1 0 1,-1 1 0,0-1 0,-1 0-1,3 0-134,-1 0 124,1 0 0,0 0 0,0 0 0,0 0 0,0 0 0,-1 1 1,1-1-1,0 0 0,0 0 0,0 0 0,-1 0 0,1 0 0,0 0 0,0 0 0,0 0 0,-1 0 0,1 0 0,0 0 0,0 0 0,0 0 0,-1 0 1,1 0-1,0 0 0,0-1 0,0 1 0,0 0 0,-1 0 0,1 0 0,0 0 0,0 0 0,0 0 0,0 0 0,0-1 0,-1 1 0,1 0 0,0 0 1,0 0-1,0 0 0,0-1 0,0 1 0,0 0 0,-7-6 181,7 6-196,0 0 0,-1 0 0,1 0 0,0 0 0,-1-1 0,1 1 0,0 0 0,-1 0 0,1 0 0,0-1-1,0 1 1,0 0 0,-1-1 0,1 1 0,0 0 0,0 0 0,0-1 0,-1 1 0,1 0 0,0-1 0,0 1-1,0 0 1,0-1 0,0 1 0,0 0 0,0-1 0,0 1 0,0-1 0,0 1 0,0 0 0,0-1 0,0 1 0,0 0-1,0-1 1,0 1 0,0 0 0,1-1 0,-1 1 0,0 0 0,0-1 0,0 1 0,0 0 0,1 0 0,-1-1-1,0 1 1,0 0 0,1 0 0,-1-1 0,15-12 242,-14 13-242,10-7-28,0 1-1,1 0 1,-1 0 0,22-6 0,52-9 178,-60 15-93,-18 4-13,-1 1-1,1 0 0,0 0 0,0 1 0,0 0 0,0 0 0,0 1 1,0-1-1,-1 1 0,1 1 0,0-1 0,0 1 0,-1 1 0,1-1 1,8 5-1,-7-1-13,0-1 0,0 1 0,0 1 0,-1-1 0,0 1 0,0 1 0,-1-1 0,0 1 1,0 0-1,5 10 0,-7-11-224,26 49 184,-19-26-1954,-7-1-3596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54.2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108 22 3136,'-13'-8'10000,"6"-3"-7744,-3 9-1382,8 14-438,2-8-605,0 4 153,-1 0 1,0 0-1,-4 12 1,-1 11-94,-20 249 647,2-15 204,19-215-585,2 52 1,-2-15-372,23-87-4420,-15 0 3944,0 0 0,0-1 0,0 0 0,0 0 0,0 0 0,0 0 0,0 0 0,0 0 0,5-4 0,-3 2 59,13-8-2515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55.3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325 5 992,'-7'-4'235,"-22"5"12043,28 0-11777,-7 5-1051,-15 14 1248,9-2-464,4-7-70,1 1 0,-8 15 0,6-7-46,-77 148 606,25-53-813,51-95 18,2 3 215,10-20-138,-1 0 0,0 0 0,0-1 0,0 1 1,0 0-1,-1-1 0,1 1 0,-1-1 0,1 0 1,-1 1-1,0-1 0,-4 4 0,5-6-32,1 1 55,0-1 0,0 1 0,0-1 0,0 1 0,1-1 0,-1 1 0,0-1 0,0 1 0,0-1 0,1 0 0,-1 1 0,0-1 0,1 1 0,-1-1 0,0 1 0,1-1 0,-1 0 0,0 1 0,1-1 0,-1 0 0,1 0 0,-1 1 0,0-1 0,1 0 1,-1 0-1,1 1 0,-1-1 0,1 0 0,0 0 0,19 3-47,-5-1 172,-15-2-135,1 0-1,0 0 0,0 1 0,1-1 0,-1 0 0,0-1 0,0 1 0,0 0 0,0 0 0,-1 0 0,1 0 0,0-1 0,1 0 0,11-1 76,5 1 36,35-7-1,-8 1-228,186 2 666,-142 6-169,35-9-19,-71 7-262,-34 2-63,-17-1-81,-6 29-12663,4-29 12469,-1 1-1,-1 0 1,-14 1-2883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1:56.8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183 154 2496,'0'-1'132,"-1"0"1,1 0-1,0 0 1,-1 0 0,1 0-1,0-1 1,-1 1-1,1 0 1,0 0-1,0 0 1,0 0-1,0-1 1,0 1-1,0 0 1,1 0-1,-1 0 1,1-2-1,-1 2 81,0 0-1,0 0 0,1 0 0,-1 0 1,0 0-1,0 0 0,0 0 0,0 0 1,0 0-1,0 0 0,0 0 0,-1 0 0,1 0 1,0 0-1,0 0 0,-1 0 0,1 0 1,-1 0-1,1 0 0,-1 0 0,1 0 1,-1 0-1,0 0 0,1 0 0,-2 0 1,-28-22 2118,26 20-2089,-1 0 0,1 0 0,0 0 0,0-1 0,0 1 0,1-1 0,-1 0 0,1 0 1,-5-7-1,5 7-46,0 0 0,-1 0 1,0 1-1,0-1 0,0 1 1,0 0-1,-1 0 0,1 0 1,-1 1-1,-8-4 0,12 6-192,0-1 0,0 1 0,0 0 0,0 0 0,0-1 0,0 1 0,-1 0 0,1 0 0,0 0 0,0 0-1,0 0 1,0 1 0,0-1 0,-1 0 0,1 1 0,0-1 0,0 0 0,0 1 0,0-1 0,0 1-1,0 0 1,0-1 0,0 1 0,0 0 0,1-1 0,-1 1 0,0 0 0,0 0 0,0 0 0,1 0 0,-1 0-1,1 0 1,-1 0 0,1 0 0,-1 0 0,1 0 0,-1 2 0,-2 4-54,1 0 1,0 1 0,1-1-1,-2 10 1,3-15 35,-1 11-84,0 0 0,0 19-1,2-28 127,-1 1-1,1 0 0,0 0 1,0-1-1,0 1 1,1 0-1,0-1 0,-1 0 1,6 9-1,-6-12-16,-1 0 1,1-1-1,-1 1 0,1 0 0,-1 0 1,1-1-1,0 1 0,-1 0 1,1 0-1,0-1 0,-1 1 0,1-1 1,0 1-1,0-1 0,0 1 0,-1-1 1,1 0-1,0 1 0,0-1 1,0 0-1,0 1 0,0-1 0,0 0 1,0 0-1,0 0 0,0 0 0,0 0 1,0 0-1,0 0 0,0 0 0,-1-1 1,1 1-1,0 0 0,0-1 1,0 1-1,0 0 0,0-1 0,0 1 1,-1-1-1,1 1 0,1-2 0,3-2 54,0 0-1,-1-1 0,1 0 0,-1 0 0,4-6 0,-2 3-85,3-10-542,-8 16 182,0 0-1,0 0 1,0 0-1,0 0 1,0 0-1,0 0 1,1 0-1,-1 1 1,0-1-1,1 0 1,0 1 0,-1-1-1,3-1 1,10-6-2579,-2-9-2032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2:00.6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288 0 1568,'-1'1'266,"0"-1"1,0 0-1,0 1 0,0-1 1,0 0-1,0 1 0,0-1 1,0 1-1,0 0 0,0-1 1,0 1-1,0 0 0,-2 1 0,2-1 62,0 0-1,0 0 0,0 0 0,0 0 0,0 0 0,0 0 0,0-1 0,-1 1 0,1 0 0,0-1 0,-1 1 0,1-1 0,0 1 0,-3-1 0,-28 5 2559,28-4-2689,0-1 1,-1 1 0,1 0-1,-1 0 1,-6 3-1,-5 0 154,14-2-320,0-1 1,0 0-1,-1 1 0,1-1 1,0 1-1,0-1 1,0 1-1,1 0 1,-1 0-1,0 0 1,1 0-1,-3 4 1,-9 9 369,9-10-325,0 0 0,0 0 0,0 0 0,-5 11 0,7-13-34,-1 4-30,0 0 0,0 0 0,-3 15 1,-6 14 92,2-15 170,2 1-1,0 0 1,-8 37-1,-5 70-183,20-121-115,-4 25 112,1 0 0,2 0 0,1 0 0,4 43 0,1-45-158,-1-11 44,0 1-1,10 31 1,-6-27 165,4 30 0,3 9 90,3-8-37,-15-52-158,-1 1 0,0-1 0,0 1 0,0-1 1,0 10-1,2 9 65,-2-21-60,0 1-1,0-1 1,0 1 0,0-1 0,0 0-1,1 1 1,-1-1 0,1 0 0,-1 0-1,1 0 1,0 0 0,0 0 0,0 0-1,3 2 1,-4-3-103,26 9-10322,-13-2 6213,-5-6 1442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2:23.9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63 0 2144,'0'0'9322,"-8"0"-7524,6 0-1752,1 0 0,0 0 1,-1 0-1,1 0 0,-1 1 0,1-1 1,-1 0-1,1 1 0,-1-1 1,1 1-1,0-1 0,-1 1 1,1 0-1,0-1 0,0 1 0,-1 0 1,1 0-1,0 0 0,0 0 1,0 0-1,0 0 0,0 0 1,0 0-1,0 1 0,1-1 1,-1 0-1,0 0 0,1 1 0,-2 2 1,1 2 35,0 1 0,0 0 0,0 0 0,1 0 0,0 9 0,-1 12-209,-13 272 1471,14-299-933,10-10-438,10-7-91,1 1-1,33-19 0,-42 27 95,1 1-1,0 0 1,0 1-1,0 1 0,1 0 1,16-2-1,-26 5 6,1 1-1,-1 0 1,1 0-1,0 1 1,-1-1-1,1 1 1,-1 0-1,1 0 1,-1 1-1,1-1 1,-1 1-1,0 0 1,0 0-1,0 0 1,0 1-1,0 0 1,0-1-1,-1 1 1,1 1-1,-1-1 1,0 0-1,5 6 1,0 3 75,0 0 0,-1 0 1,0 1-1,0 0 1,-2 0-1,6 15 1,-6 5 110,-1-6-62,-2-18-80,-1 0 0,0 1 0,-1-1 0,0 0 0,0 1 0,-1-1 0,-3 16 0,-1 9 271,5-31-262,-1-1-1,0 1 1,0-1 0,1 0-1,-2 0 1,1 1 0,0-1-1,0 0 1,-1 0 0,1 0-1,-1 0 1,0 0 0,0-1 0,1 1-1,-1 0 1,0-1 0,0 1-1,-1-1 1,1 0 0,-4 2-1,1 0 43,-1-1 1,1 0-1,-1 0 0,0 0 0,1-1 0,-1 0 0,0 0 0,-7 0 0,-261-1-530,289-5-3656,-1 2 1898,21-2 1,-22 4 915,-1-1 0,1 0 0,19-7 1,1-9-1132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07.4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38 112 5632,'-38'-17'6288,"46"22"-5051,4-3-781,0 0 1,-1 0-1,1-1 1,0-1-1,-1 0 1,25-3-1,-9 1-126,471-56 804,-487 57-1148,87-16-1505,40-4-4967,-69 17 3121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2:26.1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 7 2144,'-5'-3'9284,"5"3"-9269,0 0 0,0 0 0,0 0 0,0 0 1,0 0-1,0 0 0,0 0 0,0 0 0,-1 0 1,1 0-1,0 0 0,0 0 0,0 0 0,0 0 1,0 0-1,0 0 0,-1 0 0,1 0 1,0 0-1,0 0 0,0 0 0,0 0 0,0 0 1,0 0-1,0 0 0,0 0 0,-1-1 0,1 1 1,0 0-1,0 0 0,0 0 0,0 0 0,0 0 1,0 0-1,0 0 0,0 0 0,0 0 0,0-1 1,0 1-1,0 0 0,0 0 0,0 0 0,0 0 1,-1 0-1,1 0 0,0 0 0,0-1 0,0 1 1,0 0-1,0 0 0,1 0 0,-25-1 3260,109 13-1833,-3 0-1231,62-4 546,-86-8 230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2:28.7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388 24 1312,'-8'4'12688,"6"10"-12388,2-13-269,0 0 1,0 1 0,0-1-1,0 0 1,0 1-1,0-1 1,0 0-1,0 1 1,0-1-1,1 0 1,-1 1-1,0-1 1,1 0-1,1 3 1,-2-3 1,0 0 1,0 0-1,0 0 1,0 0-1,0 1 1,0-1-1,0 0 1,0 0-1,0 0 1,0 0-1,-1 1 1,1-1-1,0 0 1,-1 0-1,1 0 1,-1 0-1,0 0 1,1 0-1,-1 0 1,0 0-1,-1 1 1,-5 13 242,6-13-212,0 1-1,0 0 0,0 0 1,0 0-1,-1-1 0,1 1 1,-1 0-1,0-1 1,0 0-1,0 1 0,-4 3 1,0 0-44,-1-1 0,-13 9 1,6-2-97,12-10 76,0 0 1,0-1 0,-1 1 0,1 0 0,0-1 0,0 1-1,-6 2 1,2-2 69,0 0 0,-1-1-1,1 0 1,-1 0 0,1 0 0,-1 0 0,1-1-1,-1 0 1,0-1 0,1 0 0,-13-2-1,-7-1-229,-7-5 503,28 8-285,0 0 1,0 0-1,0-1 1,0 1 0,1-1-1,-1 0 1,0 0-1,1-1 1,0 1 0,-1-1-1,-5-5 1,-11-11 256,14 14-363,2 0 0,-1 0 0,-9-12-1,14 16 55,0 0 0,0-1 0,0 1 0,0-1 0,1 0 0,-1 1 0,0-1 0,1 0 0,-1 1 0,1-1 0,-1 0 0,1 0-1,0 1 1,-1-1 0,1 0 0,0 0 0,1-2 0,-1 2-13,0 0-1,1 0 1,-1 0-1,1 0 1,0 0 0,-1 0-1,1 0 1,0 0-1,0 0 1,0 1 0,1-1-1,-1 0 1,0 1-1,0-1 1,1 1-1,1-2 1,8-9-198,-9 10 189,0-1 0,0 1 0,0 0 0,0 1 0,1-1 0,-1 0 0,1 0 0,0 1 0,-1 0 0,1-1-1,0 1 1,0 0 0,-1 0 0,1 1 0,6-2 0,3 1-12,1 0 0,17 0 1,-20 2 58,20 0-10,-1 1 1,1 2-1,30 8 0,-52-12 68,-8 0-75,1 0-1,0 0 1,-1 0-1,1-1 1,0 1-1,-1 0 1,1 1 0,0-1-1,-1 0 1,1 0-1,0 0 1,-1 0-1,1 0 1,-1 1-1,1-1 1,0 0-1,-1 1 1,1-1-1,-1 0 1,1 1-1,-1-1 1,1 1-1,-1-1 1,1 1-1,0 1 1,2 0 0,10 5 33,-10-5-33,0 1-1,0-1 1,0 0 0,-1 1 0,1 0-1,-1 0 1,1-1 0,-1 1 0,0 1-1,0-1 1,0 0 0,-1 0 0,1 1 0,0 3-1,8 14 47,-8-16-11,0 0 0,0 1 0,-1-1 0,1 1 0,-1 0 0,-1-1 0,1 12 0,1 5 18,-2-17-59,1 0 0,-1 1-1,-1-1 1,0 8 0,0-7 35,0 1 1,1-1 0,0 9-1,1 4 9,-1 1 0,0 0 0,-6 31 0,3-7 85,3-33-54,0 1 0,-1-1 1,-5 19-1,-3 10-2,6-25 15,0 0-1,-9 20 1,2-16 11,-2 4-54,10-17 11,-1-1 1,0 0-1,0 0 1,0 0-1,-1-1 1,1 1-1,-1-1 1,0 1-1,-7 4 1,-25 24-6,18-23-38,18-9 0,-1-1 0,0 1 0,0-1 0,0 1 0,0-1 0,1 1-1,-1-1 1,0 0 0,0 0 0,0 1 0,0-1 0,-1 0 0,1 0-229,-1 0 576,39-48-20026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2:29.9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9 2080,'-16'-8'11887,"7"9"-8212,35 14-3514,0 1 1,42 37-1,-18-14-21,-22-18 6,-1 2 1,28 29-1,-46-42-113,0 0 1,-1 1 0,0 0-1,-1 0 1,0 0 0,-1 1-1,0 0 1,7 24-1,-5-9 57,-1 0-1,-1 0 0,-2 1 1,-1-1-1,-1 1 0,-1 0 1,-4 39-1,2-59-80,-1 8 30,-1 0 1,0 1-1,-1-1 0,0 0 1,-11 23-1,-1-4 166,5-11-63,0-1 0,-2 0 0,-20 28 1,0-7 138,16-20-171,-22 24 0,-7 8-83,39-46 41,7-9-58,-1 0 0,0 0-1,1 1 1,-1-1 0,0 0-1,0 0 1,0 0 0,1-1 0,-1 1-1,0 0 1,0 0 0,0 0-1,0-1 1,-1 1 0,1 0-1,0-1 1,0 1 0,0-1-1,0 1 1,-2-1 0,2-2-314,0 0-1,0-1 1,0 1 0,0 0 0,0-1 0,1 1 0,-1-1 0,0-3 0,1 4 81,0-1-149,0 1 0,0 0 0,0-1-1,0 1 1,0-1 0,0 1 0,1 0 0,-1-1 0,1 1 0,-1 0 0,1-1 0,0 1 0,2-4 0,1 1-621,-1 0 1,1 0 0,0 0 0,6-6-1,15-13-3577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2:32.1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7 896,'-10'-4'15321,"13"5"-13725,-1-1-1314,16 0 476,215-4-342,-191 4-235,0 2 0,50 8 1,-12 2 90,-56-7-227,-10-2 207,0 0-1,28 2 1,-40-5 297,0-6-607,-1 6 18,-1 0 0,0-1 0,0 1 0,0 0 0,1 0 1,-1 0-1,0-1 0,0 1 0,0 0 0,0 0 0,0-1 0,0 1 1,0 0-1,0 0 0,0-1 0,0 1 0,1 0 0,-1 0 1,0-1-1,0 1 0,-1 0 0,1 0 0,0-1 0,0 1 1,0 0-1,0 0 0,0-1 0,0 1 0,0 0 0,0 0 1,0-1-1,0 1 0,-1 0 0,1 0 0,0 0 0,0-1 0,0 1 1,-1 0-1,1 0 0,0 0 0,0 0 0,0-1 0,-1 1 1,1 0-1,0 0 0,0 0 0,-1 0 0,1 0 0,-8-6-2458,7 5 2092,0 0-1,0 0 1,0 0 0,-1 0 0,1 0 0,0 1-1,0-1 1,-1 0 0,1 1 0,0-1-1,0 1 1,-1 0 0,1-1 0,-1 1 0,1 0-1,0 0 1,-1 0 0,1 0 0,-1 0 0,-1 0-1,-10 4-4115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2:33.0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9 832,'-22'7'15852,"22"-7"-15774,19-1 711,-10 1-613,0-1 0,1 1 0,-1 1 0,0 0 0,16 4 0,-10-1 76,27 4-1,-23-5-316,272 29 779,-228-32-716,-48-1 95,0 1 0,0 0-1,1 1 1,-1 0 0,21 6 0,-32-6-117,-2 0 9,1 0-1,-1-1 1,1 1 0,0-1-1,-1 1 1,1-1-1,-1 0 1,5 0 0,2 0-276,-27-8-5240,-3 7 2092,18 1 2890,-1 0-1,1 0 1,-1-1-1,0 1 1,1-1 0,-6-1-1,0-2-64,1 0-1,-1 0 1,1 0 0,-9-6-1,-36-31-1886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3:00.8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 45 576,'-14'-2'8837,"20"0"-8325,30-12 361,-29 11-722,1 0 0,0 0 0,0 0 0,0 1 0,0 0 0,15-1 1,3 0 5,-23 2-144,0 0 1,-1 0-1,1 1 0,0-1 1,0 1-1,0 0 0,0 0 1,0 0-1,-1 0 0,1 0 1,0 1-1,0-1 0,0 1 1,4 2-1,11 5 48,-14-6-6,0-1 0,0 1 0,0 0 0,7 6 0,1 1-130,-10-8 110,0 0 0,1 1 1,-2-1-1,1 1 0,0-1 0,0 1 0,0 0 0,-1 0 0,1 0 0,-1 0 0,1 0 0,-1 0 0,0 0 0,0 0 0,0 1 0,0-1 0,0 0 0,-1 1 0,1-1 0,0 4 0,0 4 121,-1 0-1,0-1 1,-1 1 0,0 0-1,-5 19 1,-17 47 373,21-71-525,-58 153 387,43-119-272,-44 71 0,60-109-113,-6 10 53,0-1 1,0 0-1,-1 0 1,0-1-1,-13 12 1,4-7 31,10-7 64,0-1 1,0 0-1,-1 0 1,0-1-1,-12 7 1,10-11-98,7-4-3,3 2-49,0 0-1,1 0 1,-1 0 0,0 1 0,0-1 0,1 0-1,-1 0 1,1 1 0,-1-1 0,1 0 0,-1 1 0,1-1-1,-1 0 1,1 1 0,0-1 0,-1 1 0,1-1 0,0 1-1,0-1 1,10-6 17,7-5 7,0 2 0,34-15 0,-46 22-23,0 1 1,0 0-1,1 1 1,-1 0 0,0 0-1,1 0 1,-1 1-1,1-1 1,-1 2-1,0-1 1,1 1 0,-1 0-1,10 3 1,3 3 77,-1 1-1,0 1 1,31 20 0,-13-7-24,-24-14-69,7 4 186,-18-12-158,0 1-1,0-1 0,0 1 0,0-1 0,0 1 1,0-1-1,-1 1 0,1 0 0,0-1 0,0 1 1,-1 0-1,1 0 0,0-1 0,0 2 0,0 0 13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3:02.1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57 35 2656,'-45'7'7232,"37"-4"-6092,4-2 157,6-4-732,17-1-122,57-14 112,-18 5-198,-45 10-312,1 1 0,-1 1 0,1 0-1,22 2 1,-9-1 67,-21 0-79,-1 1 0,1-1 0,-1 1 0,0 0 0,1 0 1,-1 1-1,0-1 0,0 1 0,0 1 0,0-1 0,0 1 0,-1-1 0,1 1 1,-1 1-1,1-1 0,-1 0 0,0 1 0,3 5 0,-1-2-145,-5-6 124,0 1 0,0-1 0,0 1 0,0-1 0,0 1 1,0-1-1,0 1 0,0-1 0,-1 1 0,1 0 0,-1 0 1,1-1-1,-1 1 0,0 0 0,1 0 0,-1-1 0,0 1 0,0 0 1,0 0-1,-1 0 0,1-1 0,0 1 0,-1 0 0,1 0 1,-1-1-1,1 1 0,-1 0 0,-1 2 0,-9 18 206,-1 0-1,-1 0 1,-26 34-1,2-5-63,14-19-124,12-17-101,-12 18 0,23-32 63,-1 0-1,1 0 1,0 0 0,0 0-1,-1-1 1,1 1 0,0 0-1,0 0 1,0 0 0,0 0-1,0 0 1,0 0-1,0 0 1,0 0 0,0 0-1,0 0 1,1 0 0,-1 0-1,0 0 1,1 0 0,-1-1-1,1 1 1,-1 0-1,1 0 1,-1 0 0,1-1-1,-1 1 1,1 0 0,0 0-1,0-1 1,-1 1 0,3 0-1,2 4-31,1-2-1,0 1 1,11 4-1,-3-1 127,8 7-170,-12-9 88,-1 0 0,1 1 0,-1 1 0,-1-1 0,1 1 0,-1 1 0,0 0 0,8 11 0,-9-9-32,-2-3 132,0 0 0,0 1 0,0 0 0,4 13 0,-8-19-74,0 0-1,-1 0 1,1 0-1,-1 0 0,1 1 1,-1-1-1,0 0 0,0 0 1,0 0-1,0 1 1,-1-1-1,1 0 0,-1 0 1,1 0-1,-1 0 0,1 0 1,-1 0-1,0 0 1,0 0-1,0 0 0,0 0 1,-1 0-1,1 0 0,-2 1 1,-3 3 110,0 0 1,0-1-1,0 0 1,-1 0-1,1 0 1,-11 4-1,2-2-2,-1 0 0,-16 3 0,-156 50-586,157-52 61,25-7-201,-1 0 0,0 1 0,1 0 0,0 0 0,-11 6 1,57-4-7461,-9-9 4720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3:03.5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314 0 1728,'0'0'5125,"-1"16"-1493,-17 5 192,18-20-3764,-1 0-1,0-1 1,1 1 0,-1 0-1,0 0 1,1 0 0,-1 1 0,1-1-1,0 0 1,-1 0 0,1 0-1,0 0 1,0 2 0,-2 5 48,-13 34 281,10-26 142,-12 25-1,10-26-437,-1 1 0,2 0 0,0 1 0,-6 26-1,12-42-87,0-1-1,0 1 0,-1 0 0,1-1 0,0 1 1,0 0-1,0-1 0,0 1 0,0 0 0,0-1 1,0 1-1,0 0 0,0-1 0,1 1 0,-1-1 1,0 1-1,0 0 0,0-1 0,1 1 0,-1 0 1,0-1-1,1 1 0,-1-1 0,1 1 1,-1-1-1,1 1 0,-1-1 0,1 1 0,0-1 1,1 1 0,-1 0 0,1-1 0,0 0 0,0 1 0,0-1 1,0 0-1,0 0 0,2 0 0,2 0-60,2 0 29,1 1 1,-1 0-1,0 0 0,0 1 1,1 0-1,-1 0 1,-1 1-1,1 0 0,0 1 1,-1 0-1,1 0 1,-1 0-1,0 1 0,12 11 1,-11-9 15,-1 1 0,0 0 0,0 0 1,0 0-1,-1 1 0,-1 0 0,9 18 0,-5-6 70,-1 0 0,9 36 0,-15-44 32,1 0-1,-2 0 1,1 0 0,-2 0-1,0 0 1,0 0-1,-1 0 1,-5 22 0,4-29-22,0 1 0,0-1-1,0 0 1,0 0 0,-1 0 0,0 0 0,-1 0 0,1-1 0,-1 0 0,0 1 0,-1-1 0,1-1 0,-1 1 0,0-1 0,0 1 0,0-1 0,0-1 0,-1 1 0,-6 2 0,-10 3 108,0-2 0,-29 6 1,8-2-74,15-4-156,-1-1 0,1-1 0,-51 2 0,59-7-1708,-30-4 0,39 1-949,11 2 2583,0 1 0,0 0 1,-1-1-1,1 1 0,0 0 0,0-1 0,0 1 1,0 0-1,0-1 0,0 1 0,0-1 1,0 1-1,0 0 0,1-1 0,-1 1 0,0 0 1,0-1-1,0 1 0,0 0 0,0-1 0,1 1 1,-1 0-1,0-1 0,0 1 0,2-2-623,10-13-1268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3:04.3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51 45 2144,'-10'-7'551,"12"2"-95,5-3-610,-7 7 201,0 1 1,1-1-1,-1 1 0,0-1 0,0 1 1,0-1-1,0 0 0,1 1 0,-1-1 1,0 1-1,0-1 0,0 0 0,0 1 0,0-1 1,-1 1-1,1-1 0,0 0 0,0 1 1,0-1-1,0 1 0,-1-1 0,1 1 1,0-1-1,0 1 0,-1-1 0,1 1 0,0-1 1,-1 1-1,1-1 0,-1 1 0,1-1 1,-1 1-1,1 0 0,-1-1 0,1 1 1,-1 0-1,1-1 0,-1 1 0,1 0 0,-1 0 1,1 0-1,-1-1 0,0 1 0,1 0 1,-2 0-1,0-1 391,0 1 1,-1-1 0,1 1-1,0-1 1,-1 1-1,1 0 1,-1 0 0,1 0-1,0 0 1,-4 1-1,6-1-318,-1 0-1,1 0 0,0 0 1,-1 0-1,1 0 1,0 0-1,-1 0 0,1 0 1,0 0-1,-1 1 0,1-1 1,0 0-1,-3 2 956,3-2-956,0 0 0,-1 1 1,1-1-1,0 0 0,0 1 1,0-1-1,0 0 0,0 1 1,-1-1-1,1 0 1,0 1-1,0-1 0,0 0 1,0 1-1,0-1 0,0 0 1,0 1-1,0-1 1,0 0-1,0 1 0,1 0 1,0 0 14,0 0 1,0 1 0,0-1 0,1 0-1,-1 0 1,0 0 0,1 0-1,-1 0 1,3 1 0,39 17 172,31 2 910,-45-14-792,-4-2-98,-1-2 0,1 0-1,41-2 1,64-4 4,-82-2-747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3:05.1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8 2304,'-14'-7'15562,"12"29"-15258,1-17-244,1 1 0,-1-1-1,1 1 1,0 5 0,5 59 137,-10 128-1,2-122-184,-6 5 194,2-15-108,6-60-155,1-1 0,-1 1 0,0 0 0,-1 0-1,1 0 1,-5 10 0,5-8-1075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09.0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140 17 2816,'-10'-16'7669,"10"16"-7607,1 0-1,-1 0 1,0 0-1,1 1 1,-1-1-1,0 0 1,1 0-1,-1 0 1,0 1-1,0-1 1,1 0-1,-1 0 1,0 1-1,0-1 1,0 0-1,1 1 1,-1-1-1,0 0 1,0 1-1,0-1 1,0 0-1,0 1 1,0-1-1,1 0 1,-1 1-1,0-1 1,0 1-1,0-1 1,0 0-1,0 1 1,-1-1-1,1 1 1,-1 13 585,-6 16 260,-2 0-1,-1 0 0,-24 47 0,7-13-563,25-59-186,-1 0 0,1 0-1,-7 9 1,9-14-198,0 1 0,-1 0 0,1-1 0,-1 1 0,1 0 0,-1-1 0,1 1 0,-1-1 0,1 1 1,-1-1-1,0 1 0,1-1 0,-1 0 0,0 1 0,1-1 0,-1 0 0,0 1 0,1-1 0,-1 0 0,0 0 0,0 0 0,1 0 0,-1 1 0,0-1 0,0 0 0,0 0 0,1 0 0,-1-1 0,0 1 0,0 0 0,1 0 0,-1 0 0,0-1 0,1 1 0,-2-1 0,-5-6-1105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3:05.8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24 2976,'-22'-15'15861,"24"14"-15800,0 0 0,0 0 1,0 1-1,0-1 0,-1 1 1,1-1-1,4 1 0,26-2 507,-22 1-546,-1 1 0,1 0 0,-1 0 0,19 3 0,-17-1 94,10 4 60,1-2 1,44 4-1,-62-8-118,0 0 1,1 1-1,-1 0 0,0 0 0,0 0 1,6 3-1,-6-2-33,0-1 1,-1 0 0,1 0-1,0 0 1,0 0-1,5 0 1,-7-1 251,-3-12-1925,-15-1-2665,15 12 3944,0 0-1,0 1 1,0-1 0,0 1-1,0-1 1,0 1 0,0-1-1,0 1 1,0 0 0,0 0-1,0-1 1,0 1 0,-1 0-1,1 0 1,0 0 0,-1 0-1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3:06.5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0 6048,'-10'9'13019,"7"2"-13372,1-6 463,1 0 0,-1 0 0,1 1 0,1-1 0,-1 0-1,1 1 1,0-1 0,0 0 0,1 6 0,-1 20 146,-6 80 536,-6 47-256,-19 115-1592,29-250-658,0 41 1,2-57 813,0 0 0,1 0 0,0-1 0,0 1 0,1 0 0,0-1 0,0 1 0,1-1 0,5 12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3:42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38 154 1056,'-3'-10'414,"5"12"-929,-3-2 661,0 1 1,0-1 0,0 0 0,0 1 0,0-1 0,1 0-1,-1 0 1,0 0 0,0 0 0,0 0 0,0 0-1,0 0 1,0 0 0,0 0 0,0 0 0,0-1 0,0 1-1,0 0 1,0 0 0,1-1 0,-1 1 0,0-1-1,-1 0 1,-11-4 3681,13 5-3777,1 0 0,0-1 0,0 1 0,-1 1 0,1-1 0,0 0-1,0 0 1,0 0 0,-1 0 0,1 1 0,0-1 0,0 0 0,0 1-1,3 0 62,0 1 0,0-1 0,1 0 0,-1-1-1,0 1 1,0-1 0,8 0 0,8 1 369,12 1-174,38-2 0,-37 0-289,34 3 1,37 2 472,44 6 277,-129-11-714,8 0-23,-9-1 6,26 0 0,16-1-26,9-6 265,167-12 696,-158 14-889,1 0-150,38 1 265,-50 0-195,148-5 431,-155 7-299,20 1-366,-11 3 246,29 3 77,-80-4-19,1 0 1,18-3-1,-12 1 80,142-7 12,29-1 102,-16-2 37,103-2-120,-62 4 59,-169 6-252,266-11-94,67 6 364,-193 2-293,70 5 228,-139 3-115,339 19 250,-39-8-337,-171-7 220,147-2 84,-146 2-298,-115-4-84,158-3 184,-97-14-14,25-1-60,-12 4 85,-135 8-62,32 3-319,-61 3 236,74 7 29,65-3 56,-91-1-1,196 12-146,92-9 203,-279-8-111,247 6 205,28-4-217,-221 3 156,-65 0-88,64 1-141,119 2-286,-127 0 828,-33 0-394,147 9-251,-148-9 129,39 4 334,62 4-121,-62-6-65,457 31 22,-508-37-226,302 4 302,-256-9-210,147-7 374,104-11-315,-184 14 18,-88 3-308,437-5 658,73 2 272,-436-2-746,-59 2 185,15-1-314,84-1 401,30 3-348,-231 5 68,322 9 95,16 18 24,-215-15-83,51 4 258,-93-10-62,-32-3-242,56 6 111,135 10-6,68 2-6,-30-2 253,-120-13-397,-101-5 119,19 0 99,77 3 4,141-8 93,-160-3 33,186-2-278,228-2 91,-364 4 7,-6 0-99,95 6 264,287 2-296,-323-8 171,-96 0-99,381-10 92,904-39 74,-1096 36-266,-51 11 195,-46 2 192,-26 6-435,-125 2 213,265 7-201,-7-1-88,-99 2 417,651-9-74,-791 1-34,127-1-194,293 2 95,-189 3 84,-187-4-3,323-6 237,284-23-282,-725 25-46,327-5-8,-303 10 91,377 19-62,-211-5 31,-6 0 0,46-5 0,-48-6-554,55-1-1468,-301-4 1309,-1 0-1,1-1 0,-1 1 0,0-1 1,9-2-1,-11-1-907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3:48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1472,'0'-3'11498,"0"5"-11459,1 0 0,-1 0 0,1 0-1,-1 0 1,1 0 0,0 0 0,-1 0-1,1 0 1,2 3 0,-2-3-32,1 0 0,-1 0 0,0 0 0,-1 0 0,1 0 1,0 1-1,-1-1 0,1 0 0,0 5 0,0 27 427,-1-11-214,-2 30 1,2-46-184,-1 1 1,2 0-1,-1 0 0,2 10 1,2 19 95,-2-29-90,-2-7-32,1 0 0,-1 1 0,1-1 0,-1 1 1,0 0-1,1-1 0,-1 1 0,0-1 0,0 3 0,0-3 384,10 4-326,-3-6-85,1 0-1,-1 0 1,14-5-1,-11 4 126,0-1 0,12 0 1,72-9 364,-50 9-287,154-5 501,-167 9-638,-1 1 1,0 1 0,41 11-1,-38-9 227,0-1 0,0-2 0,40-2 0,47 4-265,0 12 38,42 4 503,-80-19-560,-45-2-3804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3:50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107 72 1984,'-3'8'10193,"2"-4"-10125,0 16 116,-1 0 0,-1 0 0,-8 28 0,-3 20 168,3-17-400,10-48 60,1-1-10,0-1 1,0 0 0,0 0-1,0 0 1,-1 0-1,1 0 1,0 0-1,-1 0 1,1 0 0,-1 0-1,1 0 1,-1 0-1,-1 2 1,2 2 96,-1-2-110,1 1 0,0-1 0,0 1 0,0-1 0,0 1-1,1 4 1,3-6 1391,-4-2-1357,5-8 228,4-9-190,-1 1 0,-1-1 1,-1 0-1,9-35 1,-12 40-33,20-81-24,-18 80-1,0-1 1,-2 0-1,0 0 1,0 0-1,0-20 1,2 3 144,-5 30-21,-1 5-180,0-1-1,0 1 1,0-1 0,0 1-1,0 0 1,1-1 0,-1 1-1,1 5 1,4 35 197,-1-6-16,1 149 655,-5-186-748,1 0 0,0 0 0,-1 0 0,1 0 1,-1-1-1,1 1 0,-1 0 0,1 0 1,-1 0-1,0-1 0,1 1 0,-1 0 1,0-1-1,1 1 0,-1-1 0,0 1 1,0-1-1,0 1 0,0-1 0,0 1 1,1-1-1,-1 0 0,0 1 0,-2-1 1,-23 5 987,-12-4-479,22 0-1281,0-1 0,-21-2-1,24-1-4650,35-9-975,4-10 3525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2:52.6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23 1056,'-7'10'13332,"5"-2"-14392,2 111 3294,1-107-2189,0 0-1,1 0 0,5 16 1,1 8 17,10 164 581,-15 2-273,-3-193-338,-4 90-80,-2-65 255,4-23-162,0 0 0,0 19 0,-3 21 35,5-51-70,0 0-1,-1 0 1,1 1 0,0-1-1,0 0 1,0 0 0,0 0-1,0 0 1,0 0 0,0 0 0,0 0-1,0 0 1,0 1 0,0-1-1,0 0 1,0 0 0,0 0 0,0 0-1,0 0 1,-1 0 0,1 0-1,0 0 1,0 0 0,0 0 0,0 0-1,0 0 1,0 0 0,0 0-1,0 0 1,-1 0 0,1 0 0,0 0-1,0 0 1,0 0 0,0 0-1,0 0 1,0 0 0,0 0 0,-1 0-1,1 0 1,0 0 0,0 0-1,0 0 1,0 0 0,0 0 0,0 0-1,0 0 1,0 0 0,-1 0-1,1 0 1,0 0 0,0 0-1,0 0 1,0 0 0,0-1 0,0 1-1,0 0 1,0 0 0,0 0-1,0 0 1,0 0 0,0 0 0,0 0-1,0 0 1,0-1 0,0 1-1,0-23-105,1 1 0,7-38 0,1 23-236,1 0 0,16-36-1,-14 38 209,-2-1-1,8-56 1,-10 19 95,-2-127 0,-6 153-20,5-34 87,-5 76-39,0 0 0,1 1 1,-1-1-1,1 0 1,1 0-1,1-7 1,-2 10 7,0 0-1,0 0 1,0 0 0,0 0-1,0 0 1,0 1 0,1-1 0,-1 0-1,0 0 1,1 1 0,0-1 0,-1 1-1,1 0 1,0-1 0,0 1-1,-1 0 1,4-1 0,12-7-103,-15 8 77,1-1 0,-1 1 0,0 0-1,1 0 1,-1 0 0,1 0 0,-1 0 0,1 1 0,-1-1 0,1 1 0,2-1 0,2 1 8,-1 1 0,0-1 1,0 1-1,1 0 0,-1 1 1,0 0-1,0 0 0,0 0 1,0 0-1,-1 1 0,1 0 1,-1 1-1,1-1 0,-1 1 1,0 0-1,-1 0 0,1 0 1,-1 1-1,0 0 0,0-1 1,0 2-1,0-1 0,-1 0 1,5 12-1,2 10 60,-1 1-1,-2 1 1,0-1 0,-2 1 0,-2 0-1,1 30 1,-4-50 51,0 0 1,0 0-1,-1 1 0,0-1 0,-1 0 0,0 0 0,0-1 1,-1 1-1,0 0 0,-1-1 0,0 1 0,0-1 1,-10 14-1,11-19-25,-1 0 0,0 1 0,1-1 0,-1-1 0,0 1 0,0 0 0,-1-1 0,1 0 1,0 0-1,-9 2 0,-4 1 184,-27 4 0,8-5-962,-64-1 0,84-3-201,16 0 781,-1 0-1,1 0 1,-1 0-1,1-1 1,-1 1-1,1 1 0,0-1 1,-1 0-1,1 0 1,-1 0-1,1 0 0,-1 0 1,1 0-1,-1 0 1,1 1-1,0-1 0,-1 0 1,1 0-1,-1 1 1,1-1-1,0 0 0,-1 0 1,1 1-1,0-1 1,-1 0-1,1 1 0,0-1 1,0 1-1,-1 0 1,1 0-244,0 0 0,0 0 0,0 0 1,0 0-1,0 0 0,0 0 0,1 0 1,-1 0-1,0 0 0,1 0 0,-1 0 1,1 0-1,0 1 0,4 10-3782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2:53.8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175 1 1472,'-4'6'5637,"4"-6"-5456,1 34 1436,0-19-997,0 1 0,-4 25 1,-9 104 456,6-52-672,-30 247 1302,27-252-1067,6-65-541,1 42-1,0-52 182,1-7-38,3-10 564,1-10-684,1-4-52,0 8-93,1-1-1,1 1 1,-1 0-1,2 1 1,-1-1-1,1 1 1,1 1-1,0-1 1,12-9 0,-16 15 20,0 0 0,0 0 0,0 0 1,0 1-1,1 0 0,7-3 1,-11 4 19,1 1 0,-1 0 1,1 0-1,-1 0 1,1 0-1,-1 0 1,1 0-1,-1 0 1,1 0-1,-1 0 0,1 1 1,-1-1-1,1 1 1,-1-1-1,0 1 1,1 0-1,-1-1 0,0 1 1,1 0-1,-1 0 1,0 0-1,0 0 1,0 0-1,0 0 1,0 0-1,0 0 0,1 2 1,1 1 9,-1 0 0,0 0 0,0 0 1,0 0-1,0 1 0,-1-1 0,1 0 0,-1 1 0,0-1 1,0 6-1,0 6 327,-1 25 1,-1-15 322,1-14-320,-1 0 0,0 0 0,-5 18 1,4-24-275,1 0 0,-1 0 0,0 0 1,-1-1-1,0 1 0,0-1 1,0 1-1,0-1 0,-5 5 0,6-8-73,0 0 0,-1 0 0,1 0 0,-1-1 0,1 1 0,-1-1 0,0 0 0,0 1 0,0-1 0,1 0 0,-1-1 0,0 1 0,0 0 0,0-1 0,0 0 0,0 0 0,0 0 0,0 0 0,0 0 0,0 0 0,0-1 0,0 0 0,-3 0-1,0-1-343,0 0-1,0 0 0,0-1 0,0 0 0,0 0 0,1 0 0,0-1 0,0 1 0,0-1 0,-6-6 0,-8-12-2239,13 15 1060,0 0 0,-1 0 0,0 0-1,0 1 1,0 0 0,-1 0 0,-11-6 0,1 4-145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4:35.6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11 832,'0'0'9285,"10"-1"-8741,-2-2-435,3-1 107,-8 3-202,-1 1 0,0-1-1,0 1 1,0 0 0,0 0 0,1 0-1,-1 0 1,4 1 0,-1-1 6,58 4 791,-54 12-790,-8-14-9,0 1 0,-1-1 0,1 0 0,0 0 0,-1 1 0,1-1 0,-1 0 0,0 1 0,1-1 0,-1 0 0,-1 1 0,1-1 0,0 1 0,0-1 0,-1 0 0,1 1 0,-3 3 0,-1 4-14,0 1-1,-10 14 1,7-12 76,-4 5 29,0 0 0,-15 17 0,23-31-86,1 0-1,-1-1 1,1 1-1,0 0 1,-2 6-1,-7 16 1016,33-29-568,6-1-295,-25 3-159,0 0 0,0 0 0,0 1 0,0-1 0,0 1 0,0 0 0,1 0 0,-1 0 0,0 0 0,0 1 0,0-1 0,0 1 0,5 1 0,-3 0-6,-4-2-4,1 0-1,-1 0 0,0 1 0,0-1 0,0 1 0,0-1 0,0 1 0,0-1 1,0 1-1,0 0 0,0-1 0,0 1 0,0 0 0,0 0 0,0 0 0,0 1 1,11 8-155,-11-9-64,26-10-10751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4:36.3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29 2496,'0'5'7408,"-5"46"-6283,5-48-1066,0 0 0,0-1 0,0 1-1,0 0 1,1-1 0,-1 1 0,1 0 0,-1-1 0,1 1 0,0-1-1,0 1 1,0-1 0,0 1 0,1-1 0,-1 0 0,1 0 0,-1 1-1,1-1 1,0 0 0,0 0 0,0-1 0,0 1 0,0 0 0,0-1-1,0 1 1,0-1 0,4 2 0,4 0 149,-1 0 0,1-1 0,0 0 0,-1 0 0,1-1 0,0-1 0,0 1 0,0-2 0,16-1 0,-24 1-195,0 1-1,1-1 1,-1 0-1,1 0 1,-1-1 0,0 1-1,0 0 1,0-1 0,0 1-1,0-1 1,0 1 0,0-1-1,0 0 1,-1 0 0,1 0-1,-1 0 1,1 0 0,-1 0-1,0-1 1,0 1 0,0 0-1,0-1 1,0 1 0,0-1-1,0-4 1,-1 5-2,1 0 0,-1 0 0,0 0 1,1 0-1,-1 0 0,0 0 0,-1 0 0,1 0 1,0 0-1,-1 0 0,1 0 0,-1 0 0,1 0 1,-1 0-1,0 0 0,0 0 0,0 0 0,0 0 1,0 1-1,0-1 0,-1 0 0,1 1 1,0-1-1,-1 1 0,1 0 0,-1-1 0,0 1 1,1 0-1,-1 0 0,0 0 0,0 0 0,-4-1 1,-5-2 7,5 2-69,-1 0 0,1 0 0,0 0-1,0 1 1,-1 0 0,1 0 0,-1 1 0,-6 0 0,5 1-10,1 0 0,-1 0 0,1 1 1,-8 3-1,12-5-40,0 1 0,0-1 0,1 1 1,-1-1-1,0 0 0,-4-1 0,-1 1-1777,29-25-7653,-8 2 7839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4:37.2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1728,'2'8'8609,"0"-4"-7480,-1-2-649,12 10 1387,-10-10-1733,0-1 0,0 1 1,0-1-1,0 1 0,0-1 0,6 1 0,-6-1-77,0 0-1,0 0 0,1 0 0,-1 0 1,0 0-1,5 4 0,-2 0 7,1-1 1,0 0-1,0-1 0,1 1 0,-1-1 1,11 2-1,10 4 145,-27-9-181,1 4-14,-2-4 0,1 0 0,-1 0 0,0 1 0,0-1 0,0 0 0,1 0 0,-1 0 0,0 0 0,0 1 0,0-1 0,0 0-1,1 0 1,-1 1 0,0-1 0,0 0 0,0 0 0,0 1 0,0-1 0,0 0 0,0 0 0,0 1 0,0-1 0,0 0 0,0 1 0,0-1 0,0 0 0,0 0 0,0 1 0,0 5-5,-1 0 0,0 0 0,0 0 0,0 0 0,-1 0-1,1 0 1,-1 0 0,-3 5 0,-5 7 286,-12 19 1,12-22-1924,-15 32 1,24-45 1178,0-1 1,1 1-1,-1-1 1,0 1-1,0-1 1,0 0-1,0 1 1,0-1 0,-1 0-1,-1 2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13.1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1009 2912,'-9'13'6349,"10"-13"-6061,1 1 0,-1-1-1,1 1 1,0-1 0,-1 0-1,1 1 1,-1-1 0,1 0 0,2 0-1,5-2-97,0-1 1,0 1-1,0-2 0,-1 1 0,0-1 0,1 0 0,-1-1 0,0 0 0,-1 0 0,1-1 0,9-9 1,-1-2-59,-1 1 0,0-2 1,18-28-1,-14 15-61,-2-1 0,19-48 0,-27 58-164,0-1 0,-2 0-1,5-29 1,-12 52 68,0-1 1,0 1-1,1-1 0,-1 1 0,0-1 1,0 1-1,0-1 0,0 0 1,0 1-1,-1-1 0,1 1 1,0-1-1,0 1 0,0-1 1,0 1-1,-1-1 0,1 1 1,0-1-1,0 1 0,-1-1 0,1 1 1,0 0-1,-1-1 0,1 1 1,-1-1-1,1 1 11,-1 0 0,1 0-1,0 0 1,-1 0 0,1 0 0,0 0-1,-1 0 1,1 0 0,0 0 0,-1 0 0,1 0-1,0 0 1,-1 1 0,1-1 0,0 0 0,-1 0-1,1 0 1,0 1 0,-1-1 0,1 0-1,0 0 1,0 1 0,-1-1 0,1 0 0,0 0-1,0 1 1,0-1 0,0 0 0,-1 1-1,1-1 1,0 0 0,0 1 0,0-1 0,0 0-1,0 1 1,0-1 0,0 0 0,0 1-1,0 0 1,-10 22-200,7-18 216,1 1-1,0-1 1,-4 12-1,2 10 83,2 0 0,0 0 0,3 39 0,1-49 114,0 0 0,5 20-1,-5-29-44,0 0-1,1 0 0,0-1 0,0 1 0,1 0 1,6 9-1,-10-16-112,1 0 0,1 0-1,-1 0 1,0 0 0,0 0 0,0-1 0,0 1 0,1 0 0,-1 0-1,0-1 1,1 1 0,-1-1 0,0 1 0,1-1 0,-1 0-1,1 1 1,-1-1 0,1 0 0,-1 0 0,1 0 0,-1 0 0,1 0-1,-1-1 1,3 0 0,2 0 68,-1 0 0,0-1 0,0 0 0,10-5 0,-6 1-45,0 1 0,0-2 1,-1 1-1,0-1 0,7-8 0,35-44-107,-36 42-3,17-23-2,-13 15 48,0 2 0,2 0 0,1 1 0,28-22 0,-47 42-32,0 1-1,-1 0 0,1 0 0,0 0 0,0 0 0,0 0 0,0 0 0,4-1 0,-6 2 18,1 0 0,0 0 0,-1 0 0,1 0 0,0 0 0,-1 0-1,1 0 1,0 1 0,-1-1 0,1 0 0,0 0 0,-1 1 0,1-1-1,-1 0 1,1 1 0,-1-1 0,1 0 0,0 1 0,-1-1 0,1 1-1,-1-1 1,0 1 0,1-1 0,-1 1 0,1-1 0,-1 1 0,0 0-1,1-1 1,-1 2 0,2 5-11,0-1 0,0 1 0,-1 0 0,0 0 0,0 0 0,-1 0 0,0 1 0,0-1 0,0 0 0,-3 10 0,1 7 95,1-1-45,-2-1-1,0 0 1,-1 0 0,-1 0-1,-1 0 1,-1-1 0,-13 28-1,18-45 29,0 1-1,-1-1 1,1 0 0,-1 0-1,0-1 1,-1 1 0,1-1-1,0 1 1,-1-1 0,-4 3-1,6-5-3,0 0-1,1 0 0,-1-1 1,0 1-1,0 0 0,1-1 1,-1 1-1,0-1 0,0 1 1,0-1-1,0 0 0,0 0 1,0 0-1,1 0 0,-1 0 1,0-1-1,0 1 0,0 0 1,0-1-1,0 1 0,1-1 1,-1 0-1,0 0 0,1 1 0,-1-1 1,-3-3-1,5 4-58,-1-1 0,0 1 0,0-1 0,0 0 0,1 1 0,-1-1 0,0 0 0,0 0 0,1 1 0,-1-1 0,1 0 0,-1 0 0,1 0 0,-1 0 0,1 0 0,0 0 0,-1 0 0,1 0 0,0 0 0,0 0 0,0 0 0,-1 0 0,1 0 0,0 0 0,0 0 0,1 0 0,-1 0 0,0 0 0,0 0 0,0 0 0,1 0 0,-1 0 0,1-2 0,0 2-18,0 0 1,0-1-1,0 1 1,0-1-1,1 1 1,-1 0-1,0 0 1,1 0 0,-1 0-1,0 0 1,1 0-1,-1 0 1,1 0-1,-1 1 1,1-1 0,0 0-1,-1 1 1,1 0-1,2-1 1,106-20-92,-44 7 151,-25 6-17,1-2 0,-2-1 0,0-2-1,47-23 1,-71 27-8,13-5-255,-30 21 107,-2 1 0,1 0 1,-6 11-1,-1 2 89,-10 30 0,17-44 64,0 0 0,1 0-1,-1 0 1,2 1-1,-1-1 1,1 0 0,0 1-1,1 10 1,0-17 17,-1 1 0,0-1 0,0 1 0,1-1-1,-1 1 1,1-1 0,-1 0 0,1 1 0,-1-1 0,1 1 0,0-1 0,0 0 0,0 0 0,0 1 0,0-1 0,0 0 0,0 0 0,0 0-1,0 0 1,0 0 0,1 0 0,-1-1 0,0 1 0,1 0 0,-1-1 0,0 1 0,1 0 0,-1-1 0,1 0 0,-1 1 0,1-1 0,2 0-1,-2 0 3,1 0 0,-1-1-1,0 1 1,0-1 0,1 1-1,-1-1 1,0 0-1,0 0 1,0 0 0,0 0-1,0 0 1,0-1 0,0 1-1,-1 0 1,1-1 0,0 0-1,-1 1 1,1-1-1,1-3 1,1-1-5,0 0 0,0 0-1,-1 0 1,0-1 0,0 0 0,-1 0-1,0 1 1,0-1 0,-1-1 0,1 1-1,-2 0 1,1 0 0,-1 0 0,0 0-1,0-1 1,-1 1 0,0 0 0,0 0 0,-1 0-1,0 0 1,-4-10 0,5 14-78,-1 1-1,1-1 1,-1 0 0,0 1 0,1-1-1,-1 1 1,0 0 0,0 0 0,-1-1 0,1 1-1,-3-1 1,-4-4-16,9 6 55,-1 0 1,1 1 0,-1-1-1,1 1 1,-1-1 0,1 1 0,-1-1-1,1 1 1,-1-1 0,0 1-1,1 0 1,-1-1 0,0 1-1,1 0 1,-1 0 0,0-1-1,1 1 1,-1 0 0,0 0 0,0 0-1,1 0 1,-1 0 0,0 0-1,0 0 1,1 0 0,-1 0-1,0 0 1,-1 1 0,2-1 9,0 1-1,0-1 1,0 1 0,0-1 0,0 1 0,0-1-1,1 1 1,-1 0 0,0-1 0,0 1 0,0-1-1,1 1 1,-1-1 0,0 1 0,0-1 0,1 1-1,-1-1 1,0 1 0,1-1 0,-1 0 0,1 1-1,-1-1 1,0 0 0,2 1 0,11 11-36,-9-11 62,0 0 0,0-1 0,0 1 0,0-1 0,0 0 0,0 0 0,0 0 0,0 0 0,1-1 0,-1 1 0,0-1 0,4-2 0,7-2 117,25-13 1,-36 16-102,45-24 147,-2-2 0,-1-2 0,54-47 0,-55 40-121,61-64 1,-86 80-33,-2-2 0,0 0 0,-2-1 0,27-52 0,-25 38 32,-2-2-1,16-56 0,-20 55-133,-6 25-124,-1 0 0,-1-1 1,-1 0-1,2-25 0,-4 42 181,-1-1 0,0 1-1,0 0 1,0-1 0,0 1 0,0-1 0,0 1 0,0 0 0,0-1 0,-1 1-1,1 0 1,0-1 0,0 1 0,0 0 0,0-1 0,0 1 0,-1 0 0,1-1-1,0 1 1,0 0 0,0 0 0,-1-1 0,1 1 0,-7 2-183,-4 11 103,2 4 58,1 0 0,-9 27 0,0 2 6,-34 86 22,-52 209 0,94-303 71,1 0 0,3 1 0,1 0 0,2 50-1,2-80 12,1-1-1,0 1 0,0-1 1,5 15-1,-6-21-34,1 1-1,0-1 1,0 1 0,1-1 0,-1 0 0,0 1 0,1-1-1,-1 0 1,1 0 0,0 0 0,0 0 0,0 0-1,0 0 1,0-1 0,0 1 0,0-1 0,1 1 0,4 1-1,-5-2-18,0-1 0,0 0-1,1 0 1,-1 1-1,0-1 1,0-1-1,0 1 1,1 0-1,-1 0 1,0-1 0,0 1-1,0-1 1,0 0-1,0 0 1,0 0-1,0 0 1,0 0-1,0 0 1,3-2 0,2-3 55,1 0 1,12-14 0,83-100-145,-97 111-1,-2 3-234,-4 12 80,-6 16-4,-3 34-1,9-50 229,-1 0 0,1 1-1,0-1 1,0 1 0,1-1 0,0 0 0,0 1 0,0-1 0,1 0 0,3 8 0,-4-12 31,0-1 0,0 1 1,1 0-1,-1-1 0,0 1 0,1-1 1,-1 1-1,1-1 0,0 0 0,-1 0 0,1 0 1,0 0-1,0 0 0,-1 0 0,1 0 1,0 0-1,0-1 0,0 1 0,4 0 1,-3-1 1,1 1 1,-1-1-1,0 0 1,0 0 0,1-1-1,-1 1 1,0-1-1,0 1 1,0-1-1,0 0 1,0 0 0,4-2-1,-2 0-5,0 0 0,-1-1 0,0 1 0,1-1 0,-1 0 0,0 0 0,-1-1 0,1 1 0,-1-1-1,0 0 1,0 0 0,-1 0 0,1 0 0,2-8 0,-3 8-40,-1 0 0,1 0 1,-1-1-1,0 1 0,0 0 0,-1-1 0,1 1 0,-1 0 0,-1-1 1,1 1-1,-1-1 0,1 1 0,-2 0 0,1 0 0,-3-8 0,3 12-4,1 0 0,-1 0-1,0 0 1,0 0 0,0-1-1,0 1 1,0 0 0,0 1-1,0-1 1,0 0-1,0 0 1,0 0 0,-1 1-1,1-1 1,0 0 0,0 1-1,-1-1 1,1 1 0,0 0-1,-1-1 1,1 1-1,-1 0 1,1 0 0,0 0-1,-1 0 1,1 0 0,-1 0-1,1 0 1,0 1 0,-1-1-1,1 0 1,-2 1-1,-2 1 11,1-1 0,-1 1-1,1 0 1,0 0 0,0 1-1,0-1 1,0 1-1,-4 3 1,2-1 46,-4 4-70,10-7-1,7-2 9,75-22 231,-49 12-204,57-9 0,-84 18-40,1 0 0,-1 1 0,1 0 0,-1 1 0,1 0 1,-1-1-1,1 2 0,-1-1 0,11 5 0,-13-4 16,0-1 0,0 2 0,0-1 0,-1 0 1,1 1-1,-1 0 0,1-1 0,-1 1 0,0 1 0,0-1 1,0 0-1,0 1 0,-1-1 0,0 1 0,3 5 0,-1 0 12,-1 0 0,0 1 0,0-1-1,-1 1 1,0 0 0,-1-1-1,0 1 1,-1 0 0,1 0 0,-2 0-1,0 0 1,-2 12 0,-5 11-26,-1-1-1,-16 41 1,12-39 41,-55 125 593,48-115-253,19-40-313,0-3 2,1 1 0,-1-1 0,0 1 1,1-1-1,-1 0 0,0 1 0,0-1 0,0 0 0,0 1 0,0-1 1,0 0-1,0 0 0,0 0 0,-1 0 0,-1 1 0,3-2-28,0 0-1,0 1 1,0-1-1,-1 0 1,1 0-1,0 0 1,0 0-1,0 0 1,0 0-1,0 0 0,0 0 1,0 0-1,-1 0 1,1 0-1,0 0 1,0 0-1,0 0 1,0 0-1,0 0 1,0 0-1,-1 0 0,1 0 1,0 0-1,0 0 1,0 0-1,0 0 1,0 0-1,0 0 1,-1 0-1,1 0 1,0 0-1,0-1 0,0 1 1,0 0-1,0 0 1,0 0-1,0 0 1,0 0-1,0 0 1,-1 0-1,1 0 1,0 0-1,0-1 0,0 1 1,0 0-1,0-10 240,5-17 49,0 8-203,1 1 0,1 1 0,15-31 0,36-47 57,-13 23-257,36-91-77,-56 107 82,3 1 0,41-61 1,-65 111 54,0 0 0,0 0 1,1 0-1,0 0 0,-1 1 0,9-6 1,-12 10 31,0-1 0,0 1 0,0-1 0,0 1 0,0-1 0,0 1 0,0-1 0,0 1 0,0 0 1,0 0-1,0 0 0,0 0 0,1-1 0,-1 1 0,0 1 0,0-1 0,0 0 0,1 0 0,0 1 1,-1 0-1,0-1 0,0 1 0,0 0 0,-1 0 0,1-1 1,0 1-1,0 0 0,0 0 0,-1 0 0,1 0 0,0 0 1,-1 1-1,1-1 0,-1 0 0,1 0 0,-1 0 1,0 0-1,1 1 0,-1 1 0,2 8-7,-1 0 0,0 0 1,0-1-1,-1 1 0,-1 0 0,-2 15 0,-1-3 22,-14 45 0,12-53 60,1 0 0,-2 0 0,0-1 0,0 0 0,-1 0 0,-15 18 0,20-28-10,-1 0 1,0 0 0,0 0 0,-7 4-1,9-7-26,1 0-1,-1 0 0,0 0 1,1 0-1,-1-1 0,0 1 1,0 0-1,1-1 0,-1 0 1,0 1-1,0-1 0,0 0 0,0 0 1,0 0-1,1 0 0,-4 0 1,4 0-29,1 0 1,0 0-1,-1 0 1,1 0 0,0-1-1,-1 1 1,1 0-1,0 0 1,-1 0 0,1 0-1,0 0 1,0 0-1,-1-1 1,1 1 0,0 0-1,-1 0 1,1 0-1,0-1 1,0 1 0,-1 0-1,1 0 1,0-1-1,0 1 1,0 0-1,0-1 1,-1 1 0,1 0-1,0-1 1,0 1-1,0 0 1,0-1 0,0 1-1,0 0 1,0-1-1,0 1 1,0-1 0,0 0-13,1 0 0,-1 0 0,0 0 1,1 0-1,0 1 0,-1-1 0,1 0 1,-1 0-1,1 0 0,0 0 0,1-1 1,1 0-5,0-1 0,0 1 0,0 0 1,1 0-1,-1 0 0,6-2 0,10 0 35,-14 3-25,1-1-1,0 1 1,0-1-1,-1 0 1,11-5-1,10-7 50,21-12 158,82-58-1,-94 53-198,-2-1-1,-1-2 0,33-46 1,-63 79 1,28-41 28,-27 37-69,0 1-1,-1-1 0,1 1 1,-1-1-1,0 0 0,-1 0 1,2-7-1,-3 12 36,0 0 1,1 0-1,-1 0 0,0-1 0,0 1 1,0 0-1,0 0 0,0-1 0,0 1 0,0 0 1,0 0-1,0-1 0,0 1 0,0 0 1,0 0-1,0-1 0,0 1 0,0 0 1,0 0-1,0-1 0,0 1 0,0 0 1,0 0-1,0-1 0,0 1 0,0 0 1,-1 0-1,1 0 0,0-1 0,0 1 1,0 0-1,0 0 0,-1 0 0,1-1 0,0 1 1,0 0-1,0 0 0,-1 0 0,1 0 1,0 0-1,0 0 0,0-1 0,-1 1 1,1 0-1,0 0 0,0 0 0,-1 0 1,1 0-1,0 0 0,0 0 0,-1 0 1,1 0-1,0 0 0,0 0 0,-1 0 1,1 0-1,0 0 0,0 0 0,-1 1 0,1-1 1,0 0-1,-19 13-230,9-3 218,0 1 1,0 1-1,2 0 0,-1 0 1,-9 19-1,7-10-8,1 1 1,-12 40-1,19-50 30,0 0 1,0 0-1,1 0 0,1 0 1,0 15-1,1-23 12,0 0 0,1 1 1,-1-1-1,1 0 0,0 0 0,0 0 1,0 0-1,1 0 0,0 0 0,0 0 1,0 0-1,0 0 0,0-1 0,1 1 0,-1-1 1,1 1-1,0-1 0,4 3 0,-3-3 20,0 0-1,0 0 1,0 0-1,1 0 1,-1-1-1,1 0 1,0 0-1,0 0 0,-1-1 1,1 1-1,0-1 1,0-1-1,0 1 1,0 0-1,1-1 1,-1 0-1,0 0 0,0-1 1,0 0-1,0 1 1,0-2-1,0 1 1,6-3-1,2-1 22,0-1 0,-1 0 0,0-1 0,0 0 0,0-1 0,-1 0 0,15-15 0,15-23-20,-2-1 0,46-72 0,-84 117-43,7-11-30,4-6-210,-11 19 232,-1-1-1,1 0 0,-1 1 1,1-1-1,0 1 0,-1-1 1,1 1-1,0-1 0,0 1 1,-1-1-1,1 1 1,0-1-1,0 1 0,0 0 1,0 0-1,-1-1 0,1 1 1,1 0-1,-1 0 5,-1 1 0,1 0 1,-1-1-1,1 1 0,-1 0 0,0-1 0,1 1 0,-1 0 1,0-1-1,0 1 0,1 0 0,-1 0 0,0-1 0,0 1 1,0 0-1,0 0 0,0-1 0,0 1 0,0 0 0,0 0 1,0 0-1,0 0 9,-1 23-1,-1 0 0,-1 0 0,-6 25 0,-25 70 15,28-103 35,-15 29 0,5-15 147,4-9 112,12-21-297,0 0-1,0 0 0,0 1 1,-1-1-1,1 0 1,0 0-1,0 0 0,0 0 1,0 0-1,-1 0 0,1 1 1,0-1-1,0 0 1,-1 0-1,1 0 0,0 0 1,0 0-1,0 0 1,-1 0-1,1 0 0,0 0 1,0 0-1,-1 0 1,1 0-1,0 0 0,0 0 1,0 0-1,-1 0 1,1 0-1,-6-11 223,5 9-226,1 0 0,-1 0-1,1 1 1,0-1 0,0 0-1,0 0 1,0 0 0,0 0 0,0 0-1,0 0 1,0 1 0,1-1-1,-1 0 1,1 0 0,0 0-1,-1 1 1,1-1 0,1-2-1,1 1 17,-1 0-1,0 0 0,1 1 0,-1-1 0,1 1 1,0 0-1,0 0 0,-1 0 0,6-3 0,2 1 36,0 0-1,0 0 0,0 1 0,0 0 0,0 1 0,15-2 1,212-32 38,-136 13-4119,-82 18 959,-5 3 1002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4:44.52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 3 1472,'-12'0'8258,"8"1"-7146,29 56-1205,20 65-1,-23-60 57,-10-21-4,-1 0 1,8 62-1,-15-60 296,-3 85 1,-3-61-101,2-19 693,0-47-778,1 1-38,-1 1 1,0-1 0,1 0 0,0 0-1,-1 0 1,1 0 0,0 0 0,0 0-1,2 3 1,-3-4-24,9 21-80,-7-16 26,1 0 1,-1 0-1,0 1 0,-1-1 0,1 1 0,0 12 1,3 48 198,-5-65 33,0-3-137,1 1-1,-1-1 1,1 1 0,-1-1 0,1 1-1,-1-1 1,1 0 0,-1 1 0,0-1-1,1 0 1,-1 1 0,0-1-1,0 0 1,0 0 0,1 1 0,-1-1-1,0 0 1,0 1 0,0-1 0,0 0-1,0 0 1,0 1 0,-1-2 0,2-3 9,4-51 255,-2-114-1,-4 94-268,3 35-47,-1 26-22,-1-1 1,0 0 0,-3-15-1,-3 2-25,-2 0 1,-1 1-1,-2 1 0,-25-50 0,21 46 37,-10-11-118,19 32 143,0 0 0,0-1 1,1 0-1,-5-13 0,4 8 36,5 14-56,0-1 0,0 0 0,0 1-1,0-1 1,0 0 0,1 0 0,-1 0-1,1-3 1,0 4 6,-1 0 1,1 0-1,0 0 0,0 0 0,1 0 0,-1 0 1,0 0-1,0 0 0,1 1 0,0-1 0,-1 0 1,1 0-1,0 0 0,0 0 0,0 1 0,0-1 1,0 0-1,0 1 0,0-1 0,0 1 0,1-1 0,-1 1 1,1 0-1,-1-1 0,1 1 0,0 0 0,-1 0 1,1 0-1,0 0 0,0 1 0,-1-1 0,5-1 1,12-3-17,1 0 1,-1 1 0,39-3 0,-49 7-20,0 0-1,1 0 1,-1 1-1,0 0 1,0 0 0,0 1-1,1 0 1,-2 0-1,1 1 1,0 0 0,12 7-1,-16-7 22,1 1-1,-1 0 0,0-1 1,0 1-1,-1 1 1,1-1-1,-1 1 1,0-1-1,0 1 0,0 0 1,-1 0-1,1 0 1,1 8-1,2 8-93,8 44 0,-12-52 103,1 8 133,0 1-1,-2 0 1,-1 0 0,-3 26 0,3-42-3,-2 0 1,1 0-1,-1 0 0,0 0 0,0 0 1,0-1-1,-1 1 0,-3 5 0,4-9-45,1 1 0,-1-1 0,0 0 0,0 1 0,0-1 0,0 0 0,0 0 0,0 0 0,-1 0 0,1 0 0,0-1 0,-1 1 0,0-1 0,1 0 0,-1 0 0,0 0 0,0 0 0,-3 1 0,0-1 8,-1-1-1,1 1 1,-1-1-1,1-1 1,-1 1 0,1-1-1,-11-2 1,6 0-66,1 1-1,-16-1 1,6 3-3165,23 12-1742,2 4 172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4:46.1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150 73 992,'0'-51'4352,"-5"37"-2047,2 6-738,10 14-1093,-3 0-377,-1 0 0,1 0 0,-1 0 0,-1 1 0,1-1 0,2 11-1,-2-6 10,2 7-36,-1 1 1,2 22-1,-2-16-153,-2-4 102,-1 0 0,0-1-1,-3 29 1,-13 63 10,5-47 219,-3 25 342,-9 82 324,17-136 196,5-35-774,-5-5 346,5-4-634,1-1 0,0 0 0,0 1-1,1-1 1,0 1 0,1-1 0,0 1 0,0 0 0,1 0-1,0 0 1,7-11 0,-4 10-116,0 0 0,1 0 0,0 0 0,0 1 1,1 0-1,-1 1 0,2 0 0,11-7 0,-18 12 29,1 0 1,-1 0 0,1 1-1,0-1 1,-1 1-1,1 0 1,0 0-1,0 0 1,-1 1-1,1-1 1,0 1-1,0 0 1,0 0 0,0 1-1,0-1 1,0 1-1,-1-1 1,7 3-1,-7-1 14,0-1-1,0 0 1,-1 1 0,1-1-1,-1 1 1,1 0 0,-1 0-1,0 0 1,0 0-1,0 1 1,0-1 0,0 0-1,0 1 1,-1-1-1,1 1 1,-1 0 0,0-1-1,0 1 1,0 0 0,0 0-1,0 0 1,0 0-1,-1 0 1,1 4 0,0 3 153,-1 0 1,0 0 0,0 0 0,-1 1 0,-1-1 0,0 0 0,0 0-1,-1 0 1,0-1 0,-8 18 0,9-22-54,-1 0 1,0 0-1,0-1 1,-1 1-1,0 0 1,0-1-1,0 0 1,0 0-1,0 0 1,-1-1-1,0 1 1,0-1-1,0 0 1,0-1-1,0 1 1,-1-1-1,1 0 1,-1 0-1,1 0 1,-10 0-1,2 0 77,0-1 1,0-1-1,0 0 0,0-1 0,0-1 0,0 0 0,-21-6 1,23 5-399,0-1-1,0-1 1,-15-8 0,18 9-755,1-2 0,-1 1 0,1-1-1,-12-11 1,9 4-716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5:00.2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 67 1056,'-4'4'7498,"8"-5"-7307,-1 0 0,1 0-1,-1-1 1,0 1-1,1-1 1,-1 0-1,0 0 1,0 0 0,5-4-1,11-6 86,40-16 769,-57 27-1007,3-2-22,11-1-219,-15 4 194,0 0 0,0-1 1,0 1-1,0 0 1,0-1-1,0 1 0,0 0 1,0 0-1,0 0 1,0 0-1,0 0 0,1 0 1,-1 0-1,0 0 0,0 1 1,0-1-1,0 0 1,0 1-1,0-1 0,0 1 1,0-1-1,0 1 1,0-1-1,0 1 0,1 0 1,-1 2 10,1-1 0,-1 0 0,0 0 0,0 1 0,0-1 0,0 1 1,0-1-1,0 1 0,0 4 0,-1-4 22,0-1 0,-1 1 1,1 0-1,-1 0 0,0 0 0,0 0 0,0 0 1,0 0-1,0-1 0,-3 5 0,-1 6 51,1-4-27,-1 1 0,0-1-1,-9 13 1,1-1-100,-22 30 150,20-31 199,5-11 63,10-11-192,6-4-392,-5 5 204,1 0 1,0 0-1,-1 0 1,1 0-1,0 0 1,-1 1 0,1-1-1,0 1 1,0-1-1,0 1 1,-1 0-1,1 0 1,3 0 0,0 0 59,0 0 1,0 1 0,0-1-1,0 1 1,0 1 0,0-1-1,0 1 1,0 0 0,0 0-1,-1 0 1,1 1 0,-1-1-1,0 1 1,1 0 0,4 5-1,-4-3 128,0 0 1,0 0-1,5 7 0,1 1-73,5 1 103,-15-12-28,4 2-154,-5-5-327,0 0-1,-1 0 1,1 1-1,-1-1 1,-13-8-5609,6 5 3942,6-3-721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5:01.0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52 52 992,'8'-16'5786,"-26"16"-4479,15 4-1187,-1 0 1,0 1-1,1-1 1,-1 1-1,1-1 0,-2 7 1,2-5-70,0 1 1,1 0-1,0 0 0,0 0 1,1 0-1,0 1 0,0 7 1,0-11 15,1 0-1,0 0 1,0 0-1,1 1 1,-1-1 0,1 0-1,0 0 1,0 0 0,0 0-1,1 0 1,-1 0-1,1 0 1,4 6 0,-5-9-36,0 0 1,0 0 0,0 0 0,0 0 0,0 0-1,0 0 1,0 0 0,0-1 0,1 1 0,-1 0-1,0-1 1,1 1 0,-1-1 0,0 1-1,1-1 1,-1 0 0,0 1 0,3-1 0,-1 0 18,-1 0 0,1-1 1,-1 1-1,1-1 0,0 1 1,-1-1-1,1 0 0,-1 0 1,4-2-1,2-2 56,1 0 0,-1-1 0,0 0 0,8-9 0,1-1-175,-4 5 305,-1 0 0,-1-1 0,16-22 0,-26 33-217,0 0 1,0-1 0,0 1-1,0-1 1,-1 1 0,1-1-1,-1 1 1,1-1-1,-1 1 1,0-1 0,1 0-1,-1 1 1,0-1 0,0 1-1,0-1 1,0 0 0,0 1-1,-1-1 1,1 1 0,0-1-1,-1 0 1,1 1 0,-1-1-1,0 1 1,1-1-1,-3-1 1,2 1-22,0 0 0,-1 1 0,1-1 0,-1 1 0,0-1 0,1 1 0,-1 0 0,0 0 0,0 0 0,0 0 0,0 0 0,0 0 0,0 0 0,0 1 0,0-1 0,0 1 0,0-1 0,0 1 0,-4 0 0,-53 0 280,58 0-293,1 0 1,0 0-1,0 0 1,0 0-1,-1 0 1,1 0 0,0 0-1,0 0 1,-1 0-1,1 0 1,0 0-1,0 0 1,0 0 0,-1 0-1,1 0 1,0 0-1,0 0 1,-1 0-1,1 0 1,0 0 0,0 0-1,0-1 1,-1 1-1,1 0 1,0 0-1,0 0 1,0 0-1,0 0 1,-1-1 0,1 1-1,0 0 1,0 0-1,0 0 1,0-1-1,0 1 1,6-6-2313,14-4-3205,2 9 2951,-1 1 853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5:01.85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104 0 2080,'2'3'923,"-30"2"5050,16 2-5529,-10 7 98,18-11-470,1 1-1,-1 0 0,0 0 0,1 0 1,0 0-1,0 0 0,0 0 1,1 1-1,-1-1 0,1 1 0,0 0 1,0 0-1,1 0 0,-1 0 0,1 0 1,0 0-1,1 0 0,-1 0 0,1 1 1,0-1-1,1 10 0,1-12-20,-1 0 0,1 0 0,0-1 0,0 1 0,0 0 0,0-1-1,1 1 1,-1-1 0,1 1 0,-1-1 0,1 0 0,4 2 0,-5-3-11,0-1 0,-1 1 1,1-1-1,0 0 0,0 0 0,-1 0 1,1 0-1,0 0 0,0 0 1,-1 0-1,1-1 0,0 1 0,-1 0 1,1-1-1,0 0 0,-1 1 1,3-3-1,0 2 26,-1-1-1,1 1 1,-1-1 0,0 0 0,0 0 0,0-1-1,0 1 1,0 0 0,-1-1 0,1 0-1,-1 0 1,1 0 0,-1 0 0,2-4 0,8-6 503,-11 12-539,0 1 1,0-1-1,-1 1 0,1-1 1,0 0-1,0 1 0,-1-1 1,1 0-1,-1 1 1,1-1-1,0 0 0,-1 0 1,0 1-1,1-1 0,-1 0 1,1 0-1,-1 0 1,0 0-1,0 0 0,1 0 1,-1 0-1,0 1 0,0-1 1,0 0-1,0 0 1,0 0-1,0 0 0,0 0 1,-1 0-1,1 0 0,-1-1 1,1-1-18,-1 0 1,0 1-1,0-1 1,0 0-1,0 1 0,0-1 1,-1 1-1,1-1 1,-1 1-1,1 0 0,-1 0 1,0 0-1,0 0 1,0 0-1,0 0 0,0 0 1,-1 0-1,1 1 1,-1 0-1,1-1 1,-1 1-1,1 0 0,-1 0 1,1 0-1,-1 0 1,0 1-1,0-1 0,0 1 1,1 0-1,-1-1 1,0 1-1,-4 1 1,7-1-31,-13 1 116,13-1-215,0 0 1,-1 0 0,1 0 0,-1 0 0,1 0-1,-1 0 1,1 0 0,0 1 0,-1-1 0,1 0-1,-1 0 1,1 0 0,0 1 0,-1-1 0,1 0 0,0 0-1,-1 1 1,1-1 0,0 0 0,-1 1 0,1-1-1,0 0 1,0 1 0,0-1 0,-1 0 0,1 1-1,0-1 1,0 1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5:02.56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89 37 1056,'0'-1'42,"0"0"-1,0 0 1,1 0-1,-1 1 1,0-1 0,0 0-1,0 0 1,0 1-1,1-1 1,-1 0-1,0 0 1,1 1 0,-1-1-1,0 0 1,1 1-1,-1-1 1,2-1 0,2-3 830,-3-5 1321,-1 10-2161,0 0 1,0 0-1,0-1 0,0 1 1,0 0-1,0 0 1,0 0-1,0 0 0,0-1 1,0 1-1,0 0 1,0 0-1,0 0 0,0-1 1,0 1-1,0 0 0,1 0 1,-1 0-1,0 0 1,0-1-1,0 1 0,0 0 1,0 0-1,0 0 0,0 0 1,0 0-1,1-1 1,-1 1-1,0 0 0,0 0 1,0 0-1,0 0 0,1 0 1,-1 0-1,0 0 1,0 0-1,0-1 0,0 1 1,1 0-1,-1 0 1,0 0-1,0 0 0,0 0 1,1 0-1,-1 0 0,0 0 1,0 0-1,0 0 1,0 0-1,1 0 0,-1 1 1,0-1-1,0 0 0,2 0 347,-10-1 138,2 6 168,0 0-1,0 0 1,-8 9-1,-4 5 269,13-14-776,0 0-1,1 1 1,0 0 0,0 0-1,0 0 1,1 0 0,-5 13-1,5-9-149,1-1 0,-1 1 0,2-1 0,-1 1 0,1 11 0,1-15 4,0-1 1,0 1-1,1-1 0,0 1 1,0-1-1,1 0 0,-1 1 1,1-1-1,0 0 1,5 8-1,-7-12-8,1 0 0,-1 0 0,1-1 0,-1 1 0,1 0 0,-1-1 0,1 1 0,-1-1 0,1 1 0,-1 0 0,1-1 0,0 0 0,-1 1 0,1-1 0,0 1 0,0-1 0,-1 0 0,1 1 0,0-1 0,0 0 0,0 0 0,-1 1 0,1-1 0,0 0 0,0 0 0,0 0 0,1 0 0,-1-1 53,1 1 1,0-1 0,0 0-1,-1 0 1,1 0 0,0 1-1,-1-1 1,1-1-1,-1 1 1,1 0 0,1-3-1,2-1 80,0 0-1,-1-1 1,0 0-1,0 0 0,6-13 1,-7 10-93,0 0 0,0 0 0,-1 0 1,0-1-1,-1 1 0,0-1 0,-1 1 0,1-1 0,-2 1 1,1-1-1,-2 1 0,-2-13 0,4 22-107,0-1 0,0 1 0,0 0 1,-1-1-1,1 1 0,0-1 0,0 1 0,-1 0 0,1-1 0,0 1 0,-1 0 0,1-1 1,0 1-1,-1 0 0,1-1 0,0 1 0,-1 0 0,1 0 0,-1-1 0,1 1 0,0 0 1,-1 0-1,1 0 0,-1 0 0,0 0-176,0 0 1,1 0-1,-1 0 1,1 0-1,-1 0 1,0 0-1,1 0 0,-1 0 1,1 1-1,-1-1 1,0 0-1,1 0 1,-1 1-1,1-1 0,-6 9-3293,5-1 1567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5:12.0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77 9 2144,'5'-2'547,"-6"0"-171,-3-2 573,3 38 5854,-7 60-5846,5-44-484,4-39-345,-2 1 0,1-1 1,-2 0-1,-3 18 0,-3 2 27,-5 34 0,3-9-235,1-6 85,-5 80 0,11 52 1030,3-181-438,0-3-575,0 0-1,1 1 0,-1-1 1,1 0-1,-1 0 1,1 0-1,0 1 1,0-1-1,0 0 0,1-1 1,4-8 14,0-7-23,0 0 0,-2 0 0,3-20-1,10-37 7,-13 57-3,-1 0 1,0 0 0,-2 0-1,1-24 1,1-23 60,-2 52-22,0-1 0,-1 1 0,-1-1 0,0 1 0,0 0 0,-2 0 0,0 0 0,-7-22 1,6 22 100,1 0 0,0 0 0,1 0 0,1 0 0,0-1 1,1-15-1,1 25-189,-1 0 1,1-1-1,0 1 0,0 0 1,0 0-1,1 0 1,-1 0-1,5-7 0,-4 7-11,1 1-1,-1 0 0,1-1 0,0 1 0,0 0 0,0 1 0,1-1 0,-1 0 0,1 1 0,0 0 0,-1 0 0,1 0 0,4-1 0,-3 2 21,0 1 0,0 1-1,0-1 1,0 1 0,0 0-1,-1 0 1,1 0 0,0 0 0,-1 1-1,1 0 1,-1 0 0,8 5-1,8 2-59,-12-5 65,-1-1-1,1 1 1,-1 1-1,0-1 0,-1 1 1,1 0-1,-1 1 1,0 0-1,0 0 1,-1 0-1,0 0 0,6 10 1,-8-11 77,0 0 1,-1 0 0,1 0-1,-1 0 1,0 1-1,0-1 1,-1 1-1,0-1 1,0 1 0,0-1-1,0 1 1,-1 0-1,0-1 1,0 1 0,-1 0-1,0-1 1,0 1-1,-2 8 1,1-11 76,1 0 0,-1 0 0,0 0 0,1 0 0,-1 0-1,0 0 1,-1-1 0,1 1 0,0-1 0,-1 0 0,0 0 0,1 0 0,-1 0 0,0 0 0,0 0 0,0-1 0,0 1 0,-4 1 0,-1-1 12,0 0 0,-1 0 0,1 0 1,0-1-1,-1 0 0,-8 0 0,-47-1-21,38 0-6859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5:13.7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90 1 1152,'4'2'8977,"-3"3"-9896,1 34 2320,-1-28-1180,0-1 0,-1 1-1,0 0 1,0-1 0,-4 19 0,-23 114 467,4-34-313,-13 49 636,34-152-840,1 1-1,0-1 1,1 1-1,0 7 1,0-14-154,0 0-14,0 0 0,0 0 0,0 0 0,0 0 0,0 0 0,0 1 0,0-1 0,0 0 0,0 0 0,0 0 0,0 0 0,0 0 0,0 0 0,-1 0 0,1 1 0,0-1 0,0 0 0,0 0 0,0 0 0,0 0 0,0 0 0,0 0 0,0 0 0,0 0 0,-1 0 0,1 0 0,0 0 0,0 0 0,0 0 0,0 1 0,0-1 0,0 0 0,0 0 0,-1 0 0,1 0 0,0 0 0,0 0 0,0 0 0,0 0 0,0 0 0,-1 0 0,1-1 9,0 1-1,0 0 0,0 0 1,0 0-1,0 0 0,0-1 0,0 1 1,0 0-1,0 0 0,0 0 1,0-1-1,0 1 0,0 0 1,0 0-1,0 0 0,0 0 0,0-1 1,0 1-1,0 0 0,0 0 1,0 0-1,0 0 0,1-1 1,-1 1-1,0 0 0,0 0 0,0 0 1,0 0-1,0 0 0,0-1 1,0 1-1,1 0 0,-1 0 1,0 0-1,0 0 0,0 0 0,0 0 1,1 0-1,-1 0 0,0 0 1,0 0-1,0-1 0,1 1 1,31-31 420,-16 16-468,48-38-212,-56 48 226,0-1 0,1 1 0,0 0 0,0 1 0,0 0 0,11-3 0,-19 7 23,1-1-1,-1 1 1,0 0-1,0 0 1,1-1-1,-1 1 1,0 0 0,1 0-1,-1 0 1,0 1-1,1-1 1,-1 0-1,0 0 1,0 1-1,1-1 1,-1 1-1,0-1 1,0 1-1,0 0 1,2 0 0,-2 1 5,1-1 0,-1 1 0,1-1 0,-1 1 0,0 0 0,0 0 0,1 0 0,-2-1 0,1 1 0,0 0 0,1 3 0,0 4 97,0-1 0,-1 1-1,0-1 1,0 17 0,-1-11 227,0 0 1,-1 0-1,-1-1 1,0 1 0,-1 0-1,-7 22 1,9-34-263,0 0 0,0 0-1,0 0 1,0 0 0,-1 0 0,1-1-1,0 1 1,-1 0 0,1-1 0,-1 1 0,0-1-1,1 0 1,-1 1 0,0-1 0,0 0-1,0 0 1,0 0 0,0 0 0,0-1-1,0 1 1,0 0 0,0-1 0,0 1-1,0-1 1,-1 0 0,1 0 0,0 0-1,0 0 1,0 0 0,0 0 0,-1-1 0,1 1-1,-2-2 1,-108-26-2057,108 27 1369,-12-5-2997,13-27-8663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5:27.3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5 137 1984,'0'-1'59,"0"1"1,-1 0-1,1 0 1,0 0-1,0 0 0,0-1 1,0 1-1,0 0 1,0 0-1,-1 0 0,1-1 1,0 1-1,0 0 1,0 0-1,0-1 1,0 1-1,0 0 0,0 0 1,0-1-1,0 1 1,0 0-1,0 0 0,0-1 1,0 1-1,0 0 1,0 0-1,0-1 1,0 1-1,0 0 0,1-1-5,-1 1 0,0 0 0,0 0 0,0-1 0,0 1 0,0 0 0,0-1 0,0 1 0,0 0 0,0-1 0,0 1 0,0 0 0,0-1 0,0 1 0,0 0 0,0-1 0,0 1 0,-1 0 0,1 0 0,0-1 0,0 1 0,0 0 0,-3-3 1108,4-12 2145,5 3-3032,-4 9-244,-1 0 0,1-1 0,0 1-1,0 0 1,0 0 0,0 0-1,1 0 1,-1 1 0,1-1 0,5-3-1,12-7-94,26-12 0,-39 22 108,0 0-1,0 0 0,0 1 1,1 0-1,0 0 0,-1 1 1,14-2-1,-20 3-49,1 0 1,0 0-1,-1 1 1,1-1-1,-1 0 1,1 1-1,-1-1 0,1 0 1,-1 1-1,0 0 1,1-1-1,-1 1 0,0 0 1,1 0-1,-1 0 1,0 0-1,0 0 1,0 0-1,0 0 0,0 0 1,0 0-1,0 0 1,0 1-1,0-1 1,0 0-1,-1 1 0,1-1 1,0 0-1,-1 1 1,1-1-1,-1 1 0,0-1 1,0 1-1,1-1 1,-1 1-1,0 2 1,0 5 39,-1-1 0,1 0 1,-1 0-1,-1 0 1,-3 14-1,-8 14 103,-2-1 0,-1-1 1,-25 39-1,-5 12 247,41-72-225,9-15 635,-3 1-782,1 0 0,-1 0 0,1 1 0,-1-1 1,1 0-1,-1 1 0,1-1 0,-1 1 0,1-1 1,0 1-1,1 0 0,7-1 14,-1 1 80,0 0 0,0 1-1,0-1 1,13 4 0,39 12-224,-57-15-75,0 1-1,1-1 0,-1 0 0,1 0 0,9 1 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5:28.1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118 62 2400,'1'-3'142,"0"2"-30,0-1-1,0 0 0,0 0 0,0 0 0,-1 0 0,1 0 0,-1 0 0,1 0 0,-1-2 0,3-1 488,-1 2 313,-7 2-18,2 1-667,1 1 0,-1-1 0,0 1 0,1 0 0,-1 0 0,1 0 0,0 0 0,-1 1-1,1-1 1,0 1 0,0-1 0,-3 3 0,-24 25 509,20-19-638,1 1 0,1 0 0,-11 22 0,14-26-25,1 0 1,0 0 0,0 1-1,1-1 1,0 1 0,1 0-1,-2 14 1,4-18-58,-1-1-1,1 1 1,0-1 0,1 1 0,-1-1-1,0 0 1,1 0 0,0 1 0,0-1-1,0 0 1,0-1 0,0 1 0,0 0-1,1 0 1,0-1 0,-1 0 0,1 1-1,0-1 1,0 0 0,5 2 0,-4-3 15,-1 0 1,1 0 0,-1 0 0,1-1 0,-1 1 0,1-1-1,-1 0 1,1 0 0,-1 0 0,1-1 0,-1 1 0,1-1-1,-1 0 1,1 0 0,-1 0 0,0 0 0,1-1 0,-1 1-1,0-1 1,0 0 0,0 0 0,5-4 0,2-3 40,-1 1 0,0-2 0,0 1 1,14-22-1,-19 26-13,-1-1 1,1 0-1,-1 0 1,-1 0-1,1 0 1,-1-1-1,0 1 1,0-1-1,-1 0 1,0 1-1,1-13 1,-2 16-25,-1 0 0,1-1 0,0 1 0,-1 0 0,1 0 0,-1 0 0,0 0 0,0-1 0,0 1 0,-1 1 0,1-1 0,-1 0 0,1 0 0,-1 0 0,0 1 0,0-1 0,0 1 0,-1-1 0,1 1 0,-1 0 0,1 0 0,-1 0 0,1 0 0,-1 1 0,0-1 0,-4-1 0,-17-5-442,0 1 0,0 0 1,-37-4-1,29 11-3668,32 0 3980,0 0 0,-1 0-1,1 0 1,0 0-1,0 0 1,-1 0-1,1 0 1,0 0-1,0 0 1,-1 0 0,-1 9-3533,2 7 1639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13.5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26 5216,'-7'-7'698,"-2"-3"1521,11 10-2012,0 0 0,0 1-1,-1-1 1,1 0 0,0 0 0,0 0 0,0 0-1,2 0 1,7-1 348,106 2 2860,146-2-1854,-163-4-1638,163 1-1723,-242 5-526,-11-1 700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5:29.2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116 4 1248,'28'-3'10282,"-30"3"-10196,1 0 1,0 1-1,0-1 0,-1 1 0,1-1 0,0 1 0,0-1 1,0 1-1,0 0 0,-1-1 0,1 1 0,0 0 0,0 0 0,-1 1 1,-14 17 43,14-17-70,-7 10 67,1 1 0,0-1 0,1 1 0,0 1 0,-7 21 1,5-7 10,-10 53 1,12-45-83,4-25-24,0 0 1,1 1-1,1-1 0,-1 1 1,2 0-1,1 14 1,-1-18-38,1 0 0,1 0 0,0-1 1,0 1-1,0-1 0,7 14 0,-7-18 2,0 0-1,0 1 1,1-1 0,-1-1-1,1 1 1,0 0 0,0-1-1,0 1 1,0-1 0,0 0-1,0 0 1,0 0-1,1 0 1,-1-1 0,1 1-1,5 1 1,-1-2 27,-1 1-1,1-1 1,0-1-1,-1 1 1,1-1 0,0-1-1,-1 1 1,1-1 0,11-3-1,9-4 13,32-13 0,-44 15 40,-9 4 20,1-1 1,-1-1-1,0 1 0,12-9 1,-18 11-77,0 0 0,0 0 1,0 0-1,0 0 1,0 0-1,0 0 0,0 0 1,0 0-1,-1-1 0,1 1 1,0 0-1,-1 0 1,1-1-1,-1 1 0,1-2 1,-1 2-15,0 0 0,0-1 1,0 1-1,0 0 1,-1 0-1,1 0 0,0 0 1,-1 0-1,1 0 1,-1 0-1,1 0 0,-1 0 1,1 0-1,-1 0 0,0 0 1,1 0-1,-1 0 1,0 1-1,0-1 0,0 0 1,0 1-1,-1-2 1,-4-2 2,-1 0 0,1 1 0,-1 0 0,0 0 0,0 1 0,0-1 0,0 2 1,0-1-1,0 1 0,-1 0 0,1 0 0,0 1 0,-1 0 0,-12 2 0,5 0-37,0 0 1,0 1-1,0 1 0,1 1 0,0 0 0,-17 8 0,23-8-217,-1-1 1,1 2-1,0-1 1,-12 11-1,17-13-129,0 0 0,0 1 0,0-1 0,0 0 0,1 1 0,-1 0 0,1-1 0,0 1 0,0 0 0,1 0 0,-1 0 0,-1 7 0,3 1-1397,4-3-1738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5:46.4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407 102 1664,'-5'0'4005,"-14"-7"-3532,7 3-125,-4-2 584,-21-6-1,18 6-452,14 5-336,-1 0 1,0 0 0,0 0 0,-6 1-1,7 0-76,-1-1 0,0 1 0,-10-3 0,8 1-81,0 1 0,-1-1 1,1 2-1,0-1 0,-1 1 0,1 0 0,-1 1 0,1 0 0,0 1 0,-15 3 0,17-3 3,-1 0 0,1 1 0,0-1 0,0 1 0,1 0-1,-1 0 1,1 1 0,-1 0 0,1 0 0,0 0 0,1 1 0,-1-1 0,1 1-1,-6 8 1,6-6 40,1 0 0,0 1 1,0 0-1,0 0 0,1 0 0,0 0 0,1 0 0,0 0 0,0 1 0,1-1 0,0 0 0,1 10 0,1 1 5,1 0 1,1 0-1,1 0 0,8 20 1,-12-35 6,1 0 0,0 0 0,0 0 0,0 0 0,1-1 0,-1 1 0,1-1 0,0 1 1,0-1-1,0 0 0,0 0 0,1-1 0,-1 1 0,1 0 0,6 2 0,-7-3-33,0-1 1,1 0-1,-1 0 0,0 0 0,0 0 0,0-1 0,1 1 1,-1-1-1,0 0 0,1 0 0,-1 0 0,0-1 0,1 1 1,-1-1-1,0 1 0,0-1 0,0 0 0,0 0 0,0-1 1,0 1-1,5-4 0,-6 4 14,0-1-1,0 1 1,-1-1 0,1 0-1,0 0 1,-1 0-1,0 0 1,1 0 0,-1 0-1,0 0 1,0 0 0,0 0-1,0-1 1,-1 1-1,1 0 1,-1 0 0,1-4-1,-1 6-29,0 0-1,0-1 1,0 1-1,0 0 0,0 0 1,0 0-1,0 0 0,0-1 1,0 1-1,0 0 1,0 0-1,0 0 0,0 0 1,0-1-1,0 1 1,0 0-1,-1 0 0,1 0 1,0 0-1,0 0 1,0-1-1,0 1 0,0 0 1,0 0-1,0 0 1,-1 0-1,1 0 0,0 0 1,0 0-1,0-1 1,0 1-1,-1 0 0,1 0 1,0 0-1,0 0 1,0 0-1,0 0 0,-1 0 1,1 0-1,-10 3-259,-11 10 103,20-12 196,-27 25-86,11-9-2,-44 48 139,33-34 6,26-29-79,0 1 0,0-1 0,0 0 0,1 0 0,-1 1 0,1-1 0,-1 1 0,1-1 0,0 1 0,0-1 0,0 1 0,0 0 0,1 0 0,-1-1-1,1 1 1,-1 0 0,1 0 0,0 0 0,0 0 0,0-1 0,1 1 0,-1 0 0,1 0 0,0 0 0,-1-1 0,1 1 0,0 0 0,1-1 0,-1 1 0,0-1 0,1 1-1,-1-1 1,3 3 0,-1-1 27,0-1 0,0 0 0,0 0 0,0 0 0,1 0 0,-1 0 0,1-1 0,0 1-1,-1-1 1,1 0 0,0 0 0,0-1 0,1 1 0,-1-1 0,0 0 0,0 0 0,1 0-1,-1 0 1,0-1 0,1 0 0,-1 0 0,1 0 0,-1 0 0,0-1 0,8-2 0,-3 1 34,1-1 0,-1 0 0,0-1 1,0 0-1,17-10 0,85-44-97,-85 45 128,74-42-148,-92 50-53,1 0 1,0 1-1,14-5 0,-19 8 78,0 0 0,0 0 0,1 0 0,-1 0 1,0 0-1,1 1 0,-1 0 0,0 0 0,1 0 0,6 2 0,-10-2 17,1 1-1,-1 0 1,0-1 0,1 1 0,-1 0 0,0 0 0,0 0 0,0 0-1,0 0 1,0 0 0,0 0 0,0 0 0,0 0 0,0 1 0,0-1-1,-1 0 1,1 1 0,-1-1 0,1 0 0,-1 1 0,1-1-1,-1 1 1,0-1 0,1 3 0,0 5 26,0 0 0,-2 17 0,1-14 50,0-3-107,1 5 528,-1-13-476,0-1 0,1 1 0,-1-1 0,0 0 0,1 1-1,-1-1 1,0 1 0,1-1 0,-1 0 0,1 1 0,-1-1 0,1 0 0,-1 0 0,1 1-1,-1-1 1,1 0 0,-1 0 0,1 0 0,-1 0 0,1 0 0,-1 0 0,1 0 0,-1 0 0,1 0-1,-1 0 1,2 0 0,2 0-9,1 0 0,0 0-1,-1-1 1,1 0 0,0 0-1,-1 0 1,1 0 0,-1-1-1,1 0 1,-1 0 0,0 0-1,0 0 1,0-1 0,0 1-1,6-6 1,3-2 307,-11 9-292,1-1-1,-1 0 0,1 0 1,-1-1-1,0 1 0,1 0 1,-1-1-1,0 1 1,-1-1-1,4-5 0,-2 2-22,1 0 0,1 0 0,6-8 0,-2 3-133,-5 6 84,0 1 141,-1 0 0,1-1 0,-1 0 0,0 0 0,3-6 0,-6 10-104,0 1 0,0 0 0,0-1 0,0 1 0,0 0 1,1-1-1,-1 1 0,0 0 0,0-1 0,0 1 0,1 0 0,-1 0 1,0-1-1,0 1 0,1 0 0,-1 0 0,0 0 0,1-1 1,-1 1-1,0 0 0,1 0 0,-1 0 0,0 0 0,1 0 1,-1 0-1,1-1 0,5-1-163,2 18-107,-6 1 395,-2-16-118,1 1 0,-1 0 0,0 0 0,0 0 0,1 0 0,-1 0 0,2 3 0,16 47-122,-10-16 395,-7-26-207,-1-9-67,0 0 0,0 0-1,0 0 1,0 0 0,1 1-1,-1-1 1,0 0-1,1 0 1,-1 0 0,1 0-1,-1 0 1,1 0 0,0 1-1,0 0 12,7 10 24,-1-6 61,0 0 0,14 8 0,-20-13-82,0 0 0,0-1 1,0 1-1,0-1 0,0 1 0,0-1 1,0 0-1,0 0 0,0 1 0,0-1 1,1 0-1,-1 0 0,0 0 0,0 0 0,0 0 1,0 0-1,0 0 0,0-1 0,0 1 1,0 0-1,0-1 0,1 1 0,-1-1 1,1 0-1,2-1 73,0-1 0,-1 0 0,1 0 0,4-6 0,8-5 70,-12 11-126,0 0 0,-1 1 0,1-2 1,-1 1-1,0 0 0,0-1 0,0 1 1,0-1-1,0 0 0,1-4 0,5-7-59,7-10 2,21-50 0,-35 72-26,-1 0 1,0 1-1,1-1 0,0 0 1,-1 1-1,1-1 0,0 1 1,0 0-1,0-1 0,1 1 1,-1 0-1,1 0 0,3-2 1,-5 4 42,0 1 0,0-1 0,0 0 1,0 0-1,0 1 0,0-1 1,0 1-1,0-1 0,0 0 0,0 1 1,0 0-1,-1-1 0,1 1 1,0 0-1,0-1 0,0 1 0,-1 0 1,2 1-1,2 4-13,-1-1 0,0 0-1,0 1 1,3 11 0,-3-9 68,-2-3 597,-2-6-289,-9-7-209,-6-6-181,13 12 11,0 1 1,-1 0 0,1-1 0,-1 2 0,1-1 0,-1 0-1,0 1 1,-6-1 0,8 2-2,-1-1-1,1 1 1,0-1-1,0 1 1,0 0-1,0 0 1,0 0-1,0 0 1,0 0-1,0 1 1,0-1-1,1 0 1,-1 1 0,0 0-1,-1 2 1,0-1 39,0 0 1,1 1 0,0-1 0,0 1 0,0 0 0,0 0 0,0 0-1,1 0 1,0 0 0,0 0 0,0 0 0,0 0 0,0 0 0,1 0-1,0 1 1,0-1 0,0 0 0,0 0 0,1 1 0,0-1 0,0 0-1,0 0 1,0 0 0,1 0 0,-1 0 0,1 0 0,0-1 0,0 1-1,0 0 1,1-1 0,-1 0 0,1 1 0,0-1 0,0 0 0,0 0-1,0-1 1,1 1 0,-1-1 0,1 0 0,0 1 0,5 1 0,-4-2 32,0 0 1,1 0-1,-1 0 0,1-1 1,-1 0-1,1 0 1,0 0-1,-1-1 1,1 0-1,0 0 1,-1 0-1,1-1 1,0 0-1,7-2 1,-1 1 57,31-9 213,-40 10-290,1 0-1,-1-1 0,0 0 0,0 1 0,0-1 0,0 0 1,0 0-1,0-1 0,0 1 0,3-4 0,3-7 34,-1 0-1,0 0 1,0-1 0,-2 0-1,0 0 1,0-1-1,-1 1 1,5-29-1,-4 8-46,-1-1 0,0-61 0,-5 67-81,1 13 16,-1-1 1,0 0-1,-2 1 0,0-1 1,-1 1-1,-5-20 1,5 31 0,0-1 1,0 1 0,0 0 0,-1 0 0,0 0-1,0 0 1,-1 1 0,0-1 0,0 1-1,-6-5 1,10 10 33,0-1 1,0 0-1,0 1 0,0-1 0,-1 0 0,1 1 0,0-1 1,-1 1-1,1 0 0,0-1 0,-1 1 0,1 0 0,0 0 1,-1 0-1,1 0 0,-1 0 0,1 0 0,0 0 0,-1 1 1,1-1-1,0 0 0,-1 1 0,1-1 0,0 1 1,0 0-1,-1-1 0,1 1 0,-1 1 0,-1-1-2,0 1-1,1 0 1,-1 1 0,1-1-1,0 0 1,0 1-1,0-1 1,0 1-1,0-1 1,0 1 0,-1 4-1,-2 5-50,2 1 0,0 0-1,0-1 1,1 1 0,0 0-1,1 1 1,2 19 0,-1-9 44,-1-5 108,1 1 0,1 0-1,7 37 1,0-26 173,17 40 0,-20-59-190,0-1 0,1 0 0,0 0 0,1 0 0,1-1 0,11 14 0,-10-15 136,1 1 1,1-1 0,-1 0-1,2-1 1,18 11 0,-29-18-258,0-1 1,0 0 0,1 1 0,-1-1 0,0 0 0,0 0 0,0 1 0,0-1 0,1 0-1,-1 0 1,0 0 0,0 0 0,0-1 0,1 1 0,-1 0 0,2-1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5:48.3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104 485 1568,'0'-2'634,"0"2"-628,1 1 1,-1-1-1,0 0 0,0 1 1,0-1-1,1 0 1,-1 1-1,0-1 1,1 0-1,-1 0 1,0 1-1,1-1 0,-1 0 1,0 0-1,1 0 1,-1 0-1,0 1 1,1-1-1,-1 0 0,1 0 1,-1 0-1,0 0 1,1 0-1,0 0 1,1 0 232,1 0 0,-1-1 0,0 1 0,20-10 8362,-30 10-8327,0 0 0,0 1 0,0 1 0,0-1 0,-11 5 0,1-1 327,13-3-611,0-1 1,0 1-1,0 0 0,0 1 1,0-1-1,0 1 0,1 0 0,-5 4 1,7-6-7,1 0 0,-1 1 1,1-1-1,-1 1 0,1 0 1,0-1-1,0 1 0,0 0 0,0 0 1,0 0-1,0 0 0,0 0 1,0 0-1,1 0 0,-1 0 1,1 0-1,0 0 0,-1 0 0,1 0 1,0 0-1,0 0 0,1 1 1,-1 2-1,1-4 16,0 1-1,0 0 1,0 0-1,0 0 1,0 0 0,0-1-1,0 1 1,1-1 0,-1 1-1,1-1 1,2 3 0,19 13 57,-11-12 39,0 0 0,0-1 0,0 0 0,1-1 0,-1 0 0,22 1 0,-22-3 9,1-1 0,-1 0 0,1-1 0,16-3 0,-23 3-32,-5 1-63,-1 0 1,1 0-1,0 0 1,0 0-1,-1-1 1,1 1-1,0 0 1,-1 0-1,1-1 1,0 1 0,-1 0-1,1-1 1,0 1-1,-1-1 1,1 1-1,-1-1 1,1 1-1,-1-1 1,1 1-1,-1-1 1,1 0-1,-1 1 1,1-1 0,-1 0-1,0 1 1,1-1-1,-1 0 1,0 1-1,0-1 1,0 0-1,1 0 1,-1 1-1,0-1 1,0 0 0,0 0-1,0 1 1,0-1-1,0 0 1,-1 0-1,1-1 1,-1 0-14,1 0 0,-1 0 1,0-1-1,0 1 0,0 0 1,0 0-1,0 0 0,0 0 1,-1 0-1,1 0 0,-3-3 1,0 2-22,0 0 1,0 0-1,0 1 1,0-1-1,-1 1 1,1 0-1,-1 0 1,1 0-1,-7-1 1,-3 0-165,-25-2-1,29 4 118,6 1 43,0 0 1,0 0-1,0 1 1,0-1-1,-4 2 1,6-1 23,0 0 0,0 0 1,0-1-1,-1 0 0,1 1 1,0-1-1,-1 0 0,1 0 1,0 0-1,-1 0 0,1 0 1,0-1-1,0 1 0,-1-1 1,-2-1-1,4 2-23,32 3 166,-15-3-83,0-2 0,-1 1 0,1-2 0,-1 0 0,0-1 1,0 0-1,0-1 0,-1-1 0,1 0 0,-1-1 0,-1-1 0,1 0 0,-2-1 0,1 0 1,-1-1-1,0 0 0,-1-1 0,0-1 0,-1 1 0,0-2 0,-1 1 0,9-17 1,3-9 12,-2 0 0,18-50 1,-12 23-68,-13 34-166,16-57 0,-27 86 101,-1 1 0,0 0 0,0 0 0,1 0 0,-1 0 0,0 0 0,0 0 0,0-1 0,0 1 0,-1 0 0,1 0 0,-1-2 0,0 5-555,0 10 418,1 61-382,-5 172 695,0-173-53,-5 55 88,6-98-93,-1-1 0,-13 39 0,10-36 92,7-23 46,-1 0-1,0-1 0,-1 1 1,0-1-1,-4 8 0,5-14 443,1-6-452,1-6-35,1 9-164,0 0 1,0 0 0,0 0 0,0 0 0,0 0 0,1 0 0,-1 0 0,1 0 0,0 1 0,-1-1 0,1 1 0,0-1-1,0 1 1,0-1 0,0 1 0,0 0 0,4-1 0,5-3-169,22-7 0,8 2-437,0 2 1,77-5-1,-80 13-1418,-35 0 1630,-1 0-1,1 1 0,0-1 1,-1 1-1,1 0 0,0-1 1,-1 1-1,1 0 1,-1 1-1,1-1 0,2 2 1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5:51.9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323 263 1728,'-5'-4'6880,"-7"5"-6522,-1-1-1,1 1 1,-1 1 0,1 0 0,0 1 0,0 0 0,0 1 0,1 0-1,-15 8 1,-100 51 117,122-60-478,0-1 0,1 1 0,-1-1 0,0 1 0,1 0 0,0 1 0,0-1 0,0 0 0,0 1 0,0 0 1,1 0-1,-1 0 0,1 0 0,0 0 0,0 0 0,1 0 0,-1 1 0,1-1 0,-1 9 0,1 3 32,0 0-1,1 0 1,1 0-1,4 21 1,-4-30-6,0 5 6,2-1 1,0 0 0,0 1 0,1-1 0,0 0 0,1-1 0,0 1 0,1-1-1,0 0 1,0 0 0,1-1 0,1 0 0,-1 0 0,12 9 0,-16-16-7,0 0 1,0 1 0,0-1 0,0 0 0,1 0-1,-1-1 1,1 1 0,0-1 0,-1 1 0,1-1-1,0-1 1,0 1 0,0 0 0,0-1 0,0 0-1,0 0 1,-1 0 0,1 0 0,0-1 0,0 1-1,0-1 1,0 0 0,0 0 0,-1-1 0,6-1 0,5-4 34,0-1 1,0 0-1,-1-1 1,23-20 0,-7 1 44,-1-1 0,-1-1 1,22-34-1,-6 8 118,-7 7-228,-3-1 0,27-55 0,-53 90 28,-1 0 1,0 0-1,5-20 1,-4 11-113,-4 11 8,0-1 1,1-24 0,-2 22-11,4-22 1,-6 37 70,0 0 1,0 0-1,0 0 0,0-1 1,0 1-1,0 0 1,0 0-1,0 0 1,0 0-1,-1 0 1,1 0-1,-1-2 1,-1-5-163,2 8 173,-1 0 1,1 0-1,0 0 1,0 0 0,0 0-1,-1 0 1,1 1-1,0-1 1,0 0 0,-1 0-1,1 0 1,0 0 0,0 0-1,0 0 1,-1 1-1,1-1 1,0 0 0,0 0-1,0 0 1,0 1-1,0-1 1,-1 0 0,1 0-1,0 0 1,0 1 0,0-1-1,0 0 1,0 0-1,0 1 1,0-1 0,0 0-1,0 0 1,0 1-1,0-1 1,0 0 0,0 0-1,0 1 1,-1 36-107,-2 0-1,-2-1 1,-13 54 0,-4-21 260,14-46 28,-10 49 0,4 36 100,-5 27-46,18-123-5,-1-1 1,2 15 853,4-43-648,48-66-565,29-41 118,-62 96-58,-13 18-137,1 0 0,0 1 0,9-10-1,-16 18-81,2 2 270,-1 0 1,0 0 0,0 1 0,0-1 0,0 0 0,0 0 0,0 0 0,0 1 0,-1-1 0,1 0 0,0 1 0,0 1 0,7 34-51,4 41 1,-10-68 134,0 1 1,1-1-1,0 1 0,1-1 1,0 0-1,1 0 0,11 17 1,-14-24-43,-1-1 1,1 0-1,-1 0 1,1 0-1,0 0 1,0 0-1,0 0 1,0-1 0,0 1-1,1 0 1,-1-1-1,0 0 1,1 0-1,-1 1 1,1-1-1,-1-1 1,1 1 0,0 0-1,-1-1 1,1 1-1,0-1 1,0 0-1,-1 0 1,1 0-1,0 0 1,-1 0 0,1-1-1,0 1 1,-1-1-1,1 0 1,0 0-1,-1 0 1,1 0-1,-1 0 1,5-3 0,74-49 324,-45 28-254,25-19-75,8-6 309,-52 38-332,31-29 1,-24 20-46,8-7-663,-32 27 544,1 1 156,0 0 0,-1 1 0,1-1 0,0 0 0,0 0 0,-1 1 0,1-1 0,0 0 0,-1 1 0,1-1 0,-1 0 0,1 1 0,-1-1 0,1 1 0,0-1 0,-1 1 0,0-1 1,1 1-1,-1 0 0,1-1 0,-1 2 0,10 18-130,0 0 339,-10-20-173,0 0 0,0 0 0,0 0 1,0 0-1,0 0 0,1 0 0,-1 0 0,0 0 1,0 0-1,0 0 0,0 0 0,0 1 0,0-1 1,0 0-1,0 0 0,1 0 0,-1 0 0,0 0 1,0 0-1,0 1 0,0-1 0,0 0 0,0 0 1,0 0-1,0 0 0,0 0 0,0 1 0,0-1 1,0 0-1,0 0 0,0 0 0,0 0 0,0 0 1,0 1-1,0-1 0,0 0 0,0 0 0,-1 0 0,1 0 1,0 0-1,0 0 0,0 1 0,0-1 0,0 0 1,0 0-1,0 0 0,-9-1 235,-12-10-79,13 6-167,0 1-1,-1 0 1,0 0 0,0 0-1,0 1 1,-1 0 0,-12-1-1,14 2-81,-1 1 0,1 1-1,-1-1 1,1 2 0,-1-1 0,1 1 0,-1 0-1,1 1 1,0 0 0,-9 3 0,12-4 45,1 1 0,0 0 0,0 0 0,0 0 0,0 0 0,0 1 0,0 0 0,1-1 0,-1 1 0,1 1 0,0-1 1,0 0-1,0 1 0,0 0 0,0 0 0,1-1 0,0 1 0,0 1 0,-3 6 0,3-4 51,0-1-1,1 1 0,-1 0 1,1-1-1,1 1 0,-1 0 1,1 0-1,0-1 1,1 1-1,0 0 0,0 0 1,0-1-1,1 1 0,0-1 1,0 1-1,0-1 1,1 0-1,0 0 0,1 0 1,-1 0-1,1-1 0,0 1 1,0-1-1,1 0 0,0 0 1,10 8-1,-11-9 34,1 0-1,-1-1 0,1 0 1,0 1-1,1-2 0,-1 1 1,0 0-1,1-1 0,-1 0 1,1-1-1,8 2 0,-10-2-9,0-1-1,0 0 0,1 0 0,-1-1 1,0 1-1,1-1 0,-1 0 0,0 0 1,0 0-1,0 0 0,0-1 0,0 0 1,0 0-1,0 0 0,-1 0 0,6-5 1,-3 2 0,0-1 0,0 1 0,-1-1 0,0-1 0,0 1 1,0-1-1,-1 0 0,0 0 0,0 0 0,-1 0 0,3-11 1,0 1-55,-2-1 0,0 0 0,2-36 0,-5 49-37,-1-1-1,0 1 0,-1 0 1,1 0-1,-1 0 0,0 0 1,0 0-1,-1 0 0,1 0 1,-1 0-1,0 1 0,-4-7 1,6 10 23,-1 1 0,1 0 0,0-1 0,-1 1-1,1-1 1,0 1 0,-1 0 0,1 0 0,-1-1 0,1 1 0,0 0 0,-1 0 0,1-1 0,-1 1 0,1 0 0,-1 0-1,1 0 1,-1 0 0,1 0 0,-1 0 0,1-1 0,-1 1 0,1 0 0,-1 1 0,0-1 0,-14 7-345,12-4 322,0 0 0,-1 0 0,1 0-1,1 0 1,-6 7 0,2 4 59,0 1-1,0-1 1,2 1 0,0 0-1,0 0 1,1 0 0,1 0-1,1 1 1,0-1 0,3 27 0,-2-35 32,1 1 0,1-1 0,-1 0 0,1 1 0,0-1 0,1 0 0,0 0 0,5 10 1,-7-15-1,1 0 1,-1 0-1,1-1 1,-1 1 0,1 0-1,-1-1 1,1 1 0,0-1-1,0 1 1,0-1 0,0 0-1,0 0 1,0 0 0,0 0-1,0 0 1,0 0 0,1-1-1,-1 1 1,0-1 0,0 0-1,1 1 1,-1-1 0,0 0-1,1 0 1,-1 0 0,0-1-1,0 1 1,1-1 0,-1 1-1,0-1 1,3-1 0,0 0 8,1 0 0,-1-1 0,0 0 0,0 0 0,0-1 0,-1 1 0,1-1 0,-1 0 0,5-6 0,3-4 3,17-26 0,-7 4-102,25-55 0,-39 76 99,-6 12-72,0 1 0,-1-1 0,0 1 0,1-1 0,-1 0-1,0 1 1,0-1 0,-1 0 0,1 0 0,-1 0 0,1-4 0,-1 7-70,0 12-357,1-5 405,0 1 0,0-1 0,0 0 0,1 0 0,3 8 0,-1-5 3,-1 0-1,1 12 1,-2-15 51,0 0 0,0 1-1,0-1 1,1 0 0,5 11-1,5 16 158,-10-25-89,0 1 0,7 12 0,-9-20-55,1 1 1,-1-1-1,1 0 0,0 0 1,-1 0-1,1 0 1,0 0-1,0 0 1,0 0-1,1 0 1,-1-1-1,0 1 0,3 0 1,-3-1-4,0-1-1,-1 0 1,1 1 0,-1-1 0,1 0-1,0 0 1,-1-1 0,1 1-1,-1 0 1,1 0 0,0-1 0,-1 1-1,1-1 1,2 0 0,20-12 164,-5-2-62,-1-1 0,0-1 0,-2 0 0,27-36 0,-42 52-120,63-84-488,-43 54 48,-20 30 165,4 12 27,-4-7 235,0-1 1,0 0 0,0 0 0,0 1-1,-1-1 1,1 0 0,-1 1 0,0-1-1,0 1 1,0 3 0,-7 35-201,3-23 271,0 5 232,-1 46 0,5-69-117,2-2 11,82-77 117,-68 62-329,1 0 0,1 2 0,0 0 1,0 1-1,34-17 0,-49 29-6,0 0-1,0-1 1,0 1 0,0 0 0,1 1 0,-1-1 0,0 1-1,1-1 1,-1 1 0,0 0 0,6 1 0,-7-1 28,0 1 0,0-1 0,-1 1 0,1-1 0,0 1 0,0 0 0,-1 0 0,1 0 0,0 0 0,-1 0 0,1 0 0,-1 1 0,1-1 0,-1 0 0,0 1 0,0-1 0,1 1 0,-1 0 0,0-1 0,1 4 0,7 14 128,-3-5 71,0-1 1,16 25-1,-12-25-146,-8-10-27,-1 0 0,2 1 0,-1-1-1,0 0 1,1-1 0,-1 1 0,1 0 0,0-1 0,0 1 0,0-1 0,0 0 0,0 0-1,1 0 1,-1-1 0,7 3 0,-7-3-191,0 0-1,0-1 1,0 1-1,0-1 0,0 0 1,-1 0-1,1 0 1,0-1-1,0 1 1,0-1-1,4-1 1,9-6-3159,-9-19-7990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5:52.4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22 10048,'-14'-22'3712,"9"27"-2880,10-2-224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5:53.5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0 101 2304,'19'0'8394,"-6"-9"-5636,5-14-1473,-16 22-1257,0 0-1,0 0 1,0 0 0,0 0 0,0 0-1,0 0 1,0 0 0,1 1 0,-1-1 0,4 1-1,26-2 148,66-3 748,-54 5-909,24-1 0,117 14 0,-130-7 25,57 0-1,-58-5 13,136 2 285,132 9-48,-239-8 96,100-6 1,-102-1-407,283 0-128,-230-5 191,51 0 36,776-27 1229,-570 6-1135,-81 21-302,-260 8-42,-40-1-124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6:03.9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52 2144,'-1'-13'5518,"6"-9"-3682,-1 14-1272,1-1 2516,-5 15-2942,0 24-110,0 4-76,6 60 1,-4-84 72,-1 0-1,2 0 1,0 0-1,0-1 1,0 1-1,2-1 0,-1 0 1,1 0-1,0 0 1,10 12-1,-9-14 41,-1-1-40,0 1-1,1-1 1,-1 0 0,1 0 0,1-1 0,-1 0 0,1 0-1,12 6 1,-16-9 33,2 1 10,0-1 1,1 1-1,0-1 0,-1 0 0,1-1 0,0 1 0,0-1 0,0 0 0,0 0 0,0-1 0,10 0 0,-11-1-58,-1 1 26,0 0 1,0-1-1,0 1 0,-1-1 0,1 0 0,0 0 0,-1 0 0,1 0 0,0-1 1,-1 0-1,0 1 0,5-4 0,-1-2 16,-1 0 0,1 0 0,-1 0 0,-1-1 0,0 0 0,0 0 0,6-12 1,20-66 86,-20 54-210,-8 23 35,-1 0 0,1-13 1,2-6 4,-4 5-337,-1 22 170,1 9-362,1 5 486,0 0 1,-1 0-1,-1 0 0,0 13 1,0 19 105,1-6-78,-1 1 0,-2-1 1,-2-1-1,-13 62 0,9-69 199,-1-2 0,-1 1 0,-1-1 0,-2-1 1,-1 0-1,-21 32 0,31-54-101,0-1 1,-1 0 0,1 0-1,-1 0 1,0-1 0,0 1-1,-10 5 1,3-3 128,0-1 1,-22 8-1,30-12-159,0-1-1,0 0 1,0 0 0,-1-1-1,1 1 1,-1-1-1,1 0 1,0 0 0,-1 0-1,1-1 1,0 1-1,-9-4 1,7 2 1,0 0 1,0 0-1,0-1 0,0 0 1,1-1-1,-1 1 0,1-1 1,-6-5-1,10 8-29,-1-1 1,0 1-1,1-1 0,0 0 1,-1 0-1,1 1 0,0-1 1,0 0-1,0 0 0,0 0 1,0 0-1,1 0 0,-1 0 1,1 0-1,-1 0 0,1-1 1,-1-1-1,1 0 2,1 1 0,-1 0 0,1-1 0,-1 1-1,1 0 1,0 0 0,0-1 0,1 1 0,-1 0 0,3-3-1,1-3 65,2 0-1,-1 0 0,1 1 0,1 0 1,16-13-1,-4 4 36,1 2 0,0 1 1,1 0-1,1 2 0,0 1 0,38-14 0,-48 21-30,49-16-1472,-47 17-707,0 0 0,22-1-1,-7 1-2967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6:10.47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220 3 3232,'-17'-1'3401,"15"0"-2898,0 1 0,-1 0-1,1 0 1,-1 0-1,1 0 1,-1 0 0,-2 1-1,4 0-461,-1-1 0,1 1 0,0 0 1,-1-1-1,1 1 0,0 0 0,0 0 0,0 0 0,-1 0 0,1 0 0,0 0 0,0 0 0,1 1 0,-1-1 1,-1 2-1,-1 3 27,0-1 1,1 1 0,0 0-1,0-1 1,0 1-1,1 0 1,0 0 0,-1 7-1,1 50 73,1-36-3,1-3-80,0 0 0,6 28 0,-5-42 35,0 0-1,1 0 0,0 0 0,0-1 0,1 1 0,1-1 0,10 17 1,-15-25-64,1-1 1,-1 1 0,1 0-1,-1-1 1,1 1 0,-1-1 0,1 1-1,0-1 1,-1 1 0,1-1 0,0 1-1,-1-1 1,1 0 0,0 1-1,0-1 1,0 0 0,-1 0 0,1 1-1,0-1 1,0 0 0,0 0-1,-1 0 1,1 0 0,0 0 0,0 0-1,0 0 1,0 0 0,-1-1-1,1 1 1,0 0 0,0 0 0,0-1-1,-1 1 1,1 0 0,0-1 0,-1 1-1,1-1 1,0 1 0,-1-1-1,1 1 1,1-2 0,2-2 107,-1 0 1,1 0-1,-1 0 1,6-10 0,3-7 45,-2-1 0,12-34 0,5-11-300,-23 55-18,0 3-597,-3 19 244,-19 239 216,14-213 321,-3-1 1,0 0-1,-3 0 1,-18 46-1,21-63 64,-2-1 1,1-1-1,-2 0 0,0 0 1,-1-1-1,-1 0 0,0-1 0,-1 0 1,0-1-1,-19 14 0,29-25-50,1 0-1,-1 0 0,0 0 0,-1 0 1,1 0-1,0-1 0,0 0 1,-1 0-1,1 0 0,-1 0 1,1 0-1,-1 0 0,1-1 1,-6 0-1,7 0-37,-1-1 0,1 1 0,-1-1 0,1 0 1,0 0-1,0 0 0,-1 0 0,1 0 0,0 0 0,0 0 1,0-1-1,0 1 0,0-1 0,1 0 0,-1 1 0,0-1 0,1 0 1,-1 0-1,1 0 0,0 0 0,-2-5 0,1 3-19,0 0 0,0 0 0,0 0 0,1 0-1,0-1 1,0 1 0,0 0 0,0-1 0,1 1 0,0-1 0,0 1 0,0-1-1,0 1 1,1-1 0,0 1 0,0-1 0,0 1 0,2-6 0,0 4 44,0-1 1,1 1 0,0 0-1,0 1 1,0-1 0,0 1 0,1 0-1,0 0 1,0 0 0,0 1-1,9-6 1,11-6 69,1 2 0,1 1 0,34-12 0,-42 19-211,2 0 1,-1 2-1,36-4 1,13-2-2529,-58 8 1618,-1 0-17,0 0 0,0-1 1,16-5-1,9-14-4267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6:14.6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23 2976,'10'-20'9429,"-10"20"-9396,0 0 0,0-1-1,0 1 1,0 0 0,0 0 0,0 0 0,0 0-1,0 0 1,0 0 0,0 0 0,0-1 0,0 1 0,1 0-1,-1 0 1,0 0 0,0 0 0,0 0 0,0 0-1,0 0 1,0 0 0,0 0 0,1 0 0,-1 0-1,0 0 1,0 0 0,0 0 0,0 0 0,0 0-1,1 0 1,-1 0 0,0 0 0,0 0 0,0 0 0,0 0-1,0 0 1,0 0 0,1 0 0,-1 0 0,0 0-1,0 0 1,0 0 0,0 0 0,0 0 0,1 0-1,4 7 1387,3 7-682,-5-4-649,-1-1 0,1 1 0,-1 0 0,-1 0 1,1 19-1,-1-9-84,0-3 56,-1-2 66,1 1-1,1-1 1,0 0-1,1 0 1,1 0-1,9 23 1,-13-37-94,0-1 1,0 1-1,0-1 0,1 0 1,-1 1-1,0-1 0,0 0 1,1 1-1,-1-1 0,0 0 1,0 1-1,1-1 1,-1 0-1,0 0 0,1 1 1,-1-1-1,0 0 0,1 0 1,-1 0-1,1 1 0,-1-1 1,0 0-1,1 0 0,-1 0 1,1 0-1,-1 0 1,0 0-1,2 0 0,-1 0 18,0-1 0,0 1-1,0 0 1,0-1-1,-1 1 1,1-1 0,0 1-1,0-1 1,0 0 0,0 1-1,1-2 1,20-28 435,-17 24-446,26-44 87,-24 38-127,0 1-1,0-1 1,1 1 0,1 0-1,12-12 1,-2 7-261,34-24 1,-52 40 219,0-1 0,0 0 0,0 1 0,0-1 0,0 1 0,0-1 0,0 1 0,0 0 0,1-1 0,-1 1 0,0 0 0,0 0 0,0 0 0,1 0 0,-1 0 0,0 0 0,0 0 0,0 0 0,1 0 0,-1 1 0,2 0 0,-1 0 5,-1 0 0,1 0 0,-1 0 0,1 0-1,-1 1 1,1-1 0,-1 0 0,0 1 0,0-1-1,1 1 1,-1-1 0,1 4 0,1 1 14,-1 0 1,1 0 0,-1 0 0,0 1 0,-1 0 0,2 12-1,-2 21-23,-3 1-1,-1-1 0,-11 55 1,8-64 152,-2 0 1,0-1-1,-18 38 1,19-51-17,-1-1 1,-1 0 0,-1-1 0,0 0-1,-1 0 1,0-2 0,-17 17 0,15-17 128,-2-1 0,-19 14-1,30-23-157,0-1-1,0 0 1,0 1-1,-1-2 0,1 1 1,0 0-1,-1-1 1,0 0-1,1 0 0,-1 0 1,0 0-1,1-1 1,-1 0-1,-7 0 0,11-1-42,0 1 0,0 0 0,-1-1 0,1 0 0,0 1 0,0-1 0,0 0 0,0 1 0,0-1 0,0 0 0,0 0 0,0 0 0,0 0 0,0 0 0,0 0 0,1 0 0,-1 0 0,0 0 0,1 0 0,-1 0 0,1-1 0,-1 1 0,1 0 0,-1 0 0,1-1 0,0 1 0,0 0 0,0-1 0,0 1 0,0-2 0,0-1 28,0 0 1,0 1-1,0-1 0,1 1 0,-1-1 1,1 1-1,0 0 0,0-1 0,0 1 1,3-5-1,3-2 11,-1 1-1,2 0 1,-1 1 0,2-1-1,-1 2 1,1-1 0,0 1 0,0 0-1,1 1 1,0 0 0,11-5-1,16-4-410,73-22-1,7-2-2235,-89 26-343,47-31 0,-24 9 208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6:45.7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 1248,'11'-10'13894,"-8"13"-14620,12 20 1568,-9-15-706,-1 0 1,0 0 0,-1 0-1,5 13 1,0 9 142,-2 0 0,-1 1 1,4 60-1,-6-43-106,1 16 44,4 28 105,-3-42-182,-3-21-52,9 36-1,7 43 645,-18-104-739,3 17 16,1 9 78,-5 1-162,0-30 64,0-1-1,-1 0 1,1 1-1,0-1 1,0 0-1,0 0 1,0 1 0,-1-1-1,1 0 1,0 1-1,0-1 1,0 0-1,-1 0 1,1 1-1,0-1 1,0 0-1,-1 0 1,1 0-1,0 1 1,-1-1-1,1 0 1,0 0-1,-1 0 1,1 0-1,0 0 1,-1 0-1,1 0 1,0 0-1,-1 1 1,1-1-1,0 0 1,-1-1-1,-15 1-2286,11 0 629,1 0 900,3 1 304,0-1 0,-1 0 0,1 0 0,0 0-1,0 0 1,0 0 0,-1 0 0,1 0-1,0 0 1,0 0 0,0 0 0,0-1-1,-1 1 1,1 0 0,0-1 0,0 1-1,-4-4-1394,4-2-391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13.9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80 5408,'-5'-8'2432,"36"-4"-2112,1 0-384,5 4-32,29-12-3616,2 0 2016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6:46.97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305 0 1664,'4'4'8229,"-3"-4"-8146,0 0 1,-1-1-1,1 2 0,-1-1 0,1 0 1,-1 0-1,1 0 0,0 0 0,-1 0 1,1 0-1,-1 1 0,1-1 0,-1 0 1,1 0-1,-1 1 0,1-1 0,-1 0 1,1 1-1,-1-1 0,0 0 0,1 1 1,11 11 1716,-9-9-1224,2 2-233,-5-5-320,1 0-1,-1 0 0,0 1 0,1-1 0,-1 0 0,1 1 0,-1-1 0,0 0 0,1 1 0,-1-1 0,0 1 0,0-1 0,1 0 0,-1 1 0,0-1 0,0 1 0,0-1 0,0 1 0,1-1 0,-1 1 0,0-1 0,0 1 0,0-1 0,0 1 0,0-1 0,0 1 0,0-1 0,0 1 0,0-1 0,-1 1 0,1-1 0,0 1 0,0-1 0,0 0 0,-1 1 0,0 4 67,-1-1 0,0 0 0,0 0 0,0 0 0,0 0 0,-1-1 1,0 1-1,-4 5 0,-30 23 375,9-8-248,-1 6-61,1 0 0,-45 66-1,23-13 177,18-15 37,24-50-477,-6 23 0,9-28-36,2 1 243,-2 5 98,-4 9 822,13-28-978,-1-1 0,1 0 0,-1 1-1,0-1 1,0 0 0,1-1 0,-1 1-1,0-1 1,0 1 0,5-5-1,15-6 170,26-9-101,2 3 0,0 2 0,97-17 0,-134 31-58,-1 0 0,1 1 0,0 1 0,21 1 0,-28 0-61,0 0 0,-1 1 0,1-1-1,0 1 1,-1 0 0,1 1 0,-1 0 0,0 0 0,0 0 0,10 8 0,-9-5 6,0 0 1,0 0-1,-1 1 0,0 0 1,0 1-1,9 14 1,-14-21-370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6:48.6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3552,'4'6'18343,"-3"61"-22927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6:49.9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298 4 1248,'-9'-4'7498,"9"5"-7418,1-1 0,-1 1 0,0-1 0,0 0 0,0 1 0,1-1 0,-1 0 0,0 1 0,0-1 0,0 1 0,0-1 0,0 1 0,0-1 0,0 0 0,0 1 0,0-1 0,0 1 0,0-1 0,0 1 0,0-1 0,-1 0 0,1 1 0,0-1 0,0 1 0,0-1 0,0 0 0,-1 1 0,0 0 40,0 0-1,0 0 1,0 0-1,0 1 1,0-1-1,0 0 1,1 1-1,-1-1 1,0 0-1,1 1 1,-1-1-1,0 3 1,-7 14 790,-3 2 0,10-16-682,-1 0 1,-1 0 0,1 0 0,0-1 0,-4 4 0,-6 8 150,-7 6 554,-22 20 0,28-29-814,1 0 1,0 1-1,1 1 0,1 0 1,0 1-1,0 0 0,-7 18 1,4-6-11,2 1 0,1 0 1,-8 42-1,-4 56 408,21-116-528,1 1-1,0-1 1,0 0-1,1 1 1,0-1-1,1 0 1,0 0 0,0 1-1,1-2 1,1 1-1,0 0 1,8 15-1,0-6 138,-9-12-60,1-1 1,0 0-1,0 0 0,0-1 1,0 1-1,1-1 1,0 0-1,1 0 0,-1 0 1,1-1-1,8 6 1,14 3-10,43 14 0,-48-19 21,-10-3 13,-11-4-122,0 0-1,0 0 1,0 0-1,0-1 1,0 1-1,0-1 1,0 1-1,4-1 1,-5 0-481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6:51.6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0 1984,'-8'8'11556,"3"-3"-12136,3-3 748,1 0 1,0 0 0,-1 0 0,1 0-1,0 0 1,0 0 0,0 0 0,0 0-1,1 1 1,-1-1 0,1 0 0,-1 0-1,0 5 1,2-6-128,-1 0 1,0 0-1,0 0 0,0 0 1,1 0-1,-1 0 0,0-1 0,1 1 1,-1 0-1,1 0 0,-1 0 1,1-1-1,-1 1 0,1 0 0,0 0 1,-1-1-1,1 1 0,1 0 1,16 11 381,-8-7-340,26 17 175,7 5-15,-24-12-119,35 35 0,-47-42-37,0 1 1,0 0-1,-1 0 0,0 0 0,0 1 1,7 19-1,-5-8 187,6 16 13,-2 0 0,8 41 1,-14-36 125,1 81 0,-7-108-228,-2 0 1,-6 24-1,2-3 86,2-18-157,-1 0-1,-1 0 1,-10 25 0,1-6-206,12-31-14,0 1 1,-1-1 0,0 0-1,-5 7 1,-2 3-3198,9-10 1106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14.6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17 1248,'-5'0'5104,"5"0"-4852,-1-1 0,1 0 0,0 1 0,0-1 0,-1 1 0,1-1 1,0 0-1,0 1 0,0-1 0,0 0 0,0 1 0,0-1 0,0 0 0,0 0 0,0 1 0,0-1 1,0-1-1,4-2 682,3 13-428,-5-5-503,1 2 67,0 1 1,0-1-1,0 0 0,-1 1 1,0-1-1,0 1 0,1 6 1,0 70 318,-3-68-325,-1-2 22,2 1-1,-1-1 0,4 15 0,-2-16-34,-1 2 0,-1-1 0,-1 22-1,0-2 126,1-22-125,0-6-1,1 0 1,-1 0-1,0 0 0,-1 0 1,1 0-1,-1-1 0,0 1 1,-1 0-1,-2 8 1,2-5 451,2-7-491,0-1-1,0 0 1,0 0-1,0 1 0,0-1 1,0 0-1,0 0 1,0 1-1,0-1 1,0 0-1,0 0 0,0 1 1,0-1-1,0 0 1,0 0-1,0 1 1,0-1-1,-1 0 0,1 0 1,0 1-1,0-1 1,0 0-1,0 0 0,-1 0 1,1 0-1,0 1 1,-1 0 367,10-9-404,0-1-126,-7 6 154,0 1 1,0 0-1,1 0 0,-1-1 0,1 1 1,-1 1-1,5-3 0,9-5 250,-11 6-248,0 0 1,0 0-1,1 1 0,-1 0 0,1 0 1,-1 0-1,1 1 0,0-1 0,0 1 1,9 0-1,-9 1 1,0 0 0,0 1 0,1-1 0,-1 1-1,0 1 1,0-1 0,0 1 0,0 0 0,0 0 0,0 1 0,-1 0 0,7 3 0,-1 1-21,-1 0 1,1 1 0,-1 0-1,-1 0 1,1 1-1,-2 0 1,1 1 0,8 12-1,-8-8-12,-5-9 87,0 0 1,-1 1-1,1-1 1,-2 1-1,1 0 0,0-1 1,-1 1-1,3 11 1,-3-5 270,-2-10-297,1 1 0,-1-1 1,0 0-1,0 0 1,0 1-1,0-1 0,0 0 1,0 0-1,0 1 1,-1-1-1,0 3 0,0-4 23,1 1 0,-1-1 0,0 0-1,0 1 1,0-1 0,0 0 0,0 0-1,0 0 1,0 0 0,0 1 0,0-1-1,-1-1 1,1 1 0,0 0-1,-1 0 1,1 0 0,-1-1 0,1 1-1,-1-1 1,1 1 0,-1-1 0,1 0-1,-1 1 1,-1-1 0,-7 1 85,0 0 0,-18-2-1,14 1-68,-3 0-97,6-1 23,-1 2 1,0-1-1,-18 4 0,22-3-142,0 0-1,0-1 0,-16 0 0,0-1-1372,19 0 525,-1 0-1,1 0 1,-1-1-1,1 0 0,0 0 1,0 0-1,-6-4 0,5 3-521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15.7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72 0 1408,'0'0'448,"-15"6"2043,8-3-1665,5-2-341,1 0 0,-1 0-1,0 0 1,-1-1 0,1 1-1,0 0 1,-4-1 522,6 1-854,0 0 0,-1 1 0,1-1 0,-1 0 0,1 0 0,-1 0-1,0 0 1,1-1 0,-1 1 0,0 0 0,0 0 0,1 0 0,-1 0 0,0-1 0,0 1 0,0 0 0,0-1-1,0 1 1,-2 0 0,-7 6 2762,7 4 1182,2-10-3959,12-1 15,0 0 0,-1-1-1,1 0 1,-1 0 0,12-4 0,-10 2-127,1 0-1,-1 1 1,1 0-1,0 1 1,22 2-1,65 9 435,-100-10-454,23 4 112,-5-1 63,29 1 0,-45-4-37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18.3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73 2144,'4'-13'15375,"12"0"-16706,-7 6 2401,-2 2-1004,0 1-1,0-1 1,0 1-1,1 0 1,-1 1-1,12-4 1,-3 1-146,-15 5 245,3 2-242,-3-1 76,-1-1 1,0 1-1,0 0 1,0 0-1,1 0 1,-1 0 0,0 0-1,0 0 1,1 0-1,-1 0 1,0 0-1,0 0 1,1 0 0,-1 0-1,0 0 1,0 0-1,1 0 1,-1 0-1,0 0 1,0 0-1,1 0 1,-1 0 0,0 0-1,0 1 1,0-1-1,1 0 1,-1 0-1,0 0 1,0 0-1,4 3 7,-1 0 0,0 0-1,0 0 1,0 0-1,0 0 1,-1 0 0,0 1-1,1-1 1,-1 1-1,0 0 1,0 0-1,-1 0 1,1 0 0,-1 0-1,0 0 1,0 0-1,-1 0 1,1 0-1,-1 0 1,0 1 0,0 6-1,1 17 24,-2 0-1,-1 0 0,0-1 1,-3 1-1,-8 32 1,6-37 104,-36 93 678,39-106-715,-1-1 0,0 0 0,-12 15 0,13-14-40,-1-1 181,4-8 56,-1 3 51,5-9-149,1 2-167,0 0-1,0 1 1,0-1-1,0 1 1,0 0-1,1 0 1,-1 0-1,1 0 1,0 1-1,5-1 1,2-1 98,0 2 1,23-2 0,-22 3-132,0 1 1,0 0 0,0 0 0,-1 2-1,1-1 1,0 2 0,-1 0 0,0 0-1,13 7 1,5-2-364,-28-9-133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19.1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82 4 3136,'-9'-1'2039,"0"0"-1,-1 0 1,-12 1-1,17 0-1232,-21 3 4185,27-3-4591,48 0 1000,75 9 0,-89 3-1293,-10-4 133,-21-7 138,-4 0-509,1-1-1,0 0 1,-1 1 0,1-1 0,-1 0-1,1 0 1,0 0 0,-1 0 0,1 0-1,0 0 1,-1 1 0,1-1 0,-1-1-1,1 1 1,0 0 0,-1 0 0,1 0-1,0 0 1,-1 0 0,1-1 0,-1 1-1,1 0 1,0 0 0,-1-1 0,2 0-1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19.9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 16 2816,'-8'0'11178,"5"4"-9992,3-4-1122,-1 1 0,1-1 1,0 1-1,0-1 0,0 0 0,-1 1 0,1-1 0,0 1 0,0-1 0,-1 0 1,1 1-1,0-1 0,-1 0 0,1 1 0,0-1 0,-1 0 0,1 0 1,0 1-1,-1-1 0,1 0 0,-1 0 0,1 0 0,-1 1 0,-9 4 331,9-4-308,0 0 1,0-1-1,0 1 1,0 0-1,1-1 1,-1 1-1,0-1 1,0 1-1,0-1 1,0 1-1,0-1 1,0 0-1,0 0 1,-2 1-1,-14 2 2084,61 6-1083,-20-7-980,-18-2-16,1 0 0,-1 0 0,0 1 1,0 0-1,7 3 0,-6-2 14,1 0-1,-1-1 1,0 0-1,13 1 1,-11-2-74,16 0-443,-24-1 53,-1 0-1,0 0 1,0 0 0,1 0-1,-1 0 1,0 0-1,0 0 1,0 0-1,0 0 1,0-2-1,-5-33-9703,5 17 5348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21.2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99 41 3136,'-1'0'98,"0"0"0,0 0 0,0 0 0,0 0 0,0 1 0,0-1 0,0 0 0,0 1 1,0-1-1,0 0 0,0 1 0,0-1 0,1 1 0,-1-1 0,0 1 0,0 0 0,-1 1 763,0-2-469,1 1 1,-1-1-1,1 0 1,-1 1-1,1-1 1,0 1-1,-1 0 1,1-1-1,0 1 1,-3 1-1,-10 6 1083,8-7-959,-19 4 1104,8-6 2585,17 1-4173,0 0 1,0 0-1,0 0 0,0-1 1,-1 1-1,1 0 1,0 0-1,0 0 1,0 0-1,0 0 0,0-1 1,0 1-1,0 0 1,0 0-1,0 0 1,0 0-1,0-1 0,0 1 1,0 0-1,0 0 1,0 0-1,0 0 1,1-1-1,-1 1 0,0 0 1,0 0-1,0 0 1,0 0-1,0 0 1,0-1-1,0 1 0,0 0 1,1 0-1,-1 0 1,0 0-1,0 0 1,0 0-1,0 0 0,0 0 1,1-1-1,-1 1 1,0 0-1,7-6 355,11-3 21,-8 4-173,-1 0 1,12-9 0,-15 11-250,1-1 1,-1 1 0,1 1-1,-1-1 1,1 1 0,0 0-1,0 1 1,0-1 0,0 2-1,0-1 1,0 1 0,0 0-1,9 1 1,-12 0-18,0 0 1,0 0-1,0 1 0,1-1 0,-2 1 1,1 0-1,6 4 0,-8-5 13,-1 1-1,1-1 1,0 0 0,0 1 0,-1 0-1,1-1 1,-1 1 0,1 0-1,-1 0 1,0 0 0,0 0 0,0 0-1,0 0 1,0 0 0,1 4-1,1 19-10,-1 0-1,-1 1 1,-1-1-1,-4 30 0,-24 98 146,22-129-65,-1 0-1,-1-1 1,-15 29-1,16-38 59,-1 0-1,0-1 0,-1 0 1,-1-1-1,0 0 0,-15 14 0,23-24-86,1-1-1,-1 0 0,0 1 1,1-1-1,-1 0 0,0 0 1,0 0-1,0-1 1,0 1-1,-3 1 0,5-2-4,-1 0 0,0 0-1,0 0 1,0 0 0,0 0 0,0 0-1,0 0 1,0 0 0,0 0-1,0-1 1,0 1 0,0 0 0,0-1-1,0 1 1,0 0 0,0-1-1,0 1 1,0-1 0,1 0 0,-1 1-1,-1-2 1,2 2-19,0 0 0,0 0 0,0 0 0,-1-1 0,1 1 1,0 0-1,0 0 0,0-1 0,0 1 0,0 0 0,0 0 0,0 0 0,0-1 0,0 1 0,0 0 0,0 0 0,0-1 1,0 1-1,0 0 0,0 0 0,0-1 0,0 1 0,0 0 0,0 0 0,0-1 0,0 1 0,0 0 0,0 0 0,1 0 1,-1-1-1,0 1 0,0 0 0,0 0 0,0 0 0,0 0 0,1-1 0,-1 1 0,10-8-183,-5 5 160,1-4 54,0 1 0,1-1 0,0 2-1,0-1 1,0 1 0,0 0 0,1 1-1,0-1 1,0 1 0,0 1-1,0 0 1,1 0 0,-1 1 0,1 0-1,0 0 1,0 1 0,9-1 0,-16 2-32,1 0 0,-1 1 0,1-1 0,-1 0 0,0 1 1,1 0-1,-1-1 0,0 1 0,0 0 0,0 0 0,1 0 1,-1 1-1,0-1 0,2 2 0,1 2 23,1 1-1,-1-1 1,5 8 0,4 5-131,-13-17 37,1 1 0,-1 0 0,0-1 0,0 1 0,0 0 0,0 0 0,0 0 0,0 0 0,0 0 0,0 0 0,-1 0 0,1 0 0,-1 0-1,0 0 1,1 0 0,-1 2 0,-19-46-16325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16.15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242 16 3392,'11'-6'7084,"-17"8"-5246,-30 17-1228,26-14-539,1 0 1,-1 0 0,1 1 0,0 1-1,-10 8 1,-2 6 22,-36 44 0,46-51-11,1 1 0,1 0 0,1 0 0,-12 29 0,18-39-24,0 0 0,1 0 0,0 0 0,0 0 0,1 0 0,-1 0 1,1 0-1,0 0 0,0 0 0,1 0 0,-1 0 0,1 0 0,3 9 0,-3-12-15,0 0-1,0 0 1,0 0 0,0 0-1,0 0 1,1 0 0,-1 0-1,1 0 1,-1-1 0,1 1-1,0 0 1,-1-1 0,1 0-1,0 1 1,0-1-1,0 0 1,0 0 0,0 0-1,1 0 1,-1 0 0,0-1-1,0 1 1,0-1 0,1 1-1,-1-1 1,0 0 0,1 0-1,-1 0 1,0 0 0,1 0-1,1-1 1,2 0 2,-1 0 0,1 0 0,0-1 0,-1 0 0,0 0 0,1 0 0,-1 0 0,0-1 0,0 0 0,-1 0 0,1 0 0,0-1 0,-1 1 0,0-1 0,0 0 0,0-1 0,0 1 0,5-10 0,4-11 25,0-1-1,-2 0 0,-1-1 0,-1-1 1,7-35-1,-14 58-115,-2 3 1,1 0 1,0 1 0,-1-1-1,1 0 1,-1 0-1,0 0 1,0 0-1,1 0 1,-1-1 0,0 1-1,-1 0 1,1 0-1,0 0 1,-1 0-1,1 0 1,-1 0 0,-1-3-1,-2 12-308,2 15 363,0 0 0,2 1 0,3 30 0,-2-30 137,0-16-94,0-1 1,0 1-1,0 0 0,1-1 1,0 1-1,0-1 0,1 0 1,0 0-1,0 0 0,5 7 1,-7-10-11,1-1-1,0 0 1,0 0 0,0 0 0,0 0 0,0 0-1,0 0 1,0 0 0,0-1 0,1 1 0,-1-1-1,1 1 1,-1-1 0,1 0 0,-1 0 0,1 0-1,0-1 1,-1 1 0,1-1 0,0 1 0,0-1-1,0 0 1,-1 0 0,1 0 0,0 0-1,0-1 1,3 0 0,2-1 21,-1-1 0,1 0 0,-1-1 0,0 0 0,0 0 0,-1 0 0,9-7 0,41-40 122,-37 32-169,120-126 22,-85 86-128,-50 55-41,1 0 0,-1 0-1,9-5 1,-13 10 119,0-1 1,0 0-1,1 0 0,-1 0 0,0 0 1,0 0-1,0 0 0,1 0 1,-1 0-1,0 1 0,0-1 0,0 0 1,0 0-1,1 0 0,-1 1 0,0-1 1,0 0-1,0 0 0,0 0 1,0 1-1,0-1 0,1 0 0,-1 0 1,0 0-1,0 1 0,0-1 0,0 0 1,0 0-1,0 1 0,0-1 1,0 0-1,0 0 0,0 1 0,0-1 1,1 10 72,-1 11-55,1 0 0,2 0 1,0 0-1,1-1 0,8 27 1,-6-32 89,0 0 0,0-1 1,1 1-1,1-1 1,0-1-1,1 0 1,17 20-1,-23-30-65,0 0-1,-1 0 1,1-1-1,0 1 1,0-1 0,1 0-1,-1 0 1,0 0-1,1 0 1,-1-1 0,1 1-1,0-1 1,-1 0-1,1 0 1,0 0-1,0-1 1,-1 1 0,1-1-1,0 0 1,0 0-1,5-1 1,-4 0-10,1 0-1,-1-1 1,1 0-1,-1 0 1,0-1 0,0 1-1,0-1 1,0 0-1,0 0 1,-1-1 0,1 1-1,-1-1 1,0 0-1,4-5 1,6-8 6,-1 0-1,0-1 1,-2 0 0,0-1-1,-1 0 1,-1-1 0,11-33-1,-15 23-164,-4 29 126,-1 0 0,0 0 1,0 0-1,0 0 0,0 0 0,0 0 1,0 0-1,0 0 0,0 0 1,0 0-1,0 0 0,-1 0 0,1 0 1,0 0-1,-1 0 0,1 0 1,-1 0-1,1 0 0,-1 0 0,1 1 1,-1-1-1,0 0 0,0 0 1,1 0-1,-2 0 0,1 1-4,0 0 0,0 0 0,0 0 0,0 0 0,-1 0 0,1 0 0,0 0 0,0 1 0,0-1 0,1 0 0,-1 1 0,0-1 0,0 1 0,0-1 0,0 1 0,0-1 0,0 1 0,1 0 0,-1-1 0,0 1 0,0 0 0,1 0 0,-1-1 0,1 1 0,-1 0 0,1 0 1,-2 2-1,-13 27 42,11-20 54,1 1 0,0-1 0,0 1 0,1 0-1,1 0 1,0 0 0,0 0 0,1 0-1,0 0 1,1 0 0,1 0 0,-1 0-1,2-1 1,4 16 0,-5-22-43,0 0 1,0 0-1,0-1 0,1 1 1,-1-1-1,1 1 0,0-1 1,0 0-1,0 0 0,1-1 0,-1 1 1,0 0-1,1-1 0,0 0 1,0 0-1,-1 0 0,1 0 1,0-1-1,1 0 0,-1 0 1,0 0-1,0 0 0,7 0 0,5 0 22,0-1 0,0 0 0,0-2 0,31-6 0,-24 3-245,39-15 0,-8-3-2867,-44 18 1377,1-1-1,-1 0 1,0 0-1,17-15 0,0-1-1983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21.8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82 8 6400,'0'-8'4197,"-1"9"-3674,-14 23 1668,8-14-1560,0 0 1,-8 19-1,7-11-335,2 1 1,0 1-1,1-1 1,-5 34-1,9-42-222,0 1 0,1-1 0,0 0-1,1 0 1,0 1 0,1-1-1,0 0 1,1 0 0,0-1-1,5 12 1,-4-15-16,0 0-1,0 0 1,1 0 0,0 0-1,0-1 1,1 0 0,0 0-1,0-1 1,0 1-1,1-1 1,-1-1 0,1 1-1,0-1 1,8 3 0,-5-3 95,-1 0 1,1 0 0,0-1-1,1 0 1,-1-1-1,0 0 1,1-1 0,-1 0-1,0-1 1,19-1 0,-25 0-124,0 0 0,0 0 0,0-1 0,0 1 1,0-1-1,0 0 0,0 0 0,0 0 0,-1-1 0,1 1 1,-1-1-1,1 0 0,-1 0 0,0 0 0,0 0 0,-1-1 1,1 1-1,-1-1 0,0 1 0,1-1 0,-2 0 0,1 0 1,0 0-1,-1 0 0,0 0 0,0-1 0,0 1 0,0 0 1,-1 0-1,1-1 0,-1-5 0,0-5-8,-1 0 0,0 0 1,-1 0-1,-1 0 0,0 0 0,-1 0 1,0 1-1,-1 0 0,-1 0 0,-1 0 0,-12-20 1,9 20-47,-1 1 0,-1 0 1,0 0-1,0 1 1,-2 1-1,-22-16 0,30 23-153,0 1-1,0 0 0,0 0 0,0 1 1,0-1-1,-1 1 0,0 1 0,-12-2 0,12 2-492,1 1 0,0 0 0,-1 0 0,1 1-1,-10 1 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22.6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4736,'5'1'13493,"-3"1"-13400,-1-1-1,0 0 1,1 1 0,-1-1 0,1 0-1,-1 1 1,1-1 0,0 0 0,-1 0 0,1 0-1,0-1 1,0 1 0,0 0 0,-1-1 0,1 1-1,0-1 1,0 0 0,2 1 0,7 0 305,0-1 1,12 0-1,-8 0-76,12-1-2,139 6 336,-45 2-374,-104-7-241,-11 0-109,-1 1 1,1-1-1,10 3 1,-9-2 40,-6-1-42,-9 8 122,-6 2 216,-27 16-1,2-2-47,22-13-140,1 1 0,0 1 0,1 1 0,1 0 1,0 1-1,1 0 0,0 1 0,-17 29 0,14-14 82,1 1 0,1 1-1,-17 63 1,29-89-129,0 1 0,1 0 1,1-1-1,-1 1 0,1 0 0,0 0 1,1 0-1,2 10 0,-2-14-351,0 0 0,0 0 0,0 0-1,1-1 1,0 1 0,0 0 0,4 5 0,-5-7-381,1 0-1,0 0 1,0 0 0,0 0 0,0 0-1,0 0 1,1-1 0,-1 1 0,0-1-1,1 0 1,-1 0 0,5 2 0,-6-3 126,1 0 1,0 0-1,0 0 0,0 0 1,0 0-1,0 0 1,-1 0-1,1 0 1,0-1-1,0 1 1,0-1-1,-1 1 1,1-1-1,0 0 1,-1 0-1,1 0 0,2-1 1,10-12-1669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23.3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4 4384,'11'-3'6906,"-9"3"-6493,0 0-1,-1 0 1,1 0-1,0 1 1,0-1-1,0 1 0,-1-1 1,1 1-1,0 0 1,-1-1-1,1 1 1,-1 0-1,1 0 0,-1 0 1,3 3-1,-1-2-139,-1 1 0,0 0 0,1 0-1,-1 0 1,0 0 0,-1 1 0,3 4-1,0 5 13,0 0 0,0 0-1,1 20 1,12 126 645,-6-45-420,-11-114-510,9 107 224,-9-102-280,0 0 0,0 1 0,1-1 0,0 0 0,0 0 0,0 0 0,0 0 0,1 0 0,3 6 0,-4-42-8125,-2-5 2080,-3 16 1717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23.8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34 3552,'-5'0'13178,"21"-1"-10807,29-5 1,-29 4-1821,31-2 0,5 4-185,64 10 0,-88-6-313,1 2 0,-1 1 0,50 19 0,-73-23-188,2-1-1,-1 0 1,0 0-1,12 1 0,-17-2 10,1-1 0,-1 0 0,0 0 0,1 0-1,-1 0 1,0 0 0,0 0 0,1-1 0,-1 1-1,0 0 1,1-1 0,-1 1 0,0-1 0,0 1-1,0-1 1,1 1 0,-1-1 0,0 0 0,0 0-1,0 0 1,0 1 0,0-1 0,0 0 0,-1 0-1,1 0 1,0-1 0,0 1 0,-1 0 0,2-2-1,0-4-1379,0 0-1,0-1 1,1-13-1,-3-3-4226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25.0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12 3808,'0'-12'15663,"7"21"-14879,-4-2-481,0 1-1,-1 0 0,1 0 1,-1 0-1,-1 0 0,2 16 1,-3 52 69,-1-38-23,-2 221 1701,1 4-5146,2-262 3031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43.76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 31 1152,'0'3'1323,"-19"-9"607,16 6-2531,-12 0 4551,15 0-3840,0 0-1,-1-1 0,1 1 1,0 0-1,-1 0 1,1 0-1,0 0 1,-1 0-1,1-1 0,0 1 1,-1 0-1,1 0 1,0 0-1,-1-1 0,1 1 1,0 0-1,0-1 1,-1 1-1,1 0 1,0 0-1,0-1 0,-1 1 1,1 0-1,0-1 1,0 1-1,0-1 0,0 1 1,0 0-1,0-1 1,0 1-1,0 0 1,-1-1-1,-6-17 3041,6 25 169,2 21-2265,9 44 0,-6-44-511,3 48 1,1 218 384,-8-228-707,-12 93 0,11-143-199,1-13-34,0-1 1,0 1 0,0 0 0,0-1-1,0 1 1,-1-1 0,1 1 0,-2 2-1,1-4-302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44.57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261 1 4320,'5'1'3925,"-1"25"1595,-3-23-5354,0 0 1,0 0 0,-1 0-1,1 1 1,-1-1 0,0 0-1,0 1 1,0-1 0,-1 0 0,1 1-1,-2 4 1,-13 31 572,-2-2-1,-1 0 1,-31 46-1,-104 164 617,144-235-1276,8-11-43,0 1-1,0-1 0,0 0 0,0 0 0,1 1 0,-1-1 1,0 0-1,1 1 0,-1-1 0,1 1 0,-1-1 0,1 0 1,0 1-1,0-1 0,-1 1 0,1 2 0,13-4 248,-8-1-237,0 0-1,0 0 1,-1 0-1,1 0 1,0-1-1,-1 0 1,1 0-1,7-4 1,12-6 61,-9 7-105,1 1 0,-1 0 0,0 1 0,1 1-1,0 1 1,-1 0 0,1 1 0,17 2-1,-2 1 113,0 2-1,-1 2 0,34 11 1,-50-13-150,10 3-305,-23-8 68,0 0 1,0 0 0,0 0-1,0 0 1,0 0 0,0 0-1,0 0 1,0-1 0,0 1 0,0 0-1,-1 0 1,1-1 0,0 1-1,0-1 1,0 1 0,0-1-1,0 1 1,0-1 0,-1 0-1,1 1 1,1-3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45.546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0 5632,'6'2'8778,"-5"1"-8526,0 1-1,0 0 0,0-1 1,0 1-1,-1 0 1,0 0-1,0-1 1,0 1-1,0 0 0,0 0 1,-1-1-1,0 1 1,-2 7-1,2 8 2212,1-30-2179,0 2-135,1 0 0,0 0 1,0 0-1,4-14 0,-5 23-140,0 0 0,0 0 0,0 0-1,0 0 1,0 0 0,0 0 0,0 0 0,0 0-1,0 0 1,0 0 0,0 1 0,0-1-1,0 0 1,1 0 0,-1 0 0,0 0-1,0 0 1,0 0 0,0 0 0,0 0 0,0 0-1,0 0 1,0 0 0,0 0 0,0 0-1,0 0 1,0 0 0,1 0 0,-1 0 0,0 0-1,0 0 1,0 0 0,0 0 0,0 0-1,0 0 1,0 0 0,0 0 0,0 0 0,0 0-1,1 0 1,-1 0 0,0 0 0,0 0-1,0 0 1,0 0 0,0 0 0,0 0-1,0 0 1,0 0 0,0 0 0,0 0 0,0 0-1,0 0 1,1 0 0,-1 0 0,0 0-1,0-1 1,1 11 0,-3-1-727,49-1-17369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46.63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180 5 2976,'1'-4'6869,"1"7"-6305,0 1-1,0 0 1,0 1-1,-1-1 1,0 0-1,0 0 1,0 1-1,0-1 1,0 0-1,-1 1 1,0 4-1,-1 2-154,-1-1 0,-1 0-1,1 0 1,-2 0-1,1 0 1,-9 15-1,11-23-366,-47 87 1089,31-62-847,2 1 0,-16 41 1,17-28 4,2 1 1,-9 55-1,17-70-261,1 0 0,2 0 0,0 1 0,7 49 0,-5-62-26,1-1 1,1 0 0,1 0-1,0 0 1,0 0 0,2-1-1,6 13 1,-4-7-382,-6-15-62,0 0 1,-1 0-1,2 0 1,3 6 0,7 13-4984,-8-15 2907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52.78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131 1 1728,'-6'6'11637,"-6"20"-10624,3 1-258,2-1-1,-7 55 1,3-19-368,9-42-222,0 0 0,1 23 1,1-42 196,2-1-196,3-1-138,0 0 0,0 0 0,0-1-1,0 1 1,0-1 0,0-1 0,8-4 0,6-3-86,-13 7 16,1 0 0,0 0 0,1 1 0,-1-1 0,0 2-1,1-1 1,-1 1 0,1 0 0,-1 1 0,1 0 0,-1 0 0,1 0 0,-1 1 0,1 0 0,-1 1-1,1 0 1,-1 0 0,13 5 0,-17-4 50,1-1 1,-1 1-1,1-1 0,-1 1 1,0 0-1,0 1 0,0-1 1,0 1-1,0-1 0,-1 1 1,0 0-1,0 0 0,3 7 1,1 3 151,-2 0 0,7 25 0,-10-33-80,0-1 0,0 1 0,-1-1 0,0 1 0,0-1-1,0 1 1,0 0 0,-1-1 0,0 1 0,0-1 0,0 1-1,-1-1 1,0 0 0,0 0 0,0 0 0,-1 0 0,1 0-1,-1 0 1,-1 0 0,1-1 0,-1 0 0,1 1 0,-1-1 0,0-1-1,-1 1 1,1 0 0,-1-1 0,1 0 0,-1 0 0,0-1-1,0 1 1,-10 3 0,1-2 54,0 0 1,-1-1-1,1-1 1,-27 1-1,18-1-224,-42 6 0,14 0-765,41-6-50,-8 2-765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31.0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9 801 3712,'0'0'58,"0"0"0,-1 0-1,1 0 1,0 0 0,-1 0 0,1 0 0,0 0-1,-1 0 1,1 0 0,0 0 0,-1 0 0,1 0 0,0 0-1,-1 0 1,1 0 0,0 0 0,-1 1 0,1-1-1,0 0 1,-1 0 0,1 0 0,0 1 0,-1-1 0,1 0-1,0 0 1,0 0 0,0 1 0,-1-1 0,7 7 1366,16 4 499,-6-5-1510,0-2 0,0 0 0,1 0-1,-1-2 1,1 0 0,0 0 0,0-2 0,0 0 0,-1-1 0,1-1 0,0-1 0,-1 0 0,28-9 0,-40 11-382,-1-1-1,1 1 1,-1-1 0,1 0-1,-1 0 1,0 0 0,0-1 0,1 1-1,-2-1 1,1 1 0,0-1-1,-1 0 1,1 0 0,-1 0-1,0-1 1,0 1 0,0 0 0,0-1-1,-1 1 1,1-1 0,-1 0-1,0 0 1,0 1 0,0-1 0,-1 0-1,1 0 1,-1 0 0,0 0-1,0 0 1,0 0 0,-1 1-1,-1-8 1,2 8-69,-1 1-1,0-1 1,0 0-1,-1 0 1,1 0-1,0 0 1,-1 1 0,0-1-1,1 1 1,-1-1-1,0 1 1,0 0-1,-1 0 1,1-1-1,0 2 1,-1-1-1,1 0 1,-1 0 0,0 1-1,1-1 1,-1 1-1,0 0 1,0 0-1,0 0 1,0 0-1,0 1 1,0-1-1,0 1 1,0 0 0,0 0-1,0 0 1,0 0-1,0 0 1,0 0-1,0 1 1,0 0-1,-4 1 1,-1 2 22,1 0-1,-1 1 1,1 0 0,0 0 0,1 1-1,-1 0 1,1 0 0,0 1 0,0 0-1,1 0 1,0 0 0,0 0-1,1 1 1,0 0 0,0 0 0,1 0-1,0 0 1,1 0 0,-3 11 0,5-15 66,-1-1 1,1 1 0,0 0-1,0 0 1,1 0-1,-1-1 1,1 1 0,0 0-1,0-1 1,0 1 0,0 0-1,1-1 1,-1 1 0,1-1-1,0 0 1,0 0 0,0 0-1,0 0 1,1 0-1,-1 0 1,1 0 0,5 3-1,-4-2 38,0-1-1,1 0 0,0-1 0,-1 1 0,1-1 1,0 0-1,0 0 0,1 0 0,-1-1 0,0 1 1,1-1-1,-1-1 0,0 1 0,1-1 0,5 0 1,5-2-18,0-1 1,0 0-1,0-1 1,0-1-1,-1 0 1,0-1-1,0-1 1,0 0 0,-1-1-1,0-1 1,0 0-1,20-19 1,-8 6-85,0-1 0,-1-2 0,-2 0 0,33-45 0,-56 69 6,1 0 0,-1 1 0,0-1 0,1 0-1,-1 1 1,1-1 0,-1 0 0,1 1-1,-1-1 1,1 1 0,-1-1 0,1 1-1,-1-1 1,1 1 0,0-1 0,-1 1 0,2-1-1,-1 1-1,-1 1-1,0-1 1,0 1-1,1-1 1,-1 1-1,0-1 1,0 0-1,0 1 0,0-1 1,0 1-1,0-1 1,0 1-1,0-1 1,0 1-1,0-1 1,0 1-1,0-1 1,0 1-1,0 0 0,-8 39-214,6-35 265,-1 8-43,1 1 0,0-1 0,1 1 0,0-1 0,1 16 1,1-21 45,0 0 0,1 0 1,-1 0-1,1 0 0,1 0 1,0-1-1,0 1 1,0-1-1,9 13 0,-11-18 18,1 1-1,0-1 0,0 0 1,0 0-1,0 0 0,0 0 0,0 0 1,0 0-1,1 0 0,-1-1 0,1 1 1,0-1-1,-1 0 0,1 0 1,5 2-1,-4-3 23,0 1 1,0-1-1,1 0 0,-1 0 1,0 0-1,1 0 0,-1-1 1,0 1-1,8-3 0,-1-2-6,0 1 0,1-1 0,-2-1 0,1 0 0,-1-1 0,17-13-1,-16 10-45,-1 0 0,0-1 0,0 0 0,-1 0-1,-1-1 1,0 0 0,11-25 0,-7 10-245,-1-2 0,12-48 1,-23 77 204,0 0 0,0 0 0,0-1 0,0 1-1,0 0 1,0 0 0,1-1 0,-1 1 0,0 0 0,0 0 0,0 0 0,0-1 0,0 1 0,0 0 0,0 0 0,0 0 0,1-1 0,-1 1 0,0 0 0,0 0-1,0 0 1,0-1 0,1 1 0,-1 0 0,0 0 0,0 0 0,1 0 0,-1 0 0,0 0 0,0 0 0,0 0 0,1-1 0,-1 1 0,0 0 0,0 0 0,1 0-1,-1 0 1,0 0 0,0 0 0,1 0 0,-1 0 0,0 0 0,0 1 0,0-1 0,1 0 0,-1 0 0,0 0 0,0 0 0,1 0 0,-1 0 0,0 0 0,0 0-1,0 1 1,1-1 0,-1 0 0,0 0 0,0 0 0,0 0 0,0 1 0,13 14-153,-8-8 174,2-1 3,0-1 0,0 1 0,1-1-1,0 0 1,0-1 0,0 1 0,0-2 0,0 1-1,1-1 1,0 0 0,-1-1 0,19 2-1,5-1 50,0-1-1,42-4 1,-43 1-196,41-5 110,-47 3 90,0 1 0,46 3-1,-61-1-34,9 1-55,-17 3-78,-8 4-93,-10 5 266,-1-1 1,-36 18 0,34-20-66,-1 1 0,-23 20 0,40-29-22,-34 31-136,34-30 164,1-1 0,0 1 0,-1 0 0,1 0 0,0 1 0,1-1 0,-1 0 0,0 1-1,1-1 1,-2 7 0,3-9 1,0 0-1,0 0 1,-1-1-1,1 1 0,0 0 1,0 0-1,1 0 0,-1 0 1,0 0-1,0 0 1,0-1-1,0 1 0,1 0 1,-1 0-1,0 0 1,1 0-1,-1-1 0,1 1 1,-1 0-1,1 0 0,-1-1 1,2 2-1,-1-1 17,1 0 0,-1 0-1,1 0 1,-1-1 0,1 1-1,-1 0 1,1-1 0,0 1 0,-1-1-1,4 1 1,3 0 69,1 0 0,-1-1 0,15-2 1,-21 2-99,22-2 87,-1-1-1,0-1 0,36-11 1,-52 13-72,0-1 0,-1 1 1,1-1-1,0-1 0,-1 1 0,0-1 1,0 0-1,0 0 0,0-1 0,-1 0 0,0 0 1,0 0-1,0-1 0,0 1 0,6-12 1,-10 14-21,0-1 0,1 1 0,-1-1 0,-1 1 0,1-1 0,0 0 0,-1 1 0,0-1 0,0 0 0,0 1 0,0-1 0,0 0 1,-1 1-1,0-1 0,0 1 0,-1-4 0,2 5-10,-1 0 0,0 1 0,0-1 0,1 0 0,-1 1-1,0-1 1,0 1 0,0 0 0,-1-1 0,1 1 0,0 0 0,0 0 0,-1-1 0,1 1 0,-1 0 0,1 0 0,-1 1 0,1-1 0,-1 0 0,0 0 0,1 1 0,-1-1 0,0 1 0,1-1 0,-1 1 0,0 0-1,0 0 1,0 0 0,1 0 0,-1 0 0,0 0 0,0 0 0,1 1 0,-3 0 0,3-1 1,0 0 0,0 0 0,1 0 0,-1 0 0,0 0 0,0 1 0,1-1 0,-1 0 0,0 0 0,0 1 0,1-1 0,-1 0 0,1 1 0,-1-1 0,0 1 0,1-1 0,-1 1 0,1-1 0,-1 1 0,1 0 0,-2 0 0,3 0 12,-1 0-1,1 0 0,0 0 1,-1 0-1,1 0 0,0-1 0,-1 1 1,1 0-1,0-1 0,0 1 1,0 0-1,0-1 0,0 1 1,0-1-1,0 1 0,0-1 1,0 0-1,0 1 0,1-1 1,4 2 19,-1 0 1,1-1 0,-1 0-1,1 0 1,0 0 0,-1-1-1,1 0 1,0 0 0,0 0-1,-1-1 1,1 0 0,0 0-1,-1 0 1,1-1 0,-1 1 0,1-1-1,-1-1 1,0 1 0,9-7-1,3-2 19,0-1-1,-2-1 1,1 0-1,14-18 1,103-120 118,17-17-115,-125 143-42,0 1-4,0-1 0,36-51 0,-42 48-64,-2 0 0,-1-1-1,14-33 1,-26 43-229,-7 15 103,-6 8-11,-14 16-66,-42 46 0,38-38 214,2-1 66,2 2 1,1 0-1,1 1 1,-29 58 0,19-22 89,-30 94 1,50-127-41,-11 61 1,19-79-16,1 0-1,1 0 1,1 0 0,0 0-1,1 0 1,4 24 0,-4-36-24,0 0 0,-1 0 0,1 0 0,1-1 0,-1 1-1,0 0 1,1-1 0,-1 1 0,1-1 0,0 1 0,0-1 0,0 0 0,0 0 0,0 0 0,3 3 0,-1-3 21,0 0-1,0 0 1,0 0-1,0 0 0,1 0 1,-1-1-1,0 0 1,1 0-1,5 1 1,7-1 42,0-1 0,0-1 1,0 0-1,22-5 0,2-1-27,-1-2 0,0-1 0,0-3 0,-1-1 1,68-35-1,-99 44-23,-4 4-47,-1-1 0,1 0 0,-1 0 0,0 0 0,0-1 0,0 1 0,0-1 0,0 1 0,4-6 0,-23 24-491,-20 22 498,32-33-22,0-1 1,1 1 0,0 0-1,0 0 1,0 0 0,-4 10-1,7-12 49,-1-1-1,1 0 0,0 0 0,0 0 0,0 0 0,0 0 1,0 0-1,0 0 0,1 0 0,-1 0 0,1 0 1,-1 0-1,1 0 0,0 0 0,0 0 0,0 0 0,0-1 1,0 1-1,0 0 0,1 0 0,-1-1 0,0 1 1,1-1-1,-1 1 0,1-1 0,0 0 0,-1 0 0,1 0 1,0 0-1,0 0 0,0 0 0,0 0 0,0 0 1,-1-1-1,2 1 0,-1-1 0,0 1 0,0-1 0,0 0 1,0 0-1,0 0 0,0 0 0,2-1 0,5 1 59,0-2 0,0 1 0,9-4 0,-14 4-74,-1 0-1,0-1 1,-1 1 0,1-1-1,0 1 1,0-1-1,-1 0 1,1 0-1,-1 0 1,1-1 0,-1 1-1,3-4 1,-1 0 11,0 1-1,-1-1 1,0 0 0,0 0 0,0 0 0,-1 0 0,1-1 0,-2 1-1,1-1 1,-1 1 0,0-1 0,0 0 0,-1 0 0,1 1 0,-2-1 0,1 0-1,-1 1 1,0-1 0,-4-12 0,5 17-33,-1 0 1,0 0-1,0 0 0,0 1 1,0-1-1,0 0 0,-1 0 1,1 1-1,0-1 0,-1 1 1,1-1-1,-1 1 0,0 0 1,1 0-1,-1-1 0,0 1 1,0 0-1,0 1 0,0-1 1,0 0-1,0 0 0,0 1 1,0-1-1,0 1 0,-4 0 1,3-1-5,-1 1-1,1 0 1,0 0 0,-1 1 0,1-1 0,0 1 0,-1 0 0,1-1 0,0 1 0,0 1-1,0-1 1,0 0 0,0 1 0,-6 3 0,9-4 23,0-1 0,-1 0 0,1 1 0,-1-1 0,1 0 0,0 1 0,-1-1 0,1 1 0,0-1 0,0 1 0,-1-1 0,1 0 0,0 1 0,0-1 0,0 1 0,0-1 0,0 1 0,-1-1 0,1 1 0,0-1 0,0 1 0,0-1 0,0 1 0,0-1 0,1 1 0,-1-1 0,0 1 0,0-1 0,0 1 0,0-1 0,0 1 0,1-1 0,-1 1 0,0-1-1,0 1 1,1-1 0,-1 0 0,0 1 0,1-1 0,-1 1 0,0-1 0,1 0 0,-1 0 0,1 1 0,-1-1 0,1 0 0,-1 1 0,0-1 0,1 0 0,0 0 0,2 2 10,0 0-1,0-1 0,0 0 0,1 0 1,-1 0-1,5 1 0,0-1 15,1-1 0,0 0-1,0-1 1,0 1 0,15-5 0,43-15 26,-40 11-46,120-41 44,-64 16 160,-74 29-152,-1 1-136,-8 5 68,1-1-1,-1 1 0,0-1 1,0 1-1,0 0 0,1-1 0,-1 1 1,0-1-1,0 1 0,0 0 0,0-1 1,0 1-1,0-1 0,0 1 0,-1 0 1,1-1-1,0 1 0,0-1 1,0 1-1,-1-1 0,1 2 0,-5 14-103,-1 0-1,-16 29 0,11-24 158,6-9-24,-2 2 68,-10 28 0,11-24-69,4-13-6,0 0 0,0 1-1,1-1 1,0 1 0,-1 8-1,2-13 1,0 0 0,0-1-1,0 1 1,1-1 0,-1 1 0,0 0-1,0-1 1,1 1 0,-1-1-1,0 1 1,1-1 0,-1 1 0,0-1-1,1 1 1,-1-1 0,1 1-1,-1-1 1,1 1 0,-1-1 0,1 0-1,-1 1 1,1-1 0,-1 0-1,1 1 1,0-1 0,-1 0 0,1 0-1,-1 0 1,1 0 0,0 1-1,-1-1 1,1 0 0,0 0-1,0 0 1,23-2 114,3-5-61,0-2 1,-1 0-1,-1-2 0,0-1 0,28-17 0,-34 16-134,-16 10 41,1 1 0,-1-1 0,1 1 0,-1 0 0,7-2 0,-6 3-105,-4 2 59,-5 6 40,-6 6 43,8-8-14,1 1-1,-2-1 1,1 0-1,-1 0 0,1 0 1,-9 8-1,11-13 7,0 1-1,0-1 1,1 1-1,-1-1 1,0 0-1,0 1 1,0-1 0,0 0-1,1 0 1,-1 0-1,0 0 1,0 0 0,0 0-1,-1 0 1,13-29-10810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53.31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79 1 4064,'-13'0'1532,"8"0"-1066,1-1-1,-1 1 1,1 0 0,-1 1 0,1-1 0,-1 1-1,1 0 1,-1 0 0,1 0 0,-6 3 0,-1 0 3494,17-4-2924,-5 0-1040,120-6 3359,-58 1-3111,22 8 332,-80-3-544,-2 0-31,0 0 1,0 0-1,0 0 0,0 1 0,0-1 0,0 1 0,0 0 0,-1 0 0,6 2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54.0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11 4736,'-3'2'11663,"6"-3"-11623,-1-1-1,0 1 0,1 0 1,-1-1-1,0 1 0,1 0 0,0 0 1,-1 1-1,1-1 0,0 1 0,-1-1 1,1 1-1,4 0 0,37 2 265,-41-2-301,-1 0 0,0 1-1,1-1 1,-1 1 0,0 0 0,0-1 0,1 1 0,-1 0 0,0 0-1,0 0 1,0 1 0,0-1 0,-1 0 0,1 1 0,0 0 0,0-1-1,-1 1 1,1 0 0,-1 0 0,2 2 0,-1 0 12,0 0 0,-1 0 1,1 1-1,-1-1 0,0 0 1,0 1-1,-1-1 0,1 0 1,-1 8-1,-1-2 16,0 0 0,0 0 0,-1 0 0,0-1 0,0 1 0,-5 10 0,-27 55 397,12-30-220,15-29-131,-2 1-1,-19 29 1,-12 17 184,27-43-341,12-19 75,5 9 693,-3-10-639,0 1 0,-1 0 0,1 0 0,0 0 0,0-1 0,0 1 1,0 0-1,-1-1 0,1 1 0,0-1 0,0 1 0,0-1 0,0 0 1,0 1-1,0-1 0,2 0 0,21 3 514,-5 0-265,-4 0-384,56 10 701,-25-9-3363,-31-33-8750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54.4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 6048,'2'-3'2560,"-2"3"-2515,12-2 1146,20 2-537,-25 0-288,6 1 88,0 0 0,0 0 0,-1 2 0,1-1 0,20 9 1,-8-1 451,42 22 1,-57-26-730,-1 1 0,1-1 0,-1 2-1,0-1 1,-1 1 0,0 0 0,0 1 0,-1 0-1,0 0 1,0 1 0,-1 0 0,-1 0 0,8 18-1,-7-12 32,-1 1 0,0-1 0,-2 1 0,0-1 0,-1 1 0,0 0 0,-1 0 0,-3 31 0,-2-10-26,-1-2 0,-2 1 0,-16 48 0,16-65-383,-1-1 0,0 1 0,-2-1 0,0-1 0,-1 0 0,0 0 0,-22 23 0,-25 15-2774,18-23-2824,18-15-1048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55.3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 1984,'7'6'15823,"-1"-4"-17977,9-1 2502,0 0 0,-1 0 0,16-3 0,4 1 89,-4 1 230,-7-1-257,41 5 1,-46-4-214,-17 0-287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55.70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16 3232,'-2'-3'971,"8"4"1329,2 1 93,25 1 4737,-22-4-6268,1 0 0,-1 0-1,16-6 1,-20 5-826,1 0 0,-1 1 0,0-1-1,0 1 1,1 1 0,-1-1 0,0 1 0,1 1 0,-1-1 0,0 1 0,9 2-1,69 27-669,-82-29-74,9 3-84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56.82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 36 2560,'-4'-1'506,"-22"2"10401,27-1-10871,3 0 444,1 0 0,-1 0 0,0 0 0,1-1 1,-1 0-1,1 0 0,-1 0 0,9-3 0,-2-1-147,1 0-1,18-4 0,-7 3-177,-19 5-171,0 0 1,0 1-1,0-1 1,0 1-1,0 0 1,0 1-1,0-1 0,0 0 1,0 1-1,0 0 1,-1 0-1,1 0 1,0 1-1,0-1 0,-1 1 1,5 2-1,-6-3 14,1 1 1,-1-1-1,1 1 0,-1 0 0,1 0 1,-1 0-1,0 0 0,0 0 0,0 1 0,0-1 1,-1 0-1,1 1 0,0 0 0,-1-1 1,0 1-1,0 0 0,0 0 0,0-1 0,0 1 1,0 0-1,0 6 0,-2 11-20,-1 1 0,0-1-1,-2 1 1,-6 19 0,-29 79-59,27-87 234,-1-1 0,-2-1 1,-1 0-1,-1-1 0,-2-1 0,-42 50 0,35-55 226,26-22-361,0-1 0,0 0 0,0 0 0,0 0 0,0 1 0,0-1 0,0 0-1,0 0 1,0 0 0,0 1 0,0-1 0,0 0 0,0 0 0,0 0 0,0 0 0,0 1 0,1-1 0,-1 0 0,0 0 0,0 0 0,0 0 0,0 1 0,0-1 0,0 0 0,1 0 0,-1 0 0,0 0 0,0 0 0,0 0 0,0 0 0,1 0 0,-1 0 0,0 1 0,0-1 0,0 0 0,1 0 0,-1 0 0,0 0 0,0 0 0,0 0 0,1 0 0,7 2 363,0-2-149,-1-1 0,1 0 0,9-3 0,20-3 184,-25 6-301,1 0 0,0 1 1,-1 0-1,1 1 0,0 0 1,-1 1-1,24 7 0,12 10-568,-71-61-17083,26 12 14118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57.3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53 35 7456,'1'-4'3996,"-1"4"-3922,1 2 770,-3 6-174,-4 6-39,0 1 0,1 0 0,-3 18 0,1-7-195,1 1-209,1 0 0,0 0 0,2 0 0,1 47 0,3-66-156,-1-1 0,1 0 0,1 1 0,-1-1 0,1 0 0,0 0 0,1 0 0,0 0 0,0-1 0,0 1 0,1-1 0,6 9 0,-6-11 5,-1 0 0,1 0 0,0-1 0,1 1 0,-1-1 0,0 1-1,1-2 1,0 1 0,0 0 0,0-1 0,0 0 0,0 0 0,0 0 0,1-1 0,-1 0 0,10 1 0,-7-1-7,-1-1 1,1 0-1,-1-1 1,1 0-1,-1 0 1,0-1-1,0 0 1,1 0-1,-1-1 1,-1 1-1,1-2 1,0 1 0,-1-1-1,1 0 1,-1 0-1,0 0 1,-1-1-1,1 0 1,-1 0-1,0-1 1,0 0-1,0 0 1,-1 0-1,0 0 1,0 0-1,-1-1 1,3-7-1,1-5 39,-2-1 1,0 1-1,-1-1 0,-1 0 0,-1 0 0,-1 0 0,-1-1 0,0 1 0,-2 0 1,-5-28-1,6 42-128,0 0 1,-1 1 0,0-1 0,0 0-1,0 1 1,-1-1 0,1 1-1,-1 0 1,0 0 0,-1 0 0,0 1-1,1-1 1,-1 1 0,-1-1 0,1 1-1,-1 1 1,1-1 0,-1 1 0,0 0-1,0 0 1,-1 0 0,1 0-1,0 1 1,-1 0 0,0 0 0,1 1-1,-1 0 1,0 0 0,0 0 0,-8 0-1,3 0-289,1 1 0,-1 0 0,0 1-1,1 0 1,-1 1 0,-18 5 0,26-6-13,0 1 0,0-1 0,0 0 1,0 1-1,0 0 0,0 0 0,0 0 0,1 0 0,-1 0 1,1 0-1,-3 3 0,4-2-108,-1-1 0,1 0 0,0 0 0,0 0-1,0 0 1,0 1 0,1-1 0,-1 0 0,0 1 0,1-1 0,0 1 0,-1-1 0,1 1-1,0-1 1,0 1 0,1 3 0,-1-4 190,1-1-1,-1 0 1,0 1-1,1-1 1,-1 0-1,1 1 1,-1-1-1,1 0 1,0 0-1,0 2 1,14 10-3072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58.0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109 11 5216,'3'-4'8157,"-10"12"-5461,-16 11-747,11-10-1381,1 1-1,-12 13 1,19-18-480,0-1 0,1 1 0,0 0 0,0 0 0,1 0 1,-1 0-1,1 0 0,0 1 0,-2 7 0,2-5-51,1 0 0,0 0-1,0 0 1,1 0 0,0 0 0,0-1-1,0 1 1,1 0 0,3 12 0,-2-15-9,-1-1-1,1 0 1,0 1 0,0-1 0,1 0 0,-1 0 0,1 0 0,0-1 0,0 1-1,0-1 1,0 1 0,1-1 0,-1 0 0,1 0 0,0-1 0,0 1-1,7 3 1,-2-2 6,0-1-1,0 0 1,0 0-1,1-1 1,-1 0-1,1-1 1,-1 0-1,1 0 1,0-1-1,-1-1 1,1 1-1,-1-1 1,1-1-1,-1 0 1,1 0-1,-1-1 1,0 0-1,0-1 1,0 0-1,-1 0 1,1-1-1,-1 0 1,0 0-1,14-13 1,-11 8 36,1 0 82,0-1 0,-1 0 0,19-24 0,-28 32-106,0-1-1,0 1 0,0-1 0,0 0 1,0 0-1,-1 0 0,1 0 1,-1 0-1,0 0 0,-1 0 0,1-1 1,-1 1-1,0 0 0,0 0 0,0-1 1,0 1-1,-1 0 0,1 0 0,-3-6 1,1 5-51,0 1 1,0 0 0,0-1-1,-1 1 1,0 0 0,0 0 0,0 0-1,0 1 1,-1-1 0,1 1-1,-1 0 1,0 0 0,0 0-1,0 0 1,0 0 0,-1 1 0,1 0-1,-1 0 1,-7-2 0,-5-1-212,0 1 1,0 0 0,0 1-1,-22 0 1,36 3 174,-18-2-1186,-1 2 0,-26 2-1,46-2 740,1 0-1,0 1 0,0-1 1,0 1-1,0-1 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7:58.46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167 1 7456,'-1'0'28,"1"0"82,-1 1-1,0-1 0,1 0 0,-1 0 0,0 1 0,1-1 1,-1 1-1,0-1 0,1 0 0,-1 1 0,1-1 1,-1 1-1,0-1 0,1 1 0,0 0 0,-1-1 0,1 1 1,-1-1-1,1 1 0,0 0 0,-1 0 0,1-1 0,0 1 1,0 0-1,-1-1 0,1 1 0,0 0 0,0 0 0,0-1 1,0 1-1,0 0 0,0 0 0,0 1 0,0 0 23,0 2 98,-1-1 1,0 1 0,0-1 0,0 1 0,0-1-1,-1 1 1,0-1 0,1 0 0,-1 0 0,-5 6-1,0 2 304,-25 42 2487,-40 93 0,70-141-2986,0 0 1,0 1-1,1-1 0,-1 1 0,1-1 1,0 1-1,1 0 0,-1-1 1,1 1-1,1 6 0,-1-10 4,1 1-1,-1-1 1,1 0 0,0 1-1,0-1 1,0 0-1,0 1 1,0-1 0,1 0-1,-1 0 1,1 0-1,-1 0 1,1 0 0,-1-1-1,1 1 1,0 0 0,0-1-1,0 1 1,0-1-1,0 0 1,1 1 0,-1-1-1,0 0 1,0 0-1,4 0 1,3 2 53,0-2 0,0 1 0,0-1-1,0-1 1,0 0 0,1 0 0,-1 0 0,17-5 0,-4 1 71,0-2 1,31-13-1,-40 13-102,1 0 0,-1 0-1,-1-1 1,1-1 0,-1 0 0,16-15-1,-25 20-27,0-1-1,0 1 1,0-1-1,0 1 1,-1-1-1,0 0 0,1 0 1,-1 0-1,-1 0 1,1 0-1,1-5 1,-3 6-37,1 0 0,-1 0 0,0 0 1,0 0-1,0-1 0,0 1 0,-1 0 1,1 0-1,-1 0 0,0 0 0,0-1 1,0 1-1,0 1 0,0-1 0,-1 0 0,1 0 1,-3-3-1,-2-1-98,1 0 0,-1 1 1,0-1-1,-1 1 0,1 0 0,-1 1 0,-1 0 1,1 0-1,-13-6 0,-8-2-965,-42-13 1,49 19 446,-131-44-10814,129 42 6645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03.7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0 1312,'0'9'12298,"0"2"-10020,-4 29-615,0 9-25,-5 349-321,9-347-1201,3 118-13,3-69-1757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32.5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5 540 3968,'-5'-5'8533,"35"-27"-6240,-13 13-1151,43-44 242,49-53-529,125-144-508,-226 251-419,-2 2-93,1 0 1,-1 1-1,12-9 0,-29 50-235,-59 136 79,25-68 530,37-82-137,-18 42 183,2 2 1,-17 74-1,41-134-224,-1-1 1,0 0 0,1 0-1,0 0 1,1 5 0,-1-8-4,0 0 0,0 0 0,0 0 0,0 0 0,0 0 0,0 0 0,1 0 0,-1-1 0,0 1 0,1 0 0,-1 0-1,1 0 1,-1-1 0,1 1 0,-1 0 0,1 0 0,-1-1 0,1 1 0,0 0 0,-1-1 0,1 1 0,0-1 0,-1 1 0,1-1 0,0 1 0,0-1 0,0 0 0,0 1 0,0-1 0,26-2 567,-17 0-507,5-1-39,0-1-1,0 0 1,0-2 0,15-6 0,-5 1-11,-5 2-57,0-1 0,0-1 0,-1-1 0,23-19-1,-28 23-213,-14 8 229,0 0 0,0 0 0,0 0 0,0 1-1,1-1 1,-1 0 0,0 0 0,0 0 0,0 0 0,0 0 0,0 0 0,0 0 0,1 0 0,-1 1 0,0-1 0,0 0 0,0 0-1,0 0 1,0 0 0,0 0 0,0 1 0,0-1 0,0 0 0,0 0 0,0 0 0,0 0 0,0 1 0,0-1 0,0 0-1,0 0 1,0 0 0,0 0 0,0 0 0,0 1 0,0-1 0,0 0 0,0 0 0,0 0 0,0 0 0,0 1 0,0-1 0,0 0-1,-12 29-194,5-16 162,6-8 65,0-1 1,-1 1-1,2 0 0,-1 0 0,0-1 1,1 1-1,0 0 0,0 0 0,1 7 1,0-11-33,-1 0 19,1 0 1,-1 0-1,0 0 1,1-1-1,-1 1 0,0 0 1,1 0-1,-1-1 1,1 1-1,0 0 0,-1-1 1,1 1-1,0 0 0,-1-1 1,1 1-1,0-1 1,-1 1-1,1-1 0,0 1 1,0-1-1,0 0 0,0 1 1,-1-1-1,1 0 1,0 0-1,0 0 0,0 1 1,0-1-1,0 0 0,0 0 1,0 0-1,-1 0 1,1-1-1,0 1 0,0 0 1,1 0-1,15-4 11,0 0 0,0-1 0,0-1 0,0-1 0,-1 0 0,21-13 1,-1 2 99,-23 12-122,-1 0-1,0-1 0,0-1 0,15-12 0,-21 12-105,-6 7 97,0 1 0,0 0 0,0 0 0,0 0 0,0 0-1,0 0 1,0-1 0,0 1 0,0 0 0,0 0 0,0 0 0,-1 0 0,1 0 0,0-1-1,0 1 1,0 0 0,0 0 0,0 0 0,0 0 0,0 0 0,0 0 0,-1 0 0,1 0-1,0 0 1,0-1 0,0 1 0,0 0 0,0 0 0,0 0 0,-1 0 0,1 0 0,0 0-1,0 0 1,0 0 0,-1 0 0,0 0-15,-1 0-1,0 0 0,1 1 1,-1-1-1,1 0 1,-1 1-1,0-1 0,1 1 1,-1-1-1,1 1 1,-2 1-1,-8 4 3,0 0 0,1 1 1,-13 12-1,21-17 13,-1 1-1,1-1 1,-1 1 0,1 0 0,0-1 0,0 1-1,0 0 1,0 1 0,0-1 0,1 0-1,-1 0 1,1 1 0,0-1 0,0 1 0,0-1-1,0 6 1,1-8 11,0 0 0,0 0 0,1 0 1,-1 0-1,0 0 0,1 0 0,-1 0 0,0-1 0,1 1 0,-1 0 1,1 0-1,-1 0 0,1-1 0,0 1 0,-1 0 0,1-1 0,0 1 0,0 0 1,-1-1-1,1 1 0,0-1 0,0 1 0,0-1 0,-1 0 0,1 1 0,0-1 1,0 0-1,0 1 0,0-1 0,0 0 0,0 0 0,0 0 0,0 0 1,0 0-1,1 0 0,4 0 46,0 0-1,0-1 1,0 1 0,8-3 0,-3 0 24,0 0 0,0-1 1,0 0-1,0 0 0,-1-1 0,15-10 0,-23 14-64,0-1-1,0 1 1,-1-1-1,1 0 0,0 0 1,-1 1-1,1-1 1,-1 0-1,0 0 0,2-4 1,-2 5-17,-1 0 0,0-1 0,1 1 0,-1 0 0,0 0 0,0 0 0,0-1 0,0 1 0,0 0 0,0 0 0,-1-1 0,1 1 0,0 0 0,0 0 0,-1 0-1,1 0 1,-1 0 0,1 0 0,-1-1 0,0 1 0,1 0 0,-1 0 0,0 1 0,-1-3 0,-1 1-14,1-1-1,-1 1 0,0 0 0,1 1 0,-1-1 0,0 0 0,0 1 1,0 0-1,0-1 0,0 1 0,-1 0 0,-4 0 0,-4-1 25,1 1-1,-16 0 0,34-6 42,10-3-87,1 4 56,0 1 0,0 0 0,1 1 0,0 1 0,19 0 0,14-4-78,-35 4 55,1 0 1,-1 1-1,0 1 1,1 1-1,-1 0 0,24 4 1,-37-3 6,-1 0 0,0 1 0,1-1 0,-1 0 1,0 1-1,0 0 0,0 0 0,0 0 0,0 0 1,-1 0-1,1 0 0,-1 1 0,1-1 0,-1 1 0,0 0 1,3 4-1,-4-5 12,1 0 1,-1 1-1,0-1 1,0 1-1,0-1 1,-1 1-1,1-1 1,0 1-1,-1-1 1,0 1-1,1-1 1,-1 1-1,0 0 1,-1-1-1,1 1 1,0-1-1,-1 1 1,1 0-1,-1-1 1,0 1-1,0-1 1,-2 4-1,-6 15 414,9-20-411,0-1-1,-1 0 1,1 0-1,0 0 1,0 0-1,0 1 1,1-1-1,-1 0 1,0 0-1,0 0 1,0 0-1,0 1 1,0-1-1,0 0 1,0 0-1,0 0 1,0 0-1,0 1 1,0-1 0,0 0-1,0 0 1,1 0-1,-1 0 1,0 0-1,0 0 1,0 0-1,0 1 1,0-1-1,0 0 1,1 0-1,-1 0 1,0 0-1,0 0 1,0 0-1,1 0 1,11-2 466,3-4-463,-6 3-33,1-1 0,-1 1-1,18-2 1,-21 4-21,0 1-1,0 1 0,-1-1 1,1 1-1,0 0 0,-1 0 1,1 1-1,-1-1 1,7 4-1,26 6 164,67 3-174,-71-12-2565,-1-1-3713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04.5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149 1 4576,'5'8'9568,"-3"12"-7846,-1-11-1537,0 0-1,-1 0 0,0 0 0,-1 0 1,0-1-1,0 1 0,-4 11 1,-3 6 325,-12 26 0,-3 8-221,8-11-526,-20 53 885,-6 3-136,34-93-278,7-11 97,1-1-240,10-1 1,-1 0 0,1-1 0,14-4 0,-12 2 215,24-2-1,-12 5-269,0 1 1,0 2-1,-1 0 0,1 2 1,0 0-1,-1 2 0,35 12 1,-42-14-1996,12-10-10153,-7-7 7903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05.2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7456,'6'-1'4067,"-6"2"-3979,3 9 4356,-5 16-1625,1-9-2179,-5 61 1349,6-78-1952,1 0-1,0 1 1,-1-1-1,1 0 1,0 0-1,-1 0 1,1 0-1,-1 0 1,1 0-1,0 0 1,-1-1-1,1 1 0,0 0 1,-1 0-1,1 0 1,-1-1-1,1 1 1,0 0-1,-1 0 1,2-2-1,0 1-92,-1 0-100,-1 0 1,1 0 0,-1 0-1,1 0 1,-1-1 0,0 1-1,0 0 1,0 0 0,1-1-1,-1 1 1,0 0-1,-1 0 1,1-1 0,0-1-1,-1 1-700,1 0 0,0-1-1,0 1 1,0 0-1,0 0 1,1-5 0,2 1-958,0 0 0,0 1 0,7-11 0,-3 4 702,14-21-2200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06.5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271 1 2720,'0'8'10544,"3"0"-9366,-4-5-1029,1-1 1,-1 0-1,1 0 0,-1 0 0,0 0 1,0 0-1,0 0 0,0 0 0,-2 2 0,-4 10 82,6-11-134,-1 0 0,1 0 0,-1 0 0,0 0 0,0 0 0,0-1 0,-3 4 0,-6 7 369,-20 32 460,18-28-643,2 1 0,-1-1 1,-14 35-1,19-35-200,-81 220 762,82-220-639,-20 72 477,23-77-609,1 1 0,0-1 0,1 0 0,0 1 0,2 15 0,1-13 6,1 0 0,1-1 0,1 1-1,7 16 1,2 7-63,14 35 263,2 10-2741,-21-60-704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07.6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0 2912,'-8'12'9189,"8"-11"-9000,1 0 0,-1-1-1,1 1 1,-1 0 0,0 0 0,1 0 0,-1 1-1,0-1 1,0 0 0,0 0 0,1 0 0,-1 0-1,-1 2 1,2 4 651,12 17 612,-3-8-905,-7-12-381,0 0-1,0 0 0,1 0 0,0 0 0,-1-1 0,9 6 0,8 7 237,-8-4-296,-1 0 0,0 0 0,0 1 0,-2 0 0,1 1 0,-2 0 0,11 22 0,-4 11-11,16 73-1,-18-65 202,14 86 323,-25-117-524,0 0-1,-2 0 1,-4 47-1,-3-29-233,-12 45-1,12-65-1616,0-1-1,-1 0 0,-20 36 0,17-40-1219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09.5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269 1 2816,'16'4'11298,"-23"0"-9898,-52 16 1069,42-14-2220,0 1 0,0 0-1,1 1 1,-24 15-1,36-21-175,-6 6 128,1 0 1,-10 8-1,16-12-192,0 0 0,0 0 1,0 1-1,0-1 1,0 0-1,1 1 1,-3 8-1,-15 61 274,12-40-65,0 14-138,5-34-52,0 0-1,1 0 1,1 0 0,1 25-1,0-24 246,0-13-198,9 2 53,-6-4-99,1 0 0,-1 0 0,1 0 0,-1-1 0,1 1 0,-1-1 0,0 0 0,1 0 0,5-2 0,10-2 118,1 0-210,1 1 0,0 2 0,0 0 0,38 1 0,-53 2 41,1 0 0,-1 0 0,1 1 1,-1-1-1,1 1 0,-1 0 0,0 1 0,0 0 0,0 0 0,0 0 1,-1 1-1,1 0 0,-1 0 0,0 0 0,0 0 0,-1 1 1,1 0-1,-1 0 0,6 9 0,-6-9-10,-1 1-1,0 0 1,5 12 0,-7-15 49,0-1 0,-1 1 0,1-1 1,-1 1-1,1-1 0,-1 1 0,0 0 1,0-1-1,-1 1 0,1-1 0,0 1 1,-1-1-1,-1 6 0,-1 1 280,-1 0 0,-9 16 0,11-22-214,0 0 1,-1 0-1,1 0 0,-1 0 1,0-1-1,0 1 0,1-1 1,-2 0-1,1 1 1,-6 1-1,-7 4 144,0-1 0,-1-1 0,0-1 0,0-1 1,-1 0-1,-17 1 0,-36 0-980,-1-4-4731,70-1 5160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10.2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36 5984,'-3'0'333,"-8"-2"1495,11 2-1776,-1 0 0,1-1 0,0 1 0,0-1 0,1 1 0,-1 0 0,0-1 0,0 1 0,0 0 0,0-1 0,0 1 0,0-1 0,0 1 0,1 0 0,-1-1 0,0 1 0,0 0 0,0 0 0,1-1 0,-1 1 0,0 0 0,0-1 0,1 1 0,-1 0 0,0 0 0,1-1 0,-1 1 0,1 0 0,2-3 858,-1 1 1,1 0-1,0 0 1,0 0-1,0 0 1,0 1-1,0-1 1,4-1-1,-2 2-590,-1-1 1,1 1-1,0 0 0,0 1 1,8-1-1,-8 1-341,0 0-1,0 1 1,0 0 0,0-1 0,0 2-1,0-1 1,-1 0 0,1 1 0,0 0 0,-1 0-1,1 1 1,5 3 0,-6-3-10,-1 0 1,1 0-1,-1 0 1,0 0 0,0 0-1,-1 1 1,1-1-1,-1 1 1,0 0-1,0 0 1,0 0-1,2 6 1,-2-2 65,0 1 0,0 0 0,-1 0-1,0 0 1,-1 11 0,0-3-31,0 0-1,-2 0 1,0 0-1,0-1 1,-2 1-1,0-1 1,-1 0 0,-8 18-1,-6 8 51,6-15 457,-26 45 1,-10 2 224,48-73-448,7 6 528,-3-6-670,0 0-1,0 0 1,0 0-1,0-1 1,5 1-1,0 0-36,2 0-422,1 0 0,-1-1 0,20-1 0,-11-1-2821,23-6 0,-36 7 2121,1-1-1,-1-1 1,0 1 0,0-1-1,0 0 1,0 0 0,-1-1-1,8-5 1,23-25-2896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11.4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34 3328,'-11'-33'15663,"11"33"-15613,0 0 0,0 1-1,0-1 1,1 0 0,-1 0 0,0 1 0,0-1 0,0 0-1,0 0 1,0 0 0,1 1 0,-1-1 0,0 0 0,0 0 0,0 0-1,1 1 1,-1-1 0,0 0 0,0 0 0,1 0 0,-1 0-1,0 0 1,0 0 0,1 1 0,-1-1 0,0 0 0,1 0-1,-1 0 1,0 0 0,0 0 0,1 0 0,-1 0 0,0 0 0,1 0-1,3 0 51,1 1-1,-1 0 0,0 0 0,0 0 0,0 0 1,0 1-1,0 0 0,8 4 0,30 21 291,-42-26-366,13 8 29,-3-1 64,1-1 1,0 0-1,20 9 1,-30-15-177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11.8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29 5888,'22'-8'8634,"82"12"-3823,-1 0-11232,-102-4 6090,0 0 0,0 0 1,0 0-1,0-1 0,1 1 1,-1 0-1,0 0 0,0-1 1,0 1-1,0 0 0,0-1 1,0 1-1,0-1 0,-1 0 1,1 1-1,0-1 0,0 0 1,0 1-1,0-1 0,0-1 1,10-16-3110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13.2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120 96 4480,'10'-7'11600,"25"-29"-10065,-29 31-1529,0-1-1,0 1 0,0 1 1,1-1-1,0 1 0,0 0 1,0 1-1,0 0 0,1 0 1,-1 0-1,1 1 0,13-2 1,-20 3-19,0 1 0,1 0 0,-1 0 1,0 0-1,0-1 0,0 1 0,1 1 1,-1-1-1,0 0 0,0 0 0,0 0 1,1 1-1,-1-1 0,0 0 0,0 1 0,0-1 1,0 1-1,0-1 0,0 1 0,0 0 1,0-1-1,0 1 0,0 0 0,0 0 1,0 0-1,-1 0 0,1 0 0,0 0 0,0 0 1,-1 0-1,1 0 0,-1 0 0,1 0 1,-1 0-1,1 0 0,-1 0 0,0 1 0,1 1 1,0 4-31,-1 1 1,1-1-1,-1 1 1,-2 14-1,2-19 66,-9 61-229,-31 123 1,33-164 259,-1-1 1,0 1-1,-2-2 0,0 1 0,-21 29 1,21-36-5,0-2 0,-1 1 1,-1-2-1,0 1 0,-1-2 1,0 0-1,-1 0 0,-19 11 1,15-10 104,16-10-19,-1 1 0,0-1 0,0 0 0,0 0 0,0-1 0,0 1 0,0 0 0,0-1 0,-5 1-1,84-6 1351,-56 1-1383,0 2 0,0 0 0,0 1 1,0 1-1,0 1 0,23 5 0,-34-4-209,-1 1-1,1 0 0,-1 0 1,0 0-1,0 1 0,10 9 1,-17-13-492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13.7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 32 4576,'-5'-31'6570,"-4"51"-3370,-5 19-2588,-18 55 177,29-81-676,0 0 0,1 0 0,0 0 1,1 1-1,1 17 0,0-26-99,1 1-1,0-1 1,0 0 0,1 1-1,0-1 1,-1 0-1,2 0 1,-1 0 0,0 0-1,1-1 1,0 1-1,0-1 1,1 1 0,-1-1-1,1 0 1,0-1-1,0 1 1,0 0 0,0-1-1,1 0 1,-1 0-1,8 3 1,-3-2 137,0 0 0,0-1-1,0 0 1,0 0 0,0-1 0,1-1 0,-1 1-1,1-1 1,-1-1 0,1 0 0,18-2 0,-20 1-73,0-1 0,-1 0 1,1 0-1,0 0 0,-1-1 0,1-1 1,-1 1-1,0-1 0,9-6 0,-11 6-17,-1 0 0,0 0-1,0 0 1,0 0 0,0-1-1,-1 1 1,1-1 0,-1 0-1,0 0 1,-1 0 0,1-1-1,-1 1 1,2-11 0,-1 3 10,-2 0 0,0-1 0,0 1 0,-1-1 0,-1 1 0,0-1 0,-1 1 1,0 0-1,-1 0 0,-1 0 0,-6-15 0,8 22-92,0 0 0,-1 1 0,0-1 0,0 0 0,-1 1 0,0-1 0,0 1 0,0 0 0,-9-8 0,9 10-25,0 0 0,0 1 0,0-1 0,0 1 0,0 0 0,-1 0-1,1 0 1,0 1 0,-1 0 0,0 0 0,1 0 0,-1 0 0,0 0 0,-5 1 0,1 1-9,-1 0 0,1 0 1,0 1-1,0 0 0,0 1 1,1 0-1,-11 4 0,6 0-286,0-1 0,1 1-1,-22 17 1,-1 9-1961,33-31 1985,0 0 1,0 0-1,1 0 1,-1 1 0,0-1-1,1 1 1,-1-1-1,1 1 1,0 0 0,0-1-1,0 1 1,-1 5-1,6 4-2381,4-3 906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1:47.9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21 3136,'4'-8'1103,"0"-4"3170,-3 12-4229,-1 1 0,1-1 1,-1 0-1,0 0 1,0 1-1,1-1 0,-1 0 1,0 1-1,1-1 0,-1 1 1,0-1-1,0 0 0,0 1 1,1-1-1,-1 1 0,0-1 1,0 1-1,0-1 1,0 0-1,0 1 0,0-1 1,0 1-1,0-1 0,0 1 1,0 13 418,0-13-425,3 59 1330,-1 23-394,-5 32-79,-4 54-57,-5-49-561,-8 63 1035,13-162-499,6-20-884,0 1 0,0-1 1,1 1-1,-1-1 0,0 1 0,1-1 1,0 1-1,-1-1 0,1 1 1,0-1-1,0 1 0,0 3 1,22-28-9210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32.8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55 6976,'-5'-15'3168,"37"18"-2752,-1-3 2144,6 0-1472,34-3 416,11 3-896,11-8-321,-7 4-159,9-9-192,-5 6 32,8-1-1439,-4 8 767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14.6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284 1 4800,'-4'0'13615,"-2"4"-14719,-9 7 1650,1 0-1,0 2 1,-14 14-1,6-5-172,11-10-222,0 1 1,1-1-1,0 2 0,-12 23 1,-26 62 419,7 8-82,36-90-424,1-1-1,1 0 0,0 1 0,0 29 1,3-37-19,0 0 1,1 0 0,0-1 0,0 1-1,4 13 1,-3-18-53,-1 0 0,1 0 0,0 0 0,0 0 0,1-1 1,-1 1-1,1-1 0,-1 0 0,1 0 0,0 0 0,0 0 0,1 0 0,4 3 0,0-1 24,0-1 0,1 0 0,-1-1-1,1 1 1,-1-2 0,1 1 0,0-1 0,0-1 0,0 0 0,0 0 0,0 0-1,0-1 1,0-1 0,1 1 0,-1-2 0,0 1 0,-1-1 0,1 0-1,13-6 1,-21 7-9,0 1 0,0-1 0,0 0 0,0 0 0,0 1 0,0-1 0,0 0 0,0 0 0,-1 0 0,1 0 0,0 0 0,0 0 0,-1 0 0,1 0 0,-1-1 0,1 1-1,-1 0 1,0 0 0,1 0 0,-1-1 0,0 1 0,0 0 0,0 0 0,0-1 0,0 1 0,0 0 0,0 0 0,0-1 0,0 1 0,-1 0 0,1 0 0,-1 0 0,1-1 0,0 1 0,-2-1 0,0-2-3,0 0 1,0 0 0,0 0-1,0 1 1,-1-1 0,0 1-1,1 0 1,-1 0 0,-6-5 0,5 4-93,-1 1-1,-1-1 1,1 1 0,0 0 0,-1 0 0,0 0 0,1 1 0,-1 0 0,0 0 0,0 0 0,-1 1 0,1 0-1,-9 0 1,8 0-23,0 2 0,0-1 0,0 1-1,0 0 1,0 0 0,-9 4-1,12-3-65,0 0 0,0 0-1,0 0 1,0 1 0,0-1 0,0 1-1,1 0 1,0 0 0,-1 1-1,-3 5 1,2-4-514,1 0-1,0 0 1,1 1-1,-1-1 1,1 1-1,0 0 1,1 0 0,0 0-1,0 0 1,-2 9-1,3 2-3192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15.2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12 4384,'-8'-11'7248,"9"11"-6907,0 0 1,0 0-1,0 1 1,1-1-1,-1 0 1,0 1-1,0-1 1,0 1-1,0 0 1,-1-1-1,1 1 1,0 0-1,0-1 1,0 1-1,0 0 1,-1 0-1,1 0 1,0 0-1,-1 0 1,1 1-1,13 25 99,-11-19 215,3 6-278,-1 0-1,-1 1 1,4 25 0,0 0 84,-2-2 89,3 64-1,-7-76-443,-2 2-24,-1-1-1,-6 39 1,3-42 15,3-6-104,1-12-283,0 0-1,-1-1 0,0 1 0,0-1 0,0 1 0,-4 9 0,-9-23-5949,1-8 480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15.7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49 8544,'11'-14'6696,"-10"13"-6250,0 0 1,0 1-1,0-1 1,0 1-1,1-1 0,0 1 1,5-3 120,-1 1 0,0 0 1,11-1-1,4 1-115,0 2 1,0 0-1,42 6 0,20 1-426,-72-7-191,20-1-905,-29 1 765,-1-1 1,1 1-1,-1-1 1,1 1 0,-1-1-1,0 1 1,1-1 0,-1 0-1,0 0 1,1 1-1,-1-1 1,0 0 0,0 0-1,0 0 1,0-1-1,0 1 1,0 0 0,1-2-1,3-11-1833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16.9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53 4480,'-39'13'15824,"46"-14"-14310,-1-1-1325,0-1 1,0 1-1,-1-1 1,0 0-1,11-8 1,-11 7-118,1 0-1,-1 1 1,1-1 0,0 1 0,7-3 0,2 2-67,0 0 0,0 1 0,0 1 0,0 0 0,0 1 0,26 1 0,-31 1-12,-1 0-1,1 0 1,0 2 0,-1-1-1,0 1 1,1 0-1,-1 1 1,0 0 0,-1 1-1,1 0 1,11 8 0,-16-9 9,-1-1 0,1 1 0,-1 0 1,0 0-1,0 0 0,0 1 1,0-1-1,-1 1 0,0-1 0,0 1 1,0 0-1,0 0 0,-1 0 1,0 0-1,0 0 0,0 0 0,0 8 1,-1 3-30,0 0 1,-1 0 0,-1-1-1,-5 24 1,2-20-8,-1-1-1,0 1 1,-1-1 0,-1 0-1,-17 28 1,6-18-18,-1-2 0,-33 37-1,-122 153 1077,162-199-828,9-13-104,0 1 0,1-1 0,-1 1 0,-3 8 37,7-13-93,0 0 0,0 0 0,0 1 1,0-1-1,-1 0 0,1 0 0,0 0 1,0 0-1,2 2 943,-2-2-943,0 0 0,0 0 0,0 0 1,0 1-1,0-1 0,0 0 0,0 0 1,0 0-1,8 0 507,5-3-258,21-6-167,1 2-1,-1 2 0,1 1 0,38 1 1,-11 4-829,100 15-1,-72-6-3710,-71-10 2434,9-3-5175,-17 1 4207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3:56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48 479 1408,'-10'13'13107,"6"-8"-15028,2-4 1919,1 1 0,0 0-1,-1 0 1,1 0-1,0 0 1,-1 3-1,-1 1-25,0 0 64,0 0 0,0 1 1,1-1-1,0 1 0,0 0 1,0-1-1,1 1 0,0 0 0,0 0 1,1 0-1,0 0 0,0 0 0,1 0 1,1 7-1,-1-9-38,1-1 1,-1 1-1,1 0 1,0-1-1,1 0 1,-1 1-1,1-1 0,0 0 1,0 0-1,0-1 1,0 1-1,1-1 1,0 1-1,-1-1 1,8 4-1,-4-2 50,1-1 1,-1 0-1,1 0 1,0 0-1,0-1 1,1-1-1,15 4 1,-20-5-13,-1 0 1,0-1 0,1 1 0,-1-1 0,1 0 0,-1 0 0,0 0 0,1 0-1,-1-1 1,1 0 0,-1 1 0,0-1 0,0 0 0,1 0 0,-1-1-1,0 1 1,0-1 0,0 0 0,0 1 0,-1-1 0,1-1 0,3-2 0,4-7 135,-2 1 0,15-26 1,-16 24-193,1 1 1,18-22-1,-9 14-158,-9 10 168,1 1 0,10-9 0,-18 17 2,-1 1 10,1-1-1,-1 0 0,1 1 1,0-1-1,0 1 1,-1-1-1,1 1 1,0-1-1,0 1 1,0 0-1,-1-1 1,1 1-1,0 0 1,0 0-1,0 0 1,0 0-1,0 0 1,0 0-1,1 0 1,0-1-157,3-3 22,-4 5 129,-1-1 0,0 0 1,1 0-1,-1 0 1,0 0-1,0 1 1,1-1-1,-1 0 1,0 0-1,1 0 1,-1 1-1,0-1 1,0 0-1,1 1 0,-1-1 1,0 0-1,0 0 1,0 1-1,0-1 1,0 0-1,1 1 1,-1-1-1,0 0 1,0 1-1,0-1 0,0 0 1,0 1-1,0-1 1,0 1-1,0-1 1,0 1-1,1 10-37,1-6 62,-1-1 0,-1 1-1,1 0 1,-1-1 0,0 1 0,0 0 0,0 0 0,-1-1 0,1 1-1,-3 8 1,1-7-8,1 0-1,0-1 1,1 1-1,-1 0 1,1-1-1,1 7 1,-1-7 41,0 0 1,0 0-1,0 0 1,0 0-1,-1 0 1,-2 9 0,2-13 195,2-1-345,0-1 91,0 1 0,-1-1 0,1 0 0,0 1 0,-1-1-1,1 0 1,-1 0 0,1 0 0,-1 1 0,1-1 0,-1 0-1,1 0 1,-1 0 0,0 0 0,1 0 0,-1 0 0,0 0-1,0 0 1,0 0 0,0-1 0,3-11-43,4-5 55,14-28-432,-18 41 384,-1 1-1,2 0 1,-1-1 0,0 1 0,1 0-1,0 1 1,0-1 0,0 1 0,0-1-1,10-4 1,-13 8 41,0-1 1,0 1-1,0-1 0,0 0 0,0 1 1,0-1-1,0 0 0,0 1 0,-1-1 1,1 0-1,0 0 0,1-1 0,-2 0 181,6 3-182,-5-1-7,-1 0 0,1 0 0,0 0 0,-1 0 0,1 0 0,-1 0 0,1 0 0,-1 0 0,1 0 0,-1 1 0,1-1 0,-1 0 0,1 0 0,-1 1 0,1-1 0,-1 0 0,1 1 0,2 15 309,-3 82 151,4-79-426,0-8-27,-2-7-71,-1-2 59,-1 0-1,1 0 1,0-1-1,0 1 1,-1 0-1,1-1 1,0 1-1,1 0 1,-1-1-1,0 1 1,0-1-1,1 0 1,-1 1-1,3 1 1,-2-2 56,-1 0 63,0 0-98,1 1 0,-1-1 0,0 0 0,1 0 0,-1 1 0,0-1 0,1 0 0,0 0 0,-1 0 0,1 0 0,0-1 0,-1 1 0,1 0 0,0-1 0,3 1 0,-1-1 10,0 0 1,0-1-1,0 0 1,0 1-1,0-1 1,0-1-1,0 1 0,-1-1 1,1 1-1,0-1 1,-1 0-1,1-1 1,-1 1-1,0 0 1,5-6-1,3-3-146,0-1 1,15-24-1,9-9 15,-25 33 23,0 0 1,-1-1 0,0-1 0,-1 0 0,0 0 0,-1 0 0,6-21 0,-4 9 39,-2-1 0,0 0-1,3-40 1,-9 51 67,-1-1 0,-3-19 0,1-11-45,2-160-512,0 206 657,0 17-470,0 411 1434,0-423-1073,0-1 0,1 0 0,0 0 1,0 0-1,0 0 0,0 1 0,0-1 0,3 4 0,5 12 59,-8-17-86,-1 0 1,1 0 0,1 0 0,-1 0 0,0 0 0,0 0 0,4 2 0,-4-2-1,1-1 1,-1 1-1,0 0 0,0-1 1,1 1-1,-1 0 0,0 0 1,-1 0-1,1-1 1,1 4-1,-1-3 36,0 0 1,-1 0-1,1 0 1,1 0-1,-1 0 1,0 0-1,0-1 1,1 1-1,-1 0 1,1-1-1,2 3 1,7 8 95,-10-11-111,0 0 1,0 0-1,0 0 1,0 0-1,0 0 0,0 0 1,0 0-1,1 0 1,1 1-1,6 4 6,-5 1-9,-4-6-5,1-1 1,-1 1 0,0-1 0,0 1 0,0-1 0,0 1 0,0-1-1,0 1 1,1-1 0,-1 0 0,0 1 0,0-1 0,1 1-1,-1-1 1,0 1 0,0-1 0,1 0 0,-1 1 0,1-1 0,-1 0-1,0 1 1,1-1 0,-1 0 0,1 0 0,-1 1 0,1-1 0,1 2 46,1 2-13,-3-4-27,0 1 0,0 0 0,0-1 1,1 1-1,-1-1 0,0 1 0,0 0 0,1-1 0,-1 1 0,1-1 1,-1 1-1,1-1 0,-1 1 0,0-1 0,1 1 0,0-1 0,-1 1 1,1-1-1,-1 0 0,1 1 0,-1-1 0,1 0 0,0 0 0,-1 1 1,1-1-1,0 0 0,-1 0 0,1 0 0,0 0 0,-1 0 0,1 0 1,0 0-1,-1 0 0,1 0 0,0 0 0,0 0 0,10-1 136,-5 1-95,1-1 1,-1 0 0,1 0-1,9-4 1,-8 1-31,17-12-39,-24 15 29,0 0 0,0 0 1,0 1-1,0-1 1,0 0-1,-1 0 1,1 0-1,0 0 0,0 0 1,-1 0-1,1 0 1,-1 0-1,1 0 1,-1-1-1,1 1 0,-1 0 1,1-2-1,-1 3-9,0 0 1,0-1-1,0 1 0,0-1 0,0 1 0,0-1 1,1 1-1,-1 0 0,0-1 0,0 1 0,0-1 1,1 1-1,-1 0 0,0-1 0,1 1 0,-1 0 1,0-1-1,0 1 0,1 0 0,-1 0 0,1-1 1,-1 1-1,0 0 0,1 0 0,-1-1 0,1 1 0,-1 0 1,0 0-1,1 0 0,0 0 0,-1 0-5,1-1 0,-1 1 0,1 0 0,-1 0 0,1 0 0,-1-1 0,1 1 0,-1 0 0,1-1 0,-1 1 0,1 0 0,-1-1-1,1 1 1,-1-1 0,0 1 0,1-2 0,1-2-37,0-1-1,0 0 0,-1 0 1,0 0-1,0 0 0,0 0 1,0-8-1,1-2-14,0-12 106,-2 26-36,1 1-1,-1-1 1,0 0 0,0 0-1,-1 0 1,1 0 0,0 0-1,0 0 1,0 0 0,0 0-1,-1 0 1,1 1 0,0-1-1,-1 0 1,1 0 0,-1 0-1,1 0 1,-2 0 0,-3-5 66,5 5-83,-1 1 0,1-1 0,-1 1 1,1-1-1,-1 0 0,1 1 0,-1-1 0,1 1 0,-1-1 1,1 1-1,-1 0 0,0-1 0,1 1 0,-1 0 0,0-1 0,1 1 1,-1 0-1,0 0 0,1 0 0,-2-1 0,0 1 16,0-1 0,0 1-1,0-1 1,0 1 0,1 0 0,-1 0-1,0 0 1,0 0 0,0 0 0,0 0-1,0 0 1,0 1 0,0-1-1,1 1 1,-1-1 0,0 1 0,0 0-1,1 0 1,-1 0 0,0 0 0,1 0-1,-1 0 1,1 0 0,-1 0-1,1 1 1,-2 1 0,0-1-16,1 0 1,-1 0-1,1 0 1,0 1-1,0-1 0,0 1 1,0 0-1,0-1 1,0 1-1,1 0 0,-1 0 1,1 0-1,0 0 1,0 0-1,0 0 0,0 1 1,0-1-1,1 0 1,-1 5-1,-1 9 4,2-15 6,-1-1 0,1 1 0,0 0 0,0 0 0,0 0 0,0-1 0,0 1 0,0 0 0,0 0 0,0 0 0,1-1 0,-1 1 0,1 0 0,-1 0 1,2 2-1,29 35 362,-29-36-341,0 0-1,0 1 0,1-1 0,-1-1 1,1 1-1,0 0 0,-1 0 1,1-1-1,0 0 0,1 0 1,-1 0-1,0 0 0,1 0 1,-1 0-1,1-1 0,-1 0 1,1 0-1,0 0 0,-1 0 1,5 0-1,0 0 196,-7-1-210,0 0 1,0 1-1,0-1 1,1 0-1,-1 0 1,0 0-1,0-1 0,0 1 1,0 0-1,0 0 1,2-1-1,2-1-2,-1 0 0,0-1 0,0 1-1,0-1 1,0 0 0,-1 0 0,1 0 0,-1 0-1,5-6 1,20-18-164,-23 24 161,0-1 0,0 0 0,0 0 0,6-9 0,-7 9-29,0 1 1,0-1-1,0 1 1,1 0-1,-1 0 1,10-5-1,10-6-62,-20 11 68,-1 1 0,1 0 0,0 0 0,9-3 0,-9 4 1,0 0 1,-1-1-1,1 0 0,0 1 0,3-4 1,-1 1 10,0 0 0,0 0 0,1 0 0,-1 1 1,1 0-1,0 0 0,0 1 0,0 0 1,0 0-1,1 1 0,12-2 0,-16 3-3,-1 1 0,0-1 1,0 1-1,0 0 0,0 0 0,0 0 0,0 0 0,0 1 0,0-1 0,0 1 0,4 3 1,2 2 758,-99-15-308,73 7-488,13 1 19,0 0 0,0-1 0,0 2 0,0-1-1,0 0 1,0 1 0,-4 1 0,-13 2-13,15-4 15,1 1 0,0 0 0,-9 3 0,5-1 38,4-1-3,1 0 1,-1 0-1,1 0 1,-8 5-1,10-6-9,0 1 0,1-1 0,-1 1 0,1 0 0,-1-1-1,1 1 1,0 0 0,0 0 0,0 0 0,0 0 0,0 0 0,0 0 0,0 0 0,0 4 0,0-1-2,1 0 0,-1 0 0,1 0 0,0 0 0,1 0 0,-1 0 0,1 0 0,0-1 0,0 1 0,1 0 0,-1 0 0,3 5 1,-1-4-4,0 0 1,1 0 0,-1 0 0,1 0 0,1 0 0,-1-1 0,1 0 0,6 6 0,-7-7 10,2 2 48,1-1 0,0 0-1,0 0 1,0-1 0,9 5-1,-14-8-38,0 0-1,0-1 0,0 1 1,0-1-1,0 1 0,1-1 0,-1 0 1,0 1-1,0-1 0,0 0 1,0 0-1,1-1 0,-1 1 1,0 0-1,0-1 0,0 0 1,0 1-1,0-1 0,0 0 1,0 0-1,0 0 0,0 0 1,0 0-1,0-1 0,-1 1 1,3-2-1,0-2-19,1 0 0,-1 0 0,0 0 0,-1 0 0,1 0 1,-1-1-1,0 0 0,0 0 0,-1 0 0,0 0 0,3-11 0,-3 7-9,-1 1 1,0-1-1,-1 1 0,0-1 0,0 0 0,-1 1 0,-2-14 1,-3 1-134,6 21 28,6 13-428,1-1 549,-1 1-1,0 0 1,0 1-1,-2-1 1,1 1 0,-2 0-1,1 0 1,-2 1-1,0-1 1,1 24-1,-4-2 98,-5 39-1,4-58-56,-1 0-1,-1 0 1,0-1 0,-12 27-1,11-32-11,0-1 0,-1-1-1,0 1 1,0-1 0,-1 0-1,0 0 1,0-1 0,-1 0-1,0 0 1,0-1 0,-1 0-1,0-1 1,0 1 0,-12 4-1,19-10-21,-1 1-1,0-1 1,1 1-1,-1-1 1,1 0-1,-1 0 0,0 0 1,1 0-1,-1-1 1,1 1-1,-1-1 1,1 1-1,-1-1 1,1 0-1,-1 0 1,-2-1-1,0-1-28,-1 0 0,1 0-1,0-1 1,0 1 0,-8-8 0,11 9 6,0-1 1,0 1-1,1 0 1,-1 0-1,1 0 1,0-1-1,-1 1 1,1-1-1,0 1 1,0-1-1,1 0 1,-1 1-1,0-1 1,1 0-1,0 1 1,-1-1-1,1 0 1,0 0-1,1 1 1,-1-1-1,0 0 1,1 0-1,-1 1 1,3-5-1,1-5-94,1 1 0,1 1 0,-1-1 0,11-12 0,-7 10 81,-5 6 21,1 0 1,1 0 0,-1 1-1,1 0 1,0 0 0,1 1-1,0 0 1,-1 0 0,1 0-1,1 1 1,-1 0 0,1 0-1,8-3 1,-6 4-2,0 0 1,1 1 0,-1 0-1,1 0 1,-1 1-1,1 1 1,-1 0 0,1 0-1,0 1 1,10 2-1,10 3 185,0-2 1,39 1-1,-57-3-67,-11-2-71,0 0 0,-1 1 0,1-1 0,0 0 1,-1 0-1,1 0 0,0 0 0,-1 0 0,1 0 1,0 0-1,-1-1 0,1 1 0,2-2 0,1 0-14,0 0-1,-1 0 0,1 0 1,-1-1-1,1 0 0,-1 0 1,0 0-1,0 0 0,-1-1 1,1 0-1,-1 1 0,1-1 1,-1-1-1,0 1 0,-1 0 1,1-1-1,-1 1 0,0-1 1,2-5-1,7-17-111,-10 24 111,1 0 0,-1 0-1,1 0 1,-1 0 0,0 0-1,0-1 1,-1 1 0,1 0 0,0-7-1,1-13 152,-2 18-156,1 1 1,-1-1-1,0 1 1,-1-8 0,1 10-29,0 0 0,-1 0 0,1 1 0,-1-1 0,0 0 0,0 1 0,0-1 0,0 0 1,0 1-1,0-1 0,0 1 0,0-1 0,0 1 0,-1 0 0,-1-2 0,2 2-24,-1 0 1,0 0-1,1 1 0,-1-1 0,0 0 0,0 1 0,0-1 1,0 1-1,0-1 0,1 1 0,-1 0 0,0 0 1,0 0-1,0 0 0,-2 0 0,3 0 39,0 0 0,0 0 0,0 0-1,0 1 1,0-1 0,0 0 0,0 0 0,1 1-1,-1-1 1,0 0 0,0 1 0,0-1 0,1 1 0,-1-1-1,0 1 1,0-1 0,1 1 0,-1 0 0,0-1 0,1 1-1,-1 0 1,1-1 0,-1 1 0,1 0 0,-1 0-1,1 0 1,0-1 0,-1 1 0,1 0 0,0 0 0,0 0-1,-1 1 1,-1 33-79,0-25 47,2 0 0,-1 1 0,2 11 0,3 2 198,10 33-1,-1-10-3,-13-44-126,1 1 0,1 0 0,-1-1 1,0 1-1,1-1 0,0 1 0,0-1 1,0 0-1,0 0 0,0 1 0,1-2 1,0 1-1,4 4 0,-5-6-2,-1 0-1,1 0 1,0 0 0,-1 0-1,1 0 1,0-1 0,0 1-1,-1 0 1,1-1-1,0 0 1,0 1 0,0-1-1,-1 0 1,1 0 0,0 0-1,0 0 1,0-1 0,0 1-1,0 0 1,-1-1-1,1 1 1,0-1 0,0 1-1,-1-1 1,1 0 0,0 0-1,-1 0 1,1 0 0,-1 0-1,2-2 1,10-9 9,-1 0-1,0-1 1,-1 0 0,0-1 0,14-24 0,-6 9-151,-4 9 84,22-23 0,-8 11-11,-3 6 160,-19 21-241,-1-1 0,-1 0 0,1 0 0,6-10-1,-11 16 98,-1-1 0,1 1 0,-1-1-1,1 1 1,0 0 0,-1-1-1,1 1 1,0 0 0,-1-1 0,1 1-1,0 0 1,-1 0 0,1 0-1,0 0 1,0-1 0,-1 1 0,1 0-1,0 0 1,0 0 0,0 1-1,20 1-127,-15-1 135,5 1 32,-6-2 14,0 1-1,-1-1 1,1 1 0,0 0 0,-1 1-1,1-1 1,-1 1 0,0 0 0,1 0 0,-1 0-1,0 0 1,7 6 0,-1 1 340,0 1 0,15 19-1,-1 5 336,27 34-389,-44-59-232,-3-4-76,0 0-1,1 0 0,-1 0 0,9 6 1,-11-10-15,0 0 0,0 0 1,0 0-1,0 0 1,0 0-1,1 0 1,-1 0-1,0-1 1,1 1-1,-1-1 1,0 0-1,1 1 1,-1-1-1,1 0 1,-1-1-1,3 1 1,3-1 65,-1 0-390,-1 0 0,0 0 0,0-1-1,9-3 1,-12 4-203,-1 0-1,0 0 0,1-1 0,-1 1 1,0-1-1,0 1 0,0-1 0,-1 0 1,3-2-1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3:58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2144,'11'5'11418,"-11"-4"-11200,4 18 749,1 1-877,5 9 142,-1 1 0,-1 0 1,4 36-1,9 34 178,-11-32 37,-9-66-71,1-5-186,1-14-189,1-22-226,-1 3 143,2-1 0,13-51 0,-13 75 32,-1 1-1,2 1 0,7-14 1,-9 18 12,-1 3 4,0 0-1,0 0 1,0 0-1,1 0 1,-1 1-1,1-1 1,0 1-1,0 0 1,0 0-1,1 0 1,-1 1-1,1 0 0,-1 0 1,7-2-1,-8 2 34,0 1-1,0 0 0,0 1 0,0-1 1,0 1-1,0-1 0,0 1 0,0 0 1,0 0-1,0 0 0,0 0 0,0 1 1,0-1-1,0 1 0,0 0 0,0 0 1,0 0-1,0 0 0,0 0 1,-1 0-1,1 1 0,0 0 0,3 2 1,-6-3 27,1 0 1,0 0-1,0 0 1,-1 0-1,1 0 1,0 0 0,-1 1-1,1-1 1,-1 0-1,0 0 1,1 3-1,2 5 93,4 3 93,-5-9-168,0 0 1,0 0-1,0 0 1,-1 1 0,1-1-1,-1 0 1,0 1 0,1 3-1,2 28 9,1 37 1,-3-30-1309,1 0-4119,-1-31 3048,9-2-2020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3:59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16 113 1888,'-15'-39'13285,"18"40"-13178,0 0 0,0 0 0,0 0 1,0 0-1,0 0 0,0-1 0,0 0 0,0 1 1,0-1-1,0 0 0,0-1 0,1 1 0,-1 0 1,4-2-1,7-2 283,23-8 1,4-1 154,-28 10-428,23-10 0,-16 6 73,1 0 0,37-7 0,-45 12-166,0 1-1,0 0 0,1 0 1,23 4-1,20-1-54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3:59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 7392,'-18'-7'5120,"26"7"-1856,2 0-2593,-1 4-543,-4 4-447,0 0 191,-2-1-2368,7 1 1376,8-3-4480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30.8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17 323 2304,'0'0'42,"0"0"1,-1 0-1,1 0 1,0 0-1,-1 0 0,1 0 1,0 0-1,-1 0 1,1 0-1,-1 0 0,1 1 1,0-1-1,-1 0 1,1 0-1,0 0 0,0 1 1,-1-1-1,1 0 1,0 0-1,-1 1 0,1-1 1,0 0-1,0 0 1,0 1-1,-1-1 1,1 0-1,0 1 0,0-1 1,0 1-1,-2 12 695,-1 1 2272,0-16-2603,7 4-252,-3-2-108,-1 1 0,1-1 0,0 1-1,0-1 1,0 0 0,0 1 0,0-1-1,0 0 1,0 0 0,0 1-1,0-1 1,0 0 0,0 0 0,0 0-1,0 0 1,0 0 0,0 0-1,-1-1 1,1 1 0,0 0 0,0 0-1,0-1 1,0 1 0,0-1 0,0 1-1,0-1 1,0 1 0,-1-1-1,1 1 1,0-1 0,0 0 0,-1 1-1,1-1 1,0 0 0,-1 0 0,1 1-1,0-3 1,3-3 161,-1-1 0,1 0 0,-1 1 0,2-10 0,0 2-276,-2 6 173,0-1 0,-1 1 0,3-14 0,4-19 24,-3 19-91,-5 17 43,0 1 0,0-1 0,0 0 1,4-5-1,-5 8-40,1 0 0,-1 0 0,1-1 0,-1 1 0,0 0 1,1 0-1,-1 0 0,0 0 0,-1-4 0,1 3-13,-1 1 0,1-1 1,0 1-1,0-1 0,1 1 0,-1-1 0,0 1 0,2-5 0,0 4-26,-1-1-1,1 0 1,-1 0 0,0 0 0,0 0 0,0-6-1,3-14 0,-4 22 44,0-1 0,1 1 0,-1 0 0,1 0 0,-1 0 0,1 0 0,1-3 0,6-5 21,-8 10-70,1 0-1,-1-1 1,0 1-1,0 0 1,0 0-1,1-1 1,-1 1-1,0 0 0,0 0 1,0-1-1,0 1 1,0 0-1,0-1 1,0 1-1,1 0 1,-1 0-1,0-1 1,0 1-1,0 0 1,0-1-1,0 1 1,0 0-1,0-1 1,-1 1-1,1 0 0,0 0 1,0-1-1,0 1 1,0 0-1,0-1 1,-1 1-1,2-1 140,3-1 444,-2 7-377,0 15-302,-1-10 164,6 44 229,2 61-1,-8 57 120,-1-102-344,0-65 4,0 0 1,0 0-1,-1 0 0,0 0 0,0 0 0,0 0 0,0 0 1,-1 0-1,0 0 0,-4 8 0,5-12-53,0 1 1,-1-1-1,1 1 0,0-1 0,-1 0 0,1 0 1,0 1-1,-1-1 0,1 0 0,-1 0 1,0-1-1,1 1 0,-1 0 0,0 0 1,0-1-1,1 1 0,-1-1 0,0 0 0,0 1 1,0-1-1,0 0 0,1 0 0,-1 0 1,0 0-1,0 0 0,0-1 0,0 1 0,1-1 1,-1 1-1,0-1 0,0 1 0,1-1 1,-3-1-1,0 0-46,0 0-1,0 0 1,0-1 0,0 1-1,0-1 1,1 0 0,-1 0-1,1 0 1,-5-6 0,6 7 1,1 1 1,0-1 0,0 1 0,0-1-1,0 1 1,1-1 0,-1 0 0,0 1-1,1-1 1,-1 0 0,1 0 0,-1 0 0,1 1-1,0-1 1,0 0 0,0 0 0,0 0-1,0 0 1,0 0 0,0 1 0,1-1-1,-1 0 1,1 0 0,-1 0 0,2-2 0,3-4-94,-4 5 97,1 0 0,-1 1 0,1-1 0,0 1 0,-1-1 0,1 1 0,5-4 0,-5 4 2,-1 1 1,2-1 0,-1 1 0,0-1 0,0 1-1,0 0 1,0 0 0,1 0 0,-1 0 0,1 0-1,-1 1 1,1-1 0,-1 1 0,1 0 0,-1-1-1,4 1 1,2 1 21,0 0 0,1 1 0,12 4 0,-16-4-177,0-1 1,0 1-1,0-1 0,0 0 1,0 0-1,0-1 0,0 1 0,0-1 1,0 0-1,0-1 0,0 1 0,9-3 1,28-17-6416,-24 11 4798,12-9-415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34.7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97 1984,'0'-1'66,"-1"1"0,1 0 0,0 0 0,-1 0 1,1 0-1,0 0 0,-1-1 0,1 1 0,0 0 0,-1 0 0,1 0 1,0 0-1,-1 0 0,1 0 0,0 0 0,-1 0 0,1 0 0,0 0 1,-1 0-1,1 0 0,0 0 0,-1 1 0,1-1 0,0 0 0,-1 0 0,-4 1 1272,0-10-918,2 3-226,0 0 0,-1 0-1,1 0 1,-1 1 0,0-1-1,0 1 1,-1 0 0,0 1-1,0-1 1,0 1 0,0 0-1,-1 0 1,1 0 0,-1 1-1,0 0 1,0 0 0,-1 1-1,-9-4 1,13 6-132,-1 0 0,1 0 0,0 0 0,0 0 0,0 0 0,0 1 0,0 0 0,0-1 0,0 1 0,0 0 0,0 1 0,-3 1 0,-4 2-14,1 0 0,-11 9-1,14-9-65,0 1 0,0-1-1,-7 10 1,11-12 9,0-1 1,0 0-1,0 1 0,0 0 0,1-1 1,0 1-1,-1 0 0,1 0 1,0 0-1,0-1 0,1 1 0,-2 4 1,3-6 25,0 0 1,-1 1-1,1-1 1,0 0-1,0 0 1,-1 1-1,1-1 1,0 0-1,0 0 1,0 0-1,1 0 1,-1 0-1,0 0 1,0-1 0,0 1-1,1 0 1,-1-1-1,0 1 1,1 0-1,1 0 1,29 4-1,-15-3-125,20 2 56,-26-4 46,-1 1 0,12 2 1,-5 1 4,2 1 6,0-1 1,1-1-1,22 1 1,-31-4 22,0 1 0,0 1 0,15 4 0,24 10-161,-45-14 202,0 0 0,0 0 0,9 6 0,-12-7-52,-1 0 0,0 0 1,0 0-1,0-1 1,0 1-1,0 0 0,0 0 1,0 0-1,-1 1 1,1-1-1,0 0 0,0 0 1,-1 0-1,1 1 1,-1-1-1,1 0 0,-1 0 1,0 1-1,1 1 1,2 10 94,-2-13-116,-1 1 1,0-1-1,0 1 0,1-1 1,-1 1-1,0-1 0,0 1 1,0-1-1,0 1 1,0 0-1,0-1 0,0 1 1,0-1-1,0 1 0,0-1 1,0 1-1,0-1 0,0 1 1,0-1-1,0 1 0,-1 0 1,-1 10 62,2-10-46,0 1 0,0-1-1,0 0 1,-1 0 0,1 0 0,0 0-1,-1 0 1,1 0 0,-1 0 0,1 1-1,-1-1 1,1-1 0,-1 1 0,-1 2-1,-6 8 280,7-9-234,0 0-1,-1 0 1,0 1-1,1-1 1,-1 0-1,0-1 0,0 1 1,0 0-1,0 0 1,0-1-1,-3 2 1,-13 5 25,-13 5 207,22-11-72,-16 4 198,-44 6 1,42-8-357,-14 0 13,35-4-47,0 0-50,-1 1-1,1-1 1,-1-1 0,1 1-1,0-1 1,-1 0-1,1-1 1,0 1 0,-1-1-1,1 0 1,-8-5-1,14 7 15,0 0 0,0 0 0,0 0 0,0 0-1,0 0 1,0 0 0,0 0 0,0 0 0,0-1 0,0 1 0,0 0-1,0 0 1,0 0 0,0 0 0,0 0 0,0 0 0,0 0-1,0 0 1,0 0 0,0 0 0,0 0 0,0 0 0,0 0 0,0 0-1,0-1 1,0 1 0,0 0 0,0 0 0,0 0 0,0 0-1,0 0 1,0 0 0,0 0 0,0 0 0,0 0 0,0 0-1,0 0 1,0 0 0,0 0 0,0 0 0,1 0 0,-1 0 0,0 0-1,0 0 1,0 0 0,0 0 0,0 0 0,0 0 0,0 0-1,0 0 1,0 0 0,0 0 0,0 0 0,0 0 0,0 0 0,0 0-1,1 0 1,-1 0 0,0 0 0,0 0 0,0 0 0,0 0-1,0 0 1,0 0 0,0 0 0,0 0 0,0 0 0,0 0-1,0 0 1,11-1-134,12 0 370,104-7-807,-117 8 568,1 0 0,-1 1 0,1 1 0,10 2 1,-15-3-803,14-6-7634,-15 2 6753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34.8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392 490 4480,'3'-5'643,"0"-1"0,0 1 0,-1 0 0,1-1 0,1-7 0,-3 12-549,-1 0 0,0 1 0,1-1 0,-1 0 0,0 0 0,0 0 0,0 0 0,0 0 0,0 0 0,0 0 0,0 0 0,0 0 0,0 0 0,0 0 0,0 0 1,-1 0-1,1 0 0,0 0 0,-1 0 0,1 1 0,0-1 0,-1 0 0,1 0 0,-1 0 0,0 1 0,1-1 0,-1 0 0,0 1 0,1-1 0,-1 0 0,0 1 1,0-1-1,0 1 0,1-1 0,-1 1 0,0-1 0,0 1 0,0 0 0,0-1 0,0 1 0,0 0 0,0 0 0,0 0 0,-1 0 0,-2-1-3,-1 1 0,1 1 0,-1-1-1,1 1 1,-1-1 0,1 1-1,0 0 1,-1 1 0,1-1 0,0 1-1,-6 3 1,-5 4 11,-23 16 1,17-10 81,-34 21 14,8-6 28,-67 56 0,108-81-151,0 1-1,1-1 1,0 1 0,-8 10-1,13-14-52,-1-1-1,0 0 1,0 0-1,1 0 1,-1 0-1,0 0 1,1 1-1,0-1 1,-1 0-1,1 1 1,0-1-1,-1 0 1,1 1-1,0-1 1,0 0-1,0 1 1,0-1-1,0 0 1,0 1-1,1-1 1,-1 0-1,0 0 1,1 1-1,-1-1 0,1 0 1,-1 0-1,1 1 1,0-1-1,0 0 1,-1 0-1,1 0 1,0 0-1,0 0 1,0 0-1,1 1 1,2 0 67,0 0 1,0 0 0,0 0-1,0 0 1,0-1 0,0 1-1,0-1 1,1 0-1,-1 0 1,1-1 0,-1 0-1,0 1 1,6-2 0,9 0 171,32-5 0,-48 5-241,12-2 5,1 0-1,-1-1 1,-1-1-1,1-1 1,-1 0-1,0 0 1,0-2-1,0 0 1,12-9-1,-17 9 3,0 1 0,0-1-1,-1-1 1,0 1 0,0-2-1,-1 1 1,0-1 0,-1 0-1,0 0 1,0-1 0,-1 0-1,5-15 1,2-25-15,-11 46-105,0 0 0,-1 0 1,1 0-1,-1 0 0,-1 0 0,1 0 0,-3-10 0,-8 34-259,8-8 383,-1-1 0,2 1 0,-1 0 0,1 0 0,1 0 0,0 0-1,1 0 1,0 0 0,0 0 0,1 0 0,1 0 0,0 0 0,6 20-1,-7-30-1,-1 1 0,1-1-1,-1 0 1,1 0-1,-1 0 1,1 0-1,0 0 1,0 0 0,-1 0-1,1 0 1,0 0-1,0 0 1,0-1 0,0 1-1,0 0 1,0 0-1,0-1 1,0 1-1,0-1 1,0 1 0,1-1-1,-1 1 1,0-1-1,0 0 1,1 0-1,-1 0 1,0 1 0,0-1-1,0 0 1,1 0-1,-1-1 1,2 1-1,4-1 48,1-1-1,0 1 0,0-1 0,7-4 0,-9 4-76,139-62 384,-76 31-265,48-28-337,-113 59 200,1 0-1,-1 0 0,1 1 1,-1-1-1,1 1 0,0 0 1,0 1-1,-1-1 0,9 1 1,-12 0 11,1 0 0,-1 0 0,1 0 1,0 1-1,-1-1 0,0 1 1,1-1-1,-1 1 0,1-1 1,-1 1-1,0 0 0,1 0 0,-1-1 1,0 1-1,0 0 0,0 0 1,1 0-1,-1 1 0,0-1 1,0 0-1,-1 0 0,1 1 0,0-1 1,0 0-1,-1 1 0,1-1 1,-1 0-1,1 1 0,-1-1 1,1 1-1,-1-1 0,0 1 0,0 1 1,1 6 28,-2-1 1,1 1-1,-1-1 0,0 0 1,-1 1-1,0-1 1,-1 0-1,1 0 0,-7 12 1,-8 29 697,17-48-707,0-1-1,0 0 1,0 1 0,0-1-1,-1 0 1,1 1 0,0-1-1,0 0 1,0 1 0,0-1-1,0 0 1,0 1-1,0-1 1,0 0 0,0 1-1,0-1 1,0 1 0,1-1-1,-1 0 1,0 1 0,0-1-1,0 0 1,0 1 0,0-1-1,1 0 1,-1 0 0,0 1-1,0-1 1,1 0-1,-1 0 1,0 1 0,0-1-1,1 0 1,-1 0 0,0 1-1,1-1 1,-1 0 0,0 0-1,1 0 1,-1 0 0,0 0-1,1 0 1,-1 1-1,0-1 1,1 0 0,-1 0-1,0 0 1,1 0 0,-1 0-1,0 0 1,1 0 0,-1-1-1,0 1 1,1 0 0,-1 0-1,1 0 1,-1 0 0,0 0-1,0 0 1,1-1-1,0 1 1,23-12 269,-5-1-249,0-2 1,20-19 0,22-18-259,-59 50 195,0 1-1,0 0 1,0 0 0,0-1 0,0 1 0,1 1 0,-1-1 0,0 0 0,5-1 0,-6 2 22,0 0 1,-1 0 0,1 1 0,0-1 0,0 0 0,0 0 0,0 0 0,-1 1 0,1-1-1,0 0 1,0 1 0,0-1 0,-1 0 0,1 1 0,0-1 0,-1 1 0,1 0-1,0-1 1,-1 1 0,1-1 0,-1 1 0,1 0 0,-1-1 0,1 1 0,-1 0 0,1 0-1,-1 0 1,0-1 0,1 2 0,3 11-11,-1-1 1,-1 1-1,0 0 0,-1 0 1,0 0-1,-1 18 0,0-24 33,0-4 13,0 0 0,0 1 0,1-1 0,-1 0 0,1 0 0,0 1 0,0-1 0,3 6 0,-4-8-4,1 0 0,0 1 0,0-1 0,-1 0 0,1 0 0,0 0 0,0 0 0,1 0 0,-1 0 0,0 0 0,0 0 0,0 0 0,1 0 1,-1 0-1,0-1 0,1 1 0,-1-1 0,1 1 0,-1-1 0,1 1 0,-1-1 0,3 0 0,9 1 79,0-2 1,0 1-1,-1-2 0,1 0 0,15-4 1,63-23-48,-64 20-73,122-50-1,-127 47 34,0 0 1,0-1-1,-1-1 1,23-21-1,-32 23-177,-12 12 158,0 0 0,0 1 0,0-1 0,0 0 0,0 0 0,-1 0 1,1 0-1,0 0 0,0 0 0,0 0 0,0 0 0,0 0 0,0 0 0,0 0 0,0 0 0,0 0 1,0 0-1,0 0 0,0 0 0,0 0 0,0 0 0,-1 0 0,1 0 0,0 0 0,0 0 0,0 0 1,0 0-1,0 0 0,0 0 0,0 0 0,0 0 0,0 0 0,0 0 0,0 0 0,0 0 1,0 0-1,-1 0 0,1 0 0,0 0 0,0 0 0,0 0 0,0 0 0,0 0 0,0 0 0,0 0 1,0 0-1,0 0 0,0 0 0,0-1 0,0 1 0,0 0 0,0 0 0,0 0 0,0 0 1,0 0-1,0 0 0,0 0 0,0 0 0,0 0 0,0 0 0,0 0 0,0 0 0,0 0 0,0-1 1,0 1-1,-24 13-174,-101 67-105,109-71 273,1 1-1,1 0 0,0 1 1,-25 25-1,39-35 16,-1-1 1,1 1-1,0-1 1,-1 0-1,1 1 0,-1 0 1,1-1-1,0 1 0,0-1 1,-1 1-1,1-1 1,0 1-1,0-1 0,-1 1 1,1 0-1,0-1 1,0 1-1,0 0 0,0-1 1,0 1-1,0-1 0,0 1 1,0 0-1,0-1 1,1 1-1,-1 0 0,0-1 1,0 1-1,0-1 0,1 1 1,-1-1-1,1 2 1,0-1 6,0 0 0,0 0 0,0-1 1,0 1-1,0 0 0,0 0 0,0-1 1,1 1-1,-1-1 0,0 1 0,0-1 0,1 0 1,-1 1-1,0-1 0,3 0 0,8 1 14,0-1 0,0 0 0,0-1 0,0 0-1,1-1 1,-2-1 0,1 0 0,0 0 0,-1-1 0,1-1-1,-1 0 1,0 0 0,0-1 0,-1-1 0,0 0 0,0 0-1,-1-1 1,17-17 0,-11 6 18,-1 0 1,17-31-1,17-47 20,24-68 84,-8 15-408,-58 136 222,-2 8-21,-1-1 0,0 0 0,0 0-1,-1 0 1,0 0 0,0 0 0,1-12-1,-3 19 53,0 0-1,0 0 0,0 0 1,0 0-1,0 0 0,0 0 1,0 0-1,0 0 1,0-1-1,0 1 0,0 0 1,0 0-1,0 0 0,0 0 1,0 0-1,0 0 0,0 0 1,0 0-1,0 0 0,0 0 1,-1 0-1,1-1 1,0 1-1,0 0 0,0 0 1,0 0-1,0 0 0,0 0 1,0 0-1,0 0 0,0 0 1,0 0-1,0 0 0,0 0 1,0 0-1,-1 0 0,1 0 1,0 0-1,0 0 1,0 0-1,0 0 0,0 0 1,0 0-1,0 0 0,0 0 1,0 0-1,0 0 0,-1 0 1,1 0-1,0 0 0,0 0 1,0 0-1,0 0 0,0 0 1,0 0-1,-7 6-195,-8 12 45,6 0 161,0 2 0,2-1 0,0 1 0,1 0 0,-5 33 0,-5 108 37,16-159-39,-3 35 219,4 45 0,0-69-601,0-1 0,1 1 0,1 0 0,0-1 0,1 0 0,0 0 0,7 16 0,7 1-1384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36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40 2304,'1'-3'7482,"-2"3"-7400,0-1 0,0 1 1,0 0-1,0 0 0,0 0 0,0 1 0,1-1 0,-1 0 0,0 0 0,0 0 0,0 1 0,0-1 0,0 0 0,1 1 0,-1-1 0,0 1 0,0-1 0,1 1 0,-1-1 0,0 1 0,1-1 0,-2 2 0,0 1 42,-24 7 1284,21-7-1352,1 1 1,0 0-1,-1 0 1,2 0-1,-1 0 1,0 1-1,1-1 0,0 1 1,0 0-1,0 0 1,-3 10-1,4-10-94,0 0-1,0 1 0,1-1 1,0 0-1,0 1 0,0-1 1,1 9-1,0-12 25,0 0-1,0 0 1,0 0 0,0 0-1,1 0 1,-1 0 0,1-1 0,0 1-1,-1 0 1,1 0 0,0-1-1,0 1 1,0 0 0,0-1 0,0 1-1,0-1 1,0 1 0,1-1-1,-1 0 1,1 1 0,-1-1-1,1 0 1,-1 0 0,3 1 0,-2-1 31,0-1 0,0 1 1,0-1-1,0 0 1,0 0-1,0 0 1,-1 0-1,1 0 1,0 0-1,0 0 0,0-1 1,0 1-1,0-1 1,2 0-1,1-1-24,-1 0-1,0 0 1,0 0-1,7-4 1,-3-1 0,0 0 0,0 0 0,0 0 0,-1-1 1,0 0-1,0-1 0,-1 0 0,0 0 1,-1 0-1,5-11 0,-6 13 22,-1-1 1,1-1-1,-2 1 0,1 0 1,-1-1-1,0 1 0,1-17 1,-3 24-17,0 1 0,0-1 0,0 1 1,0-1-1,0 0 0,0 1 0,0-1 1,0 1-1,0-1 0,0 0 0,-1 1 0,1-1 1,0 1-1,0-1 0,-1 1 0,1-1 1,0 1-1,0-1 0,-1 1 0,1-1 1,-1 0-1,0 1-8,1 0 1,-1 0-1,1 0 1,0 0-1,-1 0 1,1 0 0,-1 0-1,1 0 1,0 0-1,-1 0 1,1 0-1,-1 0 1,1 0-1,-1 1 1,1-1-1,0 0 1,-1 0-1,1 0 1,0 1-1,-1-1 1,1 0-1,-1 1 1,-2 1-39,1 1 1,-1 0-1,1 0 1,-1 0-1,-2 5 1,3-6 54,1 1 1,0-1-1,0 1 0,0-1 1,0 1-1,1 0 0,-1-1 1,1 1-1,-1 0 1,1-1-1,0 1 0,0 0 1,0 0-1,0-1 0,1 1 1,-1 0-1,1-1 0,0 1 1,1 4-1,0-3-18,1 0 0,-1 0 0,0 0 0,1-1 0,0 1 1,0-1-1,0 0 0,0 1 0,0-2 0,1 1 0,6 4 0,-7-5 46,0 0 1,0 0 0,1 0-1,-1-1 1,1 1-1,-1-1 1,1 0-1,-1 0 1,1-1-1,0 1 1,-1 0-1,1-1 1,0 0-1,0 0 1,-1 0-1,1-1 1,0 1 0,0-1-1,3-1 1,11-3 127,-6 3-96,-1-1 0,0 0 0,1-1 0,-1-1 0,0 1 0,20-14 0,-11 3-123,-10 6 126,2 1 1,18-10 0,-27 16-59,-1 1 0,1 0 0,0 0 0,0 0 0,0 0 0,0 1 0,0-1 1,0 1-1,0 0 0,4 0 0,-6 0 4,0 0 0,1 0-1,-1 1 1,0-1 0,1 0 0,-1 1 0,0-1 0,0 1-1,1-1 1,-1 1 0,0 0 0,0-1 0,0 1 0,0 0-1,0 0 1,0 0 0,0 0 0,0 0 0,0 0 0,0 0 0,0 0-1,-1 0 1,1 0 0,0 2 0,2 5 48,-1-1 1,0 1-1,0 0 0,-1-1 1,0 1-1,-1 0 0,0 0 1,0 0-1,0 0 0,-1 0 1,-3 13-1,4-20-57,-1-1-1,1 1 1,0 0 0,0-1 0,0 1 0,0 0-1,-1-1 1,1 1 0,0 0 0,0-1 0,0 1 0,1 0-1,-1-1 1,0 1 0,0 0 0,0-1 0,0 1-1,1 0 1,-1-1 3,1 1 0,-1-1 0,0 0 0,0 0 0,1 0 0,-1 0 0,0 0-1,1 0 1,-1 0 0,0 0 0,1 0 0,-1 0 0,0 0 0,1 0 0,-1 0 0,0 0 0,1 0 0,-1 0 0,0 0-1,1 0 1,-1 0 0,0-1 0,0 1 0,1 0 0,-1-1 0,24-17 231,-21 15-351,27-28-12,-22 23 30,-1-1 0,1 2 0,1-1 0,10-7 0,-19 15 89,1-1 0,0 1-1,-1-1 1,1 1 0,0-1-1,0 1 1,-1 0 0,1-1-1,0 1 1,0 0 0,0 0-1,0 0 1,-1 0 0,1-1-1,0 1 1,0 0 0,0 0-1,0 0 1,1 1 0,3 5 9,-4-5-10,0 2-6,0-1 1,0 1 0,0-1 0,-1 1 0,1-1-1,-1 1 1,1 0 0,-1-1 0,0 1 0,0 4-1,1 13 196,0-16-15,2 4 199,0-12-309,1-4-155,3-5-101,1 0 1,10-11 0,-14 19 204,-1 1 0,1 0 0,0 0 0,0 1 0,0-1 0,0 1 0,1 0 0,8-4 1,-12 7-17,0 0 1,0 0-1,0 0 1,0 1 0,0-1-1,-1 1 1,1-1-1,0 0 1,0 1 0,0 0-1,-1-1 1,1 1-1,0-1 1,0 1 0,-1 0-1,1 0 1,1 2 7,-1 0 0,0 0 0,0 0 0,0 0 0,0 1 0,0-1 0,-1 0 0,1 0 0,-1 4 0,3 12 132,-1-4 0,-2-12-122,0-1-1,0 0 1,1 0 0,-1 0-1,0 1 1,1-1 0,0 0-1,-1 0 1,1 0 0,0 0-1,0 0 1,0 0 0,1 0-1,-1 0 1,0 0 0,1-1-1,2 3 1,-2-2-18,0 0 1,1-1-1,-1 1 1,1-1-1,-1 0 1,1 0-1,0 0 1,-1 0-1,1 0 1,0-1-1,0 1 1,4-1-1,-1 5 256,31-2-447,-26-2 183,0 0 0,23-2 0,-15-3 36,-1 0-1,0-2 1,0 0-1,27-13 1,-41 17-29,10-5-196,0 0 1,23-16-1,-31 19 183,0-1 1,-1 0-1,1 0 0,-1 0 0,0 0 1,0-1-1,-1 0 0,5-7 1,-9 12 42,1-1 0,-1 1 0,1 0 0,-1-1 1,0 1-1,1 0 0,-1-1 0,0 1 0,0 0 1,0-1-1,0 1 0,0-1 0,0 1 0,-1 0 1,1-1-1,-1-2 0,0 4-22,1-1 0,0 0 0,-1 0-1,1 1 1,-1-1 0,1 0 0,-1 1 0,1-1-1,-1 0 1,0 1 0,1-1 0,-1 1 0,0-1-1,1 1 1,-1-1 0,0 1 0,0-1 0,1 1-1,-1 0 1,0-1 0,0 1 0,0 0 0,0 0-1,1 0 1,-1 0 0,0 0 0,0 0 0,0 0-1,0 0 1,0 0 0,0 0 0,-5 1-27,1 1 1,-1 0-1,1-1 1,-1 2-1,1-1 1,0 1-1,0 0 1,-5 4-1,7-6 48,1 1-1,0-1 1,0 1-1,0 0 1,0 0-1,0 0 1,0 0 0,0 0-1,1 1 1,-1-1-1,1 0 1,-1 1-1,1-1 1,0 1 0,0 0-1,0-1 1,0 1-1,0 4 1,1-5-17,1 0-1,0 0 1,-1 0 0,1 0 0,0-1 0,0 1 0,0 0-1,0 0 1,0-1 0,0 1 0,1 0 0,-1-1 0,1 0-1,-1 1 1,1-1 0,-1 0 0,3 2 0,2 1 120,-1 0-1,2 0 1,10 4 0,14 6 229,-21-9-273,1 0 0,0-1 1,0 0-1,0 0 0,0-1 1,0-1-1,16 2 0,-10-3 28,22-2-1119,-35 1 276,-1 0 1,0 0-1,1-1 0,-1 0 1,0 0-1,0 0 0,0 0 1,5-2-1,15 6-8984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37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 2080,'0'0'5365,"0"15"-1797,-1-5-2338,0 0 0,-4 18 0,3-20-1139,0-1-1,1 0 1,0 1 0,0-1 0,1 1-1,0-1 1,1 10 0,1-10-52,0-1 0,0 1-1,1-1 1,0 1 0,0-1 0,0 0 0,1 0 0,0-1-1,0 1 1,7 6 0,-9-9-174,0-1 0,1 0 0,0 0-1,-1 0 1,1 0 0,0 0 0,0-1 0,0 1 0,0-1 0,5 2-1,-6-3-117,0 1 0,0-1 0,0 0 0,0 0 0,0 0 0,0 0 0,0 0 0,0-1 0,0 1 0,0 0 0,0-1 0,0 0 0,0 1 0,0-1 0,-1 0 0,1 0 0,0 0 0,3-2 0,8-8-3773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38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6976,'-10'20'2592,"6"-20"-2016,4-3-160,9-2-2080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38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0 5632,'-9'20'2372,"2"-9"-1806,-3 19 1413,6-22-1598,0 1-1,1 0 1,0 0 0,1 0-1,0 1 1,0-1 0,0 12 911,-1-19-1174,4-3-70,1-1 1,0 0-1,0 0 1,-1 0-1,1 0 1,-1 0 0,0 0-1,0 0 1,1 0-1,-1-1 1,1-3 0,10-16 45,2 2-234,-11 14 164,1 1 0,0-1 0,0 1-1,1 0 1,-1 0 0,10-7 0,-13 11 9,0 1 1,0-1-1,1 0 1,-1 1-1,0-1 1,0 1-1,0-1 1,0 1-1,1 0 1,-1 0-1,0-1 1,0 1-1,0 0 1,1 0-1,-1 0 1,0 0-1,2 0 1,-2 1-19,0-1 1,0 1 0,-1-1-1,1 1 1,0-1-1,0 1 1,0-1 0,-1 1-1,1 0 1,0-1 0,-1 1-1,1 0 1,-1-1 0,1 1-1,-1 0 1,1 0-1,0 1 1,1 4 17,0 1-1,0-1 1,-1 0-1,0 1 1,0 8-1,1-2 99,1 4-235,1 12 382,-2-10-4606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39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2720,'0'-2'2406,"1"2"-2190,-1 0-1,5 4 1942,-4-4-1942,-1 1 1,0 0 0,1-1-1,-1 1 1,1 0 0,3 12 362,1 0 1,-2 1 0,0 0-1,0 0 1,0 16-1,-1 74 682,-3-63-855,-8 80-61,0 0-3478,9-113-130,0-15 1862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39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67 6656,'-7'-1'2346,"8"-5"-1322,0 5-784,2 1-32,0-1 0,-1 0 0,1 0 0,0 0 0,0 0-1,-1 0 1,1 0 0,2-2 0,14-6 567,5 3 307,43-4 0,-33 6-766,50-5-623,105 2 0,-187 7 56,1 0 0,-1 0-1,0 0 1,0 0 0,1-1 0,-1 1-1,0-1 1,3-1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39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 3328,'1'1'158,"1"-1"0,0 0 0,-1 1 1,1-1-1,-1 1 0,1-1 0,-1 1 0,1 0 0,-1 0 0,3 1 1,-3-1-76,1 0 1,-1 0-1,1 0 0,0 0 1,0 0-1,-1 0 1,1-1-1,0 1 1,0-1-1,0 1 1,2-1-1,4 0 530,0 0-1,0-1 1,0 0-1,0 0 1,-1-1-1,12-3 1,-17 4-572,0 0 1,0 0 0,0 0 0,0 0-1,0 0 1,0 0 0,0 0-1,-1-1 1,1 1 0,0-1 0,-1 1-1,1-1 1,-1 0 0,1 0 0,-1 1-1,0-1 1,0 0 0,0 0-1,0 0 1,0-1 0,0 1 0,-1 0-1,1 0 1,-1 0 0,1 0 0,-1-1-1,0-2 1,1-7-10,-1-7 139,0 18-165,0 0 0,-1 1 0,1-1 1,0 0-1,-1 0 0,1 1 0,-1-1 1,1 0-1,-1 0 0,0 1 0,1-1 1,-1 1-1,1-1 0,-1 1 1,0-1-1,0 1 0,1-1 0,-1 1 1,0 0-1,0-1 0,0 1 0,-1-1 1,0 1 9,-1-1 0,0 1 1,0 0-1,1 0 0,-1 0 1,0 0-1,0 0 1,1 1-1,-1-1 0,0 1 1,1 0-1,-1-1 0,0 1 1,1 0-1,-1 1 0,1-1 1,0 0-1,-1 1 0,-3 2 1,4-2 59,0 0 0,0 0 1,-1 0-1,1 0 0,0 1 0,1-1 1,-1 0-1,0 1 0,1-1 0,-1 1 1,1 0-1,0-1 0,0 1 0,0 0 1,0 0-1,1 0 0,-1 0 0,0 3 1,1-4-18,1 1 1,-1-1-1,1 0 1,-1 0-1,1 1 1,0-1-1,-1 0 1,1 0-1,0 0 1,1 0-1,-1 0 1,0 0-1,0 0 1,1 0-1,0 0 1,2 2-1,4 3 213,0 0 0,14 8-1,5 4 73,49 49-493,-75-67-384,4-1-932,-5 0 1201,1 0 0,0 0 0,0 1 0,0-1 0,0 0 1,-1 0-1,1 0 0,0 0 0,0 0 0,0-1 0,0 1 0,-1 0 1,1 0-1,0 0 0,0-1 0,-1 1 0,1 0 0,0-1 0,0 1 0,-1-1 1,1 1-1,0-1 0,-1 1 0,1-1 0,0 0-264,0-1 264,2-5-1799,5-2-332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41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1 7648,'-18'8'5001,"16"-7"-4930,0 0 0,0 0-1,0-1 1,0 1 0,0 0-1,0 1 1,0-1-1,1 0 1,-1 0 0,0 1-1,1-1 1,-1 1 0,1-1-1,-1 1 1,1 0 0,-2 2-1,-2 9 372,3-7-377,-1-1 0,1 0 0,-1 0 0,0 0 0,-6 7 0,9-11-89,-1 0-1,0-1 1,1 1-1,-1 0 1,1 0-1,0 0 0,-1 0 1,1 0-1,0 0 1,-1 0-1,1 0 1,0 0-1,0 0 1,0 1-1,0-1-444,14-4-64,-11 1 602,0 1 1,0-1-1,0 0 1,0 0-1,0 0 1,-1-1 0,1 1-1,-1 0 1,0-1-1,0 0 1,0 1-1,0-1 1,0 0-1,0 0 1,-1 0 0,1 0-1,-1-1 1,0 1-1,0 0 1,0-1-1,-1 1 1,2-7 0,-7 15 58,4 0-149,1 0 0,-1 0 1,1 0-1,0 1 0,1 8 1,-1 17-11,-6 23 111,-10 77 104,12-110-132,-1-2 1,0 1 0,-2 0 0,-12 25 0,17-39-58,-1-1-1,0 0 1,-1 0 0,1 0-1,-1 0 1,0-1 0,0 1-1,-1-1 1,1 0 0,-1 0-1,0-1 1,0 1 0,0-1-1,-10 4 1,15-7-13,-1 1-1,0-1 1,0 0-1,0 0 1,0 0 0,0 0-1,0 0 1,0 0 0,1 0-1,-1 0 1,0 0 0,0-1-1,0 1 1,0 0-1,0 0 1,1-1 0,-1 1-1,0-1 1,0 1 0,0-1-1,1 1 1,-1-1 0,0 1-1,1-1 1,-1 1 0,0-1-1,1 0 1,-1 0-1,1 1 1,-1-1 0,1 0-1,0 0 1,-1 1 0,1-1-1,0 0 1,-1 0 0,1 0-1,0 0 1,0 0 0,0 1-1,0-1 1,0 0-1,0 0 1,0 0 0,0 0-1,0 0 1,0 0 0,0 0-1,0 1 1,1-1 0,0-2-1,12-22-103,2 0-1,1 1 1,1 0-1,1 1 1,23-23 0,-9 15 464,2 1 1,59-40 0,-60 47-45,47-42 1,-79 64-264,0-1 0,1 1 0,-1-1 0,0 0 1,0 1-1,1-1 0,-1 0 0,-1 0 0,1 0 0,0 0 1,0 0-1,-1 0 0,1 0 0,-1 0 0,0 0 0,1-2 0,-1 3-21,0 0 0,-1 0 0,1 0 0,0 1 0,0-1 0,0 0 0,-1 0 0,1 0 0,0 0 0,-1 0 0,1 1 0,-1-1 0,1 0 0,-1 0 0,1 1 0,-1-1-1,1 0 1,-1 1 0,0-1 0,0 1 0,1-1 0,-1 1 0,0-1 0,0 1 0,1-1 0,-1 1 0,0 0 0,0-1 0,0 1 0,0 0 0,0 0 0,1-1 0,-1 1-1,0 0 1,0 0 0,0 0 0,0 0 0,-1 1 0,-1-1-29,0 0 1,0 1-1,-1 0 0,1-1 0,0 1 0,0 0 1,0 1-1,0-1 0,0 1 0,1-1 0,-1 1 1,0 0-1,1 0 0,-1 0 0,1 0 1,-1 0-1,1 1 0,0-1 0,0 1 0,0-1 1,1 1-1,-1 0 0,0 0 0,-1 4 0,0 1 40,-1 1-1,2-1 0,-1 1 0,1-1 1,0 1-1,1 0 0,-1 15 0,2-18-17,0-1 0,1 1 1,0 0-1,-1 0 0,2-1 0,-1 1 0,1 0 0,0-1 0,3 7 1,-4-10 9,0 0 1,1 0 0,-1 0 0,0 0-1,1-1 1,-1 1 0,1 0 0,0-1-1,0 1 1,-1-1 0,1 0 0,0 0 0,0 1-1,0-1 1,0 0 0,1-1 0,-1 1-1,0 0 1,0-1 0,0 1 0,1-1-1,-1 1 1,0-1 0,1 0 0,3-1-1,1 0 20,0 0-1,-1 0 0,1-1 0,-1 0 1,0-1-1,0 1 0,0-1 0,0 0 0,8-6 1,52-42 103,-21 14-317,-41 35 205,0-1 0,1 0 1,-1 1-1,0-1 0,1 1 1,-1 1-1,1-1 0,0 1 1,-1-1-1,1 1 0,0 1 1,9-2-1,-12 3 41,0-1 1,0 1 0,0-1 0,0 1-1,0 0 1,0 0 0,0 0-1,-1 0 1,1 0 0,0 0-1,-1 0 1,1 1 0,-1-1 0,1 0-1,-1 1 1,1-1 0,-1 1-1,1 2 1,2 2 65,0 0 0,0 0 0,-1 0 1,3 8-1,1 7-38,-4-10-59,1 0-1,0-1 0,0 0 0,1 0 0,0 0 0,14 18 0,-19-27-75,1-1 0,0 1 0,-1 0 0,1-1 0,0 1 0,-1 0 0,1-1 0,0 1 0,0-1 1,0 1-1,0-1 0,-1 0 0,3 1 0,-3-1-44,1 0 0,-1 0 0,1 0 0,-1 0 0,1 0 0,-1 0 0,0 0 0,1 0 0,-1 0 0,1-1 0,-1 1 0,0 0 0,1 0 0,-1 0 0,0-1 0,1 1 0,-1 0 0,1 0 0,-1-1 0,0 1 0,1-1 0,1-2-635,-1 0 1,1 0-1,0 0 1,-1 0 0,0 0-1,1-5 1,3-5-1400,7-7-3404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41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21 7648,'-1'0'108,"1"0"0,-1 0 1,1 0-1,0 0 0,-1 0 0,1 0 1,0 0-1,-1 0 0,1 0 0,0 0 1,-1 1-1,1-1 0,0 0 1,0 0-1,-1 0 0,1 1 0,0-1 1,0 0-1,-1 0 0,1 1 0,0-1 1,0 0-1,0 1 0,-1-1 0,1 0 1,0 1-1,0-1 0,0 0 1,0 1-1,0-1 0,0 0 0,0 1 1,-1-1-1,1 0 0,0 1 0,0 0 1,2 17-598,0-5 796,-2 232 2658,0-243-2405,0-15 229,42-197-879,-40 204 110,0 0 1,1 0 0,0 0 0,5-9 0,-4 10 189,-1-1 0,0 0 0,4-11-1,-7 16-182,1 1 0,-1-1-1,0 0 1,1 0 0,0 1-1,-1-1 1,1 0 0,-1 1-1,1-1 1,0 1 0,-1-1-1,1 1 1,0-1 0,0 1-1,-1-1 1,1 1 0,0 0-1,0-1 1,0 1 0,-1 0-1,1 0 1,0-1 0,0 1-1,0 0 1,0 0 0,0 0-1,0 0 1,-1 0 0,2 1-1,7 11 604,-3-3-540,0-1 0,-1 2 0,0-1 0,0 0 0,-1 1 0,-1 0 0,1 0 0,3 19 0,-4-4-223,2 10-2037,1 47-1,-6-63-3269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8:43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286 651 1984,'-1'-1'165,"0"0"0,-19-9 8177,35 18-6950,1-2-1114,0-2 0,1 0 1,0-1-1,0-1 1,0 0-1,0-1 0,0-1 1,0-1-1,29-4 1,-34 3-158,0-1 0,13-4 0,-22 6-83,1 0 1,-1-1 0,0 1-1,1-1 1,-1 0-1,0 0 1,0 0 0,0-1-1,0 1 1,-1-1 0,4-4-1,0-1 47,0 0 1,-1 0-1,0 0 0,4-10 0,-8 14-56,0 1-1,0 0 0,0-1 0,0 1 0,-1-1 0,0 1 0,1-1 0,-1 1 0,0-1 1,-1 1-1,1-1 0,-1 1 0,1-1 0,-3-5 0,0 2 29,1 0 0,-1 0 0,-1 0 0,1 1 0,-1 0 0,0-1 0,-1 1 0,1 1 0,-1-1 0,0 1 0,-1 0 0,-9-8 0,7 9-31,0 0-1,0 0 0,0 1 0,-1 0 1,1 0-1,-1 1 0,0 0 0,1 1 0,-1 0 1,-16 0-1,-131 1 396,144-1-227,-1 0 0,-20-5 0,2 0-3,28 6-166,0-1-1,1 0 0,-1 0 0,0 0 0,0-1 0,1 1 0,-1-1 0,1 1 0,-1-1 0,-3-3 0,-23-25 50,15 15-87,9 9-21,0 0 0,1 0 0,-1 0 0,-5-13 0,-8-10 92,15 25-29,1 0 0,0 0 0,-1 0 0,1-1 0,1 1 0,-1 0 1,1-1-1,-1 0 0,1-4 0,-1-5 139,1-24 0,1 26-145,5-1 68,1-13-161,-5 20-236,-4 19 21,2-6 251,0 0-1,1 0 1,0 1 0,1 11 0,-1 12 7,-2-5 105,-8 32-1,8-46 474,3-29-387,-1-237-164,6 246 26,-6 8-24,0 0 0,0 0 0,1 0 0,-1-1 0,0 1 0,0 0 0,0 0 0,0 0 0,1-1 0,-1 1 0,0 0-1,0 0 1,0 0 0,1 0 0,-1 0 0,0-1 0,0 1 0,1 0 0,-1 0 0,0 0 0,0 0 0,1 0 0,-1 0-1,0 0 1,0 0 0,1 0 0,-1 0 0,0 0 0,1 0 0,-1 0 0,0 0 0,0 0 0,1 0 0,-1 1 0,3 1 48,3 2-73,-1-1 0,0 1 1,0 1-1,0-1 0,-1 1 1,5 6-1,9 9-69,-15-17 108,0 1 0,-1 0 0,1 0 0,-1 0 1,1 0-1,-1 0 0,1 6 0,10 17 68,-12-25-47,0 0 1,0 0-1,0 1 0,-1-1 0,1 0 0,-1 0 0,1 0 0,-1 0 0,0 1 0,0-1 0,0 0 0,0 0 1,0 0-1,0 1 0,-1-1 0,1 0 0,-1 0 0,0 0 0,1 0 0,-1 0 0,-1 3 0,0-1 46,-1-1 0,1 1-1,0 0 1,-1-1 0,0 0-1,0 0 1,0 1 0,0-2-1,-7 6 1,3-3-6,0 1-1,-9 10 1,-13 9-133,27-24-178,0 1 0,0-1 0,0 0-1,0 0 1,-1 0 0,1 0 0,0 0 0,0 0 0,-1-1 0,1 1 0,-1-1 0,-2 1 0,4-1-84,1 0 0,-1 0 1,0 0-1,0 0 0,0 0 0,1-1 1,-1 1-1,0 0 0,0 0 0,1 0 1,-4-2-954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38.7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270 576 3136,'21'-15'1536,"-15"11"-726,0 0-1,0 0 0,9-9 0,-14 12-703,-1 0 1,1 1-1,0-1 0,-1 0 1,1 0-1,-1 0 0,1 0 1,-1 0-1,1 1 0,-1-1 1,1 0-1,-1 0 0,0 0 1,0 0-1,1-1 0,-1 1 1,0 0-1,0 0 0,0 0 0,0 0 1,0 0-1,0 0 0,-1 0 1,1 0-1,0 0 0,0 0 1,-1 0-1,1 0 0,-1 0 1,0-1-1,1 1-64,-1 0 0,0 1 1,0-1-1,0 0 0,0 0 0,0 1 0,0-1 0,0 0 1,0 1-1,0-1 0,-1 1 0,1-1 0,0 1 1,0 0-1,0-1 0,0 1 0,-1 0 0,1 0 1,0 0-1,0 0 0,-1 0 0,1 0 0,0 0 1,-2 1-1,-28 7 104,29-7-120,-17 6 88,1 1 1,0 1 0,-26 16 0,-45 40 268,83-61-338,-3 3 20,0 0 0,0 0 1,1 0-1,0 1 0,0 1 0,-6 9 1,13-17-45,1 0 0,-1 0 0,0 0 1,1 0-1,-1 0 0,1 0 1,0 0-1,-1 0 0,1 0 1,0 0-1,-1 0 0,1 0 0,0 0 1,0 0-1,0 0 0,0 0 1,0 0-1,0 0 0,0 0 1,0 0-1,1 0 0,-1 0 0,0 1 1,1-1-1,-1-1 0,1 1 1,-1 0-1,1 0 0,-1 0 1,1 0-1,0 0 0,-1 0 0,1 0 1,0-1-1,0 1 0,-1 0 1,1-1-1,0 1 0,0-1 1,0 1-1,0-1 0,0 1 0,0-1 1,0 1-1,2-1 0,3 2 95,0 0 0,0-1 0,0 0 0,0 0 0,0-1 0,12 0 1,-2-1-2,0 0 0,0-1 0,-1-1 0,1 0 1,-1-1-1,1-1 0,-1-1 0,0 0 0,27-16 0,-26 10-47,-1 0 0,0-2 0,0 0 0,-2 0 0,0-1 0,0-1 0,-2 0 0,0-1 0,12-24 0,2-12 203,34-104 0,-46 117-393,8-47 1,-17 68 72,-2-1 1,0 1-1,-1-1 1,-3-28-1,2 47 44,-1-4-37,1 0-1,-1 1 1,0-1-1,0 0 1,-2-5-1,3 9 31,-1 1 0,1-1-1,0 1 1,-1-1 0,1 0-1,0 1 1,-1-1 0,1 1-1,-1-1 1,1 1-1,-1-1 1,1 1 0,-1 0-1,1-1 1,-1 1 0,1 0-1,-1-1 1,0 1 0,1 0-1,-1-1 1,0 1 0,1 0-1,-1 0 1,1 0-1,-1 0 1,0 0 0,0 0-1,1 0 1,-1 0 0,0 0-1,1 0 1,-1 0 0,0 0-1,1 0 1,-1 0-1,1 1 1,-1-1 0,0 0-1,1 0 1,-1 1 0,1-1-1,-1 1 1,0-1 0,1 0-1,-1 1 1,1-1-1,-1 1 1,-4 3-1,0 1 0,0-1 0,1 1 0,-1 0 0,1 0 0,1 1 0,-7 9 0,-19 46 167,25-52-199,-5 13 53,2 0 0,0 0 0,1 1 0,2 0 0,0 0 0,-1 30 0,4-24 84,2 0 1,1 0-1,1-1 0,11 50 1,-11-67 9,0 0 0,1 0 1,0-1-1,0 1 0,9 12 1,-12-21-64,0 0 0,0 0 0,1 0 0,-1 0 0,1 0-1,-1 0 1,1-1 0,0 1 0,-1-1 0,1 1 0,0-1 0,0 0 0,0 1 0,0-1 0,1 0 0,-1 0 0,0-1 0,0 1 0,1 0 0,-1-1 0,0 1 0,1-1 0,-1 0 0,0 0 0,1 0 0,-1 0 0,0 0 0,1 0 0,-1-1 0,0 1 0,4-2 0,2-1-3,0-1 0,-1 0 0,1 0 0,-1-1 0,0 0 0,0 0 0,10-11 0,38-49-9,-39 46-27,-7 7-40,-7 9 17,1-1 0,-1 1 0,1-1 0,0 1 1,0 0-1,0 0 0,0 1 0,4-4 0,-6 6 17,-1 0 0,1 0 0,-1 0 0,0-1 0,1 1 0,-1 0 0,0 0 0,1 0-1,-1 0 1,1 0 0,-1-1 0,0 1 0,1 0 0,-1 0 0,1 0 0,-1 0 0,1 0-1,-1 1 1,0-1 0,1 0 0,-1 0 0,1 0 0,-1 0 0,0 0 0,1 0 0,-1 1 0,0-1-1,1 0 1,-1 0 0,1 1 0,-1-1 0,0 0 0,0 0 0,1 1 0,-1-1 0,0 0-1,0 1 1,1-1 0,-1 0 0,0 1 0,0-1 0,0 1 0,1-1 0,-1 0 0,0 1-1,0 0 1,1 21-136,-1-16 118,0 7 23,0 1 0,1-1-1,0 1 1,1-1 0,5 17 0,-6-27 25,0 1 0,1-1 0,-1 0 1,1 1-1,0-1 0,0 0 0,0 0 0,0 0 0,0 0 1,1 0-1,-1 0 0,1-1 0,0 1 0,-1-1 1,1 0-1,1 0 0,-1 0 0,0 0 0,0 0 0,1-1 1,-1 0-1,1 1 0,-1-1 0,7 1 0,0-1 29,0-1-1,0 0 0,0 0 0,-1-1 0,1 0 0,0 0 0,0-1 1,-1-1-1,1 0 0,-1 0 0,0 0 0,0-1 0,0-1 1,0 0-1,-1 0 0,12-10 0,3-3 17,-2-2 0,0 0 0,-2-1 0,25-34 0,-2 5-351,-36 41 151,-6 9 118,0 0 1,0 0-1,0 0 1,0 0-1,0 0 1,0 0-1,1 0 0,-1 1 1,0-1-1,0 0 1,0 0-1,0 0 1,0 0-1,0 0 0,0 0 1,0 0-1,0 0 1,0 0-1,0 0 1,0 0-1,0 0 1,0 0-1,-2 12-122,-24 165 106,21-152 136,-2 0 0,-1 0 0,-1-1 1,-23 45-1,31-68-59,0 0 0,1 1 0,-1-1 0,0 0 0,0 1 0,0-1 0,0 0 0,0 0 0,0 0 0,0 0 0,-1 0 0,1 0 0,0 0 0,-2 0 0,3-1-46,0 0 0,-1 0 1,1 0-1,0 0 0,0 0 0,0 0 1,0 0-1,-1-1 0,1 1 1,0 0-1,0 0 0,0 0 1,0 0-1,0 0 0,-1-1 0,1 1 1,0 0-1,0 0 0,0 0 1,0-1-1,0 1 0,0 0 0,0 0 1,0 0-1,0-1 0,0 1 1,0 0-1,0 0 0,0 0 1,0-1-1,0 1 0,0 0 0,0 0 1,0-1-1,1-9-80,0 9 102,0-23 194,-2 20-243,1 1 1,0-1-1,0 1 1,0-1-1,1 1 0,-1 0 1,1-1-1,0 1 1,-1 0-1,2-1 0,-1 1 1,0 0-1,1 0 1,-1 0-1,4-4 0,-4 7 7,0 0 0,0 0 0,0 0 0,0 0 0,0 0-1,0 0 1,0 0 0,0 0 0,0 0 0,0 0 0,-1 1 0,1-1-1,0 0 1,0 1 0,0-1 0,0 1 0,0-1 0,0 1 0,-1 0-1,1-1 1,1 2 0,30 21-100,-8-6 1,-19-14 146,0 0 1,0 0-1,1-1 0,0 0 1,-1 0-1,1 0 1,0-1-1,0 1 0,-1-2 1,1 1-1,0-1 1,0 0-1,0 0 0,8-1 1,5-3 33,-1 0 0,0-1 0,21-9 1,-35 13-65,7-4 23,-7 3-55,0 0 0,-1 1 0,1-1 0,0 1 0,0 0 0,0 0 0,0 1 0,0-1 0,0 1 0,4 0 0,-8 0 23,1 0 0,-1 0 1,1 0-1,-1 0 0,1 1 1,-1-1-1,0 0 0,1 0 1,-1 1-1,0-1 0,1 0 1,-1 0-1,0 1 0,1-1 1,-1 0-1,0 1 0,1-1 1,-1 0-1,0 1 0,0-1 1,0 1-1,1-1 0,-1 1 1,0-1-1,0 0 0,0 1 1,0-1-1,0 1 0,0-1 1,0 1-1,0-1 0,0 1 0,0 0 1,-5 15-100,4-12 72,-6 12 0,-17 28 0,-2 8 95,-61 198 315,85-245-331,-1 6 79,3-10-108,0-1 0,-1 0 1,1 0-1,0 1 0,0-1 0,0 0 0,0 0 0,-1 0 0,1 0 0,0 1 0,0-1 0,0 0 0,-1 0 1,1 0-1,0 0 0,0 0 0,0 1 0,-1-1 0,1 0 0,0 0 0,0 0 0,-1 0 0,1 0 0,0 0 1,0 0-1,-1 0 0,1 0 0,0 0 0,0 0 0,-1 0 0,1 0 0,0 0 0,-1 0 0,1 0-4,0-1 0,0 1 0,0 0 0,-1 0 0,1 0 0,0-1 0,0 1-1,0 0 1,0 0 0,0 0 0,0-1 0,0 1 0,-1 0 0,1 0 0,0-1 0,0 1-1,0 0 1,0 0 0,0-1 0,0 1 0,0 0 0,0 0 0,0-1 0,0 1 0,1 0-1,-1 0 1,0 0 0,0-1 0,0 1 0,0 0 0,0 0 0,0-1 0,4-19 66,1 1 1,0-1 0,1 1-1,1 0 1,1 0 0,13-22-1,-7 17-63,1 1-1,2 0 1,0 1-1,22-22 0,6-2-27,10-12-154,81-63-1,-107 96 104,-19 16-20,0 1 0,0 0-1,22-12 1,-31 19 76,0 0 1,0 1-1,1-1 0,-1 1 1,0-1-1,0 1 0,0-1 1,1 1-1,-1 0 0,0-1 1,0 1-1,1 0 0,-1 0 1,0 0-1,0 0 0,1 0 1,-1 0-1,0 1 0,0-1 1,1 0-1,-1 1 0,0-1 1,0 1-1,0-1 0,0 1 1,1-1-1,-1 1 0,0 0 1,0-1-1,0 1 0,0 0 1,0 0-1,-1 0 0,1 0 1,0 0-1,0 0 0,-1 0 1,1 0-1,0 0 0,-1 0 1,1 1-1,-1-1 0,1 0 1,-1 0-1,0 0 0,0 1 1,1-1-1,-1 2 0,0 7 23,0 0 0,0 1 0,-1-1-1,-1 0 1,0 0 0,0 0 0,-1 0-1,0 0 1,0 0 0,-1 0-1,-1-1 1,0 0 0,0 0 0,0 0-1,-1-1 1,-1 1 0,1-2 0,-1 1-1,-13 11 1,14-15 8,0 1 0,0-1 0,0 0 0,0 0 0,-9 4-1,12-7 13,0 0 0,0 0 0,0 0 0,0 0 0,0 0 0,0-1-1,0 1 1,0-1 0,0 0 0,0 0 0,0 0 0,0 0 0,0-1 0,-4 0-1,7 1-31,0-1-1,-1 1 0,1 0 1,0 0-1,0 0 0,0 0 0,0 0 1,0 0-1,0 0 0,0 0 1,0 0-1,0 0 0,-1 0 0,1 0 1,0-1-1,0 1 0,0 0 1,0 0-1,0 0 0,0 0 0,0 0 1,0 0-1,0 0 0,0-1 1,0 1-1,0 0 0,0 0 1,0 0-1,0 0 0,0 0 0,0 0 1,0 0-1,0-1 0,0 1 1,0 0-1,0 0 0,0 0 0,0 0 1,0 0-1,0 0 0,0 0 1,0 0-1,1-1 0,-1 1 0,0 0 1,0 0-1,0 0 0,0 0 1,0 0-1,0 0 0,0 0 0,0 0 1,0 0-1,1 0 0,-1 0 1,0 0-1,0 0 0,0 0 1,0-1-1,0 1 0,7-4-73,-6 4 69,3-3-14,1 1-1,0 0 1,0 0 0,-1 1 0,1-1 0,7 0 0,16-5 41,20-9-43,-1-2 1,60-31-1,-91 40 33,0-1 0,-1 0 0,0-1 0,0-1 0,-2 0 0,1-1 0,-2 0 0,0-1 0,20-30 0,-25 33-29,-1 0 0,0 0 0,-1 0 0,4-15 0,-8 12-39,-1 14 52,0 0 0,0 0-1,0-1 1,0 1 0,0 0-1,0 0 1,0 0-1,0 0 1,-1-1 0,1 1-1,0 0 1,0 0-1,0 0 1,0 0 0,0-1-1,-1 1 1,1 0 0,0 0-1,0 0 1,0 0-1,-1 0 1,1 0 0,0 0-1,0 0 1,0 0 0,-1 0-1,1 0 1,0 0-1,0-1 1,0 1 0,-1 1-1,0-1-22,-1 0-1,1 1 0,-1 0 1,1-1-1,-1 1 1,1 0-1,0 0 0,0 0 1,-1 0-1,1 0 1,0 0-1,-2 2 0,-8 10-40,-1 1 0,2 0-1,0 1 1,0 0 0,-10 25-1,8-12 69,2 0 0,-10 45 0,18-67 16,1 0 0,0 1 1,0-1-1,1 0 0,0 1 1,1 7-1,-1-12 0,0-1-1,0 1 1,1 0-1,-1-1 1,0 1-1,1-1 1,0 1-1,-1 0 1,1-1 0,0 1-1,0-1 1,0 0-1,0 1 1,0-1-1,0 0 1,0 1-1,0-1 1,0 0-1,1 0 1,-1 0 0,0 0-1,1 0 1,-1 0-1,1-1 1,-1 1-1,1 0 1,0-1-1,2 2 1,8-2 54,0 1 1,0-2-1,0 1 1,0-2-1,0 0 1,0 0-1,15-5 1,-27 7-70,42-12 24,-1-1 0,-1-2 0,0-1 0,-1-3 0,72-45 0,-82 42-35,-1-1 1,-2-1 0,27-32-1,-44 49-101,-6 8-107,-3 16-106,-1-8 401,-7 45-315,0 15 92,8-67 145,-1 12 41,0-1 1,3 28-1,-1-38-5,-1 1 0,1-1 0,0 1 0,0-1 0,0 1 0,1-1 0,-1 0 0,1 0 0,-1 1 0,1-1 0,0 0 0,0 0 0,1-1 0,-1 1 0,1 0 0,4 3 0,-3-3 69,0 0-1,0-1 1,0 1-1,9 3 1,-11-6-74,0 1 1,1-1-1,-1 1 1,0-1 0,0 0-1,0 0 1,0 0-1,0 0 1,0-1-1,0 1 1,0 0-1,1-1 1,-1 1-1,3-2 1,4-3 39,1-1 1,-1 1-1,-1-2 0,1 1 0,10-11 1,-2 2-45,13-11 35,-1-2 0,35-44-1,42-69 34,-95 125-98,4-5-30,-4 5-79,0 1 0,24-25 0,-35 39 105,0 1 0,0 0 0,0 0 0,1-1 1,-1 1-1,0 0 0,0 0 0,0-1 0,1 1 1,-1 0-1,0 0 0,0-1 0,1 1 0,-1 0 1,0 0-1,1 0 0,-1 0 0,0 0 0,1-1 1,-1 1-1,0 0 0,0 0 0,1 0 0,-1 0 1,0 0-1,1 0 0,-1 0 0,0 0 0,1 0 1,-1 0-1,0 0 0,1 0 0,-1 0 0,0 1 1,1-1-1,-1 0 0,0 0 0,0 0 0,1 0 1,-1 0-1,0 1 0,1-1 0,-1 0 0,0 0 1,0 0-1,0 1 0,1-1 0,-1 0 0,0 0 1,0 1-1,0-1 0,1 0 0,-1 1 0,0-1 1,0 0-1,0 1 0,2 17-155,-3 23 137,-3 0 0,-1 0 0,-2 0 1,-2-1-1,-15 46 0,19-72 84,-1 0 0,-12 24 0,15-33-13,0-1 0,0 0 0,0 0 0,0 0 0,-5 3 0,7-5-28,-1-1 0,1 0 0,-1 0 0,1 0 0,-1 0 0,0 0 0,1 0 0,-1-1 0,0 1 0,0-1 0,1 1 0,-1-1 0,0 1 0,-3-1 0,3 0-17,1 0 0,-1-1 1,0 1-1,0-1 0,0 1 1,0-1-1,1 0 0,-1 0 1,0 0-1,0 0 0,1 0 1,-1 0-1,1 0 0,-1-1 1,1 1-1,0 0 0,-1-1 1,1 1-1,0-1 0,0 1 1,0-1-1,0 0 0,0 1 1,0-1-1,1 0 0,-1 0 1,1 0-1,-1 0 0,1 0 1,0 1-1,-1-4 0,1 4-6,0 1 0,1 0-1,-1-1 1,0 1-1,0 0 1,0-1 0,1 1-1,-1 0 1,0-1-1,0 1 1,1 0 0,-1 0-1,0-1 1,1 1 0,-1 0-1,0 0 1,1 0-1,-1 0 1,0-1 0,1 1-1,-1 0 1,0 0-1,1 0 1,-1 0 0,0 0-1,1 0 1,-1 0 0,1 0-1,-1 0 1,0 0-1,1 0 1,-1 0 0,0 0-1,1 0 1,-1 0-1,1 1 1,-1-1 0,0 0-1,1 0 1,16 6-161,-16-6 168,17 5 41,0-1 0,0 0-1,1-2 1,-1 0 0,34-2 0,-37-1-10,1 0 1,-1-1 0,0-1 0,0 0-1,0-1 1,0-1 0,16-7 0,-10 2-34,0-1-1,0 0 1,-1-2 0,20-16 0,-28 18 45,1 0 1,-2-1 0,13-16 0,-18 21-56,-1 0 0,0-1 0,0 0 0,-1 0 0,0 0 0,0 0-1,3-13 1,-7 7-79,0 13 83,0 1 0,0 0 0,0-1-1,-1 1 1,1 0 0,0-1 0,0 1 0,0 0 0,-1 0-1,1-1 1,0 1 0,0 0 0,-1 0 0,1-1 0,0 1-1,-1 0 1,1 0 0,0 0 0,-1-1 0,1 1 0,0 0-1,-1 0 1,0 0-11,-1 0 0,1 0 0,0 0-1,0 0 1,-1 0 0,1 1 0,0-1-1,0 1 1,0-1 0,-1 0 0,1 1-1,0 0 1,0-1 0,0 1 0,0 0-1,-1 1 1,-14 12-13,2 1-1,0 1 1,1 0-1,0 1 1,-13 25-1,19-31 18,6-10 9,-9 14-31,-13 29 1,21-41 57,1 0 1,-1 0 0,1 1-1,0-1 1,0 0 0,1 1 0,-1-1-1,0 1 1,1-1 0,0 1-1,0-1 1,0 1 0,0-1 0,1 0-1,-1 1 1,3 4 0,-3-6-7,1-1-1,0 1 1,0-1 0,1 0 0,-1 0 0,0 1 0,0-1-1,1 0 1,-1 0 0,0 0 0,1 0 0,-1-1 0,1 1 0,0 0-1,-1 0 1,1-1 0,2 1 0,1 0 9,0 0 0,1 0 0,-1 0 0,7-1 0,17-2 16,0-1 0,47-13 0,-59 12-62,273-65 149,-200 39-400,-90 30 272,0 0 1,0 0-1,0 0 1,0 0 0,0 0-1,0 0 1,0 0-1,0-1 1,0 1-1,1 0 1,-1 0 0,0 0-1,0 0 1,0 0-1,0 0 1,0 1-1,0-1 1,0 0 0,0 0-1,0 0 1,0 0-1,0 0 1,0 0 0,0 0-1,0 0 1,0 0-1,1 0 1,-1 0-1,0 0 1,0 0 0,0 0-1,0 0 1,0 0-1,0 0 1,0 0-1,0 0 1,0 0 0,0 0-1,0 0 1,0 0-1,0 1 1,0-1 0,0 0-1,0 0 1,0 0-1,0 0 1,0 0-1,0 0 1,0 0 0,0 0-1,0 0 1,0 0-1,0 0 1,0 0-1,0 0 1,0 0 0,0 1-1,0-1 1,0 0-1,0 0 1,0 0-1,0 0 1,0 0 0,0 0-1,0 0 1,0 0-1,-3 4-1,-35 19-238,14-10 233,-22 13-48,34-21 47,0 1-1,1 1 1,-1 0-1,-19 18 1,30-24 12,0 0 0,0 0 0,0 0-1,0 0 1,0 0 0,0 0 0,1 0 0,-1 1 0,0-1 0,1 0-1,-1 1 1,1-1 0,-1 0 0,1 1 0,0-1 0,-1 2-1,1-2-4,1 0-1,-1 0 0,0 0 0,1 0 0,-1 0 0,0-1 0,1 1 0,-1 0 1,1 0-1,-1 0 0,1-1 0,-1 1 0,1 0 0,0-1 0,-1 1 0,1 0 0,0-1 1,0 1-1,-1-1 0,1 1 0,0-1 0,0 0 0,0 1 0,0-1 0,0 0 1,0 1-1,6 1 40,-1-1 1,0 0 0,0 0 0,0 0 0,1-1-1,-1 0 1,0 0 0,1 0 0,-1-1 0,0 0 0,0 0-1,0-1 1,0 1 0,12-6 0,-7 2-20,0 0 1,-1-1 0,0 0 0,0-1-1,0 0 1,-1-1 0,9-8-1,-7 3-15,0-1-1,-1 1 1,0-2 0,13-25-1,24-65 94,-34 73-69,104-229-99,-111 250-3,-1 0-1,0-1 1,-1 0-1,3-14 0,-6 25 60,-1-1 0,0 1 0,0 0 0,0-1 0,0 1 0,0 0 0,0-1 0,0 1 0,0-1 0,0 1 0,-1 0 0,0-2 0,1 2 5,0 1 1,0-1 0,0 1 0,-1 0 0,1-1 0,0 1 0,-1 0 0,1-1 0,0 1-1,-1 0 1,1 0 0,0-1 0,-1 1 0,1 0 0,-1 0 0,1 0 0,0-1 0,-1 1-1,1 0 1,-1 0 0,1 0 0,-1 0 0,1 0 0,-1 0 0,-2 0-17,1 1 0,0-1 0,0 1 0,0 0 0,-1 0 0,1 0 0,0 0 1,0 0-1,0 0 0,1 0 0,-1 1 0,-3 2 0,-4 4 2,1 1-1,0 0 1,1 1 0,0 0-1,1 0 1,0 1 0,-5 10-1,-29 82 26,39-100-4,-75 260-1416,49-178-2982,17-52 2347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9:56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170 156 1472,'-2'-11'1435,"2"10"-1236,-1-1 0,1 1 0,-1-1-1,1 1 1,0-1 0,0 1 0,-1-1 0,1 1 0,0-3 0,0 3-66,1 0 30,-1-1 0,0 0 0,1 0 0,-1 0 0,0 1 0,0-1 0,-1 0 0,1 0 0,0 0 0,0 0 0,-1 1 0,1-1 0,-1 0 0,0 0 0,-1-2 0,-1 1 838,-3 1-7,5 3-802,0 0-143,-1 1 0,1 0-1,0 0 1,-1 0 0,1 0 0,0 0 0,0 0 0,0 0 0,1 0 0,-1 0 0,0 0 0,1 0 0,-1 4 0,-2 7 50,-41 138 731,43-145-823,-44 196 244,9-67 543,35-126-715,0-3 108,-2-13-58,2-9-123,0 1 1,1-1 0,1 0-1,0 1 1,5-24-1,-2 13-2,4-72-127,-4 33 54,-3 34 149,-1 1 0,-6-50 0,5 70-155,-1-1 0,-1 1 1,0-1-1,-5-10 0,8 20 63,0 1-1,0-1 1,0 0-1,0 0 1,0 0 0,0 0-1,0 0 1,0 0-1,0 0 1,0 0-1,0 1 1,0-1-1,1 0 1,-1 0-1,0 0 1,1 0-1,-1 0 1,1 1 0,-1-1-1,1 0 1,-1 0-1,1 1 1,-1-1-1,1 0 1,0 1-1,-1-1 1,1 1-1,0-1 1,1 0 0,2-1-18,-1-1 0,0 1 0,1 1 0,7-4 1,3 2-49,22-4 1,-4 2 184,61-12 323,29-6 116,-101 18-375,-13 4-151,0 0 0,-1-1 0,0 0 0,1 0 0,-1-1 0,0 0 0,0 0 1,12-8-1,-19 11-52,0 0 0,0 0 0,0-1 0,0 1 0,0 0 1,0 0-1,0 0 0,0 0 0,1 0 0,-1-1 0,0 1 0,0 0 1,0 0-1,0 0 0,1 0 0,-1 0 0,0 0 0,0 0 1,0 0-1,0-1 0,1 1 0,-1 0 0,0 0 0,0 0 0,0 0 1,1 0-1,-1 0 0,0 0 0,0 0 0,0 0 0,1 0 1,-1 0-1,0 0 0,0 0 0,0 1 0,1-1 0,-3 10-1573,-12 19-1905,5-13 956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9:57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91 4640,'0'0'72,"-1"0"1,1-1-1,0 1 1,0-1-1,0 1 1,0-1-1,0 1 1,-1-1-1,1 1 1,0-1-1,0 1 0,0-1 1,0 1-1,1-1 1,-1 1-1,0-1 1,0 1-1,0-1 1,0 1-1,0-1 1,1 1-1,-1-1 1,0 1-1,0-1 1,1 1-1,-1-1 1,0 1-1,1 0 0,-1-1 1,0 1-1,1 0 1,-1-1-1,1 1 1,3-7 1197,-4 7-1259,0-1 0,0 1 0,0 0 0,0 0 0,0-1-1,0 1 1,0 0 0,1-1 0,-1 1 0,0 0 0,0 0-1,0-1 1,0 1 0,1 0 0,-1 0 0,0 0-1,0-1 1,1 1 0,-1 0 0,0 0 0,0 0 0,1 0-1,-1 0 1,1-1 0,13-7 1059,-11 6-917,-1 0 0,1 1 0,0-1 0,-1 1 0,1 0 0,0 0-1,5-1 1,64-18 983,-30 12-726,-23 3-316,0 1-1,1 1 1,19 0-1,-3 6-2509,-36-2 2249,1-1 0,-1 0 0,1 0-1,-1 0 1,1 0 0,-1 1 0,0-1-1,1 0 1,-1 1 0,1-1 0,-1 0-1,1 1 1,-1-1-167,1 1 167,-1-1-1,0 1 1,1-1 0,-1 1 0,0 0-1,7 8-3818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29:58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159 108 4480,'-3'-3'720,"3"2"-657,0 1 0,-1 0 0,1-1 0,0 1 0,-1-1 0,1 1 0,0 0 0,0-1 0,-1 1 0,1-1 0,0 1 0,0-1-1,0 1 1,0-1 0,0 1 0,0-1 0,0 1 0,-1-1 0,1 1 0,1-1 0,-1 1 0,0-1 0,0 1 0,0 0 0,1-3 752,-5-7 753,1 9-1388,1 1-1,-1-1 1,1 1-1,-1 0 1,0 0-1,1 0 1,-1 0-1,0 0 1,1 1 0,-1-1-1,0 1 1,1 0-1,-1-1 1,1 1-1,-1 0 1,1 1-1,-4 1 1,-1 2-158,0 1 1,0 0-1,0 0 1,1 1-1,-1 0 1,2 0-1,-1 1 1,1-1-1,0 1 1,-5 12-1,5-10-9,1 1 0,0-1 0,0 1-1,1 1 1,1-1 0,0 0 0,0 1 0,1 11 0,1-19-25,0 0 1,1 0 0,0 0-1,0 0 1,0 0 0,0 0-1,0 0 1,1-1 0,0 1-1,-1 0 1,6 5 0,-1 0 73,0-1 0,1-1 0,10 9 0,-16-14-39,1-1 1,-1 0-1,1 0 0,0 0 1,-1 0-1,1 0 1,0-1-1,-1 1 1,1 0-1,0-1 1,0 1-1,0-1 1,0 0-1,0 0 1,0 0-1,-1 0 1,1 0-1,0 0 0,0 0 1,0 0-1,0-1 1,0 1-1,-1-1 1,1 1-1,0-1 1,0 0-1,-1 0 1,1 0-1,0 0 1,-1 0-1,1 0 1,-1 0-1,1 0 0,-1-1 1,0 1-1,1-1 1,-1 1-1,0-1 1,1-2-1,3-4 34,-1 1-1,0-1 1,-1 0-1,1 0 1,-2-1-1,1 1 1,-1 0-1,-1-1 0,2-10 1,-2-2 117,-1 1 1,-4-37-1,3 50-229,0 1-1,0-1 1,-1 1-1,0-1 0,0 1 1,0 0-1,-1 0 1,0 0-1,0 0 1,0 0-1,-5-6 1,7 12 51,0-1 1,1 1 0,-1 0 0,1-1 0,0 1 0,-1-1 0,1 1 0,-1-1-1,1 1 1,0-1 0,-1 1 0,1-1 0,0 0 0,0 1 0,-1-1 0,1 1-1,0-1 1,0 0 0,0 1 0,0-1 0,0 0 0,0 1 0,0-1 0,0 0-1,0 1 1,0-1 0,0 1 0,0-1 0,0 0 0,1 0 0,1-2-14,0 1 1,0 0-1,0 0 0,0 0 1,0 0-1,0 1 1,4-3-1,3-3-43,0 0 72,1 0 0,0 0 0,0 1 1,0 0-1,1 1 0,0 0 0,17-4 1,-27 9-2,0 0 1,1-1 0,-1 1 0,0 0 0,1 0 0,-1 1-1,0-1 1,1 0 0,-1 0 0,0 1 0,1-1 0,-1 1-1,0-1 1,0 1 0,1-1 0,-1 1 0,0 0 0,0 0-1,0-1 1,0 1 0,0 0 0,0 0 0,0 0 0,0 0-1,0 0 1,-1 0 0,1 1 0,0-1 0,-1 0-1,1 0 1,-1 0 0,1 1 0,0 1 0,2 7 98,-1-1 1,0 0 0,1 18-1,-1-17 43,4 60 225,6 36-248,-9-90-104,1-1-1,0 1 0,1-1 0,11 24 1,-14-36-113,0 1 1,0 0-1,1-1 1,0 0-1,-1 0 1,1 0-1,0 0 1,0 0-1,1 0 1,-1-1-1,1 1 1,-1-1-1,1 0 1,0 0 0,-1-1-1,1 1 1,0-1-1,0 1 1,0-1-1,6 0 1,-5 0-335,1-1-1,-1 1 1,0-1 0,1-1 0,-1 1 0,1-1 0,-1 0-1,0 0 1,1-1 0,-1 1 0,0-1 0,0 0 0,0-1-1,0 1 1,7-6 0,-6 3-523,1-1 0,-1-1 0,6-6 0,-11 12 843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0:00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42 615 832,'-41'3'6234,"51"-2"-5695,2 1-359,1-1 0,-1 0 0,0-1-1,1 0 1,-1-1 0,0-1 0,0 1 0,0-2 0,0 0 0,0 0-1,0-1 1,-1-1 0,1 0 0,-1-1 0,-1 0 0,1 0-1,17-15 1,-19 13-83,0-1-1,-1 0 1,0-1 0,-1 0-1,0 0 1,-1 0-1,0-1 1,0 0-1,-1 0 1,-1-1 0,7-21-1,-10 27-34,0-1-1,0 1 1,-1-1 0,1 1-1,-1 0 1,-1-1-1,1 1 1,-1-1 0,0 1-1,-4-11 1,3 13-5,0-1-1,0 0 1,-1 1 0,0-1 0,1 1 0,-2 0-1,1 0 1,0 0 0,-1 0 0,0 1-1,0-1 1,0 1 0,0 0 0,-8-4-1,6 4-39,1 1 0,-1 0 0,0 0 0,0 0 0,0 1 0,0 0 0,0 0 0,0 0 0,0 1 0,0 0 0,0 0 0,0 1 0,0 0 0,0 0 0,-9 2 0,8-1-65,0 0 1,1 1-1,-1-1 1,1 2-1,-1-1 0,1 0 1,0 1-1,0 0 1,1 1-1,-1-1 1,1 1-1,-9 10 1,9-7 27,0-1 0,1 1 1,0 1-1,0-1 0,1 1 1,0-1-1,0 1 0,1 0 1,0 0-1,1 0 0,0 1 1,0-1-1,1 0 0,0 0 1,1 0-1,0 1 0,3 12 1,-2-11 24,1 0 0,1 0 0,0-1 0,0 1 0,1-1 0,0 0 0,1 0 0,0 0 1,0-1-1,1 0 0,0-1 0,1 1 0,16 13 0,-5-9 32,2-1 1,-1 0-1,1-1 0,1-2 1,0 0-1,23 5 0,-36-11 34,-1-1-1,1 0 1,0-1-1,0 0 0,0-1 1,0 1-1,0-2 1,0 1-1,0-1 0,0-1 1,-1 1-1,1-2 1,9-3-1,-12 4-34,0 0 0,0-1 0,0 0 0,0-1 0,-1 1 0,1-1 0,-1 0 0,0-1 0,0 1 0,-1-1 0,1 0 0,-1 0 0,0 0 0,-1 0 0,1-1 0,-1 0 0,0 0 0,3-9 0,52-176 44,-22 88-907,-36 102 814,0 1 0,0-1 0,1 1 0,-1-1 0,0 1 1,0-1-1,1 1 0,-1-1 0,0 1 0,1-1 0,-1 1 0,0-1 0,1 1 0,-1-1 0,1 1 1,-1 0-1,1-1 0,-1 1 0,1 0 0,-1-1 0,1 1 0,-1 0 0,1 0 0,-1 0 0,1-1 1,0 1-1,-1 0 0,2 0 0,-1 0-5,0 1 0,0-1 0,0 0 1,0 1-1,0-1 0,0 1 0,0-1 0,0 1 0,0 0 1,0-1-1,0 1 0,-1 0 0,3 1 0,0 2 11,0 1 0,1-1 0,-1 1 0,-1-1-1,4 7 1,0 3 119,-3-8 27,0 1-1,-1-1 1,0 1 0,0 0 0,0-1-1,1 11 1,-4-16-110,0-1 0,1 0 0,-1 0 0,0 0 0,1 0 0,-1 0 1,0 0-1,1 0 0,-1 0 0,0 0 0,1 0 0,-1 0 0,0-1 0,1 1 0,-1 0 0,1 0 0,-1-1 1,0 1-1,1 0 0,-1-1 0,0 0 0,-8-6 120,-1 0 0,-13-15-1,-15-12-455,37 33 289,0 0 1,0 0 0,0 1 0,0-1 0,-1 0 0,1 0 0,0 1 0,-1-1 0,1 0 0,0 1-1,-1 0 1,1-1 0,-1 1 0,1 0 0,0-1 0,-1 1 0,1 0 0,-1 0 0,1 0 0,-1 1-1,1-1 1,-1 0 0,1 0 0,0 1 0,-1-1 0,1 1 0,-1-1 0,1 1 0,0 0 0,0-1-1,-1 1 1,1 0 0,0 0 0,0 0 0,0 0 0,0 0 0,0 0 0,0 0 0,0 0-1,0 1 1,1-1 0,-2 2 0,-3 6-50,1 0-1,0 0 1,1 1-1,-5 18 1,6-19 52,-1 4-2,0 0 1,1 1-1,1 0 1,0-1 0,2 16-1,1 1 269,9 38 0,-10-64-228,0 0 0,0 0 0,1 0 0,-1-1 0,1 1 0,0-1 0,0 1 0,3 3 0,-4-6-6,-1 0 1,0-1-1,1 1 0,0 0 0,-1-1 1,1 1-1,-1-1 0,1 1 0,0 0 1,-1-1-1,1 1 0,0-1 0,0 0 0,-1 1 1,1-1-1,0 0 0,0 1 0,0-1 1,-1 0-1,1 0 0,0 0 0,0 0 1,0 0-1,0 0 0,0 0 0,-1 0 1,1 0-1,0 0 0,0 0 0,0 0 0,0-1 1,-1 1-1,1 0 0,0-1 0,0 1 1,-1 0-1,1-1 0,0 1 0,0-1 1,-1 1-1,1-1 0,0 0 0,0 0 1,3-4 21,-1 1 0,0-1 0,0 0 0,0 1 0,-1-1 0,0-1 0,0 1 0,0 0 1,2-8-1,6-55-36,-4 26 92,1-7-37,-4 30-321,-1 0-1,2 0 0,11-33 0,-13 61-302,8 48 319,24 71 1,-30-116 290,0 0 1,1 0-1,1 0 0,0 0 1,1-1-1,0 0 0,0 0 1,17 17-1,-20-24-9,-1-1 0,1 0 0,-1 0 0,1 0 0,0 0 0,0-1-1,0 1 1,0-1 0,1 0 0,-1 0 0,1-1 0,-1 1 0,1-1 0,-1 0 0,1 0-1,0-1 1,0 1 0,-1-1 0,1 0 0,0-1 0,0 1 0,-1-1 0,1 0 0,0 0 0,-1 0-1,1 0 1,5-3 0,-2-1-5,1 1 0,0-2 0,-1 1 0,0-1-1,0 0 1,-1-1 0,1 0 0,-2 0 0,10-12 0,3-8 24,23-45 1,6-8-449,-39 66 313,23-28-181,-27 31 181,-6 11 88,1 0-1,0 0 1,0 0 0,0 0-1,0 0 1,0 0 0,0 0 0,0 0-1,0 0 1,0 0 0,-1 0 0,1 0-1,0 0 1,0 0 0,0 0-1,0 0 1,0 0 0,0 0 0,0 0-1,0 0 1,-1 0 0,1 0 0,0 0-1,0 0 1,0 0 0,0 0-1,0 0 1,0-1 0,0 1 0,0 0-1,0 0 1,0 0 0,0 0 0,0 0-1,-1 0 1,1 0 0,0 0-1,0 0 1,0-1 0,-4 7 13,-1-1-1,0-1 1,0 1 0,0-1 0,-10 6-1,-6 6-48,-3 4 18,1 2 0,0 1 0,2 0 0,1 2 0,1 0 0,-19 34 1,33-51-12,1 0 0,0 0 1,1 0-1,0 0 1,0 1-1,-2 10 1,5-17 25,-1 1 1,1 0-1,0 0 1,0 0 0,0 0-1,0 0 1,0-1-1,1 1 1,-1 0-1,1 0 1,0-1-1,0 1 1,0 0-1,0-1 1,0 1 0,0-1-1,1 1 1,-1-1-1,1 1 1,0-1-1,0 0 1,0 0-1,3 2 1,1 1 6,1 0 0,0-1 1,1 0-1,-1-1 0,1 0 0,14 5 0,-8-5 35,1 0 0,-1 0-1,16 0 1,-19-3-27,0 0 0,-1-1 0,1 0 0,0 0 0,0-1 0,-1-1-1,1 0 1,-1 0 0,0-1 0,0 0 0,0-1 0,0 0 0,-1 0 0,0-1 0,0-1 0,0 1 0,-1-1 0,0-1 0,-1 0 0,1 0 0,-1 0 0,7-13 0,11-25-122,-2-1 0,21-64 1,-1 4 6,-6 25 85,-10 25 76,34-106 0,-59 154-145,0 1-1,-1 0 1,0-1-1,-1-14 1,0 16-196,0 6 121,-5 14-17,-3 16 123,1 0-1,-5 54 1,5 62 30,5-80 69,-6 145 322,7-131-20,1-46 505,1-36-812,-1 0 1,1 1 0,0-1-1,-1 0 1,1 1 0,1-1-1,1-2 1,2-7-106,-3 8 65,4-14-142,1 1 0,1 0 0,0 1 0,16-23 0,-21 35 92,0 1-1,0 0 1,0-1-1,0 1 1,1 0-1,-1 1 0,1-1 1,0 1-1,-1-1 1,8-2-1,-8 4 33,0 0-1,0 1 0,0-1 1,0 1-1,0-1 0,0 1 1,0 0-1,0 0 0,0 0 1,1 1-1,-1-1 0,0 1 1,0 0-1,0 0 0,-1 0 1,1 0-1,3 2 1,6 4 78,0 1 1,-1 0-1,0 1 1,13 12-1,-9-7-20,38 38 166,-3-3-746,-13-19-2941,-27-24 1054,4-8-2587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0:02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1090 3328,'0'0'52,"0"1"1,0-1-1,0 1 0,0-1 1,1 1-1,-1-1 0,0 1 1,0-1-1,0 1 0,1-1 1,-1 1-1,0-1 0,1 1 1,-1-1-1,0 1 0,1-1 1,-1 0-1,1 1 0,-1-1 1,0 0-1,1 1 0,-1-1 1,1 0-1,-1 0 0,1 1 1,-1-1-1,1 0 0,-1 0 1,1 0-1,-1 0 0,1 1 1,0-1-1,-1 0 0,1 0 1,-1 0-1,1 0 0,-1-1 1,1 1-1,-1 0 0,1 0 1,-1 0-1,1 0 0,0-1 1,32-9 1416,-22 6-356,-8 3-854,0-1-1,1 1 1,-1-1 0,0 0 0,0 0-1,0 0 1,0-1 0,-1 1-1,1-1 1,4-5 0,-3 2-49,1 0 1,-1 0 0,0-1-1,4-9 1,1-10-19,-2 0 1,-1-1 0,-1 0-1,3-41 1,-2 12 156,7-63 520,-12 87-644,-1 28-282,0 1 0,0 0 0,0-1 0,0 1 0,0 0 0,1-1 0,0 1 0,-1 0 0,1-1 0,0 1 0,3-5 0,-4 8 56,0 0-1,0 0 1,0 0 0,0 0-1,0 0 1,0 0-1,0 1 1,0-1 0,0 0-1,0 0 1,0 0-1,0 0 1,0 0-1,0 0 1,0 0 0,0 0-1,0 0 1,0 0-1,0 0 1,0 0 0,0 0-1,0 0 1,0 0-1,0 0 1,0 0 0,0 0-1,0 0 1,0 1-1,1-1 1,-1 0-1,0 0 1,0 0 0,0 0-1,0 0 1,0 0-1,0 0 1,0 0 0,0 0-1,0 0 1,0 0-1,0 0 1,0 0 0,0 0-1,0 0 1,0 0-1,0 0 1,1 0-1,-1 0 1,0 0 0,0 0-1,0 0 1,0 0-1,0 0 1,0 0 0,0-1-1,0 1 1,0 0-1,0 0 1,0 0 0,0 0-1,0 0 1,0 0-1,0 0 1,0 0-1,0 0 1,0 0 0,0 0-1,6 8-37,-1 1-1,0 0 1,-1 0 0,0 0-1,0 1 1,-1-1-1,0 1 1,2 16-1,5 84 112,-10-101-39,3 34 48,1 43 232,-4-75-193,-1 0 0,0 0 0,-1 0 0,0 0 0,-5 16 0,6-25-115,1 0 0,-1 0 0,0 1-1,0-1 1,0 0 0,-1-1 0,1 1-1,0 0 1,-1 0 0,1 0 0,-1-1-1,0 1 1,1-1 0,-1 1 0,0-1 0,0 0-1,0 0 1,-3 2 0,2-2-3,0-1 0,0 1 0,0-1 0,0 1-1,0-1 1,0 0 0,0 0 0,0 0 0,-1-1 0,1 1 0,0-1 0,0 0 0,-3-1 0,-3 1-77,-6-3-154,15 4 221,-1 0 1,1 0-1,-1 0 0,1 0 0,0 0 0,-1 0 1,1-1-1,0 1 0,-1 0 0,1 0 0,0 0 0,0-1 1,-1 1-1,1 0 0,0 0 0,-1-1 0,1 1 0,0 0 1,0-1-1,0 1 0,-1 0 0,1-1 0,0 1 1,0 0-1,0-1 0,0 0-19,1 1 0,-1-1-1,1 1 1,-1-1 0,1 1 0,-1-1 0,1 1 0,0 0 0,-1-1-1,1 1 1,0 0 0,-1-1 0,1 1 0,0 0 0,0 0 0,-1 0-1,1 0 1,1 0 0,16-3-278,-7 3 331,-1 0 0,0-1 0,0-1 0,1 1 0,-1-2 0,0 1 1,0-2-1,-1 1 0,1-1 0,-1-1 0,0 1 0,0-2 0,0 1 0,-1-1 1,1-1-1,-2 1 0,1-1 0,-1-1 0,12-14 0,66-107 384,-18 24-356,-29 51 234,37-68-1,-63 99-231,-1 0 0,-2 0 0,0-1-1,-1 0 1,-2-1 0,5-30 0,-7 15-16,-2 0 1,-1 0 0,-3 0 0,-1 0 0,-12-57 0,15 94-70,-1 0 1,0 0-1,0 0 1,0 0-1,-1 1 1,1-1-1,-3-3 1,4 5 19,0 1 1,-1-1 0,1 1-1,0 0 1,-1-1-1,1 1 1,0 0 0,-1-1-1,1 1 1,0 0-1,-1-1 1,1 1 0,-1 0-1,1 0 1,-1 0 0,1-1-1,-1 1 1,1 0-1,-1 0 1,1 0 0,-1 0-1,1 0 1,0 0-1,-1 0 1,1 0 0,-1 0-1,1 0 1,-1 0-1,1 0 1,-1 0 0,1 0-1,-1 0 1,1 1 0,-1-1-1,1 0 1,-1 0-1,1 1 1,0-1 0,-1 0-1,1 0 1,-1 1-1,1-1 1,0 0 0,-1 1-1,1-1 1,0 1-1,0-1 1,-1 0 0,1 1-1,0 0 1,-4 5-55,1 0 1,-1 0-1,1 0 1,1 0-1,-1 1 1,-1 8-1,-8 44-35,11-51 106,-4 36 4,1 0 1,2 0-1,3 1 0,8 68 1,50 172 368,-49-244-334,30 70 0,-35-100 4,0 1-1,1-1 1,0 0-1,1-1 1,1 0 0,-1 0-1,2 0 1,-1-1-1,1 0 1,15 11-1,-20-17-30,0-1 0,0 1 1,0-1-1,0 0 0,0 0 0,1-1 0,-1 1 0,0-1 0,1 0 0,-1 0 1,1-1-1,0 1 0,-1-1 0,1 0 0,-1 0 0,1 0 0,0-1 0,-1 0 0,1 0 1,-1 0-1,8-3 0,-10 3-7,2-1-3,0 0 1,0 0-1,-1 0 1,1 0-1,-1 0 1,0-1-1,0 0 1,0 1-1,0-1 1,0-1-1,0 1 1,-1 0-1,3-4 1,11-26-2,-2 0 0,18-60 0,-29 81 43,0 0 0,-1-1 1,-1 1-1,0-1 0,0 1 1,-2-1-1,1 1 0,-2-1 1,1 1-1,-5-15 0,6 25-59,-1 1 0,1 0 0,0 0 0,-1 0 0,1 0 0,-1 0-1,1 0 1,-1-1 0,0 1 0,1 0 0,-1 0 0,0 1 0,0-1-1,0 0 1,0 0 0,-1-1 0,1 2-17,1 0 0,-1 0 0,1-1 0,-1 1 1,0 0-1,1 0 0,-1 0 0,0 0 0,1 0 0,-1 0 0,1 0 0,-1 0 1,0 0-1,1 1 0,-1-1 0,1 0 0,-1 0 0,0 0 0,1 1 0,-1-1 1,1 0-1,-2 1 0,0 2-39,0-1 0,-1 0-1,1 0 1,0 1 0,0-1 0,0 1 0,1 0 0,-1 0-1,1-1 1,-3 7 0,-1 10 23,0 0 0,1 0 0,1 1 0,1-1 0,1 1 0,1 0 0,0-1 0,2 1 0,4 22 0,-2-26 63,1 0 0,0-1 0,11 20 0,-16-33-19,2 1 50,-1 0 0,1 1 0,0-1 0,0 0-1,1 0 1,-1-1 0,0 1 0,1 0 0,0-1 0,-1 0-1,1 1 1,0-1 0,0 0 0,1 0 0,-1-1 0,0 1-1,0-1 1,1 0 0,-1 1 0,8 0 0,-10-2-30,1 0 0,-1 0 0,1 0 0,-1 0 0,1-1 0,-1 1 0,1 0 0,-1-1 0,1 1 0,-1-1 0,1 1 0,-1-1 0,0 0 0,1 1 0,-1-1 0,0 0 0,3-2 0,20-22 1,-13 13-8,-11 12-16,4-5-60,0 1 1,0 0 0,1 0-1,-1 1 1,1-1 0,7-3 0,-11 7 35,1-1 1,-1 1-1,1-1 1,-1 1 0,0 0-1,1 0 1,-1 0-1,0 0 1,1 0 0,-1 0-1,1 0 1,-1 0 0,0 0-1,1 1 1,-1-1-1,0 1 1,1-1 0,-1 1-1,0-1 1,0 1-1,1 0 1,-1 0 0,0-1-1,0 1 1,0 0 0,0 0-1,0 0 1,0 0-1,0 0 1,0 0 0,-1 1-1,2 0 1,4 8-73,-1 1-1,0 0 1,0-1 0,-1 1-1,5 22 1,-6-20 32,2 10 454,-1-1 0,-2 1 0,0 0 0,-2 31 0,0-52-309,0-1-60,1-1-1,-1 0 1,0 0-1,0 1 1,0-1-1,0 0 1,0 0-1,0 0 1,0 1-1,0-1 1,0 0-1,0 0 1,0 1-1,0-1 1,0 0-1,0 0 1,0 0-1,0 1 0,-1-1 1,1 0-1,0 0 1,0 1-1,0-1 1,0 0-1,0 0 1,0 0-1,-1 0 1,1 1-1,0-1 1,0 0-1,0 0 1,0 0-1,-1 0 1,1 0-1,0 1 0,0-1 1,0 0-1,-1 0 1,1 0-1,0 0 1,0 0-1,-1 0 1,-9-7 491,-6-18-147,13 16-379,0-1-1,1 0 0,0 1 1,0-1-1,1 0 1,1-12-1,-1 9 18,1-12-32,1 1-1,0-1 0,7-30 0,22-69-517,-25 103 437,2 1 0,0-1-1,2 2 1,12-23 0,-17 34 37,1 1 0,0 0-1,1 1 1,-1-1 0,12-9 0,-13 13 17,0 0 0,0 0 0,0 1 0,1-1 0,-1 1 0,1 0 0,-1 0 0,1 0 0,0 1 0,8-2 0,-9 3 30,-1-1 0,0 1-1,1 0 1,-1 0 0,1 0-1,-1 1 1,1-1 0,-1 1 0,1 0-1,-1 0 1,0 0 0,1 0-1,-1 1 1,0-1 0,0 1-1,4 3 1,-3-2 65,-1 0 1,1 1-1,-1-1 0,1 1 1,-1 0-1,0 0 0,-1 0 0,1 0 1,-1 1-1,3 7 0,-2-4 95,0 0 0,-1 0-1,0 0 1,0 0 0,-1 1-1,-1-1 1,1 1 0,-1-1-1,0 0 1,-1 1 0,0-1-1,0 1 1,-4 9 0,2-10-98,-1 0 0,0 0 0,0-1 0,-1 1 0,1-1 0,-2 0 0,1 0 0,-1-1 0,0 0 0,-13 11 0,13-13-386,-1 1 0,1-1 0,-1 0 0,0-1 0,-10 4 0,12-5-415,-1-1-1,1 1 1,-1-1-1,1-1 1,-1 1-1,0-1 1,-9 0-1,-3-3-1245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0:03.3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57 5408,'-1'0'75,"1"-1"0,0 1 0,0 0 1,-1 0-1,1 0 0,0-1 0,0 1 0,0 0 1,-1 0-1,1-1 0,0 1 0,0 0 1,0-1-1,0 1 0,0 0 0,0-1 0,0 1 1,-1 0-1,1-1 0,0 1 0,0 0 0,0-1 1,0 1-1,0 0 0,0-1 0,1 1 0,-1 0 1,0-1-1,0 1 0,0 0 0,0 0 0,0-1 1,0 1-1,0 0 0,1-1 0,-1 1 1,0 0-1,0 0 0,1-1 0,0 0 145,1 0-1,0 0 0,-1 0 1,1 0-1,0 0 1,0 0-1,-1 0 0,3 0 1,45-10 1818,-44 10-1865,213-20 2200,5 18-3047,-187 3 309,46 4-3854,-45 1-890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0:04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1 378 2912,'0'1'112,"0"-1"0,0 0 0,0 1 0,3 3 1681,-3-4-1681,0 0 0,0 0 0,1 1 0,-1-1 0,0 0 1,1 0-1,-1 0 0,0 0 0,0 0 0,1 0 0,0 0 0,15 0 1557,15-7 62,-20 3-1482,-1 0-1,1-1 1,-1 0 0,-1-1-1,1 0 1,-1-1-1,0 0 1,-1 0-1,1-1 1,-1 0-1,9-13 1,7-11 109,36-66-1,-46 74-215,50-94 802,-57 103-319,-5 12-407,-2 10-143,1 2-81,4 49 90,-4-33-82,1-1 0,1 1-1,8 31 1,-4-33 15,0-1 0,2 0 0,0-1 0,15 25 0,-23-45 8,0 1 0,0-1 1,0 0-1,0 1 0,0-1 0,0 0 0,0 0 0,0 0 1,1 0-1,-1 0 0,0 0 0,1 0 0,-1 0 0,1 0 0,-1-1 1,1 1-1,2 0 0,-2-1-2,-1 0 0,0 0 0,1 0 0,-1 0-1,0-1 1,0 1 0,1 0 0,-1-1 0,0 1 0,0-1 0,0 0 0,1 1 0,-1-1 0,0 0 0,0 0 0,0 0-1,0 0 1,0 1 0,-1-1 0,1-1 0,0 1 0,0 0 0,0-1 0,6-10 16,-1-1 1,0 1-1,-1-1 1,-1 0-1,4-16 0,8-21-25,16-35-275,-31 84 225,0-1 1,0 0-1,0 0 0,0 0 0,0 1 1,0-1-1,1 1 0,-1-1 1,2-1-1,-2 3 37,-1 0 1,0-1-1,0 1 1,1 0-1,-1 0 1,0 0-1,1 0 1,-1 0-1,0 0 1,0 0-1,1 0 1,-1 0-1,0 0 1,1 0-1,-1 0 0,0 0 1,0 0-1,1 0 1,-1 0-1,0 0 1,1 0-1,-1 0 1,0 1-1,0-1 1,1 0-1,-1 0 1,0 0-1,0 0 1,0 1-1,1-1 1,-1 0-1,0 0 1,0 0-1,0 1 1,1-1-1,-1 0 0,0 0 1,0 1-1,0-1 1,0 0-1,0 1 1,0-1-1,5 12 64,12 85 225,-11-57-116,2-19-13,-4-14 126,10-27 635,-3-1-829,24-39-241,-31 53 88,1 1 0,0-1 0,0 1 0,1 0 1,-1 1-1,10-7 0,-14 11 38,1 0-1,-1 0 1,1 0 0,0 0 0,-1 1-1,1-1 1,0 1 0,-1-1 0,1 1 0,0 0-1,0-1 1,-1 1 0,1 0 0,0 0 0,0 0-1,0 1 1,-1-1 0,1 0 0,0 1-1,0-1 1,-1 1 0,1-1 0,0 1 0,-1 0-1,2 1 1,5 3 21,-1 0-1,1 0 1,11 13-1,-2-3 52,42 36 49,-18-15-1449,-12-11-2700,-22-18 933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0:05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0 6400,'-58'4'2368,"63"4"-1856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0:06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1 891 4992,'4'-2'2218,"-1"1"-2103,17-4 543,20-8 0,-33 10-535,-1 1 1,0-2 0,0 1 0,0-1 0,-1 1 0,1-2 0,6-5 0,-1-2 114,-1-1-1,0 1 1,-1-2 0,0 1 0,-1-1 0,12-28-1,26-96 828,-26 68-925,42-149-60,-56 181 138,-5 31-256,-1 1-1,1-1 1,1 1 0,2-9 0,-4 35-795,0-8 690,-1 102-189,8 192 1581,-6-298-1176,1-1 1,0 0-1,2 8 0,-4-15-52,0 1 0,0-1-1,0 1 1,1-1 0,-1 1-1,0-1 1,0 1 0,0-1-1,1 0 1,-1 1 0,0-1 0,0 1-1,1-1 1,-1 0 0,0 1-1,1-1 1,-1 0 0,0 0-1,1 1 1,-1-1 0,0 0-1,1 1 1,-1-1 0,1 0-1,0 0-5,-1 0 0,0 0 0,1 0 0,-1-1 0,1 1 0,-1 0 0,1 0 0,-1-1 0,0 1 0,1 0 0,-1 0 0,0-1-1,1 1 1,-1 0 0,0-1 0,0 1 0,1 0 0,-1-1 0,1 0 0,10-26 195,-10 25-201,27-100-34,-11 36-73,32-84 350,-27 83-125,-4 11 502,19-110 1,-35 148-401,-1-29 0,-2 65-407,0 1 0,-6 22 0,-2 9 291,-19 149 200,-2 12 281,28-177-468,0-11 310,-8 44-1,10-67-431,0 0 1,0 0-1,0 0 1,0 0-1,0 0 1,0 0-1,-1 0 1,1 0-1,0 0 1,0 0-1,0 0 1,0 0-1,0 0 1,0 0-1,0 0 1,0 0-1,0 0 1,0 0-1,0 0 1,0 0-1,0 0 1,0 0-1,-1 0 1,1 0-1,0 0 1,0 0-1,0 0 1,0 0-1,0 0 1,0 0-1,0 0 1,0 0-1,0 0 1,0 0 0,0 0-1,0 1 1,0-1-1,-2-14-252,3-21-347,0 20 401,1-1 1,7-23-1,-7 32 136,0 1 1,0-1-1,1 1 1,0-1-1,1 1 1,-1 0-1,1 0 1,6-6-1,-9 11 60,-1 0 1,1 0-1,0 0 0,0 0 1,0 1-1,0-1 0,0 0 0,0 1 1,0-1-1,0 1 0,0-1 0,0 1 1,0-1-1,0 1 0,0 0 1,0 0-1,0-1 0,0 1 0,1 0 1,-1 0-1,0 0 0,0 0 0,0 0 1,0 1-1,0-1 0,0 0 0,1 0 1,-1 1-1,0-1 0,0 1 1,0-1-1,0 1 0,0-1 0,0 1 1,0 0-1,-1-1 0,1 1 0,2 1 1,2 4 57,1 0 0,-1 1 0,0-1 1,6 11-1,-4-6 25,8 12-31,-2-4-48,29 34 1,-38-48 31,1 0 0,0 0 0,0-1 0,1 0 0,0 0 0,-1 0 0,1-1 0,1 0 0,-1 0 0,0 0 0,7 1-1,-10-3-14,1 0 0,-1-1 0,0 0 0,0 1 0,0-1 0,1 0 0,-1 0 0,0-1 0,0 1 0,0-1-1,1 0 1,-1 1 0,0-1 0,0-1 0,3 0 0,-2-1-15,0 1-1,0-1 1,0 0-1,0 0 1,-1 0 0,1-1-1,-1 1 1,0-1 0,4-5-1,-3 1-17,1 1 1,-1-1-1,-1 0 0,1 0 1,-1 0-1,-1 0 0,0-1 1,0 1-1,0-1 0,0-14 0,-2 0 15,1 16-25,0 0-1,-1 0 0,-1 0 1,1 1-1,-1-1 1,0 0-1,-3-10 0,4 17 10,0-1 0,0 1 0,-1 0 0,1-1 0,0 1 0,0-1 0,0 1 0,-1 0 0,1-1 0,0 1 0,0 0 0,-1-1 0,1 1 0,0 0 0,-1-1 0,1 1-1,0 0 1,-1 0 0,1-1 0,0 1 0,-1 0 0,-5 4-266,0 15 83,5-3 255,1-1 0,0 0 0,1 0 0,1 0 0,0 0 0,1-1 0,0 1 1,7 15-1,-4-14-203,0 1 0,2-1 0,0 0 1,1-1-1,0 0 0,18 22 0,-26-36-61,1 0-1,-1 0 1,0 0-1,0 0 1,0 0-1,1 0 1,-1 0-1,0 0 1,1 0 0,-1-1-1,1 1 1,-1 0-1,1-1 1,-1 1-1,1-1 1,3 1-1,-5-1 58,1-1 0,-1 1-1,1 0 1,-1 0 0,1 0-1,-1 0 1,1 0 0,-1 0-1,1-1 1,-1 1-1,1 0 1,-1 0 0,0-1-1,1 1 1,-1 0 0,1-1-1,-1 1 1,0 0 0,1-1-1,-1 1 1,1-1 0,-1 0-96,1-1 0,-1 1 0,1 0 0,-1 0 0,0 0 0,0-1 0,1 1 0,-1 0 0,0 0 0,0-1 0,0 1 0,-1-2 0,-5-26-2920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0:07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8064,'0'-3'2976,"18"6"-2304,14-6-192,-10 3-256,6 0-224,3-5-96,1 2 64,-2-2-128,-2 5 96,-1 0-1024,-6 0 608,-2 0-1856,-1 0 1312,0 13-2976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39.0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 85 8128,'-23'-57'3680,"15"46"-3168,3 2-96,10 9-320,-2-8-608,7 8 288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0:09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161 660 1472,'0'-4'4826,"0"4"-4698,0 0-1,0-1 0,0 1 0,0-1 0,0 1 0,0-1 0,-1 1 1,1-1-1,0 1 0,0 0 0,0-1 0,0 1 0,-1-1 0,1 1 0,0 0 1,-1-1-1,1 1 0,0 0 0,-1-1 0,1 1 0,0 0 0,-1 0 0,1-1 1,0 1-1,-1 0 0,1 0 0,-1-1 0,1 1 0,-1 0 0,-19-1 1479,15 2-1453,-1 0 0,1 1-1,0-1 1,0 1 0,-7 3-1,4 0-48,0 0-1,0 0 1,0 1-1,1 0 1,0 0-1,0 1 0,1 0 1,-11 15-1,14-18-112,1 0 0,0 0 0,0 0-1,0 0 1,1 0 0,-1 0-1,1 1 1,0-1 0,0 1-1,0-1 1,1 0 0,0 1 0,0-1-1,0 1 1,0-1 0,1 1-1,-1-1 1,1 1 0,1-1 0,1 7-1,0-2 13,1-1 0,0-1-1,0 1 1,0-1 0,1 1 0,5 6-1,-8-12 18,1 0-1,-1 0 0,0 0 1,1 0-1,-1 0 0,1-1 1,0 1-1,-1-1 0,1 1 1,0-1-1,0 0 0,0 0 0,0-1 1,0 1-1,0 0 0,0-1 1,0 0-1,0 0 0,6 0 1,-2-1 16,-1 0 1,1 0-1,-1-1 1,1 0 0,-1 0-1,0 0 1,0-1-1,0 0 1,0 0-1,6-5 1,5-5 90,28-27 0,-15 13 11,5-5-21,0-2-1,41-53 1,-57 61-189,0-1 0,-2 0 0,-2-1 0,20-47 0,68-234 290,-80 209-416,-19 81 92,1-15-582,-5 33 379,-2 8 312,-1 0 1,2 0-1,-1 1 0,1-1 1,0 0-1,0 12 1,-1 4 57,-14 159 146,-8 53 429,17-199-583,-27 137 523,33-158-508,1-15-62,0 0-1,0 0 1,1 0-1,-1 1 1,0-1-1,0 0 1,0 0 0,0 0-1,0 0 1,0 0-1,1 0 1,-1 1-1,0-1 1,0 0 0,0 0-1,0 0 1,0 0-1,1 0 1,-1 0 0,0 0-1,0 0 1,0 0-1,1 0 1,-1 0-1,0 0 1,0 0 0,0 0-1,0 0 1,1 0-1,-1 0 1,0 0-1,0 0 1,0 0 0,1 0-1,-1 0 1,13-9 451,20-42-475,-20 30 1,0 1 1,19-21-1,-28 36-35,0 1 0,1-1-1,0 1 1,-1 0 0,1 0-1,1 1 1,-1 0 0,0 0-1,1 0 1,0 0 0,-1 1-1,1 0 1,8-2 0,-13 4 42,0 0 0,0-1 1,0 1-1,1 0 0,-1 0 1,0 0-1,0 0 0,0 0 1,1 0-1,-1 0 0,0 0 1,0 1-1,1-1 0,-1 0 1,0 1-1,0-1 0,0 1 1,0-1-1,0 1 0,0 0 1,0-1-1,0 1 0,0 0 1,0 0-1,0-1 0,1 3 0,0 0 41,-1 0-1,1 1 1,-1-1-1,0 0 1,0 1-1,0-1 1,0 6-1,3 9 148,-2-8-94,-1 1 0,1 17 0,2 10-198,-4-37 126,0 1 0,1 0 0,-1-1 0,1 1 0,-1 0 0,1-1 0,-1 1 0,1-1 0,0 1 0,0-1 0,0 1-1,0-1 1,0 0 0,0 0 0,0 1 0,0-1 0,1 0 0,-1 0 0,0 0 0,1 0 0,-1 0 0,1-1 0,-1 1 0,1 0 0,-1-1 0,1 1-1,-1-1 1,1 1 0,0-1 0,-1 0 0,1 1 0,0-1 0,-1 0 0,1 0 0,0 0 0,-1-1 0,1 1 0,0 0 0,-1-1 0,1 1 0,2-2 0,5-3 45,0 0 1,0-1 0,13-11-1,-4 3 6,-1 1 39,73-56 201,-85 65-256,7-6 47,-12 9-91,0 1 0,0 0 0,1 0 0,-1 0 0,0-1 0,0 1 0,0 0 0,1 0 0,-1-1 0,0 1 0,0 0 0,0-1 0,0 1 0,0 0 0,0 0 0,0-1 0,1 1 0,-1 0 0,0-1-1,0 1 1,0 0 0,0-1 0,0 1 0,0 0 0,-1-1 0,1 1 0,0 0 0,0-1 0,0 1 0,0 0 0,0 0 0,0-1 0,0 1 0,-1 0 0,1-1 0,0 1 0,-1 0-11,0 0 0,1 0 0,-1 0 0,0 0 0,1 0 0,-1 0 1,0 0-1,1 0 0,-1 0 0,0 0 0,1 1 0,-1-1 0,1 0 0,-1 0 0,0 1 0,1-1 0,-1 0 1,0 1-1,-12 8 24,1 1 8,0 0-1,1 1 0,0 0 1,-11 16-1,15-19 1,1 1 1,0 1-1,1-1 1,0 1-1,0 0 1,-6 20-1,10-26-16,0-1-1,0 1 0,1 0 0,-1 0 0,1-1 0,0 1 0,0 0 0,0 0 0,1 0 1,-1-1-1,2 6 0,-1-8 22,0-1 0,0 0 0,0 0 0,0 0 0,0 0 0,0 0 0,0 0 0,0 0 0,0 0 0,0 0 1,0 0-1,-1 0 0,1 0 0,0-1 0,0 1 0,0 0 0,0-1 0,0 1 0,1-2 0,4-1 22,0-1-1,-1 0 1,1-1 0,-1 0-1,0 1 1,5-7-1,25-35-251,-25 32 59,9-14 27,-15 20 1,2 0 0,-1 0-1,1 0 1,0 1 0,0 0-1,1 0 1,7-5 0,-13 12 99,0 0 1,-1 0-1,1 0 1,0 0 0,-1 0-1,1 1 1,0-1-1,-1 0 1,1 1 0,0-1-1,-1 0 1,1 1 0,-1-1-1,1 1 1,-1-1-1,1 1 1,-1-1 0,1 1-1,-1-1 1,1 1 0,-1-1-1,0 1 1,1 0-1,-1 0 1,1 0 0,18 31 59,-11-18 75,16 22 0,-20-32-98,-1 0-1,1 0 1,0-1 0,0 1-1,0-1 1,0 0 0,1 0-1,-1 0 1,6 2-1,-4-3 24,0-1-1,0 0 1,0 0-1,0 0 1,1-1-1,-1 0 1,0 0-1,0-1 0,0 1 1,0-1-1,0-1 1,0 1-1,0-1 1,9-4-1,-2 0-3,0 0-1,0-1 1,-1-1-1,17-13 1,19-21-169,-46 41 10,3 36-100,-6-27 262,1 0 0,0 0-1,1 0 1,0-1 0,0 1 0,1 0 0,0 0 0,5 13-1,-4-14 22,-3-6-47,0-1 0,0 1 0,0-1-1,1 1 1,-1-1 0,0 1 0,0-1 0,0 1 0,0-1 0,1 1 0,-1-1 0,0 1 0,1-1 0,-1 1 0,0-1 0,1 0 0,-1 1 0,0-1 0,1 0 0,-1 1 0,1-1-1,-1 0 1,0 1 0,1-1 0,-1 0 0,1 0 0,-1 1 0,1-1 0,-1 0 0,1 0 0,-1 0 0,1 0 0,-1 0 0,1 0 0,0 0 0,-1 0 0,1 0 0,-1 0 0,1 0-1,-1 0 1,1 0 0,-1 0 0,1-1 0,-1 1 0,1 0 0,-1 0 0,1 0 0,-1-1 0,0 1 0,1 0 0,0-1 0,4-3 1,1 1 1,-1-2 0,1 1 0,-1 0-1,0-1 1,-1 0 0,1 0-1,4-8 1,11-12 43,-11 15 20,-8 8-144,1 0 0,0-1 0,-1 1-1,1 0 1,0 1 0,0-1 0,1 0 0,-1 0 0,3-1 0,-4 3 39,-1 0 0,1-1 1,0 1-1,-1 0 0,1 0 1,-1 0-1,1 0 0,0 0 1,-1 0-1,1 0 0,-1 0 1,1 0-1,-1 0 0,1 0 1,0 0-1,-1 0 0,1 1 1,-1-1-1,1 0 0,-1 0 1,1 1-1,-1-1 0,1 0 1,-1 1-1,1-1 0,-1 0 1,1 1-1,1 1-8,-1 0 0,0-1-1,1 1 1,-1 0 0,0 0 0,0 0-1,1 4 1,0-1 116,0 1-1,0 0 0,-1 0 1,0 0-1,0 7 1,-1-13-74,0 0 1,0 0 0,0 1-1,0-1 1,0 0 0,0 0-1,0 1 1,0-1 0,1 0-1,-1 0 1,0 1 0,0-1-1,0 0 1,0 0 0,0 0-1,1 1 1,-1-1 0,0 0-1,0 0 1,0 0 0,1 1-1,-1-1 1,0 0-1,0 0 1,0 0 0,1 0-1,-1 0 1,0 0 0,0 1-1,1-1 1,-1 0 0,0 0-1,0 0 1,1 0 0,-1 0-1,0 0 1,1 0 0,-1 0-1,0 0 1,0 0 0,1 0-1,-1 0 1,0-1 0,0 1-1,1 0 1,-1 0 0,0 0-1,0 0 1,1 0-1,-1 0 1,0-1 0,0 1-1,0 0 1,1 0 0,19-13 237,-14 9-263,65-46-499,-66 47 477,-1-1 1,1 1-1,0 1 0,0-1 0,0 1 1,0-1-1,1 2 0,-1-1 0,1 1 0,-1-1 1,1 1-1,-1 1 0,1-1 0,-1 1 1,1 0-1,6 1 0,-4 0 41,0 0 0,0 1-1,0 0 1,0 1 0,0 0-1,0 0 1,-1 0 0,1 1 0,-1 0-1,8 7 1,0 1-557,16 17-1,11 15-4919,-35-36 4056,5 0-826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0:10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21 7040,'-41'-15'2624,"28"10"-2048,-1 5-128,6 0 96,-2 0-384,2 5-1280,-2 6 608,6 6-2496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0:11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83 4480,'-1'-16'2387,"1"10"-1525,1 12-15,-5 28 433,1 16-356,-10 58 1,10-92-876,-37 230 1807,32-208-1028,7-34-513,1-5-30,1-19 42,18-99 210,2-33-77,-12-119 292,-8 274-805,-1-1 0,1 0 0,0 0-1,0 0 1,0 0 0,1 0 0,-1 0 0,3 3-1,2 5-11,19 54-235,-20-49 268,0-1 1,1 0-1,1 0 0,12 20 1,62 69-189,-45-58 381,36 55-1,12 35 250,-78-125-352,0-1 0,0 0 0,-1 1 0,-1 0-1,6 14 1,-10-23-36,0 0-1,0-1 0,0 1 1,0 0-1,0-1 1,0 1-1,0 0 1,0-1-1,0 1 1,0 0-1,0-1 0,0 1 1,0 0-1,0-1 1,-1 1-1,1-1 1,0 1-1,-1 0 0,1-1 1,0 1-1,-1-1 1,1 1-1,0-1 1,-1 1-1,1-1 1,-1 1-1,1-1 0,-1 1 1,0-1-1,1 0 1,-1 1-1,1-1 1,-1 0-1,0 1 1,1-1-1,-1 0 0,0 0 1,1 0-1,-1 1 1,0-1-1,1 0 1,-1 0-1,0 0 0,1 0 1,-2-1-1,-4 1 144,0 0 0,0 0 0,-11-3-1,15 3-145,-21-6 240,1 0 0,-43-18-1,-40-28-194,57 28-360,41 20-78,-1 0-1,0 1 1,1 0-1,-1 1 1,0 0-1,-1 0 1,1 0-1,-10 0 1,17 2 223,0 0 0,1 0 0,-1 0 1,0 1-1,0-1 0,1 0 1,-1 0-1,0 1 0,0-1 1,1 0-1,-1 1 0,0-1 1,1 1-1,-1-1 0,1 1 1,-1-1-1,0 1 0,1-1 1,-1 1-1,1-1 0,-1 1 1,1 0-1,0-1 0,-1 1 0,1 0 1,0 0-1,-1-1 0,1 1 1,0 0-1,0 0 0,0 0 1,-1 3-332,1-1-1,-1 0 1,1 1 0,0-1 0,0 0 0,1 6-1,8 23-3639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0:12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51 115 3904,'0'-2'5129,"5"17"-2600,-1 9-1786,-2 1-1,-2 44 1,-9 52-390,6-96-224,-18 183 660,0-43 16,18-148-533,0-3 185,3-14-448,0 0 0,0 0-1,0 0 1,0 0-1,0 0 1,0 0 0,0 0-1,0 0 1,0 0-1,0 0 1,0 0 0,0 0-1,0 0 1,0 0-1,0 0 1,0-1 0,0 1-1,0 0 1,0 0-1,0 0 1,0 0 0,0 0-1,-1 0 1,1 0-1,0 0 1,0 0 0,0 0-1,0 0 1,0 0-1,0 0 1,0 0 0,0 0-1,0 0 1,0 0-1,0 0 1,0 0 0,0 0-1,0 0 1,0 0-1,0 0 1,1-27 98,3-61-213,1-14-150,8-15 89,13-109 387,-3 23 9,-22 194-257,1-10-14,2 16 24,2 7 0,-3-1-3,-1 1 1,0-1 0,0 1-1,0-1 1,-1 1-1,1 0 1,1 7 0,4 8 76,10 23-76,3-2 0,1-1 0,33 47 0,92 150 409,-18 10-901,-144-267-8034,9 12 7018,-5-7-1949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0:12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69 3328,'-6'1'848,"10"1"31,-3-2-734,-1 0 1,1 0 0,0 0 0,0 0 0,0 0 0,0 0-1,-1 0 1,1 0 0,0 0 0,0 0 0,0 0 0,-1-1 0,1 1-1,0 0 1,0-1 0,-1 1 0,2-1 0,1-2 338,1 1 1,-1 0-1,1 0 1,0 0-1,-1 0 1,1 0-1,0 1 1,4-2-1,15-6 201,-10 3-552,0 1 0,0 0-1,0 1 1,24-4 0,57-3-232,-69 9-1767,35 4-1,-47 2-106,-4 8-2059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0:13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23 5728,'-11'-2'2335,"8"1"-1571,7 0-487,15-10 5589,0 8-5471,0 1 0,0 0 1,1 2-1,20 1 0,0 0-275,68 7 435,-28-1 74,-52-4-1962,-7-1-3830,-29-3 3588,6 1 1025,-1 0-1,1 0 1,-1 0-1,0 0 1,1 1 0,-1-1-1,-3 2 1,-11 7-2570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0:13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4 144 5056,'-1'-1'146,"1"0"1,-1 0-1,1 0 0,0 0 1,-1 0-1,1 0 1,0 0-1,0 0 0,0 0 1,0 0-1,0-1 1,0 1-1,0 0 0,1 0 1,-1 0-1,0 0 0,1-1 1,10-23 1223,-9 21-1038,0 0 1,0 0 0,-1 0 0,3-7 0,-3 7 81,0 0 0,0-1 0,1 1 1,-1 0-1,3-4 0,2-3 760,-5 9-1166,0 1 0,0 0 0,0 0 1,0 0-1,1 0 0,-1 0 1,0 0-1,1 0 0,-1 0 1,1 0-1,-1 1 0,1-1 1,-1 0-1,1 1 0,0 0 0,1-1 1,12-4 580,-12 3-459,1 0-1,1 0 0,-1 1 0,0 0 1,0 0-1,0 0 0,1 0 1,-1 1-1,0-1 0,7 2 1,47 3 248,-43-2-344,94 7-379,-63-9-3070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0:14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13 6816,'1'-4'5473,"-7"5"-4761,6-1-684,-4 1 165,1 1-1,0-1 1,0 1 0,0-1-1,0 1 1,0 0 0,0 0 0,0 0-1,1 0 1,-1 1 0,-3 3-1,-3 5-29,-11 19 0,12-17 20,3-6-161,1 2 0,0-1-1,0 0 1,1 1 0,0-1 0,-2 14 0,-6 55-96,11-77 75,0 16 45,0 0-1,2 1 0,0-1 1,0 0-1,2 0 0,0-1 1,8 22-1,-10-31 10,0 0 0,0-1-1,1 1 1,0-1 0,0 0 0,0 0 0,1 0 0,-1 0 0,1-1 0,0 1 0,1-1-1,-1 0 1,1 0 0,0-1 0,0 1 0,0-1 0,0 0 0,0 0 0,1-1-1,-1 0 1,1 0 0,0 0 0,0 0 0,-1-1 0,1 0 0,0 0 0,0-1-1,0 0 1,0 0 0,11-1 0,0-3-11,1 1 1,-1-2-1,1 0 0,-2-2 1,1 1-1,-1-2 0,0 0 1,0-1-1,-1-1 0,0 0 0,-1-1 1,19-18-1,-25 19 28,1 0 0,-1 0-1,-1 0 1,0-1 0,0-1-1,-1 1 1,0-1 0,7-22-1,-12 30-40,0 1 1,0-1-1,-1 0 0,1 1 0,-1-1 0,0 0 0,0 0 0,0 0 0,0 1 0,-1-1 0,1 0 0,-1 0 0,0 1 0,0-1 0,0 1 0,-1-1 0,1 1 0,-1-1 1,0 1-1,0 0 0,0 0 0,-1 0 0,1 0 0,-1 0 0,-2-3 0,-7-4 4,0 0-1,-1 1 1,0 1 0,-24-12 0,29 15-51,-32-15-324,0 1 1,-77-24-1,108 40 183,-1 1-1,1 0 1,0 0 0,-1 1-1,1 1 1,-1-1 0,0 2-1,1-1 1,-18 4 0,25-3 13,1-1 0,0 1 0,0-1 0,-1 1 0,1 0 0,0 0 0,0-1 0,0 1 0,0 0 0,0 0 1,0 0-1,0 0 0,0 0 0,1 1 0,-1-1 0,0 0 0,0 0 0,1 0 0,-1 1 0,1-1 0,-1 0 0,1 2 0,-1 1-307,0 0 0,1 0 0,0-1-1,0 1 1,0 0 0,1 6 0,6 21-3885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0:16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89 4160,'-1'-3'2423,"1"2"-2329,0 0 0,0 1 0,0-1 0,0 1 0,-1-1 0,1 1 0,0-1 0,0 1 0,0-1 0,-1 1 0,1-1 0,0 1 0,0-1 0,-1 1 0,1-1 0,-1 1 0,1-1 0,0 1 0,-1-1 0,1 1 0,-1 0 0,1-1 0,-1 1 0,1 0 0,-1 0 0,1-1 0,-1 1 1,1 0-1,-1 0 0,1 0 0,-1 0 0,0 0 0,1-1 0,-1 1 0,0 0 0,-10 1 852,0-1 1,0 1 0,-13 4-1,16-3-809,1 0-1,0 0 1,-1 1-1,1 0 1,0 1-1,1-1 1,-1 1-1,1 1 1,-8 5 0,7-4-99,0 0 0,0 0 1,1 1-1,0-1 1,0 2-1,1-1 1,0 0-1,0 1 1,1 0-1,0 0 1,0 0-1,1 1 1,-4 15-1,4-8-28,0 0-1,2 1 0,0-1 1,1 18-1,0-29 38,1 0 1,0 0-1,0 0 0,0 0 0,0 0 0,1 0 0,0-1 1,0 1-1,0 0 0,0-1 0,1 0 0,0 0 0,0 1 0,0-2 1,0 1-1,0 0 0,8 5 0,-10-8-27,1 0-1,-1 0 0,0 0 1,1 0-1,-1-1 1,1 1-1,-1 0 0,1-1 1,0 1-1,-1-1 1,1 0-1,0 1 0,-1-1 1,1 0-1,0 0 1,-1 0-1,1 0 0,0 0 1,-1-1-1,1 1 1,-1 0-1,1-1 0,0 1 1,-1-1-1,1 0 1,-1 1-1,1-1 0,-1 0 1,0 0-1,1 0 0,-1 0 1,0 0-1,3-3 1,0 0 31,0-1-1,-1 0 1,1 0 0,-1 0 0,0 0 0,0 0 0,4-12 0,-2 1 43,0 0 1,-1 0-1,-1 0 1,-1-1 0,0 1-1,-1-1 1,-1 0-1,0 1 1,-1-1-1,-7-29 1,7 41-65,0 0 0,-1 1 0,0-1 0,0 1 0,0-1 0,0 1 0,-1 0 0,1 0 0,-4-4 0,4 6-90,1 0 0,0 1 0,-1-1 0,1 1 0,-1-1 0,0 1-1,1 0 1,-1 0 0,0-1 0,0 1 0,0 0 0,0 1 0,1-1 0,-2 0 0,-1 0-1,15 0 115,0-1 0,0 0 0,0 0 0,12-5 0,0 0 7,23-5 169,14-4-188,0 2 1,83-7-1,-138 20-17,1 1 0,0-1-1,-1 2 1,1-1-1,0 1 1,-1-1 0,1 2-1,0-1 1,9 4-1,-12-3 28,0 0 0,-1-1 0,1 1 0,-1 1 0,1-1 0,-1 0 0,0 1-1,0-1 1,0 1 0,0-1 0,0 1 0,0 0 0,-1 0 0,1 0 0,-1 0 0,0 0 0,0 0-1,1 4 1,6 34 156,-1 0 0,-2 0 0,-1 46 0,-2-65-322,0 1 0,2-1 0,0 0-1,1 0 1,2-1 0,8 22-1,-13-40-127,-1 0-1,0 0 0,1 0 0,0-1 0,0 1 1,-1 0-1,2-1 0,-1 1 0,0-1 0,0 0 0,1 0 1,-1 1-1,4 0 0,-4-2-12,-1 0 0,1 0 0,0-1 0,0 1 0,0-1-1,0 1 1,-1-1 0,1 0 0,0 0 0,0 0 0,0 0 0,0 0 0,0 0 0,0 0 0,0-1 0,-1 1 0,1-1-1,0 1 1,0-1 0,0 0 0,-1 0 0,1 0 0,0 0 0,-1 0 0,3-1 0,33-32-5089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1:46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27 1248,'-2'4'6115,"2"-4"-6060,20-15 921,-19 14-842,4-3 196,8-7 108,-3 11 863,-9 0-1298,0 0-1,0 1 1,1-1 0,-1 0-1,0 0 1,0 1-1,0-1 1,0 1 0,0-1-1,0 1 1,0-1 0,0 1-1,0-1 1,0 1 0,0 0-1,0 0 1,0 0 0,1 1-1,0 1 9,0-1 0,0 1 0,-1 0 0,1 0 0,-1 0 0,2 5 0,1 6 76,-1 0 0,3 18 0,-6-28-54,7 66 493,-3 75-1,-2-80-235,-1-37-234,0 1-1,-2-1 0,-7 46 1,0-7 144,7-47-52,-8 37 0,7-47-82,0 0 1,1 0-1,1 10 1,-3 21-98,2-32 29,-3 6 121,4-15-225,0 1 1,0-1 0,0 1-1,0-1 1,-1 1-1,1-1 1,0 1-1,0-1 1,-1 0-1,1 1 1,0-1 0,-1 0-1,1 1 1,0-1-1,-1 0 1,1 1-1,0-1 1,-1 0-1,1 0 1,-1 1 0,1-1-1,-1 0 1,1 0-1,-1 0 1,1 0-1,0 1 1,-1-1-1,1 0 1,-1 0-1,1 0 1,-1 0 0,1 0-1,-1 0 1,1 0-1,-1-1 1,1 1-1,-1 0 1,1 0-1,-1 0 1,1 0 0,0 0-1,-1-1 1,1 1-1,-1 0 1,1 0-1,-1-1 1,1 1-1,0 0 1,-1-1 0,1 1-1,0 0 1,0-1-1,-1 1 1,1-1-1,0 1 1,0-1-1,-1 1 1,1-1-1,-2-2-447,1 0-1,-1 0 1,1 0-1,0 0 0,0 0 1,0-1-1,0-3 1,0-20-1202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41.8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207 779 4064,'0'-3'255,"0"1"-1,0-1 1,1 0 0,-1 1 0,1-1 0,-1 1 0,1 0-1,2-5 1,-2 5-24,0 0 0,0-1 0,0 1 1,-1-1-1,1 1 0,-1-1 0,1 1 0,-1-5 0,0 5-143,0 0 0,0-1 0,0 1 0,0 0-1,-1 0 1,1 0 0,-1 0 0,1 0 0,-1-1 0,0 1 0,0 0 0,0 0-1,0 1 1,0-1 0,0 0 0,0 0 0,-1 0 0,1 1 0,-1-1 0,1 1-1,-1-1 1,0 1 0,0-1 0,1 1 0,-1 0 0,0 0 0,0 0 0,0 0-1,0 0 1,0 1 0,-1-1 0,1 1 0,0-1 0,0 1 0,0 0 0,0 0-1,-1 0 1,1 0 0,0 0 0,0 0 0,0 0 0,0 1 0,-4 0 0,0 1-68,0 1 0,1-1 1,-1 1-1,1 1 0,-1-1 1,1 0-1,0 1 1,0 0-1,1 1 0,-1-1 1,-6 9-1,2-1 48,0 0 0,1 0 1,-13 26-1,17-28-33,-4 5 102,2 1 0,-6 19 0,10-31-60,1-1 1,1 0-1,-1 1 0,0-1 0,1 1 0,0-1 0,0 0 0,0 1 0,0-1 1,0 1-1,1-1 0,0 1 0,0-1 0,-1 0 0,2 1 0,-1-1 0,2 4 1,-2-7-41,-1 1 1,1 0-1,0-1 1,0 1-1,0-1 1,-1 1 0,1-1-1,0 1 1,0-1-1,0 0 1,0 1 0,0-1-1,0 0 1,0 0-1,0 1 1,0-1-1,0 0 1,0 0 0,-1 0-1,1 0 1,1-1-1,24-4 427,-8-3-343,-1-1 0,0 0 0,-1-1 0,0-1 0,20-18-1,6-7 10,-1-3-1,52-62 0,54-97 182,-124 162-353,-2-1 0,-1-1 0,-2-1 0,-1 0 0,-3-1 0,-1-1 0,10-56 0,-18 76-109,-2-1 0,1-41 0,-4 62 137,0 0 0,1 1-1,-1-1 1,0 0 0,-1 0 0,1 0 0,0 0 0,0 0 0,0 0-1,0 1 1,-1-1 0,1 0 0,0 0 0,-1 0 0,1 0 0,-2 0-1,2 0 5,0 1-1,-1 0 0,1 0 0,0 0 1,-1 0-1,1 0 0,0 0 0,-1 0 1,1 0-1,0 0 0,-1 0 0,1 0 1,-1 0-1,1 0 0,0 0 0,-1 0 1,1 0-1,0 0 0,-1 0 0,1 1 1,0-1-1,0 0 0,-1 0 0,1 0 1,0 0-1,-1 1 0,1-1 0,-4 4-55,-1 0-1,2 0 0,-1 1 1,-4 6-1,-41 67-128,21-32 230,-10 16 57,-46 103-1,65-119 70,2 0 0,2 1 0,-10 58 0,22-87-82,1 0 1,0 1-1,1-1 1,4 36-1,-2-43 11,1-1 0,0 0 0,1 0 0,0 0 0,0 0 0,1 0 0,1-1 0,-1 0 0,2 1 0,6 9-1,-9-16-32,0 0 0,0-1 0,-1 1 0,2-1 0,-1 0 0,0 1 0,0-1 0,1-1 0,-1 1-1,1 0 1,-1-1 0,1 0 0,0 0 0,0 0 0,0 0 0,-1 0 0,1-1 0,0 0 0,0 0-1,0 0 1,0 0 0,0-1 0,3 0 0,2-1-31,-1 0 0,0 0 0,0 0 0,0-1 1,0-1-1,-1 1 0,1-1 0,-1-1 0,12-8 0,-5-1-2,-1 0 0,0-1 0,-1 0 0,-1-1 0,18-32 0,-22 36 19,15-34-3,-16 33-276,12-21 0,-14 29 52,-3 9-31,-6 13-112,4-13 301,-8 32-104,-7 59 1,11-60 84,4-23 51,0 0 1,0 16-1,1-24 49,1 1 0,-1-1-1,1 0 1,0 0-1,0 1 1,0-1-1,0 0 1,1 0 0,3 6-1,-4-9-34,0 0 1,0 0-1,0 0 0,0 0 1,0 0-1,0 0 0,0 0 1,0 0-1,0-1 0,1 1 1,-1 0-1,0-1 0,1 1 1,-1-1-1,0 1 0,1-1 1,-1 0-1,0 0 0,1 1 0,-1-1 1,1 0-1,-1 0 0,1-1 1,1 1-1,4-1 54,0 0 0,0-1 1,10-4-1,-12 4-36,15-6 16,0-1 0,0-1 0,-1 0 0,26-20 0,66-60-106,-89 69 64,8-8-344,-30 29 325,1 0 0,-1-1 0,0 1 0,1 0-1,-1 0 1,0-1 0,0 1 0,1 0 0,-1 0-1,1 0 1,-1-1 0,0 1 0,1 0-1,-1 0 1,0 0 0,1 0 0,-1 0 0,1 0-1,-1 0 1,0 0 0,1 0 0,-1 0 0,1 0-1,-1 0 1,0 0 0,1 0 0,-1 0 0,0 0-1,1 1 1,0-1-3,-1 1-1,1-1 1,-1 1-1,0 0 1,1-1 0,-1 1-1,0 0 1,0-1-1,1 1 1,-1 0 0,0-1-1,0 1 1,0 0-1,0-1 1,0 2-1,-2 33-187,1-29 171,-3 26 97,1-21-25,2 1-1,0 0 1,0 0 0,1 0 0,2 15 0,-2-23-5,1-1 0,0 0 0,0 0 0,0 0 1,0 0-1,0 0 0,1 0 0,0 0 1,-1-1-1,1 1 0,0 0 0,0-1 1,0 0-1,1 1 0,-1-1 0,1 0 1,-1 0-1,1 0 0,-1 0 0,1-1 0,0 1 1,0-1-1,0 0 0,5 2 0,-2-1 32,1-1-1,0 0 0,0 0 0,-1 0 1,1-1-1,0 0 0,0 0 0,0-1 0,-1 0 1,1 0-1,0 0 0,-1-1 0,1 0 1,-1 0-1,1-1 0,-1 0 0,0 0 0,0 0 1,0-1-1,7-6 0,-2 1-70,0 0 1,-1-1-1,0 0 1,-1 0-1,0-1 0,-1-1 1,0 1-1,0-2 0,6-13 1,23-66 25,-33 79-62,0-1 0,-1 0 1,0 0-1,-1 0 0,0-17 0,-2 29 27,0 1 1,0 0-1,0 0 0,1-1 0,-1 1 0,0 0 0,1 0 0,-1-1 0,0 1 1,1 0-1,0 0 0,-1 0 0,1 0 0,0 0 0,0 0 0,-1 0 0,1 0 0,0 0 1,0 0-1,0 0 0,0 0 0,0 1 0,0-1 0,0 0 0,1 1 0,-1-1 0,0 1 1,2-1-1,-1 0-6,0 1 0,0 0 0,-1 0 0,1-1 0,0 1 1,0 0-1,0 0 0,0 1 0,-1-1 0,1 0 0,0 1 1,0-1-1,-1 1 0,1-1 0,0 1 0,0 0 0,-1 0 0,1 0 1,-1 0-1,1 0 0,1 2 0,2 2-4,-1 0 0,1 1 0,-1-1 0,0 1 0,-1 0-1,0 0 1,0 1 0,0-1 0,0 0 0,1 11 0,3 8 4,2 37 1,-7-49-33,2 12 36,10 38 0,-11-54 43,0 0-1,0 0 1,1 0-1,1-1 1,-1 1-1,1-1 1,9 11-1,-11-17-17,-1 1 1,1-1-1,0 0 1,0 1-1,0-1 0,0-1 1,0 1-1,0 0 0,0-1 1,1 1-1,-1-1 1,1 0-1,-1 0 0,1-1 1,-1 1-1,1-1 0,-1 1 1,1-1-1,5-1 1,4 0 77,-1-1 0,0 0 0,1-1 0,15-6 0,-4-2-76,0 0 0,-1-2 0,-1 0-1,0-1 1,21-19 0,32-20-166,-75 53 149,2-1-32,0-1 0,0 1 0,0 0 0,1 0 0,-1 0 0,0 0 0,4-1 0,-6 2 26,1 0 0,-1 0 0,1 0 0,0 0 0,-1 0 0,1 1 0,-1-1 0,1 0 0,-1 0-1,1 0 1,-1 1 0,0-1 0,1 0 0,-1 1 0,1-1 0,-1 0 0,1 1 0,-1-1 0,0 1 0,1-1 0,-1 0 0,0 1 0,0-1 0,1 1 0,-1-1 0,0 1 0,0-1 0,0 1 0,1-1 0,-1 1 0,0-1 0,0 1 0,0-1 0,0 1 0,0 0 0,0-1 0,0 1 0,0 11 6,0-1-1,0 1 1,-1-1-1,-1 0 1,0 0 0,-6 20-1,0 2 111,2-16-15,5-13-41,0-1 0,0 0 1,0 0-1,1 1 1,-2 4-1,2-8-39,0 0 0,0 1 0,0-1 0,0 0 0,0 0-1,0 1 1,0-1 0,0 0 0,0 0 0,0 1 0,0-1 0,0 0 0,0 0 0,0 1 0,1-1 0,-1 0 0,0 0-1,0 1 1,0-1 0,0 0 0,0 0 0,0 0 0,1 1 0,-1-1 0,0 0 0,0 0 0,0 0 0,1 0 0,-1 1-1,0-1 1,0 0 0,0 0 0,1 0 0,-1 0 0,0 0 0,0 0 0,1 0 0,-1 0 0,0 0 0,0 0-1,1 0 1,-1 0 0,0 0 0,0 0 0,1 0 0,-1 0 0,0 0 0,0 0 0,1 0 0,-1 0 0,0 0 0,1 0-1,14-9 49,-11 7-36,5-5-8,0 0 0,16-16 0,14-12-81,-33 30 33,7-5 55,0 1 1,16-8 0,-26 15-46,1 0 1,0 0 0,-1 1-1,1-1 1,0 1 0,0 0-1,-1 0 1,1 1 0,0-1-1,0 1 1,0 0 0,0 0-1,0 0 1,6 1 0,-9 0-1,0-1 1,0 0-1,0 1 1,0-1-1,0 1 1,0-1-1,0 1 1,0-1-1,0 1 1,0 0-1,0 0 1,0-1-1,-1 1 1,1 0 0,0 0-1,-1 0 1,1 0-1,0 0 1,0 1-1,0 0 2,-1 1-1,1-1 0,0 0 1,-1 1-1,0-1 1,1 1-1,-1-1 0,0 4 1,-1 4 18,-1 0 0,0 0 0,-4 13 0,4-18 5,2-4 15,-1 0-1,1 0 0,0 0 0,-1 0 1,1 0-1,0 0 0,0 0 0,-1 0 0,1 0 1,0 1-1,0-1 0,0 0 0,0 0 1,1 0-1,-1 0 0,0 0 0,0 0 1,1 0-1,-1 0 0,1 0 0,-1 0 1,1 0-1,-1 0 0,1 0 0,0 0 0,-1 0 1,2 1-1,0-1 6,1 0 0,-1 0 0,0 0 0,1 0 1,-1 0-1,0-1 0,1 1 0,-1-1 0,1 0 0,-1 0 0,5 0 0,18-2 1,0-1 0,-1-1 0,39-11 0,-31 7-23,4-1-5,1-2 1,-1-1-1,-1-2 0,0-1 0,54-33 0,-78 42-29,-8 4 14,0 1 0,-1-1 1,1 0-1,0 1 1,0-1-1,-1-1 0,1 1 1,-1 0-1,4-5 0,-18 9-112,-13 14 31,-33 26 0,16-12 14,41-29 78,-6 5 5,-1-1 0,-10 11-1,17-15 5,-1 1-1,1-1 1,0 1-1,0-1 0,-1 1 1,1-1-1,0 1 0,0 0 1,1 0-1,-1 0 1,0-1-1,0 1 0,1 0 1,-1 0-1,1 0 0,0 0 1,0 0-1,0 3 1,0-3 11,1 0 1,-1-1 0,1 1-1,0-1 1,-1 1 0,1-1-1,0 1 1,0-1-1,0 0 1,0 1 0,1-1-1,-1 0 1,0 0 0,0 0-1,1 0 1,-1 0 0,1 0-1,-1 0 1,1 0 0,-1-1-1,1 1 1,-1-1 0,1 1-1,3 0 1,-1 0 13,0 0 0,0-1-1,1 1 1,-1-1 0,0 0 0,1 0 0,-1 0-1,9-2 1,-6 0-4,-1 0 0,1-1 0,-1 0-1,0 0 1,0 0 0,0-1 0,6-4-1,34-34-75,-22 19-90,-24 23 130,1 0 0,-1-1 1,0 1-1,0 0 1,0 0-1,1-1 1,-1 1-1,0 0 1,0 0-1,1-1 0,-1 1 1,0 0-1,1 0 1,-1 0-1,0 0 1,1-1-1,-1 1 0,0 0 1,1 0-1,-1 0 1,0 0-1,1 0 1,-1 0-1,0 0 0,1 0 1,-1 0-1,0 0 1,1 0-1,-1 0 1,1 0-1,0 10-147,-8 16 41,-41 75 21,-41 103 135,62-149-75,-56 81 1,-11-11 179,79-107-27,-1-2 1,-1 1-1,0-2 0,-33 23 1,45-35-62,1-1 1,-1 1 0,0-1 0,0 0 0,-1 0 0,1 0-1,-10 1 1,14-3-43,0 1-1,-1-1 1,1 0-1,0 0 1,-1-1 0,1 1-1,0 0 1,0 0-1,0-1 1,-1 1 0,1 0-1,0-1 1,0 1-1,0-1 1,0 0-1,-2 0 1,2 0-6,0-1 1,0 1-1,0 0 1,0 0-1,1 0 1,-1-1-1,0 1 1,1 0-1,-1-1 0,1 1 1,-1-1-1,1 1 1,0-1-1,0 1 1,0-1-1,-1 1 1,2-3-1,-1-5-27,2 1 1,-1 0-1,1-1 1,0 1-1,1 0 1,0 0-1,0 0 0,0 1 1,1-1-1,5-6 1,9-13-216,26-30 0,-28 38-274,2 1-1,0 1 1,1 0-1,1 1 1,22-13-1,110-57-9529,-137 79 8375,8-1-763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1:48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1 736,'-15'3'3810,"14"-3"-3636,-1 1 1,1-1-1,-1 0 1,1 0-1,-1 1 1,1-1-1,-1 1 0,1-1 1,0 1-1,-1 0 1,1-1-1,0 1 1,-1 0-1,0 1 0,-14 18 2946,-7 4-2308,18-19-754,1-1 1,-1 1-1,1 0 1,-5 8-1,-45 78 721,26-57-601,21-28-136,1 2 0,0-1 0,-6 10 1,-29 39 458,-11 7-352,34-39-90,18-23-66,0-1 1,0 1-1,-1 0 0,1-1 1,-1 1-1,1-1 0,0 1 1,-1-1-1,1 1 0,-1 0 1,1-1-1,-1 0 1,1 1-1,-1-1 0,0 1 1,1-1-1,-1 0 0,0 1 1,0-1-1,-1 2 589,10 3-345,-8-5-240,5 3-1,1-1 1,-1 1-1,0-1 1,1 0-1,-1-1 1,1 0 0,0 0-1,0 0 1,-1 0-1,1-1 1,7 0 0,8-2 356,38-8 0,-3 1-117,151-20 378,-15 2-156,-188 27-551,0-1 1,1 1 0,-1 0-1,0 0 1,1 0 0,-1 1-1,0-1 1,1 1-1,-1 0 1,0 0 0,0 1-1,0-1 1,0 1 0,0 0-1,0 0 1,-1 0-1,1 1 1,-1-1 0,1 1-1,-1 0 1,0 0 0,0 0-1,0 0 1,0 0-1,-1 1 1,1 0 0,1 3-1,-2-3-250,1-1-569,-1 0 0,0 0 0,0 1-1,-1-1 1,1 0 0,-1 1-1,0-1 1,0 1 0,0 0-1,1 6 1,-9-3-976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6:57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35 1824,'0'0'20,"0"0"0,0 0 0,1 0 0,-1 0 0,0 0 0,0 0 0,0 0 0,0 0 0,1 0 1,-1-1-1,0 1 0,0 0 0,0 0 0,0 0 0,0 0 0,0 0 0,0 0 0,1-1 0,-1 1 0,0 0 0,0 0 0,0 0 0,0 0 0,0-1 0,0 1 0,0 0 0,0 0 1,0 0-1,0 0 0,0-1 0,0 1 0,0 0 0,0 0 0,0 0 0,0-1 0,0 1 0,0 0 0,0 0 0,0 0 0,0 0 0,0 0 0,0-1 0,-1 1 0,1 0 1,0 0-1,0 0 0,0 0 0,0 0 0,0-1 0,0 1 0,-1 0 0,1 0 0,0 0 0,0 0 35,0 0-1,-1 0 1,1-1-1,0 1 1,0 0-1,0 0 1,0 0-1,0 0 1,-1-1-1,1 1 1,0 0-1,0 0 1,0 0-1,0-1 1,0 1 0,0 0-1,0 0 1,0 0-1,0-1 1,0 1-1,0 0 1,0 0-1,0-1 1,0 1-1,0 0 1,0 0-1,0 0 1,0-1 0,0 1-1,0 0 1,0 0-1,0 0 1,0-1-1,0 1 1,0 0-1,1 0 1,-1 0-1,0-1 1,0 1-1,0 0 1,0 0-1,0 0 1,1 0 0,-1-1 67,1 0 1,-1 0 0,1 0-1,-1 0 1,1 0 0,-1 0-1,0 0 1,1-1 0,-1 1-1,0 0 1,0 0 0,0 0-1,0 0 1,0 0 0,0-3 1018,0 25-768,-6 44 144,4-46-418,-2 0 1,-9 29-1,8-33 51,1 0 1,0 0 0,2 1-1,-3 26 1,5-27-87,1-4 14,-1 0 0,-1-1 0,0 1-1,-3 12 1,2-12-42,-1 1-1,2 0 0,0 0 0,0 12 0,1-23-100,0 0 0,0 0 0,-1 0 0,1-1 0,0 1-1,0 0 1,0 0 0,-1-1 0,1 1 0,-1 0 0,1-1 0,0 1-1,-1 0 1,1-1 0,-1 1 0,1 0 0,-1-1 0,-1 2-1,1-1-493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6:57.9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95 2240,'-5'-8'1275,"5"-1"1263,4 8-2349,1 0 1,-1-1-1,0 2 0,0-1 1,0 0-1,1 1 0,-1 0 0,8 0 1,11-1 325,19-5 127,-1-2-1,65-22 1,-87 25-318,27-4 1,0 0-190,-42 8-120,0 0 1,0 1-1,0-1 1,0 1-1,0 0 1,0 0-1,0 0 1,0 1-1,4 0 1,19 3 389,-25-4-362,10 24-699,-11-23 128,-5 4-1538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6:59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28 1472,'0'-1'30,"0"0"1,0 0-1,1 1 0,-1-1 1,1 0-1,-1 0 0,0 0 1,1 1-1,0-1 1,-1 0-1,1 0 0,-1 1 1,1-1-1,0 1 0,0-1 1,-1 0-1,1 1 0,0-1 1,1 0-1,24-11 4749,-23 18-3721,5 11-654,-7 0-334,-1-1 0,0 1 0,-1 0 0,-1-1-1,-4 23 1,-3-5 494,-18 50-1,15-49-314,-8 18-215,13-34 131,-7 22-1,9-25-53,0-1 0,-14 29-1,35-71-120,2 0-1,39-46 0,-43 59-29,0 2-1,1-1 1,0 2-1,25-14 1,-38 24 48,0 0 1,0 0 0,0 0 0,0 1-1,0-1 1,0 1 0,0-1-1,0 1 1,0 0 0,4 0 0,-5 0 76,-2 8 21,0 0 0,0 1 0,-1-1 0,0 0 0,0 0 0,-7 12 0,-4 19 69,9-23-160,0-5 28,2 0 0,-1 0 0,1 0 0,0 18 0,2-20-34,1-1 0,0 1 1,0 0-1,5 15 0,-5-19-4,1 0 0,0-1 0,0 1 0,0-1 0,1 1 0,-1-1 0,1 0 0,0 0 0,0 0 0,5 4 0,-5-6 4,1 1 0,-1-1 1,0-1-1,0 1 0,1 0 0,-1-1 0,1 0 0,0 0 1,-1 0-1,1 0 0,0 0 0,-1-1 0,1 0 0,0 0 1,0 0-1,-1 0 0,1 0 0,0-1 0,0 1 1,-1-1-1,1 0 0,7-3 0,-4 1 26,0 0 0,0-1 0,-1 1 1,1-1-1,-1 0 0,0-1 0,0 0 0,0 0 0,-1 0 0,7-8 0,1-6-72,14-25 0,-22 35 170,-3 3-116,0 0 0,-1 0 0,1 0 1,-2 0-1,1 0 0,-1-1 0,1 1 0,-2 0 1,0-10-1,0-6-354,0 21-113,-1 4 156,-1 3 163,-1 6 178,1 1 1,1 0-1,0-1 0,1 1 1,0 13-1,1-19-55,0 0 0,1 0 0,0 0 0,0 0 1,1 0-1,0-1 0,0 1 0,1 0 0,-1-1 0,8 13 0,-9-18 18,0 0 0,-1 0 0,1 0 0,0 0 0,0 0 0,0 0 0,0 0 0,0-1 0,0 1 0,0 0 0,0 0 0,0-1 0,0 1 0,0 0 0,1-1 0,-1 0 0,0 1 0,0-1 0,1 1 0,-1-1 0,2 0 0,0 0 5,-1 0 1,0-1 0,0 1-1,0-1 1,0 1-1,0-1 1,0 0-1,0 0 1,0 0 0,0 0-1,0 0 1,1-2-1,4-2 40,0-1 0,-1-1 0,0 1 0,0-1 0,6-9 0,0-3 25,-3 6-113,-1 1 0,1 0-1,11-11 1,-19 22-84,0 2-105,-1 0 229,1-1 1,-1 1-1,1 0 1,-1 0 0,1 0-1,-1 0 1,0 0-1,1 0 1,-1-1-1,0 1 1,0 0-1,0 0 1,1 0-1,-1 0 1,0 0-1,-1 1 1,2 1-5,1 6 18,0 0 0,1 0 0,0-1 1,4 10-1,-5-14 4,1 0 0,-1 0 1,0-1-1,1 1 0,0 0 0,0-1 1,0 0-1,0 1 0,1-1 1,4 3-1,-6-5 1,0 0-1,0-1 1,0 1 0,1-1 0,-1 1-1,0-1 1,0 0 0,0 0 0,1 0-1,-1 0 1,0 0 0,0 0 0,0-1-1,0 1 1,0-1 0,1 0 0,1 0-1,2-2-12,1 1 0,-1-1 0,0-1 0,8-4 0,0-4 34,0-1 1,-1 0-1,0-1 1,17-25-1,-14 19-209,-14 17 149,0 0 0,0 1 1,-1-1-1,1 0 1,-1 0-1,0 0 1,1 0-1,-1 0 0,-1 0 1,1-1-1,0 1 1,-1 0-1,1-6 1,-6 9 6,4 1-21,-1 0-1,0 0 1,0 0 0,1 1-1,-1-1 1,1 1-1,-1-1 1,1 1-1,0-1 1,0 1 0,0 0-1,-1 0 1,2 0-1,-1-1 1,0 1-1,-1 3 1,0 2 9,-1 0 0,1 0 0,-2 10 0,3-12 58,1 1 0,0-1 1,1 0-1,-1 0 1,1 0-1,0 0 1,0 0-1,0-1 0,1 1 1,0 0-1,0 0 1,0-1-1,0 1 0,1-1 1,-1 0-1,1 0 1,0 0-1,1 0 0,-1 0 1,8 6-1,-1-2 5,-1-1-1,1 0 1,0 0 0,1-1-1,0 0 1,0-1-1,17 5 1,-20-8-367,0 0-1,0-1 1,1 0 0,-1-1 0,13 0 0,-7 0-1585,-5 0-1442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01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3 2656,'-3'-1'7210,"-16"-1"-6687,16 2-524,0 0 0,0 1 0,0-1 0,0 1 0,0 0 0,0 0 0,1 0 0,-1 0 0,0 0 0,0 0 0,1 1 0,-1 0 0,1-1 0,-1 1 0,1 0 0,-3 2 1,-2 4-3,0 1 1,1-1 0,-8 12 0,8-10 118,1 0-109,0 0 0,1 0 0,0 1 1,0 0-1,1 0 0,1 0 1,0 0-1,0 0 0,1 0 0,1 17 1,3 12 94,-3-37-82,1-1 0,-1 1-1,1 0 1,0-1-1,0 1 1,0-1 0,0 1-1,0-1 1,0 1-1,1-1 1,-1 0-1,4 4 1,-5-6 3,0 0 0,1 1 0,-1-1-1,1 0 1,-1 1 0,0-1 0,1 0 0,-1 0 0,1 1-1,-1-1 1,1 0 0,-1 0 0,1 0 0,-1 0 0,1 0 0,-1 0-1,1 0 1,-1 0 0,1 0 0,-1 0 0,1 0 0,-1 0-1,1 0 1,-1 0 0,1 0 0,0-1 0,0 1 2,0-1 1,0 0 0,0 0-1,0 0 1,0 0 0,0 0-1,0 0 1,0 0-1,1-2 1,13-28 193,-15 31-218,13-34 71,14-63 0,-20 72-127,-5 20-44,-1 0 1,1 1 0,-1-1 0,0 0-1,0-6 1,-1 10-195,3 9 229,0 1 0,-1-1 0,1 1 0,-2-1 0,1 1 0,-1 10 0,6 23 21,-3-26 114,2-1 1,-1 0-1,2 0 1,16 27-1,-23-41-47,1 1-1,0-1 0,0 0 0,0 0 1,0 1-1,0-1 0,0 0 0,0 0 1,0 0-1,0 0 0,0 0 1,1-1-1,-1 1 0,0 0 0,1-1 1,-1 1-1,0 0 0,1-1 0,-1 0 1,1 1-1,-1-1 0,1 0 0,-1 0 1,1 0-1,-1 0 0,1 0 1,-1 0-1,1 0 0,-1 0 0,1-1 1,-1 1-1,1 0 0,-1-1 0,0 0 1,1 1-1,-1-1 0,0 0 0,1 1 1,-1-1-1,2-2 0,3-2 15,0 0 1,0-1-1,0 1 0,-1-2 0,0 1 0,6-9 1,42-61 169,-50 73-269,-1-1 0,1 1 0,-1-1-1,1 1 1,0 0 0,0 0 0,1 0 0,3-2 0,-6 5 51,-1 1-1,1-1 1,-1 1-1,1 0 1,-1-1-1,1 1 1,-1 0-1,1-1 1,-1 1-1,0 0 1,1 0-1,-1-1 1,0 1-1,0 1 1,0-1 2,5 13 41,1-1 1,10 19-1,3 8 80,-18-37-77,1 0 0,0 0 0,-1 0-1,1 0 1,0 0 0,1 0 0,-1 0 0,0-1-1,1 1 1,-1-1 0,1 1 0,0-1-1,0 0 1,0 0 0,0-1 0,0 1-1,6 2 1,-7-4 0,0 1 1,1-1-1,-1 1 0,1-1 0,-1 0 0,1 0 0,-1 0 0,1 0 1,-1 0-1,1-1 0,-1 1 0,0-1 0,1 0 0,-1 1 1,0-1-1,1 0 0,-1 0 0,0-1 0,0 1 0,0 0 0,0-1 1,0 1-1,0-1 0,0 0 0,2-3 0,1-1-27,-1 0 1,0 0-1,5-12 0,1 0 18,-6 9-17,0-1-1,0 1 1,3-17-1,2 0-25,-8 21 0,1 0 0,0 0 0,-1 0 0,0 0 0,0 0 0,0-9 0,1 4-249,0 4-103,-6 10 126,2 0 228,0 0 0,1 1 1,-1-1-1,1 0 0,0 1 0,0-1 1,1 1-1,-1 8 0,0 3 106,0-8 5,0 0 0,1 1 1,0-1-1,1 1 0,0-1 0,0 1 1,1-1-1,0 0 0,6 15 0,-3-12-15,0 0-1,1 0 0,0-1 0,1 1 1,0-2-1,11 13 0,-17-21-153,1 1-1,0-1 1,-1 1-1,1-1 1,0 0-1,0 0 1,0 0-1,0 0 1,0 0 0,1 0-1,-1-1 1,0 1-1,3 0 1,29 1-4127,-28-2 3002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02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0 3808,'-5'0'7669,"6"1"-7657,-1-1 1,1 0-1,-1 1 1,0-1-1,1 0 1,-1 1-1,0-1 1,1 0-1,-1 1 1,0-1-1,0 1 1,1-1-1,-1 0 1,0 1-1,0-1 1,0 1-1,0-1 1,0 1-1,0-1 1,0 1-1,1-1 1,-1 1-1,0-1 1,-1 1-1,1 0 1,1 16 397,-2-14-377,6 202 372,-4-145-312,-6 118 444,4-156-553,1 25 0,0-20-1451,0-27 1264,0 0-1,-1 0 1,1 0-1,-1 0 1,1-1 0,-1 1-1,1 0 1,-1 0 0,-8-37-7417,9-4 6153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03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5 1664,'8'-5'6757,"-9"7"-6721,0-1 0,1 0 0,-1 1 0,0-1 0,1 1 0,-1-1 0,1 1 0,-1 3 0,1-5-19,-2 6 38,0 1-1,-1-1 1,0 0-1,0 0 1,-1-1-1,1 1 1,-7 6-1,0 2 76,-15 19 207,16-24-160,2 1 0,-1 0 0,-5 11 0,4-3-43,6-11-48,0 0 0,0-1 0,-1 1 0,0-1 0,-6 7 1,10-13-76,0 0 1,0 0-1,0 0 1,0 0-1,0 0 1,0 0-1,0 0 1,-1 1-1,1-1 1,0 0-1,0 0 1,0 0 0,0 0-1,0 0 1,0 0-1,0 0 1,0 0-1,0 0 1,0 1-1,0-1 1,0 0-1,0 0 1,0 0-1,0 0 1,0 0-1,0 0 1,0 0-1,0 0 1,0 0 0,0 1-1,0-1 1,0 0-1,0 0 1,0 0-1,0 0 1,0 0-1,0 0 1,0 0-1,0 0 1,0 0-1,0 1 1,1-1-1,-1 0 1,0 0-1,0 0 1,0 0 0,0 0-1,0 0 1,0 0-1,0 0 1,0 0-1,0 0 1,0 0-1,0 0 1,1 0-1,-1 0 1,0 0-1,0 0 1,0 0-1,0 0 1,0 0-1,0 0 1,0 0 0,0 0-1,1 0 1,-1 0-1,0 0 1,14-1 151,0 0 0,19-5 0,-18 3-74,1 1 1,21-1-1,-27 3-119,16-1 178,47 7-1,-66-5-222,0 0-1,0 1 0,-1-1 0,1 2 0,-1-1 1,1 1-1,-1 0 0,0 0 0,0 0 0,0 1 1,0 0-1,5 5 0,-10-8-42,0 0 0,-1-1 1,1 1-1,0 0 0,-1-1 0,1 1 1,-1 0-1,1 0 0,-1 0 0,1-1 0,-1 1 1,0 0-1,1 0 0,-1 0 0,0 0 1,0 0-1,0 0 0,0 0 0,1 0 0,-1 0 1,0-1-1,-1 1 0,1 2 0,-3 15-1348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04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40 3552,'4'-6'8650,"63"6"-7328,82-1-452,-15-11-319,50-3-110,-141 14-707,80-3 665,-43 3-4062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06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6 1728,'5'-5'6983,"-6"10"-6590,-24 109-139,19-83-34,-12 88 16,11-65-12,-21 79-1,26-128-171,1 1 1,0-1-1,1 0 0,-1 8 0,2-12-26,-1 1-1,1-1 1,0 0-1,0 0 1,0 1-1,-1-1 1,1 0-1,0 0 1,0 0-1,1 0 1,-1 0-1,0-1 1,0 1-1,2 1 1,-1-1 34,0 1 18,1-1 0,-1 0 0,1 0-1,-1 0 1,1 0 0,0 0 0,-1 0 0,1-1 0,0 1 0,-1-1 0,5 0-1,34-2 317,-14 0-485,15-3 51,-20 2 155,-17 2-177,0 1 0,0-1 0,0-1 0,10-2 1,-37-28-11331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07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 2816,'0'-1'68,"0"1"0,0-1 0,0 1 0,0 0 0,0-1 0,0 1 0,1 0 0,-1-1 0,0 1 0,0 0 0,0-1 0,1 1 0,-1 0 0,0-1 0,0 1 0,1 0 0,-1 0 0,0-1 0,1 1 0,-1 0 0,0 0 0,1 0 0,-1-1 0,0 1 0,1 0 0,-1 0 0,1 0 0,-1 0 0,0 0 0,2 0 0,21-8 2334,-10 3-1067,-6 3-1127,0 1 1,-1-1-1,1 1 0,0 1 1,0-1-1,0 1 0,12 1 1,47 9 135,-26-2 331,53 2 0,-36-8-4036,-38 23-4212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42.3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91 63 6400,'-54'-43'2880,"31"35"-2496,15 4-288,3-4-1344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09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23 3072,'0'9'5160,"0"42"-2490,0-43-2692,0 0-1,1 0 1,1 0-1,-1 0 1,4 8 0,-4-12 50,0-1-1,1 1 1,0-1 0,0 0 0,0 0 0,0 0-1,0 0 1,1 0 0,-1 0 0,1 0 0,0-1 0,0 0-1,3 3 1,-4-4 4,0 0-1,0-1 1,0 1 0,-1 0-1,1-1 1,0 1-1,0-1 1,0 1-1,0-1 1,1 0 0,-1 0-1,0 0 1,0 0-1,0-1 1,0 1 0,0 0-1,0-1 1,0 1-1,0-1 1,-1 0-1,1 0 1,0 0 0,0 0-1,0 0 1,1-1-1,7-5 24,0 1-28,-1 0 0,0-1 1,0 0-1,0-1 0,-1 0 0,0 0 0,10-14 0,-12 12-15,28-45-216,-25 42-16,-9 13 212,0 0 0,0 0-1,0 0 1,1 0 0,-1 0-1,0-1 1,0 1 0,0 0 0,0 0-1,1 0 1,-1 0 0,0 0 0,0 0-1,1 0 1,-1 0 0,0 0-1,0 0 1,0 0 0,1 0 0,-1 0-1,0 0 1,0 0 0,0 0-1,1 0 1,-1 0 0,0 0 0,0 0-1,1 0 1,-1 0 0,0 0-1,0 1 1,0-1 0,0 0 0,1 0-1,-1 0 1,0 0 0,0 0-1,0 1 1,0-1 0,0 0 0,1 0-1,-1 0 1,0 1 0,0-1-1,0 0 1,0 0 0,0 0 0,0 1-1,0-1 1,0 0 0,0 0 0,0 0-1,0 1 1,0-1 0,0 0-1,0 0 1,0 1 0,0-1 0,0 0-1,0 0 1,2 13-57,-2-1 0,1 1 0,-1-1 0,-3 18 0,1-13 125,0 0 1,-2 0 0,0 0 0,0 0-1,-2 0 1,0-1 0,-1 0-1,-1 0 1,0-1 0,-1 0 0,-1-1-1,-19 24 1,5-11 181,-30 34-42,46-53-164,-1-1 0,1 0-1,-1 0 1,-1-1-1,-10 6 1,19-11-45,0-1-1,-1 1 1,1-1-1,0 1 1,0-1 0,0 1-1,-1-1 1,1 0-1,0 0 1,-1 0-1,-1 0 1,3 0-5,0 0-1,-1 0 1,1 0-1,-1 0 1,1 0-1,-1-1 1,1 1 0,-1 0-1,1 0 1,0-1-1,-1 1 1,1 0-1,-1 0 1,1-1 0,0 1-1,-1 0 1,1-1-1,0 1 1,-1 0-1,1-1 1,0 0-1,-1 0-2,1 0 0,0 0 0,0 0 0,0 0 0,0 0 0,0 0 0,0 0-1,0 0 1,0 0 0,0 0 0,0 0 0,0 0 0,1 0 0,-1 0 0,0 0-1,1 0 1,-1 0 0,1 0 0,-1 0 0,1 0 0,0 0 0,-1 1 0,1-1-1,1-1 1,17-17 17,2 1 0,29-21 0,-34 28-139,37-17-1,3-2 195,75-62 530,-127 89-556,11-11 37,1 0 0,-2-1 0,0-1 1,-1 0-1,0-1 0,13-25 1,-12 16-291,-13 48 218,-1 1-1,-1 1 0,-1-1 0,-2 1 0,0-1 0,-8 26 0,-14 51 335,20-73-176,4-19-104,0 3 160,-1 0 0,-4 11 0,7-21-200,0-1 1,0 0 0,0 0 0,0 0-1,0 0 1,0 0 0,0 0 0,0 0 0,0 0-1,0 0 1,0 0 0,0 0 0,0 0-1,0 0 1,0 1 0,0-1 0,0 0-1,0 0 1,0 0 0,0 0 0,0 0 0,0 0-1,-1 0 1,1 0 0,0 0 0,0 0-1,0 0 1,0 0 0,0 0 0,0 0-1,0 0 1,0 0 0,0 0 0,0 0 0,0 0-1,0 0 1,0 0 0,0 0 0,0 0-1,-1 0 1,1 0 0,0 0 0,0 0-1,0 0 1,0 0 0,0 0 0,0 0 0,0 0-1,0 0 1,0 0 0,0 0 0,0 0-1,0 0 1,0 0 0,0 0 0,-1 0-1,1 0 1,0 0 0,0 0 0,0 0 0,0 0-1,0 0 1,0 0 0,-2-8 194,0-10-242,6-6-187,10-27-1,-10 35 40,27-64-352,-16 42 371,38-70-1,-40 83 314,-11 22-188,-1 1-1,1-1 0,0 0 1,-1 1-1,1 0 1,1-1-1,-1 1 0,0 0 1,1 0-1,3-2 1,-5 3 34,-1 1 0,1 0 0,-1 0 0,1-1 0,-1 1 0,1 0 0,0 0 1,-1 0-1,1 0 0,0 0 0,-1-1 0,1 1 0,0 0 0,-1 1 0,1-1 0,-1 0 1,1 0-1,0 0 0,-1 0 0,2 1 0,-1-1 14,-1 1 0,1 0 0,0-1 0,-1 1 0,1 0 0,0-1 0,-1 1 0,1 0 0,-1 0 0,1 0 0,-1 0 0,1 0 0,-1-1 0,0 1 0,0 0 0,1 0 0,-1 2 0,1 3 22,-1 1 0,0 0-1,-1-1 1,1 1 0,-1-1-1,0 1 1,-1-1 0,-2 9-1,-1 2 22,3-10 12,0 0 0,-1 1 0,-4 6 0,-2 6 250,8-18-278,0 0 1,0 0 0,0-1 0,0 1-1,0 0 1,-1 0 0,1-1 0,-1 1 0,1-1-1,-1 1 1,1-1 0,-3 2 0,-7 6 133,4-7-691,15-3 127,26-1 514,0-2 0,0-1 0,38-10 0,-58 12-58,0-2-1,-1 1 1,1-2 0,-1 0 0,0 0-1,14-10 1,-22 13-54,-1 0-1,0 0 1,0 0-1,0-1 1,-1 1 0,1-1-1,-1 0 1,0 0 0,1 0-1,-2-1 1,1 1-1,-1-1 1,1 1 0,-1-1-1,-1 0 1,1 0-1,-1 0 1,1 0 0,-1 0-1,0-8 1,-1 12-27,0-1-1,0 0 1,0 1-1,0-1 1,0 1-1,0-1 1,-1 0 0,1 1-1,-1-1 1,1 1-1,-1-1 1,1 1 0,-1 0-1,0-1 1,0 1-1,0 0 1,0-1 0,0 1-1,0 0 1,0 0-1,0 0 1,0 0 0,0 0-1,-1 0 1,1 0-1,-3-1 1,3 1-6,-1 1 1,0 0-1,0-1 0,0 1 0,0 0 1,0 0-1,0 0 0,0 0 0,0 0 1,0 1-1,0-1 0,0 1 1,0-1-1,1 1 0,-1 0 0,0-1 1,0 1-1,0 0 0,1 0 0,-1 1 1,-1 0-1,-4 4 22,1 0 1,0 0-1,1 1 0,0 0 1,0 0-1,0 0 0,0 1 1,1 0-1,1-1 0,-1 1 1,1 1-1,1-1 0,0 0 1,0 1-1,-1 11 0,2-17 16,1 1 0,0-1 0,1 0 0,-1 0 0,0 1-1,1-1 1,0 0 0,0 1 0,0-1 0,0 0 0,0 0-1,1 0 1,-1 0 0,1 0 0,0-1 0,0 1 0,0 0 0,0-1-1,4 4 1,-3-4 27,0 1-1,0 0 1,0-1 0,1 1-1,0-1 1,-1 0-1,1 0 1,0-1 0,0 1-1,0-1 1,0 0 0,0 0-1,0 0 1,0 0-1,6-1 1,2 0 73,0 0-1,1-1 1,-1-1 0,0 0-1,17-5 1,-24 5-74,0 0-1,0 0 1,0 0 0,0-1 0,0 0-1,-1 0 1,1 0 0,-1-1 0,1 1-1,-1-1 1,0 0 0,-1 0 0,1-1-1,4-7 1,11-18 22,-6 9-515,18-39 1,-25 50 299,-3 16-160,-3 23-182,0-22 558,-2 17-55,0-1 1,-2 1-1,0 0 0,-11 32 0,12-49 109,1 0-1,-1 0 0,-8 12 1,10-16-59,-1-1 1,1 0 0,-1 0 0,0 1 0,1-1 0,-1 0 0,0-1 0,0 1 0,0 0 0,-1 0 0,1-1-1,0 0 1,-4 2 0,5-2-30,0-1-1,0 0 0,1 0 1,-1 0-1,0 0 0,0 0 1,1 0-1,-1 0 0,0 0 1,1 0-1,-1-1 1,0 1-1,0 0 0,1 0 1,-1-1-1,0 1 0,1 0 1,-1-1-1,1 1 0,-1-1 1,0 1-1,0-2 0,1 2-10,0 0 0,-1 0 0,1-1-1,0 1 1,0 0 0,0-1-1,-1 1 1,1-1 0,0 1-1,0 0 1,0-1 0,0 1-1,0 0 1,0-1 0,0 1-1,0-1 1,0 1 0,0 0-1,0-1 1,0 1 0,0 0 0,0-1-1,0 1 1,0-1 0,0 1-1,1 0 1,-1-1 0,0 1-1,0 0 1,0-1 0,1 1-1,-1 0 1,0-1 0,0 1-1,1 0 1,-1 0 0,0-1-1,1 1 1,-1 0 0,0 0 0,1 0-1,0-1 1,5-2 33,1-1 0,0 1 1,1 1-1,-1-1 0,0 1 1,1 1-1,-1 0 0,1 0 1,9-1-1,2 2-74,-1 1 0,32 4 0,-41-4-111,-3 0-1,-1-1 0,0 1 0,0 0 0,1 1 0,-1-1 0,0 1 0,8 5 0,-6-4-628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10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44 363 3392,'0'0'2052,"-8"-5"977,7 4-2954,0 1 0,1 0-1,-1-1 1,0 1 0,0 0-1,1 0 1,-1-1 0,0 1 0,0 0-1,0 0 1,0 0 0,1 0-1,-1 0 1,0 0 0,0 0-1,0 0 1,1 0 0,-1 1 0,0-1-1,0 0 1,0 1 0,1-1-1,-1 0 1,0 1 0,1-1 0,-1 1-1,0-1 1,1 1 0,-2 0-1,1 0-60,0 0 0,0 0 0,0 0 0,0 0-1,0 1 1,0-1 0,1 0 0,-1 1 0,0-1-1,1 0 1,-1 1 0,1-1 0,-1 1 0,1-1 0,0 1-1,-1-1 1,1 1 0,0-1 0,0 1 0,0-1-1,0 1 1,0-1 0,1 1 0,-1-1 0,0 1-1,1-1 1,-1 1 0,1-1 0,0 1 0,1 2-1,0-2 30,0 0 0,0 0-1,1 1 1,-1-1-1,1-1 1,-1 1-1,1 0 1,0 0 0,0-1-1,0 0 1,0 0-1,0 0 1,6 2-1,1-1 161,1 0 0,0 0 0,19 0 0,-25-2-96,0 0 1,-1-1-1,1 0 1,0 1 0,-1-2-1,1 1 1,-1 0-1,1-1 1,-1 0-1,8-5 1,-10 6-100,-1 0 1,1 0-1,-1-1 1,0 1-1,1-1 0,-1 1 1,0-1-1,0 1 1,0-1-1,0 0 1,0 0-1,0 1 0,-1-1 1,1 0-1,0 0 1,-1 0-1,0 0 1,1 0-1,-1 0 0,0 0 1,0 0-1,0 0 1,0 0-1,0 1 1,-1-1-1,1 0 0,-2-3 1,1-1-41,-1 0 0,0 0-1,-1 1 1,1-1 0,-1 1 0,0-1 0,-6-6 0,7 9 0,0 0-1,-1 1 1,1-1 0,-1 1 0,0-1 0,1 1 0,-1 0 0,-1 0 0,-5-3 0,8 4-11,-1 1-1,1 0 1,-1-1 0,1 1-1,-1 0 1,0-1 0,1 1 0,-1 0-1,1 0 1,-1 0 0,1 1 0,-1-1-1,0 0 1,1 1 0,-1-1-1,1 1 1,-1-1 0,1 1 0,-1-1-1,1 1 1,0 0 0,-1 0 0,1 0-1,-1 1 1,1-2 37,1 1 0,-1-1 0,1 0 0,0 1 0,-1-1 0,1 0 0,0 1 0,-1-1 0,1 1 0,0-1 0,0 1 0,-1-1 0,1 0 0,0 1 0,0-1 0,0 1 0,0-1 0,0 1 0,0-1 0,0 1 0,0-1 0,0 1 0,0-1 0,0 2 0,0-2 7,0 0-1,-1 1 0,1-1 0,0 0 0,0 1 0,0-1 1,0 1-1,0-1 0,0 0 0,0 1 0,0-1 0,0 1 1,1-1-1,-1 0 0,0 1 0,0-1 0,0 0 0,0 1 1,0-1-1,1 0 0,-1 1 0,0-1 0,0 0 0,1 1 1,-1-1-1,0 0 0,0 1 0,1-1 0,-1 0 0,0 0 1,1 0-1,-1 1 0,0-1 0,1 0 0,-1 0 0,1 0 1,-1 0-1,0 0 0,1 1 0,-1-1 0,1 0 0,0 0 1,-1 0 2,3 1 35,-1 0-1,1 0 1,-1-1-1,1 1 1,-1 0-1,1-1 0,0 0 1,-1 1-1,1-1 1,0 0-1,-1-1 1,1 1-1,0 0 1,-1-1-1,1 1 0,-1-1 1,1 0-1,2-1 1,-1 0 33,0-1 0,0 1 0,0-1 0,0 0 0,-1 0 0,1 0 0,-1 0 0,0-1 0,0 1 1,3-5-1,2-4-48,-1 0 0,-1 0 1,0-1-1,5-14 1,15-58-9,-5 12-281,-17 63 170,-3 6 21,0 0 0,0 0 0,1 1-1,-1-1 1,1 1 0,0-1 0,0 1 0,0 0 0,1-1 0,2-2 0,-5 6 70,0 0 1,0 0 0,0 0 0,0 0 0,0 0 0,0 0 0,0 0 0,0 0 0,0 1-1,0-1 1,0 0 0,0 0 0,0 0 0,0 0 0,0 0 0,0 0 0,0 0 0,0 0-1,0 0 1,0 0 0,0 0 0,0 0 0,0 0 0,0 1 0,0-1 0,1 0 0,-1 0-1,0 0 1,0 0 0,0 0 0,0 0 0,0 0 0,0 0 0,0 0 0,0 0 0,0 0-1,0 0 1,0 0 0,0 0 0,0 0 0,0 0 0,0 0 0,1 0 0,-1 0-1,0 0 1,0 0 0,0 0 0,0 0 0,0 0 0,0 0 0,0 0 0,0 0 0,0 0-1,0 0 1,0 0 0,0 0 0,0 0 0,0 0 0,1 0 0,-1 0 0,0 0 0,0 0-1,0 0 1,0 0 0,0 0 0,0 0 0,0 0 0,0-1 0,0 1 0,3 8-62,0 0 0,0 0 1,-1 0-1,0 1 1,1 12-1,2 47-100,-5-55 107,1 32 9,-2 0 0,-7 50 1,2-45 179,4-22 61,-9 35 0,5-38-54,5-14-1,-2 0 0,1 0-1,-2 0 1,1-1 0,-1 1 0,-9 14 0,12-23-113,0-1 0,0 0 0,0 1 0,0-1 0,0 0 1,0 0-1,0 0 0,0 0 0,-1 0 0,1 0 0,0 0 0,-1 0 1,1-1-1,-1 1 0,1 0 0,-1-1 0,1 1 0,-1-1 1,1 0-1,-1 0 0,0 1 0,1-1 0,-1 0 0,1 0 1,-1 0-1,0 0 0,1-1 0,-1 1 0,1 0 0,-1-1 0,1 1 1,-1-1-1,1 0 0,-1 1 0,1-1 0,-1 0 0,-1-1 1,1 1-1,1-1 0,-1 1 1,0-1-1,1 1 1,-1-1-1,1 0 1,0 1-1,-1-1 0,1 0 1,0 0-1,0 0 1,0 0-1,0 0 1,1 0-1,-1 0 0,1 0 1,-1-1-1,1 1 1,-1 0-1,1 0 1,0 0-1,0-1 0,0 1 1,1 0-1,-1 0 1,0 0-1,2-4 1,-1 3 10,1 1 1,0-1-1,0 0 1,0 0-1,0 1 1,1-1-1,-1 1 1,0 0 0,1 0-1,0 0 1,0 0-1,3-2 1,39-19 342,-40 22-439,0-1-1,1 1 1,-1 0-1,0 0 1,0 0-1,0 1 1,1 0 0,5 0-1,41 7-827,-46-6 673,-4-1-191,0 1 1,0 0-1,0 0 1,0 0-1,0 0 1,0 0-1,0 0 0,0 1 1,0-1-1,-1 0 1,1 1-1,-1 0 1,1-1-1,-1 1 0,1 0 1,-1 0-1,0 0 1,2 3-1,2 10-2941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14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136 347 1408,'-1'-1'279,"-3"-5"459,4 6-700,0-1 1,0 1-1,0 0 0,0 0 1,0 0-1,0 0 0,0 0 0,0-1 1,0 1-1,0 0 0,0 0 1,0 0-1,0 0 0,0-1 0,0 1 1,0 0-1,1 0 0,-1 0 1,0 0-1,0 0 0,0 0 0,0-1 1,0 1-1,0 0 0,0 0 1,0 0-1,0 0 0,1 0 0,-1 0 1,0 0-1,0 0 0,0 0 0,0-1 1,0 1-1,0 0 0,1 0 1,-1 0-1,0 0 0,0 0 0,0 0 1,0 0-1,0 0 0,1 0 1,-1 0-1,0 0 0,0 0 0,0 0 1,0 0-1,0 0 0,1 0 1,-1 0-1,-1-19 3034,0 19-3024,0-1 1,0 1-1,1 0 1,-1 0 0,0 0-1,0-1 1,0 1-1,0 0 1,0 0 0,0 0-1,0 0 1,0 1-1,1-1 1,-1 0-1,0 0 1,0 0 0,0 1-1,0-1 1,0 1-1,1-1 1,-1 0-1,0 1 1,0-1 0,1 1-1,-1 0 1,0 0-1,-22 21 430,15-14-475,-45 48 290,50-51-254,-1 0 1,1 1-1,0 0 0,0 0 0,1-1 0,-1 2 1,2-1-1,-4 12 0,4-15 8,1-2-38,0 0 1,0 0-1,0 0 1,0 1-1,0-1 1,1 0-1,-1 0 0,0 0 1,0 0-1,1 0 1,-1 0-1,0-1 1,1 1-1,-1 0 1,1 0-1,-1 0 0,1 0 1,0 0-1,-1-1 1,1 1-1,0 0 1,0 0-1,-1-1 0,1 1 1,0-1-1,0 1 1,0 0-1,0-1 1,0 0-1,0 1 0,0-1 1,1 1-1,5 3 208,-6-4-197,-1 1-1,1-1 1,0 0 0,-1 0-1,1 1 1,0-1 0,0 0-1,-1 0 1,1 0 0,0 0-1,-1 0 1,1 0-1,0 0 1,0 0 0,-1 0-1,1 0 1,0 0 0,-1-1-1,1 1 1,0 0 0,-1 0-1,1-1 1,0 0 0,14-8 185,-14 8-151,5-3-22,-1-1 1,1 0 0,-1 0 0,0-1 0,-1 0 0,1 0-1,-1 0 1,4-8 0,-1-1-99,0 0-1,8-26 1,14-72-419,-14 47 671,-8 34-355,-2 0-1,-2 0 1,-1-55 0,-2 87 163,0 0-1,0 0 1,0 0 0,0 0 0,0 0 0,0 0 0,0 0 0,-1 1 0,1-1 0,0 0-1,0 0 1,0 0 0,0 0 0,0 0 0,0 0 0,0 0 0,-1 0 0,1 0 0,0 0-1,0 0 1,0 0 0,0 0 0,0 0 0,0 0 0,0 0 0,-1 0 0,1 0-1,0-1 1,0 1 0,0 0 0,0 0 0,0 0 0,0 0 0,0 0 0,0 0 0,-1 0-1,1 0 1,0 0 0,0 0 0,0 0 0,0-1 0,0 1 0,0 0 0,0 0 0,0 0-1,0 0 1,0 0 0,0 0 0,0 0 0,0-1 0,0 1 0,0 0 0,0 0 0,0 0-1,0 0 1,0 0 0,0 0 0,0 0 0,0-1 0,0 1 0,0 0 0,0 0-1,0 0 1,0 0 0,0 0 0,0 0 0,0 0 0,0-1 0,-5 10-367,-4 37 515,1 1 0,3 0 0,1 0-1,5 75 1,0-107-117,0-1 0,1 1-1,0-1 1,1 0 0,1 0-1,6 16 1,-8-26-14,0 1-1,0-1 1,1 1-1,-1-1 1,1 0-1,0 0 1,0 0 0,0-1-1,1 1 1,-1-1-1,1 0 1,0 0-1,0 0 1,0 0 0,0 0-1,1-1 1,-1 0-1,1 0 1,-1 0 0,1-1-1,6 2 1,2-1-3,1 0 0,-1-1 0,1 0 0,-1-1 0,1-1 1,-1 0-1,0-1 0,1 0 0,-1-1 0,0-1 0,0 0 1,-1 0-1,1-1 0,-1-1 0,0 0 0,22-16 0,-31 20 16,0 0-1,-1-1 0,1 1 0,-1-1 0,1 1 0,-1-1 1,0 0-1,0 0 0,0 0 0,-1 0 0,1 0 1,-1 0-1,1-1 0,-1 1 0,0 0 0,0-1 1,0 1-1,-1-1 0,0 1 0,1-1 0,-1 1 0,-1-6 1,1 8-39,0 0 1,0 0 0,-1 0 0,1-1-1,-1 1 1,1 0 0,-1 1 0,1-1 0,-1 0-1,0 0 1,1 0 0,-1 0 0,0 0-1,0 1 1,0-1 0,1 0 0,-1 0-1,0 1 1,0-1 0,0 1 0,0-1-1,0 1 1,0-1 0,0 1 0,0 0-1,0 0 1,-1-1 0,1 1 0,0 0 0,0 0-1,0 0 1,0 0 0,0 0 0,0 0-1,-2 1 1,-1-1-42,-1 1 0,1 0 0,-1 0 0,1 0 0,-1 1 1,1-1-1,-5 3 0,4 0 85,0-1 0,0 1 0,0 0 0,1 0 0,-1 0 0,1 0 0,0 1 1,0 0-1,0 0 0,1 0 0,-1 0 0,1 1 0,-2 6 0,3-9-3,1 0-1,0 0 1,0 0 0,0 0-1,1 0 1,-1 0 0,1 1-1,0-1 1,0 0 0,0 0-1,0 1 1,0-1-1,1 0 1,-1 0 0,1 0-1,0 0 1,0 0 0,0 0-1,0 0 1,1 0 0,-1 0-1,1 0 1,0-1-1,0 1 1,0 0 0,0-1-1,2 3 1,0-3-8,-1 0 0,0 1 0,1-1 0,-1 0 1,1-1-1,0 1 0,-1 0 0,1-1 0,0 0 0,0 0 0,6 1 0,5-1 121,26 0 0,-34-1-74,9-1-86,1 0 0,-1-2 0,0 0 0,1-1 0,-1 0 0,-1-1 0,1-1 0,-1-1 0,0 0 0,0-1 0,-1-1 1,0 0-1,16-14 0,26-14-171,-51 34 156,0 0 1,0 0-1,0 0 0,0 1 1,1-1-1,-1 1 1,1 0-1,8-1 1,-13 4 32,0-1 0,1 0 1,-1 1-1,0-1 0,1 1 1,-1 0-1,0-1 0,0 1 1,0 0-1,0 0 0,0 0 1,0 0-1,0 0 0,0 0 1,0 0-1,0 0 0,0 0 1,-1 0-1,1 1 1,0 1-1,1-1 27,-2-1 173,0 0-152,0-1 1,0 1-1,0-1 1,0 1-1,0-1 1,0 1-1,-1-1 1,1 1-1,0-1 1,0 1-1,-1-1 1,1 0-1,0 1 1,-1-1-1,1 0 1,0 1-1,-1-1 0,0 1 1,-2-2-58,0 1 0,-1-1-1,1 0 1,-1 0 0,1 0 0,0-1-1,0 1 1,-5-4 0,6 3-10,0 1-1,0 0 1,0 0 0,0-1 0,0 1-1,-1 1 1,1-1 0,0 0-1,0 0 1,-1 1 0,1-1 0,0 1-1,-1 0 1,1 0 0,0 0-1,-1 0 1,1 0 0,-5 1 0,4 1-9,0-1 0,0 1 0,1 0 0,-1 0 0,0 0 0,1 0 0,-1 0 0,1 1 0,0-1 0,-1 1 0,1-1 0,0 1 0,1 0 0,-1 0 0,-1 4 0,0-1 48,0-1 1,1 1-1,0 0 1,0 1-1,1-1 0,-1 0 1,1 0-1,1 1 1,-1 11-1,2-14-5,-1 0-1,1 1 1,0-1-1,0 0 0,0 0 1,0 0-1,1 0 1,-1 0-1,1 0 0,0 0 1,1 0-1,-1-1 1,1 1-1,-1-1 1,4 4-1,-4-6-5,0 1-1,0-1 1,0 0-1,0 0 1,0 1-1,0-2 1,0 1-1,1 0 1,-1 0-1,0-1 1,0 1 0,1-1-1,-1 1 1,0-1-1,1 0 1,-1 0-1,4-1 1,5 0 73,0-1 1,16-4-1,-14 3-113,327-93-1347,-302 80 1341,52-28 0,-62 26 357,-26 16-263,0 1 0,-1 0 0,1-1 0,0 0 0,-1 1 0,1-1 0,-1 0 0,1 0 1,-1 0-1,2-2 0,-4 3-50,1 1 1,0 0 0,0 0-1,0-1 1,0 1 0,0 0 0,0 0-1,-1-1 1,1 1 0,0 0-1,0 0 1,0-1 0,-1 1 0,1 0-1,0 0 1,0 0 0,-1 0-1,1-1 1,0 1 0,0 0 0,-1 0-1,1 0 1,0 0 0,-1 0-1,1 0 1,0 0 0,0 0 0,-1 0-1,1 0 1,0 0 0,-1 0-1,1 0 1,0 0 0,-1 0 0,1 0-1,0 0 1,0 0 0,-1 0-1,1 0 1,0 0 0,0 1 0,-1-1-1,-15 4 44,-59 29 8,21-8 166,35-17-124,-110 53 822,128-61-912,-26 18 104,26-17-107,0 0-1,0-1 1,0 1 0,1 0 0,-1-1 0,0 1 0,0 0-1,0 0 1,1 0 0,-1 0 0,1 0 0,-1 0-1,1 0 1,-1 0 0,1 0 0,-1 0 0,1 0 0,0 0-1,0 0 1,-1 0 0,1 1 0,0-1 0,0 0-1,0 1 1,1-1 3,0 0 0,-1 0 0,1 0 0,0 0 0,-1 0-1,1 0 1,0 0 0,0-1 0,0 1 0,0 0 0,0-1-1,0 1 1,0 0 0,0-1 0,0 1 0,0-1 0,0 0 0,0 1-1,0-1 1,0 0 0,0 0 0,2 1 0,29 1 154,-28-2-142,12-1 35,0-1 1,31-7-1,-41 8-77,3-1-29,-1-1-1,1 0 1,-1-1 0,1 0 0,-1 0-1,0-1 1,-1 0 0,1 0 0,8-8 0,1-3-58,-1 0 1,21-28 0,-34 41 130,-1-1 1,1 0-1,-1 0 1,3-9 0,-4 9 4,1 0 1,0 0-1,0 1 1,4-7-1,4-5-101,-9 14-42,-2 2 25,-4 8 116,3-6 14,1 1-1,-1-1 0,1 1 1,0 0-1,0 0 1,0 0-1,1 0 0,-1 6 1,-2 10 95,3-19-114,0 0-1,0 1 0,0-1 0,1 0 0,-1 0 1,0 1-1,0-1 0,1 0 0,-1 0 1,1 1-1,-1-1 0,1 0 0,-1 0 1,1 0-1,1 1 0,13 17 211,-11-15-186,-4-3-30,1-1 0,0 1 0,0-1 0,0 1 1,0-1-1,0 1 0,0-1 0,0 1 0,0-1 1,1 0-1,-1 0 0,0 1 0,0-1 0,0 0 1,2 0-1,18-2 131,-19 2-128,4-1 22,-1 0 1,1 0-1,-1-1 1,0 0 0,0 0-1,0 0 1,0 0-1,7-6 1,3-2 49,17-17 0,-19 16-113,22-16-1,48-23 292,-82 49-251,8 21-11,-8-13 44,-1-1 1,-1 1-1,1-1 0,-1 0 0,0 1 0,0-1 1,-4 10-1,-3 19 117,7 14 311,1-31-21,0-18-430,1 0-1,-1 0 1,0 1-1,1-1 1,-1 0-1,1 0 0,-1 0 1,0 0-1,1 0 1,-1 0-1,1 0 0,-1 0 1,0 1-1,1-1 1,-1-1-1,1 1 1,-1 0-1,1 0 0,0 0 36,5 0-19,-1-1-1,1 0 0,-1 0 0,1 0 0,-1-1 0,0 1 0,11-6 0,35-22-2,-30 16-28,108-63-539,-127 75 526,35-18-89,-35 18 43,1 0 0,-1 0 0,1 0 1,-1 0-1,1 0 0,0 1 0,-1 0 0,1-1 1,0 1-1,0 0 0,-1 0 0,4 1 0,-5-1 26,1 1-1,-1 0 0,0-1 0,1 1 0,-1 0 0,0 0 0,0 0 0,0 0 0,0 0 0,0 0 0,0 0 0,0 1 0,0-1 0,0 0 0,0 1 0,-1-1 0,1 0 0,0 1 0,-1-1 0,1 1 0,-1-1 0,0 1 0,0-1 0,1 2 0,0 4 10,-1 0 1,1 1 0,-2 11 0,-1-5-11,0 1 0,-1-1 1,-1 0-1,-7 19 1,-28 56 35,28-64-4,-15 32 158,-3-3-1,-52 77 1,67-111-56,-2 0 0,0-1 0,-1 0 0,-1-2 0,-1 0 0,0-1 0,-1-1 0,-44 25-1,56-36 20,1-1 0,-1 0 0,0 0 0,0 0 0,-16 2 0,21-5-102,1 1 0,0-1 0,0 0 0,-1 0 0,1 0 0,0 0 0,0-1 0,-1 1 0,1-1 0,0 1 0,0-1 0,0 0 0,0 0 0,0 0 0,0 0 0,0 0 0,0 0 0,0 0 0,0-1 0,1 1 0,-1-1 0,0 1 0,1-1 0,-1 0 0,1 0 0,-2-2 0,-1-4-46,0-1 0,1 0 0,0 0 0,0 0 0,1 0 0,0 0 0,0-1 0,1 1 0,0-1 0,1-9 0,1 5-73,0 0-1,0-1 1,2 1 0,0 0-1,9-27 1,-8 30 51,1-1 0,0 1 0,1 0 0,1 0 0,0 1 0,13-17 0,-13 20 33,0 0 0,1 1 0,0 0-1,-1 0 1,2 0 0,-1 1 0,1 1-1,0-1 1,9-2 0,5-1 76,0 2 0,1 1 1,0 1-1,0 1 0,0 1 1,0 0-1,46 5 0,-55 0-177,0 0 0,-1 0 0,0 1-1,18 8 1,-19-7-71,-12-5 179,0 1-127,0-1 0,1 0 0,-1 1 0,0-1 0,0 1 0,0-1 1,0 1-1,1 0 0,-1 0 0,0-1 0,0 1 0,0 0 0,-1 0 0,2 1 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16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121 493 1888,'-1'-1'31,"1"1"0,0 0 0,0-1 0,0 1 0,0 0 1,0-1-1,-1 1 0,1-1 0,0 1 0,0 0 0,0-1 0,0 1 0,0-1 0,0 1 0,0 0 0,0-1 1,0 1-1,1-1 0,-1 1 0,0 0 0,0-1 0,0 1 0,0-1 0,1 1 0,-1 0 0,0-1 0,0 1 1,0 0-1,1-1 0,-1 1 0,1-1 0,-1 1 182,1-1 0,0 0 0,-1 0 0,1 0 1,-1 0-1,1 0 0,-1 1 0,1-1 0,-1 0 0,0 0 0,0 0 0,1 0 1,-1 0-1,0-2 0,0 3-160,0-1 0,0 1 0,0 0-1,0 0 1,0-1 0,0 1 0,0 0 0,0 0 0,0-1 0,0 1 0,0 0 0,0 0 0,0-1-1,0 1 1,-1 0 0,1 0 0,0 0 0,0-1 0,0 1 0,0 0 0,0 0 0,-1 0 0,1-1-1,0 1 1,0 0 0,0 0 0,-1 0 0,1 0 0,0 0 0,0-1 0,0 1 0,-1 0 0,1 0 0,0 0-1,0 0 1,-1 0 0,1 0 0,-12 4 711,-11 12-381,11-1-65,-18 28 0,-1 2 518,29-43-796,1 1 0,-1 0 0,0-1 0,1 1 0,0 0 0,-1 0 0,1 0 0,0 0 0,1 0 0,-1 0 0,0 0 0,1 0 0,0 0 0,0 0 0,0 0 0,0 1 0,0-1 1,1 0-1,-1 0 0,1 0 0,0 0 0,0 0 0,0 0 0,0 0 0,0 0 0,1-1 0,2 5 0,-2-3 12,1-1 1,0 1-1,0-1 1,0 0-1,0 0 1,0 0 0,0-1-1,1 1 1,-1-1-1,1 0 1,0 0-1,0 0 1,0 0-1,0-1 1,0 1-1,0-1 1,0 0-1,0 0 1,1-1-1,5 1 1,8-2 76,1 0 0,-1-1 0,0-1 1,22-7-1,70-29 132,-95 33-255,-1 0 0,0-1 0,0-1 0,-1-1 0,0 0 0,-1 0 0,0-1 0,0-1 0,-1 0 0,-1 0 0,0-1 0,0-1 0,-1 0 0,-1 0 0,11-23 0,7-27-182,-3-2 0,19-84 0,-37 119 148,0 0 0,-2 0 0,-2-45 0,-6 47-271,5 27 203,-4 18-251,-2 9 425,1-8 118,-2 23 0,-2 53 309,-13 102 232,-10-13-150,24-146-309,5-28-95,1-1-1,0 1 0,-1 16 1,3-23 73,1-3 10,16-11-352,-1-1 0,0 0 0,-1-1 0,-1 0 0,18-24 0,33-32-368,-62 67 434,1 0 0,0 0 1,-1 0-1,1 1 0,0-1 0,0 1 1,1 0-1,-1 0 0,5-1 1,-8 3 16,0 0 0,-1 0 1,1 1-1,0-1 0,0 0 1,0 0-1,-1 0 0,1 1 1,0-1-1,0 0 0,0 1 1,-1-1-1,1 0 0,0 1 1,-1-1-1,1 1 0,0-1 1,-1 1-1,1 0 1,-1-1-1,1 1 0,-1 0 1,1-1-1,-1 1 0,1 0 1,-1-1-1,0 1 0,0 0 1,1 0-1,-1 0 0,0 0 1,8 30 79,-7-27-75,5 29 94,-3-14 167,7 24 1,-8-37-181,0 0-1,1-1 1,-1 1-1,1-1 1,0 1-1,1-1 1,-1 0-1,5 4 0,-6-7-60,0-1 0,-1 1-1,1-1 1,0 0 0,0 0-1,0 0 1,0 0 0,0 0-1,0 0 1,0-1 0,0 1-1,1-1 1,-1 1 0,0-1-1,0 0 1,0 0 0,1 0-1,-1 0 1,3-1 0,5 0-57,0-1 1,18-5 0,-21 4 7,31-9-89,-1-1 0,-1-3 0,63-35 1,-88 44 170,0 0 1,0-1-1,0-1 1,-1 1 0,-1-2-1,18-20 1,-23 21-112,-4 9 52,0 0 1,0 0-1,0 0 0,0-1 1,0 1-1,0 0 0,0 0 1,0 0-1,0 0 0,0 0 1,0 0-1,0 0 0,0 0 1,0 0-1,0-1 0,0 1 1,0 0-1,0 0 0,0 0 1,0 0-1,0 0 0,0 0 1,-1 0-1,1 0 0,0 0 1,0 0-1,0 0 0,0 0 1,0 0-1,0-1 0,0 1 1,0 0-1,0 0 0,0 0 1,-1 0-1,1 0 0,0 0 1,0 0-1,0 0 0,0 0 1,0 0-1,0 0 0,0 0 1,-1 0-1,0 1-41,0-1 0,0 0 1,0 1-1,-1 0 0,1-1 1,0 1-1,0-1 0,0 1 1,0 0-1,0 0 0,-2 2 1,-14 14 74,1 1 0,-15 22 1,25-30 23,-1-1 0,2 1 0,0 0 0,0 1 0,0-1 0,-4 21 0,8-30-35,1 1-1,0-1 1,-1 0 0,1 0 0,0 1-1,0-1 1,0 0 0,0 1 0,0-1-1,0 0 1,0 1 0,0-1 0,0 0-1,1 0 1,-1 1 0,1-1 0,-1 0-1,1 0 1,-1 0 0,1 1 0,0-1-1,0 1 1,1-1-1,-1 0-1,0-1 1,0 1-1,0-1 0,1 1 1,-1-1-1,0 1 1,1-1-1,-1 0 1,0 0-1,1 0 1,-1 1-1,0-1 1,1-1-1,-1 1 1,0 0-1,3-1 1,5-1-8,1-1 1,-1 0 0,0 0 0,13-8 0,-1-2-162,0 0 1,25-22-1,-16 12-250,-27 21 316,0 0 1,1-1-1,0 1 1,-1 1 0,8-3-1,-10 3 68,-1 1 0,1 0 0,0-1-1,0 1 1,0 0 0,0 0 0,-1 0 0,1 0-1,0 0 1,0 0 0,0 0 0,0 0-1,0 0 1,0 0 0,-1 0 0,1 0 0,0 1-1,0-1 1,0 0 0,-1 1 0,1-1-1,0 0 1,0 1 0,-1-1 0,1 1 0,0 0-1,-1-1 1,1 1 0,0-1 0,0 2 0,8 14 128,-3-6 92,0 0 0,5 14 0,-10-21-170,0 0 1,1-1-1,-1 1 1,1-1 0,0 0-1,0 1 1,0-1-1,0 0 1,4 3-1,-4-3 165,-1-2-22,2-1-136,-1 1 0,1-1 0,0 0 1,0 1-1,-1-1 0,1 0 0,-1 0 0,1-1 1,-1 1-1,0 0 0,1-1 0,-1 0 0,0 1 1,3-4-1,6-6-93,13-18-1,-6 8-32,-3 4 8,11-12 7,-23 27 33,-1 0 0,0 0 1,0 0-1,1 1 0,-1-1 0,1 1 0,-1 0 1,1 0-1,-1-1 0,5 1 0,-6 0 28,-1 1-1,1 0 1,0 0 0,0 0-1,-1 0 1,1 0 0,0 0-1,0 1 1,0-1 0,-1 0-1,1 0 1,0 0-1,-1 1 1,1-1 0,0 0-1,0 1 1,-1-1 0,1 1-1,-1-1 1,1 1 0,0-1-1,-1 1 1,2 1-1,-1 0 25,1 0 0,-1 1-1,1-1 1,-1 0-1,0 1 1,0 0-1,1 2 1,0 6 97,1 0-1,0 17 1,-2-19 34,0 1 0,0-1 0,1 0 0,1 1 0,5 14-1,-7-24-112,-1 1-1,0 0 0,1 0 1,-1 0-1,1 0 0,-1-1 0,1 1 1,0 0-1,-1-1 0,1 1 1,0 0-1,0-1 0,-1 1 0,1-1 1,0 1-1,0-1 0,0 0 1,-1 1-1,1-1 0,0 0 1,0 1-1,0-1 0,0 0 0,0 0 1,0 0-1,0 0 0,0 0 1,0 0-1,0 0 0,0 0 0,-1 0 1,1 0-1,1-1 0,4-1 38,0 1 0,-1-2 0,0 1 0,7-4-1,-4 2-46,23-13-102,53-39 1,-21 12-152,-4 5-211,-59 38 423,1 1 1,-1-1 0,1 1-1,0-1 1,-1 1-1,1-1 1,0 1 0,-1 0-1,1-1 1,0 1-1,-1 0 1,1 0-1,0-1 1,0 1 0,-1 0-1,1 0 1,0 0-1,0 0 1,-1 0 0,1 0-1,0 0 1,0 0-1,-1 0 1,1 0 0,0 1-1,0-1 1,-1 0-1,1 0 1,0 1 0,-1-1-1,1 0 1,0 1-1,-1-1 1,1 1 0,-1-1-1,1 1 1,0-1-1,-1 1 1,1-1 0,-1 1-1,0 0 1,1-1-1,-1 1 1,1 0 0,-1-1-1,0 1 1,1 0-1,-1-1 1,0 1-1,0 1 1,2 4-34,-1 0-1,0-1 1,0 1-1,0 0 1,-1 7-1,0-6 119,-1 0 0,0 0 0,-1 0 0,1-1 0,-5 12-1,-4 17 324,9-24 197,4-16-395,3-4-370,10-12-324,24-26 1,-29 34 333,-11 13 156,1-1-1,-1 1 0,1-1 0,-1 1 0,1 0 0,-1-1 0,1 1 0,-1-1 0,1 1 0,-1 0 0,1-1 1,-1 1-1,1 0 0,0 0 0,-1-1 0,1 1 0,0 0 0,-1 0 0,1 0 0,0 0 0,-1 0 1,1 0-1,0 0 0,-1 0 0,1 0 0,0 0 0,-1 0 0,1 1 0,-1-1 0,1 0 0,0 0 0,-1 1 1,1-1-1,-1 0 0,1 1 0,0-1 0,-1 1 0,1-1 0,-1 0 0,0 1 0,1-1 0,-1 1 0,1-1 1,0 2-1,2 3 5,1 0 0,-1 1 1,6 10-1,-4-5 19,-1-5 7,-2 0 0,1 1-1,0-1 1,-1 1 0,2 12 0,-1-12 1461,1-1-3539,-35-28-10955,1-3 11037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16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 9568,'-3'0'3520,"-2"3"-2720,0 2-256,-22 30-14080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21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233 483 2656,'-1'0'43,"1"-1"1,0 1-1,0 0 1,0 0-1,0 0 1,0-1 0,-1 1-1,1 0 1,0 0-1,0 0 1,0 0-1,-1-1 1,1 1-1,0 0 1,0 0-1,0 0 1,-1 0-1,1 0 1,0 0-1,0 0 1,-1 0-1,1 0 1,0 0-1,0 0 1,-1 0-1,1 0 1,0 0-1,0 0 1,0 0-1,-1 0 1,1 0-1,0 0 1,0 0-1,-1 0 1,1 0-1,0 0 1,0 0-1,0 1 1,-1-1-1,1 0 1,0 0-1,0 0 1,0 0 0,-1 1-1,-18 8 1712,2-1-1042,1-1-375,0 0-1,0 0 1,0 1-1,-25 19 0,17-11 8,19-13-283,0 0 0,0 1-1,0-1 1,1 1-1,-1 0 1,1 1-1,0-1 1,-5 9-1,7-10-55,0 0 1,1 1-1,0-1 0,-1 0 0,1 1 0,1-1 0,-1 1 0,0 0 0,1-1 0,0 1 0,0-1 0,0 1 0,0-1 0,1 1 0,1 5 0,-1-1 28,1-1 1,1-1-1,-1 1 0,1 0 1,1-1-1,-1 1 0,6 7 1,-7-11-4,1 0-1,-1 0 1,0 0 0,1 0 0,0-1 0,-1 1 0,1-1-1,0 0 1,1 0 0,-1 0 0,0 0 0,0 0 0,1-1-1,-1 0 1,7 2 0,-8-3-11,1 0-1,-1 0 1,1 0 0,-1 0-1,0-1 1,1 0-1,-1 1 1,1-1 0,-1 0-1,0 0 1,0 0 0,0 0-1,0 0 1,1-1-1,-1 1 1,-1-1 0,1 1-1,2-3 1,4-4 3,-1 0 0,10-14 1,-7 7-2,-1-1 0,-1 0 0,9-21 0,-6 13-46,-1-2 38,-1 1 0,-1-1 0,4-27 0,10-83 231,-21 126-237,6-68-88,-4-84 1,-3 145 57,0 8-37,0 0 0,-1 0 1,0-1-1,-1 1 0,0 0 1,-4-12-1,0 25-186,3 0 230,0 0 1,1 1-1,0-1 0,0 0 1,0 1-1,0-1 1,-1 7-1,-6 36 57,6-27-21,-30 227 407,29-216-413,1 12 36,3 73-1,1-101 5,1 0-1,0 1 0,2-1 0,-1-1 0,2 1 1,0 0-1,0-1 0,2 0 0,-1 0 1,2-1-1,10 16 0,-16-27-43,1 0 0,-1 0-1,0 0 1,1 0 0,-1 0 0,1 0 0,-1-1-1,1 1 1,0-1 0,-1 0 0,1 1-1,0-1 1,0-1 0,0 1 0,0 0 0,0-1-1,0 1 1,0-1 0,1 0 0,-1 0 0,0 0-1,0-1 1,0 1 0,0-1 0,4-1 0,7-2 37,0-1 1,0 0-1,25-15 1,-21 10-16,-1 0 0,23-19 1,-32 22-9,0-1 0,0 1 1,0-1-1,-1-1 0,0 0 1,6-9-1,-11 13 2,0 1 1,0-1-1,0 0 0,-1 1 1,0-1-1,0 0 0,0 0 1,0 0-1,-1 0 0,0 0 1,0 0-1,0 0 0,-1 0 1,-1-6-1,2 8-50,-1 1 0,1 0 0,-1 0 1,0-1-1,0 1 0,0 0 0,0 0 0,0 0 0,0 0 0,0 0 1,-1 0-1,1 0 0,-1 0 0,0 0 0,1 1 0,-1-1 0,0 1 0,0-1 1,0 1-1,0 0 0,0-1 0,0 1 0,-1 0 0,1 1 0,0-1 1,0 0-1,-1 1 0,1-1 0,-1 1 0,-3-1 0,3 2-5,1-1 0,-1 1 0,1-1-1,0 1 1,-1 0 0,1 0 0,0 0-1,-1 0 1,1 0 0,0 0 0,0 1 0,0-1-1,0 1 1,0 0 0,1-1 0,-1 1-1,0 0 1,-2 3 0,0 2 20,0-1 0,0 1 0,0 0 0,-4 12 0,6-12 13,0-1 0,0 1-1,1-1 1,0 1-1,0 0 1,1 9 0,0-13 7,0 1 0,0-1 0,1 0 0,-1 1 0,1-1 0,0 0 0,0 1 0,0-1 0,0 0 0,1 0 0,-1 0 0,1 0 1,0 0-1,2 3 0,-2-5 10,-1 0 0,1 1 0,-1-1 0,1 0 0,0 0 1,0 0-1,-1 0 0,1 0 0,0-1 0,0 1 0,0 0 1,0-1-1,0 0 0,0 1 0,0-1 0,0 0 0,0 0 1,0 0-1,0 0 0,0 0 0,3-1 0,5-2 32,0 1 0,-1-1 0,12-6 0,-2 2 0,4 0-219,31-6-1,-53 13 147,1 0-1,-1 0 0,1 0 1,-1 0-1,1 1 0,-1-1 1,1 0-1,-1 0 0,1 1 1,-1-1-1,1 1 0,-1 0 1,1-1-1,-1 1 0,0 0 1,0 0-1,1 0 0,-1 0 1,0 0-1,0 0 0,0 0 1,0 0-1,0 0 0,0 1 1,0-1-1,0 0 0,-1 1 1,2 1-1,1 4 11,0 0 1,0 1-1,0 0 1,1 9-1,2 13-3,-2-1-1,1 39 1,-7 62 177,0-104 65,-1-1 0,-11 45-1,11-58-77,0-1 0,-2 1 0,1-1 0,-1 0-1,-1-1 1,0 1 0,-14 18 0,20-28-126,0-1 1,-1 0-1,1 1 1,0-1-1,0 0 0,-1 1 1,1-1-1,0 0 1,-1 0-1,1 1 0,0-1 1,-1 0-1,1 0 1,0 0-1,-1 1 1,1-1-1,0 0 0,-1 0 1,1 0-1,-1 0 1,1 0-1,0 0 0,-1 0 1,1 0-1,0 0 1,-1 0-1,1 0 0,-1 0 1,1 0-1,0 0 1,-1 0-1,0 0 1,1-1-17,-1 0 0,0 1 1,0-1-1,1 0 1,-1 0-1,1 1 1,-1-1-1,1 0 1,-1 0-1,1 0 1,-1 0-1,0-1 1,-5-26-22,5 11 30,1 0 0,1 0-1,0-1 1,1 1 0,5-16-1,26-81-375,-27 95 309,7-20-72,2 1 1,2 0 0,2 1-1,33-50 1,-38 69-48,21-22 0,-11 13 79,-22 25 63,0 1-1,0-1 1,1 0-1,-1 0 1,0 1-1,1-1 0,3 0 1,-6 1 25,1 1 1,-1 0-1,0 0 0,1-1 1,-1 1-1,1 0 0,-1 0 1,1 0-1,-1 0 0,1 0 0,-1-1 1,0 1-1,1 0 0,-1 0 1,1 0-1,-1 0 0,1 1 1,-1-1-1,1 0 0,-1 0 1,1 0-1,-1 0 0,1 0 1,-1 1-1,0-1 0,1 0 1,-1 0-1,1 1 0,-1-1 1,0 0-1,1 0 0,-1 1 1,0-1-1,1 1 0,-1-1 1,0 0-1,1 1 0,-1-1 0,0 1 1,0-1-1,0 0 0,1 1 1,-1-1-1,0 1 0,0-1 1,0 1-1,0-1 0,0 1 1,0-1-1,0 1 0,0-1 1,0 1-1,0-1 0,0 1 1,-2 30 179,-1 0 0,-1 0 0,-14 50 0,2-40 20,5-14 352,7-22-359,2-7-240,-1-8-222,3 6 235,1 0 1,0 0 0,0 0-1,0 0 1,1 0-1,-1 0 1,1 0-1,0 1 1,0-1 0,1 1-1,-1-1 1,1 1-1,-1 0 1,1 0-1,0 0 1,0 0-1,0 1 1,1-1 0,-1 1-1,1 0 1,-1 0-1,1 0 1,0 0-1,-1 1 1,6-2 0,12-2 80,-1-2 1,1 0 0,22-11 0,58-35 280,-75 39-261,-18 9 23,13-6 140,22-16 0,-37 23-212,-1 0 0,0-1-1,1 0 1,-2 0 0,1 0 0,-1 0-1,1-1 1,4-8 0,-8 12-22,0 0 0,-1 0 0,1 1 0,0-1 1,-1 0-1,0 0 0,1 0 0,-1 0 0,0 0 1,0 0-1,0 0 0,0 0 0,0 0 1,0 1-1,-1-1 0,1 0 0,-1 0 0,1 0 1,-1 0-1,0 0 0,1 1 0,-1-1 0,0 0 1,0 1-1,0-1 0,-1 1 0,1-1 1,-2-1-1,2 2-24,-1 0 0,1 0 0,0 0 1,-1 0-1,1 0 0,-1 0 0,1 1 0,-1-1 1,1 1-1,-1-1 0,1 1 0,-1 0 0,0-1 1,1 1-1,-1 0 0,0 0 0,1 0 0,-1 0 1,0 0-1,1 1 0,-1-1 0,1 0 0,-1 1 1,0-1-1,1 1 0,-1 0 0,1-1 0,0 1 1,-1 0-1,1 0 0,-1 0 0,1 0 1,0 0-1,-2 2 0,-3 2-1,1 2 0,-1-1 1,1 1-1,0 0 0,1 0 0,-1 0 1,2 1-1,-6 11 0,7-15 58,1 1 0,-1 0 1,1 0-1,0-1 0,0 1 0,1 0 0,0 0 0,-1 0 1,1 0-1,1 0 0,-1 0 0,1 0 0,0 0 1,0-1-1,3 10 0,-3-13-8,-1-1-1,1 1 1,-1 0 0,0 0 0,1-1 0,0 1-1,-1 0 1,1-1 0,-1 1 0,1 0-1,0-1 1,-1 1 0,1-1 0,0 1 0,0-1-1,0 0 1,-1 1 0,1-1 0,0 0-1,0 1 1,0-1 0,0 0 0,-1 0 0,1 0-1,0 0 1,0 0 0,0 0 0,1 0-1,2-1 35,1 0 0,-1 0 0,0 0 0,7-3 0,-1 1-132,61-23 20,-43 14 8,1 2 1,0 0 0,1 3 0,48-8-1,-75 15 29,1 0 0,-1 0-1,1 0 1,-1 1 0,0-1-1,1 1 1,-1 0 0,0 0-1,0 0 1,0 0 0,0 0-1,5 4 1,-6-4 23,-1 0 0,1 0 0,-1 0 0,0 0 0,1 0 0,-1 1 0,0-1 0,0 1 0,0-1 0,0 1 0,0-1 0,0 1 0,0 0 0,-1-1 0,1 1 0,-1 0 0,1-1 0,-1 1 0,1 0 0,-1 0 0,0 0 0,0-1 0,0 1 0,0 0 0,0 2 0,-3 14 204,2-6 37,0 0-1,-2 0 0,1 0 0,-7 15 1,17-40-367,1 0 0,0 0 1,0 1-1,1 0 0,23-20 1,-32 31 95,0 0 1,1-1-1,0 1 1,-1 0-1,1 0 1,0 0-1,-1 0 1,1 0 0,0 0-1,0 1 1,0-1-1,0 1 1,0-1-1,0 1 1,0 0-1,0-1 1,0 1 0,2 0-1,-2 1 12,-1-1 0,0 1 1,1-1-1,-1 1 0,1 0 0,-1-1 1,0 1-1,0 0 0,1 0 0,-1 0 0,0 0 1,0 0-1,0 0 0,0 0 0,0 0 0,0 1 1,-1-1-1,1 0 0,0 0 0,0 1 0,-1-1 1,2 4-1,0 3 54,0 1 0,0 0 0,-1-1-1,0 17 1,-1-19 3,0 1-1,1-1 1,-1 0 0,1 0-1,0 0 1,1 0-1,-1 0 1,1 0-1,1 0 1,-1-1 0,4 7-1,-5-11-29,-1 0 0,1-1 1,0 1-1,-1 0 0,1-1 0,-1 1 0,1-1 0,0 1 0,0-1 1,-1 1-1,1-1 0,0 1 0,0-1 0,0 0 0,0 0 0,-1 1 0,1-1 1,0 0-1,0 0 0,0 0 0,0 0 0,0 0 0,0 0 0,-1 0 0,1 0 1,0 0-1,0 0 0,1-1 0,3-1 23,-1 0 1,1 0-1,-1 0 1,5-4-1,-1 1-25,68-43-220,40-22 633,-67 42-460,-71 48 80,0 1-1,1 1 1,-27 39 0,39-48 7,0 0 0,1 1 1,1 0-1,0 1 0,1 0 1,1 0-1,0 0 0,-4 24 1,9-38-52,0 1 0,0-1-1,0 0 1,0 1 0,0-1 0,0 1 0,0-1 0,0 0-1,0 1 1,0-1 0,1 0 0,0 3 0,0-3 3,-1-1 0,0 0 0,1 1 0,-1-1 0,0 1 0,1-1 0,-1 0 1,0 1-1,1-1 0,-1 0 0,1 1 0,-1-1 0,1 0 0,-1 0 0,1 1 0,-1-1 0,1 0 0,-1 0 0,1 0 1,0 0-1,-1 0 0,1 0 0,2 0 11,-1 0 1,1-1-1,-1 1 1,0-1-1,1 0 1,-1 0-1,0 0 1,1 0-1,-1 0 0,0 0 1,0-1-1,2-1 1,10-9-105,-1-2-1,-1 1 1,0-1 0,20-32 0,-13 18 3,101-128-77,-110 140 241,0 1 1,-2-1 0,0-1 0,-1 0 0,9-30 0,-5 5-92,6-55 1,-13 63-130,-2 0 0,-4-65 0,2 97 122,0 1 0,0-1 0,-1 1 0,1-1 1,0 1-1,-1-1 0,1 1 0,-1 0 0,1-1 1,-2-1-1,2 3 10,0 0 0,0-1 0,-1 1 0,1 0 0,0 0 0,0 0 0,0 0 0,0 0 0,-1 0 0,1 0 0,0 0 0,0-1 0,-1 1 0,1 0 0,0 0 0,0 0 0,0 0-1,-1 0 1,1 0 0,0 0 0,0 0 0,0 0 0,-1 0 0,1 1 0,0-1 0,0 0 0,-1 0 0,1 0 0,0 0 0,0 0 0,0 0 0,0 0 0,-1 0 0,1 1 0,0-1 0,0 0 0,0 0 0,-1 1 0,-2 2-88,1 1-1,-1 0 0,1 0 1,-1 0-1,-2 7 1,-10 28 91,2 1 0,1 1 1,2 0-1,-7 59 1,15-81 86,1 1 1,0-1-1,2 0 0,0 1 1,1-1-1,4 19 0,-3-27-8,0 0-1,0 0 1,1 0-1,0 0 0,1-1 1,0 0-1,1 0 1,0 0-1,1-1 0,0 0 1,11 11-1,-16-17-42,0-1 1,0 0-1,1-1 0,-1 1 0,1 0 1,-1-1-1,1 1 0,0-1 0,-1 0 0,1 0 1,0 0-1,0 0 0,0 0 0,0 0 1,4-1-1,-3 0-11,-1 0 0,1-1 0,-1 1 0,0-1 0,1 0 1,-1 0-1,0 0 0,1-1 0,-1 1 0,0-1 0,0 0 0,6-4 1,7-7-30,22-23 1,-23 22 107,26-22 0,-39 35-109,0 0 0,0-1 0,-1 1 0,1-1 0,0 1-1,-1-1 1,0 1 0,1-1 0,-1 0 0,2-3 0,2 34-562,-10 209 1979,16-247-1345,-5 2-87,0 0-1,9-16 0,6-6 7,-8 12-20,2 0-1,0 0 1,1 1-1,0 1 1,26-18-1,-41 33 38,0-1 0,-1 1-1,1-1 1,0 1 0,0-1-1,0 1 1,0-1 0,0 1-1,-1 0 1,1-1 0,0 1 0,0 0-1,0 0 1,0 0 0,0-1-1,0 1 1,0 0 0,0 0-1,0 1 1,0-1 0,0 0-1,0 0 1,0 0 0,0 1 0,0-1-1,-1 0 1,1 1 0,0-1-1,0 1 1,0-1 0,0 1-1,-1-1 1,1 1 0,1 0 0,-1 1 8,0 0 1,0 0 0,0 0 0,-1 0 0,1-1-1,0 1 1,-1 0 0,1 0 0,-1 0-1,0 1 1,1-1 0,-1 0 0,0 0 0,0 0-1,-1 3 1,-6 46 472,-16 60-1,23-104-358,4-7-52,6-11-68,25-32-246,-15 16-33,31-30 0,-38 45 359,-6 4-77,0 1 1,12-10-1,-17 16-22,0 0 1,0-1-1,0 1 0,0 0 1,1 0-1,-1 0 1,0 0-1,0 0 0,1 1 1,-1-1-1,0 1 1,1 0-1,-1-1 1,1 1-1,3 1 0,-5-1 11,1 1 0,-1-1 0,0 1 0,0 0-1,0-1 1,0 1 0,-1 0 0,1 0 0,0 0 0,0-1-1,0 1 1,-1 0 0,1 0 0,0 0 0,-1 1-1,1-1 1,-1 0 0,1 0 0,-1 0 0,0 0-1,1 0 1,-1 1 0,0-1 0,0 0 0,0 2-1,2 32 172,-2-34-134,-4 67 396,4-63-375,0-1-1,0 1 0,1-1 0,-1 1 1,1-1-1,0 1 0,2 6 0,-2-8 31,0-2-77,-1-1 0,1 0 0,-1 1 1,1-1-1,-1 0 0,1 0 0,0 0 0,-1 1 1,1-1-1,-1 0 0,1 0 0,0 0 0,-1 0 1,1 0-1,-1 0 0,1 0 0,0 0 0,-1-1 1,1 1-1,-1 0 0,1 0 0,0-1 0,0 1-2,4-2-40,0 0 0,0 0 0,0 0 0,0-1 0,-1 1 0,1-1 0,-1-1 0,6-4 0,31-34-182,-27 26 192,11-12 17,-10 11 52,0 1-1,32-26 1,-19 17 70,-36 35-140,2-1-1,-1 1 1,1 0-1,1 1 0,-5 11 1,-1 2 33,2-5 9,0 0-1,2 0 1,0 1-1,-5 30 1,12-50-12,0 0 1,0 0-1,0 0 1,0 1 0,0-1-1,0 0 1,0 0-1,0 0 1,0 0-1,0 0 1,0 0-1,0 0 1,0 0-1,0 0 1,0 0 0,0 1-1,0-1 1,0 0-1,0 0 1,0 0-1,0 0 1,0 0-1,0 0 1,0 0-1,0 0 1,0 0 0,0 0-1,0 0 1,0 0-1,0 1 1,0-1-1,0 0 1,0 0-1,0 0 1,1 0 0,-1 0-1,0 0 1,0 0-1,0 0 1,0 0-1,0 0 1,0 0-1,0 0 1,0 0-1,0 0 1,0 0 0,0 0-1,1 0 1,-1 0-1,0 0 1,0 0-1,0 0 1,0 0-1,0 0 1,8-4-86,15-13 79,-8 5 5,-11 10-17,-1 0 0,1 0 0,-1 0-1,8-1 1,-10 2 6,-1 1-1,1 0 1,0 0 0,0-1-1,0 1 1,-1 0 0,1 0-1,0 0 1,0 0 0,0 0-1,0 0 1,-1 0-1,1 0 1,0 1 0,0-1-1,0 0 1,-1 0 0,1 1-1,0-1 1,0 0 0,-1 1-1,1-1 1,0 1 0,-1-1-1,1 1 1,0-1 0,-1 1-1,1 0 1,-1-1 0,1 1-1,0 0 1,1 4-4,-1 1 0,1-1 0,-1 0-1,0 0 1,0 0 0,-1 1 0,1-1 0,-1 7 0,-5 45-82,2-40 160,0-1 0,-1 1 0,0-1 0,-2 1-1,0-2 1,-1 1 0,0-1 0,-1 0 0,-1 0 0,0-1-1,-1 0 1,-16 17 0,21-26 55,-1 0-1,0 0 1,0 0 0,0-1-1,0 0 1,-1-1 0,0 1-1,0-1 1,-13 4-1,16-5-41,-1-1 0,0 0 0,0 0 0,0 0 0,0-1 0,0 0 0,0 0 0,0 0 0,0 0 0,0-1 0,0 0 0,0 0 0,0 0 0,0-1 0,-7-3-1,12 5-83,-1 0-1,1 0 1,-1-1-1,0 1 1,1 0-1,-1-1 1,1 1-1,-1 0 1,1-1-1,-1 1 0,1-1 1,-1 1-1,1-1 1,0 1-1,-1-1 1,1 1-1,0-1 1,-1 1-1,1-1 0,0 0 1,0 1-1,0-1 1,-1 0-1,1 1 1,0-1-1,0 1 1,0-1-1,0 0 1,0 1-1,0-1 0,0 0 1,0 1-1,0-1 1,1 0-1,-1 1 1,0-1-1,0 1 1,1-1-1,-1 0 1,0 1-1,0-1 0,1 1 1,-1-1-1,1 1 1,-1-1-1,1 1 1,-1-1-1,0 1 1,1-1-1,0 1 0,4-4-245,0 0 0,-1 0 0,1 0 0,6-2 0,-11 6 251,89-58-7325,-66 39 4922,0-14-1354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22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12 9728,'-35'-7'3584,"39"7"-2784,-4-5-224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24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59 102 992,'-10'-14'6453,"-3"15"-3082,11 1-3337,-1-1 0,1 1 0,0 0 1,-1 0-1,1 0 0,0 0 0,0 0 1,1 0-1,-1 0 0,0 1 0,1-1 1,-1 1-1,1-1 0,0 1 0,0 0 1,0-1-1,0 1 0,0 3 0,0-1-24,0 0 0,0 0-1,1 0 1,0 0-1,0 0 1,0 0 0,0 0-1,1 0 1,2 7-1,-2-7 53,1 0-1,-1-1 0,1 1 0,0-1 0,1 1 0,4 6 1,-6-10-46,-1 0 1,1 0-1,0-1 1,0 1-1,-1 0 1,1 0-1,0-1 1,0 1 0,0 0-1,0-1 1,0 1-1,0-1 1,0 0-1,0 1 1,0-1-1,0 0 1,0 1-1,0-1 1,1 0 0,-1 0-1,0 0 1,0 0-1,0 0 1,0 0-1,0 0 1,0-1-1,0 1 1,0 0-1,1 0 1,-1-1 0,0 1-1,0-1 1,0 1-1,0-1 1,1-1-1,1 0 37,0 0 0,0-1 0,0 0 0,0 0 0,-1 0 0,1 0 0,-1 0 0,4-6 0,13-31 281,-17 35-305,-1-1 0,0 1 1,0 0-1,0-1 0,0 1 0,-1-8 0,3-15-46,-2 23 36,3-28 35,-4 32-66,0 0 0,0 0 0,0 0 0,0 0 0,0 0 0,0-1 0,0 1 0,0 0 0,0 0 0,-1 0 0,1 0 0,0 0 0,-1 0 0,1 0 0,-1 0 0,0 0 0,1 0 0,-1 0 0,0 0 0,1 0 0,-1 1 0,-2-3 0,0 2 68,-1 0 1,1 1-1,-1-1 0,0 1 1,1-1-1,-6 1 1,8 0 33,1 0-110,0-1 10,0 1 0,0-1 0,1 1 0,-1 0 1,0-1-1,0 1 0,0-1 0,1 1 0,-1 0 1,0-1-1,1 1 0,-1 0 0,0-1 0,1 1 0,-1 0 1,0-1-1,1 1 0,58-12-379,-50 10 399,1 0 1,-1 1 0,0 0-1,1 1 1,-1 0 0,1 1-1,11 1 1,-2 0-70,-14-2 57,1 1-1,-1 0 1,-1 0-1,1 0 1,0 0-1,0 1 1,0 0-1,-1 0 1,1 0-1,-1 1 1,1-1-1,-1 1 1,5 4-1,-7-4 61,1 0-1,0 0 1,-1 0 0,1 0-1,-1 0 1,0 0 0,0 1-1,0-1 1,-1 1 0,1-1-1,-1 1 1,0 0 0,0-1-1,0 1 1,0 0 0,-1 0-1,1 6 1,-1 34 897,13-48-939,42-25-848,-36 18 797,33-13 0,-50 23 57,10-4 128,0 1 0,1 0 0,-1 0-1,1 2 1,17-3 0,-27 5-111,1 0 0,-1 1 0,1-1 0,-1 0 0,1 1-1,-1 0 1,0 0 0,1 0 0,-1 0 0,0 1 0,1-1 0,-1 1 0,0 0 0,0 0 0,-1 0-1,1 0 1,0 0 0,-1 0 0,1 1 0,-1 0 0,0-1 0,1 1 0,-1 0 0,2 5 0,55 111-973,-51-104-1684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28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0 526 2400,'2'-3'148,"0"0"0,0 1 0,1 0-1,-1-1 1,1 1 0,-1 0 0,1 0 0,0 0 0,5-2 0,10-9 373,0-5 116,-1-1 0,-1 0 0,-1-1 0,0-1 0,15-32 0,12-15 229,-37 61-797,0-2 132,1 0 1,0 0-1,1 1 0,0 0 1,0 0-1,1 1 0,13-12 1,-3 3 374,-8 23-337,-9-7-244,0 1 0,0-1 0,1 1 1,-1-1-1,0 1 0,0 0 0,-1-1 0,1 1 0,0 0 1,0 0-1,1 1 0,1 4 48,0 0 0,-1-1 0,1 1-1,-1 0 1,-1 0 0,1 0 0,-1 0 0,1 12 0,-1-9 129,0 1-1,6 15 1,28 102 228,-34-125-380,0 0 0,-1 0 0,1-1 0,0 1-1,0 0 1,0 0 0,0-1 0,1 1 0,-1-1-1,0 1 1,1-1 0,-1 1 0,1-1 0,-1 0 0,1 0-1,0 0 1,1 1 0,-1-1-10,-1-1-1,0 1 1,1-1 0,-1 0-1,1 0 1,-1 0 0,0 0-1,1 0 1,-1 0 0,1 0-1,-1 0 1,0-1 0,1 1-1,-1 0 1,0-1 0,1 1-1,-1-1 1,0 1 0,1-1-1,-1 0 1,0 0 0,0 1-1,0-1 1,0 0 0,1-2-1,11-10-48,-2-1 0,0 0 1,0-1-1,-1-1 0,14-29 0,-11 19-117,-9 20 120,-1-1-1,0 0 1,-1 1-1,1-1 1,-1 0 0,-1 0-1,1 0 1,-1-1 0,0 1-1,-1-8 1,0 14 20,0 0-1,0 0 1,0 0-1,0 0 1,0 0-1,-1 0 1,1 0-1,0 0 1,-1 0 0,1 0-1,-1 0 1,1 0-1,-1 0 1,0 0-1,1 0 1,-1 0-1,0 0 1,0 1 0,1-1-1,-1 0 1,0 0-1,0 1 1,0-1-1,0 1 1,0-1 0,0 1-1,0-1 1,0 1-1,0 0 1,0-1-1,0 1 1,0 0-1,0 0 1,0 0 0,0 0-1,-1 0 1,1 0-1,0 0 1,0 0-1,-1 0 1,-1 1 1,1 0 0,0 0 1,0 0-1,0 0 0,0 0 0,0 0 1,0 0-1,0 1 0,0-1 0,0 1 0,0-1 1,1 1-1,-1 0 0,1 0 0,-1 0 1,1 0-1,0 0 0,-2 3 0,-1 7 44,0 1-1,1 0 0,1 0 0,0 0 0,0 0 0,1 1 1,1-1-1,0 0 0,1 0 0,1 1 0,0-1 1,0 0-1,6 14 0,-7-23 16,1 0 1,0 0-1,0 0 0,0 0 1,0 0-1,1-1 0,-1 1 1,7 6-1,-7-9-19,-1 0-1,1 1 1,-1-1-1,1 0 1,-1 1-1,1-1 1,0 0-1,0 0 1,-1-1-1,1 1 1,0 0-1,0-1 1,0 1-1,0-1 1,0 1-1,0-1 1,0 0 0,0 0-1,0 0 1,0 0-1,2 0 1,6-3 48,-1 0 1,0-1 0,0 0-1,0 0 1,9-6 0,41-31-67,-34 22 77,2-1-74,1 2-1,1 0 1,1 2-1,35-15 1,-63 30-16,0 1-1,0-1 1,0 1 0,0-1-1,1 1 1,-1 0 0,0-1-1,0 1 1,0 0 0,0 1-1,1-1 1,2 1 0,-5-1 15,1 0 0,0 1 1,0-1-1,0 1 0,0-1 1,-1 1-1,1-1 0,0 1 1,0-1-1,-1 1 0,1 0 1,0-1-1,-1 1 0,1 0 0,-1 0 1,1-1-1,-1 1 0,1 0 1,-1 0-1,0 0 0,1 0 1,-1 0-1,0-1 0,0 1 1,1 0-1,-1 0 0,0 0 1,0 0-1,0 2 0,0 12 68,-1 0 0,0 1 0,-1-1-1,-7 27 1,-1-3 281,9-29-195,-1-1 1,0 0-1,-1 0 1,0 0-1,-8 17 1,8-23-27,2-5 76,3-8-3,10-24-530,26-48 0,-30 68 193,0 0 0,1 1 0,1 0 0,0 0-1,22-21 1,-31 33 119,-1 1 1,0 0-1,1-1 0,-1 1 0,0 0 1,1-1-1,-1 1 0,0 0 0,1 0 1,-1-1-1,1 1 0,-1 0 0,1 0 0,-1 0 1,0 0-1,1-1 0,-1 1 0,1 0 1,-1 0-1,1 0 0,-1 0 0,1 0 1,-1 0-1,1 0 0,-1 0 0,1 1 0,-1-1 1,0 0-1,1 0 0,-1 0 0,1 0 1,-1 1-1,0-1 0,1 0 0,-1 0 1,1 1-1,-1-1 0,0 0 0,1 1 0,-1-1 1,0 0-1,1 1 0,-1-1 0,0 0 1,0 1-1,0-1 0,1 1 0,-1-1 1,0 0-1,0 1 0,0-1 0,0 2 0,2 1 18,-1 0-1,-1 1 0,1-1 0,0 1 0,-1 6 0,-1 15 91,-5 28 0,2-28 280,0 30 0,14-63-177,27-53-534,-30 47 257,1 0 0,0 1 1,1 0-1,1 1 0,13-15 0,-22 26 62,-1 1 0,1-1 0,-1 1 0,0 0 1,1 0-1,-1-1 0,1 1 0,-1 0 0,0 0 0,1-1 0,-1 1 0,1 0 0,-1 0 0,1 0 0,-1 0 0,1 0 0,-1 0 0,1 0 0,-1 0 1,1 0-1,-1 0 0,1 0 0,-1 0 0,1 0 0,-1 0 0,2 0 0,-1 1 0,0 0 0,0-1 0,0 1 0,0 0 0,0 0 1,-1 0-1,1 0 0,0-1 0,0 1 0,-1 0 0,2 2 0,0 1 43,0 0-1,0 1 1,-1-1 0,1 0-1,-1 1 1,1 4 0,2 24 140,0-5 74,7 31 0,-11-57-234,0-1 0,1 0 0,-1 1 0,1-1 0,-1 0 0,1 1 0,0-1 1,-1 0-1,1 0 0,0 1 0,0-1 0,0 0 0,0 0 0,0 0 0,0 0 0,0 0 0,0-1 0,1 1 0,-1 0 0,2 1 1,-1-2-2,0 1 1,0-1 0,1 1 0,-1-1-1,0 0 1,0 0 0,0 0 0,1 0 0,-1 0-1,0-1 1,0 1 0,3-1 0,5-3 12,0 0 0,0 0 1,0-1-1,11-7 0,-21 12-21,102-68-748,-50 32 425,-13 10 190,46-32 113,-84 57 44,10-8 279,-11 9-302,1 0 1,-1 0-1,0-1 0,0 1 1,0 0-1,1 0 0,-1 0 1,0-1-1,0 1 0,0 0 1,0 0-1,1-1 0,-1 1 1,0 0-1,0 0 0,0-1 1,0 1-1,0 0 0,0-1 1,0 1-1,0 0 0,0-1 1,0 1-1,0 0 0,0 0 1,0-1-1,0 1 0,0 0 1,0-1-1,0 1 0,0 0 1,0 0-1,-1-1 0,1 1 1,-2 0-17,0 0 0,0 1 0,0-1 1,1 1-1,-1-1 0,0 1 0,0 0 1,1 0-1,-1 0 0,0 0 0,1 0 1,-3 1-1,2 0-24,-7 4 48,0 1 1,0 0-1,1 1 0,-1 0 1,2 1-1,-1 0 0,1 0 1,0 0-1,1 1 0,-7 14 1,2 0 99,2 0 1,0 1-1,-8 38 1,16-60-99,1-1 0,-1 1 0,1-1 0,0 1 0,0 0 0,0-1 0,0 1 0,0-1 0,1 1 0,-1-1 0,1 1 0,0 0 0,-1-1 0,1 0 0,0 1 0,3 3 0,-3-4 0,0-1 0,1 1 0,-1-1 0,0 0 0,1 0 1,-1 1-1,1-1 0,-1 0 0,1 0 0,-1 0 0,1-1 0,0 1 0,0 0 1,-1-1-1,1 1 0,0-1 0,0 1 0,0-1 0,0 0 0,-1 0 0,1 0 0,0 0 1,0 0-1,2 0 0,1-1-21,0 0-1,0-1 1,0 1 0,0-1 0,-1 0-1,1 0 1,-1 0 0,1-1 0,-1 0 0,0 0-1,0 0 1,0 0 0,0 0 0,0-1-1,3-4 1,5-8-212,-1 0 0,16-29-1,-9 12 11,-5 13 82,-1 0 0,-2-1 0,14-36 0,-19 47 76,0-4-168,-5 14 135,0 13 192,-4 43 192,2-35-33,2 36 1,1-32-191,0-9-3,0 1 0,2-1 0,4 21 0,-5-32 20,-1 0 0,1 1 1,0-1-1,0-1 0,0 1 1,1 0-1,0 0 0,0-1 1,6 8-1,-8-12-73,0 1-1,0-1 1,0 1 0,0-1-1,0 1 1,0-1 0,1 0 0,-1 0-1,0 0 1,0 0 0,0 1 0,0-1-1,1-1 1,-1 1 0,0 0-1,0 0 1,0 0 0,0-1 0,1 1-1,-1 0 1,0-1 0,0 1 0,0-1-1,0 0 1,0 1 0,1-2-1,3-1-21,1-1-1,-2 0 1,8-6-1,1-6 28,0 0-1,-1 0 0,-1-1 0,-1-1 0,15-34 0,-11 22-101,18-28-1,-30 55 11,1-1 1,0 1-1,0 0 0,0 0 1,6-5-1,-9 8 67,0 0-1,0 0 1,0-1 0,1 1 0,-1 0-1,0 0 1,0 0 0,0 0-1,1 0 1,-1 0 0,0 0 0,0 0-1,0 0 1,1 0 0,-1 0 0,0 0-1,0 0 1,0 0 0,1 0 0,-1 0-1,0 0 1,0 0 0,0 0-1,1 0 1,-1 0 0,0 0 0,0 0-1,0 1 1,1-1 0,-1 0 0,0 0-1,0 0 1,0 0 0,0 0 0,0 1-1,1-1 1,-1 0 0,0 0-1,0 0 1,0 0 0,0 1 0,0-1-1,0 0 1,0 0 0,0 0 0,0 1-1,1-1 1,-1 0 0,0 0 0,0 0-1,0 1 1,0-1 0,0 0-1,0 0 1,0 0 0,-1 1 0,2 11 29,-1-12-27,-8 99 440,3 49 300,5-147-721,0 1 0,0-1 0,0 1-1,0-1 1,0 1 0,1-1 0,-1 0 0,1 1 0,-1-1 0,1 0 0,-1 1 0,1-1 0,-1 0 0,1 1 0,0-1-1,0 0 1,1 2 0,-1-2 0,0-1 0,0 1 0,0-1-1,0 1 1,1-1 0,-1 0 0,0 1-1,0-1 1,0 0 0,0 0 0,0 1-1,0-1 1,1 0 0,-1 0 0,0 0-1,0-1 1,0 1 0,0 0 0,0 0-1,1-1 1,-1 1 0,0 0 0,1-1-1,4-2-18,0 0 0,-1 0 0,0-1-1,1 1 1,-1-1 0,6-6-1,27-30-210,-36 37 188,124-147-630,-121 144 641,26-27-81,-28 30 46,-1 1 0,1 0 0,0 0 0,-1 0-1,1 0 1,0 0 0,0 1 0,1-1 0,-1 1 0,4-1 0,-6 2 36,0 0 1,0 0-1,-1 0 1,1 0-1,0 1 0,-1-1 1,1 0-1,0 0 1,-1 1-1,1-1 0,0 0 1,-1 1-1,1-1 1,-1 1-1,1-1 1,-1 1-1,1-1 0,-1 1 1,1-1-1,-1 1 1,1 0-1,-1-1 1,0 1-1,1 0 0,-1-1 1,0 1-1,0 0 1,1-1-1,-1 1 0,0 0 1,0-1-1,0 1 1,0 0-1,0 0 1,0 0-1,2 32-83,-2-32 88,-1 28 188,-1 1 1,-1-1-1,-2 1 1,-11 34-1,10-45 90,4-13-25,10-20-303,14-24-537,-2 2 332,1 1 0,1 1 1,33-37-1,-55 71 252,1-1-1,-1 0 1,1 1 0,-1-1 0,1 1 0,0-1-1,-1 1 1,1-1 0,-1 1 0,1-1 0,0 1-1,-1 0 1,1-1 0,0 1 0,0 0 0,-1-1-1,1 1 1,0 0 0,0 0 0,-1 0 0,1 0 0,1 0-1,-2 0 0,1 0 0,0 1 0,-1-1-1,1 0 1,-1 1 0,1-1-1,-1 1 1,0-1 0,1 1 0,-1-1-1,1 1 1,-1-1 0,0 1 0,1-1-1,-1 1 1,0-1 0,0 1 0,0 0-1,1-1 1,-1 2 0,1 3-32,0 0 1,-1 1-1,1-1 1,-1 0-1,-1 7 1,-11 190 812,14-182-586,-1-19-38,1-1-80,1-1-93,1 1 0,-1-1 0,1 0 0,-1 0-1,1 0 1,-1-1 0,0 1 0,0-1-1,1 0 1,-1 0 0,0 0 0,2-2 0,35-33-578,-37 34 559,40-46-408,-14 14 406,-19 25 47,-6 6-19,-1 1 0,1-1 0,-1 0 0,0 0 0,0 0 0,0-1 0,4-8 0,-7 13 14,0 0-1,0 0 0,0 0 1,0-1-1,0 1 1,0 0-1,0 0 0,0 0 1,0 0-1,0 0 1,0 0-1,0 0 0,0 0 1,0 0-1,0 0 0,0 0 1,0 0-1,0 0 1,0 0-1,0 0 0,0-1 1,0 1-1,0 0 1,0 0-1,0 0 0,0 0 1,0 0-1,0 0 1,0 0-1,0 0 0,0 0 1,0 0-1,0 0 1,0 0-1,0 0 0,0 0 1,0 0-1,0 0 0,0 0 1,0-1-1,0 1 1,0 0-1,0 0 0,-1 0 1,1 0-1,0 0 1,0 0-1,0 0 0,0 0 1,0 0-1,0 0 1,0 0-1,0 0 0,0 0 1,0 0-1,0 0 1,-6 3-120,-5 5 25,7-4 100,-1 0 0,2 1 1,-1-1-1,0 1 1,1 0-1,-5 10 0,-14 37 288,14-30-26,3-12-162,1 1 0,1-1 0,-1 1 1,2 0-1,0 0 0,-1 16 0,3-27-96,-1 0 0,1 1-1,0-1 1,0 0 0,0 0 0,0 1 0,0-1 0,0 0-1,0 0 1,0 1 0,0-1 0,0 0 0,0 0 0,1 0-1,-1 1 1,0-1 0,0 0 0,0 0 0,0 1 0,0-1-1,0 0 1,0 0 0,1 0 0,-1 1 0,0-1 0,0 0-1,0 0 1,0 0 0,1 0 0,-1 1 0,0-1 0,0 0-1,1 0 1,-1 0 0,0 0 0,0 0 0,0 0 0,1 0 0,-1 0-1,0 0 1,1 0 0,11-6 77,10-16-262,-15 9 37,0 1 0,0-1 0,-1-1 0,-1 1 0,4-15 0,6-15-120,50-109-794,30-81 688,-76 192 368,-15 33-61,0 1 0,0 0 0,-1-1 0,-1 0-1,1 0 1,-1 0 0,0 0 0,0-9 0,-2 19 51,-1-1-1,1 0 0,-1 1 1,0-1-1,0 0 1,1 0-1,-1 0 0,0 1 1,-2 0-1,-2 4 75,-6 10 65,1 1 1,0 0 0,1 0-1,0 1 1,2 0 0,0 1-1,1-1 1,1 1 0,1 1-1,0-1 1,2 0 0,0 1-1,1 0 1,1-1 0,4 31-1,-3-42-116,19 102 267,-17-98-212,0-1 0,1 0 0,0 0 0,1 0 0,0-1 0,1 1 0,10 12 1,-13-19-48,0 0 0,0 0 0,1-1 0,-1 1 0,1-1 0,0 0 0,0 0 0,0-1 1,0 1-1,1-1 0,-1 0 0,1 0 0,0 0 0,-1-1 0,1 1 0,0-1 0,0-1 1,0 1-1,0 0 0,4-1 0,1-1-53,-1 0 0,0-1 0,-1 0 0,1 0 0,0-1 0,-1 0-1,1 0 1,-1-1 0,0 0 0,8-5 0,-5 1-67,0-1-1,-1 0 1,0 0-1,-1-1 0,0-1 1,0 1-1,-1-1 1,0-1-1,-1 1 1,-1-1-1,8-18 1,-12 25 85,0 0 0,-1 0 1,1-1-1,-1 1 1,0 0-1,0-1 1,-1 1-1,0 0 0,0-1 1,-1-6-1,1 12 15,0-1-1,0 1 0,0 0 1,0-1-1,0 1 0,0 0 0,0-1 1,0 1-1,0 0 0,0-1 1,0 1-1,-1 0 0,1 0 1,0-1-1,0 1 0,0 0 1,0-1-1,-1 1 0,1 0 1,0 0-1,0-1 0,-1 1 1,1 0-1,0 0 0,0 0 1,-1-1-1,1 1 0,0 0 1,-1 0-1,1 0 0,0 0 0,-1 0 1,1 0-1,-11 6 91,-6 16 117,10-7-149,1-1 0,0 1 1,2 1-1,0-1 1,0 0-1,-1 18 1,5-30-52,0 0 0,-1-1 1,2 1-1,-1 0 1,0-1-1,0 1 1,1 0-1,-1-1 1,1 1-1,0 0 1,0-1-1,0 1 1,2 3-1,-2-4-2,0-1 0,0 0-1,0 0 1,1 0 0,-1 0-1,0 0 1,0 0 0,1 0 0,-1 0-1,0 0 1,1 0 0,-1-1-1,1 1 1,-1-1 0,1 1-1,-1-1 1,1 1 0,-1-1 0,1 0-1,-1 0 1,1 0 0,-1 0-1,1 0 1,2 0 0,19-3 62,-8 0-105,0 1 0,0 1 0,0 0 0,1 1-1,-1 1 1,24 4 0,50 20 357,113 49 1,-140-49-311,-49-21-505,-1 1 0,0 1 0,-1 0 0,22 15 0,-47-24-4369,-8-3 2677,1-1 1,-20-9-1,-17-14 614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29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24 8800,'-10'-3'3264,"10"-2"-2528,-5-3-224,10 4-1888,0 1 640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46.4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27 639 3488,'-27'1'7738,"34"-9"-6671,0 1 0,0-1-1,9-16 1,-12 19-848,109-163 1604,-73 110-1656,3 1 0,3 3-1,100-93 1,-138 140-188,15-13-8,1 1-1,0 1 1,39-22-1,-63 40 24,0 0 0,0 0 0,0 0 0,1 0 0,-1 0-1,0 0 1,0 0 0,0 0 0,1 0 0,-1 0 0,0 0 0,0 0-1,0 1 1,1-1 0,-1 0 0,0 0 0,0 0 0,0 0-1,0 0 1,1 0 0,-1 0 0,0 0 0,0 1 0,0-1-1,0 0 1,0 0 0,1 0 0,-1 0 0,0 0 0,0 1-1,0-1 1,0 0 0,0 0 0,0 0 0,0 1 0,0-1-1,0 0 1,0 0 0,0 0 0,0 0 0,0 1 0,0-1-1,0 0 1,0 0 0,0 0 0,0 1 0,0-1 0,0 0 0,0 0-1,0 1 1,-1 14-138,-6 46 72,4-28 73,-1-1 0,-9 35-1,6-42 35,-2 0 0,0-1 0,-1 0-1,-14 23 1,18-38 22,0 0 0,-1 0-1,0 0 1,0-1 0,-10 8 0,12-12 3,0 0 0,0 0 0,-1 0 0,0-1 0,0 0 0,0 0 0,0 0 0,0-1 0,-8 3 0,10-5-32,0 1-1,0-1 1,0 1-1,1-1 1,-1 0-1,0 0 1,0-1-1,0 1 1,1-1-1,-1 0 1,0 0-1,0 0 1,1 0-1,-1-1 1,1 0 0,0 1-1,-1-1 1,1 0-1,0-1 1,0 1-1,0-1 1,0 1-1,1-1 1,-1 0-1,1 0 1,-3-3-1,-5-9-66,1-1 0,0 1-1,1-1 1,-7-23 0,10 27-39,-1 0-15,1 0-218,6 12 297,0 1 1,0-1-1,-1 0 0,1 0 1,0 0-1,-1 1 0,1-1 1,0 0-1,-1 1 1,1-1-1,0 1 0,-1-1 1,1 0-1,-1 1 0,1-1 1,-1 1-1,1 0 0,-1-1 1,1 2-1,12 8 13,0 0 0,1-1 0,0-1 1,1 0-1,0-1 0,0 0 0,27 7 0,-24-9 8,1 0 0,-1-2 0,1 0 0,0-1 1,0-1-1,27-2 0,-32-1 35,0-1-1,-1 0 1,1-1 0,-1 0 0,0-1 0,0 0-1,0-1 1,19-12 0,8-10 99,43-36 0,-25 17-15,84-60-100,-139 104-100,1 0-1,-1 0 0,0 0 1,0 0-1,0-1 0,3-4 1,-10 13-65,-14 15 88,2 1-1,0 0 1,1 1-1,-13 27 1,20-33 80,1 0-1,0 0 1,1 1 0,1-1 0,1 1 0,0 0 0,-1 28-1,4-41 15,1 1-1,0-1 1,1 0-1,-1 1 1,1-1-1,0 1 0,0-1 1,0 0-1,3 7 1,-3-9 6,0-1 0,0 1 0,0 0 0,0 0 0,1-1 0,-1 1 0,1-1 0,-1 1 0,1-1 0,-1 0 0,1 1 0,0-1 0,0 0 0,0 0 0,0 0 0,0-1 0,-1 1 0,1 0 0,1-1 0,-1 1 0,0-1 0,4 1 0,2-1 0,-1-1-1,1 1 1,0-1-1,-1-1 1,1 1-1,0-1 1,-1-1 0,0 1-1,0-1 1,11-6-1,5-4-29,38-29-1,-34 19-16,-2-1 0,0-1 0,24-31 1,22-24-44,-49 56-268,-22 24 301,1 0 0,-1 0 0,0 0 0,0 0 0,0 0 0,1 0 0,-1 0 0,0 0 0,0 0 0,0 0 0,0 0 0,1 0 0,-1 0 1,0 0-1,0 0 0,0 0 0,0 0 0,1 0 0,-1 1 0,0-1 0,0 0 0,0 0 0,0 0 0,0 0 0,0 0 0,1 0 0,-1 1 0,0-1 0,0 0 0,0 0 1,0 0-1,0 0 0,0 1 0,0-1 0,0 0 0,0 0 0,0 0 0,0 1 0,0-1 0,0 0 0,0 0 0,0 0 0,0 0 0,0 1 0,0 5-28,-1 0-1,0 0 1,-1 0-1,-2 9 0,-3 13 28,4-13 49,1 0-1,0 0 0,1 0 0,1 1 0,3 27 0,-3-41-16,1 0 1,0 0-1,-1 1 1,1-1-1,0 0 1,0 0-1,0 0 1,0 0-1,0 0 0,1 0 1,-1 0-1,1-1 1,-1 1-1,1 0 1,-1-1-1,1 1 0,0-1 1,0 0-1,0 1 1,0-1-1,2 1 1,-1-1 8,0 0 1,0 0 0,1-1 0,-1 1 0,0-1-1,0 0 1,0 0 0,0 0 0,0 0-1,0-1 1,0 1 0,0-1 0,0 0-1,0 1 1,6-4 0,14-8 48,-1-1 0,-1-1 1,0-1-1,26-23 0,-3 2 52,-30 25-95,-2 1-111,0 1-1,1 0 0,24-12 1,-36 20 53,0 1 0,0-1 1,0 1-1,0 0 1,0-1-1,0 1 0,0 0 1,0 0-1,0-1 0,0 1 1,0 0-1,0 0 0,0 0 1,0 0-1,0 1 1,0-1-1,0 0 0,2 1 1,-2-1 8,-1 1 0,1-1 0,-1 1 0,1-1 0,-1 1 0,0 0 0,1-1 1,-1 1-1,1-1 0,-1 1 0,0 0 0,0-1 0,1 1 0,-1 0 0,0-1 0,0 1 0,0 0 1,0 0-1,0-1 0,0 1 0,0 0 0,0 5-26,-1 0 1,0 0-1,0 0 1,-1 0-1,-3 10 1,-106 216-123,68-150 168,-2 11 157,-58 169-1,98-244-81,-13 35 291,11-43-27,7-10-341,0 0 1,0-1-1,0 1 0,0 0 0,0 0 1,0 0-1,0 0 0,0 0 0,0 0 1,0 0-1,0-1 0,0 1 1,-1 0-1,1 0 0,0 0 0,0 0 1,0 0-1,0 0 0,0 0 0,0 0 1,0-1-1,0 1 0,0 0 0,0 0 1,0 0-1,0 0 0,-1 0 1,1 0-1,0 0 0,0 0 0,0 0 1,0 0-1,0 0 0,0 0 0,0 0 1,0 0-1,-1 0 0,1 0 1,0 0-1,0 0 0,0 0 0,0 0 1,0 0-1,0 0 0,0 0 0,-1 0 1,1 0-1,0 0 0,0 0 0,0 0 1,0 0-1,0 0 0,0 0 1,0 0-1,0 0 0,-1 0 0,1 0 1,0 0-1,0 0 0,0 1 0,0-1 1,0 0-1,0 0 0,0 0 1,0 0-1,0 0 0,0 0 0,1-8 54,1-1 0,0 0 0,1 1 0,0-1 0,0 1 0,6-11 0,3-6-40,9-23-33,2 2-1,54-79 1,38-33-80,-63 89 45,-27 35 57,84-109-2,11 8-138,-113 128 55,-1 1 0,1-1-1,0 1 1,0 1 0,1-1-1,0 1 1,14-6 0,-21 11 64,-1-1 1,1 1 0,-1 0 0,1 0 0,-1 0-1,1 0 1,-1 0 0,1 0 0,0 0 0,-1 0-1,1 0 1,-1 0 0,1 0 0,-1 0 0,1 0-1,-1 0 1,1 0 0,-1 1 0,1-1 0,-1 0-1,1 0 1,-1 1 0,1-1 0,-1 0 0,1 1-1,-1-1 1,0 0 0,1 1 0,-1-1 0,0 1-1,1-1 1,-1 1 0,0-1 0,1 1 0,-1-1-1,0 1 1,0-1 0,0 1 0,1 0 0,1 21-57,-2-9 34,-2-1-1,1 0 1,-2 0 0,-6 22-1,-21 46 54,30-80-17,-11 25 95,0 0 1,-21 32-1,26-48-30,0-1 0,0 0 0,-1 0 0,-1 0 1,1-1-1,-1 0 0,0 0 0,-1-1 0,-10 7 0,16-12-49,0 1 0,-1-1 0,1 0-1,0 0 1,-1 0 0,1 0 0,-4 0 0,6-1-22,0 0 0,0 0 0,0 0 0,0 0 0,0 0 0,0 0 0,0 0 0,0 0 0,0 0 0,0 0 0,0-1 0,1 1 0,-1 0 0,0-1 0,0 1 0,0-1 0,0 1 0,1-1 0,-1 1 0,0-1 0,0 1 0,1-1 0,-1 0 0,0 1 0,1-1 1,-1 0-1,1 0 0,-1 1 0,1-1 0,-1-2 0,1 3 2,-1-1 1,1 0 0,0 0 0,0 0 0,0 0-1,0 0 1,0 0 0,1 0 0,-1 0-1,0 0 1,0 0 0,1 0 0,-1 0-1,0 0 1,1 0 0,-1 1 0,1-1 0,-1 0-1,1 0 1,-1 0 0,1 1 0,0-1-1,-1 0 1,1 1 0,0-1 0,0 1-1,-1-1 1,1 1 0,0-1 0,1 0 0,3-1-29,0-1 1,0 1-1,0 0 1,7-2-1,30-6-32,-21 5 86,37-13 1,-20 1-31,54-34 0,32-30-52,-105 68 81,1-1-4,6-2 48,-1-2 0,-1 0 1,42-42-1,-65 58-79,1 1-1,-1-1 1,1 0-1,-1 0 1,0 0-1,0 0 1,0 0-1,0 0 1,0 0-1,0 0 1,0 0-1,-1 0 1,1 0-1,-1 0 1,1-1-1,-1 1 1,0 0-1,0-4 1,0 6 2,0-1 0,-1 1 0,1-1 0,0 1 0,-1-1 0,1 1 0,-1 0 0,1-1 0,-1 1 0,1 0 0,0-1 0,-1 1 0,1 0 0,-1-1 0,1 1 0,-1 0 0,0 0 0,1 0 0,-1-1 0,1 1 0,-1 0 0,1 0 0,-1 0 0,1 0 0,-1 0 0,0 0 0,1 0 0,-1 0 0,1 0 0,-1 1 0,0-1 0,-23 7-237,14-3 199,1 1 1,0 0-1,-1 1 0,2 0 0,-1 0 0,1 1 0,0 0 0,0 1 0,1-1 1,-9 14-1,4-5 27,1 1 1,1 0-1,0 1 1,-13 33-1,16-28 70,1 0-1,-5 35 1,10-50-28,0-6-8,1 0 1,0 0-1,-1 0 0,1 0 1,0 0-1,0 0 1,0 0-1,1 0 1,-1 0-1,0 0 1,1 0-1,-1 0 0,1-1 1,0 1-1,-1 0 1,1 0-1,0 0 1,0-1-1,0 1 1,1 0-1,-1-1 0,0 1 1,0-1-1,1 0 1,-1 1-1,1-1 1,0 0-1,-1 0 1,1 0-1,0 0 0,-1 0 1,4 1-1,0-1 30,0 1-1,0-1 1,1 0-1,-1 0 0,1-1 1,-1 0-1,0 0 0,1 0 1,-1 0-1,1-1 1,6-2-1,20-6-4,0-2 0,-1-1 0,0-2 0,-1-1 1,-1-1-1,0-1 0,-1-2 0,32-29 0,-35 27-111,75-60 64,-99 81-11,0-1-1,0 0 1,0 1-1,0-1 1,-1 1 0,1-1-1,0 1 1,0 0 0,0-1-1,0 1 1,0 0-1,0 0 1,1-1 0,-2 1 12,1 1 1,-1-1 0,0 0 0,1 0 0,-1 0 0,0 0 0,0 0 0,1 0 0,-1 0-1,0 1 1,0-1 0,1 0 0,-1 0 0,0 0 0,0 1 0,1-1 0,-1 0 0,0 0-1,0 1 1,0-1 0,0 0 0,1 0 0,-1 1 0,0-1 0,0 0 0,0 0 0,0 1 0,1 3-16,-1-1 1,0 0 0,0 1 0,0-1 0,-1 7 0,0-2 19,1 73-64,0-39 111,0-32-8,0-1 0,1 1 0,0 0 0,0 0-1,1-1 1,0 1 0,1-1 0,0 0 0,0 1 0,1-1 0,9 15 0,-12-23-21,-1 0 0,1 1 1,0-1-1,0 0 0,0 1 1,1-1-1,-1 0 0,0 0 1,0 0-1,1 0 0,-1 0 1,1 0-1,-1-1 0,1 1 1,-1 0-1,1-1 0,-1 1 1,1-1-1,-1 1 1,1-1-1,0 0 0,-1 0 1,1 1-1,0-1 0,-1-1 1,1 1-1,0 0 0,-1 0 1,1 0-1,1-1 0,7-2 45,0-1 0,-1 0-1,0 0 1,0 0 0,0-1-1,12-9 1,47-43 22,-37 31-180,-10 8 42,176-140-77,-187 150 58,0 1-1,1 1 0,0-1 1,19-6-1,-29 12 68,-1 1 1,1 0-1,-1 0 0,0 0 0,1 0 1,-1-1-1,1 1 0,-1 0 0,1 0 1,-1 0-1,1 0 0,-1 0 0,1 0 1,-1 0-1,0 0 0,1 0 0,-1 0 1,1 0-1,-1 1 0,1-1 0,-1 0 1,1 0-1,-1 0 0,0 0 0,1 1 1,-1-1-1,1 0 0,-1 1 0,0-1 1,1 0-1,-1 1 0,0-1 1,1 0-1,-1 1 0,0-1 0,1 1 1,-1 0-7,0 1 1,1 0 0,-1 0 0,0-1 0,1 1 0,-1 0 0,0 0 0,-1-1 0,1 1 0,0 0-1,-1 2 1,-5 21-49,-1 0 1,-1-1-1,-13 30 0,-43 69 86,43-90 69,16-27-20,0 1 0,1-1 0,-1 1 0,2 1 0,-6 12 0,8-19-69,1-1 0,0 0 0,0 1 0,0-1 0,0 0 0,0 1 0,0-1 0,0 0 0,0 0 0,0 1 0,0-1 0,0 0 0,1 1 0,-1-1 0,0 0-1,0 0 1,0 1 0,0-1 0,0 0 0,1 0 0,-1 1 0,0-1 0,0 0 0,0 0 0,1 0 0,-1 1 0,0-1 0,0 0 0,0 0 0,1 0 0,-1 0 0,0 1 0,0-1-1,1 0 1,-1 0 0,0 0 0,1 0 0,-1 0 0,0 0 0,0 0 0,1 0 0,-1 0 0,0 0 0,1 0 0,-1 0 0,0 0 0,1 0 0,-1 0 0,0 0 0,0 0 0,1 0-1,-1-1 1,0 1 0,1 0 0,7-4 27,0 0 0,0-1-1,-1 1 1,1-2 0,-1 1-1,9-9 1,-7 6-8,63-60 110,16-12-34,-82 75-180,17-13-126,-22 18 188,0-1 0,0 0 0,0 1 1,1-1-1,-1 1 0,0-1 0,0 1 0,0 0 0,1-1 0,-1 1 0,0 0 0,0 0 0,1 0 0,-1 0 0,0 0 0,0 0 0,1 0 0,-1 0 0,2 1 0,-2 0 9,-1-1 0,1 1 0,0 0 0,0 0 0,-1-1 1,1 1-1,-1 0 0,1 0 0,0 0 0,-1 0 0,0 0 0,1 0 0,-1 0 0,1 0 1,-1 0-1,0 0 0,0 0 0,0 0 0,0 0 0,0 0 0,0 1 0,-1 27-59,1-23 49,-11 57-98,8-49 185,0 0 1,1 1-1,0-1 1,1 0-1,2 27 1,-1-40-57,0-1 0,0 1 0,1-1 0,-1 0 0,0 1 0,0-1 0,0 1 0,0-1 0,0 1 0,1-1 0,-1 0 0,0 1 0,0-1 0,1 0 0,-1 1 0,0-1 0,1 0 0,-1 1 0,0-1-1,1 0 1,-1 0 0,0 1 0,1-1 0,-1 0 0,0 0 0,1 0 0,-1 0 0,1 1 0,-1-1 0,1 0 0,-1 0 0,1 0 0,1 0 15,0 0 0,0-1 0,0 1 0,0 0 0,0-1 0,-1 1 0,1-1 0,2-1 0,4-1 22,-1-1-1,0-1 0,9-6 1,61-59-276,109-124 0,-185 194 96,-4 5 58,-6 9-27,-4 3 89,0 1 0,1 1-1,1 0 1,1 0 0,1 1-1,1 0 1,-11 39 0,18-56 27,1 1 0,-1-1 1,1 1-1,0-1 0,0 1 1,0-1-1,0 0 0,1 5 1,0-6-13,-1-1 1,0 0 0,1 1 0,-1-1-1,1 0 1,0 0 0,-1 0 0,1 1 0,0-1-1,0 0 1,0 0 0,-1 0 0,1 0-1,0 0 1,1 0 0,-1-1 0,0 1-1,0 0 1,0-1 0,0 1 0,0 0-1,1-1 1,1 1 0,2 0 14,-1 0-1,0 0 1,0-1-1,1 0 1,-1 1 0,0-2-1,1 1 1,-1 0-1,0-1 1,0 0 0,1 0-1,-1 0 1,0-1-1,0 1 1,0-1 0,-1 0-1,1 0 1,0 0-1,3-3 1,-2 1 5,0 0 1,0-1-1,-1 0 0,0 0 0,0 0 1,0 0-1,0 0 0,-1-1 1,0 1-1,0-1 0,0 0 1,2-9-1,-2 4-64,0 0 1,-1 0-1,0 0 0,-1 0 1,0-1-1,-1-20 1,0 29 28,0 0 1,-1 0 0,1 0-1,-1 0 1,0 0 0,0 0-1,0 0 1,0 0 0,0 0 0,-1 0-1,1 0 1,-1 0 0,0 1-1,1-1 1,-1 1 0,-1 0-1,1-1 1,0 1 0,0 0-1,-1 0 1,0 0 0,1 1-1,-1-1 1,0 0 0,0 1 0,1 0-1,-1 0 1,0 0 0,-7-1-1,2 0-10,0 1-1,0 0 0,-10 1 1,15 0 26,-1 1 0,1-1 0,0 0 0,0 1 0,-1 0 0,1 0 0,0 0 0,0 0 0,0 0 0,0 1 0,-3 1 0,6-2-5,-1-1 1,1 0 0,0 0 0,-1 0 0,1 0 0,0 1 0,-1-1-1,1 0 1,0 0 0,-1 1 0,1-1 0,0 0 0,0 0 0,-1 1-1,1-1 1,0 0 0,0 1 0,0-1 0,-1 1 0,1-1 0,0 0-1,0 1 1,0-1 0,0 0 0,0 1 0,0-1 0,0 1-1,9 2 70,21-5 39,48-13-70,0-3 1,132-50-1,-196 63-72,20-8 38,-31 12-20,0 0 0,0 0-1,0 1 1,0-1-1,0 1 1,0 0 0,0 0-1,0 0 1,3 1-1,-6-1 10,1 0 0,0 1 0,0-1 0,-1 1 0,1-1 0,0 0-1,-1 1 1,1 0 0,-1-1 0,1 1 0,0-1 0,-1 1 0,1 0 0,-1-1-1,0 1 1,1 0 0,-1-1 0,1 1 0,-1 0 0,0 0 0,0-1 0,0 1-1,1 0 1,-1 0 0,0 0 0,0-1 0,0 1 0,0 0 0,0 0 0,0 0-1,-1 1 1,-4 28 4,4-25 19,-10 39 18,-37 190 282,48-233-320,0 3 72,-1 0-1,1 0 1,0-1 0,0 1 0,0 0 0,1 4 0,-1-7-47,1-1-1,-1 1 1,0-1-1,0 1 1,0-1-1,1 1 1,-1-1 0,0 1-1,0-1 1,1 1-1,-1-1 1,0 0-1,1 1 1,-1-1-1,1 0 1,-1 1-1,0-1 1,1 0-1,-1 1 1,2-1 0,-1 0-1,0 0 0,0 1 1,0-1-1,0 0 1,0 0-1,0 0 1,0-1-1,0 1 1,0 0-1,0 0 0,0 0 1,-1-1-1,1 1 1,2-1-1,2-2 16,0 0 0,0 0-1,-1 0 1,1 0 0,0-1-1,6-7 1,25-31 37,-28 32-69,65-85-80,55-64-15,-115 146 53,-7 5-3,1 2-1,0-1 0,0 1 1,12-8-1,-18 13 28,0 1 0,0 0 0,0 0 0,0 0-1,0-1 1,0 1 0,0 0 0,0 0 0,0 0 0,0 1 0,0-1 0,0 0 0,0 0 0,0 1 0,0-1-1,0 0 1,0 1 0,0-1 0,0 1 0,1 0 0,23 15-102,-13-8 132,1 0 21,1-2 1,0 0 0,1-1 0,-1 0 0,1-1-1,0-1 1,0 0 0,1-1 0,-1 0 0,0-2 0,1 0-1,-1 0 1,0-2 0,1 1 0,-1-2 0,0 0-1,19-8 1,-19 5-18,0-2 0,0 1 0,18-15-1,-25 17-161,-83 62-179,-66 73 58,68-60 428,65-61-170,0 0-1,0 1 0,1 0 1,1 0-1,-1 1 0,-5 13 1,12-23 17,-1 1 0,0-1 1,1 0-1,-1 1 0,1-1 1,0 1-1,-1-1 1,1 1-1,0-1 0,0 0 1,0 1-1,0-1 0,0 1 1,0-1-1,0 1 1,1-1-1,-1 1 0,0-1 1,1 0-1,-1 1 0,1-1 1,0 1-1,-1-1 1,1 0-1,1 2 0,0-2 7,0 1-1,0-1 0,0 0 0,0 0 1,0 0-1,0 0 0,0 0 0,0-1 1,0 1-1,0-1 0,0 1 1,0-1-1,1 0 0,-1 0 0,3 0 1,2 0-7,0-1 0,-1 0 1,1 0-1,-1-1 0,1 0 1,-1 0-1,0 0 1,0-1-1,0 0 0,0 0 1,0-1-1,-1 0 0,1 1 1,-1-2-1,0 1 0,7-8 1,5-8-14,-1 0 1,25-41 0,-34 51 4,38-66-277,-44 75 129,0 5 50,0 11 28,1 3 121,0-7-37,2 12 112,2 0 1,0-1-1,17 41 0,-20-57-77,1-1 0,-1 0 0,1 0 0,0-1 0,1 1 0,-1-1 0,1 0 0,0 0 0,0 0 0,0-1 0,0 1 0,1-1 0,10 4 0,0-1 88,1-1-1,-1 0 1,29 4 0,-24-6-239,0-1 0,40-2 0,8-8-4620,-66 8 4483,25-6-3032,-25 5 2291,0-1 0,0 1 0,0 0 0,0-1 0,0 0 0,5-4 0,11-10-3537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31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191 431 2976,'0'-1'120,"-1"0"1,1 1-1,-1-1 1,1 0-1,-1 0 0,1 0 1,0 0-1,-1 1 1,1-1-1,0 0 0,0 0 1,0-1-1,0 1-80,0 0 0,0 0 0,0 1 0,-1-1 0,1 0 0,0 0 0,0 1 0,0-1 0,-1 0 0,1 1 0,0-1 0,-1 0 0,1 1 0,-1-2 0,-6-3 902,6 3-748,-1 1 0,1-1 0,-1 1 1,1 0-1,-1 0 0,1 0 0,-1 0 0,0 0 1,0 0-1,1 0 0,-1 1 0,0-1 0,0 0 1,0 1-1,0 0 0,0-1 0,-3 1 0,-3 0-19,0 0 116,0 0 0,-1 1-1,-10 1 1,16-1-224,0 0 0,0 0 0,0 0 0,0 1 0,0-1 0,0 1 0,0-1 0,1 1 0,-1 0 0,1 0-1,-1 0 1,-1 3 0,-3 2 17,2-1 0,-1 2 0,1-1-1,0 1 1,1-1 0,-7 15 0,10-18-59,-1 0 1,1 0-1,0 1 0,0-1 1,0 0-1,0 1 0,1-1 1,0 1-1,0-1 0,0 0 1,1 1-1,-1-1 0,1 1 1,0-1-1,3 8 0,-3-9 4,0-1 0,0 1 0,0-1 0,1 0 0,-1 1 0,1-1 0,0 0 0,0 0 0,-1 0 0,1 0 0,0 0 0,1-1 0,-1 1 0,0 0 0,0-1 0,1 0 0,-1 0 0,1 1 0,-1-1 0,1-1 0,0 1 0,5 1 0,-4-2 0,0 0-1,1 0 1,-1 0 0,1-1-1,-1 1 1,0-1-1,1 0 1,-1 0-1,0-1 1,0 1-1,0-1 1,0 0-1,6-4 1,-4 2-45,0-1 1,0 0-1,-1 0 1,0 0-1,0-1 0,0 1 1,-1-1-1,0 0 1,0-1-1,6-11 0,-2 0-113,-1-1-1,8-35 1,-12 24-163,-2 24-20,-1 10-380,0-1 716,1 0-1,-1 0 1,1 0-1,0 1 1,0-1-1,0 0 1,1-1-1,-1 1 1,1 0 0,0 0-1,0 0 1,0-1-1,0 1 1,0-1-1,0 0 1,0 0-1,1 0 1,3 3 0,4 2 46,0 0 1,1-1 0,16 7 0,-23-11-44,-1-1 1,1 1 0,0-1-1,0 0 1,0 0-1,0-1 1,0 1 0,0-1-1,1 0 1,-1 0 0,0 0-1,0-1 1,0 0 0,0 1-1,0-1 1,0 0 0,0-1-1,0 1 1,-1-1 0,1 0-1,4-3 1,-1 0 25,1 0 0,-1-1 1,-1 0-1,1-1 0,-1 1 1,0-1-1,-1 0 0,8-13 1,12-22 15,24-55 0,-39 73-60,-1 0-1,-2 0 1,0-1-1,4-29 1,-7 24-345,0-39 0,-5 64-312,-3 9 256,-4 13-5,7-13 277,-14 34-43,1 1 0,-10 53 1,6-24 164,-18 76 99,-19 65 201,39-161-8,-1 0 0,-30 55 1,30-68 521,26-35-422,-3-1-419,0-1-1,0 0 1,0 0-1,0-1 1,0 1-1,0-1 1,-1 0-1,10-8 1,40-36-700,-52 44 666,37-39 96,66-91-1,-57 70 56,136-149 190,6-8 135,-187 215-368,4-5-2,-1 0 0,1 0 0,-2-1 0,1 0 0,7-20 0,-14 29-734,-3 5 447,-6 7 234,8-9-53,-63 74 112,45-51 126,2 1 0,0 1 1,2 1-1,-20 44 0,-27 112 287,45-129-452,12-39 79,1-1 1,1 1-1,0 0 0,1 0 1,0 17-1,2-30-87,0 0 1,0 0-1,1 0 1,-1 0-1,1 0 1,-1 1-1,1-1 1,-1 0-1,1 0 0,0 0 1,0-1-1,0 1 1,0 0-1,1 0 1,-1 0-1,0-1 1,1 1-1,-1-1 1,1 1-1,0-1 0,-1 1 1,1-1-1,0 0 1,0 0-1,0 0 1,0 0-1,0 0 1,0 0-1,0-1 1,0 1-1,0-1 1,0 1-1,4-1 0,4 1 17,0 0-1,0-1 0,0 0 0,0-1 0,19-3 0,-17 1-68,-1-1 0,1 0 1,-1 0-1,0-1 0,0-1 0,0 0 1,-1 0-1,0-1 0,0 0 0,-1-1 1,0 0-1,0 0 0,-1-1 0,0 0 1,0-1-1,-1 0 0,0 0 0,6-14 1,0 0-42,-1 1 1,-1-2-1,-2 1 1,9-34 0,-15 47-13,-2 9 83,0 0 0,0 0-1,-1 0 1,1 0-1,-1 0 1,1-1 0,-1 1-1,0 0 1,0 0 0,0 0-1,0 0 1,0 0-1,0 0 1,-1 0 0,1-1-1,-1 1 1,1 0-1,-1 0 1,0 0 0,0 1-1,-2-5 1,3 6 8,0-1 0,0 1 0,0 0 0,-1 0 0,1 0 0,0-1-1,0 1 1,-1 0 0,1 0 0,0 0 0,0-1 0,-1 1 0,1 0 0,0 0 0,-1 0 0,1 0 0,0 0 0,0 0 0,-1 0 0,1-1 0,0 1 0,-1 0 0,1 0-1,0 0 1,-1 0 0,1 1 0,0-1 0,-1 0 0,1 0 0,0 0 0,-1 0 0,-7 9-188,-2 18-17,3 2 281,0-1 0,2 1 0,-2 54 0,7-75-58,0-1 12,0 0 0,0 0 0,1 0 0,2 11 0,-3-16-14,0-1 0,1 0 0,-1 0 0,1 1 0,-1-1-1,1 0 1,0 0 0,-1 0 0,1 1 0,0-1-1,0 0 1,0 0 0,0 0 0,0-1 0,0 1 0,0 0-1,0 0 1,0 0 0,0-1 0,0 1 0,1-1 0,-1 1-1,0-1 1,0 1 0,1-1 0,-1 1 0,0-1-1,1 0 1,-1 0 0,2 0 0,2 0 13,0-1 0,0 0-1,0 0 1,0 0 0,-1-1 0,7-2 0,14-5-7,-1 3 163,42-5 1,-56 10-118,1 0 1,0 1-1,0 0 1,-1 1 0,1 1-1,18 4 1,13 9 140,-1 2 1,67 38-1,-103-52-229,29 20-58,2 2-263,-33-23-154,0-1 0,1 1 0,-1-1-1,0 0 1,0 0 0,0 0 0,1 0 0,-1 0-1,6 0 1,-26-1-6654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31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41 9056,'13'0'3360,"2"0"-2624,15 0-192,2-5-992,23 5 128,11 0-224,11 0 320,4-4-160,-10 1 224,-2-2-1600,-15 5 960,-9-3-3264,-5-6 2272,-13-2-160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34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325 514 1312,'0'-20'5136,"0"20"-5067,-1-1 0,0 1 0,1-1 0,-1 1 1,0 0-1,0-1 0,1 1 0,-1 0 0,0 0 0,0-1 1,0 1-1,1 0 0,-1 0 0,0 0 0,0 0 0,0 0 1,0 0-1,1 0 0,-3 1 0,1-1 41,-17 1 216,0 1 0,0 1 0,0 1 0,1 1 1,-1 0-1,-33 16 0,43-17-304,0 1 0,0-1 0,1 2 0,-1-1 1,1 1-1,1 1 0,-1-1 0,1 1 0,0 1 1,1-1-1,-1 1 0,2 0 0,-1 1 0,1-1 0,0 1 1,1 0-1,0 1 0,0-1 0,1 1 0,1-1 1,-1 1-1,1 0 0,1 0 0,-1 12 0,2-21-11,0 1-1,0 0 0,0-1 1,0 1-1,0 0 0,1 0 1,-1-1-1,0 1 0,1 0 0,-1-1 1,1 1-1,0-1 0,-1 1 1,1-1-1,0 1 0,0-1 1,0 1-1,0-1 0,0 0 1,0 1-1,0-1 0,1 0 0,-1 0 1,0 0-1,1 0 0,-1 0 1,1 0-1,-1-1 0,1 1 1,-1 0-1,1-1 0,0 1 1,-1-1-1,1 1 0,0-1 1,-1 0-1,1 0 0,0 0 0,0 0 1,-1 0-1,1 0 0,0 0 1,-1-1-1,3 0 0,4-1 44,1 0-1,-1-1 0,0 0 1,0-1-1,0 1 0,0-2 1,-1 1-1,1-1 0,7-7 1,10-9 115,24-27 0,-35 33-139,12-13-68,-1 0 1,-1-2-1,38-63 1,-50 71 78,0-2 0,-1 0 1,-2 0-1,0-1 0,-2 0 0,7-41 0,-10 38-45,10-83 56,-12 88-13,-1 0 0,-4-40 1,-1 48-317,4 15 270,0 0-1,0 0 0,0 0 1,0 0-1,0 0 1,-1 0-1,1 0 0,0 0 1,0 0-1,0 0 1,0 0-1,0 0 1,0 0-1,0 0 0,0 0 1,-1 0-1,1 0 1,0 0-1,0 0 0,0 0 1,0 0-1,0 0 1,0 0-1,0 0 1,-1 0-1,1 0 0,0 0 1,0 0-1,0 0 1,0 0-1,0 0 1,0 0-1,0 0 0,0 0 1,-1 0-1,1 0 1,0 0-1,0 0 0,0 0 1,0 1-1,0-1 1,0 0-1,0 0 1,0 0-1,0 0 0,0 0 1,0 0-1,0 0 1,0 0-1,0 0 1,0 1-1,-10 26-399,2 4 217,-34 143 128,32-119 404,-5 70 0,15-101-275,1 1-1,1 0 0,1-1 1,2 1-1,0-1 1,2 0-1,0-1 0,12 25 1,-17-42-26,1-1 0,0 0 0,-1 1 0,2-1 0,-1 0 0,0 0 0,1-1 0,0 1 0,0-1 0,6 5 0,-8-7-15,0-1-1,0 0 1,0 0 0,0 0-1,0 0 1,0 0 0,0-1-1,0 1 1,1-1 0,-1 1-1,0-1 1,0 0 0,0 0-1,1 0 1,-1 0 0,0 0-1,0 0 1,1 0 0,-1-1-1,0 1 1,0-1 0,0 0-1,0 0 1,0 0 0,0 0-1,0 0 1,0 0 0,0 0-1,3-3 1,9-9 24,0 0 0,0-1 0,-2 0 0,1-1 0,10-18 0,30-35 221,-50 65-320,8-7 658,-8 11-215,-2 7-266,0 12 70,0 0-1,2 0 0,5 22 1,-7-37-126,1 1 0,0-1 1,0 0-1,0 1 1,1-1-1,-1 0 1,1-1-1,0 1 0,1 0 1,-1-1-1,6 6 1,-7-9-62,-1-1 0,0 1 0,0-1-1,1 1 1,-1-1 0,0 1 0,0-1 0,1 0 0,-1 0 0,0 0 0,1 0 0,-1 0 0,1 0 0,-1 0 0,0 0-1,1 0 1,-1-1 0,0 1 0,0 0 0,2-2 0,24-13 73,-23 12-72,183-136 415,-162 118-438,-15 12-177,0 1-1,13-9 1,-23 17 181,1 0-1,-1 0 1,0 0 0,0 0 0,1 0 0,-1 0-1,0 0 1,1 0 0,-1 0 0,0 0 0,0 0-1,1 0 1,-1 0 0,0 0 0,1 1 0,-1-1-1,0 0 1,0 0 0,1 0 0,-1 0 0,0 1-1,0-1 1,0 0 0,1 0 0,-1 0 0,0 1-1,0-1 1,0 0 0,0 0 0,1 1 0,-1-1-1,0 0 1,0 0 0,0 1 0,0-1 0,0 0-1,0 1 1,0-1 0,0 0 0,0 1 0,0-1-1,0 0 1,0 0 0,0 1 0,0-1 0,2 16 167,-2-15-156,-1 16 36,1 1-1,1 0 1,1 0 0,0-1 0,1 0 0,7 20 0,7-6 200,-17-31-229,1 0 0,-1 1 1,0-1-1,0 1 0,1-1 1,-1 1-1,1-1 1,-1 0-1,0 1 0,1-1 1,-1 0-1,1 1 0,-1-1 1,1 0-1,-1 0 0,1 0 1,-1 1-1,1-1 0,-1 0 1,1 0-1,-1 0 0,1 0 1,0 0-1,-1 0 0,1 0 1,-1 0-1,1 0 0,-1 0 1,1 0-1,-1 0 0,1 0 1,-1-1-1,1 1 0,-1 0 1,1 0-1,-1 0 0,1-1 1,-1 1-1,1-1 0,2 0 10,-1-1-1,1 0 1,-1 0-1,0 1 0,4-6 1,4-6-44,0-2 0,13-24 1,2-5 154,-22 39-114,-1 0 0,0-1 0,0 1 0,2-7 1,-3 7-73,1 0 1,-1 0 0,1 1-1,0-1 1,3-5-1,-4 10 33,-1 0-1,0-1 0,0 1 0,0-1 1,0 1-1,1-1 0,-1 1 0,0 0 1,0-1-1,1 1 0,-1 0 0,0-1 1,0 1-1,1 0 0,-1-1 0,0 1 1,1 0-1,-1 0 0,1-1 0,-1 1 1,0 0-1,1 0 0,-1 0 0,1-1 1,-1 1-1,0 0 0,1 0 0,-1 0 1,1 0-1,-1 0 0,1 0 0,-1 0 1,1 0-1,-1 0 0,0 0 0,1 0 1,-1 0-1,1 1 0,-1-1 0,1 0 1,-1 0-1,0 0 0,1 1 0,0-1 0,6 3 84,21 9-193,-23-9 166,0 0 1,1-1-1,-1 0 1,0 0-1,1 0 1,0-1 0,-1 1-1,1-1 1,6 0-1,5-1 151,-5-1-256,0 1 0,0 1 0,0 0 0,0 0 0,15 5-1,-7-1 96,-15-5-33,-1 1 1,0 0-1,0 0 0,0 1 1,7 3-1,0 0 113,-1-1 1,17 6-1,-26-10-74,11 6-1186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34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7392,'0'-5'2720,"0"10"-2080,5-1-160,-5 4-992,0 0 64,0 4 288,-5-4-992,5 4 640,0 4-1408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35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0 324 3328,'5'1'351,"-1"1"0,0 1 0,0-1 0,-1 0 0,1 1 0,0 0 0,-1 0 0,0 0 0,0 0 0,0 0 0,0 1 0,0-1 0,3 7 0,0 0 179,0 1-1,-1 0 1,-1 0 0,4 12-1,-8-23-511,0-1-1,0 1 1,0 0-1,0 0 0,1-1 1,-1 1-1,0 0 0,0 0 1,0-1-1,0 1 1,1 0-1,-1 0 0,0-1 1,0 1-1,0 0 1,1 0-1,-1 0 0,0 0 1,0-1-1,1 1 1,-1 0-1,0 0 0,0 0 1,1 0-1,-1 0 1,0 0-1,1 0 0,-1 0 1,0 0-1,1 0 1,-1 0-1,0 0 0,0 0 1,1 0-1,-1 0 1,0 0-1,1 0 0,-1 0 1,0 0-1,0 0 0,1 0 1,-1 0-1,0 1 1,0-1-1,1 0 0,-1 0 1,0 0-1,0 0 1,1 1-1,-1-1 0,0 0 1,0 0-1,0 1 1,0-1-1,1 0 0,-1 0 1,0 1-1,0-1 1,0 0-1,0 0 0,0 1 1,0-1-1,0 0 1,0 1-1,0-1 0,0 0 1,0 0-1,0 1 1,13-27 233,-11 21-199,0 0-22,37-77 388,-36 77-318,0 0-1,1 1 1,-1-1-1,1 1 1,0 0 0,1 0-1,-1 0 1,1 1-1,0 0 1,-1-1-1,8-2 1,-3 22 513,-8-12-551,0 0-1,0 0 0,-1 0 1,1 0-1,-1 7 0,2 12-567,-2-20 421,0-2-55,0-1 0,0 1 0,1 0 0,-1-1 0,0 1 0,0 0 0,0-1 0,0 1 0,1 0 0,-1-1 0,0 1-1,1-1 1,-1 1 0,0 0 0,1-1 0,-1 1 0,1 0 0,0-2 74,1 1 0,-1 0 1,0-1-1,0 1 0,0-1 0,-1 0 0,1 1 0,0-1 1,0 0-1,0 0 0,0 1 0,0-2 0,24-24 226,-23 24-87,-1 0 1,0 0-1,1 0 1,-1 0-1,0 0 1,0 0-1,0 0 1,0 0-1,0 0 1,-1-1-1,1 1 1,0-3-1,-1 4-44,0 1 1,0-1-1,0 1 1,0-1-1,0 0 0,0 1 1,0-1-1,0 1 1,-1-1-1,1 0 1,0 1-1,0-1 0,0 1 1,-1-1-1,1 1 1,0-1-1,-1 1 0,1-1 1,-1 1-1,1-1 1,0 1-1,-1 0 1,1-1-1,-1 1 0,1 0 1,-1-1-1,0 0 1,-1 1-14,1 0 0,0 0 0,-1-1 0,1 1 0,0 0 0,-1 0 0,1 0 0,0 0 0,-1 1 0,1-1 0,0 0 0,-2 1 0,-1 0 2,1 0 0,-1 1 0,1-1 0,-1 1 0,1 0 0,0 0 1,0 0-1,-4 4 0,3-2 29,1 0 1,0 1-1,0 0 1,0-1 0,0 1-1,1 0 1,0 1-1,0-1 1,0 0 0,-1 10-1,2-10-40,1-1-1,-1 0 0,1 0 0,0 1 1,0-1-1,1 0 0,-1 0 0,1 0 1,0 0-1,0 1 0,0-1 1,1 0-1,-1-1 0,1 1 0,2 4 1,-3-7 6,-1 0 0,1 0 0,0 0 0,-1 0 0,1-1 0,0 1 0,0 0 1,-1 0-1,1-1 0,0 1 0,0-1 0,0 1 0,0 0 0,0-1 0,0 0 0,0 1 1,0-1-1,0 0 0,0 1 0,0-1 0,0 0 0,0 0 0,0 0 0,2 0 0,-1 0 15,0-1-1,1 0 0,-1 1 0,0-1 0,0 0 0,0 0 1,0 0-1,0 0 0,0-1 0,0 1 0,1-2 0,4-4 46,0 0 0,0-1 0,-1 1 0,6-11 0,41-52-57,-35 47-40,23-37 0,-21 26 150,-3-1-1,-1 0 0,17-55 1,-32 86-129,0-1 1,0 0 0,0 1 0,0-9 0,-1 13 0,-1 0 0,1 0 0,0 0 0,0 0 0,0 0 1,0 1-1,0-1 0,0 0 0,0 0 0,0 0 0,0 0 0,0 0 0,0 0 0,0 0 1,-1 0-1,1 0 0,0 0 0,0 0 0,0 0 0,0 0 0,0 0 0,0 0 0,0 0 1,0 0-1,0 0 0,0 0 0,-1 0 0,1 0 0,0 0 0,0 0 0,0 0 0,0 0 1,0 0-1,0 0 0,0 0 0,0 0 0,0-1 0,0 1 0,0 0 0,0 0 1,0 0-1,-1 0 0,1 0 0,0 0 0,0 0 0,0 0 0,0 0 0,0 0 0,0 0 1,0 0-1,0-1 0,-5 11-17,1 4 6,0 0-1,1 0 1,-2 29 0,3 46 260,2-82-228,0 11-162,0-1 0,1 1 0,1-1-1,0 1 1,6 18 0,-7-35 2,-1 0 1,0 0-1,1 0 0,-1 0 0,1 0 1,-1 0-1,1 0 0,-1 0 0,1 0 0,0-1 1,-1 1-1,1 0 0,0 0 0,0 0 1,0-1-1,0 1 0,-1 0 0,1-1 0,0 1 1,0-1-1,0 1 0,0-1 0,0 0 1,1 1-1,-1-1 0,0 0 0,0 0 0,0 0 1,0 1-1,0-1 0,0 0 0,0-1 1,1 1-1,-1 0 0,1 0 0,5-2-413,-1 0-1,-1-1 1,1 0 0,0 1-1,6-6 1,0 1 58,11-5 32,-8 3 1472,29-11 0,-40 18-690,0 1-1,1 0 1,-1-1 0,0 2 0,1-1-1,-1 0 1,1 1 0,-1 0 0,0 0-1,1 0 1,8 2 0,-11-1-210,0-1-1,0 1 1,0 0 0,0 0-1,0 0 1,-1 0-1,1 0 1,0 0 0,0 0-1,-1 1 1,1-1 0,-1 1-1,1-1 1,-1 1 0,3 3-1,-3-2-24,1 0-1,-1 1 0,1-1 1,-1 0-1,0 1 0,0-1 1,-1 1-1,1 5 0,0 5-77,-2-1 0,0 0 0,-5 25-1,5-32-22,-1 4-656,0 0 0,0 1 0,-1-2-1,-5 11 1,4-7-2776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36.1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6720,'2'1'209,"0"0"0,0 1-1,-1-1 1,1 0 0,0 1 0,-1 0 0,1-1 0,-1 1 0,0 0 0,0-1 0,1 1-1,-1 0 1,0 0 0,0 0 0,0 2 0,-1-3-218,3 6 175,0-1 0,-1 1 0,0 0 0,-1 0 0,1 1 0,-1-1 0,-1 0 0,0 0 0,0 13 0,0-7 302,0-12-438,0 1 1,0 0-1,0-1 1,0 1-1,1-1 0,-1 1 1,0 0-1,1-1 1,1 3-1,-2-4-33,1 0-1,-1 0 1,1 0 0,-1 0-1,1 0 1,-1 0 0,0 0-1,1 0 1,-1-1-1,1 1 1,-1 0 0,1 0-1,-1 0 1,0-1 0,1 1-1,-1 0 1,0-1 0,1 1-1,-1 0 1,0-1 0,1 1-1,-1 0 3,13-15-144,12-16-1,-17 20 212,0 1 0,1 0-1,0 0 1,13-10 0,-18 16-4,3-1 81,0 0-1,0 0 1,1 0-1,8-3 1,-15 7-121,0 1 0,1-1 0,-1 1 0,0-1 0,0 1 0,0 0 0,0-1 0,1 1 0,-1 0 0,0 0 0,0 0 0,0 0 0,1 0 0,-1 0 0,0 0 0,0 0 0,0 0 0,1 1 0,-1-1 0,0 1-1,0-1 1,0 0 0,0 1 0,0 0 0,0-1 0,0 1 0,0 0 0,0-1 0,0 1 0,0 0 0,0 0 0,0 0 0,0 0 0,-1 0 0,1 0 0,0 0 0,0 2 0,2 5-5,-1 1-1,0 0 1,0-1-1,-1 1 1,0 0 0,-1 0-1,0 0 1,-2 13-1,2 5 17,0-26-50,0-1 1,-1 1-1,1 0 1,0-1 0,0 1-1,1-1 1,-1 1-1,0 0 1,0-1 0,0 1-1,0-1 1,0 1-1,1-1 1,-1 1 0,0-1-1,1 1 1,-1-1-1,0 1 1,1-1 0,-1 1-1,0-1 1,1 1-1,-1-1 1,1 1 0,-1-1-1,1 0 1,-1 1-1,1-1 1,-1 0 0,1 0-1,-1 1 1,1-1-1,0 0 1,-1 0 0,1 0-1,-1 0 1,1 0-1,0 0 1,-1 0 0,1 0-1,-1 0 1,1 0-1,0 0 1,-1 0 0,1 0-1,-1 0 1,1 0-1,-1-1 1,2 1 0,3-2-101,0 0 0,-1 0 1,1 0-1,6-4 1,21-14-116,38-21-27,-68 40 279,0 0-1,1 0 0,-1 0 1,0 0-1,0 0 0,1 1 1,3-1-1,-4 3 130,-2 3-118,-1-1-1,0 0 1,1 0-1,-1 0 1,-1 0-1,1 0 1,0 0-1,-5 7 1,-21 31 132,16-26-89,-5 7 65,-1 0 0,-2-1-1,0-1 1,-1 0 0,-1-2-1,-1-1 1,-31 21 0,33-29 142,19-9-286,0-1 0,0 1 1,0-1-1,0 0 0,0 1 1,0-1-1,0 0 0,0 0 1,0 0-1,0 0 0,0 0 0,0 0 1,0 0-1,0 0 0,0 0 1,0 0-1,0-1 0,-1 1 1,2-2-36,1 1 0,0 0 1,-1 0-1,1 0 0,0 0 1,0 0-1,0 0 1,0 0-1,0 0 0,0 0 1,0 0-1,0 1 1,2-2-1,6-2 82,1-1-1,-1 1 1,1 1-1,0 0 1,19-3 0,1-1 140,83-21 328,74-20 415,-160 37-945,0 0-1116,-9 8-3575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39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96 3072,'5'-5'1531,"-5"5"-1469,1 0 1,0 0 0,0 0-1,-1 0 1,1 0 0,0 1-1,-1-1 1,1 0 0,0 0-1,-1 1 1,1-1 0,0 0-1,-1 1 1,1-1 0,-1 1-1,1-1 1,-1 1 0,1-1-1,-1 1 1,1-1 0,-1 1-1,1 0 1,-1-1 0,0 1 0,1 0-1,-1-1 1,0 1 0,0 0-1,1-1 1,-1 1 0,0 0-1,0-1 1,0 1 0,0 0-1,0 0 1,0 1 0,0 4 150,0 0 1,-1 0 0,-1 9-1,1-9-203,-48 239 1132,43-223-813,-14 32 0,1-2 90,18-49-358,0 1 0,-1-1 0,1 0 0,-1 0 0,1 0 0,-5 6 0,5-9-54,1 0 0,0 0 0,0 0 0,0 0 0,0 0-1,0 0 1,-1-1 0,1 1 0,0 0 0,0 0 0,0 0 0,0 0 0,0 0 0,-1 0 0,1 0 0,0 0 0,0 0 0,0 0 0,0 0 0,0 0 0,0-1 0,0 1 0,-1 0 0,1 0 0,0 0 0,0 0 0,0 0 0,0 0 0,0 0 0,0-1 0,0 1 0,0 0 0,0 0 0,0 0 0,0 0 0,0 0 0,0-1-1,0 1 1,0 0 0,0 0 0,0 0 0,0 0 0,0-1 0,0 1 0,0 0 0,0 0 0,0 0 0,0 0 0,0 0 0,0 0 0,0-1 0,0 1 0,0-13 115,0 11-85,1-45 208,10-66 1,-7 85-204,2 1 1,1-1-1,18-45 1,-14 51-48,1 0-1,2 0 1,0 1 0,1 1-1,0 0 1,21-18 0,-31 33-46,0 0 0,0 1 0,1 0 0,0 0 0,0 0 0,0 0 0,0 1 0,1 0 0,-1 0 0,12-2 0,-15 4 67,1 0 0,-1 0 0,1 1 0,-1 0 0,0-1 0,1 1 0,-1 0 0,1 1 0,-1-1 0,1 1 0,-1-1 0,0 1 0,1 0 1,-1 0-1,0 1 0,0-1 0,0 1 0,0-1 0,0 1 0,0 0 0,0 0 0,0 0 0,2 3 0,-4-3 39,1-1 1,-1 1 0,1-1 0,-1 1 0,0 0-1,0 0 1,0 0 0,0 0 0,0 0-1,0 0 1,0 0 0,0 0 0,-1 0 0,1 0-1,-1 1 1,0-1 0,0 3 0,0-3-1,-1 1 1,1-1 0,-1 1 0,0 0-1,0-1 1,0 0 0,0 1 0,-1-1-1,1 0 1,0 0 0,-1 0-1,0 1 1,1-2 0,-4 4 0,-3 2 223,0 0 0,0 0 1,-1-1-1,0 0 0,-10 4 1,-49 20 680,58-26-1116,24-2-455,14-1 560,58-2 121,132-18-1,-182 16 38,9-2 218,-62 15-162,0 1-1,1 0 1,0 1 0,1 1-1,-16 18 1,22-19-122,1 1 0,0 1-1,1-1 1,0 1 0,1 1 0,1-1 0,0 1 0,-3 19 0,6-30-15,1 1 1,1 0 0,-1 0-1,1 0 1,0 0 0,0 0-1,0 0 1,1-1 0,1 8-1,-2-12-16,1 0-1,0 0 0,0 0 0,-1 0 1,1 0-1,0-1 0,-1 1 0,1 0 0,0-1 1,-1 1-1,1 0 0,-1-1 0,1 1 0,0 0 1,0-1-1,-1 1-7,10-9-95,0-1 0,-1 1 1,1-1-1,12-19 0,-4 4-46,29-31-98,58-54 0,-100 106 150,-1 0 1,1 1 0,0-1 0,0 1 0,0 0 0,8-3 0,-13 5 88,1 1-1,0 0 1,0 0 0,0 0-1,0 0 1,-1 0 0,1 0-1,0 0 1,0 1 0,0-1-1,0 0 1,-1 0 0,1 1-1,0-1 1,0 0 0,-1 1-1,1-1 1,0 1 0,-1-1-1,1 1 1,0-1 0,-1 1-1,1-1 1,-1 1 0,1 0-1,-1-1 1,1 1 0,-1 0-1,1 0 1,-1-1 0,1 1-1,-1 0 1,0 0 0,0-1 0,1 2-1,8 30-35,-9-32 35,5 29-102,-4-18 186,0 0-1,2 0 1,-1 0-1,1 0 1,1 0-1,0-1 1,8 15 0,-11-23-68,0-1 1,0 0 0,-1 0-1,1 0 1,0 0 0,0 0 0,1 0-1,-1 0 1,0 0 0,0 0 0,0 0-1,1-1 1,-1 1 0,0 0 0,1-1-1,-1 1 1,0-1 0,1 0 0,-1 1-1,1-1 1,-1 0 0,0 0-1,1 0 1,-1 0 0,1 0 0,-1 0-1,1 0 1,-1-1 0,1 1 0,-1 0-1,0-1 1,1 1 0,-1-1 0,0 0-1,1 1 1,1-2 0,4-3-113,1 0 0,-1-1 0,0 1 0,10-12 0,29-36-479,-38 41 491,2 0 0,-1 1 0,1 1 0,1-1 0,0 2 0,0 0 0,16-11 1,-26 20 99,0-1 0,-1 1 0,1-1 1,0 1-1,0-1 0,0 1 0,0 0 1,-1-1-1,1 1 0,0 0 0,0-1 1,0 1-1,0 0 0,0 0 0,0 0 1,0 0-1,0 0 0,0 0 1,-1 0-1,1 0 0,0 1 0,0-1 1,0 0-1,0 0 0,0 1 0,0-1 1,-1 1-1,1-1 0,0 0 0,0 1 1,0 0-1,-1-1 0,1 1 1,1 0-1,-1 3 19,1-1 0,0 0 0,-1 0 0,0 1 0,0-1 1,0 1-1,1 4 0,2 9-65,-3-14 32,1 4 1,1-1 0,-1 1 0,1-1 0,5 7 0,-7-11 23,0-1 1,0 1-1,1-1 0,-1 1 1,1-1-1,-1 1 1,1-1-1,0 0 0,-1 0 1,1 0-1,0 0 1,0 0-1,0 0 0,0 0 1,0-1-1,-1 1 1,2-1-1,2 1 0,3 0-30,0-2-1,0 1 1,1-1-1,-1 0 1,0-1-1,0 1 1,0-2-1,-1 1 1,1-1-1,7-4 1,0 0-157,-2-1 0,1 0 1,-1-1-1,16-14 0,-23 18 117,0-1 0,-1 1-1,0-1 1,0 0 0,-1-1-1,1 1 1,5-13 0,-10 19 38,1-1 0,-1 0 0,0 1 0,0-1 0,1 0 0,-1 1 0,0-1 0,0 0 0,0 0 0,0 1 0,1-1 0,-1 0 0,0 1 0,0-1 0,-1 0 0,1 0 0,0 1 0,0-1 0,0 0 0,0 1 0,-1-1 0,1 0 0,0 1 0,-1-1 0,1 0 0,-1 0 0,0 0-14,0 1 1,0-1 0,0 0-1,0 1 1,0 0 0,0-1-1,0 1 1,0 0 0,0-1-1,0 1 1,0 0 0,0 0-1,0 0 1,0 0 0,-2 0 0,-2 0-26,1 1 1,0 0 0,0 0 0,-1 0 0,1 0 0,0 1 0,0-1 0,-6 4 0,4 0 86,0 0 0,0 0 0,1 0 0,0 0 0,0 1 1,0 0-1,1 0 0,-1 0 0,2 1 0,-1 0 0,1-1 1,0 1-1,0 0 0,0 1 0,1-1 0,1 0 0,-1 1 1,1-1-1,0 1 0,1 11 0,0-18-23,0 0 0,0-1-1,0 1 1,0 0 0,0 0-1,0-1 1,0 1 0,0 0-1,0 0 1,0-1 0,1 1-1,-1 0 1,0-1 0,1 1-1,-1 0 1,0-1 0,1 1 0,-1 0-1,1-1 1,-1 1 0,1-1-1,-1 1 1,1-1 0,-1 1-1,1-1 1,0 1 0,1-1 8,-1 1 0,1-1 0,-1 0 1,1 0-1,-1 0 0,1 0 0,-1 0 0,1 0 1,-1 0-1,1-1 0,-1 1 0,0 0 0,1-1 1,1 0-1,5-3-19,-1 0-1,0 0 1,0 0 0,-1-1 0,8-5 0,19-14-68,-20 16 42,1 1-1,0 0 1,1 1-1,0 0 1,0 2-1,28-6 1,-41 9 14,0 1 0,0 0 0,0 0-1,0 0 1,0 0 0,0 1 0,0-1 0,0 0 0,0 1 0,0 0 0,0-1 0,0 1-1,0 0 1,0 0 0,0 0 0,-1 0 0,1 0 0,0 1 0,-1-1 0,1 0 0,-1 1-1,1-1 1,-1 1 0,0-1 0,0 1 0,1 0 0,-1 0 0,0 0 0,-1-1 0,1 1-1,0 0 1,0 3 0,2 4 106,-1 0-1,0 0 1,-1 0-1,0 0 0,0 16 1,-1-24-13,1-2 38,7-2-140,0-1-1,-1-1 1,0 1-1,0-1 0,0-1 1,8-7-1,-4 4 96,-11 8-90,0 1 0,0 0 0,1 0 0,-1-1 0,0 1 0,0 0 0,0 0 1,1-1-1,-1 1 0,0 0 0,0 0 0,1 0 0,-1-1 0,0 1 0,1 0 0,-1 0 0,0 0 0,0 0 0,1 0 0,-1 0 0,0 0 0,1-1 0,-1 1 0,0 0 0,1 0 0,-1 0 0,0 0 0,1 0 1,-1 1-1,0-1 0,1 0 0,-1 0 0,0 0 0,1 0 0,-1 0 0,0 0 0,0 0 0,1 1 0,-1-1 0,0 0 0,0 0 0,1 0 0,-1 1 0,0-1 0,0 0 0,1 0 0,-1 1 0,0-1 0,0 0 1,0 0-1,0 1 0,1-1 0,-1 0 0,0 1 0,0-1 0,0 0 0,0 1 0,0-1 0,0 1 16,0-1 0,0 1 1,0-1-1,1 0 0,-1 1 0,0-1 0,0 0 1,0 1-1,1-1 0,-1 0 0,0 1 1,0-1-1,1 0 0,-1 1 0,0-1 0,1 0 1,-1 0-1,0 1 0,1-1 0,-1 0 0,0 0 1,1 0-1,-1 1 0,0-1 0,1 0 0,1 0 17,0-1 0,-1 1 0,1 0-1,0-1 1,0 1 0,-1-1 0,1 0-1,-1 1 1,1-1 0,-1 0 0,1 0-1,-1 0 1,3-2 0,17-19-216,-7 8 131,0 1 251,-1-1-1,-1 0 0,0-1 0,-1 0 0,14-27 0,-17 30-38,-5 8-227,-1 1 1,0-1-1,0 0 1,0 1 0,1-6-1,2-5-49,-3 11 62,-1 0-1,0 0 1,0-1 0,0 1 0,-1 0-1,1 0 1,0-4 0,-1 6-147,0 10-176,0 46 543,1 4 103,-11 96-1,6-125-1090,0 39 0,-12-102-5458,13 19 5702,-2 0-1,1 0 0,-10-17 1,10 23 579,0 2 0,0-1 0,0 0 0,-1 1 0,0 0 0,0 0 0,-8-7 0,4 5 746,1 0 1,0 0-1,0-1 0,1 0 1,-6-10-1,12 18-635,0 0-1,1 0 1,-1 0-1,0 0 1,1 0 0,-1 0-1,1-1 1,-1 1-1,1 0 1,-1 0-1,1 0 1,0-1-1,0 1 1,-1 0-1,1-1 1,0 1-1,0 0 1,0 0-1,0-1 1,1 1 0,-1-2-1,1 2-6,0 0-1,0-1 1,1 1-1,-1 0 1,0 0-1,0-1 1,1 1-1,-1 0 1,0 1-1,1-1 1,-1 0-1,1 0 1,-1 1-1,1-1 1,0 0-1,2 0 1,13-3 38,0 0-1,1 0 1,-1 2 0,1 0 0,21 1 0,89 11-1106,-80-6-3649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40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41 148 5472,'10'4'2181,"-9"-3"-2087,0 0 1,0 0-1,0 0 1,0 0-1,0 0 0,0 0 1,0 0-1,-1 0 0,1 1 1,0-1-1,-1 0 0,1 0 1,-1 1-1,1-1 0,-1 0 1,1 1-1,-1-1 0,0 1 1,0-1-1,0 0 0,0 1 1,0-1-1,0 1 1,0-1-1,0 1 0,-1 2 1,-1 5 202,0 1 0,-7 15 0,8-22-211,-15 47 411,-12 29 153,28-79-641,0 0-1,0 0 1,0 0-1,0 0 1,0 0 0,0 0-1,0 0 1,0 0-1,0 0 1,0 0 0,0 0-1,0-1 1,0 1-1,0 0 1,-1 0 0,1 0-1,0 0 1,0 0-1,0 0 1,0 0 0,0 0-1,0 0 1,0 0-1,0 0 1,0 0 0,0 0-1,0 0 1,0 0 0,0 0-1,0 0 1,-1 0-1,1 0 1,0 0 0,0 0-1,0 0 1,0 0-1,0 0 1,0 0 0,0 0-1,0 0 1,0 0-1,0 0 1,0 0 0,0 0-1,-1 0 1,1 0-1,0 0 1,0 0 0,0 0-1,0 0 1,0 0-1,0 0 1,0 0 0,0 1-1,0-1 1,0 0-1,-1-7 67,3-8-64,0 1 0,1 0-1,0 0 1,1 0 0,9-20 0,-5 13-28,7-18 356,1 2 0,2 0-1,35-53 1,-50 86-312,-1 1 1,1-1-1,0 1 0,0 0 1,0 0-1,0 0 0,5-2 1,-7 4-135,7 10 70,1 1 127,0 1 1,-1 0 0,0 1-1,-1 0 1,-1 0 0,1 0-1,-2 1 1,8 25 0,-11-29-2,4 20-167,-2-1 0,2 46 1,-6-69-44,0 8-391,0 0-1,-1 0 1,-3 13-1,2-13-410,-1 11-1140,3-24 1844,-1 1-1,1 0 0,0-1 1,0 1-1,0-1 1,0 1-1,0-1 0,0 1 1,-1 0-1,1-1 0,0 1 1,0-1-1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40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23 3968,'-5'0'1472,"10"-3"-1120,0-5 480,3 3-608,1 5 1120,1 0-768,3 0 672,5-4-736,1 1-192,-3 3-192,2 0-384,6 3 128,-6 1-1280,-1 4 768,1 0-1984,0 1 1472,0 2-1568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42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10 3552,'4'-5'686,"2"0"1139,-6 10-555,-5 55 1247,-15 62-1232,8-37 33,10-73-1000,1 0 0,-1 20 1,17-52 11,-2 0-581,-9 12 145,1 0 0,0 1-1,11-12 1,-14 17 73,0 0 0,0 0 0,1 0 0,-1 1 0,0-1 0,1 1 0,-1 0 0,1-1 0,-1 1 0,1 0 0,0 0 0,-1 1 0,1-1 0,0 1 0,0-1 0,4 1 0,-6 0 26,0 0 0,1 0 1,-1 0-1,0 0 0,0 0 0,1 1 0,-1-1 1,0 0-1,0 1 0,0-1 0,1 1 0,-1-1 1,0 1-1,0-1 0,0 1 0,0 0 0,0 0 1,0 0-1,0-1 0,0 1 0,-1 0 0,2 2 1,-1-1 24,0 0 1,0 0-1,0 0 1,0 0 0,-1 1-1,1-1 1,-1 0 0,0 0-1,0 1 1,1-1 0,-2 4-1,1 1 93,-1-1-1,-1 0 1,1 1-1,-1-1 1,0 0-1,0 0 0,-1 0 1,-5 9-1,3-7 62,-1 2-21,-1 0 1,-1 0-1,-12 13 1,18-21-129,0 0 1,0 0-1,1-1 1,-1 1-1,0-1 1,-1 0-1,1 1 1,0-1-1,0 0 1,0 0-1,-1 0 1,1-1-1,-1 1 1,1 0-1,0-1 1,-1 0-1,1 1 1,-1-1-1,1 0 1,-1 0 0,1-1-1,-1 1 1,1 0-1,-3-2 1,2 1-31,0-1 0,1 1 0,-1-1 0,1 0 0,-1 1 1,1-1-1,0-1 0,0 1 0,0 0 0,0 0 0,0-1 1,1 1-1,-3-5 0,1 2-119,0-2 0,0 1 0,1 0 0,-4-13 0,6 18 109,-1 0 0,1 0 1,0 1-1,0-1 0,0 0 0,-1 0 0,1 0 0,0 0 0,0 0 0,0 0 1,1 0-1,-1 0 0,0 0 0,0 0 0,0 0 0,1 0 0,-1 0 0,0 0 1,1 0-1,-1 0 0,1 1 0,-1-1 0,1 0 0,0 0 0,-1 1 0,1-1 1,0 0-1,-1 1 0,1-1 0,0 0 0,0 1 0,-1-1 0,1 1 0,0-1 1,0 1-1,0 0 0,1-1 0,3 0 0,1 0 0,-1 1 0,0-1-1,0 1 1,10 1 0,-1 0 89,12-2 185,0-1-1,-1-2 0,48-11 1,71-31 245,-96 29-558,82-35 675,-121 48-833,-22 13-25,4-1 291,0 1 1,0 1-1,1 0 1,0 0-1,0 0 1,-8 17 0,11-17 3,-4 7 101,2-1 0,-11 31 1,18-46-153,0-1 1,0 0-1,-1 0 1,1 1-1,0-1 1,0 0 0,0 1-1,0-1 1,0 0-1,0 1 1,0-1 0,0 0-1,0 0 1,0 1-1,0-1 1,0 0 0,0 1-1,0-1 1,0 0-1,0 1 1,0-1 0,0 0-1,0 1 1,0-1-1,1 0 1,-1 0 0,0 1-1,0-1 1,0 0-1,1 0 1,-1 1 0,0-1-1,0 0 1,0 0-1,1 0 1,-1 1 0,0-1-1,1 0 1,-1 0-1,0 0 1,0 0 0,1 0-1,-1 0 1,0 1-1,1-1 1,-1 0 0,0 0-1,1 0 1,-1 0-1,0 0 1,1 0 0,-1 0-1,0 0 1,0 0-1,1 0 1,-1-1 0,0 1-1,1 0 1,-1 0-1,0 0 1,1 0-1,-1 0 1,0-1 0,23-10-87,-21 10 59,9-6-141,134-70-735,-143 77 890,-1-1-1,0 0 1,1 1-1,-1-1 0,1 1 1,-1 0-1,1-1 1,-1 1-1,1 0 1,-1 0-1,1 0 0,-1 0 1,1 0-1,-1 0 1,1 0-1,-1 1 1,1-1-1,-1 0 1,1 1-1,2 1 0,-3-1-4,0 0 0,1 0 0,-1 0 0,0 0 0,0 1 0,0-1 0,-1 0 0,1 1 0,0-1 0,0 1 0,-1-1 0,1 1-1,-1-1 1,1 1 0,-1-1 0,1 3 0,-1 3 0,1 0 1,-1-1-1,0 1 0,-1 0 0,0-1 0,0 1 0,0 0 1,-3 6-1,-1 2 48,-1-1 0,-1-1 0,-1 1 0,0-1 0,0 0 1,-1-1-1,-1 0 0,0 0 0,-1-1 0,0 0 0,-16 11 0,16-14 18,0 0 1,-1 0-1,0-2 0,0 1 1,0-1-1,-1-1 1,0-1-1,0 1 0,0-2 1,-1 0-1,1-1 0,-26 2 1,33-4-32,0-1 1,0 1 0,1-1 0,-1-1 0,-10-2 0,14 3-34,0 1 0,0-1-1,0 0 1,1 0-1,-1 0 1,0 0 0,0 0-1,1 0 1,-1 0-1,1-1 1,-1 1 0,1-1-1,-1 1 1,1-1-1,0 1 1,0-1 0,0 0-1,0 0 1,0 1 0,-1-3-1,2 3 19,0-1-1,0 1 1,-1 0-1,1 0 1,0 0-1,0 0 1,0 0-1,1 0 1,-1-1-1,0 1 1,0 0-1,1 0 1,-1 0-1,0 0 1,1 0-1,-1 0 1,1 0-1,1-2 1,-1 1-19,1 0 0,0 0 0,0 0 0,0 1 1,0-1-1,1 0 0,3-1 0,4-2-71,0 0 0,0 2 0,12-4 0,-21 7 77,201-41-1008,-29 7-4436,-124 25 597,-30 1 2485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4:46.8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0 10144,'-21'0'4576,"-2"20"-3968,14-12 1215,4 1-1119,-3-6 128,3 5-480,-5-4-32,10 1-192,10-2-3104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42.8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 3808,'13'-8'8277,"-12"8"-8171,0 0-1,-1 0 1,1 0-1,-1 0 1,1 0 0,0 0-1,-1 0 1,1 0-1,-1 0 1,1 0 0,0 0-1,-1 1 1,1-1-1,0 0 1,2 2 21,-1 1 0,0-1 1,0 0-1,0 1 0,0-1 1,0 1-1,0-1 0,-1 1 0,1 0 1,-1 0-1,0-1 0,0 1 0,0 0 1,0 0-1,0 1 0,-1-1 0,1 0 1,-1 0-1,0 0 0,0 0 1,0 3-1,6 124 819,1-2-895,-7-26-25,0-58-6004,-13-84-3808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2:37:43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18 2400,'10'-9'1675,"-2"1"1948,-9 13-2313,0-3-1280,1-1 0,-1 1-1,0-1 1,0 0 0,1 0 0,-1 1 0,0-1 0,0 0 0,-1 0 0,1 0 0,0 0 0,0 0 0,0 0 0,-2 1 0,-23 10 285,15-6-61,-24 11 387,1 2 0,1 1 1,1 1-1,-40 36 0,62-44-458,2-1 135,7-12-131,2 0 186,13 0-136,0-2 0,-1 0 0,15-4 1,20-4-216,171-6-705,-201 16-265,1 1 0,-1 1 1,0 1-1,0 1 0,0 0 0,25 10 0,-14-2-3190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6:57.8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460 271 2656,'0'-1'297,"0"0"-1,0-1 1,0 1 0,0 0-1,0 0 1,0 0 0,-1-1-1,1 1 1,0 0 0,-1 0 0,1 0-1,-1 0 1,1-1 0,-1 1-1,0 0 1,1 0 0,-1 0-1,-1-1 1,-6 3-114,0 0 0,1 1 0,-1 0-1,1 0 1,-1 1 0,1 0 0,0 0 0,0 1 0,0 0 0,-6 5-1,-4 1 106,-9 7-94,1 1 0,-36 34 1,60-51-197,-55 50 197,-76 89-1,126-133-198,1 0-1,-1 1 0,1 0 1,0 0-1,1 0 0,0 0 1,-4 13-1,7-18 5,0 0 0,1 0-1,-1 0 1,1 0 0,-1 0 0,1 0 0,0 0-1,0 0 1,1 0 0,-1 0 0,1 0 0,-1 0-1,1 0 1,0 0 0,0 0 0,0 0 0,1 0-1,-1 0 1,1-1 0,-1 1 0,1-1-1,0 1 1,0-1 0,0 0 0,4 3 0,0 0 30,1 0 1,-1-1-1,1 0 1,1 0 0,-1 0-1,1-1 1,-1 0-1,1-1 1,0 0-1,0 0 1,0-1-1,0 0 1,13 1 0,-8-2 21,0-1 1,0 1-1,0-2 1,0 0-1,0-1 1,0 0-1,19-8 1,-24 8-7,-1-1 0,0 0 0,-1 0 0,1-1 0,-1 0 0,0 0 0,0-1 0,0 0 0,-1 0 0,0 0 0,0 0 0,-1-1 0,0 0 0,7-14 0,-4 6-10,-1-1 0,-1 0 1,0 0-1,-2-1 0,1 1 0,0-19 1,-4 13-21,0 1 1,-1-1 0,-5-22-1,3 17-88,3 25 48,-1-1-1,0 1 1,1 0 0,-1-1-1,0 1 1,0 0 0,0 0-1,0 0 1,0 0-1,-1 0 1,1 0 0,-1 0-1,-2-3 1,3 5 17,1 0-1,0 0 1,0 0 0,-1-1 0,1 1-1,0 0 1,0 0 0,-1 0 0,1 0-1,0 0 1,0-1 0,-1 1 0,1 0-1,0 0 1,-1 0 0,1 0 0,0 0-1,0 0 1,-1 0 0,1 0 0,0 0-1,-1 0 1,1 0 0,0 0 0,-1 0-1,1 1 1,0-1 0,0 0 0,-1 0-1,1 0 1,0 0 0,0 0 0,-1 0-1,1 1 1,0-1 0,0 0 0,-1 0-1,1 1 1,0-1 0,0 0 0,0 0-1,0 0 1,-1 1 0,1-1 0,-5 10-142,4 3 24,0-1 0,1 1 0,1 21 0,0-21 71,1 15 78,2-1 0,9 40 0,-9-51 47,1 0-1,1 0 1,1-1-1,0 1 1,11 17 0,-16-30-80,0 1 49,1-1 0,-1 1-1,1-1 1,0 0-1,0 1 1,3 2 0,-5-6-16,0 1 0,0-1 0,-1 1 0,1-1 0,0 1 0,0-1 0,0 0 0,0 1 0,0-1 0,0 0 0,0 0 0,0 0 0,0 0 0,1 0 0,-1 0 0,0 0 0,0 0 0,0 0 0,0 0 0,0 0 0,0-1 0,0 1 0,0 0 0,0-1 0,0 1 0,-1-1 0,1 1 0,0-1 0,0 0 0,1 0 0,3-3 30,0-1 1,0 0-1,0 1 0,-1-2 1,1 1-1,-1 0 1,5-10-1,19-46 205,-13 29-164,5-14-228,-12 27 81,0 0-1,1 0 1,1 1-1,1 0 1,22-27-1,-32 43 21,1 1-1,-1-1 0,1 1 1,-1 0-1,1-1 0,-1 1 1,1 0-1,0 0 1,0 0-1,-1 0 0,1 1 1,0-1-1,4-1 0,-5 2 22,0 0 0,1 0 0,-1 0-1,0 0 1,0 0 0,1 1 0,-1-1-1,0 0 1,1 1 0,-1-1 0,0 1-1,0-1 1,0 1 0,0-1 0,1 1-1,0 1 1,1 0 8,0 1 0,-1 0-1,0 0 1,1 0 0,-1 0 0,0 0-1,0 0 1,-1 1 0,1-1 0,-1 1 0,1-1-1,-1 1 1,1 4 0,2 20 144,-1 0-1,-2 54 1,-1-56-3,5 16 827,-5-41-949,0-1-1,0 0 1,0 0-1,0 1 1,0-1 0,0 0-1,0 0 1,0 1-1,0-1 1,0 0-1,0 0 1,0 1-1,0-1 1,0 0 0,1 0-1,-1 1 1,0-1-1,0 0 1,0 0-1,0 0 1,0 1-1,1-1 1,-1 0 0,0 0-1,0 0 1,0 1-1,1-1 1,-1 0-1,0 0 1,0 0 0,0 0-1,1 0 1,-1 0-1,0 0 1,1 1-1,9-5 20,11-10-86,7-11 108,-2-1 0,27-33 0,-49 54-103,0 0 1,0 1-1,1 0 1,0-1-1,-1 2 0,2-1 1,-1 0-1,0 1 1,1 0-1,5-2 1,-10 5 37,0 0 0,-1-1 1,1 1-1,-1 0 1,1 0-1,-1 0 1,1 0-1,-1 1 0,1-1 1,0 0-1,-1 0 1,1 0-1,-1 0 1,1 0-1,-1 1 0,1-1 1,-1 0-1,1 0 1,-1 1-1,1-1 0,-1 0 1,0 1-1,1-1 1,-1 1-1,1-1 1,-1 0-1,0 1 0,1-1 1,-1 1-1,0-1 1,0 1-1,1-1 1,-1 1-1,0-1 0,0 1 1,0 0-1,5 24-16,-4-20 41,1 27 76,-3 43 0,0-28 142,1-46 128,1-1-351,-1 0 0,0 0 0,1 1 0,-1-1 0,0 0 0,1 0 1,-1 0-1,0 0 0,1 0 0,-1 0 0,0 0 0,1 0 0,-1 0 1,0 0-1,1 0 0,-1 0 0,0 0 0,0 0 0,1 0 1,-1 0-1,0-1 0,1 1 0,-1 0 0,0 0 0,1 0 0,-1 0 1,0-1-1,0 1 0,1 0 0,-1 0 0,0-1 0,0 1 0,1-1 1,7-9 219,31-92-221,-26 71-162,-7 15 148,2 0 0,10-16 0,10-21-413,-28 52 406,1 1 0,-1 0 0,0 0 1,0-1-1,0 1 0,0 0 0,0 0 1,0 0-1,1-1 0,-1 1 0,0 0 1,0 0-1,0 0 0,1 0 1,-1-1-1,0 1 0,0 0 0,0 0 1,1 0-1,-1 0 0,0 0 0,0 0 1,1 0-1,-1 0 0,0 0 0,0 0 1,1 0-1,-1 0 0,0 0 1,1 0-1,-1 0 0,0 0 0,0 0 1,1 0-1,-1 0 0,5 9-140,-1 14 0,-2 6 111,2 0 0,0 0 0,14 42 0,-17-66 78,1 3 2,1 0 1,0 0 0,0 0 0,1 0-1,7 11 1,-10-16-27,1-1 0,-1 0 0,1 1 0,0-1 0,0 0 0,0 0 0,0-1 0,0 1 0,0 0 0,0 0 0,1-1 0,-1 0 0,1 1 0,-1-1 0,1 0 0,-1 0 0,1 0 0,0-1 0,-1 1 0,5 0 0,2-2 19,0 0 0,0 0 1,-1-1-1,1 0 0,-1 0 1,1-1-1,-1 0 0,0-1 0,8-4 1,0-2-4,0 0 1,0 0 0,16-17-1,-10 7-17,-2-2 0,0 0 0,-1-1 0,19-33 0,-37 55-32,0-1 1,0 1 0,0-1 0,-1 1 0,1-1 0,0 1 0,-1-1 0,1 1 0,-1-1 0,1-2 0,-1 4 13,0-1-1,0 1 1,0 0-1,0 0 1,0 0-1,-1 0 1,1 0-1,0 0 1,0 0-1,0 0 1,0 0-1,0 0 1,0 0-1,0-1 1,0 1-1,0 0 1,0 0-1,0 0 0,0 0 1,0 0-1,0 0 1,0 0-1,0 0 1,0 0-1,-1 0 1,1 0-1,0 0 1,0 0-1,0 0 1,0 0-1,0 0 1,0 0-1,0 0 1,0 0-1,0 0 1,0 0-1,-1 0 1,1 0-1,0 0 1,0 0-1,0 0 1,0 0-1,0 0 1,0 0-1,0 0 1,0 0-1,0 0 1,0 0-1,0 0 1,-1 0-1,1 0 1,0 0-1,0 0 1,0 1-1,-9 8-151,3-1 120,1 0 0,0 1 0,1-1 0,0 1 0,0 0 0,-4 17 0,5-13-9,0 1 0,0 1 0,0 27 0,3-35 62,1 1 0,-1-1 1,1 0-1,1 0 0,-1 0 1,1 0-1,1 0 0,-1 0 1,1 0-1,5 9 0,-5-12 2,0 0-1,0 1 0,0-2 1,1 1-1,-1 0 1,1-1-1,0 1 1,0-1-1,0 0 0,0 0 1,0-1-1,1 1 1,0-1-1,-1 0 0,10 2 1,-11-3 17,0-1 0,0 0 0,0 0-1,0 0 1,0 0 0,0 0 0,0-1 0,0 0 0,0 1 0,0-1 0,0 0 0,0 0-1,0-1 1,0 1 0,-1-1 0,1 1 0,-1-1 0,1 0 0,-1 0 0,0 0 0,1 0-1,-1 0 1,3-5 0,0 2 1,-1-1 0,0 0 0,0 0 0,0-1 0,-1 1 0,0-1 0,0 0 0,3-13 1,-3 1-61,-1 1 1,0 0 0,-2-1 0,0 1-1,-6-33 1,6 47-3,-1 0 0,0 1 0,0-1 0,0 0 0,-1 1 0,1-1 0,-1 1 0,0-1 0,0 1 1,-4-6-1,4 7 10,1 1 1,-1-1-1,0 0 1,0 1-1,1-1 1,-1 1-1,0 0 1,-1-1-1,1 1 1,0 0 0,0 0-1,0 1 1,-1-1-1,1 0 1,0 1-1,-1-1 1,1 1-1,-4 0 1,3 0-35,0 1-1,1-1 1,-1 1 0,0 0 0,1 0 0,-1 0 0,1 0-1,-4 2 1,2 0-4,13 13-128,-7-14 187,0 0 0,0 1 0,0-1 0,0-1 0,0 1 0,1 0 0,-1 0 0,1-1 0,-1 0 0,1 1 0,0-1 0,0 0 1,-1 0-1,1 0 0,0-1 0,0 1 0,0-1 0,0 1 0,0-1 0,5 0 0,-4-1 37,1 0 0,0 0 0,0 0 1,-1 0-1,1-1 0,-1 1 0,1-1 0,-1 0 0,0-1 0,0 1 0,0-1 0,4-3 1,15-12-36,36-40 0,-54 53-77,1 0 1,-1 1 0,1 0 0,11-7 0,-13 9 25,-1 1-21,-3 1 62,1 0 0,-1 0 1,1 0-1,-1-1 0,0 1 1,1 0-1,-1 0 0,1 0 1,-1 0-1,0 0 0,1 1 1,-1-1-1,1 0 0,-1 0 1,0 0-1,1 0 0,-1 0 1,0 0-1,1 1 0,-1-1 1,0 0-1,1 0 0,-1 1 1,0-1-1,1 0 0,-1 0 1,0 1-1,1-1 0,-1 0 1,0 1-1,0-1 0,0 0 1,1 1-1,-1-1 0,0 1 1,1 0-3,0 1 22,0-1 1,0 1 0,1-1-1,-1 1 1,0-1 0,-1 1-1,1 0 1,0-1 0,0 1-1,-1 0 1,1 0 0,-1 0-1,1-1 1,-1 1 0,0 0-1,0 0 1,0 0 0,0 0-1,0 3 1425,1 10-2174,0-8 711,-1-1 0,1 1 0,-1 0 0,0 0 0,-2 8 0,-1 6 253,2-18 795,-1-3-1034,2 0 7,0 0 0,0 0 0,0 0 0,0 0 0,0 0 1,0 0-1,-1 0 0,1 0 0,0 0 0,0 0 0,0 0 0,0 0 0,0 0 1,0 0-1,-1 0 0,1 0 0,0 0 0,0 0 0,0 0 0,0 0 0,0 0 0,0 0 1,0 0-1,-1 0 0,1 0 0,0 0 0,0 0 0,0 0 0,0 0 0,0-1 1,0 1-1,0 0 0,0 0 0,0 0 0,-1 0 0,1 0 0,0 0 0,0 0 1,0 0-1,0-1 0,0 1 0,0 0 0,0 0 0,0 0 0,0 0 0,0 0 1,0 0-1,0-1 0,0 1 0,0 0 0,0 0 0,0 0 0,0 0 0,0 0 0,0 0 1,0 0-1,0-1 0,0 1 0,0 0 0,0 0 0,0 0 0,1 0 0,-1-1 10,0-8-6,1 9-14,-1-1-1,1 1 0,-1-1 1,0 1-1,1 0 0,-1-1 0,0 1 1,0-1-1,1 1 0,-1-1 0,0 1 1,0-1-1,0 0 0,0 1 0,1-1 1,-1 1-1,0-1 0,0-1-332,3 7 235,-1 2 72,0 0-1,-1-1 0,0 1 0,0 0 0,-1 0 0,0 0 0,0 0 0,-2 8 0,2-5 59,-1 0-1,3 19 0,0 4-150,-2-27 133,0 0-1,0 1 1,1-1 0,0 0-1,0 0 1,3 7-1,-1 5 6,-3-16 10,0 0 0,1-1 0,-1 1-1,0 0 1,1 0 0,-1-1 0,1 1 0,-1 0 0,2 1-1,3 11-13,-5-13-19,0 0 1,0 1 0,1-1-1,-1 0 1,1 0 0,-1 0-1,1 1 1,-1-1 0,1 0-1,0 0 1,-1 0 0,1 0-1,0 0 1,0 0 0,1 1-1,7 7-18,-8-9 60,-1 1 0,1-1 0,-1 1 0,1-1 0,-1 1 1,1-1-1,0 0 0,-1 1 0,1-1 0,0 0 0,-1 1 0,1-1 0,0 0 0,0 0 0,-1 0 0,1 0 0,0 0 0,-1 1 0,2-1 0,16-7 294,-15 7-314,0-1 1,-1 0 0,1 0-1,0 0 1,0 0 0,-1 0-1,5-3 1,-5 2 16,104-84 45,-93 74-51,0-1 0,-2 0 1,1-1-1,-2-1 0,15-25 0,-21 34-4,-1 1 0,0-1 0,-1 0 0,1 0 0,-1 0 0,-1 0 0,1 0 0,-1-1 0,0 1 0,0 0 0,0-8 0,-1 12 2,0 0-65,0-1 0,0 1 0,0 0-1,-1 0 1,1 0 0,0-1 0,-1 1 0,1 0 0,-3-4 0,4 5 11,-1 1 32,0-1-1,0 1 0,0 0 1,0 0-1,0-1 0,0 1 1,0 0-1,0 0 0,0 0 1,0-1-1,0 1 0,0 0 1,0 0-1,0-1 0,0 1 1,0 0-1,0 0 0,0-1 1,-1 1-1,1 0 0,0 0 1,0 0-1,0 0 0,0-1 1,0 1-1,0 0 0,-1 0 1,1 0-1,0-1 0,-4 0-22,4 1 102,0 0-38,0-42 321,3 35-439,-1 3-718,3 58 457,-6-6 250,3 0 0,13 85-1,-12-124 100,0 0-1,0 0 1,1 0-1,0-1 1,1 1-1,0-1 1,0 0-1,8 10 1,-11-17 30,-1 0 1,0 1 0,1-1-1,-1 0 1,1 0-1,-1 0 1,1 0-1,0 0 1,-1 0 0,1 0-1,0-1 1,0 1-1,0-1 1,0 1 0,-1-1-1,1 0 1,0 0-1,0 1 1,0-1-1,0-1 1,0 1 0,0 0-1,2-1 1,-2 0-12,1 1 1,0-1 0,0-1-1,-1 1 1,1 0-1,0-1 1,-1 1 0,0-1-1,1 0 1,-1 0 0,0 0-1,0 0 1,4-4-1,6-9 146,-8 11-143,-1 1-1,0-1 1,0 0 0,3-7-1,3-8-39,-1 0 1,-1-1-1,-1 1 0,0-1 1,4-33-1,-10 49-53,1-1-1,0 1 1,0 0-1,1 0 1,-1-1-1,1 1 1,0 0-1,0 1 1,0-1-1,5-7 1,-6 11-96,0 1 122,-1 1-1,1-1 1,-1 1 0,1 0 0,-1-1 0,0 1 0,0-1-1,1 1 1,-1 0 0,-1 1 0,1-2 31,5 126-4,0-89 246,-5-35-91,1-3-121,0 0 1,0 1-1,0-1 0,1 0 0,-1 0 1,0 0-1,0 0 0,0 0 0,0 0 0,0 0 1,0 0-1,0 0 0,0 0 0,0-1 1,0 1-1,0 0 0,1-1 0,0-1 21,-1 1 0,1-1-1,-1 1 1,1-1 0,-1 1-1,0-1 1,2-3 0,0 1-49,59-96-625,-62 99 566,1 4-202,2 4 194,-2 1 0,1 0 0,0 10 0,-1-10 39,0 0 0,0 0 0,1-1 0,4 11 0,-3-10 88,1 0 0,0 0 1,1 0-1,0-1 0,0 1 0,1-1 1,11 11-1,-16-17-26,0 0 0,0 0 1,0-1-1,1 1 0,-1 0 0,0 0 0,1-1 0,-1 1 0,1-1 0,-1 0 0,0 1 1,1-1-1,-1 0 0,1 0 0,-1 1 0,1-1 0,-1-1 0,1 1 0,-1 0 0,1 0 1,-1 0-1,1-1 0,-1 1 0,1-1 0,-1 1 0,0-1 0,1 0 0,1 0 1,5-4-2,0-1 0,0 1 0,11-10 0,-9 7-89,7-7 113,0 0 0,-1-1 0,-1-1 0,0 0 0,-1-1 0,-1-1 0,14-25 0,52-122 159,-19 35-38,-46 104-319,-1-1 0,-1 0 0,-2-1 0,12-52-1,-21 55-23,-1 24-92,0 5-319,-7 69-102,0 9 476,-1 221 223,5-217 135,1-48-2,1 0-1,7 60 1,-5-88-156,4 24 319,1-21 77,-6-12-368,0 1 0,0-1 0,1 0 0,-1 0 0,0 1 0,1-1 0,-1 0-1,0 0 1,1 0 0,-1 0 0,0 1 0,0-1 0,1 0 0,-1 0 0,1 0 0,-1 0 0,0 0 0,1 0 0,-1 0-1,0 0 1,1 0 0,-1 0 0,0 0 0,1 0 0,-1 0 0,0 0 0,1-1 0,2 0 14,-1-1 1,0 0-1,0 0 1,1 0-1,-1 0 1,-1 0-1,1-1 1,0 1-1,2-5 1,1 0-13,7-13 24,-1 0-1,16-39 0,2-4-211,-17 39-93,-8 16 150,0 0-1,0 0 0,1 0 0,0 1 1,0-1-1,7-6 0,-11 15 91,-1-1 0,1 1 1,0 0-1,-1-1 0,1 1 0,0 0 0,-1-1 0,1 1 0,-1 0 0,1 0 0,-1-1 1,1 1-1,-1 0 0,0 0 0,1 0 0,-1 1 0,3 9-38,0 1 0,-1 0-1,-1-1 1,0 1 0,0 0 0,-2 15-1,1-6-13,0-11 174,-1-1-1,0 1 1,-1-1-1,-3 13 0,4-18 1,-1 9 81,2-13-180,0 0-1,0 0 1,0 0-1,0 0 1,0 1 0,0-1-1,0 0 1,0 0-1,0 0 1,0 0 0,0 0-1,0 1 1,0-1-1,0 0 1,0 0 0,0 0-1,0 0 1,0 0-1,-1 0 1,1 1 0,0-1-1,0 0 1,0 0-1,0 0 1,0 0 0,0 0-1,0 0 1,-1 0-1,1 0 1,0 0 0,0 0-1,0 0 1,0 0-1,0 0 1,0 1 0,-1-1-1,1 0 1,0 0-1,0 0 1,0 0 0,0 0-1,0 0 1,-1 0-1,1-1 1,0 1 0,0 0-1,0 0 1,0 0-1,0 0 1,-1 0 0,1 0-1,0 0 1,0 0 0,0 0-1,0 0 1,0 0-1,0 0 1,-1-1-1,1 1 9,0-1-1,-1 1 0,1 0 0,0-1 0,0 1 0,-1-1 1,1 0-1,0 1 0,0-1 0,0 1 0,0-1 0,0 1 1,-1-1-1,1 1 0,0-1 0,0 1 0,0-1 1,0 0-1,1 1 0,-1-1 0,0 1 0,0-1 0,0 1 1,0-1-1,1 1 0,-1-1 0,0 1 0,1-2 0,-1 1-41,1 1 0,0-1-1,-1 0 1,1 0-1,-1 1 1,1-1 0,0 0-1,-1 1 1,1-1-1,0 0 1,0 1 0,0-1-1,0 1 1,-1-1 0,3 0-1,51-15-109,35-4 419,149-51 0,-231 69-369,0 0 0,-1-1-1,1 1 1,-1-1-1,1-1 1,-1 1-1,0-1 1,-1 0 0,1 0-1,-1-1 1,1 1-1,5-9 1,-10 12-50,0 0-1,-1 0 1,1 0 0,-1 0-1,1 0 1,-1 0 0,1-1 0,-1 1-1,0 0 1,1 0 0,-1-1-1,0 1 1,0 0 0,0-1 0,0 1-1,0 0 1,0 0 0,0-1-1,-1 1 1,1 0 0,0 0 0,-1-1-1,1 1 1,-1 0 0,1 0-1,-1 0 1,0 0 0,1 0 0,-1 0-1,0 0 1,0 0 0,0 0-1,0 0 1,-1-1 0,-2-2-470,-1 0 0,0 0 1,1 1-1,-1 0 0,-11-6 0,-9-3-624,-1 1 0,0 1 0,-1 1 0,-43-8 0,26 12 305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6:58.2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14 173 1408,'-1'0'118,"0"-1"0,1 1 1,-1-1-1,0 1 0,0 0 0,1-1 0,-1 0 1,0 1-1,1-1 0,-1 1 0,1-1 0,-1 0 1,0 1-1,1-1 0,-1 0 0,1 0 0,0 1 1,-1-1-1,1 0 0,0 0 0,-1 0 0,1-1 1,0 1 72,0-1 1,0 1 0,1-1-1,-1 1 1,0 0 0,1-1 0,-1 1-1,1 0 1,-1 0 0,1-1 0,0 1-1,0 0 1,-1 0 0,3-2-1,3-3 254,0-1-1,1 1 0,0 0 0,0 0 0,1 1 0,0 0 0,0 0 0,0 1 1,0 0-1,1 1 0,-1 0 0,12-3 0,13-2 35,66-6-1,-73 11-195,144-5 244,-20 3-238,-42-7-311,-37 0-3722,-43 4 1894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7:01.6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1128 4224,'0'0'32,"0"0"0,0 1 1,0-1-1,-1 0 0,1 0 0,0 0 0,0 0 1,0 0-1,0 0 0,0 0 0,0 0 1,0 0-1,-1 0 0,1 0 0,0-1 0,0 1 1,0 0-1,0 0 0,0 0 0,0 0 1,0 0-1,0 0 0,0 0 0,-1 0 0,1 0 1,0 0-1,0 0 0,0 0 0,0 0 1,0 0-1,0-1 0,0 1 0,0 0 0,0 0 1,0 0-1,0 0 0,0 0 0,0 0 1,0 0-1,0-1 0,0 1 0,0 0 0,0 0 1,0 0-1,0 0 0,0 0 0,0 0 1,0 0-1,0 0 0,0-1 0,0 1 0,5-8 1180,19-14 229,-12 10-921,25-24 370,47-50 108,-39 25-607,49-85 1,-18 24-29,-22 39 92,-4-3 0,49-112 1,-52 95-119,16-38-205,-58 124-385,-5 13 26,-5 10 14,-4 14 72,0 0 1,1 1 0,-7 30 0,4-12 109,-46 131-84,-13 45 118,66-201-6,-34 114 23,-59 131 0,11-53 149,29-67 89,-20 26 163,48-111 122,18-35 18,11-19-543,0 1 0,0-1 0,0 0 0,0 1 1,0-1-1,0 0 0,-1 1 0,1-1 0,0 0 0,0 1 0,0-1 0,-1 0 0,1 1 1,0-1-1,0 0 0,-1 0 0,1 1 0,0-1 0,0 0 0,-1 0 0,1 0 1,0 1-1,-1-1 0,1 0 0,0 0 0,-1 0 0,1 0 0,0 0 0,-1 0 1,1 1-1,0-1 0,-1 0 0,1 0 0,0 0 0,-1 0 0,1 0 0,-1 0 1,1-1-1,-1 1 0,1-1-1,-1 1 0,1-1 0,0 0 1,-1 1-1,1-1 0,0 0 0,-1 0 0,1 0 1,0 1-1,0-1 0,0 0 0,0 0 0,0 0 1,0 1-1,0-1 0,0 0 0,1-1 1,4-23 30,1 1 0,1 0 0,1 1 0,20-40 0,-17 44-91,0 0 0,1 1 1,30-34-1,52-43-284,-44 47 190,-38 35 114,16-14-48,35-46 0,-21 16 39,2 2 0,99-95 0,-119 130 29,49-32 0,-71 51 25,-3 3-35,1 0 1,-1 0 0,1 0-1,-1 0 1,0 0 0,0 0 0,0 0-1,-2 2 1,-1 5-21,-18 35 32,9-20-89,-14 42 1,24-58 100,1 1 0,0-1 0,0 0 0,1 1 0,0-1 0,1 1 0,0-1 0,0 1 0,2 12 0,-1-18 12,0 0 1,-1 0-1,1 0 0,0 0 0,0-1 0,0 1 0,1 0 0,-1-1 1,1 1-1,-1 0 0,1-1 0,0 0 0,0 1 0,0-1 0,0 0 1,1 0-1,-1 0 0,0-1 0,1 1 0,-1 0 0,1-1 0,0 1 1,0-1-1,4 1 0,-2 0 43,1-1 0,0-1-1,-1 1 1,1-1 0,-1 0 0,1 0 0,0 0 0,-1-1-1,1 0 1,-1 0 0,1-1 0,7-2 0,0-2-24,0 0 1,-1 0 0,0-1-1,-1 0 1,1-1 0,-2-1-1,1 0 1,-1 0 0,0-1-1,-1 0 1,13-18-1,-16 18-6,1 1 0,-2-1-1,1-1 1,-1 1-1,-1-1 1,0 0-1,0 0 1,-1 0 0,-1-1-1,0 1 1,0-1-1,-1 1 1,-1-1 0,0-12-1,-1 20-49,1 0 0,-1 0 0,0 1 0,0-1-1,0 0 1,0 1 0,-1-1 0,1 1 0,-1-1 0,0 1-1,0 0 1,0 0 0,0-1 0,-1 2 0,1-1 0,-6-5 0,3 5-30,0 0 0,0 0 1,0 0-1,0 1 1,0-1-1,-1 1 0,1 1 1,-1-1-1,1 1 1,-9-1-1,10 2 20,-1 0-1,1 0 1,0 1-1,0-1 1,-1 1-1,1 0 1,0 0-1,0 1 1,0-1-1,0 1 1,0 0-1,0 0 1,-6 5-1,-4 3 63,-25 23 1,30-25-98,-12 12 112,20-18-55,0-1 0,0 0-1,0 0 1,0 1 0,0-1-1,0 0 1,1 1 0,-1-1 0,0 1-1,1-1 1,0 1 0,-1-1-1,1 4 1,0-5 3,0 1 1,0-1-1,0 1 0,0-1 1,0 1-1,0-1 0,0 1 1,0-1-1,1 1 0,-1-1 1,0 1-1,0-1 0,1 0 1,-1 1-1,0-1 0,1 1 1,-1-1-1,0 0 0,1 1 0,-1-1 1,1 0-1,-1 1 0,1-1 1,-1 0-1,0 0 0,1 0 1,-1 1-1,1-1 0,-1 0 1,2 0-1,14 2 290,-15-2-292,24-1 68,-1-1-1,1-2 1,-1 0 0,0-1 0,0-1 0,31-13-1,134-70 218,-171 79-294,18-7 5,-18 10 135,18-12 1,-36 19-139,0 0-1,0-1 1,0 1-1,1 0 1,-1 0-1,0 0 0,0 0 1,0 0-1,0 0 1,0 0-1,0 0 1,0 0-1,0 0 1,1 0-1,-1 0 1,0 0-1,0 0 1,0 0-1,0 0 1,0 0-1,0 0 1,1 0-1,-1 0 1,0 0-1,0 0 1,0 0-1,0 0 1,0 0-1,0 0 1,0 0-1,0 1 1,1-1-1,-1 0 0,0 0 1,0 0-1,0 0 1,0 0-1,0 0 1,0 0-1,0 0 1,0 0-1,0 0 1,0 1-1,0-1 1,0 0-1,0 0 1,0 0-1,0 0 1,0 0-1,0 0 1,1 0-1,-1 1 1,0-1-1,0 0 1,-1 0-1,1 0 1,0 0-1,0 0 0,0 0 1,0 0-1,0 1 1,0-1-1,0 0 1,-2 15 3,-9 15 171,-3 7-201,2 1 1,1 1-1,-10 66 0,19-92 62,0 1 0,0-1-1,2 1 1,-1-1 0,4 22-1,-3-34-7,0-1-1,0 1 0,0-1 0,0 1 0,0-1 0,1 0 1,-1 1-1,0-1 0,0 1 0,0-1 0,1 0 0,-1 1 0,0-1 1,0 1-1,1-1 0,-1 0 0,0 0 0,1 1 0,-1-1 0,0 0 1,1 1-1,-1-1 0,1 0 0,-1 0 0,0 0 0,1 1 0,-1-1 1,1 0-1,-1 0 0,1 0 0,-1 0 0,0 0 0,1 0 1,-1 0-1,1 0 0,-1 0 0,1 0 0,-1 0 0,1 0 0,-1 0 1,0 0-1,1-1 0,-1 1 0,1 0 0,-1 0 0,1 0 0,-1-1 1,3 0 44,0-1 1,0 0 0,-1 0-1,1 0 1,3-4 0,20-22 90,-2-2 1,28-43-1,20-26-95,-54 75-158,-6 9-121,1 0-1,0 1 1,17-14-1,-30 28 211,0-1 0,0 1 0,0 0-1,0 0 1,0 0 0,0 0 0,0 0 0,0 0 0,0 0-1,0 0 1,1 0 0,-1 0 0,0 0 0,0 0 0,0 0-1,0-1 1,0 1 0,0 0 0,0 0 0,1 0 0,-1 0-1,0 0 1,0 0 0,0 0 0,0 0 0,0 0 0,0 0-1,0 0 1,1 0 0,-1 0 0,0 1 0,0-1 0,0 0-1,0 0 1,0 0 0,0 0 0,0 0 0,1 0 0,-1 0-1,0 0 1,0 0 0,0 0 0,0 0 0,0 0 0,0 0-1,0 1 1,0-1 0,0 0 0,0 0 0,0 0 0,0 0-1,0 0 1,0 0 0,1 0 0,-1 1 0,0 10-188,-5 13 101,3-8 109,-1 1 0,2 0 1,0-1-1,1 1 0,1 0 0,1-1 0,0 1 0,1-1 0,1 0 0,9 28 0,-11-39 28,0-1 0,0 0-1,0 0 1,0 0 0,1 0-1,0-1 1,-1 1 0,1-1-1,1 1 1,-1-1-1,0 0 1,1 0 0,0-1-1,4 4 1,-5-5 8,0 0 0,-1 1 0,1-1 0,0-1-1,0 1 1,1 0 0,-1-1 0,0 1 0,0-1 0,0 0 0,0 0 0,0 0-1,0-1 1,0 1 0,0-1 0,0 0 0,0 0 0,0 0 0,0 0 0,0 0 0,4-3-1,1 0-21,-1-1 0,0-1 1,0 1-1,-1-1 0,1 0 0,-1 0 0,7-10 0,32-55 52,-6 10-45,-32 50-59,13-17-376,-19 27 375,0 0 0,0 0 1,0-1-1,0 1 0,1 0 0,-1 0 0,0 0 0,1 1 0,-1-1 0,0 0 0,1 0 1,-1 1-1,1-1 0,-1 1 0,1-1 0,2 1 0,-3 20-325,-10 170 768,9-188-235,2-2-119,-1-1 0,1 0 0,-1 0 0,0 0 0,0 0 0,1 0-1,-1 0 1,0 0 0,0 0 0,0 0 0,0 0 0,0-1 0,-1 1 0,2-3-1,34-67 261,-28 51-323,2 1 0,0 0-1,0 1 1,20-24-1,-16 27-155,19-16-1,-5 4-423,-27 27 298,0 2 139,0 7 134,0 0-1,-1 0 1,0 0-1,0 0 1,-1 1-1,-3 12 1,0 12 9,2-9 26,-2 33 14,4-51 40,0 1 0,0-1 0,1 0 0,0 0 0,4 12 0,-5-18-56,1 0 0,-1 0 0,0 0 0,1 0 0,-1-1-1,0 1 1,1 0 0,-1 0 0,1-1 0,-1 1 0,1 0 0,0-1-1,-1 1 1,1 0 0,0-1 0,-1 1 0,1-1 0,0 1-1,0-1 1,0 1 0,-1-1 0,1 0 0,1 1 0,0-1-4,-1 0-1,1 0 1,-1 0 0,1 0 0,-1 0 0,1-1 0,-1 1-1,0-1 1,1 1 0,-1-1 0,1 1 0,-1-1 0,2 0-1,4-4 36,0 0-1,0-1 0,11-11 0,-17 16-38,28-29 48,-11 11-100,0 0 0,25-17 0,-17 16 46,0 0-139,32-18 1,-49 33 64,0 0 0,1 1 1,0 0-1,0 0 0,0 1 1,1 0-1,15-2 0,-21 5 34,-1 1 0,1-1 0,-1 1 0,0 0 0,1 0 0,-1 0 0,0 1 0,0-1-1,0 1 1,0 0 0,7 4 0,-9-4 111,-1-2-60,-1 1 0,0 0-1,0-1 1,1 1 0,-1-1-1,0 1 1,1-1 0,-1 1 0,1-1-1,-1 1 1,1-1 0,-1 1 0,1-1-1,-1 0 1,1 1 0,-1-1-1,2 1 1,-2-1-7,0 0-1,0 0 1,0 0-1,1 0 1,-1 1-1,0-1 1,0 0-1,1 0 1,-1 0-1,0 0 1,0 0-1,1 0 0,-1 0 1,0 0-1,0 0 1,0 0-1,1 0 1,-1 0-1,0 0 1,0 0-1,1 0 1,-1 0-1,0-1 1,0 1-1,1 0 1,-1 0-1,0 0 1,0 0-1,0 0 1,0 0-1,1-1 1,-1 1-1,0 0 1,0 0-1,0 0 1,0 0-1,1-1 1,-1 1-1,0 0 0,0 0 1,0-1-1,0 1 1,0 0-1,0 0 1,0 0-1,0-1 1,0 1-1,0 0 1,0 0-1,0-1 1,0 1-1,0 0 1,0 0-1,0-1 1,0 1-1,0 0 1,0-4 6,-1 0 0,1 1 1,-1-1-1,0 1 0,0-1 1,0 1-1,-1-1 1,1 1-1,-4-5 0,5 7-44,0 0-1,-1 0 1,1 0-1,-1 0 1,1 1 0,-1-1-1,0 0 1,1 0-1,-1 1 1,0-1-1,1 0 1,-1 1 0,0-1-1,0 1 1,0-1-1,0 1 1,1-1-1,-1 1 1,0-1-1,0 1 1,0 0 0,0 0-1,0-1 1,0 1-1,0 0 1,0 0-1,0 0 1,0 0-1,0 0 1,0 0 0,0 1-1,0-1 1,0 0-1,0 0 1,0 1-1,0-1 1,-1 1-1,-6 5-35,1-1-1,0 1 0,0 0 1,1 1-1,0 0 0,0 0 1,1 0-1,-1 1 0,2-1 1,-8 15-1,5-6 38,1 1-1,0-1 1,1 1 0,-5 28-1,8-28 36,1-1 0,0 1-1,2 25 1,-1-40 5,1 0 0,-1-1 0,0 1-1,1 0 1,-1 0 0,1 0 0,0 0 0,-1-1 0,1 1-1,0 0 1,0-1 0,0 1 0,0-1 0,1 1-1,-1-1 1,0 1 0,0-1 0,1 0 0,-1 0 0,1 1-1,-1-1 1,1 0 0,3 1 0,-3-1 3,-1-1 0,1 0 0,0 1 0,-1-1 0,1 0 0,0 0 0,0 0 0,-1 0 0,1 0 0,0 0 0,-1-1 0,1 1 0,0 0 0,-1-1 0,1 0 0,-1 1 0,1-1 0,-1 0 0,1 0 0,-1 0 0,1 1 0,-1-2 0,0 1 0,1 0 0,-1 0 0,0 0 0,1-2 0,11-13-40,-1-1 0,0-1-1,10-22 1,23-59 549,-4 6-352,-23 53-219,-1 0 0,-3-2 1,-1 0-1,-3 0 0,-1-1 1,-2 0-1,2-51 0,-7 70-78,-2-1 0,0 1-1,-6-39 1,6 62 100,0-1 0,-1 1 0,1 0-1,0 0 1,-1-1 0,1 1 0,-1 0 0,1 0 0,-1 0 0,0-1-1,0 1 1,1 0 0,-1 0 0,0 0 0,0 0 0,0 1-1,-1-2 1,1 2 6,1 0 0,0 0-1,-1-1 1,1 1 0,0 0 0,-1 0-1,1 0 1,0 0 0,-1 0-1,1 0 1,0 0 0,-1 0 0,1 0-1,-1 0 1,1 0 0,0 0 0,-1 1-1,1-1 1,0 0 0,-1 0-1,1 0 1,0 0 0,0 1 0,-1-1-1,0 1-27,0 0-1,0 0 0,0 0 0,0 0 1,0 1-1,0-1 0,1 0 1,-1 0-1,0 3 0,-10 29-109,1 1-1,2 1 1,-4 39 0,5-28 37,-6 31 81,-3 120-1,16-157-39,-1-11 224,4 44-1,-2-65-213,1 1 0,0-1 1,0 1-1,0-1 0,1 0 0,0 0 0,1-1 0,-1 1 0,9 11 0,-10-16-180,0-1-1,0 0 0,0 1 1,0-1-1,0 0 0,1 0 0,-1-1 1,0 1-1,1 0 0,0-1 0,-1 0 1,1 1-1,0-1 0,0 0 0,0 0 1,0-1-1,-1 1 0,1-1 0,0 1 1,0-1-1,0 0 0,0 0 1,0 0-1,0 0 0,6-2 0,38-12-5220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7:03.3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0 346 1728,'2'1'5301,"0"0"-5028,0 0 0,0 0 0,0 1-1,0-1 1,0 1 0,-1-1 0,3 3 0,-2-2-112,1 0 1,-1 0 0,0 0-1,1 0 1,-1 0 0,1 0-1,-1-1 1,5 2-1,-4-2-81,-1-1 0,1 1-1,0-1 1,-1 0 0,1 0-1,0 0 1,-1 0 0,1-1-1,0 1 1,-1-1 0,1 1-1,0-1 1,-1 0 0,1 0-1,-1 0 1,0 0 0,1-1-1,-1 1 1,0-1 0,1 1-1,-1-1 1,0 0 0,0 0-1,2-3 1,6-7 170,-1 0-1,0 0 0,9-19 1,-6 11-82,158-212 1011,-163 222-1121,-5 9-75,-1-1 0,0 0 0,1 0 0,-1 0 0,0 0 0,0 0 1,0 0-1,0-3 0,0 4 7,-1 1 0,0 0-1,0 0 1,0 0 0,0-1 0,0 1 0,0 0 0,0 0 0,0 0 0,0-1 0,0 1 0,0 0 0,-1 0 0,1 0 0,0-1 0,0 1 0,0 0 0,0 0-1,0 0 1,0 0 0,0-1 0,0 1 0,-1 0 0,1 0 0,0 0 0,0 0 0,0-1 0,0 1 0,0 0 0,-1 0 0,-10 1-299,8 1 291,0 0 0,0 0 1,1 0-1,-1 0 0,1 0 1,-1 1-1,1-1 0,0 1 1,0-1-1,0 1 0,-3 6 1,-18 35-107,11-15 239,1 1 0,2 1 0,1 0 0,1 0 0,1 0 0,-2 60 0,8-88-67,0 0 0,1 0 1,-1 0-1,1 1 0,-1-1 1,1 0-1,0 0 0,0 0 0,1 0 1,-1 0-1,1-1 0,2 5 1,-3-6-15,0 1 1,0-1 0,0 0 0,1 1-1,-1-1 1,0 0 0,1 0-1,-1 0 1,1 0 0,-1 0 0,1-1-1,0 1 1,-1 0 0,1-1 0,0 1-1,-1-1 1,1 1 0,0-1 0,0 0-1,-1 0 1,1 0 0,0 0-1,3 0 1,4-2 37,1-1 0,-1 0 0,0 0 0,0-1 0,-1 0 0,17-10 0,46-37 56,-56 39-35,173-136 355,-164 127-412,-19 17-96,0-1-1,0 1 1,0 0-1,9-5 1,-12 8-116,-2 13 64,-1 2 143,-1-1 0,0 1 0,0-1 0,-8 22 0,-4 17-5,9-31-15,3-12 83,-1 1 1,2 0-1,-1 1 1,1-1-1,1 0 1,1 19-1,-1-29-81,0 0 1,0 1-1,0-1 0,0 0 0,0 1 1,1-1-1,-1 0 0,0 1 0,0-1 1,1 0-1,-1 0 0,0 1 0,0-1 1,1 0-1,-1 0 0,0 0 0,1 0 1,-1 1-1,0-1 0,1 0 0,-1 0 1,0 0-1,1 0 0,-1 0 0,0 0 1,1 0-1,-1 0 0,0 0 0,1 0 1,-1 0-1,0 0 0,1 0 0,-1 0 1,0 0-1,1 0 0,-1 0 0,0 0 1,1-1-1,-1 1 0,1 0 0,13-8 196,-3-4-105,-1 0-1,0 0 0,-1-2 1,12-20-1,-12 19-81,8-13-61,14-23-281,-28 45 238,1 1 1,0 0 0,1 1 0,-1-1-1,1 1 1,9-7 0,-14 11 69,1-1 1,-1 1-1,0 0 1,0 0 0,1 0-1,-1 0 1,0-1-1,1 1 1,-1 0-1,0 0 1,0 0 0,1 0-1,-1 0 1,0 0-1,1 0 1,-1 0-1,0 0 1,1 0 0,-1 0-1,0 0 1,1 0-1,-1 0 1,0 0-1,0 0 1,1 1-1,-1-1 1,0 0 0,1 0-1,-1 0 1,1 1-1,4 10-116,-1 19 234,-4-27-71,2 12-15,-1 0 0,2 0 0,0-1 0,1 1-1,8 20 1,-8-27 18,0 0 1,0-1-1,0 1 0,1-1 0,0 1 0,1-1 0,0-1 1,0 1-1,0-1 0,12 9 0,-16-14-78,26 17-705,-26-17 397,0 0 0,0 0 0,0 0 0,0 0 0,0-1 0,0 1 0,0-1-1,0 1 1,0-1 0,1 0 0,-1 0 0,0 0 0,3 0 0,-4 0 222,-1 0 1,0-1-1,1 1 1,-1 0-1,0 0 1,1 0-1,-1-1 1,0 1-1,2-2-878,-2 2 879,0-1 0,1 1-1,-1-1 1,0 1-1,0 0 1,0-1-1,0 1 1,0 0-1,0-1 1,0 1-1,0 0 1,0-1-1,0 1 1,0-1-1,0 1 1,0-1-1,0 0-109,0-10-1519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7:03.6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7 6720,'-13'-7'2496,"8"7"-1952,10 0-128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7:05.0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135 302 2080,'5'-3'7980,"1"-1"-7785,1 0 0,11-11 0,60-78 542,-18 20-850,17-27 753,-73 93-573,-11 5-342,6 3 270,0-1 1,0 1-1,0 0 1,0 0-1,0 0 1,0 0-1,1 0 1,-1 0-1,0 0 1,0 0-1,1 0 1,-1 0-1,1 0 1,-1 0-1,0 2 1,0 0-4,-44 70 168,30-39-54,-15 52 0,7-18 29,-130 261 880,104-231-548,39-75-326,0 0-1,2 1 1,1 0-1,2 1 0,0-1 1,1 1-1,1 0 1,1 37-1,4-47 138,-1-14-267,-1-1 0,0 0 0,0 0 1,0 0-1,0 1 0,1-1 0,-1 0 1,0 0-1,0 0 0,0 0 0,1 1 1,-1-1-1,0 0 0,0 0 0,1 0 0,-1 0 1,0 0-1,0 0 0,1 0 0,-1 0 1,0 0-1,0 0 0,1 0 0,-1 0 0,0 0 1,0 0-1,1 0 0,-1 0 0,0 0 1,0 0-1,1 0 0,-1 0 0,0 0 1,0 0-1,1 0 0,-1-1 0,0 1 0,0 0 1,0 0-1,1 0 0,-1 0 0,0-1 1,0 1-1,0 0 0,1 0 0,-1-1 1,2-1 1,-1 0 0,1-1 0,-1 1 0,1 0 0,-1-1 0,0 1 0,0-1 0,0 0 0,0 1 0,1-4 0,2-7-268,4-7-293,0-1-1411,1 0 0,1 1 1,0 1-1,26-35 1,-9 25-1029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7:05.8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247 174 3232,'-6'2'438,"-11"1"1236,26-15-1845,-5 8 93,5-5 3248,-9 9-3135,0 0 0,1 0 1,-1 0-1,0 0 0,0 0 1,0 0-1,0 0 0,1 0 1,-1 0-1,0 0 1,0 0-1,0 0 0,0 0 1,0 0-1,1 0 0,-1 0 1,0 0-1,0 0 0,0 0 1,0 0-1,1 0 0,-1 0 1,0 0-1,0 0 0,0 0 1,0 1-1,0-1 0,0 0 1,1 0-1,-1 0 1,0 0-1,0 0 0,0 0 1,0 1-1,0-1 0,0 0 1,0 0-1,0 0 0,0 0 1,0 0-1,1 1 0,-1-1 1,0 0-1,0 0 0,0 0 1,0 0-1,0 1 0,0-1 1,0 0-1,0 0 1,0 0-1,0 0 0,-1 1 1,1-1-1,0 0 0,0 0 1,0 0-1,0 0 0,0 0 1,0 1-1,0 2 45,-1 1 0,1-1 1,-1 0-1,0 1 0,0-1 0,0 0 0,0 0 1,-1 0-1,-1 4 0,-20 28 420,8-14-282,-152 265 1611,161-274-1798,1 1 0,0 0 0,0-1 0,2 2 0,-5 25 0,7-35-12,0 1 0,1-1 0,0 1 0,0 0 0,0-1 0,0 1 0,1 0 1,-1-1-1,1 1 0,1-1 0,-1 1 0,1-1 0,-1 1 0,1-1 0,0 0 0,1 0 0,-1 0 1,1 0-1,0 0 0,5 5 0,-6-8-1,-1 0 0,1 0 0,-1 0-1,1-1 1,-1 1 0,1 0 0,0-1 0,0 1 0,-1-1 0,1 1 0,0-1 0,0 0-1,-1 0 1,1 0 0,0 0 0,0 0 0,0 0 0,3-1 0,4-1 51,-1-1 0,15-6 0,-8 3-24,140-63 434,-109 48-339,-20 8-126,-2 0 0,0-1 0,-1-1 0,0-2 1,-2 0-1,0-1 0,31-35 0,-37 36 4,-2-1 1,0 0-1,-1-1 0,-1 0 1,-1-1-1,-1 0 0,0-1 0,-2 0 1,0 0-1,4-23 0,-9 33 21,0 0 0,-1 1-1,-1-1 1,1 0 0,-2 0-1,1 1 1,-2-1 0,1 0-1,-4-12 1,3 18-40,0-1 1,0 1-1,-1 0 0,0 0 0,0 0 1,0 0-1,0 0 0,-1 0 1,0 1-1,1 0 0,-2 0 0,1 0 1,0 0-1,-1 1 0,0-1 1,0 1-1,0 0 0,-9-3 1,0 0-61,-1 2 1,0 0-1,-29-5 1,-48 1-680,76 7 522,-31 2-945,27 0-1127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7:06.6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214 102 3072,'-8'0'2027,"-6"-5"-422,10 3-910,3 2-554,0-1 0,-1 0 0,1 1 0,0-1 0,0 1 0,-1 0 0,1-1 0,0 1 0,-1 0 0,1 0 1,0 0-1,-1 0 0,1 0 0,0 0 0,0 0 0,-1 1 0,1-1 0,0 0 0,-1 1 0,1-1 0,0 1 0,0-1 1,0 1-1,-1 0 0,1-1 0,0 1 0,-1 1 0,-7 8 100,-1 0 1,2 1 0,-1 0-1,1 1 1,1-1-1,0 2 1,1-1-1,-6 16 1,-3 14-36,-11 51 1,22-77-151,-23 113 105,25-114-102,1 1 0,0 0 0,1-1 0,1 1-1,0 0 1,5 19 0,-5-32-26,-1 1 0,1-1 0,1 0 0,-1 0 0,0 0 0,1 0 0,-1 0 0,1 0 0,0 0 0,0-1 0,0 1 0,1 0 0,-1-1 0,0 0 0,6 4 0,-4-3 28,1-1-1,-1 0 1,1 0 0,-1 0-1,1-1 1,0 1 0,0-1 0,-1 0-1,10 0 1,6-1 67,0-1-1,-1-1 1,1 0 0,25-8-1,-44 10-129,38-8 114,-1-2 0,-1-1 1,58-26-1,-80 29-79,-1 1 0,0-2-1,-1 1 1,0-2 0,0 0 0,-1-1-1,0 0 1,-1 0 0,-1-1 0,1-1-1,13-23 1,-13 16 46,-1-1 0,-2-1 0,0 0 1,-1 0-1,-1 0 0,-1-1 0,-1 0 0,-1 0 0,-1 0 0,-1 0 0,-2-27 0,0 41-127,1 1-1,-2 0 1,1-1-1,-2 1 0,1 0 1,-7-15-1,6 18 15,1-1 0,-2 1 0,1 1 0,0-1 0,-1 0 0,0 1 0,0 0 0,-1 0 0,1 0 0,-10-6 0,5 4-102,-1 1-1,0 0 1,-1 0 0,1 1 0,-1 0 0,0 1 0,0 0-1,0 1 1,0 0 0,0 0 0,0 2 0,0-1 0,-1 1-1,-12 2 1,9-1-578,-16 2-874,30-3 1403,0 0-1,0 0 0,0 1 1,0-1-1,0 0 0,-1 1 1,1-1-1,0 1 0,0-1 0,0 1 1,0 0-1,0-1 0,0 1 1,1 0-1,-1-1 0,0 1 0,0 0 1,0 0-1,0 2 0,-1 9-3216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7:51.9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220 881 1248,'-1'5'241,"-1"-1"-1,1 1 1,0 0-1,1 0 1,-1 0 0,1 0-1,1 8 1,-1 3 1845,0-15-2033,0-1 1,0 0 0,0 0 0,1 1 0,-1-1 0,0 0 0,0 1 0,0-1 0,0 0-1,0 1 1,0-1 0,0 0 0,0 1 0,-1-1 0,1 0 0,0 0 0,0 1 0,0-1 0,0 0-1,0 1 1,0-1 0,-1 0 0,1 0 0,0 1 0,0-1 0,0 0 0,-1 0 0,1 0 0,0 1-1,0-1 1,-1 0 0,1 0 0,0 0 0,0 0 0,-1 1 0,1-1 0,0 0 0,-1 0 0,1 0-1,0 0 1,0 0 0,-1 0 0,1 0 0,0 0 0,-1 0 0,1 0 0,0 0 0,-1 0 0,1 0-1,0 0 1,-1 0 0,1 0 0,0 0 0,0 0 0,-1-1 0,-1 0 122,0 0 1,0 0 0,0-1-1,0 1 1,1-1 0,-1 1-1,0-1 1,-1-2-1,-6-8 270,1-1 0,1 0 0,-12-26 0,-12-45 368,19 51-611,-7-19 89,3 0-1,-18-97 0,19-19-131,14 38-114,2 54 89,0 62-131,0 0-1,1 0 1,0 0-1,1 0 1,7-19 0,-10 33-16,0-1 1,0 1 0,0-1-1,0 0 1,0 1 0,1-1-1,-1 1 1,0-1 0,0 0-1,1 1 1,-1-1 0,0 1-1,1-1 1,-1 1 0,0-1-1,1 1 1,-1 0 0,1-1-1,-1 1 1,1-1 0,-1 1 0,1 0-1,-1-1 1,1 1 0,-1 0-1,1 0 1,0-1 0,-1 1-1,1 0 1,-1 0 0,2 0-1,-1 0 6,0 1 1,0 0-1,0 0 0,-1-1 0,1 1 0,0 0 0,0 0 0,0 0 0,-1 0 0,1 0 1,-1 0-1,1 0 0,0 0 0,-1 0 0,0 0 0,1 0 0,-1 0 0,0 0 0,1 2 1,10 44 55,9 96 1,-6 144 553,-20 3 9,3-190-523,-9 115 168,5-102-111,2-40 498,-24 117 0,29-188-636,-9 27 494,9-28-471,-1 0 0,1 0 1,-1 1-1,1-1 0,-1 0 1,1 0-1,-1 0 0,0 0 0,0 0 1,0 0-1,1-1 0,-1 1 1,0 0-1,0 0 0,0-1 0,0 1 1,0 0-1,-1-1 0,1 1 1,-1 0-1,1-1-23,0-1 1,0 1-1,1 0 1,-1-1-1,0 1 1,1 0-1,-1-1 1,0 1-1,1-1 1,-1 1-1,0-1 1,1 0-1,-1 1 1,1-1-1,-1 1 1,1-1-1,0 0 1,-1 1-1,1-1 0,-1 0 1,1 0-1,0 1 1,0-1-1,-1 0 1,1 0-1,0 1 1,0-1-1,0 0 1,0-1-1,-3-24 11,4 8-63,0 1 0,1-1 1,1 1-1,7-23 0,-5 25 11,0 1 0,1 0-1,0 0 1,1 0-1,1 1 1,0 0 0,1 0-1,11-11 1,0 1-45,1 1 1,2 0 0,28-20-1,-25 22 25,71-51-318,-78 59 245,1 0 0,0 1 0,25-9 0,-40 18 99,-1 1 0,1 0 0,0 0 1,0 0-1,-1 0 0,1 1 0,0-1 1,0 1-1,-1 0 0,1 1 0,7 1 1,-10-2 28,0 1-1,0-1 1,0 1 0,0 0 0,0 0 0,0 0 0,0 0 0,0 0-1,0 1 1,0-1 0,-1 0 0,1 1 0,0 0 0,-1-1-1,0 1 1,1 0 0,-1-1 0,0 1 0,0 0 0,0 0 0,0 0-1,0 0 1,0 0 0,-1 1 0,2 2 0,0 10 101,0 1 1,0-1-1,-2 1 0,0 0 1,-1-1-1,-4 26 0,4-31 324,3-8-2,9-12 212,-3 1-535,0 0-94,0 0 0,7-13 1,-11 15-90,1 0 1,-1 1-1,1 0 0,0 0 1,0 0-1,1 1 1,0 0-1,0 0 1,7-5-1,-12 10 69,0-1 0,1 1-1,-1-1 1,0 1 0,1-1-1,-1 1 1,0 0 0,1-1-1,-1 1 1,1 0 0,-1 0 0,0 0-1,1 0 1,-1 0 0,0 1-1,1-1 1,-1 0 0,0 1-1,1-1 1,-1 1 0,0-1 0,1 1-1,-1 0 1,0-1 0,0 1-1,0 0 1,0 0 0,0 0-1,0 0 1,0 0 0,0 0 0,0 0-1,1 2 1,3 4 191,-1 1 0,1-1 0,-2 1 1,5 11-1,-5-12-20,2 6 33,1 0-1,0 0 1,1-1-1,12 17 1,-16-25-169,-1-1 0,2 0 0,-1 1-1,0-1 1,1 0 0,-1 0 0,1-1 0,0 1 0,0-1 0,0 0-1,0 0 1,1 0 0,-1 0 0,0-1 0,1 0 0,-1 0 0,6 1-1,26-2-743,-29-1-436,0 1 1,0 0-1,-1 0 0,1 1 0,0 0 1,10 3-1,1 3-1745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7:07.5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455 122 3648,'-10'-8'1899,"8"7"-1638,0-1 0,0 1 0,1-1 0,-1 1 0,-1 0-1,1 0 1,0 0 0,0 0 0,0 0 0,0 0 0,-1 1 0,-2-1-1,-4 0 11,-1 1-1,0 0 1,1 1-1,-1 0 1,1 1-1,0 0 1,-1 0-1,1 1 1,0 0-1,-10 5 1,-12 8 122,-40 26 1,70-41-391,-15 9 55,1 1 0,0 1 1,1 0-1,0 1 0,1 1 1,0 0-1,1 1 0,1 0 1,0 1-1,1 0 0,1 1 1,0 0-1,1 0 0,1 1 1,-9 36-1,14-45-23,1-1-1,0 1 1,0 0-1,1 0 1,0-1 0,0 1-1,4 16 1,-4-21-6,2 0 0,-1-1 0,0 1 0,1 0 0,0-1 0,-1 1 1,1-1-1,1 1 0,-1-1 0,0 0 0,1 0 0,0 0 0,0 0 0,0 0 0,0-1 0,0 0 0,0 1 0,1-1 0,5 3 1,5 0 43,1 0 0,-1 0 0,1-2 0,0 0 0,25 2 0,78-3 369,-100-2-380,1-2 0,-1 0 0,0-1 0,-1 0 1,1-2-1,0 0 0,-1-1 0,0-1 1,-1 0-1,0-1 0,0-1 0,0-1 0,-1 0 1,0-1-1,-1 0 0,-1-1 0,13-14 0,-10 7 16,-1-1-1,-1 0 0,-1-1 0,-1 0 0,0-1 0,-2-1 0,0 0 1,-2 0-1,-1-1 0,0 0 0,-2 0 0,5-48 0,-10 64-69,0 0-1,-1 0 1,1 0 0,-2 0-1,1 0 1,-1 0-1,0 1 1,0-1 0,-1 1-1,0-1 1,-7-10-1,8 14-41,-1 0-1,1 1 0,-1-1 0,0 1 0,0 0 1,0-1-1,0 1 0,0 1 0,-1-1 0,0 0 1,1 1-1,-1 0 0,0 0 0,0 0 0,0 0 0,0 1 1,-1-1-1,1 1 0,0 0 0,-1 1 0,1-1 1,-5 0-1,-9 3-233,1 0-1,-1 1 1,1 0 0,0 1 0,0 1-1,0 1 1,1 1 0,-1 0-1,-25 17 1,39-23-25,0 1-1,1 0 1,-1 0-1,1 0 0,0 1 1,0-1-1,0 0 1,0 1-1,-2 4 1,3-7 175,1 1 1,0-1 0,-1 1-1,1 0 1,0-1 0,0 1-1,0-1 1,0 1 0,0 0-1,-1-1 1,1 1 0,0-1-1,0 1 1,1 0-1,-1-1 1,0 1 0,0 0-1,0-1 1,0 1 0,0-1-1,1 2 1,0-2-55,-1 1 1,1 0-1,0-1 0,-1 1 1,1-1-1,0 1 1,0-1-1,0 1 0,0-1 1,-1 1-1,1-1 0,0 0 1,0 0-1,0 1 0,0-1 1,0 0-1,0 0 0,1 0 1,20 1-1637,4 4-208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7:08.6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256 4 5472,'0'0'58,"0"0"0,0-1 0,0 1 0,-1 0 0,1 0 0,0-1 0,0 1 0,0 0 0,0 0 0,0 0 0,-1 0 0,1-1 0,0 1 0,0 0 0,0 0 0,-1 0 0,1 0 0,0 0 0,0 0 0,-1-1-1,1 1 1,0 0 0,0 0 0,-1 0 0,1 0 0,0 0 0,0 0 0,-1 0 0,1 0 0,0 0 0,0 0 0,-1 0 0,1 0 0,0 0 0,0 1 0,-1-1 0,-1 10 746,-1 3-905,-16 35 615,-8 28 289,-18 76 205,-43 113 411,83-252-1371,-9 28 284,9-23-146,-12 26 0,-5 16 699,21-58-672,14-15 721,-3 5-834,-2-1 0,0 0 0,0-1 0,0 1 0,-1-2 0,-1 1 0,8-17 0,26-45-189,4-11 204,-31 54-244,2 1 0,0 0 0,2 1 0,31-39 0,-48 66 127,0 0 0,0 0 0,0 0 0,0 0 0,1 0 0,-1 0 0,0 0 0,0 0 1,0 0-1,0 0 0,0 0 0,0 0 0,0 0 0,0 1 0,0-1 0,0 0 0,0 0 0,0 0 0,0 0 0,0 0 0,0 0 0,0 0 1,0 0-1,0 0 0,1 0 0,-1 0 0,0 0 0,0 0 0,0 0 0,0 0 0,0 0 0,0 0 0,0 0 0,0 0 0,0 0 0,0 0 1,0 0-1,0 0 0,0 0 0,0-1 0,0 1 0,0 0 0,1 0 0,-1 0 0,0 0 0,0 0 0,0 0 0,0 0 0,0 0 0,0 0 1,0 0-1,0 0 0,0 0 0,0 0 0,-2 9-79,-7 13 108,-63 114-86,60-109 37,1 1-1,1 1 0,-7 31 1,16-54 90,1 0 1,-1 0 0,1-1 0,0 1 0,0 0 0,0 0 0,1 0 0,0-1 0,0 1 0,1 0 0,0-1 0,0 1 0,2 5 0,1-3 49,-1 0 0,1-1 0,0 1 0,1-1-1,-1-1 1,1 1 0,1-1 0,6 6 0,-5-7-8,-5-3-109,0 1 0,0-1 0,0 1 0,0 0 0,0-1 0,3 6 0,-5-7-79,0 0 0,0 0-1,0 0 1,0-1-1,0 1 1,1 0-1,-1-1 1,0 1 0,0-1-1,0 1 1,1-1-1,-1 1 1,0-1-1,0 0 1,1 0-1,-1 0 1,0 0 0,1 0-1,-1 0 1,0 0-1,1 0 1,-1 0-1,0 0 1,0-1-1,1 1 1,-1-1 0,2 0-1,5-2-1462,-1-1 0,1 0-1,8-6 1,-14 9 1135,34-23-4159,-15 13 2538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7:09.7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495 65 2656,'0'0'87,"1"0"0,0 0 1,-1 0-1,1-1 0,-1 1 0,1 0 0,-1 0 1,1-1-1,-1 1 0,1 0 0,-1-1 1,1 1-1,-1-1 0,0 1 0,1-1 0,-1 1 1,1-1-1,-1 1 0,0-1 0,0 1 0,1-1 1,-1 1-1,0-1 0,0 0 0,0 1 1,1-2-1,6-10 2512,-6 11-2497,-1 1 0,1-1 1,-1 1-1,0-1 0,1 1 0,-1-1 0,1 1 0,-1-1 0,0 1 0,1-1 0,-1 0 0,0 1 0,0-1 0,1 0 0,-1 1 0,0-1 0,0 0 0,0 1 0,0-1 0,0 0 0,0 1 0,0-1 0,0 0 0,0 1 0,0-1 0,0 0 0,-1 1 0,1-1 0,0 0 0,0 1 0,-1-1 0,1 0 0,0 1 0,-1-1 0,1 1 1,0-1-1,-1 1 0,1-1 0,-1 1 0,1-1 0,-1 1 0,1-1 0,-1 1 0,0 0 0,1-1 0,-1 1 0,1 0 0,-1 0 0,0-1 0,1 1 0,-1 0 0,0 0 0,1 0 0,-1 0 0,0 0 0,1 0 0,-1 0 0,0 0 0,0 0 0,0 0 0,-15 6 0,1 0-1,0 0 0,1 2 1,0 0-1,0 1 0,0 0 1,1 1-1,-17 16 0,24-19-98,-4 3 7,0 0 0,-8 12 0,16-20 2,0 1-1,0 0 1,1-1 0,-1 1-1,1 0 1,-1 0-1,1 0 1,0 0 0,0 0-1,1 0 1,-1 0-1,1 0 1,-1 1 0,1-1-1,0 3 1,1-4 10,-1 0 1,1 0-1,0-1 0,-1 1 1,1 0-1,0-1 1,0 1-1,0-1 0,0 1 1,1-1-1,-1 1 1,0-1-1,0 0 0,1 0 1,-1 1-1,1-1 1,-1 0-1,1 0 0,0-1 1,-1 1-1,1 0 1,0 0-1,0-1 0,2 1 1,2 1 63,-1-1 0,0 0 0,1 0 0,-1-1 0,1 0 0,-1 0 0,7 0 0,-7-1-42,0 1 0,-1-1 0,1 0-1,0 0 1,-1 0 0,1-1 0,-1 1 0,0-1 0,0 0 0,1-1 0,-1 1 0,6-6-1,-1 0-11,0 0 0,0-1-1,-1 0 1,0 0 0,-1-1-1,0 0 1,-1-1 0,0 0-1,0 0 1,-1 0 0,-1 0-1,0-1 1,0 1 0,2-22-1,-5 28-84,2-16-80,-3 12-15,0 9 142,0 0 0,0 0 0,0 0 0,0 0 0,0 0 0,-1-1 0,1 1-1,0 0 1,0 0 0,0 0 0,0 0 0,0 0 0,0 0 0,0 0-1,0 0 1,0 0 0,0-1 0,0 1 0,0 0 0,-1 0 0,1 0 0,0 0-1,0 0 1,0 0 0,0 0 0,0 0 0,0 0 0,0 0 0,-1 0 0,1 0-1,0 0 1,0 0 0,0 0 0,0 0 0,0 0 0,0 0 0,0 0-1,-1 0 1,1 0 0,0 0 0,0 0 0,0 0 0,-1 1-31,0 1-1,-1-1 1,1 0 0,0 1 0,1-1-1,-1 1 1,0-1 0,0 1 0,1-1-1,-1 1 1,0-1 0,1 1-1,0 0 1,-1 2 0,-1 4-103,-8 26-89,2 1 0,-7 63-1,12-32 236,5 72 0,0-74 62,0-15 47,-2 170 704,-2-194-695,2-9 2,-1-1-1,-6 27 0,6-36-82,0-1 1,-1 0 0,0 0-1,0 0 1,-1-1-1,1 1 1,-1 0-1,0-1 1,0 0-1,-1 0 1,1 0 0,-5 4-1,4-4 18,0-1 0,0 0 0,0 0 0,0 0 0,-1 0 0,0-1 0,1 0 0,-1 0 0,0 0 0,0 0 0,0-1 0,0 0 0,0 0 0,0 0 0,-11 0 0,-7-1 53,-1-1 0,1-2 0,0 0 0,0-1 0,0-1 0,-27-10 0,40 12-114,0-2 0,0 1 0,0-1-1,1-1 1,-1 0 0,1 0 0,1-1 0,-1 0-1,1-1 1,0 1 0,1-2 0,0 1-1,0-1 1,1 0 0,-8-14 0,9 12-22,0 0 0,0-1 0,1 0 1,0 0-1,1 0 0,1 0 0,-2-21 0,4 29-11,-1-1-1,2 0 0,-1 0 0,0 1 0,1-1 0,0 0 1,0 1-1,0-1 0,1 1 0,0-1 0,0 1 0,0 0 0,0 0 1,0 0-1,1 0 0,0 0 0,0 0 0,0 0 0,0 1 1,1 0-1,-1 0 0,1 0 0,4-3 0,2 0-9,0 1 0,0 0 0,1 1 0,-1 0 0,17-4 0,59-7-165,-8 2 77,6-10-1376,-69 18 198,1-2 1,-2 0-1,19-11 1,26-14-5583,-23 13 4486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7:14.9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217 550 2912,'6'-2'1187,"-4"2"-1095,1-1 1,0 0-1,0 0 0,-1 0 1,1 0-1,-1 0 0,1 0 1,-1-1-1,0 1 0,4-4 1,7-5 1144,-12 9-1082,0 0 0,0 0 0,1 1 0,-1-1-1,0 0 1,0 0 0,0 0 0,0-1 0,0 1 0,0 0 0,0 0 0,0 0-1,-1-1 1,1 1 0,0 0 0,-1-1 0,1 1 0,-1-1 0,1 1 0,-1-1 0,0 1-1,1-3 1,-25 4 2880,5 1-2680,0 1 0,0 1 1,1 1-1,-36 11 0,40-11-350,-1 1 1,2 0-1,-1 1 0,1 0 1,0 1-1,-22 16 0,34-22-5,-1 0-1,1 0 1,0 1-1,0-1 1,0 0-1,0 1 1,0-1 0,0 1-1,0-1 1,0 1-1,0 0 1,1-1-1,-1 1 1,1 0-1,-1-1 1,1 1-1,0 0 1,0 0 0,0-1-1,0 1 1,0 0-1,0 0 1,0-1-1,0 1 1,1 0-1,-1 0 1,1-1-1,-1 1 1,1 0-1,0-1 1,-1 1 0,1-1-1,0 1 1,2 2-1,1 0 10,-1 1 0,1-1 0,0 0 0,0-1 1,0 1-1,0-1 0,0 1 0,1-1 0,9 4 0,-5-3 51,12 6 157,44 13 0,-59-22-133,0 1 1,1-1-1,-1 0 0,1 0 0,0-1 0,-1 0 0,1 0 0,-1-1 0,1 0 1,-1 0-1,12-3 0,-14 2-49,0 1 12,-1 0 0,0 0 0,0 0 1,1 0-1,-1-1 0,0 1 1,0-1-1,0 0 0,0 0 0,-1 0 1,1 0-1,0-1 0,-1 1 1,0-1-1,1 1 0,-1-1 1,0 0-1,2-5 0,-2 4-33,0 2 12,-1 0 0,0-1 0,0 1 1,0-1-1,0 0 0,0 1 0,0-1 1,-1 0-1,1 0 0,-1 1 0,1-1 1,-1 0-1,0 0 0,-1 0 0,1 1 0,0-1 1,-1 0-1,-1-5 0,-4-9 77,5 12-135,0 0 0,-1 0 0,1 0-1,-1 0 1,-1 1 0,1-1 0,-1 1 0,1-1 0,-1 1 0,-7-7-1,-25-29-665,35 40 612,0 2-404,1-1 485,-1 1 0,1 0 0,0-1-1,-1 1 1,1-1 0,0 1 0,0-1 0,0 1 0,0-1 0,0 0 0,0 0 0,1 1-1,-1-1 1,0 0 0,1 0 0,-1 0 0,0 0 0,1 0 0,-1-1 0,1 1 0,0 0-1,-1-1 1,1 1 0,2 0 0,-2-1 15,0 0 0,1 0 0,-1 0 0,1 0 0,-1 0 0,1 0 1,-1-1-1,1 1 0,-1-1 0,0 0 0,1 1 0,-1-1 0,0 0 0,0 0 0,1-1 0,-1 1 0,2-3 0,9-7 101,0-1-1,-1 0 1,-1-1 0,15-20-1,34-62 43,-39 60-134,-3 7 90,-1-2 0,-2 0 0,0-1 0,14-49-1,-27 72-126,0 1-1,-1-1 1,0 0-1,0-8 1,-1 12-24,0 0 0,0 0 0,-1 0 0,1 1 0,-1-1 0,0 0 0,0 0 0,0 1 0,-1-1 0,-1-3 0,1 2-555,3 11 266,-2 87 128,-4 1 1,-4-1-1,-25 105 0,-26-6 489,35-121-129,21-60-104,-87 234 907,71-205-765,18-36-120,0-1 1,0 1 0,-1-1-1,1 0 1,-1 0-1,0 0 1,0 0-1,-5 4 1,8-7-62,0 0-1,-1 0 1,1 0 0,0 0 0,-1 0 0,1 0-1,0 0 1,-1 0 0,1 0 0,0 0 0,0 0 0,-1 0-1,1 0 1,0 0 0,-1 0 0,1 0 0,0 0-1,-1 0 1,1-1 0,0 1 0,0 0 0,-1 0-1,1 0 1,0 0 0,0-1 0,-1 1 0,1 0 0,0 0-1,0 0 1,0-1 0,-1 1 0,1 0 0,0-1-1,0 1 1,0 0 0,0 0 0,0-1 0,0 1-1,0 0 1,-1-1 0,1 1 0,0-1 0,-3-14 192,2 5-197,1 0 0,1 1 0,0-1 0,0 0 0,1 0 0,0 1 0,0-1 0,1 1 0,0-1 0,1 1 0,0 0 0,1 0 0,0 1 0,0-1 0,1 1 0,8-10 0,-7 11-2,-1 0 0,1 0 0,1 0 0,0 1 0,-1 0 0,2 0 0,-1 1 0,1 0 0,-1 1 0,1-1 0,1 2 0,-1 0 0,0 0 0,1 0 0,0 1 0,12-1 0,-1 3 1,1 1 0,23 4 0,-34-4 21,10 0-125,-17-1-80,0 0-1,0 0 0,0 1 0,1-1 0,4 2 0,-6-1-241,-1 0-31,0 0 1,0 0 0,1-1 0,-1 1-1,0-1 1,1 0 0,-1 0 0,0 1 0,1-2-1,-1 1 1,0 0 0,3-1 0,5-3-1616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7:17.1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54 103 1728,'-2'0'383,"2"0"-325,-1-1 0,0 1-1,1 0 1,-1 0 0,0 0-1,0 0 1,1 0-1,-1 0 1,0 0 0,1 1-1,-1-1 1,0 0-1,1 0 1,-1 0 0,0 1-1,1-1 1,-1 0 0,0 1-1,1-1 1,-1 0-1,1 1 1,-1-1 0,1 1-1,-1 0 1,-17 2 3515,1-6 3238,20 16-5691,2 65-443,0-1-213,-4-63-365,4 28-1,-2-27-52,1 29-1,5 68 99,-9-103-87,-1-1-22,1-1 1,1 1-1,0-1 1,3 15-1,2 14-131,-5-28 127,0 1 0,0-1 0,1-1 0,5 15 0,29 55 166,-35-76-161,0 1-1,1-1 0,-1 0 1,0 1-1,1-1 0,-1 0 1,1 0-1,-1 0 0,1 0 1,0 0-1,-1-1 0,1 1 1,0 0-1,-1-1 0,1 1 0,0-1 1,0 0-1,0 1 0,-1-1 1,1 0-1,4-1 0,3 1 59,0 0 0,0-1 0,11-3-1,5-1 34,0-2 0,-1 0-1,36-17 1,-39 14-25,-1 0-1,25-18 1,-38 23-67,-1 1 1,-1-1-1,1-1 1,-1 1-1,0-1 1,0 0-1,0 0 1,-1 0-1,0 0 1,0-1-1,3-9 1,9-31 20,-2-1 1,-2-1-1,-2 0 1,4-60-1,-13 83-42,-2-1-1,0 0 0,-7-29 1,5 41-91,-1 0 0,0 0 0,-2 0 0,0 0 0,0 1 0,-14-21 0,16 25-614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7:21.5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365 218 2144,'-5'-3'678,"5"1"177,0 1-756,1 1 0,-1-1 0,0 1 0,0-1 0,1 0 0,-1 1 0,0-1 0,0 1 0,0-1 0,0 0 0,0 1 0,0-1 0,0 0 0,0 1 1,0-1-1,0 1 0,-1-1 0,1 0 0,0 1 0,0-1 0,-1 0 0,-5-8 1279,6 8-1237,-1 0 0,0 0 0,0 0 1,1 1-1,-1-1 0,1 0 0,-1 0 0,1 0 0,-1 0 1,1 0-1,0-1 0,0 1 0,-1-2 0,1 0 25,-1 1 0,0-1-1,1 0 1,-1 1-1,0-1 1,0 1-1,-1-1 1,1 1 0,-4-5-1,-4-10 355,9 15-486,-1 0-1,0 1 1,0-1-1,0 0 1,0 0-1,-1 0 1,1 1-1,0-1 1,-1 1-1,1-1 1,-1 1-1,1-1 1,-1 1-1,0 0 1,0 0-1,1 0 1,-1 0-1,0 0 1,0 0-1,0 0 1,0 1-1,0-1 1,0 1-1,0-1 1,0 1-1,-1 0 1,1 0-1,0 0 1,0 0-1,0 0 1,0 0-1,0 1 1,0-1-1,0 1 1,-4 1-1,-3 1 93,0 1 0,0 0-1,0 0 1,1 1-1,0 1 1,-11 8 0,-74 53 135,76-53 0,-18 19 1,29-27-281,1 1 0,0 0 0,0 0 0,0 0-1,1 1 1,-4 8 0,7-13 22,0 0 0,0 0 0,0 0 0,1 1-1,-1-1 1,1 0 0,0 0 0,0 1 0,0-1 0,0 0 0,0 0-1,1 0 1,0 1 0,0-1 0,-1 0 0,2 0 0,-1 0-1,0 0 1,1 0 0,-1 0 0,1-1 0,0 1 0,0 0 0,2 2-1,6 6 9,0-1 0,1 0-1,0-1 1,13 8-1,-14-10 10,-3-2 40,0-1-1,1 0 1,0-1-1,-1 0 0,2 0 1,15 3-1,-19-5-7,0 0-1,0-1 0,0 0 1,0 0-1,0 0 0,0-1 0,0 0 1,0 0-1,0 0 0,0-1 1,-1 1-1,1-1 0,0 0 1,-1 0-1,1-1 0,5-4 1,6-5 73,0-1 0,25-26 0,-27 25-66,-12 11-8,0 1 1,0-1-1,1 0 0,-2 0 1,1 0-1,0 0 0,-1 0 1,1 0-1,-1 0 0,0-1 1,0 1-1,0 0 1,0-1-1,-1 1 0,1-1 1,-1 1-1,0-1 0,0 1 1,0 0-1,-1-5 0,-2-5-24,0 0 0,-1 1 0,-10-25 0,13 34-24,-1-1-28,0 0 0,-1 0 0,1 1-1,-1-1 1,1 1 0,-1-1 0,0 1-1,0 0 1,-1 0 0,-6-5 0,14 8 43,-1 1 0,0-1 0,1 0 1,-1 0-1,0 0 0,1-1 0,-1 1 0,0-1 0,0 0 1,1 0-1,4-2 0,46-17 112,-50 18-110,5-2 65,0-1 0,-1 0 1,0 0-1,13-11 0,-10 9 334,-10 6-397,0 0-1,0 1 1,0-1 0,0 0 0,0 0 0,1 0 0,-2 0 0,1 0 0,0 0 0,0 0 0,0 0-1,0-1 1,-1 1 0,2-2 0,4-14 142,-6 14-158,0 1 0,1 0-1,0 0 1,-1 0-1,1 0 1,0 0 0,0 0-1,0 1 1,0-1-1,0 0 1,0 0 0,1 1-1,-1-1 1,0 0-1,1 1 1,0 0 0,-1-1-1,1 1 1,0 0-1,-1 0 1,1 0 0,0 0-1,3-1 1,27-8-144,52-8 1,-26 6 134,-51 10-2,0 1 0,0-1-1,1 2 1,-1-1 0,1 1-1,-1 0 1,1 0 0,-1 1-1,0 0 1,1 0 0,-1 1-1,8 3 1,-9-3 22,-1 0 1,1-1-1,0 1 0,0-1 0,11 1 0,-11-2 33,1 1-1,-1-1 1,0 2-1,0-1 1,12 5-1,-17-5-48,1 0 0,-1 0 0,1 0 0,-1 1 0,1-1 0,-1 0 0,0 1 0,0-1 0,0 1-1,0-1 1,0 1 0,0 0 0,0-1 0,0 1 0,-1 0 0,1 0 0,-1 0 0,1 0 0,-1-1 0,0 1 0,1 0 0,-1 0 0,0 0 0,-1 2-1,1 7-29,-1-1-1,0 0 0,-4 13 0,-27 96 265,31-113-238,0 0 0,0-1 0,0 1 0,1 0 0,0 7 0,0-8-34,0 1 0,0 0 0,-1 0 0,-1 9 0,1 0 112,1-13 5,9 14-6,-8-15-52,0 1 5,0 0 1,0 0 0,0-1 0,0 1-1,-1 0 1,1 0 0,0 0 0,-1 0-1,1 4 1,0-5-37,0 1 1,0 0-1,1-1 0,-1 1 0,0-1 1,1 1-1,-1-1 0,1 0 0,-1 0 0,1 0 1,0 0-1,-1 0 0,3 1 0,0-1-16,-2-1 34,0 0-1,0 1 1,-1-1 0,1 1 0,0-1-1,0 1 1,0 0 0,3 2 0,-5-3 1,1 0 0,0 0 0,0 0-1,-1 1 1,1-1 0,0 0 0,0 0 0,-1 0 0,1 0 0,0 0 0,0 0 0,0-1 0,-1 1 0,1 0 0,0 0 0,-1-1 0,2 1-1,10-3-17,24 1-44,58-10 0,-30 3 295,-43 5-268,25-7 1,16-3 9,-47 12 71,0-1 1,-1-1-1,1-1 0,-1 0 0,0 0 1,0-2-1,-1 0 0,0 0 0,0-1 0,18-15 1,-23 14-32,-1 0 0,0 0 0,0-1 0,-1 0 0,0 0 0,-1 0 0,0-1 0,-1 0 0,4-11 0,-6 15-47,-1 0 0,0 0-1,0 0 1,0 0-1,-1 0 1,0 0 0,0 0-1,-1 0 1,1 0-1,-2 0 1,1 0 0,-1 0-1,0 1 1,-6-14-1,6 18-2,0 0 0,0-1 0,0 1-1,0 0 1,0 0 0,-1 0-1,1 0 1,-1 1 0,1-1 0,-1 1-1,0-1 1,1 1 0,-1 0 0,0 0-1,0 0 1,0 0 0,0 1-1,0-1 1,0 1 0,0 0 0,-4 0-1,-3 0-6,1 0-1,-1 1 0,0 0 1,1 1-1,-16 4 0,7 2-32,0 0-1,0 1 0,1 1 0,0 0 1,-29 25-1,36-25 9,0 0 0,1 0 0,0 1 0,1 0 0,-14 25 0,17-29 51,1 1 0,0 1 0,1-1 1,0 0-1,0 1 0,-3 17 0,6-23 17,-1 1 1,1-1-1,0 1 1,0-1 0,0 1-1,1-1 1,-1 1 0,1-1-1,0 0 1,0 1 0,0-1-1,0 0 1,0 1 0,1-1-1,0 0 1,-1 0 0,1 0-1,0-1 1,0 1-1,5 4 1,9 10-8,-12-13 11,0 1 0,1-1 0,6 6 0,3 3-19,-13-11 9,0-1 1,0 1-1,1-1 0,-1 1 0,1-1 0,0 1 0,-1-1 1,4 2-1,-2-2-7,0 1 1,0 0 0,-1 0-1,1 0 1,3 3 0,7 6 9,-5-7-45,-5-2 83,1-1 0,-1 1 0,1-1 1,-1 0-1,1 0 0,0 0 0,-1 0 0,6 0 0,36 7 189,-19-7 93,-15 0-283,-1-1 1,14-1-1,62-2 398,-68 1-310,-1 0-24,0 0 1,0-1-1,19-5 0,-25 3-6,-8 4-105,0 0 0,0-1 1,1 1-1,-1 1 0,0-1 1,5 0-1,-8 1-15,1 0-1,-1 0 1,1 0-1,-1 0 1,0 0-1,1 0 1,-1 0-1,1 0 1,-1 0-1,0 0 1,1-1-1,-1 1 1,1 0-1,-1 0 1,0 0-1,1-1 1,-1 1-1,0 0 1,1 0-1,-1-1 1,0 1-1,0 0 1,1 0-1,-1-1 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7:22.2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67 4992,'14'-1'11631,"-14"2"-11569,0 0 0,-1 0 0,1 0 0,0-1 0,0 1 0,0 0 0,0 0 0,0 0 0,0 0 0,0 0 0,0 0 0,0-1 0,1 1 0,-1 0 0,0 0 0,0 0 0,1 1 0,-1-2-17,0 1 1,1-1-1,-1 0 1,0 1 0,0-1-1,0 1 1,0-1 0,0 0-1,1 1 1,-1-1 0,0 0-1,0 1 1,1-1 0,-1 0-1,0 1 1,0-1 0,1 0-1,-1 0 1,0 1-1,1-1 1,-1 0 0,0 0-1,1 1 1,-1-1 0,1 0-1,-1 0 1,0 0 0,1 0-1,-1 0 1,1 0 0,-1 0-1,1 0 1,-1 0 0,0 0-1,1 0 1,-1 0-1,1 0 1,-1 0 0,0 0-1,1 0 1,18-9 717,-15 8-648,-1 0 0,1-1 0,-1 1 0,1-1-1,-1 0 1,1 0 0,-1 0 0,0-1 0,0 1 0,5-7 0,-8 9-114,0 1 1,0-1-1,0 0 1,0 0-1,1 0 1,-1 0-1,0 0 0,0 0 1,0 0-1,0 0 1,0 0-1,0 0 1,0 0-1,0 0 1,0 0-1,0 0 1,0 0-1,0 0 1,0 0-1,0 0 1,1 0-1,-1 0 1,0 0-1,0 0 0,0 0 1,0 0-1,0 0 1,0 0-1,0 0 1,0 0-1,0 0 1,0 0-1,0 0 1,0 0-1,1 0 1,-1 0-1,0 0 1,0 0-1,0 0 1,0 0-1,0 0 1,0 0-1,0 0 0,0 0 1,0 0-1,0 0 1,0 0-1,0 0 1,0 0-1,0 0 1,0 0-1,0-1 1,0 1-1,1 0 1,-1 0-1,0 0 1,0 0-1,0 0 1,0 0-1,0 0 1,0 0-1,0 0 0,0 0 1,0-1-1,-4 8-187,4-7 148,0 0-1,-1 0 0,1 0 1,0 1-1,0-1 1,-1 0-1,1 0 1,0 0-1,0 1 1,-1-1-1,1 0 1,0 0-1,0 1 1,0-1-1,0 0 1,0 1-1,-1-1 1,1 0-1,0 1 1,0-1-1,0 0 1,0 1-1,0-1 1,0 1-1,17-8-7156,-15 5 6748,0 0 0,0 0-1,0 0 1,2-3 0,25-43-5649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7:57.5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120 9 1888,'-14'-1'5163,"14"0"-5113,-4-5 2774,4 6-2801,-1 0 1,1 0-1,0 0 0,0 1 0,0-1 1,0 0-1,0 0 0,0 0 1,0 1-1,0-1 0,-1 0 0,1 0 1,0 0-1,0 0 0,0 0 1,0 1-1,-1-1 0,1 0 0,0 0 1,0 0-1,0 0 0,0 0 0,-1 0 1,1 0-1,0 0 0,0 1 1,-1-1-1,1 0 0,0 0 0,0 0 1,0 0-1,-1 0 0,1 0 1,0 0-1,-1-1-19,1 1-1,0 0 1,0 0 0,0 0 0,-1 0 0,1 0 0,0 0-1,0 0 1,0 0 0,0 0 0,-1 1 0,1-1-1,0 0 1,0 0 0,0 0 0,-1 0 0,1 0 0,0 0-1,0 0 1,0 0 0,0 0 0,0 0 0,-1 1-1,1-1 1,0 0 0,0 0 0,0 0 0,0 0 0,0 0-1,0 1 1,0-1 0,-1 0 0,1 0 0,0 0-1,0 0 1,0 1 0,0-1 0,0 0 0,0 0-1,0 0 1,0 1 0,0-1 0,0 0 0,0 0 0,0 0-1,0 0 1,0 1 0,0-1 0,0 0 0,0 0-1,0 0 1,1 1 0,-1-1 0,0 0 0,0 0 0,0 0-1,0 0 1,0 0 0,0 1 0,0-1 0,1 0-1,-1 0 1,0 0 0,0 0 0,0 0 0,1 2 70,0 0 0,-1 0 0,0 0 0,1 0 0,-1 1-1,0-1 1,0 0 0,0 0 0,0 0 0,0 0 0,-1 0 0,1 0 0,-1 0 0,1 0 0,-2 3 0,1-3-57,0 0-1,1 1 1,-1-1 0,1 0-1,-1 1 1,1-1 0,0 1-1,0 3 1,1-1 40,-1-1 1,1 1-1,-1 0 0,0 0 1,-1-1-1,-1 10 1,-1 9 79,-7 54 120,2-23-157,-3 87-152,-4 29 392,-2-27 161,5-110 75,12-32-647,0-1 0,0 1 0,-1-1 0,1 1 0,0-1 0,-1 1 0,1-1 0,0 0 0,-1 1 0,1-1 0,0 1 0,-1-1 0,1 0 0,-1 1 0,1-1 0,-1 0 0,1 0 0,-1 1 0,1-1 0,-1 0 0,0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7:58.7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104 170 1984,'-2'0'229,"-1"-1"1,1 1 0,-1 0-1,1 0 1,0 0-1,-1 0 1,1 0-1,-1 0 1,1 1-1,0-1 1,-1 1-1,1-1 1,0 1-1,-1 0 1,1 0 0,0 0-1,-3 2 1,-20 7 1248,-9 0 1600,35-11-2987,-1 0 0,0 0 0,1 0-1,-1 0 1,0 0 0,0-1 0,0 1 0,0 0 0,0 0 0,0 0 0,0-2 0,0-9 183,2 8-194,0 1-1,1 0 1,-1-1 0,0 1 0,1 0-1,0 0 1,0 1 0,0-1-1,5-3 1,32-20 227,-35 23-280,32-19 223,78-33 1,-94 47-231,-9 3-18,0 0 0,20-5-1,-29 10 1,-1-1-1,1 1 0,0-1 0,0 1 1,0 0-1,0 0 0,-1 0 0,1 0 1,0 1-1,0-1 0,0 1 0,-1 0 1,1 0-1,0 0 0,-1 0 0,1 0 1,2 2-1,-1-1 50,0 1 0,-1 0-1,1 0 1,-1 0 0,0 1 0,0-1 0,3 4-1,-5-4-17,0-1 0,0 0 0,0 0 0,0 0 0,-1 1 0,1-1 0,0 0 0,-1 1 0,0-1 0,0 0 0,1 1 0,-1-1 0,-1 1 0,1 4 0,-2-1 23,1 0-1,-1 0 1,0 1 0,0-1-1,-1-1 1,1 1 0,-2 0-1,1-1 1,0 1-1,-6 5 1,-4 3 68,0 0-1,-17 13 1,12-12-136,5-3-17,0-1-1,-1-1 1,-29 16 0,43-26 15,0 0 1,0 1-1,-1-1 1,1 0-1,0 0 1,-1 0-1,1 0 1,0 0-1,0 0 1,-1 1 0,1-1-1,0 0 1,0 0-1,-1 0 1,1 1-1,0-1 1,0 0-1,0 0 1,-1 1 0,1-1-1,0 0 1,0 0-1,0 1 1,0-1-1,0 0 1,0 0-1,0 1 1,-1-1-1,1 0 1,0 1 0,0-1-1,0 0 1,0 1-1,0-1 1,0 0-1,0 0 1,1 1-1,-1 0 0,1 0-1,0 0 0,-1-1 0,1 1 1,0 0-1,0-1 0,0 1 0,-1 0 0,1-1 1,0 1-1,2 0 0,3 1 41,-1 0-1,1 0 0,9 2 1,16 0-62,-18-3 10,0 1 0,0 0 0,0 1 1,15 6-1,-22-7 26,0 0 0,0 1 0,-1 0 0,0 0 0,1 0 0,-1 1 0,0-1 0,-1 1 0,1 1 0,-1-1 0,1 1 0,-1-1 0,-1 1 0,1 0 0,5 11 0,-1-1 96,-1 0 0,10 30 1,-14-37-54,-1 1 0,-1-1 0,1 1 1,-1 0-1,-1-1 0,0 1 0,-1 12 0,0-11 119,-1-1-1,-4 20 1,5-25-115,-1-1 0,1 0-1,-1 0 1,1 0 0,-1 0 0,0 0 0,0 0-1,-1-1 1,1 1 0,0 0 0,-1-1 0,-2 3-1,-3-1 25,1 1 0,-1-1-1,0 0 1,0-1 0,-1 0-1,1 0 1,0-1 0,-1 0-1,-15 1 1,-12 0 147,-38-2 0,46-1-273,-24 0 25,-81 0-2403,150 15-5178,-15-14 7195,23 14-1957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02.2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1282 1728,'-5'1'1165,"9"-3"-122,-1 1-749,1 1 1,-1-1 0,1 0-1,-1 0 1,0 0-1,1 0 1,-1-1-1,0 1 1,0-1 0,0 0-1,0 0 1,0 0-1,-1 0 1,4-3-1,7-8 365,17-21-1,-23 25-345,6-5-43,-1-2 1,-1 1 0,19-34-1,36-106 159,-7 13-4,-57 138-384,15-34 221,-17 35-229,1 1 0,0-1 0,0 1 0,-1-1 0,0 1-1,1-1 1,-1 1 0,0-1 0,0 1 0,0-1 0,-1 0-1,0-3 1,1 6-37,0 0-1,0-1 1,0 1 0,-1 0-1,1-1 1,0 1 0,0 0-1,0 0 1,-1-1-1,1 1 1,0 0 0,0 0-1,0-1 1,-1 1-1,1 0 1,0 0 0,-1 0-1,1 0 1,0 0-1,0-1 1,-1 1 0,1 0-1,0 0 1,-1 0-1,1 0 1,0 0 0,-1 0-1,1 0 1,0 0-1,-1 0 1,1 0 0,0 0-1,-1 0 1,1 0-1,0 0 1,-1 0 0,1 1-1,0-1 1,0 0-1,-1 0 1,1 0 0,0 0-1,-1 0 1,1 1-1,0-1 1,0 0 0,-1 0-1,1 1 1,0-1-1,-13 15-244,8-5 229,0 0 0,1 0 0,0 1 0,1 0-1,-3 13 1,-7 60 187,7-38-138,-12 113-493,17-137 455,-1-9 12,1-1 0,1 0 0,1 1 0,1 15 0,-1-25 8,-1-1 0,1 1 1,0 0-1,0 0 0,0-1 0,0 1 1,0-1-1,0 1 0,1-1 1,-1 0-1,1 1 0,0-1 0,0 0 1,0 0-1,0 0 0,0 0 0,0 0 1,0-1-1,1 1 0,-1-1 1,1 1-1,-1-1 0,1 0 0,2 1 1,-2-2 26,-1 1 1,0-1-1,1 0 0,-1 0 1,1 0-1,-1 0 1,0 0-1,1 0 1,-1-1-1,0 1 0,1-1 1,-1 0-1,4-1 1,27-16 386,-31 16-407,16-11 43,-1 0 0,-1-2 0,0 0 0,-1 0 0,0-2 0,13-20 0,19-29-141,-24 32 18,1 0-1,37-37 1,-58 67 50,16-17-13,-12 14 61,-4 12 49,-4 17 76,-9 37-97,-3-1 0,-28 78 0,38-125-54,-6 13 338,9-23-120,4-2-117,5-6-56,15-16-79,-2-1 0,0 0 0,25-41 0,-21 22-133,-10 16 57,24-33 0,-40 60 100,0-1 0,1 1 0,-1-1 0,1 0 0,-1 1 0,1-1 0,-1 1 1,1 0-1,-1-1 0,1 1 0,0-1 0,-1 1 0,1 0 0,-1-1 0,1 1 0,0 0 0,1-1 0,-2 1 2,0 1 0,1-1 0,-1 0 0,0 0 0,1 0 0,-1 0 0,0 0 0,0 0-1,1 1 1,-1-1 0,0 0 0,1 0 0,-1 1 0,0-1 0,0 0 0,0 0 0,1 1 0,-1-1 0,0 0-1,0 0 1,0 1 0,1-1 0,-1 0 0,0 1 0,0-1 0,1 3 21,-1 0 0,1-1 0,-1 1 0,1 0 0,-1 0 0,0-1 0,-1 6 0,-3 46 284,-2 19-396,3-57 98,2-1 0,0 1 0,1 0 0,1 0 0,2 17 0,-3-32 3,0 1 1,1 0-1,-1-1 1,0 1 0,1 0-1,0-1 1,-1 1-1,1-1 1,0 1 0,0-1-1,-1 0 1,1 1-1,0-1 1,1 0 0,-1 1-1,0-1 1,2 2-1,-2-3 8,0 1-1,0-1 0,0 1 1,0-1-1,0 0 1,0 0-1,0 1 0,0-1 1,0 0-1,0 0 0,0 0 1,0 0-1,0 0 0,0 0 1,0 0-1,0 0 0,0-1 1,0 1-1,0 0 0,0-1 1,0 1-1,0-1 0,0 1 1,0-1-1,0 1 0,0-1 1,0 1-1,-1-1 1,1 0-1,1 0 0,6-8 16,0 1-1,0-2 1,-1 1-1,0-1 1,10-18-1,23-59 63,-12 22-81,110-198 48,-109 215 16,-5 10-49,-1 0-1,-3-1 1,22-58 0,-13 12-19,-3-1 1,14-95-1,-39 172-24,0-1 0,-1 1 1,0-1-1,-1 1 0,0 0 0,-1-1 0,0 1 0,-3-9 1,5 17-3,0 1 1,0-1 0,0 1-1,0-1 1,0 1-1,-1-1 1,1 1 0,0 0-1,0-1 1,0 1 0,-1-1-1,1 1 1,0 0 0,0-1-1,-1 1 1,1-1 0,-1 1-1,1 0 1,0 0 0,-1-1-1,1 1 1,0 0 0,-1 0-1,1-1 1,-1 1 0,1 0-1,-1 0 1,0 0 0,0 0 1,0 0-1,0 0 1,0 0 0,0 0 0,0 1 0,0-1-1,0 0 1,0 1 0,0-1 0,1 1 0,-1-1 0,0 1-1,-1 0 1,-3 3-25,0 1 1,0-1-1,-7 10 1,2-1 4,0 0 1,1 1 0,1 0 0,-11 28 0,-20 66-164,23-59 162,-32 80 78,-26 82 22,68-186-81,1 0 0,1 1 1,1-1-1,1 50 1,4-39-2,1-1 0,17 70 1,-15-86 5,8 20 0,-11-33 8,0-1 0,1 0 0,-1 0 0,1 0 0,0 0 0,1-1 0,-1 1 0,7 6 0,1-4 7,-1 1 0,1-1 0,0-1 0,0 0 0,1-1 0,16 6 1,-12-5 42,0-1 1,0-1 0,0 0-1,1-1 1,24 1 0,-32-4-3,-1 0 0,1 0 0,0-1 0,0 0 1,0-1-1,0 0 0,-1 0 0,1-1 0,-1 0 0,0 0 0,14-8 1,-17 7 1,0 0 0,0 0 0,0-1 0,0 0 0,-1 0 0,0 0 0,0 0 0,-1-1 0,7-11 0,-3 1-8,0 0 0,7-27 0,-11 29 59,-1 0 0,-1 0 1,0-1-1,-3-27 0,1 32-93,0 1-1,0 0 1,-1 0 0,-1 0-1,1 1 1,-8-16 0,8 20-23,0 0 0,0 0 0,0 0 0,-1 1 0,1-1 0,-1 1 0,0 0 0,0 0 0,0 0 0,0 0 1,-1 0-1,1 1 0,-1-1 0,0 1 0,0 0 0,1 0 0,-8-2 0,6 3-16,1 0 0,0 0 0,0 1 0,-1 0 0,1 0 0,0 0 0,0 0 0,-1 0 0,1 1 0,0 0 0,0 0 0,0 0 0,0 1 0,0-1 0,0 1 0,0 0 0,-5 3 0,4-1-10,0 0 1,0 0 0,0 0-1,1 1 1,0-1-1,0 1 1,0 0 0,1 0-1,-1 0 1,1 1-1,1-1 1,-4 8 0,0 4 6,0 0 0,1 1 0,1-1 1,1 1-1,0 0 0,1 1 1,1 21-1,1-29 13,1-1 1,0 1-1,1 0 0,1 0 0,-1-1 1,1 1-1,1-1 0,0 0 1,1 0-1,0-1 0,0 1 1,1-1-1,12 15 0,-13-17 39,1-1 0,1 1 0,-1-2 0,1 1 0,11 7 0,-15-11 23,1 0 1,-1-1 0,1 1-1,-1-1 1,1 0 0,0 0-1,0 0 1,-1 0 0,1-1-1,0 1 1,0-1 0,0 0-1,0 0 1,0-1 0,6-1-1,-4 1 16,-1-1-1,0 0 0,1 0 1,-1-1-1,0 0 1,0 1-1,6-7 0,31-27-123,-37 30 99,4-3 15,-1-1 1,0 0 0,-1-1 0,0 0-1,9-21 1,-7 15-39,8-19 128,15-46-1,-28 68-83,0 0-1,-1 0 0,0-1 0,-2 0 0,1 1 0,-2-30 0,0 39-51,0 2-47,0-1 0,1 0 1,0 1-1,0-1 0,0 1 1,0-1-1,1 1 0,-1-1 0,4-3 1,-5 5 22,1 0 1,0 1-1,0-1 1,0 1-1,0 0 1,1-1-1,-1 1 1,0 0 0,1-1-1,-1 1 1,0 0-1,1 0 1,0 0-1,-1 0 1,1 1-1,-1-1 1,1 0-1,0 1 1,0-1-1,2 0 1,-2 1 27,1 1 0,-1-1-1,0 1 1,0-1 0,1 1 0,-1 0 0,0-1 0,0 1 0,0 0 0,0 1-1,0-1 1,0 0 0,0 1 0,0-1 0,0 1 0,-1-1 0,1 1 0,0 0 0,-1 0-1,0-1 1,1 1 0,-1 0 0,1 3 0,3 5 33,-1-1 1,0 1-1,4 17 1,-7-23-52,7 30 177,3 42 0,2 6-100,-10-70-114,0 0-1,0 0 1,1-1-1,6 14 0,-6-19 98,-1 0 0,1 0 0,0 0 0,1-1 0,-1 1 0,1-1-1,0 0 1,10 7 0,17 9-80,-22-16 76,0 1-1,14 13 1,-20-16-23,0 1-1,0-1 1,1 0 0,-1 0 0,1 0-1,-1-1 1,1 1 0,0-1 0,0 0-1,0-1 1,0 1 0,0-1 0,0 0-1,1 0 1,-1-1 0,0 1 0,0-1-1,1 0 1,-1-1 0,0 1 0,1-1-1,-1 0 1,0-1 0,0 1 0,0-1-1,0 0 1,0 0 0,-1 0 0,1-1-1,6-4 1,13-11 33,-12 10-11,0-1 0,0 0 0,-1-1 0,0 0 1,15-19-1,-13 14-138,2-3-700,-12 6-2624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7:53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69 3712,'0'-2'132,"-1"0"0,1 1 0,-1-1-1,1 0 1,0 0 0,-1 0 0,1 0 0,0 1 0,0-1 0,0 0 0,1 0-1,-1 0 1,0 0 0,1 1 0,-1-1 0,1 0 0,-1 0 0,1 1 0,0-1-1,0 0 1,1-1 0,3-10 1485,-5 12-1518,0 0 0,0 1 0,0-1 0,0 1 0,0-1-1,0 0 1,0 1 0,0-1 0,1 1 0,-1-1-1,0 0 1,0 1 0,1-1 0,-1 1 0,0-1 0,1 1-1,-1-1 1,1 1 0,-1-1 0,1 1 0,-1-1-1,1 1 1,-1 0 0,1-1 0,0 1 0,0 7 791,6 129 955,0-43-1103,8 158-63,-5-113 114,-7-102-449,-1-22-225,-1 0 1,0 0-1,-2 22 0,-1-28-245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02.8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 3808,'9'-4'6941,"-6"3"-6722,0 0 0,1 0 0,-1 0 0,0 0 0,1 0 0,-1 1 0,0-1 0,7 1 0,90 21 1023,228 26-319,-279-42-2020,0-2-3539,-35-3 3036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03.1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9 5408,'-22'-8'2752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08.9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1291 2912,'0'0'45,"0"-1"1,-1 1 0,1 0-1,0 0 1,0 0-1,0 0 1,-1 0 0,1 0-1,0-1 1,0 1-1,0 0 1,0 0-1,0 0 1,0-1 0,-1 1-1,1 0 1,0 0-1,0 0 1,0-1-1,0 1 1,0 0 0,0 0-1,0 0 1,0-1-1,0 1 1,0 0 0,0 0-1,0-1 1,0 1-1,0 0 1,0 0-1,0 0 1,0-1 0,0 1-1,0 0 1,0 0-1,0 0 1,0-1-1,1 1 1,-1 0 0,0 0-1,0 0 1,0-1-1,0 1 1,0 0-1,1 0 1,-1 0 0,0 0-1,0 0 1,0-1-1,1 1 1,-1 0 0,0 0-1,0 0 1,1 0-1,16-9 2127,-4 4-1312,-8 0-593,0 0 0,0 0 0,0-1 0,-1 1 0,0-1 0,0 0 0,0 0 1,-1-1-1,0 1 0,0-1 0,2-7 0,44-169 1317,-17 83-1328,-27 87-289,1 1 0,0 0 1,0 0-1,2 1 0,-1-1 0,13-13 1,-16 21 39,1-1 1,0 1 0,-1 0 0,1 1 0,1-1-1,8-4 1,-11 6-11,0 1-1,-1 0 0,1-1 1,0 1-1,0 1 0,0-1 1,0 0-1,0 1 0,0-1 1,0 1-1,1 0 1,-1 0-1,0 0 0,6 2 1,-7-2 17,-1 1-1,1 0 1,-1 0 0,0 0 0,1 0 0,-1 0 0,0 0 0,0 0 0,1 0 0,-1 0 0,0 1 0,0-1 0,0 0 0,0 1 0,-1-1 0,1 1 0,0-1 0,-1 1 0,1-1-1,0 4 1,1 2 60,-1 0-1,0 1 1,1 8-1,-2 15-34,-1-1-1,-1 0 1,-1 0-1,-2 0 1,-1 0-1,-1-1 1,-2 0-1,-21 48 1,-1 11 638,30-79-454,6-10 188,11-13-111,102-127 143,-28 31-502,-89 108 47,6-7 38,0 1 0,0 1 0,1-1 0,0 1 0,0 1 0,17-12 0,-24 18-24,0 0 1,-1 0-1,1-1 0,0 1 0,-1 0 1,1 0-1,0 0 0,-1 0 0,1 0 1,0 0-1,-1 0 0,1 0 0,0 1 1,-1-1-1,1 0 0,0 0 0,-1 1 0,1-1 1,0 0-1,-1 1 0,1-1 0,-1 0 1,1 1-1,-1-1 0,1 1 0,-1-1 1,1 1-1,-1-1 0,1 1 0,-1-1 1,0 1-1,1 0 0,-1-1 0,0 1 1,1-1-1,-1 1 0,0 0 0,0-1 1,0 1-1,0 0 0,1 0 0,0 6 39,1 0-1,-1 0 0,1 8 1,-2-14-20,0 27 18,0 1 0,-7 41 0,4-39 15,3 1-30,1-11-11,-2-20-4,1-1-1,0 1 0,0-1 0,0 0 0,0 1 0,0-1 1,0 1-1,0-1 0,0 1 0,0-1 0,0 0 0,0 1 0,1-1 1,-1 1-1,0-1 0,0 0 0,0 1 0,0-1 0,1 1 0,-1-1 1,0 0-1,0 1 0,1-1 0,-1 0 0,0 1 0,1-1 0,-1 0 1,0 0-1,1 1 0,-1-1 0,0 0 0,1 0 0,-1 0 0,1 1 1,0-2 2,0 1 1,-1 0-1,1-1 1,0 1-1,0-1 1,-1 0-1,1 1 1,0-1-1,-1 1 1,1-1-1,-1 0 1,1 1-1,-1-1 1,1 0-1,-1 0 1,1 0 0,-1 1-1,0-1 1,1 0-1,-1 0 1,0-1-1,63-144 16,-47 101-136,45-107-49,-45 116 51,-16 35 101,0 1 0,0 0-1,0-1 1,1 1-1,-1-1 1,0 1-1,0-1 1,0 1-1,0-1 1,0 1-1,1 0 1,-1-1-1,0 1 1,0-1-1,1 1 1,-1 0-1,0-1 1,1 1-1,-1 0 1,0-1-1,1 1 1,-1 0-1,1 0 1,-1-1-1,0 1 1,1 0 0,-1 0-1,1 0 1,-1-1-1,1 1 1,0 0-1,-1 1 0,1-1 0,-1 0 0,1 1 0,-1-1-1,0 1 1,1-1 0,-1 1 0,0-1 0,1 1 0,-1-1 0,0 1-1,0-1 1,1 1 0,-1-1 0,0 1 0,0 0 0,0-1 0,0 1 0,0-1-1,0 1 1,0 0 0,0-1 0,0 2 0,3 173 28,-1-134-29,1 0 0,2 0 0,12 48 0,-16-83 9,1 0-1,0 0 1,0 0-1,0 0 1,0-1-1,1 1 1,0-1 0,4 6-1,-6-10 9,0 1-1,1-1 1,-1 0 0,1 1-1,-1-1 1,1 0 0,-1 0-1,1 0 1,0 0 0,0-1-1,-1 1 1,1 0 0,0-1-1,0 1 1,0-1 0,0 1-1,-1-1 1,1 0 0,0 0-1,0 0 1,0 0 0,0 0-1,0-1 1,0 1 0,0 0-1,0-1 1,-1 1-1,4-3 1,5 0 21,-4 1 3,0 0-1,-1 0 1,13-2-1,-10 2-21,1 1 0,-1-1 0,0-1 0,0 0 0,0 0 0,-1 0 1,1-1-1,-1 0 0,8-6 0,9-8 101,24-23 0,-39 34-63,2-4-23,0 0 1,-1-1-1,0 0 0,-1-1 0,0 0 1,-1 0-1,0-1 0,-1 0 1,8-23-1,-11 25 10,-1 1 1,0-1-1,0 1 0,-2-1 1,1 0-1,-1 0 1,-1 0-1,0 0 0,-1 0 1,0 0-1,-1 0 1,-6-20-1,7 28-55,0 1-1,0 0 1,0 0 0,-1 0-1,0 1 1,1-1 0,-1 0-1,0 0 1,0 1 0,-1-1-1,1 1 1,0 0 0,-1 0-1,0 0 1,1 0 0,-1 0-1,0 1 1,0-1 0,0 1-1,0-1 1,0 1 0,0 0-1,0 0 1,-1 1 0,1-1-1,0 1 1,0-1 0,-1 1-1,1 0 1,0 0 0,-7 2-1,7-2-3,-1 1 0,0 0 0,1 0 0,-1 0-1,1 1 1,-1-1 0,1 1 0,0 0 0,0 0-1,0 0 1,0 0 0,0 1 0,0-1 0,0 1-1,1 0 1,-1-1 0,1 1 0,0 0 0,-3 5-1,-4 8-10,0 1-1,0 0 0,2 1 1,0 0-1,1 0 0,1 0 1,1 1-1,0 0 0,2 0 1,0 0-1,1 29 0,2-27 16,1 0 0,1-1 0,1 1 0,8 24-1,-8-33 20,0-1 0,11 19 0,-13-26 0,1 1 0,0-1 0,1 0 0,-1 0 0,1 0 0,-1-1 0,1 1 0,1-1 0,3 3 0,-2-2 21,0 0-1,0-1 0,1 0 0,-1 0 0,1-1 0,-1 1 1,1-1-1,10 1 0,-11-2-3,-1 0-1,1 0 1,0-1 0,0 0 0,0 0 0,0 0 0,0-1-1,0 0 1,0 0 0,-1-1 0,1 1 0,9-5-1,-3-1 20,0 0 0,-1-1 0,0 0 0,0-1 0,0 0-1,-1 0 1,-1-1 0,0-1 0,0 0 0,-1 0-1,0 0 1,-1-1 0,8-18 0,66-140-442,-78 165 427,0-1 0,1 1-1,5-7 1,4-5-109,-13 17 77,1-1 1,-1 0-1,0 1 0,1-1 1,-1 0-1,1 1 0,-1-1 1,1 1-1,-1-1 0,1 0 1,-1 1-1,1 0 0,-1-1 1,1 1-1,0-1 0,-1 1 1,1 0-1,0-1 1,-1 1-1,1 0 0,0 0 1,0-1-1,-1 1 0,1 0 1,0 0-1,0 0 0,-1 0 1,1 0-1,0 0 0,0 0 1,-1 0-1,1 1 0,0-1 1,0 0-1,-1 0 0,1 1 1,0-1-1,-1 0 0,1 1 1,0-1-1,0 1 0,21 12 28,-13-8 54,1 1 0,12 10-1,-13-9 3,-5-7 220,-7-17 373,1 6-578,-2-3-9,0 1-1,-6-15 0,8 22-119,-1 0-1,0 1 1,0-1 0,0 1-1,-1 0 1,0 0 0,-8-8-1,12 13 31,-1-1 0,0 1-1,1-1 1,-1 1-1,0-1 1,0 1 0,1-1-1,-1 1 1,0 0-1,0 0 1,0-1 0,0 1-1,0 0 1,1 0-1,-1 0 1,0 0 0,0 0-1,0 0 1,0 0-1,0 0 1,0 0 0,1 0-1,-1 1 1,0-1 0,0 0-1,0 0 1,0 1-1,1-1 1,-1 1 0,0-1-1,0 1 1,1-1-1,-1 1 1,0-1 0,1 1-1,-1 0 1,0-1-1,1 1 1,-1 0 0,0 1-1,-2 2-26,1 0 1,-1 0-1,1 0 1,0 1-1,0-1 0,-1 6 1,-7 31-26,1 1 0,3 1 0,-1 46-1,2-34-57,5-48 91,-1 0-1,2 0 0,-1 0 0,1 1 0,-1-1 0,5 13 0,-4-16 43,0-1-1,1 0 0,-1 1 0,1-1 0,0 0 0,0 0 1,0 0-1,0 0 0,0 0 0,1 0 0,-1-1 1,1 1-1,0-1 0,0 0 0,4 3 0,-4-3 11,0-1-1,-1-1 1,1 1-1,0 0 0,-1-1 1,1 1-1,0-1 1,0 0-1,-1 0 1,1 0-1,0 0 1,0-1-1,0 1 1,-1-1-1,1 1 1,0-1-1,3-2 0,6-2 48,0 0 0,15-10-1,-25 14-63,9-7 19,0 1 0,-1-2-1,0 0 1,0 0-1,-1-1 1,0 0-1,11-16 1,45-82-133,-27 36 280,32-87 0,-64 142-144,1 1 1,-2-1-1,0 0 1,-1 0-1,-1 0 0,2-27 1,-16-123 174,10 160-197,-19-140-12,14 120-37,-1 0 1,-1 0 0,-15-32-1,23 58 41,-2-4-44,0 0-1,0 1 0,-1-1 1,1 1-1,-1-1 0,0 1 1,0 0-1,-6-6 0,8 10 31,0-1 0,0 1-1,0 0 1,1-1-1,-1 1 1,0 0 0,0 0-1,0 0 1,0-1-1,0 1 1,1 0 0,-1 0-1,0 1 1,0-1-1,0 0 1,0 0 0,0 0-1,0 0 1,1 1-1,-1-1 1,0 0-1,0 1 1,1-1 0,-1 1-1,0-1 1,0 1-1,1-1 1,-1 1 0,0-1-1,1 1 1,-1 0-1,1-1 1,-1 1 0,1 0-1,-1 0 1,1-1-1,-1 2 1,-3 4-51,1 0 1,0 0-1,-3 9 1,5-14 60,-83 254-228,80-240 251,-6 18-44,2 1-1,1 0 1,2 0-1,1 1 1,2 0 0,1-1-1,2 1 1,7 47-1,-2-34 72,2 0 0,3 0-1,18 52 1,-25-88-28,1-1 0,0 0 0,1 0 0,0 0 0,1 0 0,0-1 0,1 0 0,0-1 0,0 0 0,17 14 0,-20-20-11,1 0-1,-1 0 1,1-1-1,-1 0 1,1 0-1,0 0 1,-1-1-1,1 0 0,0 0 1,0 0-1,0-1 1,7 0-1,3 0 55,0-1 0,0-1 0,21-4 0,-28 3-42,0 1 0,0-2-1,0 1 1,0-1-1,-1-1 1,1 1-1,-1-1 1,0-1-1,-1 0 1,1 0-1,-1 0 1,0-1-1,-1 0 1,0 0-1,0-1 1,0 0-1,-1 0 1,0 0-1,-1-1 1,0 1-1,4-13 1,55-151 437,-62 169-470,5-12-61,-1 0 0,5-31 0,-6 23 173,2-10 8,-6 33-106,0 0-1,0 0 1,0-1 0,1 1 0,-1 0 0,0 0-1,0 0 1,0 0 0,0 0 0,0 0-1,0-1 1,0 1 0,0 0 0,0 0 0,0 0-1,0 0 1,0 0 0,0-1 0,0 1 0,0 0-1,0 0 1,0 0 0,0 0 0,0 0 0,0-1-1,0 1 1,0 0 0,-1 0 0,1 0 0,0 0-1,0 0 1,0 0 0,0-1 0,0 1-1,0 0 1,0 0 0,0 0 0,-1 0 0,1 0-1,0 0 1,0 0 0,0 0 0,0 0 0,0 0-1,0-1 1,-1 1 0,1 0 0,0 0 0,0 0-1,0 0 1,0 0 0,-1 0 0,1 0 0,0 0-1,0 0 1,0 0 0,0 0 0,0 1-1,-1-1 1,1 0 0,0 0 0,-4 6-177,3 15 57,-6 29 0,-1 14 86,4-6-64,1-33 92,1 1 0,3 44 0,-1-47-67,0-20 87,-1 0 0,1 0 0,0 0-1,0 0 1,1 0 0,-1 0 0,1 0 0,-1 0-1,1-1 1,0 1 0,0 0 0,0 0-1,2 3 1,-2-5-3,0 0-1,0 0 1,-1 0-1,1 0 0,0 0 1,0 0-1,0 0 1,0 0-1,0-1 1,0 1-1,1 0 1,-1-1-1,0 1 1,0-1-1,0 0 1,1 1-1,1-1 0,-1 0 0,1 0-1,0 0 1,0-1-1,-1 1 1,1-1-1,4-1 0,-5 1-9,16-6-39,1-1-1,-1-1 1,23-15 0,-6 4 158,3-3 17,-1-1 0,41-36 1,-29 14-82,-34 31-151,0 1 0,32-22-1,-45 34 99,-1 1 0,1 0-1,0 1 1,0-1 0,0 0-1,0 0 1,-1 1-1,1 0 1,0-1 0,0 1-1,0 0 1,0 0-1,0 0 1,4 0 0,2 0-53,-3 1 119,-2-2 405,-8-8-109,0 0-357,0 1 1,-1 0 0,0 1 0,0-1-1,-1 1 1,-14-12 0,17 16-33,0 0 0,0 1 1,0-1-1,-1 1 1,1 0-1,-1 1 0,1-1 1,-1 1-1,1 0 1,-1 0-1,0 0 0,0 0 1,1 1-1,-1 0 1,0 0-1,0 0 0,-6 2 1,4 0-8,0 0 0,1 0 0,-1 1 0,1 0 0,0 0-1,0 0 1,0 1 0,0 0 0,0 0 0,1 1 0,-1-1 0,1 1 0,1 0 0,-1 1 0,1-1 0,0 1 0,-7 12 0,4-4 24,0 0 0,1 0-1,1 0 1,0 1 0,1 0 0,0 0 0,-1 21 0,3-21-28,1 1 1,1 0 0,1-1-1,4 31 1,-4-40 53,0 1-1,1-1 1,0 0-1,0 0 1,1 0-1,0 0 1,0-1 0,0 1-1,1-1 1,-1 0-1,1 1 1,0-2-1,1 1 1,9 8-1,-12-12 11,0 1 0,1-1-1,-1 1 1,0-1-1,1 0 1,0 0-1,-1 0 1,1 0-1,0-1 1,-1 1-1,1-1 1,0 1-1,-1-1 1,1 0-1,0 0 1,0 0 0,-1-1-1,1 1 1,0-1-1,0 1 1,-1-1-1,1 0 1,-1 0-1,1 0 1,-1 0-1,1-1 1,-1 1-1,1 0 1,2-4-1,3-3 1,0-1 0,0 1 0,-1-2 0,-1 1-1,1-1 1,-2 0 0,1 0 0,5-16-1,2-12 27,10-42 0,-17 56 19,-3 11-190,0 0 0,-2 1 0,1-24 0,-2 35-13,1 3-70,2 6 191,-1 0 0,0 0 1,-1 1-1,1 12 0,2 10-153,23 70-165,-19-74 372,-5-18-27,0-1 1,1 1-1,0-1 0,0 1 1,1-1-1,0 0 0,0-1 1,0 1-1,1-1 0,1 0 1,-1 0-1,1-1 0,0 0 1,1 0-1,12 7 0,-18-12 6,0 1 0,1-1 0,-1-1 0,0 1 0,1 0-1,-1 0 1,1-1 0,-1 1 0,0-1 0,1 0 0,-1 0-1,1 0 1,-1 0 0,1 0 0,-1-1 0,1 1 0,-1-1-1,3 0 1,-1-1 19,-1 1 0,0-1 1,0 0-1,0 0 0,0 0 0,-1-1 0,1 1 0,0-1 0,-1 1 0,0-1 1,1 0-1,1-3 0,8-15-24,0 0 1,-1-1-1,9-26 0,20-75 194,-19 54-197,16-46 109,33-189 1,-66 280-125,14-78-104,6-180 1,-24 279 68,0 1 1,0-1-1,0 1 1,-1 0 0,1-1-1,-1 1 1,1 0-1,-1 0 1,0-1-1,-2-3 1,3 6 22,0 0 0,0-1 0,-1 1 0,1 0 0,0 0 0,0 0 0,-1-1 0,1 1 0,0 0 0,0 0 0,-1 0 0,1-1 0,0 1 0,-1 0 0,1 0 0,0 0 0,0 0 0,-1 0 0,1 0 0,0 0 1,-1 0-1,1 0 0,0 0 0,-1 0 0,1 0 0,0 0 0,-1 0 0,1 0 0,-1 1-7,0-1-1,0 1 1,0-1 0,0 1-1,0 0 1,0 0 0,0-1 0,0 1-1,1 0 1,-1 0 0,0 0-1,0 2 1,-6 7 20,2 1 0,-1 0 0,1 0-1,1 0 1,-4 16 0,-11 61 56,14-58-55,-28 268-195,22-172 262,7-50-102,3 0-1,11 86 0,-9-144 58,2-1 0,0 0 0,0 0 0,2 0 0,0 0 0,1 0 0,11 22 0,-14-33 16,0-1 1,1 1-1,0-1 1,-1 0-1,1 0 0,1 0 1,-1-1-1,1 0 1,0 1-1,0-2 1,0 1-1,0 0 1,1-1-1,0 0 1,-1-1-1,1 1 1,0-1-1,0 0 1,1 0-1,-1-1 1,0 0-1,0 0 1,11 0-1,-9-1-12,-1 0-1,0-1 1,0 0 0,0 0-1,0 0 1,0-1 0,0 0-1,0 0 1,-1-1 0,1 0-1,-1 0 1,1-1 0,-1 1-1,0-1 1,-1-1 0,1 1-1,-1-1 1,0 0-1,0 0 1,7-10 0,0-2 31,-1-1 1,-1 0-1,0 0 1,-2-1-1,11-32 1,-11 22 25,-1 0 0,-2-1 0,3-39 0,-8 48-89,0 0-1,-2 1 1,0 0-1,-8-30 1,10 48-9,-1 1 0,1-1 0,-1 0-1,1 0 1,-1 0 0,0 1 0,0-1 0,0 0 0,0 1 0,0-1-1,0 1 1,0-1 0,-1 1 0,1-1 0,-1 1 0,-1-2 0,1 2-12,1 1 1,0-1 0,0 1 0,-1 0 0,1-1 0,0 1 0,-1 0 0,1 0 0,-1 0 0,1 0-1,0 0 1,-1 0 0,1 0 0,0 0 0,-1 1 0,1-1 0,-3 1 0,0 1-28,0 1 0,0-1 1,0 0-1,0 1 1,0 0-1,1 0 0,-1 0 1,1 0-1,0 1 1,0 0-1,-5 7 0,2 0 10,0 0-1,2 1 1,-1-1-1,1 1 1,1 0-1,0 1 1,1-1-1,0 0 0,0 1 1,2 13-1,0-3 21,1 0-1,1 1 0,2-1 1,8 33-1,-7-40 22,0-1 0,0 1 0,2-1 0,0 0 0,1-1-1,0 0 1,1 0 0,1-1 0,0 0 0,0-1 0,21 19 0,-29-29 51,0-1 0,0 1 0,0-1 0,0 1 0,1-1 1,-1 0-1,0 1 0,1-1 0,-1-1 0,1 1 0,-1 0 0,1 0 0,-1-1 1,1 0-1,0 1 0,4-1 0,-3-1-5,0 1-1,0-1 1,0 0 0,-1-1 0,1 1 0,0 0-1,0-1 1,-1 0 0,1 0 0,2-2-1,5-5-3,0 0-1,-2 0 1,1 0 0,-1-1-1,12-17 1,-10 11 12,-1 0 1,0-1-1,-2 0 1,1 0 0,5-20-1,40-97 78,-44 111-183,2 2 1,1-1-1,27-35 1,-17 34-230,-22 23 279,0-1 1,0 0 0,0 0-1,0 0 1,0 1-1,0-1 1,0 0 0,0 1-1,0-1 1,0 1 0,0-1-1,0 1 1,1 0-1,-1-1 1,0 1 0,0 0-1,1 0 1,-1 0 0,0 0-1,0 0 1,3 0-1,-3 1-9,-1 0 0,1 0 0,0-1 0,0 1 0,-1 0-1,1 0 1,0 0 0,-1 0 0,1 0 0,-1 0-1,1 0 1,-1 0 0,0 0 0,1 0 0,-1 0 0,0 2-1,4 19-140,-4-21 159,1 33 104,-2 0 0,-1 0 0,-1-1-1,-14 60 1,11-71-59,0 0-1,-1 0 0,-11 22 1,12-32 12,0 0 1,-1-1-1,0 0 0,0-1 1,-1 1-1,-17 16 1,23-25-39,0-1 1,0 1-1,1-1 1,-1 1-1,0-1 1,0 0-1,-1 0 1,1 0 0,0 0-1,0 0 1,0 0-1,-1 0 1,1-1-1,0 1 1,-1-1-1,1 0 1,-1 0-1,1 0 1,0 0-1,-1 0 1,1 0-1,0-1 1,-1 1-1,1-1 1,0 1 0,-4-3-1,1 1-23,1-1 1,-1 0-1,1 0 1,0-1-1,-1 1 0,2-1 1,-1 0-1,0 0 0,1 0 1,-5-8-1,-3-3 0,9 12-80,0 1 0,0-1 0,0 0 0,0 1 0,0-1 0,1 0 1,-1 0-1,1 0 0,0 0 0,0-1 0,0 1 0,1 0 0,-2-4 0,3 7 56,-1-1 0,1 1 0,-1 0 0,1 0 1,-1 0-1,1 0 0,-1 0 0,1 0 0,-1 0 0,1 0 0,-1 0 0,1 0 0,-1 1 0,1-1 1,-1 0-1,2 0 0,16 9-1,-13-6 26,0 0-1,1 0 1,-1-1-1,7 2 1,92 17 683,175 13 0,-262-32-604,1-1 0,-1-1 0,0 0 0,32-6 0,-45 6-261,1-1 1,-1 0-1,0-1 1,0 1-1,0-1 0,0 0 1,-1 0-1,1 0 1,0 0-1,-1 0 0,1-1 1,-1 0-1,0 0 1,0 0-1,0 0 1,0 0-1,-1 0 0,1-1 1,-1 0-1,0 1 1,0-1-1,0 0 0,0 0 1,1-8-1,-1 3-707,0 0 1,-1 0-1,-1-1 0,0 1 0,0 0 1,0 0-1,-1 0 0,-1-1 0,0 1 1,-3-10-1,-7-5-2361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09.4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53 153 2976,'-7'-2'391,"0"-1"-1,0 0 1,-7-4 0,3 3 121,5 1 1461,13-3 224,4-1-1305,1 0 0,0 0 0,24-8 0,11 3-160,79-11-1,-88 18-690,303-32-1454,-336 36 692,-1 0 0,1 1 1,-1-1-1,0-1 0,8-2 0,-8 2-949,4 1-191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09.8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1 6240,'-23'3'2816,"28"2"-2464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12.0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299 647 1568,'10'12'7690,"-62"33"-4622,19-18-2648,-15 13-221,15-13-283,2 1 0,-41 46 0,67-69 63,0 1 1,1 0-1,0 1 1,0-1-1,1 1 1,0-1-1,0 1 1,-3 12-1,5-16 1,1 1 0,-1 0-1,1-1 1,0 1 0,0 0-1,0-1 1,0 1-1,1 0 1,0 0 0,0-1-1,0 1 1,0-1 0,0 1-1,1-1 1,-1 1-1,1-1 1,0 0 0,0 0-1,3 4 1,-2-3 42,1 0 1,-1-1 0,1 1-1,0-1 1,0 0-1,0 0 1,1 0-1,-1-1 1,1 1-1,-1-1 1,1 0-1,0 0 1,0-1-1,0 1 1,0-1-1,0 0 1,0-1 0,10 1-1,-8-1 23,0-1 0,0 1 0,0-1-1,-1-1 1,1 1 0,0-1 0,-1-1 0,1 1 0,-1-1 0,0 0-1,0 0 1,0-1 0,8-6 0,-5 2 13,0 0 0,-1 0-1,0 0 1,0-1 0,-1-1 0,0 1 0,0-1 0,-1 0 0,-1-1-1,0 1 1,0-1 0,5-20 0,-2 3 2,-2 1 0,0-2 0,-2 1 1,-1 0-1,-2-1 0,-2-43 0,0 60-60,1 4-39,-1 0-1,0 0 1,0 0-1,-4-11 1,1 14-117,2 8 36,-1 8 3,3-10 115,-6 52-21,2 0 0,7 105 0,18 13 226,-18-155-201,6 22 0,-8-33 25,1-1-1,0 1 1,0 0 0,1 0 0,-1-1 0,1 0-1,0 1 1,3 3 0,-4-7-15,0 1 0,-1-1 0,1 0 0,0 0 0,0 0 0,-1 0 1,1 0-1,0 0 0,0-1 0,0 1 0,0-1 0,0 1 0,0-1 0,1 0 0,-1 0 0,0 0 1,0 0-1,0 0 0,0 0 0,0 0 0,0-1 0,0 1 0,0-1 0,0 0 0,0 1 0,2-2 1,6-3 44,0 0 1,0 0 0,13-10 0,-19 12-35,32-23 143,-1-1-1,47-48 0,-63 53-132,0-1 0,-2-1-1,0 0 1,-2-1 0,0-1-1,15-40 1,50-169 149,-60 168-174,17-119 0,-26 123-9,-4 26 14,-2 0 1,-1-1 0,-2-58-1,-6 76-31,4 20 15,0 0 0,0 0 1,0 0-1,0-1 0,0 1 0,-1 0 1,1 0-1,0 0 0,0 0 1,0 0-1,0 0 0,0 0 0,0-1 1,0 1-1,0 0 0,0 0 1,-1 0-1,1 0 0,0 0 0,0 0 1,0 0-1,0 0 0,0 0 1,0 0-1,-1 0 0,1 0 0,0 0 1,0 0-1,0 0 0,0 0 0,0 0 1,0 0-1,-1 0 0,1 0 1,0 0-1,0 0 0,0 0 0,0 0 1,-1 0-1,-5 10-147,1 3 52,1 0-1,0 0 1,-2 19 0,0 3 16,-2 4 28,2 1 0,-2 50-1,5-41 26,-1 179-68,7-184 26,2 0-1,2 0 0,14 51 0,-17-82 79,0 0 0,1-1 0,0 1 1,1-1-1,0 0 0,10 12 0,-14-21 24,0 0 0,0 0 0,0 0 0,1-1 0,-1 1 1,1-1-1,0 1 0,0-1 0,0 0 0,0 0 0,0 0 1,1-1-1,-1 1 0,0-1 0,1 1 0,-1-1 0,1 0 0,-1-1 1,1 1-1,0-1 0,-1 1 0,1-1 0,0 0 0,-1-1 1,1 1-1,5-1 0,1-2 31,-1-1 0,1 0 1,-1 0-1,1-1 0,-1 0 1,-1 0-1,1-1 0,-1-1 0,0 1 1,11-12-1,-1-2-25,0-1-1,24-38 1,-22 24 23,-1-1 0,-2 0 0,23-74 0,-19 50-108,6-11 16,13-39 165,-32 85-87,-2-2 0,0 1 0,-2-1 0,-1 1 0,-1-1 0,-1 0 0,-3-28 0,2 52-46,-1-5 14,0 1 0,0 0 1,-6-15-1,7 21-18,0 0 1,0 1-1,-1-1 1,1 0 0,-1 0-1,1 0 1,-1 0-1,1 0 1,-1 0 0,0 1-1,1-1 1,-1 0-1,0 0 1,1 1 0,-1-1-1,0 0 1,0 1-1,0-1 1,0 1-1,0-1 1,1 1 0,-1 0-1,0-1 1,0 1-1,0 0 1,0 0 0,0-1-1,0 1 1,0 0-1,0 0 1,0 0 0,0 0-1,0 0 1,0 1-1,0-1 1,-2 0 0,0 2-7,0-1 1,0 0 0,0 1 0,0 0 0,0-1 0,1 1 0,-1 0 0,0 0 0,1 1 0,-4 3 0,-19 30-15,20-28 9,-7 11-24,1 0-1,0 0 1,2 1 0,0 1-1,1 0 1,2 0 0,-7 33-1,6-10 99,3 0-1,2 1 1,3 45 0,0-64-36,2 0 1,1 0 0,1 0-1,2-1 1,0 1 0,18 39-1,-16-47-3,1-1 1,1 0-1,21 25 0,45 41 150,-36-47-2106,-20-20 747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15.5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324 26 1728,'0'-1'323,"0"-1"1,-1 1-1,1-1 1,0 0-1,-1 1 1,1-1 0,-1 1-1,0-1 1,0 1-1,1 0 1,-2-2-1,2 2-247,-1 1 0,1 0-1,0 0 1,0-1 0,0 1 0,0 0-1,0-1 1,0 1 0,-1 0 0,1 0-1,0-1 1,0 1 0,0 0 0,-1 0 0,1 0-1,0-1 1,0 1 0,-1 0 0,1 0-1,0 0 1,-1 0 0,1-1 0,0 1-1,-1 0 1,1 0 0,0 0 0,0 0-1,-1 0 1,1 0 0,0 0 0,-1 0 0,1 0-1,0 0 1,-1 0 0,1 0 0,0 0-1,-1 0 1,1 0 0,0 0 0,-1 1-1,1-1 1,0 0 0,-1 0 0,-3 3 1493,0 1-898,-13 32 787,8-16-827,-13 38 0,-42 230 370,16-62-626,25-126-216,-61 208 252,79-294-341,3-7 54,-1 0 1,1 0 0,-1 0 0,-5 8-1,7-14-96,-3 2 90,2-14-45,3 0-91,1 0 0,1 0-1,-1 0 1,2 0 0,-1 1-1,11-20 1,59-99-197,-35 66 238,-30 49-74,2-6-11,1 2 0,1-1-1,1 1 1,27-28 0,-34 40 78,-1 0 0,10-13 0,-14 19 2,-1 0 1,0 0-1,1 1 1,-1-1-1,0 0 1,1 0-1,-1 1 1,0-1 0,1 0-1,-1 1 1,0-1-1,0 0 1,1 0-1,-1 1 1,0-1-1,0 1 1,0-1 0,0 0-1,1 1 1,-1-1-1,0 0 1,0 1-1,0-1 1,0 1-1,-1 17 179,-6 26-1,6-38-189,-5 23 61,3-19-14,1 1 0,-2 15 0,1 15 63,1-16-277,1 40 1,1-57 157,1-1-1,0 1 1,0-1 0,1 0 0,0 1 0,1-1-1,-1 0 1,1 0 0,7 11 0,-8-15 12,0-1 0,0 1 0,0 0 0,0-1 1,0 0-1,1 0 0,-1 1 0,1-1 0,-1-1 0,1 1 0,0 0 0,0-1 1,0 1-1,0-1 0,0 0 0,0 0 0,0 0 0,0 0 0,0-1 1,1 1-1,-1-1 0,0 0 0,0 0 0,1 0 0,-1 0 0,0-1 1,0 1-1,0-1 0,0 0 0,6-2 0,4-2 76,0-1 1,-1 0-1,0-1 0,0 0 0,18-15 1,114-84 186,-91 69-232,-30 18 6,1-1-1,-2-1 0,-1-1 0,-1-1 1,20-29-1,3-9-57,-43 61 13,0 0 0,0 0 1,0 0-1,1-1 0,-1 1 0,0 0 0,0 0 0,0 0 0,0-1 1,0 1-1,0 0 0,0 0 0,0 0 0,0-1 0,0 1 0,0 0 1,1 0-1,-1-1 0,0 1 0,-1 0 0,1 0 0,0 0 0,0-1 1,0 1-1,0 0 0,0 0 0,0 0 0,0-1 0,0 1 1,0 0-1,0 0 0,0 0 0,-1-1 0,1 1 0,0 0 0,0 0 1,0 0-1,0 0 0,0-1 0,-1 1 0,1 0 0,0 0 0,0 0 1,0 0-1,-1 0 0,1 0 0,0 0 0,0-1 0,0 1 0,-1 0 1,1 0-1,0 0 0,-1 0-6,0 0 0,0-1-1,0 1 1,0 0 0,0 0 0,0 0 0,0 0 0,0 0 0,0 0-1,0 0 1,-2 1 0,1-1 1,0 1 0,0 0 0,1 0 0,-1 1 0,0-1 0,1 0 0,-1 0 0,1 1 0,-1-1 0,1 1 0,0-1 0,0 1 0,-2 2 0,-8 10 2,4-6-3,-17 18-212,1 1-1,-32 50 0,50-70 175,0 2 0,1-1 0,0 0 0,1 1 0,-1 0 0,2 0-1,-1 0 1,1 0 0,1 0 0,-1 0 0,1 1 0,1-1 0,0 0 0,0 1 0,3 14-1,-2-23 63,-1 1 0,0 0 0,1 0-1,0-1 1,-1 1 0,1 0 0,0-1-1,0 1 1,0-1 0,0 1 0,0-1-1,0 1 1,0-1 0,0 0-1,1 0 1,-1 1 0,0-1 0,1 0-1,-1 0 1,1 0 0,2 1 0,-2-2 19,-1 0 0,1 1 1,-1-1-1,1 0 1,0 0-1,-1 0 0,1 0 1,-1-1-1,1 1 0,-1 0 1,1-1-1,0 1 1,-1-1-1,1 1 0,-1-1 1,0 0-1,1 1 0,-1-1 1,0 0-1,1 0 1,-1 0-1,0 0 0,0 0 1,2-3-1,6-8 26,0 0-1,-1-1 1,-1 1 0,0-2-1,-1 1 1,0-1 0,6-21-1,10-60-59,-18 76-63,1-26-539,-4 79 439,1 0-1,1 0 1,3 0 0,0-1 0,15 44-1,-11-46 228,-5-12 83,1-1-1,1 1 1,0-1 0,13 21-1,-19-38-123,-1 0 0,1-1-1,-1 1 1,1 0 0,-1 0-1,1-1 1,-1 1 0,1 0-1,0-1 1,-1 1 0,1-1-1,0 1 1,0-1 0,0 1 0,-1-1-1,1 1 1,0-1 0,0 0-1,0 1 1,0-1 0,1 0-1,-1 0 1,0 0-1,0 0 1,-1-1-1,1 1 1,0 0-1,0-1 1,0 1-1,0 0 1,-1-1-1,1 1 1,0-1-1,-1 0 0,1 1 1,0-1-1,-1 1 1,1-1-1,1-1 1,2-4 84,-1-1 0,1 0 0,-1 1 1,3-10-1,-5 14-97,31-85 178,22-52-482,-40 99 454,-13 36-415,-1 4 243,0 0 1,0 1-1,0-1 0,0 0 0,0 1 1,0-1-1,0 0 0,0 1 0,0-1 1,0 0-1,1 1 0,-1-1 1,0 0-1,0 1 0,0-1 0,0 0 1,0 0-1,1 1 0,-1-1 1,0 0-1,0 0 0,1 1 0,-1-1 1,0 0-1,0 0 0,1 1 0,2 2-18,0 0 0,-1 1 0,1-1-1,-1 1 1,0 0 0,0 0 0,0 0-1,-1 0 1,3 8 0,0-2 21,7 24-6,8 43 0,-6-24 201,-6-16-59,-5-26-37,0 0 0,1 0 0,6 16 0,-8-23-89,0-3 20,-1 0-1,0-1 0,0 1 0,1 0 0,-1 0 1,0-1-1,1 1 0,-1 0 0,1 0 1,-1-1-1,1 1 0,-1 0 0,1-1 0,1 2 1,-2-3-2,1 1 0,0 0 0,0 0 0,-1 0-1,1-1 1,0 1 0,0 0 0,-1-1 0,1 1 0,0 0 0,-1-1 0,1 1 0,-1-1 0,1 1 0,0-1 0,-1 1 0,1-1 0,-1 0 0,0 1 0,1-1 0,0-1 0,26-34-50,29-50 0,0-1-66,-35 57 40,43-56-264,-61 82 282,1 0 1,-1 1-1,1-1 0,0 1 0,0-1 1,0 1-1,1 1 0,-1-1 1,1 0-1,-1 1 0,1 0 0,7-2 1,-9 3 13,1 1 1,0-1 0,0 1-1,0 0 1,0 0-1,0 0 1,0 0 0,-1 1-1,1 0 1,0 0-1,0 0 1,0 0 0,-1 0-1,1 1 1,-1-1-1,7 5 1,10 6 23,0 0-1,29 11 1,-46-22 39,0-1 0,0 1-1,0-1 1,0 0 0,0 0 0,0 0 0,0 0 0,0-1 0,0 1 0,0-1 0,-1 1 0,1-1-1,0 0 1,0 0 0,0-1 0,-1 1 0,1 0 0,-1-1 0,1 0 0,-1 1 0,1-1-1,3-4 1,-3 2-15,0 0-1,-1-1 1,1 1-1,-1-1 1,0 1-1,0-1 1,0 1-1,-1-1 1,0 0-1,0 0 1,0 0-1,0 0 1,-1 0-1,0 0 1,0 0 0,0 0-1,0 0 1,-2-6-1,1 5-32,1-1 0,-2 1 0,1 0 1,0-1-1,-1 1 0,-1 0 0,1 0 0,-1 0 0,0 1 1,-4-8-1,6 13-10,1-1 1,-1 1 0,1-1 0,-1 1-1,1 0 1,0-1 0,-1 1-1,0 0 1,1-1 0,-1 1 0,1 0-1,-1 0 1,1-1 0,-1 1-1,0 0 1,1 0 0,-1 0 0,1 0-1,-1 0 1,0 0 0,1 0 0,-1 0-1,1 0 1,-1 0 0,0 0-1,1 1 1,-1-1 0,1 0 0,-1 0-1,1 1 1,-1-1 0,1 0-1,-1 0 1,1 1 0,-1-1 0,1 1-1,-1-1 1,1 0 0,-1 1-1,1-1 1,-1 2 0,-2 2 0,-1 0 0,1 1-1,-5 8 1,4-6-44,-1 1 30,0 0 1,0 1-1,1 0 1,0 0-1,1 0 0,0 0 1,1 1-1,-1-1 1,2 1-1,0-1 0,0 1 1,0 0-1,1 0 1,1-1-1,0 1 0,3 17 1,-3-23 49,1-1 0,-1 0 0,1 0 0,0 1 1,0-1-1,0-1 0,0 1 0,0 0 0,1 0 0,-1-1 1,1 1-1,-1-1 0,1 0 0,0 0 0,0 0 1,4 2-1,5 2 43,1-1 0,23 7 0,-31-10-35,33 8 303,0-2-1,63 7 0,8-9-2224,-37-5-4652,-59-1 1344,-2 3 1664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17.4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1271 1984,'-22'23'7056,"29"-25"-6625,-1 0 0,1-1 0,-1 1 0,0-2 0,0 1 0,0-1 0,7-5 0,0-1 42,21-24 0,-15 12-176,-2 0-1,0-2 1,-1 0-1,21-44 0,37-112 491,-54 130-672,6-17-2,83-231 563,-102 278-610,-1 0-1,-1 0 0,-1-1 0,2-29 0,-6 49-69,1 1-1,-1-1 1,0 1 0,0-1 0,0 0-1,0 1 1,0-1 0,-1 1 0,1-1 0,0 1-1,0-1 1,0 0 0,0 1 0,0-1-1,-1 1 1,1-1 0,0 1 0,-1-1-1,1 1 1,0-1 0,-1 0 0,0 1-2,1 0 0,0 0 0,-1 0 0,1 1 1,-1-1-1,1 0 0,0 0 0,-1 0 0,1 0 0,0 0 0,-1 0 1,1 0-1,0 1 0,-1-1 0,1 0 0,0 0 0,-1 0 1,1 1-1,0-1 0,0 0 0,-1 1 0,1-1 0,-16 23-177,11-11 143,1-1 0,0 1 0,0 0 0,-1 13 0,-6 22-5,-40 177 2,35-98-10,0 155 0,16-276 65,0 8 22,3 22 1,-3-32 11,1 0 0,0 0 0,-1 0 0,1-1 0,0 1 0,0 0 0,1-1 0,-1 1 0,0 0 0,1-1 0,0 0 0,-1 1 0,4 2 0,-5-5-26,1 1 1,-1-1 0,1 0-1,-1 1 1,1-1-1,0 0 1,-1 1 0,1-1-1,0 0 1,-1 0-1,1 0 1,0 0 0,-1 1-1,1-1 1,0 0-1,-1 0 1,1 0 0,0 0-1,-1-1 1,1 1-1,0 0 1,-1 0 0,1 0-1,-1 0 1,1-1-1,0 1 1,-1 0 0,1-1-1,-1 1 1,1 0-1,0-1 1,0 0 0,18-19 375,-14 13-320,18-21 54,-2-2 1,30-55-1,-21 33-121,29-45-59,31-50-162,44-127 340,-26-33 187,-71 177-112,-36 117-275,-3 12-60,-3 10 48,-4 11 71,1 1 0,1 1 1,1 0-1,-5 30 0,1-7 18,-58 191 166,-65 203 175,70-230-200,48-165-25,-4 20 524,18-60-531,1-3 12,9-16 13,-4 10-204,-1-2 0,0 1 0,4-8 0,3-6-70,60-94-120,-12 17 313,-40 65-31,10-14-273,-27 43 213,1-1 1,-1 1-1,1 0 1,0 0-1,0 1 1,0-1-1,1 0 1,-1 1 0,7-4-1,-9 6 32,0 0-1,0-1 1,0 1 0,0-1-1,0 1 1,0 0-1,0 0 1,0-1 0,0 1-1,0 0 1,0 0 0,0 0-1,0 0 1,0 0-1,0 1 1,1-1 0,-1 0-1,0 0 1,0 1 0,0-1-1,0 1 1,0-1-1,0 1 1,-1-1 0,1 1-1,0-1 1,0 1-1,0 0 1,0 0 0,-1-1-1,1 1 1,0 0 0,0 1-1,2 3 4,0 0-1,-1 0 0,0 1 0,0-1 1,1 8-1,0-4-5,18 76-24,-15-57-2,0-1 0,2 0-1,14 33 1,-17-49 63,1-1 1,0 0-1,0 0 1,10 12-1,-14-19 6,0-1 1,1 1-1,-1-1 1,1 0-1,-1 1 0,1-1 1,0-1-1,0 1 1,0 0-1,0-1 0,0 1 1,0-1-1,0 0 0,0 0 1,1 0-1,-1 0 1,0-1-1,1 1 0,5-1 1,-2-1 42,0 0 0,0 0 0,0-1 0,-1 0 1,1 0-1,0-1 0,-1 1 0,0-2 0,1 1 1,-1 0-1,-1-1 0,8-6 0,-6 3-52,0 1 0,0-1 0,-1-1 0,1 0 0,-2 1 0,1-2 0,-1 1 0,6-16 0,1-4 54,-3-1 0,0 0 0,8-53-1,-14 60-124,0-1-1,-2 0 1,-1 1-1,0-1 0,-8-41 1,8 63 25,0-1-1,0 1 1,-1 0 0,1 0 0,-1 0 0,1 0 0,0-1 0,-1 1-1,0 0 1,1 0 0,-1 0 0,0 0 0,1 0 0,-1 0 0,0 1 0,-1-2-1,2 2 0,-1-1 0,0 1-1,1 0 1,-1 0 0,0-1 0,1 1-1,-1 0 1,0 0 0,1 0-1,-1 0 1,0 0 0,1 0-1,-1 0 1,1 0 0,-1 0 0,0 0-1,1 1 1,-1-1 0,0 0-1,1 0 1,-2 1 0,0 0-19,-1 1 0,1 0 0,-1 0 0,1 0 0,-1 0 0,1 0 0,0 0 0,0 1 0,0-1 0,-2 4 0,-5 11-52,0 0 0,2 1 1,0-1-1,-9 35 0,8-15-26,-5 53 0,12-79 93,0 1-1,0-1 0,2 1 0,-1-1 0,2 1 1,-1-1-1,1 0 0,7 21 0,-6-26 32,-1 0 0,1-1 0,0 0 0,1 1 0,-1-1 0,1 0 0,0-1 0,0 1 0,1-1 0,-1 1 0,1-1 0,0-1 0,0 1 0,0-1 0,1 0 0,-1 0 0,11 4 0,-5-3-148,-1-1 0,1 0 0,0-1 0,0 0-1,0-1 1,0 0 0,0-1 0,1 0 0,15-2-1,-18 0-421,-1 1-1,1-1 0,-1-1 0,1 0 1,-1 0-1,0 0 0,0-1 0,0 0 1,-1-1-1,1 0 0,-1 0 0,8-8 1,-11 10 150,-1-1 1,0 0 0,0 0 0,0 0 0,0 0 0,-1 0-1,0-1 1,1 1 0,1-10 0,-1 8-1,10-27-1312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17.7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18 111 6976,'-18'0'3168,"41"-5"-2752,-6 2 960,11 0-832,12-6 640,0 4-704,10-1-96,-5 1-256,18-7 128,-5 4-160,18-4-608,1 4 288,9-4-1984,-6 4 1248,1-4-3616,-4 9 2560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20.8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0 589 1408,'3'3'8642,"-1"-3"-9124,34-11 2806,-24 8-1988,-1 0-1,1-1 1,0 0-1,-1-1 1,0 0-1,0-1 1,0-1-1,14-10 1,-11 2-99,1 0 1,-2 0-1,0-2 1,-1 0 0,-1 0-1,0-1 1,16-37 0,-3-7 51,17-72 0,-10 4 426,-31 128-761,0-1-1,1 1 1,-1-1 0,1 1-1,0-1 1,0 1 0,0 0-1,0-1 1,0 1 0,2-3-1,-2 5 45,-1 0-1,0-1 1,0 1-1,1 0 1,-1 0-1,0 0 0,1-1 1,-1 1-1,0 0 1,1 0-1,-1 0 1,0 0-1,1 0 1,-1-1-1,0 1 0,1 0 1,-1 0-1,1 0 1,-1 0-1,0 0 1,1 0-1,-1 0 0,0 0 1,1 1-1,-1-1 1,1 0-1,0 1 4,0-1 0,0 1-1,1 0 1,-1 0 0,0 0-1,0 0 1,-1-1 0,1 2-1,0-1 1,0 0 0,1 1-1,2 7-27,0-1-1,-1 0 0,0 1 0,0 0 0,-1 0 0,0 0 0,-1 0 0,1 11 0,0-2 29,8 59 129,-3 0 1,-4 0 0,-9 119-1,4-179 59,-1 0 0,-1 0 0,0-1 0,-10 25-1,13-38-138,-6 11 145,6-14-188,1 0 0,0 1 0,-1-1 0,1 0 0,-1 1 0,1-1 0,0 0 0,-1 0 0,1 1 0,-1-1 0,1 0 1,-1 0-1,1 0 0,-1 0 0,1 0 0,-1 0 0,1 1 0,-1-1 0,1 0 0,0 0 0,-1-1 0,1 1 0,-1 0 0,1 0 0,-1 0 0,1 0 0,-1 0 0,1 0 0,-1-1 0,1 1 0,-1 0 0,1 0 0,0-1 0,-1 1 0,-3-3-12,1 0 0,-1-1-1,1 1 1,0-1 0,-1 0-1,2 0 1,-6-8 0,-13-32-81,9 12-71,-25-47-1,35 77 62,0-1-1,0 0 1,0 0-1,0 1 0,0-1 1,-1 1-1,1 0 1,-4-3-1,6 5 87,0 0-1,0 0 1,0 0 0,0 0-1,0 0 1,0 0 0,0 0-1,0 0 1,-1 0 0,1 0-1,0 0 1,0 0 0,0 0-1,0 0 1,0 0-1,0 0 1,0 0 0,-1 0-1,1 0 1,0 0 0,0 0-1,0 0 1,0 0 0,0 0-1,0 0 1,0 0 0,-1 0-1,1 0 1,0 0-1,0 0 1,0 0 0,0 0-1,0 0 1,0 0 0,0 0-1,0 1 1,0-1 0,0 0-1,-1 0 1,1 0 0,0 0-1,0 0 1,0 0-1,0 0 1,0 0 0,0 1-1,0-1 1,0 0 0,0 0-1,0 0 1,0 0 0,0 0-1,0 0 1,0 0 0,0 1-1,0-1 1,0 0 0,0 0-1,0 0 1,0 0-1,0 0 1,0 0 0,0 0-1,0 0 1,0 1 0,1-1-1,-1 0 1,0 0 0,2 8-145,1-1 175,1 0 0,0 0 0,0 0 0,1-1 0,-1 0 0,1 0 0,1 0 0,-1 0 0,1-1 0,0 0 0,0 0 0,1-1 0,-1 1 0,1-2 0,0 1 0,0-1 0,0 0 0,1 0 0,-1 0 0,1-1 0,-1-1 0,1 1 0,0-1 0,0-1 0,0 1 0,-1-1 0,15-2 0,0-1 49,1-1 1,-2-1-1,1-1 1,0-1-1,-1-1 0,0 0 1,-1-2-1,0 0 1,-1-2-1,0 0 1,22-18-1,-17 9-1,0-1 0,-2-1 0,-1 0-1,0-2 1,-2 0 0,-1-2 0,19-36 0,-31 52-53,-1-1 0,0 0 0,-1 0-1,4-18 1,-7 26-15,-1 4 2,1-1 1,-1 1 0,0-1-1,0 1 1,0-1 0,0 1 0,0-1-1,0 1 1,0-1 0,0 1-1,0-1 1,0 1 0,0-1-1,0 1 1,0-1 0,0 1 0,0-1-1,-1 1 1,1-1 0,0 1-1,-1-1 1,1 1-4,0 0 0,0 0-1,0 0 1,0 0 0,0-1-1,0 1 1,0 0 0,0 0-1,0 0 1,0 0 0,-1 0 0,1 0-1,0 0 1,0 0 0,0 0-1,0 0 1,0 0 0,0 0 0,0 0-1,0 0 1,-1 0 0,1 0-1,0 0 1,0 0 0,0 0 0,0 0-1,0 0 1,0 0 0,0 0-1,0 0 1,0 0 0,-1 1 0,1-1-1,0 0 1,0 0 0,0 0-1,0 0 1,0 0 0,0 0 0,0 0-1,0 0 1,0 0 0,0 0-1,0 0 1,0 0 0,0 1 0,0-1-1,0 0 1,0 0 0,-1 0-1,1 0 1,0 0 0,0 0-1,0 0 1,0 0 0,0 1 0,0-1-1,1 0 1,-4 8-84,2-7 59,-31 70-347,-1 12 420,-20 61-249,51-138 169,0 1 0,1 0 0,0 0 0,0-1 0,1 1 0,0 0 0,0 0 0,1 0 0,1 8 0,-2-12 49,1-1 0,-1 0 0,1 0 0,-1 0-1,1 0 1,0 0 0,0 0 0,0 0 0,0 0 0,1 0-1,-1 0 1,0 0 0,1 0 0,-1-1 0,1 1-1,0-1 1,-1 1 0,1-1 0,0 0 0,0 0-1,0 0 1,0 0 0,0 0 0,0 0 0,0 0 0,0 0-1,0-1 1,1 1 0,-1-1 0,0 0 0,4 0-1,-4 0 4,1 0 0,-1-1-1,0 1 1,1-1-1,-1 0 1,0 0 0,0 0-1,0 0 1,0 0-1,0 0 1,0 0 0,0-1-1,0 1 1,0-1-1,-1 1 1,1-1 0,0 0-1,-1 0 1,0 0-1,1 0 1,-1 0 0,0 0-1,0 0 1,1-3-1,3-7 51,0 0 0,-1-1 0,2-13 0,-4 18-52,4-25 41,-2 0 1,1-61-1,1-14-393,-5 87-80,-1 20 230,0 6 46,0-2 115,0 34-75,1 0 1,2 0-1,1-1 0,2 1 1,16 51-1,-20-81 194,1 1 0,0-1 0,0 0-1,1 0 1,0 0 0,0-1 0,1 1 0,7 8-1,-11-14-73,0-1 0,0 1 0,-1-1 0,1 0 0,0 1 0,0-1 0,0 0-1,-1 0 1,1 1 0,0-1 0,0 0 0,0 0 0,0 0 0,0 0 0,0 0 0,-1 0-1,1 0 1,0 0 0,0-1 0,0 1 0,0 0 0,0 0 0,-1-1 0,1 1-1,0 0 1,0-1 0,-1 1 0,1-1 0,0 1 0,0-1 0,-1 0 0,1 1-1,-1-1 1,2 0 0,3-5 19,0 1 0,-1-1 0,5-6 0,-6 7-8,16-25 24,-1 0 1,21-52-1,-22 45-86,-15 34 27,1-6-47,1 1 0,1-1 0,-1 1 0,1 1 0,0-1 1,12-12-1,-16 19 46,-1 1 0,0 0 0,1-1 0,-1 1 1,0 0-1,1 0 0,-1-1 0,1 1 0,-1 0 1,1 0-1,-1-1 0,1 1 0,-1 0 0,0 0 0,1 0 1,-1 0-1,1 0 0,-1 0 0,1 0 0,-1 0 1,1 0-1,-1 0 0,1 0 0,-1 0 0,1 0 1,-1 0-1,1 1 0,-1-1 0,1 0 0,-1 0 0,1 0 1,-1 1-1,0-1 0,1 0 0,-1 0 0,1 1 1,-1-1-1,0 1 0,1-1 0,-1 0 0,0 1 0,0-1 1,1 0-1,-1 1 0,0-1 0,1 2 0,0 0-23,1 1 0,-1 0 0,0 1 0,0-1 0,1 5 0,9 64 1,10 42 223,-21-113-177,0 0 1,0 1-1,0-1 0,0 0 0,1 0 1,-1 0-1,1 0 0,-1 0 1,1 0-1,-1 1 0,1-1 0,0 0 1,-1 0-1,1-1 0,0 1 0,0 0 1,-1 0-1,1 0 0,0 0 0,0-1 1,0 1-1,0 0 0,0-1 1,0 1-1,1-1 0,-1 1 0,0-1 1,0 0-1,0 1 0,0-1 0,0 0 1,2 0-1,0 0 19,0-1 0,0 0 0,0 1 0,-1-1 0,1 0 0,0-1-1,0 1 1,-1 0 0,1-1 0,-1 1 0,4-5 0,5-2-31,-2-2 0,1 1 1,-2-1-1,10-13 0,27-48-46,-24 37 83,-18 29-42,15-25-57,2 1 0,0 1 0,43-45 0,-62 72 42,0 0 0,0 0 0,0 0 1,0 0-1,1 1 0,-1-1 1,0 0-1,0 1 0,0-1 0,1 0 1,-1 1-1,0 0 0,1-1 0,-1 1 1,0 0-1,1-1 0,-1 1 0,1 0 1,-1 0-1,0 0 0,1 0 0,1 1 1,-1 0 11,-1-1 1,1 1 0,-1 0 0,0 0 0,1 0 0,-1 0 0,0 0 0,0 0 0,0 0-1,0 0 1,0 1 0,0-1 0,0 0 0,0 1 0,0-1 0,0 0 0,-1 1 0,1-1-1,-1 1 1,1-1 0,-1 3 0,3 10 22,-1 1 0,0-1 0,-1 29 0,-1-13-56,1 0 21,-1-5 96,1 0 0,1 0 1,11 45-1,-7-57 204,-6-13-282,1 0 0,-1 0 1,0 0-1,0 0 1,0 0-1,1 1 0,-1-1 1,0 0-1,0 0 1,0 0-1,1 0 1,-1 0-1,0 0 0,0 0 1,1 0-1,-1 0 1,0 0-1,0 0 1,0 0-1,1 0 0,-1 0 1,0 0-1,0 0 1,1 0-1,-1 0 1,0 0-1,0-1 0,0 1 1,1 0-1,-1 0 1,0 0-1,2-3 23,0 1 0,0 0 0,0-1 0,0 1 0,-1-1 0,1 0 0,0-2 0,12-29 25,14-49-1,2-7-96,-20 64 23,-7 15-56,0 1-1,1 0 1,0 1 0,1-1-1,0 1 1,9-13 0,-13 22 70,-1 0 0,0 0 0,0 0 1,0-1-1,0 1 0,1 0 0,-1 0 1,0 0-1,0 0 0,0-1 0,1 1 1,-1 0-1,0 0 0,0 0 0,1 0 1,-1 0-1,0 0 0,0 0 0,1 0 1,-1 0-1,0 0 0,0 0 0,1 0 1,-1 0-1,0 0 0,0 0 0,1 0 1,-1 0-1,0 0 0,0 0 0,1 0 1,-1 0-1,0 0 0,7 9-119,0 15 30,-7-23 95,12 78-4,-9-52-71,1-1 0,10 31-1,-9-41 85,1 0 0,1-1-1,0 0 1,1-1-1,0 0 1,1 0 0,1-1-1,0 0 1,16 15-1,-17-19 47,1-1 0,0 0 0,0 0 0,1-1 0,-1-1 0,2 0 0,-1 0 0,1-1 0,-1-1 0,1 0 0,0 0-1,22 2 1,-29-5-24,0-1 0,1 1 0,-1-1 0,1-1 0,-1 1 0,0-1 0,1 0 0,-1 0 0,0-1 0,0 1 0,0-1 0,0 0 0,0-1 0,0 1 0,-1-1 0,1 0 0,-1 0 0,8-7 0,-5 3-9,-1 0 1,0-1-1,0 1 1,-1-1 0,0 0-1,0-1 1,-1 1 0,0-1-1,-1 0 1,3-10 0,0-5 56,-1 0 1,-1 0 0,1-35-1,-6-76 29,0 128-175,1 1 0,-1 0 0,0 0 0,0 0 1,-1-1-1,1 1 0,-2 1 0,-4-12 0,7 16 55,0 1-1,-1-1 1,1 1 0,0-1 0,-1 1 0,1-1 0,-1 1 0,1-1 0,0 1-1,-1 0 1,1-1 0,-1 1 0,1 0 0,-1-1 0,1 1 0,-1 0-1,1-1 1,-1 1 0,0 0 0,1 0 0,-1 0 0,1-1 0,-1 1 0,0 0-1,1 0 1,-1 0 0,1 0 0,-1 0 0,0 0 0,1 0 0,-1 1 0,1-1-1,-1 0 1,0 0 0,1 0 0,-1 0 0,1 1 0,-1-1 0,1 0 0,-2 1-1,1 1-16,-1-1 1,0 0-1,0 1 0,1 0 0,-1-1 0,1 1 0,-1 0 0,1 0 0,0 0 0,-2 3 0,-2 9-46,0 0 0,1 1 0,-5 29 0,4-18 33,2-6 27,0-1 0,1 1 0,1-1 0,1 1-1,1 0 1,4 28 0,-2-34 67,0 0-1,1-1 1,0 1 0,1-1-1,1 0 1,0 0 0,0-1 0,2 0-1,13 19 1,-14-23-19,-1 0 0,1-1-1,1 0 1,-1 0 0,16 9 0,-18-13-126,0 0 1,0 0-1,1-1 0,-1 0 1,1 0-1,0-1 1,-1 1-1,1-1 1,0-1-1,11 1 1,15-1-522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1:48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83 4576,'-13'-5'7546,"17"4"-7153,1 0-1,-1 0 1,0-1-1,1 1 1,3-3-1,15-5 11,111-21 631,-64 19-764,76-1-1,-107 11-180,-20 1 125,30-3 0,-26 3 168,-9 1-385,-6-3-796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7:54.0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7 6816,'-16'-6'2197,"6"17"592,-40 52 727,39-47-3258,0 2 1,1-1-1,-16 39 0,25-53-249,0 1 0,0-1-1,1 1 1,-1 0 0,1-1-1,-1 1 1,1 0 0,0-1-1,1 1 1,-1 0-1,0-1 1,1 1 0,0 0-1,0-1 1,0 1 0,1-1-1,-1 0 1,1 1 0,0-1-1,-1 0 1,1 0-1,1 0 1,4 6 0,4 2-24,1-1 1,0 0-1,0-1 1,20 12-1,-16-11-8,2 2-170,-1-2 304,-1 1 0,1 1 0,27 28 0,-41-38-48,-1 1 0,0-1-1,0 1 1,0 0 0,-1-1 0,1 1 0,-1 0-1,1 0 1,-1 0 0,0 0 0,0 0-1,0 0 1,-1 0 0,1 1 0,-1-1-1,0 6 1,0-5 18,-1 0 0,0 0 1,0 0-1,0-1 0,0 1 0,-1 0 0,1 0 0,-1-1 0,0 1 0,0-1 1,-5 6-1,-2 1 13,1-2 0,-1 1 0,-1-2 1,1 1-1,-1-1 0,-1 0 0,-20 9 1,15-9 17,0-1 0,-1-1 0,1-1-1,-20 2 1,-69 5 641,87-10-667,13 0-426,-1-1 0,1 0 0,-1 1 0,0-2-1,1 1 1,-1-1 0,-10-2 0,16 3 240,-1 0 0,1-1 1,0 1-1,0 0 0,0 0 0,-3-7-2896,3 7 2896,0 0 0,0-1 1,0 1-1,0 0 0,0 0 0,18-13-5450,2 5 2708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26.9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457 736 2816,'5'-10'4724,"-10"3"-2648,1 1-1200,4 6-799,0-1-1,0 0 0,-1 1 1,1-1-1,0 1 0,-1-1 1,1 0-1,0 1 0,-1-1 0,1 1 1,-1-1-1,1 1 0,-1 0 1,1-1-1,-1 1 0,1-1 1,-1 1-1,0 0 0,1 0 1,-1-1-1,1 1 0,-1 0 0,0 0 1,1 0-1,-1 0 0,0-1 1,0 1-1,-12-4 512,10 2-443,0 1 1,0 0-1,0 0 1,0 0 0,-5 0-1,-3 0 2,1 1-1,0 0 1,0 1 0,0 0-1,-15 4 1,-52 16 220,61-16-414,-2 1 70,-1 2 0,1 0 1,0 1-1,0 1 0,-18 13 0,29-17-56,0-1 1,0 1-1,0 0 0,1 1 1,0-1-1,0 1 1,1 1-1,-7 11 0,5-6 7,1-1 0,1 1 0,0 0 0,1 0 0,-2 15 0,2-4 4,1 0 0,1 1 0,1-1 0,1 1 0,7 46 1,-5-58 47,1-1 1,0 1-1,1-1 1,0 0 0,1 0-1,0-1 1,14 22-1,-14-27 19,-1 0 0,1 0 0,0 0 0,0-1 0,0 1-1,1-1 1,0-1 0,0 1 0,0-1 0,1 0 0,0-1-1,-1 1 1,1-1 0,12 3 0,-9-3 62,1 0 0,0-2 0,1 1 0,-1-1 1,0-1-1,19-1 0,-23 0-59,-1 0 0,0 0 0,0-1 0,0 0 1,0 0-1,0 0 0,0-1 0,0 0 0,-1 0 0,1-1 0,-1 0 1,0 0-1,7-7 0,-3 1-10,0-1 0,0 0 0,-1-1 0,-1 0 0,0 0 0,-1-1 0,7-17 0,32-113 284,-40 122-236,0 0 0,-2 0 0,-1-1 0,-1-39 0,-1 53-98,-1-1 0,0 1 0,0-1 0,-1 1 0,0 0 0,-1 0 0,-4-11 0,4 13-31,-7-17-58,10 23 68,-1-1-1,1 0 1,-1 0-1,1 0 1,-1 1-1,1-1 1,-1 0 0,1 0-1,-1 1 1,0-1-1,1 0 1,-1 1 0,0-1-1,0 1 1,1-1-1,-1 1 1,0-1 0,-1 1-1,2 1 11,-1 0 0,1 1-1,1-1 1,-1 0 0,0 1 0,0-1-1,0 0 1,1 1 0,-1-1-1,1 0 1,-1 0 0,1 2 0,0-2 10,43 116-232,-33-86 233,8 39-1,-8-29-63,-4-16 88,2 12-27,2 0 0,2-1 0,19 40 0,-31-74 80,1 1-1,0 0 1,0 0 0,0-1 0,0 1 0,0-1 0,0 1 0,1-1-1,-1 0 1,6 4 0,-7-6-48,0 1 0,0-1-1,0 0 1,1 1 0,-1-1 0,0 0-1,0 0 1,0 1 0,0-1 0,0 0 0,0 0-1,0 0 1,0-1 0,0 1 0,0 0 0,0 0-1,0-1 1,0 1 0,0 0 0,0-1-1,0 1 1,0-1 0,0 1 0,0-1 0,0 0-1,0 1 1,0-1 0,0 0 0,-1 1-1,1-1 1,0 0 0,-1 0 0,1 0 0,0 0-1,0-2 1,8-13 9,-1-1-1,0-1 0,8-33 1,3-2-27,-4 14 33,2 0 0,40-65 0,-51 95-86,0 1-1,1 0 1,0 0-1,0 0 1,1 1-1,0 0 1,0 1-1,1 0 0,-1 0 1,11-4-1,-12 6 20,0 1-1,0 1 0,0 0 0,0 0 1,0 0-1,1 0 0,-1 1 1,1 1-1,-1-1 0,0 1 0,1 0 1,-1 1-1,1 0 0,12 3 0,27 7 57,-27-6 198,35 11 608,-56-16-764,1 0 0,-1-1 0,0 1 0,1 0 0,-1-1 0,1 1 0,-1-1-1,1 1 1,-1-1 0,1 1 0,0-1 0,-1 1 0,1-1 0,0 1 0,-1-1 0,1-1 0,-6-6 67,3 6-146,1 1 0,-1-1-1,0 0 1,0 1 0,1 0 0,-1-1-1,0 1 1,0 0 0,0 1 0,-1-1 0,1 0-1,-4 1 1,-40 0-62,25 1-81,14-1 135,-1 1-1,1-1 0,0 2 1,0-1-1,0 1 1,-1 1-1,2-1 1,-1 1-1,0 1 1,1 0-1,-1 0 0,-6 5 1,6-3-34,0 1 0,0 0 1,0 0-1,1 1 0,0 0 0,0 0 1,1 0-1,-10 19 0,11-18 25,0 1 0,1 0 0,1-1 0,-1 1 0,1 1 0,1-1 0,0 0 0,1 1 0,-1-1 0,2 1 0,0-1 0,0 1 0,1-1 0,0 1 0,1-1 0,0 1 0,1-1 0,0 0 0,8 18 0,-6-19 70,1 0 0,0 0 0,1 0 0,0-1 0,1 1-1,0-2 1,0 1 0,0-1 0,1-1 0,0 1 0,0-1-1,1-1 1,-1 0 0,1 0 0,1-1 0,-1 0 0,0-1-1,1 0 1,0-1 0,0 0 0,-1-1 0,1 0 0,0 0-1,0-1 1,0-1 0,0 0 0,0 0 0,0-1 0,0-1-1,-1 1 1,12-6 0,-16 5-6,1 0 1,-1-1-1,-1 0 0,1 0 1,0 0-1,-1-1 0,0 0 1,0 0-1,0 0 0,7-11 0,1-5 56,19-40 0,-24 43-45,105-227 214,-69 150-107,56-181 1,-43 27 84,-56 243-228,0-1-1,0 1 0,0 0 1,-1 0-1,0-1 0,-1 1 1,1 0-1,-1 0 0,-1 0 1,1 0-1,-1 0 0,0 0 1,0 0-1,0 0 0,-1 1 1,0-1-1,-5-7 0,7 13-21,1 0 0,0-1-1,0 1 1,-1 0 0,1-1-1,0 1 1,0 0-1,-1-1 1,1 1 0,0 0-1,-1 0 1,1 0 0,0-1-1,-1 1 1,1 0 0,-1 0-1,1 0 1,0 0-1,-1 0 1,1-1 0,0 1-1,-1 0 1,1 0 0,-1 0-1,1 0 1,0 0-1,-1 0 1,0 1 0,-10 7-316,8-5 293,0 1 0,1 0-1,-1 0 1,-2 6 0,-2 12 37,1 1 1,1-1-1,1 1 1,-3 37-1,4-23-12,-16 178-114,19-104 19,1-50 80,0-41 54,1 0 1,2-1-1,-1 1 1,2-1-1,1 0 1,0 0-1,2-1 1,11 24-1,-9-23-10,1-1 1,0 0-1,1-1 0,1 0 1,0-1-1,2 0 0,17 15 1,-29-29 14,2 4-19,1-1 1,1 0-1,-1 0 1,1-1 0,0 1-1,0-2 1,13 6-1,-16-7 10,0-1-1,0 1 1,0-1 0,0-1-1,0 1 1,0 0-1,1-1 1,-1 0-1,0 0 1,0 0-1,0-1 1,1 1-1,-1-1 1,0 0 0,0 0-1,0-1 1,0 1-1,0-1 1,0 0-1,-1 0 1,1 0-1,-1 0 1,1 0-1,-1-1 1,0 0 0,6-5-1,3-7 38,1 1 0,-2-2 0,0 0 1,-1 0-1,-1-1 0,0 0 0,-1-1 0,-1 0 0,6-22 0,-7 18-92,4-9-39,5-36-1,-9 50-86,-3 10 30,-3 7 129,0 0 1,0 0-1,0 0 0,0 0 1,1 1-1,-1-1 1,0 0-1,0 0 1,0 0-1,0 0 0,0 0 1,0 0-1,0 0 1,0 0-1,0 0 0,0 0 1,0 0-1,0 0 1,0 0-1,0 0 1,0 0-1,0 0 0,0 0 1,0 0-1,0 0 1,0 0-1,0 0 0,0 0 1,0 0-1,0 0 1,0 0-1,0 0 1,0 0-1,0 0 0,0 0 1,0 0-1,0 0 1,1 0-1,-1 0 0,0 0 1,0 0-1,0 0 1,0 0-1,0 0 1,0 0-1,0 0 0,0 0 1,0 0-1,0 0 1,0 0-1,0 6-113,1 0 0,0-1 0,1 1 0,3 10-1,3 17 179,-5 54-85,-3-83 20,25 194 23,-22-175 73,2-2-1,9 27 0,-14-47-80,0 0-1,0 0 1,0-1-1,1 1 1,-1 0-1,0 0 0,1 0 1,-1-1-1,1 1 1,-1 0-1,1 0 1,-1-1-1,1 1 1,-1 0-1,1-1 1,-1 1-1,1-1 1,0 1-1,0-1 1,-1 1-1,1-1 1,0 1-1,0-1 1,-1 0-1,1 1 1,0-1-1,0 0 1,0 0-1,0 0 1,-1 1-1,1-1 1,0 0-1,0 0 1,0 0-1,0 0 1,1-1-1,0 0 13,0 0-1,0 0 0,0 0 1,0 0-1,-1 0 1,1-1-1,-1 1 1,1-1-1,-1 1 1,1-1-1,-1 1 1,0-1-1,0 0 1,0 0-1,2-3 1,39-91 106,-19 44-147,33-59-1,-40 85-61,32-40 0,-38 54 42,1 1-1,0 0 1,0 0 0,27-17-1,-37 27 29,0 0-1,1 0 0,-1 1 0,0-1 0,1 0 0,-1 0 0,1 1 1,0-1-1,-1 1 0,1-1 0,-1 1 0,1 0 0,0 0 0,-1 0 1,1 0-1,-1 0 0,1 0 0,0 0 0,-1 0 0,1 0 1,0 1-1,-1-1 0,1 1 0,-1-1 0,1 1 0,-1 0 0,1 0 1,-1-1-1,0 1 0,1 0 0,-1 0 0,0 0 0,0 1 0,1-1 1,-1 0-1,1 2 0,3 4 50,-1 1 0,1 0 0,-1-1 1,-1 2-1,5 12 0,-3-2-40,0 0 0,-2 0-1,2 29 1,1-2-116,20 164 136,-26-206-8,2 7 13,0 0-1,5 12 1,-7-20-8,1-1 0,0 0 1,0 0-1,0 0 0,0 0 0,0 0 1,0 0-1,1 0 0,-1 0 0,1-1 1,-1 1-1,1 0 0,0-1 0,0 1 1,-1-1-1,4 2 0,-5-3-13,1 0-1,-1 0 1,1 1 0,0-1-1,-1 0 1,1 0 0,-1 0-1,1 0 1,-1 0 0,1 0-1,-1 0 1,1 0 0,-1-1-1,1 1 1,-1 0 0,1 0-1,-1 0 1,1 0 0,-1-1-1,1 1 1,-1 0 0,1-1-1,-1 1 1,1 0 0,-1-1-1,1 1 1,11-18 47,-8 10-50,-1 1-1,4-17 0,8-42 6,51-193 139,-46 180-334,-5 18 70,-13 56-150,1 6-70,2 3 349,1 1-8,0-1 0,1-1-1,-1 1 1,1-1 0,0 0 0,-1-1 0,1 0 0,1 0-1,-1 0 1,0-1 0,0 0 0,0 0 0,8-1-1,-1 0-48,3 0 82,0 0 0,0-1-1,1-1 1,16-4 0,-2-2 103,31-14 0,-51 17-99,0 0 1,0-1-1,-1-1 0,0 0 1,16-12-1,-17 11 65,-10 8-106,0 0 0,0 0 0,0 0 0,0 0 0,0 0 0,0 0 0,0-1 0,0 1 0,0 0 0,0 0 0,1 0 0,-1 0 0,0 0 0,0 0 0,0 0 0,0 0 0,0 0 0,0 0 0,0 0 0,0 0 0,0 0 0,1 0 0,-1 0 0,0 0 0,0 0 0,0 0 0,0 0 0,0 0 0,0 0 0,0 0 0,0 0 0,1 0 0,-1 0 0,0 0 0,0 0 0,0 0 0,0 0 0,0 0 0,0 0 0,0 0 0,0 0 0,0 0 1,1 1-1,-1-1 0,0 0 0,0 0 0,0 0 0,0 0 0,0 0 0,0 0 0,0 0 0,0 1-160,0 11-166,4 59 145,4-26 48,15 50 0,-23-94 132,0-1-1,26 85 196,-22-75-196,0 1 0,1 0 1,1-1-1,0 0 0,11 15 1,-16-24 9,0 0-1,0 0 1,0 0 0,0 1 0,0-1 0,0 0 0,0-1-1,0 1 1,0 0 0,0 0 0,1 0 0,-1-1-1,0 1 1,1-1 0,-1 1 0,0-1 0,1 1 0,-1-1-1,1 0 1,-1 0 0,1 0 0,-1 0 0,0 0 0,1 0-1,-1 0 1,1 0 0,-1 0 0,1-1 0,-1 1 0,2-1-1,1-1 3,0-1 0,-1 1 0,1-1 0,-1 1 0,0-1 0,0 0-1,0 0 1,0-1 0,2-3 0,8-12 35,-1-1-1,-1-1 1,0 1-1,8-28 1,6-11 20,9-19 76,25-84 1,-34 78-239,53-169-30,-72 237 142,40-129 178,-36 107-366,9-69-1,-18 104 145,0-2-33,-1 0 0,1-1-1,-1 1 1,0 0-1,0-1 1,-1 1-1,-1-6 1,2 11 56,0-1 1,0 1-1,0 0 0,0 0 1,0 0-1,0 0 1,0 0-1,0 0 0,-1 0 1,1 0-1,0 0 0,0 0 1,0 0-1,0 0 0,0 0 1,0 0-1,-1 0 1,1 0-1,0 0 0,0 0 1,0 0-1,0 0 0,0 0 1,-1 0-1,1 0 0,0 0 1,0 0-1,0 0 1,0 0-1,0 0 0,0 0 1,-1 0-1,1 0 0,0 0 1,0 0-1,0 0 0,0 1 1,0-1-1,0 0 1,0 0-1,0 0 0,0 0 1,0 0-1,-1 0 0,1 0 1,0 0-1,0 1 0,0-1 1,0 0-1,0 0 1,-6 10-192,4-6 110,-19 32 28,-22 49-1,32-61 67,-3 8 7,1 0 0,-10 42-1,-9 71 137,19-85-255,2 4 43,-3 80 1,8-74 200,5-60-145,1-1-1,-1 1 1,2 0 0,-1 0 0,1-1-1,1 1 1,0 0 0,0-1 0,1 0 0,0 1-1,5 8 1,-2-8 110,-4-6-105,0 0 1,0 0 0,1 0 0,-1 0 0,1 0 0,0 0-1,0-1 1,0 0 0,1 1 0,0-1 0,-1 0 0,9 4-1,10 5 154,-1 0-253,22 8 1,-36-17 117,1 0 0,0-1 0,0 0 0,0 0 0,0-1 0,15 1 0,-8-2 27,-1 0-1,0-2 1,1 1-1,-1-2 1,0 0-1,0 0 1,-1-2-1,1 1 0,-1-2 1,0 0-1,19-11 1,-13 4 3,0-1 0,-1 0 0,-1-1 0,0-1 0,-1-1 0,0 0 0,-2-1 0,0-1 0,-1 0 0,-1-1 0,-1 0 0,9-23 0,-10 25-307,-4 13 48,-6 6 208,0-1 1,0 0-1,1 0 0,-1 0 1,0 0-1,0 0 1,0 1-1,0-1 1,1 0-1,-1 0 1,0 0-1,0 1 0,0-1 1,0 0-1,0 0 1,0 1-1,0-1 1,1 0-1,-1 0 1,0 0-1,0 1 0,0-1 1,0 0-1,0 0 1,0 1-1,0-1 1,0 0-1,0 0 1,-1 1-1,1-1 0,0 214-125,0-210 133,1 0 0,-1 0 0,1 0 0,-1 0 0,1-1 0,0 1 0,1 0 0,-1-1 0,3 5 0,-4-7 11,1 0 0,-1 0 1,1 0-1,0 0 0,-1 0 0,1 0 1,0 0-1,0 0 0,0-1 1,-1 1-1,1 0 0,0 0 0,0-1 1,0 1-1,0-1 0,0 1 0,1-1 1,-1 1-1,0-1 0,0 0 1,0 1-1,0-1 0,0 0 0,1 0 1,-1 0-1,0 0 0,0 0 0,0 0 1,1 0-1,-1 0 0,0 0 1,0-1-1,2 0 0,9-4 34,-1-1 0,0-1 1,0 0-1,-1 0 0,15-14 0,3-2 1,28-17-227,113-62 0,-165 100 147,0 0 0,0 0 0,0 1 0,0-1 0,1 1 0,-1 0 0,0 1 0,1-1 1,4 0-1,-8 1 29,1 0 0,0 1 0,0-1 0,-1 0 0,1 0 0,0 1 0,-1-1 0,1 1 0,-1 0 0,1-1 0,0 1 0,-1 0 0,1 0 0,-1 0 0,0 0 0,1 0 0,-1 0 1,0 0-1,0 0 0,0 1 0,1-1 0,-1 1 0,-1-1 0,1 0 0,0 1 0,1 2 0,1 3 6,-1 1 0,0 0 0,0 0 1,-1 0-1,0 0 0,0 0 0,-1 0 0,0 9 0,-11 68 8,8-69-14,-6 33 51,-2 1-1,-30 82 1,32-107 14,-2-1 1,-1-1 0,-1 0 0,0-1-1,-2 0 1,-1-1 0,-22 24 0,21-27 55,-1-1 0,-1-1 1,-1 0-1,-35 21 0,48-33-124,0 0 0,0-1 0,-1 0 0,0 0 0,1 0 0,-1-1 0,0-1 0,0 1 0,0-1 0,0 0 0,0-1 0,0 0 0,0 0 0,-1-1 0,1 0 0,0 0 0,1-1 0,-11-3 0,12 2-36,-1 1 1,1-1-1,0 0 0,0-1 0,0 0 1,-10-7-1,15 10 20,0-1 1,-1 1-1,1 0 0,0 0 1,0-1-1,0 1 1,0-1-1,0 1 0,0-1 1,0 1-1,1-1 1,-1 1-1,1-1 0,-1 0 1,1 0-1,-1 1 1,1-1-1,0 0 0,0 0 1,0 1-1,0-1 0,0 0 1,0 0-1,0 1 1,1-1-1,-1 0 0,1 1 1,-1-1-1,1 0 1,0 1-1,-1-1 0,2-1 1,3-3-14,-1 0 0,1 0 0,0 1 1,0 0-1,0 0 0,1 0 0,0 0 1,0 1-1,12-6 0,3-1-102,37-13-1,-49 21 190,23-9-323,0 0 0,42-25 1,-65 31-288,0 0 1,0 0-1,0-1 1,-1 0-1,0 0 1,-1-1-1,1 0 1,-1-1-1,-1 0 1,0 0-1,9-17 1,1-18-1430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27.3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14 6304,'-22'-4'6837,"24"2"-6675,0 1-1,0 0 1,0 0-1,0 0 1,1 0 0,-1 1-1,0-1 1,1 0-1,-1 1 1,1 0 0,4-1-1,27 2-303,-26 0 85,0 0-1,15-2 0,11 2-3107,-16 2 1773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27.6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 3 9152,'-28'-3'4672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28.0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69 7136,'3'-12'3232,"12"-8"-2816,-11 12 160,6 4-416,-7-4-160,2 3 0,-5 2 0,5 3 0,-5-4-96,5 8 64,-2-8-480,7 4 288,-2-5-2304,6 5 1408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28.3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0 267 7712,'0'-16'3520,"63"-19"-3072,-31 15 544,0 3-640,26-11-224,0 8-96,28-3 32,-1 3-32,15-5-928,-11 10 480,14-13-1888,-8 8 1312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30.5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432 2 2144,'-4'-1'5667,"4"2"-5484,-3 3 131,-1 0 0,0-1 0,0 1 0,0-1-1,0 0 1,-1 0 0,1-1 0,-10 5-1,-6 4 31,-19 13 109,17-13-283,2 2 0,-1 1 0,2 0 0,0 2-1,-21 21 1,24-19-118,1 0-1,1 2 1,1-1-1,0 2 1,-16 38 0,-23 74 151,45-109-148,0 0-1,2 0 0,-5 45 1,10-58-8,0 0-1,1 0 1,0 0-1,1 0 1,0 0-1,0-1 1,1 1 0,1-1-1,0 0 1,0 0-1,1 0 1,6 10 0,8 7 112,1 0 0,37 38 1,-22-27-39,-6-5 91,-12-16 77,-1 0-1,25 40 1,-34-44-64,-1-2-1292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34.6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293 691 2656,'-1'9'5179,"-6"-5"-4182,-37 31 1861,17-15-2321,0 1-1,2 1 1,-36 41 0,36-37-124,17-17-417,0 1-1,0 1 1,1-1-1,0 1 1,1 0-1,1 1 1,0 0-1,0-1 1,1 2-1,0-1 1,1 0-1,-1 17 1,3-24-4,1 0 0,0 0 1,0 0-1,1 0 1,1 8-1,-2-11 42,1 0 1,-1-1-1,1 1 0,0 0 0,-1 0 1,1-1-1,0 1 0,0 0 0,0-1 0,0 1 1,0-1-1,1 1 0,-1-1 0,0 0 1,1 1-1,-1-1 0,4 2 0,-4-3-9,0 0 0,0 1 0,0-1 0,0 0 0,1 0 0,-1 0-1,0 0 1,0 0 0,0 0 0,1 0 0,-1-1 0,0 1 0,0 0 0,0-1 0,0 1 0,0 0-1,1-1 1,-1 1 0,0-1 0,0 0 0,0 1 0,0-1 0,-1 0 0,3-1 0,21-24 211,-20 21-220,16-21 239,18-30 0,-14 19-72,-19 31-159,9-16 41,0 1 0,-1-2-1,16-36 1,44-169-1,-11 0 64,-47 156-72,9-86 0,-23 127-16,-3-44 0,2 72-58,0 1-1,-1-1 1,1 0 0,0 0 0,-1 1-1,0-1 1,1 0 0,-1 1 0,0-1 0,0 1-1,-3-5 1,4 7 12,-1-1-1,1 1 1,0-1 0,-1 1-1,1 0 1,0-1 0,-1 1-1,1 0 1,-1 0-1,1-1 1,0 1 0,-1 0-1,1 0 1,-1 0 0,1-1-1,-1 1 1,1 0-1,-1 0 1,1 0 0,-1 0-1,1 0 1,-1 0 0,1 0-1,-1 0 1,1 0-1,0 0 1,-1 0 0,1 0-1,-1 1 1,1-1 0,-1 0-1,1 0 1,-1 0-1,1 1 1,0-1 0,-1 0-1,0 1 1,-13 13-96,12-11 84,-9 11-34,1 1 0,0 0 1,1 0-1,1 1 1,0 1-1,-7 23 1,3-2-38,-12 70 0,13-33 61,2 1 0,4 1 0,8 134 0,-2-198 43,0-1 0,1 1 0,1-1-1,0 0 1,1 0 0,0 0 0,1-1 0,0 1 0,1-1 0,0 0 0,1-1 0,0 1-1,1-1 1,0-1 0,0 1 0,1-2 0,0 1 0,1-1 0,0 0 0,0-1 0,1 0-1,-1-1 1,14 6 0,-14-7 31,1-1-1,0 0 0,0 0 1,0-1-1,1 0 0,-1-1 1,1 0-1,-1-1 0,1 0 1,0-1-1,13-2 0,-17 1 2,-1 0 1,1-1-1,0 0 0,-1-1 0,1 1 1,13-9-1,-17 9-23,1-1 2,-1 1 1,1-1-1,-1 0 0,0 0 1,0 0-1,0-1 0,0 0 1,3-4-1,5-6 58,-9 11-65,0 0 0,0 0 1,0 0-1,-1 0 1,0-1-1,1 1 0,-1-1 1,-1 1-1,3-7 0,-2 2 48,0 0 0,-1-1 0,1-8 0,-2 14-30,0-1 1,0 1 0,0 0 0,-1-1-1,1 1 1,-1 0 0,0 0-1,0 0 1,0 0 0,0-1 0,-4-4-1,4 6-17,-1-1-55,0 0 1,0 0-1,0 0 0,0 1 1,-1-1-1,1 1 1,-5-4-1,7 6 14,-1 0 0,1-1 0,-1 1 0,1 0 0,-1 0 0,0-1 0,1 1 0,-1 0 0,1 0 0,-1 0 0,0 0 0,1 0 0,-1 0 0,0 0 0,1 0 0,-1 0 0,0 0 0,0 1 0,-1-1-18,1 1 0,0 0-1,0 0 1,0-1-1,0 1 1,0 0 0,0 0-1,0 0 1,0 0 0,0 0-1,0 1 1,-1 0-1,-1 4 20,0-1 0,1 1 0,0 0 0,-1 0 0,2 1-1,-1-1 1,1 0 0,0 0 0,0 1 0,1-1-1,0 1 1,0-1 0,0 0 0,1 1 0,0-1 0,3 11-1,-1-4 37,1 0-1,1 0 1,0 0-1,1-1 1,1 0-1,14 22 1,-20-32 11,0-1-1,1 1 1,-1 0 0,0-1 0,1 1 0,0-1 0,-1 1-1,1-1 1,0 0 0,0 0 0,0 0 0,0 0 0,0 0-1,0 0 1,0 0 0,0-1 0,0 1 0,0-1-1,0 0 1,0 1 0,0-1 0,1 0 0,-1 0 0,0 0-1,0-1 1,0 1 0,0 0 0,0-1 0,0 1 0,1-1-1,-1 0 1,0 0 0,2-1 0,92-78 223,-68 60-273,0 1 0,2 1-1,0 1 1,60-22-1,-64 30-98,-10 3 109,23-6-1,-34 11 33,1 0 0,0 1-1,0-1 1,0 1-1,0 0 1,-1 1 0,12 1-1,-15 0-39,1-1-1,-1 1 1,0 0-1,0 0 0,0 0 1,0 0-1,0 0 1,2 5-1,2 1 99,-4-4 943,-8-7-483,-16-12-272,13 9-199,-7-4-3,5 2-122,-1 0 0,0 1 0,-1 1 1,-23-9-1,32 14 15,1 0-1,-1 0 1,1 1 0,-1-1-1,1 1 1,-1 0 0,1 0-1,-1 0 1,1 0 0,-1 1-1,1-1 1,-1 1 0,1 0 0,0 0-1,-1 1 1,1-1 0,0 0-1,0 1 1,0 0 0,0 0-1,0 0 1,0 0 0,0 0-1,-2 4 1,3-4 21,-1 1 0,1 0-1,0 0 1,0 0 0,0 0-1,1 1 1,-1-1 0,1 0 0,0 1-1,0-1 1,0 1 0,0-1-1,0 1 1,1-1 0,0 1 0,0 0-1,0 3 1,0-1 2,1 0 0,0-1 0,0 1 0,0-1 0,1 0 0,0 1 0,0-1 0,0 0 0,1 0 0,5 9-1,3 2 35,1-1-1,23 24 1,-28-33 42,1 0 0,-1 0 1,1-1-1,0 1 0,1-2 1,-1 1-1,13 4 0,-13-6-16,0 0-1,1-1 0,-1 0 0,0 0 1,1-1-1,-1 0 0,1 0 0,-1-1 0,1 0 1,0-1-1,-1 0 0,1 0 0,-1 0 1,0-1-1,1-1 0,-1 1 0,11-7 0,6-3-8,0-2-1,-1-1 0,-1-1 1,0 0-1,22-24 0,87-73-45,-112 94 129,-18 17-80,-1 1 1,0 0-1,0-1 0,0 1 0,0 0 0,0-1 0,-1 1 1,1-1-1,0 1 0,-1-1 0,1 0 0,0-3 0,-1 5-33,0 0 0,0-1 0,-1 1 0,1-1 0,0 1 0,0 0 0,0-1 0,0 1-1,-1-1 1,1 1 0,0 0 0,0-1 0,-1 1 0,1 0 0,0-1 0,-1 1 0,1 0-1,0 0 1,-1-1 0,1 1 0,-1 0 0,1 0 0,0 0 0,-1-1 0,1 1 0,-1 0-1,1 0 1,0 0 0,-1 0 0,1 0 0,-1 0 0,1 0 0,-1 0 0,1 0 0,0 0-1,-1 0 1,1 0 0,-1 0 0,-19 5-22,12-1-1,0 1 1,1 0 0,0 0 0,0 0-1,1 1 1,0 0 0,-1 0-1,2 1 1,-1-1 0,1 1 0,0 1-1,-7 13 1,5-7-35,0 1 0,1 0 0,1 0 0,0 0 1,1 0-1,-2 20 0,5-29 81,0-3-6,1 1 1,-1-1-1,1 1 1,0 0-1,0-1 1,0 1-1,0-1 0,0 1 1,1-1-1,0 1 1,0-1-1,0 1 1,2 4-1,-3-8-5,0 1-1,0-1 0,0 0 0,1 0 0,-1 0 1,0 1-1,0-1 0,0 0 0,0 0 1,1 0-1,-1 0 0,0 1 0,0-1 0,0 0 1,1 0-1,-1 0 0,0 0 0,0 0 0,0 0 1,1 0-1,-1 1 0,0-1 0,0 0 0,1 0 1,-1 0-1,0 0 0,0 0 0,1 0 1,-1 0-1,0 0 0,0 0 0,1 0 0,-1-1 1,9-6 314,6-18-30,-15 24-297,37-79 174,-24 49-416,32-55 1,-29 65-28,-6 15 109,-10 6 157,1 0 0,-1 0 0,0 0 1,0 1-1,1-1 0,-1 0 0,0 0 0,1 0 0,-1 0 1,0 0-1,0 1 0,1-1 0,-1 0 0,0 0 0,0 1 1,1-1-1,-1 0 0,0 0 0,0 1 0,0-1 0,1 0 1,-1 0-1,0 1 0,0-1 0,0 0 0,0 1 0,0-1 1,0 0-1,0 1 0,0-1 0,0 0 0,0 1 0,5 13-9,0 0 0,0 0 0,1-1-1,1 0 1,1 0 0,-1-1 0,2 1-1,0-2 1,15 17 0,-20-24 56,0 0 1,0 0-1,0 0 1,1-1 0,-1 1-1,1-1 1,0 0-1,0-1 1,0 1-1,0-1 1,0 0 0,0 0-1,8 1 1,-6-3 15,1 0 1,-1-1 0,1 0-1,-1 0 1,0-1 0,1 0-1,-1 0 1,0 0-1,0-1 1,-1 0 0,1-1-1,0 1 1,-1-1 0,0-1-1,0 1 1,7-8 0,0 0-50,-1-1 0,0 0 0,-1-1 1,0 0-1,15-29 0,11-14-26,-25 39-338,-6 31-41,-7 5 369,2 0 0,0 1 0,1-1 0,0 0 0,10 32 0,-6-33 25,-4-10 34,0 1 1,1-1 0,0 0 0,0 0-1,1-1 1,0 1 0,6 7 0,-3-3 2,8 11 381,-14-21-398,-1-1-1,0 0 1,1 1-1,-1-1 0,1 1 1,-1-1-1,0 0 1,1 1-1,-1-1 0,1 0 1,-1 0-1,1 1 0,-1-1 1,1 0-1,-1 0 1,1 0-1,0 0 0,-1 0 1,1 0-1,-1 0 1,1 0-1,-1 0 0,1 0 1,-1 0-1,1 0 1,-1 0-1,1 0 0,-1 0 1,1 0-1,0-1 1,-1 1-1,1 0 0,-1 0 1,0-1-1,1 1 1,0-1-1,16-16 187,-2 0 0,0-1 0,18-28 0,1-2 21,21-28-483,-55 75 246,6-3-419,-5 4 418,-1 0 0,1 0 1,-1 0-1,1 0 0,-1 1 0,1-1 0,-1 0 0,1 0 0,-1 1 0,1-1 0,-1 0 1,0 1-1,1-1 0,-1 0 0,1 1 0,-1-1 0,0 1 0,1 0 0,2 3-37,0 1 0,0-1 0,4 10-1,-5-9 75,1 0 0,-1 0 0,1-1 0,6 8-1,-4-7 3,-1 0 0,1 0-1,1 0 1,-1-1 0,0 0-1,1 0 1,0 0-1,0-1 1,0 1 0,8 1-1,-14-5-15,0 0 0,1 1 0,-1-1 0,0 0 0,1 0 0,-1 0 0,0 0 0,0 0 0,0 0 0,1 1 0,-1-1 0,0 0-1,0 0 1,0 0 0,1 1 0,-1-1 0,0 0 0,0 0 0,0 1 0,0-1 0,1 0 0,-1 0 0,0 1 0,0-1 0,0 0 0,0 0 0,0 1-1,0-1 1,0 0 0,0 0 0,0 1 0,0-1 0,0 1 0,-6 11 84,-19 16-221,15-18 223,-26 36-36,1 1 0,-36 67 1,2 13-117,64-116 102,-1-1 0,0 0-1,-1-1 1,0 1 0,-1-1-1,-13 12 1,19-19-54,-1 0 1,1 0-1,-1 0 0,1 0 1,-1 0-1,0-1 0,0 1 1,0-1-1,0 0 1,0 0-1,0 0 0,0 0 1,0-1-1,0 1 0,0-1 1,0 1-1,0-1 1,0 0-1,-1-1 0,1 1 1,0 0-1,0-1 0,0 0 1,0 0-1,0 0 1,0 0-1,-5-2 0,5 1-21,1 0 0,-1 0 0,1 0 0,0 0 0,-1-1 0,1 1 0,0-1 0,0 1 0,0-1 0,1 0 0,-1 0 0,1 0 0,-1 0 0,1 0 0,0 0-1,0 0 1,0 0 0,1 0 0,-1 0 0,1 0 0,0-1 0,0-4 0,0 1-32,0 0 0,1 0 1,0 0-1,1 0 0,-1 1 0,1-1 0,0 1 0,1-1 1,5-9-1,10-12 13,1 1 0,2 0 1,0 2-1,2 1 0,1 0 0,29-22 1,-17 20 159,1 2 1,1 1 0,63-27 0,24-14 28,-90 43-183,33-28 0,-45 34 40,-17 10-33,0 1-1,0 0 1,11-11 0,-3 5-61,-12 9 91,-1 0 0,1 0 0,-1 0-1,1 0 1,-1 0 0,1 0-1,-1 0 1,0 0 0,0-1-1,0 1 1,2-2 0,-3 3 1,0 0 0,0-1 0,0 1 0,0 0 0,0 0 0,0 0-1,0 0 1,0-1 0,0 1 0,0 0 0,0 0 0,0 0 0,0 0 0,0 0 0,1-1 0,-1 1 0,0 0 0,0 0 0,0 0 0,0 0 0,0 0 0,0 0 0,1 0 0,-1 0 0,0 0 0,0-1 0,0 1 0,0 0 0,1 0 0,-1 0 0,0 0 0,0 0 0,0 0 0,0 0 0,1 0 0,-1 0 0,0 0 0,0 0 0,0 0 0,0 0 0,1 0 0,-1 0 0,0 0-1,0 0 1,0 1 0,0-1 0,0 0 0,1 0 0,5 3-58,-4-1 63,0 0 0,0 0 1,-1 0-1,0 0 1,1 1-1,-1-1 0,0 0 1,0 1-1,0-1 0,0 1 1,0-1-1,-1 1 0,1-1 1,-1 1-1,0-1 1,1 1-1,-1 0 0,-1 3 1,0 6-51,0 0-1,-6 19 1,5-20 157,-2 7 25,-1 0 0,-14 33 1,15-44-84,1 0-1,-1-1 1,0 1-1,0 0 1,-1-1 0,1 0-1,-2 0 1,1-1 0,-8 8-1,11-13-34,0 1-1,1 0 0,-1 0 0,0-1 1,1 1-1,-1-1 0,0 1 0,0-1 1,0 0-1,1 0 0,-1 0 1,0 0-1,0 0 0,0 0 0,1 0 1,-1-1-1,0 1 0,0-1 0,1 1 1,-1-1-1,0 0 0,1 1 0,-1-1 1,0 0-1,1 0 0,-1 0 1,1 0-1,-2-2 0,-3-2-48,1 0-1,0 1 1,0-2 0,1 1-1,-1-1 1,-4-7 0,9 13 27,0-1 1,-1 0-1,1 1 1,0-1-1,0 0 1,0 1-1,-1-1 1,1 0-1,0 0 1,0 1-1,0-1 1,0 0-1,0 1 1,0-1-1,0 0 1,0 0-1,1 1 1,-1-1-1,0 0 1,0 1-1,0-1 1,1 0-1,-1 1 1,0-1-1,1 0 1,-1 1-1,1-1 1,-1 1-1,1-1 1,-1 1-1,1-1 1,-1 1-1,1-1 1,-1 1-1,1 0 1,0-1-1,-1 1 1,2-1-1,1 0 21,-1-1 0,1 1 0,0 0 0,1-1 0,-1 2 0,5-2 0,-2 1-4,0 1 0,0 1 0,0-1 1,-1 1-1,1 0 0,0 0 1,-1 0-1,8 4 0,40 18-64,-26-8 59,-21-11-149,1 0 0,-1 0-1,1-1 1,0 0 0,0 0 0,0-1 0,10 3 0,-14-6-342,0 1 1,1 0-1,-1-1 1,0 0-1,0 0 1,0 0-1,0 0 1,0 0-1,-1-1 1,1 1-1,0-1 1,0 0-1,-1 0 1,1 0-1,2-3 1,19-12-4800,1 6 2473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38.6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144 205 2720,'-9'-4'7765,"7"7"-7669,1 0-1,-1 0 1,1 0-1,0 0 1,0 0-1,1 0 1,-1 1-1,1-1 1,-1 0 0,1 7-1,0-2 6,-47 350 859,32-279-317,-39 128-1,47-186 74,5-15-25,3-16-39,12-90 432,16-107-293,18 2-224,-31 148-401,-6 19-100,17-42 1,-12 44-75,-4 6 188,28-49 0,-34 71-250,1 0 1,1 1-1,7-7 0,-11 10 72,-3 4-5,1 1 0,-1-1 0,0 0 0,0 0 0,1 0 0,-1 0 0,0 0 0,0 1 0,1-1 0,-1 0 0,0 0 0,0 1 0,0-1 0,1 0 0,-1 0 0,0 1 0,0-1 1,0 0-1,0 0 0,0 1 0,0-1 0,1 0 0,-1 0 0,0 1 0,0-1 0,0 0 0,0 1 0,0-1 0,3 12-61,-2-1 88,0 0 0,0 0-1,-1-1 1,0 1 0,-1 0-1,-1-1 1,1 1-1,-2 0 1,-5 17 0,3-14 76,-1-2 1,0 1-1,0-1 1,-1 0-1,-1 0 0,0 0 1,-11 11-1,13-19-187,1 1 0,-1-1-1,-1 0 1,1-1 0,0 1-1,-1-1 1,-10 3 0,57 2-996,-17-7 1190,0-1-1,44-5 1,45-15 738,-83 14-735,-11 2-9,0 0 0,0-1 1,-1-1-1,0-1 0,0 0 1,-1-1-1,0-1 0,0-1 1,24-20-1,-34 26-81,-2-1 1,1 0-1,0 0 0,-1 0 1,0-1-1,0 1 0,-1-1 1,1 0-1,-1 0 1,-1-1-1,1 1 0,-1 0 1,0-1-1,0 0 0,-1 1 1,0-1-1,0 0 0,-1 0 1,0 1-1,0-1 0,0 0 1,-1 0-1,0 1 0,0-1 1,-1 0-1,-3-9 0,3 10-64,1 4 9,1-1 0,-1 1 0,0-1 0,0 1 0,0 0 0,0 0 0,0 0 0,0-1 0,-1 1 0,1 0 0,-3-2 0,4 4 29,-1 0 0,1-1 0,0 1-1,-1 0 1,1 0 0,0 0 0,0 0 0,-1 0-1,1 0 1,0 0 0,-1 0 0,1 0-1,0 0 1,-1 0 0,1 0 0,0 0-1,-1 0 1,1 0 0,0 0 0,-1 0 0,1 1-1,0-1 1,0 0 0,-1 0 0,1 0-1,0 0 1,-1 1 0,1-1 0,0 0-1,0 0 1,0 0 0,-1 1 0,1-1 0,0 0-1,0 1 1,-8 12-101,6-8 60,-6 12-16,1 1 1,0 0 0,2 0-1,0 1 1,-5 37 0,8-42 52,1 1 1,1 0-1,0-1 1,1 1 0,1-1-1,0 1 1,1-1-1,8 24 1,-10-35 39,0-1 0,0 1-1,0 0 1,0-1 0,1 1 0,-1-1 0,1 0-1,0 1 1,-1-1 0,1 0 0,0 0 0,0 0-1,1 0 1,-1 0 0,0-1 0,0 1 0,1-1-1,-1 1 1,4 0 0,-3-1 6,0-1 1,0 0-1,0 1 0,0-1 0,0 0 0,0 0 1,-1-1-1,1 1 0,0-1 0,0 1 0,0-1 1,0 0-1,0 0 0,-1 0 0,1-1 1,0 1-1,4-4 0,14-11 76,0 0 0,-2-2-1,32-35 1,-29 30-84,-20 21-25,1-1 1,-1 1 0,1-1 0,0 1-1,-1 0 1,1 0 0,1 0-1,-1 1 1,0-1 0,0 1 0,0-1-1,5 0 1,-6 2 2,0 0 1,0-1-1,1 1 0,-1 1 1,0-1-1,1 0 0,-1 0 1,0 1-1,0-1 0,0 1 1,1 0-1,-1 0 0,0 0 1,0 0-1,0 0 0,0 0 1,0 0-1,-1 1 0,1-1 1,1 2-1,61 62 148,-48-46-87,2-1 0,0-1 0,40 30-1,-55-45-138,1 1-1,0-1 1,0 0-1,0-1 0,0 1 1,0 0-1,1-1 0,-1 0 1,0 0-1,1-1 1,-1 1-1,0-1 0,1 0 1,5 0-1,-5-1-455,0 0-1,0 0 1,0-1-1,0 0 1,0 0-1,0 0 1,6-4-1,10-5-1257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42.5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40 797 3904,'-5'3'1327,"-1"1"-1,2-1 1,-9 7-1,13-10-1216,0 1-1,0-1 1,0 1-1,-1-1 1,1 0-1,0 1 1,0-1-1,-1 0 1,1 0-1,0 1 0,0-1 1,-1 0-1,1 0 1,0 1-1,-1-1 1,1 0-1,0 0 1,-1 0-1,1 1 1,-1-1-1,1 0 1,0 0-1,-1 0 1,1 0-1,-1 0 0,1 0 1,-1 0-1,1 0-22,0 0 0,-1-1 0,1 1 0,0 0-1,0-1 1,0 1 0,-1 0 0,1-1-1,0 1 1,0 0 0,0-1 0,0 1 0,0-1-1,0 1 1,0 0 0,0-1 0,0 1 0,0 0-1,0-1 1,0 1 0,0 0 0,0-1 0,0 1-1,0-1 1,0 1 0,1 0 0,-1-1-1,0 1 1,0 0 0,0 0 0,1-1 0,-1 1-1,0-1 1,14-22 549,1 1 1,1 0-1,0 1 0,23-21 0,6-9-212,-21 21-263,-1-2-1,-2-1 0,20-42 0,38-111 271,-69 156-511,-7 19-57,1 0 0,0 0-1,7-13 1,-11 24 136,0 0 0,0 0 0,0 0 0,0 0 0,1 0 0,-1 0 0,0 0 0,0 0 0,0 0 0,0 0 0,0 0 0,0 0 0,1 0 0,-1 0 0,0 0 1,0 0-1,0 0 0,0 0 0,0 0 0,1 0 0,-1 0 0,0 0 0,0 0 0,0 0 0,0 0 0,0 0 0,0 0 0,1 0 0,-1 0 0,0 0 0,0 0 0,0 0 0,0 0 0,0 0 0,0 1 0,0-1 0,0 0 0,1 0 0,-1 0 0,0 0 0,0 0 0,0 0 0,0 0 0,0 1 0,0-1 0,0 0 0,0 0 0,0 0 0,0 0 0,0 0 0,0 1 1,0-1-2,4 8 38,0 9-68,-1-1-1,0 1 1,-1 0 0,-1 0-1,-1 18 1,1 2-19,3 61 205,-9 120 1,-13-74 40,14-118-29,-2 0 0,-1-1 0,-14 36 0,20-58-145,0-1 1,0 1 0,0-1-1,0 0 1,0 1-1,-1-1 1,1 0 0,-1 0-1,1 0 1,-1 0-1,0 0 1,0 0 0,0-1-1,0 1 1,0-1-1,0 1 1,0-1 0,-1 1-1,-2 0 1,3-1-21,1-1-1,-1 0 1,1 1 0,-1-1 0,0 0 0,1 0 0,-1 0-1,0 0 1,1 0 0,-1 0 0,1 0 0,-1 0 0,0-1-1,1 1 1,-1-1 0,1 1 0,-1-1 0,1 0 0,-3-1-1,-1-1-30,1-1 0,0 1-1,0-1 1,0 0 0,-3-4-1,-16-23-144,2-1-1,-29-55 1,3 3-179,38 69-48,-10-24-1,19 39 393,0 0-1,0-1 1,0 1 0,0 0 0,0 0-1,0 0 1,0 0 0,0 0-1,0 0 1,0 0 0,0 0-1,0 0 1,0 0 0,0 0-1,0 0 1,0 0 0,0 0-1,0 0 1,0 0 0,0-1 0,0 1-1,0 0 1,0 0 0,0 0-1,0 0 1,0 0 0,0 0-1,0 0 1,0 0 0,0 0-1,0 0 1,0 0 0,0 0-1,0 0 1,0 0 0,0 0 0,0 0-1,0 0 1,0 0 0,1 0-1,-1 0 1,0 0 0,0 0-1,0-1 1,0 1 0,0 0-1,0 0 1,0 0 0,0 0-1,0 0 1,0 0 0,0 0 0,0 0-1,0 0 1,0 0 0,0 0-1,1 0 1,-1 0 0,0 1-1,0-1 1,0 0 0,0 0-1,0 0 1,7 2-176,7 6 77,7 8 81,1-2 0,-1-1-1,45 20 1,78 19 536,-137-51-464,1 1 1,0-1-1,-1 0 1,1 0-1,0-1 0,0 0 1,0-1-1,-1 0 0,1 0 1,0 0-1,0-1 1,-1 0-1,0-1 0,1 0 1,-1 0-1,0 0 0,0-1 1,-1 0-1,1 0 1,-1-1-1,0 0 0,0 0 1,0 0-1,5-8 0,-7 10-34,17-21 25,24-32 1,-39 48 14,-1-1 1,0 0-1,0 0 0,-1 0 1,0-1-1,-1 1 0,0-1 0,2-12 1,-2-1 47,2-37 0,-5 54-128,0-1-1,0 1 1,-1 0-1,0 0 1,0 0-1,-1 0 1,1-1-1,-1 2 1,-1-1 0,-5-11-1,8 17 19,0-1 0,-1 1-1,1 0 1,0-1 0,0 1 0,-1 0-1,1 0 1,0-1 0,-1 1 0,1 0-1,0 0 1,-1 0 0,1 0 0,-1-1-1,1 1 1,0 0 0,-1 0 0,1 0-1,-1 0 1,1 0 0,0 0 0,-1 0-1,1 0 1,-1 0 0,1 0 0,0 0-1,-1 0 1,1 0 0,-1 0 0,1 1-1,0-1 1,-1 0 0,1 0 0,-1 0-1,1 1 1,0-1 0,-1 0 0,1 0-1,0 1 1,0-1 0,-1 0 0,1 1-1,0-1 1,-1 1 0,-13 17-233,12-15 230,-8 11-46,0-1-1,2 2 0,0-1 0,0 1 0,2 0 0,-1 1 0,2 0 0,0 0 1,-4 30-1,9-38 26,0 1 0,0 0 0,1-1 0,0 1 0,4 13-1,16 44 149,-18-59-61,1 4 45,0-1 0,7 12-1,-9-18-42,0-1-1,0 1 0,1-1 1,0 0-1,-1 0 1,1 0-1,0 0 0,0 0 1,5 2-1,-7-4-40,0-1 0,1 1-1,-1-1 1,1 1 0,-1-1 0,1 1-1,0-1 1,-1 0 0,1 0 0,-1 0-1,1 0 1,0 0 0,-1 0 0,1 0-1,-1-1 1,1 1 0,-1-1 0,1 1-1,-1-1 1,1 1 0,-1-1 0,3-1-1,4-3 8,-1 0 0,13-12-1,-11 10 8,37-28-18,1 3 0,2 1 0,70-32 0,-72 39 10,89-39-164,-132 61 122,0 1 0,1-1 0,-1 1-1,1 0 1,-1 0 0,0 1 0,1-1 0,-1 1 0,1 0 0,-1 0-1,1 0 1,-1 1 0,1-1 0,-1 1 0,1 0 0,5 3-1,1 8 198,-11-11 156,-1-4 315,0 2-440,-1-2-207,0-1 0,0 1 0,0 1 0,-1-1 0,1 0 0,-1 0 0,0 1 0,0 0 0,0-1-1,0 1 1,0 0 0,0 1 0,-1-1 0,1 0 0,-1 1 0,1 0 0,-1 0 0,1 0 0,-1 0 0,0 1 0,-4-1 0,0 1-77,1 0 1,0 1-1,0 0 0,-1 0 0,1 1 1,0 0-1,0 0 0,0 0 0,0 1 1,-6 4-1,-1 0 53,-1 1 1,2 1-1,0 0 0,0 1 1,0 0-1,1 1 1,-21 25-1,29-30 51,0 0 0,0 0 0,0 0 0,0 1 0,1-1 0,0 1 0,1 0 0,-1 0 0,2 0 0,-1 0 0,1 0 0,0 1 0,0-1 0,0 0 0,1 1 0,1-1-1,-1 0 1,1 1 0,3 12 0,-2-15 21,0 1-1,0-1 0,0 0 1,1 0-1,0-1 0,0 1 0,0 0 1,0-1-1,1 0 0,0 0 0,0 0 1,0 0-1,0-1 0,0 1 1,1-1-1,-1 0 0,1 0 0,0-1 1,0 1-1,0-1 0,0 0 1,1-1-1,10 3 0,-6-2 7,1-1-1,0 0 1,0 0-1,0-1 1,0-1-1,0 0 1,0 0-1,-1-1 1,1 0 0,0-1-1,13-6 1,-10 2-28,-1 0 0,0-1 0,-1 0 0,0-1 0,0-1 0,-1 0 0,0 0 1,9-12-1,-3 0 2,-9 10-62,21-20 1,69-66 393,-97 96-326,1 0 1,-1 1-1,0-1 0,0 0 0,0-1 0,0 1 1,0 0-1,-1 0 0,1-3 0,0 4-36,-1 0 0,0 1-1,0-1 1,1 0-1,-1 1 1,0-1-1,0 0 1,0 0 0,0 1-1,0-1 1,0 0-1,0 0 1,-1 1-1,1-1 1,0 0-1,0 1 1,0-1 0,-1 0-1,1 1 1,0-1-1,-1 0 1,1 1-1,-1-1 1,1 0-1,0 1 1,-1-1 0,1 1-1,-2-1 1,1 1-24,1 0 0,-1 0 1,0 0-1,0 0 0,0 0 1,1 0-1,-1 0 1,0 0-1,0 0 0,1 1 1,-1-1-1,0 0 0,0 1 1,1-1-1,-1 0 0,0 1 1,1-1-1,-1 1 0,0-1 1,1 1-1,-1-1 1,0 2-1,-14 15-149,13-14 119,-3 3-5,1 0 0,0 1 0,0 0 0,0 0 0,1 0 0,-4 13 0,1 2 45,-3 23 0,8-36-37,0 0-1,1-1 0,0 1 0,0 0 0,1 0 1,2 12-1,-2-16 91,0 1 0,1-1 0,0 0 0,0 0 0,0 0 0,0 0 0,1-1 0,-1 1 0,1-1 0,0 1 0,7 6 0,-9-10-20,-1-1 0,1 1 0,0-1 0,-1 0 1,1 1-1,-1-1 0,1 0 0,0 1 0,-1-1 0,1 0 0,0 0 0,-1 0 0,1 0 0,0 0 0,-1 1 1,1-1-1,0 0 0,-1-1 0,1 1 0,0 0 0,0 0 0,0 0 0,1-1 26,0 0-1,0 0 1,-1 1-1,1-1 1,0 0-1,0-1 1,2-1-1,2-3 78,-1 1 1,9-13-1,-8 9-114,0-1-1,-1 1 1,-1-1-1,1 0 1,-1 0-1,-1 0 1,0-1-1,-1 1 1,0-1-1,0 1 1,-1-1-1,0 0 1,-1 0-1,-1 0 1,1 1-1,-2-1 1,1 0-1,-7-19 1,7 29-30,1-1-1,-1 0 1,0 0-1,0 1 1,0-1 0,-1 0-1,1 1 1,0-1-1,-1 1 1,1 0 0,-1-1-1,1 1 1,-1 0-1,1 0 1,-1 0 0,0 0-1,0 0 1,1 0-1,-1 1 1,0-1 0,0 1-1,0-1 1,0 1-1,0 0 1,0-1 0,0 1-1,0 0 1,-3 1-1,-3-1-92,8 0 112,0 0-1,-1 0 1,1 0-1,0 0 1,0 0 0,0 0-1,-1 0 1,1 0-1,0 0 1,0 0 0,-1 0-1,1 0 1,0 0-1,0 0 1,0 0-1,-1 0 1,1 0 0,0 0-1,0 0 1,0 0-1,-1 0 1,1 0-1,0 0 1,0 0 0,0 1-1,-1-1 1,1 0-1,0 0 1,0 0 0,0 0-1,0 1 1,0-1-1,-1 0 1,1 0-1,0 0 1,0 0 0,0 1-1,0-1 1,0 0-1,0 0 1,0 1 0,0-1-1,0 0 1,0 1-104,6-1 109,0 0 1,1 0 0,8 1-1,12 1-195,80-10 474,-84 5-187,0 0 0,1 2 0,0 0 0,-1 2 0,47 6 0,-67-6-83,-1-1 0,0 1 0,0-1 0,0 1-1,1 0 1,-1 0 0,0 0 0,0 0 0,0 0 0,0 0-1,0 1 1,0-1 0,-1 1 0,1-1 0,0 1-1,-1 0 1,1 0 0,-1-1 0,0 1 0,1 0-1,-1 0 1,0 0 0,0 1 0,-1-1 0,2 3 0,-1 2 36,0 1-1,0-1 1,-1 1 0,0-1 0,-1 0 0,-1 10 0,2-14-44,0 26 274,1-29-242,0 0 1,0 1-1,0-1 0,-1 0 1,1 0-1,0 0 0,0 0 1,0 0-1,0 0 0,0 0 0,0 0 1,0-1-1,0 1 0,0 0 1,-1 0-1,1-1 0,0 1 1,1-1-1,10-7 5,-1 0-1,1-1 1,-2 0 0,0-1-1,18-20 1,-15 13 3,-9 12-54,0-1 0,0 1 0,1 0 0,0 0 0,0 1-1,6-5 1,-11 9 1,0 0 0,1 1-1,-1-1 1,1 0-1,-1 1 1,0-1-1,1 1 1,-1-1 0,1 0-1,-1 1 1,0-1-1,0 1 1,1-1 0,-1 1-1,0-1 1,0 1-1,0-1 1,1 1 0,-1-1-1,0 1 1,0-1-1,0 1 1,0-1 0,0 1-1,0-1 1,0 1-1,5 54 164,-2-27-328,-3-25 197,0 0-1,1 0 1,0 0-1,-1 0 1,1 0-1,0 0 0,0-1 1,1 1-1,-1 0 1,1 0-1,-1-1 1,1 1-1,0-1 1,0 0-1,0 1 1,4 2-1,-4-4-2,0 1 0,0-1 0,0 0 0,0 0 0,0 0 0,0 0 0,0 0 0,1 0 0,-1-1 0,0 1-1,1-1 1,-1 0 0,0 0 0,1 1 0,-1-2 0,0 1 0,1 0 0,-1 0 0,0-1 0,1 1 0,2-2 0,117-47 129,-77 28-215,53-14 1,-64 25 191,62-27 0,-94 36-8,-2 1-111,-1 0 0,1-1 0,0 1 1,0 0-1,0 0 0,0 0 0,0-1 0,0 1 0,-1 0 0,1 0 1,0 0-1,0 0 0,0-1 0,-1 1 0,1 0 0,0 0 0,0 0 1,0 0-1,-1 0 0,1 0 0,0 0 0,0 0 0,-1 0 0,1 0 1,0-1-1,0 1 0,-1 0 0,1 0 0,0 0 0,0 1 1,-1-1-1,1 0 0,0 0 0,0 0 0,-1 0 0,1 0 0,0 0 1,-1 0-1,-9 4-94,-64 44-287,58-37 333,11-7 32,-1 1-1,0 0 1,1-1 0,0 2-1,0-1 1,1 1-1,-1-1 1,1 1-1,1 0 1,-1 1 0,1-1-1,-3 8 1,5-11 6,0 1 0,0 0 0,0 0 0,0-1 1,1 1-1,-1 0 0,1 0 0,0 0 0,1 0 0,-1-1 1,1 1-1,-1 0 0,1 0 0,0 0 0,1-1 0,-1 1 1,0-1-1,1 1 0,0-1 0,0 1 0,0-1 0,0 0 1,1 0-1,2 3 0,-3-4 24,0 1 1,1-1-1,-1 0 0,1 0 1,-1 0-1,1 0 0,-1-1 0,1 1 1,0-1-1,0 0 0,0 1 1,0-1-1,0 0 0,0-1 1,0 1-1,0 0 0,0-1 1,0 0-1,1 0 0,-1 0 0,4 0 1,-2-2 16,1 1 0,-1-1 0,1 0-1,-1 0 1,0-1 0,0 1 0,0-1 0,0-1 0,0 1 0,-1 0 0,5-5 0,3-5 17,0 0-1,-1 0 1,0-1-1,-1-1 1,-1 0-1,0 0 1,-1-1-1,-1 0 1,9-28-1,1-11-37,13-91 0,-29 145-12,31-232-100,-16 77-331,-19 132 140,-1 17 29,4 7 251,0 0 0,-1 0 0,1 1 0,0-1 0,-1 0 1,1 0-1,0 0 0,0 0 0,-1 1 0,1-1 1,0 0-1,0 0 0,-1 1 0,1-1 0,0 0 1,0 0-1,0 1 0,-1-1 0,1 0 0,0 1 1,0-1-1,0 0 0,0 1 0,0-1 0,0 0 0,-1 1 1,-4 15-68,0 0 1,1 0-1,1 0 1,0 1 0,0 19-1,0-12 38,-3 48 25,5 140 0,9-143-20,4 0 0,26 89 1,-33-138-152,-4-12 131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8:43.1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9 7232,'2'-8'4129,"-2"8"-4037,1 0 0,-1 0 0,0 0-1,0 0 1,0 0 0,1 0 0,-1 0-1,0 0 1,0 0 0,1 0 367,0 0-367,16 4 1819,-10-1-1678,-1 1 1,-1 0-1,1 0 0,-1 0 1,1 1-1,-1 0 0,7 8 1,1 5 14,13 21 1,-4-5-96,49 63 310,-31-45 95,-2 2 1,36 71 0,-48-69-231,-2 0 1,-3 2 0,-3 0-1,-2 1 1,-3 1 0,-2 1-1,3 64 1,-13-82-103,-8 76 0,-17 39-86,19-132-415,0-1-1,-2 0 1,-1 0 0,0 0 0,-14 24-1,15-35-580,-1-1 0,-1 0 0,0-1 0,0 0 0,-1 0-1,-1-1 1,0 0 0,0 0 0,-26 16 0,27-20-57,-1-1-1,0 0 1,-17 6 0,20-9-76,0-1 0,-1-1 0,1 1 1,-13-1-1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7:54.3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34 138 5888,'-26'-34'1898,"25"34"-1858,0-1-1,1 1 1,-1-1-1,1 1 0,-1-1 1,1 1-1,0-1 0,-1 1 1,1-1-1,-1 1 0,1-1 1,0 0-1,0 1 1,-1-1-1,1 0 0,0 1 1,0-1-1,0 0 0,0 1 1,0-1-1,0 0 0,0 0 1,0 1-1,0-1 1,0 0-1,0 1 0,1-2 1,-1-1 212,0 1-43,0 0 1,0 0-1,-1 0 1,2 0-1,-1 0 0,0 0 1,0 0-1,0 0 0,1 0 1,-1 1-1,1-1 1,0 0-1,-1 0 0,1 0 1,0 0-1,0 1 0,0-1 1,0 1-1,1-1 1,-1 0-1,0 1 0,1 0 1,-1-1-1,1 1 0,-1 0 1,4-2-1,3-2 91,1 0-1,1 1 1,-1 0-1,0 1 1,1 0 0,0 0-1,0 1 1,13-2-1,8 2 199,43 2 0,-26 1-275,76 4 1,-121-5-254,2 0-168,-1 0 1,1 0-1,-1 0 1,1 1-1,0-1 1,-1 1-1,1 0 1,-1 1-1,7 2 0,-2 2-1113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9:28.5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0 190 1728,'1'-4'3573,"2"3"-3336,0 0 1,0 0-1,-1 0 0,1 0 0,0 0 0,-1-1 1,1 1-1,2-3 0,8-3 156,-7 4-244,-1 1 1,0-1-1,0-1 0,-1 1 1,1-1-1,6-6 1440,-5 10-1356,-4 0-181,0 0 0,0 0 0,0 0 0,0 0 0,0 0 0,0 1 1,0-1-1,0 1 0,0-1 0,0 1 0,0 0 0,0-1 0,-1 1 0,1 0 0,0 0 1,0 0-1,-1 1 0,1-1 0,2 3 0,35 26 332,-21-16-198,0 0 0,2-2 0,36 18 0,-38-20-18,-10-6-157,0-1 0,0 0 0,0 0 0,0-1 1,1 0-1,-1 0 0,1-1 0,12 1 0,5-3 51,38-4 0,-20 1 178,111-17 119,-6 2-265,-83 11-32,104-24-1,22-4 462,-111 27-225,125 2 1,-204 7 117,-2 0-404,0-1 1,0 0 0,-1 0-1,1 1 1,0-1-1,0 0 1,0 0-1,0 1 1,-1-1-1,1 0 1,0 0-1,-1 1 1,1-1 0,-1 1-1,1-1 1,-1-1-1,-7-2 48,1-1 0,-1 1 0,1 0 0,-1 1 0,0 0 0,-1 0 0,1 1 0,0 0 0,-17-2 0,-6-2-212,-36-7 87,-37-10-238,-20-16 773,117 36-624,3 2 172,-1-1 1,1 1-1,0 0 1,0 0 0,0 0-1,-1 0 1,-3 1-1,-5-2-42,12 2 8,0 0 0,0 0 0,0-1-1,-1 1 1,1 0 0,0 0 0,0 0 0,0 0 0,0 1 0,0-1 0,0 0 0,-1 0-1,1 1 1,0-1 0,0 0 0,0 1 0,0-1 0,0 1 0,0 0 0,-1 0 0,2-1-1,0 0 1,0 0 0,-1 0 0,1 1 0,0-1-1,0 0 1,0 0 0,0 0 0,-1 0 0,1 1-1,0-1 1,0 0 0,0 0 0,0 0 0,0 1-1,-1-1 1,1 0 0,0 0 0,0 0 0,0 1-1,0-1 1,0 0 0,0 0 0,0 0 0,0 1-1,0-1 1,0 0 0,0 0 0,0 1 0,0-1-1,0 0 1,0 0 0,0 1 0,0-1 0,0 0-1,0 0 1,1 0 0,-1 1 0,0-1 0,0 0-1,0 0 1,0 0 0,0 1 0,0-1 0,1 0-1,-1 0 1,16 10-32,23 3 447,-14-8-414,39 3 0,-9-1 61,3 3-14,60 7-11,-100-16 75,-15-2-49,1 1 0,-1 0 1,1 1-1,-1-1 0,1 1 1,4 1-1,-7-2 134,-1 0-162,0 0 0,0 0 0,1 0 1,-1 0-1,0 0 0,0 0 0,0 0 0,0 0 0,0 0 0,0 0 0,0 0 0,0 0 0,0 0 0,0 0 0,1 0 0,-1 0 1,0 0-1,0 0 0,0 0 0,0 0 0,0 0 0,0 0 0,0 0 0,0 0 0,1 0 0,-1 0 0,0 0 0,0 0 1,0 0-1,0 0 0,0 0 0,0 0 0,0 0 0,0 0 0,0 0 0,0 0 0,0 0 0,0 0 0,1 0 0,-1 1 1,0-1-1,0 0 0,0 0 0,0 0 0,-152 84 29,119-67 112,17-9-122,0 1 0,1 0 1,0 1-1,-20 17 1,-25 28-349,44-43 444,11-11 618,5-1-737,0-1 0,-1 1 0,1 0 0,-1-1 0,1 1 1,0 0-1,-1-1 0,1 1 0,0 0 0,0-1 0,-1 1 0,1 0 1,0-1-1,0 1 0,0-1 0,-1 1 0,1 0 0,0-1 0,0 1 0,0-1 1,0 1-1,0-1 0,0 1 0,0-1 0,0 1 0,0-1 0,0 1 0,0-1 1,0-21 10,0 15 37,7-76-53,0 0 102,-5 53-28,1-1-3085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9:35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1068 1888,'3'9'6046,"4"-18"-4295,-2-1-1502,0-1 0,-1 1 1,0-1-1,0 1 0,-1-1 0,-1-1 0,0 1 1,0 0-1,-2 0 0,1-17 0,-2 3 32,-1 0 0,-2 0 0,0 0 0,-1 0 0,-10-26 0,9 35-299,-6-27-127,11 39 172,0 0 0,1 1 0,-1-1 0,1 0 0,0 0 0,0 0 0,1 0 0,1-7 0,-1 10-31,0-1 0,0 0 1,0 1-1,1-1 1,-1 1-1,0-1 0,1 1 1,0 0-1,-1 0 1,1-1-1,0 1 1,-1 0-1,1 1 0,0-1 1,3-1-1,7-4 99,1 0-99,0 0 0,1 1 0,0 0 0,0 1 0,0 1 0,1 0 0,14-1 0,-24 3 22,-1 1 0,1 0 1,0 0-1,-1 0 0,1 0 1,-1 0-1,1 1 0,0 0 0,-1 0 1,1 0-1,-1 1 0,0 0 1,0 0-1,1 0 0,-1 0 0,0 0 1,0 1-1,-1 0 0,1-1 1,-1 1-1,1 1 0,-1-1 0,0 1 1,0-1-1,0 1 0,-1 0 1,3 4-1,-4-4 31,1 0 1,-1 0 0,0 1-1,-1-1 1,1 9-1,1 1 22,-2-10-49,0 1 0,0-1 0,0 1 0,0-1 0,-2 8-1,-1 10 56,0 181-194,3-200 117,0 0 1,1 0 0,-1 0 0,1 0-1,0 0 1,0 0 0,0 0 0,0 0 0,0 0-1,1 0 1,-1 0 0,1 0 0,0-1 0,0 1-1,0-1 1,0 1 0,0-1 0,0 0-1,1 0 1,-1 0 0,1 0 0,-1 0 0,1-1-1,0 1 1,0-1 0,0 0 0,0 0-1,0 0 1,0 0 0,0 0 0,0 0 0,0-1-1,5 1 1,5-1 61,1-1-1,-1 0 1,1-1-1,-1 0 1,0-1 0,0-1-1,15-5 1,-21 6-24,0 0 0,-1-1 1,1 0-1,-1 0 0,0 0 0,0-1 1,-1 0-1,1 0 0,-1 0 0,0-1 1,0 1-1,-1-1 0,0-1 1,6-9-1,33-93 212,-14 31-457,-18 50 63,-5 11 46,0 1 0,13-21 1,-17 33 74,0 1 0,0-1 0,0 1-1,1 0 1,0 0 0,-1 0 0,1 0 0,0 0 0,1 1 0,-1-1 0,0 1 0,1 0 0,-1 0 0,1 0 0,6-2 0,-8 4 20,-1 0 0,1 0-1,-1 0 1,1 0 0,0 1-1,-1-1 1,1 0 0,-1 1-1,1-1 1,-1 1 0,1-1 0,-1 1-1,1 0 1,-1 0 0,1 0-1,-1 0 1,0 0 0,0 0-1,1 0 1,-1 0 0,0 0 0,0 0-1,0 1 1,1 1 0,2 3-47,1 1 0,-1-1 0,5 12 0,45 88 327,-53-98-7,-1-11 239,-1-3-443,-1 0 0,0-1 0,0 1 1,0 1-1,0-1 0,-6-9 0,5 9-62,-1 1 0,1 0 0,-1 0 0,0 0-1,0 0 1,0 1 0,-1 0 0,-9-7 0,12 9-19,0 1 1,0 0 0,0 0-1,0 0 1,0 0-1,0 1 1,-1-1 0,1 0-1,0 1 1,0 0 0,0-1-1,-1 1 1,1 0 0,0 0-1,0 0 1,-1 1-1,1-1 1,0 1 0,0-1-1,0 1 1,-1-1 0,1 1-1,0 0 1,0 0 0,0 0-1,0 0 1,-3 3 0,-5 4-25,0 1 0,0 1 0,0 0 0,1 0 0,1 0 0,0 1 1,-9 16-1,7-8-17,1 1 0,0 0 1,-10 37-1,18-51 21,0 1 0,0-1 0,0 1 0,1 0 0,-1-1 0,2 1 0,-1 0 0,1-1 0,0 1 0,0-1 0,4 10 0,-2-8 36,0 1-1,1-1 1,0 0-1,1 0 1,0 0-1,0-1 1,10 12-1,-13-17 19,-1-1-1,1 1 0,-1-1 1,1 1-1,0-1 0,-1 0 1,1 0-1,0 0 0,0 0 1,0 0-1,0-1 0,0 1 1,0 0-1,0-1 0,0 1 1,0-1-1,0 0 0,0 0 1,0 0-1,0 0 0,0 0 1,1 0-1,-1-1 0,0 1 1,0-1-1,0 1 0,0-1 1,0 0-1,0 0 1,-1 0-1,1 0 0,0 0 1,0 0-1,1-2 0,3-1 24,-1 0-1,0 0 0,0-1 1,-1 0-1,1 0 1,-1-1-1,0 1 0,-1-1 1,6-9-1,-5 6-16,0 0-1,0-1 1,-1 1 0,0-1-1,0 0 1,-1 0 0,2-20-1,-4-141-439,1 206 237,10 52 1,-5-54 206,-4-22-12,1 0 0,0 0 0,8 17 0,5 14 91,-14-35-75,1-1 0,0 0 0,0 0 0,7 11 0,-4-7 149,-5-9-168,0-1 0,1 1 1,-1 0-1,0-1 0,1 1 1,-1-1-1,0 0 0,1 1 1,-1-1-1,0 0 0,1 0 1,-1 0-1,1 0 0,-1 0 1,0 0-1,1 0 0,-1 0 1,2-1-1,1 0 4,0 0 0,0 0 1,-1-1-1,1 1 0,0-1 0,-1 0 1,0 0-1,6-5 0,26-24-218,-4 2 172,62-39 100,124-103-48,-155 112 184,-56 52-88,-8 3-65,1 4-54,0 0 1,1 0-1,-1 0 1,0 0-1,0 0 0,0 0 1,1 0-1,-1 0 0,0 0 1,0 1-1,1-1 1,-1 0-1,0 0 0,0 1 1,0-1-1,-15 10-28,0 0 0,1 1 1,-20 19-1,27-23 59,-28 27 29,1 2-1,-51 69 1,78-94-40,-4 4-98,-19 35 0,28-46 59,1 0 0,0 1 0,0 0-1,1-1 1,-1 1 0,1 0 0,0 0 0,0 0 0,1 0 0,-1 0 0,1 0 0,1 10 0,-1-14 18,1 1-1,-1-1 1,0 1 0,1-1-1,-1 1 1,1-1 0,-1 0-1,1 1 1,0-1 0,-1 0-1,1 0 1,0 1 0,0-1 0,0 0-1,0 0 1,0 0 0,0 0-1,1 0 1,-1 0 0,2 1-1,-1-1 27,0-1-1,0 1 1,1 0-1,-1-1 1,0 0-1,0 1 1,0-1-1,1 0 0,-1 0 1,0-1-1,0 1 1,4-1-1,1-1 24,0 0 0,0-1 0,0 0 0,0 0 0,0 0 0,12-9-1,-5 1-20,0 1 0,-1-2 0,0 0 0,-1 0 0,0-1 0,-1 0 0,0-1 0,-1-1 0,-1 0 0,0 0 0,11-29 0,11-52 28,19-112 0,-34 137-88,-4 0 0,6-135 0,-18 113-544,-10 113 128,5 3 399,1 0 0,0 1 0,2 0 0,0 29 0,-2 27-68,-14 290 261,18-349-135,0 0 1,2 0 0,1-1-1,0 1 1,2 0-1,0-1 1,1 0 0,1 0-1,15 28 1,-18-42 3,0 0 0,1 0 0,-1 0 0,1-1 0,0 1 0,1-1 0,-1-1 1,1 1-1,0-1 0,11 6 0,-15-9 6,0 0 0,0 0-1,0-1 1,0 1 0,1-1 0,-1 1 0,0-1 0,0 0 0,0 0 0,0 0-1,1 0 1,-1 0 0,0-1 0,0 1 0,0 0 0,0-1 0,0 0-1,0 0 1,0 1 0,0-1 0,0 0 0,0-1 0,0 1 0,0 0 0,1-2-1,5-3 74,-1 0 0,0 0 0,-1 0-1,10-13 1,-8 8-72,0-1 1,-1 0-1,0 0 1,5-17-1,16-53 98,-21 62-119,-5 4-27,0 6-52,-2 17-303,-1 40 213,2 48-72,0-82 237,0-1 0,1 0 0,0 0 0,1 1 0,7 15-1,-9-24 15,0-1-1,1 0 1,-1 0-1,1 0 1,0-1-1,0 1 0,0 0 1,1-1-1,-1 1 1,0-1-1,1 1 0,0-1 1,0 0-1,-1 0 1,1-1-1,0 1 0,5 1 1,-4-1 23,0-1-1,0-1 1,0 1 0,0 0 0,0-1 0,1 0 0,-1 0 0,0 0-1,0 0 1,0-1 0,0 0 0,0 0 0,6-2 0,14-6 45,0-1 0,0-1 0,42-27-1,-28 11-85,46-41-1,-81 64 3,1 1 1,-1 1-1,1-1 0,0 0 1,0 1-1,8-3 1,-12 4-1,1 1 1,0 0-1,0-1 0,0 1 1,0 0-1,0 0 1,0 0-1,0 0 0,0 0 1,0 0-1,0 0 1,-1 0-1,1 0 1,0 0-1,0 1 0,0-1 1,0 0-1,0 1 1,0-1-1,0 0 1,-1 1-1,1-1 0,0 1 1,0-1-1,-1 1 1,1 0-1,0-1 0,-1 1 1,1 0-1,0-1 1,-1 1-1,1 0 1,-1 0-1,0 0 0,1 0 1,-1-1-1,1 1 1,-1 0-1,0 1 0,5 10-71,0 3 24,11 23 0,-14-34 47,1 0-1,-1 0 1,1 0 0,0 0 0,0-1-1,0 1 1,0-1 0,0 0-1,1 0 1,4 3 0,0 0 317,-8-5-300,1-1 0,-1 1 1,0-1-1,1 0 1,-1 1-1,0-1 0,1 0 1,-1 0-1,0 1 1,1-1-1,-1 0 0,1 0 1,-1 1-1,1-1 1,-1 0-1,1 0 1,-1 0-1,1 0 0,-1 0 1,1 0-1,-1 0 1,0 0-1,1 0 0,-1 0 1,1 0-1,-1 0 1,1 0-1,-1 0 0,1 0 1,-1 0-1,1-1 1,-1 1-1,1 0 0,-1 0 1,0-1-1,1 1 1,-1 0-1,1 0 0,-1-1 1,0 1-1,1 0 1,-1-2-1,2 1 27,0-1 0,-1 0-1,0 0 1,1 0 0,-1 1 0,0-2-1,0 1 1,0 0 0,0 0 0,-1 0-1,1 0 1,-1 0 0,1-1 0,-1 1-1,0 0 1,1-3 0,-1-4 46,0 1 1,-2-16-1,0 14-76,-1 0 1,0 0-1,0 0 0,-1 1 1,0 0-1,0-1 0,-7-9 1,5 10-147,5 8 121,0-1 0,0 1 0,0 0 0,0 0 0,0 0 0,0 0 0,-1 0 0,1 0 0,0 0 0,-1 0 0,1 0 0,-1 1 0,1-1 0,-1 0 0,1 1 0,-1-1 0,0 1 0,1 0 0,-1 0 0,1-1 0,-1 1 0,0 0 0,-1 1 0,2 19-473,1-10 416,0-8 47,-1 0-1,1 0 0,0 0 1,0 0-1,0 0 0,1 0 0,-1 0 1,0 0-1,1 0 0,0 0 1,-1-1-1,2 4 0,1 6 217,-3-10-192,0-1 0,0 1 0,0 0 0,0-1 0,0 1 0,0 0-1,1-1 1,-1 1 0,0 0 0,0-1 0,0 1 0,1-1 0,-1 1 0,0-1 0,1 1-1,-1 0 1,1-1 0,-1 1 0,0-1 0,1 0 0,-1 1 0,1-1 0,-1 1 0,2 0-1,1 0 17,-1 0 0,1-1-1,0 1 1,0 0-1,0-1 1,0 0-1,0 0 1,0 1 0,0-2-1,0 1 1,0 0-1,-1-1 1,1 1-1,0-1 1,0 0-1,0 0 1,0 0 0,4-2-1,7-4-111,-1 0 0,16-11 0,236-157 602,-144 103-534,-119 71 43,0 0 1,1 0 0,-1 0 0,0 0-1,0 1 1,1-1 0,-1 1-1,0-1 1,1 1 0,-1 0-1,0 0 1,1 0 0,-1 0-1,4 1 1,-5-1-11,1 1 1,-1-1-1,1 1 0,-1 0 0,1 0 1,-1 0-1,0 0 0,1 0 0,-1 0 1,0 0-1,0 0 0,1 0 0,-1 1 0,0-1 1,0 0-1,-1 1 0,1-1 0,0 1 1,0-1-1,-1 1 0,1 1 0,18 68 85,-13-49-61,3 34 0,-6-34-47,11 37-1,-13-53 55,0 0 0,0-1 0,1 13 0,-2-16 389,0-2-405,1-1 0,-1 1-1,1 0 1,-1-1-1,0 1 1,1 0-1,-1-1 1,1 1-1,-1 0 1,0-1-1,1 1 1,-1-1 0,0 1-1,0 0 1,1-1-1,-1 1 1,0-1-1,0 1 1,0-1-1,0 1 1,1-1 0,-1 1-1,0-1 1,0 1-1,0-2 1,1-11 59,-1 1-9,-1 1-1,-1 0 1,0 0-1,0 0 1,-1 0-1,-8-18 1,3 11-50,-1 0 0,-22-32 0,28 45-37,0 1 0,0 0-1,-1 0 1,0 0 0,0 0 0,0 0 0,0 1-1,-1 0 1,1 0 0,-1 0 0,0 1-1,-7-4 1,9 5 2,0 0 0,-1 1 1,1-1-1,-1 1 0,1-1 0,0 1 0,-1 0 0,1 0 0,-1 0 1,1 1-1,-1-1 0,1 1 0,-1 0 0,1 0 0,0 0 0,-1 1 1,1-1-1,0 1 0,0-1 0,-4 4 0,-6 5-32,2 0 0,-1 1 0,1 1 0,1-1 0,0 1 0,0 1 0,1 0 0,1 1 0,0-1 0,1 1 0,1 1 0,0-1-1,-6 23 1,10-27 11,0 0-1,0 0 0,1 0 1,1 1-1,-1-1 0,2 0 1,1 16-1,-1-21 53,0 1 1,0-1-1,0 0 0,1 1 1,0-1-1,0 0 0,0 0 1,1 0-1,-1 0 0,1-1 1,0 1-1,1-1 0,-1 0 1,1 1-1,6 4 0,-8-7 15,1-1 0,0 1 0,0 0 0,-1-1 0,1 0 0,0 0 0,0 0 0,0 0 0,0 0 0,1-1-1,-1 1 1,0-1 0,0 0 0,0 0 0,0 0 0,1 0 0,-1 0 0,0-1 0,0 0 0,5-1-1,1-1 76,0-1-1,0 0 1,-1-1-1,0 0 0,12-9 1,-16 11-83,0 0 0,-1-1 1,1 1-1,-1-1 0,0 0 1,0 0-1,-1-1 0,1 1 1,-1-1-1,0 1 0,0-1 1,0 0-1,2-8 0,0-7 50,0-1-1,0-22 1,1-5-257,-2 27-111,-1-38 0,-2 62 237,1-1-1,0 1 1,-1-1-1,1 0 1,0 1-1,0-1 0,0 0 1,3 4-1,3 10 18,2 19-40,2-1 0,19 40-1,-22-57 75,19 35-66,-24-46 99,1-1 1,0 0-1,0 0 1,0 0 0,0 0-1,10 7 1,-7-7 13,-3-2 11,0 0 0,0 0 0,0 0 1,1-1-1,7 4 0,-10-6-23,-1 1-1,1-1 1,0 0-1,0 0 1,0 0-1,0 1 1,0-2-1,0 1 1,0 0-1,-1 0 1,1-1-1,0 1 1,0-1-1,0 1 1,-1-1-1,1 0 1,0 0-1,-1 0 1,3-1-1,27-20 28,34-31-1,-36 30-103,22-19 66,109-68 1,-150 104-47,0 0-1,1 1 1,0 0 0,0 1 0,0 0 0,0 1-1,1 0 1,21-2 0,-32 5 44,0 0 1,-1 0-1,1 0 0,0 0 1,0 0-1,0 0 0,0 0 0,-1 0 1,1 1-1,0-1 0,0 0 1,0 0-1,-1 1 0,1-1 1,0 0-1,0 1 0,-1-1 0,1 1 1,0-1-1,-1 1 0,1 0 1,-1-1-1,1 1 0,-1-1 1,1 1-1,-1 0 0,1-1 0,-1 1 1,1 0-1,-1 0 0,1 1 1,-1-1 6,0 0 0,0 0 0,0 0 0,-1 0 0,1 0-1,0 0 1,0 0 0,-1 0 0,1 0 0,0 0 0,-1 0 0,1 0 0,-1 0 0,1 0 0,-1-1 0,0 1 0,1 0 0,-1 0 0,0 0 0,0-1 0,1 1 0,-1 0 0,0-1 0,-2 2 0,-10 5 51,-1-1 1,0 0 0,-1-1-1,1 0 1,-31 4 0,22-4-141,-33 11 0,49-13 17,-1 0 0,1 1 0,0-1 1,0 1-1,1 1 0,-1-1 0,1 1 0,-8 8 1,7-5-29,1-1 1,-1 1-1,2 1 1,-10 15-1,13-20 66,0 1 0,0-1 1,0 1-1,1-1 0,0 1 0,0 0 0,0 0 1,0 0-1,1 0 0,-1-1 0,2 9 0,0-10 14,-1 0-1,2 0 0,-1 0 1,0 0-1,0 0 0,1-1 1,0 1-1,-1 0 0,1-1 0,0 0 1,0 1-1,1-1 0,-1 0 1,0 0-1,1 0 0,-1 0 1,1 0-1,0-1 0,-1 1 0,1-1 1,5 2-1,2 1-8,0-1-1,-1-1 1,1 1-1,0-1 1,14 0-1,-3-1 91,1-1 0,0-1-1,-1-1 1,0-1 0,1-1-1,20-7 1,-26 6-51,0 0-1,0-1 1,-1-1 0,0-1 0,0 0-1,-1-1 1,0-1 0,16-13-1,-19 11-8,1-1 0,-1 0-1,-1 0 1,0-1 0,-1 0-1,-1-1 1,10-21 0,34-113 308,-39 108-382,17-52 34,2-6 122,32-161 0,-61 244-93,1-7-71,0 0 1,-2 0-1,0-1 0,-2 1 1,-2-25-1,-3 36-120,5 12 174,0 0 0,0-1 0,0 1 0,-1 0 0,1 0 0,0 0 0,0 0 0,0 0 0,0 0 0,-1 0 0,1 0 0,0 0 0,0 0 0,0 0 0,0 0 0,-1 0 0,1 0 0,0 0 0,0 0 0,0 0 0,-1 0 0,1 0 0,0 0 0,0 0 0,0 1 0,0-1 0,-1 0 0,1 0 0,0 0 0,0 0 0,0 0 0,0 0 0,0 1 0,0-1 0,-1 0 0,1 0 0,-1 3-36,-1-1-1,1 1 1,-1-1-1,1 1 1,0-1-1,0 1 1,-1 3-1,-29 160-242,13-11 400,8-51-184,6 178 0,6-247 91,1-1 0,2 0 1,2 0-1,11 37 0,-15-64 8,0 0 0,0 0 0,0 0 0,1-1 0,-1 1 0,2-1 0,-1 0 0,6 6 0,-7-9 1,-1 0 0,1-1 0,0 0 0,0 0 0,0 0 0,0 0 0,0 0-1,0 0 1,0-1 0,1 0 0,-1 1 0,0-1 0,1-1 0,-1 1 0,1 0 0,-1-1 0,1 0 0,6 0-1,-3-1 0,0 0 0,1 0-1,-1-1 1,0-1 0,0 1-1,0-1 1,8-5 0,45-30 101,-47 29-96,6-4-25,-1-1 1,-1 0-1,0-2 1,-1 0-1,-1-1 1,0 0-1,-1-1 0,-1-1 1,19-38-1,-32 57-13,0 0 0,0 0 0,0 0-1,0 0 1,0-1 0,0 1 0,0 0 0,0 0-1,0 0 1,0 0 0,0 0 0,0 0-1,1 0 1,-1-1 0,0 1 0,0 0-1,0 0 1,0 0 0,0 0 0,0 0 0,0 0-1,0 0 1,0 0 0,0 0 0,1 0-1,-1 0 1,0 0 0,0-1 0,0 1-1,0 0 1,0 0 0,0 0 0,1 0-1,-1 0 1,0 0 0,0 0 0,0 0 0,0 0-1,0 0 1,0 0 0,0 0 0,1 0-1,-1 0 1,0 0 0,0 1 0,3 5-127,-1 13-66,-3 19 116,0-10 173,1 1 0,2-1 0,0 0 0,9 36 1,-8-52-51,-3-9-21,0-1-1,0 0 0,1 0 1,-1 0-1,1 0 1,0 0-1,0 0 0,0 0 1,0 0-1,0 0 1,2 3-1,-3-5-5,0 0 0,1 0 0,-1 1 1,1-1-1,-1 0 0,0 0 0,1 0 0,-1 1 0,1-1 0,-1 0 0,1 0 1,-1 0-1,0 0 0,1 0 0,-1 0 0,1 0 0,-1 0 0,1 0 0,-1 0 1,1 0-1,-1 0 0,0 0 0,1 0 0,-1-1 0,1 1 0,-1 0 0,1 0 1,-1 0-1,0-1 0,1 1 0,-1 0 0,0-1 0,1 1 0,-1 0 0,0-1 1,1 1-1,-1-1 0,12-14 66,-11 13-54,10-16-25,-1-1 1,0 0 0,-2-1 0,0 0 0,-1 0-1,6-31 1,14-29-353,-27 79 338,0-1 0,1 0 0,-1 1 0,1-1 0,0 0-1,-1 1 1,1-1 0,0 1 0,0-1 0,0 1 0,0 0 0,0-1 0,1 0 0,-1 2 5,0 0 0,-1 0 0,1 0 0,-1 0 1,1 0-1,-1 0 0,1 1 0,-1-1 0,1 0 0,-1 0 1,1 1-1,-1-1 0,1 0 0,-1 1 0,0-1 0,1 0 1,-1 1-1,1-1 0,-1 1 0,0-1 0,1 0 0,-1 1 1,1 0-1,-1-1 7,3 7-18,0-1-1,0 1 1,-1 0 0,0-1-1,0 1 1,-1 0-1,1 0 1,-1 8-1,0-6 57,1 1-1,0 0 0,6 17 1,5 1 59,-7-16-63,0-1 0,4 15 1,-10-25-26,0 0 1,0 0-1,0 0 1,1 0 0,-1 0-1,1-1 1,-1 1-1,1 0 1,-1 0-1,1 0 1,-1 0 0,1 0-1,0-1 1,-1 1-1,1 0 1,0-1-1,0 1 1,-1 0 0,1-1-1,0 1 1,0-1-1,2 1 1,-2 0 18,0-1 1,0 0-1,1 0 1,-1-1-1,0 1 1,0 0-1,1 0 1,-1 0-1,0-1 1,0 1-1,0-1 1,0 1-1,1-1 1,-1 1-1,2-2 1,2-3 26,1 0 0,-1 1 0,1-2 1,-1 1-1,4-7 0,2-4-61,-1 0 0,-1 0 0,8-24 0,8-11-72,28-61-229,-53 112 292,0 0 0,0-1-1,1 1 1,-1-1 0,0 1 0,0 0 0,0-1 0,0 1 0,0 0 0,0 0 0,1-1-1,-1 1 1,0 0 0,0-1 0,1 1 0,-1 0 0,0 0 0,0-1 0,1 1 0,-1 0 0,0 0-1,1 0 1,-1-1 0,0 1 0,1 0 0,-1 0 0,0 0 0,1 0 0,-1 0 0,0 0 0,1 0-1,-1 0 1,1 0 2,0 0 0,-1 1 0,1-1 1,0 1-1,-1-1 0,1 1 0,-1 0 0,1-1 0,-1 1 0,1-1 0,-1 1 0,0 0 0,1-1 0,0 2 0,11 34-9,-9-27-27,2 5 47,0 0 0,2-1 1,-1 0-1,2 0 0,0 0 1,0-1-1,15 16 0,-19-23 38,0-1 0,0 0 0,1 0 0,-1-1-1,1 1 1,0-1 0,0 0 0,0-1 0,0 1 0,1-1-1,-1 0 1,1 0 0,-1 0 0,1-1 0,0 0-1,-1 0 1,1 0 0,0-1 0,0 0 0,0 0 0,9-2-1,-10 1-12,0-1 0,0 0 0,0 0-1,0 0 1,0 0 0,0-1 0,-1 0-1,1 0 1,-1 0 0,0-1 0,0 1-1,0-1 1,0 0 0,-1 0 0,1 0-1,-1-1 1,0 1 0,4-9 0,-1 1 44,-1 0 1,0-1-1,-1 1 1,0-1-1,-1 0 1,2-20 0,-1 2-86,-2 0 1,-4-53-1,2 81 4,0 0-1,-1 1 1,0-1 0,1 0-1,-1 1 1,0-1 0,-1 1 0,1-1-1,-3-3 1,4 5 4,-1 1 0,1-1 0,0 1 0,-1-1 0,1 1 0,-1-1 0,1 1 0,-1 0 0,1-1-1,-1 1 1,1 0 0,-1-1 0,0 1 0,1 0 0,-1 0 0,1 0 0,-1 0 0,0-1 0,1 1 0,-1 0 0,1 0 0,-1 0 0,0 0 0,1 0 0,-1 0 0,1 1 0,-1-1 0,0 0 0,1 0 0,-1 0-1,1 0 1,-1 1 0,0-1 0,1 0 0,-1 1 0,1-1 0,-1 0 0,1 1 0,-1-1 0,1 1 0,0-1 0,-1 1 0,1-1 0,-1 1 0,1-1 0,0 1 0,-1 0 0,-4 6-14,0 1 0,1-1 0,0 1-1,0 0 1,0 0 0,1 0 0,0 1 0,-1 8 0,0 5 51,0 0 0,0 24 0,3-36-4,2 1 0,0 0 0,0 0 0,1 0 0,0 0 1,0-1-1,2 1 0,-1-1 0,1 0 0,1 0 0,-1 0 0,13 18 0,-12-21-49,0-1-1,1 1 0,-1-1 0,1 0 0,1 0 0,-1 0 0,1-1 0,0 0 0,0-1 1,0 1-1,1-1 0,-1-1 0,1 1 0,0-1 0,0-1 0,0 1 0,11 0 0,-17-2-155,0-1 0,1 0 0,-1 0 0,0 0-1,0 0 1,1 0 0,-1-1 0,0 1-1,0 0 1,0-1 0,0 0 0,1 0 0,-1 1-1,0-1 1,0 0 0,2-3 0,-2 3-167,-1 0 1,0 0-1,1-1 1,-1 1-1,0-1 1,0 1-1,0-1 0,0 0 1,-1 1-1,1-1 1,0 0-1,-1 1 1,1-1-1,-1 0 1,1 0-1,-1 0 1,0 1-1,0-5 1,0-6-4578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9:35.8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 1 10720,'-42'0'3968,"39"0"-3072,11 5-288,6-5-992,4 3 64,0-3-32,1 0 224,-3 0-832,-3 0 544,2 0-832,2 0 736,1 0-1184,-4 3 992,-4-3-2016,-2 0 1536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9:36.1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 1 8640,'-15'0'3200,"25"0"-2496,21 0-192,-4 0-704,13 0 0,10 3 512,4 0-160,0 2-192,0-5 0,0 4 0,-5-4 32,1 0-704,-5-4 384,-5-1-2272,-8 2 1440,-11 0-3520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9:36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 5 8896,'-50'-5'3296,"45"10"-2560,1-10-224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9:39.1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60 271 1152,'-6'-7'505,"7"4"520,0 2-844,0 0 0,-1 0 0,0 0 0,1 0 0,-1 1 0,1-1 0,-1 0 0,0 0 0,0 0 0,1 0 0,-1 0 0,0 0 0,0-2 0,2-1 1496,1-3-163,-3 7-1488,0 0 0,0-1-1,0 1 1,0 0 0,0 0 0,0 0 0,0 0-1,0-1 1,0 1 0,0 0 0,0 0-1,0 0 1,0 0 0,0 0 0,0-1-1,-1 1 1,1 0 0,0 0 0,0 0 0,0 0-1,0 0 1,0 0 0,0-1 0,-1 1-1,1 0 1,0 0 0,0 0 0,0 0-1,0 0 1,0 0 0,-1 0 0,1 0 0,0 0-1,0 0 1,0 0 0,0 0 0,-1 0-1,1 0 1,0 0 0,0 0 0,0 0 0,0 0-1,-1 0 1,-2 0 443,-1 0 0,1 0 0,-1 1 0,1-1 0,-1 1 0,-5 1 0,7-1-457,1 0 0,0-1 0,-1 1-1,1 0 1,0 0 0,0 0 0,0 0 0,0 0 0,0 0 0,0 0 0,0 0 0,0 1 0,0-1 0,0 0 0,1 0 0,-1 1-1,0-1 1,0 3 0,-1 3 9,0-1-1,0 1 1,1 0-1,0 0 1,0 0-1,0-1 1,1 1 0,1 11-1,0-15-15,-1 0 0,1-1-1,-1 1 1,1-1 0,0 0 0,0 1 0,0-1 0,0 1-1,1-1 1,-1 0 0,1 0 0,-1 0 0,1 0-1,0 0 1,0 0 0,0 0 0,0-1 0,0 1-1,0-1 1,0 1 0,0-1 0,1 0 0,-1 0-1,0 0 1,1 0 0,2 1 0,8 0 46,-1-1 1,1 0-1,-1 0 1,1-1-1,-1 0 0,1-2 1,-1 1-1,1-1 0,-1-1 1,15-5-1,1-2 193,28-12 0,-46 17-166,0-1 0,0 1 0,0-2-1,-1 1 1,14-13 0,-21 17-65,-1 0 0,1 0-1,-1 0 1,1 0 0,-1 0 0,0 0 0,1 0 0,-1-1-1,0 1 1,-1 0 0,1-1 0,0 1 0,-1-1-1,1 1 1,-1-1 0,0 1 0,0-4 0,0 4-27,0 1 0,-1-1 0,1 0-1,0 1 1,-1-1 0,0 0 0,1 1 0,-1-1 0,0 1 0,0-1 0,0 1 0,0-1 0,0 1 0,0 0 0,0-1-1,0 1 1,-1 0 0,1 0 0,0 0 0,-1 0 0,1 0 0,-1 0 0,1 0 0,-1 1 0,1-1 0,-4 0 0,-4-1-46,0 0 0,-1 1 1,1 0-1,-16 1 0,16 0 23,6 1 39,0-1 0,0 1 0,0 0 1,0-1-1,0 1 0,1 1 0,-1-1 1,0 0-1,1 1 0,-1-1 0,1 1 1,-1 0-1,-2 3 0,-7 4-284,11-8 296,0 0 0,1 0 0,-1 0 0,0 0 0,1 0 0,-1 0 0,1 1 0,0-1 0,-1 0 0,1 0 0,0 0 0,0 1 0,0-1 0,0 0 0,0 1 0,0-1-1,0 2 1,1 2 594,4-14-395,21-9-196,26-16-141,170-109 258,-209 134-94,1 0 1,0 1 0,0 0 0,1 1 0,23-8 0,-37 14-33,0 1 1,1-1 0,-1 1-1,1 0 1,-1 0 0,1 0-1,-1-1 1,0 1-1,1 0 1,-1 1 0,1-1-1,-1 0 1,1 0-1,-1 1 1,0-1 0,1 1-1,-1-1 1,0 1 0,1-1-1,-1 1 1,0 0-1,0 0 1,0 0 0,1 0-1,-1-1 1,0 1-1,0 1 1,0-1 0,0 0-1,-1 0 1,1 0 0,0 0-1,0 1 1,-1-1-1,1 0 1,-1 1 0,1-1-1,0 3 1,1 6 57,0 1 1,-1-1-1,0 1 1,0-1-1,-1 1 1,-1-1-1,-2 15 1,0 24 243,2-12-128,1-9 66,2 34 0,-1-54-167,0 1 0,1-1 0,0 0 0,0 0 1,1 0-1,0 0 0,0 0 0,7 10 0,-8-15-60,1 0 0,-1 0-1,1 0 1,0 0 0,-1-1-1,2 1 1,-1-1 0,0 0-1,0 1 1,1-2-1,-1 1 1,1 0 0,-1-1-1,1 1 1,4 0 0,-1-1-460,0 1 0,0-1 1,0-1-1,0 1 1,0-1-1,0-1 0,11-1 1,-16 2-28,1-1 0,-1 1 0,1-1 0,-1 0 0,1 0-1,-1 0 1,1-1 0,-1 1 0,0-1 0,0 1 0,0-1 0,0 1 0,0-1 0,0 0 0,0 0 0,0 0 0,-1 0 0,1-1 0,-1 1-1,0 0 1,1-1 0,0-4 0,5-25-2179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9:39.9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116 0 4480,'-5'0'3893,"4"16"-1904,-2-5-1373,0-1-1,-6 11 0,-2 9-157,-34 86-415,29-69-611,10-30-1275,0 0 1,-5 25-1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9:40.3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177 1 6048,'-2'0'178,"0"0"0,1 0 0,-1 0 1,0 1-1,1-1 0,-1 1 0,1-1 0,-1 1 1,1 0-1,-1 0 0,1-1 0,0 1 0,-1 0 0,1 0 1,0 1-1,-1-1 0,0 1 0,-19 27 1539,6-6-231,-5-1-856,2 2-1,-24 37 0,37-53-1027,1 0 0,0 0 0,0 1 0,1-1 0,0 1 1,1 0-1,-1 0 0,2 0 0,-1 0 0,1 1 0,1-1 0,0 13 0,6-2-1511,6-4-1931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9:43.8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1 925 2912,'0'5'5381,"18"-5"-3626,-12-1-1530,0 0-1,-1 1 1,1-2 0,0 1 0,-1-1 0,1 0 0,-1 0-1,1-1 1,-1 1 0,0-1 0,9-7 0,5-4-25,26-28 0,-36 33-88,14-14 138,-2-2 0,0 0-1,-2-1 1,29-51 0,-15 13-80,26-74 1,-13 34-193,-45 102 8,0 0-1,0 0 0,0 0 1,0 0-1,1 0 1,-1 1-1,3-4 0,-3 5 13,-1 0 0,0 0 0,0 0 0,0-1 0,0 1 0,0 0 0,1 0 0,-1 0 0,0 0 0,0 0 0,0 0 0,0 0 0,0 0 0,1 0 0,-1 0 0,0 0 0,0 0 0,0 0 0,0 0 0,1 0 0,-1 0 0,0 0 0,0 0 0,0 0 0,0 0 0,1 0 0,-1 0 0,0 0 0,0 1 0,0-1-1,0 0 1,0 0 0,0 0 0,1 0 0,-1 0 0,4 12-48,1 49-148,-3 96 0,-4-77 280,2-46 46,-1 1 0,-3-1 0,0 0 0,-2 0 0,-15 46 0,20-78-108,1 0 1,-1 0-1,0 1 1,0-1-1,0 0 1,0 0-1,0 0 1,-1 0-1,1 0 1,-1 0 0,1-1-1,-1 1 1,0 0-1,1-1 1,-1 1-1,0-1 1,0 0-1,0 0 1,0 1-1,-3 0 1,2-2-14,1 0 0,0 1 1,-1-1-1,1 0 0,-1 0 0,1-1 1,0 1-1,-1 0 0,1-1 0,-1 0 0,1 1 1,0-1-1,0 0 0,-1 0 0,1 0 1,0-1-1,0 1 0,0 0 0,-3-3 1,-10-9-144,0 0 1,0-1 0,1-1 0,1 0 0,-22-34 0,29 42-181,5 6 296,0 1 0,1-1 1,-1 0-1,0 1 0,1-1 0,-1 0 0,1 0 0,-1 1 1,1-1-1,0 0 0,-1 0 0,1 0 0,0 1 0,-1-3 1,1 3-77,2 0-38,2 3 94,1-1-1,-1 1 1,1 0-1,-1 0 1,5 5-1,8 5 76,-10-8 6,1 0-1,-1-1 1,1 0-1,0 0 1,0-1-1,0 0 1,0 0-1,1-1 1,-1 0-1,1-1 1,-1 0-1,1 0 1,0-1-1,-1 0 0,1 0 1,0-1-1,-1 0 1,1 0-1,-1-1 1,1-1-1,9-3 1,50-20 101,2-1-88,82-44 1,-141 65 7,0-1 0,0-1 0,-1 0 1,0 0-1,0-1 0,-1 0 1,0-1-1,11-15 0,-15 18-52,-1-1 1,1 1-1,-1-1 0,-1 0 0,0 0 1,0 0-1,0-1 0,-1 1 0,-1 0 1,1-1-1,-1 0 0,-1 1 0,0-16 1,0 22-32,0 0 1,0-1 0,-1 1 0,1 0-1,-1-1 1,1 1 0,-1 0 0,0 0-1,0 0 1,0 0 0,0-1 0,0 2-1,-1-1 1,1 0 0,-1 0 0,1 0-1,-1 0 1,-3-2 0,3 3 5,1 0-1,-1 0 1,0 1 0,0-1 0,0 0 0,0 1-1,0-1 1,0 1 0,0 0 0,0 0-1,0 0 1,0 0 0,0 0 0,1 0-1,-1 0 1,0 1 0,0-1 0,0 1-1,0-1 1,0 1 0,-3 1 0,-7 4 5,1 1 0,-1 0 0,1 0 1,1 2-1,0-1 0,0 1 1,0 0-1,1 1 0,1 0 0,-11 16 1,6-6 14,0 1 0,2 0 1,1 1-1,-15 44 1,23-59-16,0 1 0,1-1 0,-1 1 0,2-1 0,-1 1 0,1 0 0,0-1 1,0 1-1,1-1 0,2 10 0,-2-14 25,0 1 0,0 0 0,0-1 1,1 1-1,0-1 0,-1 0 0,1 1 0,0-1 0,1 0 1,-1 0-1,0 0 0,1-1 0,0 1 0,-1-1 0,1 1 0,0-1 1,1 0-1,-1 0 0,0 0 0,0 0 0,1-1 0,4 2 1,2 0 43,0-1 0,1 0 0,-1-1 0,0 0 0,1 0 0,-1-1 0,1-1 0,13-2 0,10-3-29,39-13 0,-53 13-51,26-9-18,-1-2 0,49-27 0,-63 30 34,-19 8-85,25-5 1,-2 0-20,-17 8 191,-9 2 230,-9 0-274,0-1-1,0 1 0,0 0 1,-1 0-1,1-1 0,0 1 1,-1 0-1,1 0 0,-1-1 1,1 1-1,-2-2 0,-11-9 53,10 8-120,0 0-1,-1 1 1,0-1 0,1 1 0,-1 0-1,0 0 1,-1 1 0,1-1-1,0 1 1,-1 0 0,1 0-1,-6-2 1,7 4 2,1 1 0,0-1 0,-1 0 0,1 1 0,0-1 0,-1 1 0,1 0 0,0-1 0,0 1 0,0 0 0,0 0 0,0 1 0,0-1 0,-3 3 0,-23 21 128,16-13-68,-39 45 134,47-50-138,-1-1 0,1 1 0,0 1 0,1-1 0,-1 1 0,2-1 0,-4 12 0,5-15-35,0 1 1,0-1 0,0 1-1,1-1 1,0 1-1,0-1 1,0 1-1,0-1 1,1 0 0,-1 1-1,1-1 1,0 1-1,1-1 1,2 8 0,0-5 18,0-1 1,0 0-1,0 0 1,1 0-1,0 0 1,9 7-1,-11-10 5,0-1 0,0-1 0,0 1 0,0 0-1,1-1 1,-1 1 0,0-1 0,1 0 0,-1 0 0,1-1 0,-1 1-1,1-1 1,-1 1 0,1-1 0,5-1 0,26-4 72,0-1-1,-1-2 1,0-2 0,37-15 0,0 0-266,-32 13 130,7-2 141,-1-1 1,0-3-1,48-27 0,-86 41-60,-1 0 1,0-1-1,0 0 1,-1 0-1,1 0 0,6-9 1,-10 12-30,0-1 0,0 0 0,0 0 1,-1 0-1,1 1 0,-1-2 1,1 1-1,-1 0 0,0 0 1,0 0-1,-1-1 0,1 1 1,0 0-1,-1-1 0,0 1 1,0-5-1,0 8-11,0-1 0,0 1 0,0 0 1,0-1-1,0 1 0,0-1 0,0 1 0,0 0 0,0-1 1,-1 1-1,1 0 0,0-1 0,0 1 0,0 0 1,0 0-1,-1-1 0,1 1 0,0 0 0,0-1 0,0 1 1,-1 0-1,1 0 0,0 0 0,-1-1 0,1 1 0,0 0 1,0 0-1,-1 0 0,1 0 0,0-1 0,-1 1 1,1 0-1,0 0 0,-1 0 0,1 0 0,0 0 0,-2 0 1,1 0-16,0 1 0,0-1 1,-1 1-1,1-1 0,0 1 1,0 0-1,0 0 0,0-1 1,-1 1-1,0 2 0,-23 25-106,13-12 153,1 1 1,0 0-1,-12 28 1,19-34-26,-1 0 1,2 1-1,-1-1 0,2 1 1,0 0-1,0 0 1,0 15-1,2-25 21,0 1 1,0 0-1,0-1 0,1 1 0,-1-1 0,1 1 0,-1 0 1,1-1-1,0 0 0,0 1 0,2 3 0,-2-5-6,0 0-1,-1-1 0,1 1 1,0 0-1,0-1 0,0 1 1,-1 0-1,1-1 1,0 1-1,0-1 0,0 0 1,0 1-1,0-1 0,0 0 1,0 1-1,0-1 1,0 0-1,0 0 0,0 0 1,0 0-1,0 0 0,0 0 1,0 0-1,0 0 1,0 0-1,0-1 0,0 1 1,0 0-1,0-1 0,0 1 1,0 0-1,1-2 0,7-2 18,0-1 0,-1 0 0,1-1 0,-1 0 0,0 0 0,8-9 0,2-3 25,18-26 0,-20 18-76,-13 21-70,0 0 0,0 0 1,0 0-1,1 1 0,-1-1 1,1 1-1,6-6 0,-9 10 13,0 1 11,2 5 62,-1 0-1,0 0 1,1 0-1,-2 1 1,1-1-1,-1 1 1,1 7-1,-1-7-4,0 1 0,0-1-1,1 0 1,0 1 0,6 12-1,-2-7 45,-3-6-25,0-1 0,0 0 0,6 8 0,-8-13 5,0 0 0,0 0 0,0 1 0,0-1-1,1 0 1,-1 0 0,0 0 0,0 0 0,1 0 0,-1 0-1,1-1 1,-1 1 0,1 0 0,-1-1 0,1 1 0,-1-1-1,1 0 1,0 1 0,2-1 0,-2 0-2,0-1 1,0 0-1,0 1 0,0-1 1,0 0-1,-1 0 0,1 0 1,0 0-1,-1 0 1,1-1-1,1-1 0,6-3-7,10-8 36,0 0 1,-1-2-1,0 0 1,-2-1-1,28-35 0,-28 28-20,-2 0-1,0-1 0,-2-1 0,16-47 0,-3 10-80,143-288-487,-156 328 514,0-1 1,-1 0-1,-2-1 0,-1 0 1,0-1-1,5-37 0,-13 62 11,1 0 0,-1 0 1,0 0-1,0 1 0,0-1 0,0 0 0,0 0 0,0 0 0,0 0 0,0 1 1,0-1-1,0 0 0,0 0 0,-1 0 0,1 1 0,-1-3 0,1 3 10,0 0-1,-1 0 1,1 0-1,0 0 1,-1 0 0,1 0-1,0 0 1,-1 0-1,1 1 1,0-1-1,-1 0 1,1 0-1,0 0 1,-1 0-1,1 0 1,0 1-1,-1-1 1,1 0-1,0 0 1,0 0-1,-1 1 1,1-1 0,0 0-1,0 0 1,-1 1-1,1-1 1,-20 28-207,18-26 230,-74 104 337,62-86-292,0 1-1,1 0 0,1 1 0,1 1 1,-13 39-1,8-8 2,-14 77 0,24-100-86,1 1 0,1 0 0,2 54 0,3-75 23,0 1-1,1-1 1,0 0 0,1 0 0,8 20 0,-8-24 28,1 0 1,-1 0 0,1-1-1,1 1 1,0-1 0,-1 0-1,2 0 1,-1-1 0,10 9-1,-8-10-23,0 1-1,0-1 1,0-1-1,1 1 1,-1-1 0,1 0-1,0-1 1,0 0-1,0 0 1,0-1-1,0 0 1,0 0-1,0-1 1,0 0 0,0 0-1,0-1 1,14-2-1,-2-2-55,1-1-1,-1 0 1,-1-2-1,1 0 1,28-17-1,-32 14 36,0 0-1,0-1 1,-1-1-1,0 0 1,-1-1-1,-1-1 1,0 0-1,13-21 0,-22 29 30,-1 1-1,1 0 1,-1-1-1,0 1 1,-1-1-1,0 0 0,2-8 1,-3 11 2,-1-1 1,1 1 0,-1 0-1,0-1 1,0 1 0,0 0-1,0 0 1,-1-1 0,0 1-1,0 0 1,0 0 0,-3-7-1,3 10-23,1 1 0,0-1 0,-1 1-1,1-1 1,-1 1 0,1-1 0,-1 1-1,1 0 1,-1-1 0,1 1 0,-1 0-1,1-1 1,-1 1 0,1 0 0,-1 0-1,1-1 1,-1 1 0,0 0 0,1 0-1,-1 0 1,0 0 0,1 0 0,-1 0-1,1 0 1,-1 0 0,0 0 0,1 0-1,-1 0 1,1 0 0,-1 1 0,0-1-1,1 0 1,-1 0 0,1 1 0,-1-1-1,1 0 1,-1 1 0,0-1 0,-19 16-46,9-3 62,0 1 0,-15 28 0,17-28 1,1 2 47,0 0 0,1 0 1,1 1-1,1 0 0,0 0 1,1 0-1,-3 30 0,7-43-45,0 0 0,0 0 0,0 0 0,0-1-1,0 1 1,1 0 0,0 0 0,-1-1-1,1 1 1,1 0 0,1 3 0,-3-6 1,1 0 1,0 0-1,0 0 1,-1 0 0,1 0-1,0 0 1,0 0-1,0 0 1,0 0 0,0-1-1,0 1 1,0 0-1,0-1 1,0 1 0,0-1-1,1 1 1,-1-1-1,0 1 1,0-1-1,1 0 1,-1 0 0,0 0-1,0 1 1,1-1-1,-1 0 1,0-1 0,0 1-1,1 0 1,-1 0-1,0 0 1,0-1 0,0 1-1,1-1 1,-1 1-1,0-1 1,1 0-1,3-3-8,0 1-1,0-1 0,-1 0 0,0 0 1,0 0-1,0-1 0,0 1 0,0-1 1,-1 0-1,3-6 0,4-4-104,18-29-88,34-71-1,-53 96 189,-2 3-6,-1 6-504,-5 28 366,-1 8 316,-1-6 22,5 38 0,-3-52-160,0 0 1,0 0 0,1 0-1,-1 0 1,1-1 0,1 1-1,-1-1 1,1 0 0,0 1-1,7 8 1,-6-10 25,0 1-1,0-1 1,0 0-1,1 0 1,-1 0-1,1 0 1,0-1-1,0 0 1,0 0-1,1 0 1,-1 0-1,1-1 1,-1 0-1,1 0 1,0-1-1,0 0 1,0 0-1,0 0 1,0-1-1,0 1 1,7-2-1,-2 0-21,0 0-1,0-1 0,0 0 0,0-1 0,-1 0 0,1-1 1,-1 0-1,0-1 0,0 0 0,0 0 0,-1-1 0,0 0 1,0-1-1,0 0 0,-1 0 0,0-1 0,0 0 0,-1 0 0,0-1 1,-1 0-1,0 0 0,6-14 0,20-48-38,-32 78-30,0 1 1,1 0 0,0-1 0,2 10-1,0 7 84,1-8 143,0 1 0,1-1 1,1 0-1,0 0 0,1 0 0,11 18 0,-9-18 138,-7-11-266,1 0 1,1 0-1,-1 0 0,0 0 1,1 0-1,0-1 1,0 0-1,1 0 1,-1 0-1,1 0 0,0-1 1,0 1-1,0-1 1,0-1-1,1 1 1,-1-1-1,1 0 0,-1 0 1,1 0-1,0-1 1,0 0-1,0 0 0,0 0 1,8-1-1,5 0-217,-1 0 0,0-2 0,1 0 0,20-6 0,-30 6-294,-1-1 0,1-1 0,-1 1 1,1-1-1,-1-1 0,0 0 0,-1 0 1,1 0-1,-1-1 0,10-9 1,-7 4-548,0-1 0,-1 1 0,0-1 0,-1-1 0,0 0 0,-1 0 0,-1 0 0,0-1 0,-1 0 0,6-20 0,8-38-2344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9:45.0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12 2816,'2'-12'4208,"18"28"-566,-17-12-3362,1 1-1,-1 0 1,0 0-1,0 0 1,4 10 0,2 6 42,42 91 505,5 10-827,-39-94-256,-9-15-1264,11 25 0,-30-66-6954,5 6 7327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7:54.8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78 6880,'-13'17'1861,"-13"19"0,19-23-1276,1 0 0,0 0-1,-7 26 1,3-6 196,-1-4-300,-24 71 833,31-84-1139,0 0 1,1 0-1,1 0 1,-1 22-1,3-33-124,0 0 0,0 1 0,1-1-1,0 1 1,0-1 0,0 0 0,1 0 0,-1 1-1,1-1 1,0 0 0,1-1 0,-1 1 0,1 0-1,0-1 1,0 1 0,1-1 0,-1 0 0,1 0-1,0 0 1,0 0 0,0-1 0,1 0 0,-1 0-1,1 0 1,-1 0 0,1-1 0,0 0 0,0 0-1,0 0 1,1 0 0,-1-1 0,0 0 0,1 0-1,-1 0 1,0-1 0,1 0 0,-1 0 0,1 0-1,6-2 1,-2 0 51,0-1 0,0 0 0,0 0 0,-1-1 0,1 0 0,17-11 0,-12 4 47,0 0 1,26-24 0,-31 24-80,-1 0 0,1-1 1,-2 0-1,1 0 1,-2 0-1,0-1 0,6-15 1,-5 7 15,0-1 0,-2 0-1,6-36 1,-9 43-93,-1 0 0,-1 0-1,-1 0 1,0-1 0,-1 1-1,0 0 1,-7-27-1,6 35-28,-1 0 0,1 0-1,-1 0 1,0 1-1,-1-1 1,1 1-1,-1 0 1,-1 0 0,1 1-1,-1-1 1,0 1-1,0 0 1,0 0-1,-1 0 1,0 1 0,0 0-1,-12-6 1,11 6-8,0 1 0,0 1 0,0-1 0,0 1 0,-1 1 0,1-1 0,-1 1 0,0 0 0,1 1 0,-1 0 0,0 0 0,1 1 0,-1 0 0,1 0 0,-1 0 0,1 1 0,-1 0 0,-7 4 0,8-3-313,1 1-1,1-1 1,-1 1-1,0 0 0,1 0 1,0 1-1,-8 7 1,-10 19-1328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19:45.4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5472,'8'3'2016,"-3"6"-1536,12 11-160,1 0 736,5 11-640,4 9 608,-1 5-576,3-2 256,-3 2-416,-4-10-224,1-4-64,-5-2-576,-4-4 320,-1-2-1248,0-7 864,-8-1-3264,-5 2 2208,-10 0-544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0:02.55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5 942 1984,'-5'0'8981,"15"0"-7706,19-1-133,-14 0-878,0 1-1,0 0 1,28 5 0,-35-4-169,0 0 0,0-1 1,1 0-1,-1 0 0,0-1 0,1 0 1,-1 0-1,0-1 0,0 0 0,0-1 0,0 1 1,0-2-1,10-5 0,-12 5-65,-1 0 0,0 0 0,-1-1 0,1 1 0,-1-1 0,0 0 0,0 0 0,0-1 0,-1 1-1,0-1 1,0 0 0,0 0 0,-1 0 0,0 0 0,0 0 0,-1 0 0,2-7 0,-2-4 0,-1-1-1,-1 1 1,-1 0 0,0-1-1,-1 1 1,-8-25 0,10 38-40,0 1 1,-1 0-1,0 0 0,1 0 1,-1 0-1,0 0 0,-1 0 1,1 1-1,0-1 0,-1 1 1,0-1-1,1 1 0,-1 0 1,0 0-1,0 0 0,0 0 1,0 1-1,-1-1 0,1 1 1,-7-2-1,7 3 9,0 0 1,1 0-1,-1 0 0,0 1 0,0-1 0,0 1 1,1 0-1,-1 0 0,0 0 0,1 0 0,-1 0 1,1 0-1,-1 1 0,1-1 0,-1 1 0,-1 2 1,-7 3-77,0 0 27,2 0 0,-1 0 0,1 1 0,-14 16 0,-5 3 177,24-23-86,0 0 0,0 1-1,1 0 1,-5 8 0,0 0-96,6-10 41,1 1 1,-1-1-1,1 1 0,0 0 0,0-1 1,0 1-1,0 0 0,1 5 1,-4 11 14,1-5 12,1 0 1,1-1 0,0 1 0,2 25-1,0-5 36,0-28-33,0 0 0,1-1 0,0 1 0,0 0 0,0 0 0,6 11 0,-3-11-12,-1 0 1,1 0-1,0-1 1,0 1-1,9 7 1,-13-13 1,1 1 1,0-1 0,1 0-1,-1 0 1,0 0 0,0 0 0,0-1-1,1 1 1,-1 0 0,0-1 0,5 1-1,15 4 217,-19-4-208,0 0-1,-1 0 0,1-1 0,0 1 0,-1-1 0,1 0 0,0 0 0,0 0 0,-1 0 0,1 0 0,0-1 0,-1 1 0,1-1 0,0 1 0,-1-1 0,5-2 0,20-4-34,-13 4 53,-1-1 1,1 0-1,0 0 0,-1-2 0,22-11 0,-17 8-17,0 1-1,23-8 0,155-47-164,-180 57 188,0-1-1,0 0 1,-1-1-1,15-11 1,22-11-83,-9 6-95,-39 22 155,0-1 0,-1 0 0,1 0 1,0 0-1,-1-1 0,0 1 0,5-8 0,-8 10 9,1 0-1,-1 0 1,0 0 0,1 0 0,-1 0 0,0 0 0,0 0 0,0-1-1,0 1 1,0 0 0,0 0 0,0 0 0,-1 0 0,1 0-1,0 0 1,0 0 0,-1 0 0,1 0 0,-1-1 0,-2-11 155,3 11-180,-1 1 0,1-1-1,0 0 1,-1 1 0,1-1 0,-1 1 0,1-1-1,-1 0 1,0 1 0,1 0 0,-1-1 0,0 1-1,0-1 1,0 1 0,0 0 0,0 0-1,-1-1 1,1 1 0,0 0 0,-1 0 0,1 0-1,0 1 1,-1-1 0,1 0 0,-3 0 0,2 0-21,-1 0 0,1 0 0,-1 0 1,1 1-1,-1-1 0,0 1 1,1 0-1,-1 0 0,1 0 1,-1 0-1,1 0 0,-1 0 1,1 1-1,-1-1 0,0 1 0,-2 1 1,-11 6-15,0 1 1,0 1 0,-18 14 0,-41 40-203,40-33 99,27-24 136,1-1 0,1 1 1,-1 1-1,1-1 0,1 1 1,-1 0-1,1 0 0,1 1 1,-6 12-1,9-18 4,0 1-1,-1 0 1,1-1-1,1 1 1,-1 0 0,1 0-1,-1-1 1,1 1-1,0 0 1,0 0 0,1-1-1,-1 1 1,1 0-1,0 0 1,0-1 0,0 1-1,0-1 1,1 1 0,-1-1-1,1 1 1,0-1-1,0 0 1,0 0 0,1 0-1,-1 0 1,5 4-1,-3-4 18,0 0 0,0 0 0,1 0-1,-1-1 1,0 1 0,1-1-1,0 0 1,-1-1 0,1 1 0,0-1-1,0 0 1,0 0 0,0-1-1,0 1 1,0-1 0,0 0 0,0 0-1,6-2 1,4 0 23,0-2 0,0 0 0,-1 0 0,26-12 0,-30 11-22,-1 0 1,1-1-1,-1 0 0,-1 0 1,12-11-1,36-42 63,-53 56-86,2-3 17,0-1 0,-1 1 0,0-1 0,0 1 0,-1-1-1,1 0 1,-1 0 0,-1-1 0,0 1 0,0-1 0,1-7-1,0-11-69,0-50-1,-4 60-60,0 6-144,-4 16 12,-3 19 85,8-25 182,-8 29-9,-16 45-140,-1-3 56,-11 27 75,-5-3 75,-49 168-1,72-179-143,17-49 92,1-23 2,0-10 23,6 5 64,-5-7-105,0 0 0,0 1 0,0-1-1,0 0 1,0 0 0,1 0 0,-1 0 0,0 0-1,0 0 1,0 0 0,1 0 0,-1 0 0,0 0-1,0-1 1,0 1 0,0 0 0,0-1 0,1 1-1,-1-1 1,0 0 0,0 1 0,0-1 0,0 0-1,0 0 1,23-21-38,5-11-22,-2-1-1,30-51 1,-31 44 77,48-57 0,20-2 346,63-76 38,-141 151-379,-1 0 0,0-1 0,-2-1 0,17-49-1,-7 8-385,-21 61-152,-3 14 223,0 38 158,-8 69 0,-4-10 246,9-81-90,1 1 1,1 34-1,2-57-12,0 0 0,0 0 0,0 1 0,0-1 1,1 0-1,-1 1 0,0-1 0,1 0 0,-1 0 0,1 0 0,-1 1 0,1-1 0,-1 0 0,1 0 0,0 0 0,0 0 0,0 0 0,-1 0 1,1 0-1,0 0 0,0-1 0,0 1 0,0 0 0,2 0 0,-1 0 46,0 0 1,0 0-1,0-1 0,0 1 1,1-1-1,-1 1 0,0-1 1,0 0-1,1 0 0,-1 0 1,0 0-1,0 0 0,4-1 1,2-1-24,-1 0 0,0-1 1,0 0-1,-1 0 0,1 0 0,-1-1 1,11-7-1,2-4 18,18-19 0,-29 26-59,1-1 12,-1-1-1,0 0 0,-1 0 0,11-19 0,18-47 63,-20 24-32,-4 10-11,-11 37-19,1 0 0,-1 0 0,0 0 0,-1-6 0,1 7-28,-1 0 0,1 0 1,-1 0-1,1 0 0,0 0 0,3-6 0,-3 8 12,0-1 0,-1 1-1,1 0 1,0-1 0,-1 1-1,1-1 1,-1 1 0,0 0-1,0-6 1,0 5-112,0 3 6,-5 4-224,5 16 141,4 26 1,-4-42 232,0-1 1,0 0 0,0 0-1,0 0 1,-1 0 0,1 0-1,-1 0 1,-1 5 0,-3 16 71,2 31-301,1-36 182,2-1-1,0 1 1,2 19-1,2-23 29,0 9-17,4 16 372,-8-39-369,0 1 0,1-1 0,-1 0 0,0 0 1,1 0-1,-1 0 0,0 0 0,1 0 0,-1 0 0,1 0 0,0 0 1,-1 0-1,1-1 0,0 1 0,0 0 0,-1 0 0,1 0 0,0-1 1,0 1-1,1 0 0,20 10 73,-20-10-53,-1-1 0,0 1 0,1-1-1,-1 0 1,0 0 0,1 0 0,-1 0-1,0 0 1,1 0 0,-1 0 0,0 0-1,1 0 1,-1-1 0,0 1 0,1 0-1,-1-1 1,0 1 0,1-1 0,-1 0 0,1 0-1,3-3 10,0 1 0,0-1-1,5-6 1,6-5 21,-5 6-18,-1 0 0,0 0 1,16-21-1,-18 17-16,0-1 1,-1 0-1,0 0 0,-2-1 0,8-25 1,-7 19 69,0 2-199,-1 0 1,-1-1-1,0 0 1,-2 0-1,0-32 0,2 63-585,-2-3 642,-1 0 1,1 0-1,-2 0 1,1 9-1,3 22-43,-2-21 37,1 36 0,-4-39 71,2 0 0,0 0 0,6 27 0,-4-32-6,-2-4 0,0-1 0,0 1 0,1-1 0,0 0 0,0 0 0,0 1 0,1-1 0,0 0 0,0-1 0,0 1 0,0-1 0,8 9 0,-9-12 47,4 5 16,1-2 1,12 9 0,-16-11-27,0-1 1,1 0-1,-1 0 1,1 0-1,-1 0 1,0 0-1,1-1 1,0 0 0,4 1-1,27-1 136,-25-1-165,-1 0-1,1 0 0,-1-1 0,1 0 1,-1 0-1,0-1 0,12-6 0,-7 2 34,0 0-1,-1-1 0,25-18 0,-30 18-6,0 1-1,-1-1 1,0-1 0,0 1 0,9-17-1,-4 3-6,13-32 0,23-93-115,-4 12-208,40-112 0,-53 127 365,-26 96-80,-1-2 1,1-44-1,-5 57-77,-1-23-343,0 33 342,1 1 0,-1-1 0,1 1-1,-1-1 1,0 1 0,0-1 0,0 1 0,0 0 0,0-1-1,0 1 1,-3-3 0,4 5 74,0 0 0,0 0 0,0 0 0,-1 0-1,1-1 1,0 1 0,0 0 0,0 0 0,-1 0 0,1 0 0,0 0 0,0 0-1,-1-1 1,1 1 0,0 0 0,0 0 0,-1 0 0,1 0 0,0 0-1,0 0 1,-1 0 0,1 0 0,0 0 0,-1 0 0,1 0 0,0 0 0,0 0-1,-1 1 1,1-1 0,0 0 0,0 0 0,0 0 0,-1 0 0,1 0-1,0 0 1,0 1 0,-1-1 0,-8 12-172,-4 16 80,3 12 209,-2 8 20,-9 25 4,-4 10-258,17-57 159,1 0-1,-5 31 0,-1 10 45,8-44 58,-2 33 0,1 1 10,3-36-74,0 34 0,1 1-11,0-38-40,1 1 0,1-1 0,1 0 1,1 1-1,0-1 0,8 31 0,9 18-225,-18-62 210,17 36 72,-16-38-67,-1 0 0,1-1 0,0 1 0,0-1 0,0 1 0,0-1 0,0 0 0,0 0 0,1 0 0,-1 0-1,5 2 1,-4-2 47,1 0 0,-1-1 0,1 0 0,0 0 0,-1 0 0,1 0 0,0-1 0,-1 0 0,1 1 0,0-1 0,0 0 0,0-1-1,3 0 1,-1 0-30,1-1 0,-2 0 0,1 0 0,0-1 0,0 1 0,-1-1 0,8-5 0,-2 0-55,-1-1-1,1 0 0,-2 0 0,1-1 0,-1-1 1,11-16-1,-6 3 32,-2 1 0,-1-2 1,-1 1-1,-1-2 0,-1 1 1,5-29-1,-9 40-74,-3 9 89,1 1 1,-1-1-1,-1 0 1,1 1-1,0-6 0,2-18-628,-3 28 411,0 9-43,-1 54-143,-1-16 476,6 45 0,-3-82-103,0-1-1,1 0 1,1 0 0,-1 1 0,1-2 0,1 1 0,0 0-1,0-1 1,1 1 0,10 14 0,-8-13 88,-6-8-64,0 0-1,1 0 1,-1 0-1,1 0 1,0 0-1,-1 0 0,1 0 1,0 0-1,0-1 1,0 1-1,5 2 1,5 2 38,-8-4-16,-1 0 0,0 0 0,1-1 0,0 0 0,-1 1 0,1-1-1,0 0 1,-1-1 0,1 1 0,0-1 0,0 0 0,0 0 0,4 0-1,-1 0-27,1-1-1,0-1 0,-1 1 0,1-1 0,-1 0 0,0-1 0,0 0 0,0 0 0,0 0 1,0-1-1,0 0 0,-1 0 0,0-1 0,10-9 0,-6 3 10,0 0-1,-1 0 1,0-1-1,-1 0 1,-1-1 0,0 0-1,0 0 1,8-28-1,66-306 38,-76 310-112,-1 0 1,-2 0 0,-3-43-1,-6-103-155,7 158 117,0 16-45,0 1-1,0-1 1,-3-12 0,3 21 127,0 0-1,0 0 1,0 1 0,-1-1 0,1 0 0,0 0 0,0 0-1,0 0 1,0 0 0,0 0 0,0 0 0,0 0 0,0 0-1,0 0 1,0 0 0,0 0 0,0 0 0,-1 0 0,1 0-1,0 0 1,0 0 0,0 0 0,0 0 0,0 0 0,0 0-1,0 0 1,0 0 0,0 0 0,0 0 0,0 0-1,-1-1 1,1 1 0,0 0 0,0 0 0,0 0 0,0 0-1,0 0 1,0 0 0,0 0 0,0 0 0,0 0 0,0 0-1,0 0 1,0 0 0,0 0 0,0 0 0,0-1 0,0 1-1,0 0 1,0 0 0,0 0 0,-3 14-177,-1 20 201,-16 129-14,0-14-242,8 39 699,11-87-449,-3 21 152,4-106-193,2 27-1,1-3 246,5 13-176,-8-52-20,0 0-1,0 1 0,0-1 0,0 0 0,0 0 0,1 1 0,-1-1 0,0 0 0,1 0 0,-1 1 0,1-1 0,-1 0 0,1 0 1,0 0-1,-1 0 0,1 0 0,0 0 0,0 0 0,0 0 0,1 1 0,0-1 15,0 0-1,-1 0 1,1 0-1,0 0 1,0-1-1,0 1 1,0-1-1,0 1 1,-1-1-1,1 0 1,0 0-1,3 0 1,0 0 40,0-1 1,1 1 0,-1-1 0,0 0-1,0-1 1,0 1 0,0-1 0,0 0 0,6-4-1,1-2-80,-1 0 0,0-1-1,-1 0 1,0-1 0,0 0-1,-1-1 1,8-12 0,0-3-3,-2 0 0,15-33 0,-22 39-51,-1 0 0,-1 0 0,0-1 0,-2 0-1,0 0 1,-1-1 0,-1 1 0,-2-25 0,0 45-82,6 10-42,3 0 218,0 0 0,1 0 0,-1-1 0,2 0 0,-1-1 0,21 11 0,12 5 102,-30-17 205,-12-5-316,0 0 0,0-1 1,0 1-1,0-1 0,0 1 0,0-1 1,0 0-1,0 1 0,0-1 0,0 0 1,0 1-1,0-1 0,0 0 1,2 0-1,13-1 45,0-1 1,0 0 0,0-1-1,0-1 1,0-1 0,-1 0-1,16-8 1,-25 11-58,-1 0 1,1 0-1,0 0 0,0 1 1,0 0-1,0 0 0,7 0 1,-12 2-16,0 0-1,0-1 1,-1 1 0,1 0 0,0 0 0,-1 0 0,1 0-1,0 0 1,-1 0 0,1 0 0,-1 0 0,1 0-1,-1 1 1,1 0-29,0 0 37,0 1-1,0 0 0,0 0 1,0-1-1,-1 1 0,1 0 0,-1 0 1,0 0-1,0 0 0,0 4 0,-7 31 119,0-4-84,4-7 35,-9 30 0,3-10 60,6-27-33,0-1 1,1 22-1,2-40-78,1 0 1,-1 0-1,0 0 1,1 0-1,-1 0 1,0-1 0,1 1-1,-1 0 1,1 0-1,-1-1 1,1 1-1,0 0 1,-1-1-1,1 1 1,0 0-1,-1-1 1,1 1 0,0-1-1,0 1 1,-1-1-1,1 0 1,0 1-1,0-1 1,0 0-1,0 1 1,0-1-1,-1 0 1,1 0 0,0 0-1,2 0 1,-2 0-5,1 1 0,0-1 0,-1 0 0,1 0 0,0 0 0,-1 0 1,1 0-1,0 0 0,-1-1 0,1 1 0,0-1 0,-1 1 0,4-2 0,23-15 186,-15 4-98,-1 0 1,0-1-1,16-25 1,24-50-167,-37 63 152,12-20 53,-25 42-159,0-1-1,0 0 0,0 1 0,-1-1 0,0 0 0,0 0 0,1-9 0,1-18-560,-3 32 469,0 9-107,-10 127-205,8-110 470,0 53-38,3-45-6,-1-31 5,0 0-1,0 0 0,1 0 0,0 0 0,-1 0 1,1-1-1,0 1 0,0 0 0,1 0 0,-1 0 1,1-1-1,-1 1 0,1-1 0,0 1 0,0-1 1,0 0-1,0 0 0,3 3 0,1 0 47,1-1 1,-1 0-1,1 0 0,0 0 1,-1-1-1,10 3 0,-8-4-14,0-1 0,-1 0 0,1 0 0,0 0 0,0-1 0,0 0 0,0-1 0,0 0-1,16-4 1,-10 0 12,0 0-1,0-1 1,0-1-1,-1 0 1,22-16-1,-29 18-63,0 0-1,0-1 1,0 1-1,-1-1 1,0 0 0,0-1-1,0 1 1,-1-1-1,0 0 1,-1 0-1,1 0 1,3-13-1,1-6 18,-1-1-1,-1 0 0,-2-1 0,2-32 0,-6 48-66,1 1 1,0-1-1,1 0 0,3-12 0,-5 23 52,0 1 0,0-1 0,0 0 0,0 1 0,0-1 0,0 1 0,0-1 0,0 0 0,0 1 0,0-1 0,0 0 0,0 1 0,-1-1 0,1 1 0,0-1 0,-1 0 0,-1-7-442,2 7 218,0 21-101,-2 17 306,-2 0-1,-15 62 1,13-69-18,3-16 54,1 1-1,1 0 0,1 0 1,3 29-1,-2-40 22,0 0 0,0 1-1,1-1 1,-1 0 0,1 0 0,0-1-1,1 1 1,-1 0 0,1-1 0,-1 1-1,6 4 1,2 4 25,-9-11-9,2-1-6,0 0 0,0 0-1,0 0 1,-1-1 0,1 1 0,0-1-1,0 0 1,0 0 0,-1 0 0,1 0 0,0 0-1,-1-1 1,1 1 0,-1-1 0,1 0-1,-1 1 1,0-1 0,4-4 0,1-1-43,-1-1 1,0 1-1,0-1 1,-1 0-1,0 0 1,0-1-1,-1 1 1,6-17-1,-2-1 12,10-51 0,-17 65-78,0-1 0,-2-23 0,0 10-309,1 25 210,0 17 198,-4 76-134,3-52 105,2-32 14,-1 0 0,0 1 1,-1-1-1,-2 14 0,2-16-11,0 0 0,0 0 1,0 0-1,1 0 0,0 0 0,0 0 0,1 0 1,0 0-1,0 0 0,0 0 0,1 0 0,0 0 0,0-1 1,0 1-1,1 0 0,-1-1 0,6 7 0,3 2-50,-9-12 61,0 1 0,0-1 1,0 1-1,0-1 0,1 0 0,-1 0 1,0 0-1,1 0 0,0 0 0,5 2 1,-5-3 29,0 0 0,0 0 1,0-1-1,0 1 0,0-1 1,0 0-1,0 0 0,0 0 1,0 0-1,0 0 0,0-1 1,0 0-1,0 1 0,0-1 1,-1 0-1,1 0 0,4-3 1,2 0-86,0-1 1,0-1-1,14-11 1,-6 2 16,-1 0-1,0-1 1,-1-1 0,-1-1 0,0 0 0,-1-1 0,-2 0 0,0-1 0,11-26-1,-19 38-40,1-1-1,0 1 1,0-1-1,1 1 1,0 0-1,1 1 1,0-1-1,7-6 0,-12 14 55,-1-1-1,1 0 0,0 1 0,0-1 0,0 1 0,0-1 0,0 1 1,0-1-1,0 1 0,0 0 0,0 0 0,0-1 0,1 1 0,-1 0 1,0 0-1,0 0 0,0 0 0,0 0 0,0 1 0,0-1 0,0 0 0,0 0 1,0 1-1,0-1 0,0 0 0,1 2 0,3 0 58,-1 1-1,0 0 1,0 0-1,5 5 1,3 2-5,-8-7-17,-1 1-1,1-1 0,-1 1 1,1 0-1,-1-1 1,0 2-1,0-1 1,-1 0-1,0 0 1,1 1-1,-1-1 0,-1 1 1,3 7-1,-1 0 13,-1 0 0,0 0 0,-1 0 0,0 16-1,-1-19 44,-1 1 0,0-1-1,0 0 1,-1 1 0,0-1-1,-1 0 1,-4 10 0,6-11 102,1-8-169,0 0 0,0 0-1,0 0 1,0 0 0,0 1 0,0-1-1,0 0 1,0 0 0,0 0 0,0 0 0,0 0-1,0 1 1,0-1 0,0 0 0,0 0-1,0 0 1,0 0 0,0 0 0,0 0 0,0 1-1,-1-1 1,1 0 0,0 0 0,0 0 0,0 0-1,0 0 1,0 0 0,0 0 0,0 1-1,0-1 1,0 0 0,-1 0 0,1 0 0,0 0-1,0 0 1,0 0 0,0 0 0,0 0 0,0 0-1,-1 0 1,1 0 0,0 0 0,0 0-1,0 0 1,0 0 0,0 0 0,0 0 0,-1 0-1,1 0 1,0 0 0,0 0 0,4-12 326,12-14-450,2 0 1,0 0 0,32-32-1,-48 57 79,20-19-102,-20 18 137,-1 1 0,1 0 0,-1 0 0,1 0 0,0 1 1,0-1-1,0 0 0,-1 0 0,1 1 0,0 0 0,0-1 1,2 1-1,-3 0-1,0 0 0,0 0 0,-1 1 0,1-1 0,0 0 0,-1 1 0,1-1 0,0 1 0,-1-1 0,1 1 0,0-1 0,-1 1 0,1-1-1,-1 1 1,1 0 0,-1-1 0,0 1 0,1 0 0,-1-1 0,1 2 0,6 14 98,-7-15-92,1 5 37,1-1 0,-2 1 0,1 0 0,-1-1 0,1 1-1,-2 0 1,1-1 0,-2 8 0,0 17 55,2-15-11,-1-9-21,1-1 0,0 0-1,0 1 1,1-1-1,-1 0 1,1 0-1,2 7 1,-2-10 431,6-11-26,-5 6-444,13-22-256,17-40 0,-21 41 1,1 0 0,17-23 0,-26 42 188,0 1 0,1 0-1,-1-1 1,1 2-1,5-5 1,-9 7 45,1 1 0,0-1 0,0 0 0,0 1 1,0-1-1,0 1 0,0-1 0,0 1 0,0 0 0,0-1 0,0 1 1,0 0-1,0 0 0,0 0 0,0-1 0,0 1 0,0 0 0,0 1 0,0-1 1,0 0-1,0 0 0,0 0 0,0 1 0,0-1 0,0 0 0,0 1 1,0-1-1,0 1 0,0-1 0,0 1 0,0-1 0,1 2 0,3 3 54,0 1 0,-1 0-1,1 0 1,-1 0-1,0 1 1,-1-1-1,6 14 1,-5-9 2,1-1 0,9 14-1,-8-16 8,1 0 0,0 0-1,1-1 1,-1 0 0,1 0-1,0 0 1,1-1-1,0-1 1,15 8 0,-16-9-188,0-1 0,0 0 0,0 0 0,1-1 0,-1 0 1,1 0-1,-1-1 0,1-1 0,0 1 0,-1-1 0,18-2 0,-24 1-152,1 1-1,0-1 1,-1 0-1,1 0 1,0 0-1,-1-1 1,1 1-1,-1 0 1,1-1-1,-1 0 1,0 1-1,0-1 1,0 0-1,0 0 1,0 0-1,0-1 1,0 1-1,1-3 1,0 0-266,-1 0 0,0 0 0,0 0 0,0-1 0,-1 1 0,0 0 0,0-1 0,0 1 0,0-6 0,-4-46-5082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0:03.0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 45 13216,'-31'12'4895,"26"-17"-3039,-4-18-10175,9-5-833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0:03.6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 72 11712,'-30'-20'4352,"33"20"-3393,2-5 257,0 2-1120,-5-1-384,0-4 160,0 0-1663,0-1 991,0-6-5440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0:04.6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 17 12128,'-42'-16'4479,"47"19"-2751,-5-6-3040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0:52.5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34 104 1312,'0'0'20,"-1"0"1,-11 12 5287,-8-12 694,28 0-5092,15-2-697,0-1 0,-1-1 0,1 0 0,34-13 0,24-5-83,317-38 104,-379 58-160,-1 1-1,1 1 0,-1 0 1,1 1-1,-1 1 0,1 1 1,31 10-1,-49-13-60,0 0 1,0 0-1,-1 1 1,1-1-1,0 1 1,-1-1-1,1 1 1,0-1-1,-1 1 0,1-1 1,0 1-1,-1-1 1,1 1-1,-1 0 1,1-1-1,-1 1 1,1 0-1,-1 0 1,0-1-1,1 1 1,-1 0-1,0 0 0,0 0 1,1-1-1,-1 2 1,0 0 14,0 1 1,0-1-1,0 1 1,-1-1-1,1 0 0,-1 1 1,1-1-1,-1 0 1,-1 3-1,-2 4 29,0-1 1,-1 1-1,-8 11 1,-58 72-378,68-89 315,2-2 4,0 0 0,1 0 0,-1 0 0,1 0 0,-1 0 0,1 0-1,-1 0 1,1 0 0,0 0 0,0 1 0,-1-1 0,1 0 0,0 0 0,0 1 0,0-1-9,0 0 0,0-1 0,0 1 1,0 0-1,0-1 0,0 1 1,0 0-1,0-1 0,0 1 1,0 0-1,0-1 0,1 1 1,-1 0-1,0-1 0,0 1 0,1 0 1,-1-1-1,0 1 0,1-1 1,-1 1-1,1-1 0,-1 1 1,2 0-1,-1 0 41,1 0 0,-1 0-1,1 0 1,0 0 0,-1 0 0,1 0 0,0-1-1,3 1 1,3 1 74,0-1 0,1 0 0,9 0-1,127-6 302,313 16 234,-52 22 368,-401-33-1042,184 12-1484,-187-12 1383,13-1-1449,-14 0 1483,-1 1 0,0 0-1,1 0 1,-1 0 0,0 0-1,1-1 1,-1 1 0,0 0 0,1 0-1,-1-1 1,0 1 0,1 0-1,-1 0 1,0-1 0,0 1-1,0 0 1,1-1 0,-1 1 0,0-1-1,0 1 1,0 0 0,0-1-1,0 1 1,1 0 0,-1-1 0,0 1-1,0-1 1,0 1 0,0 0-1,0-1 1,0 1 0,0-1 0,-1 1-1,1 0 1,0-1 0,-4-14-3675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0:54.0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90 259 992,'-11'25'12826,"14"-25"-12695,1 0 0,0-1 0,-1 0 0,1 1 0,0-1 0,-1-1 0,1 1 0,-1 0 0,1-1 0,-1 0 0,0 0 0,4-2 0,4-5 287,20-19 1,1-2-100,-24 23-283,-1 0 1,0-1-1,-1 0 1,0 0-1,0 0 1,0-1-1,3-9 1,13-17 76,-14 23-105,1 0-1,1 1 1,-1 0 0,2 1-1,0 0 1,20-15-1,-28 24-76,-3 1 68,1 0 0,-1 0-1,0 0 1,1 0 0,-1 0 0,0 0 0,1 0-1,-1 0 1,1 1 0,-1-1 0,0 0-1,1 0 1,-1 0 0,0 0 0,0 1 0,1-1-1,-1 0 1,0 0 0,1 0 0,-1 1-1,0-1 1,0 0 0,1 1 0,-1-1-1,0 0 1,0 0 0,0 1 0,0-1 0,1 0-1,-1 1 1,0-1 0,0 0 0,0 1-1,0-1 1,0 1 0,0-1 0,0 1 0,-1 10 7,0-11-9,-2 13 14,-1 0 0,-1-1-1,0 0 1,0 1-1,-2-2 1,-9 15-1,-5 4-31,-26 28 0,36-45 86,-1-1 0,-1 0 0,0-1 0,-1-1 0,0 0 0,0 0 0,-1-2 0,0 0 0,-1 0 0,-21 6 0,16-6 88,13-5-46,1 0 0,-1-1 0,0 0 0,0 0 0,-1-1-1,-12 1 1,20-2 144,7-2 149,2 1-398,1 0-1,-1 1 1,0 0-1,1 0 1,15 3-1,-9-1 54,3 1 105,0 1 0,35 13 1,-17-5 3,23 11 101,-43-15-54,1-2-1,29 9 0,-36-13-176,-1 0 121,1 0 0,-1 0 0,1-1 0,0-1 0,11 0 0,-18 0-204,0 0 0,-1-1 0,1 0 0,0 1 0,-1-1 0,1 0 0,-1 0 0,1 0-1,-1-1 1,0 1 0,1-1 0,-1 1 0,0-1 0,0 0 0,0 0 0,0 0 0,0 0 0,-1 0 0,1 0 0,0 0 0,-1-1 0,0 1 0,2-4 0,-1 1-283,0 0-1,-1 0 1,0 0 0,0 0-1,0 0 1,0-1 0,-1 1-1,0 0 1,0-8 0,-2-5-2589,-6-25 1,5 29 1503,-3-19-4044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0:57.8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369 93 832,'-1'2'186,"1"-1"-24,0 0-1,0 0 1,-1 0-1,1 0 1,-1 0-1,1 0 1,-1 0-1,1 0 1,-1 0-1,1-1 1,-1 1-1,0 0 1,1 0-1,-1-1 1,0 1-1,0 0 1,1-1-1,-1 1 1,0-1-1,0 1 1,0-1-1,0 0 1,0 1-1,-1-1 1,1 1-34,0 0-1,0 0 1,-1-1 0,1 1 0,0 0-1,0 0 1,0 0 0,0 0 0,0 0-1,1 0 1,-1 0 0,-1 2 0,-6 7 1261,-8 5-302,-9 7-163,20-18-811,0 0-1,1 1 1,0-1 0,-1 1 0,2 0-1,-1 0 1,0 0 0,-4 10 0,-9 12 488,2-3-303,1 0 0,1 1 0,-19 53 0,9-21-381,-17 32 40,-37 94 278,73-173-214,1 1-1,1-1 1,0 1 0,0 0-1,1 0 1,0 21-1,2-28-17,0 1 0,0-1 0,0 1 0,1-1-1,0 0 1,-1 1 0,1-1 0,1 0 0,-1 0-1,1 0 1,-1-1 0,1 1 0,6 5 0,-5-5 21,-3-2-20,1 0 0,0 0 0,0 0-1,0-1 1,0 1 0,0 0 0,0-1 0,0 0-1,0 0 1,0 0 0,1 0 0,-1 0-1,0 0 1,1 0 0,-1-1 0,5 2 0,-3-2 6,0 0 0,-1-1 0,1 1 0,0-1 0,-1 1 0,1-1 0,-1 0 0,1 0 0,-1-1 0,6-2 0,-3 0 4,1 0-1,-1 0 1,0-1 0,0 1-1,0-1 1,-1-1 0,0 1-1,0-1 1,0 0 0,6-10 0,2-11-119,-1 0 0,-1 0 0,14-54 1,9-91-459,-26 125 521,1-5 298,5-104 0,-14 147-186,0 0 0,-1 0 0,0 0 0,-1 0 1,-3-14-1,4 120-59,2-18 133,-6 148 144,0-160-80,6 113 0,1-170-174,-1 1 1,1-1 0,1 0-1,-1 1 1,2-1 0,8 18-1,-10-24-22,-1-1 0,1 0 1,0 0-1,0 0 0,0 0 0,1 0 0,-1 0 0,1-1 0,-1 1 0,1-1 0,0 1 1,0-1-1,0 0 0,0 0 0,0-1 0,0 1 0,1-1 0,-1 1 0,1-1 0,-1 0 1,1 0-1,-1-1 0,7 1 0,5-1 26,1-2 1,0 0-1,0-1 1,0 0-1,-1-1 1,0-1-1,0-1 1,0 0-1,-1-1 1,1 0-1,-2-1 1,1-1-1,14-11 1,-13 7-52,0 0 0,-1-1 1,0-1-1,-1 0 1,-1 0-1,0-2 0,-1 1 1,-1-2-1,0 1 0,9-26 1,25-87-228,42-213 0,-69 228 171,-15 106 13,-2 0 1,0-17-1,0 10-33,0 16 80,0 0 1,0 0 0,0-1 0,0 1 0,0 0 0,0-1 0,0 1 0,0 0 0,0 0 0,0-1-1,0 1 1,0 0 0,0-1 0,0 1 0,0 0 0,0 0 0,0-1 0,0 1 0,0 0-1,0 0 1,-1-1 0,1 1 0,0 0 0,0 0 0,0-1 0,-1 1 0,1 0 0,0 0 0,0 0-1,0-1 1,-1 1 0,1 0 0,-1 0 0,1 0 0,0 0 0,-1 1 0,1-1 0,-1 0 0,1 1-1,0-1 1,-1 1 0,1-1 0,0 0 0,-1 1 0,1-1 0,0 1 0,-1-1 0,1 1 0,0-1 0,0 1 0,0-1-1,0 1 1,-1 0 0,-33 91-21,30-82 42,-3 10 28,1 1 0,1 0 0,1 0-1,-2 34 1,1-5 65,-14 145 91,18-161-101,1 0 0,2 0 0,12 60 0,-11-84-97,0 1-1,7 14 1,0 0-22,-8-21 42,0-1-1,0 1 1,0-1-1,1 0 1,-1 1 0,1-1-1,-1 0 1,1 0-1,0-1 1,0 1-1,1-1 1,-1 1-1,7 2 1,-8-3-20,1-1-1,0 1 1,0-1 0,-1 0-1,1 0 1,0 0 0,0-1-1,0 1 1,0 0 0,0-1-1,0 0 1,0 0 0,0 0-1,0 0 1,0-1 0,0 1 0,0-1-1,5-1 1,11-5-167,-14 5 130,1 0 0,-1 0 0,9-5 0,-14 6 39,85-57-195,-74 49 94,0 0-1,-1-1 1,0 0 0,-1-1 0,12-18-1,2-9-254,25-59-1,12-49 61,-12 26 336,-40 101 22,0 0 0,-1-1 0,-1 0 0,-1 0 0,-1-1 0,0 1-1,-2-1 1,0 0 0,-2-25 0,-1 30-42,1 11 2,0 0-1,0 0 1,-1 0-1,0 1 1,0-1 0,0 0-1,0 0 1,-3-4-1,4 8-20,0 1 0,0 0-1,0-1 1,-1 1-1,1 0 1,0-1 0,0 1-1,0 0 1,-1 0 0,1-1-1,0 1 1,-1 0 0,1-1-1,0 1 1,-1 0-1,1 0 1,0 0 0,-1 0-1,1-1 1,0 1 0,-1 0-1,1 0 1,-1 0 0,1 0-1,0 0 1,-1 0-1,1 0 1,-1 0 0,-10 6-34,-8 19-26,4 1 327,1 2 1,2-1-1,1 1 1,1 1-1,1 0 1,-7 42-1,8-20 2,3 0 0,1 102-1,6-118-226,1 1 0,15 64 0,-13-82-218,0 1-1,2-2 1,0 1-1,1-1 1,0 0-1,2 0 1,11 15-1,-16-26-759,0 0 0,0 0 1,0-1-1,11 8 0,-15-12 670,0 0-1,1 0 1,-1 0 0,0 0 0,1 0 0,-1 0 0,1 0-1,-1-1 1,1 1 0,-1-1 0,1 1 0,0-1-1,-1 0 1,1 1 0,0-1 0,-1 0 0,1 0 0,0 0-1,-1 0 1,1-1 0,0 1 0,-1 0 0,1-1-1,-1 1 1,1-1 0,2-1 0,-2 1 19,-1-1-1,1 0 1,0 0 0,-1 0 0,1 0 0,-1 0-1,0 0 1,2-3 0,-3 5 228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2:54.7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522 412 992,'0'0'11,"0"-1"0,0 1 1,0 0-1,1 0 0,-1 0 0,0 0 0,0 0 1,0 0-1,0 0 0,0 0 0,0-1 0,0 1 1,0 0-1,0 0 0,0 0 0,0 0 1,1 0-1,-1-1 0,0 1 0,0 0 0,0 0 1,0 0-1,0 0 0,0 0 0,0-1 0,0 1 1,0 0-1,0 0 0,0 0 0,0 0 0,-1 0 1,1-1-1,0 1 0,0 0 0,0 0 1,0 0-1,0 0 0,0 0 0,0-1 0,-1-5 1360,0-11 229,-3 2-809,4 14-671,0 0 1,0-1-1,0 1 0,-1-1 1,1 1-1,-1 0 1,1 0-1,-1-1 1,1 1-1,-1 0 1,0 0-1,1-1 0,-1 1 1,0 0-1,0 0 1,0 0-1,0 0 1,0 0-1,-2-1 0,2 2-91,1-1 24,-1 0 1,0 0-1,0 1 0,0-1 1,1 0-1,-1 1 0,0-1 0,0 1 1,0-1-1,0 1 0,0-1 0,0 1 1,0 0-1,0 0 0,0-1 1,0 1-1,0 0 0,0 0 0,-1 0 1,1 0-1,0 0 0,0 0 0,0 1 1,0-1-1,0 0 0,0 0 1,0 1-1,0-1 0,0 1 0,0-1 1,0 1-1,0-1 0,1 1 0,-3 0 1,-76 57 623,24-16-341,48-38-335,-84 65 277,76-57-207,2 1 0,0 0 0,1 1 0,-12 17 1,6-5 73,1 0 0,1 2 0,1 0 0,-19 52 0,26-56-151,-26 86 102,29-90-70,1-1-1,1 1 1,-1 33-1,4-47-7,0-1 1,0 1-1,1-1 1,0 1 0,0-1-1,0 0 1,0 1-1,1-1 1,0 0-1,0 0 1,0 0-1,1 0 1,0 0-1,0-1 1,0 1-1,7 7 1,-7-11 7,-1 1 1,0-1 0,1 0 0,-1 0 0,1 1 0,-1-2 0,1 1 0,0 0-1,-1-1 1,1 1 0,0-1 0,-1 0 0,1 0 0,4 0 0,2 0 29,1-1-1,15-4 1,-12 1-29,0 0-1,0-1 1,0 0-1,-1-1 1,0-1-1,0 0 1,-1 0-1,0-1 1,0-1-1,-1 0 1,0 0-1,0-1 1,12-17 0,3-8 7,-2 0 0,37-77 1,-26 42-266,-3-2 0,36-124 0,-64 182 286,0 0 0,1-28 1,-4 35-28,0 0 0,0-1 0,-1 1-1,0 0 1,0 0 0,-1-1 0,-3-7 0,5 14-37,0 0 1,-1 0-1,1 1 1,0-1 0,-1 0-1,1 0 1,0 1-1,-1-1 1,1 1-1,-1-1 1,1 0-1,-1 1 1,1-1-1,-1 1 1,0-1-1,1 1 1,-1 0-1,0-1 1,1 1-1,-1-1 1,0 1-1,0 0 1,1 0 0,-1-1-1,0 1 1,0 0-1,1 0 1,-1 0-1,0 0 1,0 0-1,0 0 1,1 0-1,-1 0 1,0 0-1,-1 1 1,0-1-2,1 1-1,-1 0 1,0 0 0,1 0 0,-1 0 0,1 0-1,-1 0 1,1 0 0,-1 0 0,1 1 0,0-1-1,-1 0 1,0 3 0,-24 33-74,16-26 86,2 1-1,-1 1 1,2 0 0,-9 19 0,7-7 60,1 1 0,1-1-1,1 1 1,1 0 0,2 1 0,-1 38-1,10 123-23,-4-167-40,1 0 0,0 0 0,2 0 0,0 0 1,1-1-1,1 0 0,1 0 0,15 27 1,-20-43 48,0 0 0,0 1 1,1-1-1,-1 0 0,1 0 1,0-1-1,0 1 0,0-1 1,0 0-1,0 0 1,1 0-1,8 3 0,-11-5-32,1 0 0,-1 0-1,1 0 1,-1-1 0,1 1 0,-1-1-1,1 0 1,-1 0 0,1 0 0,0 0-1,-1 0 1,1 0 0,-1-1-1,1 1 1,0-1 0,-1 0 0,0 0-1,1 0 1,-1 0 0,1 0 0,-1 0-1,0-1 1,0 1 0,0-1-1,0 1 1,4-5 0,5-6 24,-1-1 0,0-1 0,-1 0 0,14-28 0,21-66-509,-3 8 148,-9 40 165,4 1 1,58-74 0,-50 73-79,-13 15 158,-3-1 0,31-69 1,31-104 74,-83 203-6,-2 3-31,0 0-73,0 0 1,3-17-1,-7 23 8,-3 6 96,-6 10 40,-14 28-64,-26 63 0,15-28 283,-102 181 122,123-232-354,1 0 1,1 1-1,0 1 0,-10 38 0,8-10 17,-10 81 0,21-115-37,0 0-1,0 1 1,2-1-1,0 0 1,2 0-1,-1 0 1,2 0-1,10 29 1,-12-40 26,1 0 1,0 0-1,1-1 1,0 1-1,-1-1 1,2 0-1,-1 0 0,0 0 1,1-1-1,0 1 1,0-1-1,1 0 1,-1-1-1,1 1 0,-1-1 1,1 0-1,0-1 1,1 1-1,-1-1 1,0 0-1,0-1 1,1 0-1,-1 0 0,1 0 1,11 0-1,0-3 65,-1-1-1,1 0 0,22-8 1,-32 8-88,0 0 0,0-1 1,0 0-1,0 0 1,0-1-1,-1 0 0,0 0 1,12-12-1,-3-1-45,0-1 1,-1-1-1,17-30 0,30-69-276,-46 87 302,-13 26 21,129-269-274,-124 254 273,-1 0 1,-1-1 0,0 0-1,-2 0 1,-1 0 0,0 0-1,-2 0 1,0-1 0,-2 1 0,0-1-1,-1 1 1,-10-37 0,9 48-60,-1-1 1,-6-13 0,9 23 26,0-1 1,0 1-1,0-1 0,-1 1 1,1 0-1,-1 0 0,1 0 1,-1 0-1,0 0 0,0 0 1,0 0-1,0 0 1,0 1-1,-1-1 0,-3-1 1,4 2 10,1 1 1,0 0 0,0 0 0,-1 0 0,1 0-1,0 0 1,0 0 0,0 0 0,-1 1-1,1-1 1,0 0 0,0 1 0,0-1 0,0 1-1,-1-1 1,1 1 0,0-1 0,0 1-1,0 0 1,0 0 0,1-1 0,-1 1 0,0 0-1,0 0 1,0 0 0,1 0 0,-1 0 0,0 1-1,-3 5 3,0 0 0,0-1-1,-2 10 1,4-11 5,-8 25 92,0 0 0,-6 47 0,6-31 88,-5 44 246,4-1 0,-1 166 0,15-193-155,16 100 1,-16-147-528,1 1 1,1-1 0,0 0 0,1 0 0,1-1 0,12 20 0,-10-22-1410,5-4-2234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3:02.5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1043 1888,'3'-7'8451,"12"-18"-5557,8-11-2698,-6-1-112,0 0 0,-3-1 1,-1 0-1,11-59 0,-6 30 38,-5 23 34,-13 19-18,-7 31 156,-13 43-542,-16 68 0,27-84 195,-4 17-6,5-11 65,4-22 8,1 1 0,-1 18 0,3-31-8,1-1 0,0 1 0,1 0 0,-1-1 0,1 1 1,0 0-1,0-1 0,0 1 0,1-1 0,-1 1 0,1-1 0,4 7 1,-4-9 21,-1 0 0,1-1 0,-1 1 0,1-1 0,0 1 0,0-1 0,0 1 0,0-1 0,0 0 0,0 0 0,0 0 0,0 0 0,0 0 0,1-1 0,-1 1 0,0-1 0,1 1 0,-1-1 0,0 0 0,1 0 0,-1 0 0,0 0 0,1 0 0,-1 0 0,0-1 0,0 1 0,4-2 0,2-1 37,1 0-1,-1 0 1,0 0 0,0-1 0,-1 0-1,9-6 1,-2-2-34,1 0 1,-1 0-1,-1-2 1,0 1-1,12-19 1,48-81 63,-57 87-107,-1-2-125,-13 23 77,1 0 0,0 0-1,-1 0 1,1 0 0,1 0-1,-1 0 1,1 1 0,0-1-1,0 1 1,7-5 0,-10 8 50,-1 1 1,1 0-1,-1 0 0,0 0 1,1 0-1,-1 0 0,0 0 1,1 0-1,-1 0 0,1 0 0,-1 0 1,1 0-1,-1 0 0,0 0 1,1 0-1,-1 0 0,0 0 1,1 1-1,-1-1 0,1 0 1,-1 0-1,0 0 0,1 1 1,-1-1-1,0 0 0,1 0 1,-1 1-1,0-1 0,0 0 1,1 1-1,-1-1 0,0 0 1,0 1-1,0-1 0,1 0 1,-1 1-1,0-1 0,0 0 1,0 1-1,6 18 13,20 111-334,-24-91 479,-3-32-144,1 0-1,1 0 1,-1-1 0,1 1 0,2 8 0,-2-12 56,0 0 1,-1 0 0,1 1-1,-1-1 1,1 0-1,-1 5 1,0-4 91,0-3 301,0-5-15,14-34-310,-11 27-196,1-1 0,1 1 0,11-20 0,1-1 36,-12 23-74,0-1 0,1 1 1,-1 0-1,13-13 1,-8 38-317,-8-9 418,1 1 0,-1 0 0,0 0 0,-1 0 0,0-1 0,0 1 0,-1 0 0,-1 9 0,2 14 40,-1 0 170,0-25-184,-1 0 0,1 0 0,0-1 0,1 1 1,0 0-1,-1-1 0,2 1 0,1 6 1,5 15 259,-8-26-106,2-1-120,0 0 0,0-1-1,1 1 1,-1 0 0,0-1-1,0 0 1,0 1 0,0-1-1,-1 0 1,1 0 0,0 0-1,0 0 1,0 0 0,1-3-1,21-22-73,-16 16-15,9-11-45,-1-1-1,23-43 1,18-54-213,-37 75 295,114-203-397,-124 230 359,48-107 12,-49 104-31,4-13-9,-2 0 0,-1-1 1,-1-1-1,6-60 0,-14 92 17,-1-1-1,1 1 1,-1-1 0,0 1-1,0-1 1,0 1 0,-1-1-1,1 1 1,-1-1 0,0 1-1,0-1 1,0 1 0,-3-5-1,-2 17-194,-5 15 143,-14 40-1,-1 7 85,9-28 70,3 1 0,-13 60 0,21-72-31,2 0 1,-1 56 0,10 64 165,-2-123-160,11 56 0,-10-70-20,1 0-1,0 0 1,0-1-1,2 0 1,10 18-1,-13-26 30,0-1-1,1 0 0,0 0 0,0 0 1,6 4-1,7 7 70,-14-13-65,0-1-1,-1 0 1,1 0-1,0 0 0,0-1 1,0 1-1,0-1 1,0 0-1,0 0 1,1-1-1,5 1 1,-5-1-43,1 0 1,-1-1 0,0 0-1,1 0 1,-1 0 0,0 0-1,0-1 1,0 0 0,0 0-1,0-1 1,0 1 0,6-6-1,-4 3-16,-1-1-1,1 0 0,-1 0 0,-1 0 0,1-1 1,-1 0-1,5-9 0,0-2 37,-1 0 0,-1-1 0,0-1 0,-2 1 0,8-37 0,-13 47-50,12-63 112,-12 60-118,0 1 0,-1 0 1,0 0-1,-3-17 1,3 27 13,0 0 1,0-1-1,-1 1 1,1 0-1,-1-1 1,1 1-1,-1 0 1,1 0-1,-1-1 1,0 1 0,0 0-1,0-1 1,0 2 8,1-1 0,0 1 1,-1 0-1,1 0 1,-1 0-1,1 0 0,0 0 1,-1-1-1,1 1 1,-1 0-1,1 0 0,-1 0 1,1 0-1,0 0 0,-1 0 1,1 0-1,-1 1 1,1-1-1,-1 0 0,1 0 1,0 0-1,-1 0 1,1 0-1,-1 1 0,1-1 1,0 0-1,-1 0 1,1 1-1,0-1 0,-1 0 1,1 0-1,0 1 1,-1-1-1,1 0 0,0 1 1,0-1-1,-1 1 0,1 0 1,-3 3-14,0 0 1,1 0-1,-1 0 1,1 1-1,0-1 1,0 1-1,0-1 1,-1 9-1,-5 40 110,6-38-93,-1 22-86,1 0 1,3 45-1,-1-79 112,2 29-14,7 32-1,-7-54 52,0 1 1,2-1-1,-1 1 0,1-1 0,1 0 0,9 16 1,-13-24-21,1-1 0,-1 1 1,0-1-1,0 1 0,1-1 0,-1 0 1,0 0-1,1 1 0,-1-1 1,1 0-1,0 0 0,-1-1 1,1 1-1,0 0 0,0 0 1,-1-1-1,1 1 0,3-1 1,-2 1 6,1-1 1,0 0-1,0 0 0,-1-1 1,1 1-1,0-1 1,-1 0-1,8-2 1,0-2 2,-1 0 1,0 0-1,0-1 1,0 0-1,11-10 1,-1-1-6,-1 0 0,-1-2 0,-1 0 0,0-1 0,-2 0 0,18-32 1,-10 13-122,-21 37 45,-1-1 1,1 0-1,0 1 1,0-1-1,0 1 1,0 0 0,0-1-1,0 1 1,1 0-1,-1 1 1,1-1 0,-1 0-1,6-2 1,-3 2-9,0-1-1,0 1 1,1 0 0,-1 1 0,1 0 0,7-2 0,-7 3 14,-1 0 1,0 0 0,0 0 0,0 1 0,1-1 0,-1 1-1,0 1 1,0-1 0,0 1 0,0-1 0,0 1 0,-1 1-1,6 2 1,-7-3 27,0 1-1,0-1 1,0 1 0,0-1-1,0 1 1,0 0-1,-1 0 1,0 0-1,1 0 1,-1 1 0,-1-1-1,1 0 1,0 1-1,-1 0 1,1-1-1,-1 1 1,0 0 0,0 5-1,5 145 773,-6-124-715,0-28-29,0 1-1,1-1 1,-1 0 0,0 0-1,1 1 1,0-1 0,-1 0-1,1 0 1,0 0 0,2 3-1,-3-3 134,11-2 298,-10 1-442,0-1 0,0 0 0,0 0-1,1 0 1,-1 0 0,0 0 0,0 0-1,0 0 1,1 0 0,-1 0 0,0-1 0,0 1-1,0-1 1,0 1 0,0 0 0,0-1 0,0 0-1,0 1 1,0-1 0,0 0 0,2-1-1,7-10-7,1 0 0,-2-1 0,0 0-1,0-1 1,-1 0 0,6-16-1,6-8 35,-8 15-94,-6 10-18,1 1 1,0-1-1,1 1 1,0 1 0,19-21-1,-27 32 57,1 0 0,-1-1 0,1 1 1,-1 0-1,1-1 0,-1 1 0,1 0 0,-1 0 0,1-1 0,-1 1 0,1 0 0,-1 0 0,1 0 1,-1 0-1,1 0 0,0 0 0,-1 0 0,1 0 0,-1 0 0,1 0 0,-1 0 0,1 0 0,-1 0 1,1 1-1,-1-1 0,1 0 0,-1 0 0,1 1 0,-1-1 0,1 0 0,-1 0 0,1 1 0,-1-1 1,1 1-1,-1-1 0,0 0 0,1 1 0,-1-1 0,0 1 0,1 0 0,13 23-230,-12-19 221,9 21 192,-2 0 0,-1 0 0,9 46 0,-13-51-24,-3-13-198,0 1 813,-1-9-743,1 0 1,-1 0-1,0 1 1,0-1-1,1 0 1,-1 0-1,0 0 0,0 0 1,1 0-1,-1 0 1,0 0-1,0 0 1,1 0-1,-1 0 1,0 0-1,0 0 0,1 0 1,-1 0-1,0 0 1,1 0-1,-1 0 1,0-1-1,0 1 0,1 0 1,-1 0-1,0 0 1,0 0-1,0 0 1,1-1-1,-1 1 1,0 0-1,0 0 0,13-9 83,-1-1 0,17-16 0,-20 17-113,1 0-1,0 0 1,1 1-1,12-7 0,-13 9-76,-4 2-22,0 1-1,1 0 1,-1 0-1,8-2 1,-12 4 84,0 1 0,0 0 0,0-1 0,0 1 0,0 0 0,0 0 1,0 0-1,0 0 0,0 1 0,0-1 0,0 0 0,0 1 0,0-1 1,0 1-1,-1 0 0,1 0 0,0 0 0,0 0 0,2 1 0,-1 1 12,0-1 0,-1 1-1,1-1 1,-1 1 0,1 0-1,-1 0 1,0 0 0,0 0-1,0 0 1,2 7 0,-1-2 80,0 0-1,-1 1 1,1 12 0,2-2 287,-4-18 176,0-2-240,5-3-250,-1 0 0,0 0 0,0 0 1,0-1-1,0 0 0,-1 0 0,5-6 0,25-43-187,-27 40-21,1 1 1,1 0-1,18-21 0,-24 31 130,-1 0-1,1 0 0,0 1 1,0 0-1,1-1 0,-1 1 0,0 1 1,6-3-1,-9 3 33,1 1-1,0 0 1,0 0 0,-1 0-1,1 0 1,0 0 0,0 0 0,-1 0-1,1 0 1,0 0 0,0 0 0,0 0-1,-1 0 1,1 0 0,0 1 0,0-1-1,-1 0 1,2 1 0,-1 0-13,0 0 0,0 0 0,0 0 0,-1 0 0,1 0 0,0 0 0,0 0 1,-1 0-1,1 0 0,0 0 0,-1 0 0,1 1 0,-1-1 0,1 2 0,39 140 282,-39-138-248,1 0 0,0 0-1,0 1 1,0-1-1,1-1 1,0 1-1,0 0 1,0-1-1,4 5 1,-5-6 13,1-1 0,-1 0-1,0 0 1,1-1 0,0 1 0,-1 0 0,1-1 0,0 0 0,0 0 0,0 1 0,-1-2 0,1 1 0,0 0 0,0-1 0,1 1 0,-1-1 0,3 0-1,4 0 7,0 0 0,0-1 0,0 0 0,0-1 0,0 0 0,0 0 0,10-5 0,-12 4 4,1 0-1,16-3 1,-16 4-86,0 0 0,16-6 1,-16 4 41,1 1 0,0 0 0,11-1 0,6-2 130,-4 0-129,-1-1 0,33-15 0,-48 19-3,0-1 1,0 0 0,0 0-1,-1-1 1,0 1 0,1-1 0,-2-1-1,1 1 1,-1-1 0,0 0-1,7-11 1,-10 13 19,-1 1 0,1-1 0,-1 0 0,0 0-1,0 0 1,0 0 0,0 0 0,-1 0 0,0-1 0,0 1 0,0-5 0,-1-3-77,-1-1 1,-5-17 0,7 28 40,-1 0 0,0 0 0,1 0 1,-1 0-1,0 0 0,0 0 0,0 0 0,0 0 0,-1 0 0,1 1 0,0-1 0,-1 0 0,1 1 1,-1-1-1,0 1 0,1 0 0,-1-1 0,0 1 0,0 0 0,-3-1 0,3 1 5,0 1-1,0-1 1,0 1-1,0 0 0,0 0 1,0 0-1,0 0 1,0 0-1,0 0 1,0 1-1,0-1 0,0 1 1,0-1-1,0 1 1,0 0-1,0 0 1,0 0-1,1 0 0,-1 0 1,0 0-1,1 0 1,-3 3-1,-77 76 241,68-64-261,0 0 1,1 1 0,-14 26-1,24-39 42,0 1-1,0-1 0,1 0 0,-1 1 0,1 0 0,0-1 0,0 1 0,1 0 0,-1-1 0,1 1 0,0 0 0,1 0 0,-1-1 1,2 7-1,-1-8-2,0 1 0,0-1 0,0 0 1,1 1-1,-1-1 0,1 0 0,0 0 0,0 0 1,0 0-1,0 0 0,0-1 0,1 1 1,-1-1-1,1 1 0,0-1 0,0 0 0,0 0 1,0 0-1,5 2 0,0-1 76,1 0 0,-1 0 0,1-1 0,0 0 0,0-1-1,0 0 1,0 0 0,0-1 0,0 0 0,15-3 0,-1-1-80,-1 0 0,0-2 0,22-9-1,-24 8-94,0-1-1,-1-1 0,22-15 1,-14 10 67,-19 11 54,1-1 0,10-8-1,-10 6-58,1 0 0,0 0-1,0 1 1,1 0 0,0 0-1,0 1 1,0 1 0,14-3-1,-22 5 77,22 2 456,-29 0-527,1 1-1,-1 1 1,1-1-1,0 0 1,-3 3-1,2 0 34,1 0 0,-1-1 0,1 1 0,0 0 0,1 1 0,-1-1 0,-3 11 0,-11 46-73,17-61 83,0 1-1,-1-1 0,1 0 1,0 0-1,0 1 0,0-1 1,0 0-1,0 1 0,0-1 1,0 0-1,0 0 0,1 1 0,-1-1 1,0 0-1,1 0 0,-1 1 1,1-1-1,-1 0 0,1 0 1,0 0-1,0 0 0,-1 0 0,1 0 1,0 0-1,0 0 0,0 0 1,0 0-1,0-1 0,0 1 1,0 0-1,0-1 0,0 1 0,1 0 1,1 0-1,0 0 23,0 0-1,0-1 1,0 1-1,0-1 1,1 1-1,-1-1 1,0 0 0,0 0-1,1 0 1,-1-1-1,0 1 1,6-2-1,3-2-63,-1-1-1,0 0 1,0-1-1,-1 0 1,1 0-1,-1-1 1,-1-1-1,1 1 0,-1-1 1,-1-1-1,1 0 1,10-15-1,-8 7-10,-1 0 1,0-1-1,-1-1 0,-1 1 0,-1-1 1,9-34-1,15-85-201,-25 104 220,-2 0-1,0-38 0,-3 56 13,-2-1-1,0 1 0,-1 0 1,0 0-1,-2 0 1,0 0-1,-9-23 0,13 38-7,-1 0 0,1-1 0,-1 1 0,1 0 0,-1 0 0,0 0 0,0 0 0,0 0 0,0 0 0,1 0 0,-1 0 0,0 0 0,-1 0 0,1 1 0,0-1 0,0 0 0,0 1 0,0-1 0,-1 0 0,1 1 0,0 0 0,0-1 0,-1 1-1,1 0 1,0 0 0,-1-1 0,1 1 0,0 0 0,-1 0 0,1 1 0,0-1 0,-1 0 0,1 0 0,0 1 0,-2 0 0,0 0 11,0 0 0,1 0 0,-1 1 0,1-1 0,0 1 0,-1 0-1,1-1 1,0 1 0,0 0 0,0 0 0,1 1 0,-1-1 0,0 0 0,1 1 0,-3 4 0,0 4 7,2 1 0,-1 0 1,1 0-1,1 1 0,0-1 1,1 0-1,1 21 0,0 2 130,-3 64-67,0 33 329,3-102-290,2 0 0,8 41 0,-7-54-37,-2-1-23,2 1-1,0-2 1,1 1 0,1 0 0,0-1-1,10 17 1,-13-27-2,0-1 0,0 0 0,1 0 0,0 0 0,0 0 0,0-1 0,0 1 0,0-1 0,0 0 0,1-1 0,0 1 0,-1-1 1,1 0-1,0 0 0,0 0 0,0-1 0,0 1 0,1-1 0,-1-1 0,0 1 0,9-1 0,-5 0 27,0-1-1,-1 0 1,1-1 0,0 0 0,-1 0 0,1-1 0,-1 0-1,0-1 1,0 1 0,0-2 0,15-9 0,-10 3-19,-1-1-1,1-1 1,-2 1 0,0-2 0,0 0 0,-1 0 0,-1-1 0,8-16-1,-14 26-60,-1 0 0,1 0-1,-1-1 1,0 1 0,0-1-1,0 0 1,1-11 0,-3 17-10,0-1 0,0 1 1,0-1-1,0 0 0,0 1 0,0-1 1,0 1-1,0-1 0,0 0 0,1 1 1,-1-1-1,0 1 0,0-1 0,1 1 1,-1-1-1,0 1 0,1-1 0,-1 1 1,1-1-1,0 0 0,-1 1 18,0 0-1,1 0 1,-1 0-1,0 0 1,1 0-1,-1 0 0,0 0 1,0 0-1,1 0 1,-1 0-1,0 0 1,0 0-1,1 0 1,-1 1-1,0-1 1,0 0-1,1 0 1,-1 0-1,0 0 0,0 1 1,1-1-1,-1 0 1,0 0-1,0 0 1,0 1-1,0-1 1,1 0-1,-1 0 1,0 1-1,0-1 0,0 0 1,0 0-1,0 1 1,0-1-1,0 0 1,0 0-1,0 1 1,0-1-1,0 0 1,0 1-1,0-1 1,0 0-1,0 1 0,2 10 18,-1 1-1,-1 22 0,1 5-103,-1-24 68,0-12 33,0 0 0,0 1 0,0-1 0,1 0-1,-1 0 1,1 1 0,0-1 0,0 0 0,1 4 0,3 3 79,-2-5 21,-1 0-1,1 0 1,0 0-1,7 9 1,-8-13-89,-1 0 0,0 0-1,0 1 1,1-1 0,-1 0 0,1-1 0,-1 1-1,1 0 1,-1 0 0,1-1 0,0 1 0,-1 0-1,1-1 1,0 0 0,0 1 0,-1-1 0,1 0 0,0 0-1,-1 0 1,1 0 0,2-1 0,31-5-41,-2-1 0,44-15 0,159-50-252,-155 48 165,-60 15 68,-19 7 107,1 1 0,0-1 0,0 1 0,-1 0 0,1 0 0,0 1 0,0-1 0,5 0-1,-9 1-37,0 1 0,0 0 0,-1-1 0,1 1 0,0 0 0,0 0 0,1 0-1,-1 0 1,0 0 0,0 0 0,-1 2 0,-4 4-14,0-1-68,1 0 0,-1 0 0,1 1 1,-9 14-1,-4 5-81,16-23 153,0-1-1,0 1 0,1 0 1,-1-1-1,1 1 0,0 0 0,0 0 1,0 0-1,0 1 0,0-1 1,0 0-1,1 0 0,0 0 1,0 0-1,0 1 0,0-1 0,0 0 1,0 0-1,1 0 0,0 1 1,-1-1-1,1 0 0,0 0 0,2 4 1,-2-7-5,-1 1-1,0-1 1,1 1 0,-1-1 0,0 1 0,1-1 0,-1 0 0,0 1-1,1-1 1,-1 1 0,1-1 0,-1 0 0,1 1 0,-1-1-1,1 0 1,-1 0 0,1 0 0,-1 1 0,1-1 0,-1 0-1,1 0 1,-1 0 0,1 0 0,0 0 0,-1 0 0,1 0 0,1 0-16,-1 0 0,0-1 1,0 1-1,0-1 1,0 1-1,1-1 0,-1 1 1,0-1-1,0 0 1,0 1-1,1-3 1,1 0-63,1 0 0,-1-1 0,0 1 0,-1-1 1,5-7-1,5-12-255,-2-1 0,0 0 1,11-43-1,-21 67 307,0 0 0,0-1 0,0 1 0,0-1-1,0 1 1,0 0 0,0-1 0,0 1 0,0 0 0,0-1 0,0 1 0,0-1-1,1 1 1,-1 0 0,0-1 0,0 1 0,0 0 0,1 0 0,-1-1-1,0 1 1,0 0 0,1-1 0,-1 1 0,0 0 0,1 0 0,-1 0 0,0-1-1,1 1 1,-1 0 0,0 0 0,1 0 0,-1 0 0,1 0 0,0 0 2,-1 0 0,1 1 1,0-1-1,0 0 0,-1 1 1,1-1-1,0 1 0,-1-1 1,1 1-1,-1 0 0,1-1 1,0 1-1,-1 0 0,1 0 1,15 28-98,-12-17 166,13 24 1,-15-33-23,0 1 0,0-1 0,0 0 0,1 0 0,-1 0 0,1 0 0,0 0 0,0-1 0,0 1 0,0-1 0,5 4 0,-4-5 10,0-1 1,0 1 0,-1-1-1,1 1 1,0-1 0,0 0-1,0-1 1,-1 1 0,1-1-1,0 0 1,0 0 0,-1 0-1,1 0 1,-1 0 0,4-3-1,7-4-61,-1-1-1,0 0 0,-1-1 0,0 0 0,-1-1 1,0 0-1,0-1 0,12-20 0,5-11-297,28-58 1,-30 51 246,0 2-42,46-91-168,-57 107 261,-2-1 1,13-47 0,-22 65 16,-1 3 1,1 0 1,-2 0-1,0-1 0,0 1 0,-1-23 0,-6-21-16,5 55 7,0-1 0,0 1 0,0-1 1,-1 1-1,1-1 0,0 1 0,-1 0 1,1-1-1,-1 1 0,0-1 1,1 1-1,-1 0 0,0-1 0,-1 0 1,1 1-9,1 1 0,-1-1 1,0 1-1,1-1 0,-1 1 0,0 0 1,1-1-1,-1 1 0,0 0 1,0-1-1,0 1 0,1 0 1,-1 0-1,0 0 0,0 0 0,0-1 1,1 1-1,-1 0 0,-1 1 1,0-1 1,0 1 1,0-1-1,0 1 1,0 0-1,0-1 1,0 1-1,1 0 1,-1 1-1,0-1 1,0 0-1,1 0 1,-1 1 0,1-1-1,-1 1 1,1-1-1,0 1 1,-3 3-1,-2 8 36,-1 0-1,2 1 1,0 0-1,0 0 1,1 0 0,1 0-1,0 1 1,1-1-1,1 1 1,0 0-1,2 14 1,2 19 44,3-1 1,12 48-1,-7-47 80,1 0 1,2-1-1,30 65 0,-29-83 63,17 27-1,-26-48-154,0 0 0,0 0 0,0 0-1,1-1 1,0 0 0,1 0 0,10 7-1,-14-12-24,-1 0-1,1 0 1,0-1-1,0 1 1,-1-1-1,1 0 1,0 0-1,0 0 1,0-1-1,0 1 1,0-1-1,1 0 0,-1 0 1,0 0-1,0-1 1,0 1-1,0-1 1,0 0-1,5-2 1,5-4-121,1 1 0,-1-1 1,22-16-1,-17 10-11,-2 2 105,0 0-1,-2-1 1,1-1-1,-2 0 1,0-2-1,17-19 1,-26 27-2,0-1 0,0 1 1,0-1-1,-1 0 1,0 0-1,-1-1 1,0 1-1,0-1 1,-1 1-1,0-1 1,0 0-1,-1 0 1,0 0-1,-1 0 1,0 0-1,-1-11 1,0 14-40,0 1 1,-1-1-1,0 0 0,0 0 1,0 0-1,-1 1 1,0 0-1,0-1 0,-6-7 1,8 11 16,0 1 0,-1-1 0,1 0 0,0 1 1,-1 0-1,1-1 0,-1 1 0,0 0 0,1-1 0,-1 1 1,0 0-1,0 0 0,0 1 0,0-1 0,0 0 0,0 0 1,0 1-1,0 0 0,0-1 0,0 1 0,0 0 0,0 0 0,0 0 1,0 0-1,0 0 0,0 0 0,0 1 0,0-1 0,0 1 1,-3 1-1,2-1 10,1 0 1,0 1-1,0 0 1,0-1-1,0 1 1,0 0-1,0 0 1,0 0-1,1 0 1,-1 0-1,1 1 1,-1-1-1,1 0 0,0 1 1,0-1-1,-1 4 1,-1 4 13,0 1 0,-1 17 0,3-24-4,0 5 40,1-1 1,0 0 0,0 1 0,1-1 0,0 0 0,0 0 0,1 1 0,0-1 0,1 0 0,0-1 0,0 1 0,0 0 0,1-1 0,0 0 0,9 12 0,-4-8 25,-1 0 1,2-1-1,0 0 1,0-1-1,1 0 1,0-1-1,0 0 1,23 12-1,-12-8 54,1-2 0,0 0 0,0-2 1,37 9-1,-53-16-78,1 1 1,-1-1 0,0-1 0,1 0 0,-1 0-1,0 0 1,1-1 0,-1 0 0,0 0 0,1-1-1,-1 0 1,0 0 0,0-1 0,0 0-1,-1 0 1,1-1 0,-1 0 0,0 0 0,10-8-1,-5 0-73,0-1 0,-1 0 0,0-1 0,-1 0 0,-1 0 0,0-1 0,10-27 0,17-49-1000,-35 94 980,0-1 0,0 1-1,0-1 1,0 1 0,0 0 0,1-1 0,-1 1 0,1-1 0,-1 1 0,1-1-1,0 1 1,2 3 0,3 10 22,-4 0 28,-1 0 1,0-1 0,-3 26-1,1-5 87,1-29-4,1-5-32,-1 1 0,0 0 0,0 0 0,0 0 0,-1 0 0,1 0 0,0-1 0,-1 1 0,0 0-1,0 0 1,0-1 0,0 1 0,-1 2 0,1-4-58,1-1 33,-1 1-1,1-1 1,0 0-1,0 0 1,0 1-1,-1-1 1,1 0-1,0 0 1,0 0-1,-1 1 1,1-1-1,0 0 0,0 0 1,-1 0-1,1 0 1,0 0-1,-1 0 1,1 0-1,0 0 1,-1 1-1,1-1 1,-1 0-1,2 0 27,5 0-131,47 4 931,-30-3-599,111-4 409,-101 1-1046,0-2 1,33-8-1,-58 10-12,-1 0 0,0 0-1,1-1 1,-1 0 0,12-7 0,-18 9 192,1 0 0,-1 0 1,1 0-1,-1 0 1,1 0-1,-1-1 0,0 1 1,1 0-1,-1-1 1,0 1-1,0-1 0,0 1 1,0-1-1,0 0 1,0 1-1,-1-1 0,1 0 1,0 1-1,-1-1 1,1 0-1,-1 0 0,0 0 1,0 0-1,0 1 1,0-1-1,0 0 0,0 0 1,0 0-1,0 0 1,-1-2-1,-10-15-3749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7:57.3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188 16 3808,'-3'-13'1227,"3"13"-1207,0 0 1,0 0 0,0 0 0,0 0 0,0 0 0,0 0 0,0 0-1,0 0 1,0 0 0,0-1 0,0 1 0,0 0 0,0 0 0,0 0 0,0 0-1,0 0 1,0 0 0,0 0 0,1 0 0,-1 0 0,0 0 0,0-1 0,0 1-1,0 0 1,0 0 0,0 0 0,0 0 0,0 0 0,0 0 0,0 0 0,0 0-1,0 0 1,1 0 0,-1 0 0,0 0 0,0 0 0,0 0 0,0 0 0,0 0-1,0 0 1,0 0 0,0 0 0,0 0 0,0 0 0,1 0 0,-1 0 0,0 0-1,0 0 1,0 0 0,0 0 0,0 0 0,0 0 0,0 0 0,6 4 2419,-4 2-2105,-1 0-1,1 0 1,-1 1-1,0-1 1,-1 0-1,0 1 1,0-1-1,0 0 1,-1 1 0,1-1-1,-2 0 1,1 0-1,-3 7 1,-3 9 176,-1 0 1,-13 23 0,14-29-260,-1-2 0,0 1 0,-18 22 1,23-33-192,0-1 0,-1 1 0,1-1 0,-1 0 0,1-1 0,-1 1 0,0 0 0,-5 1 0,7-3-128,0 0 0,-1 0 1,0 0-1,1-1 0,-1 1 0,1-1 1,-1 0-1,0 0 0,1 0 1,-1 0-1,0 0 0,1 0 1,-1-1-1,0 1 0,-2-2 1,-12-7-2686,7-3 784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3:03.0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 26 6464,'-1'-1'98,"1"1"-1,0 0 1,-1 0 0,1-1 0,0 1 0,-1 0-1,1 0 1,0-1 0,-1 1 0,1 0 0,0 0-1,-1 0 1,1 0 0,-1 0 0,1 0 0,0 0 0,-1-1-1,1 1 1,-1 0 0,1 1 0,-1-1 0,1 0-1,0 0 1,-1 0 0,1 0 0,-1 0 0,1 0-1,-6 3 2503,51-9-1162,-4 1-1457,114-8-4141,-132 12 3035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3:03.4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8 7712,'-21'-4'2880,"21"1"-2240,3 6-192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3:03.9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4 216 3648,'0'-1'163,"-1"0"0,1-1 0,-1 1 0,1 0 0,0-1-1,-1 1 1,1 0 0,0-1 0,0 1 0,0 0 0,0-1 0,0 1 0,1-2 0,-1 2-90,0 0-1,1 0 1,-1 1 0,1-1-1,-1 0 1,1 1 0,-1-1-1,1 0 1,0 1 0,-1-1 0,1 1-1,0-1 1,-1 1 0,1 0-1,0-1 1,0 1 0,-1-1-1,1 1 1,0 0 0,0 0 0,0 0-1,-1-1 1,1 1 0,0 0-1,0 0 1,0 0 0,0 0-1,1 1 1,46-6 1586,-8 1-1083,510-47 1525,-521 46-2409,152-26-2617,-144 23 1489,0-2 0,63-26 0,-35 2-1225,-64 33 2634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3:04.3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29 8640,'-31'-28'3200,"36"28"-2496,8 8-192,-5 4-4576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3:08.4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171 6 576,'-5'-5'8992,"4"34"-7595,-1-16-1210,0 0 1,1 26-1,-2 13 163,-27 119 114,5-35-53,0-15 96,5-28-172,19-88-260,0 0 0,0 0-1,-1 0 1,0 0 0,0 0-1,0 0 1,-4 6 613,10-36-427,-3 19-260,0 1 1,-1 0-1,1-1 0,-1 1 0,0-1 0,-1-5 1,0-8-309,-1 18 331,-2-2-480,4 4 454,-1 1 1,1-1 0,0 1-1,0-1 1,0 1 0,0-1-1,0 1 1,0-1 0,0 3-1,1-3 19,-1 1-1,0-1 0,0 1 0,0-1 0,0 1 1,0-1-1,0 1 0,0-1 0,-1 1 0,1-1 1,0 1-1,-2 2 0,0 1-1,0 1 0,1 0 1,-1 0-1,1-1 0,0 1 0,0 7 1,1-10 0,-1 0 1,1 0 0,-1-1 0,0 1 0,0 0-1,0-1 1,-1 1 0,1-1 0,-1 1 0,1-1 0,-1 1-1,-2 1 1,3-3 90,1-1-73,0 0 1,-1 0-1,1 0 0,0 0 1,-1 0-1,1 0 1,0 0-1,-1 0 0,1 0 1,0-1-1,-1 1 1,1 0-1,0 0 0,0 0 1,-1 0-1,1-1 0,0 1 1,0 0-1,-1 0 1,1 0-1,0-1 0,0 1 1,0 0-1,-1-1 1,1 1-1,0 0 0,0 0 1,0-1-1,87-174 425,-80 163-433,4-7-140,1 0-1,0 1 1,2 0-1,0 1 0,25-23 1,-37 38 72,0 0 1,0 0 0,0 1 0,0-1 0,0 1 0,0 0 0,1 0 0,-1-1 0,5 0 0,-7 2 39,1 0 0,0 0 1,0 0-1,-1 0 0,1 0 0,0 0 1,-1 0-1,1 0 0,0 0 0,-1 0 1,1 1-1,0-1 0,-1 0 1,1 1-1,0-1 0,-1 0 0,1 1 1,-1-1-1,1 0 0,-1 1 0,1-1 1,-1 1-1,1-1 0,-1 1 1,1-1-1,-1 1 0,0 0 0,1-1 1,-1 1-1,0-1 0,1 1 0,-1 0 1,0-1-1,0 1 0,0 0 0,0-1 1,1 1-1,-1 0 0,0 1 1,1 11 79,0 1 1,0-1 0,-2 1-1,-2 22 1,-1 16-35,4-27-5,0-10 16,-1 0 0,2 1 0,0-1-1,1 0 1,5 16 0,-7-31-47,0 1 0,0-1 0,0 1 0,0-1 0,1 1 0,-1-1 0,0 1 0,0-1 0,1 0 0,-1 1 0,0-1 0,1 1 0,-1-1 1,1 0-1,-1 1 0,0-1 0,1 0 0,-1 0 0,1 1 0,-1-1 0,1 0 0,-1 0 0,1 0 0,-1 0 0,1 1 0,-1-1 0,1 0 0,-1 0 0,1 0 0,1 0 15,0-1-1,0 1 1,0 0 0,0-1-1,0 1 1,0-1-1,0 0 1,2 0 0,2-3-27,1 1 1,-1-1 0,11-9 0,-2-1-90,17-21-1,11-12-412,-32 37 446,1 0 1,0 1 0,1 0-1,0 1 1,1 0 0,-1 1 0,1 1-1,20-7 1,5 4 76,-26 6 84,-1 0 0,13-5 0,-9-5 268,-12 4 88,-4 9-451,0 0 1,0 0-1,0 0 1,-1 0-1,1-1 1,0 1-1,0 0 0,0 0 1,0 0-1,0-1 1,0 1-1,0 0 1,0 0-1,-1 0 1,1 0-1,0 0 1,0-1-1,0 1 0,0 0 1,0 0-1,-1 0 1,1 0-1,0 0 1,0 0-1,0 0 1,-1 0-1,1 0 1,0 0-1,0 0 0,0 0 1,0 0-1,-1 0 1,1 0-1,0 0 1,0 0-1,0 0 1,-1 0-1,1 0 1,-2 0-11,0 0 0,0 1 0,0-1 1,0 1-1,0-1 0,0 1 1,0 0-1,1 0 0,-1 0 1,0 0-1,0 0 0,1 0 1,-3 2-1,-19 21-46,19-20 18,-9 12 24,0 0 1,1 1-1,1 0 0,-13 28 0,8-10 57,-15 54 0,29-82 16,1-1 0,0 1 0,0 0-1,1 0 1,0 7 0,0-6 175,1-8-222,-1 0 0,0 0-1,1 0 1,-1 0 0,0 1 0,1-1 0,-1 0-1,1 0 1,-1 0 0,0 0 0,1 0-1,-1 0 1,0 0 0,1 0 0,-1 0 0,1 0-1,-1 0 1,0 0 0,1 0 0,-1-1-1,0 1 1,1 0 0,0 0 0,5-4-19,1 1 1,0-1-1,-1 0 1,0 0-1,0-1 0,0 0 1,-1 0-1,1-1 1,-1 1-1,5-9 1,5-6-184,20-40 0,5-28-65,10-18 18,-49 104 186,0 1-1,0-1 0,0 0 0,0 1 1,0-1-1,0 1 0,0 0 0,1-1 0,-1 1 1,0 0-1,1 0 0,-1 0 0,1 0 1,1-1-1,-2 2 30,-1 0 0,1 0 0,-1-1 0,1 1 0,-1 0 0,1 0 0,-1 0 0,1 0 0,-1 1 0,1-1 0,-1 0 0,1 0-1,-1 0 1,1 0 0,-1 0 0,1 1 0,-1-1 0,0 0 0,1 0 0,0 1 0,0 0 24,0 0-1,0 0 0,0 0 1,0 0-1,-1 1 1,1-1-1,0 0 0,0 0 1,0 3-1,2 4 32,0 1 0,-1-1 0,2 14 0,2 11-147,10 18 130,9 40 324,-6-38 38,-19-53-371,0 0 0,0 1-1,0-1 1,0 1 0,1-1-1,-1 0 1,0 1 0,0-1-1,0 0 1,0 1 0,1-1-1,-1 0 1,0 1 0,0-1-1,1 0 1,-1 1 0,0-1-1,0 0 1,1 0 0,-1 1-1,0-1 1,1 0 0,-1 0-1,0 0 1,1 1 0,-1-1-1,1 0 1,-1 0 0,0 0-1,1 0 1,-1 0 0,0 0 0,1 0-1,-1 0 1,1 0 0,-1 0-1,0 0 1,1 0 0,-1 0-1,1 0 1,-1 0 0,0 0-1,1 0 1,-1 0 0,0-1-1,1 1 1,-1 0 0,1 0-1,-1 0 1,0-1 0,1 1-1,0-1 22,0 0 1,1 0-1,-1 0 0,0 0 0,0-1 0,0 1 0,0 0 0,0 0 0,0-1 0,0 1 0,0 0 0,-1-1 0,2-2 0,38-145 142,-36 131-184,-1 10-210,-1-1 0,0 0 0,0-14 0,-2 21-22,5 13 32,-3-1 160,0 0 0,-1 1 0,-1-1 1,1 1-1,-2 10 0,1 23 90,4 87 304,-4-123-285,1-1-1,0 1 0,0-1 0,3 9 0,-2-9-3,-1-4-7,3 8 606,-3-12-622,-1 1 0,1 0 0,0-1 0,-1 1 1,1-1-1,0 1 0,-1-1 0,1 0 1,-1 1-1,1-1 0,-1 0 0,1 1 0,-1-1 1,1 0-1,-1-1 0,6-8 22,0-1 0,-1 0-1,0 0 1,5-21 0,6-16 28,3-7-179,0-2 35,-17 51-38,1 0 1,0 0-1,0 1 1,1-1-1,-1 1 1,9-9-1,-11 13 78,0 1 0,-1-1 0,1 1 0,0-1-1,-1 1 1,1 0 0,0-1 0,0 1-1,0 0 1,-1 0 0,1 0 0,0-1-1,0 1 1,0 0 0,0 0 0,0 0-1,-1 0 1,1 0 0,0 0 0,0 1-1,0-1 1,0 0 0,-1 0 0,1 1 0,0-1-1,0 0 1,-1 1 0,1-1 0,0 0-1,0 1 1,-1 0 0,1-1 0,0 1-1,-1-1 1,2 2 0,3 4 9,1 0-1,-1 0 1,5 7 0,-2-3-37,5 6 189,0-1 1,1-1-1,0 0 0,29 21 0,-38-32-103,0-1-1,0 1 0,0-1 0,0 1 0,1-2 0,-1 1 0,0 0 0,1-1 0,7 1 0,-9-2-3,1 0 0,-1 0 1,0-1-1,0 0 0,1 1 1,-1-1-1,0 0 0,0-1 1,0 1-1,0-1 0,0 0 1,-1 0-1,8-5 0,-2 1 2,0-1 0,0-1-1,-1 0 1,0 0-1,-1 0 1,0-1-1,0 0 1,0 0-1,-1-1 1,-1 0 0,6-12-1,9-33-252,-19 51 130,0-1-1,0 1 1,0-1-1,0 1 1,-1 0 0,0-1-1,0 1 1,0-1-1,0 1 1,-2-9-1,2 13 75,0 0-1,0 0 0,0-1 0,0 1 0,0 0 0,0 0 0,0 0 0,0-1 1,-1 1-1,1 0 0,0 0 0,0 0 0,0-1 0,0 1 0,0 0 1,0 0-1,0 0 0,-1 0 0,1-1 0,0 1 0,0 0 0,0 0 0,0 0 1,-1 0-1,1 0 0,0 0 0,0 0 0,0-1 0,-1 1 0,1 0 0,0 0 1,0 0-1,0 0 0,-1 0 0,1 0 0,0 0 0,-6 7-195,-1 11 233,3 2 98,0 0 1,1 0 0,1 1-1,2-1 1,-1 1 0,2-1-1,1 1 1,5 27 0,-4-37 3,0 0 1,1 0-1,0 0 1,1 0-1,0-1 1,11 17-1,-12-20-108,1-1 0,-1 1 0,1-1 0,1-1 0,-1 1 0,1-1 0,0 0 0,0 0 0,1-1-1,11 7 1,-16-10-120,0 0 0,0-1-1,0 1 1,0 0-1,1-1 1,-1 0 0,0 0-1,0 1 1,0-1-1,0 0 1,0-1 0,1 1-1,-1 0 1,0-1-1,0 1 1,0-1 0,0 1-1,3-3 1,-1 1-576,0 0 1,-1-1 0,1 1-1,-1-1 1,1 0-1,-1 0 1,6-7-1,9-17-1716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3:11.9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1177 3392,'1'0'269,"0"0"0,0 0 0,0 0 0,0 0 0,0 0 1,0-1-1,0 1 0,0 0 0,0-1 0,0 1 0,-1-1 0,3 0 0,-1-1-6,0-1-1,0 1 0,1 0 0,-1 0 1,1 0-1,-1 0 0,1 1 1,4-3-1,-3 2-94,-1 0 1,1 0 0,-1 0 0,0 0-1,0-1 1,5-4 0,4-10 150,-2 1 0,1-2 0,-2 1 1,-1-1-1,0-1 0,6-20 0,12-51 100,13-36 369,-30 101-426,1 0 0,26-43 1,-29 56-270,-6 10-116,0-1 0,1 1 0,-1-1 0,1 1 0,0 0 0,0-1 1,0 1-1,0 0 0,0 0 0,0 0 0,3-1 0,-4 3 16,-1 0 0,1 0 1,-1 1-1,1-1 0,-1 0 0,1 0 0,-1 1 0,1-1 0,-1 0 0,0 1 1,1-1-1,-1 1 0,1-1 0,-1 0 0,0 1 0,1-1 0,-1 1 1,0-1-1,0 1 0,1-1 0,-1 2 0,0-2 4,4 9 0,-1 0 1,0 0 0,-1 1 0,0-1-1,-1 1 1,0-1 0,0 14 0,2 13-34,-2-31 44,16 160 315,-16-134-169,-1-1 1,-1 0 0,-8 46 0,8-71-46,0-1 0,0 0 0,0 0 0,-1 0 0,-2 6 0,3-9-99,1-1 0,0 1 0,-1 0-1,1-1 1,-1 1 0,1-1-1,-1 1 1,1-1 0,0 1-1,-1-1 1,0 1 0,1-1 0,-1 1-1,1-1 1,-1 0 0,0 1-1,1-1 1,-1 0 0,0 0-1,1 1 1,-1-1 0,0 0 0,1 0-1,-1 0 1,0 0 0,1 0-1,-1 0 1,0 0 0,0 0-1,1 0 1,-1 0 0,0 0-1,1-1 1,-1 1 0,0 0 0,1 0-1,-1-1 1,1 1 0,-1 0-1,0-1 1,1 1 0,-2-1-1,-8-7-148,1-1 0,0 1 0,0-2 0,0 1 0,1-1 0,1 0-1,-9-14 1,11 17 37,-8-14-160,10 17 225,16 19-178,-9-10 232,1 0 0,0-1 0,0 1 1,0-1-1,7 6 0,-1-4 59,0-1-1,0 0 1,1 0 0,0-1 0,0 0-1,-1-1 1,2-1 0,-1 0-1,0 0 1,0-1 0,1-1 0,-1 0-1,1-1 1,-1 0 0,0 0 0,0-2-1,0 0 1,0 0 0,0-1-1,0 0 1,-1-1 0,0 0 0,0-1-1,0 0 1,-1-1 0,0 0 0,0-1-1,-1 0 1,12-13 0,0-4-51,-1-1 0,-2-1-1,-1-1 1,20-42 0,43-128-235,-21-1 210,-45 117-190,-7 32 7,-7 31 172,-2 15 12,-3 12-2,-1 8 1,1 1 0,1 0 0,-2 18 0,-5 18 0,-89 472 800,96-499-746,-3 12 84,-2 27 246,8-54-188,-1 0 0,-4 17-1,5-25-136,24-67 1157,39-130-1846,-59 184 543,1 0 0,0 1-1,6-11 1,0 0-220,-10 20 289,0-1-1,1 0 1,-1 0-1,0 0 1,1 1-1,-1-1 0,0 0 1,1 1-1,-1-1 1,1 0-1,-1 1 0,1-1 1,0 1-1,-1-1 1,1 1-1,0-1 0,-1 1 1,1-1-1,0 1 1,-1 0-1,2-1 1,-1 1 1,-1 0 0,1 0 0,-1 0 0,1 1 0,-1-1 0,1 0 0,-1 1 0,1-1 0,-1 0 0,1 1 0,-1-1 0,1 0 0,-1 1 0,0-1 0,1 1 0,-1-1 0,0 1 0,1-1 0,-1 1 0,0-1 0,1 1 0,-1 0 0,2 5-55,0 0 1,0 0-1,0 0 1,0 8-1,7 88 504,-6-58-252,-3-33-100,0 0 1,1 0-1,0-1 0,1 1 0,4 14 0,-6-24-62,1 0-1,-1 0 1,0-1-1,1 1 1,-1 0-1,1 0 0,-1 0 1,1-1-1,-1 1 1,1 0-1,0 0 1,-1-1-1,1 1 1,0-1-1,0 1 0,-1-1 1,1 1-1,0-1 1,0 1-1,0-1 1,-1 1-1,1-1 0,0 0 1,0 0-1,0 1 1,0-1-1,0 0 1,0 0-1,0 0 1,0 0-1,0 0 0,0 0 1,-1 0-1,1-1 1,2 1-1,2-2 35,-1 0 1,1 0-1,-1 0 0,1-1 1,5-4-1,-7 5-50,28-21-145,-2-1-1,0-2 1,44-53-1,-16 17 185,1-5-420,-88 154-394,22-67 925,2 0 0,-6 28 0,10-38-129,1 1 1,0-1-1,0 1 0,1-1 0,1 0 1,2 19-1,-2-26 0,-1 0-1,1 0 1,0 0 0,0 0 0,0-1 0,0 1 0,1 0-1,-1 0 1,1-1 0,0 1 0,-1-1 0,1 1-1,0-1 1,1 0 0,3 4 0,-4-5 0,0 0-1,0 0 1,0 0 0,0 0 0,1-1-1,-1 1 1,0-1 0,0 1 0,1-1-1,-1 0 1,0 0 0,1 1 0,-1-2-1,0 1 1,1 0 0,-1 0-1,0-1 1,0 0 0,1 1 0,2-2-1,1-1-72,0 0 0,0 0-1,-1-1 1,1 1-1,-1-1 1,1 0-1,-2-1 1,1 1-1,0-1 1,-1 0 0,0 0-1,0-1 1,4-6-1,-1 1 1,-2-1 0,1 0-1,-1 0 1,-1 0 0,6-23-1,-7 14-130,-1-1 0,-1 1-1,-1 0 1,0 0 0,-6-36-1,-2 26-276,8 30 426,1 9 133,5 4-61,-4-8-62,0 0 0,0-1 0,0 1 0,5 5 0,-6-8 36,1 0-1,-1 0 1,0 0-1,0 0 0,1 0 1,-1 0-1,0-1 0,1 1 1,-1 0-1,1-1 0,-1 0 1,1 1-1,-1-1 0,1 0 1,-1 1-1,1-1 0,1 0 1,25-1 295,-17 0-363,0 1 0,0 0 0,1 1-1,-1 0 1,13 4 0,50 20 490,-65-21-437,0 1-1,0 0 0,0 0 1,0 1-1,11 11 0,-10-8 32,1 1 0,-2 1 0,1-1-1,-1 2 1,-1-1 0,0 1-1,-1 0 1,0 1 0,-1 0 0,0 0-1,-1 1 1,-1-1 0,4 19-1,-6-26 55,0 0-1,0 0 0,0 0 0,1-1 0,-1 1 0,7 8 0,-8-13 13,0 0-89,1 0 0,-1 0 0,1 0 0,-1 0-1,1-1 1,-1 1 0,1 0 0,0-1 0,2 1 0,0 0 35,1 0-1,-1 0 0,0-1 1,1 0-1,-1 1 1,1-1-1,-1-1 1,1 1-1,-1-1 0,1 0 1,-1 0-1,7-2 1,3-2-50,1-1 1,-1-1 0,0 0-1,-1-1 1,14-9-1,-19 10-33,1 0 0,-1-1 0,0 0 0,-1-1 0,0 1 0,0-1 0,10-19-1,7-23-284,-2-2 0,20-71 0,-26 74 328,-2 4-349,-3-1 0,9-70-1,-3-97 180,-11 113 221,-4 73-8,4-84-138,-9 99-193,3 13 282,-1-1 0,1 1 0,0 0 0,0 0 0,0 0 0,0-1 0,0 1 0,0 0 0,-1 0 0,1 0 0,0 0 0,0 0 0,0-1 0,0 1 0,-1 0 0,1 0 0,0 0 0,0 0 0,0 0 0,-1 0 0,1 0 0,0 0 0,0 0 0,0 0 0,-1 0 1,1 0-1,0 0 0,0 0 0,-1 0 0,1 0 0,0 0 0,0 0 0,0 0 0,-1 0 0,1 0 0,0 0 0,0 0 0,0 0 0,-1 1 0,1-1 0,0 0 0,0 0 0,0 0 0,0 0 0,0 0 0,-1 0 0,1 1 0,0-1 0,0 0 0,0 0 0,0 0 0,0 1 0,0-1 0,0 0 0,-1 0 0,1 0 0,0 1 0,-4 7 6,0 1 1,1-1-1,0 1 1,0 0-1,1 0 1,0 0-1,-1 14 0,0-8 11,-11 87 113,3 1 0,5 155 0,12-175 264,20 107-1,-20-161-273,15 45-1,-17-61-50,1-1-1,1 1 1,0-1 0,1-1-1,15 21 1,-18-27-14,0-1 1,1 0-1,-1 0 1,1 0-1,0 0 0,0-1 1,1 0-1,-1 0 1,1 0-1,-1-1 1,1 0-1,0 0 1,0 0-1,0-1 0,0 0 1,0 0-1,9 0 1,2-1-4,-1-1 0,0 0 1,0-1-1,0-1 0,22-7 1,-25 6-45,-1 0 0,0-1 0,0-1 0,0 0 0,-1-1 0,0 0 0,0-1 0,-1 0 0,0 0 0,0-1 0,-1 0 0,0-1 0,8-12 0,-8 9-9,0-1-1,-1 0 1,0 0 0,-2-1 0,1 0 0,-2-1 0,0 1 0,-1-1 0,0 0 0,1-20 0,-5 31-42,1 0 1,-1 0-1,0 1 1,-1-1-1,1 0 0,-1 0 1,0 0-1,0 0 1,0 1-1,-4-8 1,5 12 41,0-1 1,0 1-1,-1 0 0,1 0 1,0 0-1,0-1 1,0 1-1,-1 0 0,1 0 1,0 0-1,0 0 1,0-1-1,-1 1 0,1 0 1,0 0-1,0 0 1,-1 0-1,1 0 0,0 0 1,-1 0-1,1 0 1,0 0-1,0 0 1,-1 0-1,1 0 0,0 0 1,0 0-1,-1 0 1,1 0-1,0 0 0,-1 0 1,-9 7-35,-7 13 43,11-8-8,0 1 0,1 0 0,0 0 0,1 0 0,-3 18 0,2-5-40,-1 46 0,5-51 71,1 0 0,5 41 0,-4-57 34,0 0 1,0 0 0,0 1 0,1-1 0,0 0-1,0 0 1,0-1 0,0 1 0,1 0 0,0-1-1,0 1 1,0-1 0,1 0 0,-1 0 0,1 0-1,8 6 1,-9-9-47,-1 0 0,1 0 0,-1 0 0,1 0-1,0 0 1,-1-1 0,1 1 0,0-1 0,0 0 0,-1 0 0,1 0 0,0 0-1,0 0 1,0-1 0,-1 1 0,1-1 0,0 0 0,-1 0 0,1 0 0,3-1-1,4-3-46,0-1-1,0 0 0,16-12 0,-4-1 70,-8 8-74,0 0 0,19-11-1,-29 20 58,1-1 0,0 1-1,0 0 1,0 0-1,1 0 1,-1 1 0,0 0-1,0 0 1,1 0-1,-1 1 1,10 0-1,32 6 348,-1 2 0,57 19 0,-55-14-229,91 13-1,-132-25-247,6 0-255,0 0 1,0 0-1,18-3 0,-27 2 55,0-1 1,0 0-1,0 0 0,0 0 0,0-1 0,-1 1 0,1-1 0,-1 0 0,1 0 0,-1 0 0,1 0 0,-1-1 0,0 1 0,0-1 0,3-4 1,-3 3-129,0 0 0,0 0 0,0 0 0,-1 0 0,0-1 1,0 1-1,0-1 0,0 1 0,-1-1 0,0 0 0,0 0 1,0 0-1,0 1 0,-1-1 0,0 0 0,0 0 0,0 0 1,-1 0-1,1 0 0,-4-9 0,-8-34-2703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3:12.3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0 137 8736,'0'-12'3232,"5"7"-2528,27 5-192,-6 0 576,24 0-704,18-3 704,4-2-640,4-2 191,5-1-351,9-4-256,5 4-32,-2-4-1695,2-1 927,-14-2-2656,-10-2 1920,2-3-4000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3:13.3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24 1728,'0'0'10,"0"0"1,0 0-1,0 0 1,0 0-1,0 0 0,0 0 1,0 0-1,1 0 0,-1 0 1,0 0-1,0 0 1,0 0-1,0 0 0,0 0 1,0 0-1,0 0 1,0 0-1,0 0 0,0 0 1,0-1-1,0 1 1,0 0-1,0 0 0,1 0 1,-1 0-1,0 0 1,0 0-1,0 0 0,0 0 1,0 0-1,0 0 0,0 0 1,0 0-1,0 0 1,0-1-1,0 1 0,0 0 1,0 0-1,0 0 1,0 0-1,0 0 0,0 0 1,0 0-1,0 0 1,0 0-1,0 0 0,0 0 1,0 0-1,0-1 1,0 1-1,0 0 0,0 0 1,0 0-1,0 0 1,0 0-1,-1 0 0,1 0 1,0 0-1,0 0 0,0 0 1,0 0-1,0 0 1,0 0-1,0 0 0,0 0 1,0 0-1,0 0 1,0-1-1,0 1 1,0 0 1,0 0-1,0 0 0,1 0 0,-1 0 1,0 0-1,0 0 0,0 0 0,0 0 1,1 0-1,1-4 1868,6-12 4297,-5 24-2906,8 37-2194,-7-9-631,-2 1 1,-2 54-1,-2-28-112,2 104-301,0-165-227,1 0 0,-2-1 0,1 1 0,0 0 0,0 0 0,-1-1 0,1 1 0,-1 0 0,1-1 0,-1 1 0,0 0 0,0-1-1,1 1 1,-1-1 0,0 1 0,0-1 0,-1 1 0,-1 1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3:13.9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14 146 4224,'0'0'42,"0"0"1,-1-1-1,1 1 0,0 0 1,0 0-1,0 0 1,-1-1-1,1 1 1,0 0-1,0 0 0,-11 5 4740,46-8 626,28-22-3450,-24 10-1693,-2-2-33,2-2-154,-32 17-61,0 0 1,0 0-1,0 1 0,8-1 1,-13 2 11,1 0 1,-1 0 0,0 0-1,1 0 1,-1 0 0,0 1 0,1-1-1,-1 1 1,0-1 0,0 1-1,0 0 1,0 0 0,0 0 0,0 0-1,0 1 1,3 1 0,-1 0 151,1 0 0,-1 0-1,1 0 1,0-1 0,0 0 0,0 0 0,0 0 0,0-1 0,0 1 0,1-1 0,-1-1 0,0 1-1,1-1 1,-1 0 0,1 0 0,6-1 0,10-1 33,1-2 0,33-9 0,34-16-1295,-33 5-2409,-52 22 2977,-3 1 56,0 0 1,0 1-1,0-1 1,0 0-1,0 0 1,-1 0-1,1-1 0,0 1 1,0 0-1,-1-1 1,1 1-1,-1-1 1,1 1-1,-1-1 1,2-2-1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3:15.0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 12 2656,'13'-12'6976,"-12"14"-6796,-1-1-1,0 0 1,1 1 0,-1-1 0,1 0 0,-1 1-1,1-1 1,-1 0 0,2 2 0,5 12 390,-6-1-354,-1 0 1,0 0-1,-1 1 1,-3 18-1,-1 4-98,-13 117 490,-5-33-336,13-81 189,-7 67 0,13-61-99,-1 31 167,5-73-434,1 0-1,-1-1 1,1 1 0,-1-1 0,1 1-1,0 0 1,0-1 0,1 0 0,1 5-1,-2-7-68,-1 0 0,1 0-1,-1 0 1,1 0 0,0 0-1,0 0 1,0 0 0,0 0-1,0 0 1,0 0 0,0-1-1,0 1 1,0 0 0,0-1-1,0 1 1,0-1 0,0 1-1,0-1 1,1 1 0,-1-1-1,0 0 1,0 0 0,1 1-1,-1-1 1,0 0-1,0 0 1,1 0 0,-1 0-1,1-1 1,14-3 100,-2-1-1,1-1 1,19-10-1,-1 0 18,26-6-591,110-27 0,-88 24-2863,-80 25 3213,-1 0 0,1 0 1,-1 0-1,1 0 1,-1 0-1,0-1 1,1 1-1,-1 0 1,1 0-1,-1 0 1,0-1-1,1 1 0,-1 0 1,0 0-1,1-1 1,-1 1-1,0 0 1,1-1-1,-1 1 1,0 0-1,0-1 0,1 1 1,-1-1-1,0 0 1,0 1-49,0-1 1,-1 1-1,1-1 0,0 1 1,-1-1-1,1 1 1,0-1-1,-1 1 0,1-1 1,-1 1-1,1 0 1,-1-1-1,1 1 0,-1 0 1,1-1-1,-1 1 1,1 0-1,-2-1 0,-10-4-3224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01.0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218 131 1824,'-4'18'6258,"-12"23"-4221,0-1-1202,-15 40 232,14-51-233,17-27-796,-1-1-1,0 0 1,1 0 0,-1 0-1,0 0 1,0 0 0,0 0 0,0 0-1,0 0 1,0-1 0,-1 1-1,1 0 1,0 0 0,0-1 0,0 1-1,-1-1 1,1 1 0,0-1-1,-1 0 1,1 1 0,0-1 0,-2 0-1,0-1 9,0 1 0,1-1 0,-1 0 1,1 0-1,-1 0 0,1-1 0,-1 1 0,1-1 0,0 1 0,0-1 0,0 0 0,-1 1 0,2-1 0,-1 0 0,0-1 0,0 1 0,-2-4 0,-2-5 19,0-1 0,-7-20 0,6 14-123,-2-3-76,-7-30 1,14 42 105,0-1 0,1 1-1,0 0 1,0 0 0,1-1 0,1-12 0,0 10-49,-1 7 23,1 1 1,-1 0-1,1 0 0,0 0 1,0 0-1,0 0 1,0 0-1,1 0 1,0 0-1,-1 0 1,2 0-1,-1 1 0,3-5 1,-2 6 10,-1-1-1,1 0 1,0 1 0,0 0-1,0-1 1,0 1-1,0 0 1,1 1 0,-1-1-1,0 1 1,1-1 0,0 1-1,-1 0 1,1 0 0,0 1-1,-1-1 1,1 1 0,0 0-1,-1 0 1,1 0-1,0 0 1,0 0 0,-1 1-1,1 0 1,0 0 0,-1 0-1,1 0 1,-1 0 0,1 1-1,5 3 1,-3-2 118,0 1 0,-1-1 0,1 1-1,-1 0 1,0 0 0,0 1 0,-1-1 0,1 1 0,-1 0-1,0 1 1,0-1 0,5 12 0,-4-7 71,-2 0-1,1 0 1,-1 1 0,-1-1-1,0 1 1,-1 0 0,1 12 0,-8 210 1299,2-199-1196,-10 43 0,4-27-54,4-20 41,-1 0 0,-1 0-1,-2-1 1,-22 47 0,27-59 78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3:15.4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32 7456,'2'-1'293,"0"-1"0,0 1 1,0 1-1,0-1 0,0 0 1,0 0-1,0 1 0,0-1 1,0 1-1,0-1 0,3 1 1,4-2-12,-6 2-239,0 0-1,-1-1 0,1 1 1,0 0-1,0 0 1,-1 0-1,1 1 0,0-1 1,3 1-1,15 2 756,45-2 885,-2 0-1901,110-12 1,-71 0-4311,-76 6 3232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3:15.9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0 7872,'0'4'2560,"1"51"-1219,-2 68-1685,-17 152 1939,17-140-149,1-80-850,0-48-377,0 1 0,1-1-1,0 1 1,2 9 0,-3-16-206,0-1 1,0 0-1,0 0 1,0 0-1,0 1 1,0-1-1,0 0 1,0 0 0,0 0-1,1 1 1,-1-1-1,0 0 1,0 0-1,0 0 1,0 1-1,0-1 1,0 0 0,1 0-1,-1 0 1,0 0-1,0 1 1,0-1-1,0 0 1,1 0 0,-1 0-1,0 0 1,0 0-1,0 0 1,1 0-1,-1 0 1,0 1-1,0-1 1,0 0 0,1 0-1,-1 0 1,0 0-1,0 0 1,1 0-1,-1 0 1,0 0 0,0-1-1,9-7 246,9-22-203,-15 25-50,13-27-317,26-42 169,-34 63 93,-1 0 0,1 1 0,1 0 0,13-13 0,-21 22 48,0 0 1,0 0 0,0 0-1,1 0 1,-1 0 0,0 0 0,0 0-1,1 1 1,-1-1 0,0 0 0,1 1-1,-1-1 1,0 1 0,1-1 0,-1 1-1,1 0 1,-1 0 0,1-1-1,-1 1 1,1 0 0,-1 0 0,1 1-1,-1-1 1,1 0 0,-1 0 0,1 1-1,-1-1 1,1 1 0,-1-1 0,0 1-1,1 0 1,-1-1 0,0 1-1,0 0 1,1 0 0,-1 0 0,0 0-1,0 0 1,0 0 0,0 0 0,1 3-1,2 1 94,0 1 0,-1 0 0,0 1-1,0-1 1,0 1 0,-1-1-1,2 11 1,2 19 249,-2 0 0,-1 0 0,-3 41 0,0-47-398,2 14-1213,0-35-1806,-1-31-1525,-2 2 2142,-3-2-1366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3:16.5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3 5408,'2'-1'176,"0"1"-1,0-1 1,0 1 0,0 0 0,1-1-1,-1 1 1,0 0 0,0 1 0,1-1-1,-1 0 1,0 1 0,0-1 0,0 1-1,0-1 1,4 3 0,-3-2-96,0 0-1,0 0 1,0-1 0,0 1 0,5 0-1,-4 0 700,0 1 0,-1-1-1,1 1 1,0-1 0,4 5-1,-7-6-677,0 1-1,0 0 0,-1 0 1,1 0-1,0 0 0,-1 0 0,1 0 1,-1 0-1,1 0 0,-1 0 1,0 0-1,1 1 0,-1-1 1,0 0-1,0 0 0,0 0 1,0 0-1,0 1 0,0-1 0,0 0 1,0 0-1,0 0 0,-1 0 1,1 0-1,-1 2 0,-12 28 835,12-27-830,-6 7 306,0 0 1,-13 16-1,14-19-338,0-1 1,0 1 0,1 1-1,0-1 1,0 1 0,-4 13-1,6-11-71,0 0-1,1 1 0,1-1 0,-1 18 0,2-23 32,0 1 1,0-1 0,1 0-1,0 1 1,0-1-1,1 0 1,-1 0 0,1 0-1,5 10 1,-6-15-14,0 1 1,0 0-1,0-1 0,0 1 1,0-1-1,1 1 0,-1-1 1,0 1-1,1-1 1,-1 0-1,1 0 0,-1 0 1,1 0-1,0 0 0,-1 0 1,1 0-1,0 0 1,0-1-1,3 2 0,-3-2-22,0 0 0,1 0-1,-1-1 1,0 1 0,1 0-1,-1-1 1,0 1-1,1-1 1,-1 0 0,0 0-1,0 0 1,0 0 0,4-2-1,1-2-83,-1-1 0,1 1 0,-1-1 0,-1 0 0,1-1-1,-1 1 1,7-10 0,3-11-411,17-44-1,2-3 197,-34 72 274,1 1 0,0-1 0,0 1 0,0-1-1,0 1 1,0 0 0,0-1 0,0 1 0,0 0 0,2-2-1,-2 4 19,-1-1-1,1 0 0,-1 0 1,0 1-1,1-1 0,-1 0 1,1 1-1,-1-1 0,0 1 1,1-1-1,-1 0 0,0 1 0,0-1 1,1 1-1,-1-1 0,0 1 1,0-1-1,0 1 0,0-1 1,0 1-1,1 0 0,-1-1 10,2 8 73,4 11 29,-1 0-1,0 0 1,-2 1 0,2 28-1,0-4-1530,-14-64-6139,8-3 5622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3:16.9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 5888,'13'23'3146,"-9"-16"-2796,0 0 0,0 0-1,-1 1 1,0-1 0,0 1-1,-1 0 1,0-1 0,0 1-1,-1 0 1,1 11 0,5 23 721,-1-18-34,15 35 0,-20-59-1022,-1 1 0,0-1 0,0 0 0,0 1 0,0-1 0,0 0 0,1 1 0,-1-1 0,0 0 0,0 0 1,1 1-1,-1-1 0,0 0 0,0 0 0,1 1 0,-1-1 0,0 0 0,1 0 0,-1 0 0,0 0 0,1 0 0,-1 1 0,0-1 0,1 0 0,-1 0 0,0 0 0,1 0 0,-1 0 0,0 0 0,1 0 0,-1 0 0,1 0 0,-1 0 0,0 0 0,1 0 0,-1 0 0,0-1 0,1 1 0,-1 0 0,0 0 0,1 0 0,-1 0 1,0-1-1,0 1 0,1 0 0,-1 0 0,0-1 0,0 1 0,1 0 0,-1-1 0,16-18 338,13-22-165,-12 16-151,28-32 1,-38 49-23,1 1 1,0 0 0,0 0 0,0 0 0,1 1 0,0 0 0,17-7-1,-23 12 1,0-1-1,0 1 0,-1 0 0,1 1 1,0-1-1,0 0 0,0 1 0,0 0 1,0 0-1,1 0 0,-1 0 0,0 0 1,0 0-1,0 1 0,0 0 0,4 1 0,-4-1 8,1 1-1,0 0 0,-1 0 0,0 1 0,0-1 1,1 1-1,-1-1 0,-1 1 0,1 0 0,0 0 0,2 4 1,3 5 70,-1 1-1,-1 0 1,0 1 0,0-1 0,6 26 0,17 93-263,-18-78-1191,-10-51 847,0 1-1,0-1 1,0 1-1,0-1 1,1 0-1,0 0 1,3 6-1,-4-9 315,-1 1-1,1-1 0,-1 1 0,1-1 0,-1 1 0,0-1 1,1 0-1,0 1 0,-1-1 0,1 0 0,-1 1 0,1-1 0,-1 0 1,1 0-1,0 1 0,-1-1 0,1 0 0,0 0 0,-1 0 0,2 0 1,-2 0 28,1 0-1,0-1 1,0 1 0,0-1 0,-1 1 0,1 0 0,0-1 0,0 1 0,-1-1 0,1 0 0,0 1 0,-1-1-1,1 0 1,-1 1 0,1-1 0,-1 0 0,1 1 0,-1-1 0,1-1 0,8-26-2900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3:21.2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3 647 4160,'0'0'36,"0"0"0,0 0 0,0 0 0,-1 0 0,1 0 0,0-1 0,0 1 0,0 0 0,0 0 0,0 0 0,-1 0 0,1 0 0,0 0 0,0 0 0,0-1 0,0 1 0,0 0 0,0 0 0,0 0 0,0 0 0,0 0-1,-1-1 1,1 1 0,0 0 0,0 0 0,0 0 0,0 0 0,0-1 0,0 1 0,0 0 0,0 0 0,0 0 0,0 0 0,0 0 0,0-1 0,0 1 0,0 0 0,0 0 0,1 0 0,-1 0 0,0-1 0,0 1 0,0 0 0,0 0 0,0 0 0,0 0 0,0 0 0,0 0 0,0-1 0,1 1 0,-1 0 0,0 0 6,1 0 0,-1 0 0,0 0 1,1 0-1,-1 1 0,0-1 0,0 0 0,1 0 0,-1 0 1,0 0-1,1 1 0,-1-1 0,0 0 0,0 0 0,1 0 1,-1 1-1,0-1 0,0 0 0,0 1 0,1-1 0,-1 0 0,0 0 1,0 1-1,0-1 0,0 0 0,0 1 0,1-1 0,-1 0 1,0 1-1,6 15 671,-5-13-629,0 0-1,0 1 0,0-1 0,0 0 0,0 0 1,0 6-1,2 26 466,2 26-149,1 56 2,1 1-84,-2 65 2007,-5-187-2220,-5-133 1118,1-72-657,5 129-673,-1 65 81,2-80 27,-1 81-49,1-1-1,1 1 1,0 0 0,7-19-1,-6 22 6,-3 6-13,0 0 0,1 1 1,0-1-1,0 1 0,5-7 1,-7 10 37,1 0 0,0 1 0,-1-1 0,1 0 0,0 1 0,0-1 0,0 0 0,-1 1 0,1-1 0,0 1 0,0-1 0,0 1 0,0 0 0,0-1 0,0 1 0,0 0 0,0 0 0,0-1 0,0 1 0,0 0 0,0 0 0,0 0 0,0 0 0,0 0 0,0 1 0,0-1 0,0 0 0,0 0 1,0 1-1,0-1 0,0 1 0,1 0 0,1 0 10,-1 1 1,1 0 0,0 0 0,-1 0-1,1 0 1,-1 0 0,0 1 0,0-1-1,0 1 1,0-1 0,0 1-1,0 0 1,-1 0 0,1 0 0,-1 0-1,0 0 1,0 0 0,1 5 0,0 3 48,0 0 0,0 0 0,-1 22 0,-1-18-25,0 9 182,-5 43 1,4-60-102,0-1-1,0 1 0,-1-1 0,0 1 0,-1-1 1,1 0-1,-1 0 0,0 0 0,-1 0 1,1-1-1,-7 8 0,8-11-62,0-1 0,0 1 0,0-1 0,0 1-1,0-1 1,0 0 0,0 0 0,0 0 0,0 0 0,-1 0-1,1 0 1,0-1 0,-4 1 0,5 0-44,0-1-1,0 0 1,-1 0 0,1 0 0,0 0-1,0 0 1,0 0 0,0-1-1,0 1 1,0 0 0,0 0 0,-1-1-1,1 1 1,0-1 0,0 1-1,0-1 1,0 1 0,0-1 0,1 0-1,-1 1 1,0-1 0,0 0-1,0 0 1,1 1 0,-1-1 0,0 0-1,1 0 1,-1 0 0,0-2 0,0 2-43,1 0 0,0 1 0,0-1 0,0 0 0,0 0 0,0 0 0,0 1 0,0-1 0,0 0 0,0 0 0,1 1 0,-1-1 0,0 0 1,0 0-1,1 1 0,-1-1 0,0 0 0,1 1 0,-1-1 0,1 0 0,0 0 0,14-14-163,-12 11 125,7-3-15,-1 1 0,1 0 0,1 0 1,-1 1-1,1 0 0,0 1 0,15-4 0,9-5 14,191-68 433,-132 50 305,-76 26-416,-17 4-192,0 1-1,-1 0 1,1 0 0,0-1 0,0 1 0,-1 0 0,1-1-1,0 1 1,-1 0 0,1-1 0,-1 1 0,1-1 0,0 1 0,-1-1-1,1 1 1,-1-1 0,1 0 0,0-1 496,-6 2-182,2 0-377,0 1-1,1 0 1,-1 0 0,1-1 0,-1 1 0,1 1 0,-1-1-1,1 0 1,0 1 0,-1-1 0,1 1 0,0 0-1,0-1 1,0 1 0,0 0 0,-1 3 0,-4 3 23,0 0 1,-9 18 0,7-10 96,1 1 1,-12 34-1,18-43-84,-1 1 0,2-1 0,-1 1 0,1-1 0,0 1-1,1 0 1,0-1 0,2 15 0,-2-22 7,0 0 1,0 0 0,1-1-1,-1 1 1,0 0-1,0 0 1,0 0-1,1-1 1,-1 1-1,0 0 1,1 0-1,-1-1 1,1 1-1,-1 0 1,1-1 0,-1 1-1,1-1 1,-1 1-1,1 0 1,-1-1-1,1 0 1,0 1-1,-1-1 1,1 1-1,0-1 1,0 0 0,-1 1-1,1-1 1,0 0-1,0 0 1,1 1-1,-1-1-10,0-1 0,1 1 0,-1 0 0,1-1 0,-1 1 0,0-1 0,0 1 0,1-1 0,-1 0 0,0 1 0,0-1-1,0 0 1,0 0 0,0 0 0,0 0 0,0 0 0,0 0 0,0 0 0,1-2 0,6-10-133,0-2 1,-1 1-1,0-1 1,8-27 0,-8 22-29,17-38 0,-15 42-199,8-24 0,-17 40 345,0 0 0,0 0-1,0 0 1,0 0 0,0 1 0,0-1 0,0 0 0,0 0-1,0 0 1,0 0 0,0 0 0,1 0 0,-1 0-1,0 0 1,0 0 0,0 0 0,0 0 0,0 0 0,0 0-1,0 0 1,0 0 0,0 0 0,0 0 0,0 0 0,0 0-1,0 0 1,0 0 0,0 0 0,1 0 0,-1 0 0,0 0-1,0 0 1,0 0 0,0 0 0,0 0 0,0 0 0,0 0-1,0 0 1,0 0 0,0 0 0,0 0 0,0 0 0,0 0-1,0 0 1,1 0 0,-1 0 0,0 0 0,0 0-1,0 0 1,0 0 0,0 0 0,0 0 0,0 0 0,0 0-1,0 0 1,0 0 0,0 0 0,0 0 0,0-1 0,0 1-1,0 0 1,0 0 0,0 0 0,3 11-85,0 12 136,-2-14 7,0-1 0,0 0 0,1 0-1,0 0 1,6 14 0,-5-15 12,-1 0 0,0 1 0,0-1 0,0 1 0,1 13 0,-4-20-36,1 0-1,0 0 1,1 0 0,-1 0-1,0 0 1,0 0 0,0 0-1,0 0 1,1 0 0,-1 0-1,1 0 1,-1 0 0,1 0-1,-1 0 1,1 0 0,-1 0-1,1 0 1,0 0 0,0-1-7,-1 0 0,1 0 0,-1 0 0,0 0 1,1 0-1,-1 0 0,1 0 0,-1 0 0,0 0 0,1 0 1,-1 0-1,0 0 0,1 0 0,-1 0 0,1-1 1,-1 1-1,0 0 0,1 0 0,-1-1 0,0 1 1,0 0-1,1 0 0,-1-1 0,0 1 0,0 0 1,1-1-1,-1 1 32,6-7 12,-2 0 0,1 0 1,-1 0-1,0-1 0,0 0 0,-1 1 1,3-12-1,-1 7-71,4-9-235,0 0 0,22-33 0,-21 37 221,-8 13-46,-1 1 0,1 0 0,0 0 0,0 0 0,0 0 0,1 0 0,-1 0 0,1 0 0,-1 0 0,1 1-1,0 0 1,0-1 0,5-2 0,-6 6 91,-1 0 0,0 0-1,0 1 1,0-1 0,0 0 0,0 1 0,0-1-1,-1 1 1,1-1 0,0 3 0,4 8 12,2 6 2,1 0-1,0-1 1,1 0-1,1-1 0,20 27 1,-29-41-11,1 0 1,0-1-1,-1 1 1,1-1-1,0 0 1,0 0-1,0 1 1,0-1-1,0-1 0,0 1 1,0 0-1,1 0 1,-1-1-1,0 1 1,3-1-1,-1 1 16,0-1 1,0-1-1,0 1 0,1 0 0,-1-1 0,0 0 0,7-3 1,-1 0-28,0 0 1,-1-1 0,1-1 0,-1 0-1,13-11 1,0 0-145,18-17-245,23-26 133,-63 59 203,1 0 0,0 0 0,-1-1 0,1 1 0,-1 0 0,1 0 0,-1 0 0,1-1 0,-1 1 0,0 0 0,0 0 0,0-1 0,0 1 0,0 0 0,0-3 0,0 2-59,-9 13-219,5-3 334,0-1-1,1 1 1,1 0-1,-1 0 1,1 0 0,0 0-1,1 0 1,0 0-1,0 1 1,1-1-1,0 0 1,2 10-1,-1-7 50,1 0-1,1 0 1,0 0-1,0-1 1,1 1-1,0-1 0,1 0 1,9 14-1,-13-22-33,0-1 0,0 1-1,0-1 1,0 1 0,0-1 0,0 0-1,0 1 1,1-1 0,-1 0 0,1 0-1,-1 0 1,1 0 0,-1 0-1,1 0 1,-1-1 0,1 1 0,0-1-1,-1 1 1,1-1 0,3 1 0,-3-1-11,1 0-1,-1 0 1,1-1 0,-1 1 0,0-1 0,1 0 0,-1 0 0,0 0 0,1 0 0,-1 0 0,0 0 0,0 0 0,2-2 0,5-5 0,0 0 1,0-1-1,-1 0 0,12-17 1,30-34-493,-49 59 459,-1 0 0,1 0 0,0 1 1,0-1-1,-1 0 0,1 0 0,0 0 1,0 1-1,0-1 0,0 0 0,0 1 1,0-1-1,0 1 0,0-1 0,0 1 1,1 0-1,-1-1 0,0 1 0,0 0 1,2 0-1,-2 0 0,-1 0-1,1 1 1,0-1 0,0 1-1,-1-1 1,1 1 0,0-1 0,-1 1-1,1-1 1,-1 1 0,1 0-1,-1-1 1,1 1 0,-1 0 0,1-1-1,-1 1 1,0 0 0,1-1-1,-1 1 1,0 0 0,1 1 0,1 5 3,-1 1 0,0 0 1,0-1-1,0 13 1,-5 137 992,13-165-671,6-9-464,-2-2 0,0 0 0,17-34 0,-7 12 89,-22 40 36,-1 0 0,1 0 0,0 0-1,-1 0 1,1 0 0,0 0 0,0 0 0,0 0 0,0 0 0,0 0 0,0 1 0,0-1 0,1-1-1,-1 2 16,-1 0 0,1 0-1,-1 0 1,1 0-1,-1 0 1,0 0-1,1 0 1,-1 0-1,1 0 1,-1 0-1,1 0 1,-1 0-1,0 0 1,1 0-1,-1 1 1,1-1-1,-1 0 1,0 0-1,1 0 1,-1 1-1,0-1 1,1 0-1,-1 0 1,0 1-1,1-1 1,1 2 8,-1 0 0,0 0 1,0 0-1,1 1 0,-1-1 1,-1 0-1,1 0 1,0 1-1,0-1 0,-1 0 1,1 4-1,1 8 108,-2-2-24,2-1 0,0 0 0,6 21 1,-7-30-53,0 1 1,0-1 0,0 0 0,0 0 0,0 0 0,0 0 0,1 0 0,-1 0 0,1 0 0,-1 0 0,1-1-1,0 1 1,-1 0 0,1-1 0,0 0 0,0 1 0,0-1 0,0 0 0,1 0 0,-1 0 0,0 0-1,0 0 1,1-1 0,2 1 0,-3-1-4,0 0 0,0 0 0,0 0 0,0 0 0,0-1 0,0 1 0,0-1 0,0 0 0,0 1 0,0-1 0,0 0 0,0 0 0,-1 0 0,1 0 0,0-1 0,2-1 0,24-27 316,-27 29-337,118-169 265,-101 141-293,-1-1 0,-1 0 1,-2-1-1,-2-1 0,0 0 1,-3 0-1,10-52 0,-5-1-141,4-141-1,-18 222 51,0-1 0,0 1 0,-1 0 0,1 0 0,-3-7 0,-3 45-522,-8 92 492,13-100 173,1-1 1,1 1-1,5 28 1,0-18 71,-2-10 50,1 1-1,1-1 1,14 38 0,-19-62-142,38 84 748,-33-75-628,1 1 0,0-1-1,1 0 1,17 18 0,-24-27-173,0-1-1,1 0 0,-1 0 1,1 0-1,-1 0 0,1 0 1,-1 0-1,1 0 1,0 0-1,-1-1 0,1 1 1,0 0-1,0-1 1,-1 0-1,1 1 0,0-1 1,0 0-1,0 0 0,-1 0 1,1 0-1,0 0 1,0-1-1,2 0 0,-3 1-128,-1 0 0,1-1 0,0 1 0,0-1 0,0 1 0,0-1 0,-1 1 0,1-1 0,0 1 0,-1-1 0,1 0-1,0 0 1,-1 1 0,1-1 0,-1 0 0,1 0 0,-1 0 0,1-1 0,-1 1-240,1-1-1,-1 1 1,0-1 0,0 1-1,1-1 1,-1 0 0,0 1-1,-1-1 1,1 0 0,0 1-1,0-1 1,-1 1 0,0-4-1,-10-12-2179,-8-5-428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3:21.6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45 11296,'5'-13'4192,"3"6"-3264,15 11-257,1-1-863,2 2-32,14-2 320,18 2-64,10-1 96,4 4-64,4-8-64,-13 0 32,-5 0-1087,-3-5 575,-10 2-2272,-10-6 1536,-3 1-2720,-4-4 2240,-2-7-1696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7:10.9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3 136 2560,'-2'-2'1783,"2"2"-1753,2-6 2034,3-14-747,-2-12 1750,-3 41-3083,-1 27 96,0-22-21,0 0 0,1 0-1,1 0 1,1 0-1,3 19 1,-3-23-16,0 0-1,-1 0 1,0 0 0,-1 18 0,2 15 143,0-11-29,-3 47 0,0-26 52,2-13-100,0-10-12,-6 48 1,5-72-97,0 0 1,0 0-1,2 9 0,-1 9-17,0-21 10,-1 0 0,1 0 0,0 0-1,-1-1 1,1 1 0,1 0 0,-1-1 0,0 1 0,1-1 0,-1 1-1,1-1 1,0 0 0,0 1 0,0-1 0,4 3 0,0 0 49,0 0 0,0 0 0,0 0 0,14 6 0,-10-7 9,-1-1 0,1 0 0,0-1 0,0 0 0,0 0-1,0-1 1,0 0 0,0-1 0,0 0 0,0-1 0,0 0-1,14-3 1,12-4 276,70-27 0,-95 31-239,-3 1-72,-1 0 0,0 0 0,0 0 0,-1-1 0,1 0 0,-1 0 0,1-1 0,-2 0 1,7-5-1,16-16 129,-21 19-46,1 1 0,-1-1-1,-1 0 1,10-14 0,9-15-51,-11 16 15,18-33-1,-28 45-43,0 0-1,0 0 1,-1 0 0,0 0 0,-1 0 0,2-13 0,0-15 94,0-37 1,-4 34-36,-5-114 114,-3 110-78,5 33-118,1-1-1,0 1 1,0-15-1,2 22-38,-1-1-1,1 0 0,-1 1 1,0-1-1,0 1 0,0-1 1,0 1-1,-1-1 0,1 1 1,-1 0-1,0 0 0,-2-4 1,7 12-1988,-2-3 1707,-1-1 0,1 0 0,-1 1 0,1 2 1,1 1-808,6 13-923,-2 8-2352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7:17.5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7 297 2656,'-1'5'357,"0"-1"1,-1 1-1,1 0 0,1 0 1,-1-1-1,1 1 0,0 0 1,0 0-1,0 0 0,0-1 0,1 1 1,0 0-1,0 0 0,0-1 1,1 1-1,3 6 0,-5-11-305,0 1 0,1-1 0,-1 1-1,1-1 1,-1 0 0,1 1 0,-1-1-1,1 0 1,-1 0 0,1 1 0,0-1-1,-1 0 1,1 0 0,-1 0 0,1 0-1,-1 0 1,1 0 0,0 0 0,-1 0-1,1 0 1,-1 0 0,1 0 0,0 0 0,13-4 439,-8 2-363,-1-2 1,0 1-1,0-1 1,0 0-1,0 0 0,5-5 1,4-5 65,192-177 718,-161 155-727,-23 18 130,36-36 1,-55 51-279,-1 0 1,0 0-1,-1 0 0,1 0 1,-1-1-1,2-4 0,-3 7-101,5-3 88,-5 4-31,0 0 0,0 0 0,0-1 0,0 1 0,1 0 0,-1 0 0,0-1 0,0 1 0,0 0 0,1 0 0,-1-1 0,0 1 0,0 0 0,0 0 0,1 0 0,-1 0 0,0-1 0,0 1 0,1 0 0,-1 0 0,0 0 0,1 0 0,-1 0 0,23-2-186,-20 1 180,1 1 0,0-1-1,-1 1 1,1 0 0,0 0 0,-1 0-1,1 0 1,0 1 0,-1 0 0,1-1-1,0 1 1,-1 0 0,6 3 0,-7-1-21,-2-2 34,0-1 1,0 1-1,0 0 1,0-1-1,0 1 1,0-1 0,0 1-1,0 0 1,0-1-1,0 1 1,0-1 0,1 1-1,-1-1 1,0 1-1,0 0 1,1-1-1,-1 1 1,0-1 0,1 1-1,-1-1 1,1 1-1,2 6 87,0-1-1,-1 1 0,3 10 0,0-1 119,-4-9-213,1 0 1,-1 0 0,1 9 0,2 10-103,-1-13 107,9 22 0,0-3 148,-6-17-113,1 0 0,0-1 0,1 0 0,0-1 0,1 1 0,1-2 0,0 1 0,1-1 0,15 13 0,-24-23-5,0 0 0,0 0 1,1-1-1,-1 1 1,0-1-1,1 1 1,-1-1-1,1 0 1,0 0-1,-1 0 0,1 0 1,0-1-1,0 1 1,0-1-1,-1 1 1,1-1-1,0 0 1,0 0-1,0 0 0,-1-1 1,1 1-1,0-1 1,0 0-1,0 1 1,-1-1-1,1 0 1,-1-1-1,1 1 0,-1 0 1,5-4-1,4-3 73,-1-1 0,-1 0 0,0 0 0,0-1 0,9-13 0,-12 15-9,11-16 34,16-29 0,-1 2-194,-12 18-6,-11 19 58,20-27 0,-25 36-16,0 1-1,0-1 1,1 1 0,0 0-1,0 1 1,0-1 0,0 1-1,1 0 1,5-2 0,-5 2-30,-1 1 1,0 1 0,1-1-1,-1 1 1,1 0 0,0 0-1,-1 1 1,1 0 0,0 0-1,-1 0 1,1 0 0,-1 1-1,1 0 1,0 0 0,8 4-1,4 1 60,0 2-1,17 9 1,-35-17 27,0 0 0,0 0 1,0 1-1,1-1 0,-1 0 1,0 0-1,0 0 1,0 0-1,1 0 0,-1 1 1,0-1-1,0 0 1,1 0-1,-1 0 0,0 0 1,0 0-1,1 0 0,-1 0 1,0 0-1,0 0 1,1 0-1,-1 0 0,0 0 1,0 0-1,1 0 1,-1 0-1,0 0 0,0 0 1,1 0-1,-1-1 0,0 1 1,0 0-1,1 0 1,-1 0-1,0 0 0,0 0 1,0-1-1,1 1 0,-1 0 1,0 0-1,0-1-17,0 1 1,0 0-1,0-1 0,0 1 0,0 0 1,0-1-1,0 1 0,-1 0 0,1 0 1,0-1-1,0 1 0,0 0 0,0 0 1,-1-1-1,1 1 0,0 0 0,0 0 1,-1-1-1,1 1 0,0 0 0,0 0 1,-1 0-1,1 0 0,0-1 0,0 1 1,-1 0-1,1 0 0,0 0 0,-1 0 1,1 0-1,0 0 0,-1 0 0,1 0 1,-1 0-1,-22-5 33,16 3-86,0 0 1,0 1-1,0 0 1,0 0-1,0 1 0,0-1 1,-1 2-1,1-1 1,-14 3-1,11 0 0,-1 1 0,1 0 1,0 0-1,0 1 0,1 1 1,-1-1-1,1 1 0,1 1 1,-1 0-1,-12 13 0,15-14 13,1 2 0,0-1 0,0 0 0,0 1 0,1 0 0,0 0 0,1 0 0,-1 0 0,2 1 0,-1-1 0,1 1 0,1 0 0,-2 13 0,2-7 32,1-1 1,0 0 0,3 20-1,-3-29 4,1 0 0,1-1 0,-1 1-1,1 0 1,-1-1 0,1 1 0,1-1-1,-1 1 1,1-1 0,-1 0 0,1 0-1,0 0 1,5 4 0,-5-5 32,-1-1 0,1-1 1,0 1-1,0 0 0,0-1 1,0 0-1,0 1 0,0-1 0,0 0 1,0-1-1,1 1 0,-1 0 0,0-1 1,1 0-1,-1 0 0,0 0 0,0 0 1,1 0-1,-1-1 0,0 0 1,0 1-1,1-1 0,-1 0 0,5-3 1,2 0-8,-1-1 1,0 0 0,0 0-1,0-1 1,-1-1 0,12-10 0,-4 0 74,-2 0 1,0-1 0,-1 0 0,14-27 0,6-7 22,-28 42-121,1-1 0,-2 1 0,6-16 1,0-1-59,-10 27 45,1 0 0,-1 0-1,0-1 1,0 1 0,0 0 0,0 0 0,0 0 0,0-1 0,0 1-1,0 0 1,0 0 0,0 0 0,0-1 0,0 1 0,0 0 0,0 0-1,0 0 1,0-1 0,0 1 0,0 0 0,0 0 0,0 0-1,0-1 1,0 1 0,0 0 0,0 0 0,0 0 0,0-1 0,0 1-1,0 0 1,-1 0 0,1 0 0,0 0 0,0-1 0,0 1 0,0 0-1,0 0 1,-1 0 0,1 0 0,0 0 0,0 0 0,0 0 0,0-1-1,-1 1 1,1 0 0,0 0 0,0 0 0,0 0 0,-1 0 0,1 0-1,0 0 1,0 0 0,-1 0 0,1 0 0,0 0 0,0 0 0,0 0-1,-1 0 1,1 0-24,-1 1-1,0-1 1,1 0-1,-1 0 1,0 0-1,1 1 1,-1-1-1,1 0 1,-1 0-1,1 1 1,-1-1 0,0 1-1,1-1 1,-1 0-1,1 1 1,0-1-1,-1 1 1,1-1-1,-1 1 1,1 0-1,-1 5-20,0-1 1,1 1-1,-1-1 0,1 1 0,1-1 0,-1 1 1,1-1-1,0 1 0,3 8 0,3 19 18,-6-25 33,1 1 0,0-1 0,4 10 1,26 57 545,-29-69-516,0-1 0,0 0 0,0 1 0,0-1 1,8 7-1,-10-10 1,1 0 0,-1-1-1,1 1 1,-1-1 0,1 1 0,-1-1 0,1 0 0,0 0 0,0 0 0,0 0-1,0 0 1,0 0 0,0 0 0,0-1 0,0 1 0,0-1 0,0 1-1,0-1 1,4 0 0,-3 0 5,0-2 0,0 1 0,-1 0 1,1 0-1,-1-1 0,1 1 0,-1-1 0,0 0 0,1 0 0,-1 0 0,0 0 0,0 0 0,-1 0 0,1-1 0,2-2 0,3-6 57,-1 0-1,6-12 0,41-85-122,-51 104-16,0-1-1,-1 0 0,0 0 1,1 0-1,-2 1 0,1-1 1,0 0-1,-1 0 1,-1-7-1,1 7-446,14 22 207,-12-12 289,0 0 0,-1 0 0,1 1 0,-1-1 0,0 1 0,1 10 0,-3 36 8,1-26-68,-1-4 99,0 0 0,-2 0 0,-7 32 0,7-34 108,3-17-90,0 0-1,0 0 1,-1 0-1,1 0 1,-1 0-1,0 0 1,-2 5-1,-2 4 252,5-10 18,1-8-163,6-16-152,0 1-1,2-1 0,0 1 1,2 1-1,0 0 1,16-22-1,-17 28-46,0 1 8,0 0 0,0 0 0,1 1 0,0 1 0,25-20 0,-9 13 215,-18 11-268,0 0 0,1 1-1,-1 0 1,2 0 0,-1 1 0,14-4 0,-22 8 56,-1 1 0,0 0 0,1-1 0,-1 1 1,0 0-1,1 0 0,-1 0 0,1 0 1,-1 0-1,0 1 0,1-1 0,-1 0 0,1 0 1,-1 1-1,0-1 0,0 1 0,1 0 1,-1-1-1,0 1 0,0 0 0,0 0 0,1-1 1,-1 1-1,0 0 0,0 0 0,0 0 1,1 3-1,0-2 30,-1 1 1,0-1 0,1 1-1,-1 0 1,0 0-1,0 0 1,0 0 0,-1 0-1,1-1 1,-1 2-1,1 4 1,4 63-114,0 17 342,-5-76-219,1-1 1,4 18-1,-2-18 35,-2 0 0,2 19 1,-3 34 188,0-62-247,0 1 1,0-1 0,1 0 0,-1 0-1,1 0 1,-1 0 0,1 1 0,0-1 0,0 0-1,0 0 1,0-1 0,0 1 0,0 0-1,0 0 1,1 0 0,-1-1 0,4 4 0,-1-4 57,-4 0-48,1-1 1,-1 0-1,1 0 0,0 1 1,-1-1-1,1 0 1,-1 1-1,1-1 1,-1 0-1,1 1 1,-1-1-1,1 1 1,-1-1-1,1 1 1,0 0-1,2 0 33,-1 0 0,1 0 0,0-1 0,0 1 0,0-1 0,0 1 0,4-1 0,-2-1 10,-1 1 1,1-1-1,0 0 0,-1 0 1,1-1-1,-1 1 0,1-1 1,-1 0-1,0 0 0,0-1 0,0 1 1,0-1-1,0 0 0,-1 0 1,1 0-1,-1 0 0,0-1 1,0 1-1,0-1 0,0 0 1,4-8-1,17-38-201,-10 23 336,19-55 1,-19 40-87,0-2-137,9-50-1,-19 77 51,1-10 38,-5 23-80,-1-18-253,1 22 280,0-1 0,0 1 0,0-1 1,0 1-1,0-1 0,0 1 0,0-1 0,0 1 0,0 0 0,-1-1 1,1 1-1,0-1 0,0 1 0,-1-1 0,1 1 0,0 0 0,0-1 1,-1 1-1,1 0 0,0-1 0,-1 1 0,1 0 0,0-1 0,-1 1 1,1 0-1,-1 0 0,1-1 0,-1 1 0,1 0 0,-1 0 0,0 0-179,-1 2-56,2-2 234,0 0 0,0 0 0,-1 0 1,1 0-1,0 0 0,0 0 0,0 0 0,0 0 1,0 0-1,-1 1 0,1-1 0,0 0 1,0 0-1,0 0 0,0 0 0,0 0 0,0 0 1,0 0-1,0 1 0,-1-1 0,1 0 1,0 0-1,0 0 0,0 0 0,0 0 0,0 1 1,0-1-1,0 0 0,0 0 0,0 0 1,0 0-1,0 1 0,0-1 0,-8 142-525,6-89 439,1-22 66,5 52 1,-3-74 6,0 2 84,0 0 1,2 0 0,3 13 0,-2-7-19,-4-15-35,1 0 0,-1 0 0,0 0-1,1 0 1,-1 0 0,1 0 0,0 0 0,-1 0 0,1 0 0,0 0 0,0-1 0,0 1 0,1 0 0,-1 0 0,0-1-1,1 1 1,-1-1 0,1 1 0,-1-1 0,1 0 0,0 0 0,-1 1 0,4 0 0,-5-2-8,9 3 114,1 1 0,-1-2 1,17 4-1,-22-6-111,-1 0 1,0 0-1,0 0 1,0 0-1,1 0 1,-1-1-1,0 0 1,0 1-1,0-1 1,0 0-1,0 0 1,0-1-1,0 1 1,0-1-1,4-3 1,10-7 206,-7 5-160,0-1 0,-1 0 1,13-13-1,9-16-28,-11 15 34,-1-1-1,22-34 1,-36 48-22,6-9 7,10-23 1,-15 28-110,1 0-1,10-14 1,6-13 115,-21 37-47,0-1 0,-1 1 0,2-1 0,-1 1 0,0 0 0,1 0 0,4-5 0,-2 0-337,-4 5-77,-1 8 237,2 9-57,-1 7 75,-4 9 145,1 0 1,3 45 0,0-20 157,-1-47-149,0 18-53,0 0 0,7 38 0,-4-39 49,-3-21 11,0 0-1,1 0 0,-1 1 0,1-1 0,0 0 1,3 7-1,-1-5 49,0 0 0,0-1 0,0 1 0,1-1 0,0 1 0,0-1 0,7 6 0,-10-11-39,0 1 0,0 0 0,0-1 0,0 1 0,0-1 0,0 1 0,0-1 0,0 1 0,0-1 0,0 0 0,0 1 0,1-1 0,-1 0 0,0 0 0,0 0 0,0 0 0,1 0 0,-1 0 0,0 0 0,0 0 0,2-1 0,23-9 170,-22 8-167,-1 0 26,1 0 0,-1 0 0,1-1 0,-1 1-1,0-1 1,0 0 0,0 0 0,0 0 0,-1 0 0,4-5-1,20-39 43,-22 39-84,36-93 47,-14 31-153,-22 58 110,0-1-1,-1 0 1,-1 0-1,-1 0 1,1-1-1,-2 1 1,-1-17-1,1 7-159,0 22 148,-1 0 0,1 0-1,0 0 1,0 1-1,-1-1 1,1 0-1,-1 0 1,1 0-1,-1 0 1,1 0-1,-1 0 1,1 1-1,-1-1 1,0 0-1,1 1 1,-2-2-1,1 2-60,5 7-437,1 33 79,-4-29 445,0-1 0,-1 17 0,-1-18-43,1 0 0,1 0 1,0 1-1,2 9 1,-2-11 25,0-1 1,0 1 0,-1 10-1,0-12 17,0 0 0,0-1 1,1 1-1,0 0 0,0 0 0,2 5 0,12 34-162,-7-21 117,13 27 1,-16-43 87,0-1 0,0 0 0,0-1 1,1 1-1,0-1 0,9 7 1,-7-6-11,-5-5-35,0 1 0,1-1 0,0 0 0,-1 0 1,1 0-1,0 0 0,0-1 0,0 1 1,0-1-1,0 0 0,1-1 0,-1 1 1,0-1-1,0 1 0,1-1 0,-1 0 1,0-1-1,0 1 0,1-1 0,-1 0 1,0 0-1,8-3 0,-2 0 50,0 0 0,0-1-1,-1 0 1,0 0 0,0-1 0,0-1-1,0 1 1,8-10 0,-9 8-56,-1-1 0,0 0 0,0-1 0,-1 1 0,0-1 0,7-19 0,20-67 128,-16 41 27,-9 31-211,-1 0 6,16-30 1,-20 47 20,1 1 1,-1 0 0,1 0-1,1 0 1,-1 0-1,1 1 1,0-1 0,0 1-1,8-5 1,-2-3-152,-10 11 126,0 1 0,-1 0-1,1-1 1,0 1 0,0 0-1,0 0 1,0 0 0,0 0 0,0 0-1,0 0 1,1 0 0,-1 0-1,0 1 1,0-1 0,1 0-1,2 0 1,9 17-334,-11-13 391,1 1 1,-1-1 0,0 1 0,0-1 0,0 1 0,0 0 0,-1 0 0,1 0 0,-1 0 0,1 5 0,0 6-194,1 23 1,-1-10 177,1 100 370,-2-69-128,-1-57 181,0-2-409,0 0 1,1-1 0,-1 1 0,0 0-1,1 0 1,-1-1 0,0 1-1,0 0 1,1 0 0,-1-1-1,0 1 1,0 0 0,0 0-1,1-1 1,-1 1 0,0 0-1,0-1 1,0 1 0,0 0-1,0-1 1,0 1 0,1 0-1,-1-1 1,0 1 0,0-1-1,0 1 1,0-1 0,0-14 131,0 10-99,10-45 72,20-59 0,-22 87-169,1 0-1,1 1 0,23-36 0,-21 38-24,-12 64-594,1-22 628,2 136 1525,-2-159-1460,0 0-1,0 0 0,0-1 0,0 1 1,0 0-1,-1-1 0,1 1 0,0-1 1,0 1-1,0-1 0,-1 0 0,1 1 1,0-1-1,0 0 0,-1 1 0,1-1 1,-1 0-1,1-1 0,12-19 17,-9 13-48,11-13 28,0 0-1,1 2 0,1-1 0,25-21 0,-23 26-36,0 2-1,1-1 1,42-19 0,-36 20-16,-20 9-70,0 1-1,0 0 1,0 0 0,0 0 0,1 1 0,-1 0-1,1 1 1,-1-1 0,1 1 0,12 0-1,-16 2 86,-1 1-1,0-1 0,0 1 0,1 0 0,-1 0 0,-1 0 0,1 0 0,0 0 0,0 0 0,-1 0 0,1 1 0,0 2 0,1 3 44,-1 1-1,-1 0 0,1-1 0,-1 1 1,-1 13-1,1-17-29,-1 1 0,1-1 0,0 1 0,3 7 0,2 12 111,-4-17-30,0 1 0,1-1 0,0 1 0,0-1 0,1 0 1,0 0-1,0 0 0,1-1 0,0 0 0,0 1 0,1-2 0,0 1 0,0-1 0,1 0 0,-1 0 0,1 0 0,14 7 0,-19-12-72,0 0 0,0 0 0,0 0 0,0-1 0,0 1 0,0-1 0,0 1 0,1-1-1,-1 0 1,0 0 0,0 0 0,0 0 0,0 0 0,0 0 0,0-1 0,0 1 0,0-1 0,4-1-1,14-8-2739,-1-4-4507,-2 1 1945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7:18.2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62 1824,'-1'-2'149,"1"2"-135,0 0 0,0 0 0,0 0 0,-1 0 0,1 0 0,0 0 0,0 0 0,0 0 0,0 0 0,0 0 0,0 0 0,0-1 0,-1 1 0,1 0 0,0 0 0,0 0 0,0 0-1,0 0 1,0 0 0,0-1 0,0 1 0,0 0 0,3-4 1921,-16 7 732,-10 14 2618,24-17-4848,17-1-3,-1-1 0,1-1 0,-1 0-1,0-1 1,21-8 0,3-1-109,75-14 1,-106 26-407,3-2-28,1 1 1,-1 1 0,1 0-1,0 1 1,16 2 0,-28-2-388,3 1 591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7:19.9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173 246 3072,'-3'-9'674,"2"5"-332,0 0 1,0 0 0,0 0 0,0 0 0,1-7-1,-2 4 23,0 0-1,0 1 1,0 0-1,-1-1 1,0 1-1,0 0 1,-8-10-1,7 9 224,2 4-303,0 0 0,1 0-1,-1 1 1,-1-1-1,1 1 1,0 0-1,-1-1 1,1 1 0,-4-2-1,5 4-260,0-1-1,1 1 1,-1-1 0,0 1-1,0 0 1,0 0 0,1-1-1,-1 1 1,0 0 0,0 0-1,0 0 1,0 0 0,1 0-1,-1 0 1,0 0 0,0 0-1,0 1 1,1-1 0,-1 0-1,0 0 1,0 1 0,0-1-1,1 0 1,-1 1-1,0-1 1,1 1 0,-1-1-1,0 1 1,1-1 0,-1 1-1,0-1 1,1 1 0,-1 0-1,1-1 1,-1 1 0,1 0-1,0 0 1,-1-1 0,1 2-1,-5 10-25,0 0 0,1 0 0,1 0-1,0 0 1,1 1 0,-1 22 0,0-9 87,-6 41 9,-13 136 590,19-93-645,2-36 45,0 113 613,2-103 606,2-107-370,-6-81-762,-4-20 70,3 64-157,2 24-59,-1 12-44,2 0 0,4-48 0,1 41-58,2-19-39,2-1 0,26-89-1,-28 124 68,1 0-1,0 0 1,1 1-1,19-28 1,-19 33-12,0 1 1,0 0-1,1 0 1,0 1-1,1 0 1,0 0-1,20-11 1,-11 9 18,0 0-1,1 2 1,32-10 0,-44 16-1,0 0-1,0 0 0,0 1 1,0 0-1,0 1 0,1-1 1,-1 2-1,0-1 0,0 1 1,0 0-1,0 1 1,13 4-1,-17-4 34,0 0 1,0 0 0,-1 1-1,1-1 1,-1 1 0,0 0-1,0 0 1,0 0-1,0 0 1,0 0 0,0 1-1,-1-1 1,0 1-1,0 0 1,0-1 0,0 1-1,0 0 1,-1 0 0,1 5-1,2 5-11,-2 0 0,0 0 0,0 0 0,-1 21 0,-2-19 49,-1-1 1,0 1-1,-1-1 1,0 0 0,-2 0-1,0 0 1,0 0-1,-1-1 1,-1 0 0,-12 19-1,10-21 52,0-1 0,0 0 0,-2-1 0,1 0 0,-1 0 0,-1-1 0,-23 14 0,6-7 27,0-1-1,-43 15 1,54-24-14,4-1-9,-22 11 0,10-9-681,24-6 443,8 4-38,-3-2 183,0-1 1,0 1-1,0-1 1,1 0-1,-1 0 1,0-1-1,1 1 1,6 1-1,34 7 248,-22-5-87,14 3 180,84 24 165,-105-27-407,-1 0-1,0 2 0,0-1 1,0 2-1,23 17 0,-33-22-103,62 53 441,-57-47-236,1 1-1,-2 0 1,1 1-1,8 13 1,-17-22 81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04.8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400 43 2912,'0'-2'357,"0"1"0,0-1 0,0 0 0,0 1 0,-1-1 0,1 0-1,0 1 1,-1-1 0,0 0 0,1 1 0,-1-1 0,0 1 0,1-1 0,-1 1 0,0-1 0,0 1 0,0 0 0,-1-1 0,-1-1 0,1 2-213,0 0 0,0 0 0,0 0 0,0 0 0,0 0 0,-1 0 0,1 0 0,0 1 0,0-1 0,-1 1 0,1 0 0,-5 0 1,0 0-134,-1 1 1,1 0-1,-1 1 1,1-1-1,0 1 1,-1 1-1,-13 6 1,-5 7 60,0 0 0,1 2 1,1 1-1,0 1 1,2 2-1,-40 46 0,52-55-27,0 0-1,1 1 0,-10 21 1,15-27 38,0 0-1,1 0 1,0 1 0,1-1 0,0 1 0,0-1-1,1 1 1,0 10 0,0-18-48,1 0 0,0 0 1,0 1-1,0-1 0,1 0 0,-1 0 1,0 0-1,0 1 0,1-1 0,-1 0 1,0 0-1,1 0 0,0 0 0,-1 1 0,1-1 1,-1 0-1,1 0 0,0 0 0,0 0 1,0-1-1,0 1 0,0 0 0,0 0 1,0 0-1,0-1 0,0 1 0,0 0 1,0-1-1,0 1 0,0-1 0,0 0 0,1 1 1,-1-1-1,0 0 0,0 1 0,0-1 1,1 0-1,-1 0 0,0 0 0,0 0 1,2-1-1,5 0 203,0 0 1,0-1-1,0 0 0,15-5 1,-13 2-162,0 1 1,-1-1-1,0-1 1,0 1-1,0-2 1,0 1-1,-1-1 1,11-12-1,-3 0-94,0 0 0,20-34-1,-32 47-14,-1-1-1,0 0 1,0 0-1,0-1 0,-1 1 1,0 0-1,0-1 1,-1 1-1,1-15 1,-2 21-1,0 1 0,0-1 0,0 0 0,0 1 0,0-1 0,0 1 0,0-1 0,0 1 0,0-1 0,0 1 0,0-1 0,0 0 0,0 1 0,-1-1 0,1 1 0,0-1 0,0 1 0,-1-1 0,1 1 0,0-1 0,-1 1 0,1-1 0,0 1 0,-1 0 0,1-1 0,0 1 0,-1 0 0,1-1-1,-2 0 1,2 2 12,-1-1 0,1 1 0,-1-1 0,1 0 0,0 1 0,-1-1 0,1 1 0,-1-1 0,1 1 0,0-1 0,-1 1 0,1-1 0,0 1 0,0 0 0,0-1 0,-1 1 0,1-1 0,0 1 0,0 0 0,0-1 0,0 1 0,0-1 0,0 1 0,0 0 0,0-1 0,0 1 0,0 0 0,1 8 25,0 0-1,0-1 1,0 1 0,1-1-1,5 14 1,19 39 182,-23-54-172,1-1 0,0 0 1,0 0-1,0 0 0,1-1 0,-1 1 0,2-1 0,10 9 0,-12-11 57,0 0 0,1 0-1,0-1 1,-1 1-1,1-1 1,0 0 0,0-1-1,0 1 1,0-1 0,0 0-1,0 0 1,9 0 0,-5-1 17,0-1 0,-1 0 0,1 0 0,-1-1 0,1 0 1,-1-1-1,0 0 0,0 0 0,11-6 0,5-6-53,35-26 0,11-8 5,-42 30 0,0 0-1,41-39 0,-61 49-246,-13 11-175,-14 10-85,-7 12 439,1 0 0,1 1 1,1 2-1,-28 40 0,49-64 39,-17 30 88,18-31-71,0 0 1,0 1 0,0-1 0,0 0-1,1 0 1,-1 0 0,1 0 0,-1 1-1,1-1 1,0 0 0,0 0 0,0 1-1,1 3 1,-1-5-11,0-1 0,1 1 0,-1-1 0,1 1 0,-1 0-1,1-1 1,-1 1 0,1-1 0,-1 0 0,1 1 0,-1-1 0,1 1 0,0-1 0,-1 0-1,1 1 1,0-1 0,-1 0 0,1 0 0,0 1 0,-1-1 0,1 0 0,0 0 0,0 0-1,-1 0 1,1 0 0,0 0 0,-1 0 0,2 0 0,20-4 279,-17 2-238,-1 0 0,1 0 0,-1 0-1,0 0 1,0-1 0,0 0 0,0 1 0,0-1 0,-1-1-1,6-5 1,1-3-27,-1 0 0,7-14 0,12-16-359,-28 42 308,0 0 0,0-1 0,0 1 0,0 0 0,1 0 0,-1-1 0,0 1 0,0 0 0,0 0 0,0-1 0,1 1 0,-1 0 0,0 0 0,0 0 0,1 0 0,-1-1 0,0 1 0,0 0 0,1 0 0,-1 0 1,0 0-1,0 0 0,1 0 0,-1 0 0,0-1 0,1 1 0,-1 0 0,0 0 0,1 0 0,-1 0 0,0 0 0,1 1 0,1 8-291,-6 19 73,-24 49 285,-1 3 37,-15 75-63,21-71 282,-45 115-1,66-194-224,0 0 0,0-1 0,-1 1 0,1-1 0,-1 1 0,0-1 0,-1 0 0,1 0 0,-6 5 0,8-8-63,1-1 0,0 0 1,0 0-1,-1 1 0,1-1 0,0 0 0,-1 0 1,1 1-1,-1-1 0,1 0 0,0 0 1,-1 0-1,1 0 0,-1 0 0,1 1 1,0-1-1,-1 0 0,1 0 0,-1 0 1,1 0-1,-1 0 0,1 0 0,0-1 1,-1 1-1,1 0 0,-1 0 0,1 0 0,0 0 1,-1 0-1,1 0 0,0-1 0,-1 1 1,0-1-1,0 0 16,0 0 0,0 0 0,0 0 0,1-1 0,-1 1 0,0 0 0,1-1 0,-1 1 0,0-1 0,1-1 0,-2-3-4,0-1 1,1 0 0,0-12-1,2 4-71,1 1 0,1 0 0,0 0 0,1 1 0,0-1 0,1 1 0,11-21 0,-9 18-23,0 1 31,1 0 1,1 1 0,1-1-1,0 2 1,0-1-1,1 2 1,1-1 0,0 2-1,1-1 1,26-16-1,8-1 58,1 2-1,52-21 1,-45 23 60,60-37 1,-99 51-68,0-1-1,-1 0 1,-1 0 0,24-27-1,-31 30 25,0 0 0,0-1 0,-1 0 0,0 0 0,0 0 0,-1-1-1,-1 1 1,7-24 0,-10 29-53,0-1 0,0 0 0,-1 0 0,0 0 0,0-9 0,-1 13-24,1 1 0,0-1 0,0 1-1,0-1 1,-1 1 0,1-1 0,-1 1 0,1-1-1,-1 1 1,0-1 0,1 1 0,-1-1 0,0 1-1,0 0 1,0 0 0,0-1 0,0 1 0,0 0-1,-1 0 1,1 0 0,0 0 0,0 0 0,-2 0-1,2 0 21,1 1 0,-1 0 0,1 0-1,-1 0 1,1 0 0,-1 0 0,1 0-1,-1 0 1,1 0 0,-1 0-1,0 0 1,1 0 0,-1 0 0,1 0-1,-1 0 1,1 1 0,-1-1 0,1 0-1,-1 0 1,0 1 0,-6 3-51,1 1-1,0 0 1,-1 0 0,2 1 0,-1-1 0,1 1 0,-6 7-1,-33 51 151,42-60-66,-2 1 64,1 0 0,0 1 0,0-1 0,1 1 0,-1-1 0,1 1 0,1 0 0,-1 0 0,1 0 0,-1 9-1,2-11-21,0-1 0,0 0 0,1 1 0,-1-1 0,1 0 0,0 0 0,0 1 0,0-1 0,1 0 0,-1 0 0,1 0-1,-1 0 1,1-1 0,0 1 0,0 0 0,0-1 0,1 1 0,-1-1 0,0 0 0,6 4 0,-2-2-21,1 0 1,-1-1-1,0 0 1,1 0-1,0-1 1,0 0-1,0 0 1,0 0 0,0-1-1,0 0 1,0 0-1,0-1 1,12 0-1,7-3-127,0 0 1,34-10-1,-37 7-1478,31-13 0,-19 7-133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7:21.5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450 43 2304,'5'-5'2229,"-4"5"-2109,-1 0 0,1-1-1,0 1 1,0-1 0,-1 1-1,1-1 1,0 1 0,-1-1-1,1 1 1,0-1 0,-1 0 0,1 1-1,-1-1 1,1 0 0,-1 1-1,1-1 1,-1 0 0,0 0-1,1 0 1,-1 1 0,0-1 0,1 0-1,-1 0 1,0 0 0,0 0-1,0-1 1,5-11 1912,-5 13-1957,-1-1 1,0 1-1,1-1 0,-1 1 1,1 0-1,-1-1 1,1 1-1,-1-1 0,0 1 1,1 0-1,-1 0 0,0-1 1,0 1-1,1 0 0,-1 0 1,0 0-1,1 0 0,-1 0 1,0 0-1,0 0 0,1 0 1,-2 0-1,-25 0 872,20 1-731,-20 0 94,0 2 1,1 1 0,-33 9-1,22-5-235,24-5-61,1 0-1,-1 1 1,1 1-1,0 0 1,0 1-1,0 0 1,1 1-1,0 0 1,0 1-1,1 0 1,-1 1-1,2 0 1,0 1-1,-15 19 1,15-16 16,1 0 0,0 1 1,2 1-1,-1-1 0,2 1 0,0 0 0,1 0 1,0 0-1,1 1 0,1-1 0,-1 26 1,3-27-85,0-6 109,0 0 0,0 0 0,3 13 1,-3-19-23,1 0 1,-1 0-1,1 1 0,0-1 1,0 0-1,0 0 1,0 0-1,0 0 1,1 0-1,-1 0 1,1 0-1,-1-1 1,1 1-1,0 0 1,-1-1-1,4 3 1,-2-3-4,0 0 1,-1 0 0,1 0-1,0 0 1,0-1-1,-1 1 1,1-1 0,0 0-1,0 0 1,0 0 0,-1 0-1,1 0 1,0-1 0,0 1-1,-1-1 1,1 0 0,3-1-1,6-2 48,1-1-1,13-8 1,6-5-15,-2-2 0,0-1 0,-1-2 0,-1 0 1,-1-2-1,25-31 0,-41 44 14,-2 0-1,0-1 0,0 0 1,-1-1-1,10-22 1,-17 31-105,1-1 1,-1 1-1,0-1 1,0 0-1,-1 1 1,0-1-1,0 0 1,0 1-1,-1-1 1,1 0-1,-1 1 1,-4-11-1,5 15 4,0 0 0,0 1-1,-1-1 1,1 0 0,0 0-1,-1 0 1,1 0 0,-1 0-1,1 0 1,-1 1 0,0-1-1,1 0 1,-1 0 0,0 1-1,1-1 1,-1 0 0,0 1-1,0-1 1,0 1 0,1-1-1,-1 1 1,-1-1 0,1 1 2,0 0 1,0 0-1,0 0 0,0 1 1,0-1-1,0 0 1,0 0-1,1 1 1,-1-1-1,0 1 0,0-1 1,0 0-1,1 1 1,-1 0-1,0-1 1,0 1-1,1-1 0,-2 2 1,-3 4-11,1 0-1,0 0 1,0 0 0,-4 11 0,4-6 36,1 0 1,0-1-1,1 1 1,1 0-1,-1 1 1,2-1-1,1 21 1,-1-15 60,1-1 35,1-1 1,1 0-1,0 0 0,1 0 1,0-1-1,2 1 0,-1-1 0,2 0 1,11 18-1,-14-24-44,0-1 0,1 0 0,0-1 0,9 11 0,-12-15 2,0-1 1,1 1-1,-1 0 0,1 0 0,-1-1 0,1 1 0,0-1 1,-1 0-1,1 0 0,0 0 0,0 0 0,0-1 0,0 1 1,0-1-1,0 1 0,3-1 0,-2 0-18,-1-1 0,0 1 0,1-1 0,-1 1-1,1-1 1,-1 0 0,0 0 0,1-1 0,-1 1 0,0-1 0,0 0-1,0 1 1,0-1 0,0-1 0,-1 1 0,1 0 0,-1-1 0,5-4-1,-6 0-172,2-2 304,-2 8-299,-1 0 1,1 0-1,0 0 0,-1 0 1,0 0-1,1-1 1,-1 1-1,1 0 0,-1 0 1,0 0-1,0-1 1,0 1-1,0 0 1,0 0-1,0 0 0,0-1 1,0 1-1,0 0 1,-1 0-1,1 0 0,0-1 1,-1 1-1,1 0 1,-1 0-1,0-2 1,0 2-374,1-1 0,-1 0 0,1 1 0,0-1 0,0 1 1,0-1-1,0 0 0,0 1 0,0-1 0,0-2 0,1 0-960,-1-8-528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7:24.5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364 570 3232,'-16'-2'1220,"-1"1"1,1 0-1,-1 1 1,0 1-1,-16 3 0,21-1-998,0 0 0,0 0 0,1 1-1,0 1 1,0 0 0,0 0 0,1 1 0,-1 0-1,1 1 1,1 0 0,-11 10 0,12-9-168,1 0 1,0 0 0,0 1 0,0 0-1,1 0 1,0 0 0,1 1 0,0 0 0,-4 13-1,-2 10 182,-10 55-1,20-84-257,-2 6 40,2 0-1,-1 0 1,1 0-1,1 11 1,0-19 4,0 0-1,0 0 1,1 0-1,-1 0 1,1 0 0,-1 0-1,1-1 1,-1 1-1,1 0 1,0 0 0,0-1-1,2 3 1,-2-3 0,0 0 0,0 0 0,0-1 0,0 1 0,0 0 0,0-1 1,0 1-1,0-1 0,0 1 0,0-1 0,0 1 0,1-1 0,-1 0 0,0 1 0,0-1 0,1 0 0,-1 0 1,0 0-1,0 0 0,3-1 0,4 0 53,1-1 0,-1 0-1,1 0 1,-1-1 0,0 0 0,0 0 0,7-5 0,50-35 115,-51 33-110,22-15 39,0-2-1,-3-1 0,0-2 1,45-53-1,-50 50-112,-19 24-6,0 0 0,-1-1 0,-1-1 0,12-19 0,-11 12 12,-2-1 0,0 1 0,0-1 0,-2 0 0,0-1 0,-2 1 1,0-1-1,-1 1 0,-2-21 0,-2-8-19,-3 0 1,-17-70-1,18 101-81,1 1 0,-2 1 0,-12-26 0,14 33 9,0 1 0,0 1 0,-1-1 0,1 1 0,-2-1 0,1 1 0,-1 1 0,1-1 0,-12-7 1,15 12 45,1 0 0,-1 0 0,1 0 0,-1 1 0,0-1 0,1 0 0,-1 1 0,0 0 0,1-1 0,-1 1 0,0 0 0,1 0 0,-1 0 0,0 0 0,0 0 0,1 0 0,-1 0 0,0 1 0,-2 0 0,1 0-11,0 0-1,0 1 0,1 0 0,-1-1 1,1 1-1,0 0 0,-1 0 1,1 0-1,0 0 0,-3 5 0,0 0-6,0 1 0,0 0 0,1 1 0,0-1 0,0 1-1,-4 15 1,-2 21 7,1 1-1,3 0 1,1 0-1,3 0 1,3 51 0,2-75 109,1 0 0,1-1 0,11 30 1,-3-11 41,2 5 322,33 69 0,-43-105-372,0 1-1,1-1 0,0 0 1,0 0-1,1-1 0,0 1 1,0-1-1,1-1 1,0 0-1,1 0 0,-1 0 1,1-1-1,12 6 1,-18-11-27,0 1 0,0-1 1,0 0-1,0 0 1,0 0-1,0 0 0,0-1 1,0 1-1,0-1 1,0 0-1,0 0 1,1 0-1,-1 0 0,0 0 1,0-1-1,5-1 1,-3 0 16,-1 1 1,1-2-1,-1 1 1,0 0 0,1-1-1,-1 0 1,-1 0-1,1 0 1,6-7-1,-1-1 30,-1 0-1,0-1 0,0 0 0,-1 0 0,-1 0 0,9-24 0,-3 0-51,-5 12 34,15-31 1,-18 45-59,0 0 0,-1 1 1,0-2-1,-1 1 0,0 0 1,0-1-1,0-18 0,-4 17-88,2 12 72,-1-1 0,1 0-1,0 0 1,0 0-1,-1 0 1,1 0 0,0 0-1,0 0 1,0 0 0,0 0-1,0 0 1,0 0-1,1 0 1,-1 0 0,0 1-1,0-1 1,1 0 0,-1 0-1,1-1 1,0 1-225,-3 5 63,1 1 0,0-1 0,0 1 0,-1 7 0,1-6 91,0 3 47,1 1 0,0 16 0,0 16-14,-2-28 106,2-1 1,1 18-1,0 3 69,0-17-39,0-1 0,1 0-1,1 0 1,0 0 0,1 0-1,0 0 1,2-1-1,0 0 1,9 17 0,-14-30-61,0 0 1,0-1-1,0 1 1,0-1 0,0 1-1,1-1 1,-1 1-1,0-1 1,1 0-1,-1 0 1,1 0-1,-1 1 1,1-1-1,-1-1 1,1 1 0,0 0-1,0 0 1,-1-1-1,1 1 1,3 0-1,-3-1 10,1 0 0,-1 0-1,1-1 1,-1 1 0,1-1-1,-1 1 1,1-1 0,-1 0-1,0 0 1,1 0 0,-1 0-1,0 0 1,3-3 0,6-4 70,-1-1 1,-1 0-1,0 0 1,13-17-1,-9 9-33,-1-1 1,0 0-1,14-32 0,-14 25-57,-1 3 20,-1 0 0,7-24-1,-14 36-139,-1 6 87,-1-1-1,0 1 1,0 0 0,0 0 0,0-1 0,0 1-1,-1 0 1,0-1 0,0 1 0,0 0 0,0-1-1,-2-5 1,2 10-5,0-1 0,0 0 0,-1 1 0,1-1 0,0 0 0,0 1 0,-1-1 0,1 1 0,0-1 0,-1 1 0,1-1 0,-1 0 0,1 1 0,-1 0 0,1-1 0,-1 1 0,1-1 0,-1 1 0,1 0 1,-1-1-1,1 1 0,-1 0 0,1-1 0,-2 1 0,1 0-8,0 0 0,1 0 0,-1 0 1,0 1-1,0-1 0,1 0 0,-1 1 1,0-1-1,1 0 0,-1 1 0,1-1 1,-1 1-1,0-1 0,1 1 0,-1-1 1,1 1-1,-1 1 0,-2 2-46,0 0 0,0 1-1,0 0 1,-3 9 0,-3 13 12,1 0 0,1 0 0,-4 33 0,5-23 172,2-16-90,1 1 0,0 30 0,3-46 48,0-1-1,1 1 0,-1-1 1,1 1-1,0-1 0,1 0 1,-1 1-1,1-1 0,0 0 1,0 0-1,1 0 0,0 0 1,0-1-1,5 8 0,-7-11-37,1 1 1,-1-1-1,0 0 0,0 0 0,1 0 0,-1-1 1,1 1-1,-1 0 0,1 0 0,-1-1 0,1 1 1,-1-1-1,1 1 0,-1-1 0,1 0 0,0 1 1,-1-1-1,3 0 0,-1-1 26,1 1 1,-1-1-1,1 1 0,-1-1 0,1 0 1,-1 0-1,0-1 0,4-1 0,4-3 20,-1-1-1,0 1 0,-1-2 0,9-8 1,5-7 96,-1-2 1,-2 0 0,23-37-1,-26 32-384,-10 19 108,13-20 1,-16 18-82,-3 9-667,3 10 542,-3-4 307,0 1-1,0-1 1,0 1 0,0-1-1,0 1 1,-1 0 0,1 3-1,2 11-33,3 9 129,2 29-1,-8-51-43,1 0 0,0 0 0,0 0 0,0 0 0,0 0 0,1 0 0,0 0 0,-1-1 0,5 7 0,-5-9-13,0 0 0,0 0 0,0 1 0,0-1-1,0 0 1,0-1 0,0 1 0,0 0 0,1 0 0,-1 0-1,0-1 1,1 1 0,-1 0 0,0-1 0,1 0 0,-1 1 0,1-1-1,-1 0 1,0 1 0,1-1 0,-1 0 0,1 0 0,-1 0-1,1-1 1,-1 1 0,1 0 0,-1 0 0,1-1 0,1 0-1,-1 0 26,1-1 0,-1 1 0,0 0 0,0-1 0,0 0-1,0 1 1,-1-1 0,1 0 0,0 0 0,2-4-1,12-24 49,3-16 80,-9 21-295,16-51 1,-8 25 203,-17 45-197,0 1 1,0-1 0,0-10-1,-1 15-91,0 34-971,0-24 1133,-1 4 116,2-1 0,3 26 0,-2-25-71,-1-8 31,0-1 0,0 1 1,0-1-1,0 0 0,1 1 0,3 6 753,-4-12-554,12-5-88,-1 0-1,0-1 1,0-1 0,11-9 0,-11 7-68,1 1 1,29-15 0,-32 19-106,5-2-84,0 1-1,0 0 1,19-4-1,-32 9 93,0 1 1,0 0-1,0 0 0,0 0 0,0 0 0,0 1 0,0-1 0,0 0 0,0 1 0,0-1 0,0 1 0,0 0 0,0 0 1,0 0-1,0 0 0,-1 0 0,1 0 0,0 0 0,-1 0 0,1 1 0,-1-1 0,1 1 0,0 1 0,0 0 11,0-1-1,0 1 1,0 0-1,0 0 0,-1 0 1,1 0-1,-1 0 0,0 1 1,0-1-1,0 0 1,-1 1-1,1-1 0,-1 5 1,0 96 2,0-103 38,0 0-1,1 1 1,-1-1 0,0 0 0,0 0 0,1 1-1,-1-1 1,0 0 0,1 0 0,1 2 0,-2-1 372,5-8 33,6-7-292,0 0 1,18-29-1,-20 28-150,1 0 1,0 0-1,18-18 0,-5 12-136,31-21 1,-33 26-189,-20 14 297,0 1 0,0-1 1,0 1-1,0-1 0,0 1 1,-1-1-1,1 1 0,1-1 0,-1 1 1,0 0-1,0 0 0,0-1 1,0 1-1,0 0 0,0 0 1,0 0-1,0 0 0,0 0 1,0 1-1,0-1 0,2 0 0,-2 1-13,1 0-1,-1 0 1,1 0-1,-1 0 1,1 0-1,-1 0 1,1 0-1,-1 1 0,0-1 1,0 0-1,2 3 1,1 2-15,-1 0 1,0 0 0,0 0-1,0 0 1,2 12 0,10 23 197,-2-10 69,-11-24-196,0 1-1,1-1 1,1 1-1,-1-1 1,1 0 0,0 0-1,1-1 1,6 9-1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7:25.5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91 3072,'-1'1'196,"0"-1"0,0 0 0,-1 0 0,1-1 0,0 1 0,0 0 0,0 0 0,0 0 0,-1-1 0,1 1 0,0-1 0,0 1 0,0-1 0,0 1 0,0-1 0,0 0 0,0 1 0,0-1 0,0 0 0,0 0 0,1 0 0,-1 0 0,-1 0 0,-3-24 1382,5 25-1529,0-1-1,0 1 1,0-1-1,-1 1 0,1-1 1,0 1-1,0-1 1,0 1-1,0-1 0,0 1 1,0-1-1,0 1 1,0-1-1,0 1 0,0-1 1,0 0-1,0 1 1,0-1-1,1 1 0,-1-1 1,0 1-1,0-1 1,0 1-1,1 0 1,-1-1-1,1 0-39,-1 1-1,0 0 1,0-1 0,1 1-1,-1-1 1,0 1 0,0-1-1,0 1 1,0 0 0,1-1 0,-1 1-1,0-1 1,0 1 0,0-1-1,0 1 1,0 0 0,0-1-1,0 1 1,0-1 0,0 1-1,-1-1 1,1 1 0,0-1-1,0 1 1,0 0 0,0-1 0,-1 1-1,1-1 1,0 1 0,0 0-1,-1-1 1,1 1 0,0 0-1,-1-1 1,0 0 54,0 0 0,1 1-1,-1-1 1,0 0 0,1 0 0,-1 0 0,0 0 0,1 1-1,-1-1 1,1 0 0,0 0 0,-1 0 0,1 0-1,0 0 1,-1 0 0,1 0 0,0-1 0,0 1-1,0 0 1,0 0 0,0 0 0,0-1 0,0-1 76,0 3-134,0 0 0,0 0 0,-1 0 0,1 0 0,0 0-1,0 0 1,-1 0 0,1 0 0,0 0 0,0 1 0,0-1 0,-1 0 0,1 0 0,0 0 0,0 0 0,0 1-1,-1-1 1,1 0 0,0 0 0,0 0 0,0 1 0,0-1 0,0 0 0,0 0 0,-1 1 0,1-1 0,0 0-1,0 0 1,0 0 0,0 1 0,0-1 0,0 0 0,0 0 0,0 1 0,0-1 0,0 0 0,0 1 0,5 30-80,-3-24 118,-1 0 0,0 0-1,0 9 1,0 19 74,0 28-1125,-2-55 51,0 0 0,0-1-1,-3 9 1,-1-2-1214,-3-7-1066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7:25.9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 25 10464,'-31'-25'3872,"26"30"-3008,-8-1-224,8-4-576,0 3-160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7:45.9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5163 1824,'4'12'5573,"-6"-12"-5341,4 0-60,6 0 96,-7 0 143,9 0 95,13 5-331,-21-4-117,0 0 1,1 0-1,-1-1 1,1 1-1,-1 0 0,1-1 1,-1 0-1,1 1 1,-1-1-1,1 0 1,0 0-1,-1-1 0,1 1 1,-1-1-1,5 0 1,0-3 17,0 0-1,0 1 1,0 0 0,1 1 0,0-1 0,-1 1 0,1 1-1,15-2 1,91-3 522,0 0-396,-38 8-172,-23-1 422,87-8 0,-102 2-282,-13 0 1,43 0 0,-57 5-167,1 0 0,-1-1 0,0 0 1,21-5-1,-13 0 94,0 0 0,0 2 0,0 1 0,26-2 1,98 2-318,23 3 422,-162 0-196,0 1 0,0 0 0,0 0 0,0 0 1,0 0-1,0 1 0,0-1 0,0 1 0,-1 0 1,6 4-1,-6-4-7,0 0 1,0 0 0,0 0-1,1 0 1,-1-1-1,0 0 1,1 0-1,-1 0 1,1 0-1,4 1 1,-6-2 3,-1 0 1,1 0 0,0 1-1,0-1 1,0 1-1,-1-1 1,1 1-1,3 1 1,9 4-46,10 2 5,-21-6 24,0-1-1,0 0 1,1 0 0,-1 0-1,0 0 1,7 1-1,18 2 189,-18-1-114,-9-2-53,0-1 1,0 1-1,0-1 0,1 1 1,-1-1-1,0 0 1,0 1-1,0-1 0,1 0 1,-1 0-1,0 0 1,0 0-1,1 0 1,-1 0-1,0 0 0,0 0 1,0 0-1,1-1 1,-1 1-1,0-1 1,0 1-1,0-1 0,0 1 1,1-1-1,-1 1 1,0-1-1,1-1 1,-1 1 29,0-1 0,0 1 0,0-1 1,-1 1-1,1-1 0,0 1 0,-1-1 0,1 0 1,-1 1-1,0-1 0,0 0 0,1 1 1,-1-4-1,-1-27 96,0 17-57,-4-37-104,-3-12 84,7 53-45,0 1-1,-4-18 1,-1-7-104,-5-64 176,9 80-73,1 12-7,0 1 0,0-1 0,1 1 0,1-10 1,8-91-129,0-35 155,-2 71-209,-2 22 231,14-65 0,-12 76-194,-5 26 165,0-1 1,1 1 0,6-17-1,2 1-161,9-42 1,-11 36 182,-7 21-27,0 1-1,0-1 1,-1-15 0,2-14 19,8-72-86,5-35 40,-13 120 46,0-37-1,-2 37 17,4-32 0,-3 48-97,-2 0 0,0-1 0,0 1 0,-1 0 0,-1-1 0,0 1 0,-7-22 0,-5-29 69,12 51 112,0-1 1,1-17 0,-3-15-47,1 17-103,1-1 0,2 1 0,1 0 0,1 0 0,2 0 0,0 0 0,12-37 0,-7 27-48,-6 27 74,0 0-1,0-1 1,1 1 0,6-13 0,40-78 165,-20 39-130,-2 0 0,-4-2-1,19-80 1,-35 115 39,-2 0 0,-1 0 0,-1 0-1,-2 0 1,-1-1 0,-3-34 0,-13-101-56,-29-252 631,27 333-633,2 16-48,9 41 15,-14-42 0,-3-10 141,-16-61-363,6 26 260,24 83 5,-23-55 1,17 45 29,1 1 0,2-2 0,-10-67 0,18 74-219,2 0-1,5-61 1,-3 90 110,1 0 1,1 0 0,-1 1 0,1-1-1,1 0 1,-1 0 0,1 1 0,1 0 0,-1-1-1,1 1 1,0 1 0,1-1 0,0 0 0,0 1-1,0 0 1,1 0 0,0 1 0,9-7 0,-3 5-33,1 0 0,0 1 0,0 0 0,21-5-1,58-10-47,-58 14 73,90-9 39,-58 9 5,53-1 22,-32 4 62,26 0-92,222 20 0,-99-11 138,-30-2 7,215 5-89,-160-10 99,-140 3-91,-20 1-142,97-4 300,30-6-377,-94 5 128,-53 1 149,128-9 2,187-11-192,-79 8 210,214-7-4,-291 15-4,120 13-248,-273-4 177,96-11 0,-97 2-121,91 6 0,-57 10 75,84 4 249,-108-13-355,230-6 247,-187 3-210,20-1 141,371-8-198,-298 9 330,-86-1-143,2 4-121,320-4 27,-42 10-31,-349-4 19,61-7 63,-51 0 181,341-11-75,-225 2-92,40-1-194,-17 6 67,105-1 167,358 53-268,-664-41 213,-1 0-65,0 1 1,-1 0 0,24 9-1,-47-13 42,1 0 0,-1 0 0,1 0-1,-1 0 1,1 0 0,-1 1 0,0-1-1,1 0 1,-1 0 0,1 0 0,-1 1-1,0-1 1,1 0 0,-1 1 0,0-1-1,1 0 1,-1 0 0,0 1 0,0-1-1,1 1 1,-7 3 67,-17-1-29,23-2-44,-171 7-50,76-5-59,-124-1 60,-1 1-280,-148 4-145,188-6 383,41 5 112,-27-1 65,109-5-23,-403 8-98,141-4 44,-18 1-98,118 12 36,-233 49 0,418-59 95,-104 22-85,101-19-73,-60 24 0,90-31 102,0 0 1,0 1-1,1 0 1,-1 0 0,1 1-1,0-1 1,0 1-1,0 1 1,-6 7-1,10-11 22,1 0 0,-1 0 0,1 0-1,0 0 1,0 1 0,0-1 0,0 0 0,0 1-1,0-1 1,1 0 0,-1 1 0,1-1 0,-1 1 0,1-1-1,0 1 1,0-1 0,0 1 0,1-1 0,-1 1-1,0-1 1,1 1 0,0-1 0,0 1 0,-1-1 0,1 0-1,1 1 1,-1-1 0,0 0 0,0 0 0,1 0-1,3 3 1,-2-1 17,1 0-1,0 0 0,0-1 1,1 0-1,-1 0 0,1 0 1,-1 0-1,1-1 0,0 1 1,0-1-1,0-1 1,7 3-1,9 0 44,39 4 0,-47-7-46,117 8 517,248-14 0,-237-4-458,196-23-183,-78-3 158,261 8 315,0 47-410,-134 3 836,-361-22-804,0 1-1,30 6 0,-11-5-73,-8-1 147,-14 0-7,0-1 0,0-1 0,25-3 0,30-13-131,-12 5 147,66-20-1,-62 13 85,-8 0-75,18-3-205,239-28 236,-254 43-376,80-4 75,44 6 258,-152 4 17,-15-1-102,0 1 0,36 5 0,11 2 11,-10-2 95,-37-1-95,38 0-1,-52-3-24,-5 0 26,-1 0 0,1-1-1,-1 1 1,1-1 0,-1 0 0,1 1 0,-1-1 0,1 0 0,0 0 0,-1 0 0,3 0-1,51 3 43,15-11 90,88-3-11,-119 8-174,48 4-1,-28 0-3,-28-1 40,13-1 42,1 2 0,0 2 1,49 10-1,-43-4-90,-22-2-29,36 6 0,-42-9 155,44 2-25,-13-1-16,106 8-144,-72-7 480,-22-5-213,-65-1-17,0 0-119,-1-1-1,0 1 1,1-1-1,-1 1 1,0 0-1,1-1 1,-1 1-1,0-1 1,0 1-1,1-1 1,-1 1-1,0-1 1,0 1-1,0-1 1,0 1-1,1-1 1,-1 1-1,0-1 0,0 1 1,0-1-1,0 1 1,0-1-1,0 1 1,-1-1-1,1 1 1,0-1-1,0 1 1,0-1-1,0 1 1,-1-2-1,-8-18 44,6 13 29,0 0-52,-1 0 0,1 0 0,-1 1 1,0-1-1,0 1 0,-1 0 0,0 1 0,0-1 0,-6-4 1,-9-7-98,-26-16 1,43 31 68,-79-49 145,6 5-270,72 41-122,11 5 129,5 1 104,7 0-11,1 0 0,-1 1 0,0 1 0,0 1 0,-1 1 0,1 0 0,-1 1 0,0 1 0,0 1 0,-1 1 0,0 0 0,25 19 0,-38-25 14,0 1-1,0-1 0,-1 1 1,1-1-1,-1 1 0,0 0 0,0 0 1,-1 1-1,1-1 0,-1 0 1,0 1-1,0 0 0,0-1 0,-1 1 1,0 0-1,1 0 0,-2 0 1,1 0-1,-1 0 0,0 0 0,0 0 1,0 0-1,-1 7 0,-3 4 33,1 0-1,-2 0 1,0-1-1,-1 1 0,0-1 1,-10 14-1,9-18-26,-1 1-1,0-1 1,-1-1 0,0 0-1,-1 0 1,-17 13 0,7-6-790,-34 39-5465,44-49 3750,1 1 1,-14 18-1,16-16 543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7:54.2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73 2720,'0'-1'75,"1"0"0,-1 0 0,0 1-1,1-1 1,-1 0 0,0 0 0,0 0 0,0 0 0,0 0 0,0 0-1,0 1 1,0-1 0,0 0 0,0 0 0,0 0 0,-1-1 0,0-9 2582,-4 6-390,6 15-1826,1 1 0,5 19 0,-3-15-334,4 28-1,-1 133 169,-4-41-102,-2-123-174,0 24 17,3 0 1,11 55-1,12 37 944,-26-123-935,-1-1 0,0 1 1,0-1-1,0 0 0,0 1 1,-2 5-1,-1 14-42,-2 20 204,5-22 5,0 20-219,1-25 143,-3 28 0,2-35 222,-1 0 0,1 1 0,2 10 0,-7-44-18,2 0 0,0 0 0,1-43 0,-3-45-64,-3 3-307,7 96 49,-2-11 2,-2-24 0,5 22 0,0-25 0,3-18-95,-3 39 17,6-33 0,-4 42 123,0-21 1,-2 21 87,4-22 0,1 0-134,-5 33-7,1-1 1,0 1-1,0-1 1,1 1-1,1 0 1,-1 0-1,1 0 0,6-11 1,-4 12-14,0 0 1,0 1-1,1 0 1,0 0 0,0 1-1,0-1 1,1 1-1,0 1 1,0-1-1,1 1 1,12-7-1,-7 7-25,-1 0 0,1 0 0,0 1 0,0 1 0,1 0 0,-1 1 1,16-1-1,-27 3 51,20-2-95,1 0 0,0 2 0,-1 1 1,1 1-1,28 5 0,-42-4 85,0-1 0,1 1 1,-1 1-1,0 0 0,-1 0 0,1 1 0,-1 0 0,13 11 0,-17-13 4,0 1-1,0-1 1,-1 1 0,0 0 0,0 0-1,0 0 1,0 0 0,0 1-1,-1-1 1,0 1 0,0 0-1,0 0 1,-1 0 0,0-1-1,1 1 1,-2 1 0,1-1-1,0 6 1,-1 5 6,0 1 1,-1 0-1,-1-1 0,-1 1 1,0-1-1,-1 1 0,0-1 1,-2-1-1,-13 30 0,13-33 47,-1-1-1,-1 1 1,0-1-1,0 0 1,-1-1 0,0 0-1,-1-1 1,-19 15-1,17-14 16,-1-2 0,0 1-1,0-2 1,0 1 0,-1-2-1,0 0 1,-29 8 0,17-7-62,17-5 37,-1 1 1,1-1 0,-1-1-1,1 1 1,-1-2 0,-10 1 0,-43-4-219,63 3 174,-1 0 0,1-1 0,-1 1 0,1 0 0,-1 0 0,0 0 0,1 0 0,-1 0 0,1 1 0,-1-1 0,1 0 0,-1 0 0,1 0 0,-1 0 0,1 1 0,-1-1 1,1 0-1,-1 0 0,0 1 0,1 0-2,0-1 0,0 0 0,0 1 0,1-1 0,-1 0 0,0 1 0,0-1 0,0 0 0,0 1 0,1-1 0,-1 0 0,0 1 0,0-1 0,0 0 0,1 0 0,-1 1 0,0-1 0,1 0 0,-1 0 0,0 0 0,1 0 0,-1 1 0,27 13-188,-22-12 168,1 2-2,-1 0-1,1 0 1,-1 1 0,1 0-1,-1 0 1,-1 0 0,6 8 0,6 6 7,-5-7-27,30 31 218,79 67 0,-70-66 409,-32-26-330,21 15 0,-28-29-154,-9-4-107,-1 1 0,0-1 0,0 1 0,1-1 0,-1 1 0,0-1 0,0 1 0,0-1 1,0 1-1,0 0 0,0 0 0,2 1 0,19 42-37,-20-38 70,1 0 1,1 0-1,-1 0 0,7 10 0,2 2 101,-11-16-70,1 1-1,-1-1 1,1 1-1,0-1 1,0 1 0,0-1-1,0 0 1,0 0 0,0 0-1,0 0 1,1 0 0,-1 0-1,4 1 1,-4-2 298,3-2 88,-4 1-430,-1 0 0,0 0 0,1 0 0,-1 0 0,1 0 0,-1 0 0,0 0 0,1 0 0,-1 0 0,1 0 0,-1 0 0,0-1 0,1 1 0,-1 0 0,0 0 0,1 0 0,-1-1 0,0 1 0,1 0 0,-1-1 0,1 0-126,0 0-1,0-1 0,0 1 1,0 0-1,-1-1 0,1 1 0,-1-1 1,1 1-1,-1-1 0,1 0 1,-1 1-1,0-1 0,0 1 0,0-1 1,0 0-1,0 1 0,0-1 1,0 1-1,-1-1 0,1 0 0,-1 1 1,1-1-1,-1 1 0,0-3 1,0 3-295,0 0 1,1-1 0,-1 1-1,0 0 1,0 0-1,0-1 1,0 1 0,0 0-1,0 0 1,0 0 0,-1 0-1,1 0 1,0 0 0,-1 1-1,1-1 1,0 0 0,-1 1-1,-1-1 1,-17-5-2646,-2-5 347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7:56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352 34 2560,'14'-5'6085,"-15"4"-5979,1 0 0,-1 1-1,0-1 1,1 0 0,-1 0-1,1 1 1,-1-1 0,0 0 0,0 1-1,1-1 1,-1 0 0,0 1-1,0-1 1,0 1 0,0-1 0,-1 1-1,0-1-41,1 1 0,-1 0-1,0-1 1,1 1 0,-1-1-1,0 1 1,1-1 0,-1 0-1,-2-1 1,-14-6 505,3 6-353,0 2 0,0-1 0,-29 4 0,32-1-63,1 1 0,-15 5 1,-9 2-161,24-8 96,1 1 0,-1 1 0,-11 6 0,16-8-89,1 1-1,0 0 1,0 0-1,0 0 1,0 1-1,1 0 0,-7 6 1,-4 19-5,13-24 31,-1-1 1,1 1 0,0 0-1,0 0 1,0 0 0,0 0 0,0 8-1,-6 39 81,8-51-102,-1 13 52,0 1 0,2 27 1,0-35-10,0 0 1,0-1-1,1 1 1,0-1-1,0 1 0,0-1 1,1 1-1,6 9 1,-6-11 20,0 0 1,1 0-1,0 0 0,0 0 1,0-1-1,1 0 0,-1 0 1,9 6-1,-4-4-13,-6-4-35,0 0 0,0 0 0,1 0-1,-1 0 1,0-1 0,1 1-1,0-1 1,-1 0 0,1 0 0,0 0-1,-1 0 1,1-1 0,5 1 0,5-1 39,-1-1 1,0 0-1,0-1 1,0-1-1,0 0 1,0-1-1,0 0 1,-1-1-1,1 0 1,-1-1 0,-1 0-1,1-1 1,-1 0-1,0-1 1,-1 0-1,10-10 1,6-9 35,42-59 0,-62 79-79,-1-1-1,0 0 1,-1 0 0,0 0-1,3-10 1,-5 15-13,-1-1-1,0 0 1,0 1 0,-1-1-1,1 0 1,-1 0-1,0 0 1,0 0 0,0 1-1,-1-1 1,1 0 0,-1 0-1,0 0 1,-2-5 0,1 2-60,-7-10-194,9 16 216,-1 0-1,1 1 0,-1-1 0,1 1 1,-1-1-1,1 1 0,-1-1 1,1 1-1,-1-1 0,0 1 0,1 0 1,-1-1-1,0 1 0,0 0 0,1-1 1,-1 1-1,0 0 0,0 0 0,1 0 1,-3 0-1,-20 3-232,23-3 262,-1 1 0,1-1-1,-1 0 1,1 0 0,-1 1-1,1-1 1,-1 1 0,1-1 0,-1 0-1,1 1 1,-1-1 0,1 1-1,-1-1 1,1 1 0,0 0 0,-1-1-1,1 1 1,0-1 0,0 1-1,-1 0 1,1-1 0,0 1-1,0-1 1,0 1 0,0 0 0,0-1-1,0 1 1,0 0 0,0-1-1,0 1 1,0 0 0,0-1 0,0 2-1,3 21-11,-3-22 97,2 6-57,0 0 0,0 0 0,-1 0 0,1 13 0,-1-14-30,-1 1-1,1-1 0,1 1 1,-1-1-1,3 8 0,12 32 15,-9-21-67,-3-4 273,2 6 17,25 37 458,-28-60-625,-1 1 0,1-1 0,1 0 0,-1 0 0,0 0 1,1-1-1,5 5 0,4 3 23,0-3 141,-13-7-218,1-1 0,0 0 0,0 1 0,0-1 0,0 1 0,-1-1 0,1 1 0,0-1 0,0 1 0,-1 0 0,1-1 0,0 1 0,0 0-1,1 2 26,1-1 0,-1-1 0,1 1 0,0 0 0,0-1-1,0 1 1,0-1 0,5 2 0,-8-3-35,2 0-132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7:59.4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19 190 2144,'0'-1'112,"-1"0"-1,1 1 1,-1-1-1,1 0 1,-1 0 0,1 1-1,0-1 1,0 0 0,-1 0-1,1 0 1,0 0-1,0 1 1,0-1 0,0 0-1,0 0 1,0 0 0,0 0-1,0 0 1,0 1 0,0-1-1,0 0 1,1 0-1,-1 0 1,0 0 0,1 1-1,-1-1 1,0 0 0,3-8 3849,-3 8-3786,0-6 109,17-29 1759,-10 22-1795,1 0 0,1 0 0,20-24 0,-27 35-230,1 0 0,-1 0 1,1 1-1,-1 0 0,1-1 0,0 1 0,0 0 1,0 0-1,0 1 0,0-1 0,1 0 1,-1 1-1,0 0 0,1 0 0,-1 0 0,1 0 1,-1 1-1,1-1 0,-1 1 0,1 0 1,0 0-1,-1 0 0,7 2 0,-8-2-35,-1 1 0,1 0 0,-1 0-1,1 0 1,0 0 0,-1 0 0,0 0-1,1 0 1,-1 0 0,0 1 0,1-1 0,-1 1-1,0-1 1,1 3 0,12 24 30,-10-17 5,-1-1 1,0 1-1,-1 0 1,0 1-1,1 18 1,-3-25-6,-1-1 1,1 1-1,-1 0 1,0 0-1,0 0 0,-1 0 1,1 0-1,-1-1 0,0 1 1,0-1-1,-1 1 1,1-1-1,-1 0 0,0 0 1,-5 5-1,-76 67 158,73-66-151,-24 19 1,4-5 39,1-3 287,28-19 39,8-4-292,27-9 198,-24 8-220,1-1-1,0 2 1,1-1 0,11-1 0,6 2-67,-8 0-55,-1 0 0,30 2 1,-36 1 71,-4 0-31,0 0 1,1 0 0,10 4 0,-18-5 173,4 3-372,4 1-3719,-9-4 3617,1 0-1,-1 1 1,1-1 0,0 0-1,-1 0 1,1 0 0,-1 0-1,3 0 1,9-4-3936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00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13 120 2400,'0'0'26,"0"0"-1,-1 0 1,1 0 0,0 0-1,0 0 1,-1 0 0,1 0-1,0 0 1,-1 0 0,1 1-1,0-1 1,-1 0 0,-8 11 4722,22-12-3153,-5-1-1254,0-1 0,0 0 0,0 0 0,-1-1 1,1 0-1,-1-1 0,0 1 0,0-1 0,9-9 0,8-4 296,-10 7-256,-4 4 18,22-12 0,-16 7-497,-14 10 82,-1 1 0,1-1 0,-1 1 0,1-1 0,0 1 0,-1 0 1,1 0-1,0 0 0,0 0 0,0 0 0,0 1 0,0-1 0,0 1 0,0-1 0,3 0 1,-3 1 15,0 0 0,0 1 0,0-1 0,-1 0 0,1 0 0,0 1 0,0-1 0,0 1 0,0 0 0,0-1 0,-1 1 0,1 0 0,0 0 0,-1 0 0,1 0 0,0 0 0,2 3 0,-2-1 0,-1-1 0,1 1 0,0 0 0,-1-1 0,1 1 0,-1 0 0,0 0 0,0 0 0,0 0 0,0 4 0,0 3-28,0 0 1,0 0 0,-1 0 0,-1 0-1,0 0 1,0 0 0,-1 0 0,-3 9-1,2-11 65,0-1 0,-1 1-1,0-1 1,-8 10 0,6-8-13,3-5-5,0 0 0,-1 0-1,1 0 1,-1-1 0,0 1-1,0-1 1,-6 3 0,4-2 70,1 0 0,0 0 1,-8 8-1,10-10-38,0 0 0,0 0-1,0-1 1,0 1 0,-1-1 0,1 1 0,0-1 0,-1 0-1,1 0 1,0-1 0,-1 1 0,1-1 0,-1 0 0,-6 0 0,10 0-94,3-1 66,0 0 0,-1 1-1,1-1 1,0 1 0,0 0 0,4 0 0,166 7 772,-172-7-934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01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297 89 1312,'0'0'27,"0"0"1,0 0-1,0-1 1,0 1 0,0 0-1,0 0 1,0 0-1,0-1 1,0 1-1,0 0 1,-1 0-1,1 0 1,0-1-1,0 1 1,0 0-1,0 0 1,1-1-1,-1 1 1,0 0-1,0 0 1,0 0-1,0-1 1,0 1-1,0 0 1,0 0-1,0 0 1,0-1-1,0 1 1,1 0-1,-1 0 1,0 0-1,0 0 1,0-1-1,0 1 1,1 0-1,-1 0 1,0 0-1,0 0 1,0 0-1,0 0 1,1 0-1,-1-1 1,1 1 160,-1 0 0,1-1 0,-1 1 0,1 0-1,-1-1 1,1 1 0,-1-1 0,0 1 0,1-1 0,-1 1 0,0-1 0,1 1 0,-1-1 0,0 0 0,1 1 0,-1-1 0,0 1-1,0-1 1,0 0 0,0 1 0,0-2 0,2-13 2039,-2 12-1940,0 0 0,1 0 0,-1 0 0,0-1 0,0 1 0,-1 0 0,0-4 0,1 6-234,0 0-1,-1 0 1,1 0 0,0 0 0,0 0 0,-1-1 0,1 1 0,-1 0 0,1 0 0,-1 0 0,1 0 0,-1 1-1,0-1 1,0 0 0,1 0 0,-1 0 0,0 0 0,0 1 0,0-1 0,0 0 0,0 1 0,0-1-1,0 1 1,0-1 0,0 1 0,0-1 0,0 1 0,0 0 0,0-1 0,0 1 0,0 0 0,0 0-1,-1 0 1,1 0 0,0 0 0,0 0 0,0 0 0,0 0 0,0 1 0,-1-1 0,1 0 0,0 1 0,0-1-1,0 1 1,0-1 0,-2 2 0,-5 3-33,1 0-1,-1 1 1,1-1-1,-11 12 0,13-12 48,-16 16 125,-30 42 0,11-13-357,-14 17 378,48-62-175,1 2-1,0-1 1,1 1-1,-1-1 1,2 1 0,-1 0-1,1 1 1,-4 8-1,6-14-21,1 1 0,-1 0 0,0 0 0,1-1 0,-1 1 0,1 0 0,0 0 0,0 0 0,0-1-1,0 1 1,1 0 0,-1 0 0,1 0 0,-1-1 0,1 1 0,0 0 0,0-1 0,0 1 0,1-1 0,-1 1 0,1-1 0,-1 1 0,1-1-1,0 0 1,0 0 0,3 3 0,-2-3 7,0 1 3,0 0 0,0-1 0,0 0 0,0 1 0,1-1 0,0 0 0,-1-1 0,1 1 0,4 0 0,6 2 63,1-1 1,0 0 0,0-2-1,1 0 1,-1 0-1,0-1 1,0-1 0,1-1-1,17-4 1,-23 4-27,-1-1 0,1-1 0,-1 1-1,9-6 1,-15 7-48,-1 1 0,0-1 0,1 1 0,-1-1 0,0 0 0,0 0 0,0 0-1,0 0 1,-1 0 0,1-1 0,0 1 0,-1-1 0,0 1 0,1-1 0,-1 1-1,0-1 1,0 1 0,0-6 0,0 6-22,-1-1 0,0 1-1,0 0 1,0 0 0,0 0-1,-1-1 1,1 1 0,-1 0-1,1 0 1,-1 0 0,0 0-1,0 0 1,0 0 0,0 0-1,0 0 1,0 0 0,0 0-1,-1 1 1,1-1 0,-1 0-1,1 1 1,-1-1 0,0 1 0,1-1-1,-1 1 1,0 0 0,-3-2-1,1 1-32,0 1-1,0-1 0,0 1 1,0-1-1,0 1 1,0 0-1,0 1 0,0-1 1,0 1-1,0-1 1,0 1-1,-1 0 0,-4 2 1,-8 1-144,1 2 0,-26 11 0,36-13 185,-1 0 0,1 0 0,0 1 0,0 0 0,0 0-1,0 1 1,1 0 0,-8 8 0,13-13-32,-1 0 1,1 0-1,0 0 1,0 0-1,0 1 1,-1-1-1,1 0 1,0 0-1,0 0 0,0 0 1,0 1-1,0-1 1,-1 0-1,1 0 1,0 0-1,0 1 1,0-1-1,0 0 1,0 0-1,0 1 1,0-1-1,0 0 1,0 0-1,0 1 0,0-1 1,0 0-1,0 0 1,0 1-1,0-1 1,0 0-1,0 0 1,0 0-1,0 1 1,0-1-1,0 0 1,1 0-1,-1 1 0,0-1 1,0 0-1,0 0 1,0 0-1,0 0 1,1 1-1,-1-1 1,0 0-1,0 0 1,0 0-1,1 0 1,-1 1-1,0-1 0,0 0 1,0 0-1,1 0 1,-1 0-1,0 0 1,18 1-3599,3-4 1571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06.2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84 502 2720,'6'-2'486,"4"0"748,0 0-1,18-7 0,-17 1 587,-11 7-1778,0 1-1,0 0 0,0 0 0,0 0 0,0 0 0,0-1 0,0 1 1,0 0-1,0 0 0,0 0 0,0 0 0,0-1 0,0 1 1,0 0-1,0 0 0,0 0 0,0 0 0,0-1 0,0 1 1,0 0-1,0 0 0,0 0 0,-1 0 0,1 0 0,0 0 0,0-1 1,0 1-1,0 0 0,0 0 0,0 0 0,0 0 0,-1 0 1,1 0-1,0 0 0,0 0 0,0-1 0,0 1 0,0 0 1,-1 0-1,-1 0 44,1-1 0,-1 1 0,0 0 0,0 0 0,0 0 0,0 0 0,0 0-1,1 0 1,-1 1 0,0-1 0,0 0 0,0 1 0,-2 0 0,-6 3-31,-1 1-1,1 0 0,0 0 1,0 1-1,0 0 0,1 1 1,0 0-1,1 0 0,-15 16 1,22-22-47,1 0 1,-1 0-1,0 0 1,0 0-1,1 1 1,-1-1-1,1 0 1,-1 0-1,1 0 1,-1 1-1,1-1 1,0 0-1,0 0 1,-1 1-1,1-1 1,0 0-1,0 1 1,0-1-1,1 0 1,-1 0 0,0 1-1,0-1 1,1 0-1,-1 0 1,1 1-1,-1-1 1,1 0-1,-1 0 1,1 0-1,0 2 1,1-2 37,-1 1 0,1-1 1,0 0-1,-1 1 0,1-1 0,0 0 1,0 0-1,0 0 0,0 0 0,0 0 1,0-1-1,0 1 0,0 0 1,0-1-1,0 0 0,0 1 0,0-1 1,3 0-1,11-1 274,1-1 0,0-1 0,-1 0 0,30-11 0,-43 13-266,0 0 1,0 0 0,-1-1 0,1 1 0,0-1 0,-1 0 0,1 0 0,-1 0 0,1 0 0,-1 0 0,0-1 0,2-2 0,-3 4-61,-1 0 1,1 0 0,0 0-1,-1 0 1,0 0 0,1 0-1,-1 0 1,1 0 0,-1 0 0,0 0-1,0 0 1,0 0 0,0 0-1,0 0 1,0 0 0,0 0-1,0 0 1,0-1 0,0 1 0,0 0-1,-1 0 1,1 0 0,0 0-1,-1 0 1,1 0 0,-1 0-1,1 0 1,-1 0 0,0 1 0,1-1-1,-1 0 1,0 0 0,0 0-1,1 1 1,-1-1 0,0 0-1,0 1 1,0-1 0,0 1 0,-1-1-1,-2-2-35,0 0 0,-1 1 0,1 0 0,-1 0 0,1 0 0,-1 0-1,1 1 1,-1 0 0,0 0 0,0 0 0,0 1 0,0-1 0,0 1 0,1 0 0,-1 1 0,0-1-1,0 1 1,-5 1 0,1-2-429,7-1 162,7 0 300,8-2 180,-1-1-1,1-1 1,-1 0 0,0 0-1,14-9 1,-17 8-69,0 0-1,0 0 1,0-1 0,-1-1-1,0 1 1,-1-1 0,9-11-1,2-6 101,18-34-1,37-95 409,-52 103-950,33-56 1,-54 107 327,0 0 0,0 0 1,0 0-1,0 0 1,0 0-1,0 0 1,0 1-1,0-1 0,0 0 1,0 0-1,0 0 1,0 0-1,0 0 0,0 0 1,0 0-1,0 0 1,0 0-1,0 0 1,0 0-1,0 0 0,0 1 1,0-1-1,0 0 1,0 0-1,0 0 1,0 0-1,0 0 0,0 0 1,0 0-1,0 0 1,0 0-1,0 0 1,1 0-1,-1 0 0,0 0 1,0 0-1,0 0 1,0 1-1,0-1 1,0 0-1,0 0 0,0 0 1,0 0-1,0 0 1,0 0-1,0 0 1,0 0-1,0 0 0,1 0 1,-1 0-1,0 0 1,0 0-1,0 0 1,0 0-1,0 0 0,0 0 1,0 0-1,0 0 1,0 0-1,0 0 1,0 0-1,0 0 0,1 0 1,-1 0-1,0-1 1,0 1-1,0 0 1,0 0-1,1 13-163,0 21 178,-36 329 80,31-334-43,-38 232 583,37-236-574,-37 167 349,30-150-246,-2 0-1,-28 59 1,37-90-40,0-1 1,-1-1-1,0 1 1,-1-1-1,0 0 1,-1-1-1,-8 9 1,14-15-63,0 0 1,-1-1 0,1 1 0,0 0 0,-1-1 0,1 1 0,-1-1 0,1 0 0,-1 0 0,0 0 0,1 0 0,-1 0 0,0-1 0,0 1 0,0-1 0,0 0 0,1 0 0,-1 0 0,0 0 0,0 0 0,0-1 0,0 1 0,1-1-1,-1 0 1,0 1 0,0-1 0,1-1 0,-1 1 0,1 0 0,-1-1 0,1 1 0,-3-3 0,2 1-54,0 0 1,0 0-1,0 0 0,1 0 1,-1 0-1,1-1 0,0 1 0,0-1 1,0 1-1,1-1 0,-1 0 1,1 0-1,0 0 0,0 0 0,0 0 1,1 0-1,-1 0 0,1 0 1,0 0-1,0-4 0,1-1 71,0 0 0,1 0 0,-1 0 0,2 0 0,-1 0 0,1 1 0,0-1 0,7-11 0,4-1-52,0 1 1,1 0 0,1 1-1,1 1 1,0 1-1,2 0 1,0 1-1,33-21 1,-28 21-36,2 0-1,53-24 0,-37 24-2481,-20 12 1003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04.1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5 375 2720,'-4'1'1406,"9"0"-4,11 1-408,-4-3-495,0 0-1,0-1 0,0 0 0,0 0 0,0-1 0,-1-1 0,17-7 0,-6 0 19,0-1 0,34-23 0,-30 14 51,41-41 0,11-10 163,-68 64-658,1-1 0,-1 0-1,-1 0 1,10-13 0,-16 18-18,0-1 1,0 1-1,0-1 0,-1 0 0,0 0 1,0 0-1,0 0 0,0 0 1,-1 0-1,0-1 0,0 1 0,1-11 1,-2 16-66,0-1 1,0 1 0,0 0 0,0 0 0,0-1 0,0 1-1,0 0 1,0 0 0,0-1 0,0 1 0,0 0 0,0 0-1,0-1 1,0 1 0,-1 0 0,1 0 0,0-1 0,0 1-1,0 0 1,0 0 0,0-1 0,-1 1 0,1 0 0,0 0-1,0 0 1,0-1 0,0 1 0,-1 0 0,1 0 0,0 0-1,0 0 1,-1 0 0,1 0 0,0-1 0,0 1 0,-1 0-1,1 0 1,0 0 0,0 0 0,-1 0 0,1 0 0,0 0-1,0 0 1,-1 0 0,1 0 0,0 0 0,-1 0 0,0 1-20,1-1 0,-1 0 0,0 1 0,0-1 0,1 0 0,-1 1 0,0-1 0,1 1 0,-1-1 0,0 1 0,1-1 0,-1 1 0,1-1 0,-2 2 0,-6 16-96,0 0 1,1 0-1,-7 27 1,12-40 99,-3 10 28,1 0 1,1 1-1,0-1 0,-1 28 0,4-27 73,0 0 1,1-1-1,1 1 0,1-1 0,0 1 0,6 17 1,-6-24 7,0-1 0,0 0 0,1 0 0,0 0 0,6 8 0,-8-14-43,0 0 1,0 0-1,0 0 0,0 0 0,0 0 1,0 0-1,0-1 0,1 1 0,-1-1 1,1 0-1,-1 0 0,1 1 0,-1-2 1,1 1-1,0 0 0,0 0 0,-1-1 0,1 0 1,0 1-1,3-1 0,1-1 1,1 0 0,-1 0 0,1 0 0,-1-1 0,0 0 0,0-1 0,0 1-1,0-1 1,0-1 0,8-5 0,8-6 159,29-25-1,-49 37-193,26-20 51,-1-2 0,-1-1 0,-1-1 0,-1-1-1,25-38 1,-36 43-138,-8 12-72,0 0 0,2 0 0,-1 1 0,1 0 0,14-14 0,-21 24 141,-1 0 1,0 0-1,0 0 0,0 0 0,1-1 1,-1 1-1,0 0 0,0 0 0,0 0 1,1 0-1,-1 0 0,0 0 0,0-1 0,1 1 1,-1 0-1,0 0 0,1 0 0,-1 0 1,0 0-1,0 0 0,1 0 0,-1 0 1,0 0-1,0 0 0,1 0 0,-1 1 0,0-1 1,0 0-1,1 0 0,-1 0 0,0 0 1,0 0-1,1 0 0,-1 1 0,0-1 1,0 0-1,0 0 0,1 0 0,-1 0 0,0 1 1,0-1-1,0 0 0,0 0 0,1 1 1,3 10-276,-4-9 278,3 11-6,0-1 0,-1 1 0,0 0 0,-1 0 0,-1 0 0,0 0 0,-3 17 0,-6 23 337,4-33-102,5-19-198,0 1 1,0-1 0,0 0-1,-1 0 1,1 1 0,-1-1 0,1 0-1,-1 0 1,0 0 0,1 0-1,-1 0 1,0 0 0,0 0 0,-1 2-1,1-3 1,1 1 0,-1-1-1,1 0 1,-1 1 0,0-1-1,1 0 1,-1 0 0,1 0-1,-1 0 1,0 1 0,1-1-1,-1 0 1,0 0 0,1 0-1,-1 0 1,0-1-1,1 1 1,-1 0 0,0 0-1,0 0 1,-2-2-26,0 1 0,1-1 0,-1 1-1,1-1 1,0 0 0,-1 1 0,1-1 0,0-1 0,0 1-1,0 0 1,-1-3 0,-14-9 150,10 10-511,9 5-254,12 7 603,25 13 610,-25-16-507,0 0 1,0-1 0,1-1 0,-1 0-1,26 1 1,-34-5-206,-1 0 0,1 0 0,-1-1 0,1 0-1,-1 0 1,0 0 0,0 0 0,7-5 0,-9 3-1473,-3 4 1390,0-1 1,1 0-1,-1 1 1,0-1-1,0 1 0,0-1 1,0 1-1,1-1 1,-1 0-1,0 1 0,0-1 1,0 1-1,0-1 1,0 0-1,-1 0 0,1-2-714,0-5-916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04.5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 7392,'5'-16'2720,"12"16"-2080,6 0-224,-15 0-896,2 5 160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08.0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1203 2144,'0'0'22,"0"0"-1,0 0 1,0 0 0,0 0-1,0 0 1,-1 0 0,1 0-1,0 0 1,0 0 0,0 0-1,0 0 1,0 0 0,0 0-1,-1 0 1,1 0 0,0 0 0,0 0-1,0 0 1,0 0 0,0 0-1,0 0 1,-1 0 0,1 0-1,0 0 1,0-1 0,0 1-1,0 0 1,0 0 0,0 0-1,0 0 1,0 0 0,0 0-1,0 0 1,-1-1 0,1 1-1,0 0 1,-1-5 2298,7 0-1090,0 0-706,0 0 1,0 0-1,0-1 0,5-7 1,2-1-38,14-6 68,-26 19-395,1-1-45,-1 0 0,1 0 1,-1 0-1,1 0 0,-1 0 1,0 0-1,2-4 0,-1 1-8,1 1 0,1-1 0,-1 1 0,1-1 0,0 1 0,0 0 0,0 0 0,0 1 0,7-5 0,6-6 45,13-12 14,5-4-1,56-62 0,-58 52-129,-3-2 0,-1-1 0,45-90 0,-60 103 6,40-97 164,-49 109-224,0 1 0,0-1-1,-2 0 1,0 0 0,0-28-1,-6-33 171,2 67-146,-1 0 0,0 1 0,-1-1 0,-6-17 0,9 28-28,-1 0 1,1-1 0,-1 1-1,1 0 1,-1-1 0,0 1 0,1 0-1,-1 0 1,0 0 0,0-1 0,0 1-1,0 0 1,0 0 0,0 0-1,-1 1 1,1-1 0,0 0 0,0 0-1,0 1 1,-1-1 0,1 0 0,-1 1-1,-1-1 1,1 1-10,1 0 1,-1 1-1,0-1 0,0 0 1,0 1-1,0-1 0,1 1 1,-1-1-1,0 1 0,1 0 1,-1 0-1,0 0 0,1 0 1,-1 0-1,1 0 0,-1 0 1,1 1-1,-2 1 0,-12 12-16,1 1 0,0 0 0,1 1 0,1 1 0,0 0 0,2 1 0,0 0 0,1 0 0,1 1 0,-9 34 0,-26 238 283,32-201-35,6 33 400,5-112-530,0-8-3,1 0 0,-1 0 0,1 0-1,2 6 1,2 14 372,-5-23-211,4 9 145,-1-4-337,-2-5 64,-6 3-149,4-3 61,1-1-1,-1 1 1,1-1-1,0 1 1,-1-1-1,1 1 1,0 0-1,0-1 1,-1 1-1,1-1 1,0 1-1,0 0 0,0-1 1,0 1-1,0 1 1,0-2-11,0 0 1,0 0-1,0 0 0,0 0 1,0 1-1,0-1 1,0 0-1,0 0 0,0 0 1,0 0-1,0 0 1,0 0-1,0 0 0,0 0 1,-1 0-1,1 1 0,0-1 1,0 0-1,0 0 1,0 0-1,0 0 0,0 0 1,0 0-1,0 0 0,0 0 1,0 0-1,0 0 1,-1 0-1,1 0 0,0 0 1,0 0-1,0 0 1,0 0-1,0 0 0,0 0 1,0 0-1,-1 0 0,1 0 1,0 0-1,0 0 1,0 0-1,0 0 0,0 0 1,0 0-1,0 0 0,0 0 1,-1 0-1,1 0 1,0 0-1,0 0 0,0 0 1,0 0-1,0 0 1,0 0-1,0 0-3,0 0 1,-1 0-1,1 0 1,0 0-1,0 0 0,0 0 1,0 0-1,0 0 1,0 0-1,0 0 1,0 0-1,-1 0 0,1 0 1,0 0-1,0 1 1,0-1-1,0 0 0,0 0 1,0 0-1,0 0 1,0 0-1,0 0 1,0 0-1,0 0 0,0 1 1,0-1-1,0 0 1,0 0-1,0 0 1,0 0-1,0 0 0,0 0 1,0 1-1,0-1 1,0 0-1,0 0 0,0 0 1,0 0-1,0 0 1,0 0-1,0 0 1,0 1-1,0-1 0,0 0 1,0 0-1,0 0 1,0 0-1,1 0 1,0 11 119,-1-10-108,1 1 1,0 0-1,-1 0 1,1 0 0,0-1-1,0 1 1,0 0-1,0-1 1,0 1 0,0-1-1,1 1 1,-1-1-1,0 0 1,1 1 0,-1-1-1,3 1 1,-3-1-76,6 8 277,-2-8-162,-1 1 1,1-1-1,0 0 0,0 0 1,-1-1-1,1 1 0,0-1 0,0 0 1,0 0-1,0-1 0,0 0 1,7-1-1,32-10 237,-19 6-24,32-12 0,-50 16-245,0-1 1,0-1-1,-1 1 0,0-1 0,0 0 0,0 0 0,0-1 1,0 0-1,5-7 0,1-3 17,-1-1-1,0-1 1,-1 0 0,-1 0-1,-1-1 1,8-22 0,27-118-139,-28 95 142,-1 5-51,-3 0 0,-2-1 0,2-106 0,-6-51-244,-2 160-431,-3 55 658,0 0 1,0 0 0,0 0 0,0 0 0,0 0-1,1 0 1,-1 0 0,0 0 0,0 0 0,1 0-1,-1 1 1,1-1 0,0-1 0,0 0-100,-1 10-155,5 267-607,-5-254 892,-5 160 33,-5-34 100,-16 128 18,12-140 636,13-132-714,1 0 0,-1 0 1,1 0-1,-1 0 0,0 0 0,0 0 0,0 0 0,-1 0 1,1 0-1,-3 3 0,4-6-55,0 0 1,-1 0 0,1-1-1,0 1 1,0 0-1,-1 0 1,1-1-1,0 1 1,0 0-1,0 0 1,-1-1 0,1 1-1,0 0 1,0-1-1,0 1 1,0 0-1,0-1 1,0 1-1,0 0 1,0-1 0,-1 1-1,1 0 1,0-1-1,1 1 1,-1 0-1,0-1 1,0 1-1,0 0 1,0-1 0,0 1-1,0 0 1,0-1-1,1 1 1,1-20 85,-1 18-53,9-43-50,2 1 0,19-48-1,-30 90-10,1-3-84,0 1 0,0-1 0,1 0-1,-1 1 1,1-1 0,0 1 0,0 0-1,1 0 1,3-4 0,-7 8 75,1 0-1,-1 1 1,1-1 0,-1 0 0,1 0-1,-1 0 1,1 0 0,-1 1 0,0-1 0,1 0-1,-1 0 1,1 1 0,-1-1 0,0 0-1,1 0 1,-1 1 0,0-1 0,1 1 0,-1-1-1,0 0 1,0 1 0,1-1 0,-1 1-1,0-1 1,0 1 0,7 11-116,-2 0 49,-1 0 1,-1 0 0,4 17 0,-5-16 125,1-1 0,0 0-1,8 18 1,-5-18 25,-2-3 29,0 0 0,1 1-1,0-2 1,12 16 0,-15-22-52,0 0 0,0 0 0,0 0 0,0 0 0,1-1 0,-1 1 0,1 0 0,-1-1 0,1 0 0,-1 0 0,1 0 0,0 0 0,0 0 0,0 0 1,0-1-1,-1 1 0,1-1 0,0 0 0,0 0 0,0 0 0,4 0 0,102-20 296,-91 15-245,0 0 0,-1-2 0,0 0 1,16-9-1,-28 13-77,-1 0 0,0 0 0,1-1 0,-1 1 0,0-1 0,-1 0 0,1 0 0,-1-1 0,4-5 0,-5 7-15,0-1 0,0 1 1,0-1-1,-1 0 1,1 1-1,-1-1 0,0 0 1,0 0-1,-1 0 1,1 0-1,-1 0 0,0-7 1,0 2-51,-2 1 0,1-1 0,-1 1 0,0 0 0,-1 0 0,0 0 0,-5-10 0,7 16 18,0-1 0,-1 1 1,1 0-1,-1 0 0,1 0 0,-1 1 1,0-1-1,0 0 0,1 0 0,-1 1 0,0-1 1,-1 1-1,1 0 0,0 0 0,0 0 0,0 0 1,-1 0-1,1 0 0,-1 0 0,1 1 0,0-1 1,-1 1-1,1 0 0,-1 0 0,1 0 1,-1 0-1,1 0 0,-5 1 0,-1 1-22,0 0-1,1 1 0,-1 0 1,1 0-1,-1 1 1,1 0-1,0 0 1,0 1-1,1 0 1,-1 0-1,1 0 1,1 1-1,-1 0 0,1 0 1,0 1-1,0-1 1,0 1-1,1 0 1,0 0-1,-5 14 1,8-17 59,0-1 1,0 0 0,1 1 0,-1-1 0,1 0 0,0 1 0,0-1 0,0 1 0,0-1 0,1 0 0,-1 1 0,1-1-1,0 0 1,2 5 0,-1-4 47,0 0 1,0 1-1,1-1 0,0-1 0,0 1 0,0 0 0,0-1 1,0 0-1,6 4 0,4 3 118,2-1 1,-1-1-1,1 0 1,27 9-1,-28-11-337,6 2 516,0 0-1,38 7 0,-50-13-581,-1-1 1,1-1-1,0 0 0,11-1 0,-12 0-446,-1 0 0,0 0 0,1-1 0,-1 0 0,0 0 0,7-4 0,-11 5 295,-1 0 1,1 0 0,0-1-1,-1 1 1,1 0 0,-1-1-1,0 1 1,1-1 0,-1 0-1,0 1 1,0-1 0,0 0-1,0 0 1,-1 0 0,2-2-1,3-8-2990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08.5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76 4224,'-8'-23'2234,"9"22"-2155,-1 0 0,1 0-1,-1 0 1,1 0-1,-1 1 1,0-1-1,1 0 1,-1 0 0,0 0-1,0 0 1,0 0-1,0-2 1,1-1 131,0 2-90,0 1 0,0-1 0,-1 0-1,1 1 1,1-1 0,-1 1-1,0-1 1,0 1 0,1-1 0,-1 1-1,1 0 1,-1 0 0,1 0-1,-1 0 1,1 0 0,1-1 0,0 0 82,1 1 1,-1-1 0,0 1 0,0 0 0,1 0 0,-1 0 0,1 1 0,5-1 0,98 1 2003,237 3-546,-231-4-1436,-36-1-3946,-58 2 2138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14.9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0 958 3072,'11'-3'1595,"15"1"-825,-21 2-602,0 0 0,-1-1 0,1 1 0,7-2 0,22-8 682,-17 5-381,-1 0 0,0 0 0,0-1 0,0-1 0,18-12 0,-16 5-259,0 0 0,-2-1-1,1-1 1,-2-1 0,0 0 0,-1-1-1,-1 0 1,13-24 0,22-37 25,102-126-1,-126 176-257,42-64 0,-60 84 82,-1 0-1,0-1 1,-1 0-1,0 0 1,0 0-1,-1-1 1,0 1-1,-1-1 1,0 0-1,-1 0 1,0-18-1,-3 10 130,0 0-1,-8-30 1,7 41-176,1 0 0,-1 1 0,0-1 1,-1 0-1,0 1 0,0 0 0,0 0 0,-9-10 0,13 16-23,-1 0 0,0 1 0,1-1 0,-1 0 0,0 0-1,1 1 1,-1-1 0,0 0 0,0 1 0,0-1 0,0 1 0,0-1 0,0 1-1,0 0 1,0-1 0,0 1 0,0 0 0,0-1 0,0 1 0,0 0 0,0 0-1,0 0 1,0 0 0,0 0 0,0 0 0,0 0 0,0 1 0,0-1-1,0 0 1,0 0 0,0 1 0,0-1 0,0 1 0,0-1 0,0 1 0,-1 0-1,-2 3-20,0 0 0,0 0 0,1 0 0,-1 0-1,-4 9 1,-1 0-77,1-1 109,1 1 1,0-1-1,1 1 0,1 0 1,0 0-1,-5 22 1,-6 18 70,6-22-2,2 1-1,0 0 1,3 1 0,1-1-1,1 1 1,2 41-1,0-42 66,3-1 1,0 1-1,2 0 0,1-1 0,15 47 1,-18-73-114,0 0 1,0-1 0,0 0 0,1 1 0,-1-1 0,1 0 0,0 0 0,1 0 0,-1-1 0,1 1 0,0-1 0,-1 0-1,1 0 1,1 0 0,-1 0 0,0-1 0,1 0 0,-1 0 0,1 0 0,0 0 0,-1-1 0,1 0 0,0 0-1,6 1 1,0-1 5,1 0 0,-1-1 0,1 0 0,-1-1-1,0 0 1,1-1 0,-1 0 0,0-1 0,18-6 0,-16 4 18,1-1 20,1 0-1,-1 0 1,0-2-1,14-9 1,-12 5-9,0 0 1,0-2-1,-1 0 1,20-25-1,-34 38-57,0 0 0,0 0-1,-1-1 1,1 1 0,-1 0-1,1-1 1,-1 1 0,0 0-1,1-1 1,-1 1 0,0 0-1,0-1 1,0 1 0,0-3-1,0 2-20,0 1-192,-1 6-202,-3 7 298,0-1 0,0 1 0,1 0 0,1-1 0,0 1 0,-1 21 0,3-17 144,1 32-83,0-44 68,-1 0-1,1 0 1,0-1-1,0 1 1,0 0-1,1-1 1,-1 1-1,1-1 1,0 1-1,3 3 1,4 6 155,-8-11-121,1 1 1,0-1 0,-1 0-1,1 1 1,0-1 0,4 3 0,-5-5-26,0 1 1,0 0 0,0-1 0,1 1-1,-1-1 1,0 0 0,0 1 0,1-1-1,-1 0 1,0 1 0,1-1 0,-1 0-1,0 0 1,1 0 0,-1 0 0,0-1-1,1 1 1,1-1 0,2 0 6,0-1-1,1 0 1,-1 0 0,0 0 0,0-1 0,0 0 0,-1 0-1,1 0 1,-1-1 0,1 1 0,-1-1 0,0 0-1,5-7 1,-5 6 9,1-1 0,-1 0-1,-1-1 1,1 1 0,-1-1-1,-1 1 1,1-1 0,-1 0-1,0 0 1,1-8 0,-3 11-20,1 0 0,-2 0 1,1 0-1,0 0 0,-2-5 1,0-11-110,2 13 68,-1-1 0,0 1-1,0-1 1,-1 1 0,0 0-1,0-1 1,-1 1 0,0 0-1,0 0 1,-1 1 0,-6-10-1,10 14 1,-1 1 1,0 0-1,0 0 0,0 0 0,0 0 0,0 0 1,-1 0-1,1 0 0,0 0 0,0 1 0,-1-1 0,1 0 1,0 1-1,-1-1 0,1 1 0,-1-1 0,1 1 1,0 0-1,-1-1 0,1 1 0,-1 0 0,-2 0 1,4 0 24,-1 0 0,1 0 0,0 0 0,-1 0 0,1 1 0,0-1 1,0 0-1,-1 0 0,1 0 0,0 0 0,-1 0 0,1 0 0,0 0 0,0 1 1,-1-1-1,1 0 0,0 0 0,0 0 0,0 0 0,-1 1 0,1-1 1,0 0-1,0 0 0,0 1 0,0-1 0,-1 0 0,1 0 0,0 1 1,-6 0-21,6-1-50,1 0-68,2 0 155,1 0 1,-1-1-1,1 0 1,-1 1-1,0-1 1,0-1-1,1 1 1,-1 0-1,4-3 1,29-20 23,-21 13-119,10-4 73,1 1 0,0 1-1,1 2 1,1 1 0,-1 0-1,1 3 1,33-6 0,91-6 5,-146 18-33,1 1 0,0 0 0,-1 1 0,1 0 0,-1 0 0,10 2 0,-14-2 22,0-1 1,0 1-1,0-1 1,0 1 0,0 0-1,0 0 1,-1 0 0,1 0-1,0 0 1,-1 0-1,1 1 1,-1-1 0,1 0-1,-1 1 1,0-1-1,1 1 1,-1 0 0,0-1-1,0 1 1,0 0-1,0-1 1,-1 1 0,1 0-1,0 2 1,0 3 8,1 2 10,0 0 0,-1-1 1,0 1-1,0 0 1,-1-1-1,-1 1 1,1 0-1,-1-1 1,-1 1-1,-2 9 1,-9 25 417,12-42-308,2-5 383,2-4-416,1 1 1,0 0-1,0 0 0,9-11 1,-7 9-60,8-9-156,0 0 1,31-29-1,-37 39 50,11-11 23,-18 18-1,0 0 0,1 0 1,-1 0-1,0 1 1,1-1-1,-1 0 1,1 0-1,-1 1 1,1-1-1,-1 1 1,1-1-1,2 1 1,-3 0 39,0 1 0,-1 0 0,1 0 0,-1 0 0,1 0 1,-1 0-1,0 0 0,1 0 0,-1 0 0,0 0 1,0 0-1,1 1 0,-1-1 0,0 2 0,0 0 14,4 11 13,-3-11-22,0 0 0,0 1 0,0-1-1,-1 1 1,1 4 0,0 16 80,6 30-1,-1-8 36,-6-42-78,1 0-1,-1 0 1,1 0-1,0 0 1,0 0 0,1 0-1,-1 0 1,1 0 0,0 0-1,4 6 1,-5-9-4,0 0 1,0 1-1,0-1 1,1 0-1,-1 0 1,0 0-1,1 0 1,-1-1-1,1 1 1,-1 0-1,1-1 1,-1 1-1,1-1 1,-1 1-1,1-1 1,-1 1-1,1-1 1,0 0-1,-1 0 1,1 0-1,0 0 1,-1 0-1,1 0 1,-1-1-1,1 1 1,0-1-1,-1 1 1,1-1-1,1 0 1,36-15 2,40-24 0,-17 8-21,-22 12-10,-6 2 100,45-15 0,-61 27-90,41-16-64,-52 19 107,0 0 0,-1-1 0,1 0 0,-1 0 0,0 0 1,7-7-1,-13 11-50,0 0 0,1-1 0,-1 1 0,0 0 0,0 0 0,1-1 0,-1 1 0,0 0 0,0-1 0,0 1 0,1 0 0,-1-1 0,0 1 0,0 0 1,0-1-1,0 1 0,0-1 0,0 1 0,0 0 0,0-1 0,0 1 0,0-1 0,0 1 0,0 0 0,0-1 0,0 1 0,0 0 0,0-1 0,0 1 0,0 0 1,-1-1-1,1 1 0,0-1 0,0 1 0,0 0 0,-1 0 0,1-1 0,0 1 0,0 0 0,-1-1 0,1 1 0,0 0 0,-1 0 0,1 0 0,0-1 1,-1 1-1,0-1-17,0 1 0,-1-1 0,1 1 0,0-1 0,0 1 0,0-1 0,-1 1 0,1 0 0,0 0 1,0 0-1,-1-1 0,1 1 0,-3 1 0,-9 2-55,0 1 0,1 1 1,-1 0-1,1 1 0,0 0 1,0 0-1,0 2 0,1-1 0,-11 11 1,7-5 52,1 1 1,1 0 0,0 1 0,1 0-1,-18 29 1,28-40 28,1-1-1,-1 1 0,1-1 0,-1 1 1,1-1-1,0 1 0,0 0 1,1 0-1,-1-1 0,1 1 0,0 6 1,0-8 7,0-1 0,1 1 0,-1-1 0,0 1 1,1-1-1,-1 0 0,1 1 0,-1-1 0,1 1 0,0-1 1,0 0-1,-1 0 0,1 1 0,0-1 0,0 0 1,0 0-1,0 0 0,1 0 0,-1 0 0,0 0 0,0 0 1,0-1-1,1 1 0,-1 0 0,1-1 0,-1 1 0,0-1 1,1 1-1,-1-1 0,1 0 0,-1 1 0,3-1 1,4 1-2,-1-1 1,1 1-1,0-1 1,-1-1-1,1 0 1,-1 0-1,1 0 1,-1-1-1,1 0 1,-1 0-1,0-1 1,0 0-1,0 0 1,0-1-1,-1 1 1,1-2-1,-1 1 1,0-1-1,0 0 1,-1 0-1,1 0 1,-1-1-1,0 0 1,7-12 0,1-8-54,-3 7 17,-6 13-767,-12 107 181,2-34 561,3-33 70,1-1-30,0 0-1,6 62 1,-3-87 66,4 21 144,-1 51 0,-4-72-128,0 0 0,-1-1-1,0 1 1,0 0 0,-1-1 0,0 1-1,0-1 1,-1 0 0,0 0 0,0 0-1,-8 13 1,9-19-47,1 1 0,-1-1 0,0 1 0,1-1 0,-1 0-1,0 0 1,0 0 0,0 0 0,0 0 0,0 0 0,0 0 0,0-1 0,0 1 0,0-1-1,0 1 1,0-1 0,-4 0 0,0 1 11,0-1-1,0-1 1,1 1-1,-1-1 1,-8-2 0,-1-2 46,1 0 1,-1-1 0,-19-11 0,25 12-113,2 0 1,-1 0 0,0-1-1,1 0 1,0 0-1,0-1 1,-5-7 0,11 13 21,0 0 1,1 1 0,-1-1-1,0 0 1,1 0 0,-1 0-1,1 0 1,-1 0 0,1 0-1,-1 0 1,1 0 0,0 0-1,0 0 1,-1-1 0,1 1-1,0 0 1,0 0 0,0 0-1,0 0 1,0 0 0,1 0-1,-1 0 1,0-1 0,0 1-1,1 0 1,-1 0 0,1 0-1,-1 0 1,1 0 0,-1 0-1,1 0 1,-1 0 0,1 1-1,0-1 1,0 0 0,-1 0-1,1 0 1,0 1 0,2-2-1,3-2-49,0 1-1,0-1 0,1 1 1,-1 1-1,8-3 1,-6 2 56,78-23 155,-50 16-53,44-18 1,-65 22-113,30-7-1,2 0-280,32-12 452,-47 16 2,40-17-1,-61 20-134,0 1 0,-1-1 0,0-1 0,0 1 0,0-2 0,-1 1 0,12-14 0,-13 12-5,-1-2 0,0 1 0,-1-1 0,0 0-1,-1 0 1,0 0 0,0-1 0,4-19 0,-8 25-26,0 1 1,-1 0-1,0-1 0,1 1 1,-2-1-1,1 1 0,0 0 0,-1-1 1,0 1-1,-1 0 0,-2-10 0,3 13-28,0-1 0,-1 0 0,1 0 0,0 1 0,-1-1 0,1 1-1,-1-1 1,0 1 0,0 0 0,0-1 0,0 1 0,-1 0 0,1 1-1,0-1 1,-1 0 0,1 0 0,-1 1 0,0 0 0,1-1 0,-1 1-1,0 0 1,-3 0 0,4 1 4,0 0 0,1 0 0,-1 0 0,0 1 0,0-1 0,1 1 0,-1-1 0,0 1 0,1 0 0,-1 0 0,1-1 0,-1 1 0,1 0-1,-1 0 1,1 0 0,0 1 0,-2 1 0,-22 25-68,21-23 137,-2 4-79,0-1 0,1 1 0,0 0 0,0 0 1,1 1-1,0-1 0,0 1 0,2 0 0,-1 0 0,1 0 0,0 0 0,1 0 0,0 14 0,1-16 50,0-1 1,1 0-1,0 1 1,0-1-1,1 0 1,0 0-1,0 0 0,0 0 1,1 0-1,0 0 1,1-1-1,-1 1 1,1-1-1,0 0 0,1 0 1,0 0-1,0-1 1,0 1-1,7 4 1,-5-4 64,1-1 1,-1 0 0,1-1-1,0 0 1,0 0 0,1 0-1,-1-1 1,1-1 0,-1 1-1,1-1 1,0-1 0,0 1-1,0-2 1,0 1 0,18-2-1,-7-1 179,30-7 1,-42 7-180,0-1 1,1 0 0,-1 0-1,0-1 1,0 0 0,7-5-1,-7 3-76,0 0-1,0-1 1,0 0 0,-1 0-1,-1-1 1,1 0 0,-1 0-1,8-14 1,0-5-13,16-44 0,-14 31-247,-7 24 196,-7 14 11,-1 0 1,1 0-1,-1 0 0,0-1 0,0 1 0,0 0 0,0-1 0,0 1 0,0-6 1,2 9-229,-3-1 264,1 0 0,-1 0 0,1 0 0,-1 0-1,1 0 1,-1 0 0,1 0 0,-1 1 0,1-1 0,-1 0-1,0 0 1,1 0 0,-1 1 0,1-1 0,-1 0-1,1 1 1,-1-1 0,1 1 0,1 5-27,1-1-1,-1 1 1,-1 0 0,1 0 0,-1 1 0,0-1-1,0 0 1,-1 0 0,0 10 0,2 17-106,1-6 236,-1 0 0,-1 0 1,-2 0-1,-5 34 1,6-59-76,0-1 0,0 0 0,0 1 1,-1-1-1,1 0 0,-1 0 0,1 1 0,-1-1 1,1 0-1,-1 0 0,0 0 0,1 1 0,-1-1 1,0 0-1,0 0 0,0 0 0,0 0 0,0-1 0,0 1 1,0 0-1,0 0 0,0-1 0,0 1 0,-1 0 1,1-1-1,0 1 0,0-1 0,-1 0 0,1 1 1,0-1-1,-1 0 0,1 0 0,0 0 0,-1 0 1,1 0-1,0 0 0,-1 0 0,1 0 0,0-1 0,-1 1 1,1 0-1,0-1 0,0 1 0,-1-1 0,1 1 1,0-1-1,0 0 0,0 0 0,0 1 0,0-1 1,0 0-1,0 0 0,0 0 0,0 0 0,-1-2 1,1 1-56,33-4-117,-22 6 208,0-1 0,0 1 0,-1-1 0,1-1 0,0 0 0,-1-1 0,0 1 0,1-2 0,16-8 0,9-8 150,-19 11-131,0 0 0,29-24 1,-15 4 11,-2 0-1,-1-2 1,-2-1 0,-1-2 0,-1 0 0,-2-1 0,-1-1-1,28-75 1,-1-50-118,-8 24-413,-32 109 453,-6 23-135,0-1-1,1 1 1,-1 0-1,5-10 1,-5 39-885,-6 94 1147,19 91-59,-6-121 134,-3-31 122,3 0 1,26 92-1,-19-95 80,-14-52-421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15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68 3392,'77'-16'6512,"93"-11"-2758,-98 20-3068,61-2-33,-65 5-597,8 0-231,-66 4-471,0 1 0,0 0 0,-1 0 0,1 1 0,14 4 0,-15 0-1487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18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1048 3136,'-4'-6'1012,"8"12"381,7-18 1108,-5 10-2115,0-2 0,-1 1 0,1 0 0,-1-1 0,0 0 0,9-9-1,28-35 864,-29 33-825,-1-1-207,-1-1 1,-1 0 0,13-27 0,-2 3-28,9-11-51,2 0-1,48-56 1,-66 89-99,0-1 0,-1-1 0,-1 0 0,0-1 0,-2 0 0,-1-1 0,-1 0 0,-1 0 0,0-1 0,-2 0 0,-1 0 0,-1 0 0,0-29 0,-4-2 97,-9-72 0,9 121-160,0-5-36,1 8 20,0-1 0,0 1 0,-1 0 0,1 0 0,-1-1 0,0 1 0,0 0 0,0 0 0,0 0 0,0 0 0,-1 0 0,-2-4 0,3 6 29,1 1 0,-1-1-1,1 1 1,-1 0-1,0-1 1,1 1 0,-1-1-1,0 1 1,1 0 0,-1-1-1,0 1 1,1 0 0,-1 0-1,0 0 1,0 0 0,1 0-1,-1-1 1,0 1 0,0 0-1,1 1 1,-1-1 0,0 0-1,1 0 1,-1 0-1,0 0 1,0 1 0,1-1-1,-1 0 1,0 0 0,1 1-1,-1-1 1,0 1 0,1-1-1,-1 1 1,0 0 0,-20 19-124,11-6 129,0 1 1,0 0-1,2 0 1,-9 21-1,-21 69 44,-26 133-18,53-196 112,1 0 1,-5 54-1,12-68-17,1-15-43,1 1-1,0-1 0,1 1 0,0-1 0,3 17 0,-1-18-63,-1 0 1,0 15-1,-2-20 1,1-1 1,0 1 0,1 0-1,-1-1 1,1 1-1,1 0 1,-1-1-1,1 1 1,0-1 0,5 9-1,-6-14 35,0 1-1,0 0 0,0-1 0,0 1 1,0-1-1,1 1 0,-1-1 1,0 0-1,1 1 0,-1-1 1,4 1-1,-4-1-25,0-1 0,0 1 0,1-1 0,-1 0 0,0 0 0,1 0 0,-1 0 0,0 0 0,0 0 0,1 0 0,-1 0 0,0 0 0,1 0 0,-1-1 0,0 1 0,0 0 0,0-1 0,1 0 0,0 0 0,15-7-97,106-57 90,-100 51 18,-1-1 0,0-1 0,23-22 0,-10 7-84,16-17 204,-18 18-171,-25 23 72,1 0-1,-1-1 0,9-12 1,-10 13 9,-6 5-71,0 1 0,0 0 0,0-1 0,0 1-1,0 0 1,0-1 0,0 1 0,0-1 0,0 0 0,-1 1 0,1-1 0,-1 0-1,1 1 1,-1-3 0,1-3-142,0-1 12,-2 11-397,-5 28 202,-29 97 294,31-105 118,1 1 1,1 0 0,1 36 0,2-36-38,-1-19 8,0 0 1,0 1-1,1-1 0,0 0 0,0 1 1,0-1-1,1 0 0,-1 0 0,1 0 1,1 0-1,-1 0 0,1 0 0,5 7 1,-7-11-32,-1-1 1,1 0 0,0 1 0,-1-1 0,1 0-1,0 0 1,-1 0 0,1 1 0,0-1 0,-1 0 0,1 0-1,0 0 1,-1 0 0,1 0 0,0 0 0,-1 0 0,1 0-1,0-1 1,0 1 0,13-4 105,-11 3-92,0-1 0,1 1 0,-1-1 0,0 0 0,-1 0 0,1 0 0,0 0-1,-1-1 1,1 1 0,-1-1 0,1 1 0,-1-1 0,3-5 0,1-3 6,-1-1 0,7-18 0,0-1 40,-6 16-72,-1 1 0,-1-1 1,0 0-1,1-19 0,-4 30-6,0 0-1,1 0 1,-1 0 0,4-6-1,4-10 223,-5-1-369,1 14 78,-1 8-265,0 8 16,-4-9 380,1 7-63,0-1 0,0 1-1,0-1 1,0 0 0,-1 1-1,0 0 1,-1-1 0,-1 8 0,0 18-112,2 193 782,0-224-299,8-13 256,-3-1-508,0 0 1,-2 0 0,1 0-1,2-26 1,3-11-199,6-12-150,27-69 0,-41 130 242,0-4-150,1 1-1,0-1 0,0 1 1,1-1-1,-1 1 1,1 0-1,4-6 0,-6 10 216,2 2-116,-1 1-1,1 0 1,-1 0 0,0 0-1,0 0 1,0 0-1,-1 1 1,1-1 0,-1 1-1,2 5 1,0-1-48,3 6 156,0 0-1,1-1 1,1 0 0,0 0-1,19 22 1,-24-32-40,0 1 0,0-1 0,1 0 0,0 1-1,0-2 1,0 1 0,0 0 0,0-1 0,0 0 0,1 0 0,-1 0 0,1 0 0,0-1 0,-1 0 0,1 1-1,0-2 1,0 1 0,-1-1 0,1 0 0,0 0 0,0 0 0,7-1 0,-2-2 8,0 1-1,0-2 1,-1 1 0,1-1-1,-1-1 1,0 0 0,0 0 0,0-1-1,10-8 1,-8 4 3,-1 0 0,0 0 0,0-1 0,-1 0 0,-1-1 0,9-14 0,-16 23-46,1 1 0,-1-1 0,0 0 0,0 1 0,0-1-1,0 0 1,-1 0 0,1 0 0,-1 0 0,0 0 0,1 0 0,-1 1 0,0-1 0,-1 0-1,1 0 1,-1 0 0,0-3 0,0 4-14,0 0 1,0 0-1,0 0 0,0 0 1,0 0-1,0 0 0,0 1 1,-1-1-1,1 0 0,-1 1 1,1-1-1,-1 1 0,0 0 1,0 0-1,1-1 0,-1 1 1,0 0-1,0 0 0,0 1 1,0-1-1,0 0 0,0 1 1,0-1-1,-4 1 0,-1-1 1,0 0 0,0 1 1,0 0-1,-1 0 0,1 1 0,0 0 0,0 0 0,0 0 0,0 1 0,0 0 1,1 1-1,-1 0 0,1 0 0,-1 0 0,1 0 0,0 1 0,0 0 0,0 1 0,1-1 1,0 1-1,-1 0 0,2 1 0,-1-1 0,1 1 0,0 0 0,0 0 0,0 0 1,1 0-1,0 1 0,0-1 0,1 1 0,-1 0 0,2 0 0,-3 13 1,3-10 40,1 0 0,0-1 0,1 1 0,0-1 1,0 1-1,1 0 0,0-1 0,6 16 1,-6-20 19,0-1 0,0 1 0,1-1 0,-1 1 0,1-1 0,0 0 0,0 0 0,1 0 1,-1-1-1,1 1 0,0-1 0,0 0 0,0 0 0,0 0 0,0 0 0,1-1 0,-1 1 0,6 1 0,1-1-3,-1-1-1,1 0 0,0 0 1,0-1-1,0-1 0,-1 0 1,1 0-1,0-1 1,0 0-1,0-1 0,-1 0 1,1-1-1,-1 0 0,1-1 1,-1 0-1,0 0 0,9-7 1,3-1-49,-2-2 0,0-1 0,0 0 0,-1-1 0,-1-1 0,23-29 0,-26 32 144,5-6-50,-19 19-95,0 0-1,0 0 1,0-1 0,0 1-1,0 0 1,0-1-1,-1 1 1,1 0 0,-1-1-1,1 1 1,-1-1 0,1 1-1,-1-3 1,0 4 5,0-1 0,0 1 0,0 0 0,0 0 0,0 0 0,0 0 0,0 0 0,0-1 0,0 1 0,0 0 0,0 0 0,0 0 0,0 0 0,0 0 0,0 0 0,0-1 0,0 1 1,0 0-1,-1 0 0,1 0 0,0 0 0,0 0 0,0 0 0,0 0 0,0 0 0,0-1 0,0 1 0,-1 0 0,1 0 0,0 0 0,0 0 0,0 0 0,0 0 0,0 0 0,0 0 0,-1 0 0,1 0 0,0 0 0,0 0 0,0 0 0,0 0 1,0 0-1,-1 0 0,1 0 0,0 0 0,0 0 0,0 0 0,0 0 0,0 0 0,-1 0 0,1 0 0,-11 7-265,-9 10-16,4 1 270,2 0 1,0 0 0,-15 28-1,-27 64 9,42-81 51,10-20-34,1-1 0,0 1 1,-4 14-1,7-19 3,-1-1 1,0 1-1,1-1 1,0 1-1,0-1 1,0 1-1,0-1 1,0 1-1,1-1 1,0 1-1,-1-1 1,3 6-1,-2-9 11,-1 1 0,0 0 0,1-1 0,-1 1 0,1-1-1,-1 1 1,1-1 0,-1 0 0,1 1 0,-1-1 0,1 0-1,-1 1 1,1-1 0,0 0 0,-1 1 0,1-1 0,0 0-1,-1 0 1,1 0 0,0 0 0,-1 0 0,1 0 0,0 0-1,-1 0 1,1 0 0,0 0 0,-1 0 0,1 0 0,0 0-1,-1 0 1,1 0 0,-1-1 0,1 1 0,0 0 0,-1-1-1,1 1 1,-1 0 0,1-1 0,0 0 0,3-1 16,0-1 0,-1 0 0,1 0 0,-1 0 0,5-4 0,3-9-44,-1 0-1,0 0 0,-1-1 0,-1 0 0,11-32 0,-11 26 13,14-32-11,64-174-10,-72 180-24,-1 0 0,-3-1 0,-2 0 0,-3 0 0,0-67 0,-6 85-408,-9-57 0,10 89 437,0 0-1,0 0 1,0 0-1,0 0 0,0 0 1,0-1-1,0 1 0,0 0 1,0 0-1,0 0 0,0 0 1,0 0-1,0-1 0,0 1 1,0 0-1,0 0 0,0 0 1,0 0-1,0 0 0,0 0 1,0 0-1,-1-1 0,1 1 1,0 0-1,0 0 0,0 0 1,0 0-1,0 0 0,0 0 1,0 0-1,-1 0 0,1 0 1,0 0-1,0 0 0,0 0 1,0 0-1,0 0 0,-1-1 1,1 1-1,0 0 0,0 0 1,0 0-1,0 1 0,0-1 1,-1 0-1,1 0 0,0 0 1,0 0-1,0 0 0,0 0 1,0 0-1,-1 0 0,1 0 1,0 0-1,0 0 0,0 0 1,0 0-1,0 0 0,0 1 1,-1-1-1,-5 8-194,1 2 161,1 0-1,1 0 1,-1 1-1,2 0 1,-1-1-1,0 15 1,0-6 59,-1 10 53,1 0 1,1 0-1,1 0 0,2 0 0,4 32 0,-2-41-14,1-1-1,1 1 1,1-1-1,0 0 0,2-1 1,0 1-1,1-2 0,15 24 1,-10-19 89,1-1 0,2 0 0,24 24 0,-36-40-164,1 0 0,0 0-1,0-1 1,0 0-1,0 0 1,1 0-1,-1-1 1,1 0-1,0 0 1,0-1-1,0 0 1,0 0-1,0-1 1,1 0-1,-1 0 1,14 0-1,-13-2-443,0 0 0,0 0 0,-1-1 0,1 0-1,-1 0 1,1-1 0,10-4 0,-14 4-180,0 1 0,0 0 0,0-1 0,-1 0 0,1 0 0,-1 0 0,1 0 0,-1 0 0,0-1 0,0 1 0,-1-1 0,1 0 0,3-8 1,-1-3-1750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19.1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42 10464,'-13'-41'3872,"18"46"-3008,-2-5-224,-3-5-1088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22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144 582 3072,'0'0'41,"0"0"1,0 0-1,0 0 1,0 0-1,-1-1 415,1 1-415,0 0 0,0 0 1,0 0-1,-1 0 1,1 0-1,0 0 1,0 0-1,0-1 0,0 1 1,0 0-1,0 0 1,0 0-1,0 0 1,0 0-1,0 0 0,0-1 1,0 1-1,0 0 1,0 0-1,0 0 0,0 0 1,0 0-1,0 0 1,0-1-1,1 1 1,-1 0-1,0 0 0,0 0 1,0 0-1,0 0 1,4-11 1642,2-5-830,-2-7 114,-4 20-635,1 1 0,0-1 0,-1 0 0,1 1 0,-1-1-1,0 0 1,0-4 0,-1 6-249,1 0 0,-1 0-1,1 0 1,-1 0 0,1 0 0,-1 0 0,1 0 0,-1 0-1,0 0 1,1 0 0,-1 0 0,0 1 0,0-1-1,0 0 1,0 0 0,0 1 0,1-1 0,-1 1 0,0-1-1,-1 1 1,1-1 0,0 1 0,-2-1 0,3 1-83,-1 0 0,0 0 0,0 0 0,0 0 1,0 0-1,0 0 0,0 1 0,0-1 0,0 0 0,0 0 1,0 1-1,0-1 0,0 1 0,1-1 0,-1 0 1,0 1-1,0 0 0,0-1 0,0 2 0,-16 13 96,16-13-57,-16 16 116,1 0 1,-16 26-1,27-35-138,-1 0 0,2 0 0,-1 0 0,1 1 0,1 0 0,-1-1 0,-2 21 0,6-28 5,0 0 1,0 1-1,0-1 0,0 1 1,1-1-1,-1 1 0,1-1 1,0 0-1,-1 1 0,1-1 1,0 0-1,0 1 0,1-1 1,-1 0-1,0 0 0,1 0 1,0 0-1,-1 0 1,1-1-1,0 1 0,0 0 1,0-1-1,0 0 0,3 3 1,-2-2 35,0-1 0,0 1 1,0-1-1,0 1 1,0-1-1,0 0 1,0 0-1,1-1 0,-1 1 1,0-1-1,1 1 1,-1-1-1,0 0 1,0 0-1,1-1 0,-1 1 1,6-2-1,-4 0 12,0-1 0,-1 1-1,1-1 1,-1 0 0,1-1-1,-1 1 1,0-1 0,0 1-1,3-6 1,2-1-8,-1-1 0,9-16 0,-13 19-66,-1 0 0,1 0 0,-2-1 0,1 1 0,-1-1 0,0 1 0,-1-1 0,1-14 0,-3 18-40,1 1 0,-1 0 0,1-1-1,-1 1 1,0 0 0,-1 0-1,-3-8 1,5 10 20,-1 1 0,0 0 0,1-1 1,-1 1-1,0-1 0,0 1 0,0 0 0,0 0 0,0 0 0,0-1 0,0 1 0,-1 0 0,1 0 1,0 1-1,-1-1 0,1 0 0,0 0 0,-1 1 0,1-1 0,-1 0 0,1 1 0,-1 0 0,-2-1 1,3 2 6,0-1 1,-1 1 0,1 0 0,-1-1-1,1 1 1,0 0 0,0 0 0,-1 0-1,1 0 1,0 0 0,0 1 0,0-1-1,0 0 1,0 0 0,0 1 0,1-1-1,-1 0 1,0 1 0,1-1 0,-2 3 0,3-5 32,-1 1 1,1-1 0,-1 1 0,1-1 0,-1 0 0,1 1 0,0-1 0,-1 1 0,1 0 0,0-1 0,-1 1 0,1 0 0,0-1 0,1 1-1,1-2 24,0 0-13,0-1 0,-1 1 1,1-1-1,-1 0 0,1 1 0,-1-1 1,0 0-1,3-6 0,13-28 230,-16 32-247,31-80 150,16-37 206,-6 42-372,38-83-934,-92 191 531,1 1 0,1-1 0,-9 47 0,-5 122 293,-21 112 235,19-207 166,-14 72 607,30-146-237,6-43-81,3 12-571,0 0 0,1 0 0,-1 0 0,1 1-1,0-1 1,0 0 0,0 0 0,0 1-1,0-1 1,4-4 0,19-24 230,-15 21 82,-6 7-245,0 0-1,1 0 0,-1 0 0,1 0 0,0 1 0,0 0 0,0 0 0,6-3 0,0 1 75,0 1 1,16-4-1,-6 4-122,0 2-1,-1 0 0,1 1 1,0 0-1,0 2 1,0 1-1,-1 0 0,1 1 1,21 8-1,-15-3-48,-9-2-929,0-2 0,26 5 1,-41-10 586,-1 1 0,1-1 0,-1 0 0,1-1 0,-1 1 1,0 0-1,1 0 0,-1 0 0,3-2 0,-1 1-289,10-2-3759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24.8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159 580 2080,'0'-1'122,"1"-1"0,-1 1 0,0 0 0,1 0-1,-1-1 1,1 1 0,0 0 0,-1 0 0,1 0 0,0-1 0,0 1 0,0 0 0,0 0 0,0 0 0,0 1-1,0-1 1,0 0 0,0 0 0,0 0 0,2 0 0,-2 0 92,0 1 0,0-1-1,0 0 1,0 1 0,0-1 0,0 0 0,0 0 0,0 0-1,0 0 1,0 0 0,0 0 0,0 0 0,-1 0 0,1 0-1,-1-1 1,1 1 0,0 0 0,-1 0 0,0-1 0,1 0-1,-1 0-69,0 1-1,0 0 0,0 0 0,0-1 0,0 1 0,-1 0 0,1-1 0,0 1 0,-1 0 1,1 0-1,-1 0 0,0-1 0,1 1 0,-1 0 0,0 0 0,1 0 0,-1 0 0,0 0 1,0 0-1,0 0 0,0 1 0,0-1 0,0 0 0,0 0 0,0 1 0,0-1 0,0 1 1,-2-2-1,1 2-136,0 0 0,1-1 1,-1 1-1,0 0 0,0 0 1,1 0-1,-1 0 0,0 0 0,0 0 1,0 1-1,1-1 0,-1 0 1,0 1-1,1 0 0,-1-1 1,0 1-1,1 0 0,-1 0 1,1 0-1,-2 1 0,-10 9 231,1 0 0,-13 15 0,11-10-13,2-3-134,0 1-1,1 0 1,1 1 0,-8 16-1,16-29-84,1 1 0,0-1 0,0 1 0,0-1 0,0 1 0,0 0 0,1 0 0,-1-1 0,1 1 0,0 0 0,0 0 0,0 0 0,0 0 0,0-1 0,1 1 0,-1 0 0,1 0 0,0-1 0,-1 1 0,1 0 0,0-1 0,1 1 0,-1-1 0,0 1-1,1-1 1,0 0 0,3 5 0,-1-4 53,-1 0 0,1 0-1,0 0 1,0-1-1,0 1 1,0-1-1,0 0 1,0 0-1,1-1 1,-1 1-1,1-1 1,-1 0 0,1 0-1,-1-1 1,10 1-1,-9-1-17,-1 0 0,1 0 0,0-1 0,-1 0 0,1 0 0,-1 0-1,1 0 1,-1-1 0,1 0 0,-1 0 0,0 0 0,0 0 0,0-1 0,0 1-1,-1-1 1,1 0 0,6-7 0,0 0-70,-1-1-1,1-1 0,-2 1 1,0-1-1,11-22 1,-8 14 52,-9 16-41,0 0 0,-1 0 1,0 0-1,1 0 0,-2 0 1,1 0-1,0 0 1,-1 0-1,0 0 0,0 0 1,-1-7-1,1-2-208,0 12 220,0 1 1,0 0-1,0 0 0,0 0 1,0 0-1,0 0 0,0 0 1,0 0-1,0 0 0,0 0 1,-1 0-1,1 0 0,0 0 0,0-1 1,0 1-1,0 0 0,0 0 1,0 0-1,0 0 0,0 0 1,0 0-1,0 0 0,0 0 1,-1 0-1,1 0 0,0 0 0,0 0 1,0 0-1,0 0 0,0 0 1,0 0-1,0 0 0,0 0 1,0 0-1,-1 0 0,1 0 0,0 0 1,0 0-1,0 0 0,0 0 1,0 0-1,0 0 0,0 1 1,0-1-1,0 0 0,0 0 1,-1 0-1,1 0 0,0 0 0,0 0 1,0 0-1,0 0 0,0 0 1,0 0-1,0 0 0,0 0 1,0 1-1,0-1 0,0 0 1,0 0-1,0 0 0,0 0 0,0 0 1,0 0-1,0 0 0,-5 6-105,5-6 92,-3 4-29,1 0-1,0-1 1,0 1 0,1 0 0,-1 0 0,1 0 0,-1 6 0,-7 35 105,6-26 31,3-15-37,0 0 1,0 0 0,0 0 0,0 0 0,1 0 0,-1 0-1,1 0 1,0 0 0,0-1 0,1 1 0,-1 0 0,1-1 0,0 1-1,0 0 1,0-1 0,0 0 0,4 5 0,-4-7-4,-1 0 0,1 0 0,0 0 0,-1 0 0,1-1 0,0 1 0,-1 0 0,1-1 0,0 1 0,0-1 0,0 0 0,-1 0 0,1 1 0,0-1 0,0-1 0,0 1 0,0 0 0,-1 0 0,1-1 0,3 0 0,3-1 26,0 0-1,0-1 0,9-4 0,5-3 21,-7 3-96,0 0 1,0-1-1,0-1 0,24-18 0,-6 0-60,-20 17 106,-2 0 0,12-11 0,5-8 1,-15 17-35,-1-1 1,0-1-1,-1 0 0,-1 0 0,13-22 0,-7 3 102,-2 0 0,-1 0 0,-2-1 0,11-56 0,13-79-410,-34 121-278,-1 48 564,0 0 0,0-1 0,0 1 0,0 0 0,1-1 0,-1 1 0,-1 0 0,1-1 0,0 1 0,0-1 0,0 1 0,0 0 0,0-1 0,0 1 0,0 0 0,0 0 0,0-1 0,-1 1 0,1 0 0,0-1 0,0 1 0,0 0 1,-1 0-1,1-1 0,0 1 0,0 0 0,-1 0 0,1-1 0,0 1 0,-1 0 0,1 0 0,0 0 0,0 0 0,-1 0 0,1-1 0,0 1 0,-1 0 0,1 0 0,0 0 0,-1 0 0,1 0 0,0 0 0,-1 0 0,1 0 0,-1 0 0,1 0 0,0 0 0,-1 0 0,1 0 0,0 1 0,0-1 0,-1 0 0,1 0 1,0 0-1,-1 0 0,1 1 0,0-1 0,-1 0 0,1 0 0,0 0 0,-1 1 0,-16 14-281,-4 7-98,15-16 338,0 0 0,0 0 1,-5 10-1,-13 18-42,15-21 80,-1 1 0,2 0 0,-12 24 0,9-4 41,0 0 0,3 0 0,1 1-1,1 0 1,2 0 0,0 43 0,5-65 2,-1 1-1,1-1 0,1 1 1,1-1-1,4 16 1,-4-20 5,0-1 0,1 0 1,0 0-1,0 0 0,0-1 0,1 0 1,1 0-1,11 13 0,0 2 74,-16-21 42,20 7 6,-16-8-114,0 1 1,1-1-1,-1-1 1,0 1-1,0-1 1,1 0-1,-1 0 0,0 0 1,0-1-1,5-2 1,5-3 44,-1 0 0,13-9 0,-21 11-105,1-1-1,-1 0 0,0-1 1,0 1-1,0-1 0,-1 0 0,7-13 1,-2 4-53,10-17-4,-2-2 0,19-47 0,22-43-59,-45 101 137,-1-1 0,-1-1 0,-1 0 0,-1-1-1,10-44 1,-19 62-7,0 1 0,0-1-1,-1-10 1,0 16-39,0-1 0,-1 1 0,1 0 0,-1-1 0,1 1 0,-1 0 0,0 0 0,0 0 0,-1-1 0,1 1 0,-3-3 0,3 5 17,1 0 0,-1 0 0,0 1 0,0-1 0,0 0 0,0 1 0,0-1 0,0 0 0,0 1 0,0 0 0,0-1 0,0 1 0,0-1 0,0 1 0,0 0 0,0 0 1,0 0-1,0 0 0,0 0 0,0 0 0,0 0 0,-1 0 0,1 0 0,0 0 0,0 0 0,0 1 0,0-1 0,0 0 0,0 1 0,0-1 0,0 1 0,0-1 0,0 1 0,-1 1 0,-2 1-19,0-1 0,1 1 0,-1 0 0,1 1 0,0-1 0,0 1 0,-3 4 0,-3 9 29,0 0-1,2 1 1,0 0 0,-6 28 0,9-33 55,-3 19 27,1-1 0,-3 49-1,9-72-23,-2 35 89,8 75 1,-3-99-27,0 0 0,1 0 0,12 33 0,-12-42-109,0-1 0,1 0 1,0-1-1,0 1 0,1-1 0,-1 0 1,2 0-1,11 11 0,-12-15-543,1 1-1,0-1 1,0 0-1,0 0 0,1-1 1,12 5-1,3-4-3477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09.6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46 174 3136,'5'7'5706,"-5"-6"-5563,-3 13 143,2-7 288,-18 81 877,11-56-1003,-7 54 0,13-68-357,-1 25 110,4-40-119,-1 1-1,0-1 1,1 0-1,-1 0 1,1 0-1,0 0 1,0 1-1,0-1 1,1 0-1,2 4 1,-4-6-26,1-1 1,0 1-1,0 0 1,0-1-1,0 1 1,0-1-1,0 1 1,0-1-1,1 0 1,-1 1-1,0-1 1,0 0-1,0 0 1,0 0-1,0 0 0,0 0 1,0 0-1,1 0 1,-1 0-1,0 0 1,0-1-1,0 1 1,0 0-1,0-1 1,2 0-1,3-1 90,0 0 1,0-1-1,10-6 0,-1-2-76,0-1-1,-1 0 0,-1-1 1,0-1-1,0 0 0,-1 0 1,-1-1-1,-1-1 0,0 0 1,10-22-1,0-8-581,-20 46 499,0 0 1,0 0 0,0 0-1,0 0 1,0 0-1,0 0 1,1 0-1,-1 0 1,0 0 0,0 0-1,0 0 1,0 0-1,0 0 1,0 0 0,0 0-1,0 0 1,0 0-1,0 0 1,0 0-1,0 0 1,0 0 0,0 0-1,0 0 1,0 0-1,1 0 1,-1 0-1,0 0 1,0 0 0,0 0-1,0 0 1,0 0-1,0 0 1,0 0 0,0 0-1,0 0 1,0 0-1,0 0 1,0 0-1,0 0 1,0-1 0,0 1-1,0 0 1,0 0-1,0 0 1,0 0-1,2 11-176,-2 15 145,0-25 49,0 17 55,1 1 0,0-1 1,5 23-1,-5-36-3,0-1 0,0 1 0,1-1 0,-1 0 0,1 1 0,0-1 0,0 0 0,0 0 0,1 0 0,0 0 0,-1-1 0,1 1 0,1-1 0,-1 0 0,0 1 0,1-1 0,-1-1 0,1 1 0,5 2 0,-7-4 13,1 0 0,0 1-1,0-2 1,0 1 0,1 0-1,-1-1 1,0 1 0,0-1-1,0 0 1,0 0 0,0 0-1,1 0 1,5-2 0,-4 0-6,0 1 1,0-1-1,1-1 1,-1 1-1,-1-1 1,1 0-1,6-4 1,2-5 20,0 0 1,0-1 0,20-27 0,1-7-174,15-19-43,-47 65 129,-1-1 1,1 0-1,0 1 0,-1-1 1,1 1-1,4-3 0,-6 4-2,1 0-1,-1-1 0,1 1 0,-1 0 1,1 0-1,-1 0 0,1 0 0,-1 0 1,1 0-1,-1 0 0,1 0 0,-1 0 1,1 0-1,-1 0 0,1 0 1,-1 0-1,1 0 0,-1 0 0,1 1 1,-1-1-1,1 0 0,-1 0 0,1 0 1,-1 1-1,0-1 0,1 0 0,-1 1 1,1-1-1,-1 0 0,0 1 0,1-1 1,-1 1-1,0-1 0,0 0 0,1 1 1,-1-1-1,0 1 0,3 6 4,-1 0 1,0 0-1,-1 0 0,0 0 0,0 0 1,0 0-1,-1 0 0,0 1 0,-1 8 1,0 4 50,2 16 60,0-22 31,0-1 1,-1 0 0,-1 1-1,0-1 1,-4 18 0,4-27 20,3-4-29,6-10 57,10-18-19,14-26-19,14-25-225,-37 67 37,-1 0 0,1 1 0,1 0 0,11-10-1,-21 21 24,1-1-1,-1 1 0,1-1 0,-1 1 1,1-1-1,0 1 0,-1-1 0,1 1 0,-1-1 1,1 1-1,0 0 0,-1-1 0,1 1 1,0 0-1,0 0 0,-1-1 0,1 1 0,0 0 1,-1 0-1,1 0 0,0 0 0,0 0 1,-1 0-1,1 0 0,0 0 0,0 0 0,-1 0 1,1 1-1,0-1 0,0 0 0,-1 0 1,1 1-1,0-1 0,-1 0 0,1 1 0,-1-1 1,1 1-1,0-1 0,-1 1 0,1-1 1,-1 1-1,1-1 0,-1 1 0,1 1 0,2 2-40,-1 1 0,0 0-1,0-1 1,0 1 0,1 7 0,-2-5 66,3 9-21,2 23-1,3 15 106,-7-49-56,-1 0-1,1 1 1,0-1 0,0 0 0,1 0-1,-1-1 1,6 8 0,-7-10-2,1 0 0,0-1 0,-1 1-1,1 0 1,0-1 0,0 1 0,0-1 0,0 0 0,0 0 0,0 1 0,0-1 0,1-1 0,-1 1 0,0 0 0,1 0-1,3 0 1,-2-1 17,0 0-1,0 0 0,0 0 0,0-1 0,0 0 0,0 1 0,0-1 0,0-1 0,5-1 0,2-2-23,-1-1 0,0 0 0,0 0 0,-1-1 0,0-1 0,12-10 0,10-17-36,-1 0 0,37-58-1,-62 86-81,1-1 0,12-12 0,-18 20 73,1 0 0,-1 1 0,0-1 0,0 0 0,1 0 0,-1 0 0,0 0 0,0 0 0,1 1 0,-1-1 0,0 0 0,0 0 0,0 1 0,1-1 0,-1 0 0,0 0 0,0 1 0,0-1 0,0 0 0,0 0 0,0 1 0,0-1 0,1 0 0,-1 0 0,0 1 0,0-1 0,0 0 0,0 1 0,0-1 0,3 13-99,0 14 146,-2 43 0,2 15-63,-2-74 136,1 0 0,0 0 0,1-1 0,0 1 0,7 17 0,-9-27-70,-1 0 0,1 1 0,0-1 0,0 0 0,-1 0 0,1 0 0,0 0 0,0 0 0,0 0 0,0 0 0,0 0 0,2 1 0,-2-2-18,-1 1 0,1-1-1,0 0 1,-1 0 0,1 0 0,0 0-1,-1 0 1,1 0 0,0 0 0,-1 0-1,1 0 1,0 0 0,0 0 0,-1 0-1,1-1 1,0 1 0,-1 0 0,1 0-1,-1-1 1,1 1 0,0 0 0,-1-1-1,1 1 1,-1-1 0,1 1 0,-1-1-1,2 0 1,3-4 38,0-1 0,0 0 0,-1 0 0,0 0 0,0 0 0,0-1 0,5-13 0,14-53-49,-15 43 34,2-1-26,10-40-179,-1-11-556,-12 201 478,-1-43 158,-5-62 126,-1 14 88,2 0-1,2 0 1,7 31-1,-10-56 95,12-17 379,-3 1-568,0-1 1,-2-1-1,0 1 0,7-18 1,19-64-12,-21 58-58,23-50 0,-27 68 46,-3 8-93,0 0-1,0 1 0,10-13 1,-16 23 74,1 0 0,0 0 0,0 0 1,0 1-1,0-1 0,0 0 0,0 0 0,0 1 1,0-1-1,0 1 0,0-1 0,0 1 1,0-1-1,0 1 0,1 0 0,-1-1 0,0 1 1,0 0-1,0 0 0,1 0 0,-1 0 0,0 0 1,0 0-1,0 0 0,1 1 0,-1-1 1,0 0-1,0 0 0,0 1 0,0-1 0,0 1 1,0-1-1,0 1 0,0 0 0,2 1 0,4 3-8,-1 0-1,0 0 1,0 1-1,6 8 0,-4-6 72,2 3-64,46 44-26,-49-50 60,-1 0 0,0-1 0,1 0 0,0 0 0,0 0 0,0-1-1,14 5 1,-19-7-17,1-1 0,-1 0-1,0 1 1,1-1-1,-1 0 1,0 0 0,1 0-1,-1-1 1,0 1 0,0 0-1,1-1 1,-1 0 0,0 1-1,0-1 1,3-2-1,-1 1 12,0-1-1,0 1 0,-1-1 1,1 0-1,-1 0 0,0 0 1,5-6-1,-1-2 18,0 0-1,0-1 0,-1 1 1,8-21-1,-12 24-45,1 0 0,-1 0 1,0 0-1,-1 0 0,0 0 0,0 0 1,0 0-1,-1 0 0,-1-1 0,1 1 1,-1 0-1,-1 0 0,-3-11 0,5 17-6,-1 1 0,1-1 0,-1 1 0,0-1-1,0 1 1,1-1 0,-1 1 0,0 0 0,0 0 0,0-1-1,-1 1 1,-1-2 0,2 3 0,1-1 0,-1 1 0,0 0 0,0-1 0,0 1 0,1 0 0,-1 0 0,0-1 0,0 1 0,0 0 0,0 0 0,0 0 0,0 0 0,0 0 0,0 0 0,1 0 1,-3 1-1,1 0-9,0 0 1,-1 0 0,1 0-1,0 0 1,-1 1 0,1-1 0,0 1-1,0-1 1,0 1 0,0 0-1,1 0 1,-1 0 0,0 0 0,-1 3-1,-7 11 5,1 1-1,1-1 0,0 2 0,1-1 1,1 1-1,1 0 0,-3 20 0,5-24 24,1-1-1,1 1 0,0 0 0,1 0 0,1 0 1,0 0-1,1 0 0,0 0 0,1-1 0,6 16 1,-8-26 25,1 1 0,-1-1 0,1 1 1,0-1-1,1 0 0,-1 0 0,0 0 0,1 0 1,0 0-1,-1 0 0,1-1 0,6 5 1,-7-6-12,0 0 1,0 0 0,0 0-1,0-1 1,0 1 0,0 0 0,0-1-1,0 1 1,0-1 0,0 0 0,0 0-1,0 0 1,0 0 0,1 0-1,-1 0 1,0 0 0,0-1 0,0 1-1,0-1 1,0 1 0,0-1-1,0 0 1,0 0 0,3-2 0,1-2 7,1 0 1,-1-1 0,-1 1 0,1-1-1,-1-1 1,0 1 0,7-14 0,-4 7 25,63-96 146,-69 106-207,15-24-213,44-50-1,-60 75 200,1 0 0,0 0 0,0 0 0,0 1 0,0-1 0,0 1 0,0 0 0,1-1 0,3 0 0,-5 1 14,-1 1 0,1 0 0,0 0 0,0 0 0,0 0 0,-1 0 0,1 0 0,0 0 0,0 1 0,-1-1 0,1 0 0,0 0 0,0 0 0,-1 1-1,1-1 1,0 0 0,-1 1 0,1-1 0,0 1 0,-1-1 0,1 1 0,-1-1 0,1 1 0,-1-1 0,1 1 0,-1 0 0,1-1 0,-1 1 0,1 0-1,-1-1 1,0 1 0,0 0 0,1-1 0,-1 1 0,0 0 0,0 1 0,4 11-52,-1 0-1,3 22 1,-4-20 60,7 26-1,-4-25 18,1 0-1,10 17 0,-13-26 15,1-1 0,0 0-1,0 0 1,1 0-1,-1-1 1,1 1-1,10 7 1,-13-11-3,0-1 1,-1 0-1,1 0 0,0 0 1,0-1-1,-1 1 0,1 0 1,0-1-1,0 1 0,0-1 1,0 1-1,0-1 0,0 0 1,0 0-1,0 0 0,0 0 1,-1 0-1,4-1 0,-1 0 8,-1 0 0,1-1-1,-1 1 1,0-1 0,1 1-1,-1-1 1,0 0 0,0-1-1,3-2 1,5-6 36,-1 0-1,-1 0 1,15-23-1,-21 29-66,87-154 86,-70 118-116,-12 26-302,13-20 0,-19 36 52,-1 5 161,-1 11 58,-2 18 81,-2 0 1,-2-1-1,0 0 0,-3 0 0,-1 0 1,-1-1-1,-2-1 0,-23 43 1,19-52 313,17-22-322,-1 0 0,1-1 0,-1 1-1,1 0 1,-1-1 0,0 1 0,1-1-1,-1 1 1,0-1 0,1 1 0,-1-1-1,0 1 1,1-1 0,-1 0-1,0 0 1,0 1 0,0-1 0,1 0-1,-1 0 1,0 0 0,0 0 0,0 0-1,0 0 1,1 0 0,-1 0-1,0 0 1,0 0 0,0 0 0,-1-1-1,2 1-12,-1-1-1,1 0 0,-1 1 0,1-1 1,-1 0-1,1 1 0,-1-1 1,1 0-1,0 0 0,-1 1 0,1-1 1,0 0-1,0 0 0,0 0 0,-1 0 1,1 1-1,0-1 0,0 0 1,0 0-1,0 0 0,1 0 0,-1 0 1,0 1-1,0-1 0,0 0 1,1 0-1,-1 0 0,0 1 0,1-1 1,-1 0-1,1 0 0,0 0 0,1-3-14,0 1-1,0-1 1,0 1-1,1 0 1,4-6-1,-1 5 13,0-1-1,-1 1 1,2 1-1,-1-1 1,0 1-1,1 0 1,11-3-1,52-10-135,-47 11 180,25-7-1,-39 9-39,-1 0-1,1-1 1,0 0-1,-1 0 1,0-1-1,0 0 1,0 0-1,-1-1 1,0 0 0,0-1-1,0 1 1,-1-1-1,0-1 1,8-10-1,-10 10 11,14-18-20,-1 0 0,-2-1 0,15-38 0,-29 62 0,0 0-1,0 0 1,0-1 0,-1 1 0,0 0 0,1 0 0,-1 0 0,0 0 0,-1 0 0,1 0 0,-1-4-1,1 6-3,-1 0-1,1 0 0,-1 0 1,1 0-1,-1 0 0,1 0 0,-1 0 1,1 0-1,-1 0 0,0 0 1,0 1-1,1-1 0,-1 0 1,0 0-1,0 1 0,0-1 0,0 1 1,0-1-1,0 0 0,0 1 1,0 0-1,0-1 0,0 1 0,0 0 1,0-1-1,0 1 0,0 0 1,0 0-1,0 0 0,-1 0 1,1 0-1,0 0 0,0 0 0,0 0 1,-2 1-1,0 0-4,0 0-1,0 0 1,0 1-1,0-1 1,0 1-1,1 0 1,-1-1-1,0 1 1,1 0 0,-1 1-1,1-1 1,0 0-1,0 1 1,0-1-1,0 1 1,-3 5 0,1-1 25,-1 1 1,2 0 0,-1 0 0,1 0 0,-2 11 0,2-6 17,1 1 1,0 0-1,2 0 1,-1-1-1,2 1 1,-1 0-1,2 0 1,0 0-1,8 25 1,-8-31-28,0-1 1,1 0-1,0 0 1,1 0-1,0 0 1,0 0 0,0-1-1,1 1 1,0-1-1,0 0 1,0-1-1,1 0 1,0 1-1,0-2 1,0 1 0,1-1-1,-1 0 1,15 6-1,-15-8-328,-1 0-1,1-1 0,0 1 0,0-2 0,0 1 1,0 0-1,-1-1 0,1 0 0,0-1 0,0 0 1,0 1-1,8-4 0,-12 4 120,0 0 0,-1-1 0,1 1 0,-1-1 0,1 1 0,0-1 0,-1 0 0,1 0 0,-1 1 0,0-1 0,1 0 0,-1 0 0,0 0 0,1-1 0,-1 1 0,0 0 0,0 0 0,0-1 0,0 1 0,0-1 0,0 1 0,-1-1 0,1 1 0,0-1 0,0-1 0,8-17-2074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26.1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85 2144,'-8'-5'2048,"7"5"-1778,0 0 0,0 0 0,0 0-1,0 0 1,0 0 0,0-1 0,0 1 0,0 0 0,1 0 0,-1-1 0,0 1 0,0-1-1,-1 0 1,2 1-173,0 0 0,0 0 0,-1-1 0,1 1 0,0 0 0,0 0 0,-1-1 0,1 1-1,0 0 1,0-1 0,0 1 0,0 0 0,0-1 0,-1 1 0,1 0 0,0-1 0,0 1 0,0 0 0,0-1-1,0 1 1,0 0 0,0-1 0,0 0 0,1 0-24,-1 0 0,1 0-1,-1 0 1,1 0 0,-1 0 0,1 1-1,-1-1 1,1 0 0,0 0 0,-1 0-1,1 1 1,0-1 0,0 0-1,0 0 1,0 1 0,0-1 0,-1 1-1,1-1 1,0 1 0,2-1 0,26-11 589,-20 8-587,1 0 1,-1 1-1,1 0 1,16-3 0,26-3 390,-33 5-323,-1 1 0,28-1 1,-35 4-180,0 1 0,0 0 0,0 0 1,0 1-1,16 6 0,-23-7 28,0 0 0,-1 0-1,1 1 1,-1 0 0,0-1 0,1 1 0,-1 1-1,0-1 1,0 0 0,0 1 0,-1-1 0,1 1-1,-1 0 1,1 0 0,-1 0 0,0 0 0,0 1-1,0-1 1,1 5 0,-2-6 43,0 0 0,-1 0 0,1 0 0,-1 0 0,0 0 0,1 0 0,-1 0 0,0 0 0,0 0 0,-1 0 0,1 0 0,0 0 0,-1 0 0,1 0 0,-1 0 0,1 0 0,-1 0 0,0 0 0,0 0 0,0 0 0,-2 3 0,-2 0 96,0 0 1,0 0 0,0-1 0,-1 0 0,-7 5-1,2-1-75,-8 3 160,-2 1 0,-38 14 0,25-11 107,5-7-260,24-6-63,0-1 0,-1 1 0,1-1 0,0 2 0,-7 3 1,11-6 57,3 0-42,11 1-43,0 0 0,0 0 0,0 1 1,-1 1-1,1 0 0,-1 1 0,1 0 0,-1 1 0,-1 0 0,1 1 0,-1 0 0,0 1 1,0 0-1,-1 1 0,0 0 0,0 1 0,-1 0 0,0 0 0,0 1 0,-1 0 0,-1 1 0,10 15 1,-4 0 123,0-1 1,16 53 0,-25-67-27,-2-8-19,-1-1 0,0 1 0,0 0 0,0-1 0,0 1 0,-1 0 0,1-1-1,-1 1 1,0 0 0,1 0 0,-1 0 0,0-1 0,-1 1 0,1 0 0,0 0 0,-1-1-1,0 1 1,1 0 0,-3 3 0,2-3 14,-1-1 0,-1 1 0,1 0-1,0 0 1,-1-1 0,1 1 0,-1-1-1,0 0 1,0 0 0,0 0 0,0 0 0,0-1-1,0 1 1,0-1 0,0 1 0,-1-1 0,1 0-1,-1-1 1,1 1 0,-6 0 0,-6 0 55,1-1 1,-1-1-1,-24-4 1,17 2-102,-137-20-1318,89 12-2054,65 10 2504,-5 0-959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27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104 130 4480,'-1'-5'1022,"3"-3"589,10 1-655,32-16 1665,-33 16-2241,0 0 1,1 1-1,0 1 0,20-6 1,174-25 1389,-163 29-1631,-29 4-97,1 1-1,0 0 0,24 1 0,-35 2-51,0-1 0,1 1 0,-1 0 0,0 0 0,1 0 0,-1 0 0,0 1 0,0 0 0,0 0 0,0 0 0,0 0 0,-1 1 0,1-1 0,-1 1 0,1 0 0,3 5 0,-6-7 27,0 0-1,0 0 1,0 0 0,-1 0 0,1 0 0,-1 1 0,1-1 0,-1 0 0,1 1 0,-1-1 0,0 0 0,1 1 0,-1-1 0,0 0 0,0 1 0,0-1 0,0 2-1,-1 1 29,1-1-1,-1 0 0,0 1 0,0-1 0,-1 0 0,-2 6 0,-2 0 74,0 0-1,0 0 0,-10 10 0,-6 4 174,-2-1 0,-40 28-1,28-21-341,33-27 64,-2 2-10,0 0 0,0 0 0,0 1 0,0 0 0,-4 6 0,8-9-5,0-1 1,0 0 0,0 1-1,1-1 1,-1 1 0,1-1 0,-1 1-1,1-1 1,-1 1 0,1 0-1,0-1 1,0 1 0,0-1-1,0 1 1,0 0 0,0-1-1,0 1 1,0-1 0,1 1-1,-1 0 1,1-1 0,-1 1-1,1-1 1,0 1 0,-1-1-1,3 3 1,3 4 6,1 0 0,0 0 0,1-1 0,0 0 0,0-1 0,1 1 0,-1-2 0,13 7 0,22 16-290,-31-19 320,-1-1-56,0 0 0,-1 0 0,1 1 0,-2 1 0,1 0 0,-2 0 0,14 19 0,-13-13 87,-2-5 141,11 22-1,-17-30-144,1 0 0,-1 0 0,0 1 0,0-1 0,-1 0 0,1 1 0,-1-1 0,1 1 0,-1-1 0,0 1 0,-1-1 0,0 4 0,1-5-36,0-1 0,-1 0 0,1 1 0,-1-1 0,1 0 0,-1 0 0,0 0 0,1 1 0,-1-1 0,0 0 0,0 0 0,0 0 0,0 0 0,0 0 0,0 0 0,0-1 0,0 1 0,0 0 0,-1 0 0,1-1 0,0 1 0,0-1-1,-1 1 1,1-1 0,0 1 0,-1-1 0,1 0 0,0 0 0,-1 0 0,1 0 0,-3 0 0,-5 0 116,0-1-1,-1 0 0,-16-5 0,5 1-28,-169-29-872,-80-11-4215,170 40-1260,78 1 2522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28.7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96 199 4992,'-3'0'367,"-11"-1"902,14 1-1218,0-1-1,-1 1 1,1 0-1,-1 0 0,1 0 1,0-1-1,-1 1 1,1 0-1,0 0 1,-1-1-1,1 1 0,0 0 1,0-1-1,-1 1 1,1-1-1,0 1 0,0 0 1,0-1-1,-1 1 1,1 0-1,0-1 1,0 1-1,0-1 0,0 1 1,0-1-1,0 1 1,0 0-1,0-2 326,-13 19 1746,9-11-1906,1 1 0,1 0 0,-1 0 0,1 0 0,-3 14 0,1 0-45,-3 14 240,1 0 0,-2 72 0,8-89-359,3 197 514,-2-165-193,-1-29 278,0-18 37,0-5 335,-15-396-532,12 359-471,1 0-1,7-75 1,-3 103 8,0 1 1,1-1-1,0 1 1,1 0-1,0 0 0,0 1 1,1-1-1,12-16 1,-13 21-53,0-1 1,0 1 0,0 1-1,1-1 1,-1 0 0,1 1-1,1 0 1,-1 0 0,0 1-1,1 0 1,0-1 0,0 2-1,0-1 1,0 1 0,11-3-1,-13 5-9,-1-1-1,1 1 1,0 1 0,0-1-1,0 0 1,0 1-1,0 0 1,0 0-1,-1 0 1,1 0-1,0 1 1,-1-1-1,1 1 1,-1 0-1,0 0 1,1 1-1,-1-1 1,0 0-1,0 1 1,0 0-1,4 5 1,4 6-7,-1 0 0,0 0 0,11 24 1,-9-15 26,29 59 85,-38-73-26,1 1-1,-1 0 1,-1 1-1,0-1 1,0 0 0,0 19-1,-2-29-37,0 5 37,0-1 1,0 1-1,0-1 1,-1 1-1,0-1 0,-1 6 1,2-9-30,-1 0 0,0 0 0,1 0 0,-1 1 1,0-1-1,0 0 0,1 0 0,-1 0 0,0 0 1,0 0-1,0-1 0,0 1 0,0 0 0,-1 0 1,1-1-1,0 1 0,0 0 0,0-1 0,-1 1 1,1-1-1,0 0 0,0 1 0,-1-1 0,1 0 1,-2 0-1,-5 0 99,1 0-1,-1-1 1,1 0 0,-15-3 0,-2-1 57,13 3-161,-1 0-145,0 0 1,-1 1 0,1 1-1,-1-1 1,-13 3 0,23-2 120,1 1 0,-1-1 0,0 1 0,0 0 0,0 0 0,1 0 0,-1 0 0,0 1 0,1-1 0,-1 1 0,1-1 1,0 1-1,-1 0 0,1 0 0,0 0 0,0 0 0,0 0 0,1 1 0,-1-1 0,0 1 0,1-1 0,0 1 0,-1-1 0,1 1 0,0 0 0,0-1 0,0 6 0,0-1 15,0 0 0,0 0 0,1 1-1,0-1 1,1 0 0,0 0 0,0 0-1,0 0 1,1 0 0,0 0 0,1 0-1,-1-1 1,1 1 0,0-1-1,1 1 1,0-1 0,7 9 0,0-1 216,1 0 0,0-1 0,1 0 0,1-1 0,-1-1 0,17 11 0,-5-6 54,0-1 0,1-1 0,1-1 0,39 13 0,24 4-198,-89-29-163,-1-1 0,1 0 0,0 1 0,0-1 0,-1 0 0,1 0 0,0 0 0,-1 1 0,1-1 0,0 0 0,0 0-1,0 0 1,-1 0 0,1 0 0,0 0 0,0 0 0,-1-1 0,1 1 0,0 0 0,0 0 0,-1 0 0,1-1 0,0 1-1,-1 0 1,2-2 0,-1 1-351,-1 0 1,1 0-1,-1 0 0,1 0 0,-1 0 0,0 0 0,1 0 0,-1-1 0,0 1 0,0 0 1,0 0-1,0 0 0,0-2 0,0-6-1389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29.7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272 26 4736,'0'0'85,"0"-1"0,0 1 0,0-1 1,0 1-1,0-1 0,0 1 0,0 0 0,1-1 0,-1 1 1,0-1-1,0 1 0,0 0 0,1-1 0,-1 1 0,0-1 1,0 1-1,1 0 0,-1 0 0,0-1 0,1 1 1,-1 0-1,1-1 0,-1 1 0,0 0 0,1 0 0,-1 0 1,1-1-1,0 1 0,12-2 1327,-4-4 801,-9 6-2173,0 0 0,0-1 1,1 1-1,-1 0 0,0 0 0,0 0 0,0 0 0,0 0 0,0-1 0,0 1 0,0 0 0,0 0 0,0 0 0,0 0 1,0-1-1,1 1 0,-1 0 0,0 0 0,0 0 0,0 0 0,0-1 0,0 1 0,0 0 0,-1 0 0,1 0 1,0 0-1,0-1 0,0 1 0,0 0 0,0 0 0,0 0 0,0 0 0,0-1 0,0 1 0,0 0 0,0 0 0,-1 0 1,1 0-1,0 0 0,0 0 0,0-1 0,0 1 0,0 0 0,0 0 0,-1 0 0,1 0 0,0 0 0,0 0 0,0 0 1,0 0-1,-1 0 0,1 0 0,0 0 0,0 0 0,0 0 0,0 0 0,-1 0 0,1 0 0,0 0 0,0 0 0,0 0 1,-1 0-1,1 0 0,0 0 0,0 0 0,-10 1 177,1 0 0,-1 0 1,1 1-1,0 0 0,-1 1 1,-12 5-1,-52 28 486,-2 9-350,68-40-358,1 1 1,0 0-1,0 0 0,0 0 0,1 1 0,0 0 0,-7 11 1,12-16 19,0 0 0,0-1 1,0 1-1,0 0 0,1-1 1,-1 1-1,1 0 1,-1 0-1,1-1 0,0 1 1,0 0-1,0 0 1,0 0-1,0 0 0,0-1 1,0 1-1,0 0 1,1 0-1,-1-1 0,1 1 1,0 0-1,-1 0 1,1-1-1,1 3 0,-1-2 15,1 0 0,0 0 0,0 0 0,0 0-1,0 0 1,0 0 0,0 0 0,0-1 0,1 1-1,-1-1 1,0 0 0,1 1 0,-1-1 0,5 1-1,5 1 62,0 0 0,1-1 0,-1-1-1,0 0 1,1-1 0,-1 0-1,1 0 1,-1-2 0,21-4 0,-26 5-74,1-1-1,-1-1 1,1 1 0,-1-1 0,0-1 0,0 1 0,0-1 0,0-1 0,-1 1 0,0-1 0,0 0 0,0 0-1,0-1 1,-1 0 0,0 0 0,5-8 0,-8 11-30,3-4-22,-1 0 0,0 0 0,0 0-1,0-1 1,-1 0 0,0 1 0,-1-1 0,0 0 0,0-1-1,1-11 1,-4 14-413,-2 5 200,-7 12 164,-7 21 213,15-27-77,0 1-1,0 0 0,1 0 0,0-1 0,0 1 1,0 0-1,1 0 0,0 0 0,0 0 1,0 0-1,1 0 0,0 0 0,2 8 0,0-5 0,1 0-1,-1 0 0,1 0 1,1-1-1,0 0 1,0 0-1,10 13 0,-12-18-276,0 0-1,1 1 1,-1-1-1,7 4 1,7 2-3932,-7-6 2153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34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0 883 3488,'14'0'1957,"-9"0"-1471,-1 0-1,1-1 1,-1 0 0,7-2-1,-7 1-278,1 1 0,0 0-1,0 0 1,6 0-1,-10 1-190,-1 0 1,1 0-1,-1 0 0,1 0 0,-1 0 0,1-1 0,-1 1 0,1 0 0,-1 0 0,1 0 0,-1 0 0,1-1 0,-1 1 0,1 0 1,-1-1-1,1 1 0,-1 0 0,1-1 0,6-3 1598,-5 4-1366,0 0 0,0 0 0,0 0-1,0 0 1,0-1 0,0 1-1,0 0 1,2-2 0,13 0 1042,12 2 104,-8 1-1023,-1-1 0,31-5 0,-45 4-328,1-1-1,-1-1 1,0 1 0,0-1 0,0 0 0,0 0-1,-1 0 1,1-1 0,-1 0 0,0 0 0,5-6-1,6-6 83,25-34-1,-31 35-62,-1-1 0,-1 0 0,0 0-1,-1-1 1,0 0 0,6-30-1,5-7-78,5-18-158,-17 50 158,-4 17-125,0-1-1,-1 1 1,1-10 0,-2 21 78,-1 1 0,0-1 0,-3 10 0,-2 17-11,0 29 174,-2 52-205,8-98 131,0 0 0,2 0 0,0 0-1,8 30 1,-8-40-16,0 1-1,0-1 0,1 0 0,0 0 0,0-1 1,0 1-1,1-1 0,0 0 0,0 1 0,0-2 0,10 9 1,-11-10 37,0-1 1,1 0 0,-1 0-1,1 0 1,-1-1 0,1 1-1,0-1 1,-1 0 0,1 0 0,0 0-1,0-1 1,0 1 0,-1-1-1,1 0 1,0 0 0,0 0-1,0-1 1,0 1 0,0-1-1,-1 0 1,6-2 0,6-2 50,-1-1 0,0-1 0,0 0 0,0 0 0,-1-2 0,0 0 0,-1 0 1,18-18-1,-12 7-107,0 0 1,-1-1-1,-1-2 1,14-25-1,-25 39-19,7-12-150,1 0 1,29-36-1,-41 56 148,-1 0-1,1 0 1,0 1 0,0-1-1,0 0 1,-1 0-1,1 1 1,0-1 0,0 0-1,0 1 1,0-1-1,0 1 1,0-1 0,0 1-1,0 0 1,0-1 0,0 1-1,1 0 1,-1 0-1,0 0 1,1 0 0,-1 0 11,0 0 1,0 1 0,0-1 0,0 1 0,0-1-1,-1 1 1,1-1 0,0 1 0,0-1-1,-1 1 1,1 0 0,0 0 0,-1-1 0,1 1-1,0 0 1,-1 0 0,1 0 0,0 1-1,1 4-31,0 0-1,0 0 1,0 0-1,-1 1 0,1 11 1,0 9 59,-4 41 0,1-55 23,-1 0 0,0 0 0,-1 0 0,0-1 0,-7 16 0,9-26 17,0 1 0,-1-1 0,1 1 0,-1-1 0,0 1 0,1-1-1,-1 0 1,0 0 0,0 0 0,-1 0 0,-1 2 0,3-4-48,0 1 1,0 0 0,0-1 0,0 0-1,0 1 1,1-1 0,-1 0-1,0 1 1,0-1 0,0 0 0,0 0-1,0 0 1,0 0 0,0 1 0,0-2-1,0 1 1,0 0 0,0 0-1,0 0 1,0 0 0,0-1 0,0 1-1,0 0 1,0-1 0,0 1-1,1-1 1,-1 1 0,0-1 0,0 1-1,0-1 1,-1-1 0,-9-6-233,10 7 212,0 1-1,0-1 1,0 1 0,0-1 0,0 0 0,0 0 0,0 1 0,0-1 0,0 0-1,0 0 1,1 0 0,-1 0 0,0 0 0,1 0 0,-1 0 0,1 0 0,-1 0-1,1-1 1,-1-1 0,1 2-204,1 1 28,1 0 170,0 1 0,-1-1 0,1 0 0,0 0 0,-1 1 0,1-1 0,0 1 0,-1-1 0,1 1 1,-1 0-1,2 0 0,12 5 48,0-3 23,-1-2-1,1 1 1,0-2 0,-1 0-1,1-1 1,0 0 0,15-5-1,-17 4-33,10-2 45,1-2 0,-2-1 0,33-14 0,-12 4-24,33-7 106,-73 23-91,3-1-133,-9 5-162,-7 5 237,2-2 27,0 1 1,1 1 0,0-1-1,0 1 1,1 0-1,0 1 1,0 0 0,-6 12-1,5-4-72,3-10 48,1 0 0,-5 15 1,7-20 20,1 0 1,0 0 0,-1 0 0,1 0-1,0 0 1,0 0 0,0 0 0,0 0 0,0 0-1,1 0 1,-1 0 0,1-1 0,-1 1-1,1 0 1,0 0 0,1 2 0,-1-3 13,-1 0 1,1 0 0,0 0-1,0 0 1,0-1 0,0 1-1,0 0 1,0-1-1,0 1 1,0 0 0,0-1-1,0 1 1,0-1 0,0 0-1,0 1 1,0-1-1,1 0 1,-1 0 0,0 0-1,0 0 1,0 0 0,0 0-1,1 0 1,-1 0-1,0 0 1,0-1 0,0 1-1,0 0 1,0-1-1,0 1 1,2-1 0,3-2 120,0 0 1,0 0-1,0 0 1,7-5-1,-10 5-148,0 1 0,-1-1 0,1 1-1,0-1 1,-1 0 0,1 0-1,-1 0 1,0-1 0,0 1-1,-1 0 1,1-1 0,0 1 0,-1-1-1,0 0 1,0 1 0,0-1-1,0 0 1,-1 0 0,0 1-1,1-1 1,-1 0 0,-1 0-1,1 0 1,0 0 0,-3-6 0,2 3-70,-1 0 0,-1 0 0,1 0 0,-1 0 0,0 1 0,-1-1 0,0 1 0,0 0 0,0 0 0,-1 0 0,0 0 0,-9-8 0,11 11-139,2 3 178,1-1 0,0 1-1,-1-1 1,1 1-1,-1 0 1,1-1 0,-1 1-1,1 0 1,-1-1 0,0 1-1,1 0 1,-1 0 0,1-1-1,-1 1 1,1 0 0,-1 0-1,-1 0 1,-2 1-44,5 6 48,2-3 25,0 0-1,0-1 1,0 1-1,1 0 0,-1-1 1,1 0-1,0 0 1,0 0-1,0-1 0,0 1 1,1-1-1,5 3 1,-3-3 51,1 0 1,-1 0 0,1 0 0,0-1-1,-1 0 1,1-1 0,9 0-1,1-1 72,-1-1 0,0-1 0,1-1 0,-1-1 0,0 0 0,19-9 0,-24 9-79,0-2 0,-1 1 0,0-1 0,0-1 0,-1 0 0,0-1 0,0 0 0,-1 0-1,0-1 1,14-20 0,0-6 116,-2 0-1,17-43 0,3-4-98,-31 64-72,-1 1 1,0-2-1,-1 1 0,-1-1 1,-1 0-1,-1 0 0,3-24 1,2-91-74,-9 132 37,-1 1-1,1 0 1,-1-1-1,0 1 1,0-1 0,0 1-1,-1 0 1,1-1-1,-1 1 1,1-1-1,-1 1 1,0 0-1,1 0 1,-1-1-1,0 1 1,-1 0-1,-1-3 1,3 5 29,-1 0 0,1 0 1,0 0-1,-1 0 0,1 0 1,-1 0-1,1 0 0,-1 0 1,1 0-1,0 0 0,-1 0 1,1 0-1,-1 0 1,1 0-1,0 0 0,-1 0 1,1 1-1,-1-1 0,1 0 1,0 0-1,-1 1 0,1-1 1,0 0-1,-1 0 0,1 1 1,0-1-1,-1 0 0,1 1 1,0-1-1,0 1 0,0-1 1,-1 0-1,1 1 0,0-1 1,0 0-1,0 1 0,0 0 1,-9 17-180,8-16 179,-50 145 175,44-120-89,1 0-1,1 1 0,-1 42 0,5-17 21,6 60-1,-1-87-30,0-1-1,1 0 0,2 0 1,13 34-1,-17-52 7,-1-1 0,1 0-1,1 0 1,-1 0 0,1 0 0,0-1-1,1 1 1,4 4 0,-6-7-26,0-1 0,0 1-1,1-1 1,-1 0 0,0 0 0,1-1 0,-1 1 0,1-1-1,0 1 1,-1-1 0,1 0 0,0-1 0,0 1-1,0-1 1,6 1 0,7-2 53,1-1 1,-1 0-1,0-1 1,20-6-1,67-26-27,-91 30-73,112-50-228,-122 53 192,0 1 0,0 0 0,-1 0 0,1 0 0,0 1 0,0-1 0,0 0 0,4 1 0,-7 0 34,1 1-1,-1-1 1,1 0 0,-1 0 0,1 1-1,-1-1 1,0 1 0,1-1 0,-1 0-1,0 1 1,1-1 0,-1 1 0,0-1-1,0 1 1,0-1 0,1 1 0,-1-1-1,0 1 1,0-1 0,0 1 0,0-1-1,0 1 1,0 0 0,0 0-12,0 2 20,0 1 1,0-1 0,0 1 0,-1 0-1,1-1 1,-1 1 0,0-1-1,0 1 1,-1-1 0,1 0-1,-1 1 1,1-1 0,-1 0-1,-3 3 1,-8 20 122,11-21-106,1 0 1,-1 0-1,1 1 1,-1 6-1,2-11-8,0 1 0,0-1 0,0 0 0,0 1 0,0-1 0,0 0 0,0 0 0,0 1 0,1-1 0,-1 0 0,1 0 0,-1 1-1,1-1 1,-1 0 0,1 0 0,-1 0 0,1 0 0,0 0 0,0 0 0,0 0 0,0 0 0,0 0 0,1 1 0,1 0 44,0 0 0,0-1-1,0 1 1,0-1 0,0 0-1,1 1 1,-1-2 0,0 1 0,0 0-1,1-1 1,-1 1 0,1-1 0,-1 0-1,0 0 1,1 0 0,-1-1-1,0 1 1,1-1 0,-1 0 0,4-1-1,-3 1-36,-1 0 0,0 0-1,1-1 1,-1 0-1,0 1 1,1-1 0,-1 0-1,0 0 1,-1-1-1,1 1 1,0-1 0,-1 1-1,1-1 1,-1 0-1,0 0 1,0 0 0,0 0-1,0 0 1,0-1-1,-1 1 1,1 0 0,-1-1-1,0 1 1,0-1-1,-1 0 1,1 1 0,-1-1-1,1 0 1,-2-6-1,0-1-35,-1 0-1,-1 1 0,0-1 1,0 1-1,-9-17 0,10 22-12,0 0-1,-1 1 0,0-1 1,0 1-1,0 0 1,-1 0-1,1 0 0,-1 0 1,0 1-1,0-1 1,-1 1-1,1 0 0,-8-4 1,7 6-17,1 0 1,-1 0-1,0 0 1,0 1-1,-6-1 1,-7 2-226,31-1 257,1 1-1,-1 0 1,0 1-1,0 0 0,0 1 1,-1 0-1,1 1 1,-1 1-1,0 0 0,0 1 1,0 0-1,11 8 0,-14-7 31,0 0 0,0 1 0,-1 0 0,14 16 0,24 41-281,-39-51 306,0 0-1,0 0 1,-2 1-1,7 25 1,-1-4-8,-7-23-1,-1 0 1,0 1-1,-1 0 0,1 16 1,-4 56 537,0-34-128,-2 7 69,3-59-485,0 1 0,0-1 0,0 0 0,0 1 0,-1-1-1,1 0 1,0 0 0,0 1 0,0-1 0,0 0-1,0 0 1,-1 1 0,1-1 0,0 0 0,0 0 0,0 0-1,-1 0 1,1 1 0,0-1 0,0 0 0,-1 0 0,1 0-1,0 0 1,0 0 0,-1 1 0,1-1 0,0 0-1,-1 0 1,1 0 0,0 0 0,0 0 0,-1 0 0,1 0-1,0 0 1,-1 0 0,1 0 0,0 0 0,0 0 0,-1-1-1,1 1 1,0 0 0,0 0 0,-1 0 0,1 0-1,0 0 1,0 0 0,-1-1 0,1 1 0,0 0 0,0 0-1,0 0 1,-1-1 0,1 1 0,0 0 0,0 0 0,0-1-1,0 1 1,-1 0 0,1 0 0,0-1 0,-5-31 213,2 23-238,0 0-1,1 0 1,0-1 0,1 1-1,0 0 1,0-1 0,1-9 0,11-68-240,-5 42 172,4-11-94,19-62 0,-27 110 145,4-10-7,0-1 1,1 1-1,0 1 1,2-1-1,0 1 0,1 1 1,1 0-1,13-16 1,-17 25-68,0 0 0,0 1 0,9-6 1,-13 10 65,0 0 1,1 0-1,-1 0 1,0 1-1,0-1 0,1 1 1,-1 0-1,1 0 1,-1 0-1,8 0 1,-9 1 3,-1 0 0,1 1 0,0-1 0,0 1 0,-1 0 0,1 0 0,0-1 0,-1 1 0,1 0 0,-1 0 0,1 0 0,-1 1 0,0-1 0,1 0 0,-1 1 0,0-1 0,0 0 0,0 1 0,0-1 0,0 1 0,0 0 0,1 2 0,2 5-60,0 1 1,5 14-1,-9-22 78,3 8-4,-1 0 0,0 0 0,0 0-1,-2 0 1,1 0 0,-1 1 0,0-1 0,-1 0-1,-2 12 1,1-14 104,0 0-1,0 1 0,-1-1 0,0-1 1,-1 1-1,0 0 0,0-1 0,0 0 1,-1 0-1,0 0 0,-9 9 0,11-13-49,0-1 0,0 0-1,0 0 1,0 0-1,0 0 1,-1 0 0,1-1-1,-1 1 1,1-1 0,-1 0-1,0 0 1,1 0-1,-1-1 1,0 1 0,-6-1-1,8 0-35,-1 0 0,1 0 0,0 0 0,0-1 0,0 1 0,0-1 0,0 1 0,0-1 0,0 0 0,0 0 0,0 0 0,0 0 0,0 0 0,1 0 0,-1 0 0,0 0 0,1-1 0,-1 1 0,1-1 0,-1 1 0,1-1 0,0 0 0,0 0 0,-1 1 0,1-1 0,1 0 0,-1 0 0,0 0 0,-1-3 0,2 4-12,0 0 1,0 0-1,0 0 0,0-1 1,1 1-1,-1 0 1,0 0-1,0 0 1,1 0-1,-1 0 1,0 0-1,1 0 0,-1 0 1,1 0-1,0 0 1,-1 0-1,1 0 1,0 0-1,-1 0 1,1 0-1,0 1 0,0-1 1,0 0-1,0 1 1,0-1-1,0 0 1,0 1-1,0-1 0,1 0 1,4-2-77,1 1 1,-1-1-1,11-2 0,-2 3-4,0 0 0,1 0-1,-1 2 1,23 1-1,-3 0 111,-2-1-17,0 1 128,-1-2-1,50-7 1,-75 7-99,-1-1 0,1 0-1,0 0 1,0-1 0,-1 1 0,0-2 0,1 1-1,-1-1 1,0 0 0,-1 0 0,1 0 0,-1-1-1,0 0 1,0 0 0,0 0 0,0-1-1,-1 1 1,0-1 0,-1 0 0,1 0 0,-1-1-1,0 1 1,-1-1 0,3-9 0,-3 9-33,14-71 177,-15 69-220,0 1 0,-1-1 0,0 0 0,0 0 0,-1 0-1,-3-15 1,3 23-14,1-1-1,-1 0 0,0 1 0,1-1 0,-1 1 0,0-1 1,0 1-1,0-1 0,-2-2 0,3 4 48,-1 0 0,1 0-1,0 0 1,0-1 0,-1 1 0,1 0-1,0 0 1,-1 0 0,1 0 0,0 0 0,-1-1-1,1 1 1,0 0 0,0 0 0,-1 0 0,1 0-1,0 0 1,-1 0 0,1 0 0,0 0-1,-1 0 1,1 0 0,0 1 0,-1-1 0,1 0-1,0 0 1,-1 0 0,1 0 0,0 0 0,0 0-1,-1 1 1,1-1 0,0 0 0,0 0-1,-1 0 1,1 1 0,0-1 0,0 0 0,0 0-1,-1 1 1,1-1 0,0 0 0,0 1-1,0-1 1,0 0 0,0 0 0,0 1 0,0-1-1,-1 0 1,1 1 0,0-1 0,0 0 0,0 1-1,0-1 1,-6 22-152,1-1 1,1 1-1,-3 44 0,7-55 186,0 1-1,0-1 1,1 1-1,1-1 1,0 1-1,0-1 1,1 0-1,1 0 1,5 13-1,-6-19 63,-1 1-1,1-1 0,0 0 1,0 0-1,0-1 0,1 1 0,-1-1 1,1 0-1,1 0 0,-1 0 0,0 0 1,1-1-1,0 1 0,0-1 0,0-1 1,0 1-1,0-1 0,0 1 1,1-2-1,6 3 0,-7-4 6,1 1-1,-1-1 1,0 0 0,1-1 0,-1 1-1,0-1 1,0 0 0,0-1-1,1 1 1,5-3 0,1-2-9,0 1 0,-1-1 1,11-8-1,5-6-19,-1-2 1,-1-1-1,-1 0 1,-2-2-1,0-1 1,21-32-1,-25 33-614,38-38 0,-54 87-146,-3-3 684,0-1 1,-1 0-1,-1 0 0,-1 0 1,0-1-1,-2 1 1,0-1-1,-2 0 1,0-1-1,-21 35 0,25-47 123,-1 1 0,1-1 0,-2-1-1,-7 9 1,11-13-79,0 1 0,0-1 0,1 1 0,-1-1 0,0 0 0,-1 0 0,1 0 1,0 0-1,0 0 0,0 0 0,0-1 0,-1 1 0,1-1 0,0 1 0,-1-1 0,1 0 0,0 0 0,-4 0 0,5-1-23,-1 0 1,1 0-1,-1 1 1,1-1-1,0 0 0,0 0 1,-1-1-1,1 1 1,0 0-1,0 0 1,0 0-1,0-1 0,0 1 1,0 0-1,1-1 1,-1 1-1,0-1 0,1 1 1,-1-1-1,1 1 1,0-1-1,-1 0 0,1 1 1,0-1-1,0 1 1,0-1-1,0 0 0,0 1 1,0-1-1,1 1 1,-1-1-1,1 0 0,-1 1 1,1-1-1,1-2 1,0 2 16,0 0 0,0-1 0,0 1 0,1 1 1,-1-1-1,1 0 0,0 0 0,0 1 0,-1 0 1,1-1-1,0 1 0,0 0 0,0 0 0,0 1 1,0-1-1,4 0 0,8 0 38,0 1 1,18 1-1,-7 0 70,101 3-4,-99-4-385,1 0-1,43-8 1,56-15-2094,-107 18 1800,116-33-4913,-122 33 4731,26-8-3955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35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36 3552,'-47'-12'10741,"105"3"-8448,4 2-1614,-31 3-292,0 1 0,42 2 0,170 29-131,-108 7-928,-64-14-3829,-58-18 1696,-3-3 901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8:35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101 93 11232,'-45'-28'4128,"35"20"-3200,1 5-257,4-2-351,0 1-320,-3-1-927,3-6 511,-3 7-2496,3-4 1600,10-9-5248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1:01.1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1114 1408,'5'7'4688,"-1"-2"-4331,-2-4-224,-1 1-1,1-1 1,0 1-1,0-1 0,0 0 1,0 0-1,-1 1 1,2-1-1,-1-1 1,0 1-1,0 0 1,0 0-1,0-1 1,0 0-1,1 1 1,-1-1-1,0 0 1,0 0-1,1 0 1,-1 0-1,0 0 0,0-1 1,0 1-1,1-1 1,-1 1-1,0-1 1,0 0-1,0 0 1,0 0-1,3-2 1,5-3 87,0-1 0,0-1 0,-1 1 0,0-1 0,0-1 1,-1 0-1,0 0 0,10-17 0,4-9-66,19-44 0,-18 34 5,20-33-151,4 2 1,74-93 0,-91 130 56,37-61 0,-55 80-45,-1-2 0,-1 1 0,-1-1 0,-1-1 1,6-25-1,-14 48-23,3-26 78,-3 26-75,1-1 0,-1 1 0,0 0 1,0 0-1,0-1 0,0 1 0,0 0 0,0 0 0,0-1 0,0 1 0,0 0 1,-1 0-1,1 0 0,0-1 0,0 1 0,0 0 0,0 0 0,0-1 0,0 1 0,0 0 1,0 0-1,-1 0 0,1-1 0,0 1 0,0 0 0,0 0 0,0 0 0,-1 0 1,1 0-1,0-1 0,-1 2-13,0-1 1,0 0-1,1 1 1,-1-1-1,0 1 1,1-1-1,-1 1 1,0-1-1,1 1 1,-1-1-1,1 1 1,-1 0-1,1-1 0,-2 2 1,-24 36-203,-32 64 0,39-67 250,-4 10 114,2 2 0,2 0 0,-21 80 1,-13 152 400,51-265-527,0 0 0,1 0 0,0 0 0,1 0 0,1 0 1,0 0-1,1 0 0,4 15 0,-6-27 12,1 0 1,0 0 0,0 0-1,-1 0 1,1 0-1,1 0 1,-1 0-1,0 0 1,0-1-1,1 1 1,-1 0-1,1-1 1,-1 1 0,1-1-1,0 1 1,0-1-1,-1 0 1,1 0-1,0 0 1,0 0-1,0 0 1,0 0-1,1-1 1,-1 1 0,0-1-1,0 1 1,0-1-1,0 0 1,1 1-1,-1-1 1,0-1-1,0 1 1,0 0-1,1 0 1,-1-1-1,3 0 1,6-3 18,1 0 0,-1-1 0,0 0 0,0 0 0,10-8-1,-21 13-54,12-8-12,-1 0-1,-1-1 1,1 0-1,-2-1 1,1 0 0,-1 0-1,-1-1 1,12-19-1,4-12-61,20-48-1,-28 56 66,25-52-15,40-87-100,-39 75 149,32-116 0,-54 150-12,-8 25-217,-1-1 0,9-59 1,-20 98 193,0 0 0,0-1 0,1 1 0,-1 0 0,0 0 0,0 0 0,-1 0 0,1-1 1,0 1-1,0 0 0,0 0 0,-1 0 0,0-2 0,1 3 10,0-1-1,-1 1 1,1 0 0,0 0-1,0 0 1,-1 0-1,1 0 1,0 0 0,-1 0-1,1 0 1,0 0 0,0 0-1,-1 0 1,1 0 0,0 0-1,0 0 1,-1 0-1,1 0 1,0 0 0,-1 0-1,1 0 1,0 0 0,0 0-1,-1 1 1,1-1 0,0 0-1,0 0 1,0 0-1,-1 0 1,1 1 0,0-1-1,0 0 1,0 0 0,-1 1-1,-2 2-13,0 1-1,0 0 1,0 0-1,0 0 1,-2 5-1,-4 12 9,1-1 0,1 1 0,-6 29 0,-4 13 233,12-48-98,-111 405 394,62-179-79,37-179-268,-11 41 2,-12 2 63,39-103-227,-14 25 240,15-27-250,-1 1 1,1-1 0,0 1 0,0-1 0,0 0-1,-1 1 1,1-1 0,0 0 0,-1 1-1,1-1 1,0 0 0,0 1 0,-1-1 0,1 0-1,-1 0 1,1 1 0,0-1 0,-1 0-1,1 0 1,-1 0 0,1 0 0,0 1-1,-1-1 1,1 0 0,-1 0 0,1 0 0,-1 0-1,1 0 1,-1 0 0,1 0 0,0 0-1,-1 0 1,1 0 0,-1-1 0,1 1 0,-1 0-1,1 0 1,0 0 0,-1 0 0,1-1-1,0 1 1,-1 0 0,1 0 0,-1-1 0,1 1-1,0 0 1,0-1 0,-1 1 0,1 0-1,0-1 1,-1 1 0,1 0 0,0-1-1,0 1 1,0-1 0,0 1 0,-1 0 0,1-1-1,0 1 1,0-1 0,-1-4-25,1 1 1,-1-1-1,1 0 1,0 1 0,0-1-1,0 1 1,1-1-1,0 1 1,0-1-1,0 1 1,2-6-1,9-21-100,29-53 0,-5 13-84,-32 61 171,1 0 0,0 0 1,1 1-1,0 0 1,1 0-1,14-15 1,-18 21 5,-1 0 17,1 0 1,-1 1-1,1-1 1,0 1-1,0 0 0,4-2 1,-7 4 16,0 0 0,1-1 0,-1 1 0,1 0 0,-1 0 0,1 0 0,-1 0 0,1 0 0,-1 0 0,1 0 0,-1 0 1,1 0-1,0 0 0,-1 0 0,1 0 0,-1 0 0,1 0 0,-1 0 0,0 1 0,2-1 0,-2 1 14,1-1 0,0 1 0,0 0 0,-1 0 0,1-1 1,-1 1-1,1 0 0,-1 0 0,1 0 0,-1 0 0,1 0 0,-1 0 0,0-1 0,0 1 0,1 1 0,4 26 364,-2-17-318,0 0 0,-1 1 0,0-1 0,-1 1 0,0 0 0,-1-1 0,-2 19 0,1 4 4,9 74 292,-8-104-347,1 0 0,-1 0-1,1-1 1,0 1-1,0 0 1,0 0 0,0-1-1,1 1 1,0-1-1,-1 1 1,1-1-1,0 1 1,3 2 0,-4-5-4,0 1 0,1-1 1,-1 0-1,0 0 1,0 0-1,0 0 0,1 0 1,-1 0-1,1 0 1,-1 0-1,1-1 0,-1 1 1,1 0-1,-1-1 1,1 0-1,0 1 0,-1-1 1,1 0-1,-1 0 1,1 1-1,0-1 1,-1-1-1,1 1 0,0 0 1,-1 0-1,1-1 1,0 1-1,-1 0 0,1-1 1,-1 0-1,1 1 1,-1-1-1,3-2 0,24-15 34,-2 0-1,0-3 0,40-40 1,-50 44-14,-2 0 0,0-1 0,0-1 0,-2 0 0,0-1 0,10-26 0,-17 35-62,0-1 1,-1 0-1,0 0 0,-1 0 1,-1 0-1,0 0 0,1-24 1,-2 24-243,6 17-351,-2 1 646,1 1-33,-1 1 0,0-1 0,0 1 0,-1-1 0,0 1-1,-1 0 1,0 1 0,3 11 0,13 70 527,-17-66-359,0 32 0,-3-38-97,2 0 0,0-1 1,7 34-1,-7-47-56,1 1-1,-1-1 1,1 0 0,0 0 0,1 1 0,-1-1 0,1 0-1,-1-1 1,1 1 0,0-1 0,1 1 0,-1-1 0,0 0-1,6 4 1,-6-5 8,0 0-1,1 0 1,-1-1 0,0 1-1,1-1 1,-1 0-1,1 0 1,-1 0-1,1 0 1,0-1 0,-1 1-1,1-1 1,0 0-1,-1 0 1,1 0-1,0-1 1,-1 1 0,7-3-1,-6 2 1,1 0-1,1-1-1,-1 0 1,0 0-1,0 0 1,0 0-1,0-1 1,0 0-1,9-7 1,8-9-190,-16 14 80,1 0 0,-2 0 0,1-1 0,-1 1 0,7-10-1,2-7-100,17-32 0,-27 44 177,0 1 1,0-1-1,-1 0 0,0 0 0,-1 0 0,1-15 0,0 1-52,-2 18 51,0 1 0,0 0 0,-1 0 0,0-1 0,0 1 1,0 0-1,-2-6 0,2 9 9,-5-10-289,5 12 296,0-1 1,-1 1-1,1 0 1,0 0-1,-1 0 1,1 0-1,0 0 1,-1 0-1,1 0 1,-1 1-1,1-1 1,0 0-1,-1 0 1,1 0-1,0 0 1,-1 0-1,1 0 1,0 1-1,0-1 1,-1 0-1,1 0 1,0 1-1,-1-1 1,1 0-1,0 0 1,0 1-1,0-1 1,-1 0-1,1 1 1,0-1-1,0 0 1,0 1-1,0-1 1,-1 1-1,-7 10 44,1 0 0,0 1 0,0 0 0,1 0 0,1 1 0,0 0 0,1 0 0,0 0 0,1 1 0,0-1 0,1 1 0,1-1 0,0 1 0,1 0 0,2 18 0,-2-28-24,1 1 0,0-1-1,0 1 1,0-1-1,1 0 1,-1 1-1,1-1 1,0 0 0,0 0-1,4 4 1,-5-6 30,0-1 1,1 1 0,0 0-1,-1-1 1,1 0 0,0 1 0,0-1-1,0 0 1,0 0 0,0 0-1,0 0 1,0 0 0,0 0-1,0 0 1,1-1 0,-1 1 0,0-1-1,0 0 1,1 0 0,-1 0-1,0 0 1,4 0 0,14-3-87,-1-1 0,1-1 0,-1 0 0,0-2 0,31-14 1,-25 9-129,-1-2 1,0-1-1,33-27 0,-48 35 141,0-1-1,-1 0 0,0-1 0,-1 0 0,0 0 0,0-1 1,9-19-1,-13 24 24,0-1 0,-1 0-1,0 0 1,0 0 0,-1 0 0,0-1 0,0 1 0,0 0 0,-1 0 0,0-1 0,0 1 0,0 0 0,-1-1 0,0 1 0,-3-11-1,4 17 1,0-1-1,0 1 1,-1-1-1,1 0 1,0 1-1,0-1 1,0 1-1,-1-1 0,1 1 1,0-1-1,-1 1 1,1-1-1,-1 1 1,1-1-1,0 1 1,-1 0-1,1-1 0,-1 1 1,1-1-1,-1 1 1,1 0-1,-1 0 1,1-1-1,-1 1 1,0 0-1,1 0 0,-1 0 1,1 0-1,-1-1 1,0 1-1,1 0 1,-1 0-1,1 0 1,-1 0-1,0 0 0,1 1 1,-1-1-1,1 0 1,-1 0-1,0 0 1,1 0-1,-1 1 1,1-1-1,-1 0 0,1 0 1,-1 1-1,1-1 1,-1 1-1,1-1 1,-1 0-1,1 1 1,-1 0-1,-3 3 21,0-1 0,0 1-1,0 0 1,-3 6 0,-4 5 102,1 0 1,-9 19-1,16-28-12,0 1 0,1 0-1,-1-1 1,2 1 0,-1 0-1,1 1 1,0-1 0,-1 9-1,3-12-61,-1-1 0,1 0-1,-1 0 1,1 0-1,0 1 1,0-1-1,0 0 1,0 0-1,1 0 1,-1-1-1,1 1 1,0 0 0,0-1-1,0 1 1,0-1-1,0 1 1,1-1-1,-1 0 1,6 4-1,2 1 140,1-1-1,0 0 0,20 8 0,-2-3-36,1 0-1,0-2 0,42 7 1,-62-15-490,0 0 1,1 0 0,-1-1-1,0 0 1,1-1 0,-1 0-1,0 0 1,15-5 0,-18 3-429,1 0 1,-1 0 0,1 0 0,-1-1 0,0 0-1,-1 0 1,9-7 0,7-10-3870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1:01.6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52 6400,'0'0'2880,"10"0"-2496,3 3 992,5-3-832,9 0 992,23-3-896,21-2 544,14 1-704,1 1-192,4-2-160,-18 2-608,-4-5 256,-5-1-2304,3 1 1408,2 1-3968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1:06.4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1095 1568,'0'0'264,"-13"5"4186,32-2-1559,-14-3-2742,1 1 1,-1-1-1,0-1 1,0 1-1,0-1 0,0 0 1,1 0-1,-1 0 1,0-1-1,-1 0 0,1 0 1,0 0-1,0 0 1,-1-1-1,1 0 0,-1 0 1,0 0-1,0 0 1,4-5-1,7-8-125,0 0 0,-1-1 0,13-22 0,-19 27 113,47-71 95,83-175 0,-124 225-237,-1 0 0,13-59 0,4-69 15,-22 113-26,-3 11 88,3-70 0,-9 90 8,0 17-77,1 0-1,0 0 0,0 0 1,0 1-1,0-1 0,0 0 0,0 0 1,0 0-1,0 0 0,-1 1 1,1-1-1,0 0 0,0 0 0,0 0 1,0 0-1,-1 0 0,1 0 1,0 1-1,0-1 0,0 0 0,0 0 1,-1 0-1,1 0 0,0 0 1,0 0-1,0 0 0,-1 0 1,1 0-1,0 0 0,0 0 0,0 0 1,-1 0-1,1 0 0,0 0 1,0 0-1,0 0 0,-1 0 0,1 0 1,0-1-1,0 1 0,0 0 1,0 0-1,-1 0 0,1 0 0,0 0 1,0 0-1,0-1 0,0 1 1,0 0-1,-1 0 0,1 0 0,0 0 1,0 0-1,0-1 0,0 1 1,0 0-1,0 0 0,0 0 1,0-1-1,0 1 0,0 0 0,0 0 1,0 0-1,0-1 0,-5 9-30,1 0 0,1 1 1,-1-1-1,2 1 0,-5 18 0,2-5 62,-122 393 426,65-220-253,-57 140 68,-27 92 660,138-393-856,4-17 44,-12 32 1,16-48-116,0-1 0,0 1 0,0-1 1,0 1-1,-1-1 0,1 0 1,0 1-1,0-1 0,-1 1 1,1-1-1,0 0 0,-1 1 0,1-1 1,0 0-1,-1 1 0,1-1 1,-1 0-1,1 0 0,-1 1 0,1-1 1,-1 0-5,1 0 0,0 0 0,-1-1 1,1 1-1,0 0 0,-1 0 0,1 0 1,0-1-1,0 1 0,-1 0 0,1 0 0,0 0 1,0-1-1,-1 1 0,1 0 0,0-1 1,0 1-1,0 0 0,0-1 0,-1 1 0,1 0 1,0 0-1,0-1 0,0 1 0,0-1 1,0 1-1,0 0 0,0-1 0,0 1 0,0 0 1,0-1-1,-1-11 20,1-1 1,1 0-1,-1 1 0,6-20 1,-3 12-19,0 1-18,1 0-1,0 1 1,2-1 0,0 1-1,1 1 1,1-1 0,1 1-1,14-22 1,-7 17-8,2 0 1,0 1-1,1 1 0,1 0 0,25-18 1,-31 27 16,62-50-169,89-90 0,-150 136 183,-1 1 1,2 1-1,0 0 0,0 1 1,30-16-1,-32 21-23,0 0 0,1 2 0,0-1 1,0 2-1,0 0 0,1 1 0,27-3 0,-25 5 51,0 1 1,0 1-1,34 5 0,-41-4 10,-1 1 0,0 0 0,0 0 0,0 1 0,0 1 0,-1 0 0,18 11 1,-19-11 243,-6-4 22,-3-10-150,-3-3-145,0 1 0,-1 0-1,0 0 1,-1 0 0,0 0 0,-1 1 0,-10-13 0,12 16-41,3 4-4,-1 0 0,1 0 0,-1 0 0,0 0-1,0 1 1,0-1 0,0 1 0,0 0-1,0 0 1,0 0 0,-1 0 0,1 0-1,-1 1 1,0 0 0,1-1 0,-1 1-1,0 1 1,0-1 0,-7 0 0,6 1 21,1 1 1,0-1 0,-1 1-1,1 0 1,-1 0-1,1 0 1,0 1 0,0 0-1,0-1 1,0 1 0,0 1-1,0-1 1,0 1 0,1-1-1,-1 1 1,1 0 0,-4 4-1,-3 5 68,1 1 1,0 0-1,0 0 0,1 1 0,1 0 1,0 0-1,-5 20 0,-1 8 236,-11 59 1,22-91-222,0 1 0,1-1 0,0 15 0,1-22-56,1 0 0,-1 0 0,0-1 1,1 1-1,-1 0 0,1 0 0,0 0 0,0-1 0,0 1 0,0 0 0,1-1 1,-1 1-1,1-1 0,-1 1 0,1-1 0,4 4 0,-6-6 5,1 1 1,0 0-1,0-1 0,0 1 1,0-1-1,0 1 0,0-1 1,0 1-1,0-1 0,0 0 1,0 0-1,1 1 0,-1-1 0,0 0 1,0 0-1,0 0 0,0 0 1,0 0-1,0-1 0,0 1 1,0 0-1,1 0 0,-1-1 1,0 1-1,0-1 0,0 1 0,0-1 1,0 1-1,1-2 0,3-2-19,0 0 0,0 0-1,9-10 1,-8 7-61,7-6 23,-1-1-1,0-1 1,-1 0 0,0-1-1,14-29 1,34-72-88,-37 83-155,-13 46 357,1 7 40,13 35-1,-18-40-159,0 0 0,1 0-1,1-1 1,0 1 0,16 21-1,-12-22 73,21 18-1,-28-27 29,0-1 0,0 0 1,0 0-1,1 0 0,-1-1 1,1 1-1,0-1 0,-1 0 0,9 2 1,-11-4-49,0 0 1,0 1-1,0-1 1,-1 0 0,1 0-1,0-1 1,0 1-1,0 0 1,0 0-1,0-1 1,-1 0 0,1 1-1,0-1 1,0 0-1,-1 0 1,1 1-1,-1-1 1,1-1 0,0 1-1,-1 0 1,2-2-1,2-2 0,-1 0 0,0-1 1,0 0-1,4-8 0,-1 2-9,35-70 154,-12 22-378,-27 56 186,0 0 0,0-1 0,0 1 0,1 0 0,0 1 0,0-1 0,7-4 0,-11 7 44,1 1-1,-1 0 0,1 0 0,-1-1 0,1 1 0,-1 0 0,1 0 0,0 0 0,-1 0 1,1 0-1,-1 0 0,1-1 0,-1 2 0,1-1 0,0 0 0,-1 0 0,1 0 1,-1 0-1,1 0 0,-1 0 0,1 0 0,0 1 0,-1-1 0,1 0 0,-1 1 0,1-1 1,-1 0-1,1 1 0,-1-1 0,0 0 0,1 1 0,-1-1 0,1 1 0,-1-1 1,0 1-1,1-1 0,-1 2 0,3 1 43,-1 0 0,-1 0 0,1 1 0,2 6 0,-1 4 25,-1-1 0,0 1 0,-1 0 0,0 0 0,-3 23 0,1-1-103,-4 22 358,5-57-317,0-1-1,0 1 1,0 0-1,0-1 1,0 1-1,0 0 1,0-1-1,0 1 1,-1-1 0,1 1-1,0-1 1,0 1-1,-1 0 1,1-1-1,0 1 1,-1-1-1,0 1 1,0-1 187,3-6-149,19-26-211,29-63 109,-41 81-20,0 1 1,1 0-1,1 0 0,17-16 1,-26 27 57,0 0-1,0 0 1,1 0 0,-1 0 0,1 0 0,-1 1 0,1-1-1,0 1 1,-1 0 0,1 0 0,0 0 0,0 0 0,0 0-1,0 1 1,5-1 0,-6 1 18,1 1 1,-1-1-1,0 1 0,0 0 1,1-1-1,-1 1 0,0 0 1,0 0-1,0 0 0,0 1 0,0-1 1,0 1-1,0-1 0,-1 1 1,1-1-1,0 1 0,-1 0 0,1 0 1,-1 0-1,2 2 0,0 1 38,-1 0 0,1 0 0,-1 1 0,0-1 0,-1 0 0,1 1 0,-1-1-1,0 1 1,0 6 0,0 55 412,-1-39-243,0 3-52,0-30-161,7 1-102,-6-1 100,-1-1 0,1 0 0,-1 1 0,1-1 0,0 0 0,-1 0 0,1 0 0,0 0 0,-1 1 1,1-1-1,0 0 0,-1 0 0,1 0 0,0 0 0,0-1 0,6-1-40,-1-1 0,0-1-1,0 1 1,-1-1 0,1 0 0,-1 0 0,6-6 0,1 0 30,59-58-161,-51 47 47,39-32-1,-50 45 69,-7 7 40,-1 0 0,0-1 0,1 1 0,-1 0 0,1 0 0,0 0 0,-1 0 1,4-1-1,-4 2 10,-1 0 1,1 0-1,0 0 1,-1 0-1,1 1 1,0-1-1,-1 0 1,1 0-1,0 0 1,-1 1-1,1-1 1,0 0-1,-1 1 0,1-1 1,0 0-1,-1 1 1,1-1-1,-1 1 1,1-1-1,-1 1 1,1-1-1,-1 1 1,1-1-1,-1 1 1,0 0-1,1-1 1,-1 2-1,4 5 66,-1 1-1,1 0 1,-2 0-1,1 0 0,1 12 1,-1-8-48,0 8 39,-2-14-46,0-1 1,0 1-1,1-1 0,2 8 1,13 22 145,-16-32 17,17-1 48,-15-2-214,-1-1 0,0 1 1,0-1-1,0 1 0,0-1 1,0 0-1,0 0 0,0 0 1,0 0-1,0 0 1,0 0-1,0 0 0,-1-1 1,1 1-1,-1-1 0,1 1 1,-1-1-1,1 1 0,-1-1 1,0 0-1,2-2 0,3-7-27,0 0 0,7-20 0,-5 11-19,36-95-103,5-12-138,-45 118 385,-3 8-114,-1 0 0,1 0 0,0 0 0,-1 0 1,1-1-1,-1 1 0,0 0 0,1 0 0,-1 0 0,0-3 1,0 4 1,0 0 0,0-1 0,0 1 1,0 0-1,0-1 0,0 1 0,0 0 1,0-1-1,0 1 0,0 0 0,0-1 1,0 1-1,0 0 0,0 0 0,0-1 1,0 1-1,0 0 0,0-1 0,1 1 1,-1 0-1,0-1 0,0 1 0,0 0 1,0 0-1,1-1 0,-1 1 0,0 0 1,0 0-1,1 0 0,-1-1 0,0 1 1,1 0-1,-1 0 6,0 1 1,1-1 0,-1 1-1,0-1 1,0 1 0,0-1-1,1 1 1,-1 0-1,0-1 1,0 1 0,0-1-1,0 1 1,0-1-1,0 1 1,0-1 0,0 1-1,0 0 1,-1-1 0,1 1-1,0-1 1,-1 2-1,-1 9-25,-1 0-1,2 1 0,-1 0 0,1 14 0,-7 105 141,3 73 38,5-200-143,1 1 1,0-1 0,0 0 0,0 1-1,0-1 1,1 0 0,-1 0 0,1 0-1,0 0 1,3 5 0,10-4 248,-11-4-251,-1 0 0,0-1 0,1 1 0,-1-1-1,1 1 1,-1-1 0,1 0 0,-1 0 0,0-1 0,1 1 0,-1-1 0,1 0 0,-1 1 0,6-4-1,-1 1-10,1-1 0,-1-1 0,1 0 0,8-7 0,1-1-40,-5 4-15,0 0 1,-1-1-1,0-1 0,0 0 0,11-15 0,7-18-152,-2-2 1,28-63-1,-13 22 14,25-52-25,-47 93 240,-10 22-74,-2 0 0,-1-1 0,6-30 1,9-78 2,-15 79 106,8-106-213,-13 129 25,1-6-55,1-19-501,-5 55 581,0 4 48,-1 10 60,-1 1 1,-3 15-1,-2 15 4,-20 225 283,12-151 35,-1 4 41,9 12-276,11 163 0,-3-285-47,1 0 1,1 0 0,0-1 0,0 1-1,7 12 1,2 12 20,-11-34-54,-1 0-1,1 0 1,0-1 0,0 1-1,0 0 1,0-1 0,0 1-1,0 0 1,0-1 0,0 1-1,1-1 1,-1 0 0,1 1-1,-1-1 1,1 0 0,-1 0-1,1 0 1,2 1 0,-3-2-5,0 1 1,0-1-1,1 0 1,-1 0-1,0 0 1,0 1 0,0-1-1,1 0 1,-1-1-1,0 1 1,0 0-1,0 0 1,1 0-1,-1-1 1,0 1-1,0-1 1,0 1-1,0-1 1,0 1-1,0-1 1,0 1 0,0-1-1,0 0 1,0 0-1,0 0 1,0 1-1,0-1 1,0 0-1,-1 0 1,2-1-1,23-32-308,-7 11 171,-1-1 1,21-38 0,2-13-102,-30 56 319,-3 6-42,-5 10-80,-2 5-67,-8 83 398,8-74-276,0 6 139,3 30 0,-2-41-167,0 0 0,1-1 0,-1 1 0,1 0 0,0-1 0,1 0 0,-1 1 0,1-1 0,4 5 0,-3-4 30,0-1 0,1 0 0,0 0-1,0 0 1,0 0 0,0-1 0,8 5 0,-8-6-1,-1-1 0,1 0 0,0 0 1,0 0-1,0-1 0,0 0 0,0 0 1,0 0-1,0 0 0,8-1 0,12 0-27,47-6 0,-62 4-9,1-1 1,-1 1 0,0-2-1,0 0 1,0 0-1,0 0 1,10-8-1,-10 6-16,1-2 0,-1 1-1,0-1 1,-1-1 0,0 0-1,0 0 1,-1-1 0,0 0-1,-1 0 1,0-1 0,-1 0-1,0 0 1,-1 0 0,0-1-1,5-16 1,-1-6-94,8-56-1,-19 65 53,-2 14 11,4 11 67,0 0 1,0 0-1,0 0 0,0-1 0,0 1 0,-1 0 0,1 0 0,0 0 0,0 0 1,0 0-1,0 0 0,-1 0 0,1-1 0,0 1 0,0 0 0,0 0 0,0 0 0,-1 0 1,1 0-1,0 0 0,0 0 0,0 0 0,-1 0 0,1 0 0,0 0 0,0 0 1,0 0-1,0 0 0,-1 0 0,1 0 0,0 0 0,0 1 0,0-1 0,0 0 1,-1 0-1,1 0 0,0 0 0,0 0 0,0 0 0,0 0 0,-1 1 0,0 1-8,0 0 0,-1 0 0,1 0 0,0 0 0,0 0 0,0 0-1,1 1 1,-1-1 0,0 0 0,1 1 0,0-1 0,-1 0-1,1 1 1,0 2 0,-1 11 61,-2 5-9,2 1 0,1-1 1,0 0-1,2 1 0,0-1 0,11 41 0,-10-54 3,-1-1 0,1 0 0,0 0 0,0 0 0,1 0 0,0 0 0,9 10 0,-11-15-23,0 1 0,0-1 0,0 0 0,0-1 0,1 1 0,-1 0-1,1-1 1,-1 1 0,1-1 0,3 2 0,-4-3-9,0 1-1,-1-1 1,1 1 0,0-1 0,0 0 0,0 0 0,0 0-1,-1 0 1,1-1 0,0 1 0,0 0 0,0-1 0,-1 1-1,1-1 1,0 1 0,-1-1 0,4-2 0,-2 1 0,0 0 0,0-1-1,0 1 1,0-1 0,0 0 0,-1 0 0,1 0 0,-1 0 0,0 0 0,2-4 0,16-39-51,-17 37 0,25-68-144,-19 47-10,2-1 0,1 1 0,27-46 0,-23 56-79,-16 20 267,0 0-1,1 1 0,-1-1 0,0 0 1,1 0-1,-1 1 0,0-1 0,0 0 0,1 0 1,-1 1-1,0-1 0,0 0 0,1 0 1,-1 1-1,0-1 0,0 0 0,0 1 0,1-1 1,-1 1-1,0-1 0,0 0 0,0 1 1,0 0-1,1 3 6,-1 1 1,0-1 0,0 1-1,0-1 1,-1 1-1,1-1 1,-1 1 0,-2 4-1,-1 10-107,-2 28-23,-2 14 339,-23 89 0,25-135-5,-1 1 435,7-14-266,28 10-159,-19-10-201,0 0 0,1-1 1,-1 0-1,0 0 1,12-2-1,5 2 24,-9 0-323,-1-1 0,0 0 0,1-1 0,-1-1 0,0 0 0,0-1 0,26-9 0,-40 11 35,0 0 0,1 0 0,-2 1 0,1-1 0,0 0 0,0-1 0,0 1 0,0 0 0,-1 0 0,1-1 0,0 1 0,-1-1 0,0 0 0,1 1 0,-1-1 0,0 0 0,0 0 0,0 0 0,0 0 0,0 1 0,0-2 0,0 1 0,-1 0 0,1 0 0,-1 0 0,0 0 0,1 0 0,-1 0 0,0-4 0,-5-14-2949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10.0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14 6304,'-59'-14'2848,"46"19"-2464,13-10 0,3 5-288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1:06.7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6 9888,'-28'-5'3648,"33"10"-2816,5-2-256,-2 2-3104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1:07.1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 7648,'-10'0'2816,"20"3"-2176,12 5-192,1-3-4672,17-5 2208,10-16-1152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1:09.1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0 797 2976,'2'-3'1996,"-2"3"-1965,12 2 2594,12 3-499,-24-5-2142,9 3 247,1-1 0,-1 0 0,1-1 0,0 0 0,0-1 0,0 0 0,-1 0 0,1-1 0,0 0 0,0-1 0,-1 0 0,1-1 1,-1 0-1,0 0 0,0-1 0,0 0 0,0-1 0,8-5 0,19-16-143,-2-1 1,45-46 0,-44 41-259,-3 1 81,-1-1 0,31-40 0,-61 71 91,-1 0 1,1 0 0,0 0-1,0 0 1,-1 0-1,1 0 1,-1 0 0,1 0-1,-1-1 1,1 1-1,-1 0 1,0 0-1,1-1 1,-1 1 0,0 0-1,0 0 1,0-1-1,0-1 1,-1 2-9,1 0 1,-1 0-1,0 0 1,1 1-1,-1-1 0,0 0 1,1 0-1,-1 1 1,0-1-1,0 0 0,0 1 1,0-1-1,1 1 1,-1-1-1,0 1 0,0-1 1,0 1-1,0 0 1,0 0-1,0-1 0,0 1 1,0 0-1,-2 0 1,-5 0-5,0 0 0,0 1 1,0-1-1,0 2 0,1-1 0,-1 1 1,-12 4-1,7-2 40,3-1 49,0 1 1,0-1-1,1 2 1,-1-1-1,1 1 1,0 1-1,0 0 0,1 0 1,0 0-1,0 1 1,0 0-1,1 1 1,0 0-1,0 0 1,1 1-1,0-1 1,1 1-1,0 0 1,0 1-1,-5 15 1,4-5 75,0 1 0,2-1 0,-3 30 1,6-38-43,1 0 0,0 0 0,1 0 0,0 0 0,1 0 0,1-1 0,5 17 0,-6-21-74,0 0-1,1 0 1,0 0-1,0-1 1,1 1 0,0-1-1,0 0 1,1 0-1,-1-1 1,1 1-1,0-1 1,10 8-1,-13-12-7,1 1-1,0-1 1,0 0-1,0 0 1,0 0-1,0 0 1,0 0-1,0-1 1,0 1-1,0-1 1,0 0-1,0 1 0,0-2 1,0 1-1,0 0 1,0-1-1,0 1 1,0-1-1,0 0 1,4-2-1,6-2-32,-1 0-1,-1-1 0,16-10 1,198-155 265,-108 76 55,-114 92-281,0 1 0,1 0 0,-1 0-1,1 0 1,-1 0 0,1 1 0,5-2 0,-8 2-36,0 1 1,0 0-1,0 0 1,0 0-1,0 0 1,0 0-1,0 0 1,0 0-1,0 0 1,0 0-1,0 0 1,0 0 0,0 0-1,-1 1 1,1-1-1,0 1 1,0-1-1,0 0 1,0 1-1,0-1 1,0 1-1,-1 0 1,1-1-1,0 1 1,0 0-1,-1-1 1,1 1 0,0 0-1,-1 0 1,1 0-1,-1 0 1,1-1-1,0 3 1,2 7 16,-1-1 1,0 1 0,0 0 0,-1 0-1,0-1 1,-1 17 0,0-10 123,3 22 1,0 2 78,-3-32-148,0 1 0,1-1 0,0 0 0,2 9 0,-3-17-67,0 0-1,0 0 0,1 0 1,-1 0-1,0 0 0,0 0 1,0 0-1,1 0 0,-1 0 1,0 0-1,0 0 0,0 0 1,1 0-1,-1 0 0,0 0 1,0 0-1,0 0 0,0 0 1,1 0-1,-1 0 0,0 0 0,0 0 1,0 0-1,0 0 0,1-1 1,-1 1-1,0 0 0,0 0 1,0 0-1,0 0 0,0 0 1,1 0-1,-1-1 0,0 1 1,0 0-1,0 0 0,0 0 1,1-1 21,6-6-5,-1-1 0,0 1 0,-1-1 0,1 0-1,-1-1 1,-1 1 0,5-11 0,9-17-229,-17 35 206,4-9-35,1 1 0,0 0 0,1 0 1,12-13-1,-18 20 27,1 1 1,-1 0 0,1-1 0,-1 1-1,1 0 1,0 0 0,-1-1 0,1 1-1,0 1 1,0-1 0,0 0-1,0 0 1,0 1 0,0-1 0,0 1-1,0 0 1,0-1 0,0 1-1,0 0 1,0 0 0,0 0 0,0 1-1,0-1 1,0 0 0,1 1-1,-2-1 1,1 1 0,0 0 0,0 0-1,0-1 1,0 1 0,2 2-1,4 4 14,-1-1 0,-1 1 0,1 1 0,-1-1 0,-1 1 0,1 0 0,-1 1 0,5 11 0,-3-6 43,1-1 1,13 17-1,-18-26-42,0-1-1,0 1 1,0-1-1,1 0 1,0 0-1,-1 0 1,1-1-1,0 1 1,0-1-1,1 0 1,-1 0-1,5 1 1,-4-2 3,-1 0 1,1-1-1,-1 1 1,1-1 0,-1 0-1,1 0 1,0-1-1,-1 1 1,1-1-1,-1 0 1,1 0 0,-1-1-1,0 1 1,6-4-1,6-3-85,0-1 1,19-15-1,-28 19 53,12-10-99,-1-1 1,16-17-1,-11 9 34,71-75 29,-77 79 115,-13 16-32,0-1 0,0 1 0,0-1 0,9-5 0,-26 31-259,3 0 249,0 1-1,-9 35 0,14-43 1,-4 14 42,2 0 0,1 1 0,-4 41 0,11-46-25,-1-24-23,0 1-1,0 0 0,0 0 1,0-1-1,0 1 0,0 0 1,0 0-1,1-1 0,-1 1 1,0 0-1,0-1 0,1 1 1,-1 0-1,0-1 0,1 1 1,-1 0-1,1-1 1,-1 1-1,1-1 0,-1 1 1,1-1-1,-1 1 0,1-1 1,0 1-1,-1-1 0,1 0 1,-1 1-1,1-1 0,0 0 1,0 0-1,0 1 0,0-1-6,-1-1 0,1 1 0,0 0 0,-1 0-1,1-1 1,-1 1 0,1 0 0,-1-1 0,1 1-1,-1-1 1,1 1 0,-1 0 0,1-1 0,-1 1-1,1-1 1,-1 0 0,0 1 0,1-1 0,-1 1-1,1-2 1,7-16-92,-5 11 53,12-30-188,-2-1 0,-1-1-1,8-45 1,11-124-1153,-24 151 970,32-203 270,-33 229 180,-2 0 0,1-32 0,-6 57-133,-2 11 17,-1 15 87,3 56 533,0-13-71,-2 5 161,7 84-1,27 79-234,-26-198-753,1 8-1570,-5-37 1187,0-1 0,1 1 0,-1 0 0,1 0 0,0-1 0,0 1-1,4 5 1,3 3-1290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1:10.4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5 429 3808,'-5'7'4645,"17"2"-1770,-12-8-2801,0-1 0,1 0-1,-1 1 1,1-1 0,-1 1 0,1-1 0,0 0 0,-1 0 0,1 1 0,-1-1 0,1 0 0,0 0 0,-1 0 0,1 0 0,-1 1 0,1-1 0,0 0 0,-1 0-1,1 0 1,0 0 0,-1-1 0,1 1 0,-1 0 0,2 0 0,0-1 53,0 0-1,0 0 1,0 0-1,0 0 0,0-1 1,-1 1-1,4-3 1,3-5 164,0 0 0,8-12 0,-11 14-62,25-36 460,17-21-103,1 10-412,3 2 0,78-61 0,-102 89 93,-18 15-34,1 0 0,15-9 0,-20 13-279,-14 14-111,-1 6 239,0 0 0,2 1-1,-1 0 1,2 0 0,-11 34 0,12-30 28,2 0 1,0 1 0,1-1-1,1 1 1,1 24 0,1-37-76,1-1-1,0 0 1,0 0 0,1-1 0,0 1 0,0 0 0,1 0 0,3 7 0,-3-10-15,0 1-1,0-1 1,0 0-1,0 0 1,1-1-1,-1 1 1,1-1-1,0 0 1,0 0-1,0 0 1,0 0-1,10 3 1,-11-4-8,1-1-1,-1 0 1,1 0 0,0 0 0,-1 0 0,1-1 0,0 0 0,0 0 0,-1 0-1,1 0 1,0 0 0,0-1 0,-1 1 0,1-1 0,0 0 0,-1 0-1,1-1 1,-1 1 0,1-1 0,-1 0 0,0 0 0,1 0 0,-1 0-1,0 0 1,3-4 0,5-5 7,1 0-1,-2-2 0,0 1 0,14-23 1,52-92-41,-62 105-56,-10 14 56,0 2 0,0-1 0,1 0-1,0 1 1,0 0 0,1 0 0,6-5-1,-12 11 27,0-1-1,1 1 0,-1-1 0,1 1 1,-1 0-1,1-1 0,-1 1 0,1 0 1,-1 0-1,1-1 0,0 1 0,-1 0 1,1 0-1,-1 0 0,1 0 0,0 0 1,-1 0-1,1-1 0,-1 1 0,1 1 1,0-1-1,-1 0 0,1 0 0,-1 0 1,1 0-1,0 0 0,-1 0 0,2 1 1,-2 0 3,1 0 0,0 0 0,0 0 0,-1 0 0,1 0 0,0 0 1,-1 0-1,1 0 0,-1 0 0,0 0 0,1 0 0,-1 0 0,1 3 1,-1 4 39,1 0 0,-1 0 1,0 11-1,-5 32 174,-3 70 529,7-105-578,0-15-138,1 1 0,-1-1 0,1 1 0,0 0 0,0 0 0,0-1 0,0 1 0,0 0 0,0-1 0,1 1-1,-1 0 1,1 2 0,9-16 30,9-19-260,-7 10 89,1 1 0,0-1 0,34-35 0,-41 50 85,2-2 4,1 0 0,-1 0 0,2 1-1,14-10 1,-21 15 13,0 1-1,1 0 1,-1-1-1,0 1 1,0 0-1,1 1 0,-1-1 1,1 0-1,-1 1 1,1 0-1,-1 0 1,0 0-1,1 0 1,-1 1-1,1-1 1,-1 1-1,1 0 0,-1 0 1,6 3-1,4 2 72,-1 2-1,-1 0 1,1 0-1,-1 1 1,0 0-1,13 16 1,20 17-253,20 10-5279,-63-51 4950,1 0-1,-1 0 1,0 0-1,1 0 1,-1 1 0,0-1-1,0 0 1,0 1 0,0-1-1,1 3 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1:10.8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5 9312,'-22'-5'3424,"22"10"-2656,-5-2-192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1:15.8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93 3552,'-2'-2'159,"1"1"1,-1-1-1,1 1 1,-1-1-1,1 0 1,0 0-1,-1 1 1,1-1-1,0 0 1,0 0-1,1 0 1,-1 0-1,0-1 1,1 1-1,-1 0 1,1 0-1,0 0 1,-1 0-1,1-1 1,1-2-1,2-34 4060,-3 39-4135,0-1 1,0 1 0,0-1-1,0 1 1,0-1 0,0 1-1,0-1 1,0 1-1,0 0 1,0-1 0,0 1-1,0-1 1,0 1 0,0 0-1,1-1 1,-1 1 0,0-1-1,0 1 1,0 0 0,1-1-1,-1 1 1,1-1 0,-1 1-6,1 0 1,-1 0 0,0 0 0,1 0 0,-1 0 0,0 0 0,1 0 0,-1 1 0,0-1 0,1 0 0,-1 0 0,0 0 0,0 0 0,1 0-1,-1 1 1,0-1 0,1 0 0,-1 0 0,0 1 0,0-1 0,1 1 0,1 1 50,0 1 1,0-1-1,-1 1 1,1 0-1,-1-1 1,2 4-1,9 35 405,9 51-1,-4-13-387,-2-20-73,15 55 268,14 124-1,-30-138-301,-1-5 511,1 109 0,-14-203-386,-4-28 502,-2-269-642,-1 199-19,-21-102 0,21 132 91,1 10-306,4 35 139,1 0-1,2-31 1,0 9 36,0 38 47,-1 0 0,1-1 0,0 1 0,1-1 0,0 1 1,0 0-1,0 0 0,0 0 0,1 0 0,0 0 0,0 1 0,7-9 0,-6 9-6,1 0-1,0 1 0,0-1 0,1 1 1,-1 0-1,1 0 0,0 1 0,9-4 0,2 0-14,32-7-1,-46 13 2,2 0-9,1-1 0,-1 2-1,1-1 1,-1 1-1,1 0 1,-1 0-1,1 0 1,-1 1-1,1 0 1,-1 0 0,0 0-1,1 0 1,-1 1-1,0 0 1,0 0-1,0 1 1,0 0-1,-1-1 1,1 1 0,-1 1-1,1-1 1,-1 1-1,4 4 1,5 9 46,-1 0-1,-1 0 1,-1 1 0,0 1 0,-1 0-1,-1 0 1,-1 1 0,-1-1 0,-1 2 0,0-1-1,2 28 1,-7-43 28,1 1 0,-1-1 0,0 0-1,-1 0 1,1 1 0,-1-1 0,0 0 0,0 0 0,-1 0-1,1 0 1,-1 0 0,0 0 0,0 0 0,-1-1 0,0 1-1,0-1 1,0 1 0,0-1 0,0 0 0,-1-1 0,0 1-1,0 0 1,0-1 0,0 0 0,0 0 0,-1 0 0,1-1-1,-1 1 1,0-1 0,0 0 0,-8 2 0,-27 5 50,0-2 1,-1-2 0,0-2 0,-47-1 0,85-2-137,-80-3-1077,72 2-208,-1-1 0,-18-5 0,18 1-1135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21:17.1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3136,'3'6'5742,"-1"-3"-5361,0 0 0,0 0-1,0 0 1,-1 1-1,1-1 1,-1 0-1,0 1 1,1 4 0,-2-5-176,1-1 0,-1 1 0,1 0 0,0-1 0,-1 1 1,4 4-1,1 9 391,1 27 1194,-4-26-1212,0 0 0,7 23 1,10 43 199,-10-47-563,-2 0 0,-2 0 0,1 37 0,-5 113-5,-3-89-154,-3 76 546,0-55-303,2-95-215,2-13 100,2-14 487,18-33-794,-2-6-152,2 1 1,1 1-1,35-52 0,-41 74 242,0 0 0,1 0 0,1 2 0,33-29-1,-36 36-13,-1 0 0,2 1-1,-1 1 1,1 0 0,0 1-1,1 1 1,0 0 0,18-5-1,-30 10 39,1 0 1,-1 1-1,0-1 0,1 1 0,-1 0 0,0-1 0,1 1 0,-1 1 0,1-1 0,-1 0 0,0 1 0,0 0 1,1 0-1,3 1 0,-5 0 13,1 0 1,-1-1 0,1 1-1,-1 0 1,0 1 0,0-1 0,0 0-1,0 1 1,0-1 0,0 1-1,0 0 1,-1-1 0,0 1-1,1 0 1,0 4 0,2 4-4,-1 1 1,-1-1 0,0 1-1,0 0 1,0 22 0,-8 61 468,5-77-298,-1 0-1,-2 0 1,0 0 0,0 0 0,-15 33 0,16-44-118,0-1 0,-1 1 1,0-1-1,0 0 1,0 0-1,-1-1 0,0 1 1,0-1-1,0 0 0,-1-1 1,0 1-1,0-1 0,0 0 1,0 0-1,0-1 1,-1 0-1,0 0 0,-7 2 1,-3 0-10,-1-1 0,0 0 0,0-1 0,-1-2 0,1 1 0,-1-2 0,1 0 0,0-2 0,-1 0 1,-18-4-1,32 4-58,-71-20-764,69 20 130,-1-2 1,1 1-1,-1-1 0,1 0 1,1-1-1,-1 0 1,-9-8-1,14 11 293,1 1 0,0-1 0,-1 0 0,1 0 0,0 1-1,0-1 1,0 0 0,0 0 0,0 0 0,1 0 0,-1 0 0,0 0 0,1 0-1,0 0 1,-1 0 0,1-1 0,0 1 0,0 0 0,0 0 0,1 0 0,-1 0-1,0 0 1,1 0 0,-1 0 0,1 0 0,0 0 0,0 0 0,0 0 0,0 0-1,0 0 1,0 0 0,0 1 0,0-1 0,4-2 0,19-25-2270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8:27.6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369 20 3328,'-1'-1'286,"0"0"0,0 0 0,0-1 0,0 1 0,1 0 0,-1-1-1,0 1 1,1-1 0,-1 1 0,1-1 0,-1 1 0,0-2 0,-20 3 2551,18 2-2712,0-1-1,0 1 0,0 0 1,1 0-1,-1 0 0,1 0 1,-1 0-1,1 1 0,0-1 1,-4 6-1,-17 30 716,-40 90 787,37-73-1344,2 2 1,-27 102-1,9-26-45,21-66-211,12-33-62,-19 44 0,22-67 13,4-8 54,0 1 1,1-1 0,-1 1 0,1 0 0,0-1 0,0 1-1,-1 7 1,2-10 447,13-14-346,-1-1-178,-1 0 0,0 0 1,8-17-1,-4 8 64,-10 15-45,14-22-92,1 0-1,1 2 0,2 0 0,28-26 1,-49 52 113,1 0 0,-1 0 1,1-1-1,0 2 1,-1-1-1,1 0 0,0 1 1,0-1-1,1 1 1,-1 0-1,0 0 0,0 0 1,0 0-1,1 1 1,-1-1-1,0 1 0,1 0 1,-1 0-1,0 0 1,1 0-1,-1 1 0,0-1 1,1 1-1,-1 0 1,0 0-1,0 0 0,0 1 1,0-1-1,0 1 1,0-1-1,0 1 0,0 0 1,0 0-1,-1 0 1,1 1-1,-1-1 0,0 1 1,0-1-1,0 1 1,0 0-1,0-1 0,2 5 1,-2-2 16,1 1 0,-1-1 0,0 1 0,0 0 0,-1 0 0,0 0 0,0 0 0,0 0 0,-1 0-1,1 0 1,-2 0 0,0 6 0,1-4 42,-2 0 0,1 0 0,-1-1-1,0 1 1,-1-1 0,0 1 0,0-1-1,-8 13 1,1-6 9,-24 34 68,30-43-120,-1 0-1,0 0 1,0-1 0,0 1-1,0-1 1,-11 6 0,9-7 26,0 1 39,-1 0 0,1-1 0,-8 3 0,11-5-45,1-1 0,0 1 0,0-1 0,0 1 0,0-1 0,0 0 0,0-1 0,-1 1 0,1 0 0,0-1 0,-3-1 0,-10-1-263,13 3 202,1 0 1,-1-1-1,0 0 0,1 1 0,-1-1 0,0 0 0,1 0 0,-4-2 1,-4-3 10,8 5 3,0 0 0,0 0 0,0 0 1,0-1-1,0 1 0,0 0 0,0-1 0,0 0 0,1 1 0,-4-4 0,3 0-188,1 5-138,8 3 245,-3-1 56,2-1-1,-1 1 0,0-1 1,0 0-1,0 0 0,1 0 1,8-1-1,5 1 35,12-1 17,4-4 87,0-2 0,43-13 0,-51 10-105,139-48 200,-142 47-139,-2-1 1,0-1-1,0 0 1,39-32-1,-25 14-32,-2-2-1,35-41 0,-64 68 25,0 0 0,0 0 0,7-5 0,6-5 304,-19 17-320,0 0 1,-1 0-1,1 0 1,0 0-1,0 0 1,0 0-1,0 5 1,-2 1 13,-87 198-76,77-182-12,-55 119 445,67-143-400,1 0 1,0 1-1,0-1 1,0 0-1,0 1 0,-1-1 1,1 0-1,0 1 1,0-1-1,0 0 1,0 0-1,0 1 0,0-1 1,0 0-1,0 1 1,0-1-1,0 0 1,0 1-1,0-1 0,0 0 1,0 1-1,0-1 1,0 0-1,0 1 1,0-1-1,1 0 0,-1 1 1,0-1-1,0 0 1,0 0-1,0 1 1,1-1-1,-1 0 0,0 0 1,0 1-1,1-1 1,-1 0-1,0 0 1,0 0-1,1 1 1,-1-1-1,0 0 0,1 0 1,-1 0-1,0 0 1,1 0-1,-1 0 1,0 0-1,1 0 0,-1 0 1,1 0-1,11-1-1,-8 0 17,1-1 0,-1 0 0,0-1 0,0 1-1,0-1 1,0 0 0,6-5 0,24-28 23,-21 21-60,97-120-7,-109 131 38,4 24 80,-6 18-1,0-18-150,1-1-1,3 28 1,-3-44 62,1-1 1,-1 1-1,1-1 0,0 1 0,0-1 1,0 1-1,0-1 0,0 0 0,0 1 1,1-1-1,-1 0 0,3 3 0,-3-4 3,0 0 0,0 0 0,1 0 0,-1-1 0,0 1 0,0 0 0,1-1 0,-1 1 0,0-1 0,1 0 0,-1 1 0,0-1 0,1 0 0,-1 0 0,1 0 0,-1 0 0,0 0 0,1 0 0,-1 0 0,1 0 0,-1 0 0,0-1 0,3 0 0,7-4 118,-1 0-1,0-1 1,0 0-1,-1 0 0,17-15 1,-21 16-111,24-18-68,-2-1 0,0-2 0,-2 0 0,-1-2 0,32-48 0,-12 7 223,7-8-5,51-111 0,-97 177-147,0 1 1,-1-1-1,-1 0 0,0 0 1,0-1-1,-1 1 1,-1-1-1,1-19 0,-4 17-124,-1 17-162,-4 23-275,6-21 496,-11 50 112,3 1-1,-3 76 1,5-45-33,-11 156-147,18-172 223,0-46-671,0 0-1,-5 34 1,4-46-1040,1-8-90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8:28.0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32 5984,'-8'-5'2186,"19"4"-1271,5-1-886,23-6 1463,1 1-1,44-1 1,-41 7-906,1 2 1,49 8-1,-67-5-538,1 2 1,-1 0-1,0 2 0,41 19 0,-60-24-524,-1 0 0,0 1 0,0 0 1,0 0-1,-1 1 0,1-1 0,-1 1 0,8 11 0,1 4-4270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8:31.6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333 540 3648,'-1'-1'73,"1"1"1,0-1-1,-1 1 1,1-1 0,-1 1-1,1-1 1,0 1-1,-1-1 1,1 1-1,0-1 1,0 0-1,-1 1 1,1-1-1,0 1 1,0-1-1,0 0 1,0 1 0,0-1-1,0 0 1,0 1-1,0-1 1,0 1-1,0-1 1,0 0-1,0 1 1,1-2-1,-1 1-17,0 1-1,0-1 1,1 0 0,-1 1-1,0-1 1,0 0-1,0 0 1,0 1-1,0-1 1,0 0-1,0 1 1,-1-1-1,1 0 1,0 0 0,0 1-1,-1-1 1,1 0-1,0 1 1,-1-1-1,1 0 1,-2-1 144,1 1-1,0 0 1,-1 0 0,1 0 0,-1 0 0,1 0-1,-1 1 1,0-1 0,1 0 0,-1 1 0,0-1-1,1 1 1,-1 0 0,0-1 0,0 1 0,-3 0-1,1 0 16,0 1 0,0-1-1,0 1 1,0 0 0,0 1-1,-8 2 1,0 2 25,1 1 1,-1 0-1,-15 12 1,-2 5 177,0 2-1,-38 43 1,55-55-402,1 0 0,0 1-1,-9 16 1,17-26-18,1 1 0,-1-1 0,1 0 1,0 1-1,0 0 0,1-1 0,0 1 0,0 0 1,0 0-1,0 0 0,1 0 0,0 0 0,1 6 1,-1-11 2,1 0 0,-1 0 1,0 0-1,0 0 1,1 0-1,-1 0 0,1 0 1,-1 0-1,1-1 1,-1 1-1,1 0 0,0 0 1,-1 0-1,1-1 1,0 1-1,0 0 0,-1-1 1,1 1-1,0-1 1,0 1-1,0-1 0,0 1 1,0-1-1,0 1 1,-1-1-1,1 0 1,0 0-1,0 0 0,0 1 1,0-1-1,0 0 1,0 0-1,0 0 0,0 0 1,0 0-1,2-1 1,2 0 18,1 0 1,-1 0 0,0 0-1,1-1 1,5-3 0,10-5 55,-1 0 1,0-2 0,0 0-1,-2-2 1,1 0 0,-2-1-1,0 0 1,29-36 0,-25 23-72,0-1 1,-2-1 0,-2 0 0,-1-2 0,14-36 0,-2-8 5,21-97-1,-45 155 53,-1 1 1,2-36-1,-5 45-67,0-1-1,0 1 1,-1 0-1,0 0 1,-1 0-1,0 0 1,0 0-1,-6-14 1,7 20-24,0 0 1,0 0 0,0 1 0,0-1 0,0 0 0,-1 1 0,1-1-1,0 1 1,-1-1 0,1 1 0,-1 0 0,0 0 0,1 0 0,-4-2-1,4 3 7,0-1 0,-1 1 0,1 0-1,-1 0 1,1-1 0,-1 1 0,1 0-1,-1 0 1,1 0 0,-1 1 0,1-1-1,-1 0 1,1 0 0,-1 1 0,1-1-1,-1 1 1,1-1 0,0 1 0,-1 0-1,0 1 1,-7 4-19,0 0 0,1 1 1,0 0-1,0 0 0,1 1 0,0 0 0,1 0 0,-1 1 0,1 0 0,1 0 0,0 1 1,0-1-1,1 1 0,0 0 0,-2 11 0,-3 17 29,1 1 0,-5 66-1,10-59 4,2 54 0,3-73 17,1 0 1,0 0-1,12 36 1,-12-52-29,1 0 0,0-1 1,1 0-1,0 0 1,1 0-1,0 0 0,13 14 1,-15-19 61,1 0 1,0 0-1,1 0 0,-1 0 1,1-1-1,-1 0 0,1 0 1,1-1-1,-1 0 1,0 0-1,1 0 0,0-1 1,8 3-1,-10-5 8,-1 0 0,0 1-1,1-2 1,-1 1-1,1 0 1,-1-1 0,0 0-1,1 0 1,-1 0 0,0-1-1,0 1 1,0-1-1,0 0 1,0 0 0,0 0-1,-1-1 1,1 1 0,6-7-1,4-4 5,-1-1 0,-1-1 1,12-16-1,-14 18-75,38-61-268,-42 67 257,-6 12-50,-1 5 65,2 6 38,4 24-1,-1-2 352,-3-33-349,0 0 0,0 0 0,0 0 0,1 0 0,0 0 0,-1-1 0,2 1 0,-1-1 0,0 1 0,1-1 0,0 0 0,0 0 0,7 7 0,-9-10-3,1 0 1,-1 0 0,1 0-1,-1-1 1,1 1-1,0-1 1,-1 1-1,1-1 1,-1 0-1,1 1 1,0-1 0,-1 0-1,1 0 1,0 0-1,-1 0 1,1-1-1,0 1 1,-1 0-1,1-1 1,-1 1 0,4-2-1,1 0 55,0-1 0,0 0 0,0 0-1,6-5 1,3-4-3,0 0-1,-1-1 0,0-1 1,-2 0-1,1-1 0,-2 0 1,0-1-1,12-22 0,5-19 21,25-70-1,-26 59-75,76-211 47,-102 276-49,4-20-153,-5 22 110,0 0 0,0 0 1,0 0-1,0 0 0,0 0 0,0 0 1,0 0-1,0 0 0,-1 0 0,1 0 1,0 0-1,-1 0 0,1 0 1,0 1-1,-1-1 0,1 0 0,-1 0 1,0-1-1,1 2 14,-1 0 0,1 0 0,0 0 1,0 0-1,0 0 0,-1 0 0,1 0 1,0 0-1,0 0 0,-1 0 0,1 0 0,0 0 1,0 0-1,0 0 0,-1 0 0,1 0 0,0 0 1,0 0-1,-1 0 0,1 0 0,0 0 1,0 0-1,0 1 0,0-1 0,-1 0 0,1 0 1,0 0-1,0 0 0,0 0 0,0 1 0,-1-1 1,1 0-1,0 0 0,0 0 0,-6 9-57,5-8 17,-7 9-28,2 1 1,-1 1-1,2-1 1,-1 1-1,-4 16 0,-13 63-99,17-61 143,-98 368-138,-3 4 677,96-355-98,-19 49-1,30-96-390,0 1 0,0 0 0,0-1 0,0 1 0,0-1 0,0 1 0,-1-1 0,1 1 0,0-1-1,0 1 1,-1-1 0,1 1 0,0-1 0,-1 1 0,1-1 0,0 1 0,-1-1 0,1 0 0,-1 1 0,1-1 0,-1 0 0,1 1 0,-1-1 0,0-1-10,1 0 1,0 1-1,0-1 1,-1 0 0,1 0-1,0 0 1,0 0-1,0 0 1,0 0 0,0 0-1,0 0 1,0 0-1,0 0 1,1-1 0,2-22-80,2-1 0,0 1 0,2-1 0,1 2 0,0-1 0,2 1 0,1 1 0,0 0 1,2 0-1,1 1 0,21-26 0,-17 27 86,24-29 10,68-99 1,46-160 172,-101 192-144,-9 1-8,-15 33 208,-30 82-248,7-24-54,-8 24 43,0-1 0,0 0-1,0 0 1,1 0 0,-1 0 0,0 0 0,0 0 0,0 0 0,0 0-1,-1 0 1,1 0 0,0 0 0,0 0 0,-1 0 0,1 0 0,0 0-1,-1 0 1,1 0 0,-1 1 0,0-3 0,-4 12-277,-32 88 299,6 7-87,-26 76 146,36-124 104,-31 61-1,-66 88 254,68-124-283,-60 132-1,174-284-537,-54 59 337,0 0 1,1 1 0,1 0-1,0 1 1,0 1-1,1 0 1,1 0 0,23-11-1,8 1-51,68-20-1,-102 36 77,37-15 116,0-2 1,77-46-1,-104 54-92,-7 5 80,-1-2-1,-1 0 1,0 0 0,0-1-1,20-22 1,-25 23-6,0 0 0,0 0 0,-1 0 0,0-1 0,-1 1 0,0-2 0,-1 1 0,7-21 0,-10 25-54,-1 1 1,1-1 0,-1 0-1,0 1 1,0-1 0,-1 1-1,-1-10 1,1 13-21,1 1-1,-1-1 1,1 1 0,-1-1 0,1 1 0,-1-1-1,0 1 1,0 0 0,0-1 0,0 1 0,0 0 0,0 0-1,0-1 1,-1 0 0,1 2-8,0-1 0,0 1-1,0-1 1,0 1 0,0 0 0,-1 0-1,1-1 1,0 1 0,0 0 0,0 0 0,0 0-1,0 0 1,0 0 0,0 0 0,0 0 0,-1 1-1,1-1 1,0 0 0,0 0 0,0 1 0,0-1-1,-2 2 1,-1 0-14,0 1-1,0 0 1,-1 0-1,2 0 0,-1 0 1,0 1-1,1-1 1,-1 1-1,-4 7 1,-2 6 19,-11 20 1,14-23 123,-1 2-149,1 0 0,1 0-1,1 1 1,0 0 0,1 0 0,1 0 0,0 0 0,0 33 0,3-46 39,0 0 0,0 0 0,1 0 0,-1-1 1,1 1-1,0 0 0,0 0 0,0-1 0,1 1 1,-1-1-1,1 1 0,0-1 0,0 1 0,0-1 1,1 0-1,-1 0 0,1 0 0,-1 0 0,1-1 1,0 1-1,0-1 0,0 1 0,0-1 1,1 0-1,-1-1 0,1 1 0,5 2 0,-1-2 57,0 1 0,0-1-1,1-1 1,-1 0-1,1 0 1,-1-1 0,1 0-1,-1 0 1,1-1 0,-1 0-1,15-3 1,1-3-32,0 0 0,-1-2 1,1 0-1,-1-1 0,-1-2 0,0 0 1,-1-2-1,0 0 0,31-29 0,45-55-108,-96 98 65,0 1-1,-1-1 0,1 0 0,0 1 1,-1-1-1,1 1 0,-1-1 0,1 0 1,0 1-1,-1 0 0,1-1 0,-1 1 1,1-1-1,-1 1 0,1 0 0,-1-1 7,5 10-5,1-1 0,5 18-1,0-2-70,19 21 149,-26-39 5,0 0 1,1-1-1,0 1 0,0-1 1,0 0-1,1 0 0,0 0 1,0-1-1,1 0 0,-1 0 1,1-1-1,8 4 0,-11-6-20,-1-1-1,1 0 0,0-1 1,-1 1-1,1-1 0,0 1 0,0-1 1,4 0-1,32-5-49,-32 4 47,7-1-17,0-1 0,0 0 0,0-1 0,0 0 0,-1-1 0,18-9 0,-20 7-17,-4 3 83,1-1 1,-1-1-1,8-6 0,-13 10-69,0-1 0,-1 0-1,1 0 1,-1 0 0,0-1 0,1 1 0,-1-1 0,-1 1 0,1-1 0,2-6-1,-3 6-33,0 1-1,-1-1 1,1 0-1,-1 0 1,1 0-1,-1 0 1,0 1-1,-1-1 1,1 0-1,-1 0 0,1 0 1,-1 0-1,0 1 1,-1-1-1,1 0 1,-1 1-1,1-1 1,-4-4-1,4 6-10,-1 0 0,1 1 1,-1-1-1,0 0 0,1 0 0,-1 1 0,0-1 0,0 1 0,0 0 1,0 0-1,0-1 0,0 1 0,-1 0 0,1 1 0,0-1 1,-1 0-1,1 1 0,0-1 0,-1 1 0,1 0 0,0 0 0,-1 0 1,1 0-1,-1 0 0,1 0 0,0 1 0,-1-1 0,1 1 0,0-1 1,-4 3-1,-1-1-24,0 1 1,0 1 0,0-1 0,1 1-1,-1 0 1,1 1 0,0-1-1,0 1 1,1 0 0,-1 1-1,1 0 1,0-1 0,1 2-1,-6 8 1,9-14 35,-3 6-61,0 0 1,0 0 0,1 1-1,-5 12 1,7-18 64,1 1-1,0-1 1,-1 0 0,1 1 0,0-1-1,0 0 1,0 1 0,0-1 0,1 0-1,-1 1 1,1-1 0,-1 0-1,1 0 1,0 1 0,0-1 0,0 0-1,0 0 1,0 0 0,1 0 0,-1 0-1,2 1 1,1 2 16,1-1 0,0 0 0,0 0 0,1 0-1,-1-1 1,1 1 0,0-1 0,0-1 0,0 1 0,0-1 0,0 0 0,0-1-1,0 1 1,12 0 0,1 0 122,1-1-1,-1-1 0,32-4 1,-33 2-59,0-1 0,0-1 1,-1-1-1,1 0 0,-1-1 0,0-1 1,-1 0-1,0-2 0,17-10 0,58-34 260,-91 53-335,0 0 0,0 0 0,1 0-1,-1 0 1,0-1 0,1 1 0,-1 0-1,0 0 1,0 0 0,1 0-1,-1 0 1,0 0 0,1 0 0,-1 0-1,0 0 1,0 0 0,1 0 0,-1 0-1,0 0 1,1 0 0,-1 1-1,0-1 1,1 0 0,-1 0 0,0 0-1,0 0 1,1 0 0,-1 1-1,0-1 1,0 0 0,0 0 0,1 0-1,-1 1 1,0-1 0,0 0 0,0 0-1,1 1 1,-1-1 0,4 17 28,-6 20 52,-4-5 42,4-20-61,0-1 0,0 16 0,2-25-40,1-2 5,1 0 0,0-1 0,0 1 0,0-1 0,0 1 0,-1-1 1,1 0-1,0 0 0,-1 1 0,1-1 0,-1-1 0,1 1 0,1-2 0,19-19-9,-19 19 33,4-5-108,1 1 0,-1 0 0,1 0 0,0 1 0,1 0 0,10-6 1,-15 10 24,-1 0 1,1 1-1,0-1 0,0 1 1,0 0-1,0 0 1,0 0-1,0 0 1,0 1-1,0 0 1,0 0-1,0 0 1,1 0-1,-1 0 1,0 1-1,0 0 0,0 0 1,5 2-1,29 14 228,-27-11-162,1-1-1,0 0 0,0 0 1,0-1-1,1-1 0,-1 0 1,1-1-1,18 2 0,-22-4-9,-1-1-1,1 0 0,-1 0 0,0 0 0,0-1 0,0-1 0,0 1 0,0-1 0,0-1 0,0 1 1,-1-1-1,11-8 0,-10 6 9,-1 0 0,1-1 1,-1 0-1,-1 0 0,1-1 1,-2 0-1,1 0 0,-1-1 1,0 1-1,6-14 0,5-20 281,22-87-1,-3-50-46,-16 77-357,0-20-885,-12 178 715,-2 98 293,5 60 32,15 113-1477,-25-264-3531,10-88-4693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11.8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198 16 3136,'-4'-16'4634,"-21"30"-884,14-4-3377,1 0 1,-1 0 0,2 1 0,-18 24 0,12-10 99,-20 41 1,23-38-161,2 0 0,0 1 1,-7 41-1,16-67-244,1-1-1,0 1 1,0 0 0,0 0 0,0-1 0,0 1-1,0 0 1,1 3 0,0-5-42,-1 0-1,0 0 1,0-1 0,1 1-1,-1 0 1,1 0-1,-1 0 1,1 0 0,-1-1-1,1 1 1,-1 0 0,1 0-1,0-1 1,-1 1 0,1 0-1,0-1 1,0 1 0,-1-1-1,1 1 1,0-1 0,0 1-1,0-1 1,0 0 0,0 1-1,-1-1 1,3 0-1,0 0 5,1 0 0,-1 0 0,0 0 0,1-1 0,-1 1 0,1-1-1,-1 0 1,0 0 0,0-1 0,1 1 0,-1-1 0,4-2 0,6-4 81,17-14 0,-20 13-34,210-170-115,-220 179 27,6-5-91,-1 0 0,1 1 0,11-7 0,-16 10 84,0 1-1,0-1 1,0 1 0,0-1-1,0 1 1,1 0-1,-1-1 1,0 1 0,0 0-1,0 0 1,0 0-1,1 0 1,0 0 0,-1 0 7,0 1 0,-1-1 0,1 0 1,0 1-1,-1-1 0,1 0 1,-1 1-1,1-1 0,0 1 0,-1-1 1,1 1-1,-1-1 0,1 1 1,-1-1-1,0 1 0,1 0 0,-1-1 1,0 1-1,1-1 0,-1 1 1,0 0-1,0 0 0,1 1 0,2 12-59,-1 0 0,0 1 0,-1-1 0,-2 21 0,1-23 111,-1-1 0,2 1 0,0 0 0,0 0 0,1-1 0,0 1 0,1-1 0,5 14-1,-5-19 69,0 0-1,0 0 1,0-1-1,1 1 0,0-1 1,0 0-1,7 7 1,-10-11-80,0 0 0,0 0 0,1 0 0,-1 0 0,0 0 1,0-1-1,1 1 0,-1 0 0,0-1 0,1 1 0,-1-1 1,0 0-1,1 1 0,-1-1 0,1 0 0,-1 0 0,1 0 1,-1 0-1,1 0 0,-1 0 0,0 0 0,1 0 0,-1-1 1,1 1-1,-1 0 0,0-1 0,1 1 0,-1-1 0,0 0 1,1 1-1,-1-1 0,0 0 0,0 0 0,0 0 0,0 0 1,0 0-1,0 0 0,0 0 0,0 0 0,1-2 0,4-5-4,-2 0 0,1 0-1,-1 0 1,0-1 0,0 1-1,-1-1 1,0 0 0,-1 0-1,0 0 1,0 0 0,0-15-1,-1-5 26,-1 0-1,-5-45 0,4 68-86,0 1 0,1-1 0,0 0 0,0 0 0,1 0 0,0 1 1,0-1-1,2-5 0,-3 8 13,1 1 1,0 0 0,0 0-1,0 0 1,0 0 0,1 0 0,-1 0-1,1 0 1,-1 1 0,1-1-1,-1 0 1,1 1 0,0-1-1,0 1 1,0-1 0,0 1 0,0 0-1,0 0 1,0 0 0,0 0-1,0 1 1,1-1 0,2 0-1,60-9 9,0 4-1,67 1 1,-71 4 89,93 1-89,-72 0 364,-96 10-222,8-5-127,0-1-1,0 1 0,1 0 0,-8 9 0,-9 10-27,-92 90-147,91-88 237,1 0 0,-32 52 1,51-72-35,0 0 0,0 1 0,0-1 0,1 0 0,0 1 0,0-1 0,-1 13 0,3-17-6,-1-1 0,1 1 0,0 0 0,0 0 0,0 0 0,1 0 0,-1 0 0,0 0 0,1-1 0,-1 1 0,1 0 0,-1 0 0,1 0 0,0-1 0,0 1 0,0 0 0,0-1 1,0 1-1,0-1 0,0 1 0,1-1 0,-1 0 0,1 1 0,-1-1 0,1 0 0,-1 0 0,1 0 0,-1 0 0,1 0 0,0 0 0,0-1 0,2 2 0,0-1 18,1-1 0,0 1 0,0 0 1,-1-1-1,1 0 0,0 0 0,0-1 1,-1 1-1,1-1 0,0 0 0,-1 0 1,8-3-1,-3 0-6,0 0-1,0-1 1,-1 1-1,16-13 1,-13 8-7,-1 0-1,0-1 1,-1-1 0,0 1-1,0-1 1,-1-1-1,8-16 1,-2 1-32,-2 0-1,12-38 1,-18 40-143,-2 9-246,-5 29 85,-7 98-3,8-93 314,1 0 1,1 0 0,1 0-1,5 22 1,-6-32 41,1-1 0,1 1 0,-1-1 0,1 1 0,0-1 0,1 0 1,0-1-1,6 8 0,-9-12 2,0 1 0,1-1 0,0 0 0,-1 0 1,1 0-1,0 0 0,0 0 0,0-1 0,0 1 1,4 0-1,-5-1-9,0-1 0,0 0 1,0 1-1,0-1 0,0 0 1,0 0-1,0 0 0,0 0 1,1-1-1,-1 1 0,0-1 1,0 1-1,0-1 0,0 0 1,-1 1-1,1-1 0,0 0 1,2-2-1,0 0-19,0 0 0,0 0 0,-1-1-1,1 1 1,-1-1 0,0 0 0,4-6 0,17-33 78,-21 38-78,18-43 22,25-78 0,7-17-161,-32 105-264,-21 38 378,0 0 0,0 0 0,0-1 0,0 1 0,0 0 0,0 0 0,0 0 0,1 0 0,-1 0 0,0 0 0,0 0 0,0 0 0,0-1 0,0 1 0,0 0 0,0 0 0,0 0 0,0 0 0,0 0 0,0 0 0,1 0 0,-1 0 0,0 0-1,0 0 1,0 0 0,0 0 0,0 0 0,0 0 0,0 0 0,1 0 0,-1 0 0,0 0 0,0 0 0,0 0 0,0 0 0,0 0 0,0 0 0,1 0 0,-1 0 0,0 0 0,0 0 0,0 0 0,0 0 0,0 0 0,2 7-73,-1 11 37,-1-18 40,-4 77-52,-18 104 0,17-153 7,3-10 143,-1 0 0,0 0 0,-2-1 0,0 1 0,-1-1 0,-11 21 0,17-37-80,0 0 0,-1-1-1,1 1 1,0 0 0,-1 0 0,1-1 0,-1 1-1,0 0 1,1-1 0,-1 1 0,1 0-1,-1-1 1,0 1 0,1-1 0,-1 1 0,0-1-1,0 1 1,0-1 0,1 0 0,-1 1-1,0-1 1,0 0 0,0 0 0,0 0 0,1 1-1,-1-1 1,0 0 0,0 0 0,0 0 0,0 0-1,0-1 1,0 1 0,1 0 0,-1 0-1,0 0 1,0-1 0,-1 0 0,0 0-9,1 0-1,-1 0 1,1 0 0,-1-1 0,1 1-1,0-1 1,-1 1 0,1-1 0,0 0-1,0 1 1,0-1 0,0 0 0,0 0-1,1 0 1,-1 1 0,0-5 0,-1-10-164,2 15 148,0 1 0,0 0-1,0 0 1,0-1 0,0 1 0,0 0 0,0 0-1,0-1 1,0 1 0,0 0 0,0 0 0,0-1-1,1 1 1,-1 0 0,0 0 0,0-1-1,0 1 1,0 0 0,1 0 0,-1 0 0,0 0-1,0-1 1,1 1 0,-1 0 0,0 0 0,0 0-1,1 0 1,-1 0 0,0 0 0,0 0 0,1-1-1,-1 1 1,0 0 0,0 0 0,1 0-1,-1 0 1,0 0 0,0 0 0,1 0 0,-1 0-1,0 1 1,1-1 0,-1 0 0,0 0 0,0 0-1,1 0 1,-1 0 0,0 1 0,32 18-39,42 13 100,-62-27 8,0-1 14,0 0 0,0-1 0,1-1 0,-1 0 1,23 1-1,65-6-1017,-99 3 907,5 0-972,1 0-1,0-1 0,-1 0 0,1 0 0,-1-1 0,1 0 0,-1 0 0,1 0 1,-1-1-1,0 0 0,9-6 0,11-8-3108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8:32.0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0 10048,'-22'3'3712,"30"2"-2880,16 4-224,-8-3-608,12-1-128,4 4-96,3-3 128,-4-1-416,6-1 256,-10 1-864,-1-2 640,-3-3-2528,-1 0 1664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8:32.4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42 9792,'-18'-25'3648,"23"22"-2848,3-6-224,0 4-2976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8:48.7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1086 2976,'6'1'5600,"-4"0"-5447,1-1 1,-1 1-1,1 0 0,-1-1 1,0 0-1,1 1 1,-1-1-1,1 0 0,-1 0 1,0-1-1,1 1 1,-1 0-1,1-1 1,-1 1-1,0-1 0,1 0 1,-1 0-1,0 0 1,0 0-1,0 0 1,0 0-1,0-1 0,0 1 1,0-1-1,0 0 1,0 1-1,0-1 0,-1 0 1,2-3-1,7-6 0,-1 0 0,0-1 0,-1-1 0,0 0 0,7-16 0,27-83 381,17-42-386,-49 132-275,-5 10 153,0 0 1,1 0-1,1 1 1,-1-1 0,11-10-1,-17 21-24,1 0 1,0 0-1,0 0 0,0 0 0,-1 1 0,1-1 1,0 0-1,0 1 0,0-1 0,0 1 0,0-1 1,0 1-1,1-1 0,-1 1 0,2-1 0,-3 1-1,1 0-1,0 0 0,-1 1 0,1-1 1,0 0-1,-1 0 0,1 0 0,0 0 1,-1 1-1,1-1 0,-1 0 0,1 1 1,0-1-1,-1 1 0,1-1 1,-1 0-1,1 1 0,-1-1 0,1 1 1,-1 0-1,3 3-1,-1 0 1,0 0-1,0 0 1,-1 0-1,1 0 1,1 8 0,0 12-26,0 0 1,-2 1-1,0-1 1,-4 29-1,3-48 26,-1 11-1,-8 88 24,7-90 4,-1 0 1,-1 0-1,0 0 0,-1-1 1,-8 17-1,8-17 108,-2-2 0,1 1-1,-2-1 1,1 0 0,-1 0-1,-1-1 1,-17 16 0,16-18-85,1-1 1,-1 0 0,-17 8 0,23-13-43,0 0 0,0 0 1,-1-1-1,1 1 0,-1-1 0,1-1 0,-1 1 0,1-1 0,-1 1 0,0-1 1,1 0-1,-8-2 0,10 2-10,1 0-1,-1-1 1,1 1 0,-1-1-1,1 0 1,0 1 0,0-1-1,-1 0 1,1 0 0,0 1-1,0-1 1,0 0 0,0 0-1,0 0 1,0-1 0,0 1-1,0 0 1,0 0 0,0-2-1,-7-7-190,8 9 154,-1-1 0,1 1 0,0-1 0,0 1 0,0-1 0,-1 1 0,2 0 0,-1-1 0,0 1 0,0-1 0,0 1 0,1 0 1,-1-1-1,1 1 0,-1 0 0,1-1 0,-1 1 0,2-2 0,0-1-7,0 0 1,0 0-1,1 0 1,-1 1-1,5-6 1,-3 6 21,0 0 1,1 0 0,-1 0 0,1 1 0,0 0 0,0 0 0,0 0 0,0 0 0,0 1 0,5-1 0,12-2 56,23 0 0,-19 2-11,0-1 60,0-1 1,0-1-1,-1-1 0,1-2 0,33-14 0,-41 14-49,-1-1 0,0-1 0,0 0 0,-1-1 0,-1-1 0,0-1 0,-1 0 0,14-15 0,20-34 62,76-126 0,-43 60 168,-49 80-204,-2-2-1,-2-1 1,-2-1 0,22-66-1,-39 94-133,-2 5 55,-1 0-1,-1 0 1,0-1 0,-1 0-1,1-31 1,-5 50 8,0 1 0,1-1 0,-1 0-1,0 1 1,0-1 0,0 0 0,0 1 0,0-1 0,0 1 0,-1-1 0,1 0 0,0 1-1,0-1 1,0 1 0,0-1 0,-1 1 0,1-1 0,0 1 0,-1-1 0,1 1 0,0-1 0,-1 0-1,0 1 0,1 0-1,-1 0 0,1 1 1,-1-1-1,1 0 0,-1 0 1,1 1-1,-1-1 0,1 0 1,0 1-1,-1-1 0,1 0 0,-1 1 1,1-1-1,0 1 0,-1-1 1,1 0-1,0 1 0,-1 0 1,-14 31-272,-27 90-79,-5 15 786,28-88-237,3 0-1,2 1 1,2 0-1,-8 72 1,7 72-222,12-164 77,2 0 0,0 0 0,11 51-1,-10-74 11,0 0 0,0 0-1,0-1 1,1 1-1,0-1 1,7 12-1,-8-16-41,0 0 0,-1 0-1,1 1 1,0-1-1,0 0 1,0-1 0,0 1-1,1 0 1,-1-1 0,0 1-1,1-1 1,-1 1-1,1-1 1,0 0 0,-1 0-1,1 0 1,0-1-1,-1 1 1,1-1 0,4 1-1,7-2-1,0 0 0,0-1 1,0-1-1,0 0 0,0 0 0,22-11 0,77-42-49,-90 41 28,-1 0 0,0-2 0,26-26 0,8-5-383,-54 45 383,1 1 0,-1 1 1,1-1-1,0 0 1,0 0-1,-1 1 1,1 0-1,0-1 1,0 1-1,0 0 1,1 1-1,-1-1 1,0 1-1,0-1 1,0 1-1,0 0 1,1 0-1,-1 0 1,0 0-1,0 1 1,0-1-1,0 1 1,1 0-1,3 2 1,-6-3 350,1 1-102,3 1-125,-3-4 182,-7-9 371,1 1-556,3 7-81,0-1 0,-1 0-1,0 1 1,0 0-1,0-1 1,0 1-1,0 0 1,0 0-1,-1 0 1,0 0-1,0 0 1,1 1-1,-7-5 1,7 6-36,0 0 0,0 0-1,0 0 1,0 1 0,0-1 0,0 0 0,0 1 0,0-1 0,-1 1-1,1 0 1,0 0 0,0 0 0,0 0 0,-1 0 0,1 0-1,0 0 1,0 1 0,0-1 0,0 1 0,-1 0 0,1 0-1,0 0 1,0-1 0,0 2 0,-2 1 0,-7 5-48,1 0 0,1 1 0,-1 0 0,1 1 0,1 0 0,-11 16 0,2 0 105,-21 46 1,33-63-54,1 1-1,0 0 1,1 0 0,0 0 0,1 0 0,-2 17 0,4-25 23,-1 1 0,1 0 0,0 0 0,1 0 0,-1-1 0,0 1 0,1 0 0,-1 0 0,1-1 0,0 1 0,0 0 1,0-1-1,1 1 0,-1-1 0,0 1 0,1-1 0,0 0 0,-1 1 0,1-1 0,0 0 0,0 0 0,0 0 0,1-1 0,-1 1 0,0-1 1,1 1-1,-1-1 0,1 1 0,4 0 0,-4 0 5,1-1 1,-1 0 0,1-1-1,-1 1 1,1-1 0,0 1-1,-1-1 1,1 0 0,-1 0-1,1-1 1,0 1-1,-1-1 1,1 1 0,-1-1-1,1 0 1,-1-1 0,0 1-1,1-1 1,-1 1 0,0-1-1,0 0 1,0 0-1,0 0 1,0-1 0,-1 1-1,1-1 1,-1 1 0,3-5-1,5-6 16,0-1 0,-1-1 0,-1 0 0,11-25 0,-15 31-44,3-9-104,6-27 1,1 1 27,-12 34-38,2-2-463,-2 12 314,0 6 136,0 2 45,0 1 1,0 14 0,1 8-15,-2-24 97,18 74 77,-16-72 18,1 0 1,-1 0 0,2 0 0,-1-1 0,1 1-1,9 10 1,-14-18-71,1-1 0,-1 1 0,1 0 0,-1-1 0,1 1-1,0-1 1,-1 1 0,1-1 0,0 1 0,0-1 0,-1 1 0,1-1 0,0 0-1,0 1 1,0-1 0,-1 0 0,1 0 0,0 1 0,0-1 0,0 0 0,0 0 0,0 0-1,-1 0 1,2-1 0,0 1 12,0-1 0,0 1 0,0-1 0,0 0 0,-1 0 0,1 0 0,0 0 0,-1 0 0,1 0 1,2-3-1,1-1 12,0-1 0,0-1 0,0 1 0,7-13 0,12-32 26,23-71-1,-24 61 35,115-313 255,-119 307-186,-15 50-414,-4 34-1019,-4 64 874,-19 180 787,15-149 198,2-51-502,1-22-69,2 0-1,4 73 1,0-106 8,-1-2 27,0-1 0,1 1 0,0 0-1,0 0 1,2 7 0,-2-10-51,-1 0 0,1 0 1,-1-1-1,1 1 0,-1 0 0,1 0 0,0-1 0,-1 1 1,1 0-1,0-1 0,0 1 0,0-1 0,-1 1 0,1-1 1,0 1-1,0-1 0,0 0 0,0 1 0,0-1 0,0 0 1,0 0-1,0 0 0,0 1 0,0-1 0,0 0 0,-1 0 1,1-1-1,0 1 0,1 0 0,3-1-40,0 0 1,-1-1-1,1 1 0,-1-1 0,1 0 1,-1 0-1,0-1 0,0 1 0,6-6 1,2-1-226,19-21 0,-13 8-41,-1 1 0,-1-2-1,-1 0 1,23-48-1,-38 71 297,0-1-1,0 1 1,0 0-1,0-1 0,0 1 1,0 0-1,0-1 1,0 1-1,0 0 1,0 0-1,0-1 1,1 1-1,-1 0 1,0-1-1,0 1 1,0 0-1,1 0 1,-1-1-1,0 1 0,0 0 1,1 0-1,-1 0 1,0-1-1,0 1 1,1 0-1,-1 0 1,0 0-1,1 0 1,-1 0-1,0 0 1,1-1-1,-1 1 1,0 0-1,1 0 0,-1 0 1,0 0-1,1 0 1,-1 0-1,0 0 1,1 0-1,-1 1 1,0-1-1,1 0 1,-1 0-1,0 0 1,0 0-1,1 0 1,-1 0-1,0 1 0,1-1 1,-1 0-1,0 0 1,0 0-1,1 1 1,-1-1-1,0 0 1,0 0-1,0 1 1,1-1-1,-1 0 1,0 1-1,0-1 1,0 0-1,0 0 0,0 1 1,0-1-1,0 0 1,1 1-1,11 31-178,-8-19 164,-3-10 90,0 0 1,1 0-1,-1 0 0,1 0 1,0 0-1,-1 0 0,1-1 1,0 1-1,1-1 0,-1 1 1,0-1-1,1 0 0,-1 0 1,1 0-1,3 2 0,-4-4-129,4 0 44,-5 1 29,0-1 0,0 0 0,0 0 0,1 0 0,-1 0 0,0 0 0,0 0 0,0 0 0,0 0 0,0 0 0,0-1 0,0 1 0,1 0 0,-1-1 0,0 1 0,1-1 0,-2 0 12,9-15 1296,17-20-1275,-20 25-76,-2-1-1,7-21 1,1-4 146,72-194-101,-67 173-30,-3 1 0,-2-2 0,4-73 0,-11 17-664,-8 94 248,3 21 417,0 0 1,0 0-1,0 0 0,0 0 1,0 0-1,0 0 1,0-1-1,0 1 1,0 0-1,0 0 1,0 0-1,0 0 1,0 0-1,0 0 0,0 0 1,0 0-1,0 0 1,0 0-1,0 0 1,0 0-1,0 0 1,0 0-1,0-1 1,-1 1-1,1 0 0,0 0 1,0 0-1,0 0 1,0 0-1,0 0 1,0 0-1,0 0 1,0 0-1,0 0 1,0 0-1,0 0 0,-1 0 1,1 0-1,0 0 1,0 0-1,0 0 1,0 0-1,0 0 1,0 0-1,0 0 0,0 0 1,0 0-1,0 0 1,0 0-1,0 0 1,-1 1-1,1-1 1,0 0-1,-3 10-229,-22 102-97,-13 134 0,37-230 352,-15 341 586,17-339-567,0-1 1,1 1 0,6 20-1,-7-32 10,1 0 0,0-1-1,0 1 1,0-1 0,0 0-1,1 0 1,0 0-1,0 0 1,1 0 0,-1 0-1,1-1 1,0 0-1,7 6 1,-7-8-23,-1 0-1,1 0 1,0-1-1,-1 1 1,1-1 0,0 0-1,0-1 1,0 1-1,0-1 1,0 1-1,0-1 1,0 0 0,0 0-1,0-1 1,0 1-1,0-1 1,0 0-1,5-2 1,4-1 9,-1-1 0,1 0 0,22-14 0,-21 10 3,0 0 0,0-1 1,-1-1-1,-1 0 0,0 0 1,0-1-1,-1-1 0,-1 0 1,0 0-1,-1-1 0,0 0 1,-1-1-1,0 0 0,-2 0 1,6-19-1,-7 20-47,7-29-66,-12 40 52,1-1 0,-1 1 0,0 0 0,0-1-1,0 1 1,0-1 0,0 1 0,-1 0-1,1-1 1,-3-3 0,3 7 14,0 0 1,0-1-1,0 1 0,0 0 1,0 0-1,0 0 0,0-1 1,0 1-1,0 0 0,0 0 1,0 0-1,0 0 1,-1-1-1,1 1 0,0 0 1,0 0-1,0 0 0,0 0 1,0 0-1,-1 0 0,1-1 1,0 1-1,0 0 0,0 0 1,-1 0-1,1 0 0,0 0 1,0 0-1,0 0 0,-1 0 1,1 0-1,0 0 0,0 0 1,0 0-1,-1 0 0,-6 6-181,-3 12-107,4-6 323,1 1-1,0-1 1,1 1 0,0 0 0,1 1 0,1-1-1,0 0 1,0 1 0,2 15 0,0-21-7,1 1 1,0-1 0,0 0-1,1 0 1,0 0 0,1 0-1,0 0 1,0 0 0,1-1-1,0 1 1,0-1 0,0 0-1,1 0 1,0-1 0,1 1-1,7 6 1,-3-4-266,1 0 1,-1-1-1,2 0 0,-1-1 1,1 0-1,0-1 0,22 8 1,-33-13 93,1-1 1,-1 1-1,0-1 1,1 1 0,-1-1-1,0 0 1,1 0-1,-1 0 1,0 0-1,1 0 1,-1 0-1,2 0 1,-2-1-36,-1 1 1,1-1-1,-1 1 0,1-1 1,0 1-1,-1-1 0,1 1 0,-1-1 1,0 1-1,1-1 0,-1 0 1,1 1-1,-1-1 0,0 0 1,1 1-1,-1-1 0,0 0 1,0 0-1,0 1 0,0-1 1,1 0-1,-1-1 0,4-17-4302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8:49.1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50 4992,'-1'0'107,"1"-1"-1,-1 1 1,0-1 0,1 1 0,-1-1-1,0 1 1,1-1 0,-1 0 0,1 0-1,-1 1 1,1-1 0,0 0 0,-1 0-1,1 1 1,0-1 0,-1 0-1,1 0 1,0 0 0,0 1 0,0-1-1,0 0 1,0 0 0,0 0 0,0-1-1,0 1 122,0-1-1,-1 1 0,1 0 0,0 0 0,0 0 0,0 0 0,1-1 0,-1 1 0,0 0 0,0 0 0,1 0 1,-1 0-1,0 0 0,1 0 0,-1 0 0,1 0 0,0 0 0,-1 0 0,2-2 0,1 2 152,0 0 0,0 0 0,0 0 0,1 0 0,-1 0 0,0 1 0,0 0 0,0-1 0,1 1 0,4 1 0,34 6 663,-11 0-706,163 10-969,-22-2-3059,-109-6-90,-4 2 1180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8:52.5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0 969 6144,'49'-5'7492,"-24"0"-6201,42-12 0,-52 11-1195,0 0 0,0-1-1,-1 0 1,0-2 0,0 1-1,-1-2 1,0 1 0,-1-2-1,0 0 1,-1 0 0,0-1-1,-1-1 1,0 0 0,-1 0-1,0 0 1,12-29 0,0-3-34,22-52 190,-35 74-218,-5 18-70,-1-1 0,1 0 0,-2 0 0,1 0 0,-1 0 0,2-10 0,-3 73-71,3 0 0,3 0 1,12 56-1,-16-105 179,1-1 0,0 1-1,0-1 1,1 1 0,0-1 0,0 0-1,0 0 1,1-1 0,0 1 0,7 5-1,-10-10-24,0 0 0,0-1-1,1 1 1,-1-1-1,0 0 1,1 0-1,-1 1 1,1-1-1,-1-1 1,1 1-1,-1 0 1,1-1-1,0 1 1,-1-1-1,1 0 1,0 0 0,-1 0-1,1 0 1,0 0-1,-1-1 1,1 1-1,-1-1 1,1 0-1,2-1 1,5-1 81,0-1-1,-1 0 1,1-1 0,16-11 0,-16 8-87,0 0 0,-1-1 0,0 0 0,0 0 0,12-18 1,33-58 152,-44 70-187,66-103-420,-65 102 309,2 1 1,-1 0-1,2 1 1,0 1-1,19-14 0,-32 26 66,0 0 0,0 0-1,1 0 1,-1 1 0,0-1-1,1 0 1,-1 1 0,1-1 0,-1 1-1,0-1 1,1 1 0,-1 0-1,1 0 1,-1-1 0,1 1-1,2 1 1,-3-1 19,0 0 1,0 1-1,0-1 0,0 1 0,0-1 1,0 1-1,0-1 0,0 1 0,0 0 1,-1-1-1,1 1 0,0 0 1,0 0-1,-1-1 0,1 1 0,0 0 1,0 2-1,1 2-19,1 0 0,-2 0 1,1 1-1,-1-1 0,0 1 0,0-1 1,0 9-1,0 8 15,-1-1 1,-1 1 0,-1-1-1,-1 1 1,0-1 0,-9 27-1,7-34 96,0 0 0,0-1 0,-2 1 0,1-1 0,-2-1 0,1 1 0,-2-1-1,0 0 1,0-1 0,-13 12 0,11-15-87,0 1 1,-1-1-1,0-1 1,-1 0-1,1-1 0,-1-1 1,0 0-1,-20 5 0,31-9-30,1-1 1,-1 1-1,0-1 0,0 1 0,0-1 0,0 0 0,1 0 0,-1 0 0,0 0 0,0 0 0,0 0 0,0-1 0,0 1 0,1 0 0,-1-1 0,0 0 1,0 1-1,1-1 0,-1 0 0,-2-1 0,4 2 34,0-1 0,-1 1 0,1 0 0,0 0 0,0 0 0,0 0 0,0 0 0,0 0 0,0-1 0,0 1 0,-1 0 0,1 0-1,0 0 1,0 0 0,0 0 0,0-1 0,0 1 0,0 0 0,0 0 0,0 0 0,0-1 0,0 1 0,0 0 0,0 0 0,0 0 0,0 0 0,0-1 0,0 1 0,0 0 0,0 0 0,0 0 0,0 0 0,0-1 0,0 1 0,0 0 0,0 0 0,1 0 0,-1 0 0,0-1 0,0 1 0,9-7-263,21-4-204,-22 8 225,87-37-215,109-63 0,-200 101 581,1 0-1,0 0 0,9-3 1,-13 5-83,0 0 1,0 0 0,0-1 0,0 1-1,0 0 1,0 0 0,0 0 0,0 0-1,0 0 1,-1 1 0,1-1 0,2 1-1,-3-1-23,1 0-1,-1 0 1,0 1-1,0-1 0,1 0 1,-1 1-1,0-1 1,0 0-1,1 1 0,-1-1 1,0 0-1,0 1 0,0-1 1,1 0-1,-1 1 1,0-1-1,0 1 0,0-1 1,0 0-1,0 1 1,0-1-1,0 1 0,0-1 1,0 0-1,0 1 1,0-1-1,0 1 0,0-1 1,-1 1-1,-4 29 94,1 1 1,-1 46-1,5-74-96,1 0-1,-1 0 0,1 0 1,-1 0-1,1 0 1,0-1-1,0 1 0,1 0 1,-1 0-1,0-1 1,1 1-1,-1 0 1,1-1-1,0 0 0,0 1 1,0-1-1,3 2 1,-4-2 32,1-1 1,-1 0 0,1 0-1,-1 0 1,1 0 0,0 0 0,-1 0-1,1-1 1,0 1 0,0 0 0,0-1-1,0 1 1,-1-1 0,1 0 0,0 0-1,0 1 1,0-1 0,0-1-1,0 1 1,0 0 0,0 0 0,-1-1-1,1 1 1,0-1 0,0 1 0,0-1-1,2-1 1,-1 0-19,-1 0 0,1 0 0,0 0 0,-1 0 0,1 0 0,-1 0 0,0-1 0,0 1 0,0-1 0,0 1 0,0-1 0,-1 0 0,1 0 0,-1 0 0,0 0 0,0 0 0,0 0 0,0 0 0,1-6 0,-2-3-10,1 1-1,-2 0 0,1 0 1,-4-16-1,2 11-110,-1-2 74,0-1 1,-7-19-1,8 32-9,0 0-1,0 0 0,-1 0 1,0 1-1,0-1 1,-1 0-1,1 1 1,-1 0-1,-7-8 0,10 13 23,1-1 0,-1 0 0,0 1 0,0-1-1,1 0 1,-1 1 0,0-1 0,0 1-1,0 0 1,0-1 0,1 1 0,-1-1 0,0 1-1,0 0 1,0 0 0,0 0 0,0 0-1,0 0 1,0-1 0,0 2 0,0-1 0,0 0-1,0 0 1,0 0 0,0 0 0,0 1-1,1-1 1,-1 0 0,0 1 0,0-1 0,0 0-1,0 1 1,1-1 0,-1 1 0,0 0-1,0-1 1,1 1 0,-1 0 0,0-1 0,1 1-1,-1 0 1,1 0 0,-1-1 0,1 1-1,-1 0 1,1 0 0,-1 2 0,0 3-55,0-3 86,0 0 0,1 0 0,0 0 0,-1 0 0,1 0 0,0 0 0,1 0 0,-1-1 0,0 1 0,1 0 0,-1 0 0,1 0 0,2 4 0,-1-3-4,0 1-1,0-1 0,1 1 0,-1-1 0,1 0 0,0 0 0,0 0 0,1 0 0,-1 0 0,1-1 0,0 1 0,0-1 0,0 0 0,1-1 0,-1 1 0,0-1 0,1 1 0,0-1 0,0-1 0,5 2 0,-1-1 87,0 0 0,0-1-1,0 0 1,0-1 0,0 0 0,1-1-1,-1 0 1,0 0 0,0-1-1,13-4 1,0-2 5,-1 0 0,-1-2 0,1 0 0,-2-2 0,1 0 0,-2-1 0,0-1 0,17-17 0,123-138-132,-153 162 27,10-10-53,5-5 147,-1-2 1,-1 0-1,23-41 1,36-116-4,-25 55 67,-49 119-175,0 0 1,0-1-1,2-12 0,-12 30-845,-3 11 747,-16 56-118,-19 102 1,30-95 586,-6 144 0,19-198-249,4 56 1,-1-76-71,0 1 0,1-1-1,1 0 1,0 1-1,0-1 1,1-1 0,0 1-1,11 18 1,-13-26-13,0 1 0,0 0-1,0-1 1,1 1 0,-1-1 0,1 0 0,-1 1-1,1-1 1,0 0 0,0-1 0,0 1-1,0-1 1,6 3 0,-4-3-21,1 1 0,-1-1 0,1-1 1,0 1-1,-1-1 0,1 0 0,10-1 0,-5-1 8,1 0-1,0-1 0,-1 0 0,0-1 0,1 0 1,-2-1-1,15-8 0,-5 1-2,-1-1 0,0-1 0,22-22 0,-43 40-73,0 0 0,0 0 0,0 1 0,0-1 0,0 0 0,1 1 0,0-1 0,0 1 0,0 0 0,0-1 0,1 1 0,0 0 0,0-1 0,1 6 0,-1-6 67,1 0-1,0 0 0,0 0 0,0 0 1,1 0-1,-1 0 0,1-1 0,0 1 0,0 0 1,0-1-1,1 1 0,-1-1 0,1 0 1,0 0-1,-1 0 0,2 0 0,4 3 0,-2-1 52,1-1-1,0 0 0,0-1 0,0 1 1,1-1-1,-1-1 0,1 1 0,11 1 0,-16-4-28,1 1-1,0-1 1,0 0-1,0 0 1,0 0-1,0-1 1,-1 1-1,1-1 1,0 0-1,0 0 1,-1 0-1,1-1 1,-1 1-1,1-1 1,-1 0-1,1 0 1,-1 0-1,0 0 1,0-1 0,0 0-1,0 1 1,-1-1-1,1 0 1,-1 0-1,1 0 1,-1 0-1,0-1 1,0 1-1,-1-1 1,1 1-1,-1-1 1,0 1-1,0-1 1,2-7-1,-2-3-37,1 0-1,-2 1 1,0-1 0,0 0-1,-4-20 1,2 25-53,0 0 0,0 0 0,-1 1-1,0-1 1,0 1 0,-1-1 0,0 1 0,-1 0 0,-7-9 0,10 14 33,0 0-1,-1 0 1,1 1 0,-1 0 0,0-1 0,0 1 0,0 0 0,0 0-1,0 1 1,-1-1 0,1 0 0,-7-1 0,10 3-80,2 1-4,12 1 31,-1-1 0,1-1 0,0 0 1,0 0-1,0-1 0,21-5 0,29-2 97,-54 8-28,0 0 0,1 0-1,-1 1 1,0 0-1,0 1 1,0 0 0,0 1-1,12 5 1,-14-5 9,-1 1-1,0 0 1,0 0-1,0 1 1,-1 0-1,0 0 1,0 0 0,0 1-1,0 0 1,-1 0-1,5 7 1,-6-6 32,0-1 0,0 1 0,0 0-1,-1 0 1,0 1 0,-1-1 0,1 1 0,-1-1 0,-1 1 0,0 0 0,0 0 0,0-1 0,-1 1 0,0 0-1,0 0 1,-1 0 0,0 0 0,-1-1 0,0 1 0,0 0 0,-4 10 0,-8 17 194,-2-1 0,-1-1 1,-30 44-1,32-50 25,12-20-158,0-1 1,0 0-1,-1 0 0,0 0 1,0-1-1,-7 8 0,11-13-68,0 0 0,-1 1 0,1-1 0,0 0 0,0 0 0,-1 1 0,1-1 0,0 0 0,-1 0 0,1 1 0,0-1 0,0 0 0,-1 0 0,1 0 0,-1 0 0,1 0 0,0 0 0,-1 0 0,1 1 0,0-1 0,-1 0 0,1 0 0,0 0 0,-1 0 0,0-1 1,0-7 121,1 5-178,1 0-1,0 0 1,0 0 0,0 0 0,3-6-1,15-22-376,43-52 0,34-24 417,-49 57-179,13-16 354,125-105-1,-184 170-163,7-5 41,-1 1-1,1 0 1,11-6 0,-17 10-53,-1 0-1,0 0 1,1 1-1,-1-1 1,0 1-1,1-1 1,-1 1-1,1 0 1,-1-1-1,1 1 1,-1 0-1,1 0 0,-1 0 1,1 0-1,-1 0 1,0 1-1,1-1 1,-1 0-1,1 1 1,-1-1-1,1 1 1,-1-1-1,0 1 1,1-1-1,-1 1 1,0 0-1,0 0 0,0 0 1,2 1-1,-1 2 11,1-1-1,-1 1 1,-1-1 0,1 1-1,-1 0 1,1-1-1,-1 1 1,0 0-1,0 0 1,-1 0-1,1 0 1,-1 0-1,0 0 1,0 0 0,0 0-1,-1 0 1,0 5-1,-2 3 10,0 0-1,0 0 1,-1 0-1,-8 16 1,7-18 27,-1 0-1,-1-1 1,1 1 0,-1-1 0,-1 0-1,-16 15 1,-59 40 507,56-46-464,25-16-92,0 0-7,0-1 0,0 1 0,-1 0 0,1-1 0,-1 0 0,1 1-1,-1-1 1,-4 1 0,45 5-417,-4-7 436,-1-1-1,1-2 1,-1-2-1,0-1 1,0-1-1,-1-2 1,0-1 0,40-19-1,-41 14 34,-2-1 1,0-1-1,46-37 0,-62 43-2,0-1-1,-1 0 1,0 0 0,-1-2 0,0 1-1,-1-1 1,0-1 0,-1 0-1,7-17 1,-14 26-46,0-1 0,0 1 0,0 0-1,-1-1 1,1-8 0,-2 12-9,1 1 0,-1 0 0,0-1 0,-1 1 0,1 0 0,0-1 0,-1 1 0,1 0 0,-1-1 0,0 1-1,0 0 1,1 0 0,-2 0 0,1 0 0,0 0 0,0 0 0,-1 0 0,-1-2 0,2 3-3,0 0 1,0 0-1,0 1 0,-1-1 0,1 1 1,0-1-1,0 1 0,0-1 1,0 1-1,-1 0 0,1 0 0,0-1 1,0 1-1,-1 0 0,1 0 1,0 0-1,0 0 0,-1 1 0,1-1 1,0 0-1,0 0 0,-1 1 0,1-1 1,0 1-1,0-1 0,0 1 1,0-1-1,0 1 0,0 0 0,0-1 1,0 1-1,0 0 0,-1 2 1,-4 1-47,1 2 1,0-1-1,0 1 1,-5 8-1,2-2 98,1 1 0,1-1-1,0 1 1,0 1 0,2-1-1,-1 1 1,2-1 0,0 1-1,1 0 1,0 0 0,1 0-1,0 1 1,1-1 0,1 0-1,3 18 1,-3-27-13,0 1-1,1-1 1,-1 0 0,1 0 0,0 0-1,1 0 1,-1 0 0,1 0-1,0-1 1,0 1 0,0-1-1,1 0 1,0 0 0,0 0-1,5 4 1,-3-4 63,0 0-1,0-1 1,0 0 0,0 0-1,1-1 1,-1 1 0,1-1 0,0-1-1,-1 1 1,14 0 0,-7-1-10,0-1 1,0-1-1,0 0 1,-1-1 0,1 0-1,0-1 1,-1 0-1,0-1 1,1-1 0,-2 0-1,1 0 1,16-11-1,-13 3-105,0 0-1,-1-1 1,0 0-1,-1-1 0,16-24 1,2-1 15,-23 30-12,-2 1-33,1 1 0,0 0 0,1 0 0,-1 0 0,1 1 0,17-11-1,-24 17 54,0 1 0,0-1 0,1 0 0,-1 1 0,0-1 0,0 1-1,0-1 1,0 1 0,1 0 0,-1-1 0,0 1 0,0 0-1,1 0 1,-1 0 0,0 0 0,1 0 0,-1 0 0,0 1 0,0-1-1,1 0 1,-1 1 0,0-1 0,0 0 0,0 1 0,1-1 0,-1 1-1,0 0 1,0-1 0,0 1 0,0 0 0,0 0 0,0 0 0,0 0-1,-1 0 1,2 1 0,0 2-37,0-1 0,0 1-1,0 0 1,0 0 0,-1 0-1,0 0 1,0 0 0,0 0 0,1 7-1,-1 3 45,-1 1-1,0-1 0,-1 1 1,-1-1-1,0 0 0,0 1 1,-2-1-1,0 0 0,-1-1 1,0 1-1,-9 16 0,9-21 138,1-1 69,-1 0 0,0 0 0,-1 0 0,-10 11 0,2 0 808,25-26 165,-7 3-1201,1 0 0,0 1-1,0 0 1,0 0 0,0 1 0,1-1-1,-1 1 1,9-2 0,50-9-531,-40 10 311,19-3-797,-29 5 95,-1 0-1,1-1 1,-1-1-1,15-5 1,-26 7 640,-1 1 179,-1 0 0,1 0 0,0 0 0,0 0 0,-1 0-1,1-1 1,0 1 0,-1 0 0,1 0 0,0-1 0,-1 1 0,1-1 0,0 1-1,-1 0 1,1-1 0,-1 1 0,1-1 0,-1 0 0,1 1 0,-1-1 0,1 1 0,-1-1-1,0 0 1,1 1 0,-1-1 0,0 0 0,1 1 0,-1-1 0,0 0 0,0 0-1,0 1 1,0-1 0,0 0 0,0 0 0,0 1 0,0-1 0,0 0 0,0 1 0,0-1-1,0 0 1,0 0 0,-1 1 0,1-1 0,0 0 0,-1-1 0,-14-31-4957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8:52.9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156 1 7552,'-17'3'1768,"-22"2"1,21-4-1485,-21 5 1,26-3-261,-16 6 4902,97 1-4564,113-1 1,-100-5-1524,-45-2-2917,62-3 0,-76-5 1720,-2-4-804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8:53.3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1 11712,'-16'33'4352,"11"-33"-3393,0 0-255,15 3-4895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8:54.9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207 646 6560,'0'-2'5472,"-10"1"-4379,0 1-156,0 1 1,-13 4-1,3-2-442,11-1-440,0 0 0,0 1 0,0 0 0,0 0 1,1 1-1,-1 0 0,1 0 0,0 1 1,0 0-1,1 0 0,-1 1 0,1 0 1,-10 12-1,16-17-42,0 0 1,0-1-1,1 1 1,-1 0-1,0 0 1,1 0-1,-1 0 1,1 0-1,-1 0 1,1 0 0,0 0-1,-1 0 1,1 1-1,0-2-9,0 1-1,0-1 1,0 1-1,1-1 1,-1 1-1,0-1 1,1 1-1,-1-1 1,0 1-1,1-1 1,-1 0-1,0 1 1,1-1-1,-1 0 1,1 1 0,-1-1-1,1 0 1,-1 1-1,1-1 1,-1 0-1,1 0 1,-1 0-1,1 0 1,-1 1-1,1-1 1,-1 0-1,1 0 1,-1 0-1,1 0 1,0 0-1,10 1 30,0 0 0,1-1 0,-1 0 0,14-1 0,48-10 260,-51 7-164,-8 1-6,-1-1 1,19-6-1,-24 7-40,-7 2-74,0 1 0,0 0 0,0 0 0,-1-1 0,1 1 0,0-1 0,0 1 0,0-1 0,-1 1 0,1-1 0,0 1 0,0-1 0,-1 0 0,1 1 0,-1-1 0,2-1 0,-2 1-9,0 1 0,0-1 0,0 1 0,0-1 0,0 1 0,0-1 0,0 1 0,0-1 0,0 1 0,0-1 0,0 1 0,0-1 0,0 1 0,0-1-1,-1 1 1,1-1 0,0 1 0,0-1 0,0 1 0,-1-1 0,0 0 0,-1-1 19,0 0 0,0 0 0,0 0 0,-1 0 0,1 0 0,-1 0 0,-5-2 0,-2-2 81,7 4-64,-1 0-1,0 0 1,1 0-1,-1 1 1,0-1-1,0 1 1,-4-1-1,8-15 1731,2 14-1701,-2 2-51,1-1 1,0 1-1,0 0 0,-1 0 0,1 0 1,-1-1-1,1 1 0,-1 0 0,0 0 1,0-1-1,1 1 0,-1 0 0,0-1 0,0 1 1,0 0-1,0-1 0,0 1 0,-1 0 1,1-1-1,0 1 0,-1 0 0,1 0 1,0-1-1,-1 1 0,0 0 0,1 0 0,-1 0 1,0-1-1,1 1 0,-3-1 0,2 0-30,0 1-1,-1 0 0,1-1 0,-1 1 0,1 0 0,-1 0 1,1 0-1,-1 1 0,1-1 0,-1 0 0,0 0 1,1 1-1,-1-1 0,0 1 0,0 0 0,0-1 0,1 1 1,-1 0-1,0 0 0,0 0 0,0 0 0,1 0 0,-1 1 1,0-1-1,-2 1 0,-2 1-17,0 0-1,1 0 1,-1 1 0,1 0 0,0 0-1,-1 0 1,1 0 0,1 1-1,-1 0 1,0 0 0,1 0 0,0 0-1,0 1 1,-4 6 0,6-8 30,0-1 0,1 1 0,-1 0 1,1 0-1,0 0 0,0 0 0,0 0 1,0 0-1,0 1 0,1-1 0,-1 0 0,1 0 1,0 0-1,0 1 0,0-1 0,0 0 0,1 0 1,-1 0-1,1 1 0,0-1 0,0 0 1,0 0-1,0 0 0,1 0 0,-1 0 0,1-1 1,0 1-1,2 3 0,1 0 46,1-1 0,0 1-1,0-1 1,0 0 0,0-1 0,1 0-1,0 0 1,0 0 0,0-1 0,0 0-1,0 0 1,1-1 0,12 3 0,-7-2 100,-1-2 0,1 1 0,0-1 1,0-1-1,0-1 0,0 0 0,19-4 1,-28 5-138,-1-1-1,1 0 1,0 0 0,-1-1 0,1 1 0,-1-1 0,1 0-1,-1 0 1,0 0 0,0 0 0,0 0 0,0-1 0,0 0 0,0 1-1,-1-1 1,5-6 0,-5 5-35,0 0 1,0-1-1,0 1 0,-1-1 1,0 1-1,1-1 0,-1 0 0,-1 0 1,1 1-1,-1-1 0,0 0 0,-1-9 1,0 0-29,-1 1 0,-1-1 1,0 0-1,-1 1 1,0 0-1,-1 0 1,-1 0-1,-9-16 0,11 21-11,-1 1 0,0 0 0,-1 0-1,0 0 1,0 1 0,0 0 0,-1 0-1,0 0 1,0 1 0,0 0-1,0 0 1,-1 1 0,0 0 0,-11-4-1,15 8 141,1-1 30,6 1-70,8-3 80,-1 0 1,0 0-1,0-1 0,0 0 1,0-1-1,0 0 0,-1-1 1,0 0-1,0 0 1,-1-1-1,11-10 0,8-11 316,43-59-1,-36 44-412,24-41 231,9-8-213,-57 78-200,-8 11 100,-1 0 0,1 1-1,0-1 1,0 1-1,0 0 1,0-1 0,1 1-1,-1 0 1,0 0-1,1 0 1,0 1-1,-1-1 1,5-1 0,-7 3 42,1 0 0,-1 0 1,1 0-1,-1 0 0,1 0 1,0 0-1,-1 0 0,1 0 1,-1 0-1,1 0 0,-1 0 1,1 0-1,-1 0 0,1 1 1,-1-1-1,1 0 0,-1 0 1,1 1-1,-1-1 0,1 0 1,-1 1-1,1-1 0,-1 1 1,0-1-1,1 0 0,-1 1 1,0-1-1,1 1 0,-1-1 1,0 1-1,0-1 0,1 1 1,-1-1-1,0 1 0,0-1 1,0 1-1,0-1 0,0 1 1,0 0-1,0 0 0,2 27-439,-2-24 409,-4 100-530,-33 181-1,-36 50 262,50-238 373,-33 114 295,44-175-15,-2 0-1,-2 0 1,-31 53-1,24-59-166,22-29-144,0 0-1,0 1 1,-1-1 0,1 0 0,0 0 0,-1 0-1,1 0 1,-1 0 0,1 0 0,-1-1 0,1 1-1,-1 0 1,1-1 0,-1 1 0,0-1 0,1 1-1,-1-1 1,-3 0 0,5 0-3,-1 0 0,1 0 0,-1-1 0,0 1 1,1 0-1,-1 0 0,1-1 0,-1 1 0,1 0 0,-1-1 0,1 1 0,0 0 0,-1-1 0,1 1 0,-1-1 1,1 1-1,0-1 0,-1 1 0,1-1 0,0 1 0,0-1 0,-1 1 0,1-1 0,0-1 0,-1-16 445,5 0-364,1 0 1,1 0-1,1 0 1,14-25-1,-9 17-92,4-9-116,1 2 0,2 0 0,1 2 0,35-43 1,-43 60-477,0 1 1,1 0-1,1 1 1,1 0-1,-1 1 0,2 1 1,-1 0-1,1 1 1,1 0-1,0 2 1,18-6-1,40-11-5021,-31 16 778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8:55.9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17 965 6304,'-1'0'184,"1"0"0,-1 0 0,0 1 0,1-1 0,-1 0 0,0 0 0,0 0 0,1 1 0,-1-1 0,0 0 0,1 1 0,-1-1 0,1 0 0,-1 1 0,0-1 0,1 1 0,-1-1 0,1 1 0,-1-1 0,1 1 0,-1 0 0,1-1 0,0 1 0,-1-1 0,1 1 0,0 0 0,-1 0 0,1-1 0,0 1 0,0 0 0,0 0 0,0 0-69,0-1 1,0 1 0,0-1-1,1 1 1,-1-1 0,0 0-1,1 1 1,-1-1 0,0 1-1,1-1 1,-1 0 0,0 1-1,1-1 1,-1 0 0,1 1-1,-1-1 1,1 0 0,-1 0 0,1 0-1,-1 1 1,0-1 0,2 0-1,10 3 755,-2-4-328,-1 0 0,0-1-1,0 0 1,14-4 0,-1-1-136,-2 1-196,-1 0 1,1-2-1,-2 0 1,1-1-1,29-20 1,77-68-2,-121 93-199,11-8-290,27-16 0,-41 41-168,-12 38 256,7-39 230,1 0 0,0 0 0,1 0 0,1 0 0,0 0 0,0 0 0,3 20 0,-2-30-6,1 1-1,-1-1 1,1 1-1,0-1 0,0 1 1,0-1-1,0 1 1,0-1-1,1 0 0,-1 0 1,1 0-1,0 0 0,-1 0 1,1 0-1,0 0 1,0 0-1,0-1 0,0 1 1,1-1-1,-1 1 1,0-1-1,1 0 0,-1 0 1,0 0-1,4 1 1,-1-1 26,-1-1 1,1 1-1,-1-1 1,1 1 0,-1-1-1,1-1 1,-1 1 0,1-1-1,-1 0 1,1 0 0,-1 0-1,1 0 1,6-4 0,0-1-16,0 0-1,0-1 1,-1-1 0,0 1 0,0-2 0,0 1 0,9-13 0,53-74-128,-52 66 109,156-206 392,-132 181-377,-3-2 1,-2-2-1,-3-2 0,-3-1 0,38-94 0,-63 131 0,0 1-34,18-34-1,-26 56-18,0 1-1,0 0 1,0-1 0,0 1-1,0 0 1,0-1 0,0 1-1,0 0 1,1 0 0,-1-1-1,0 1 1,0 0-1,0-1 1,1 1 0,-1 0-1,0 0 1,0-1 0,1 1-1,-1 0 1,0 0 0,0 0-1,1-1 1,-1 1 0,0 0-1,1 0 1,-1 0 0,0 0-1,1 0 1,0-1 0,-1 14-319,-27 161-308,-6 73 1117,30-186-233,9 81 0,-2-104-71,1 0 0,3 0 0,15 48-1,-17-67-43,2 0 0,0-1 0,18 29 0,-21-40-261,0 1 1,0-2 0,0 1-1,1 0 1,0-1-1,1 0 1,-1-1 0,1 1-1,0-1 1,1-1-1,8 5 1,-13-8-165,1 0 0,-1 0 0,1 0 0,-1 0 0,1-1 0,-1 0 0,1 0 0,0 0 1,-1 0-1,1 0 0,-1-1 0,6-1 0,-6 2-49,-1-1 0,1 0 0,0 0 1,-1 0-1,1 0 0,-1 0 0,1-1 1,-1 1-1,0-1 0,0 1 0,1-1 0,-1 0 1,0 0-1,0 0 0,-1 0 0,3-3 1,-3 2-407,0 1 0,0-1 0,0 0 0,0 0 0,-1 0 0,1-2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8:56.3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422 148 14464,'10'3'5343,"12"6"-4127,46 2-384,-15 3-1120,18-8-32,6 3-1280,-4-4 896,-7 3-672,-11-5 800,-10 1-1183,-5-4 991,-8 0-1728,-6 0 1408,-8 0-4992</inkml:trace>
  <inkml:trace contextRef="#ctx0" brushRef="#br0" timeOffset="1">40 4 11712,'-37'0'4352,"34"-4"-3393,3 8-255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1:48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52 4064,'-26'9'1307,"25"-9"-1289,1 0 0,0 0 0,-1 0 0,1 0 0,0 0 0,0 0 0,-1 1 0,1-1 0,0 0 0,0 0 1,-1 0-1,1 0 0,0 0 0,0 0 0,-1 1 0,1-1 0,0 0 0,0 0 0,0 0 0,0 1 0,-1-1 1,1 0-1,0 0 0,0 0 0,0 1 0,0-1 0,-1 1 0,0 2-31,-8 15 2191,9-18-2117,0 0 0,0 1 0,0-1 0,0 0 0,0 1 0,0-1 1,-1 0-1,1 1 0,0-1 0,0 0 0,0 1 0,0-1 0,0 0 1,0 1-1,0-1 0,0 0 0,1 0 0,-1 1 0,0-1 0,0 0 0,0 1 1,0-1-1,0 0 0,0 1 0,1-1 0,-1 0 0,0 0 0,0 1 1,0-1-1,1 0 0,-1 0 0,0 0 0,0 1 0,1-1 0,-1 0 0,0 0 1,0 0-1,1 0 0,-1 1 0,0-1 0,1 0 0,-1 0 0,0 0 1,1 0-1,-1 0 0,0 0 0,1 0 0,-1 0 0,1 0 0,21-2 790,-1-1-1,1 0 1,0-2-1,-1 0 0,31-14 1,15-2-429,-23 10-238,0 1-1,70-5 0,-102 13-284,-11 2-166,1-1 0,0 1 0,-1 0 0,1-1 0,0 1 0,-1 0 0,1 0 0,0 0 0,-1 0 0,1 0 0,0 1 0,-1-1 0,1 0 0,-1 1 0,3 0 0,-3 14-5557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15.2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6 734 3552,'-5'0'3757,"15"8"-2361,21 8-405,-19-12-426,1-1-1,0 0 1,26 2 0,-33-5-431,0 1 0,0-1 0,0-1 0,0 1 0,0-1 0,0 0 0,0-1 0,0 1 0,0-1 0,10-5 0,-11 3-68,-1 1 1,0-1-1,0 0 1,0 0-1,0 0 0,-1 0 1,1-1-1,-1 0 1,0 1-1,-1-1 0,1 0 1,-1 0-1,0-1 1,2-5-1,0-3-20,-1 1-1,0-1 1,-1 1-1,-1-1 1,1-14-1,-3 21-98,1 0 0,-1-1 0,0 1 0,0 0-1,-5-13 1,5 18 12,1 0 0,-1 0 0,0-1 0,0 1 0,0 0 0,-1 0 0,1 0 0,0 1 0,-1-1 0,1 0 0,-1 0 0,1 1 0,-1-1 0,0 1 0,0-1 0,0 1 0,0 0 0,0 0 0,0 0 0,0 0 0,-4-2 0,5 3 26,-1 1 1,1-1-1,0 0 1,0 0-1,-1 0 1,1 1-1,0-1 1,0 1-1,-1-1 1,1 1-1,0-1 1,0 1-1,0 0 0,0-1 1,0 1-1,0 0 1,0 0-1,0 0 1,0 0-1,-1 1 1,0 0-22,-4 4 63,1 0 1,1-1 0,-1 2 0,1-1 0,0 0 0,0 1 0,1 0 0,0 0 0,0 0 0,1 0-1,0 0 1,0 0 0,-1 11 0,1-4 81,1-1 0,0 0-1,1 0 1,1 0 0,0 0 0,5 24 0,-4-29 7,1 1-1,0 0 1,1-1 0,-1 1 0,2-1 0,-1 0 0,1-1 0,0 1 0,1-1 0,0 0 0,12 12 0,-14-15-26,1-1 0,-1 0 1,1 0-1,-1 0 0,1 0 0,0 0 0,0-1 0,0 0 1,0 0-1,1-1 0,-1 1 0,0-1 0,1 0 1,-1-1-1,1 1 0,-1-1 0,1 0 0,-1-1 0,1 1 1,7-3-1,-2 0-46,-1 0 0,0-1 0,-1 0 1,1-1-1,-1 0 0,1-1 0,-2 0 0,1 0 1,-1 0-1,1-2 0,-2 1 0,1-1 0,9-13 0,12-17 124,28-51 0,60-107-946,-116 196 768,-1-1-1,1 0 1,-1 0 0,1 0 0,-1 0 0,1 0 0,-1 1-1,1-1 1,0 0 0,0 1 0,-1-1 0,1 0 0,0 1-1,0-1 1,0 1 0,-1-1 0,1 1 0,0-1 0,0 1-1,0 0 1,0 0 0,0-1 0,0 1 0,0 0 0,2 0-1,-2 0 1,0 1-1,0 0 1,0-1-1,0 1 1,0 0-1,-1 0 1,1-1-1,0 1 1,0 0-1,0 0 1,-1 0-1,1 0 1,-1 0-1,1 0 1,0 0-1,-1 0 1,0 0-1,1 1 1,-1-1-1,1 2 0,4 16-24,-1 0-1,-1 1 1,-1-1-1,0 1 1,-1-1-1,-3 25 1,-1-16 97,-1 0 0,-1-1 0,-16 50 0,17-65-35,-1 0 0,0 0 0,-1-1 0,-10 16 0,13-23 44,1 0-1,-1-1 1,0 0-1,0 1 1,0-1-1,0 0 1,-1-1-1,1 1 1,-1-1-1,0 1 1,1-1-1,-1 0 1,0 0-1,0-1 1,-1 1-1,-5 1 1,8-3-46,0 0 1,0-1-1,0 1 0,-1 0 1,1-1-1,0 1 1,0-1-1,0 1 1,0-1-1,0 0 1,1 0-1,-1 0 0,0 0 1,0 0-1,1 0 1,-1-1-1,0 1 1,-1-3-1,1 2-49,0 0 0,0 0 0,0 0 0,1 0 1,-1 0-1,1-1 0,0 1 0,-1-1 0,1 1 0,0 0 0,1-1 1,-1 0-1,0 1 0,1-1 0,-1-3 0,1 6 7,0 0-1,0 0 1,0-1-1,0 1 1,0 0-1,1-1 1,-1 1-1,0 0 1,0-1 0,0 1-1,0 0 1,0 0-1,1-1 1,-1 1-1,0 0 1,0 0-1,1-1 1,-1 1-1,0 0 1,0 0 0,1 0-1,-1-1 1,0 1-1,1 0 1,-1 0-1,0 0 1,0 0-1,1 0 1,14-2-258,16 5 56,-28-3 195,33 6 20,64 6 155,-86-11-124,0-1 0,0-1 0,0 0 0,0-1 0,17-4 0,-20 2 34,0 1 0,-1-1 0,1 0-1,-1-1 1,0-1 0,-1 1-1,1-2 1,-1 1 0,0-1 0,-1 0-1,1-1 1,9-12 0,0-4-50,-1 0 0,23-42 0,18-57 67,7-10 275,-45 96-435,-1-1 0,-2 0 0,-1-1 1,-3-1-1,18-82 0,-30 114 10,0-1-1,-1 1 1,0 0 0,0 0-1,-1-1 1,-2-11-1,3 20 65,0 0 0,0-1 0,-1 1 0,1 0 0,0 0 0,0 0 0,0-1-1,0 1 1,0 0 0,0 0 0,0 0 0,0 0 0,0-1 0,0 1 0,0 0 0,-1 0-1,1 0 1,0 0 0,0 0 0,0-1 0,0 1 0,0 0 0,-1 0 0,1 0-1,0 0 1,0 0 0,0 0 0,0 0 0,-1 0 0,1 0 0,0-1 0,0 1-1,0 0 1,-1 0 0,1 0 0,0 0 0,0 0 0,0 0 0,-1 0 0,1 0-1,-8 7-126,-5 10 11,1 7 124,1 1-1,2 0 0,-9 32 0,12-36-60,-12 42 269,3 1 0,2 1 0,4 0 0,2 1 0,3 104 0,5-155-164,-1 6 99,6 36-1,-5-51-73,0-1 1,1 1-1,0-1 1,-1 0-1,2 0 1,-1 1-1,0-1 1,1-1-1,0 1 1,0 0 0,7 6-1,-9-10-47,0 0 0,0 0 0,0 0 0,1 0 0,-1-1 0,0 1-1,1 0 1,-1-1 0,0 1 0,1-1 0,-1 1 0,1-1 0,-1 0 0,1 0 0,-1 1 0,1-1 0,-1 0 0,1 0 0,-1-1-1,1 1 1,-1 0 0,3-1 0,2-1 33,0 0 0,-1 0 0,1-1 0,5-3 0,5-4-13,-1-1 1,0 0-1,0-1 1,-2 0-1,1-1 0,15-20 1,61-96 53,-74 105-105,-3 3-114,-1 0 0,9-25 1,-19 39-84,-4 10-18,-6 13 99,0 16 79,0-1 0,-3 44-1,9-56 45,1 1-1,1-1 1,2 23-1,-1-34 16,0 1 0,1-1-1,0 0 1,0 1 0,1-1 0,0 0-1,0-1 1,1 1 0,6 10 0,-7-14 22,0 0 1,1 0-1,-1-1 1,1 1-1,0-1 1,0 0-1,5 2 1,-8-4-13,1 0 0,-1 0 0,1 0 0,0 0 1,-1 0-1,1-1 0,0 1 0,0-1 1,0 1-1,-1-1 0,1 0 0,0 0 0,0 0 1,0 0-1,0 0 0,0 0 0,-1 0 0,1-1 1,0 1-1,0-1 0,3 0 0,0-3 19,1 0 0,-1 0 0,0-1 0,0 1 0,0-1 0,6-9 0,25-36-112,-27 35 86,75-126-64,-82 136 42,14-22-68,-15 26 62,0 0 0,0 0 0,-1 0 0,1 0 0,0 0 0,0 0 0,0 0 0,0 0 0,0 0 0,1 0 0,-1 1 0,0-1-1,0 0 1,0 1 0,1-1 0,-1 1 0,0-1 0,3 1 0,-4 0 7,1 0 0,-1 0-1,1 0 1,-1 0 0,0 0 0,1 0 0,-1 0-1,0 0 1,1 1 0,-1-1 0,0 0 0,1 0-1,-1 0 1,0 1 0,1-1 0,-1 0 0,0 1-1,1-1 1,-1 0 0,0 0 0,0 1 0,1-1 0,-1 0-1,0 1 1,0-1 0,0 1 0,0-1 0,0 0-1,1 1 1,-1-1 0,0 0 0,0 1 0,1 16-68,-2-13 56,4 37 80,-2-27-50,0 0-1,-1 19 1,-6 62 35,2-71 336,4-24-376,0 0 0,0 0 0,0 0 0,1 1 0,-1-1 0,0 0 0,0 0 0,0 0 0,0 0 0,0 0 0,0 0 0,0 0 0,0 0 0,0 0 0,0 0 0,0 1 0,0-1 0,1 0 0,-1 0 0,0 0 0,0 0 0,0 0 0,0 0 0,0 0 0,0 0 0,0 0 0,0 0 0,1 0 0,-1 0 0,0 0 0,0 0 0,0 0 0,0 0 0,0 0 0,0 0 0,0 0 0,1 0 0,-1 0 0,0 0 0,0 0 0,0 0 0,0 0 0,0 0 0,0 0 0,0 0 0,0 0 0,1-1 0,-1 1 0,0 0 0,0 0 0,0 0 0,0 0 0,0 0 0,0 0 0,0 0 0,0 0 0,0 0 0,0-1 0,0 1 0,0 0 0,0 0 0,81-107 115,-74 100-141,0 0 1,0 0-1,0 0 1,1 1-1,-1 0 1,17-9-1,-24 15 10,1-1 0,0 1 1,0-1-1,0 1 0,0-1 0,-1 1 1,1 0-1,0 0 0,0-1 0,0 1 1,0 0-1,0 0 0,0 0 0,0 0 0,0 0 1,0 0-1,-1 0 0,1 0 0,0 0 1,0 1-1,0-1 0,0 0 0,0 1 1,1-1-1,-1 1-6,0 0 1,0 0-1,0 1 1,0-1-1,0 0 1,0 0-1,0 0 1,0 1-1,-1-1 1,1 0-1,0 1 1,-1-1-1,1 3 1,1 4-6,0 0-1,-1 0 1,0 1-1,0 11 1,-1-15-1,0-2 63,-1 0 1,2 0-1,-1 0 1,0 0-1,1 0 1,0 4-1,-1-7-33,1 1-1,-1-1 1,0 1 0,0-1-1,1 1 1,-1-1-1,0 0 1,1 1-1,-1-1 1,0 1 0,1-1-1,-1 0 1,1 1-1,-1-1 1,1 0-1,-1 0 1,0 1-1,1-1 1,-1 0 0,1 0-1,-1 0 1,1 0-1,-1 1 1,1-1-1,0 0 1,-1 0 0,1 0-1,-1 0 1,1 0-1,-1 0 1,1-1-1,-1 1 1,1 0 0,-1 0-1,1 0 1,-1 0-1,1-1 1,-1 1-1,1 0 1,-1 0-1,1-1 1,-1 1 0,0 0-1,1-1 1,14-8 42,0-1 1,-1-1 0,0 0 0,18-20-1,-14 14-18,25-19-1,-33 28-16,-5 4-53,0 0-1,-1 1 1,1 0-1,1 0 1,8-4 0,-13 7 18,1-1 0,-1 1 0,1 0 1,-1 0-1,1-1 0,-1 1 0,1 0 1,-1 0-1,1 0 0,-1 1 0,1-1 1,-1 0-1,1 1 0,-1-1 0,0 0 1,1 1-1,-1 0 0,1-1 0,-1 1 1,0 0-1,0 0 0,1 0 0,-1 0 1,0 0-1,0 0 0,0 0 0,1 1 1,1 3 5,0 0 0,0 0 0,0 0 0,-1 1 0,0-1 0,0 0 0,0 1 0,-1 0 0,0-1 1,1 9-1,-1-9 29,-1 1 1,1-1-1,1 1 1,-1-1-1,1 1 0,0-1 1,0 0-1,0 0 1,1 0-1,0 0 1,0 0-1,4 4 1,-5-7-1,0-1 1,0 0 0,0 0-1,0 0 1,0 0 0,0 0-1,0-1 1,0 1 0,1-1-1,-1 1 1,0-1 0,0 0-1,1 0 1,-1 0 0,0 0-1,0 0 1,1-1 0,-1 1-1,0-1 1,0 1 0,1-1-1,1-1 1,5-1-26,1-1 0,-2 0-1,16-9 1,-9 3 22,22-20 0,6-5 75,14-2-51,29-22-188,-79 55 63,-13 10 13,-3 4-21,-8 10 69,1 2 0,2 0 0,0 1 0,1 0 0,1 1 0,1 1 0,-14 49 0,24-72 46,1-1 0,-1 1-1,1-1 1,0 1 0,0-1-1,-1 1 1,1 0 0,0-1-1,0 1 1,1-1 0,-1 1 0,0 0-1,0-1 1,1 1 0,-1-1-1,2 3 1,-1-4-3,-1 1 0,1-1 0,0 1 1,0 0-1,0-1 0,-1 0 0,1 1 0,0-1 0,0 0 0,0 1 1,0-1-1,0 0 0,0 0 0,0 0 0,0 0 0,0 1 1,0-2-1,0 1 0,0 0 0,0 0 0,0 0 0,-1 0 0,1 0 1,0-1-1,0 1 0,0-1 0,0 1 0,1-1 0,13-6-8,0-1 0,-1 0-1,0-1 1,0 0 0,-1-1 0,20-20-1,-13 13-84,34-25 1,-52 41 46,1-1 0,-1 1 1,0-1-1,1 1 0,0 0 1,-1 0-1,6-1 1,-7 2 16,-1 0 1,0 0-1,1 0 1,-1 0-1,0 0 1,1 0 0,-1 0-1,0 0 1,1 0-1,-1 0 1,0 0 0,1 0-1,-1 1 1,0-1-1,1 0 1,-1 0 0,0 0-1,1 1 1,-1-1-1,0 0 1,0 0-1,1 1 1,-1-1 0,0 0-1,1 1-4,-1 0-1,1 0 0,-1 0 1,0 0-1,0 0 0,0 0 1,0 0-1,1 0 1,-1 0-1,0 0 0,-1 0 1,1 2-1,-2 14-72,0-9 127,1 0-1,0 0 0,0 0 1,1 0-1,1 11 0,0-17-23,-1 0 0,1 0 0,-1 0 0,1 0 0,-1 0 0,1 0 1,0-1-1,0 1 0,0 0 0,0 0 0,0-1 0,1 1 0,-1-1 0,0 1 0,1-1 0,-1 0 0,1 1 0,-1-1 0,1 0 0,0 0 0,-1 0 0,1 0 0,0-1 0,0 1 0,0 0 0,-1-1 0,5 2 0,0-2-1,0 1 1,0-1-1,0 0 0,0-1 1,0 1-1,0-1 0,0 0 1,-1-1-1,1 1 0,0-1 1,-1 0-1,1-1 0,8-5 1,-6 4 1,-1 0 0,0-1-1,0 0 1,-1-1 0,0 0 0,0 1 0,8-11 0,30-49 57,-41 62-66,100-191 61,-37 65-65,-19 34-71,-17 31 26,-16 37 66,-2 5-121,-1-2 0,14-40-1,-23 56-159,-4 6-45,-5 12 75,-5 17 115,-13 43 0,14-38 104,-2 9 42,2 0-1,-7 51 0,-2 85 30,14-108 25,4 36-243,2-64-6557,-3-114 274,1 55 5948,0 0-1,-1 0 1,-2 1-1,-8-26 1,-2 7 1931,-31-55 0,39 81-504,2 4-132,1 0 0,1 0 0,-1-1 0,-3-8 0,7 14-699,0 1 0,-1-1 1,1 0-1,0 0 0,-1 0 1,1 0-1,0-1 0,0 1 1,0 0-1,0 0 0,0 0 1,0 0-1,0 0 0,0 0 1,0 0-1,1 0 0,-1 0 1,0 0-1,1 0 0,-1 0 1,0 0-1,1 0 0,0 1 1,-1-1-1,1 0 0,-1 0 1,1 0-1,0 1 0,0-1 1,-1 0-1,1 0 0,0 1 0,0-1 1,0 1-1,0-1 0,1 0 1,10-2-12,1 0 0,0 1 0,0 0 1,0 1-1,21 1 0,-5 1-626,55 7 0,-69-5-627,0 0-1,0 1 1,0 1-1,-1 0 1,19 10-1,0 4-909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9:32.0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80 1472,'-5'0'10890,"18"0"-10722,1-1 0,-1 0 0,21-5 0,37-5 616,77-12-116,-28 5-450,-80 11 2,0 1 0,51-1 1,-89 7-221,4 0 30,-1 0 1,1 1 0,9 1-1,-14-2-24,0 0 0,-1 0 0,1 1-1,0-1 1,0 0 0,-1 0 0,1 1-1,0-1 1,-1 0 0,1 1 0,0-1-1,-1 0 1,1 1 0,-1-1 0,1 1-1,0-1 1,-1 1 0,0-1 0,1 1-1,-1-1 1,1 1 0,-1 0 0,1-1-1,-1 1 1,0 0 0,0-1 0,1 1-1,-1 0 1,0 0 0,0-1 0,0 1-1,0 0 1,0 0 0,0-1 0,0 1-1,0 0 1,0-1 0,0 2 0,-1 2-3,-1-1 1,1 1-1,-1 0 1,0-1-1,0 0 1,0 1-1,0-1 1,0 0-1,-4 3 1,-11 16-34,17-21 19,-1 0 1,1 0-1,-1 0 1,0 0-1,1 0 0,0 1 1,-1-1-1,1 0 1,0 0-1,-1 0 1,1 0-1,0 0 0,0 1 1,0-1-1,0 0 1,0 0-1,0 0 1,1 0-1,-1 1 0,0-1 1,0 0-1,1 1 1,0-1 10,0 1 1,0-1-1,0 0 0,0 0 1,1 0-1,-1 0 1,0 0-1,0 0 0,1 0 1,-1 0-1,1 0 0,-1 0 1,1-1-1,1 1 1,6 2 72,1-1 0,0 0 0,0 0 0,11-1 0,-14 0-14,36 0 308,0-2 1,85-14 0,-52 6-90,376-25 692,-422 32-943,-1 2 152,34 3-1,6 1-1372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9:33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42 354 2144,'1'0'332,"0"-1"1,0 0-1,0 0 1,0 0-1,0 1 1,0-1-1,1 1 1,-1-1-1,0 1 1,0-1-1,1 1 1,-1 0-1,3-1 1,13-4 1422,-10 1-1095,-2 0-351,0 0 0,1 1 0,-1 0 0,1 0 0,0 1 0,0-1 0,0 1 0,0 0 0,0 1 0,0-1 0,12 0 0,-14 2-135,0 0 0,0-1 1,-1 0-1,1 1 0,-1-1 0,1-1 0,4-1 0,18-5 561,-21 7-652,-1 0 0,1 0-1,-1-1 1,0 1 0,6-4 0,12-5 247,-3 1-187,0 0 0,-1-2 0,-1 0 0,1-1 0,25-24 0,0-3-18,41-50-1,-54 55-335,-10 17 53,-16 15 2,-10 13 161,-25 26 36,-1-1 0,-2-2 0,-53 42 1,59-54 66,6-4 13,-1 0 0,-1-2 0,-50 26 0,58-34-81,-1-1 0,-1-1 1,1 0-1,-1-1 0,0-1 1,0-1-1,-1 0 0,-19-1 0,24-2-63,10 0-16,-1-1-1,0 1 1,1 1 0,-1-1-1,0 0 1,-8 3 0,55 2-207,88 7 294,-109-11-26,38 9-1,-43-6 127,30 1-1,-18-2 310,2-2-265,-28-1 5,-2 0-145,1 0-1,-1 0 0,0 0 1,1 0-1,-1 0 0,0 0 1,1-1-1,-1 1 0,1 0 1,-1 0-1,0 0 0,1 0 1,-1 0-1,0-1 0,1 1 1,-1 0-1,0 0 0,1-1 1,-1 1-1,0 0 0,0 0 1,1-1-1,-1 1 0,2-14 254,-1 12-255,-1 1-1,1-1 1,-1 0-1,0 1 1,1-1-1,-1 0 1,0 1-1,0-1 1,-1-2-1,-4-31 98,5 27-328,-1-1 0,-1 1 0,1 0 0,-1 0 0,-1 0 0,-6-16 0,4 12-1452,1 3-911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9:38.8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343 570 1312,'-3'-4'3984,"3"3"-3878,0 1 0,1 0 0,-1-1 1,0 1-1,1 0 0,-1-1 0,0 1 0,0 0 1,0-1-1,1 1 0,-1-1 0,0 1 0,0-1 1,0 1-1,0-1 0,0 1 0,0 0 0,0-1 1,0 1-1,0-1 0,0 1 0,0-1 0,0 1 1,0-1-1,0 1 0,0-1 0,0 1 0,-1 0 1,1-1-1,0 1 0,0-1 0,-1 1 0,0-1 20,0 0 0,1 1 0,-1 0 0,0-1 0,0 1 0,0-1 0,0 1 0,0 0 0,0 0 0,0 0 0,0-1 0,0 1 0,-2 0 0,-2 0 105,0 1 0,1-1 1,-1 1-1,1 0 0,-10 3 1,2 2 109,1 0 1,-1 1-1,1 1 1,-17 14-1,-36 41 333,0 1-127,54-56-506,1 0 0,1 1 0,-1 0 0,2 1 0,-1-1 0,1 2 0,1-1 0,-1 1 0,-3 11 0,9-19-14,0-1 0,0 1 0,0 0 0,1-1 0,-1 1 0,1-1 0,0 1 0,0 0 0,0-1 0,0 1 0,0 0 0,1-1 0,-1 1 0,1 0 0,0-1 0,-1 1 0,1-1 0,0 0 0,1 1 0,-1-1 0,3 5 0,-2-5 38,0 0 0,1 0 0,-1 0 0,0 0 0,1 0 0,-1 0 0,1-1 0,0 1 0,-1-1 0,1 0 0,0 0 0,0 0 0,0 0 0,0 0 0,0-1 0,0 1 0,0-1 0,5 0 0,2 0 31,-1 0 0,1-1 0,14-3-1,-20 4-83,-1-2-1,1 1 1,-1 0 0,0-1-1,1 1 1,-1-1-1,0 0 1,0 0-1,0 0 1,0-1 0,0 1-1,3-5 1,3-3 26,0 0 0,-1-1 0,0 0 0,-1 0 1,0-1-1,-1 0 0,-1 0 0,0-1 0,0 0 0,-1 0 0,-1 0 1,3-15-1,-2-99-70,-4 111-38,0 16 61,0 0-1,0-1 0,0 1 0,0 0 0,0-1 0,0 1 0,0 0 0,0-1 0,0 1 0,0-1 0,0 1 0,0 0 0,0-1 0,0 1 0,-1 0 0,1-1 0,0 1 1,0 0-1,0 0 0,0-1 0,-1 1 0,1 0 0,0 0 0,0-1 0,-1 1 0,1 0 0,0 0 0,0-1 0,-1 1 0,1 0 0,-1 0-2,1 0 0,0 0 0,-1 1 0,1-1 0,0 0 0,0 0 0,-1 0 0,1 1 0,0-1-1,0 0 1,0 1 0,-1-1 0,1 0 0,0 0 0,0 1 0,0-1 0,0 0 0,0 1 0,-1-1 0,1 0 0,0 1 0,0-1-1,0 0 1,0 1 0,0-1 0,0 1 0,0-1 0,0 0 0,0 1 0,0-1 0,0 6-83,-1-1 1,0 1 0,0-1-1,-3 9 1,-2 7 64,-16 94 318,20-101-183,2 0-1,0 17 0,1-7 74,4-1-253,-5-22 219,5 7 27,2-5-128,-6-1-19,1-1 1,-1 1-1,0-1 1,0 1-1,1-1 1,-1 1 0,0 0-1,-1 0 1,1-1-1,0 1 1,0 0-1,-1 0 1,1 0-1,0 2 1,-1-3-4,0 1-197,2-1 128,0 1 14,3 10-87,-5-5 116,0-6 74,17-1 171,-16 0-212,1-1 0,0 0 0,0 1-1,-1-1 1,1 0 0,0 0 0,-1 0-1,1 0 1,-1 0 0,1 0-1,-1-1 1,0 1 0,2-2 0,2-2 26,2-1-37,-1-1 0,1 0 0,-1-1 0,-1 1 0,1-1 0,4-10 0,2-2-56,95-164 131,14-21-317,-91 158 250,-1-2 0,33-81-1,-55 113-19,-1-1-1,-1 0 0,3-23 0,-7 31-44,0-1-1,0 0 0,-1 1 0,0-1 0,-1 1 1,0-1-1,-3-11 0,4 22 24,0-1 1,0 0-1,0 1 0,0-1 1,-1 0-1,1 1 0,0-1 1,0 0-1,-1 1 0,1-1 1,0 1-1,0-1 0,-1 1 1,1-1-1,-1 0 0,1 1 1,-1-1-1,1 1 0,-1 0 1,1-1-1,-1 1 0,1-1 1,-1 1-1,1 0 0,-1-1 1,0 1-1,1 0 0,-1 0 1,0-1-1,1 1 0,-2 0 1,1 0-23,-1 1 1,1-1-1,-1 1 1,1-1-1,0 1 1,-1 0-1,1 0 1,0-1-1,0 1 1,-1 0-1,1 0 1,0 0-1,-1 2 1,-5 5-122,0 1 0,-9 16 0,-8 17 141,2 2-1,-22 62 0,35-77 9,2 0 0,1 0-1,2 1 1,0-1-1,2 1 1,3 45-1,2-37 51,2 0 0,2 0-1,18 59 1,-21-86 2,-1-1-1,1 0 1,0 1-1,1-2 1,1 1-1,-1 0 1,1-1-1,1 0 1,13 14-1,-17-20-13,0-1 0,0-1 0,0 1 0,0 0 0,0-1 0,0 1 0,1-1 0,-1 0 0,0 0-1,1 0 1,-1-1 0,1 1 0,-1-1 0,1 0 0,-1 0 0,1 0 0,-1 0 0,1 0 0,-1-1-1,1 0 1,-1 0 0,4-1 0,3-2-21,0 1 0,-1-2 0,1 1 0,-1-1 0,-1-1 0,1 0 0,-1 0 0,0 0 0,0-1 0,-1-1 1,0 1-1,0-1 0,11-17 0,1-4 56,-1-2 1,23-56-1,3-23-318,24-53 272,-67 162-13,60-129-61,-50 102 51,0 0 1,10-52-1,-20 77 18,2-24-103,-3 26 80,0 1-1,0-1 0,0 0 1,0 1-1,0-1 0,0 0 1,0 1-1,0-1 0,-1 1 1,1-1-1,0 0 0,0 1 1,0-1-1,-1 1 0,1-1 1,0 1-1,-1-1 1,1 1-1,0-1 0,-1 1 1,1-1-1,-1 1 0,1-1 1,-1 1-1,1 0 0,-1-1 1,1 1-1,-1 0 0,1-1 1,-1 1-1,1 0 0,-1 0 1,1 0-1,-1-1 0,0 1 1,0 0-1,-2 1 0,1 0 1,0 0-1,0 0 0,0 1 0,0-1 1,0 1-1,0-1 0,1 1 0,-1 0 1,0-1-1,1 1 0,0 0 0,-1 0 0,-1 3 1,0 0-21,-11 14 31,1 1 1,-19 40-1,-12 49 631,36-84-557,1 1 0,1 0 1,1 0-1,1 0 0,2 0 0,0 1 0,2-1 1,1 1-1,1-1 0,1 1 0,2-1 0,0 0 0,2-1 1,14 36-1,-17-52-225,0-1 1,0 0 0,1-1-1,0 1 1,1-1 0,-1 0-1,12 11 1,-10-13-544,-1 1 0,1-1 0,0 0 0,1-1 0,-1 1 0,1-1 0,0-1 0,8 3 0,16 0-5314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9:44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190 32 3232,'0'-2'249,"1"1"0,-1-1 1,1 0-1,0 0 0,-1 0 0,1 1 1,0-1-1,0 0 0,0 1 0,0-1 1,1 1-1,-1-1 0,0 1 0,0 0 1,1-1-1,-1 1 0,1 0 1,3-2 1892,0 14-1571,-3-3-431,-1-1 0,0 1 1,0 0-1,0-1 0,-1 1 0,-1 12 1,0 4 39,1 56 807,-14 113 0,-43 100-518,40-226-434,6-23 131,-1 0 0,-3-1 0,-25 54 0,32-82-171,4-6 197,-1 1 0,-9 11-1,14-21-175,-1 0 0,1 1 0,0-1 0,0 0 0,-1 0 0,1 0 0,0 1 0,0-1 0,-1 0 0,1 0-1,0 0 1,0 0 0,-1 0 0,1 0 0,0 0 0,-1 0 0,1 0 0,0 1 0,-1-1 0,1 0 0,0-1 0,-1 1 0,1 0 0,0 0 0,0 0-1,-1 0 1,1 0 0,0 0 0,-1 0 0,1 0 0,0 0 0,0-1 0,-1 1 0,1 0 0,0 0 0,0 0 0,-1-1 0,1 1 0,0 0 0,0 0-1,-1-1 1,-6-9 94,6 7-101,0 0 0,0-1 0,0 1 0,0 0 0,1-1 0,0 1 0,-1-1 0,1 1 0,1-1 0,-1 1 0,0-1 0,1 1 0,0-1 0,0 1 0,1-5 0,2-2-54,0 0-1,1 0 1,10-17 0,-1 8 23,0 1 1,2 0 0,0 1 0,1 1 0,0 0 0,1 2 0,1 0 0,0 0 0,1 2 0,1 1 0,0 0 0,0 2 0,1 0 0,0 1 0,0 2 0,1 0 0,26-3 0,-45 8 32,1 1 0,-1-1 0,1 1 0,-1 0 0,1 0 0,0 1 0,-1 0 0,1-1 0,-1 1 1,5 2-1,-7-2-12,0 0 0,0 0 0,0 1 0,0-1 0,0 0 0,0 1 0,0 0 0,-1-1 0,1 1 0,-1 0 0,1 0 0,-1 0 0,1 0 0,-1 0 0,0 0 0,0 0 0,0 0 0,0 0 0,-1 0 0,2 5 0,-1 1 36,0-1-1,0 1 1,-1 0-1,0 0 1,0-1 0,-1 1-1,0 0 1,-1-1-1,1 1 1,-1-1-1,-1 1 1,1-1 0,-6 9-1,3-6 26,0 0 0,-1-1 0,0 0 0,0 0 0,-1-1 0,-1 1 0,1-1 0,-17 12 0,6-7 0,-1-1 0,0-1 1,-1-1-1,0-1 0,-1 0 0,0-2 0,0 0 0,-1-1 0,0-2 0,-29 4 0,41-8-73,-1 0 0,0-1-1,1 0 1,-1 0 0,-12-5-1,5-2-254,17 7 222,-1 0 0,1 0 0,-1 0 0,0 0 0,0 1 0,1-1 0,-1 1 0,-2-1 0,3 0-66,1-1 26,18 10-148,-8-4 216,0 1 0,1-2 0,0 0 0,0 0 0,15 2 1,58 1 239,-63-5-113,23 1 344,0-1 0,60-8 1,-93 5-357,1-1 1,-1 0-1,0 0 1,0-1-1,0 0 1,0-1-1,-1-1 1,19-11-1,-25 13-65,1 1-1,-1-1 1,0 1-1,1-1 1,-2 0 0,1-1-1,0 1 1,-1-1-1,0 0 1,0 1 0,0-1-1,-1-1 1,0 1-1,0 0 1,0-1 0,0 1-1,-1-1 1,0 1-1,1-11 1,-2 8-35,0-1 0,-1 1 0,0 0 0,0 0 0,-1-1 0,0 1 0,0 0 0,-6-13 0,4 13 2,-6-14-184,10 21 167,-1 0-1,1 1 1,0-1-1,0 0 1,0 0-1,0 1 1,0-1-1,0 0 1,0 0-1,0 1 1,0-1-1,0 0 1,0 0-1,0 1 1,1-1 0,-1 0-1,0 1 1,1-1-1,-1 0 1,0 1-1,1-1 1,-1 0-1,1 1 1,-1-1-1,1 0 1,2-1-25,-1 1-1,0-1 1,1 1 0,0-1 0,-1 1-1,1 0 1,0 0 0,-1 1 0,1-1 0,4 0-1,32-1-102,-39 2 138,8 0 27,-1 1-1,0 0 0,0 1 0,0-1 0,0 1 0,0 1 0,9 3 0,-12-4 15,0 0 0,0 0-1,0 1 1,0-1 0,-1 1 0,1 0 0,-1 0-1,1 0 1,-1 0 0,0 0 0,0 1-1,5 7 1,-7-5-26,1 0 0,-1 1 0,0-1 0,-1 1-1,0-1 1,0 0 0,0 1 0,0-1 0,-4 13 0,3-7 57,-1-4-79,0 1-1,0-1 0,-1 0 0,-5 13 0,4-15 22,1 1 0,1 0 0,-1 0 0,1 1 0,1-1 0,-1 0-1,0 13 1,2-20 4,0 1-1,0 0 0,1 0 0,-1 0 0,0 0 0,0 0 1,1 0-1,-1 0 0,1 0 0,-1-1 0,1 1 1,-1 0-1,1 0 0,-1 0 0,1-1 0,0 1 0,-1 0 1,1-1-1,0 1 0,-1-1 0,1 1 0,0-1 0,0 1 1,0-1-1,0 1 0,-1-1 0,1 0 0,0 0 1,0 1-1,0-1 0,0 0 0,0 0 0,0 0 0,0 0 1,2 0-1,4 0 12,1 0 1,-1-1-1,11-2 1,-14 3-39,81-22 79,-50 11-54,-8 2 19,0-1 1,-1-1-1,0-2 0,-1-1 1,-1 0-1,32-26 1,-51 37 4,-1-1 1,1 0-1,-1 0 1,0 0-1,0 0 0,0-1 1,0 0-1,-1 0 1,0 0-1,0 0 1,3-7-1,-5 12-36,-1-1-1,0 1 1,0 0 0,0-1 0,0 1-1,1 0 1,-1-1 0,0 1 0,0 0-1,0-1 1,0 1 0,0 0-1,0-1 1,0 1 0,0 0 0,0-1-1,0 1 1,0 0 0,0-1-1,0 1 1,0 0 0,-1-1 0,1 1-1,0 0 1,0-1 0,0 1-1,0 0 1,-1-1 0,1 1 0,0 0-1,-10 2-167,-10 14-108,20-16 273,-31 24-179,21-17 227,2-1 0,-1 2 0,-10 10 1,2 0 62,10-10-116,0-1 0,0 2 0,-6 9 0,11-15-4,0 0 1,1 0 0,-1 0-1,1 0 1,0 0-1,0 0 1,1 0-1,-1 1 1,0-1-1,1 0 1,0 0-1,0 1 1,0-1-1,1 6 1,-1-8 29,0 0 0,1 0 0,-1 0 1,1 0-1,-1 0 0,1 0 0,-1 0 0,1 0 1,0 0-1,0 0 0,-1 0 0,1 0 1,0-1-1,0 1 0,0 0 0,0-1 0,0 1 1,0 0-1,0-1 0,0 1 0,0-1 1,0 0-1,0 1 0,0-1 0,0 0 0,1 1 1,-1-1-1,0 0 0,0 0 0,0 0 1,0 0-1,2-1 0,1 1 8,0 0 1,0 0 0,0-1-1,0 0 1,0 0-1,0 0 1,0 0-1,5-3 1,0-2-8,0 0 1,0 0 0,0-1-1,-1 0 1,0-1-1,0 0 1,9-11 0,2-8-80,18-33 0,-30 49-3,-4 4-45,1 1 0,0 1 0,0-1 0,1 1 0,5-6 0,-9 31-282,4 150 1071,3-171-288,-5-1-382,-1 0-1,1 0 0,0 0 0,-1 0 1,0-1-1,0 1 0,1-1 0,-1 0 1,-1 1-1,4-7 0,7-9 21,8-7-90,-12 15-24,0 0 0,1 0 0,0 0-1,1 1 1,17-13 0,-27 22 82,1 0 0,-1 0 0,0-1 0,0 1 0,1 0 0,-1 0 0,0 0 0,1-1 0,-1 1 0,0 0 0,1 0 0,-1 0 0,0 0 0,1 0 1,-1 0-1,0 0 0,1 0 0,-1 0 0,0 0 0,1 0 0,-1 0 0,0 0 0,1 0 0,-1 0 0,0 0 0,1 0 0,-1 0 0,0 1 0,1-1 0,0 0 0,2 12-24,-4 17 105,-6 10 236,-13 45 0,6-59 187,9-19-239,11-18-160,3-2-126,0-1 1,1 1 0,1 0-1,0 1 1,0 1 0,2-1-1,-1 2 1,2 0 0,-1 0-1,1 2 1,20-11 0,-17 10-38,-10 5 42,-1 1 0,2 0 0,-1 1 0,11-5 0,-17 8 16,1-1-1,-1 1 1,0 0 0,1 0 0,-1-1-1,1 1 1,-1 0 0,1 0 0,-1 0-1,1 0 1,-1 1 0,1-1 0,-1 0-1,0 1 1,1-1 0,-1 1 0,1-1-1,-1 1 1,0-1 0,0 1 0,1 0-1,-1 0 1,0 0 0,0 0 0,0 0-1,0 0 1,0 0 0,0 0 0,1 2-1,-1-1 9,0 0-1,0 0 1,0 0-1,0 1 1,-1-1-1,1 0 1,-1 0-1,1 1 1,-1-1-1,0 0 1,0 5-1,-5 28 304,3-23-284,1-3 20,-1 0-46,1 1 0,0-1 0,1 10 1,0-18 19,0 1 0,0 0 0,0 0 0,0-1 1,1 1-1,-1 0 0,1-1 0,-1 1 1,1 0-1,0-1 0,-1 1 0,1-1 0,0 1 1,0-1-1,0 0 0,0 1 0,0-1 1,1 0-1,-1 0 0,0 1 0,0-1 1,3 1-1,-1-1 10,0 0-1,0-1 1,0 1 0,1-1 0,-1 0 0,0 0-1,0 0 1,0 0 0,6-1 0,0 0-7,0-1-18,1 0 0,-1 0-1,0-1 1,1 0 0,-1 0 0,11-7-1,12-4-16,-1 0-82,30-19 0,-33 17-153,40-16 0,-68 31 249,1 1 4,0 0 0,0-1 0,0 1 0,0 0 0,0-1 1,0 1-1,0 0 0,0 0 0,0 0 0,0 0 0,2 0 0,-1 1-23,0-1 1,-1 1-1,1 0 1,-1 0-1,1-1 0,-1 1 1,1 1-1,-1-1 1,1 0-1,-1 0 0,2 2 1,-3-2 43,1 0 0,-1 0 0,0 0 0,1 0-1,-1 0 1,0 0 0,0 0 0,0 0 0,1 0 0,-1 0 0,-1 0 0,1 0 0,0 1 0,0-1 0,0 1 0,-1 1 116,-12-2 123,-9 2-268,15-2-28,1 0 0,-1 0 1,0 0-1,1 1 0,-11 4 1,0 2 10,-5 2-190,-22 14-1,39-20 182,-1-1 0,1 1-1,1 0 1,-1 0-1,1 0 1,-1 1 0,1-1-1,0 1 1,-4 8-1,7-11 38,0 0-1,1 0 0,0-1 0,-1 1 0,1 0 0,0 0 1,0 0-1,0 0 0,0-1 0,0 1 0,1 0 0,-1 0 0,1 0 1,-1 0-1,1-1 0,-1 1 0,1 0 0,0-1 0,0 1 1,0 0-1,1 1 0,0 0-1,0 0 0,0-1 0,0 1 0,0-1 0,1 1 0,-1-1 0,1 0 0,-1 0 0,1 0 0,0 0 0,5 2 0,-2-2 62,0-1 0,1 1-1,-1-1 1,1-1-1,0 1 1,-1-1-1,9-1 1,-4 0-5,1-1 0,0 0 1,13-4-1,0-4-32,0 0 0,29-18 1,-31 16 14,-4 2-24,-1-2 0,0 0 1,-1 0-1,-1-2 0,0 0 1,21-24-1,-17 13-97,0 0 0,-2-2 1,24-46-1,39-99-27,-17 33-190,8-38 119,-69 170 83,-1-1 1,1 1-1,-2-1 1,1 0 0,0-12-1,-6 23-414,-32 89 187,11-31 369,2 1-1,-21 100 0,-8 24 90,-29 73 459,80-255-510,0-1-1,-1 1 0,1-1 1,-1 1-1,0-1 0,-3 6 1,4-8-79,1-1 0,-1 1 1,1-1-1,-1 1 0,1-1 0,-1 1 1,1-1-1,-1 1 0,0-1 1,1 0-1,-1 1 0,0-1 0,1 0 1,-1 0-1,0 1 0,1-1 1,-1 0-1,0 0 0,1 0 0,-1 0 1,0 0-1,0 0 0,1 0 1,-1 0-1,0 0 0,1 0 0,-1-1 1,0 1-1,0 0 0,1 0 1,-1-1-1,0 1 0,1 0 0,-1-1 1,1 1-1,-1-1 0,1 1 0,-1 0 1,0-1-1,1 0 0,-2 0-8,1 0 0,0 1 0,1-1 0,-1 0 0,0 0 0,0 0-1,0 0 1,0 0 0,1 0 0,-1 0 0,0 0 0,1 0 0,-1 0-1,1-1 1,-1 1 0,1 0 0,0 0 0,0 0 0,-1-1 0,1 1-1,0 0 1,0-1 0,0 1 0,0 0 0,0 0 0,1-1 0,-1 1-1,0 0 1,0 0 0,1 0 0,-1-1 0,1 1 0,-1 0 0,1 0 0,0 0-1,0-1 1,2-2-28,0 1 1,0 0-1,0 0 0,0 0 0,1 0 1,-1 0-1,1 1 0,0-1 0,6-2 1,14-6-40,0 1-1,29-9 1,-45 17 18,1 0-1,-1 0 1,0 1-1,1 0 1,-1 1 0,0 0-1,1 0 1,-1 1-1,1 0 1,-1 0-1,9 3 1,-15-3 53,1 0-1,-1 0 1,0 0-1,0 1 1,0-1-1,0 0 1,0 1-1,0 0 1,-1-1-1,1 1 1,0 0-1,-1 0 1,1 0-1,-1 0 1,0 0-1,0 0 1,0 0-1,0 0 1,0 1-1,0-1 1,0 0-1,-1 0 1,1 1-1,-1-1 1,0 1-1,0-1 1,1 1-1,-2-1 1,1 0-1,0 1 1,0-1-1,-1 1 1,1-1-1,-3 4 1,-6 26 209,7-28-215,1-2-2,1 0 1,-1 0-1,1 0 0,-1 0 0,1-1 0,0 1 0,0 0 0,0 0 1,0 0-1,0 0 0,0 2 0,0-3 7,0 0 0,0 1 0,0-1 0,0 0-1,0 0 1,1 0 0,-1 0 0,0 0 0,1 0 0,-1 0 0,0 0-1,1 0 1,-1 0 0,1 0 0,-1 0 0,1 0 0,0-1 0,-1 1 0,1 0-1,0 0 1,0 0 0,1 0 0,0 0 9,-1 0 0,1-1 0,0 1 0,-1-1 0,1 1 0,0-1 0,-1 0 0,1 1 0,0-1 0,0 0 0,-1 0 0,4-1 0,4-1 33,0 0-1,0-1 0,0 0 0,9-4 0,-10 3-60,-1 0 1,0-1 0,0 0 0,0 0 0,0 0-1,-1-1 1,0 0 0,0 0 0,-1 0-1,0-1 1,8-12 0,-7 9 20,-1 1 0,0-1 0,-1 0 0,0 0-1,-1-1 1,0 1 0,0-1 0,1-17 0,-4 20-51,1-1 0,-2 1 0,1-1 1,-4-16-1,4 25 37,0 0 0,0 0 0,0-1 0,0 1 0,0 0 1,0 0-1,-1-1 0,1 1 0,0 0 0,0 0 0,0-1 0,0 1 1,-1 0-1,1 0 0,0 0 0,0-1 0,0 1 0,-1 0 0,1 0 1,0 0-1,0 0 0,-1 0 0,1-1 0,0 1 0,-1 0 0,1 0 1,0 0-1,0 0 0,-1 0 0,1 0 0,0 0 0,0 0 0,-1 0 1,1 0-1,0 0 0,-1 0 0,1 0 0,0 0 0,-1 1 0,1-1 0,-1 0 0,0 1-1,0-1 1,1 1 0,-1-1-1,0 1 1,1-1 0,-1 1-1,0-1 1,1 1-1,-1-1 1,1 1 0,-1 1-1,-4 7-64,0 1 0,1 0-1,1-1 1,-1 1-1,2 1 1,-1-1 0,1 0-1,0 17 1,1-20 97,1 1-1,1 0 1,-1-1 0,1 1 0,0-1 0,1 1-1,0-1 1,0 1 0,1-1 0,-1 0-1,2 0 1,6 11 0,-8-15 12,0-1 1,0 0-1,0 1 0,0-1 0,1 0 1,0 0-1,-1 0 0,1 0 0,0-1 1,0 1-1,0-1 0,0 1 0,0-1 1,0 0-1,0 0 0,0-1 0,0 1 1,0-1-1,1 1 0,-1-1 0,0 0 1,0 0-1,1 0 0,-1-1 0,0 1 1,6-3-1,6-1 66,-1 0 0,1-2 0,-1 0 0,16-9 1,-26 13-99,18-9 11,0-2 0,-1 0 0,0-1 0,-1-1 0,-1-1 0,-1-1 0,22-24 0,54-65-398,-76 88-96,-18 35 406,-10 38 115,-27 83 1,34-128 24,1-4 7,-1 0-1,1 0 1,-2 0 0,-2 5-1,-8 13 322,14-23-381,0-1-1,0 1 1,0-1-1,-1 1 1,1-1-1,0 1 1,0-1-1,-1 1 1,1-1-1,0 1 1,-1-1 0,1 1-1,-1-1 1,1 0-1,-1 1 1,0 0-1,1-1-5,0 0 0,-1 0 0,1 0 0,0 0 0,0 0 0,0 0 0,-1-1 0,1 1 0,0 0 0,0 0 0,-1 0 0,1 0 0,0 0 0,0 0 0,0 0 0,0 0 0,-1 0 0,1-1 1,0 1-1,0 0 0,0 0 0,0 0 0,-1 0 0,1-1 0,0 1 0,0 0 0,0 0 0,-1-2 15,0 1 0,1-1 0,-1 1 0,0-1 0,1 1 0,0-1 0,-1 1 0,1-1 0,0-2 0,-1 1-35,1-1 0,0 1 0,1 0 0,-1-1 0,1 1 0,-1 0 0,1-1 0,0 1 0,0 0 0,1 0 0,-1 0 0,4-6 0,-3 7-8,-1 0 0,1 1 0,0-1 0,0 1 0,0-1 0,0 1 1,0 0-1,0 0 0,1 0 0,-1 0 0,0 0 0,0 0 0,1 1 0,-1-1 0,0 1 1,1 0-1,-1-1 0,1 1 0,3 1 0,1-1 33,0 0 0,0 1 1,0 0-1,0 1 0,0 0 0,11 4 0,38 22-205,-21-10-526,-30-15-82,0-1-1,0 1 1,9 6-1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39:46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23 459 3808,'-19'7'1227,"19"-7"-1203,0 0 0,0 0 0,-1 1 1,1-1-1,0 0 0,0 0 0,0 0 1,-1 1-1,1-1 0,0 0 0,0 0 1,0 0-1,0 1 0,-1-1 0,1 0 1,0 0-1,0 1 0,0-1 0,0 0 1,0 0-1,0 1 0,0-1 1,0 0-1,0 0 0,0 1 0,0-1 1,0 0-1,0 1 0,0-1 0,0 0 1,0 1-1,5 11 770,13 9 702,-11-15-1093,1 0 1,0 0-1,1-1 0,-1 0 0,1-1 0,0 0 1,0 0-1,0-1 0,0 0 0,18 2 1,-7-2-79,0-1 1,0-1 0,0 0-1,26-4 1,-33 1-239,-1 0-1,0-1 1,1-1 0,-1 0-1,-1 0 1,1-1 0,-1-1-1,0 0 1,0 0 0,0-1-1,-1-1 1,0 1 0,0-2-1,-1 1 1,0-1 0,-1-1-1,0 0 1,0 0 0,-1 0-1,-1-1 1,0 0 0,0 0-1,-1-1 1,0 0 0,-1 0-1,0 0 1,3-20-1,-5 18-61,0 0 0,-1 0-1,0-1 1,-3-25-1,1 36-37,1 0 0,-1 0 0,0 0 0,-1 0 0,1 0 0,-1 0 0,0 0-1,0 0 1,-3-4 0,4 6 1,-1 0-1,0 0 0,0 1 0,1-1 1,-1 0-1,0 1 0,-1-1 1,1 1-1,0 0 0,0 0 1,-1 0-1,1 0 0,0 0 1,-1 0-1,1 1 0,-5-2 1,3 2-8,-1 0 1,1 1 0,0-1-1,-1 1 1,1 0 0,0 0 0,0 0-1,0 0 1,0 1 0,0 0 0,0 0-1,0 0 1,0 0 0,1 0 0,-7 6-1,-1 1 35,0 1-1,0 1 0,-10 14 1,6-6-9,1 1 0,1 1 1,1 0-1,1 1 0,1 0 1,1 0-1,1 1 0,0 1 1,2-1-1,-4 33 0,9-49 21,0 1 0,1-1 0,0 0 0,0 1 0,1-1 0,0 0 0,0 0 0,1 0-1,0 1 1,0-2 0,1 1 0,-1 0 0,1 0 0,1-1 0,0 1 0,0-1 0,0 0 0,0 0 0,1-1 0,7 7-1,-3-3 48,0 0-1,1-2 0,0 1 0,0-1 0,1 0 0,18 7 0,-22-11-6,-1-1 1,1 0-1,0 0 1,0-1-1,0 1 1,0-2-1,0 1 1,0-1-1,0 0 1,0 0-1,0-1 1,0 0-1,8-2 0,5-3-36,-1 0 0,0-1-1,32-18 1,81-54 309,-64 37-331,85-40-1,-149 80-5,1 0 0,0 1-1,0 0 1,-1 0 0,1 0 0,6-1-1,-10 2 3,0 0 0,0 0-1,0 0 1,0 0-1,0 0 1,0 0 0,1 0-1,-1 0 1,0 0 0,0 1-1,0-1 1,0 0 0,0 1-1,0-1 1,0 1 0,0-1-1,-1 1 1,1-1-1,0 1 1,0 0 0,0-1-1,0 1 1,-1 0 0,1 0-1,0-1 1,-1 1 0,1 0-1,-1 0 1,1 0 0,-1 0-1,1 0 1,-1 0-1,1 0 1,-1 1 0,1 3 3,-1 1 1,0-1 0,-1 0 0,1 1-1,-1-1 1,0 0 0,0 0-1,0 0 1,-1 0 0,-2 6 0,0-3 15,0 0 0,0-1 0,0 1 0,-1-1 0,-9 10 0,1-2 142,0-2 1,-1 1 0,-31 20-1,41-33-54,10-8-115,11-11-36,55-36-250,-31 25 76,-30 21 130,23-12-1,-29 18 66,0-1-1,0 1 0,0 0 0,0 1 1,0-1-1,0 1 0,0 0 0,6 0 0,-9 1 33,0 0 0,-1 0-1,1 0 1,0 0-1,-1 0 1,1 1 0,-1-1-1,1 1 1,0-1-1,-1 1 1,1 0 0,-1-1-1,1 1 1,-1 0-1,0 0 1,1 0-1,-1 0 1,0 0 0,0 1-1,1-1 1,-1 0-1,0 1 1,0-1 0,-1 0-1,1 1 1,0-1-1,0 1 1,-1-1 0,1 1-1,-1 0 1,1-1-1,0 4 1,0 5 94,0-1-1,-1 1 1,0 0 0,-2 16 0,0-2-82,6 27 54,-4-50-79,0 0 0,1 0 0,-1 1 1,0-1-1,1 0 0,-1 0 0,1 0 1,-1 0-1,1 0 0,0 0 0,-1 0 1,1 0-1,0 0 0,0 0 0,0 0 1,0 0-1,0 0 0,-1 0 0,2-1 1,-1 1-1,0 0 0,0-1 0,0 1 0,0-1 1,0 1-1,0-1 0,1 0 0,-1 1 1,0-1-1,0 0 0,0 0 0,1 0 1,-1 0-1,0 0 0,0 0 0,3 0 1,4-1 0,0-1 0,1 1 0,-1-1 0,10-4 0,-13 4 16,319-120 73,-320 120-61,1 0 44,1 0-1,-1-1 0,0 1 1,0-1-1,0-1 1,5-3-1,-9 3 18,-6 3-91,-7 3-43,-4 2-26,-1 0-1,1 2 1,1 0 0,-1 0-1,1 2 1,0 0 0,1 1-1,0 0 1,0 1 0,1 0-1,-20 21 1,31-29 53,1 0 0,-1 0 0,1 0 0,0 0 0,0 0 0,0 0 0,0 0 0,0 0 0,0 1 0,1-1 0,-1 0 0,0 5 0,1-6 14,0-1 1,0 1 0,0 0 0,0 0 0,1 0 0,-1 0-1,0 0 1,0-1 0,1 1 0,-1 0 0,0 0 0,1-1 0,-1 1-1,1 0 1,-1 0 0,1-1 0,0 1 0,-1 0 0,1-1-1,0 1 1,-1-1 0,1 1 0,0-1 0,-1 1 0,1-1-1,0 0 1,0 1 0,0-1 0,-1 0 0,1 0 0,0 1 0,0-1-1,0 0 1,0 0 0,0 0 0,-1 0 0,1 0 0,0 0-1,0 0 1,1-1 0,10 1 10,0-1 0,-1 0 0,1-1 0,0-1 0,-1 0 0,1 0 0,-1-1 0,0-1 0,0 0-1,-1 0 1,12-8 0,-10 5-12,-1 0-1,-1-1 0,0 0 0,0-1 0,-1 0 1,0 0-1,0-1 0,-1 0 0,10-20 0,-1-3-103,-1-2 0,-3 0-1,13-49 1,11-118 78,-34 176 4,0-28-1,-3 46-3,-1-1 0,1 1-1,-2 0 1,1 0 0,-1 0-1,-5-14 1,6 22-3,1 0-1,0 0 1,-1 0 0,1 0 0,-1 0 0,1 0-1,-1 0 1,1 0 0,-1 0 0,0 1 0,1-1-1,-2-1 1,1 2 15,1 0 0,-1 0 0,1 0 0,-1 0 0,1 1 0,-1-1 0,1 0 0,0 0 0,-1 0 0,1 0 0,-1 0 0,1 1 0,-1-1 0,1 0 0,-1 0 0,1 1 0,0-1 0,-1 0 0,1 1 0,0-1 0,-1 1 0,1-1 0,0 0 0,0 1 0,-1-1 0,1 1 0,0-1 0,-1 1 0,-2 4-15,0 1-1,0-1 1,0 1 0,1 0 0,0-1-1,0 1 1,0 0 0,-1 7 0,-4 53 210,6-49-125,-5 191 161,8-162-309,2-1 1,15 73 0,-13-89-54,-2-10-537,0 0 0,14 32 0,-17-48 400,0-1-1,0 0 0,0 0 1,0 0-1,1 0 0,-1 0 1,1 0-1,0 0 1,0 0-1,-1-1 0,1 1 1,0-1-1,0 1 0,1-1 1,-1 0-1,0 0 1,4 2-1,17 3-5399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0:26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167 102 3136,'14'5'7456,"-15"2"-7419,0-1 1,0 0 0,0 1 0,-3 6-1,-3 15 63,-14 63-1,3-16 36,-2 90 34,4-28-12,0-14-161,-8 50 594,21-152-405,2-16-111,0 1 0,1 0 1,-2 0-1,1-1 0,-1 1 0,0-1 1,-3 9-1,4-13-21,1-1-33,0 1 0,0-1 0,0 1 0,0-1-1,0 1 1,0-1 0,0 0 0,0 1 0,0-1-1,0 1 1,0-1 0,0 1 0,0-1 0,0 1 0,0-1-1,0 0 1,0 1 0,-1-1 0,1 1 0,0-1 0,-1 1-1,1-1-4,0 0-1,0 0 0,0 0 0,-1 0 1,1 0-1,0 0 0,0 0 1,-1 0-1,1 0 0,0 0 1,0 0-1,0 0 0,-1 0 0,1 0 1,0 0-1,0 0 0,0-1 1,-1 1-1,1 0 0,0 0 0,0 0 1,0 0-1,-1 0 0,1-1 1,0 1-1,0 0 0,0 0 1,0 0-1,0 0 0,0-1 0,-1 1 1,1 0-1,0 0 0,0 0 1,0-1-1,0 1 0,0 0 0,0 0 1,0 0-1,0-1 0,0 1 1,0 0-1,-5-16 76,1 0 0,0-1-1,-1-29 1,3 36-60,-1-32-116,1 1 0,8-72 0,21-81 376,-23 166-310,2-1-1,1 1 1,2 0-1,0 1 1,24-46 0,-21 50 13,34-54-120,-16 32 31,-16 23 19,1 1-1,0 1 1,23-22 0,-27 30 30,-4 5-28,-1 1 1,1 0 0,0 0 0,0 1-1,9-6 1,-14 10 44,0 0 0,1 0-1,-1 0 1,0 0 0,0 1 0,1-1 0,-1 1-1,0 0 1,1-1 0,-1 1 0,0 0 0,1 0-1,-1 0 1,0 1 0,1-1 0,-1 1 0,0-1-1,0 1 1,1 0 0,-1 0 0,0 0 0,0 0-1,0 0 1,4 3 0,0 2 10,0 0 0,-1 0 1,0 1-1,0 0 0,0 0 0,-1 0 1,0 0-1,5 14 0,1-1-79,1 2 76,-1 1 1,-1 0-1,10 39 1,-16-45 128,0 0-1,0 0 1,-2 0 0,0 1 0,-1-1-1,-2 19 1,2-34-72,-1 0 0,1 0 1,0 0-1,-1 0 0,1 0 0,-1 0 0,1-1 0,-1 1 0,0 0 0,0 0 0,0-1 0,0 1 0,0 0 1,0-1-1,-1 1 0,1-1 0,0 1 0,-1-1 0,1 0 0,-1 0 0,0 1 0,-2 0 0,-1 0 44,1-1 0,-1 1 0,0-1 0,0-1 0,0 1 0,0-1 0,-10 0 0,-100-6 311,76 3-351,-1 1-1,-78 7 1,50 2-710,67-6 525,-1-1 0,0 1 1,1-1-1,-1 1 1,1 0-1,-1-1 0,1 1 1,0 0-1,-1 0 1,1 0-1,0 0 1,-1 1-1,1-1 0,-2 2 1,3-2-61,-1 0 0,1-1 0,-1 1 0,1 0 1,-1 0-1,1-1 0,0 1 0,-1 0 0,1 0 0,0 0 1,0 0-1,-1 0 0,1 0 0,0-1 0,0 1 0,0 0 1,0 0-1,0 0 0,0 0 0,1 0 0,-1 0 0,0 0 1,0-1-1,1 1 0,-1 0 0,0 0 0,1 0 0,0 1 0,0-1-82,0 0-1,1 1 0,-1-1 0,1 0 1,-1 0-1,1 0 0,-1 0 0,4 1 1,21 7-1754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0:31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2 532 2656,'0'0'16,"1"0"1,-1 1-1,0-1 1,0 0-1,0 0 0,0 0 1,0 0-1,0 0 1,0 0-1,0 0 1,0 0-1,0 0 0,0 0 1,0 0-1,0 1 1,0-1-1,0 0 0,0 0 1,0 0-1,0 0 1,0 0-1,0 0 1,0 0-1,0 0 0,0 0 1,0 0-1,0 0 1,0 1-1,0-1 1,0 0-1,0 0 0,0 0 1,-1 0-1,1 0 1,0 0-1,0 0 0,0 0 1,0 0-1,0 0 1,0 0-1,0 0 1,0 0-1,0 0 0,0 0 1,0 0-1,0 0 1,0 0-1,-1 0 0,1 0 1,0 0-1,0 1 1,0-1-1,0 0 1,0 0-1,0 0 0,0-1 1,0 1-1,0 0 1,0 0-1,0 0 1,-1 0-1,1 0 0,0 0 1,0 0-1,7 6 3007,-3-8-2169,7-10-422,0 0 0,-1-1 0,-1-1 0,0 1 0,0-2 0,8-20 0,3-9 50,3-5-102,19-65 0,-39 104-496,-1 0 0,0 1 0,-1-1-1,1-12 1,0 23 20,15 19 93,-13-15 35,0 0-1,0 0 0,10 8 1,23 16 130,65 65 1,-86-74 107,-11-14-179,0 0 0,1 0 0,-1 0 0,9 6 0,1 0-142,-12-9 68,0 0-1,0-1 1,0 1 0,1-1 0,-1 0-1,0 0 1,1 0 0,-1 0-1,1 0 1,0-1 0,6 2 0,14 1 250,-14-2-83,0-1 1,13 1 0,-10-2-202,-1 0 0,1-1 0,0-1 0,18-3 0,-17 1 98,1-1 1,-1 0 0,-1 0-1,1-2 1,-1 1 0,16-12-1,-22 13-49,-1 0 0,0 0 0,-1 0 0,1 0 0,-1-1 0,0 0 0,0 0 0,-1-1 0,0 1 0,0-1-1,-1 0 1,0 0 0,5-14 0,-5 10-22,-1 1-1,0-1 0,-1 0 1,0 0-1,-1 0 0,0 1 1,-1-1-1,0 0 0,0 0 1,-1 1-1,-6-19 0,8 28-30,0 1 0,-1-1 0,1 0-1,0 1 1,0-1 0,-1 1 0,1-1-1,0 0 1,-1 1 0,1-1 0,0 1 0,-1-1-1,1 1 1,-1-1 0,1 1 0,-1-1-1,1 1 1,-1-1 0,1 1 0,-1 0 0,1-1-1,-1 1 1,0 0 0,1 0 0,-2-1-1,1 1 0,0 0-1,0 0 1,0 1-1,0-1 0,1 0 1,-1 0-1,0 1 0,0-1 1,0 0-1,0 1 1,1-1-1,-1 1 0,0-1 1,0 1-1,-1 1 0,-1 1-33,1 0 0,-1 0-1,1 0 1,-1 0-1,1 0 1,0 1-1,-2 4 1,-2 11-3,1 0 1,0 0-1,2 1 0,0-1 1,1 1-1,1 0 0,3 38 1,0-46 93,1 0 0,0-1 0,1 1 0,0-1 1,1 0-1,0 0 0,1 0 0,0-1 0,14 18 1,-19-26 18,0 0 0,1 0 0,0 0 0,-1 0-1,1 0 1,0-1 0,0 1 0,0-1 0,0 1 0,0-1 0,3 2 0,-4-3-17,1 0-1,-1 1 1,0-1-1,1 0 1,-1 0-1,1 0 1,-1 0-1,0 0 1,1 0-1,-1 0 1,0-1-1,1 1 1,-1 0-1,0-1 1,1 1-1,-1-1 1,0 1-1,0-1 1,1 0-1,-1 1 1,2-2-1,10-8 98,-1 0-1,16-15 0,-17 14-72,0-1-1,-1 0 1,0-1-1,-1 0 0,11-20 1,-18 28-64,1-1 3,0 0-1,0 0 1,-1 0 0,0 0-1,2-7 1,0-16-38,-4 29 6,0 0 0,0 0-1,0-1 1,0 1 0,0 0-1,0-1 1,0 1 0,0 0-1,0 0 1,0-1 0,0 1-1,1 0 1,-1 0 0,0-1-1,0 1 1,0 0 0,0 0-1,0-1 1,1 1 0,-1 0-1,0 0 1,0 0 0,1 0-1,-1-1 1,0 1 0,0 0-1,0 0 1,1 0 0,-1 0-1,0 0 1,1-1 0,-1 11-15,1-1 1,1 0-1,0 0 1,0-1 0,0 1-1,1 0 1,1-1-1,5 12 1,-2-7 122,1 1 0,0-1 0,2-1 0,12 16 0,-18-24 17,0 0-1,0 0 0,0 0 0,0-1 1,0 0-1,1 1 0,7 2 0,-11-5-53,1 0 0,0-1 0,0 1-1,0-1 1,0 0 0,0 0 0,0 1-1,0-1 1,0 0 0,0-1 0,0 1-1,0 0 1,0-1 0,0 1 0,0-1-1,0 1 1,-1-1 0,1 0-1,0 0 1,0 0 0,-1 0 0,1 0-1,0 0 1,2-3 0,1-1 9,1-1-1,-1 0 1,0 0 0,-1-1-1,1 0 1,-1 1 0,-1-1 0,1 0-1,-1-1 1,-1 1 0,4-11-1,1-13-84,6-43 0,-13 71 29,6-30-69,-3 18 17,-1 0 1,1-18 0,-3 30 17,0 0 1,0 0 0,0-1 0,0 1 0,1 0 0,0 0 0,0 0 0,0 0 0,0 0 0,0 0 0,0 0 0,1 0 0,-1 0 0,1 0 0,0 0 0,0 1 0,0-1 0,0 1 0,1 0 0,-1-1 0,0 1 0,6-3 0,-7 5 31,0 0 0,0 1 0,0-1 0,0 0 0,0 0 0,0 0 0,0 1 0,0-1 0,0 1 0,-1-1 0,1 1 0,0-1 1,1 1-1,3 2 5,1-1-19,-1 1 0,1 0 0,0 0 0,-1 0 0,0 1 0,1 0 0,-2 0 0,1 0 0,0 1 0,-1-1 0,6 9 0,35 42 56,-3 3 147,-8-11 84,15 20 596,-48-66-299,-1-1-475,0-4 363,5 3-496,22-12 46,-9 3-28,-2 1 19,19-12 0,-20 11 44,-4 3 26,-2 0 1,1-1 0,-1 0-1,0-1 1,-1 0-1,0 0 1,13-21-1,-6 5-11,-1-1-1,12-32 0,-25 57-55,11-33 86,-12 31-108,1 1-1,-1-1 1,1 1 0,-1-1-1,0 1 1,0-1-1,0 1 1,0-1 0,0 1-1,0-1 1,-1 1 0,-1-4-1,2 6 22,0 0 0,0 0 0,0 0 0,0 0 0,0-1 0,0 1 0,0 0 0,0 0 0,0 0-1,0 0 1,0 0 0,0 0 0,0-1 0,0 1 0,-1 0 0,1 0 0,0 0 0,0 0 0,0 0 0,0 0 0,0 0 0,0 0 0,0 0-1,-1 0 1,1 0 0,0-1 0,0 1 0,0 0 0,0 0 0,0 0 0,-1 0 0,1 0 0,0 0 0,0 0 0,0 0 0,0 0 0,0 0-1,-1 0 1,1 1 0,0-1 0,0 0 0,0 0 0,-6 6-258,-4 13 38,9-18 225,-7 20-78,0 1 0,1 0 1,1 0-1,-4 27 1,5-10 47,0 64 1,5-97 34,0-1-1,0 1 1,1 0 0,0-1 0,0 1-1,0-1 1,1 1 0,0-1-1,3 9 1,-3-12 35,-1 0 0,1 1 0,0-1 0,-1 0 0,1 0 0,0 0 0,0 0 0,1 0 0,-1-1 0,0 1 1,1-1-1,-1 1 0,0-1 0,1 0 0,0 0 0,-1 0 0,1 0 0,0-1 0,-1 1 0,1-1 0,4 1 0,3-1 15,-1 0 0,0 0 0,0-1 0,0 0 0,1-1 0,-1 0 0,-1-1-1,10-3 1,5-3 75,37-23-1,-51 26-136,0 0 1,-1-1-1,0 0 0,0-1 1,0 0-1,8-12 0,13-13-15,-23 24-110,-3 4-205,-3 11 92,-3 10 210,0-6-27,1 1 0,0-1 0,1 1 0,0-1 1,1 15-1,0-22 71,1 0 0,-1 0 0,1-1 0,0 1 0,0 0 0,0 0 0,0 0 0,0-1 0,1 1 0,-1-1 0,1 1 0,0-1 0,0 0 0,0 1 0,0-1 0,0 0 0,0 0 0,0 0 0,1-1 0,-1 1 0,1 0 0,-1-1 0,1 0 0,3 2 0,-3-1 26,1-1 0,0 1 0,0-1-1,0 0 1,0 0 0,-1 0 0,1-1 0,1 1-1,-1-1 1,0 0 0,0 0 0,0 0 0,0-1 0,0 1-1,0-1 1,0 0 0,-1 0 0,1 0 0,0-1-1,0 1 1,-1-1 0,1 0 0,-1 0 0,1 0 0,-1-1-1,4-3 1,-1 2-6,-1-1 0,0 0 0,0 0 0,0 0 0,-1-1 1,0 1-1,0-1 0,6-12 0,-8 14-12,0-1 1,-1 0 0,1 1-1,-1-1 1,0 0-1,0 1 1,-1-1 0,0 0-1,1 0 1,-2 0-1,1 0 1,0 1 0,-2-8-1,-1 1 45,1 3-125,1 0-1,-2 1 1,1-1 0,-7-13-1,8 20 50,0-1 0,0 0 0,0 0 0,-1 1-1,1-1 1,0 1 0,-1-1 0,1 1 0,-1-1 0,0 1 0,1 0-1,-1 0 1,0 0 0,0 0 0,0 0 0,0 0 0,0 1-1,0-1 1,0 1 0,0-1 0,0 1 0,0 0 0,-4-1 0,5 1 6,0 1 0,-1-1 1,1 0-1,-1 0 0,1 0 1,0 1-1,-1-1 0,1 1 1,0-1-1,0 1 0,-1 0 1,1-1-1,0 1 1,0 0-1,0 0 0,0 0 1,0 0-1,0 0 0,0 0 1,0 0-1,0 0 0,0 0 1,1 0-1,-1 0 0,0 1 1,1-1-1,-1 0 1,1 0-1,-1 1 0,1-1 1,-1 2-1,0 7-49,-1 0 1,1 0-1,1 18 1,0-18 168,0 6-1,0-15 367,0-1-437,0-4 1,5-12 58,-5 15-104,0 0-1,1 0 1,-1 0 0,0 0 0,1 0 0,-1 0 0,0 0-1,1 0 1,-1 0 0,1 0 0,0 0 0,-1 0-1,1 1 1,0-1 0,-1 0 0,1 0 0,0 0-1,1 0 1,22-14 14,-1 0 133,49-45-13,-62 52-113,25-19 207,-3 1-139,0 1 0,47-25 1,-6 14-322,-50 23 48,-23 13 179,0 0 0,1 0 1,0 0-1,-1-1 0,1 1 1,-1 0-1,1 0 0,-1 0 1,1 0-1,-1 0 0,1 0 1,-1 0-1,1 0 0,0 0 0,-1 0 1,1 0-1,-1 0 0,1 1 1,-1-1-1,1 0 0,-1 0 1,1 0-1,-1 1 0,1-1 1,-1 0-1,1 1 0,-1-1 1,0 0-1,1 1 0,-1-1 0,0 1 1,1 0-1,0 0 3,0 1-1,0 0 1,-1-1-1,1 1 1,-1 0 0,1-1-1,-1 1 1,0 0-1,0 0 1,0 3-1,-1 8-19,-1 0 0,0 0-1,-1 0 1,-1-1 0,-5 15-1,-1 4-32,-25 120-1,31-127 317,-2 45 1,6-69-238,0 1 0,0-1 0,0 0 0,0 1 0,0-1 0,0 0 0,0 0 0,0 1 0,0-1 0,0 0 0,1 1 0,-1-1 0,0 0 0,0 0 0,0 1 0,0-1 1,1 0-1,-1 0 0,0 0 0,0 1 0,0-1 0,1 0 0,-1 0 0,0 0 0,0 1 0,1-1 0,-1 0 0,0 0 0,0 0 0,1 0 0,-1 0 0,0 0 0,1 0 0,-1 0 0,0 0 0,15-2 283,-10 1-246,-1-1 0,0 0 0,1 0 0,5-4 0,-4 1-44,11-7-9,0-2-1,-1 0 0,-1 0 0,14-18 0,25-45-47,-39 63-71,-4 5-172,-11 9 168,1 1 95,0 0 0,0 1 0,0-1 0,0 1 0,0-1 0,0 1-1,-1-1 1,1 1 0,0-1 0,-1 1 0,1 1 0,-1-2 13,7 28-147,-4-18 109,-1-1 0,1 0 1,9 17-1,-10-23 74,2 7 89,2-1 0,-1 0 0,2 0 0,11 15 0,-15-23-58,-1 1 0,1-1-1,0 0 1,-1 0 0,1 0 0,0 0 0,0 0-1,0-1 1,0 1 0,0-1 0,1 0-1,-1 0 1,0 0 0,1-1 0,-1 1 0,0-1-1,1 1 1,-1-1 0,1 0 0,4-1-1,-3-1-8,0 1 0,-1-1 0,1 0 0,-1-1 0,0 1 0,0-1-1,0 1 1,0-1 0,0-1 0,-1 1 0,5-5 0,1 0 8,12-12 13,-1-2 0,-1 0 0,19-29 0,43-77 47,-45 68-228,-30 50 63,-4 5-24,1 0 0,0 0 0,0 0 0,1 1 0,-1-1-1,1 1 1,0 0 0,5-5 0,-8 9 58,-1 0 0,1-1-1,-1 1 1,1 0 0,-1 0-1,1 0 1,-1 0 0,1 0 0,-1 0-1,1 0 1,-1 0 0,1 0-1,-1 0 1,1 0 0,-1 0 0,1 0-1,-1 0 1,0 0 0,1 0-1,-1 0 1,1 1 0,-1-1 0,1 0-1,-1 0 1,1 1 0,-1-1-1,0 0 1,1 1 0,-1-1 0,0 0-1,1 1 1,-1-1 0,0 0 0,1 1-1,-1-1 1,0 1 0,1 0-1,4 18-155,-4-16 115,5 30 18,-2 0 1,-1 0-1,-1 1 0,-2-1 1,-2 1-1,-7 44 0,8-70 134,-1 0 0,0 0 0,-1 0 0,0 0 0,0-1 0,-6 11 0,8-16-66,0 0 1,0-1-1,0 1 1,0-1-1,-1 1 0,1-1 1,0 0-1,-1 1 1,1-1-1,-1 0 0,1 0 1,-1 0-1,1 0 1,-1 0-1,0-1 0,0 1 1,1 0-1,-1-1 1,0 1-1,0-1 0,0 0 1,1 1-1,-1-1 0,0 0 1,0 0-1,0 0 1,0-1-1,0 1 0,1 0 1,-1-1-1,0 1 1,0-1-1,0 1 0,-1-2 1,-5-2 11,1 0 0,-13-9-1,-7-5-349,27 18 288,-1 0 1,1 0-1,0-1 0,0 1 1,0 0-1,-1 0 0,1 0 1,0 0-1,0 0 0,0-1 1,0 1-1,-1 0 0,1 0 1,0 0-1,0-1 0,0 1 0,0 0 1,0 0-1,0-1 0,0 1 1,0 0-1,-1 0 0,1-1 1,0 1-1,0 0 0,0 0 1,0-1-1,0 1 0,0 0 1,0 0-1,1-1 0,-1 1 1,0 0-1,0-1 0,25 14-45,0-1 1,1-2-1,0-1 0,30 7 0,-41-12 152,-6-2-93,1 0 0,0 0 0,-1-1-1,1-1 1,0 0 0,13-1-1,-17 1-523,1-1 1,0-1-1,0 1 0,-1-1 0,1 0 0,-1 0 0,0-1 1,1 0-1,-1 0 0,6-5 0,-10 7 105,-1-1 1,1 0-1,-1 0 1,1-1-1,-1 1 0,0 0 1,1 0-1,-1-1 0,0 1 1,-1 0-1,1-1 1,0 1-1,-1-1 0,1 0 1,-1 1-1,0-1 1,0-3-1,1-24-1698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0:31.8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7 6880,'-23'-7'2560,"23"11"-1984,5-4-160,-5 8-1920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0:35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237 500 2240,'-1'-1'204,"1"1"0,-1-1 0,0 0-1,1 1 1,-1-1 0,0 0 0,1 0 0,-1 0 0,1 1 0,0-1 0,-1 0-1,1 0 1,0 0 0,-1 0 0,1 0 0,0 0 0,0 0 0,0 0 0,0 0-1,0 0 1,0-1 0,0 2-99,0-1 0,0 1 0,0-1 0,-1 1 0,1-1 0,0 1 0,0-1 0,0 1 0,0 0 0,0-1 0,-1 1 0,1-1 0,0 1 0,-1 0 0,1-1 1,0 1-1,0 0 0,-1-1 0,1 1 0,-1 0 0,1-1 0,0 1 0,-1 0 0,1 0 0,-1-1 0,0 1 0,-16-3 1143,12 3-1131,0 1 1,0-1 0,0 1-1,-9 3 1,7-2-92,1 2 0,0-1 0,0 1 0,0 0 1,0 0-1,1 0 0,-1 1 0,-4 5 0,-36 46 166,38-45-166,0 0-1,1 1 1,0 0 0,1 1 0,0 0 0,1 0 0,1 0 0,0 0 0,1 0 0,0 1 0,1 0-1,0 0 1,1 22 0,2-30 19,0 1 0,0-1 0,1-1 0,-1 1 0,1 0 0,1 0 0,-1-1 0,1 1 0,0-1 0,0 0-1,1 0 1,-1 0 0,1 0 0,0 0 0,1-1 0,-1 0 0,1 0 0,0 0 0,0-1 0,10 6 0,-3-2 93,0-1 0,0-1 0,1 0 0,-1-1 0,1 0 1,0-1-1,1 0 0,20 1 0,-27-4-95,0 0 0,-1 0-1,1-1 1,0 0 0,-1 0 0,1-1 0,-1 0-1,0 0 1,1 0 0,-1-1 0,0 0 0,0 0 0,-1-1-1,1 1 1,-1-1 0,0-1 0,0 1 0,0-1 0,7-7-1,4-9 18,-1-1-1,0 0 0,18-40 1,-14 27-34,20-37 28,96-183 276,-121 222-335,-1-1-1,-2 0 1,9-48 0,-17 64-7,-1 0 1,-1 0-1,-1-27 1,0 19-77,-5-37-653,3 57 325,-2 9 93,-4 12-69,1 12 402,-4 29 0,4-21-19,-5 32 235,-6 125-1,18 69 402,1-127-313,0-89 1270,22-136-1056,-16 60-639,2 0 0,1 1 1,17-33-1,-25 59 66,0 0-1,0 0 1,0 0 0,1 1-1,-1-1 1,1 1-1,4-4 1,-6 6 23,0 1-1,-1-1 0,1 1 1,0 0-1,-1-1 1,1 1-1,0 0 0,0-1 1,-1 1-1,1 0 1,0 0-1,0-1 1,-1 1-1,1 0 0,0 0 1,0 0-1,0 0 1,1 0-1,-1 1 0,0-1 0,0 1 0,0-1 0,0 1 0,0 0 0,0-1 0,0 1 0,-1 0 0,1-1 1,0 1-1,0 0 0,-1 0 0,1 0 0,0 0 0,-1 0 0,1 0 0,0 1 0,6 14-122,0-1 0,-1 1 1,6 27-1,-7-23 144,1-1 0,9 22 1,-10-31 80,0 0-1,0-1 1,1 0 0,0 0 0,1 0 0,0-1 0,13 13 0,-16-17-31,1-1 1,-1 0-1,1 0 0,0 0 0,-1 0 0,1-1 1,0 0-1,1 0 0,-1-1 0,0 1 0,1-1 1,-1 0-1,1 0 0,-1-1 0,0 0 0,1 0 1,6-1-1,-3 0-22,0-1 0,-1-1 0,1 1 0,-1-1 0,1-1 0,-1 0 0,0 0 0,0 0 0,0-1 0,-1-1 0,0 1 0,0-1 0,0 0 0,6-7 0,-2 0 12,0-1 0,0 0 0,-1 0 0,-1-1-1,0 0 1,9-23 0,-16 31-92,1 0-1,-2 0 1,1 0 0,-1-1-1,0 1 1,0-1 0,-1-9-1,0 17 50,0 0-1,0 0 0,0 0 1,0 0-1,0-1 0,0 1 1,0 0-1,0 0 0,0 0 1,0 0-1,0 0 0,0-1 1,0 1-1,0 0 0,0 0 0,0 0 1,0 0-1,0 0 0,0-1 1,-1 1-1,1 0 0,0 0 1,0 0-1,0 0 0,0 0 1,0 0-1,0 0 0,0 0 0,-1 0 1,1-1-1,0 1 0,0 0 1,0 0-1,0 0 0,0 0 1,-1 0-1,1 0 0,0 0 1,-7 2-81,-6 8-63,7 1 74,1 0 0,-1 1 1,2-1-1,-6 21 1,1-4-18,-13 51-90,19-71 244,1 0 0,0 0 0,1 0 0,-1 0 0,2 0 1,-1 0-1,1 1 0,1-1 0,-1 0 0,1 0 0,1 0 1,3 13-1,-4-20-20,0 0 0,0 0 0,1-1 0,-1 1 0,0 0 0,0 0 0,1-1 0,-1 1 1,1-1-1,-1 1 0,0-1 0,2 0 0,-1 0 6,0-1 0,-1 0 1,0 0-1,1 0 0,-1 0 0,1 0 1,-1 0-1,0 0 0,0 0 0,0-1 1,0 1-1,0 0 0,0-1 0,0 1 1,1-3-1,0 1 37,4-8-100,0 0-1,-1-1 1,0 0-1,-1 0 1,0 0-1,-1 0 1,0 0-1,-1-1 1,0 0-1,-1-17 0,-2 22-163,-2 8-217,-2 11-120,4-4 503,0-1 0,0 1-1,0-1 1,1 1 0,0 0-1,1-1 1,-1 1 0,1-1-1,1 1 1,-1-1 0,1 1-1,0-1 1,0 0 0,1 0-1,0 0 1,0 0 0,0 0-1,6 6 1,-7-10 42,1 0 1,-1 0-1,1 0 1,0 0-1,0-1 0,0 1 1,-1-1-1,1 0 1,1 0-1,-1 0 1,0 0-1,0-1 1,0 1-1,0-1 0,0 1 1,1-1-1,-1 0 1,5-1-1,3 0 86,-1 0 0,0-1 0,0 0-1,17-6 1,-15 3-79,0-1 1,0 0-1,-1 0 0,0-1 1,0-1-1,0 0 0,-1 0 1,-1-1-1,1 0 0,-1-1 1,-1 0-1,0 0 0,0-1 1,12-23-1,-18 30-129,-1-1-1,1 1 1,-1-1-1,0 1 1,1-10-1,-2 13-179,3 2-20,-1 0 272,0 0-1,1 1 1,-1-1 0,0 1-1,0-1 1,0 1 0,0 0-1,0 0 1,3 3-1,8 10-59,16 15-154,-25-25 229,1 0 0,-1 0 0,0 0 0,0 1 0,-1-1 0,0 1 0,3 6 0,13 22 71,-12-25-127,-5-5 91,1 0 0,0 0 0,0-1 1,5 6-1,-6-8-3,-1 0 0,1 0 0,0 0 0,-1 0 0,1 0 0,0 0 1,0-1-1,0 1 0,0 0 0,-1-1 0,1 0 0,0 1 0,0-1 0,3 0 0,0-1 26,-1 1-1,0-1 1,0 0-1,0-1 0,0 1 1,0-1-1,0 1 1,0-1-1,0 0 0,-1-1 1,1 1-1,-1-1 0,0 1 1,1-1-1,-1 0 1,4-6-1,4-4 57,-1-1 1,0 0-1,7-15 0,50-101 198,-19 34-256,-17 35 46,28-50 56,-52 100-218,-1-1 0,-1 1-1,1-1 1,-2 0 0,0 0-1,0-1 1,-1 1 0,-1-1-1,0 0 1,-1 0 0,0-16-1,-2 24-842,-3 10 483,-4 11 116,5-3 201,-2 4 104,1 1 1,0 0-1,-1 29 0,4 13 73,9 89 0,-3-110-6,2 1 0,1-1 0,19 50-1,-20-69 134,2 0-1,1 0 0,0-1 0,16 22 0,-26-41-189,5 7 35,0 0-1,0-1 1,8 7-1,-12-12-126,0-1-1,-1 1 0,1 0 1,0 0-1,0 0 1,0-1-1,0 1 0,0 0 1,0-1-1,0 1 1,0-1-1,1 1 0,-1-1 1,0 0-1,0 1 0,0-1 1,0 0-1,1 0 1,-1 0-1,0 0 0,0 0 1,0 0-1,1 0 1,-1 0-1,0-1 0,0 1 1,0 0-1,0-1 0,1 1 1,1-2-1,5-5-804,1-1-1,-1 0 1,-1-1 0,0 1-1,0-2 1,0 1-1,-1-1 1,-1 0 0,0 0-1,0 0 1,-1-1-1,0 1 1,3-17 0,3-12-848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0:35.7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8 5728,'-26'-8'6368,"34"13"-5440,2-2-512,8-3-96,4 4-192,9 1 64,6-5-128,3 0-800,10 0 384,-1 0-1952,5-5 1280,-1 5-4416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15.9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123 466 4064,'0'0'39,"0"0"0,-1 0 0,1 0 0,0 0 0,0 0 0,0 0 0,-1 0 0,1 0 0,0 0 0,0 0 0,0 0 0,-1 0 0,1 0 0,0 0 0,0 0 0,0 0 0,0 0 0,-1 0 0,1 1 0,0-1 0,0 0 0,0 0 0,0 0 0,-1 0 0,1 0 0,0 0 0,0 1 0,0-1 0,0 0 0,0 0 0,0 0-1,0 0 1,-1 1 0,1-1 0,0 0 0,0 0 0,0 0 0,0 0 0,0 1 0,0-1 0,0 0 0,0 0 0,0 0 0,0 1 0,0-1 0,0 0 0,0 0 0,0 0 0,0 1 0,0-1 0,0 0 0,1 0 0,-1 0 0,0 1 0,0-1 0,0 8 3095,15-9 109,-13 1-3068,1-1 0,-1 0 1,1 0-1,-1 0 1,1 0-1,-1-1 0,0 1 1,1-1-1,-1 1 0,0-1 1,0 0-1,3-3 1,-4 4-152,-1 0 0,1 0 0,0 0 0,0 0 1,0 0-1,-1 0 0,1 0 0,-1 0 0,1 0 1,-1 0-1,1 0 0,-1-1 0,0 1 0,1 0 1,-1 0-1,0 0 0,0-1 0,0 1 0,0 0 0,0 0 1,0-1-1,0 1 0,0 0 0,-1 0 0,1-1 1,-1-1-1,1 3-23,-1 0-1,1-1 1,0 1 0,-1 0-1,1-1 1,0 1 0,-1 0-1,1-1 1,0 1 0,-1 0-1,1 0 1,-1 0 0,1-1-1,0 1 1,-1 0 0,1 0-1,-1 0 1,1 0 0,-1 0-1,1 0 1,0 0 0,-1 0-1,1 0 1,-1 0 0,1 0-1,-1 0 1,1 0 0,-1 0-1,1 0 1,0 0 0,-1 0-1,1 1 1,-1-1 0,-17 11 127,16-10-103,-9 8 150,0 1 0,0 0 0,1 1 1,0-1-1,-14 23 0,11-14 80,2 0-1,0 1 1,-9 24-1,19-41-215,0 0-1,0-1 1,0 1 0,0 0-1,1 0 1,-1 0 0,1 0-1,-1 0 1,1 0-1,0 0 1,0 0 0,1 0-1,-1 0 1,1-1 0,-1 1-1,1 0 1,0 0-1,0 0 1,0 0 0,0-1-1,1 1 1,-1-1 0,1 1-1,0-1 1,-1 1 0,1-1-1,0 0 1,0 0-1,1 0 1,-1 0 0,0 0-1,1 0 1,-1-1 0,1 1-1,-1-1 1,5 2-1,3 1 43,0-1-1,0-1 1,0 1-1,0-1 0,1-1 1,-1 0-1,1-1 1,-1 0-1,12-1 0,-1-1-26,-1-1 0,0-1-1,35-12 1,-18 1-21,0-3 0,-1-1-1,45-31 1,-8 4-217,-54 33-150,-12 8 63,-15 12 145,4-2 127,-10 7 3,1 1 0,1 0-1,-12 16 1,15-16-39,-5 6-30,-12 23 0,22-36 97,2 0-1,-1 0 0,0 0 1,1 0-1,1 0 1,-1 0-1,1 0 1,0 1-1,-1 6 0,2-12-10,0 0-1,0 1 1,0-1-1,0 0 0,0 0 1,0 0-1,1 0 1,-1 0-1,0 0 0,0 0 1,1 0-1,-1 0 1,1 0-1,-1 0 0,1-1 1,-1 1-1,1 0 1,0 0-1,-1 0 1,1 0-1,0-1 0,0 1 1,-1 0-1,1-1 1,0 1-1,0 0 0,0-1 1,0 0-1,0 1 1,0-1-1,0 1 0,0-1 1,0 0-1,0 0 1,0 1-1,0-1 0,0 0 1,0 0-1,0 0 1,0 0-1,0 0 0,0 0 1,0-1-1,0 1 1,1-1-1,5-3 27,0 0 0,0 0 0,-1-1 0,0 0 0,0 0 0,0-1-1,-1 0 1,7-9 0,-7 9-5,23-31 27,-2-1 1,-2-1-1,25-53 1,-32 60-17,17-34-1,59-116-5,-15-4-578,-74 175 450,4-12-69,-8 22 116,1 0 0,-1 0 1,0 0-1,0 0 0,0 0 0,0 0 0,0 0 1,0 0-1,0 0 0,0 0 0,0 0 0,0 0 1,-1 0-1,1 0 0,0 0 0,-1-2 0,0 3 26,1 0 0,0 0 0,0 0 0,0 0-1,-1 0 1,1 0 0,0 0 0,0 0-1,0 0 1,-1 0 0,1 0 0,0 0 0,0 0-1,0 0 1,-1 0 0,1 0 0,0 0-1,0 0 1,0 0 0,-1 0 0,1 0 0,0 0-1,0 0 1,0 0 0,-1 0 0,1 1-1,0-1 1,0 0 0,0 0 0,0 0 0,0 0-1,-1 0 1,1 1 0,0-1 0,0 0-1,-3 2-25,-18 14 37,1 1 0,0 1 1,2 0-1,0 2 1,0 0-1,2 1 0,1 0 1,-23 44-1,12-12-1069,2 0 0,-33 113 0,22-58-5185,20-67 3681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0:41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1155 2560,'0'3'649,"0"-1"0,0 1-1,0-1 1,0 0 0,0 1 0,1-1 0,-1 0 0,1 0-1,0 1 1,1 2 0,-2-4-598,1-1 0,-1 0-1,0 1 1,1-1 0,-1 0-1,0 1 1,1-1 0,-1 0 0,0 1-1,1-1 1,-1 0 0,1 0-1,-1 0 1,1 1 0,-1-1 0,1 0-1,-1 0 1,1 0 0,-1 0-1,1 0 1,0 0 0,0 0 34,1 0 0,-1-1 0,1 1 0,-1 0 0,1-1 0,-1 0 0,1 1 0,-1-1 1,3-1-1,5-4 42,0 0 0,0-1 1,-1 0-1,1 0 0,-2-1 1,1 0-1,-1-1 1,7-10-1,6-12 84,17-37-1,-9 15-151,20-29 163,21-37-12,-61 104-95,-5 10-81,0-1 0,0 1 0,0 0 0,-1-1 0,0 0 0,0 1 0,-1-1 0,1 0 0,-1 0 0,0 0 0,-1-6 0,0 12-29,1-1 1,-1 1-1,0 0 1,0 0-1,0-1 1,0 1-1,0 0 1,0-1-1,0 1 1,0 0 0,0 0-1,0-1 1,0 1-1,0 0 1,0-1-1,0 1 1,0 0-1,0 0 1,0-1-1,0 1 1,-1 0-1,1 0 1,0-1-1,0 1 1,0 0-1,0 0 1,-1-1-1,1 1 1,0 0-1,0 0 1,0 0-1,-1-1 1,-6 9-159,3-2 129,0 2 27,-1 0 1,2-1-1,-1 1 0,1 1 0,0-1 0,-2 15 1,0-6-64,3-2 69,0 0 0,0 0 0,1 0-1,1 0 1,3 26 0,-2-31 40,0-1 0,1 1 0,0 0 0,0-1 1,1 1-1,1-1 0,-1 0 0,1 0 0,1 0 0,0-1 0,0 0 0,1 1 0,-1-2 0,10 10 0,-13-16-28,-1 0-1,1 0 1,0 0 0,0 0-1,0 0 1,0 0 0,0-1-1,0 1 1,1 0 0,-1-1-1,0 0 1,0 0-1,0 0 1,0 0 0,1 0-1,-1 0 1,0 0 0,0-1-1,0 1 1,0-1 0,0 1-1,0-1 1,3-1-1,6-3 103,1 0-1,18-13 0,-22 13-146,74-46 116,78-45-35,-133 81 63,3 0-55,43-29 0,-69 41-91,-1 0-41,0 0 1,0 1 0,0-1 0,1 1 0,-1 0 0,1 0 0,0 0 0,-1 1 0,1-1 0,0 1 0,0 0 0,8-1 0,-12 2 48,2 0 8,0 0-1,-1 0 1,1 0-1,0 0 0,-1 0 1,1 1-1,0-1 1,-1 1-1,1-1 1,0 1-1,-1 0 0,1-1 1,-1 1-1,1 0 1,-1 0-1,0 0 1,1 0-1,-1 0 0,0 0 1,2 2-1,12 5 7,-9-6 182,-6-3-158,1 1-1,-1 0 0,0 0 0,0 0 1,0 0-1,0 0 0,0 0 0,0 0 1,0 0-1,0 0 0,0 0 0,0 0 1,0 0-1,0 0 0,0-1 0,1 1 0,-1 0 1,0 0-1,0 0 0,0 0 0,0 0 1,0 0-1,0 0 0,0 0 0,0 0 1,0-1-1,0 1 0,0 0 0,0 0 1,0 0-1,0 0 0,0 0 0,0 0 0,0 0 1,0 0-1,0-1 0,-1 1 0,1 0 1,0 0-1,0 0 0,0 0 0,0 0 1,0 0-1,0 0 0,0 0 0,0 0 0,0 0 1,0 0-1,0-1 0,-3-6-13,3 7-6,0-1 0,0 1 0,0-1 0,0 1 0,0 0 0,0-1 0,0 1 0,-1-1 0,1 1 0,0 0 0,0-1 0,0 1 0,-1 0 0,1-1 0,0 1 0,0 0 0,-1 0 0,1-1 0,0 1 0,-1 0 0,1 0 0,0-1 0,-1 1 0,1 0 0,0 0 0,-1 0 0,1 0 0,-1-1 0,-1 0-41,-1 0 1,1 0 0,-1 1 0,1-1 0,-1 0 0,1 1 0,-1 0 0,0-1 0,1 1 0,-1 0 0,0 0 0,1 1 0,-1-1 0,1 0 0,-1 1 0,0 0 0,-2 1 0,1 0-27,0 0 1,0 0 0,0 0-1,1 1 1,-1 0 0,1 0-1,0 0 1,0 0 0,0 0-1,-3 5 1,2-3 53,0 0 1,0 1-1,1-1 1,-1 1-1,1 0 0,1 0 1,-1 0-1,1 0 1,0 1-1,1-1 1,-1 1-1,1-1 0,0 12 1,1-10 24,0-1 1,0 0-1,0 0 1,1 1-1,0-1 1,1 0-1,0 0 0,0 0 1,0 0-1,1 0 1,3 6-1,-3-8 19,0 1-1,1-1 0,-1 0 1,1 0-1,1 0 1,7 7-1,-11-11-6,0 0 0,1 0-1,-1 0 1,1 0 0,-1 0-1,0 0 1,1-1 0,0 1-1,-1-1 1,1 1 0,-1-1-1,1 0 1,0 1 0,-1-1-1,1 0 1,0 0 0,-1 0-1,1 0 1,0 0 0,-1-1-1,1 1 1,-1 0 0,1-1-1,0 1 1,-1-1 0,1 0-1,-1 1 1,1-1 0,-1 0 0,0 0-1,2-1 1,3-3 39,-1 0 0,0 0 1,0 0-1,0 0 0,-1-1 1,0 0-1,0 0 0,6-12 0,-1-4 124,10-30 0,-1 1-245,-16 46-108,0 0 0,0 0 0,-1 0 0,0 0 0,0-1 0,0 1 0,0-9 0,7 104-804,-5 28 829,0-50 411,-9 102 1,4-153-236,0 8 11,-2 1-1,-8 29 1,11-50 11,-1 1 1,0-1-1,0 1 1,0-1-1,-1 0 1,0 0 0,0 0-1,0 0 1,0 0-1,-1-1 1,0 1 0,0-1-1,0 0 1,0-1-1,-8 6 1,9-7-27,0-1 0,0 1 0,0-1 0,-1 0 0,1 0 0,0 0 0,0-1 0,-1 1 0,1-1 0,0 0 0,-1 1 0,1-2 0,0 1-1,-1 0 1,1-1 0,0 1 0,0-1 0,-1 0 0,1 0 0,0 0 0,0-1 0,0 1 0,0-1 0,0 1 0,-3-4 0,0 1-26,6 4-5,-1 0 0,1-1 0,0 1 0,-1 0 0,1 0 0,-1 0 0,1-1 0,0 1 0,0 0 0,-1-1 0,1 1 0,0 0 0,-1 0 0,1-1 0,0 1 0,0-1 0,0 1 0,-1 0 0,1-1 0,0 1 0,0 0 0,0-1 0,0 1 0,0-1 0,0 1 0,-1 0 0,1-1 0,0 1 0,0-1 0,1 1 0,-1-1 0,0 1 0,0 0 0,0-1 0,0 1 0,0-1 0,0 1 0,0 0 0,1-1 0,-1 1 0,0 0 0,0-1 0,0 1 0,1 0 0,-1-1 0,0 1 0,1-1 0,26-39-53,55-62 0,-28 36 149,-12 10-75,38-44-154,-34 51 151,3 3-1,88-65 1,-112 95-67,34-17-1,-35 21-55,39-27 0,-61 37 87,1 0-1,0 0 1,0 0 0,0 0-1,0 1 1,0-1 0,0 1 0,0 0-1,1 0 1,-1 0 0,0 0-1,1 1 1,-1 0 0,0-1 0,1 1-1,-1 0 1,1 1 0,-1-1-1,0 0 1,1 1 0,-1 0 0,0 0-1,1 0 1,-1 0 0,0 0-1,0 1 1,6 3 0,-7-4 18,0 1 0,0-1 0,-1 1 1,1-1-1,0 1 0,0 0 0,-1 0 0,1 0 1,-1 0-1,0 0 0,1 0 0,-1 0 1,0 0-1,0 0 0,0 1 0,-1-1 0,1 0 1,0 1-1,-1-1 0,0 1 0,1-1 0,-1 0 1,0 1-1,0-1 0,-1 4 0,1 73 731,0-78-294,1-2-202,5-10 42,8-14-195,2 1-1,0 1 0,26-29 0,-31 43-181,1-1-1,0 1 0,0 1 1,1 0-1,0 1 0,1 1 1,24-9-1,-36 14 86,-1 0-1,1 1 0,0 0 1,-1-1-1,1 1 1,0 0-1,0 0 1,-1 0-1,1 0 0,0 0 1,-1 0-1,1 0 1,0 1-1,0-1 0,-1 1 1,1-1-1,-1 1 1,1 0-1,-1-1 1,1 1-1,-1 0 0,1 0 1,-1 0-1,1 0 1,1 3-1,3 2-20,-1 0 1,0 1-1,-1 0 0,6 10 0,-6-10 10,0 0 1,10 13-1,-9-14 54,0 0-1,1-1 1,0 0 0,-1 0-1,1 0 1,1-1 0,-1 0 0,1 0-1,12 5 1,-9-6 69,1 0 0,0 0 0,0-1 0,0 0 0,0-1 0,0 0 0,0-1 0,0 0 0,0 0 0,0-2 0,19-3 0,-15 1-82,-1-1 0,1 0 0,-1-1 1,0-1-1,-1 0 0,1-1 0,23-18 0,-15 10 97,-13 10-44,-1 1 0,0-2 0,13-12 0,-20 17-118,3-3-411,-4 8-130,-4 15 205,4-7 350,0 0-1,1 0 0,0 0 0,0 0 1,2-1-1,3 14 0,-5-21 58,1 0-1,-1 0 1,1 0-1,-1 0 1,1 0-1,0 0 1,0 0-1,0-1 1,0 1 0,1-1-1,-1 0 1,1 1-1,-1-1 1,1 0-1,0-1 1,0 1-1,0 0 1,0-1-1,0 0 1,0 1-1,0-1 1,0-1-1,1 1 1,5 1-1,2-2 78,0 1 0,0-1-1,0-1 1,0 0 0,0-1-1,21-5 1,-26 5-56,0 0 0,-1 0 0,1-1 1,0 1-1,-1-1 0,1 0 0,-1-1 1,0 0-1,0 1 0,0-2 0,-1 1 1,1 0-1,5-8 0,-9 10-33,0 0 0,0 0 0,0 0 0,0 0 0,-1 0 0,1 0 0,0 0 0,-1 0 0,1-1 0,-1 1 0,0 0 0,0 0 0,0 0 0,0-1 0,0 1 0,0 0 0,-1 0 0,1 0 0,-1 0 0,1-1 0,-1 1 0,0 0 0,0 0 0,0 0 0,-2-2 0,-3-5-107,0 1-1,0 0 1,-1 0 0,-10-8-1,6 5 90,8 10-26,1 0-1,-1-1 0,0 1 0,0 0 1,0 0-1,0 0 0,0 1 0,0-1 1,0 1-1,0 0 0,0 0 0,0 0 1,0 0-1,-1 0 0,1 1 0,-3 0 0,4 0-8,1 0-1,-1-1 1,1 1-1,-1 0 0,1 0 1,0 0-1,-1 1 1,1-1-1,0 0 0,0 0 1,0 1-1,-2 2 1,-5 7 639,9-13-535,0 1-1,0-1 0,0 1 0,1-1 0,-1 1 0,0 0 0,1-1 1,2-1-1,9-8-64,-1-3-233,-9 12 222,0-1 0,0 0 0,-1 0 0,1 0 0,-1 0-1,0 0 1,0-1 0,0 1 0,0-1 0,0 0 0,-1 1 0,1-1 0,-1 0 0,0 0 0,0-6-1,0 9 8,1 0-1,-1 1 0,0-1 1,0 0-1,0 1 0,0-1 1,1 0-1,-1 1 0,0 0 1,1-1-1,-1 1 0,0 0 1,1 0-1,1 0 0,-1-1-21,9 0-56,0 0 0,-1 1-1,13 1 1,17-1 239,-7-2-147,4 1 108,0-3 1,0 0-1,57-16 1,-88 18-24,-1-1-1,1 1 1,-1-1 0,0-1 0,7-4 0,11-6 240,-22 13-308,0 0-1,0 0 1,0 1 0,0-1-1,-1 0 1,1 0 0,0 0-1,0 0 1,-1 0 0,1 0-1,0 0 1,-1 0-1,0 0 1,1 0 0,-1 0-1,1-1 1,-1-1 0,2-21-71,-1 22 21,0 0 0,-1 1 0,1-1-1,0 0 1,0 0 0,0 1 0,0-1-1,0 1 1,0-1 0,0 1 0,1-1-1,-1 1 1,1 0 0,-1-1 0,1 1-1,-1 0 1,1 0 0,-1 0 0,1 0-1,0 1 1,0-1 0,0 0 0,-1 1 0,1-1-1,0 1 1,3-1 0,2 1-29,-1 0 0,1 1-1,-1-1 1,0 1 0,12 4 0,-14-4 42,-1 1 0,1-1 0,-1 1 0,0 0 0,0 0 0,0 1 0,0-1 0,0 0 0,0 1 0,0 0 0,2 4 0,-2-3 11,0-1 1,0 1-1,-1 1 1,0-1-1,0 0 0,0 1 1,0-1-1,-1 1 0,0-1 1,0 1-1,0 0 0,0 0 1,-1-1-1,0 1 1,0 0-1,0 0 0,0-1 1,-1 1-1,0 0 0,0 0 1,-2 5-1,-7 47 128,8-39-104,1-10-21,0-1-1,1 1 0,0 0 1,0 0-1,2 10 0,-1-14 27,0 0 0,0 0 0,0-1 0,0 1-1,1 0 1,0-1 0,-1 1 0,1-1 0,0 1 0,1-1-1,4 6 1,-3-7 20,-1 0 1,1 0-1,-1 0 0,1 0 0,0 0 0,0-1 1,0 0-1,0 0 0,0 0 0,0 0 0,6 0 1,-5-1-18,29 3 170,60-2 0,-43-2-130,-35 0-16,0-1 0,18-4 0,-19 3-11,81-17-36,-68 12-120,1-1 177,-23 8-41,0 0-1,-1-1 1,1 1-1,-1-1 1,1-1 0,-1 1-1,6-5 1,3-1-109,16-16 0,-10 3 121,-17 17 21,1 0 1,-1 0 0,8-6-1,-6 6-69,0 0 0,-1 0 0,1-1 0,-1 1 1,0-1-1,-1 0 0,1 0 0,-1-1 0,0 1 0,-1-1 0,5-11 0,-5 9-15,0 1-1,-1-1 1,0 0-1,0 0 1,-1 0-1,0 0 1,0 0-1,-3-15 1,2 14 21,-1-3-75,-1 0-1,-3-12 1,5 21 46,0 0 1,0 0-1,-1 0 0,1 1 1,-1-1-1,1 0 0,-1 1 1,0-1-1,0 1 0,0 0 1,0 0-1,-1 0 0,-3-3 0,6 5 14,-1 0 0,0 0-1,1 0 1,-1 0-1,0 0 1,0 0 0,1 0-1,-1 0 1,0 1-1,0-1 1,1 0 0,-1 0-1,0 1 1,1-1-1,-1 0 1,0 1 0,1-1-1,-1 1 1,1-1-1,-1 1 1,1-1 0,-1 1-1,1-1 1,-1 1-1,1-1 1,-1 1 0,0 1-1,-12 19-156,11-17 148,1 0-1,0 0 0,0 0 0,0 0 0,1 0 0,-1 6 0,-1 12-166,-1 3 182,0 1 0,3 45-1,1-28 26,4 28 116,-5-68-106,0 1 0,1 0 1,-1-1-1,1 1 0,0 0 1,0-1-1,3 7 0,-4-9 85,1 0-85,0 0 0,0 1 0,0-1 1,0 0-1,0 0 0,0 0 0,0-1 0,1 1 0,-1 0 1,0 0-1,0-1 0,1 1 0,-1 0 0,0-1 1,1 1-1,-1-1 0,2 1 0,33 3 20,-27-3-76,-7-1 55,0 0-1,0 0 0,0 0 0,0 1 1,0-1-1,0 1 0,0-1 0,0 1 1,0 0-1,0-1 0,3 3 0,3 0 91,0 0-1,1-1 1,0 1-1,-1-2 0,1 1 1,12-1-1,0 0 49,34-5 0,35-13 276,-36 6-172,-39 8-219,0-1 0,-1-1 1,0 0-1,0-1 0,0 0 1,-1-1-1,21-14 1,-7 1-78,-1-2 1,32-31-1,-39 35-74,1 1 0,1 1 0,0 1 0,1 0 0,35-15 0,-53 27 93,-7 2 21,-8 5-33,-6 9-69,0 0 0,0 1 0,1 0 0,1 2 0,1 0 0,0 0 0,-14 22 0,7-11 15,13-17 61,0 1 0,0-1 0,1 1 0,1 0 0,-11 24 0,17-33 33,-1-1 0,1 1 0,0 0 0,0 0 0,0 0 0,0 0 0,0 0 0,0 0-1,0 0 1,1 0 0,-1-1 0,1 1 0,-1 0 0,1 0 0,0 0 0,0-1 0,-1 1 0,1 0 0,1-1 0,-1 1 0,0-1 0,0 1-1,0-1 1,1 1 0,2 1 0,-2-2 32,0 1 0,0-1 0,0 0 0,0 0-1,0 0 1,0 0 0,0 0 0,0 0 0,0-1 0,0 1-1,1-1 1,-1 1 0,0-1 0,1 0 0,-1 0 0,0 0 0,0 0-1,1 0 1,-1-1 0,0 1 0,4-2 0,8-5 71,-1-1 0,1 0 0,-1-1 0,-1-1 0,1 0 0,-2 0 0,21-24 0,-25 24-86,0 1 1,-1-1-1,0 0 1,0-1-1,-1 1 1,-1-1-1,0 0 1,0 0-1,-1-1 1,2-19-1,-1-4 62,-1 0 0,-3-42-1,-9-52-131,0-20-290,10 130 156,-2 0-1,-1-1 1,0 1 0,-6-21 0,4 30-730,2 18 343,-2 6 406,-5 19 67,0 0 0,3 1 0,-4 35 0,1 102 127,9-153-49,-1 31 133,6 59-1,-2-88-61,0 0-1,1-1 1,1 1-1,0-1 1,15 33-1,-16-45-64,0 0-1,0 0 0,0-1 0,1 0 0,-1 1 1,2-2-1,-1 1 0,1-1 0,-1 1 0,2-2 0,-1 1 1,0-1-1,1 0 0,0 0 0,0 0 0,0-1 1,0 0-1,1-1 0,-1 0 0,1 0 0,-1 0 0,1-1 1,0 0-1,0-1 0,13 0 0,7-2-1376,-1-1 0,40-11 1,-6 0-632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0:42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20 8544,'-27'-20'3872,"22"20"-3360,10 12-1088,-5 5-576,0 3 672,0 5-3808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0:47.6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510 199 2912,'-6'-3'1124,"6"4"-1116,0-1 0,0 0 0,0 0-1,0 0 1,0 0 0,0 0 0,0 0 0,0 0-1,0 0 1,0 0 0,0 0 0,0 0-1,0 0 1,0 0 0,0 0 0,0 0 0,0 0-1,0 0 1,0 1 0,0-1 0,0 0 0,0 0-1,0 0 1,0 0 0,0 0 0,0 0 0,0 0-1,-14 6 5856,11-4-5938,-4 3 310,1 1 0,-1 0 0,1 0 0,0 0 0,-8 10 0,-2 4 94,-21 18 213,12-12-245,0 1-1,2 1 1,-34 53-1,-53 142 290,28-53-319,70-142-117,1 0-1,1 1 1,1 1-1,-6 41 1,9-43-135,5-27-5,1 0 0,0 0 0,-1 0 0,1 0 0,0 0 0,0 1-1,0-1 1,0 0 0,0 0 0,0 0 0,0 1 0,0-1 0,0 0 0,1 0 0,-1 0 0,0 0 0,1 0 0,-1 1 0,1-1 0,-1 0 0,1 0 0,-1 0 0,1 0-1,0 0 1,0 0 0,-1-1 0,1 1 0,0 0 0,0 0 0,0 0 0,0-1 0,0 1 0,0-1 0,0 1 0,0-1 0,0 1 0,0-1 0,1 1 0,-1-1 0,0 0 0,2 1-1,2-1 27,0 0-1,0 0 1,-1 0-1,1-1 0,0 1 1,0-1-1,0 0 0,9-3 1,26-12 249,49-24 0,-72 30-238,0 0 0,0-1 1,-1-1-1,-1 0 0,16-16 0,-25 22-66,3-3 50,-1 0 0,1 0 0,-2-1 0,1 0 0,-2 0 0,9-15-1,-15 24-30,15-36 2,-15 34-12,1 1 0,0-1 0,-1 1 0,0-1 0,1 1 0,-1-1 0,0 1 0,0-1 0,-1 1 0,1-1 0,-1 1 0,1-1 0,-2-2 0,1-3-21,1 0-333,1 9 359,0 1-1,0-1 1,0 0-1,0 0 1,0 0-1,1 0 1,-1 0-1,0 0 1,0 0-1,3 1 1,-1 0-9,2 2 82,0 0 1,1 0 0,-1-1-1,0 0 1,1 0 0,0-1 0,-1 0-1,1 1 1,0-2 0,0 1 0,0-1-1,1 0 1,-1 0 0,0-1 0,0 0-1,1 0 1,6-1 0,3-3 193,0 0 0,22-10 0,-33 12-226,1-1 0,-2 0 0,1 0 0,0 0 1,0 0-1,-1-1 0,0 0 0,0 0 0,0 0 1,6-9-1,11-15 108,-14 19-118,0 0-1,-1 0 0,8-16 0,-6 10 77,8-19 189,-16 33-304,1-1-1,-1 0 1,1 1 0,-1-1 0,0 0 0,0 1-1,1-1 1,-1 0 0,0 1 0,-1-1-1,1 0 1,0 1 0,0-1 0,-1 1-1,1-1 1,-1 0 0,0-2 0,0 4-1,1-1 0,0 1 1,-1-1-1,1 1 0,0-1 1,0 1-1,-1-1 1,1 1-1,0-1 0,0 1 1,0-1-1,0 1 0,0-1 1,0 0-1,0 1 0,0-1 1,0 1-1,0-1 0,0 1 1,0-1-1,0 1 0,0-1 1,1 0-1,-1 1 0,0-1 1,0 1-1,1-1 1,-1 1-1,0-1 0,1 1 1,-1 0-1,0-1 0,1 1 1,-1-1-1,1 1 0,-1 0 1,1-1-1,-1 1 0,1 0 1,-1-1-1,1 1 0,-1 0 1,1 0-1,-1 0 1,1 0-1,-1-1 0,1 1 1,0 0-1,5-1-17,0-1 0,0 2 1,11-2-1,-11 2-25,47-2-11,0 2 0,0 2 1,73 13-1,-116-13 53,0 0-1,0 1 1,-1 0-1,1 0 1,-1 1-1,14 8 1,-19-11-1,-1 2-1,0-1 1,0 0 0,0 1 0,0-1 0,0 1-1,-1 0 1,1 0 0,-1 0 0,0 0 0,0 1-1,0-1 1,0 1 0,0-1 0,-1 1 0,1-1-1,-1 1 1,0 0 0,0 6 0,0 9 2,0 0-1,-2 0 1,0 0 0,-7 29 0,5-28 9,2-14 4,1-1 0,0 1 0,0-1 0,1 1 0,0 5-1,2 17 13,-2-21 10,-1 1 0,2-1 0,-1 0 0,1 1 0,0-1 0,1 0 0,-1 0 0,1 0 0,1-1 0,-1 1 0,1-1 0,0 0 0,1 0 0,0 0 0,8 8 0,-12-13 11,1 0 0,0-1 0,0 1 1,-1 0-1,1 0 0,0-1 0,0 1 0,0-1 0,0 1 0,0-1 0,0 0 0,0 0 1,0 0-1,0 0 0,3-1 0,0 1 4,1-1 0,0 0 0,0 0 0,5-2 0,99-45 323,-49 21-374,-25 10-38,0-1 0,-1-2 0,0-1-1,-2-2 1,-1-1 0,-1-1 0,-1-2-1,-1-1 1,40-51 0,-53 59 46,-10 13 3,0 0 1,-1-1-1,0 1 1,0-1-1,3-10 0,-4 13-38,-1-3-10,-3 8 45,0 1-1,0-1 0,0 0 1,0 0-1,0 0 1,0 0-1,0 0 0,0 0 1,0 0-1,0 0 0,0 0 1,0 0-1,0 0 1,0 0-1,0 0 0,0 0 1,-1 0-1,1 0 1,0 0-1,0 0 0,0 0 1,0 0-1,0 0 0,0 0 1,0 0-1,0 0 1,0 0-1,0 0 0,0 0 1,0 0-1,0 0 0,-1 0 1,1 0-1,0 0 1,0 0-1,0 0 0,0 0 1,0 0-1,0 0 1,0 0-1,0 0 0,0 0 1,0 0-1,0 0 0,0 0 1,0 0-1,0-1 1,0 1-1,0 0 0,0 0 1,0 0-1,0 0 0,0 0 1,0 0-1,0 0 1,0 0-1,0 0 0,0 0 1,0 0-1,0 0 0,-6 4-83,1 0 0,-1 1 0,1 0 0,1 0 0,-1 1-1,-6 10 1,-3 2 23,-168 205 104,176-215-32,0 0-1,0 1 1,1 0 0,0 0-1,0 0 1,1 1 0,-3 11-1,7-20 8,-1 1 0,1 0 0,0-1 0,0 1 0,0 0 0,0-1 0,0 1 0,0 0 0,0-1 0,1 1 0,-1-1 0,0 1 0,1 0 0,0-1 0,-1 1 0,1-1 0,0 1 0,0-1 0,0 1 0,0-1 0,0 0 0,0 0 0,0 1 0,0-1 0,0 0 0,1 0-1,-1 0 1,0 0 0,1 0 0,-1-1 0,1 1 0,-1 0 0,4 0 0,-1 1 49,0-1 1,0 1-1,1-1 0,-1-1 0,1 1 0,-1 0 1,1-1-1,0 0 0,-1 0 0,1-1 1,4 0-1,1-1-11,-1 0 1,0 0-1,0-1 0,0 0 1,0-1-1,-1 1 1,1-2-1,-1 0 1,0 0-1,11-9 0,-10 6-23,-1 0-1,-1-1 0,0 0 0,0-1 1,-1 1-1,0-1 0,0 0 0,-1-1 1,-1 1-1,1-1 0,-2 0 0,5-20 1,-5 15-11,-1 7-475,0 1 0,0-18 1,-6 56-102,3-26 546,0 1 0,1-1 0,-1 1 0,1 0 0,0-1 0,0 1 1,0-1-1,0 1 0,2 7 0,2-1 28,0 1 0,0-1 0,1 0 0,8 11 0,-10-16 64,0-1 1,0-1-1,1 1 1,0 0-1,0-1 1,1 0-1,-1 0 1,1 0-1,-1-1 1,9 6-1,-10-8-16,-1-1-1,1 1 0,-1 0 0,1 0 0,0-1 1,-1 0-1,1 1 0,0-1 0,-1 0 0,1 0 1,0 0-1,-1-1 0,1 1 0,0-1 0,-1 0 1,1 1-1,4-3 0,2-1 108,0-1-1,0 0 1,11-9-1,74-62-56,-37 28-112,3-3-149,-55 47 146,-2 1-58,-1 1 1,1 0-1,0 1 0,-1-1 0,1 0 0,4-1 0,-6 3 47,-1 0 1,1 0-1,-1 0 1,1 0-1,-1-1 1,0 1-1,1 0 1,-1 0-1,1 0 1,-1 1-1,1-1 1,-1 0-1,1 0 1,-1 0-1,1 0 1,-1 0-1,1 0 1,-1 1-1,0-1 1,1 1-1,0-1 1,0 1-1,-1 0 0,1-1 1,-1 1-1,1 0 0,-1 0 1,1 0-1,-1 0 1,0-1-1,1 1 0,-1 0 1,0 0-1,0 0 0,0 1 1,1 6-3,-1-1-1,-1 1 1,0-1 0,0 1 0,0-1 0,-1 0-1,0 1 1,0-1 0,-6 10 0,-6 25 23,8-25 99,5-14-1,0-1 0,0 1 1,0-1-1,0 1 0,1 0 0,-2 4 1,2-7-95,1 1 0,-1-1 0,0 0 0,0 0 1,0 1-1,0-1 0,0 0 0,0 0 0,0 0 0,0 0 1,1 1-1,-1-1 0,0 0 0,0 0 0,0 0 1,0 0-1,1 1 0,-1-1 0,0 0 0,0 0 0,0 0 1,0 0-1,1 0 0,-1 0 0,0 0 0,0 0 0,1 0 1,-1 0-1,0 0 0,0 1 0,0-1 0,1 0 0,-1-1 1,0 1-1,0 0 0,1 0 0,-1 0 0,0 0 1,0 0-1,0 0 0,1 0 0,-1 0 0,10-3 159,7-8-61,0 0-1,-1-2 0,18-16 0,8-6-194,-40 33 71,9-7-81,0 1 0,1 0-1,-1 0 1,22-9 0,-32 17 73,1-1 0,-1 1 0,0 0 0,1-1 1,-1 1-1,0 0 0,1 0 0,-1 0 0,1 0 0,-1 0 0,0 0 0,1 0 0,-1 0 1,0 1-1,1-1 0,-1 0 0,0 1 0,1-1 0,-1 1 0,0 0 0,0-1 0,1 1 1,-1 0-1,0 0 0,0 0 0,0 0 0,0 0 0,1 2 0,2 2-8,0 0 1,-1 1-1,0 0 0,0 0 0,2 6 1,2 5 89,-3-10-42,-1 0 0,1-1 0,0 1 0,1-1-1,0 0 1,8 9 0,-11-13 16,0-1-1,0 1 1,1-1-1,-1 1 0,0-1 1,1 0-1,-1 1 0,0-1 1,1 0-1,0-1 1,-1 1-1,1 0 0,-1-1 1,1 0-1,0 1 1,-1-1-1,1 0 0,0 0 1,-1-1-1,1 1 1,0-1-1,-1 1 0,4-2 1,10-4 148,-1 0 1,-1-1 0,24-15 0,38-32-120,-21 14-57,-16 11-92,25-16-144,-57 41 199,0 0 0,0 1-1,1 0 1,-1 0 0,1 1 0,-1-1 0,14-1-1,-18 4 23,-1 0-1,1 0 0,-1 0 0,1 1 1,-1-1-1,1 1 0,-1-1 0,1 1 1,-1 0-1,1 0 0,-1 0 0,0 0 1,1 0-1,2 3 0,2 1-87,0 1-1,12 12 1,3 4 234,-17-16-4,-6-3 57,-12-3 57,3-1-365,3 2 76,0 0 1,0 1-1,-1-1 0,1 1 0,0 1 0,0 0 0,1-1 0,-1 2 0,0-1 0,1 1 0,0 0 0,0 1 1,0-1-1,1 1 0,-1 0 0,1 0 0,0 1 0,1 0 0,-1 0 0,1 0 0,-5 9 0,8-12 24,0-1-1,0 1 1,1-1-1,-1 1 0,0 0 1,1-1-1,-1 1 1,1 0-1,0 0 1,0-1-1,0 1 0,1 0 1,0 2-1,-1-3 30,1 0 0,-1-1 0,1 1 0,0-1 0,0 1 0,0-1 0,0 1 0,0-1 0,0 0 0,0 1 0,0-1 0,0 0 0,1 0 0,-1 0 0,0 0 0,1 0 0,-1 0 0,1 0 0,-1-1 0,4 2 0,7 2 52,-1-1 0,1-1-1,0 0 1,-1 0 0,1-1-1,0-1 1,13-1 0,-7 0-2,0-1 0,-1-1 1,1-1-1,19-7 0,-28 7-30,0 0-1,0 0 1,-1-1-1,1 0 1,-1-1-1,0 0 1,-1 0-1,1-1 1,10-13-1,4-6 45,25-43-1,-42 63-99,170-241-529,-72 110 81,-77 98 314,34-68 0,-40 67 104,-5 10-116,21-55 0,-34 67-169,-3 13-3,-4 8-70,0 4 339,1 0-1,1 1 1,-1-1 0,1 1-1,-2 10 1,-2 2 20,-69 196-185,-30 129 547,49-141 448,31-118 311,32-100-742,1 1 0,0 0 0,10-14 0,41-51-622,-45 63 196,1 1 0,1 0 0,0 0 0,1 2 0,0 0 0,1 1 0,20-10 0,-36 20 84,1 0 1,-1 1 0,1-1-1,-1 1 1,1-1 0,-1 1-1,1 0 1,-1 0 0,1-1-1,-1 1 1,1 0 0,-1 1-1,1-1 1,-1 0-1,1 0 1,-1 1 0,1-1-1,-1 0 1,1 1 0,-1 0-1,1-1 1,-1 1 0,0 0-1,1-1 1,-1 1 0,0 0-1,0 0 1,0 0 0,0 0-1,2 3 1,2 2-55,-1 1 1,1 0-1,-2-1 1,7 15-1,-5-8 13,9 17 46,-7-14 69,1 0-1,0-1 0,17 24 0,-20-32 60,1 0 0,0-1 0,0 1 0,0-2-1,12 10 1,-16-14-76,-1 0 1,1 0-1,0 0 0,0 0 0,0 0 0,0-1 1,0 1-1,0-1 0,0 1 0,0-1 0,0 0 0,0 1 1,0-1-1,0 0 0,0 0 0,0-1 0,0 1 1,0 0-1,0-1 0,0 1 0,0-1 0,0 0 1,0 1-1,-1-1 0,1 0 0,0 0 0,0 0 0,-1 0 1,1-1-1,2-1 0,3-4 48,0 0-1,-1-1 1,0 1-1,0-1 1,0-1-1,8-17 1,19-59 111,-19 47-239,40-90 71,-32 78-1047,-22 88-7,-3-8 921,1 0 0,4 52 0,-1-70 126,1 0 1,0-1-1,1 1 0,0 0 0,1-1 1,0 0-1,1 0 0,0 0 0,1-1 1,7 11-1,-11-18 27,1 0 0,-1-1 0,1 1 0,0-1 0,0 0 0,0 0 1,0 0-1,0 0 0,0 0 0,0 0 0,1-1 0,-1 0 0,0 1 0,1-1 0,-1-1 1,1 1-1,-1 0 0,1-1 0,0 0 0,-1 0 0,1 0 0,6-1 0,-1 0-8,-1-1 0,1 0 0,-1 0 0,0-1 0,0 0 0,0-1 0,0 1 0,12-9 0,5-7-17,0 0 0,-1-2 0,-1-1 0,-1-1 0,38-50 0,-54 65-119,1-1 1,0 1 0,0 1-1,1-1 1,16-11 0,-24 18 82,0 1 0,0 0 0,0 0 1,1 0-1,-1 0 0,0 0 0,0 0 1,0 0-1,0 0 0,1 0 0,-1 0 1,0 0-1,0 0 0,0 0 0,0 0 1,0 0-1,1 0 0,-1 0 0,0 1 1,0-1-1,0 0 0,0 0 0,0 0 1,1 0-1,-1 0 0,0 0 0,0 0 1,0 0-1,0 0 0,0 1 0,0-1 1,0 0-1,0 0 0,0 0 0,1 0 1,-1 0-1,0 1 0,0-1 0,0 0 1,0 0-1,0 0 0,0 0 1,0 1-51,1 2 21,1 0-1,-1 0 1,-1 0-1,1 1 1,0-1-1,-1 0 1,1 0-1,-1 0 1,-1 7 0,-3 31-9,2-30 43,1 3 14,0 1 0,1 0 0,1 16 0,-1-18 67,-1 9 379,2-21-434,-1-1-1,0 1 1,0-1 0,0 0-1,0 1 1,0-1 0,1 0-1,-1 1 1,0-1-1,0 0 1,1 1 0,-1-1-1,0 0 1,0 0-1,1 1 1,-1-1 0,0 0-1,1 0 1,-1 0-1,0 1 1,1-1 0,-1 0-1,0 0 1,1 0 0,-1 0-1,1 0 1,-1 0-1,0 1 1,1-1 0,-1 0-1,0 0 1,1 0-1,-1-1 1,1 1 0,-1 0-1,0 0 1,1 0 0,-1 0-1,1 0 1,-1 0-1,0 0 1,1-1 0,-1 1-1,0 0 1,1 0-1,-1-1 1,3 0 18,-1 0 1,0-1-1,-1 1 1,1-1-1,0 1 0,0-1 1,-1 0-1,1 0 1,-1 1-1,1-1 0,1-4 1,13-28 59,-9 15-38,15-36 0,0-3-198,-19 52 79,0-1-1,1 1 0,0 0 0,0 0 0,0 0 1,6-5-1,-10 11 45,0 0 0,0-1 1,0 1-1,1 0 1,-1 0-1,0 0 0,0 0 1,0 0-1,0 0 0,0 0 1,0 0-1,1-1 1,-1 1-1,0 0 0,0 0 1,0 0-1,0 0 0,0 0 1,1 0-1,-1 0 1,0 0-1,0 0 0,0 0 1,0 0-1,0 0 1,1 0-1,-1 0 0,0 0 1,0 0-1,0 0 0,0 0 1,0 1-1,1-1 1,-1 0-1,0 0 0,0 0 1,0 0-1,0 0 0,0 0 1,1 0-1,3 8-154,0 13 90,-3-5-34,-2 23 0,1-25 141,-1 1 0,5 24 0,-4-34 14,1-1 0,0 0 0,1 1-1,-1-1 1,1 0 0,0 0-1,0 0 1,0 0 0,0 0 0,1-1-1,-1 1 1,1-1 0,4 4-1,-4-4-11,1-1 0,-1 0 0,1 0 0,-1 0 0,1-1 0,0 1 0,-1-1 0,1 0 0,0 0 0,0-1 0,0 1 1,0-1-1,0 1 0,0-1 0,0 0 0,0-1 0,8-1 0,7-1 77,-1-1 1,25-10 0,-19 5-71,-1-1-1,0-1 1,0-1-1,-1-1 0,21-17 1,96-86-224,-114 94 202,-13 12 4,17-18 1,-20 20-10,-8 8-17,-1-1 1,1 1-1,0-1 0,-1 1 1,1 0-1,0-1 1,-1 1-1,1-1 1,-1 1-1,1-1 1,-1 0-1,1 1 1,-1-1-1,0 0 1,1 1-1,-1-1 1,0 0-1,1 1 1,-1-1-1,0 0 1,0 1-1,0-1 1,1 0-1,-1 0 1,0 0-1,0 1 1,0-1-1,0 0 1,0 0-1,-1-1 1,1 2-27,0 0 1,-1 0-1,1-1 1,0 1-1,0 0 1,0 0-1,-1 0 1,1 0-1,0 0 1,0-1-1,-1 1 1,1 0-1,0 0 0,-1 0 1,1 0-1,0 0 1,0 0-1,-1 0 1,1 0-1,0 0 1,-1 0-1,1 0 1,0 0-1,-1 0 1,1 0-1,0 0 1,0 0-1,-1 1 1,1-1-1,0 0 1,0 0-1,-1 0 1,1 0-1,0 0 1,0 1-1,-1-1 1,1 0-1,0 0 1,0 0-1,0 1 1,0-1-1,-1 0 1,1 1-1,-11 11-168,0 2 150,2 0 0,0 0 0,1 1 0,-10 24 0,6-7-80,-10 40-1,20-61 179,0-1 0,0 1 0,1 0 1,0 16-1,1-23-19,1 0 0,-1 1 0,1-1 0,-1 0 0,1 1 0,0-1 1,1 0-1,-1 0 0,1 0 0,0 0 0,0 0 0,0 0 1,5 5-1,-7-8-13,1 0 0,0 0 0,0-1 0,0 1 1,-1 0-1,1-1 0,0 1 0,0-1 0,0 1 1,0-1-1,0 0 0,0 1 0,0-1 0,0 0 1,0 0-1,1 1 0,-1-1 0,0 0 0,0 0 1,0 0-1,0 0 0,0-1 0,0 1 0,0 0 0,0 0 1,0-1-1,0 1 0,0 0 0,0-1 0,0 1 1,0-1-1,0 1 0,0-1 0,0 0 0,0 1 1,-1-1-1,1 0 0,0 0 0,0 0 0,3-3 13,-1 1-1,0-1 0,-1 1 1,1-1-1,-1 0 1,1 0-1,2-8 0,19-68 352,-22 74-490,-1 1 0,0-1 0,0 0 0,0 0-1,-1-8 1,-4 21-637,-2 10 435,-48 227-455,45-191 751,-49 305 109,55-331 142,-1 0 1,-2 0 0,0 0-1,-16 39 1,21-64-191,0 1-1,0-1 1,0 0 0,-1 1-1,1-1 1,-1 0-1,1 0 1,-1 0 0,0 0-1,0-1 1,0 1 0,0 0-1,0-1 1,0 1-1,0-1 1,-1 0 0,1 0-1,0 0 1,-1 0-1,1 0 1,-1 0 0,1 0-1,-1-1 1,1 0 0,-1 1-1,0-1 1,1 0-1,-1 0 1,1 0 0,-1-1-1,0 1 1,1-1 0,-1 1-1,1-1 1,-1 0-1,1 0 1,0 0 0,-3-1-1,-8-6 31,0 1 0,1-2 0,0 1 0,0-2-1,1 1 1,0-2 0,1 1 0,0-2 0,-16-23-1,4 0 3,1-1 0,-20-51 0,-4-37-39,36 76-394,9 47 283,0 0 1,0 0-1,0 0 1,0 0-1,0 0 1,0 0-1,0 0 1,0 0-1,0 0 1,0 0-1,1 0 1,-1 0-1,0 0 1,1 0-1,-1 0 1,0 1-1,1-1 1,-1 0-1,1 0 1,0 0-1,-1 1 1,1-1-1,0 0 1,-1 1-1,1-1 1,0 0-1,0 1 1,0-1-1,-1 1 1,1-1-1,0 1 1,0 0-1,0-1 1,2 1 0,3-2-1198,0 0 0,1 1 1,12-2-1,-17 3 814,40-5-5687,-13 4 1755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0:48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29 11808,'-50'-23'4352,"41"18"-3361,9 13-287,-5 0-2431,-3 4 799,-5 5-3520,-5-9 2528,-1-21-3168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2:21.71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52 0 1728,'14'9'7090,"-13"-8"-7018,0 0 0,-1 0 0,0 0 0,1 0-1,-1 0 1,0 0 0,1 0 0,-1 0 0,0 1-1,0-1 1,0 0 0,0 0 0,0 1 0,-1 30 101,1-18-115,0-1 0,0 1 1,1-1-1,1 0 0,4 19 0,25 63-162,10 34 747,-38-113-640,4 29 1,-7-42-11,7 45 4,-3-28 43,-2 0 0,1 20 0,-2-11 80,0-16-112,-1 0 0,0-1 0,-1 1 0,-3 16 0,1-16 44,2 1 0,0 0 1,1 23-1,-1 16 1,-12 127-27,9-125 144,-4 37-265,5-63 154,0 38-1,3-63-21,0-3-36,0-1 0,0 1 0,0-1 0,0 1 0,0-1 0,0 1 0,1-1 0,-1 1 0,0-1 0,0 1 0,0-1 0,1 1 0,-1-1 0,0 1 0,0-1 0,1 1 0,-1-1 0,1 1 0,5 10 733,-6-12-721,0 0 1,0 0-1,0 1 1,0-1-1,0 0 1,0 1-1,-1-1 1,1 0-1,0 0 1,0 1-1,-1-1 0,1 1 1,0-1-1,-1 0 1,1 1-1,-2-2 1,0-2 14,-1 1 0,1-1-1,0 0 1,0 0 0,0 0 0,1 0 0,-1 0-1,1-1 1,0 1 0,-1-6 0,1-5-29,-1-24 0,4 6-36,1 0-1,13-56 1,-5 37-11,-1-5 124,-2 0 1,0-73-1,-8 101-32,-2 0-1,-1 1 1,-1-1-1,-2 1 1,-9-30 0,-6-19 60,12 42-122,-1 0 0,-1 1 0,-19-39 0,27 67-164,0 1-1,0-1 1,-1 1 0,0 0 0,0 0 0,-7-7 0,11 11 144,-1 0 1,0 0-1,1 0 0,-1 0 1,0 0-1,1 0 0,0 0 0,-1-1 1,1 1-1,0 0 0,-1 0 1,1 0-1,0 0 0,0-1 1,0 0-1,1-24 66,-1 14-312,2 9 282,0 0-1,0 0 1,0 1 0,1-1-1,-1 0 1,1 1-1,0-1 1,-1 1 0,1 0-1,6-3 1,26-12 284,-35 26-506,-7 18 204,2 1 0,1 0-1,2 0 1,0 34-1,-1 12-170,-30 232 85,-3 26 86,33-262 122,2 1 1,16 121-1,-10-138-241,3 12 225,-4-42-486,2 11-1813,-2-25 1093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2:27.81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38 477 1728,'-38'25'7725,"44"-35"-7600,-1 2-92,0-1 0,1 1-1,-1 1 1,2-1 0,-1 1-1,1 0 1,0 0 0,12-8-1,9-4 78,33-17-1,-40 24-200,40-17 256,-39 20 80,29-18 1,-7 2-78,-21 12-135,23-17 0,-9 8 127,-31 19-131,1-1 1,0 0-1,-1 0 0,0-1 0,0 1 0,0-1 0,0 0 0,-1-1 0,0 0 0,4-6 0,-4 6-27,-1 0-1,1 0 0,6-7 1,5-7-178,-7 11 221,2-6 278,-11 14-325,1 0 1,0 0 0,-1-1 0,1 1-1,0 0 1,0 1 0,0-1 0,0 0 0,0 0-1,0 0 1,0 0 0,0 1 0,0-1-1,1 1 1,-1-1 0,0 1 0,0-1 0,0 1-1,1 0 1,-1-1 0,0 1 0,1 0-1,-1 0 1,0 0 0,2 0 0,-2 0 91,1 0-154,2 0 53,0 0 0,0 0 0,1 0-1,-1-1 1,0 0 0,0 1 0,0-2 0,0 1-1,0 0 1,0-1 0,0 0 0,0 0 0,-1 0-1,1 0 1,4-4 0,8-5 68,-13 10-18,-2 0-35,0 1 1,-1-1 0,1 0 0,0 1-1,0-1 1,0 0 0,0 0 0,-1 1-1,1-1 1,0 0 0,0-2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2:49.13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1 560 1568,'8'4'1362,"-6"-3"-1257,-3 6 456,0 0 1,0 0-1,0-1 1,-5 26 2765,7-32-3210,0 0-113,3-1 17,-1 2 1,1-1-1,0 0 1,0 1-1,0-1 1,0 1 0,5 2-1,16 7-154,-23-10 158,0 1 0,-1-1 0,1 0 0,0 1 0,0-1 0,0 0 1,0 0-1,0 0 0,0-1 0,0 1 0,0 0 0,0-1 0,0 1 0,-1-1 0,4-1 1,0 0 127,0 0 0,0-1 0,0 1 0,4-5 1,1-2-24,0 0 1,-1-1-1,0 0 1,-1-1-1,0 0 0,12-23 1,-10 16-4,23-29 1,-15 26-123,0 1 0,1 1 1,0 1-1,2 1 0,43-28 1,60-23 141,-78 44 180,-6 6-366,-28 13 29,0-1 0,0 0 0,15-11-1,-8 3 35,9-6 20,-1-1-1,34-35 1,-34 23 281,-5 9 38,-22 23-355,6-6 85,-6 27-1831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2:50.86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19 17 576,'49'-17'8666,"-48"17"-8634,-1 1 0,1-1 0,-1 0 0,0 1-1,1-1 1,-1 0 0,0 1 0,0-1 0,1 1-1,-1-1 1,0 0 0,0 1 0,1-1 0,-1 1-1,0-1 1,0 1 0,0-1 0,0 0 0,0 1-1,0-1 1,0 1 0,0-1 0,0 1 0,0-1-1,0 1 1,0-1 0,0 1 0,0-1 0,0 1-1,0-1 1,0 1 0,-1-1 0,1 0 0,0 1-1,0-1 1,0 1 0,-1-1 0,1 0 0,0 1-1,-1-1 1,1 0 0,0 1 0,-1-1 0,1 0-1,-1 1 1,1-1 0,0 0 0,-1 0 0,1 0-1,-1 1 1,1-1 0,-1 0 0,0 0 0,1 1-11,0 0 1,0 1 0,-1-1 0,1 0 0,-1 0-1,1 0 1,-1 0 0,1 0 0,-1 0-1,1 0 1,-2 1 0,-29 24 789,31-25-809,-1-1 1,1 1-1,-1-1 1,1 1-1,0-1 0,-1 1 1,1-1-1,0 1 1,-1-1-1,1 1 1,0-1-1,0 1 1,0 0-1,-1-1 1,1 1-1,0-1 1,0 1-1,0 0 1,0-1-1,0 1 1,0-1-1,0 1 1,0 0-1,1 0 0,-1 4 43,-4 4 38,3-7-86,0-1-1,1 1 1,-1-1-1,0 1 1,1-1-1,0 1 1,-1 0-1,1-1 1,0 4-1,0 276 591,1-260-663,1 0 0,9 36 0,-7-36 47,0 0 0,2 37 0,2 22 173,0 8 176,-7-70-327,-1 1-14,0 1 0,-1-1 0,-7 33 1,4-33 104,-1 24 1,3-23 89,-6 21 0,2-14-103,1 0 0,-2 32 0,3-22-73,0 17-54,-1 10 594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3:09.68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100 336 1312,'-1'1'111,"-1"0"-1,1 0 1,0 1 0,0-1 0,0 0 0,1 0-1,-1 1 1,0-1 0,0 0 0,1 1-1,-1-1 1,0 1 0,1-1 0,0 1-1,-1 2 1,-5 13 640,-14 26 222,14-30-613,0 0 1,0 0-1,-1-1 1,-1 0-1,-19 20 1483,29-36-1744,1-1 0,-1 1 0,1-1 0,4-4 0,7-11 121,-3-1 30,2 2 0,0-1 0,1 2 0,1-1 0,1 2 0,0 0 0,1 1 0,29-20 0,-25 23-51,1 1-1,0 1 1,0 1-1,25-8 1,35-15 280,-65 26-400,-2 0 53,0 0-1,0-1 0,-1-1 1,23-17-1,-29 21-79,0 0 1,0 1-1,0 0 0,1 0 0,-1 1 0,1 0 0,0 1 0,14-3 1,-18 5 6,0-1 1,1 1 0,-1 0 0,0 1 0,6 0 0,-6 0-130,-1 0 1,1-1-1,-1 0 1,1 0-1,-1 0 1,0 0-1,1-1 1,-1 1-1,5-2 1,21-8-1844,-21 8 1187,0-1 1,0 0-1,0 0 1,-1-1-1,0 0 1,0-1-1,0 1 1,14-12-1,6-18-2223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3:11.02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1 428 3136,'0'-4'8544,"2"-3"-8344,0 0 0,1 1 0,0 0 0,0-1 0,0 1 0,1 0 0,7-8 0,-2 2-84,-2 3 17,0 1 1,16-16 0,-3 6 106,-4 4-115,1 0 0,0 1-1,1 0 1,29-15 0,52-11 263,-6 3-275,-79 31-43,28-8-1,-27 9 78,26-10-1,-34 11-137,0 1 0,0 0 0,14-2-1,-15 3-52,1 0-1,-1 0 0,12-5 0,-1 2 160,-15 4-72,-1 0-1,0 0 0,1 0 1,-1-1-1,0 1 1,1 0-1,-1-1 0,0 1 1,1-1-1,1 0 1,23-13-53,25-18-6732,-25 6 4374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16.3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29 5728,'-28'-20'2592,"25"15"-2240,-2 2-288,10 6-96,8 14-5984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5:45.50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11 2324 1312,'1'4'495,"0"0"1,0 0-1,0 1 1,0-1-1,-1 0 1,0 0-1,0 1 1,0-1-1,-1 5 0,-4 0 80,4-7-473,0-1-1,0 0 1,1 1-1,-1-1 0,0 1 1,1-1-1,-1 1 1,1 0-1,-1 2 1,-1 0 1070,5-13-643,-2 8-481,133-189 2229,-93 141-2199,64-103-1,10-33 33,-90 149-76,2 2 1,61-62-1,-43 55-66,1 2 0,96-61 0,-134 96 14,-1-1 0,1 1-1,0 1 1,10-4 0,-17 7 13,0-1 0,1 1 0,-1 0 0,0-1-1,0 1 1,0 0 0,0 0 0,0 0 0,1 0 0,-1 0 0,0 0 0,0 0 0,0 0 0,0 0 0,1 1 0,-1-1 0,0 0 0,0 1 0,0-1 0,0 1 0,0-1 0,0 1 0,0 0 0,0-1 0,0 1 0,0 0 0,0 0 0,0-1 0,-1 1 0,1 0 0,0 0 0,-1 0-1,1 0 1,0 0 0,-1 0 0,1 0 0,-1 0 0,1 3 0,0 2-46,0 1-1,0 0 1,-1 0-1,0-1 0,-2 12 1,2-13 36,-1 0 1,1-1-1,-1 1 1,1-1 0,0 1-1,1 0 1,-1-1-1,1 1 1,0-1-1,0 1 1,1-1-1,-1 1 1,4 5-1,-5-9 19,1-1-1,0 1 1,0 0-1,-1 0 1,1 0 0,0-1-1,0 1 1,0 0-1,0-1 1,0 1-1,0 0 1,0-1-1,0 0 1,0 1-1,0-1 1,0 0 0,0 1-1,0-1 1,0 0-1,1 0 1,-1 0-1,0 0 1,0 0-1,0 0 1,0 0-1,0 0 1,0 0 0,1-1-1,-1 1 1,0 0-1,1-2 1,4 0 81,0-1 0,0-1 0,0 1-1,6-6 1,-12 9-84,246-206 1968,-14-20-1096,-132 127-616,147-146 184,183-177-210,-352 351-1366,4 3 0,2 4 1,120-69-1,-201 131 1002,6-4-514,1 1-1,-1-1 0,1 2 1,1-1-1,-1 2 0,18-5 0,-2 8-2866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5:47.02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85 404 1472,'-3'8'7781,"3"-8"-7745,0 0-1,1 0 1,-1 0-1,0-1 1,1 1 0,-1 0-1,0 0 1,1 0 0,-1-1-1,0 1 1,0 0-1,1 0 1,-1-1 0,0 1-1,0 0 1,1-1-1,-1 1 1,0 0 0,0-1-1,0 1 1,0 0-1,0-1 1,1 1 0,-1 0-1,0-1 1,0 1-1,2-14 232,-1 11-162,7-51 530,11-50 208,-16 91-839,1-1-1,1 1 1,0 1-1,0-1 1,13-18-1,57-82 333,-71 103-375,-4 10 18,0-1 0,0 1-1,0-1 1,0 0 0,0 1-1,0-1 1,1 1 0,-1-1 0,0 1-1,0-1 1,1 1 0,-1-1 0,0 1-1,1-1 1,-1 1 0,0-1 0,1 1-1,-1-1 1,1 1 0,0-1 0,-1 22 149,0-11-86,-1-1 0,1 1 0,-2-1 1,1 1-1,-1-1 0,-1 0 0,0 1 0,0-1 1,-1 0-1,0-1 0,-6 11 0,-149 260 883,140-244-895,7-17-116,10-15 50,0 0 0,-1 0-1,1 1 1,0-1 0,1 1-1,-1 0 1,1-1 0,-1 1-1,1 0 1,-1 6 0,2-9-39,4-1 80,-1-1 0,1 1 0,-1-1 0,0 0 1,1 0-1,-1 0 0,0-1 0,0 1 0,0-1 0,1 0 0,3-3 0,32-28-14,-32 26 26,32-28-94,119-104 293,-147 129 240,18-20 0,-28 29-411,-1 1 1,1-1 0,-1 0-1,1 1 1,-1-1-1,1 0 1,-1 0-1,1 0 1,-1 1-1,0-1 1,1 0-1,-1 0 1,0 0-1,0 0 1,0 0 0,0 0-1,1 1 1,-1-1-1,-1 0 1,1 0-1,0 0 1,0-1-1,-1 0 16,1 1 0,-1-1-1,0 1 1,0 0-1,0-1 1,0 1 0,0 0-1,0 0 1,0-1 0,0 1-1,-3-2 1,-2-1 140,-1 0 1,-1 0-1,-14-6 0,20 9-163,-87-30-667,79 26-305,30-2-6286,9 6 4772,-2-2-624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5:57.31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135 901 1056,'0'0'40,"0"0"0,0 0 0,0 0 0,0 0 0,-1-1 0,1 1 0,0 0 0,0 0 0,0 0 0,0 0-1,0 0 1,0 0 0,-1-1 0,1 1 0,0 0 0,0 0 0,0 0 0,0 0 0,0 0 0,-1 0 0,1 0 0,0 0 0,0 0 0,0 0 0,0 0 0,-1 0 0,1 0 0,0 0 0,0 0 0,0 0 0,-1 0 0,1 0 0,0 0-1,0 0 1,0 0 0,0 0 0,0 0 0,-1 0 0,1 0 0,0 1 0,0-1 0,0 0 0,0 0 0,0 0 0,-1 0 0,1 0 0,0 0 0,0 1 0,0-1 0,0 0 0,0 0 0,0 0 0,0 1 0,-3 11 1372,1-3-838,1-7-297,-8 5 2144,9-15-2245,0 0 0,1 0 0,0 0 0,0 0 0,1 1 0,-1-1 0,6-13 0,24-57 160,21-87-1,5-83 184,-29 126-489,7-42 62,-33 156-64,-1 0-1,0 0 0,0 0 1,-1 0-1,0 0 0,0 0 1,-2-9-1,2 17-33,0 0 0,0 0 0,0-1 0,0 1 0,0 0 0,0 0 0,0 0 0,0-1 0,0 1 0,0 0 0,0 0 0,0-1-1,0 1 1,-1 0 0,1 0 0,0 0 0,0 0 0,0-1 0,0 1 0,0 0 0,-1 0 0,1 0 0,0 0 0,0-1 0,0 1 0,0 0 0,-1 0 0,1 0 0,0 0 0,0 0 0,0 0 0,-1 0 0,1 0 0,0 0 0,0 0-1,-1 0 1,1 0 0,0 0 0,0 0 0,-1 0 0,-7 7-25,-4 15 102,-2 12-109,3 0 0,0 1 0,2 0 0,-4 42 0,0-5 68,-14 55-5,-24 126 14,-1 7 101,41-209-99,7-33-40,-1 11 47,-2-1-1,-20 52 1,-5-4 27,29-71 62,-4 9 54,4-11-43,2-4 133,-1-12-32,1 12-248,1-1-1,0 1 0,-1-1 0,1 1 0,0-1 0,0 1 0,0-1 1,0 1-1,0-1 0,0-1 0,3-4-14,-1 0 0,1 0 0,0 1 0,0-1 0,1 1 0,6-9 1,2-3-130,7-13 28,79-119 33,-76 121 33,-4 5 6,1 0 1,25-25 0,10 3 102,1 3 1,86-51-1,-99 65 313,-37 24-333,-12 5-37,-13 5-24,10-1 7,1 2 0,-1-1 0,1 1 0,1 0 0,-1 1 0,1 0 0,0 0 0,-7 9 0,10-9-3,0-1 0,0 1 0,1-1 0,0 1 0,0 1 0,1-1 0,0 0-1,0 1 1,1 0 0,0-1 0,-1 11 0,2-15 8,1 0 0,0 0-1,0 0 1,0 0 0,0 0 0,1 0-1,-1 0 1,1-1 0,-1 1 0,1 0 0,0 0-1,0 0 1,1 0 0,-1-1 0,1 1 0,-1-1-1,1 1 1,0-1 0,3 5 0,-3-6 34,0 1 0,1-1 0,-1 1 1,0-1-1,0 0 0,1 0 0,-1 0 1,0 0-1,1 0 0,-1 0 0,1-1 0,-1 1 1,1-1-1,-1 1 0,1-1 0,0 0 1,-1 0-1,1-1 0,-1 1 0,1 0 1,-1-1-1,1 0 0,2 0 0,2-2 17,0 0 0,0-1 0,0 0-1,0 0 1,-1 0 0,0-1-1,0 0 1,0 0 0,9-11 0,-8 8 19,-1 0 1,0 0-1,0-1 1,-1 0-1,0 0 1,6-18-1,-9 23-50,-1 1 1,0 0-1,0-1 0,-1 1 0,1-1 0,-1 1 0,0-1 0,0 1 1,0-1-1,0 1 0,0-1 0,-1 1 0,0-1 0,0 1 1,0-1-1,0 1 0,0 0 0,0-1 0,-1 1 0,0 0 0,0 0 1,0 0-1,0 0 0,0 1 0,0-1 0,-1 1 0,1-1 1,-1 1-1,0 0 0,0 0 0,0 0 0,-5-3 0,4 3-71,-1 0 1,1 0-1,-1 1 0,1-1 0,-1 1 0,1 0 0,-1 0 0,-9 1 1,2-3 142,10 2-32,8 2-127,14 1 216,0 0 0,0-1-1,0-2 1,40-4-1,-6 0 150,-42 4-256,-5 0 108,0 0 0,0 1 1,0 0-1,0 0 0,11 3 0,-16-3-108,0 1 0,-1-1 0,1 1 0,0 0-1,0 0 1,-1 0 0,1 0 0,0 0 0,-1 0-1,1 0 1,-1 0 0,1 1 0,-1-1 0,0 1-1,0-1 1,1 1 0,-1-1 0,0 1 0,0 0-1,-1-1 1,1 1 0,0 0 0,0 0 0,-1 0-1,1 3 1,7 64 458,-7-65-456,0 1 0,1-1 1,-1 0-1,1 1 0,0-1 1,0 0-1,0 0 0,1 0 0,-1 0 1,4 3-1,-5-5-200,1 0-1,-1-1 1,1 0 0,-1 1 0,1-1-1,0 0 1,-1 1 0,1-1-1,0 0 1,0 0 0,0-1 0,0 1-1,0 0 1,0-1 0,0 1-1,0-1 1,0 1 0,0-1 0,0 0-1,0 0 1,0 0 0,0 0 0,0 0-1,3-1 1,13-5-2923,4-5 1019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5:48.94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49 186 2240,'-1'1'82,"0"-1"1,1 1-1,-1-1 1,0 1-1,0-1 1,0 0-1,1 1 1,-1-1-1,0 0 1,0 0-1,0 0 1,0 0-1,0 1 1,1-1 0,-1 0-1,-2-1 1,2 1 27,0 0 0,1 0 0,-1 0 0,0 0 0,0 0 0,0 0 0,0 0 0,0 1 1,0-1-1,1 0 0,-1 0 0,0 1 0,0-1 0,0 0 0,1 1 0,-3 0 0,-13 11 1485,16-12-1435,3 2-26,1 0 0,0 0 1,0-1-1,1 0 0,-1 1 0,0-2 0,0 1 0,1 0 0,-1-1 1,0 0-1,1 0 0,6-1 0,-6 0-51,1 0-1,0 0 1,-1-1 0,0 0-1,1 0 1,-1 0 0,0-1-1,0 1 1,0-1-1,0-1 1,-1 1 0,1-1-1,6-7 1,-5 5-65,0-1 1,-1 0-1,0 0 1,0 0-1,-1-1 0,1 1 1,-2-1-1,4-9 1,-6 10 26,1 0 1,-2 0-1,1 0 1,-1 1 0,0-1-1,-2-12 1,2 16-51,0 1-2,-1 0 0,1 1 0,0-1 0,-1 0 0,1 1 0,-1-1 0,0 0 0,1 1 0,-1-1 0,0 1 0,0-1-1,0 1 1,0-1 0,0 1 0,0 0 0,-1-1 0,1 1 0,0 0 0,-1 0 0,1 0 0,-1 0 0,1 0 0,-1 0 0,1 0 0,-1 1-1,0-1 1,1 1 0,-1-1 0,0 1 0,1-1 0,-1 1 0,0 0 0,0 0 0,1 0 0,-1 0 0,0 0 0,0 0 0,1 1 0,-1-1-1,0 0 1,0 1 0,1 0 0,-1-1 0,0 1 0,-2 1 0,-6 7-10,0-1 0,1 1 0,0 1-1,-15 19 1,-24 48 243,47-76-217,-1 3 5,0 1-1,0 0 1,1 0-1,-1 0 1,1-1-1,0 1 1,0 1-1,0-1 1,1 0-1,0 0 1,0 0-1,0 0 1,1 0-1,0 0 1,0 0-1,0 0 1,0 0-1,1 0 1,0 0-1,0 0 1,0-1-1,0 1 1,1-1-1,0 0 1,0 0-1,0 0 1,0 0-1,1 0 1,-1 0-1,1-1 1,8 6-1,-8-7 26,-1 1-1,2-1 0,-1 0 0,0 0 1,0-1-1,0 1 0,1-1 0,5 1 1,-7-1-17,1-1 1,-1 0 0,0-1 0,1 1-1,-1 0 1,0-1 0,0 0 0,1 0-1,-1 0 1,0 0 0,0 0 0,4-3-1,50-31 158,75-60 1,-91 65-168,-1-2 74,-21 16-100,0 1 0,29-16 0,-45 29-8,0 1 1,0-1 0,0 1-1,1 0 1,-1 0-1,0 0 1,0 1 0,1-1-1,-1 1 1,1 0 0,-1 0-1,0 0 1,1 0 0,-1 0-1,1 1 1,-1-1 0,0 1-1,0 0 1,1 0-1,2 2 1,5 3 101,-1 0 0,0 0 0,0 1 0,11 11 0,-2-3 86,12 11 200,-20-16-153,0-1 1,1 0 0,0-1-1,24 13 1,-25-16-150,-8-3-100,0-1 0,0 1 0,0-1 0,0 0 0,0 0 0,0 0 0,0-1 0,1 1 0,-1-1 0,5 1 0,-8-1 85,1 0-353,0 0 0,0 0 0,-1-1 0,1 1 0,0 0 0,0 0 0,0 0 0,0 0 0,0-1 0,0 1 1,0-1-1,1 0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5:49.35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333 22 4480,'0'-4'435,"0"-10"1674,0 14-2078,0 0 1,0-1-1,0 1 0,0 0 1,0 0-1,0 0 0,-1-1 1,1 1-1,0 0 0,0 0 1,0 0-1,0 0 0,0-1 1,-1 1-1,1 0 0,0 0 1,0 0-1,0 0 0,0 0 1,-1 0-1,1-1 0,0 1 1,0 0-1,-1 0 0,1 0 1,0 0-1,0 0 1,0 0-1,-1 0 0,1 0 1,0 0-1,0 0 0,0 0 1,-1 0-1,1 0 0,0 0 1,0 0-1,-1 0 0,1 0 1,0 1-1,0-1 0,0 0 1,-1 0-1,1 0 0,0 0 1,0 0-1,0 0 0,0 1 1,-1-1-1,1 0 0,0 0 1,0 0-1,0 0 0,0 1 1,0-1-1,-1 0 0,-5 12 574,2-4-394,-45 71 1171,36-59-1111,-1 0 1,-1-1 0,-19 20 0,8-10-271,-28 24 50,38-38-11,1 0 0,-20 25-1,23-23-543,-13 22 0,25-38 436,-1-1-1,1 1 1,-1-1-1,1 1 1,0-1-1,0 1 1,-1-1-1,1 1 1,0-1-1,0 1 1,-1 0-1,1-1 1,0 1-1,0-1 1,0 1-1,0 0 1,0-1-1,0 1 0,0-1 1,0 1-1,0 0 1,0-1-1,0 1 1,1-1-1,-1 1 1,0-1-1,0 1 1,1 0-1,-1-1 1,0 1-1,0-1 1,1 1-1,-1-1 1,1 0-1,-1 1 1,0-1-1,1 1 1,-1-1-1,1 0 1,-1 1-1,1-1 1,-1 0-1,1 1 1,-1-1-1,1 0 1,0 0-1,-1 0 0,1 1 1,-1-1-1,1 0 1,0 0-1,-1 0 1,1 0-1,-1 0 1,1 0-1,0 0 1,-1 0-1,1-1 1,17-1-3180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5:51.94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169 830 1664,'-4'-5'2894,"3"-6"-770,1 10-2040,-1 0 0,1-1-1,-1 1 1,1 0 0,-1 0 0,0-1-1,1 1 1,-1 0 0,0 0-1,0 0 1,0 0 0,0 0-1,0 0 1,0 0 0,0 0-1,0 0 1,0 1 0,0-1-1,0 0 1,-2 0 0,0 0 15,1 1 0,0-1 1,-1 1-1,1 0 1,-1-1-1,1 1 0,0 0 1,-1 1-1,1-1 0,-5 1 1,0 1-5,0 1 1,1-1 0,-1 1-1,1 0 1,-1 0 0,-10 8-1,11-5-44,1-1-1,-1 1 1,1 0-1,0 0 0,1 1 1,0 0-1,0-1 1,0 1-1,1 1 1,-4 8-1,6-12-44,0 0-1,1-1 1,-1 1 0,1 0 0,-1 0-1,1-1 1,1 1 0,-1 0 0,0 0-1,1-1 1,0 1 0,0 0-1,0-1 1,0 1 0,0 0 0,1-1-1,0 0 1,0 1 0,0-1 0,0 0-1,0 0 1,0 0 0,6 5-1,-3-3 9,1-1-1,-1 0 0,1 0 0,0 0 1,0-1-1,0 1 0,0-1 0,1-1 0,-1 1 1,1-1-1,-1-1 0,9 2 0,2 0-9,1-1 0,-1 0 0,1-2 0,0 0 0,-1-1 0,1 0 0,28-8 0,-28 6 68,7-3 48,-5-1-94,-13 4 12,0 1 1,0-1 0,0-1 0,-1 1 0,1-1 0,-1 0-1,6-5 1,-1-1 4,-4 5-50,-1-1 0,0 0 1,5-7-1,-9 11 16,0-1-1,-1 1 1,1-1 0,-1 1 0,0-1 0,0 0-1,0 1 1,0-1 0,-1 0 0,1 0 0,-1 0-1,1 0 1,-1-2 0,0-7 60,0 8-53,1-1 0,-1 1 0,-1-1 0,1 0 0,-1 1 0,1-1 0,-1 0 0,-1 1 0,1 0 0,-3-7 0,1 6-61,2 2 44,-1 1-1,1-1 1,-1 1-1,0-1 1,1 1-1,-4-3 1,4 5 0,0-1 0,-1 0 0,1 0 0,0 1 0,-1-1 0,1 0 0,-1 1 0,1-1 0,-1 1 0,1 0 1,-1 0-1,1-1 0,-1 1 0,-2 1 0,0-1-14,-1 0 0,0 1 0,0 0 0,1 0 0,-1 1 1,1-1-1,-1 1 0,1 0 0,0 0 0,0 0 0,0 1 0,0-1 0,0 1 0,0 0 0,1 0 1,-1 1-1,1-1 0,0 1 0,0-1 0,0 1 0,1 0 0,-1 0 0,1 0 0,0 1 0,0-1 1,0 0-1,1 1 0,-1-1 0,1 1 0,0 0 0,1-1 0,-1 1 0,1 7 0,0-5 33,1-1 0,0 0 1,0 1-1,1-1 0,0 0 0,0 0 0,0 1 0,1-2 0,0 1 0,0 0 0,0-1 0,1 1 0,0-1 1,0 0-1,0 0 0,0 0 0,1-1 0,0 0 0,0 1 0,0-2 0,1 1 0,9 4 0,-3-1 98,-10-5-88,0-1 0,0 0 0,0 0 0,0 0 0,0 0 0,0 0 0,0-1 0,0 1 0,1-1 0,-1 1 0,0-1 0,3 0 0,5 1 19,-1-2-1,1 1 0,-1-2 1,10-1-1,-15 2-31,-1 0 0,0 0 0,0-1 0,1 1 0,-1-1 0,0 0 0,0 1 0,0-1 1,-1-1-1,1 1 0,0 0 0,-1-1 0,5-5 0,-1 0 180,0 0 0,0 0 0,-1-1 0,0 0 0,-1 0 0,4-11 0,-2 2 30,-3 10-231,-1 0 1,0 0-1,0 0 1,-1 0 0,1-15-1,3-87-260,-5 109 180,1 9-68,2 20 66,-1 1 0,-3 38 0,0-15-48,-10 99 44,0 1 296,3-96 372,7-50-382,-1-7 18,0-11-112,1-42-93,3 1 0,3-1-1,11-54 1,-6 57-24,28-110-41,-28 124 76,2 0 0,22-44 0,-30 72-50,1-1 1,1 1-1,-1 0 1,1 1 0,1-1-1,0 1 1,0 0-1,13-10 1,-20 17 31,1 0 0,0 1-1,0-1 1,1 0 0,-1 0 0,0 1 0,0-1 0,0 1-1,0-1 1,1 1 0,-1 0 0,0-1 0,0 1 0,1 0-1,-1 0 1,0 0 0,0 0 0,1 0 0,-1 0-1,0 0 1,0 0 0,2 1 0,-1 0 0,-1 0 0,1 0-1,-1 0 1,0 0 0,1 0 0,-1 0-1,0 0 1,0 0 0,0 1 0,0-1-1,0 0 1,0 1 0,0-1 0,1 3 0,1 3 17,0 0 0,-1 1 0,0-1 0,0 1 0,-1-1 0,1 9 0,-1 7 11,-1 1-1,0 0 1,-8 42-1,6-54 22,-1 1 0,0-1 0,-1 1-1,0-1 1,-1 0 0,-1 0 0,0-1-1,-12 17 1,13-22 4,0 0 1,-1 0-1,0-1 0,-11 8 0,12-9-31,3-3-14,0 0-1,1-1 0,-1 1 1,0 0-1,1-1 0,-1 1 1,0-1-1,0 0 0,1 1 1,-1-1-1,0 0 0,0 0 1,0 0-1,0 0 0,-2-1 1,-6 0 34,9 1-55,1 0-1,-1 0 1,0-1 0,0 1-1,1 0 1,-1-1-1,0 1 1,1-1 0,-1 1-1,0-1 1,1 1 0,-1-1-1,1 1 1,-1-1-1,0 0 1,1 1 0,0-1-1,-1 0 1,1 1-1,-1-1 1,1 0 0,0 0-1,0 0 1,-1 1 0,1-1-1,0 0 1,0 0-1,0 0 1,0 1 0,0-1-1,0 0 1,0 0-1,0 0 1,0 1 0,0-1-1,0 0 1,1 0-1,-1 0 1,0 1 0,1-1-1,-1 0 1,0 0 0,1 1-1,-1-1 1,1 0-1,-1 1 1,1-1 0,0 0-1,5-1-29,0 0-1,0 0 1,0 1 0,1 0-1,-1 0 1,0 0-1,0 1 1,11 0 0,6 0-15,8-2 108,48-10 0,-67 9-23,-1 0-1,0-1 1,0 0 0,0 0 0,0-2 0,-1 1 0,13-10 0,-10 6 14,0-2 1,-1 1-1,0-2 1,-1 1-1,0-2 1,-1 0-1,0 0 1,12-23-1,11-18 5,28-56 95,-48 83-50,-2 0-1,0-2 1,-2 1 0,5-32-1,-6 11-16,-3 0-1,-2-1 0,-5-76 1,1 86-206,1 25-5,0 1-1,-5-25 1,5 39 128,0 0 1,0 0 0,0 0 0,0 0 0,0 0 0,0 0 0,0 0-1,0 0 1,0 0 0,0 0 0,0 0 0,0 0 0,0 0 0,0 1-1,0-1 1,0 0 0,0 0 0,0 0 0,-1 0 0,1 0 0,0 0-1,0 0 1,0 0 0,0 0 0,0 0 0,0 0 0,0 0 0,0 0-1,0 0 1,0 0 0,0 0 0,0 0 0,0 0 0,0 0 0,0 0-1,0 0 1,-1 0 0,1 0 0,0 0 0,0 0 0,0 0 0,0 0-1,0 0 1,0 0 0,0 0 0,0 0 0,0 0 0,0 0 0,0 0 0,0 0-1,0-1 1,0 1 0,0 0 0,0 0 0,0 0 0,0 0 0,0 0-1,0 0 1,0 0 0,0 0 0,0 0 0,0 0 0,0 0 0,0 0-1,-4 8-131,-3 13 116,3-2-7,2 0 0,0 1 1,2 36-1,-1-1 74,-4 103-20,-6 96 24,8-186 125,-5 42 2,5-82-203,-11 119-1376,13-130-255,1-17 1559,0 1 1,0-1-1,0 1 1,-1-1 0,1 0-1,0 1 1,0-1-1,0 0 1,0 1 0,0-1-1,-1 0 1,1 1-1,0-1 1,0 0 0,-1 1-1,1-1 1,0 0-1,0 1 1,-1-1 0,1 0-1,0 0 1,-1 0-1,1 1 1,0-1 0,-1 0-1,1 0 1,0 0 0,-1 0-1,0 1 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5:52.34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 70 5408,'-2'-2'195,"1"0"1,1 0 0,-1 0-1,0 0 1,0-1 0,1 1-1,-1 0 1,1 0-1,0 0 1,-1 0 0,1-1-1,0-1 1,1 2-26,-1 1 0,1-1 0,-1 1 1,1 0-1,0-1 0,-1 1 0,1 0 0,0 0 1,0 0-1,0-1 0,0 1 0,0 0 0,0 0 1,0 0-1,0 1 0,0-1 0,1 0 0,-1 0 1,0 1-1,2-2 0,4-1 58,-1 1 0,0 0 0,1 0-1,0 0 1,-1 0 0,1 1 0,0 0 0,7 1 0,7 0-80,27 4 0,14 1-191,28-6-3530,-54-3 1989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6:27.91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32 1056,'0'-1'60,"0"1"0,0-1 1,0 0-1,0 0 0,0 0 0,1 0 1,-1 0-1,0 1 0,0-1 0,1 0 1,-1 0-1,0 1 0,1-1 0,-1 0 1,1 0-1,-1 1 0,1-1 0,0 0 0,6-7 2135,-7 7-2030,0 1 1,0-1 0,0 1 0,1-1 0,-1 1 0,0-1-1,1 1 1,-1-1 0,0 1 0,1 0 0,-1-1 0,0 1-1,1 0 1,-1-1 0,1 1 0,-1 0 0,1-1-1,-1 1 1,1 0 0,-1 0 0,1 0 0,-1-1 0,1 1-1,0 0 1,0 1-114,0-1-1,0 0 0,1 1 0,-1 0 0,0-1 1,0 1-1,0 0 0,0-1 0,0 1 1,1 2-1,1 0-10,0 0 1,0 0 0,-1 0-1,1 1 1,-1-1-1,0 1 1,0 0 0,0 0-1,-1-1 1,1 1-1,-1 0 1,0 0 0,1 5-1,0 6 63,-1-1-1,0 22 0,-1-7 50,-9 228 628,3-172-511,-1-30-156,4-36-126,-1 30 0,1 10 1015,3-58-731,3-14-4037,-3 2 2346,0-4-1258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6:28.40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12 197 4384,'-2'-5'447,"0"0"1,0-1-1,0 0 0,1 1 1,-2-12-1,3 15-354,0 0 0,0 0 0,0 0 0,1 0 0,-1 0 0,0-1 0,1 1 0,0 0 0,-1 0 0,1 0 0,0 1 0,0-1 0,0 0 0,0 0 0,0 0 0,1 1 0,-1-1 0,0 0 0,4-2 0,12-10 202,1 0 1,0 2 0,1 0 0,0 1-1,1 1 1,0 1 0,1 0-1,24-5 1,-38 12-286,0 0 1,1 1-1,-1 0 0,1 1 1,0-1-1,-1 1 0,1 1 1,-1 0-1,1 0 0,-1 0 1,0 1-1,1 0 0,-1 0 1,0 1-1,11 6 0,-16-8 16,0 0 0,0 0 0,0 1 0,0-1 0,-1 1 0,1-1 0,-1 1 0,1 0 0,-1-1 0,0 1-1,1 0 1,-1 0 0,0 0 0,0 0 0,0 0 0,-1 0 0,2 5 0,-2-4 50,1 0 0,-1 0 0,-1 0 0,1 0 0,0 0 0,-1 0 0,1 0 0,-1 0 0,0 0 0,0 0 0,-2 4 0,-3 4 237,-1 0 0,0 0 0,-1 0 0,-18 17 0,4-3 9,-45 44 130,58-62-392,0 1-1,-1-1 0,1-1 1,-1 0-1,-1 0 0,-12 4 1,23-10-204,-1 1 0,1-1 0,-1 0 1,0 0-1,1 0 0,-1 1 1,1-1-1,-1 0 0,1 0 1,-1 1-1,1-1 0,-1 0 1,1 1-1,-1-1 0,1 1 1,-1-1-1,1 1 0,0-1 0,-1 1 1,1-1-1,-1 2 0,1-1-305,1 0 0,-1 1-1,1-1 1,-1 0-1,1 1 1,-1-1-1,1 0 1,-1 1 0,3 1-1,-3-3 447,10 12-2290,5 1-987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6:32.51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267 30 1056,'-1'-1'25,"0"0"0,0 0 1,0 0-1,0 0 0,0-1 1,1 1-1,-1 0 0,0 0 0,1 0 1,-1-1-1,1 1 0,0 0 0,-1-1 1,1 1-1,0 0 0,0-1 0,0 1 1,0-2-1,-1 3 103,1-1 0,-1 1-1,1-1 1,-1 1 0,0-1 0,1 1 0,-1 0 0,1 0 0,-1-1-1,0 1 1,1 0 0,-1 0 0,0-1 0,0 1 0,1 0-1,-1 0 1,0 0 0,1 0 0,-1 0 0,0 0 0,1 0-1,-1 0 1,0 1 0,1-1 0,-2 0 0,-20 5 1924,4-1-534,16-4-1371,-1 0 0,1 1 0,0-1 0,0 1 1,-1 0-1,1-1 0,0 1 0,-3 2 0,-21 12 880,18-11-1000,0 0 1,1 0 0,0 1-1,0 1 1,0-1-1,0 1 1,1 0-1,-10 12 1,-12 17 659,-6 9-398,31-38-261,1-1-1,0 1 1,0 0 0,1-1 0,-1 1-1,1 0 1,0 0 0,1 0 0,0 10-1,0-14-26,0 1 0,1-1 0,-1 0 0,1 0 0,0 1 0,0-1 0,-1 0 0,1 0 0,1 0 0,-1 0 0,0 0 0,0 0 0,1 0 0,-1 0 0,1-1 0,0 1 0,0 0 0,-1-1 0,1 1 0,0-1 0,0 0 0,0 0 0,3 1 0,0 1 38,0-1 0,0 0-1,0 0 1,1 0 0,-1-1 0,1 0 0,-1 0 0,9 0 0,41-6 121,-50 5-126,-1 0 0,1-1 0,-1 0 0,0 0 1,1 0-1,6-3 0,-9 3-12,1 0-1,-1 0 1,0 0 0,0 0 0,0 0-1,0-1 1,0 1 0,0-1 0,-1 1 0,1-1-1,0 0 1,-1 0 0,3-3 0,19-26 20,-23 29-63,12-33 295,-11 33-205,-1-1 0,0 1 1,1-1-1,-1 1 0,0 0 0,0-1 0,-1 1 0,1-1 1,-1 1-1,1 0 0,-1-1 0,1 1 0,-3-3 1,2 1-55,-1 1 0,1 0 0,-1 0 1,0 0-1,-1 0 0,1 0 0,0 0 0,-1 0 1,1 1-1,-1-1 0,0 1 0,0 0 1,0 0-1,0 0 0,0 0 0,0 0 1,-1 1-1,1 0 0,-1-1 0,1 1 1,-1 0-1,1 1 0,-1-1 0,1 1 0,-1-1 1,0 1-1,-3 1 0,1-1-14,1-1-155,0 1 0,1 0 0,-1 1 0,0-1 0,0 1 0,-5 2 0,10-3 0,-1 0-1,1 0 1,0 0-1,-1 0 1,1 0 0,-1 0-1,1 0 1,0 0 0,-1 0-1,1-1 1,-1 1-1,1 0 1,0 0 0,-1 0-1,1 0 1,-1-1 0,-3-7-3551,4 7 3550,0 1 1,0 0 0,0-1-1,0 1 1,0-1-1,1 1 1,-1 0 0,0-1-1,0 1 1,0-1 0,0 1-1,1-1-153,7-9-2092,1-8 469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16.6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44 6464,'-35'-28'2944,"35"19"-2560,8 6 512,6 3-576,17-3 480,11 6-448,34-3 128,4 0-320,28 0 128,0 8-160,10-8-1824,-15 4 928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6:34.06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1 182 2400,'0'-1'75,"0"-2"173,0 1 1,0-1-1,0 1 1,0-1-1,1 1 1,-1 0-1,1-1 1,-1 1-1,2-3 1,4-15 1015,-2 1 314,-4 19-1533,0-1 1,0 1-1,0-1 1,0 1-1,0-1 0,0 1 1,1-1-1,-2 0 1,1 1-1,0-1 1,0 1-1,0-1 1,0 1-1,0-1 1,0 1-1,0-1 1,-1 1-1,1-1 1,0 1-1,-1-1 1,1 1-1,0-1 0,-1 1 1,1-1-1,-1 1 169,1-20 2090,1 18-2264,-1 0 0,1-1 1,-1 1-1,1 0 0,0 0 1,0 0-1,0 0 1,0 0-1,0 1 0,0-1 1,1 0-1,-1 0 0,1 1 1,-1-1-1,1 1 0,0-1 1,-1 1-1,1 0 0,0 0 1,3-2-1,5-2-27,-1 0-1,19-7 1,25-4-93,-50 15 85,0 0 1,0 0-1,0 0 0,0 1 1,0-1-1,1 1 0,-1 0 1,0 0-1,0 0 0,0 0 1,5 2-1,-7-2-5,0 0 0,0 0 0,0 1 0,0-1 0,0 1 0,-1-1 0,1 1 0,0-1 0,0 1 0,0-1 0,-1 1 0,1 0 0,0-1 1,-1 1-1,1 0 0,-1 0 0,1-1 0,-1 1 0,1 0 0,-1 0 0,1 0 0,-1 0 0,0-1 0,1 1 0,-1 0 0,0 0 0,0 0 0,0 0 0,0 0 0,0 0 0,0 0 0,0 0 0,0 1 0,0 1 20,0 15 40,0 0 1,-2-1-1,0 1 0,-1 0 0,0-1 0,-2 0 0,0 1 0,0-2 0,-2 1 0,-9 16 1,-5 2-29,-26 34 0,45-65-4,-6 6-7,-1 0 0,-13 13-1,13-11-165,8-11 145,0 1 1,0-1-1,0 1 0,-1-1 0,1 0 0,0 0 0,0 1 0,-1-1 0,1 0 0,0 0 0,-3 1 0,-7 2 69,11-3-67,0-1-1,0 0 1,0 0-1,0 0 1,0 1-1,0-1 0,0 0 1,0 0-1,0 0 1,0 0-1,1 1 1,-1-1-1,0 0 1,0 0-1,0 0 1,0 0-1,0 0 1,1 1-1,-1-1 1,0 0-1,0 0 0,0 0 1,0 0-1,1 0 1,-1 0-1,0 0 1,0 0-1,0 0 1,1 0-1,-1 0 1,0 0-1,0 0 1,2 1-45,11-2 123,-13 1-83,30-5 514,52-1 0,-62 7-193,-19-1-342,0 0 0,0 0 0,-1 0 0,1 0 0,0 0 0,0 0 0,-1 1 0,1-1 0,0 0 0,-1 0 0,1 1 0,0-1-1,-1 0 1,1 1 0,0-1 0,-1 0 0,1 1 0,-1-1 0,1 1 0,-1-1 0,1 1 0,0 0 0,17-1-4781,4-13-2427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6:34.60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 33 2912,'-1'-1'200,"1"0"0,-1-1 0,1 1 0,0 0 0,0-1 0,-1 1-1,1-1 1,0 1 0,0 0 0,1-1 0,-1 1 0,0-2 0,2-10 4171,5 24-2355,4 10-1802,2 7 135,-8-16-239,9 24 1,-8-11 93,-1 0-1,3 42 0,-6 51-117,-2-97-392,0-19 67,0-1 0,0 0 0,0 0 0,1 1 0,-1-1 0,0 0 0,1 0 0,-1 1 0,0-1 0,1 0 1,0 0-1,0 2 0,0-3 76,0 2-490,0-2 490,-1 0-1,1 1 1,-1-1 0,1 0 0,-1 0 0,0 0 0,1 1-1,-1-1 1,1 0 0,-1 0 0,1 0 0,-1 0 0,1 0-1,-1 0 1,1 0 0,-1 0 0,1 0 0,-1 0 0,1 0-1,-1 0 1,1 0 0,-1-1 0,1 1 0,-1 0 0,1 0-1,-1-1 1,1 1 0,-1 0 0,0 0 0,1-1 0,-1 1-1,1-1 1,8-10-2034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6:35.19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 12 3072,'-3'-9'5652,"11"7"-3902,-3 18-1126,12 32 176,-13-30-709,-1 0 0,-1 0-1,0 0 1,-1 22 0,0 1 90,0 1 29,-2 0-1,-8 48 1,1-68-973,4-13-1092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6:35.87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168 0 3136,'9'5'6417,"-9"-4"-6408,0-1 1,0 1-1,0-1 0,0 0 1,0 1-1,-1-1 0,1 1 1,0-1-1,0 0 0,0 1 1,0-1-1,-1 1 0,1-1 1,0 0-1,0 1 0,-1-1 1,1 0-1,0 1 0,-1-1 1,1 0-1,-23 24 450,13-13-109,0 0 0,-19 14 0,13-14-218,1 1-1,0 1 1,1 0 0,1 0-1,-13 17 1,26-30-122,0 0 0,0 0 0,-1 0 0,1 0-1,0 0 1,0 0 0,0 0 0,0 1 0,0-1 0,0 0 0,0 0 0,0 0 0,0 0 0,0 0 0,0 0 0,0 0 0,0 0 0,0 0 0,-1 1 0,1-1 0,0 0 0,0 0 0,0 0 0,0 0 0,0 0 0,0 0 0,0 0 0,0 0 0,0 1 0,0-1 0,0 0 0,1 0 0,-1 0 0,0 0 0,0 0 0,0 0 0,0 0 0,0 0 0,0 1-1,0-1 1,0 0 0,0 0 0,0 0 0,0 0 0,0 0 0,0 0 0,0 0 0,1 0 0,6 0 288,17-6-14,-19 4-224,24-7 45,-13 4-92,1 0 0,19-3 0,76-3 516,-63 10-5874,-38 3 3212,2 8-1328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6:37.70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325 22 4320,'1'-5'676,"-1"4"-568,0 0 0,1 0 0,-1 0 0,0 0 0,0 0 0,1 0-1,-1 0 1,1 0 0,-1 0 0,1 0 0,-1 0 0,1 0 0,1-1 469,-2 2-560,0 0 0,0 0 0,0 0 0,0 0 0,0-1 0,-1 1 0,1 0 0,0 0 0,0 0 0,0 0 0,0 0 0,0 0 0,0 0 1,-1 0-1,1 0 0,0 0 0,0 0 0,0 0 0,0 0 0,0 0 0,-1 0 0,1 0 0,0 0 0,0 0 0,0 0 0,0 0 0,0 0 0,0 0 0,-1 0 0,1 0 0,0 0 1,0 0-1,0 0 0,0 0 0,0 0 0,0 0 0,-1 1 0,1-1 0,0 0 0,0 0 0,0 0 0,0 0 0,0 0 0,0 0 0,0 0 0,0 1 0,0-1 0,0 0 0,-1 0 1,1 0-1,0 0 0,0 0 0,0 0 0,0 1 0,0-1 0,0 0 0,0 0 0,0 0 0,0 0 0,0 0 0,0 1 0,-3 8 501,3-9-520,-2 10 257,0 0 1,1 0-1,0 1 1,1 18-1,1-17-66,-2 1 1,-2 19-1,2-24-55,0-1 1,-1 1-1,0 0 0,-1-1 0,1 0 0,-1 1 0,-1-1 0,1 0 0,-1-1 0,-1 1 0,1-1 0,-1 1 1,-6 5-1,-6 3 74,0 0-1,0-2 1,-31 19 0,-61 26 254,103-56-433,1 1-590,0-1 0,0 0 0,0 0 0,-11 1 0,2-2-1140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6:40.04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226 515 2912,'0'0'151,"0"-1"1,0 1 0,0-1-1,0 0 1,-1 1-1,1-1 1,0 0-1,0 1 1,-1-1-1,1 1 1,0-1-1,-1 0 1,1 1-1,0-1 1,-1 1-1,1-1 1,-1 1-1,1-1 1,-1 1 0,1 0-1,-1-1 1,1 1-1,-1 0 1,1-1-1,-1 1 1,0 0-1,1 0 1,-1-1-1,0 1 1,1 0-1,-1 0 1,1 0-1,-1 0 1,0 0-1,1 0 1,-1 0 0,0 0-1,1 0 1,-1 0-1,-1 1 1,0-1-56,0 0 1,0 1 0,0-1 0,0 1 0,0 0-1,0-1 1,0 1 0,0 0 0,0 0 0,0 1-1,0-1 1,1 0 0,-4 3 0,-16 19 657,12-14-504,0 1 0,-11 16 0,13-17-146,0 0 0,-13 13 0,13-15-104,0 0-1,0 1 0,1-1 1,-8 15-1,1-1-11,7-12 55,1 1 1,-8 16 0,12-23-35,0-1 1,1 1-1,-1-1 0,1 0 1,-1 1-1,1-1 0,0 1 0,-1-1 1,1 1-1,1-1 0,-1 1 1,0-1-1,1 1 0,-1-1 1,1 1-1,1 4 0,-1-6 10,-1 0 0,1-1 0,-1 1 0,1 0 0,-1 0-1,1-1 1,-1 1 0,1 0 0,0-1 0,-1 1 0,1-1 0,0 1 0,0-1-1,0 1 1,-1-1 0,1 1 0,0-1 0,0 0 0,0 0 0,0 1-1,1-1 1,0 0 31,1 0 0,-1 0-1,0 0 1,0 0-1,0-1 1,0 1 0,0-1-1,0 1 1,3-2-1,0 0-21,-1-1-1,1 1 1,-1-1-1,0 0 1,0 0-1,0 0 0,6-7 1,12-14-32,-13 14 56,0 0 1,11-16-1,-18 22-37,0 0 0,1 0 0,-2 0-1,1 0 1,0-1 0,-1 1 0,0-1-1,0 1 1,0-1 0,-1 1 0,1-6 0,4-17-981,-6 33 956,0-1 0,0 1 0,0 0 0,0-1 0,-1 1 0,-4 7 0,3-7 2,1 0 0,0-1-1,0 1 1,1 0 0,-1 0 0,0 11-1,2-13 13,1 0-1,-1 1 1,1-1-1,0 0 0,0 1 1,0-1-1,0 0 1,1 0-1,-1 0 1,1 0-1,0 0 0,1 0 1,2 4-1,-4-7 19,0 0-12,1 0 1,0 0 0,-1 0-1,1-1 1,0 1 0,0 0-1,0-1 1,2 1 0,-2 0 19,1-1 1,0 1 0,-1-1-1,1 0 1,0 0 0,-1-1-1,1 1 1,0 0 0,-1-1-1,1 1 1,-1-1 0,1 0-1,-1 0 1,1 0 0,-1 0-1,0-1 1,0 1 0,1 0-1,2-3 1,-5 3 124,19-16 106,23-11-22,-29 20-189,-1 0-1,1-1 1,11-10-1,4-9-11,-1 0 1,-1-2-1,-1-1 0,-2-1 0,30-55 1,22-92-107,-49 112 56,8-13 12,-33 77 1,0 0 1,-1-1-1,1 1 1,-1 0-1,1-1 1,-1-5-1,1-10-59,-1 6-271,0 12 321,0 1 0,0 0 0,0 0 0,0 0 0,-1 0 0,1 0 1,0 0-1,0 0 0,0 0 0,0 0 0,-1 0 0,1 0 0,0 0 0,0 0 0,0 0 0,0 0 0,0 0 1,-1 0-1,1 0 0,0 1 0,0-1 0,0 0 0,0 0 0,-1 0 0,1 0 0,0 0 0,0 0 0,0 0 0,0 0 1,0 1-1,0-1 0,0 0 0,-1 0 0,1 0 0,0 0 0,0 0 0,0 1 0,-2 1-35,1 1-1,-1-1 1,0 1 0,1 0-1,0-1 1,-2 7-1,-38 149-132,-3 13 368,35-136-127,4-18-75,1 1 1,0 1-1,2-1 0,-1 20 0,3-23 143,-1-9-125,1 0 0,0-1 0,0 1 1,1 0-1,1 8 0,-1-13 19,0 1 1,-1 0-1,1 0 0,0-1 0,0 1 0,0 0 0,0-1 0,0 1 0,0-1 0,1 1 1,-1-1-1,0 0 0,1 1 0,-1-1 0,1 0 0,0 0 0,-1 0 0,1 0 1,0 0-1,-1-1 0,3 2 0,0-1-20,-1-1 0,1 1 0,-1-1 0,1 0 0,-1 0 0,1 0 0,0 0 0,-1 0 0,1-1 1,-1 0-1,1 1 0,-1-2 0,1 1 0,-1 0 0,0 0 0,1-1 0,-1 0 0,0 0 0,5-4 0,5-3 44,-1-2 1,0 1-1,11-15 1,-15 16-43,-1 0 0,-1-1 0,1 0 0,8-21 1,16-47 19,-20 49 45,128-278-95,-136 302-8,-1 0 1,1 0 0,-1 0-1,0-1 1,-1 1 0,1-1-1,-1 1 1,0-1 0,0 0-1,-1 1 1,0-1 0,0-9 0,0 15 13,0-1 0,0 1 1,-1 0-1,1-1 0,0 1 1,0-1-1,0 1 0,-1 0 1,1-1-1,0 1 1,0-1-1,-1 1 0,1 0 1,0-1-1,-1 1 0,1 0 1,0 0-1,-1-1 1,1 1-1,0 0 0,-1 0 1,1-1-1,-1 1 0,1 0 1,0 0-1,-1 0 0,0 0 1,-13 3-175,10-1 181,0 0 0,0 0 1,1 0-1,-1 1 0,-4 4 0,0 2-35,0 0 0,1 1-1,0 0 1,0 0 0,1 0-1,-7 20 1,-22 71 81,32-92-29,-11 43 146,3 1 0,1-1-1,-2 74 1,11-121-422,1 1-1,0-1 1,0 0 0,0 0-1,1 0 1,0 0 0,1 7-1,7 4-1150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6:52.99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 1626 3136,'-2'-3'3455,"2"3"-3369,5 0 230,-1-1 1,1 1-1,-1-1 0,1 0 0,-1 0 1,1 0-1,-1 0 0,0-1 0,8-3 1,1 0 17,-12 5-307,0-1 1,1 1-1,-1-1 1,0 1-1,1-1 1,-1 1-1,0-1 1,0 0-1,0 1 1,0-1-1,0 0 1,0 0-1,0 0 1,1-1-1,16-16 294,-14 15-259,-1 0 1,1 0-1,-1-1 0,0 0 1,0 0-1,4-6 1,50-85 550,-52 86-496,0 0 1,0 0-1,-1 0 1,6-20-1,-1 2 5,-3 8-60,5-27-1,-8 30-189,1 0 0,12-31 0,19-32 155,-32 70 155,-6 14 249,3-1-410,-4 8-50,2 1-1,-1-1 1,0 22 0,-2 107-323,5-132 349,-1 1 0,2 0 0,0-1 0,0 1 0,0-1 0,1 1 1,1-1-1,0 0 0,0 0 0,6 12 0,1-3-1,-7-12 24,0 0 0,0 0-1,1-1 1,0 1-1,0-1 1,8 9-1,-10-12 72,15 5 74,-14-6-126,0-1 0,0 0-1,0 0 1,1-1 0,-1 1 0,0-1-1,0 1 1,0-1 0,0 0 0,0 0-1,0 0 1,-1-1 0,5-2 0,6-3 86,18-16 0,-13 9-176,4-3 32,-1-1 1,0-1 0,-2-1-1,0 0 1,-1-2 0,20-30 0,-28 37 7,16-15 0,8-13 182,-33 43-168,-1 0 1,0 0-1,0 0 1,0 0-1,0-1 1,0 1-1,0 0 0,1 0 1,-1 0-1,0 0 1,0 0-1,0 0 1,0-1-1,1 1 1,-1 0-1,0 0 0,0 0 1,0 0-1,1 0 1,-1 0-1,0 0 1,0 0-1,0 0 1,1 0-1,-1 0 0,0 0 1,0 0-1,0 0 1,1 0-1,-1 0 1,0 0-1,0 0 1,0 0-1,1 1 0,6 5-57,3 9-28,-8-10 99,-1 1 0,0-1 0,1 1 1,-2-1-1,1 1 0,-1 0 0,1-1 0,-2 1 0,0 8 1,0 6 50,1-7 39,1 3-50,-2 0 0,0-1 1,-4 21-1,1-27 100,3-7 126,3-6 72,35-91-127,-27 67-192,1-1 0,17-30 0,-17 39 24,-5 8-244,1-1 0,1 2 0,0-1 1,14-15-1,-21 26 259,3 13 84,0 1-46,-6 41-26,0-34-182,2 1 0,3 40 0,-1-33 200,-2-23-65,0-1 0,0 0 1,0 0-1,0 0 0,1 0 0,0 0 0,0 1 0,0-1 1,3 5-1,-4-9-32,0 1 0,0-1 0,0 1 0,1-1 0,-1 1 0,0-1 0,1 1 0,-1-1 0,0 1 0,1-1 0,-1 1 0,0-1 0,1 0 0,-1 1 0,1-1 0,-1 0 0,1 1 0,-1-1 0,1 0 0,-1 0 0,1 1 0,-1-1 0,2 0 0,5-4 143,-5 3-89,3-2-39,-1-1-1,1 1 1,-1-1-1,0-1 1,0 1-1,-1 0 1,6-9-1,21-40-13,-13 22-27,144-248 333,-67 95-162,-81 153-219,-1-1 0,-2 0 0,-1 0 0,5-37 1,-12 60 65,-2 8-14,1-1 0,-1 1 0,1-1 0,-1 1 0,0-1 0,0 1 0,1-1 0,-1 0 0,0 1 0,-1-1 0,1 1-1,0-1 1,0 1 0,-1-1 0,1 1 0,-1-1 0,1 1 0,-2-2 0,2 3 5,0-1 0,-1 1-1,1 0 1,0 0 0,0 1 0,-1-1 0,1 0 0,0 0 0,0 0 0,-1 0 0,1 0-1,0 0 1,0 0 0,-1 0 0,1 0 0,0 0 0,0 1 0,0-1 0,-1 0-1,1 0 1,0 0 0,0 1 0,0-1 0,0 0 0,-1 0 0,1 0 0,0 1-1,0-1 1,0 0 0,0 0 0,0 1 0,0-1 0,0 0 0,0 0 0,-1 1 0,1-1-1,0 0 1,-5 14-104,5-14 98,-9 26-87,-19 60-116,-21 89 309,46-163-116,-4 11 38,2 1 0,0 0 0,-2 46 0,6-40-16,0-20-26,1 1 0,0-1 0,0 0 0,1 0 1,5 20-1,-1-8 28,-4-17 33,-1-1 0,2 1 0,-1-1 0,0 1 0,1-1 0,3 7 1,5 11-55,-9-18 31,1-1 0,-1 1 0,1-1 0,0 1 0,3 4 0,-3-5-3,0-1 0,0 0 1,0 1-1,0-1 1,0 0-1,1 0 1,-1 0-1,1-1 1,-1 1-1,1-1 0,0 1 1,0-1-1,0 0 1,0 0-1,-1 0 1,1 0-1,1 0 0,-1-1 1,0 0-1,0 1 1,3-1-1,-1-1 53,0 0 0,0 0 0,-1 0 0,1-1-1,-1 1 1,1-1 0,-1 0 0,1-1 0,-1 1 0,0-1-1,0 0 1,7-6 0,1-3-1,-1 0-1,0-1 0,0 0 1,-1-1-1,-1 0 0,-1-1 1,10-20-1,-15 26-17,0 0 0,-1 0 0,0 0 0,-1 0 0,1-1 0,-2 1 0,0-18 0,0 26-48,0-1 1,0 1-1,0 0 1,0 0-1,0-1 1,0 1-1,-1 0 1,1 0-1,0-1 1,-1 1-1,1 0 1,-1 0-1,1 0 1,-1 0-1,0-1 1,0 1-1,1 0 1,-1 0-1,0 0 1,0 1-1,0-1 1,0 0-1,0 0 1,0 0-1,0 1 1,0-1-1,0 0 1,0 1-1,-1-1 1,1 1-1,0 0 1,0-1-1,0 1 1,-1 0-1,1 0 1,0-1-1,0 1 1,-1 0-1,1 0 1,0 1-1,-1-1 1,1 0-1,0 0 1,-2 1-1,-1 0-15,0 0 0,1 0 0,-1 0 0,0 1 0,1-1 0,-1 1 0,1 0 0,0 0 0,0 0 0,0 0 0,0 0 0,0 1 0,0-1 0,-4 5 0,3 2-27,-1-1 0,1 1 0,0 0 1,0 0-1,1 1 0,1-1 0,0 1 0,0-1 0,1 1 0,0-1 0,0 1 0,1 0 0,2 17 1,-1-19 30,1 1 1,1-1 0,-1 0-1,1 0 1,0 0 0,9 14 0,-11-20 28,0 0 1,0 1 0,1-1 0,-1-1 0,1 1 0,0 0 0,0 0 0,-1-1-1,1 1 1,0 0 0,0-1 0,0 0 0,1 0 0,-1 0 0,0 0 0,4 2-1,-2-2 14,0-1 0,0 1-1,-1-1 1,1 0 0,0 0-1,0 0 1,-1 0-1,1-1 1,0 1 0,4-3-1,-1 1-13,0 0-1,0-1 1,0 0-1,0-1 1,-1 0-1,1 0 1,-1 0-1,0 0 1,0-1-1,9-10 1,4-8 206,-2 0 0,0-1 0,24-50 0,-40 71-196,1-1-1,-1 1 1,-1 0 0,1-1 0,0 0-1,-1 1 1,0-1 0,0 1 0,0-1-1,0 1 1,-1-1 0,1 1 0,-1-1-1,0 1 1,0-1 0,0 1 0,0-1-1,-4-4 1,3 2-17,2 6-19,-1-1 0,1 0 0,0 1 0,0-1 0,0 0-1,-1 0 1,1 1 0,0-1 0,0 0 0,0 0 0,0 1-1,0-1 1,0 0 0,1 1 0,-1-1 0,0 0 0,0 0-1,0 1 1,1-1 0,-1 0 0,0 1 0,1-1 0,-1 0-1,1 0 1,0 0-3,1 0-1,-1-1 1,0 1-1,1 0 1,-1 1-1,1-1 1,-1 0-1,1 0 1,0 1-1,1-2 1,4 1-34,-1-1-1,1 1 1,-1 0 0,11 0-1,23-3-307,-35 3 402,0 0-1,1 0 0,-1 0 1,1 1-1,0 0 0,-1 0 0,1 1 1,-1-1-1,1 1 0,-1 0 1,11 4-1,-15-5-25,0 1 1,0 0-1,-1-1 1,1 1-1,0 0 0,0-1 1,0 1-1,0 0 1,-1 0-1,1 0 1,0 0-1,-1 0 1,1 0-1,-1 0 0,1 0 1,-1 0-1,1 0 1,-1 0-1,0 0 1,0 0-1,1 2 0,-1 29-117,0-28 113,-1-1 0,1 1 0,0 0 0,0-1 0,0 1 0,1 0 0,-1-1 0,1 1 0,2 5 0,-2-6-10,1-1 0,0 1 0,0-1 0,-1 1 0,2-1 0,-1 0 0,0 0 0,0 0 1,1 0-1,-1 0 0,1 0 0,-1-1 0,1 1 0,0-1 0,0 1 0,3 0 0,-2-1 35,0 0-1,1-1 0,-1 1 1,0-1-1,0 0 0,0 0 1,1 0-1,-1-1 0,0 0 1,0 1-1,6-3 0,2-2 18,-1 1 0,0-1-1,0-1 1,-1 0 0,19-15 0,47-45 263,-51 43-480,-20 18 73,1 0-1,0 1 0,0-1 0,9-3 0,-13 7 77,-1 0 0,0 0 0,1 1 0,-1-1 0,0 1 0,1-1 0,-1 1 0,1-1 0,-1 1 0,0 0 0,1 0-1,-1 0 1,1 0 0,-1 0 0,1 0 0,-1 0 0,1 0 0,-1 0 0,1 1 0,-1-1 0,0 1 0,1-1 0,-1 1 0,0-1 0,1 1 0,-1 0 0,0 0 0,2 1-1,-1 1-16,10 7-42,-10-8 90,0-1 1,0 1-1,-1-1 0,1 1 1,-1 0-1,1 0 0,-1 0 1,0 0-1,1 0 1,-1 0-1,0 0 0,-1 0 1,1 0-1,0 0 0,0 5 1,1 1 63,-2-1-1,1 1 1,-1 10 0,0-7 96,-2-7 519,3-8-377,1-2-288,10-15 15,5-6-223,-14 21 93,0 1 0,1-1 0,0 1 0,-1 0 0,7-6 0,-2 4-4,-8 6 63,1 0 1,0 0-1,0 0 0,0 0 1,0 0-1,0 0 0,0 1 1,0-1-1,0 0 0,0 1 1,0-1-1,1 1 0,-1-1 1,0 1-1,0-1 0,1 1 1,-1 0-1,0-1 0,2 1 0,0 5-216,0 3 442,-1-6-157,-1 0 0,1-1 1,-1 1-1,0 0 0,0 0 0,0 0 0,0 0 1,0 0-1,0 1 0,-1-1 0,1 0 1,-1 0-1,1 0 0,-1 1 0,0-1 1,0 0-1,0 0 0,0 1 0,0 2 0,0-4-22,0 0 480,8-9-122,34-32-321,-29 27-200,0 0 0,17-12 0,-27 23 97,0 0 0,-1 1 1,1-1-1,0 1 0,0-1 0,0 1 0,0 0 1,0 0-1,1 1 0,-1-1 0,4 0 0,-5 1 26,0 0 0,0 0-1,0 1 1,1-1 0,-1 0-1,0 1 1,0-1 0,0 1 0,0 0-1,0 0 1,0 0 0,-1 0-1,1 0 1,0 0 0,0 0-1,-1 1 1,3 1 0,3 5 147,-1 0 0,8 13 0,-5-7-134,-9-12 5,1-1-1,-1 0 1,0-1-1,0 1 0,0-1 1,1 1-1,-1-1 1,0 1-1,1-1 1,-1 1-1,0-1 1,1 1-1,-1-1 1,1 1-1,-1-1 0,1 0 1,-1 1-1,1-1 1,-1 1-1,1-1 1,-1 0-1,1 0 1,0 1-1,11 7-261,-10-6 297,1 0-1,0 0 1,0 0 0,0-1 0,0 1 0,0-1-1,0 1 1,0-1 0,1 0 0,-1 0 0,0-1-1,7 2 1,51 3 467,-54-5-471,0-1 0,-1 1 0,1-1 0,0 0 0,-1-1 0,1 1 0,-1-1 0,0-1 0,0 1 0,1-1 0,-2 0 0,10-6 0,-10 6-2,-2 2-11,-1-1 0,0 1 0,0-1-1,0 1 1,0-1 0,0 0-1,0 0 1,0 0 0,0 0 0,-1 0-1,3-3 1,-2 1 14,0-1 0,-1 1 0,0 0 0,0 0 0,0-1 0,0 1 0,0 0 1,-1-1-1,0 1 0,0-1 0,-1-5 0,1-6-20,0 15-21,0-1 0,0 1 0,-1-1 0,1 1 0,0-1 1,0 1-1,-1 0 0,1-1 0,-1 1 0,0-1 0,1 1 0,-1 0 0,0 0 0,1-1 0,-1 1 0,0 0 0,0 0 1,0 0-1,0 0 0,-2-1 0,2 1-8,0 1 1,0-1-1,0 1 0,0-1 1,0 1-1,0 0 1,0 0-1,0-1 0,0 1 1,0 0-1,0 0 1,-1 0-1,1 0 1,0 0-1,0 0 0,0 1 1,0-1-1,0 0 1,0 1-1,0-1 0,0 0 1,0 1-1,0-1 1,0 1-1,0 0 0,0-1 1,0 1-1,0 0 1,0 0-1,-1 2-17,1 0-1,0-1 1,-1 1 0,1 0-1,1 0 1,-1 0 0,0 0-1,1 0 1,-1 0 0,1 5-1,-3 9-55,-2 10 11,5-25 72,-1 1 0,1-1 0,0 0 0,0 0 0,0 1 0,0-1 0,0 0 0,0 1 0,1-1 0,-1 0 0,1 0 0,0 1 0,-1-1 0,1 0 0,0 0 0,0 0 0,0 0 0,1 0 0,-1 0 0,0 0 0,1 0 0,-1-1 0,1 1 0,0 0 0,-1-1 0,1 1 0,0-1 0,3 2 0,-1 0 13,1 0 0,0-1 0,0 1 0,0-1 1,0 0-1,0 0 0,1 0 0,-1-1 0,0 0 0,1 0 0,5 0 0,-5 0 47,0-2-1,0 1 0,0 0 0,-1-1 0,1 0 1,0-1-1,0 1 0,-1-1 0,6-3 0,-4 2-1,0-1 0,-1 0 0,1-1 0,-1 1-1,0-1 1,0-1 0,5-6 0,34-45 247,-34 42-321,3-5-64,-9 11 34,1 1-1,0 0 0,10-10 0,-14 16 26,0 0 0,1 0 0,-1 0 0,0 0 0,1 1-1,0-1 1,-1 1 0,1 0 0,0 0 0,0 0 0,0 0 0,-1 0-1,1 0 1,0 1 0,6-1 0,13 2-34,0 1 1,0 1-1,24 7 0,-5-4 270,-37-6-170,-1 0 1,1 0-1,0 0 1,-1-1-1,1 1 1,-1-1-1,1 1 1,-1-1-1,4-2 1,-6 2 16,-1-1-1,1 0 1,-1 1 0,0-1-1,0 0 1,1 0 0,-1 1 0,0-1-1,-1 0 1,1 1 0,0-1 0,-1-2-1,0 1-56,0 0 0,0 0 0,0 0 0,-1 0 0,1 0 0,-1 1 0,0-1 0,0 1 0,0-1-1,0 1 1,0 0 0,0 0 0,-1 0 0,1 0 0,0 0 0,-1 0 0,0 1 0,-4-3 0,3 3-20,1-1 1,-1 1-1,1 0 1,-1 0 0,0 0-1,0 1 1,1-1 0,-1 1-1,0 0 1,0 0-1,0 0 1,1 1 0,-1-1-1,-7 3 1,-2 2-45,1 1 1,-1 0-1,1 1 1,0 0-1,0 1 1,1 0 0,0 1-1,1 0 1,0 1-1,0 0 1,1 1-1,-11 15 1,17-22 26,0 0-1,1 0 1,-1 0 0,1 1 0,0-1-1,1 0 1,-1 1 0,1-1 0,-1 7 0,1-9 52,1 1 0,0 0 0,0-1-1,1 1 1,-1 0 0,0-1 0,1 1 0,0-1 0,-1 1 0,1-1 0,0 1 0,0-1 0,1 1 0,-1-1 0,0 0 0,1 0 0,2 3 0,-2-3 8,0-1 0,0 1 0,0-1 0,0 0 0,0 1 0,1-1-1,-1 0 1,0 0 0,0-1 0,1 1 0,-1-1 0,1 1 0,-1-1 0,1 1 0,-1-1-1,4-1 1,2 1 61,0 0 0,0-1-1,0 0 1,9-3-1,-6 0-4,1-1-1,-1-1 0,0 0 0,0-1 1,0 0-1,-1 0 0,0-1 0,14-15 1,-16 14-61,0 0 0,-1 0 0,-1 0 0,1-1 1,-1 0-1,-1-1 0,0 1 0,4-16 0,0-5 107,8-53-1,-8 36-15,35-207-730,-43 247 618,0 0 0,0 1 0,-1-1 0,0 1 0,-1-1 0,-2-14-1,3 21-13,0 1-1,0 0 0,0-1 1,0 1-1,0-1 1,0 1-1,-1 0 0,1-1 1,0 1-1,0 0 0,-1-1 1,1 1-1,0 0 0,0-1 1,-1 1-1,1 0 0,0-1 1,-1 1-1,1 0 1,0 0-1,-1 0 0,1-1 1,0 1-1,-1 0 0,1 0 1,-1 0-1,1 0 0,0 0 1,-1 0-1,1 0 0,-1 0 1,1 0-1,0 0 1,-1 0-1,1 0 0,-1 0 1,1 0-1,-1 0 0,1 0 1,0 0-1,-1 1 0,0-1-1,0 0-1,0 1 1,0-1-1,0 1 1,0-1 0,0 1-1,1-1 1,-1 1-1,0 0 1,0 0-1,1-1 1,-1 1-1,0 0 1,1 0-1,-2 1 1,-9 22-304,7-16 253,0 0 0,0 1-1,-2 10 1,-6 38 32,3 0-1,3 0 1,1 94 0,4-141 38,2 1 0,0-1-1,0 0 1,1 1 0,0-1 0,1 0 0,7 17 0,-8-22 31,0-1 0,0 0 0,1 0 1,-1 0-1,1 0 0,0 0 1,1-1-1,-1 1 0,0-1 0,1 0 1,0 0-1,0 0 0,0 0 0,0-1 1,0 1-1,1-1 0,-1 0 1,9 2-1,-8-3 1,-1 0 0,0-1-1,1 0 1,-1 0 0,1 0 0,-1 0 0,1-1 0,-1 1 0,0-1 0,1 0 0,-1-1-1,0 1 1,0-1 0,0 0 0,0 1 0,0-2 0,0 1 0,6-6 0,0 1 43,-1-1 0,-1 0 0,1-1 0,-2 0 0,13-18 0,-9 9 38,15-36 0,-18 38-181,-6 10 34,1-1 0,-1 1-1,0-1 1,-1 0 0,0 0-1,1-12 1,3-9-107,-5 27-27,0 21-282,1 24 349,12 75 0,-13-117 114,3 5 101,7 11 317,-10-17-409,1 0 0,-1 0 0,1 0-1,0 0 1,-1 0 0,1 0-1,0 0 1,0-1 0,0 1 0,0 0-1,-1 0 1,1-1 0,0 1 0,0-1-1,0 1 1,0-1 0,0 1-1,1-1 1,-1 0 0,0 0 0,0 1-1,0-1 1,2 0 0,2 0 19,-1 0 0,1-1 1,0 0-1,6-1 0,-1 0-12,-8 1-25,1 0-1,0 0 1,-1-1-1,1 1 1,-1-1-1,0 1 1,1-1-1,-1 0 1,3-3-1,7-5 0,3 0 53,-1-1 0,-1-1 0,18-18 0,-16 13-114,24-17 1,3-1 63,14-11 31,-53 45-40,15-13-72,2 1 0,30-15 0,-47 27 108,-2 0-22,0 1 0,0 0 0,0-1 0,0 1 0,0 0 0,0-1 0,0 1 0,0-1 0,0 1 0,-1-1 0,1 0 0,0 1 0,0-1 0,-1 0 0,1 1 0,0-1 0,-1 0 0,1 0 0,-1 0 0,1 0 0,-1 0 0,1 1 0,-1-1 0,1-2 0,-19 2 312,15 2-340,-1-1 0,1 1-1,-1 0 1,1 0 0,0 0 0,0 0 0,0 1 0,-1-1 0,1 1 0,1 0-1,-1 0 1,-3 2 0,-4 4-126,-16 17-1,11-7 103,0 0 0,1 1 0,2 0 0,0 1 0,0 0 0,2 1 0,-12 36 0,20-52 56,1-1-1,0 1 1,0-1 0,1 1-1,0 0 1,-1-1 0,2 1-1,0 8 1,-1-12-2,0 0 1,0 0-1,1 1 1,-1-1-1,0 0 1,1 0-1,-1 0 0,1 0 1,-1 0-1,1 0 1,-1 0-1,1 0 1,0 0-1,-1 0 1,1 0-1,0 0 0,0 0 1,0 0-1,0-1 1,0 1-1,0 0 1,0-1-1,0 1 0,0-1 1,0 1-1,0-1 1,0 1-1,0-1 1,1 0-1,-1 0 1,0 0-1,0 1 0,0-1 1,1 0-1,-1 0 1,0 0-1,0-1 1,2 1-1,1-1 28,-1 0-1,0-1 1,0 1-1,0 0 1,0-1 0,0 0-1,0 0 1,0 0-1,-1 0 1,1 0 0,3-4-1,1-2 35,-1 1 0,9-14 0,-4 2-71,-1-1 1,-2 0-1,0 0 1,10-41 0,-13 43-69,-3 27-277,0-1-1,4 16 1,1-3 284,-6-16 66,0-1 0,1 0 0,0 0-1,0 0 1,0 0 0,0 0 0,1 0 0,-1 0 0,1-1 0,0 1 0,5 3 0,-7-5 13,1-1 0,-1 0 0,1 0 0,-1 0 1,1 0-1,0 0 0,0 0 0,-1-1 0,1 1 0,0 0 0,0-1 1,0 1-1,0-1 0,0 0 0,0 0 0,-1 0 0,1 0 0,0 0 1,0 0-1,0 0 0,0-1 0,0 1 0,0-1 0,0 1 0,-1-1 1,1 0-1,0 0 0,0 1 0,1-3 0,5-3-6,-1-1-1,0 0 1,0 0 0,0-1-1,-1 0 1,-1 0 0,10-17-1,6-17 117,19-53-1,-11 22 37,-18 43-64,-1-2-1,9-57 1,-9 41-78,-2 12-90,-2-1-1,2-64 0,-13 52-214,5 49 270,0 0 1,0 0-1,0 1 1,0-1 0,0 0-1,0 0 1,0 0-1,0 0 1,0 0-1,-1 1 1,1-1-1,0 0 1,0 0 0,0 0-1,0 0 1,0 0-1,0 0 1,-1 0-1,1 1 1,0-1-1,0 0 1,0 0 0,0 0-1,0 0 1,-1 0-1,1 0 1,0 0-1,0 0 1,0 0 0,0 0-1,-1 0 1,1 0-1,0 0 1,0 0-1,0 0 1,0 0-1,-1 0 1,1 0 0,0 0-1,0 0 1,0 0-1,0 0 1,-1-1-1,1 1 1,0 0-1,0 0 1,0 0 0,0 0-1,0 0 1,0 0-1,-1 0 1,1-1-1,0 1 1,0 0-1,0 0 1,0 0 0,0 0-1,0 0 1,0-1-1,0 1 1,0 0-1,-3 10-102,1-1 1,0 1-1,0 17 0,-3 15-129,2-23 225,1 0-1,0 20 1,-1 12 185,2 36-528,2-49 407,0-19 41,2 1 0,0-1 0,2 0 1,0 0-1,9 24 0,-13-40-51,1 0 1,-1 0 0,0 0-1,1 0 1,-1 0 0,1-1-1,4 6 1,1-5 27,-2-2-49,0-1 0,-1 0-1,1 1 1,-1-2 0,1 1 0,-1-1 0,1 1-1,-1-1 1,1-1 0,7-2 0,4-3 127,22-14 1,-24 13-143,120-76 219,-130 82-187,-1-1 0,0 0 0,0 0 0,0 0 0,0 0 0,-1 0 0,1 0 0,-1-1 0,0 1 0,2-5 0,-3 6-9,0 0 1,0 1-1,-1-1 1,0 0-1,1 0 1,-1 0-1,0 0 1,0 0-1,0 0 1,0-1-1,0 1 1,0 0-1,0 0 1,-1 0-1,1 1 1,-1-1-1,0 0 1,1 0 0,-1 0-1,0 0 1,-2-2-1,2 2-55,0 1 1,0-1-1,0 1 1,0 0-1,0-1 1,0 1-1,-1 0 0,1 0 1,0 0-1,-1 0 1,1 0-1,-1 0 1,1 0-1,-1 1 0,1-1 1,-1 0-1,0 1 1,1-1-1,-1 1 1,0 0-1,1 0 0,-1-1 1,0 1-1,0 0 1,1 0-1,-1 1 0,0-1 1,1 0-1,-1 1 1,0-1-1,1 1 1,-1-1-1,0 1 0,1 0 1,-1-1-1,1 1 1,-2 1-1,1 0 23,0 0 0,0 0 0,0 1 1,0-1-1,0 0 0,1 1 0,-1-1 0,1 1 0,0-1 0,0 1 0,0 0 0,0-1 1,0 1-1,0 3 0,-1 4-20,1-1 1,-1 20-1,2-22 3,1-1-1,-1 1 0,1 0 0,0 0 0,1 0 0,0-1 0,0 1 1,0-1-1,1 1 0,0-1 0,5 8 0,-6-11 48,0 0-1,0 0 1,0-1 0,1 1-1,-1-1 1,1 0-1,0 1 1,-1-1-1,1 0 1,0-1-1,0 1 1,0 0 0,1-1-1,-1 0 1,0 0-1,1 0 1,-1 0-1,0 0 1,1-1 0,-1 1-1,1-1 1,-1 0-1,1 0 1,3-1-1,3 0 1,0-1 0,1-1-1,-1 0 1,0-1 0,-1 1-1,1-2 1,12-7 0,-4 1 94,-1-1 1,26-22-1,29-32-61,-53 47-171,-13 13 49,-1 0 0,1 1 0,12-10-1,-18 15 66,1 0 0,-1 0 0,0 0 0,0 0 0,0 0 0,0 0 0,0 0 0,0 0-1,0 0 1,0 0 0,0 0 0,1 0 0,-1 0 0,0 0 0,0 0 0,0 0-1,0 0 1,0 0 0,0 0 0,0 0 0,1 0 0,-1 0 0,0 0 0,0 0 0,0 0-1,0 0 1,0 0 0,0 0 0,0 0 0,0 0 0,1 0 0,-1 0 0,0 0 0,0 0-1,0 0 1,0 0 0,0 0 0,0 0 0,0 0 0,0 1 0,0-1 0,0 0 0,0 0-1,0 0 1,0 0 0,0 0 0,1 0 0,-1 0 0,0 0 0,0 1 0,0-1 0,0 0-1,0 0 1,0 0 0,0 0 0,0 0 0,0 0 0,-2 12-25,-5 15 44,-24 40 91,27-58-9,1 0 1,-2 0-1,1-1 1,-1 1-1,-1-1 0,0 0 1,0-1-1,-13 14 0,18-20-102,1-1 0,0 0-1,0 0 1,0 1 0,0-1-1,0 0 1,-1 0 0,1 0-1,0 1 1,0-1 0,-1 0 0,1 0-1,0 0 1,0 0 0,0 0-1,-1 1 1,1-1 0,0 0-1,0 0 1,-1 0 0,1 0-1,0 0 1,-1 0 0,1 0-1,0 0 1,0 0 0,-1 0-1,1 0 1,0 0 0,-1 0-1,1 0 1,0 0 0,0 0-1,-1 0 1,1 0 0,0-1-1,0 1 1,-1 0 0,1 0 0,0 0-1,0 0 1,0 0 0,-1-1-1,1 1 1,0 0 0,0 0-1,0 0 1,-1-1 0,1 1-1,0 0 1,0 0 0,0-1-1,0 1 1,0 0 0,0 0-1,0-1 1,-1 1 0,1-1-1,0 0 0,0 0 0,0 0-1,0 0 1,0 0 0,0 0 0,0 0 0,0 1 0,0-1 0,0 0 0,0 0 0,1 0 0,-1 0 0,0 0 0,0 0 0,1 1 0,-1-1 0,1 0-1,0-1 1,7-5-66,1-1-1,0 2 1,0-1-1,0 1 1,17-8-1,15-10-213,-31 18-727,-8 4 636,0 1 0,0 0-1,0-1 1,-1 1 0,1-1 0,0 1-1,0-1 1,1-2 0,-2 2-111,0 1 0,-1 0 0,1 0 0,-1-1 0,0 1 0,1 0 0,-1-1 0,0 1 0,0-1 0,0-1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6:53.554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45 112 2976,'-12'12'4706,"12"-12"-4509,-1 0 0,1 0-1,0 0 1,-1 0 0,1 0-1,-1 0 1,1 0 0,-1 0-1,1 0 1,-1 0 0,0-1-1,-26-2 3351,46-6-2054,-9 5-1304,0-1-1,21-5 1,3-2-189,141-45-17,-100 38-4681,-61 16 2709,-4 3-779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6:53.97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41 17 6048,'-13'-8'2752,"4"5"-1248,4-2-832,0 5-640,2 0-32,-2 0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6:54.84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 29 4896,'-13'-5'1824,"16"-2"-1440,2 2-96,0 2-224,0-2-96,4 2-2592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17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34 986 3904,'-17'2'1102,"1"-1"1556,22-3-509,0 0-1781,-1-1 0,0 1-1,0-1 1,1 0 0,-2 0-1,1-1 1,6-5 0,-2 2-121,16-12 329,35-36 0,114-158 560,-14-14-725,-121 159-322,-3-2 0,48-128 0,-78 183-64,8-26-225,-13 38 151,-1 0 1,1 0-1,-1 0 0,0 0 1,1 0-1,-1 0 1,-1 0-1,1 0 1,0 0-1,-1 0 1,0-4-1,1 7 35,0 0-1,0 0 1,-1-1-1,1 1 0,0 0 1,0 0-1,0-1 1,0 1-1,0 0 1,-1 0-1,1-1 1,0 1-1,0 0 0,-1 0 1,1 0-1,0-1 1,0 1-1,0 0 1,-1 0-1,1 0 1,0 0-1,-1 0 0,1 0 1,0-1-1,0 1 1,-1 0-1,1 0 1,0 0-1,-1 0 1,0 0-4,1 1 1,-1-1 0,0 0-1,1 0 1,-1 0 0,1 1 0,-1-1-1,0 0 1,1 1 0,-1-1-1,1 1 1,-1-1 0,1 1-1,-1-1 1,1 1 0,-1 0 0,-4 6-39,1 0 0,-1 0 1,-5 16-1,1-4 23,-77 182 594,65-142 43,-20 92 1,36-126-442,1-1 0,0 38 0,4-48-64,0 0-1,1-1 1,1 1-1,0-1 1,1 0-1,5 15 1,-6-24-49,-1 0 1,1-1-1,0 1 1,0-1-1,0 1 1,0-1-1,1 0 1,3 4-1,-5-6-17,1 1 0,-1-1 0,0 0 0,1 0 1,-1 0-1,1 0 0,-1-1 0,1 1 0,0 0 0,-1-1 0,1 1 0,-1-1 0,1 1 0,0-1 0,0 0 0,-1 0 0,1 0 0,0 0 0,0 0 1,-1 0-1,1 0 0,0 0 0,2-2 0,5-1 17,-1 0 1,0-1 0,0 0-1,-1-1 1,1 0-1,-1 0 1,0-1-1,0 1 1,6-8 0,9-12 123,21-29 0,-29 36-106,-4 5-31,-2 3-122,-1 1 0,0-2 0,0 1-1,5-14 1,-11 24 65,-1-1 0,0 1 0,0-1 1,1 1-1,-1 0 0,0-1 0,0 1 0,0-1 0,1 1 0,-1-1 0,0 1 1,0-1-1,0 1 0,0-1 0,0 1 0,0-1 0,0 1 0,0-1 0,0 1 0,0-1 1,0 1-1,-1-1 0,1 1 0,0-1 0,0 1 0,0-1 0,-1 1 0,1 0 1,0-1-1,0 1 0,-1-1 0,1 1 0,0 0 0,-1-1 0,0 1-1,0 0 0,0-1 0,1 1-1,-1 0 1,0 0 0,0 0 0,0 0 0,1 1-1,-1-1 1,0 0 0,0 0 0,1 0-1,-1 1 1,0-1 0,0 0 0,1 1 0,-1-1-1,0 0 1,1 1 0,-1-1 0,0 2-1,-7 4-24,0 1-1,1 1 1,0-1-1,1 1 1,-1 1-1,2-1 0,-1 1 1,1 0-1,-4 11 1,1-1 98,1 1 1,1-1-1,-6 33 0,11-45 18,0 0 0,1-1 0,0 1-1,0-1 1,2 12 0,-2-15-29,0-1 0,1 1 1,0-1-1,-1 1 0,1-1 1,0 0-1,0 1 1,0-1-1,1 0 0,-1 0 1,1 1-1,-1-1 0,1 0 1,0 0-1,-1-1 0,1 1 1,2 2-1,-4-4-32,1 0 1,-1 0-1,0 0 0,0 1 1,1-1-1,-1 0 0,0 0 1,1 0-1,-1 0 0,0 0 1,0 0-1,1 1 0,-1-1 1,0 0-1,1 0 0,-1 0 1,0 0-1,1 0 0,-1 0 1,0 0-1,1 0 0,-1 0 1,0 0-1,0-1 0,1 1 1,-1 0-1,0 0 0,1 0 1,-1 0-1,0 0 0,0 0 1,1-1-1,2-10 264,-6-20 43,3 27-306,-3-11-99,1 0 0,-11-28 0,13 42 89,-1 0-1,1 0 1,-1 0-1,1-1 1,-1 1-1,1 0 1,0 0-1,-1 0 1,1-1-1,0 1 1,0 0-1,0 0 1,0-1-1,0 1 1,1 0-1,-1 0 1,0 0-1,0-1 1,1 1-1,-1 0 1,1 0-1,-1 0 1,1 0-1,1-2 1,0 1 1,0 1 0,0 0 0,0 0 0,0 0 0,1 0 0,-1 0 0,1 0 0,-1 0 0,0 1 0,1-1 0,2 1 0,111-16 163,53-10-259,-61 2-4726,-104 23 4511,-2 1 29,0 0-1,0-1 1,-1 1 0,1-1 0,0 1-1,-1-1 1,1 0 0,0 1 0,-1-1-1,1 0 1,-1 0 0,1 0-1,-1 0 1,1-1 0,1-1 0,2-3-1559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6:56.52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3 304 2400,'-2'-7'1018,"2"6"-1005,0 1 1,0 0 0,0 0-1,0-1 1,0 1-1,0 0 1,-1-1-1,1 1 1,0 0 0,0 0-1,0-1 1,0 1-1,0 0 1,0-1-1,1 1 1,-1 0-1,0-1 1,0 1 0,0 0-1,0 0 1,0-1-1,0 1 1,0 0-1,1 0 1,0-2 800,-1 1-615,1 0 0,0 0 0,0 0 1,0 0-1,-1 0 0,1 0 0,0 1 1,0-1-1,0 0 0,0 1 1,2-2-1,-2 2 113,13-10 898,0 1-1,19-8 1,65-22-70,-58 24-799,259-116 480,-277 121-670,0 0 1,1 2-1,1 0 1,40-6-1,-44 11-2665,31 0-1,-24 3-2258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6:58.57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140 101 1408,'-4'-5'6042,"4"4"-5939,-1 1 0,0-1 0,1 1 0,-1 0 0,0-1-1,0 1 1,0 0 0,1-1 0,-1 1 0,0 0-1,0 0 1,0 0 0,0 0 0,1 0 0,-1 0-1,0 0 1,0 0 0,0 0 0,0 0 0,0 0 0,-18 4 244,12 0-277,0 0 1,0 0-1,0 1 0,1-1 0,-1 1 1,1 1-1,1-1 0,-1 1 0,1 0 1,0 1-1,0-1 0,0 1 1,1 0-1,0 0 0,1 0 0,-6 16 1,9-22-58,0 0 0,-1 0 0,1 0 1,0 0-1,0 0 0,0 0 1,0 0-1,0 0 0,0 0 0,0 0 1,0 0-1,1 0 0,-1 0 1,0 0-1,0-1 0,1 1 0,-1 0 1,1 0-1,-1 0 0,1 0 0,-1 0 1,1 0-1,1 1 0,-1-1 13,1 0 1,-1-1-1,1 1 0,-1 0 0,1 0 0,-1-1 0,1 1 0,-1-1 0,1 0 0,0 1 1,-1-1-1,1 0 0,2 0 0,3 0 97,1-1 0,0 1 1,0-2-1,-1 1 0,9-4 1,-10 4-51,0-2 0,-1 1 1,1 0-1,-1-1 0,0 0 1,0-1-1,0 1 0,5-5 1,-9 6-51,1 1 0,-1 0 0,0-1 0,0 1 0,1-1 0,-1 1-1,0-1 1,0 1 0,-1-1 0,1 0 0,0 0 0,0 1 0,-1-1 0,1 0 0,-1 0 0,0 0 0,0 0 0,1 0 0,-1 1 0,0-1 0,-1 0 0,1 0 0,0 0 0,0 0 0,-1 0 0,1 0 0,-1 1 0,0-1 0,0-2 0,-1 1-43,0 0 0,0-1 0,0 1-1,-1 0 1,1 1 0,-1-1 0,1 0 0,-1 1 0,0-1 0,0 1 0,0 0-1,0 0 1,0 0 0,-1 1 0,1-1 0,0 1 0,-1 0 0,0-1 0,1 2-1,-1-1 1,-6-1 0,1 1-19,8 1 28,0-1 0,0 1-1,0 0 1,0 0 0,0 0-1,0 0 1,0 0 0,0 0-1,0 0 1,0 0 0,0 0 0,0 0-1,-2 1 1,-6 0-193,9-1 205,-1 0-1,1 0 1,-1 0 0,1 0-1,-1 0 1,1 0 0,0 0-1,-1 0 1,1 1 0,-1-1-1,1 0 1,-1 0-1,1 0 1,-1 0 0,1 1-1,0-1 1,-1 0 0,1 0-1,-1 1 1,1-1-1,0 0 1,-1 1 0,1-1-1,0 0 1,-1 1 0,1-1-1,-1 2-69,16-3 139,-1 0 37,1-1 1,-1 0-1,0-1 0,0-1 0,25-10 1,11-2 101,97-36 1577,-142 50-1749,1-1 0,0 2 0,-1-1 0,1 1 0,0 0-1,10-1 1,-14 2-48,0 0 0,0 0 0,0 0 1,-1 0-1,1 1 0,0-1 0,0 1 0,-1-1 0,1 1 0,0-1 0,-1 1 0,1 0 0,0 0 0,-1 0 0,1 0 0,-1 0 0,1 0 0,-1 1 0,0-1 0,0 0 0,1 1 0,-1-1 0,0 1 0,0-1 0,1 3 1,2 7 67,-1 0 0,0 1 0,-1-1 1,0 0-1,-1 1 0,0-1 0,-1 1 1,-1 15-1,0-2 526,18-38 158,96-113-1023,-112 124 278,1 0 0,-1 1 0,1-1-1,-1 1 1,1 0 0,-1-1 0,1 1 0,0 0 0,0 0 0,0 0 0,0 0 0,0 0 0,2 0-1,-3 1 8,1 0-1,-1 0 0,0 1 0,0-1 0,0 0 0,0 0 0,0 1 0,0-1 1,0 1-1,0-1 0,0 1 0,-1-1 0,1 1 0,0 0 0,0 0 0,0-1 1,0 1-1,-1 0 0,1 0 0,0 0 0,-1 0 0,1-1 0,-1 1 0,1 0 1,-1 0-1,1 2 0,6 10-34,-4-5 124,2 0 1,8 13-1,-11-19-69,0 1 0,1-1 0,-1 0 1,0 0-1,1 0 0,-1 0 0,1 0 0,0-1 0,-1 1 0,1-1 0,6 2 0,-3-1 27,0 0-1,0-1 0,1 0 0,-1 0 0,0 0 0,1-1 0,-1 0 0,0 0 0,1-1 0,9-1 0,-7-1-1094,0 0-1,0 0 1,15-8-1,2-1-1039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7:01.76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1 436 2080,'0'0'8922,"0"-9"-8202,1 3-643,1 1-1,-1 0 1,1 0 0,0 0-1,1 0 1,-1 0-1,1 0 1,0 0-1,0 1 1,4-5 0,0 0 67,20-25 161,2 0-1,65-56 1,-42 41-243,-44 42-28,26-25 194,-31 29-192,1 1 0,0-1 0,-1 1 0,1-1 0,0 1-1,0 0 1,7-2 0,-11 4-33,1 0 0,0 0-1,0 0 1,-1 0 0,1 0 0,0 0-1,-1 1 1,1-1 0,0 0-1,0 0 1,-1 0 0,1 1 0,0-1-1,-1 0 1,1 1 0,0-1-1,-1 0 1,1 1 0,-1-1 0,1 1-1,-1-1 1,1 1 0,-1-1-1,1 1 1,0 0 0,7 14 28,-4-3 17,0 1 0,-1-1 1,-1 1-1,0 0 0,0 0 1,-1 0-1,-1 0 1,0-1-1,-1 1 0,-1 0 1,0 0-1,0 0 1,-5 13-1,5-23-7,0 10 254,16-29-39,76-130-267,-89 144 7,4-8-126,1 0 1,0 0-1,1 1 0,0 0 1,1 0-1,13-12 0,-21 21 134,0 0 0,1 0 0,-1 1-1,1-1 1,-1 0 0,0 0 0,1 0 0,-1 0-1,1 0 1,-1 0 0,0 1 0,1-1-1,-1 0 1,0 0 0,1 1 0,-1-1 0,0 0-1,1 0 1,-1 1 0,0-1 0,1 0 0,-1 1-1,0-1 1,0 0 0,0 1 0,1 0 0,-1-1 5,2 3 3,-1 0 0,1 1-1,-1-1 1,0 0-1,0 1 1,0-1 0,0 1-1,-1-1 1,0 1 0,1 4-1,-4 41-34,1-28 89,-9 69 227,3-62 283,14-31-208,5-13-291,-1 0 0,16-34 0,7-11-270,-24 47 99,1 0 1,1 1 0,0 0-1,1 1 1,20-17 0,-32 28 86,1 0 1,0 1 0,-1-1 0,1 0 0,0 1-1,0-1 1,0 1 0,0-1 0,0 1 0,0-1-1,0 1 1,0 0 0,0-1 0,0 1 0,0 0-1,0 0 1,0 0 0,0 0 0,0 0 0,0 0-1,0 0 1,0 0 0,0 0 0,0 0 0,0 0-1,0 1 1,0-1 0,0 0 0,0 1 0,-1-1-1,2 2 1,0-1 15,-1 0 1,-1 0-1,1 0 0,0 1 0,0-1 0,0 1 1,-1-1-1,1 1 0,-1-1 0,1 1 0,-1-1 0,1 1 1,-1-1-1,0 1 0,0-1 0,0 1 0,0-1 1,0 1-1,0 0 0,-1 1 0,-9 63 97,4-36 8,2 0 0,-1 33 0,5-60-103,0 0 0,0 0 0,0-1 0,0 1 0,1 0 0,-1 0-1,1-1 1,0 1 0,0 0 0,0-1 0,0 1 0,0-1 0,1 1 0,1 2 0,-1-4 11,-1 1 0,1-1 0,-1 0 0,1 0 1,0 0-1,0 0 0,-1 0 0,1 0 0,0 0 0,0 0 1,0-1-1,0 1 0,0-1 0,0 1 0,0-1 1,0 0-1,0 0 0,0 0 0,0 0 0,3 0 0,8-2 60,0-1 0,1 0 0,-1 0 0,-1-1-1,20-9 1,59-36-151,-68 34 97,-2-2 0,0 0 0,0-1 1,-2-1-1,-1-1 0,24-32 0,-17 16 20,-23 33-21,-1 0 1,1-1-1,0 1 0,-1-1 0,0 1 0,0-1 1,0 0-1,0 1 0,0-5 0,-1 8-34,0 0 0,-1 0 0,1 1 1,0-1-1,0 0 0,0 0 0,0 0 0,-1 0 0,1 1 0,0-1 0,0 0 0,0 0 0,-1 0 1,1 0-1,0 0 0,0 0 0,-1 0 0,1 1 0,0-1 0,0 0 0,-1 0 0,1 0 0,0 0 1,0 0-1,-1 0 0,1 0 0,0 0 0,0-1 0,-1 1 0,1 0 0,0 0 0,0 0 0,-1 0 1,1 0-1,0 0 0,0 0 0,-1 0 0,1-1 0,0 1 0,0 0 0,0 0 0,-1 0 0,1 0 1,0-1-1,0 1 0,0 0 0,0 0 0,0-1 0,-1 1 0,1 0 0,0 0 0,0-1 0,0 1 1,0 0-1,0 0 0,0-1 0,0 1 0,0 0 0,0 0 0,0-1 0,0 1 0,0 0 0,0 0 1,0-1-1,0 1 0,-14 17-194,-13 24 71,1 1 1,-31 73-1,55-110 124,1-1-1,-1 1 1,1 0 0,0 0-1,1 0 1,-1 0 0,1 0-1,0 0 1,0 6 0,0-10 12,1 0 1,-1 1-1,0-1 1,0 0-1,0 0 1,1 0-1,-1 0 1,1 0-1,-1 0 1,1 1-1,-1-1 1,1 0-1,-1 0 1,1-1-1,0 1 1,0 0-1,0 0 1,-1 0-1,1 0 1,0-1-1,0 1 1,0 0-1,0-1 1,0 1-1,0-1 1,0 1-1,0-1 1,1 1-1,-1-1 1,0 0-1,0 0 1,0 1-1,0-1 1,1 0-1,-1 0 1,0 0-1,0 0 1,0-1-1,0 1 1,1 0-1,-1 0 1,0-1-1,0 1 1,2-1-1,3-2 56,1 0 0,-1 0 0,0 0 1,0-1-1,0 1 0,-1-2 0,1 1 0,-1-1 0,9-9 0,-4 3-88,-1-1 0,0 0 0,11-22 0,-10 14 102,-1-1 0,-1 0-1,-1 0 1,0-1-1,2-22 1,-9 43-91,1 0 1,-1 0-1,0 0 1,0 1-1,0-1 1,0 0-1,0 0 0,-1 0 1,1 1-1,0-1 1,0 0-1,0 0 1,-1 1-1,1-1 1,0 0-1,-1 1 1,1-1-1,-1-1 1,-4 2-256,0 8 74,2 5 135,0 0 0,1 0 0,1 0 0,0 0 0,0 1 0,1-1 0,1 0 0,0 1 0,1-1 1,1 0-1,0 0 0,0 0 0,1 0 0,1-1 0,6 13 0,-10-23 73,1 0 0,-1 0 0,0-1 0,1 1 0,-1 0 0,1-1 0,-1 1 0,1-1 0,-1 0 0,1 0 0,0 1 0,0-1 0,0 0 0,0 0 0,0-1 0,0 1 0,0 0 0,0-1 0,0 1 0,0-1 0,0 0 0,0 1 0,1-1 0,-1 0 0,0 0 0,0-1 0,4 0 0,3 0 94,1-2 1,0 1 0,-1-2-1,15-6 1,-12 4-78,0-1 1,0 0 0,0-1-1,-1 0 1,0-1 0,-1-1-1,12-12 1,59-81 373,-80 101-393,58-84-111,-58 84-6,-1 4-69,27 68-192,-23-56 343,1 0-1,1 0 1,0-1-1,12 20 1,-13-26 61,0 0 0,0 0 0,0-1 1,0 0-1,1 0 0,0 0 0,1-1 1,-1 0-1,12 7 0,-17-12-5,0 1 0,1-1 0,-1 1 0,1-1 1,-1 0-1,1 0 0,-1 0 0,1 0 0,-1 0 0,1 0 0,-1 0 0,1 0 0,-1-1 0,1 1 0,-1-1 0,1 1 0,-1-1 0,0 1 1,1-1-1,-1 0 0,0 1 0,3-3 0,2-1 82,-1-1 0,1 0 1,6-7-1,1-3-79,-1-1-1,-1-1 1,14-26 0,6-9-36,-31 52 6,0-1-1,0 1 0,0 0 0,1-1 0,-1 1 0,0 0 0,0-1 0,0 1 0,1 0 1,-1-1-1,0 1 0,0 0 0,1 0 0,-1-1 0,0 1 0,1 0 0,-1 0 0,0-1 0,0 1 1,1 0-1,-1 0 0,1 0 0,-1-1 0,0 1 0,1 0 0,-1 0 0,0 0 0,1 0 1,-1 0-1,1 0 0,-1 0 0,0 0 0,1 0 0,-1 0 0,1 0 0,0 1 5,0 0 1,-1 0-1,1 0 0,-1 0 0,1 0 1,-1 0-1,1 0 0,-1 0 0,0 0 0,0 0 1,1 0-1,-1 2 0,2 42-8,-2-42-43,0 64 305,0-66-166,1-2 176,6-13-64,0-1 1,6-21-1,-7 20-216,1-1-1,9-18 1,-13 31-20,0-1 1,0 1 0,0 0-1,0 0 1,1 0 0,0 0-1,-1 0 1,1 1 0,1 0-1,-1 0 1,8-5 0,-10 8 24,0-1 1,0 0-1,1 1 1,-1-1 0,0 1-1,1 0 1,-1 0-1,0 0 1,1 0 0,-1 0-1,0 0 1,0 1-1,1-1 1,-1 1 0,0-1-1,0 1 1,0 0-1,1 0 1,-1 0-1,0 0 1,0 0 0,-1 1-1,1-1 1,0 1-1,0-1 1,2 3 0,5 6 33,0-1 1,0 2 0,9 14 0,-14-20 23,37 59-1174,-12-20-3927,-22-34 3305,2 2-1523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7:02.13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41 13 6144,'-40'-9'2784,"40"6"-2432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7:05.98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138 444 3552,'1'-15'7029,"0"18"-6934,0 1 0,0 0 0,-1-1 0,1 1 0,-1 0-1,0 0 1,0 0 0,0-1 0,0 1 0,-1 0 0,0 5 0,-4 6 139,-7 22 1,3-12 34,-32 76 488,25-67-621,-16 55 1,25-63 9,0 0 1,3 0 0,-3 29-1,7-47-120,-1-1 0,1 0 0,0 0-1,1 1 1,0-1 0,0 0-1,1 0 1,0 0 0,0 0 0,0 0-1,1 0 1,0 0 0,0-1-1,1 0 1,0 1 0,6 7 0,-8-13-6,0 1 0,0 0 0,1-1 0,-1 0 1,0 1-1,0-1 0,1 0 0,-1 0 0,1 0 1,-1 0-1,1-1 0,-1 1 0,1-1 0,-1 1 1,1-1-1,-1 0 0,1 0 0,0 0 1,-1 0-1,1-1 0,-1 1 0,1-1 0,0 1 1,-1-1-1,0 0 0,1 0 0,3-2 0,1 0 17,-1-1 0,1 0-1,-1 0 1,0-1 0,0 1-1,0-1 1,0 0 0,7-10 0,0-1 40,-1-1 0,-1 0 1,-1-1-1,0 0 0,-1-1 1,-1 1-1,-1-2 0,0 1 1,5-31-1,-12 47-89,1 1 1,-1 0 0,0-1-1,0 1 1,0 0-1,0-1 1,0 1-1,0 0 1,-1-1 0,1 1-1,-1 0 1,0-1-1,1 1 1,-1 0-1,0 0 1,0 0 0,-1 0-1,1 0 1,0 0-1,-3-3 1,4 5-23,-1-1 0,1 0 1,-1 1-1,1-1 0,-1 0 0,1 1 1,0-1-1,-1 0 0,1 0 1,0 1-1,0-1 0,-1 0 0,1 0 1,0 1-1,0-1 0,0 0 0,0 0 1,0 0-1,0 0 0,0 0 0,18 1-350,13 1 247,-21 0 226,1-1 0,-1 0-1,18-2 1,-22 1-62,5-1 46,0 0 0,0 0 0,0-1 1,0-1-1,0 0 0,12-6 0,-7 2 84,4-1 544,-19 8-658,-1 0 1,1 1 0,0-1 0,-1 0-1,1 1 1,0-1 0,-1 0-1,1 0 1,-1 1 0,1-1 0,-1 0-1,0 0 1,1 0 0,-1 0-1,0 0 1,0 0 0,1 1 0,-1-1-1,0 0 1,0-2 0,0 0-62,1-1 0,0 0 0,-1 1 0,1-1 0,1 1 0,-1-1 0,0 1 0,1-1 0,0 1 0,0 0 0,0 0 0,0 0 0,0 0 0,1 0 0,-1 0 0,1 1 0,0-1 0,0 1 0,0 0 0,0 0 0,0 0 0,0 0 0,1 0 0,-1 1 0,0-1 0,5 0 0,-3 1-12,0 0-1,-1 1 0,1-1 0,0 1 1,0 0-1,7 2 0,-9-2 20,-1 1 0,0-1-1,1 1 1,-1 0 0,0 0 0,0 0-1,0 0 1,0 1 0,0-1 0,0 0-1,0 1 1,0 0 0,0-1 0,2 4 0,-2-2 24,-1 0 1,0-1 0,0 1 0,-1 0-1,1 0 1,-1 0 0,1 0 0,-1 0 0,0 0-1,0 0 1,0-1 0,0 1 0,-1 4 0,0 5 16,1-3-62,0-1-1,1 0 1,3 15-1,-3-20 41,0 0-1,0 0 0,0 0 0,0 0 0,1 0 0,-1 0 0,1 0 0,0 0 1,0-1-1,0 1 0,0-1 0,3 3 0,-4-3 21,1 0 0,0 0 0,0-1 0,0 1 0,0-1-1,0 1 1,1-1 0,-1 0 0,0 0 0,1 0 0,-1 0 0,1 0 0,-1 0-1,1-1 1,-1 1 0,1-1 0,-1 0 0,1 0 0,-1 0 0,1 0 0,3-1-1,8-1 52,0-1 0,0-1-1,19-8 1,-6 2-4,-9 3-26,1-1 0,-1-2-1,0 1 1,-1-2 0,19-15 0,-22 15-94,17-17-1,-84 91-855,46-54 848,3-4 47,0 0-1,0 0 0,1 0 0,0 1 1,0 0-1,0-1 0,-2 8 0,5-12 12,0 0 0,0 0 0,0 0 0,0 0 0,1 0 0,-1 0 0,0 0 0,0 0 0,1 0 0,-1 0 0,0 0 0,1 0 0,-1 0 0,1 0 0,-1 0 0,1 0 0,0 0 0,-1 0 0,1 0 0,0-1 0,0 1 0,1 1 0,-1-1 8,0 0 158,9-5 22,-8 4-156,0-1 1,-1 1 0,1-1 0,0 0 0,-1 0 0,1 1 0,-1-1 0,3-2-1,-1 0 26,0-1 0,-1 1 0,1-1 0,-1 0 0,1 1 0,-1-1 0,-1 0 0,1-1 0,0 1 0,-1 0 0,0 0 0,0-1 0,0 1 0,0-8 0,6-21-341,-6 21-52,-1 12 313,0 0-1,0 0 1,0 0 0,0-1 0,0 1 0,0 0-1,0 0 1,0 0 0,0-1 0,0 1 0,0 0 0,0 0-1,0 0 1,0-1 0,0 1 0,1 0 0,-1 0 0,0 0-1,0-1 1,0 1 0,0 0 0,0 0 0,0 0-1,1 0 1,-1-1 0,0 1 0,0 0 0,0 0 0,0 0-1,1 0 1,-1 0 0,0 0 0,0 0 0,0 0-1,1 0 1,-1-1 0,0 1 0,0 0 0,0 0 0,1 0-1,-1 0 1,0 0 0,0 0 0,1 0 0,-1 0-1,0 0 1,0 1 0,0-1 0,1 0 0,-1 0 0,0 0-1,0 0 1,0 0 0,1 0 0,-1 0 0,0 0 0,0 1-1,0-1 1,0 0 0,1 0 0,-1 0 0,0 0-1,0 0 1,0 1 0,0-1 0,0 0 0,0 0-1,3 4-17,-1-1-1,0 0 0,-1 0 0,1 1 0,0-1 0,-1 1 0,0-1 0,0 1 0,0-1 0,1 6 0,-2-5 0,2 1 39,0-1 0,0 1 1,0-1-1,0 0 0,1 0 1,5 7-1,1 2 197,-8-12-186,-1-1 0,0 1 0,1-1 0,-1 1-1,0-1 1,1 0 0,-1 1 0,1-1-1,-1 0 1,1 0 0,-1 1 0,0-1-1,1 0 1,-1 0 0,1 1 0,-1-1-1,1 0 1,-1 0 0,1 0 0,0 0-1,-1 0 1,1 0 0,-1 0 0,1 0 0,-1 0-1,1 0 1,-1 0 0,1 0 0,-1 0-1,1 0 1,-1-1 0,1 1 0,-1 0-1,2-1 1,14-10 443,18-23 109,-22 21-648,1 0-1,0 1 0,22-15 0,-20 16-142,-11 7 147,0 1 0,1 0 0,0 0 0,0 0 1,0 0-1,6-1 0,-10 3 84,0 1 1,1 0-1,-1 0 0,0-1 1,0 1-1,1 0 0,-1 0 1,0 0-1,0 1 0,1-1 1,-1 0-1,0 0 0,0 1 1,0-1-1,0 1 0,1-1 1,-1 1-1,0-1 0,0 1 1,0 0-1,0-1 0,0 1 1,0 0-1,0 0 0,-1 0 0,1 0 1,0 0-1,0 0 0,-1 0 1,1 0-1,0 0 0,-1 0 1,1 2-1,2 4 119,0 0 0,-1 0 0,-1 0 0,1 0 0,-1 0 0,0 0 0,0 0 0,-1 9 0,9-17 291,-5 0-357,-1 0 0,0-1 0,0 0-1,0 0 1,0 0 0,0 0 0,0 0-1,4-5 1,11-8 180,19-10-144,25-17-339,-43 30 142,-14 7 8,1 1 1,0 1-1,1-1 0,-1 1 1,1 0-1,7-2 1,-13 4 84,0 1 0,0 0 1,-1 0-1,1 0 0,0 0 0,-1 0 1,1 0-1,0 0 0,-1 0 1,1 0-1,0 0 0,0 0 0,-1 0 1,1 0-1,0 0 0,-1 1 0,1-1 1,0 0-1,-1 1 0,1-1 1,-1 0-1,1 1 0,0-1 0,-1 1 1,1-1-1,-1 1 0,1-1 1,-1 1-1,1-1 0,-1 1 0,0-1 1,1 1-1,-1 0 0,0-1 0,1 1 1,-1 1-1,1 2 9,0 0-1,-1 0 1,1 1-1,-1-1 1,0 6-1,0 7 23,2 0 2,-2-14-10,0 0 0,0 0 1,0 0-1,1-1 0,-1 1 1,1 0-1,-1 0 1,1-1-1,0 1 0,0-1 1,0 1-1,1-1 0,-1 1 1,1-1-1,-1 1 0,1-1 1,0 0-1,0 0 0,0 0 1,3 2-1,-3-2 21,1 0-1,0-1 1,-1 1-1,1-1 1,0 0-1,0 0 1,0 0 0,0-1-1,0 1 1,0-1-1,0 1 1,0-1-1,1 0 1,3 0-1,-2-1 24,1 0 0,-1 0-1,1-1 1,-1 0-1,0 0 1,1 0 0,6-4-1,-1-1-34,0-1-1,0 1 1,-1-2 0,0 0-1,17-19 1,0-1-101,-19 22 123,0-1-1,0-1 1,9-13 0,-17 16-308,-4 12 110,-1 6 125,0-2-55,0 1 0,2-1 0,-1 1 1,1 0-1,0 0 0,-1 20 0,4-30 85,0 0 0,0 1 0,0-1 0,0 0 0,1 0 0,-1 1 0,0-1 0,1 0 1,-1 0-1,1 0 0,-1 1 0,1-1 0,-1 0 0,1 0 0,0 0 0,0 0 0,0 0 0,-1 0 0,1 0 0,0 0 0,0-1 0,0 1 0,0 0 0,1 0 0,-1-1 0,0 1 0,0-1 0,0 1 0,0-1 0,1 1 1,-1-1-1,0 0 0,1 0 0,-1 1 0,0-1 0,0 0 0,2 0 0,6-1 96,-1 1 0,0-1 0,0 0 1,11-3-1,-16 3-112,20-6 121,0-2 1,0 0-1,-1-1 1,22-15-1,-14 9-68,-9 4-7,0-2 0,-1 0 1,-1-1-1,0-1 0,-1-1 1,-1 0-1,-1-1 0,0-1 0,-1-1 1,-1 0-1,-1-1 0,-1 0 1,-1-1-1,-1 0 0,0-1 0,-2 0 1,6-29-1,-9 32 4,0-2-6,4-40 0,-5 31-29,-3 25-64,0-1-1,0 0 1,-1 0-1,0 1 1,0-1-1,-1 0 1,-1-7-1,1 6-118,0-3-458,1 11 632,0 0 0,0 0 0,0 0 0,-1 0 0,1-1 0,0 1 0,0 0 0,0 0 0,0 0 0,-1 0 0,1 0 0,0 0 0,0 0 0,0 0 0,0 0 0,-1 0 0,1 0 0,0 0 0,0 0 0,0 0 0,0 0 0,-1 0 0,1 0-1,0 0 1,0 0 0,0 0 0,-1 0 0,1 0 0,0 0 0,0 0 0,0 0 0,0 0 0,0 1 0,-1-1 0,1 0 0,0 0 0,0 0 0,0 0 0,0 0 0,0 0 0,0 1 0,-1-1 0,1 0 0,0 0 0,0 0 0,0 0 0,0 1 0,0-1 0,0 0 0,0 0-1,0 0 1,0 1 0,-2 2-34,0 1-1,1-1 0,0 1 1,-1 0-1,1 0 1,1 0-1,-1 0 0,0 6 1,-1 7-60,-13 81-42,7-29 192,-2-2-5,-9 55-271,13-96 432,0 0 0,-17 39 0,21-59-156,0-2 31,0 0-1,1 0 1,-1 0 0,1 0-1,0 0 1,0 1-1,0 4 1,14-13 385,-9 1-451,0 0 1,0 0-1,0 0 0,0-1 0,0 0 1,-1 0-1,0 0 0,0 0 0,4-6 1,8-11-30,61-63-624,-75 83 618,0 0-1,0 0 0,0 0 0,0 0 0,0 0 0,0 0 1,1 1-1,-1-1 0,0 0 0,0 0 0,1 1 0,-1-1 1,0 1-1,1-1 0,-1 1 0,0 0 0,1 0 0,-1-1 1,1 1-1,-1 0 0,2 0 0,-2 1 5,1-1 0,0 1-1,-1 0 1,0-1 0,1 1 0,-1 0 0,1 0 0,-1 0-1,0 0 1,0 0 0,0 0 0,1 0 0,-1 0-1,0 1 1,0-1 0,-1 0 0,1 1 0,1 1-1,14 29-49,-11-21 299,0-1 0,10 15-1,-15-24-240,1-1-1,-1 0 1,0 0-1,0 0 1,1 0-1,-1 0 1,0 0-1,0 0 1,1 0-1,-1 0 1,0 0-1,0 0 1,1 0-1,-1 0 1,0 0-1,0 0 1,1 0-1,-1 0 1,0 0-1,0 0 1,0 0-1,1 0 1,-1-1-1,0 1 1,0 0-1,1 0 1,-1 0-1,0 0 1,0 0-1,0-1 1,0 1-1,1 0 1,-1 0-1,0 0 1,0-1-1,0 1 1,0 0-1,0-1 1,6-7-2509,14-26-7872,-8 11 7903,10-15 104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7:08.26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82 35 1984,'0'-2'71,"1"1"-1,-1 0 1,1 0 0,-1-1-1,0 1 1,0-1 0,0 1-1,0 0 1,0-1 0,0 1-1,0 0 1,0-1 0,0 1-1,1-14 6206,-1 22-5088,0 29-217,-3 1-1,-8 46 1,-16 89-30,-8 41 219,31-198-834,-1 6 340,14-32 38,50-108-523,-47 93-298,21-31 0,-16 27-11,-11 20 109,1 0 0,0 1 1,9-11-1,-12 16 61,0 0-1,0 0 1,0 1 0,0 0-1,0 0 1,1 0-1,-1 1 1,1-1 0,6-1-1,-10 4-47,0 0 0,0 0 0,0 0 0,0 0 0,0 1 0,0-1 0,0 0 0,-1 1 0,1-1 0,0 1-1,0-1 1,0 1 0,0-1 0,-1 1 0,1 0 0,0-1 0,0 1 0,-1 0 0,1 0 0,-1-1 0,2 2 0,-1 2 15,1 0 1,-1 0 0,0 0-1,0 1 1,0-1-1,0 0 1,-1 0-1,1 8 1,0 3 26,3 74 200,-4-64-127,0-1 0,2 0 0,9 44 0,-10-66-54,0 1-1,-1-1 0,1 0 0,0 1 0,1-1 0,-1 0 1,3 3-1,-4-4-29,1 0 0,-1-1 1,1 1-1,-1-1 0,1 1 1,0-1-1,-1 1 0,1-1 1,0 1-1,-1-1 0,1 0 1,0 1-1,0-1 0,-1 0 1,1 0-1,0 0 0,0 1 1,0-1-1,-1 0 0,1 0 1,0 0-1,0 0 0,0 0 1,-1-1-1,1 1 0,0 0 1,0 0-1,0-1 0,8-2 11,-1-1-1,0 0 1,0-1-1,0 0 0,8-7 1,36-33 67,-26 21-99,15-12-246,159-134 138,-197 167 101,13-10-46,0 0 0,16-18 0,-27 22 78,-5 8-33,0 1 0,0 0 0,0 0 1,0 0-1,0-1 0,-1 1 0,1 0 0,0 0 0,0 0 0,0 0 0,0-1 0,0 1 1,0 0-1,0 0 0,0 0 0,-1 0 0,1 0 0,0 0 0,0-1 0,0 1 1,0 0-1,-1 0 0,1 0 0,0 0 0,0 0 0,0 0 0,-1 0 0,1 0 1,0 0-1,-1 0-3,0 0-1,0 0 1,0 0 0,-1 0 0,1 0 0,0 0-1,0 0 1,0 1 0,0-1 0,0 0 0,0 1 0,0-1-1,0 1 1,0-1 0,-1 2 0,-14 10 3,0 0 1,1 2-1,0 0 1,2 0-1,-23 31 0,21-22-26,1 1-1,2 0 1,0 1 0,1 0-1,2 1 1,-9 37-1,18-60 55,-1-1 0,1 1 0,-1-1 0,1 1 0,0-1 0,0 1 0,1-1 0,-1 0 0,0 1 0,1-1 0,-1 1 1,1-1-1,0 0 0,2 5 0,-3-6-1,1-1 0,0 1 0,0 0-1,-1 0 1,1 0 0,0-1 0,0 1 0,0 0 0,0-1 0,0 1 0,0-1 0,0 1 0,0-1 0,1 1 0,-1-1 0,0 0 0,0 0 0,0 1 0,0-1 0,1 0 0,-1 0 0,0 0 0,0 0 0,0-1 0,0 1 0,0 0 0,1 0 0,-1-1 0,0 1 0,0 0-1,0-1 1,0 0 0,1 0 0,6-3 35,1-1-1,-1 0 1,-1 0-1,1-1 1,-1 0-1,0 0 1,0-1-1,-1 0 1,0 0-1,0 0 1,8-16-1,4-7 9,23-58 0,-40 86-68,15-36-234,18-61-1,-33 96-360,0 5 223,0 12 100,0 21 207,-2-2 54,0-11 57,1-1 0,1 0 0,1 0 0,1 0 0,6 26 0,-9-46-26,0-1 0,1 1 0,-1 0 0,0 0 1,0 0-1,1 0 0,-1-1 0,1 1 0,-1 0 1,1 0-1,-1-1 0,1 1 0,-1 0 0,1-1 0,0 1 1,-1-1-1,2 2 0,-1-2-5,-1 0 0,1 0 0,-1 0 1,1 0-1,-1 0 0,1 0 0,-1 0 0,0 0 0,1 0 1,-1 0-1,1 0 0,-1-1 0,1 1 0,-1 0 0,0 0 1,1-1-1,-1 1 0,0 0 0,1 0 0,-1-1 0,0 1 1,1 0-1,-1-1 0,1 1 0,2-5 52,0 1 0,0-1 0,0 0 0,2-7 0,2-5 97,5-22 0,4-11 154,-6 24-206,29-65-118,-33 78-147,2 0 0,-1 1 1,2-1-1,15-17 0,-23 29 120,-1 0 1,1 0-1,0 0 1,0 0-1,0 1 0,0-1 1,0 0-1,0 0 1,0 1-1,0-1 0,0 0 1,0 1-1,0-1 0,1 1 1,-1 0-1,0-1 1,0 1-1,0 0 0,1 0 1,-1 0-1,2 0 1,-1 0 15,-1 0 0,0 1-1,0 0 1,0-1 0,0 1 0,0 0 0,0-1 0,0 1 0,0 0 0,0 0 0,0 0 0,0 0 0,-1 0 0,1 0 0,0 0 0,-1 0 0,2 2 0,1 4 30,0 1 1,0 0 0,-1 0-1,0 0 1,1 9-1,10 56 67,23 76-1,-33-139-24,9 27 130,-11-34-121,0-1-1,0 0 0,0 1 0,1-1 0,-1 0 1,1 1-1,0-1 0,0 0 0,0 0 0,0-1 1,2 3-1,-3-3-34,0-1 0,0 0 0,0 1-1,0-1 1,0 0 0,0 0 0,0 0 0,0 0 0,0 0 0,0 0 0,0 0 0,0 0 0,0 0 0,0-1 0,0 1 0,0 0 0,0-1 0,0 1 0,0 0 0,0-1-1,0 1 1,-1-1 0,1 1 0,0-1 0,0 0 0,0 1 0,-1-1 0,1 0 0,0 0 0,-1 0 0,2-1 0,3-5 30,1 0 0,6-14 1,-10 18-36,-1 1-18,85-133-158,-72 116 54,0 1 1,2 1-1,0 0 1,1 2 0,19-15-1,-31 26 103,36-23-479,-37 24 403,-1 1-1,1 1 0,0-1 0,0 1 0,0-1 1,0 1-1,0 0 0,0 0 0,6 0 0,-9 2 68,0-1-1,0 0 1,0 1-1,1-1 1,-1 1-1,0-1 1,0 1-1,0-1 1,0 1-1,0 0 0,0 0 1,0 0-1,0-1 1,0 1-1,0 0 1,-1 0-1,1 0 1,0 0-1,0 0 1,-1 1-1,1 0 1,6 8 171,-5-9-136,-1 0 1,1 0-1,-1 0 1,1 0-1,-1-1 0,1 1 1,0 0-1,-1-1 1,1 1-1,0-1 1,0 1-1,-1-1 0,1 0 1,0 0-1,0 0 1,0 0-1,-1 0 1,1 0-1,0-1 0,0 1 1,-1 0-1,1-1 1,0 1-1,0-1 1,-1 0-1,1 0 1,-1 0-1,1 1 0,1-3 1,-1 2-51,1-1 1,-1 0-1,1 0 1,-1 0-1,0 0 0,0-1 1,0 1-1,0-1 1,0 1-1,-1-1 1,1 0-1,-1 1 0,1-1 1,-1 0-1,0 0 1,1-4-1,11-75-1291,-13 79 1251,1 1 0,-2-1-1,1 1 1,0 0 0,0-1 0,-1 1-1,1 0 1,-2-4 0,2 5 42,0 1 0,0 0 0,-1-1 0,1 1 0,0 0 0,0 0 0,0-1 0,0 1 0,-1 0 0,1 0 0,0-1-1,0 1 1,-1 0 0,1 0 0,0 0 0,0-1 0,-1 1 0,1 0 0,0 0 0,-1 0 0,1 0 0,0 0 0,-1 0 0,1-1 0,0 1 0,-1 0 0,0 1-8,0-1 0,1 0 0,-1 0 0,0 1 0,0-1-1,1 1 1,-1-1 0,0 1 0,1-1 0,-1 1 0,0-1 0,1 1 0,-1 0 0,1-1 0,-1 1 0,0 0 0,-13 19-100,1 0 1,0 1-1,1 0 1,2 1-1,-11 29 1,15-35 176,2 1 0,-1 0 0,2 0 0,0 1 0,1-1 0,1 1 0,1-1 0,2 19-1,-2-29-11,1-1 0,0 0 0,1-1 0,-1 1-1,1 0 1,1 0 0,4 9 0,-6-14-67,0 1 1,0 0-1,1 0 1,-1 0-1,1-1 1,-1 1-1,1 0 1,-1-1-1,1 0 1,0 1-1,0-1 1,0 0-1,0 0 1,0 0-1,0 0 1,0 0-1,0-1 0,0 1 1,0 0-1,0-1 1,1 0-1,-1 1 1,0-1-1,4 0 1,0-2-364,1 1 0,-1-1 0,1 0 0,-1 0 0,0 0 0,9-6-1,-4 3-355,165-77-9071,-120 57 7942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7:12.63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1 958 2976,'3'-2'381,"0"0"0,-1-1-1,1 0 1,-1 0 0,1 0 0,-1 0 0,0 0 0,0 0 0,3-6-1,12-35 887,-11 30-812,5-15-213,2 1-1,1 0 0,1 1 1,21-27-1,86-91-120,66-74 157,-216 282-678,-1-9 228,13-26 231,-22 58 0,30-64-51,-26 83 99,29-88-47,1 1-1,1 1 0,-1 34 0,4-51-44,0-1-1,0 1 1,0 0-1,0 0 1,0-1-1,0 1 0,1 0 1,-1-1-1,1 1 1,-1-1-1,1 1 1,0 0-1,-1-1 1,1 1-1,0-1 1,0 0-1,0 1 0,0-1 1,2 2-1,-2-3 6,-1 1 0,1-1 0,0 0 0,-1 1 0,1-1 0,0 0 0,-1 0 0,1 0 0,0 0 1,-1 1-1,1-1 0,0 0 0,0 0 0,-1 0 0,1 0 0,0-1 0,1 1 0,0-1 29,0 1 1,-1-1 0,1 0 0,0 0-1,-1 0 1,1 0 0,0 0 0,-1 0-1,2-2 1,97-105 743,-61 62-802,-13 15 56,-2-1-1,-1-1 1,-2-1 0,-1 0-1,-1-2 1,-3 0 0,22-68-1,-33 90-32,21-72 542,17-89 0,-42 170-502,2-25 106,-2 29-160,-1 0 1,0 0 0,0 1-1,0-1 1,0 0-1,0 0 1,0 0-1,-1 0 1,1 1-1,0-1 1,0 0 0,0 0-1,-1 0 1,1 1-1,-1-1 1,1 0-1,0 0 1,-1 1-1,1-1 1,-1 0 0,0 1-1,1-1 1,-1 1-1,1-1 1,-1 0-1,-1 0 1,2 1-6,-1 0 1,1 0-1,-1 0 0,1 0 0,-1 0 1,1 0-1,-1 0 0,1 1 1,0-1-1,-1 0 0,1 0 0,-1 0 1,1 0-1,-1 1 0,1-1 1,0 0-1,-1 0 0,1 1 0,0-1 1,-1 0-1,1 1 0,0-1 1,-1 0-1,1 1 0,0-1 0,-1 0 1,1 1-1,0-1 0,0 1 1,0-1-1,-1 1 0,-5 17 153,6-17-140,-14 46 403,4-15-273,2 1 1,-5 37 0,-12 87-168,5-33 21,9-62 97,5-35 73,2 0 0,-1 37 1,4-52-86,1 0 1,-1-1 0,-1 1 0,-4 13 0,4-18 456,2-13-300,3-12-63,5 1-186,0 0 0,1 1 1,1 0-1,1 0 1,15-18-1,0 0-271,-20 27 167,0 0 0,10-10 0,-14 15 106,0 0-1,-1 1 1,1-1 0,0 1-1,1-1 1,-1 1 0,0 0-1,0 0 1,0 0 0,1 0-1,-1 0 1,1 1 0,3-2-1,-6 2 9,1 0-1,-1 0 1,1 0 0,-1 1-1,1-1 1,-1 0-1,1 0 1,0 0-1,-1 0 1,1 0 0,-1 1-1,0-1 1,1 0-1,-1 0 1,1 1 0,-1-1-1,1 0 1,-1 1-1,0-1 1,1 1-1,-1-1 1,1 0 0,-1 1-1,0-1 1,0 1-1,1-1 1,-1 2 0,3 14-159,-3-8 133,2 12 89,2 13 98,-4-31-152,0 0 0,1 0 0,0-1 0,-1 1 0,1 0 0,0 0 0,0 0 0,0 0 0,0-1 0,0 1 0,0 0 0,2 1 0,-1-2 7,-1 0 0,0-1 0,1 1 0,-1-1 0,1 1 0,-1-1 0,1 0 0,-1 1 0,0-1 0,1 0 0,-1 0 0,1 0 0,-1 0 0,1 0 0,-1 0 0,1-1 0,-1 1 0,1-1 0,-1 1 0,0-1 0,1 1 0,-1-1 0,0 1 0,2-2 0,5-2 73,-1-1 1,12-8-1,1-3 39,-4 6-30,-2-2 0,1 0-1,-2-1 1,17-20 0,-21 23-69,13-20 153,-21 28-147,0 0 1,0 1-1,0-1 1,0 0 0,0 0-1,0 0 1,-1 0-1,1 0 1,-1 0 0,0 0-1,1 0 1,-1 0 0,0-4-1,0 6-60,0-1-1,-1 1 1,1-1 0,0 0-1,0 1 1,0-1 0,-1 1-1,1-1 1,0 1 0,0-1-1,-1 1 1,1 0 0,0-1-1,-1 1 1,1-1 0,-1 1-1,1 0 1,0-1 0,-1 1-1,1 0 1,-1-1 0,1 1-1,-1 0 1,1 0-1,-1-1 1,0 1 0,-1 0-12,1 0 0,-1-1 1,0 1-1,1 0 0,-1 0 1,0 0-1,1 1 0,-1-1 1,-1 1-1,-4 1-41,1 0 0,0 0 0,-10 6 0,13-6 58,-1 0 0,1 1-1,0-1 1,0 1 0,0-1 0,0 1-1,0 0 1,1 0 0,-1 1 0,1-1-1,0 0 1,0 1 0,0 0 0,0-1-1,1 1 1,-2 5 0,2-7 42,1 1 0,-1 0 1,1-1-1,0 1 0,0 0 1,0 0-1,0-1 0,1 1 1,-1 0-1,1 0 0,-1-1 1,1 1-1,0-1 1,0 1-1,0-1 0,1 1 1,-1-1-1,0 1 0,1-1 1,0 0-1,-1 0 0,1 0 1,0 0-1,0 0 0,3 2 1,2 0 24,0 1 0,0-1 0,0 0 0,1-1 0,-1 0 0,1 0 0,0 0 0,11 1 0,4 0 161,41 2 0,-32-5 168,46-3 0,-64 0-642,-1 0 0,15-5 0,-20 4-554,0 0-1,0 0 1,0-1 0,9-5-1,-2-3-3584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7:13.032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5 67 5632,'-5'-7'2112,"10"2"-1664,4-3-96,1 8 288,8-3-416,4-1 320,9-1-288,6 5-64,3 0-128,1 0 224,-1 5-160,-4-5-32,4 0-64,-3-5-2240,-2-6 1216,10-12-3392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7:15.96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18 778 3648,'-10'6'1138,"2"-1"1185,10-5-2141,0 0 0,0 0 0,0-1 0,0 1 0,-1-1 0,1 1 0,0-1 1,0 0-1,3-1 0,0 0 157,26-11 270,-1-2 0,-1-1 0,0 0 0,41-34 0,-51 34-525,-1 0 0,0-2 0,-1 0 0,-2 0 0,1-2 0,14-25 0,67-138 74,-35 60-157,19-32 218,-79 151-181,-1-1 1,1 1 0,-1-1-1,0 1 1,0-1 0,0-7-1,-1 12-44,1-1 0,-1 0 0,0 1 1,0-1-1,0 0 0,0 0 0,0 1 0,-1-1 0,1 0 0,0 1 0,0-1 0,0 0 0,0 1 0,-1-1 0,1 1 0,0-1 1,-1 0-1,1 1 0,0-1 0,-1 1 0,1-1 0,-1 1 0,1-1 0,-1 1 0,1-1 0,-1 1 0,1 0 0,-1-1 0,0 1 1,1 0-1,-1-1 0,1 1 0,-1 0 0,0 0 0,1-1 0,-1 1 0,0 0 0,1 0 0,-1 0 0,0 0 0,0 0 0,1 0 1,-1 0-1,0 0 0,1 0 0,-1 0 0,0 1 0,1-1 0,-1 0 0,1 0 0,-2 1 0,-1 0-7,0 1 1,0-1-1,0 1 0,0 0 0,0 0 0,1 0 0,-1 0 1,0 0-1,1 0 0,-4 6 0,-22 31-159,23-31 91,-3 5 64,1 0 0,0 1 0,1 0 0,1 0 0,0 1 0,1-1 0,-3 22 1,-5 107-29,11-133 11,0 15 56,2 1-1,3 27 1,-3-41-3,1-1-1,1 1 1,0-1-1,1 0 1,0 0-1,0-1 1,7 12 0,-10-20 5,1 1 0,-1-1 0,1 0 0,0 1 0,0-1 0,0 0 0,0 0 0,0 0 0,0 0 0,0-1 0,1 1 0,-1 0 0,1-1 0,-1 0 0,1 0 0,0 1 0,-1-2 1,1 1-1,0 0 0,0 0 0,0-1 0,-1 0 0,1 1 0,0-1 0,4-1 0,0 0 37,0 0 1,0-1-1,1 0 1,-2 0-1,1-1 1,0 0-1,0 0 1,11-8-1,5-4 105,30-24-1,-45 30-23,-8 9-144,0 0 1,0 0-1,0 0 0,0 0 0,0 0 0,0 0 0,0 0 1,0 0-1,0 0 0,0 0 0,0 0 0,-1 0 0,1-1 1,0 1-1,0 0 0,0 0 0,0 0 0,0 0 0,0 0 1,0 0-1,0 0 0,0 0 0,0 0 0,0 0 0,0 0 1,0 0-1,0 0 0,0 0 0,0 0 0,-1 0 0,1 0 1,0 0-1,0 0 0,0 0 0,0 0 0,0 0 0,0 0 1,0 0-1,0 0 0,0 0 0,0 0 0,0 0 0,0 0 1,-1 0-1,1 0 0,0 0 0,0 0 0,0 0 0,0 0 1,0 0-1,0 0 0,0 0 0,0 0 0,0 0 0,0 0 1,0 0-1,0 0 0,0 0 0,-19 10-229,14-5 200,-1 0 1,1 0 0,1 1 0,-1-1-1,1 1 1,0 0 0,0 0 0,0 1 0,1-1-1,0 1 1,0 0 0,1 0 0,0 0-1,-1 10 1,2-16 40,1 0-1,0 1 0,0-1 0,0 0 1,0 0-1,1 1 0,-1-1 1,0 0-1,0 0 0,1 1 1,-1-1-1,1 0 0,-1 0 0,1 0 1,-1 0-1,1 0 0,0 0 1,0 0-1,0 0 0,-1 0 1,1 0-1,0 0 0,0 0 0,0 0 1,0-1-1,0 1 0,0 0 1,1-1-1,-1 1 0,0-1 1,0 1-1,0-1 0,1 0 1,-1 1-1,2-1 0,3 1 57,-1 0-1,1 0 1,0 0 0,0-1 0,0 0-1,8-1 1,-7 0-19,-1 0 0,1-1 0,-1 1-1,0-1 1,1-1 0,-1 1 0,0-1 0,0 0 0,9-7 0,-13 9-26,-1-1 0,1 1 0,0-1 0,-1 0 0,1 1 0,-1-1 0,1 0 0,-1 0 0,0 0 0,0 0 0,1 0 0,-2 0 0,1 0 0,0-1 0,0 1 0,-1 0 0,1 0 0,-1-1 0,0 1 0,1 0 0,-1-1 0,0 1 0,-1 0 0,1-1 0,0 1 0,-1 0 0,1 0 0,-1-1 0,1 1 0,-3-3 0,1-1-26,-1 1 0,-1-1 0,1 1 0,-1 0 0,0 0 1,0 0-1,0 1 0,0 0 0,-1-1 0,0 2 0,0-1 0,0 0 0,-1 1 0,1 0 1,-1 0-1,1 1 0,-1-1 0,0 1 0,0 1 0,0-1 0,0 1 0,0 0 0,-11-1 1,-39 2-402,71-8 342,47-17-2,-33 13 6,49-15 0,-49 21 87,47-6 1,-61 11 14,0 0-1,0 2 0,-1-1 1,1 2-1,17 4 1,-28-6-20,-1 1 1,0 0 0,0 0 0,0 0-1,0 1 1,-1-1 0,1 1 0,0 0 0,0 0-1,-1 0 1,1 0 0,-1 0 0,0 0-1,0 0 1,0 1 0,0 0 0,0-1 0,0 1-1,0 0 1,-1 0 0,0-1 0,1 1-1,-1 1 1,0-1 0,-1 0 0,1 0 0,0 4-1,0 6 88,0 0 0,-1 0-1,0 0 1,-1 0 0,-4 14-1,4-17 21,-2 5 320,6-13-135,3-9 49,25-35-615,32-56 1,-61 94 223,0 0 0,0 1-1,0-1 1,1 1 0,-1 0 0,1 0 0,0 0 0,0 0 0,0 0 0,0 1 0,5-3-1,-8 5 24,0 0 0,1-1 0,0 1-1,-1 0 1,1 0 0,-1 0-1,1 0 1,-1 0 0,1 0-1,-1 0 1,1 0 0,-1 1-1,1-1 1,-1 0 0,1 0-1,-1 0 1,0 0 0,1 1-1,-1-1 1,1 0 0,-1 0-1,1 1 1,-1-1 0,0 0-1,1 1 1,-1-1 0,0 1-1,1-1 1,-1 0 0,0 1 0,1-1-1,-1 1 1,0-1 0,0 1-1,0-1 1,1 1 0,-1-1-1,0 1 1,0-1 0,0 1-1,0-1 1,0 1 0,0 0-1,3 26 46,1 71 103,-4-93-122,1-1 1,-1 1-1,0-1 0,1 0 1,0 1-1,0-1 0,0 0 1,1 1-1,-1-1 0,4 5 1,-4-8-8,0 1 1,0-1-1,0 0 1,0 1-1,0-1 1,0 0-1,0 0 1,1 0-1,-1 0 0,0 0 1,1-1-1,-1 1 1,1 0-1,-1 0 1,1-1-1,-1 1 1,1-1-1,0 0 1,-1 1-1,1-1 1,-1 0-1,1 0 1,0 0-1,-1 0 1,1 0-1,0 0 1,-1-1-1,1 1 1,-1 0-1,3-2 0,21-6 36,0-2-1,-1 0 1,-1-2-1,1-1 1,-2 0-1,27-22 1,115-109 13,-162 143-60,57-63 305,-58 63-307,-1 1-1,1-1 1,0 0-1,-1 1 1,1-1-1,-1 1 1,0-1-1,1 0 1,-1 1-1,1-1 1,-1 0-1,0 0 1,0 1-1,1-1 1,-1 0 0,0 0-1,0 0 1,0 1-1,0-1 1,0 0-1,0 0 1,0 1-1,0-1 1,0 0-1,0 0 1,-1-1-1,1 2-10,-1 0 0,0-1 0,1 1 0,-1 0 0,1-1 0,-1 1 0,0 0 0,1 0 0,-1 0 0,0 0 0,1-1 0,-1 1 0,0 0 0,1 0 0,-1 0 0,0 0 0,1 0 0,-1 1 0,0-1 0,1 0 0,-1 0 0,0 0 0,1 1 0,-1-1 0,1 0 0,-1 0 0,0 1 0,1-1 0,-1 1 0,-4 2-59,1 0 0,0 0 1,0 0-1,0 0 0,1 1 0,-1 0 1,-4 6-1,-20 33-201,16-24 264,8-12 18,0 0 1,0 0-1,1 0 1,0 1 0,1-1-1,0 1 1,0 0-1,1 0 1,-1 0-1,2 0 1,-1 0-1,1 9 1,0-16-5,0 0-1,0 0 1,0 0 0,0 0-1,0 0 1,0 0 0,0 0 0,1 0-1,-1-1 1,0 1 0,0 0 0,1 0-1,-1 0 1,1 0 0,-1 0 0,1 0-1,-1-1 1,1 1 0,-1 0-1,1 0 1,0-1 0,-1 1 0,1 0-1,0-1 1,0 1 0,-1-1 0,1 1-1,0-1 1,0 1 0,1 0 0,0-1 13,-1 0 0,1 0 1,-1 0-1,1 0 1,0-1-1,-1 1 1,1 0-1,-1-1 1,1 1-1,-1-1 1,1 1-1,-1-1 1,1 0-1,-1 1 0,0-1 1,1 0-1,-1 0 1,0 0-1,2-2 1,6-5 16,-1-1 0,0-1 0,-1 1 1,0-1-1,0 0 0,-1-1 0,8-18 1,25-85 297,-32 92-279,-7 20-106,5-17-87,-5 19 102,0-1 0,0 0 0,1 1 0,-1-1 0,0 0 0,0 1 0,0-1 0,0 0-1,-1 1 1,1-1 0,0 0 0,0 1 0,0-1 0,0 0 0,-1 1 0,1-1 0,0 0 0,-1 1 0,1-1-1,0 1 1,-1-1 0,0 0 0,0 1-10,1 1-1,-1-1 1,1 1-1,0-1 1,-1 1 0,1 0-1,-1-1 1,1 1-1,0 0 1,-1-1-1,1 1 1,0 0 0,-1 1-1,-30 129-291,-9 31 355,27-123 28,-2-1 0,-1 0 0,-40 66 0,42-82 114,6-9 18,0 0 1,-1 0-1,0-1 0,-1 0 0,-22 19 0,31-29-159,0-1 0,0 0 0,-1 0 0,1-1 0,-1 1 0,1 0 0,-1 0-1,1-1 1,-1 1 0,1-1 0,-1 1 0,1-1 0,-1 1 0,0-1 0,1 0 0,-1 0 0,0 0 0,1 0 0,-1 0-1,1 0 1,-1-1 0,-2 0 0,3 1-21,0-1-1,-1 0 0,1 0 1,0 0-1,0 0 0,0 0 0,0 0 1,0 0-1,1-1 0,-1 1 1,0 0-1,0 0 0,1-1 1,-1 1-1,1 0 0,-1-1 1,1 1-1,0-1 0,-1 1 1,1 0-1,0-1 0,0 1 0,0-1 1,0-2-1,0 2-41,1-1-1,-1 0 0,1 0 1,-1 1-1,1-1 1,0 0-1,0 1 1,0-1-1,0 1 1,1 0-1,-1-1 1,1 1-1,-1 0 1,1 0-1,0-1 1,0 1-1,0 1 0,0-1 1,4-2-1,4-3 9,0 0-1,1 1 1,12-5-1,-16 8-11,42-19-72,47-24 384,-78 37-292,-2-2 0,1 0-1,21-19 1,-20 12 7,0-1 0,-2 0-1,24-34 1,32-70 169,-39 65-90,-26 46 0,19-37 1,-23 44-63,-1 0 0,0 0 1,-1-1-1,1 1 0,-1-1 0,0 1 1,0-9-1,-1 13-10,0 1 0,0-1 1,0 1-1,0-1 0,0 1 0,0-1 0,0 1 0,0-1 0,0 1 0,0-1 1,-1 1-1,1-1 0,0 1 0,0-1 0,0 1 0,-1-1 0,1 1 1,0-1-1,0 1 0,-1 0 0,0-2 0,1 2-5,-1 0 1,1 0-1,0 0 0,-1 0 1,1 0-1,0 0 0,-1 0 1,1 1-1,-1-1 0,1 0 1,0 0-1,-1 0 0,1 0 0,0 0 1,-1 0-1,1 1 0,0-1 1,-1 0-1,1 0 0,0 1 1,0-1-1,-1 1 0,-1 1-35,-1 0-1,1 1 1,0 0-1,0 0 1,-2 4-1,-2 6 41,1 0 0,0 1 0,1 0-1,-5 28 1,5-13-104,1 45 0,2-69 148,1 1 0,1-1 1,-1 1-1,1-1 0,0 1 1,0-1-1,1 0 0,0 1 1,3 6-1,-5-11-9,1 0 0,0 1 0,0-1 0,0 0 0,0 0 0,0 0 0,0 0 0,0 0 0,1 0 0,-1 0 0,0 0 0,1 0 0,-1 0 0,0-1 0,3 2 0,-2-2 2,1 1 0,-1-1 0,0 0-1,1 0 1,-1 0 0,1 0 0,-1 0 0,0-1 0,1 1 0,-1 0 0,0-1 0,1 0 0,1-1 0,4-1 11,0-1 1,0 0-1,-1 0 1,0-1 0,14-11-1,30-34 50,-8 7-71,-23 24-134,1 2 1,0 0 0,2 1-1,26-14 1,-46 29 82,0-1 0,0 1 1,0 0-1,0 0 0,0 1 1,0-1-1,0 0 0,0 1 0,0 0 1,0 0-1,4 0 0,-5 1 27,0-1-1,0 0 1,-1 1-1,1 0 0,0-1 1,-1 1-1,1 0 1,0 0-1,-1 0 1,1 0-1,-1 0 1,0 0-1,1 0 0,-1 1 1,0-1-1,1 0 1,-1 1-1,0-1 1,0 1-1,1 1 0,5 12 198,-1 0-1,6 20 0,-8-19 190,2-1-1,13 28 0,-18-41-337,0 0 0,1 0 0,-1-1 0,1 1 0,-1 0 0,1 0 0,-1-1 0,1 1 0,0-1 0,0 1 0,2 0 0,-3-1-23,0-1 1,0 0 0,0 1 0,0-1 0,0 0-1,0 0 1,0 0 0,0 0 0,0 1-1,0-2 1,0 1 0,0 0 0,0 0-1,0 0 1,0 0 0,0-1 0,0 1 0,0 0-1,0-1 1,-1 1 0,1-1 0,0 1-1,0-1 1,0 1 0,0-1 0,-1 1-1,1-1 1,0 0 0,1-1 0,16-21-2438,-1 0 1,27-48-1,-40 64 1576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7:22.923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1 986 2144,'6'6'5540,"-5"-6"-5390,15-3 1657,16-12-862,-26 10-724,1 0-1,-1-1 0,-1 1 1,1-1-1,-1 0 0,0-1 0,7-11 1,26-55 988,-25 45-1066,31-54 389,19-41 115,-45 81-598,-3-1 0,-1-1 1,10-62-1,-17 64-142,-3 0 1,-1-53 0,-3 95 83,0-1 1,1 1-1,-1 0 1,0-1 0,0 1-1,0-1 1,0 1-1,0 0 1,0-1 0,0 1-1,-1 0 1,1-1 0,0 1-1,0 0 1,0-1-1,0 1 1,0-1 0,0 1-1,-1 0 1,1 0-1,0-1 1,0 1 0,0 0-1,-1-1 1,1 1-1,0 0 1,-1 0 0,1-1-1,0 1 1,0 0 0,-1 0-1,1 0 1,0 0-1,-1-1 1,1 1 0,0 0-1,-1 0 1,1 0-1,-1 0 1,0 0-12,1 0 0,-1 1-1,0-1 1,1 0 0,-1 1 0,1-1 0,-1 0-1,1 1 1,-1-1 0,1 1 0,-1-1 0,1 1 0,-1-1-1,1 1 1,-1-1 0,1 1 0,0 0 0,-1-1-1,1 1 1,0-1 0,0 1 0,-1 1 0,-8 23-120,-9 33-19,-8 29 77,0 5 9,14-48 111,8-32 2,0 0 1,1 0-1,1 1 0,0-1 1,0 1-1,1 21 0,2-21-42,0-8 48,-1-1 0,0 1 1,1-1-1,0 1 0,0-1 1,1 0-1,2 8 0,-2-7 33,1 0 0,0 0 0,0-1 0,6 7 0,-7-9 124,1-2-163,0-1 0,1 1 0,-1-1 1,1 0-1,-1 0 0,0 0 1,0 0-1,0-1 0,1 1 1,-1-1-1,3-2 0,31-27-42,-30 25-21,0-2 84,7-4-138,-12 11 89,-1 0-1,1 0 1,0-1-1,-1 1 1,1-1 0,-1 1-1,2-3 1,7-6 87,-9 9-89,1 0 0,-1-1-1,1 1 1,-1 0 0,0 0 0,0-1-1,0 1 1,1-1 0,-1 1-1,-1-1 1,1 0 0,0 1 0,0-1-1,-1 0 1,1 0 0,0-2 0,-1 4 32,0 0-24,0-1-16,0 0 0,-1 0 1,1 1-1,0-1 1,0 0-1,0 0 0,0 0 1,0 1-1,0-1 1,0 0-1,0 0 0,1 1 1,-1-1-1,1-1 1,1-1-14,6-10-100,-7 9 30,-5 9 44,-6 21-52,8-17 34,-4 4-118,5-11 208,0 1 0,0 0 0,-1 0 0,1 0-1,1 0 1,-1 0 0,0 5 0,-1 3 238,1-10-259,1-1-1,0 1 0,0-1 1,0 1-1,-1 0 1,1-1-1,0 1 0,0-1 1,0 1-1,0-1 1,0 1-1,0 0 0,0-1 1,0 1-1,0-1 1,1 1-1,-1-1 0,0 1 1,0-1-1,0 1 1,1-1-1,-1 1 0,0-1 1,1 1-1,0 1 9,-1-2-14,0 1 1,0 0 0,0-1 0,1 1-1,-1 0 1,0-1 0,1 1 0,-1-1-1,0 1 1,1 0 0,-1-1 0,0 1-1,1-1 1,-1 1 0,1-1 0,-1 0-1,1 1 1,0-1 0,-1 1 0,1-1-1,-1 0 1,1 1 0,0-1 0,-1 0-1,1 0 1,0 1 0,-1-1 0,1 0-1,0 0 1,-1 0 0,2 0 0,1 0-6,0 1 0,0-1 1,-1 0-1,1-1 1,0 1-1,4-1 1,28-14 88,-6 2 61,-3 2-87,-1-2-1,44-27 1,-57 32-33,0-1 0,0 0 0,-1-1 1,-1 0-1,0-1 0,10-13 0,-5 4 71,-2 0 0,20-43 0,-18 27-155,-2 0 0,9-42 0,-13 46-9,-7 23 6,-1-1 0,0 1 0,0-1-1,-1 0 1,0-10 0,-1-1-453,1 21 438,-8 10 13,0 0 65,1 1 0,0 0 0,-11 24 0,13-24-80,-67 153-84,40-89 123,21-50 23,-2 0 0,0-1 0,-19 24 1,17-25 66,0 1 0,1 1 0,-12 29 1,9-11-80,-42 125 511,58-164-461,-1 0 0,1-1 1,0 1-1,-1-1 0,0 1 1,0-1-1,0 0 0,0 0 1,0 0-1,-1 0 0,-3 4 1,5-7-148,1 12 257,0-11-150,0-1 1,0 1-1,0 0 0,0-1 0,0 1 0,-1 0 0,1-1 1,0 1-1,0-1 0,-1 1 0,1 0 0,0-1 1,-1 1-1,1-1 0,-1 1 0,0 0 0,-3 5 14,-17 47-200,15-38 367,-13 15-40,15-25-159,-1 0 135,3-8 118,5-11-63,2 1-147,1 0-90,-1 0 1,10-15-1,6-11 35,4-7-41,-9 23 41,1 1 0,1 1 0,1 0 1,0 2-1,2 0 0,0 1 0,1 1 0,1 1 0,1 1 0,0 1 0,47-19 0,34-12 95,-90 40 82,10-6-128,-18 8-16,-6 3 11,0 0 0,0-1-1,0 1 1,-1-1 0,1 1 0,0-1 0,0 0 0,0 1 0,-1-1-1,1 0 1,0 1 0,-1-1 0,2-1 0,0 0-13,0 1 0,0-1-1,1 0 1,-1 1 0,1-1 0,-1 1 0,1 0 0,-1 0 0,6-2-1,3-5 49,-9 7-26,0 0 0,0-1 1,0 1-1,-1 0 0,1-1 1,0 1-1,0-1 0,-1 1 0,1-1 1,-1 0-1,1 0 0,-1 0 1,0 0-1,0 0 0,0 0 0,0 0 1,1-2-1,0-1 17,0 0 1,0 0-1,-1 0 0,0 0 1,0 0-1,1-9 0,-2 8 59,0 2-104,0 1 0,0 0-1,0-1 1,0 1 0,-1 0 0,-1-6 0,2 8 2,-1 0 0,1 0 0,-1 1 0,1-1 0,-1 0-1,1 1 1,-1-1 0,1 0 0,-1 1 0,0-1 0,1 1 0,-1-1 0,0 1 0,0-1 0,1 1 0,-1-1 0,0 1 0,0 0 0,0 0 0,1-1 0,-1 1 0,0 0 0,0 0 0,0 0 0,0 0 0,1 0 0,-1 0 0,0 0 0,0 0 0,0 0 0,-1 1 0,-2 0-9,0 0 0,0 0-1,1 1 1,-1 0 0,0 0 0,1 0 0,0 0 0,-1 0-1,1 1 1,0-1 0,0 1 0,0 0 0,1 0 0,-4 3-1,-12 13-97,15-16 92,0-1 0,0 1 1,1 0-1,-1 0 1,1 1-1,0-1 1,0 0-1,0 1 0,0-1 1,0 1-1,1 0 1,0-1-1,-2 6 1,3-6 42,-1 0 1,1 0 0,0-1-1,0 1 1,0 0 0,1 0-1,-1 0 1,1-1 0,-1 1-1,1 0 1,0-1 0,0 1-1,0 0 1,0-1 0,1 1-1,-1-1 1,1 0 0,-1 1-1,4 2 1,-3-3 18,0 0 0,0 0 0,0 0-1,0-1 1,0 1 0,0-1 0,1 0 0,-1 0 0,0 1 0,1-1 0,-1-1 0,1 1 0,-1 0-1,1-1 1,-1 1 0,1-1 0,-1 0 0,1 0 0,0 0 0,-1 0 0,1 0 0,-1 0 0,1-1-1,-1 1 1,1-1 0,-1 0 0,1 0 0,3-2 0,5-3 37,1 0 0,-1-1 0,0 0 0,14-13 0,-14 11-89,93-81 336,-86 72-285,0-1 1,-2-1 0,20-30 0,6-23-147,-3-2 1,42-116-1,-80 188 75,0 0 0,0 0 1,-1-1-1,1 1 0,-1 0 1,0 0-1,0-5 1,0 8 26,0-1 1,0 1 0,0 0 0,0-1-1,0 1 1,0-1 0,0 1 0,0-1-1,0 1 1,-1-1 0,1 1 0,0 0-1,0-1 1,0 1 0,-1-1 0,1 1 0,0 0-1,-1-1 1,1 1 0,0 0 0,-1 0-1,0-1 1,1 1 3,-1 0 0,0 0-1,1 0 1,-1 0 0,0 0 0,1 0-1,-1 0 1,0 0 0,1 0-1,-1 0 1,0 1 0,1-1 0,-1 0-1,1 0 1,-1 1 0,0-1 0,1 1-1,-1-1 1,1 0 0,-2 1-1,-4 5-28,0-1 0,0 1 0,0 0 0,0 1 0,1-1-1,0 1 1,-6 11 0,-26 59-135,23-47 130,-93 244-65,101-257 166,2-1-1,0 1 1,0 0 0,-1 31-1,5-46-46,0 0 0,0-1-1,0 1 1,1 0 0,-1-1-1,0 1 1,0-1 0,1 1 0,-1 0-1,1-1 1,0 1 0,-1-1-1,1 1 1,0-1 0,0 1-1,0-1 1,0 0 0,0 0 0,0 1-1,0-1 1,1 0 0,-1 0-1,0 0 1,1 0 0,-1 0 0,0 0-1,1-1 1,-1 1 0,1 0-1,0-1 1,-1 1 0,1-1-1,-1 0 1,1 1 0,0-1 0,-1 0-1,1 0 1,0 0 0,-1 0-1,4-1 1,21-4 97,0-1-1,0-2 1,-1 0 0,0-2-1,0-1 1,-1 0 0,31-21-1,-44 25-107,-8 5 3,0 1-1,0-1 1,-1 0 0,1 1-1,0-1 1,-1-1 0,0 1-1,1 0 1,3-5 0,-6 5-84,-1 3-161,1 0 219,-1-1 1,0 1-1,0 0 0,0 0 0,0-1 0,1 1 0,-1 0 0,0 0 1,1 0-1,-1 0 0,0 0 0,1 0 0,-1 0 0,1 0 1,0 0-1,-1 2 0,0-1-28,-12 20-111,10-18 163,0 0 1,1 0 0,-1 0-1,1 0 1,0 1-1,0-1 1,0 0-1,1 1 1,0-1 0,-1 9-1,2-12 11,0 0 1,0 0-1,0 0 0,0 0 1,0 0-1,1 0 0,-1 0 0,0 0 1,1 0-1,-1 0 0,1 0 0,-1 0 1,1 0-1,0 0 0,-1 0 1,1 0-1,0 0 0,0-1 0,0 1 1,-1 0-1,1-1 0,0 1 0,0 0 1,0-1-1,0 1 0,0-1 1,0 0-1,0 1 0,0-1 0,0 0 1,0 1-1,0-1 0,1 0 1,-1 0-1,0 0 0,0 0 0,0 0 1,0 0-1,2-1 0,1 1 63,1 0 0,-1-1 0,0 0 1,1 0-1,-1 0 0,0-1 0,0 1 0,7-5 0,2-1 1,-1-1 1,0-1-1,0 0 0,-1 0 1,14-17-1,-15 16-257,0 0 0,0 0-1,1 0 1,17-10 0,-27 20 168,0 1 0,0-1 0,0 1 0,0-1 0,1 1 0,-1-1 0,0 1 0,0 0 0,0-1 0,0 1 0,-1 0 0,1 0 0,0 0 0,0 0 0,0-1 0,-1 1 0,1 0 0,0 1 0,-1-1 0,1 0 0,-1 0 0,1 0 0,-1 1 0,0 6 59,-1-1 0,0 0 0,-1 0 0,0 0 0,0 0-1,-5 10 1,-3 12 73,6-16 946,7-17-1000,0 0-1,0 0 1,0 1-1,1-1 0,6-5 1,8-8-96,-14 12 8,6-7-70,1 0 1,0 0-1,0 2 1,14-11-1,-25 21 85,0-1 1,0 1-1,0 0 0,0 0 1,1 0-1,-1 0 0,0 0 0,0 0 1,0 0-1,0 0 0,1-1 1,-1 1-1,0 0 0,0 0 0,0 0 1,0 0-1,1 0 0,-1 0 1,0 0-1,0 0 0,0 0 0,1 0 1,-1 0-1,0 0 0,0 0 1,0 0-1,0 1 0,1-1 0,-1 0 1,0 0-1,0 0 0,0 0 1,0 0-1,0 0 0,1 0 1,-1 0-1,0 0 0,0 1 0,0-1 1,0 0-1,0 0 0,0 0 1,0 0-1,1 0 0,-1 1 0,0-1 1,0 0-1,0 0 0,2 15-34,-6 16-37,2-24 186,0-1-1,0 0 1,0 1-1,-1-1 1,-4 6-1,7-11 80,13-15 378,0 0-581,1 0 0,1 1 0,0 0 0,1 2 0,23-14 0,-36 23-34,0 0-1,0 0 0,1 1 1,-1-1-1,0 1 0,1 0 1,4-1-1,-8 2 38,1 0 1,0 0-1,-1 0 0,1 0 1,0 0-1,-1 0 0,1 0 1,0 0-1,-1 0 0,1 0 1,-1 0-1,1 0 0,0 1 1,-1-1-1,1 0 0,0 0 0,-1 1 1,1-1-1,-1 1 0,1-1 1,-1 0-1,1 1 0,-1-1 1,1 1-1,-1-1 0,0 1 1,1-1-1,-1 1 0,0-1 1,1 1-1,-1 0 0,0-1 1,1 1-1,-1-1 0,0 1 1,0 0-1,0-1 0,0 1 1,0 0-1,0-1 0,0 1 0,0 0 1,0-1-1,0 2 0,0 9 134,-1-5-127,1 1 0,1-1 0,-1 0 0,1 1 0,3 10 0,-4-15 7,1 0-1,0 0 1,0-1-1,0 1 1,0 0-1,0-1 1,0 1-1,0-1 0,0 1 1,1-1-1,-1 0 1,0 0-1,1 1 1,0-1-1,-1 0 0,1 0 1,-1-1-1,1 1 1,0 0-1,0 0 1,0-1-1,-1 1 1,1-1-1,3 1 0,7 0 91,0 0-1,0-1 1,0 0-1,0-1 0,0 0 1,-1-1-1,1 0 1,12-5-1,-4 1-92,0-2 0,-1 0 0,32-18 0,-42 20 44,0-1 0,0 1 0,-1-1 0,0-1 0,0 0 0,8-10 0,-3 1 57,-1-1 1,12-23-1,-23 38-133,1 0 0,-1 0 0,0 0 1,0 0-1,0-1 0,0 1 0,0 0 1,-1-1-1,1 1 0,-1-1 0,0-3 0,0 7 29,0 0-1,0-1 1,0 1-1,0 0 1,0 0-1,0 0 1,0 0-1,0 0 0,0 0 1,0 0-1,0 0 1,0 0-1,0 0 1,0 0-1,0 0 1,0 0-1,0 0 1,0-1-1,0 1 0,0 0 1,0 0-1,0 0 1,0 0-1,0 0 1,0 0-1,0 0 1,0 0-1,0 0 0,0 0 1,0 0-1,0 0 1,0 0-1,0 0 1,0 0-1,0 0 1,0 0-1,0-1 1,-1 1-1,1 0 0,0 0 1,0 0-1,0 0 1,0 0-1,0 0 1,0 0-1,0 0 1,0 0-1,0 0 1,0 0-1,0 0 0,0 0 1,0 0-1,-1 0 1,1 0-1,0 0 1,0 0-1,0 0 1,0 0-1,0 0 0,0 1 1,0-1-1,0 0 1,0 0-1,0 0 1,0 0-1,0 0 1,-6 6-270,-4 10 20,-8 15 95,5-9 124,-16 35-1,26-51 44,1 0-1,0 0 1,0 1 0,1-1-1,-1 1 1,1 0 0,1-1-1,-1 1 1,1 0-1,2 11 1,-2-16 8,0 0 0,0 0 1,1-1-1,-1 1 0,1 0 0,-1-1 0,1 1 0,0 0 1,-1-1-1,1 1 0,0-1 0,0 1 0,0-1 1,1 0-1,-1 1 0,0-1 0,0 0 0,1 0 0,-1 0 1,1 0-1,-1 0 0,1 0 0,-1 0 0,1 0 0,-1-1 1,1 1-1,0 0 0,-1-1 0,1 0 0,0 1 0,0-1 1,-1 0-1,1 0 0,0 0 0,0 0 0,-1 0 1,1 0-1,0-1 0,0 1 0,2-1 0,2-1 14,1 0 0,-1 0 0,0-1 0,0 0 0,0 0 0,0 0 0,0-1 0,-1 0 0,8-6 0,4-7 131,20-30 0,-24 30-216,31-32 0,-35 41 27,13-12-144,-21 19 139,1 0 0,-1 0-1,1 0 1,-1 0 0,1 1 0,0-1 0,-1 0 0,1 1 0,0-1 0,0 1 0,-1-1 0,3 1 0,-4 0 31,1 0 1,-1 0 0,0 0 0,1 1-1,-1-1 1,0 0 0,0 0 0,1 1-1,-1-1 1,0 0 0,0 0-1,1 1 1,-1-1 0,0 0 0,0 0-1,0 1 1,0-1 0,1 0-1,-1 1 1,0-1 0,0 0 0,0 1-1,0-1 1,0 0 0,0 1-1,0-1 1,0 0 0,0 1 0,0-1-1,0 0 1,0 1 0,-1 11-37,-2-3 4,0 0 1,-1-1 0,0 0-1,0 1 1,-1-2-1,-8 13 1,-40 41 355,47-55-232,0-1 0,0 0 1,-11 7-1,23-14-135,0 1-1,0 0 0,0 0 1,1 0-1,-1 1 1,0 0-1,8 1 0,0-1-54,24-3-1,-24 1-603,25-4-2192,-37 5 2438,0 0-1,1 1 1,-1-1 0,0 0-1,1 0 1,-1 0 0,0-1 0,0 1-1,0-1 1,0 1 0,0-1-1,2-2 1,6-14-4650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18.1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82 111 6560,'-58'-23'2976,"35"18"-2592,23 2 992,10 3-832,21-4 288,4 0-512,23-8-128,5 4-96,32-12 64,5 8-96,11 0-1920,-3 4 992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7:23.38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0 24 9152,'0'-7'3360,"9"2"-2592,-9 2-224,5-2-384,-5 2-192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7:23.725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 3 6240,'-8'-3'2304,"16"6"-1792,0 2-160,2-5 256,-1-5-416,9 5 192,5 0-224,4 0 640,8 0-448,6 0-160,9 0-128,-2 0 0,2 0-32,-10 0-2272,1-3 1216,-9 3-4032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47:24.08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 36 8960,'-3'-7'3328,"6"-1"-2592,-3-4-192,0 7-384,-3 2-192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9:15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7 263 2816,'-1'2'365,"0"-1"0,0 0 0,1 1 0,-1-1 0,1 0 0,-1 1 0,1-1 0,-1 1-1,1-1 1,0 1 0,0-1 0,0 1 0,-1-1 0,2 1 0,-1-1 0,0 4 0,1 2 1164,-1-5-1049,2 1 454,-2-3-906,0 1-1,0-1 0,0 0 0,0 0 0,0 0 0,0 1 0,0-1 0,0 0 0,0 0 0,0 0 1,0 1-1,0-1 0,1 0 0,-1 0 0,0 0 0,0 0 0,0 1 0,0-1 0,0 0 1,0 0-1,1 0 0,-1 0 0,0 0 0,0 0 0,0 1 0,0-1 0,1 0 0,-1 0 0,0 0 1,0 0-1,0 0 0,0 0 0,1 0 0,6 0 204,1-1 0,-1 0 0,0-1 0,0 1 0,0-2 0,0 1 0,0-1 0,0 0 0,-1 0 0,8-5-1,10-8 43,28-23-1,-34 25-18,-10 6-153,0 1 0,10-15 0,-10 13-87,-1 1 1,12-10-1,-14 13 74,-1 0 0,0 0-1,0 0 1,0-1 0,-1 0 0,1 1-1,-1-1 1,-1 0 0,1-1 0,2-10-1,13-26-156,-11 32 229,-7 11-183,1-1 0,-1 0 1,1 0-1,-1 1 0,1-1 0,-1 0 0,1 0 0,-1 0 0,1 0 1,-1 1-1,0-1 0,0 0 0,1-1 0,-6 94-388,2-54 259,3 65 0,1-96 163,0-1 0,0 0 0,0 1 0,1-1 0,4 9 0,-5-13 22,0-1 0,0 1-1,0 0 1,0 0 0,0 0-1,0 0 1,0-1 0,1 1 0,-1-1-1,1 1 1,-1-1 0,1 1-1,0-1 1,-1 0 0,1 0 0,0 0-1,0 0 1,0 0 0,3 1-1,-3-2 19,1 0 0,0 0 0,-1 0 0,1 0 0,-1 0 0,1-1-1,-1 1 1,0-1 0,1 0 0,-1 1 0,1-1 0,-1 0-1,0 0 1,0-1 0,1 1 0,-1 0 0,2-3 0,5-3-31,-1-1 1,12-14 0,-7 8 4,53-64-41,-64 75-12,0 1-1,1-1 1,-1 1-1,0 0 1,1 0 0,0 0-1,-1 0 1,1 0-1,0 0 1,0 1 0,0-1-1,6-1 1,-8 3 23,0 0 0,0-1 0,1 1 1,-1 0-1,0 0 0,1 0 0,-1 0 0,0 0 0,0 1 0,1-1 1,-1 0-1,0 1 0,0-1 0,1 0 0,-1 1 0,0-1 1,0 1-1,0 0 0,0-1 0,0 1 0,0 0 0,0 0 1,0 0-1,0 0 0,0 0 0,0 0 0,0 0 0,-1 0 1,1 0-1,0 0 0,-1 0 0,1 0 0,-1 1 0,1 0 0,12 47 235,-8-28-268,-4-18 91,-1-2-35,0-1 1,0 0-1,0 0 0,0 1 0,0-1 0,0 0 0,0 0 0,0 0 0,0 1 1,0-1-1,0 0 0,0 0 0,0 1 0,0-1 0,1 0 0,-1 0 0,0 0 1,0 1-1,0-1 0,0 0 0,0 0 0,1 0 0,-1 0 0,0 1 0,0-1 1,0 0-1,0 0 0,1 0 0,-1 0 0,0 0 0,0 0 0,1 0 0,-1 0 1,0 0-1,0 1 0,0-1 0,1 0 0,-1 0 0,0 0 0,0 0 0,1 0 1,-1 0-1,0-1 0,0 1 0,1 0 0,-1 0 0,0 0 0,0 0 0,0 0 0,1 0 1,-1 0-1,0 0 0,0 0 0,0-1 0,1 1 0,-1 0 0,0 0 0,7-4 82,1 0-1,-1 0 0,-1 0 1,1-1-1,-1 0 0,9-9 1,-10 9-157,0 0 1,1 0-1,0 0 1,0 1-1,0 0 1,1 0-1,-1 1 1,11-5-1,-14 7 40,0 1-1,0-1 1,0 0-1,0 1 1,0 0-1,0 0 1,0 0-1,-1 0 1,1 0 0,0 1-1,0-1 1,0 1-1,0 0 1,0 0-1,0 0 1,-1 0-1,1 0 1,0 1 0,-1-1-1,1 1 1,3 3-1,2 2 124,-1 1-1,0 0 0,0 1 0,9 14 1,-1-1-110,-5-7-107,5 6-1576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9:15.9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0 7232,'-13'0'2656,"8"0"-2048,2 0-192,6 8-1952,2 1 288,3-3 736,7 3-2336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9:17.8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1 745 3712,'0'0'2725,"1"0"-2133,2 2-320,0-1 1,0 0-1,1 0 0,-1 0 1,0-1-1,1 1 0,-1-1 1,1 0-1,-1 0 0,0 0 1,1 0-1,-1-1 0,0 1 1,1-1-1,4-1 0,-2 0-74,7-2 109,-1 0 0,0 0 0,1-2 0,-2 1 0,1-1 0,21-15 0,-17 7-132,0-1 0,-1-1 1,-1 0-1,0-1 0,20-33 0,41-98 178,-62 121-280,76-185 66,-78 179-27,-2 0 0,8-56 0,-17 87-101,0 0 1,0 1 0,0-1-1,0 0 1,0 0-1,-1 0 1,1 1 0,0-1-1,-2-3 1,2 5-11,0-1 1,-1 1 0,1 0-1,0 0 1,0-1 0,0 1 0,-1 0-1,1 0 1,0-1 0,0 1-1,0 0 1,-1 0 0,1-1-1,0 1 1,0 0 0,-1 0-1,1 0 1,0 0 0,-1 0-1,1-1 1,0 1 0,-1 0-1,1 0 1,-1 0-2,1 0 0,-1 1 0,0-1 0,1 0 0,-1 0 0,1 0 0,-1 1-1,1-1 1,-1 0 0,1 1 0,-1-1 0,1 0 0,0 1 0,-1-1 0,1 1 0,-1-1 0,1 1 0,-1 0 0,-10 14-7,1 0 1,0 1 0,1 0 0,1 1 0,1-1 0,0 2-1,1-1 1,1 1 0,0 0 0,2 0 0,0 0 0,-1 35 0,5 111 224,1-143-223,1 0 0,0 0-1,2-1 1,0 1 0,15 34-1,-15-42 5,2 2 68,14 25-1,-19-37-25,0 1 0,1-1-1,-1 0 1,1 0 0,0 0-1,0 0 1,0 0 0,0-1 0,1 1-1,-1-1 1,1 0 0,4 2-1,-7-4-8,0 1-1,0-1 0,0 0 0,0 0 0,1 0 0,-1 0 0,0 0 0,0 0 0,0-1 0,1 1 0,-1 0 0,0-1 0,0 1 1,0 0-1,0-1 0,0 1 0,0-1 0,0 0 0,0 1 0,0-1 0,0 0 0,0 0 0,1-1 0,1-1 41,1 0 0,-1-1-1,0 0 1,3-4-1,-2 2-7,0 0-1,-1-1 0,1 1 0,-1-1 0,-1 1 0,1-1 0,-1 0 0,0 0 0,-1 0 1,1 0-1,-1-12 0,-1-1-8,-1 0 0,-7-36 0,8 55-111,-1-1-1,1 0 1,-1 0-1,0 1 0,0-1 1,0 1-1,0-1 1,0 1-1,-1-3 1,2 4 39,-1 0 0,1 0 1,0-1-1,0 1 0,0 0 1,-1 0-1,1 0 0,0 0 1,0-1-1,-1 1 0,1 0 1,0 0-1,0 0 0,-1 0 0,1 0 1,0 0-1,0 0 0,-1 0 1,1 0-1,0 0 0,0 0 1,-1 0-1,1 0 0,0 0 1,-1 0-1,1 0 3,-1 1 0,1-1-1,-1 0 1,1 1 0,0-1 0,-1 1-1,1-1 1,0 0 0,-1 1 0,1-1 0,0 1-1,0-1 1,-1 1 0,1 0 0,0-1-1,0 1 1,0-1 0,0 1 0,-3 11-35,0-1 0,2 1 0,-1-1 0,1 1 1,1-1-1,1 18 0,0-25 40,-1 0 1,1 0-1,0 0 1,0 0-1,0 0 1,1 0-1,-1-1 1,1 1-1,0 0 0,0-1 1,0 0-1,0 1 1,1-1-1,0 0 1,-1 0-1,1 0 0,0-1 1,0 1-1,0-1 1,1 1-1,-1-1 1,6 2-1,-1-1 32,1 0 0,-1-1 0,0 0 0,1 0 0,0-1 0,-1-1 0,1 1 0,10-2 0,73-9-123,-75 7 30,20-5 116,0-1-1,58-24 1,-57 19 249,-26 7 147,-12 7-433,0 1 0,0-1 1,-1 0-1,1 0 1,0 0-1,0 0 0,0 0 1,0-1-1,0 1 1,0 0-1,-1 0 0,1 0 1,0 0-1,0 0 1,0 0-1,0 0 0,0 0 1,0 0-1,0 0 1,-1 0-1,1 0 0,0 0 1,0 0-1,0-1 1,0 1-1,0 0 0,0 0 1,0 0-1,0 0 1,0 0-1,0 0 1,0 0-1,0-1 0,0 1 1,-1 0-1,1 0 1,0 0-1,0 0 0,0 0 1,0 0-1,0-1 1,0 1-1,0 0 0,0 0 1,0 0-1,1 0 1,-1 0-1,0 0 0,0-1 1,0 1-1,0 0 1,0 0-1,0 0 0,0 0 1,0 0-1,0 0 1,0-1-1,-2 2-3,0 0 0,1-1 0,-1 1 0,0 0 0,0 0 0,0 0 1,1 0-1,-1 1 0,0-1 0,1 0 0,-2 2 0,-12 8 22,1-2-18,1 0-1,0 1 0,0 1 1,1 0-1,0 1 0,-10 13 1,11-12 68,5-7 8,-20 24 130,24-27-177,1-1 1,-1 0-1,1 0 0,0 1 1,0-1-1,0 1 0,0-1 1,0 1-1,0 0 0,1-1 0,-1 5 1,2-7-4,-1 1 0,1-1-1,0 0 1,0 0 0,0 1 0,0-1 0,0 0 0,0 0 0,0 0 0,0 0 0,0-1-1,1 1 1,-1 0-6,5-1-6,1-1 0,0 1 1,-1-1-1,1 0 0,-1-1 1,0 0-1,10-5 0,39-31-269,-42 30 290,-11 7-85,1 0 0,0 0 0,-1 0 0,1 1 0,0-1 0,0 1-1,0 0 1,6-2 0,-7 3 0,-1 0 1,1 0-1,0 0 0,-1 0 0,1 0 0,-1 0 1,1 0-1,0 1 0,-1-1 0,1 0 0,-1 1 1,1 0-1,-1-1 0,0 1 0,1 0 0,-1-1 1,0 1-1,1 0 0,1 2 0,2 1 43,1 3-24,1-1 1,0 0 0,16 9-1,-21-14 48,0 0-1,0 0 1,1 0 0,-1 0-1,0-1 1,1 1-1,-1-1 1,1 1 0,-1-1-1,0 0 1,1 0-1,-1 0 1,1 0 0,-1 0-1,1-1 1,-1 1 0,0-1-1,1 1 1,3-3-1,34-13 140,-38 15-148,0-1 1,0 1 0,0-1-1,0 1 1,0-1-1,0 0 1,0 0-1,-1 0 1,1 0 0,-1 0-1,1 0 1,-1 0-1,0 0 1,0-1 0,0 1-1,0-1 1,0 1-1,1-4 1,-1 3-57,0-1 0,0 1-1,1 0 1,-1-1 0,1 1 0,0 0 0,4-5 0,-4 6-5,1-1 1,-1 1 0,1-1 0,-1 0-1,0 0 1,0 0 0,-1 0 0,1 0-1,0 0 1,-1 0 0,0 0 0,2-6-1,-12 20 70,-7 25-73,10-20 17,0 3 78,5-15-90,-1 1 1,1-1-1,-1 0 0,-4 8 1,5-11 27,-13 25-328,13-24 354,0 0-1,1-1 0,-1 1 1,1 0-1,-1 0 1,1-1-1,0 1 1,0 0-1,0 0 0,0 0 1,0-1-1,0 1 1,0 0-1,1 0 1,0 2-1,-1-4 2,0 1 0,0-1 0,0 1-1,1-1 1,-1 1 0,0-1 0,0 0 0,1 1 0,-1-1-1,0 1 1,1-1 0,-1 0 0,0 1 0,1-1 0,-1 0 0,0 0-1,1 1 1,-1-1 0,1 0 0,-1 0 0,1 1 0,-1-1-1,1 0 1,-1 0 0,0 0 0,1 0 0,-1 0 0,1 0-1,-1 0 1,1 0 0,-1 0 0,1 0 0,-1 0 0,1 0-1,-1 0 1,1 0 0,-1 0 0,1-1 0,-1 1 0,1 0-1,-1 0 1,0 0 0,1-1 0,0 1 0,1-2 2,-1 1 1,1 0 0,-1-1-1,1 1 1,-1 0-1,1-1 1,-1 0 0,0 1-1,1-1 1,0-3-1,8-19 24,0-1 0,-2 0 0,-1-1-1,-1 0 1,3-34 0,0-133 452,-9 172-500,1-2 38,-2-1 1,0 1-1,-1 0 1,-10-41-1,8 57-303,0 9 41,-1 16-100,-1 39 366,3 108 0,3-99-17,0-33-25,2 67-449,-1-87-169,1 0 1,0 1-1,1-1 1,0 0-1,7 15 1,4-4-1749,3-7-3476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9:40.6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193 17 992,'0'0'11,"0"0"0,0 0 0,0 0 1,0 0-1,0 0 0,0 0 0,0 0 0,0 0 0,0 0 0,0 0 1,0 0-1,1 0 0,-1-1 0,0 1 0,0 0 0,0 0 0,0 0 1,0 0-1,0 0 0,0 0 0,0 0 0,0 0 0,0 0 0,0 0 1,0 0-1,0 0 0,0 0 0,0 0 0,0 0 0,0 0 0,0-1 1,0 1-1,0 0 0,0 0 0,0 0 0,0 0 0,0 0 0,0 0 1,0 0-1,0 0 0,0 0 0,0 0 0,0 0 0,0 0 0,-1 0 1,1 0-1,0 0 0,0 0 0,0 0 0,0 0 0,0 0 0,0-1 1,0 1-1,0 0 0,0 0 0,0 0 0,0 0 0,8-5 2509,5-4 2588,-16 18-4201,-12 16-947,-61 75 1219,65-81-1041,1 1 0,0 0 1,2 1-1,-9 32 0,11-36-99,-5 19 12,1 0 0,2 1-1,2 0 1,1 0 0,0 45-1,6-60-69,0-15 42,-1 0 0,1 1 0,-2-1 0,1 0 1,-1 0-1,0 0 0,-4 12 0,3-10-9,0-1 1,1 1 0,0 0 0,0 0 0,1-1 0,0 1-1,0 0 1,3 14 0,-1-15-4,0 0 0,1 0 0,0 0 0,0 0 1,1 0-1,0 0 0,0-1 0,1 0 0,0 0 0,0 0 0,9 9 0,-6-9 54,1 1 0,0-2 0,0 1 1,15 8-1,-12-9-42,0 0 1,0-1-1,1 0 1,0-1-1,0 0 1,0-1-1,0 0 1,0-1 0,0-1-1,1 0 1,23-2-1,-29 0 11,-1-1-1,0 0 0,1-1 1,-1 1-1,0-1 0,0-1 1,0 1-1,-1-1 0,1 0 1,-1-1-1,0 0 0,0 0 1,-1 0-1,0 0 0,10-13 1,-1 0 19,62-83 134,-64 81-99,0-1 1,-1 0-1,0 0 1,9-33-1,-6 14-73,-2 4 39,11-52 0,0-46-347,-15 87 280,-3-1 0,-1 0 0,-3-52 0,-1 80-170,0 18-36,2 3-762,-1-1 823,0 0 1,1 1-1,-1-1 1,0 0 0,0 1-1,0-1 1,0 1-1,0 0 1,0-1 0,0 1-1,0 0 1,0 0-1,-1-1 1,1 1-1,1 2 1,13 20-2951,-12-17 1839,9 16-789,-1 15-257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9:41.7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 96 1312,'-2'-1'625,"-1"6"-332,-9 9 243,12-13-484,0-1 1,-1 0 0,1 1 0,0-1 0,-1 0-1,1 0 1,0 0 0,-1 1 0,1-1 0,-1 0 0,1 0-1,0 0 1,-1 0 0,1 1 0,0-1 0,-1 0-1,1 0 1,-1 0 0,1 0 0,-1 0 0,1 0 0,0 0-1,-1 0 1,1 0 0,-1 0 0,1-1 0,0 1-1,-1 0 1,1 0 0,0 0 0,-1 0 0,1-1 0,-1 1-1,1 0 1,0 0 0,-1-1 0,-1-4 1355,2 5-1374,0-1 0,0 1 0,0 0 0,0 0 0,0-1 0,0 1 0,0 0 0,0 0 0,0-1 0,0 1 0,-1 0 0,1 0 0,0 0 0,0-1 0,0 1 0,0 0 0,0 0 0,-1 0 0,1-1 0,0 1 0,0 0 0,0 0 0,0 0 0,-1 0-1,1 0 1,0-1 0,0 1 0,-1 0 0,1 0 0,0 0 0,0 0 0,0 0 0,-1 0 0,1 0 0,0 0 0,0 0 0,-1 0 0,1 0 0,0 0 0,0 0 0,-1 0 0,1 0 0,-1 0 95,1-1 1,-1 1-1,0 0 0,1-1 0,-1 1 0,1-1 1,-1 1-1,1-1 0,-1 1 0,1-1 1,0 0-1,-1 1 0,1-1 0,0 1 1,-1-1-1,1 0 0,0 1 0,0-1 0,0 0 1,-1 1-1,1-1 0,0 0 0,0 0 1,0 1-1,0-1 0,0 0 0,0 1 0,0-1 1,1 0-1,-1 1 0,0-1 0,0 0 1,0 1-1,1-1 0,-1 0 0,0 1 0,1-1 1,0-1-1,21-20 1130,-21 21-1169,35-4 561,58-2-171,-57 5-180,0-1 0,57-14 0,7-1 171,-58 15-651,-40 2 185,1 1 0,-1 0 0,0 1 0,1-1 1,-1 1-1,1 0 0,-1-1 0,0 1 0,4 2 1,-6-2 4,5-2 219,2 18-7444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9:43.5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167 75 2912,'-4'-19'880,"0"-16"1882,-1 18 1382,0 25-3685,1 1-160,0 1 0,1-1 0,-2 13 0,-1 1-183,-2 10 357,-8 62-1,6 37-153,8-101-367,-6 214-37,9-168 382,0-54-12,-1-1 1,0 0 0,-8 44 0,5-50-68,1 1 1,0-1 0,1 18-1,1-34-202,0 1-1,0-1 1,0 0-1,0 0 1,0 0 0,0 1-1,0-1 1,0 0-1,0 0 1,0 1-1,0-1 1,-1 0 0,1 0-1,0 0 1,0 1-1,0-1 1,0 0-1,0 0 1,0 0 0,-1 1-1,1-1 1,0 0-1,0 0 1,0 0-1,0 0 1,-1 0 0,1 0-1,0 1 1,0-1-1,-1 0 1,1 0-1,0 0 1,0 0 0,0 0-1,-1 0 1,1 0-1,0 0 1,0 0-1,-1 0 1,1 0 0,0 0-1,0 0 1,0 0-1,-1 0 1,1 0-1,0 0 1,0 0 0,-1 0-1,1-1 1,0 1-1,0 0 1,0 0-1,-1 0 1,1 0 0,0 0-1,0 0 1,0-1-1,0 1 1,-1 0-1,1 0 1,-13-11 346,10 5-309,0 0-1,0 0 1,0 0 0,0 0-1,1 0 1,0 0 0,-1-9-1,-8-64-118,-1-154-1,12 222 49,5-143-97,-1 104-11,-3 27 56,1-1 0,9-35 0,-8 46 84,5-16-16,13-34 1,-18 56-50,1-1 0,-1 1 1,1 0-1,1 0 0,-1 0 1,1 0-1,1 1 0,-1 0 1,10-8-1,-9 9-19,1 1 0,1 0 1,-1 0-1,0 1 0,1 0 1,0 0-1,0 1 0,0 0 0,0 1 1,14-2-1,8 1-75,44 3 1,-52 0 90,-1 1-1,1 0 1,-1 2-1,1 1 1,28 10 0,-43-13 44,0 1 0,-1 0-1,1 0 1,-1 1 0,0 0 0,0 0 0,0 0 0,-1 1 0,0-1 0,1 2-1,-2-1 1,1 0 0,-1 1 0,1 0 0,-1 0 0,-1 0 0,0 1 0,1-1-1,-2 1 1,3 7 0,-2-4 45,-1 1 0,-1-1 0,0 1 0,0 0 0,-1-1 0,0 1 0,-1 0 0,0-1 0,0 1-1,-2 0 1,1-1 0,-1 0 0,-1 0 0,0 0 0,0 0 0,-8 13 0,5-11 18,-1-1 0,0 0-1,-1-1 1,0 0 0,0 0 0,-1-1-1,0 0 1,-1 0 0,0-1 0,0-1 0,-1 0-1,-20 9 1,6-5-27,0-1-1,-1-1 0,-29 6 1,35-12-68,12-2 45,1 0 0,-1 1 0,1 0-1,-1 0 1,1 1 0,-14 6 0,8-2 28,12-6-90,-1 0 0,1 0 0,0 0 0,-1 1 0,1-1 0,0 1 0,0-1 0,0 1 0,0-1 0,-1 3 0,2-3-37,5 14-22,-1-10 172,0 0 0,1 0-1,0 0 1,0-1 0,0 0-1,0 1 1,1-2 0,0 1-1,0 0 1,0-1 0,0 0-1,0 0 1,1-1 0,6 3 0,100 40 136,-1-1 153,-62-23-277,67 33 374,-82-36-431,-25-15 5,0 1 0,-1 0 1,0 1-1,1 0 0,-2 0 1,1 1-1,13 13 0,-19-17 8,0 1 0,-1 0 0,1 1 0,-1-1 0,0 0 0,1 0 0,-1 1 0,1 4 0,-2-4-4,1 0 1,0 0-1,1-1 1,-1 1 0,2 3-1,-1-4-13,-1 0 0,0-1 0,-1 1 0,1 0 0,0 0-1,-1 0 1,1-1 0,-1 5 0,3 13 127,-3-19-240,0 0 0,1 0 0,-1 1 0,0-1 0,0 0-1,0 1 1,0-1 0,0 0 0,0 0 0,0 1-1,0-1 1,0 0 0,-1 1 0,1-1 0,-1 0-1,1 0 1,-1 0 0,1 1 0,-1-1 0,-1 1 0,-2 6-1957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9:45.1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379 82 3136,'0'-3'1131,"-5"6"84,4-24 3244,-2 18-4021,0-1 0,0 0 0,0 1 0,-1 0 0,0 0 0,1 0-1,-1 0 1,-4-2 0,3 2-297,0 0-1,-1 1 0,1 0 0,0-1 1,-1 2-1,1-1 0,-1 1 1,1 0-1,-1 0 0,0 0 1,1 1-1,-7 0 0,4 1 0,-1 0 0,1 0 0,-1 1 0,1 0-1,0 0 1,0 1 0,0 0 0,-12 7 0,-5 4-124,-29 22 0,37-24 6,-19 18 0,32-26-16,-1 1-1,1 0 0,0 0 0,0 0 0,0 0 0,1 1 0,0-1 0,-4 9 0,6-11-5,0 0 0,0 0 0,1 0 0,-1 0 0,1 0 0,0 0-1,-1 0 1,1 0 0,1 0 0,-1 0 0,0 0 0,1 0 0,-1 0-1,1-1 1,0 1 0,0 0 0,0 0 0,1 0 0,-1-1 0,0 1-1,1-1 1,0 1 0,0-1 0,0 0 0,0 1 0,0-1 0,0 0-1,4 2 1,6 5 10,0-1 0,1-1 0,0 0 0,22 8 0,-14-5 163,-10-6-111,1 1 0,-1-2 0,1 0-1,0 0 1,0-1 0,15 1 0,-20-2-8,0-1-1,0 0 1,0 0 0,1-1-1,-1 0 1,0-1 0,0 1 0,0-1-1,-1-1 1,1 1 0,12-7-1,-8 2 30,-6 4-39,0 1-1,-1-1 1,0 0-1,0 0 0,0-1 1,0 1-1,0-1 1,0 0-1,5-9 1,-5 7 8,-1-1-1,1 0 1,-1-1 0,-1 1 0,0 0 0,0-1 0,0 0-1,-1 1 1,1-16 0,-2 9-38,0 0-1,-1 0 1,-1 0 0,-5-24-1,2 10-5,5 24-30,0 0 0,-1 0 0,1 0 0,-1 0 0,0 1 0,0-1 0,-1 0 0,1 0 0,-1 1 0,-3-7 0,3 7-63,-5-6-401,7 9 475,0-1 0,0 1 1,-1 0-1,1 0 0,0 0 0,0 0 0,0 0 0,-1 0 0,1 0 0,0 0 0,0 0 1,0 0-1,-1 0 0,1 0 0,0 0 0,0 0 0,-1 0 0,1 0 0,0 0 1,0 0-1,0 0 0,-1 0 0,1 0 0,0 0 0,0 0 0,0 1 0,-1-1 0,1 0 1,0 0-1,0 0 0,0 0 0,-1 0 0,1 1 0,0-1 0,0 0 0,0 0 1,0 0-1,0 0 0,0 1 0,0-1 0,-1 0 0,1 0 0,0 0 0,0 1 1,0-1-1,0 0 0,0 0 0,0 1 0,0-1 0,-1 4 22,1-1-1,-1 1 1,1 0 0,0-1-1,0 1 1,0 0 0,1 4-1,-1 6 33,0 12-46,-1-11 24,1 1 0,1-1 0,3 21 0,-4-31 48,1-1 0,0 0 0,1 0 0,-1 0 0,1 0 0,0 0 0,0 0 0,0 0 0,0-1 0,1 1 0,0-1 0,-1 1 0,1-1 0,0 0 0,1 0-1,6 4 1,1-1 18,0-1-1,1-1 1,-1 0-1,1 0 1,0-1 0,22 2-1,-5 0 2,39 5-208,-45-7-361,0 0 0,30 9 0,-45-10-464,-7-2 638,0 0 1,0 0-1,0 1 0,1-1 1,-1 0-1,0 1 1,0-1-1,0 1 1,0-1-1,0 1 0,0 0 1,0-1-1,0 1 1,0 0-1,0 0 0,0-1 1,1 3-1,1 4-1895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19.3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1214 3328,'-19'7'1061,"8"2"731,13-8-1322,1-1 0,-1 1 0,0-1-1,1 0 1,-1 0 0,1 0 0,-1 0-1,4-1 1,-5 1-330,6-1 174,-1-1 0,1 1 0,-1-1 0,1-1 0,-1 1 0,0-1 0,0 0 0,8-6 0,43-34 652,-48 36-806,25-23 395,50-57 0,23-43 326,26-29-243,-81 103-294,85-120 0,-104 126-201,-2-2 0,-2-1 0,-3-1 1,-1-1-1,23-86 0,-41 118-119,-3 11-15,-1-1 0,0 1 0,0-1 0,0-15 0,-3 28-16,0-1 0,0 1 0,0 0 0,0-1-1,0 1 1,0-1 0,0 1 0,0-1 0,0 1 0,0 0 0,0-1 0,0 1-1,0-1 1,-1 1 0,1 0 0,0-1 0,0 1 0,0 0 0,-1-1 0,1 1-1,0 0 1,0-1 0,-1 1 0,1 0 0,0 0 0,-1-1 0,1 1 0,0 0-1,-1 0 1,0-1 0,1 1-11,-1 0-1,0 0 1,0 0 0,0 0-1,0 0 1,1 1 0,-1-1-1,0 0 1,0 0-1,0 1 1,1-1 0,-1 1-1,0-1 1,0 1-1,-5 3-50,1-1 0,0 2 0,-7 6 0,-4 8 117,0 0 0,-20 35-1,-22 51-168,49-89 109,-36 73 30,-40 110 0,63-136 175,3 1-1,-19 115 1,36-170-175,-6 47 311,-1 61 1,9-115-281,0 0 0,0 0 0,0 0 0,1 0 0,-1-1 0,0 1 0,1 0-1,-1 0 1,2 1 0,-2-2-37,0-1 0,0 0 0,0 0 0,0 1 0,0-1 0,1 0 0,-1 0 0,0 1 0,0-1 0,1 0 0,-1 0 0,0 0 0,0 0 0,0 1 0,1-1 0,-1 0 0,0 0 0,1 0 0,-1 0 0,0 0 0,0 0 0,1 0 0,-1 0 0,0 0 0,1 0 0,-1 0 0,0 0 0,0 0 0,1 0 0,-1 0 0,0 0 0,1 0 0,-1 0 0,3-2 31,0 0 1,-1 0 0,1 0-1,-1 0 1,0 0 0,0 0-1,0 0 1,0-1 0,3-3-1,9-16 63,16-35 0,-3 6-88,42-50 6,-19 32-288,-24 34-403,-26 35 662,0 0 1,0 0-1,0 0 0,0 0 1,0 0-1,1 0 0,-1 0 1,0 0-1,0 0 0,0 0 1,0 0-1,0 0 0,1 0 1,-1 0-1,0 0 1,0 0-1,0 0 0,0 0 1,0 0-1,1 0 0,-1 0 1,0 0-1,0 0 0,0 0 1,0 0-1,0 0 0,1 0 1,-1 1-1,0-1 0,0 0 1,0 0-1,0 0 0,0 0 1,0 0-1,0 0 0,0 1 1,0-1-1,1 0 0,-1 0 1,0 0-1,0 0 0,0 0 1,0 1-1,0-1 0,6 10-9,-5-7-7,5 6 23,0 0 1,1 0 0,0 0-1,0-1 1,1 0-1,0 0 1,0-1 0,1 0-1,0-1 1,0 0-1,19 9 1,-19-11 30,0 0 0,0-1-1,0 0 1,0-1 0,1 0 0,-1-1-1,0 0 1,1 0 0,-1-1 0,1 0-1,-1 0 1,1-1 0,-1-1 0,10-2-1,-4 0-3,-1-1 1,1 0-1,-1-1 0,17-9 0,-26 12-9,0-1 0,0 1 0,0-1 0,0 0 0,0-1 0,-1 1 0,0-1 0,0 1 1,0-1-1,-1 0 0,1-1 0,-1 1 0,2-7 0,-4 11-38,0 0 0,-1-1 1,0 1-1,1 0 0,-1-1 0,0 1 0,1 0 0,-1-1 1,0 1-1,0 0 0,0-1 0,0 1 0,-1 0 0,1-1 1,0 1-1,-1 0 0,1-1 0,0 1 0,-2-2 0,2 2 0,-1 1-1,0-1 0,1 1 0,-1-1 0,1 1 0,-1-1 0,0 1 1,0-1-1,1 1 0,-1 0 0,0-1 0,0 1 0,0 0 0,1 0 1,-1 0-1,0-1 0,0 1 0,0 0 0,0 0 0,1 0 0,-1 0 1,0 0-1,0 1 0,0-1 0,0 0 0,1 0 0,-1 0 0,0 1 1,0-1-1,1 0 0,-3 2 0,-2 1 0,-1 0 0,0 0 0,1 1 1,-1 0-1,1 0 0,0 0 0,0 1 0,1 0 0,-1 0 0,1 0 0,0 0 0,-4 8 1,3-5 101,1 0 0,1 1 1,-1-1-1,1 1 1,1 0-1,0 0 1,0 0-1,-1 16 1,2-18 7,1 1 0,1-1 1,-1 1-1,1-1 0,0 0 0,1 1 1,0-1-1,0 0 0,0 0 0,7 13 1,-6-16-60,0 1 0,0-1 0,0 1 0,1-1 0,0 0 0,-1 0 0,2-1 0,-1 1 0,0-1-1,1 0 1,-1 0 0,1 0 0,0-1 0,0 1 0,9 2 0,1-1-262,1 0-1,-1-1 0,1-1 1,28 0-1,-26-2-4616,35-6 0,-32 3 1775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9:49.2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1140 3328,'0'3'3882,"5"-26"-232,0 2-3134,23-205 1245,2-11-568,-14 105-855,8-145 119,-20 121-1401,-28 455 578,2-81 391,10 21 58,-10 124-127,-22-5 362,37-313-88,4-25 24,0-1 1,-1 1-1,-11 30 1,15-50-232,0 1-1,0-1 1,0 1 0,0-1-1,0 0 1,0 1 0,-1-1 0,1 1-1,0-1 1,0 0 0,0 1-1,0-1 1,-1 0 0,1 1 0,0-1-1,-1 0 1,1 1 0,0-1-1,0 0 1,-1 1 0,1-1 0,-1 0-1,1 0 1,0 1 0,-1-1-1,1 0 1,-1 0 0,1 0 0,0 0-1,-1 0 1,1 1 0,-1-1-1,1 0 1,0 0 0,-1 0 0,1 0-1,-1 0 1,1 0 0,-1-1-1,1 1 1,0 0 0,-1 0-1,1 0 1,-1 0 0,1 0 0,-1-1-1,0 0 13,-1 0 0,1-1 0,0 1 1,0-1-1,0 1 0,0-1 0,0 1 0,0-1 0,1 1 0,-1-1 0,-1-3 0,-1-7 4,1-1 0,-1 0-1,2 0 1,0 0 0,1 0 0,2-26 0,18-79-130,-14 92 102,0 3-65,1 1 0,1 0 0,0 1 0,2 0 0,1 0 0,0 1 0,2 1 0,26-33 0,-28 40-4,0 1-1,0 0 0,1 1 0,22-15 0,58-28-136,-29 18 231,90-63 179,-111 68-216,58-54 1,-30 24-51,-41 37 122,38-41-1,-50 49 54,-14 13-95,0-1 0,0 1 0,-1-1 0,1 0 0,-1 1-1,1-1 1,-1-1 0,3-3 0,-2 2-95,-2 1-6,-7 9-3,0 1 29,1-1 0,0 2 0,0-1 1,0 0-1,0 1 0,-3 8 0,-21 48-82,16-31 225,-23 65 237,18-47-130,14-35-178,0 1-1,0-1 0,2 1 0,0-1 0,0 1 0,2 0 0,0 0 0,0-1 0,6 26 0,-6-40-2,0-1 0,0 1 0,0-1 0,0 1 0,0-1 0,0 1 0,0-1 0,0 1 0,1-1 0,-1 1 0,0-1 0,0 1 0,1-1 0,-1 0 0,0 1 0,1-1 0,-1 0 0,0 1 0,1-1 0,-1 0 0,1 1 0,-1-1 0,0 0 0,1 1 0,-1-1 0,1 0 0,-1 0 0,1 0 0,-1 1 0,1-1 0,0 0 0,0 0 29,1 0-1,-1-1 0,1 1 0,-1 0 0,0 0 0,1-1 1,-1 1-1,0-1 0,3-1 0,-2 1-33,-1-1 0,1 1 0,0-1 0,-1 0 1,0 1-1,1-1 0,-1 0 0,0 0 0,0 0 0,0 0 0,0-1 0,0 1 0,0 0 0,-1 0 1,1 0-1,0-4 0,2-5 63,9-32-4,-2 1 0,-2-2 0,-1 1 0,0-83-1,-6 118-88,-1 0 0,1 0-1,1 1 1,2-10 0,-3 13-7,-1 2-3,0 0-1,1 0 0,-1 0 0,0 0 0,0 0 0,0 0 0,-1-4 0,1 5-38,-1 0-1,1 0 0,0-1 1,0 1-1,0 0 0,0-1 1,0 1-1,0 0 1,0 0-1,1-1 0,0-1 1,-1 4 3,1-1-1,-1 0 1,1 1 0,-1-1-1,1 1 1,-1-1 0,0 1 0,1-1-1,-1 1 1,1-1 0,-1 1 0,0 0-1,1-1 1,-1 1 0,0-1-1,0 1 1,0 0 0,0-1 0,1 1-1,-1 0 1,0 0 0,6 23 33,-1 22-7,13 55 0,-13-77 71,14 37 0,-16-53 39,1-1-1,-1 1 0,1-1 0,0 0 1,1 0-1,0-1 0,0 1 0,10 9 0,-14-15-41,0 0-1,0 0 0,0-1 0,0 1 1,0 0-1,1-1 0,-1 1 0,0 0 1,0-1-1,0 0 0,1 1 0,-1-1 1,0 0-1,1 1 0,-1-1 0,0 0 1,0 0-1,1 0 0,-1 0 0,0 0 1,1 0-1,-1-1 0,0 1 0,1 0 0,-1-1 1,0 1-1,0-1 0,1 1 0,-1-1 1,0 0-1,0 1 0,0-1 0,1-1 1,4-3 92,-1 0 0,1-1 1,-1 0-1,7-11 0,-2 4-101,27-41 94,0 0-386,-32 48 204,0 0-1,0 0 1,1 0 0,0 1-1,13-9 1,-18 13 27,0 0-1,1 0 1,-1 1-1,1-1 1,-1 0 0,1 1-1,-1-1 1,1 1-1,0 0 1,-1-1 0,1 1-1,0 0 1,-1 0-1,1 0 1,0 0-1,-1 0 1,1 1 0,0-1-1,1 1 1,0 0-3,-1 0 1,1 1 0,-1-1-1,1 1 1,-1-1 0,0 1-1,1 0 1,-1 0 0,0 0-1,2 3 1,3 5 7,0 0 1,-1 0 0,0 1-1,4 12 1,-8-20 42,4 11 71,5 23 0,-7-25 141,-1 0 0,9 17 725,-7-37-369,5-9-475,-1 0 0,13-34 0,5-11-146,-24 56 42,5-10-141,0 0 0,1 1 0,1 0-1,14-16 1,-24 30 121,1 1 0,-1-1 0,1 1 0,-1-1 0,1 0 0,0 1 0,-1-1 0,1 1 0,0 0 0,-1-1 0,1 1 0,0-1-1,-1 1 1,1 0 0,0 0 0,0-1 0,0 1 0,-1 0 0,1 0 0,0 0 0,0 0 0,0 0 0,-1 0 0,1 0 0,0 0-1,0 0 1,0 0 0,-1 1 0,1-1 0,0 0 0,0 0 0,-1 1 0,1-1 0,0 1 0,1 0-13,-1 0 1,1 1-1,-1-1 1,0 0-1,0 1 1,0-1-1,0 1 1,0-1-1,0 1 1,0 0-1,-1-1 1,1 1-1,0 0 1,0 3-1,4 26 2,-1 0 0,0 52-1,1 28 1000,4-115-369,-7 0-549,0 1 1,1 0-1,-1 0 0,-1-1 0,1 1 0,2-7 0,3-7-89,15-36-51,-1-1 154,-18 49-109,0-1 0,0 1 0,0 0 0,1 0-1,0 0 1,0 1 0,4-5 0,-7 9 27,-1-1 0,1 1 1,-1 0-1,0 0 0,1-1 0,-1 1 0,1 0 0,-1 0 0,1 0 1,-1 0-1,1 0 0,-1 0 0,1-1 0,-1 1 0,1 0 1,0 0-1,-1 1 0,1-1 0,-1 0 0,1 0 0,-1 0 1,1 0-1,-1 0 0,1 0 0,-1 1 0,1-1 0,-1 0 0,0 1 1,1-1-1,-1 0 0,1 0 0,-1 1 0,0-1 0,1 1 1,-1-1-1,0 0 0,1 1 0,-1-1 0,0 1 0,1-1 0,-1 1 1,0 0-1,12 23-419,-11-22 375,21 66-474,-15-45 583,1 1 0,0-2-1,2 1 1,1-1 0,17 27 0,-26-46 24,1 1 1,-1-1-1,1 0 1,0 0-1,0 0 1,0-1-1,1 1 1,-1-1-1,1 0 1,-1 0 0,1 0-1,7 3 1,-8-4-28,1 0 0,-1-1 0,0 0 0,0 1 1,0-1-1,1 0 0,-1-1 0,0 1 0,0 0 1,0-1-1,1 0 0,-1 0 0,0 0 1,0 0-1,0 0 0,0 0 0,4-4 0,3-1 21,0-2-1,0 1 1,-1-1-1,0-1 1,12-14-1,35-53 78,-43 51-844,-14 27 599,1 0 0,0 0-1,0 1 1,1-1 0,-1 0 0,0 0-1,1 0 1,-1 0 0,2 3 0,0 3 30,0 10 33,-1-4 45,1-1 0,1 1 0,0-1 0,0 1 0,1-1 0,1 0 0,8 15 0,-9-20 45,2 0 1,-1 0-1,1 0 1,11 10-1,-16-16-15,1 0 0,0 0 0,0-1 0,-1 1 0,1-1 0,0 0 0,0 0 0,1 1 0,-1-1 0,0 0 0,0-1 0,0 1-1,1 0 1,-1-1 0,0 1 0,1-1 0,-1 0 0,1 0 0,-1 1 0,0-2 0,1 1 0,-1 0 0,1 0 0,2-2 0,2-1 5,0 0 1,0-1 0,-1 0 0,1-1-1,-1 1 1,0-1 0,0-1 0,0 1-1,-1-1 1,0 0 0,0 0 0,-1 0 0,8-14-1,1-5-84,0-2 0,10-35 1,-22 58 30,84-200-283,-10 26-17,-58 133 201,21-94-1,-10-45 59,-25 148-69,-1-1-1,-2 0 1,-6-39-1,6 70 56,-1 0 0,0 1 1,-1-1-1,1 0 0,-1 1 0,-1-1 0,1 1 1,-4-6-1,6 10 32,-1 0 0,0 0 1,0 0-1,0 0 0,0 0 0,0 0 1,0 0-1,0 0 0,0 1 1,0-1-1,0 0 0,0 1 0,-1-1 1,1 1-1,0-1 0,-3 0 1,3 1-4,-1 0 0,0 0 1,1 0-1,-1 1 1,0-1-1,1 0 1,-1 1-1,1-1 1,-1 1-1,0-1 0,1 1 1,-1 0-1,1 0 1,0 0-1,-1 0 1,-1 2-1,-3 2 21,1 0 0,0 0 0,0 1 0,0 0 0,1 0 0,0 0 0,0 0 0,1 1-1,-1-1 1,-2 12 0,-3 9 42,-7 39 0,10-42-11,-74 389 75,75-352 53,5 96-1,1-134-164,1 20 208,13 83 0,-13-117-135,0-1-1,1 0 1,0 0 0,0-1 0,0 1-1,1 0 1,1-1 0,-1 0 0,10 11-1,-12-15-7,1 0 0,0 0 0,0 0 0,0-1 0,0 1 0,0-1 0,1 0 0,-1 0 0,0 0 0,1-1 0,0 1 0,-1-1 0,1 0 0,0 0 0,0 0 0,0 0 0,0-1 0,-1 1 0,1-1 0,0 0 0,0 0 0,0-1 0,4 0 0,2-2 15,0 0 0,0 0 0,0-1 0,0 0 0,-1-1 0,0 0 0,0-1 0,0 0 0,0 0 0,-1-1 0,0 0 0,-1 0 0,0-1 0,12-14 0,28-51 233,21-29-840,-67 102 530,-1 0 0,0 0-1,0-1 1,0 1 0,0 0 0,0 0-1,1-1 1,-1 1 0,0 0-1,0 0 1,0-1 0,1 1 0,-1 0-1,0 0 1,0 0 0,1 0-1,-1-1 1,0 1 0,0 0-1,1 0 1,-1 0 0,0 0 0,1 0-1,-1 0 1,0 0 0,0 0-1,1 0 1,-1 0 0,0 0 0,1 0-1,-1 0 1,0 0 0,0 0-1,1 0 1,-1 0 0,0 0-1,1 0 1,-1 0 0,0 1 0,0-1-1,1 0 1,-1 0 0,0 0-1,0 0 1,1 1 0,-1-1 0,0 0-1,0 0 1,0 1 0,1-1-1,-1 0 1,0 0 0,0 1-1,0-1 1,0 0 0,0 0 0,0 1-1,0-1 1,1 0 0,-1 1-1,0-1 1,0 0 0,0 0 0,0 1-1,5 24-153,-5-24 131,10 76-137,12 67 676,-22-141-429,1 0 0,0-1-1,0 1 1,0-1 0,0 1 0,0-1 0,4 5 0,-5-6-42,1 0 1,0-1-1,-1 1 1,1 0-1,-1-1 1,1 1-1,0-1 1,-1 1-1,1-1 1,0 1-1,0-1 1,0 0-1,-1 1 1,1-1-1,0 0 0,0 0 1,0 1-1,0-1 1,-1 0-1,1 0 1,0 0-1,0 0 1,0 0-1,0 0 1,0-1-1,-1 1 1,1 0-1,0 0 0,0 0 1,1-1-1,5-3 57,-1 0-1,0-1 0,1 1 0,-1-1 1,-1 0-1,1-1 0,-1 1 0,0-1 1,0 0-1,4-8 0,-3 5-202,1 1 0,0-1 0,0 1 0,10-7-1,-16 14 94,-1 1-1,1 0 0,-1-1 1,1 1-1,-1 0 0,1-1 1,-1 1-1,1 0 1,0 0-1,-1 0 0,1-1 1,-1 1-1,1 0 0,0 0 1,-1 0-1,1 0 0,0 0 1,-1 0-1,1 0 0,-1 0 1,1 1-1,0-1 0,-1 0 1,1 0-1,0 1 1,0 0-16,1-1 1,-1 1-1,0 0 1,1 0 0,-1 1-1,0-1 1,0 0-1,0 0 1,2 3 0,-1 0-19,0 0 0,0 0 0,0 0 0,0 1 1,-1-1-1,2 8 0,-1 21-46,-1-1 0,-2 1 0,-8 52 0,4-40 93,4-29 12,-23 158 207,19-150-52,0-1 0,-2 1 1,-1-1-1,-1-1 0,-13 27 0,16-40-21,0 0-1,0 0 0,-1-1 0,0 0 0,0 0 1,-1 0-1,-17 12 0,20-16-18,-1 0 0,0-1-1,0 0 1,0 0 0,0 0 0,0-1 0,0 0-1,-1 0 1,1 0 0,-1-1 0,0 0-1,1-1 1,-13 1 0,17-1-100,0 0 1,0 0-1,0-1 1,0 1-1,0 0 0,0-1 1,1 1-1,-1-1 1,0 0-1,0 0 1,0 0-1,0 0 0,1 0 1,-1 0-1,1 0 1,-1 0-1,0 0 0,1-1 1,0 1-1,-1-1 1,1 1-1,0-1 0,0 0 1,0 1-1,0-1 1,0 0-1,0 0 1,0 0-1,1 1 0,-1-1 1,1 0-1,-1 0 1,1 0-1,0 0 0,0 0 1,0-3-1,0-1-38,1-1-1,0 1 0,1 0 0,-1-1 0,1 1 1,0 0-1,1 0 0,4-9 0,31-45-130,-34 55 133,76-102-1410,-18 42-2405,-59 63 3354,0-1 1,-1 0-1,0 0 0,0 0 1,0 0-1,3-6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9:49.6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 17 11040,'-45'-17'5663,"45"25"-9086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22:20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297 323 2304,'0'0'107,"-1"0"-1,1 0 1,-1 0 0,0 0 0,1 0-1,-1 0 1,1 1 0,-1-1-1,1 0 1,-1 0 0,1 0 0,-1 1-1,1-1 1,-1 0 0,1 1 0,-1-1-1,1 0 1,0 1 0,-1-1-1,1 1 1,0-1 0,-1 0 0,1 1-1,-1 0 1,-14 17 1166,-3 20-1243,11-24 56,-9 23 1,-18 57 679,10-33-290,-21 91-1,6 130 371,34-234-753,4-24 25,2-20-58,-1 0 0,0 0 0,0-1 0,0 1 0,-1 0 0,0 0 0,1 0 0,-1-1 0,-1 1 0,-2 6 0,4-9 255,0 1 79,0-1-377,0-1-1,0 0 0,0 0 1,0 0-1,0 0 0,0 0 1,0 1-1,0-1 0,0 0 1,0 0-1,0 0 0,0 0 1,1 0-1,-1 1 0,0-1 1,0 0-1,0 0 0,-1 0 1,1 0-1,0 0 0,0 1 1,0-1-1,0 0 0,0 0 1,0 0-1,0 0 0,0 0 1,0 1-1,0-1 0,0 0 1,0 0-1,0 0 0,0 0 1,-1 0-1,1 0 0,0 0 1,0 1-1,0-1 0,0 0 0,0 0 1,0 0-1,-1 0 0,1 0 1,0 0-1,0 0 0,0 0 1,0 0-1,-1 0 0,1 0 1,0 0-1,0 0 0,0 0 1,0 0-1,0 0 0,-1 0 1,1 0-1,0 0 0,0 0 1,0 0-1,0 0 0,0 0 1,-1 0-1,1 0 0,0 0 1,0 0-1,-1-2 55,-1 1 1,1 0-1,0 0 0,-1 0 1,1-1-1,0 1 0,0 0 1,0-1-1,0 1 0,1-1 0,-1 1 1,0-1-1,1 0 0,-1 1 1,0-4-1,-5-30 360,5 30-398,-18-156 72,-2-20-178,18 160 136,2-1 0,1 1 0,0-1 0,2 0-1,0 1 1,8-30 0,1 9 50,2 1 0,21-47 0,-18 50-160,2 0 0,38-57 0,-46 81 3,0 0 1,1 1-1,0 1 1,1 0-1,1 0 1,-1 1-1,2 1 1,0 0-1,21-11 1,-32 19 12,1 0 1,-1 1-1,1-1 1,-1 1-1,1 0 1,0 0-1,-1 0 1,1 0-1,0 1 0,0-1 1,0 1-1,-1 0 1,1 0-1,0 0 1,0 1-1,0 0 1,-1-1-1,1 1 1,0 1-1,-1-1 0,1 0 1,-1 1-1,1 0 1,-1 0-1,0 0 1,1 0-1,-1 0 1,0 1-1,-1-1 1,1 1-1,0 0 1,3 5-1,1 1 33,-1 1 0,-1 0 0,0 0 0,0 1 0,-1 0-1,0-1 1,0 1 0,-2 0 0,1 1 0,1 18 0,-3-7 14,0-1 0,-2 1 0,0-1 0,-8 36 0,3-29 300,-14 42 0,15-58-230,0 0 0,-1 0 0,0-1-1,-1 0 1,-13 16 0,18-25-72,-2 2-13,1-1 0,-1 1 0,0-1 0,0 0 0,-1 0-1,1 0 1,-7 3 0,1 0 183,9-6-144,0 0 0,0 1 0,0-1 0,0 0 0,-1 0 0,1-1 0,0 1 0,-1 0 0,1 0 0,-1-1 0,1 1 0,-1-1 0,1 1 0,-1-1 0,1 0 0,-1 1 0,1-1 0,-1 0 0,0 0 0,-1 0 0,2 0-49,1 0 1,0 0-1,0-1 0,-1 1 1,1 0-1,0 0 0,0 0 0,-1 0 1,1 0-1,0 0 0,0-1 1,0 1-1,-1 0 0,1 0 0,0 0 1,0-1-1,0 1 0,0 0 1,-1 0-1,1-1 0,0 1 0,0 0 1,0 0-1,0-1 0,0 1 0,0 0 1,0 0-1,0-1 0,0 1 1,0 0-1,0 0 0,0-1 0,5-8-115,12-3-114,-10 9 120,1 1 0,0 0 0,-1 0 0,12-1 1,-17 2 86,1 1 0,0 0 0,-1 0 0,1 0 0,0 1 0,0-1 0,-1 0 0,1 1 0,0 0 0,-1 0 0,1 0 1,-1 0-1,1 0 0,-1 0 0,0 1 0,4 2 0,-2-1 41,1 1 0,-1 0 0,0 1 1,-1-1-1,1 1 0,-1-1 0,0 1 0,0 0 0,0 0 1,-1 1-1,1-1 0,-1 0 0,-1 1 0,1 0 0,-1-1 0,0 1 1,0 0-1,-1-1 0,1 1 0,-2 7 0,1-1 58,-1-1 1,0 1-1,-1 0 0,-1 0 0,0-1 0,0 1 0,-1-1 0,-7 14 1,-5 8 285,10-20-136,-1-1 0,-11 18 1,15-26-190,-1 0 1,1 0-1,-1 0 1,1-1-1,-1 1 1,0-1-1,0 0 1,-1 0-1,1-1 0,-9 4 1,-2-1 67,0 0-1,-30 4 1,32-7-201,0 0 1,1 1 0,-1 1-1,1 0 1,-13 6-1,13-5 6,-23 7-1,6-2 163,18-7-385,18-5 295,37 3-270,38-2 254,-70 0 153,1-1 0,-1 0 1,1-1-1,17-6 1,-10 0-34,-1-1 1,-1-1-1,0-1 1,0 0 0,-1-1-1,15-15 1,21-16 171,17-6-43,51-43 215,-109 80-363,18-21 1,-13 13 40,-13 17-63,0-1-1,-1 0 1,0 0 0,1-1-1,-2 1 1,1-1 0,-1 1-1,1-1 1,-2 0 0,3-7-1,-2-3-175,-1 0-1,0-25 1,-1 39 106,0 2 6,0-1 1,0 1-1,0 0 1,0-1-1,0 1 1,0 0-1,1 0 1,-1-1-1,0 1 0,0 0 1,0-1-1,0 1 1,0 0-1,0 0 1,1-1-1,-1 1 1,0 0-1,0 0 1,0 0-1,1-1 1,-1 1-1,0 0 0,0 0 1,1 0-1,-1 0 1,0-1-1,0 1 1,1 0-1,-1 0 1,1 0-1,11 0-359,10 7 219,-10-1 121,-1 1 0,0 0 0,-1 1 0,1 0 1,-2 1-1,1 0 0,-1 0 0,0 1 0,12 18 0,-20-25 47,1 1-1,-1-1 0,0 0 1,0 1-1,0-1 1,0 1-1,0-1 0,-1 1 1,1 3-1,2 19 146,0-10-122,0 1 0,-2 0 1,0-1-1,-3 30 1,1-6-217,2-11 190,0 1-1,2 0 0,9 40 1,-10-65 41,-1 0 1,1 0 0,0 1 0,0-1 0,1-1-1,-1 1 1,1 0 0,0 0 0,0-1-1,1 0 1,0 0 0,6 7 0,-8-10-28,0-1 1,0 1-1,0 0 1,0-1-1,0 1 1,0-1-1,0 0 1,0 0-1,0 0 1,0 0-1,0 0 1,0 0-1,0 0 1,0 0-1,0-1 1,0 1-1,0-1 1,0 0-1,0 0 1,0 0-1,0 1 1,0-2-1,2-1 1,3-1-14,0-1 1,-1 0 0,1-1 0,6-7 0,35-48 191,-11 13 34,70-68 116,-17 20-170,-88 94-148,0 0 1,0-1-1,0 1 1,-1-1-1,1 1 1,-1-1-1,1 0 1,-1 1-1,0-1 1,0 0-1,1-4 1,-2 7-33,0-1 1,0 0 0,0 0-1,0 1 1,0-1-1,0 0 1,0 0 0,0 0-1,0 1 1,0-1-1,0 0 1,-1 0 0,1 1-1,0-1 1,-1 0-1,1 0 1,0 1 0,-1-1-1,1 0 1,-1 1-1,1-1 1,-1 1-1,1-1 1,-1 1 0,1-1-1,-1 1 1,0-1-1,1 1 1,-1-1 0,0 1-1,1 0 1,-1-1-1,0 1 1,0 0 0,1 0-1,-1-1 1,0 1-1,0 0 1,0 0 0,1 0-1,-1 0 1,0 0-1,0 0 1,-1 1 0,-4-1-25,1 0-1,-1 1 1,0 0 0,0 0 0,1 0 0,-1 1 0,1 0 0,-1 0 0,1 1 0,0-1 0,0 1 0,0 0 0,0 1 0,-6 4 0,5-2-9,1-1-1,-1 1 0,1 0 0,1 0 1,-1 1-1,1-1 0,0 1 0,0 0 1,1 0-1,-3 11 0,1-4 36,2 1 0,0 0 0,1 0 0,0 0-1,1 25 1,1-30 23,1-1 0,0 1 0,1 0 0,-1 0 0,2-1 0,-1 0 0,2 1 0,-1-1 1,10 17-1,-12-24 7,0 0 1,0 0 0,1 0-1,-1 0 1,1 0 0,0-1-1,-1 1 1,1 0 0,0-1-1,0 1 1,0-1 0,0 0-1,0 0 1,0 0 0,0 0-1,1 0 1,-1 0 0,0 0-1,5 0 1,-4-1 25,0 0-1,0 0 0,0-1 1,-1 1-1,1-1 0,0 0 1,-1 0-1,1 0 0,0 0 1,-1 0-1,0-1 0,1 1 1,-1-1-1,0 0 0,1 1 1,-1-1-1,2-2 0,3-4 5,0 0-1,-1 0 0,0-1 1,0 1-1,0-1 0,6-17 0,20-62 72,-29 80-107,1-7-29,0 0-1,-1 0 1,0 0-1,-1 0 1,0-18-1,-2 17-578,0 24-64,0 24 222,1-20 411,0-1 1,0 1 0,2-1-1,-1 0 1,2 0 0,-1 0-1,1 0 1,9 16 0,-7-17 69,1 0 1,-1-1 0,1 0 0,1 0-1,0-1 1,13 11 0,-19-17-16,0-1 0,1 1 1,0-1-1,-1 0 0,1 1 0,0-1 0,0-1 1,0 1-1,0 0 0,0-1 0,0 1 1,-1-1-1,1 0 0,0 0 0,0 0 1,0-1-1,0 1 0,0 0 0,0-1 1,0 0-1,0 0 0,0 0 0,-1 0 0,1 0 1,0-1-1,2-1 0,6-4-18,0-1 0,-1 0-1,-1 0 1,16-17 0,-5 0 28,-15 18-62,0 0 0,1 0 0,7-6 0,-11 11 5,0 0 0,0 1 0,0-1 0,0 1 0,1-1 0,-1 1 0,0 0 0,1 0 0,-1 0 0,1 1 0,-1-1 0,1 0 0,0 1 0,-1 0 0,4-1 1,-6 1 0,1 0 1,0 1 0,0-1 0,0 0 0,0 0-1,0 0 1,0 1 0,0-1 0,0 0 0,0 1-1,0-1 1,0 1 0,-1-1 0,1 1 0,0 0 0,0-1-1,0 1 1,-1 0 0,2 1 0,-1 0-5,1 0 0,-1 0-1,0 0 1,0 1 0,0-1 0,0 0 0,0 5 0,1 3 11,-1 0 0,0 20 0,-1-27 15,0 158 871,-2-139-711,1-19-128,1-1 1,-1 0 0,1 1-1,0-1 1,0 0 0,0 0-1,0 1 1,0-1 0,0 0-1,1 1 1,-1-1 0,1 0-1,1 3 1,-3-7 39,1 0 0,0-1 0,0 1 0,0 0 0,1 0 0,-1-1 0,0 1 0,1 0 0,0 0 0,-1 0 0,3-3 0,0-7-13,5-27-138,15-56-265,-18 79 292,0-1 0,2 1 1,14-26-1,-16 32-2,18-25-206,-22 33 222,0 1 0,0-1 0,0 1 0,1-1 0,-1 1 0,0 0 1,1 0-1,-1 0 0,1 0 0,-1 0 0,1 0 0,0 0 0,-1 0 1,1 0-1,0 1 0,-1-1 0,5 0 0,-5 1 16,0 1-1,0-1 0,0 0 1,0 1-1,0-1 1,0 1-1,0-1 0,0 1 1,0-1-1,0 1 1,0 0-1,0-1 0,0 1 1,0 0-1,-1 0 1,1 0-1,0-1 0,-1 1 1,1 0-1,-1 0 1,1 0-1,-1 0 0,1 0 1,0 2-1,8 30 171,-8-28-150,4 19-55,3 15-37,-2-22 105,-4-7 14,1-1 1,1 1-1,8 15 1,-10-22-15,-1-1 1,1 0 0,-1 1-1,1-1 1,0 0-1,0 0 1,0 0 0,1 0-1,-1-1 1,0 1-1,1-1 1,-1 1 0,1-1-1,-1 0 1,1 0-1,0 0 1,-1 0 0,4 1-1,-2-2 2,-1 0 1,0 0-1,1 0 0,-1 0 0,1-1 0,-1 1 1,0-1-1,1 0 0,-1 0 0,0 0 1,0 0-1,5-3 0,4-2-7,19-15 0,-27 18-14,188-144 244,-184 141-265,-3 2-31,-1 1-1,1-1 1,0 1-1,0 0 1,0 0-1,0 1 1,0 0-1,0 0 1,1 0-1,-1 0 1,1 1-1,0 0 1,11-1-1,-17 2 60,0 0-1,0 0 0,0 0 1,0 0-1,0 0 0,0 0 1,0 0-1,0 0 0,0 0 1,1 0-1,-1 0 1,0 0-1,0 0 0,0 0 1,0 0-1,0 0 0,0 0 1,0 0-1,0 0 1,0 0-1,0 0 0,0 0 1,0 0-1,0 0 0,0 0 1,1 0-1,-1 0 0,0 0 1,0 1-1,0-1 1,0 0-1,0 0 0,0 0 1,0 0-1,0 0 0,0 0 1,0 0-1,0 0 1,0 0-1,0 0 0,0 0 1,0 0-1,0 1 0,0-1 1,0 0-1,0 0 0,0 0 1,0 0-1,0 0 1,0 0-1,0 0 0,-4 6 127,-13 13-311,-1 1-83,11-9 223,1 1 1,0 0-1,0 0 0,1 1 1,1 0-1,0 0 0,-2 14 1,2-14-71,-1 25 1,4-33 86,1-1 1,0 1-1,1 0 0,-1-1 0,1 1 0,0-1 1,0 0-1,0 1 0,3 5 0,1 1-4,-2-4 76,0 0 0,1 0 0,7 11 0,-9-16-22,0 0-1,-1 0 1,1 0-1,0-1 1,0 1-1,0 0 1,1-1-1,-1 0 1,0 1-1,0-1 1,1 0-1,-1 0 1,1 0-1,-1-1 1,4 2-1,-3-2-20,-1 0 0,1 0 1,0 0-1,0-1 0,0 1 0,0-1 0,-1 1 0,1-1 0,0 0 1,-1 0-1,1 0 0,0-1 0,-1 1 0,1 0 0,-1-1 0,0 0 1,3-2-1,4-3 89,0-2 0,13-15 0,44-58 144,83-93-714,-41 56 114,-90 96 313,-2-1 0,0 0 0,19-40 0,71-230-353,-86 231 295,-18 59 92,9-32-51,2 1 0,19-38-1,-29 68-4,0-1 0,-1 1-1,1-1 1,-1 1 0,-1-1-1,1 0 1,1-11 0,-3 17 62,0 0 1,0-1 0,0 1 0,0 0 0,0 0 0,0 0-1,0 0 1,0 0 0,0-1 0,0 1 0,0 0 0,0 0-1,0 0 1,0 0 0,0 0 0,0 0 0,0-1 0,0 1-1,0 0 1,0 0 0,0 0 0,0 0 0,1 0 0,-1 0-1,0 0 1,0-1 0,0 1 0,0 0 0,0 0 0,0 0-1,0 0 1,1 0 0,-1 0 0,0 0 0,0 0 0,0 0-1,0 0 1,0 0 0,1 0 0,-1 0 0,0 0 0,0 0 0,0 0-1,0 0 1,0 0 0,1 0 0,-1 0 0,0 0 0,0 0-2,1 0 1,-1 0 0,0 1 0,0-1 0,1 0 0,-1 0 0,0 0 0,0 1 0,1-1 0,-1 0 0,0 1 0,0-1 0,0 0-1,0 0 1,1 1 0,-1-1 0,0 0 0,0 1 0,0-1 0,0 0 0,0 1 0,0-1 0,0 0 0,0 1 0,0-1 0,-5 65 167,1-16-15,-4 90 162,-51 267 1,44-341 5,-19 85-284,32-137 78,-6 25 364,8-36-445,-1 1-1,0-1 0,0 0 1,0 0-1,0 0 1,0 0-1,0 0 1,0 0-1,0 0 0,-1 0 1,1 0-1,-4 2 1,3-4-34,1 1-1,-1-1 1,0 0 0,0 0 0,0 0-1,0 0 1,1 0 0,-1-1 0,0 1-1,0 0 1,-3-2 0,3 1 139,2 5-543,1-1 723,3-7-45,3-10-139,-1 0 0,0 0 1,5-18-1,4-9-86,-9 24-27,7-16-176,1 1 0,2 0 0,29-45 0,-41 71 24,0 1 0,0-1-1,0 1 1,1 0 0,0 1-1,0-1 1,0 1 0,6-4 0,-8 9 50,0 3 113,0 1-1,0-1 1,0 1-1,-1 0 1,0-1-1,0 1 1,0 0 0,-1 0-1,2 9 1,1 7 126,0 24 0,-2-13-74,0-6 51,-2-18-104,0 0 0,1 0 0,2 10 0,1 10 58,1 7 224,-5-33-269,1-1-1,-1 1 0,1-1 0,-1 1 0,1 0 0,0-1 1,0 1-1,0-1 0,0 0 0,0 1 0,0-1 0,0 0 1,0 1-1,1-1 0,1 2 0,-2-4 23,1 0 1,-1 1-1,0-1 0,1 0 1,-1 0-1,0 0 0,0 1 1,0-1-1,0 0 0,0-1 1,1 0-1,-2 2-18,60-77-36,-2 2 343,-57 74-342,19-22-73,25-21-1,-9 20-248,-36 24 286,0 0 1,0 0 0,1 0-1,-1 0 1,0 0-1,0 0 1,0-1 0,1 1-1,-1 0 1,0 0 0,0 0-1,1 0 1,-1 0-1,0 0 1,0 0 0,1 0-1,-1 0 1,0 0 0,0 0-1,1 1 1,-1-1-1,0 0 1,0 0 0,1 0-1,-1 0 1,0 0-1,0 0 1,0 0 0,1 1-1,-1-1 1,0 0 0,0 0-1,1 1 1,5 10-216,1 20 546,-5-23-344,0 1 95,1 1-1,1-1 1,0 0 0,0 0 0,0-1 0,11 15-1,-12-19-7,0 0-1,0-1 0,0 1 0,1 0 0,-1-1 0,1 0 0,0 0 0,0 0 1,0 0-1,0-1 0,1 0 0,-1 0 0,1 0 0,-1 0 0,7 1 0,-9-3-21,1 0 0,0 0-1,-1 0 1,1 0 0,-1 0-1,1-1 1,-1 1 0,1-1-1,0 0 1,-1 0 0,0 0-1,1 0 1,-1 0 0,0 0-1,3-3 1,5-2 37,-1-2 0,9-9 0,-4 4 161,29-31-27,-17 17-400,-24 25 118,1 0 1,0 0 0,-1 1-1,1-1 1,0 0-1,0 1 1,0 0 0,0 0-1,6-2 1,-8 4 57,0 0 1,0 0-1,0 1 0,0-1 1,-1 0-1,1 0 1,0 1-1,-1-1 1,1 0-1,-1 1 0,1 1 1,1 1 35,0 1-18,-1 0 0,1 0 0,-1 1 0,0-1 0,0 0 0,0 10-1,-1 37-37,-2-19 405,2 30 577,0-62-714,2-13-22,28-52-383,-23 46 205,19-44-43,-24 56-73,1 1 1,1-1-1,-1 1 0,1 0 1,0 1-1,0-1 0,0 0 1,8-5-1,-12 10 84,1-1-1,-1 1 1,1-1-1,0 1 0,-1-1 1,1 1-1,-1 0 1,1-1-1,0 1 1,0 0-1,-1-1 1,1 1-1,0 0 1,-1 0-1,1 0 1,0 0-1,0 0 1,-1 0-1,1 0 1,0 0-1,-1 0 0,1 0 1,0 0-1,0 0 1,-1 1-1,1-1 1,0 0-1,-1 1 1,1-1-1,0 0 1,-1 1-1,1-1 1,-1 1-1,1-1 1,0 0-1,-1 1 1,1 0-1,-1-1 1,0 1-1,1-1 0,-1 1 1,1 0-1,-1-1 1,0 1-1,1 0 1,-1-1-1,0 1 1,0 0-1,1 0 1,0 4 0,0 0 1,1 0-1,-1 0 0,-1 0 1,1 9-1,-1 108 637,0-118-581,0 0 0,0-1 0,1 1 0,-1-1 0,1 1-1,2 5 1,-3-8-35,1 0-1,-1-1 0,0 1 0,1 0 0,-1 0 0,1-1 1,-1 1-1,1 0 0,-1 0 0,1-1 0,-1 1 0,1-1 1,0 1-1,-1-1 0,1 1 0,0-1 0,-1 1 0,1-1 1,0 1-1,0-1 0,0 0 0,-1 0 0,1 1 0,0-1 1,0 0-1,0 0 0,0 0 0,-1 0 0,1 0 0,0 0 1,0 0-1,0 0 0,1 0 0,13-5-63,1-1 0,-1 0 0,0-1-1,-1-1 1,25-17 0,-1 2 78,190-92 64,-213 106-172,-15 9-2,-5 5 160,1-2-133,0 1 0,0 0-1,0 1 1,1-1 0,0 0-1,0 1 1,0 0 0,0 0-1,1 0 1,0 0 0,0 0-1,0 0 1,1 0 0,-1 1-1,1-1 1,0 1 0,1 8-1,-1-7 87,1 0-1,1 0 1,-1 0-1,1 0 1,1 0-1,-1 0 0,3 8 1,-3-12 11,1 1 0,-1 0 0,1 0 0,-1-1 0,1 1 0,0-1-1,1 0 1,-1 1 0,0-1 0,1 0 0,0 0 0,0-1 0,6 6 0,-8-8-19,0 1 0,0-1 0,0 1 1,0-1-1,0 1 0,0-1 0,0 0 0,0 0 0,0 1 0,0-1 1,1 0-1,-1 0 0,0 0 0,0 0 0,0 0 0,0-1 0,0 1 1,0 0-1,1 0 0,-1-1 0,1 0 0,0 0 5,0-1-1,0 1 1,0 0-1,0-1 1,0 0 0,-1 1-1,1-1 1,0 0-1,1-4 1,1-1 17,0 0 0,0 0 1,-1-1-1,4-14 0,-4 5-4,0 0 0,-1 0-1,-1-25 1,7-2-1347,1 71 805,-7 3 328,-4 55-1,-1-34 75,-38 367 89,34-380 364,-1 0 0,-1 0 0,-2-1-1,-31 66 1,38-93-267,-1-1 0,0 0 0,-1-1 1,0 0-1,0 1 0,-9 7 0,12-13-40,1-1 1,-1 1-1,-1-1 1,1 0-1,0 0 0,-1 0 1,1 0-1,-1 0 1,1-1-1,-1 1 0,0-1 1,1 0-1,-1 0 1,0-1-1,0 1 0,0-1 1,0 0-1,-7 0 1,3-2 17,0 0 0,0 0 1,0 0-1,0-1 0,1-1 1,-1 1-1,1-1 0,0-1 1,0 1-1,0-1 0,0 0 1,1-1-1,-7-6 0,2-1-4,-1 0-1,1 0 1,1-1-1,1-1 1,-11-19-1,17 27-82,0 1 0,1-1 0,0 1 0,0-1 1,0 1-1,1-1 0,-1 0 0,2 0 0,-1 0 0,1-9 0,1 12-45,-1 0 0,1 1 0,-1-1 0,1 1 0,0-1 0,1 1 0,-1-1 0,1 1-1,-1 0 1,1 0 0,0 0 0,0 0 0,0 0 0,1 0 0,-1 0 0,1 1 0,-1-1 0,1 1 0,0 0 0,0 0-1,4-3 1,14-4-824,1 0-1,0 2 1,39-9-1,-49 13 419,5 1-1030,6-1-651,-22 3 1973,-1 0 1,1 0 0,0-1 0,-1 1 0,1 0-1,0-1 1,-1 1 0,1 0 0,0-1 0,-1 1-1,1-1 1,-1 1 0,1-1 0,-1 1 0,1-1-1,-1 1 1,1-1 0,-1 1 0,0-1 0,1 0-1,-1 1 1,0-1 0,1-1 0,-1 2-29,0-1-1,0 0 1,0 1 0,0-1 0,0 0 0,0 1 0,0-1 0,0 1-1,0-1 1,0 0 0,-1 1 0,1-1 0,0 1 0,0-1-1,-1 1 1,1-1 0,0 1 0,-4-4-1291,1 1 1109,-14-15-915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22:21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64 180 9376,'-42'-37'3488,"34"22"-2720,-2-5-192,7 7-544,3-2-128,0-2-1664,0 2 992,3-1-2944,2-1 2080,8 2-1984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22:24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153 177 1984,'0'-1'87,"0"0"-1,0 1 1,-1-1 0,1 1-1,0-1 1,0 0 0,0 1-1,0-1 1,0 1 0,0-1-1,0 0 1,1 1 0,-1-1-1,0 1 1,0-1 0,0 1-1,1-1 1,-1 1 0,1-2-1,2-11 1807,-3 12-1728,0 0 0,0 1 0,0-1-1,0 0 1,0 0 0,0 0 0,0 0-1,0 0 1,-1 0 0,1 0 0,0 0-1,-1 1 1,1-1 0,0 0-1,-1 0 1,1 0 0,-1 1 0,1-1-1,-1 0 1,0 0 0,1 1 0,-1-1-1,0 1 1,1-1 0,-1 0 0,0 1-1,-1-1 1,-9-8 1158,9 8-1169,-1 0-1,0-1 0,1 1 0,-1 0 1,0 0-1,0 1 0,0-1 0,0 1 1,0-1-1,1 1 0,-1 0 0,0 0 1,-5 1-1,3-1 64,1 0-223,0 0 0,0 1 0,0 0 0,1 0 0,-1 0 0,0 0 0,1 0 0,-1 1 0,1-1 0,-1 1 0,1 0 0,0 0 0,-1 1 0,1-1 0,0 1 1,1-1-1,-1 1 0,0 0 0,1 0 0,0 0 0,-1 0 0,1 1 0,1-1 0,-1 1 0,0-1 0,1 1 0,0-1 0,-1 1 0,1 0 0,1 0 0,-1 0 0,1-1 0,-1 6 0,1-2 5,0 1 0,0-1-1,1 1 1,0-1 0,1 1-1,-1-1 1,4 8 0,0-1 98,0-1 1,1 0-1,1-1 1,15 24-1,-19-32-41,0-1-1,0 1 1,0-1 0,1 0-1,-1 0 1,1 0 0,-1-1-1,1 1 1,0-1-1,0 0 1,1 0 0,-1 0-1,0 0 1,0-1-1,1 0 1,-1 0 0,1 0-1,0 0 1,7-1 0,-6 0-22,1-1 1,-1 0 0,1 0 0,-1 0 0,1-1 0,-1 0 0,0 0-1,0-1 1,0 1 0,0-1 0,0-1 0,-1 1 0,8-7-1,-6 4 14,1-1 0,-1 0 0,-1 0-1,1 0 1,-1-1 0,-1 0-1,1-1 1,5-12 0,-10 18-45,0 0 1,-1 0-1,1 1 1,-1-1-1,0-1 0,1 1 1,-1 0-1,0 0 1,-1 0-1,1 0 0,-1 0 1,1 0-1,-1 1 1,0-1-1,0 0 1,0 0-1,0 0 0,-1 1 1,1-1-1,-3-3 1,1 1-6,-1 0 1,1 0 0,-1 0-1,-1 0 1,1 1 0,-1 0-1,1 0 1,-1 0 0,-5-3 0,-12-7 149,17 11-153,0-1 0,0 1 0,0 0 1,0 0-1,-1 0 0,0 1 0,1 0 1,-1 0-1,0 0 0,-8-1 1,0-4-434,13 6 326,2 1-106,36 0 379,146 4 19,-146-2-89,0-2-1,46-5 1,-68 4-122,-1 1 1,0 1 0,0 0-1,19 4 1,-20-3-31,-4 0-53,0 0 1,14 6 0,-13-4 74,30 15 215,-31-18 714,-19-6-644,-4-2-173,0 0 0,-21-7-1,31 13-101,1 0 0,0 0 0,0 1 0,-1-1 0,1 1-1,-1 0 1,1 0 0,0 0 0,-1 0 0,1 1 0,0-1-1,-1 1 1,1 0 0,-5 2 0,6-2 0,0-1 1,1 1-1,-1 0 1,0 0-1,1 0 1,-1 1-1,0-1 1,1 0-1,0 1 1,-1-1-1,1 0 1,0 1-1,-1 0 1,1-1-1,0 1 1,0 0-1,1-1 1,-1 1-1,0 0 1,0 0-1,1 0 1,-1 0-1,1 0 1,0 0-1,-1 4 1,-3 65 444,3-63-447,1-4 32,0 0 1,0 1 0,0-1 0,1 0 0,-1 0 0,1 0 0,2 7 0,15 33 323,-16-40-307,0-1 1,0 1-1,1 0 0,-1-1 1,1 1-1,0-1 0,0 0 0,0 0 1,0 0-1,0 0 0,0 0 1,1-1-1,5 4 0,4 0 101,-11-5-84,1 1 0,0-1 1,0 0-1,-1 0 0,1 0 0,0 0 1,0 0-1,0-1 0,0 1 1,5-1-1,2 0 32,1 0 0,-1-1 0,0-1 0,0 1 0,0-2 0,0 1 1,0-1-1,0-1 0,-1 0 0,1 0 0,12-8 0,30-21 232,53-42-1,-91 64-279,0-1-1,-1 0 0,0-2 0,13-16 0,-4 8 54,-17 18-64,-1 0-1,0 0 1,0 0-1,-1-1 1,4-5-1,-5 8-115,0-1 0,0 1 0,0-1 0,0 1-1,0 0 1,4-3 0,-5 4-164,7 2-85,-4 0 304,0 0 0,0 1 0,0-1 0,-1 1 0,1 0 0,-1 0 1,1 0-1,2 3 0,7 4 134,-12-8 260,8 1 721,-17-9-1095,7 5-3,-1 1-1,1 0 1,0 0-1,0-1 1,-1 1-1,1 0 1,-1 0-1,1 0 1,-1 1-1,0-1 0,1 0 1,-1 0-1,-2 0 1,-4 0-112,6 0 132,1 1 0,-1-1 0,1 1 0,-1 0-1,1 0 1,-1 0 0,1 0 0,-1 0 0,0 0 0,1 0 0,-1 0 0,1 1 0,-3 0-1,-23 3-95,8 4-193,15-7 267,-1 1-1,0 0 0,1 0 0,-1 1 0,1-1 0,0 1 1,-1 0-1,1 0 0,-4 5 0,5-5 47,1 0 1,-1 0-1,1 0 0,0 0 0,0 0 0,0 0 1,1 0-1,-1 1 0,1-1 0,-1 1 1,1-1-1,0 1 0,1 0 0,-1-1 0,1 1 1,-1 0-1,1 0 0,0-1 0,1 1 1,-1 0-1,0-1 0,1 1 0,1 4 0,4 6-62,-1 0 1,2-1-1,-1 0 0,10 13 0,37 46 361,-45-63-207,0-1 1,0 0 0,1 0-1,0-1 1,0 0 0,0 0-1,21 10 1,-26-16-73,-1 0 0,1 0 1,-1-1-1,1 1 0,-1-1 0,1 0 0,-1 0 1,1 0-1,0-1 0,-1 1 0,1-1 0,-1 0 0,1 0 1,-1 0-1,0 0 0,1-1 0,-1 1 0,0-1 0,6-4 1,-1 1-24,1-2 1,-1 1 0,0-1-1,-1 0 1,13-15-1,24-39 169,60-110-1,-96 157-165,-4 8-21,0 0 1,-1 0 0,0 0-1,0-1 1,-1 1 0,0-1-1,0 1 1,0-1 0,-1 0-1,1-11 1,-2 18-2,0 0 1,0-1-1,0 1 0,0 0 1,0 0-1,0 0 0,0-1 0,0 1 1,-1 0-1,1 0 0,0 0 1,0-1-1,0 1 0,0 0 0,0 0 1,-1 0-1,1 0 0,0-1 1,0 1-1,0 0 0,-1 0 1,1 0-1,0 0 0,0 0 0,0 0 1,-1 0-1,1 0 0,0 0 1,0 0-1,0 0 0,-1-1 0,1 1 1,0 0-1,0 0 0,-1 1 1,1-1-1,0 0 0,0 0 0,-1 0 1,1 0-1,0 0 0,0 0 1,0 0-1,-1 0 0,1 0 1,0 0-1,0 0 0,0 1 0,0-1 1,-1 0-1,1 0 0,0 0 1,0 0-1,0 1 0,-1-1 0,-10 11-210,4 1 156,2 0 0,0 1-1,0 0 1,1 0 0,1 0 0,0 0-1,1 1 1,0-1 0,1 15-1,1-12 150,1 0 0,1 0-1,0 0 1,1 0 0,1-1-1,0 1 1,12 27 0,-13-38-16,0 0 0,0 1 0,0-1 0,1 0 0,5 5 0,-8-8-40,0-1 1,1 0-1,-1 0 1,0 0-1,0 0 1,1 0 0,-1 0-1,0-1 1,1 1-1,-1 0 1,1-1 0,-1 1-1,1-1 1,-1 1-1,1-1 1,-1 0-1,1 0 1,-1 1 0,1-1-1,-1 0 1,1 0-1,0-1 1,-1 1 0,4-1-1,2-2 36,0 0-1,0-1 1,-1 0-1,1-1 1,-1 1-1,0-1 1,0 0 0,0-1-1,9-11 1,2-5-48,21-35 1,-24 33-71,38-72 414,-27 49-319,-24 43-129,1 1-1,-1-1 1,0 1 0,0-1 0,0 0 0,0 0-1,-1 1 1,1-1 0,-1-7 0,0 30-1045,1 5 1188,1-1 1,2 1 0,0-1-1,1 1 1,2-2-1,16 42 1,-22-61-13,1 0 1,-1 1-1,1-1 1,0 0 0,0 0-1,1 0 1,-1 0-1,1-1 1,4 5-1,-6-7-14,0 1-1,0 0 1,0-1-1,0 1 0,0-1 1,0 1-1,0-1 1,0 1-1,0-1 0,0 0 1,0 0-1,0 1 1,1-1-1,-1 0 0,0 0 1,0 0-1,0 0 1,0 0-1,1-1 0,-1 1 1,0 0-1,0-1 1,0 1-1,0 0 0,0-1 1,0 1-1,0-1 1,0 0-1,0 1 0,0-1 1,0 0-1,0 1 1,1-2-1,11-12 43,0 0 1,-1-1-1,0 0 0,10-18 0,33-71-100,-37 72-52,-12 21 78,-1 1 1,1-1-1,-2 1 1,5-15-1,-9 24-15,4-10-510,-1 15 307,5 12-173,-2-6 337,-1 1 0,1 0 0,3 13 1,-4-10 261,13 24 0,-9-22-64,2 1 0,0-1 0,19 20 0,-25-30-83,1-1 0,-1 0 0,1 0 0,0-1 0,0 0 0,1 0 0,0 0-1,-1 0 1,1-1 0,0-1 0,15 5 0,-18-7-7,1 0-1,0 1 1,-1-2 0,1 1 0,-1 0-1,1-1 1,-1 0 0,1 0-1,-1 0 1,1-1 0,-1 0 0,0 0-1,0 0 1,0 0 0,0 0-1,0-1 1,0 0 0,3-3 0,9-8 138,-2 0 0,22-27 1,-34 39-176,21-25-49,-1-1-1,-2-1 0,24-42 1,-35 57-170,-8 12 135,1 0 0,-1 0 1,1 0-1,-1 0 0,0 0 0,0 0 1,0 0-1,0-1 0,0 1 0,0-3 1,7 9-824,-6-1 873,-1 0 1,0-1 0,0 1-1,0 0 1,0-1 0,0 1-1,-1 0 1,1 0 0,-1 5-1,2 29-80,-2-35 99,0 18 13,0 8 243,-4 39 0,3-59-187,-1 0-1,1 0 1,-2 0-1,1-1 0,-1 1 1,0-1-1,0 1 1,-1-1-1,-8 11 0,11-16-35,0-1-1,0 0 1,-1 1-1,1-1 0,0 0 1,-1 0-1,1 0 0,-1 0 1,0 0-1,1 0 1,-1 0-1,0-1 0,1 1 1,-1-1-1,0 1 0,0-1 1,1 0-1,-1 1 1,0-1-1,0 0 0,0 0 1,0 0-1,1-1 0,-1 1 1,0 0-1,0-1 1,0 1-1,1-1 0,-4-1 1,-5-2 40,0-1 0,1 0 1,0-1-1,-10-7 0,0-1-45,19 14-22,0 0-1,-1 0 1,1 0 0,0 0 0,0 0 0,-1 0 0,1 0 0,0-1-1,0 1 1,-1 0 0,1 0 0,0 0 0,0 0 0,0-1 0,0 1-1,-1 0 1,1 0 0,0 0 0,0-1 0,0 1 0,0 0 0,0 0-1,-1-1 1,1 1 0,0 0 0,0 0 0,0-1 0,0 1 0,7-1-81,13 3-46,55 24-53,23 4-637,-85-27-436,0-1 1,1 0 0,14-1 0,-24-1 103,1 0 1,-1-1-1,1 0 0,-1 0 1,0 0-1,0 0 0,1-1 1,3-2-1,0-1-1754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22:38.0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294 816 1728,'2'-3'124,"-1"0"0,0 0 0,1 0 0,0 0 0,0 0 0,-1 0 0,5-3 0,-5 5 39,0 1 1,-1-1-1,1 1 0,0-1 1,-1 0-1,1 1 0,0-1 1,-1 0-1,1 1 0,-1-1 1,1 0-1,-1 0 0,1 0 0,-1 0 1,0 0-1,1 1 0,-1-1 1,0 0-1,0 0 0,0 0 1,0 0-1,0 0 0,0 0 1,0 0-1,0 0 0,0 0 1,0 0-1,0 0 0,0 0 1,-1 1-1,1-1 0,0 0 1,-1 0-1,1 0 0,-1 0 1,1 0-1,-1 1 0,0-2 1,0 1-103,0 0 0,0 0 1,0 0-1,0 1 0,0-1 1,0 0-1,-1 0 1,1 1-1,0-1 0,0 1 1,0-1-1,-1 1 0,1 0 1,0-1-1,-1 1 0,1 0 1,0 0-1,-1 0 0,1 0 1,0 0-1,-1 0 1,1 1-1,0-1 0,-1 0 1,1 0-1,-2 2 0,-5 2 73,-1 1 1,1 0-1,1 1 0,-1 0 0,1 0 0,0 0 0,-8 10 0,-11 10 31,-15 12 85,-47 55 1,80-83-235,0 1 0,0 0 0,1 0 0,0 1 0,-8 20 0,14-31-5,1 1 1,-1-1 0,1 0-1,0 1 1,-1-1-1,1 1 1,0-1-1,0 0 1,0 1-1,0-1 1,0 1-1,0-1 1,1 0-1,-1 1 1,0-1-1,1 1 1,-1-1-1,1 0 1,-1 0-1,1 1 1,1 0-1,-1 0 9,0-1-1,1 0 0,-1 0 0,1 1 0,-1-1 0,1 0 0,0 0 0,-1 0 0,1-1 0,0 1 0,0 0 1,0-1-1,3 1 0,2 1 56,0-2 0,0 1-1,0-1 1,0 0 0,0-1 0,0 1 0,8-3 0,-3 0-62,0 0 0,0-1-1,-1 0 1,0-1 0,1 0 0,-2-1 0,1 0-1,-1-1 1,0 0 0,0-1 0,-1 0 0,0 0-1,-1-1 1,1 0 0,-2 0 0,1-1 0,-1 0-1,-1 0 1,7-16 0,16-42 23,32-115 0,-52 153-71,32-122 169,-35 119-136,-1 1 0,2-60 0,-7 50-79,1-7 39,-2 0-1,-2 0 1,-12-64 0,2 73-817,13 40 852,0 0-1,0 0 1,0 0-1,0 0 1,0 0-1,0 0 1,0 0 0,0 0-1,0 0 1,0 0-1,0 0 1,0 0 0,0 0-1,-1 0 1,1 0-1,0 0 1,0 0 0,0 0-1,0 0 1,0 0-1,0 0 1,0 0-1,0 0 1,0 0 0,0 0-1,0 0 1,0 0-1,0 0 1,0 0 0,0 0-1,0 0 1,0 0-1,0 0 1,0 0 0,-1 0-1,1 0 1,0 0-1,0 0 1,0 0-1,0 0 1,0 0 0,0 0-1,0 0 1,0 0-1,0 0 1,0 0 0,0 0-1,0 0 1,0 0-1,0 0 1,0 0 0,0-1-1,0 1 1,0 0-1,0 0 1,0 0-1,0 0 1,0 0 0,0 0-1,0 0 1,0 0-1,0 0 1,0 0 0,-2 7-232,0 12 67,-42 406 988,38-232-214,7-130-436,-1-36-93,1 0 1,1 0 0,1 0 0,2 0 0,0 0 0,16 43 0,-18-63-43,1 1 1,0-1-1,0 0 0,1 0 1,0 0-1,0 0 0,0-1 1,1 0-1,0 0 0,0 0 1,1-1-1,-1 0 0,13 7 1,-7-6-18,-1-1 0,1-1 0,0 0 0,1 0 0,-1-1 0,1 0 0,-1-1 0,16 0 0,-10-1 105,1 0-1,-1-2 0,0 0 1,35-7-1,-42 5-113,0 0-1,0-1 1,0 0-1,-1 0 1,1-1-1,-1-1 1,0 0-1,11-9 1,-15 10-9,-1 0 1,1 0 0,-1-1 0,0 0 0,0 0 0,-1 0 0,0-1 0,0 0 0,0 0 0,-1 0-1,0 0 1,4-14 0,-1-2-112,-1-1-1,3-43 1,-7 59 101,-1 1 1,0 0 0,-1-1-1,1 1 1,-2 0 0,1 0-1,-1 0 1,0 0 0,0 0-1,-1 0 1,0 0 0,0 1-1,-6-10 1,7 14 3,0 0 0,0 0 0,0 0 1,0 0-1,0 0 0,-1 0 0,1 1 0,-1-1 1,1 1-1,-1-1 0,1 1 0,-1 0 0,0 0 1,0 0-1,1 1 0,-1-1 0,0 1 0,0-1 1,0 1-1,0 0 0,0 0 0,0 0 0,0 0 0,1 1 1,-1-1-1,0 1 0,-4 1 0,0 0-35,1 1-1,-1 0 0,1 0 1,-1 0-1,1 1 1,0 0-1,0 0 0,0 1 1,-9 9-1,0 2 59,1 1-1,1 0 1,1 1-1,-15 27 0,23-36-26,-1 0-1,1 1 1,1 0-1,0-1 1,0 1-1,1 0 1,0 1-1,1-1 1,0 0-1,1 0 1,1 16-1,0-21 55,0-1 1,0 1-1,1 0 0,-1-1 0,1 1 0,0-1 1,1 1-1,-1-1 0,1 0 0,0 0 0,0 0 0,0-1 1,0 1-1,1-1 0,0 1 0,-1-1 0,1 0 0,0 0 1,6 2-1,4 3 24,1-1 1,0-1-1,0 0 0,24 5 1,-29-9-11,1 0 0,0-1 0,-1-1 0,1 1 0,-1-2 0,1 1 0,0-2 0,-1 1 0,1-2 0,16-4 0,-11 1-55,-1 0 0,0-1 0,0 0-1,0-1 1,-1-1 0,14-11 0,-15 9-43,-1 0-1,0-1 0,-1 0 1,14-20-1,31-58 72,-18 27-375,-36 60 331,1-1 1,-1 1-1,1 0 0,0 0 0,0 0 0,4-3 1,-6 5-3,0 0 0,0 0 0,0 1 0,0-1 0,0 1 0,0-1 0,0 1 0,0 0 0,0-1 0,0 1 0,1 0 0,-1-1 0,0 1 0,0 0 0,0 0 0,0 0 0,0 0 0,1 0 0,-1 1 1,0-1-1,0 0 0,0 0 0,0 1 0,0-1 0,1 1 0,0 0 0,6 4-26,-1 0 1,0 0-1,0 1 0,0 0 1,-1 0-1,0 0 0,9 14 1,2 1 297,-11-16 463,-12-15-459,-30-33-321,33 38 35,-1 1 0,1-1 0,-1 1 0,0 0 0,-1 0 0,1 1 0,-1-1 1,0 1-1,0 0 0,0 0 0,0 1 0,0-1 0,0 1 0,-1 0 0,1 1 0,-1-1 0,-5 0 0,6 2 7,1 0 1,-1 0-1,1 0 0,0 0 1,-1 1-1,1 0 1,0 0-1,0 0 0,-1 0 1,1 1-1,0-1 0,0 1 1,1 0-1,-1 1 1,0-1-1,0 1 0,1-1 1,0 1-1,0 0 0,-1 0 1,2 0-1,-6 7 1,-1 2 50,1 1 1,1-1-1,0 1 1,1 1-1,0-1 1,1 1-1,-4 17 1,7-22-8,0 1 0,1-1 1,0 0-1,1 1 1,0-1-1,0 1 1,1-1-1,0 0 1,1 1-1,0-1 1,0 0-1,5 12 1,-5-16-10,1-1 0,-1 0 0,1 0 0,0 0 1,0-1-1,0 1 0,0-1 0,0 1 0,1-1 0,0 0 1,-1 0-1,1-1 0,1 1 0,-1-1 0,0 0 1,0 0-1,1 0 0,6 2 0,6 0 45,0-1-1,1 0 0,27 1 1,45 0 182,-68-3-218,-1-2 1,1-1 0,38-7-1,-43 5-13,0 0-1,0-1 1,-1-1 0,31-16-1,-16 5-43,41-32 1,-14 4-78,-48 36 156,13-11-74,-22 19 30,0 0 0,0 0-1,0-1 1,0 1 0,0 0 0,0-1-1,-1 1 1,1 0 0,0-1 0,-1 1-1,1-1 1,-1 1 0,1-1-1,-1-2 1,2-8 202,-2 11-177,0 0 0,1 0 1,-1-1-1,0 1 0,0 0 1,0 0-1,0-1 0,0 1 1,0 0-1,0 0 0,-1 0 1,1-1-1,0 1 0,-1-2 1,0 1-56,0 0 0,0-1 0,0 1 0,-1 0 0,1 0 1,0 0-1,-1 0 0,0 0 0,1 0 0,-1 0 1,0 1-1,0-1 0,-2-1 0,2 2 28,1 1 0,0-1 0,-1 1-1,1 0 1,0-1 0,-1 1 0,1 0 0,-1 0-1,1 0 1,0 0 0,-1 0 0,1 0 0,0 0-1,-1 1 1,1-1 0,0 0 0,-1 1 0,1-1-1,0 1 1,-1 0 0,1-1 0,0 1-1,0 0 1,0 0 0,-2 1 0,-5 5-19,1 0 0,0 0 0,0 1 1,-7 11-1,-1 1 29,3-5 5,1 0 1,1 1-1,1 0 0,0 1 1,1 0-1,0 1 0,-8 34 1,15-47-11,0 0 1,0 1 0,1-1-1,0 1 1,0-1 0,0 0-1,2 11 1,-1-14 31,0 1 1,-1-1-1,1 0 0,0 0 1,0 1-1,0-1 0,0 0 1,0 0-1,1 0 0,-1 0 1,1 0-1,-1 0 0,1-1 1,0 1-1,0-1 0,0 1 1,0-1-1,0 1 0,2 0 0,-2-1 0,0-1 0,-1 1 0,1-1 0,0 0 0,-1 1 0,1-1 0,0 0 0,0 0 0,-1 0 0,1-1 0,0 1 0,-1 0 0,1-1 0,0 1 0,-1-1 0,1 1 0,-1-1 0,1 0 0,-1 1 0,1-1 0,-1 0 0,1 0 0,-1 0 0,0-1 0,2-1 0,3-3-44,0 0 1,-1 0-1,7-11 0,-2 2-69,0 1 1,-1-1-1,-1 0 0,-1-1 1,0 0-1,9-33 0,-14 41 69,0-7 37,1 0 0,0-23 0,-3 37-44,0 1-1,0-1 1,0 1 0,0 0 0,0-1-1,0 1 1,0-1 0,0 1 0,0 0-1,0-1 1,0 1 0,0-1 0,0 1-1,-1 0 1,1-1 0,0 1 0,0 0-1,0-1 1,-1 1 0,1 0 0,0-1 0,0 1-1,-1 0 1,1-1 0,0 1 0,0 0-1,-1 0 1,1-1 0,0 1 0,-1 0-1,1 0 1,0 0 0,-1-1 0,1 1-1,-1 0 1,1 0 0,0 0 0,-1 0-1,1 0 1,-1 0 0,1 0 0,0 0-1,-1 0 1,-3 15-181,2-9 236,-1 0 0,2 0 0,-1 0 0,1 0 0,0 0 0,0 1 0,0 8 0,1 2 7,3 28 1,-2-38-15,0 0-1,0 0 1,1 0-1,0-1 0,0 1 1,0 0-1,1-1 1,0 1-1,7 11 1,-7-15 17,-1 0 1,1-1-1,0 1 1,0 0-1,0-1 1,6 4 0,-7-6-5,-1 1 1,1-1 0,0 1 0,0-1 0,-1 1 0,1-1 0,0 0 0,0 0 0,0 0 0,-1 0 0,1 0 0,0-1 0,0 1-1,-1 0 1,1-1 0,0 1 0,2-2 0,14-5 11,1-1 0,-2 0-1,1-2 1,-1 0 0,0-1-1,-1 0 1,0-2 0,-1 0 0,-1 0-1,15-18 1,5-12-52,35-58 1,-64 95-26,-1 0 0,1 0 0,8-8 0,-13 14-140,4 13-59,-2 9 244,0 0-1,-4 33 1,1-8 8,1-42-9,0 0 0,1 0 0,-1 1 0,1-1 1,0 0-1,1 0 0,-1 0 0,1-1 0,0 1 0,0 0 0,1-1 1,-1 1-1,1-1 0,0 0 0,0 0 0,7 8 0,1 2 16,-9-12-35,-1 0-1,1 1 1,0-1 0,-1 0-1,1 0 1,0 0 0,1 0-1,-1 0 1,0 0-1,4 2 1,3-1 108,-6-1-34,1-1 0,-1 1 0,1-1 0,0 0 0,0 0 1,6 1-1,-8-3-40,-1 1 1,1 0 0,0-1 0,0 0-1,0 1 1,-1-1 0,1 0-1,0 0 1,-1 0 0,1 0 0,-1 0-1,1 0 1,-1 0 0,1 0-1,-1-1 1,0 1 0,0 0 0,1-1-1,0-2 1,4-5 23,-1 0 0,6-12 0,-7 13-44,3-9 41,0 0-1,7-33 1,-9 30-134,12-29 1,-13 37 9,-1 1-1,4-18 1,1-5-553,-8 34 603,0 0 1,0 0 0,0 0 0,0 0-1,0-1 1,0 1 0,0 0 0,0 0-1,0 0 1,0 0 0,0 0 0,0-1-1,0 1 1,0 0 0,0 0-1,0 0 1,1 0 0,-1 0 0,0-1-1,0 1 1,0 0 0,0 0 0,0 0-1,0 0 1,0 0 0,0 0 0,0 0-1,1 0 1,-1-1 0,0 1-1,0 0 1,0 0 0,0 0 0,0 0-1,0 0 1,1 0 0,-1 0 0,0 0-1,0 0 1,0 0 0,0 0 0,0 0-1,1 0 1,-1 0 0,0 0-1,0 0 1,0 0 0,0 0 0,4 8-130,0 17 125,-2 22 9,-2-1-1,-2 1 1,-10 63 0,7-70 59,4-26-87,-1-1 1,0 0-1,-6 19 1,-8 17 376,9-27-208,-1 0 1,0 0-1,-20 35 0,21-46-124,-1 1 0,0-1 0,-1-1-1,-16 16 1,19-20-13,-1-1-1,0 0 1,0-1-1,0 1 1,0-1-1,-1-1 1,1 1-1,-15 3 0,9-3 15,-1-2 0,1 1-1,-1-2 1,0 0 0,-22-1-1,28 0-27,1-1-1,0 0 1,0-1-1,0 1 1,0-1-1,0-1 0,0 1 1,0-1-1,1 0 1,-1-1-1,1 1 0,-9-8 1,14 10 6,-1 0 1,1-1-1,0 1 1,0 0 0,0-1-1,0 1 1,0-1-1,0 1 1,0-1-1,0 0 1,1 1 0,-1-1-1,0 0 1,1 1-1,0-1 1,-1 0 0,1-3-1,0 2-6,0 0 1,0 0-1,1 0 0,0 0 1,-1 0-1,1 0 0,0 0 0,0 0 1,3-4-1,1-1 15,0 0 1,0 1-1,1-1 1,0 1-1,13-12 1,-6 10-11,-1 0 1,1 0 0,25-11-1,2-1 14,76-38 245,-81 44-161,-1-3 1,0-1-1,31-23 0,-30 20 78,-26 17-92,-1 0 1,15-12-1,-1-3 6,0-1 0,-2-2 0,34-47 0,-31 34-129,30-59-1,-51 90 2,0 0 0,1 0 0,-1 0 0,1 1 0,0-1 0,0 1 0,0 0 0,1 0 0,-1 0 0,1 0 0,6-4 0,-9 7 30,0 1-1,-1 0 1,1 0-1,0 0 1,0-1-1,0 1 0,0 0 1,-1 0-1,1 0 1,0 0-1,0 0 1,0 0-1,-1 1 0,1-1 1,0 0-1,0 0 1,0 0-1,-1 1 1,1-1-1,0 0 0,0 1 1,-1-1-1,1 1 1,0-1-1,-1 1 1,1-1-1,-1 1 0,1 0 1,0-1-1,-1 1 1,1 0-1,-1-1 1,0 1-1,1 1 1,4 5-115,-1 0 1,6 13 0,-6-11 92,2 5 65,0 1-1,-1 0 1,-1 1 0,0-1 0,-2 1 0,1 0-1,-2 0 1,0-1 0,-2 29 0,0-37 9,0-1 0,0 0 0,0 0 0,-1 0-1,0 1 1,0-1 0,-1-1 0,0 1 0,0 0 0,0-1 0,0 1 0,-1-1 0,0 0 0,0 0 0,0-1 0,-1 1 0,0-1 0,0 0 0,0 0-1,0 0 1,0-1 0,-1 0 0,0 0 0,0 0 0,1-1 0,-1 0 0,-1 0 0,1 0 0,0-1 0,-9 1 0,-9-1 256,-45-2-1,60 0-255,1-1-1,-1 1 1,0-1-1,1-1 1,-1 1-1,1-2 1,0 1 0,-10-6-1,17 8-25,1 1 0,0 0 0,-1-1 0,1 1 0,-1 0-1,1-1 1,0 1 0,-1-1 0,1 1 0,0-1 0,-1 1 0,1-1 0,0 1 0,0-1-1,0 1 1,-1-1 0,1 1 0,0-1 0,0 1 0,0-1 0,0 1 0,0-1 0,0 1-1,0-1 1,0 1 0,0-1 0,0 0 0,0 1 0,0-1 0,1 1 0,-1-1 0,0 1 0,1-1-1,-1 0-1,1 0-1,-1 0 0,1 0 0,0-1 0,-1 2 0,1-1 0,0 0 0,0 0 1,0 0-1,0 0 0,0 0 0,0 1 0,0-1 0,1 0 0,5-2 9,1 1 0,-1 0 0,0 0-1,1 1 1,0 0 0,-1 0 0,10 1 0,55 5 33,-52-3-21,165 31 37,-133-22-1110,-49-11 772,0 1-1,0-1 1,0 0-1,-1 0 1,1 0-1,0 0 1,0 0-1,4-1 1,22-11-6992,-21-11 683,-8 21 6163,-3-24-1255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22:28.0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104 503 1728,'27'-10'9492,"-27"10"-9476,0 0 1,0 0-1,0 0 1,-1 0-1,1-1 1,0 1-1,0 0 0,0 0 1,0 0-1,0 0 1,-1 0-1,1 0 1,0 0-1,0 0 1,0 0-1,0 0 0,-1 0 1,1-1-1,0 1 1,0 0-1,0 0 1,-1 0-1,1 0 0,0 0 1,0 0-1,0 1 1,0-1-1,-1 0 1,1 0-1,0 0 1,0 0-1,0 0 0,-1 0 1,1 0-1,0 0 1,0 0-1,0 0 1,0 0-1,0 1 0,-1-1 1,1 0-1,0 0 1,0 0-1,0 0 1,0 0-1,0 1 1,0-1-1,0 0 0,0 0 1,-1 1-1,-1 2-15,-1 0-1,0 0 1,0 1-1,-1-2 0,1 1 1,-4 2-1,-13 12 29,11-7 57,1 1-1,0 1 0,0-1 1,2 1-1,-1 0 0,2 0 1,-1 1-1,2 0 0,0 0 1,0 0-1,1 1 0,1-1 1,0 1-1,1-1 0,0 1 1,1 0-1,2 15 0,-1-19-23,1 0-1,0-1 0,1 1 1,0-1-1,0 1 0,1-1 1,9 17-1,-12-25-32,-1 1 0,1-1-1,0 1 1,0-1 0,0 1 0,0-1 0,1 0 0,-1 0-1,0 1 1,1-1 0,-1 0 0,0 0 0,1 0-1,-1 0 1,1-1 0,0 1 0,-1 0 0,1-1 0,-1 1-1,4 0 1,-3-1 6,1 0 0,-1 0 0,0-1 0,0 1 0,0-1 0,0 1-1,0-1 1,-1 0 0,1 0 0,0 0 0,0 0 0,0 0 0,-1 0 0,1 0 0,1-2 0,3-2 10,0-1 0,-1 0 0,0 0 0,0 0 1,-1 0-1,0-1 0,7-14 0,30-69-450,-41 90 390,0-1 1,0 1-1,0 0 0,0 0 1,0 0-1,0 0 1,0-1-1,0 1 0,0 0 1,0 0-1,0 0 0,0 0 1,0 0-1,0 0 1,1-1-1,-1 1 0,0 0 1,0 0-1,0 0 0,0 0 1,0 0-1,0 0 1,1 0-1,-1 0 0,0 0 1,0 0-1,0-1 0,0 1 1,0 0-1,1 0 1,-1 0-1,0 0 0,0 0 1,0 0-1,0 0 1,1 0-1,-1 0 0,0 0 1,0 0-1,0 0 0,1 1 1,4 5-170,1 10 123,-2 14 29,14 50 0,-15-70 90,0-1-1,1-1 1,-1 1 0,2 0-1,-1-1 1,1 0-1,1 0 1,-1-1 0,12 13-1,-15-19-21,-1 1-1,0-1 1,1 0-1,-1 0 1,1 0-1,-1 0 0,1 0 1,0 0-1,-1 0 1,1 0-1,0-1 1,0 1-1,-1-1 1,1 1-1,0-1 1,0 0-1,0 0 0,-1 0 1,1 0-1,0 0 1,0 0-1,0 0 1,0-1-1,-1 1 1,1-1-1,0 1 1,0-1-1,-1 1 1,1-1-1,2-1 0,1-2 41,-1 1 0,0-1 0,0 1 0,0-1-1,0 0 1,0-1 0,-1 1 0,5-9-1,1 0-37,-2-1 0,0-1 0,0 0 0,-1 0 0,-1 0-1,0 0 1,-2-1 0,1 0 0,-2 1 0,1-29-1,-2 41-49,-1-1 0,0 1 0,-1-1 0,1 1 0,0 0 0,-1-1 0,0 1 0,0 0 0,0-1 0,0 1 0,0 0 0,-1 0 0,1 0 0,-1 0 0,-4-5 0,1 2 2,3 3-9,0 0 0,0 1 0,-1-1 0,1 1 0,-1-1 0,-6-3-1,4 2-83,-11-8-60,16 11 46,58 10-1009,-32-10 1385,0 0 0,38-7-1,-50 5-154,-1 0 0,0-1 0,1-1 0,-2 0 0,1-1 0,16-10 0,-6 2-39,-1-1 0,24-22 1,-37 29-38,-1 0 0,-1 0 0,0-1 1,0 0-1,-1 0 0,0 0 0,9-21 0,-8 13-30,-1-1 0,-1 0 0,-1 1 0,2-25 0,2-73 79,-8 98-53,1-143-227,-4 142-277,3 19 462,0-1 1,0 0 0,0 0 0,0 1 0,0-1 0,0 0 0,0 0 0,-1 0 0,1 0 0,0 1 0,0-1 0,0 0 0,0 0 0,0 0 0,-1 0 0,1 1 0,0-1 0,0 0 0,0 0 0,-1 0-1,1 0 1,0 0 0,0 0 0,0 0 0,-1 0 0,1 0 0,0 0 0,0 1 0,-1-1 0,1 0 0,0 0 0,0 0 0,0 0 0,-1-1 0,1 1 0,0 0 0,0 0 0,-1 0 0,1 0-1,0 0 1,0 0 0,0 0 0,-1 0 0,1 0 0,0 0 0,0-1 0,0 1 0,0 0 0,-1 0 0,1 0 0,0 0 0,0-1 0,0 1 0,0 0 0,0 0 0,0 0 0,-1-1 0,1 1 0,0 0-1,0 0 1,0 0 0,0-1 0,0 1 0,0 0 0,-1 4-38,-1 0 1,1 0-1,0 0 0,0 0 0,1 0 0,-1 0 1,1 7-1,-2 10-13,-20 169-338,12-79 907,-7 42 364,-3-27-721,-18 98 447,15-143-196,22-65 721,1-25-856,1 1-272,0 0 0,0 0 0,1 1 0,0-1 0,5-12 0,2-8-257,0-2 16,14-34 1,-17 52 161,-1 1 0,1 0 0,1 0 0,0 0 0,15-17 0,-19 24 44,1 1 0,-1 0 0,1 0-1,-1 0 1,1 0 0,0 1 0,0 0-1,1-1 1,7-2 0,-11 5 38,1 0 0,-1-1 0,1 1 0,-1 0 0,1 0 0,-1 0 0,1 0 0,-1 0 0,1 0 0,-1 0 0,1 1 0,-1-1 0,1 0 0,-1 1 0,1-1 0,-1 1 0,0 0 0,1-1 0,-1 1 0,0 0 0,0 0 0,1 0 0,-1 0 0,0 0 0,0 0 0,0 0 0,0 0 0,0 0 0,0 1 0,-1-1 0,1 0 0,0 1 0,0 2 0,11 25 10,12 46 0,-14-41 93,-4-12-52,-4-15-18,0 0 0,0 0 0,4 10 0,2-1 67,-6-11-67,0 0-1,0 0 1,1 1 0,0-2 0,0 1-1,0 0 1,1 0 0,0-1 0,-1 0-1,10 8 1,-11-12 14,-1 1 0,1 0-1,0-1 1,0 1 0,-1-1 0,1 0-1,0 1 1,0-1 0,0 0 0,0 0 0,-1 0-1,1 0 1,0-1 0,0 1 0,0 0-1,-1-1 1,1 1 0,0-1 0,-1 0-1,1 1 1,0-1 0,-1 0 0,1 0-1,2-2 1,1 0 10,0-1 0,-1 0 0,1-1 0,-1 1 0,8-10 0,-4 2 5,0 0 1,-1 0-1,0-1 0,-1 0 1,0 0-1,-2-1 0,1 1 1,-1-1-1,-1 0 0,-1 0 1,1-17-1,-3 19-43,0-1 0,-5-20 0,4 29-74,0-1 1,0 1-1,-1-1 0,1 1 0,-1 0 0,0-1 1,0 1-1,-1 0 0,-5-7 0,8 10 37,-1 1 0,1-1-1,-1 0 1,0 0 0,0 1 0,1-1 0,-1 1-1,0-1 1,0 0 0,0 1 0,0 0 0,1-1-1,-1 1 1,0 0 0,0-1 0,0 1 0,0 0-1,0 0 1,0 0 0,0-1 0,0 1 0,0 0-1,-1 1 1,0-1-6,1 1-1,0-1 1,0 1-1,-1 0 0,1-1 1,0 1-1,0 0 1,0 0-1,0 0 1,0 0-1,0 0 1,0 0-1,0 0 1,-1 2-1,-1 1-34,0 1 0,1 0 0,0 0-1,-1 0 1,2 1 0,-1-1 0,-1 7 0,0 9-54,1 0 0,1 0 1,2 31-1,0-38 210,1 0 0,0-1-1,1 1 1,1-1 0,0 0 0,9 18 0,-11-26-60,1 0-1,-1-1 1,1 1 0,1-1 0,-1 1 0,0-1-1,1 0 1,0 0 0,0-1 0,0 1 0,6 3-1,-7-5 31,0-1 0,1 1 0,-1-1 0,1 1 0,-1-1 0,1 0-1,0 0 1,0-1 0,-1 1 0,1-1 0,0 0 0,0 0 0,0 0 0,-1 0-1,1-1 1,5 0 0,1-2 24,0-1 0,1 0 0,-1 0 0,-1-1-1,11-6 1,44-33 225,-47 32-252,108-91-668,-123 101 593,-1 0 1,1 1-1,0-1 1,0 1-1,0 0 0,0-1 1,1 1-1,-1 0 1,0 0-1,0 1 0,1-1 1,-1 0-1,0 1 0,1-1 1,-1 1-1,3 0 1,-3 0 2,-1 0 1,0 1-1,1-1 1,-1 1-1,1-1 1,-1 1-1,0-1 1,0 1-1,1 0 1,-1 0-1,0 0 1,0 0-1,0 0 1,0 0 0,0 0-1,0 0 1,0 0-1,0 0 1,0 0-1,-1 1 1,1-1-1,0 0 1,-1 1-1,1-1 1,-1 0-1,0 1 1,1 2-1,1 4 43,-1 1-1,0-1 0,0 10 0,0 6 82,-1-17-36,0 0 0,0 0 0,-2 11 0,0 11 83,-8 26 1014,20-75-827,0-9-378,2 2-1,29-52 1,-39 78-14,-1-1 0,0 1 0,0 0 0,0 0 0,1 0 0,-1 0 0,1 0 0,-1 0 0,3-1 0,-3 2 33,-1 0 5,1 1 1,0-1-1,-1 1 0,1-1 1,0 1-1,-1-1 1,1 1-1,-1-1 0,1 1 1,-1 0-1,1-1 0,-1 1 1,1 0-1,-1-1 0,1 1 1,-1 1-1,1-2-1,6 14 153,1-1 1,7 21-1,-11-22-100,1-1 0,1 0 0,0 0 0,10 15 0,-8-16-22,-2-2 129,1 0-1,0 0 0,15 12 1,-19-18-238,0 1 0,1-1 0,-1-1 0,1 1 0,0 0 0,0-1 0,-1 0 1,1 0-1,0 0 0,0 0 0,0 0 0,0-1 0,6 0 0,0 0-1636,0-2 0,0 1 0,0-1 0,-1-1 0,15-5 0,-3 1-2698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22:29.1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406 17 3136,'22'-17'11738,"-23"18"-11444,-7 19 159,-28 80 571,17-38-886,14-41-110,-2-1 0,0 0-1,0-1 1,-15 25 0,14-30 37,-1-1-1,0-1 1,0 0-1,-2 0 1,-15 14-1,20-21-36,1-1-1,-1 0 1,0 0-1,0-1 1,0 0-1,0 0 1,0 0-1,-1-1 1,0 0 0,1 0-1,-1 0 1,0-1-1,0 0 1,-9 0-1,9-1 6,-1 0 0,1-1 0,-1 0 0,1 0 0,-1-1 0,-13-4 0,17 4-26,0 0 0,1 0 0,-1 0 0,1 0 0,0 0 0,-1-1 0,1 1 0,0-1 0,0 0 0,1 0 0,-1 0 0,1-1 0,-1 1 0,-2-6 0,1 0-88,0-1 0,0 1 0,1-1 0,0 0 0,1 0 0,0-1 0,-1-15 0,3 18 18,0 0-1,0-1 1,1 1 0,0 0 0,0 0-1,1 0 1,0 0 0,1 0 0,-1 0-1,5-7 1,-6 13 33,0 0-1,0 0 1,0 0 0,0 1-1,0-1 1,1 0 0,-1 1-1,1-1 1,-1 1-1,1-1 1,0 1 0,-1-1-1,1 1 1,0 0 0,0 0-1,0 0 1,0 0 0,0 0-1,0 1 1,0-1-1,0 1 1,0-1 0,0 1-1,5-1 1,-3 2-1,0-1-1,0 1 1,0 0-1,0 0 1,-1 1-1,1-1 1,0 1-1,0-1 1,-1 1 0,1 1-1,-1-1 1,6 5-1,19 18 184,-2 1 1,29 35-1,-26-27 537,35 31 0,7-6-92,-54-49-520,-15-9-90,-1-1 0,0 0 0,0 1 0,1 0 0,-1-1 0,0 1 0,0 0 1,0 0-1,0-1 0,0 1 0,0 0 0,0 0 0,0 0 0,1 2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22:31.3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 16 2720,'-6'-1'636,"6"-1"-226,10 0 843,-10 1-1114,0 1 0,0-1 0,0 1 0,1-1 0,-1 1 0,0-1 0,1 1 0,-1-1 0,0 1 0,1-1 0,-1 1 0,1-1 0,-1 1 0,0 0 1,1-1-1,-1 1 0,1-1 0,-1 1 0,1 0 0,-1 0 0,1-1 0,0 1 0,0 0 0,0 0-42,-1 0-1,1 0 1,-1 1-1,1-1 1,-1 0-1,0 0 1,1 1-1,-1-1 1,1 0-1,-1 1 1,1-1-1,-1 0 1,0 1 0,1-1-1,-1 1 1,0-1-1,1 1 1,-1-1-1,0 1 1,9 26 645,-5-9-177,-2-15-452,-1 1 0,-1-1 0,1 1 0,0 0 0,-1 5 0,0 4 129,1-5-16,-1 1 1,0-1-1,-1 1 0,0-1 0,-3 13 1,-8 20 126,11-32-405,-1 0 1,0 0 0,-1 0-1,0-1 1,-1 1 0,0-1 0,0 0-1,0 0 1,-10 13 0,12-20-301,0 1 1,1 0 0,-1-1 0,0 1 0,0-1 0,0 0 0,0 1 0,0-1 0,-1 0 0,1 0-1,-4 1 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22:32.6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12 973 1984,'-11'12'4526,"16"-13"-3015,-4 0-1397,-1 1 0,1-1-1,-1 1 1,1-1 0,-1 1 0,1-1 0,-1 1-1,1-1 1,-1 1 0,0-1 0,1 0 0,-1 1-1,0-1 1,1 0 0,-1 1 0,0-1 0,0 0-1,1-1 1,1-17 243,-1 11-199,8-74 957,4-21 682,-4 43-1157,-6 35-350,1-1 0,12-38 0,13-26 83,31-83 176,-56 165-518,3-10 46,0-1 0,2 1 0,0 1 0,1 0 1,1 0-1,14-17 0,-12 20 16,-2 0-30,2 1 0,-1 0 0,2 1 0,-1 0 0,2 1-1,19-12 1,-15 13-114,1 0-1,0 1 0,1 1 1,0 1-1,39-8 1,-56 14 42,0 1 1,0 0 0,0 0-1,0 0 1,0 0-1,0 1 1,0 0-1,0 0 1,0 0 0,-1 0-1,1 0 1,0 1-1,-1 0 1,1 0-1,-1 0 1,1 0 0,-1 0-1,4 4 1,-5-3 6,-1-1 1,0 1 0,0-1-1,0 1 1,0 0 0,0-1-1,0 1 1,-1 0 0,0 0-1,1-1 1,-1 5 0,-1-3 21,0 0 1,0 0 0,0 0-1,0 0 1,0-1-1,-1 1 1,0-1-1,0 1 1,0-1 0,0 1-1,0-1 1,-1 0-1,1 0 1,-6 4-1,-6 7 83,-24 17 0,36-30-100,-13 10 94,0 0-1,-1-2 1,0 0-1,-1-1 1,0 0-1,0-2 1,-1 0-1,0-1 1,-34 6-1,41-11-212,10 0 66,0 0 0,-1 0 1,1 0-1,0 0 0,0 0 0,-1 0 1,1 0-1,0 0 0,0 1 1,0-1-1,-1 0 0,1 1 1,0-1-1,0 1 0,-1 0 0,2 0 21,0-1 0,0 1 0,0 0-1,0-1 1,0 1 0,0-1 0,1 1-1,-1-1 1,0 0 0,0 1 0,1-1-1,-1 1 1,0-1 0,1 1 0,-1-1-1,0 0 1,1 1 0,0 0 0,-1-1-18,16 18-206,0 0 1,18 29 0,-22-28 272,25 44 108,-33-54-61,0 0 0,0 0 0,-1 0-1,0 0 1,2 14 0,-5-20-43,0-1 1,0 1 0,0-1-1,0 1 1,0-1-1,-1 1 1,1 0 0,-1-1-1,1 0 1,-1 1-1,0-1 1,0 1 0,0-1-1,0 0 1,-3 4-1,2-3 67,-1 0-1,0 1 0,0-1 1,0 0-1,-1-1 0,1 1 1,-1 0-1,-5 2 0,0-1 74,0 0-1,0 0 0,0-1 0,-1 0 0,1-1 0,-1 0 1,-14 1-1,15-3-107,-74 2-14,74-3-376,-1 1 0,0-2 0,1 1 0,-1-2 0,1 1 0,-14-6 0,7-2-2091,15 9 2218,1 1 0,-1 0-1,1-1 1,-1 1 0,1 0 0,-1-1 0,-2-3-1450,3 4 1450,0-1 0,-1 1 0,1-1 0,0 1 0,0-1 0,0 0 0,0 1 0,0-1-1,-1 0 1,1 1 0,0-1 0,1 0 0,7-11-3830,3-1 2447,0 1 695,19-22-508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21.1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6 192 5056,'-1'0'245,"1"-1"0,-1 0 0,1 0 0,-1 0 0,1 1 1,0-1-1,-1 0 0,1 0 0,0 0 0,-1 0 0,1 0 0,0 0 0,0 0 1,0 1-1,0-1 0,0 0 0,0 0 0,0 0 0,0 0 0,0 0 0,0 0 1,1 0-1,-1 0 0,0 0 0,1 1 0,-1-1 0,1 0 0,-1 0 1,1 0-1,0 0 0,2-5 130,1 1 1,0 0-1,7-6 1,-8 8-43,8-7-126,0 0 1,1 1-1,1 0 0,-1 0 0,1 2 1,1-1-1,20-7 0,105-30 60,-139 45-266,11-3-40,1 0 0,-1 1 0,1 0 0,14 0 1,-24 1 47,1 1 1,-1 0-1,1 1 1,-1-1-1,1 0 1,-1 1-1,1-1 1,-1 1-1,1 0 1,-1 0-1,0 0 1,1 0-1,-1 0 1,0 0-1,0 0 1,0 1-1,0 0 1,0-1-1,0 1 1,0 0-1,-1 0 1,1 0-1,0 0 1,-1 0-1,2 3 1,5 14 86,-6-14 95,0 0 1,0 0-1,0 0 0,1 0 1,3 4-1,-5-7-115,0-1 0,1 0 0,-1 1 0,0-1-1,1 0 1,-1 0 0,1 0 0,-1 0 0,1 0 0,0-1 0,-1 1 0,1 0 0,0-1 0,0 1 0,-1-1 0,1 0 0,0 1 0,0-1-1,3 0 1,3-1 30,1 0-1,-1-1 1,0 0-1,0 0 1,1-1-1,-2 0 0,14-7 1,14-5-86,-9 4 29,-16 6-840,0 1-1,14-4 1,-6 7-595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22:33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38 6144,'-4'0'1082,"3"0"-955,0 1 0,0-1-1,0 0 1,0 0 0,0 0 0,0-1-1,0 1 1,0 0 0,0 0 0,0 0 0,0-1-1,0 1 1,0-1 0,0 1 0,0-1-1,-1 0 1,2 1-52,0-1 0,0 1 1,0 0-1,0 0 0,0-1 0,0 1 1,0 0-1,0 0 0,0-1 0,0 1 0,1 0 1,-1 0-1,0-1 0,0 1 0,0 0 0,0 0 1,1-1-1,-1 1 0,0 0 0,0 0 0,0 0 1,1-1-1,-1 1 0,0 0 0,0 0 1,1 0-1,-1 0 0,0 0 0,0 0 0,1 0 1,-1-1-1,0 1 0,1 0 0,-1 0 0,0 0 1,1 0-1,19-6 338,-11 2 242,5 0-392,0 0 1,-1 1 0,1 1 0,0 0-1,21 0 1,73 6-945,-60-1-231,37 4-3888,-62-3 379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22:41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 12 2496,'-8'-11'7948,"8"17"-6440,1-1-1432,0 0 0,-1 0 1,1 0-1,-1 0 1,-1 1-1,1-1 1,-1 0-1,-1 5 0,-14 45 633,6-21-244,-3 27-40,-10 120 0,-4 19-203,22-152 86,1-6-29,0 0-247,1-37 623,5-9-462,39-65-520,-15 22 126,-3 10 137,1 2 1,44-51 0,-57 74 26,1 0 1,1 0-1,0 1 1,0 1-1,1 0 1,0 1-1,1 1 1,0 0-1,24-9 1,-36 16 32,0 0 1,0 1-1,0-1 1,0 0-1,1 1 1,-1 0-1,0-1 0,0 2 1,0-1-1,1 0 1,4 1-1,-6 0 7,0 0 0,-1-1 0,1 1-1,0 0 1,-1 0 0,1 0 0,-1 0-1,1 0 1,-1 0 0,0 1 0,0-1 0,1 0-1,-1 1 1,0-1 0,0 1 0,0-1-1,0 1 1,0-1 0,-1 1 0,1 0 0,-1-1-1,2 4 1,-1 5 28,1 0 0,-1 0-1,-1 0 1,0 0 0,-1 12-1,-1 8 96,0 8 168,1-25-228,0 0 0,1 0-1,1 14 1,0-23-69,-1-1 0,1 1 0,0 0-1,0-1 1,0 0 0,1 1 0,-1-1 0,1 0-1,0 1 1,-1-1 0,2 0 0,-1 0 0,0-1 0,0 1-1,6 4 1,-5-4 39,1-1 0,0 1 0,0-1 0,1 1 1,-1-2-1,0 1 0,1 0 0,-1-1 0,1 1 0,-1-1 0,1-1 0,0 1 0,5 0 0,-9-1-29,8 0-21,0-1 0,0 1 0,0-2 0,0 1 0,0-1 0,-1 0 1,1-1-1,-1 0 0,1 0 0,-1-1 0,0 0 0,9-7 0,-7 4-10,0-1-1,-1 0 1,-1-1 0,0 0-1,0 0 1,0-1 0,-1 0-1,6-12 1,3-4 33,24-29 0,-24 33-133,-14 19 87,1 0 0,0 0 0,0 1 0,-1-1 0,1 1 0,5-4 0,10-8 141,-2 6 115,-15 8-235,-11 0-6,6 0 23,1 0-1,0 1 1,0-1-1,-1 1 0,1 0 1,0 0-1,0 0 1,0 1-1,0-1 1,0 1-1,0-1 1,1 1-1,-1 0 1,0 0-1,1 0 1,-1 1-1,1-1 0,-3 4 1,-3 5-55,0 1 0,0-1 0,-5 15 0,5-13-16,2 0 46,1-1 1,-8 26-1,1-1 132,9-30-74,1 0-1,0 1 1,0-1 0,0 1-1,1 0 1,1 0-1,-1-1 1,1 1 0,1 11-1,2-9 57,-2-7-69,0 0-1,0 1 1,0-1-1,0 0 1,-1 7-1,0-9 487,3-2-102,-2 1-392,1-1 0,0 0 0,-1 0 0,1 0 0,-1 0 0,1 0 0,-1 0 0,0 0 0,1-1-1,-1 1 1,0 0 0,0-1 0,0 1 0,0-1 0,0 0 0,0 1 0,1-3 0,12-34-218,-11 29 177,-2 2-68,1-1-1,-1 1 1,1-15-1,2-13-7,0 16 106,8-21 1,-10 35-22,-2 4-4,0 1 0,0-1-1,1 1 1,-1-1 0,0 1-1,0-1 1,0 1-1,0-1 1,0 1 0,1-1-1,-1 1 1,0 0 0,1-1-1,-1 1 1,0-1 0,0 1-1,1 0 1,-1-1 0,1 1-1,0-1 1,7 16-257,14 49 465,-15-42 136,14 30-1,-15-38-273,-3-5 42,1-1 1,1 1-1,7 12 0,-11-20-45,0 0-1,0 1 0,0-1 1,0 0-1,0 1 0,1-1 1,-1 0-1,0 0 0,1 0 1,-1 0-1,0 0 0,1-1 0,-1 1 1,1 0-1,0-1 0,-1 1 1,1-1-1,-1 1 0,1-1 1,0 0-1,-1 1 0,1-1 1,0 0-1,-1 0 0,1 0 0,2-1 1,4-2 19,-1 1 1,0-2 0,0 1-1,-1-1 1,1 0 0,-1 0 0,1-1-1,-1 1 1,-1-2 0,1 1-1,9-12 1,1-4 44,-1-1 0,14-25 0,-15 21-332,19-47 0,-12 34 90,-21 37-20,1 4-118,3 7 156,-1 1 0,0-1 0,-1 1 0,0 0 0,1 18 0,-3 52 643,-2-55-348,2 0 0,4 27 0,-3-46-151,0 0-1,1 1 1,1-1 0,4 9 0,-1-1 361,-6-14-370,0 1 1,1-1-1,-1 0 1,0 0-1,1 1 1,-1-1 0,0 0-1,1 0 1,-1 0-1,0 0 1,1 0-1,-1 0 1,1 1-1,-1-1 1,0 0 0,1 0-1,-1 0 1,1 0-1,-1 0 1,0-1-1,1 1 1,-1 0-1,1 0 1,-1 0-1,0 0 1,1 0 0,-1 0-1,0-1 1,1 1-1,-1 0 1,0 0-1,1 0 1,-1-1-1,12-6-37,-12 7 17,4-4-51,1 0 1,-1-1-1,1 1 0,-1-1 0,0 0 1,-1 0-1,5-8 0,17-41-343,-11 22 249,3-10 35,-13 31 79,0 1 0,0 0 0,1-1 0,0 2-1,1-1 1,11-14 0,-7 11-11,-9 12 23,0-1-1,0 1 1,0-1-1,1 1 1,-1 0 0,0-1-1,0 1 1,1 0 0,-1 0-1,1 0 1,-1 0 0,1 0-1,-1 0 1,1 0 0,0 1-1,2-2 1,-2 2 9,0-1 1,0 1-1,0 0 0,0 0 1,0 0-1,0 0 0,0 0 1,0 0-1,-1 0 1,1 1-1,0-1 0,0 0 1,0 1-1,2 1 0,0 0 30,1 1-1,-1 0 1,9 7-1,-10-7-1,11 9 64,0-1 1,1 0-1,28 15 1,-38-24-48,0 0 1,-1 0 0,1 0 0,0-1 0,0 1-1,0-1 1,0-1 0,0 1 0,1-1-1,-1 0 1,0 0 0,0 0 0,0 0 0,0-1-1,0 0 1,0 0 0,0-1 0,7-2-1,-4 0 23,1-1 0,-1 0 0,0 0 0,0-1 0,-1 0-1,0 0 1,0-1 0,0 0 0,-1 0 0,0-1 0,6-10-1,-6 8-114,0 0-1,-1-1 1,0 1-1,-1-1 0,0 0 1,0-1-1,-1 1 1,2-23-1,-5 30 0,0-1 0,0 0 1,0 1-1,0-1 0,-1 1 0,0-1 0,0 1 0,0-1 1,0 1-1,-1 0 0,0-1 0,0 1 0,-3-5 0,4 7 37,0 1 0,-1-1-1,1 0 1,-1 1 0,1-1-1,-1 1 1,0-1 0,0 1-1,0 0 1,1 0 0,-1 0-1,0 0 1,0 0 0,-1 0 0,1 0-1,0 1 1,0-1 0,0 1-1,0 0 1,-1-1 0,1 1-1,0 0 1,0 0 0,-1 0-1,1 1 1,0-1 0,0 1-1,0-1 1,-3 2 0,-1 0 20,1 0-1,-1 1 1,0 0 0,1 1 0,0-1 0,0 1-1,0 0 1,0 0 0,1 1 0,-1-1 0,1 1-1,-5 7 1,-1 4 181,-1 0-1,-13 31 0,17-27-64,1-1-1,0 1 1,2 0 0,0 0-1,2 1 1,-1 23-1,2-38-59,1-1 1,0 1-1,1-1 0,0 1 1,-1-1-1,2 1 0,-1-1 0,1 1 1,-1-1-1,1 0 0,1 0 1,-1 0-1,1 0 0,0 0 1,0-1-1,0 1 0,1-1 0,0 0 1,0 0-1,0 0 0,0 0 1,0-1-1,1 1 0,5 2 1,5 2 66,1 0 1,0 0-1,1-2 1,0 0-1,0-1 1,22 4-1,-25-6-227,1-1 0,0-1 0,0 0 0,0-1 0,0 0 0,24-5 0,-25 3-890,-1-2 0,0 0 0,1 0 0,14-8 0,-27 12 777,0 0 1,0-1-1,0 1 1,0-1-1,0 0 1,0 1 0,0-1-1,0 0 1,0 0-1,0 0 1,0 0 0,0 1-1,-1-1 1,1 0-1,0 0 1,-1-1-1,1 1 1,-1 0 0,1 0-1,-1 0 1,1-1-1,0-11-1807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22:47.4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485 588 1248,'5'-10'7926,"-10"-1"-7660,-1 3 190,4 4-324,0 1 1,-1 0-1,0 0 0,1 0 1,-1 0-1,0 0 0,-4-2 0,-1 0 35,-1 0-1,0 1 1,0 0-1,0 1 0,0 0 1,0 0-1,-1 1 1,-17-2-1,9 2 33,1 1-1,-1 1 1,0 0-1,-18 4 1,21-2-141,0 2-1,0-1 1,1 2 0,0 0-1,-16 7 1,22-8-67,-1 1 0,1 0 0,1 1 0,-1-1 0,1 1 0,-1 1 0,2-1 0,-1 1 0,-7 10 0,6-5 22,0 1-1,1 0 1,0 0-1,1 0 1,1 1 0,0-1-1,0 1 1,2 1-1,0-1 1,-2 20 0,4-29 5,1 0 0,0 0 1,1 0-1,-1 0 0,1 0 1,0 0-1,0 0 0,0 0 1,1 0-1,-1 0 1,1-1-1,0 1 0,1-1 1,-1 1-1,1-1 0,0 0 1,0 0-1,5 5 0,-1-3 22,0 0 1,0-1-1,0 0 0,0 0 0,1-1 0,0 0 0,0 0 0,0-1 0,0 0 0,11 2 0,1 0 27,1-1 0,1 0-1,-1-2 1,0-1 0,1 0 0,-1-1 0,0-2 0,23-4-1,-27 3 2,0-1 0,0-1 0,0-1 0,-1-1 0,1 0 0,-1-1 0,-1 0 0,0-2 0,0 0 0,16-14 0,-28 21-67,1 0 0,-1 0 0,0 0 0,1-1 0,-2 0 0,1 0-1,0 1 1,-1-2 0,0 1 0,1 0 0,-2 0 0,1-1 0,0 1 0,-1-1 0,0 1-1,0-1 1,0-8 0,-1 13-9,0 0-1,0 0 0,0 0 1,0 0-1,0 0 0,0-1 1,0 1-1,0 0 0,0 0 1,1 0-1,-1 0 0,0 0 1,0 0-1,0 0 0,-1 0 1,1 0-1,0-1 0,0 1 1,0 0-1,0 0 0,0 0 1,0 0-1,0 0 0,0 0 1,0 0-1,0 0 1,0 0-1,0-1 0,0 1 1,0 0-1,0 0 0,0 0 1,0 0-1,0 0 0,-1 0 1,1 0-1,0 0 0,0 0 1,0 0-1,0 0 0,0 0 1,0 0-1,0 0 0,0 0 1,0 0-1,-1 0 0,1 0 1,0 0-1,0 0 0,0 0 1,0 0-1,0 0 1,0 0-1,0 0 0,0 0 1,0 0-1,-1 0 0,1 0 1,0 0-1,-7 7-302,-4 8 96,8-9 198,1 1 0,0-1-1,0 0 1,0 0 0,1 1 0,0-1 0,0 1 0,1-1 0,0 1-1,0-1 1,0 1 0,1-1 0,2 13 0,-2-17 42,0 1 0,0 0 0,0-1-1,0 1 1,1-1 0,-1 0 0,1 1 0,-1-1 0,1 0 0,0 0 0,0 0-1,0 0 1,0 0 0,0-1 0,0 1 0,1 0 0,-1-1 0,4 2 0,-4-2 34,0 0 0,0 0 1,0 0-1,1 0 1,-1 0-1,0-1 1,1 1-1,-1-1 1,1 0-1,-1 1 1,0-1-1,1 0 1,-1 0-1,1-1 1,-1 1-1,0 0 1,1-1-1,-1 0 1,0 1-1,1-1 1,1-1-1,0-1 6,3-1 5,1-1 0,-1 0 0,-1 0-1,9-8 1,-14 11-69,1 1-1,0-1 1,-1 0 0,0-1-1,1 1 1,-1 0 0,0 0-1,0-1 1,0 1-1,0 0 1,-1-1 0,1 1-1,-1-1 1,1 1 0,-1-1-1,0 1 1,0-1 0,0 1-1,0-4 1,-2-6 0,0 0 1,-1 0 0,0 1-1,-1-1 1,0 1-1,-1 0 1,0 0 0,0 0-1,-11-13 1,10 16-8,5 6-12,0-1 0,-1 1-1,0 0 1,0 0 0,1 0 0,-1 0 0,-1 0 0,1 0 0,0 0 0,0 1 0,-1-1 0,1 1 0,0 0 0,-4-2-1,-6-2-147,11 4 93,0 0 1,0 0 0,-1 1 0,1-1 0,0 1 0,0-1 0,-1 1 0,1-1 0,0 1 0,-3 0 0,9 15-24,-3-13 97,0 0 1,0 0 0,0 0 0,0-1 0,1 1-1,-1 0 1,0-1 0,1 0 0,-1 1 0,1-1-1,-1 0 1,1 0 0,0 0 0,-1-1 0,1 1-1,4 0 1,3 0 95,0-1-1,0 1 0,15-2 1,162-29 661,-138 21-594,8-4 21,-30 7-89,1 0 1,0 2-1,29-1 1,-55 5-94,0 0-1,0 0 1,0 0 0,1 0 0,-1 1-1,0-1 1,0 0 0,0 1-1,0-1 1,0 1 0,0 0 0,0 0-1,0 0 1,0 0 0,-1 0 0,1 0-1,0 1 1,0-1 0,-1 0 0,1 1-1,-1-1 1,1 1 0,-1 0 0,0-1-1,0 1 1,0 0 0,0 0 0,0 0-1,0 0 1,0 0 0,0 0 0,-1 0-1,1 0 1,-1 4 0,1 3 77,0-1 0,-1 0 0,-1 1 0,0-1 0,0 0 0,-2 10 0,-17 46 355,5-21-65,3-17-120,10-24-164,1 0 69,3-3-116,-1 0 0,0 0 1,1 0-1,-1 0 0,0-1 1,0 1-1,0 0 0,0 0 0,1-3 1,1 0 47,16-22-99,0-1 1,18-40 0,11-14 93,-39 67-73,1 1 0,0 0 1,22-19-1,-28 28-68,0 0 0,0 1 0,0 0 0,9-4 1,-12 6 47,0 1 0,0-1 0,0 1 0,0-1 1,0 1-1,0 0 0,0-1 0,0 1 0,0 0 1,1 0-1,-1 0 0,0 0 0,0 0 0,0 0 1,0 0-1,0 0 0,0 0 0,0 0 0,0 1 1,0-1-1,0 0 0,0 1 0,0-1 0,0 1 1,0-1-1,0 1 0,0 0 0,0-1 0,-1 1 1,3 1-1,-1 1 35,0 1 1,0-1-1,-1 0 1,1 1 0,-1 0-1,0-1 1,1 1-1,-2 0 1,1-1-1,0 1 1,-1 0-1,0 0 1,1 0 0,-2 4-1,0 8 106,-1 1 0,-5 16 0,2-4 98,-1 0-93,3-20-39,1 0 0,1 0-1,-1 11 1,2-19 16,14-18 741,41-56-1009,-37 48 7,35-40 1,-39 51 168,-2 0-130,0 1-1,1 1 0,1 0 0,29-18 0,-42 29 102,1 0-1,0 0 1,0 0-1,0 0 1,0 1-1,0-1 1,0 1-1,0-1 0,0 1 1,0 0-1,0 0 1,0 0-1,0 0 1,0 0-1,0 0 1,0 0-1,0 1 1,0-1-1,0 1 1,0-1-1,0 1 0,0 0 1,-1 0-1,1 0 1,0 0-1,0 0 1,-1 0-1,1 1 1,-1-1-1,1 0 1,-1 1-1,1-1 0,-1 1 1,0 0-1,0-1 1,0 1-1,1 2 1,6 13 55,10 34 0,-15-37 26,1-1 0,1 0-1,1 0 1,0-1 0,8 13-1,-14-23-54,1-1-1,0 1 0,0-1 0,0 1 1,0-1-1,1 1 0,-1-1 0,0 0 1,1 0-1,-1 0 0,1 1 1,-1-1-1,1-1 0,-1 1 0,1 0 1,0 0-1,-1-1 0,1 1 0,0-1 1,-1 1-1,1-1 0,0 0 0,0 1 1,0-1-1,-1 0 0,1 0 1,0 0-1,0-1 0,0 1 0,-1 0 1,1-1-1,0 1 0,0-1 0,-1 0 1,1 1-1,0-1 0,1-1 0,3-3 59,1 0 0,-1 0 0,0 0-1,-1 0 1,0-1 0,1 0 0,4-9-1,39-65 193,-12 17-448,-15 35-294,-22 28 467,0 0 0,1-1 0,-1 1 0,0 0-1,0 0 1,0 0 0,0 0 0,0 0 0,0-1 0,0 1 0,0 0 0,0 0 0,1 0-1,-1 0 1,0 0 0,0 0 0,0 0 0,0 0 0,0 0 0,1-1 0,-1 1-1,0 0 1,0 0 0,0 0 0,0 0 0,0 0 0,1 0 0,-1 0 0,0 0 0,0 0-1,0 0 1,0 0 0,1 0 0,-1 0 0,0 0 0,0 0 0,3 7-157,-1 10 17,-12 277-476,-48 148 1200,55-427-486,0 1 0,-1-1 0,-1 0 0,0 0 0,-1-1 0,0 1 0,-12 16 0,18-30-70,-1 0 0,1 0 0,-1 0 0,1-1 0,-1 1 0,0 0 0,0-1 0,1 1 0,-1 0 0,0-1 0,0 1 0,0-1 0,0 1 0,-1 0 0,1-1-13,1 0 1,0 0-1,-1 0 0,1 0 1,0 0-1,0 0 0,-1-1 0,1 1 1,0 0-1,-1 0 0,1 0 1,0 0-1,-1 0 0,1-1 0,0 1 1,0 0-1,-1 0 0,1 0 1,0-1-1,0 1 0,-1 0 1,1-1-1,0 1 0,0 0 0,0 0 1,0-1-1,-1 1 0,1-1 1,-1-3-7,0 0 1,0 0 0,0 0 0,0 0 0,0-5-1,0-23-153,0 1 0,2 0 0,2-1-1,1 1 1,13-52 0,60-147-39,-65 200 8,31-55-1,-34 69 137,2 1 0,0 0 0,0 0 0,26-23 0,-30 31-20,1 1 1,1 0 0,-1 0-1,1 1 1,-1 0 0,2 1-1,-1 0 1,0 0 0,12-2-1,-17 5 45,0 0 1,-1 0-1,1 1 0,0-1 0,0 1 0,0 0 0,0 0 1,0 1-1,0-1 0,-1 1 0,1-1 0,0 1 0,0 1 0,-1-1 1,1 0-1,0 1 0,-1 0 0,0-1 0,1 2 0,-1-1 1,0 0-1,0 0 0,0 1 0,0 0 0,-1 0 0,4 3 0,-4-3 34,-1-1 0,1 1 1,0 0-1,-1 0 0,0-1 0,1 1 0,-1 0 0,0 0 0,-1 0 0,1 0 0,0 1 0,-1-1 0,0 0 0,0 0 0,0 0 0,0 5 0,-1-4 29,-1 1 0,1-1-1,0 1 1,-1-1 0,0 0 0,0 0 0,0 0-1,-1 0 1,1 0 0,-5 4 0,-1 1 47,-2 1 0,1-2 0,-1 1 0,0-1 0,-1-1 0,-21 12 0,7-7-182,-51 16 1,71-27 51,0 0 0,0 0 0,0 0 0,-11-1 0,16 0 49,42-12-721,37 1 684,62-10 81,-110 14-19,0-1 0,45-18 0,-50 15-13,0-1-1,-1-1 1,37-26 0,-24 11 123,0-3 0,44-45 0,-74 64 1,-7 11-103,-5 6-100,-1 1 37,-12 17 29,1 1 0,-14 30 0,20-32-55,-64 152 530,72-167-461,1-1 1,-1 1 0,2 0-1,-1 0 1,1 10 0,0-13 15,0-4-12,0 1 1,0-1-1,0 1 1,0 0-1,0-1 1,0 1-1,0-1 1,0 1-1,0-1 1,0 1-1,0-1 1,1 1-1,-1-1 1,0 1-1,0 0 1,0-1-1,1 1 1,-1-1-1,0 0 1,1 1-1,-1-1 1,0 1-1,1-1 1,-1 1-1,1-1 1,-1 0-1,1 1 1,-1-1-1,1 0 1,-1 0-1,1 1 1,-1-1-1,1 0 1,0 0-1,0 0-3,0 0-1,0 0 0,0 0 0,0 0 1,0 0-1,-1 0 0,1-1 0,0 1 1,0 0-1,0-1 0,0 1 0,-1-1 1,1 1-1,0-1 0,0 1 1,-1-1-1,1 0 0,1-1 0,4-7-24,0 0-1,-1 0 1,0-1-1,0 0 1,-1 0 0,0-1-1,-1 1 1,0-1-1,1-11 1,9-29 27,-3 16-114,6-16-853,-11 59 406,7 24 467,-8-20 50,0-1 0,8 16 0,-8-19 38,1-1 0,0 1 0,1-1 0,-1 0 0,1 0 0,1 0-1,11 9 1,-13-13 38,-1 0 0,1 0 0,-1 0 0,1-1 0,0 0 0,0 0 0,0 0 0,0-1 0,0 0 0,0 0 0,0 0 0,0 0 0,1-1 0,9 0 0,-2-2 5,0 0 0,0-1 0,0 0-1,-1-1 1,1 0 0,-1-1 0,0 0-1,0-1 1,-1-1 0,0 0-1,0 0 1,0-1 0,-1 0 0,10-12-1,2-3-97,-2-1 0,0-1-1,-2-1 1,25-47-1,-30 53 74,-10 17-77,-1-1 0,1 1 0,-1 0 0,0-1 0,0 0 0,-1 1 0,1-1 0,-1 0 0,0 0 0,0 0 0,1-5 0,-2 21-635,1 32 527,8 47 1,-4-48 233,-4-24 0,1-1 0,8 33 0,-7-41-81,0 2 29,1 0 0,1 0 0,0 0 0,12 22 0,-15-31 7,0 0 1,0-1-1,0 1 1,1-1-1,-1 1 0,1-1 1,-1 0-1,1 0 1,0 0-1,0 0 1,0-1-1,0 1 1,0-1-1,0 1 0,0-1 1,1 0-1,-1-1 1,0 1-1,1 0 1,-1-1-1,1 0 0,-1 0 1,7 0-1,0-2-31,0-1 0,-1 0 0,1 0-1,0-1 1,-1-1 0,0 1 0,17-12-1,-11 7-42,7-5-25,0-1 1,-1-1-1,37-37 1,46-66-242,-100 113 298,0 1 0,0-1 0,0 1 0,3-10-1,-12 17-165,-2 4 109,-7 14 8,1 0-1,1 0 1,0 1 0,-13 37 0,19-44 180,1-1 1,1 1 0,0 0 0,1 0-1,0 0 1,-1 28 0,6-42-73,0 0 1,0-1-1,0 1 0,0 0 0,0-1 1,-1 1-1,1-1 0,2 0 1,0-2-78,0 1 0,-1 0 0,0-1 0,1 0 0,-1 0 1,0 0-1,0 0 0,-1-1 0,1 1 0,-1-1 0,0 1 0,3-5 1,1-6-118,-1 0 0,5-16 0,4-12-356,-14 42 478,0 0-1,0-1 1,0 1 0,1-1 0,-1 1-1,0 0 1,0-1 0,0 1-1,0-1 1,1 1 0,-1 0-1,0-1 1,0 1 0,0 0 0,1-1-1,-1 1 1,0 0 0,1 0-1,-1-1 1,0 1 0,1 0-1,-1 0 1,0-1 0,1 1 0,-1 0-1,1 0 1,-1 0 0,0 0-1,1 0 1,-1-1 0,1 1 0,-1 0-1,0 0 1,2 0 0,9 10-290,-5-3 451,36 39-110,19 18 80,-58-61-76,0 0-1,0-1 1,1 1 0,-1-1 0,1 0 0,-1 0 0,1 0-1,0 0 1,-1-1 0,1 1 0,0-1 0,0 0 0,0-1-1,0 1 1,0 0 0,0-1 0,0 0 0,0 0 0,0 0-1,0-1 1,1 0 0,-1 1 0,-1-1 0,1 0 0,0-1-1,0 1 1,0-1 0,-1 0 0,1 0 0,0 0 0,-1 0-1,0 0 1,0-1 0,0 0 0,0 1 0,0-1 0,0 0-1,2-4 1,1-1-57,0-1 0,-1 1 0,0-1 0,-1 0 0,1-1 0,2-11 0,15-62-271,-19 66 251,46-207-149,-42 173-96,-4 31 174,6-28 0,10-43-227,-15 84-133,0 11-19,0 15 165,-2 3 388,-2 43 0,-1-22 98,1 5-83,2 134 231,1-126-151,13 69-1,-13-106-163,0-1 149,1 0 0,1 0 0,7 21 0,-11-38-139,-1 0 0,1 0 1,-1-1-1,1 1 1,-1 0-1,1 0 0,0-1 1,-1 1-1,1 0 0,0-1 1,-1 1-1,1 0 0,0-1 1,0 1-1,0-1 1,-1 0-1,1 1 0,0-1 1,0 0-1,0 1 0,0-1 1,0 0-1,0 0 0,0 0 1,0 0-1,0 0 0,0 0 1,0 0-1,-1 0 1,1 0-1,0 0 0,0 0 1,0-1-1,0 1 0,0 0 1,1-1-1,2-1-64,0 0 0,0 0 0,0 0 0,-1 0 0,1 0 0,5-6 0,5-5-9,-2 0-1,0-1 1,-1-1-1,0 0 1,-1 0 0,-1-1-1,-1 0 1,0-1 0,-1 1-1,9-31 1,-8 19 179,-8 27-214,2 2-108,0 0 197,-1 0 0,1 1 1,-1-1-1,1 0 0,-1 1 0,0-1 0,1 1 0,-1 0 0,0-1 0,1 4 0,4 7 162,-5-10-145,-1 0 0,1-1 0,0 1 0,0 0 0,0-1 0,0 1 0,0-1 0,0 0-1,0 1 1,3 2 0,0-1 40,0 1-1,0-1 0,0 0 1,1 0-1,-1 0 0,1 0 1,0-1-1,0 0 0,0 0 1,0 0-1,0 0 0,0-1 1,1 0-1,-1 0 0,8 0 1,-8-1-7,0-1 0,0 1 0,0-1 0,0 0 0,-1 0 0,1-1 0,0 1 0,-1-1 0,1 0 1,-1 0-1,1-1 0,-1 1 0,0-1 0,0 0 0,0 0 0,0 0 0,-1-1 0,6-5 0,2-6 33,-1 0 0,-1 0 0,14-29 0,-11 19 44,32-59-735,61-163 0,-87 187 418,-3 0 0,13-102 1,-28 150 158,0 12 39,0 0-1,0 0 1,0 0 0,0 0-1,0 0 1,0 0 0,0-1-1,0 1 1,0 0 0,0 0-1,0 0 1,0 0 0,0 0-1,0 0 1,0 0-1,0 0 1,-1 0 0,1 0-1,0 0 1,0 0 0,0-1-1,0 1 1,0 0 0,0 0-1,0 0 1,0 0 0,0 0-1,0 0 1,0 0 0,0 0-1,-1 0 1,1 0-1,0 0 1,0 0 0,0 0-1,0 0 1,0 0 0,0 0-1,0 0 1,0 0 0,0 0-1,0 0 1,-1 0 0,1 0-1,0 0 1,0 0 0,0 0-1,0 0 1,0 0 0,0 0-1,0 0 1,0 1-1,-2 0-49,1 1-1,0 0 0,-1-1 0,1 1 1,0 0-1,0 0 0,-1 3 0,-21 56 172,2 1-1,4 0 0,2 1 1,3 1-1,2 1 0,4-1 1,1 68-1,5-86-34,8 50 1,-6-78 14,2-1 1,0 1-1,0-1 1,2 0-1,14 30 0,-17-41-54,1-1 1,-1 0-1,1 0 0,0-1 0,0 1 0,1-1 0,-1 0 0,1 0 0,0 0 0,0-1 0,0 0 0,1 0 1,-1 0-1,1-1 0,0 1 0,-1-1 0,1-1 0,10 3 0,-4-2-62,1-1 0,-1 0 0,0 0 0,0-2 0,0 1-1,1-1 1,-1-1 0,18-5 0,-16 3-15,0 0 0,0-1 1,-1-1-1,0 0 0,22-13 0,-30 16 31,-1-1-1,1 0 0,-1 0 1,1 0-1,-1-1 0,0 1 1,-1-1-1,1 0 0,-1 0 1,0 0-1,0 0 0,-1-1 1,1 1-1,-1-1 0,0 0 1,1-10-1,-1 4-81,0 0 1,-1 0-1,0 0 0,-2-13 1,1 22 54,0 0 1,-1 0-1,1 0 1,-1 0-1,0 0 1,0 0 0,0 0-1,0 1 1,-1-1-1,-1-2 1,2 4 16,0-1 0,0 1-1,0 0 1,0 0 0,0 0 0,-1 0 0,1 0-1,0 1 1,-1-1 0,1 0 0,0 0 0,-1 1-1,1-1 1,-1 1 0,1-1 0,-1 1 0,1 0-1,-1 0 1,1 0 0,-3 0 0,1 0 11,1 0 0,0 1-1,0-1 1,-1 1 0,1 0 0,0 0 0,0 0 0,0 0 0,0 0 0,0 0 0,0 1 0,0-1-1,0 1 1,0-1 0,1 1 0,-1 0 0,1 0 0,-1-1 0,0 4 0,-2 0 25,0 0-1,1 1 1,0 0 0,1 0 0,-4 10 0,4-11 34,1-1 0,0 1-1,1-1 1,-1 1 0,1 0 0,0 0-1,0-1 1,0 1 0,1 0 0,0 0-1,0-1 1,0 1 0,3 7 0,-1-6 52,0 0 0,0 0 0,1-1 0,0 1 0,0-1 0,0 0 0,0 0 0,11 8 0,0-2 20,0-1-1,1 0 1,0-1-1,1-1 0,0 0 1,19 5-1,-20-8-381,29 7 1,-40-11-4,0 0 0,0-1 0,0 0 0,0 0 0,0 0 0,0 0 1,-1-1-1,1 0 0,0 0 0,8-3 0,-4 0-1118,1-1-1,0-1 0,-1 0 1,0 0-1,14-13 1,-8 5-886,0-1 1,12-17 0,6-16-524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22:50.3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1242 3488,'0'1'63,"0"-1"0,0 0 0,0 0 0,1 0 0,-1 0 0,0 0 0,0 0-1,0 1 1,1-1 0,-1 0 0,0 0 0,0 0 0,0 0 0,1 0 0,-1 0 0,0 0 0,0 0 0,0 0 0,1 0 0,-1 0 0,0 0 0,0 0 0,0 0 0,1 0 0,-1 0 0,0 0 0,0 0 0,0 0-1,1 0 1,-1-1 0,0 1 0,0 0 0,0 0 0,0 0 0,1 0 0,9-10 1402,12-17 257,-17 20-1159,11-14 411,-2-1-1,-1 0 1,0-1 0,12-33 0,29-103 553,-41 119-1102,-5 16-196,25-96 598,-30 104-637,-2 13-139,0 0 0,0 0 0,0 1 0,-1-1 0,0 0 0,1 0 0,-1 0 0,0 0 0,-1 1 0,1-1 0,0 0 0,-2-3 0,0-10 345,2 15-410,0 1-1,0 0 1,0-1 0,0 1 0,1-1-1,-1 1 1,0 0 0,0-1 0,0 1-1,1-1 1,-1 1 0,0 0 0,0-1-1,1 1 1,-1 0 0,0 0 0,0-1-1,1 1 1,-1 0 0,0 0 0,1-1-1,-1 1 1,1 0 0,-1 0 0,0 0-1,1-1 1,-1 1 0,1 0 0,-1 0-1,0 0 1,1 0 0,-1 0 0,1 0-1,-1 0 1,1 0 0,18 1-46,1 0 0,-1 2 1,0 0-1,0 1 0,0 1 0,0 0 1,-1 2-1,0 0 0,23 13 0,-33-15 52,-1 0-1,0 0 0,0 0 0,0 1 0,0 0 0,-1 1 1,0-1-1,-1 1 0,1 1 0,-1-1 0,-1 0 0,0 1 0,0 0 1,0 0-1,4 15 0,-1 5 74,-2 0 1,0 0-1,0 44 0,3 19 141,-6-81-130,0 0 0,1 0 0,0-1 0,0 1 1,1-1-1,0 1 0,6 8 0,-8-15-41,0 1 1,0-1-1,1 0 0,0 0 1,-1 0-1,1-1 0,0 1 0,1 0 1,3 1-1,-5-3-15,0 1 0,0-1 0,1-1 0,-1 1-1,0 0 1,1-1 0,-1 1 0,1-1 0,-1 1 0,1-1-1,-1 0 1,1 0 0,-1 0 0,1-1 0,3 0 0,8-4-67,-1 0 0,0-1 0,0 0 1,-1-1-1,0 0 0,0-1 0,16-14 1,17-11 334,10-10-354,-30 22 42,-12 9 128,-1 0 1,0 0-1,-1-1 1,18-26-1,-29 39-91,0 0 0,1-1 0,-1 1 0,0-1 0,1 1-1,-1-1 1,0 1 0,0-1 0,1 1 0,-1-1-1,0 1 1,0-1 0,0 1 0,0-1 0,0 1 0,0-1-1,0 0 1,0 0 0,-6 1-4,-14 12-283,10-2 106,-16 20 0,5-4 61,10-12 229,0 2-1,0-1 0,-13 31 1,22-43-85,0 1 0,0 0 1,1 0-1,0 0 0,0 0 1,0 0-1,0 0 0,0 0 1,1 0-1,0 0 0,0 0 1,0 0-1,1 5 0,0-9-27,-1 1-1,1 0 0,-1 0 1,1-1-1,0 1 0,-1 0 1,1-1-1,0 1 0,0-1 1,-1 1-1,1-1 0,0 1 1,0-1-1,0 1 0,0-1 1,0 0-1,0 1 0,0-1 1,0 0-1,-1 0 0,1 0 1,0 0-1,0 0 0,0 0 1,0 0-1,2 0 0,1 0-15,-1-1 0,1 1 0,0-1-1,0 1 1,0-1 0,3-2-1,-3 1-24,0 0 0,0 0 0,0-1-1,-1 1 1,1-1 0,-1 0-1,1 0 1,-1-1 0,0 1 0,4-6-1,1-4-39,12-25 0,-1 1-349,-19 37 403,0 0 0,0-1 0,0 1 0,0 0 0,0-1 0,1 1 0,-1-1 0,0 1 0,0 0 0,1-1 1,-1 1-1,0 0 0,0 0 0,1-1 0,-1 1 0,0 0 0,1 0 0,-1-1 0,0 1 0,1 0 0,-1 0 0,0 0 0,1-1 0,-1 1 1,1 0-1,-1 0 0,0 0 0,1 0 0,10 14-415,0 6 359,18 29 363,-26-45-261,1 1 0,-1-1 0,1 0 0,0 0-1,1 0 1,-1 0 0,9 5 0,-7-6 33,0 0 0,0 0 0,0-1 0,0 0 0,0 0 0,1 0-1,-1-1 1,1 0 0,-1 0 0,1-1 0,0 0 0,-1 0 0,1 0 0,-1-1 0,1 0 0,-1-1 0,1 1-1,-1-1 1,0 0 0,0 0 0,0-1 0,8-4 0,-4 1-71,0-1 0,0 0-1,-1 0 1,0 0 0,0-1-1,-1-1 1,0 1 0,0-1 0,-1-1-1,10-16 1,1-8-163,27-66-1,-43 94 156,84-226-293,-67 168 76,20-113-1,-27 99 111,-3-2 0,-4-135-1,-5 215 127,-3-28-39,3 27 20,-1 0 0,1 0 0,0-1 0,-1 1 0,1 0 0,-1 0 0,1 0 0,-1 0 0,0 0 0,1 0 0,-1 0 0,0 0 1,0 0-1,0 0 0,0 0 0,0 1 0,0-1 0,-1-1 0,2 2 2,-1 0-1,1 0 1,0 0 0,-1-1 0,1 1 0,0 0-1,-1 0 1,1 0 0,0 0 0,-1 0 0,1 0-1,0 0 1,-1 0 0,1 0 0,0 0 0,-1 0-1,1 1 1,0-1 0,-1 0 0,1 0 0,0 0-1,-1 0 1,1 0 0,0 1 0,0-1 0,-1 0-1,1 0 1,0 0 0,0 1 0,-1-1 0,1 0-1,-6 12-157,4-8 129,-7 17-5,2 0 0,0 1 0,-6 36 0,-3 72 124,9-66 40,-2 52 541,6 159 0,4-242-580,1 0-1,2 0 0,1-1 1,2 1-1,1-1 0,2-1 1,15 37-1,-21-60-5,0-1 0,0 0-1,1 1 1,0-2 0,1 1 0,-1 0 0,1-1-1,1 0 1,-1-1 0,1 1 0,0-1-1,0-1 1,0 1 0,1-1 0,-1 0-1,1-1 1,0 0 0,0 0 0,1-1 0,-1 0-1,0 0 1,1-1 0,10 1 0,1-1-96,1-1 1,-1-1 0,1-1 0,-1 0 0,24-7-1,-36 7-25,0-1 0,1 0 0,-2 0-1,1-1 1,0 0 0,-1 0 0,1 0 0,-1-1-1,-1-1 1,1 1 0,-1-1 0,0 0 0,0 0-1,0-1 1,5-8 0,-6 7 34,-1 0 0,0-1-1,0 0 1,-1 1 0,4-18 0,4-45-117,-8 44-56,-2 19 125,0-1-1,0 1 1,-1-1 0,0 1-1,-1-1 1,0 1-1,0 0 1,0-1-1,-1 1 1,-5-12-1,7 19 54,0 1 0,0-1 0,-1 0 0,1 1 0,0-1-1,0 0 1,-1 1 0,1-1 0,-1 0 0,1 1 0,-1-1-1,1 1 1,-1-1 0,1 1 0,-1-1 0,1 1 0,-1-1 0,0 1-1,1-1 1,-1 1 0,0 0 0,1-1 0,-1 1 0,0 0-1,0 0 1,1 0 0,-1 0 0,0-1 0,0 1 0,-1 1 7,1-1 1,0 1-1,0 0 1,-1-1 0,1 1-1,0 0 1,0 0 0,0-1-1,0 1 1,0 0 0,0 0-1,0 0 1,0 0-1,-1 3 1,-2 3 20,-1 0-1,1 1 1,1 0 0,-4 10-1,2-1 68,1 0 0,1 0-1,0 0 1,1 1 0,1-1-1,1 0 1,0 1 0,2-1-1,4 28 1,-4-38-28,1 1 0,-1-1 0,1 0 1,0 0-1,1 0 0,0-1 0,0 1 0,0-1 0,1 0 0,0 0 0,0 0 0,0-1 0,1 0 1,8 6-1,-12-9-26,1-1 1,-1 0 0,1 0 0,0 0-1,-1 0 1,1 0 0,0 0-1,0-1 1,0 1 0,-1-1 0,1 0-1,0 0 1,0 0 0,0 0-1,0-1 1,-1 1 0,1-1-1,0 0 1,0 1 0,-1-1 0,1 0-1,0-1 1,-1 1 0,1 0-1,-1-1 1,0 0 0,1 1 0,1-3-1,4-3 42,-1 0-1,0 0 1,0 0-1,-1-1 0,0 0 1,9-16-1,64-150 417,-59 122-1053,3 2 1,38-64-1,-60 112 514,11-11-723,-10 15 444,-1 6 245,1 0 0,-1 0-1,0 0 1,-1 0 0,-1 15-1,1 0 24,-1 22 36,-10 70 1,7-88 192,-2-1 1,-1 0-1,-1 0 0,-11 26 1,16-46-73,0 1 0,0-1 1,-1 0-1,0 0 0,-8 9 1,11-13-70,-1-1 1,1 1-1,-1-1 1,1 0-1,-1 1 1,0-1-1,1 0 1,-1 0 0,0 0-1,0-1 1,0 1-1,0 0 1,0-1-1,0 1 1,0-1-1,0 0 1,0 1-1,0-1 1,0 0-1,0 0 1,0 0-1,0-1 1,-3 0-1,-13 1-9,61 5 715,-4 1-210,1-1 0,46-1 0,-33-4-285,-4 1-383,91-10-1,-99 4-252,-24 4-509,0-2 1,0 0-1,-1 0 0,28-10 0,-44 12 824,1 1 1,-1 0-1,0 0 0,0 0 0,1 0 0,-1 0 1,0 0-1,0 0 0,1-1 0,-1 1 0,0 0 1,0 0-1,1 0 0,-1-1 0,0 1 0,0 0 1,0 0-1,1-1 0,-1 1 0,0 0 0,0 0 1,0-1-1,0 1 0,0 0 0,1-1 0,-1 1 1,0 0-1,0-1 0,0 1 0,0 0 0,0-1 1,0 1-1,0 0 0,0 0 0,0-1 0,0 1 1,0 0-1,-1-1 0,1 1 0,0 0 0,0-1 1,0 1-1,0 0 0,0 0 0,-1-1 0,1 1 1,0 0-1,0 0 0,0-1 0,-1 1 0,1 0 1,0 0-1,0 0 0,-1-1 0,1 1 0,0 0 1,0 0-1,-1 0 0,1 0 0,0 0 0,-1 0 1,-17-9-2312,-78-21-6068,40 11 7099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22:50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37 184 5312,'-12'-1'764,"9"1"-533,0 0 0,0 0-1,-12-10 6117,15 10-6258,14-4 1181,57-2 1898,110-12-485,12-5-2035,79-11-3067,-236 28 1096,0-2 1,0-1-1,38-15 1,11-16-1126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55:58.416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 26 1888,'1'-7'862,"-1"7"-856,0 0-1,1 0 0,-1-1 1,0 1-1,0 0 1,0 0-1,0-1 0,0 1 1,0 0-1,0 0 1,0-1-1,0 1 0,0 0 1,0 0-1,0-1 1,0 1-1,0 0 0,0 0 1,0-1-1,0 1 0,0 0 1,-1 0-1,1-1 1,0 1-1,0 0 0,0 0 1,-1-1-1,8-11 3479,-6 18-2723,-1 12 93,-1-13-666,1-1 0,0 1 0,0 0 0,0 0 0,1-1 0,-1 1 0,1 0 0,0-1 0,1 1 0,-1-1 0,4 7 0,26 62 1028,-29-71-1177,1 1 0,-1-1 0,0 0 1,1 0-1,-1 0 0,1 0 0,0-1 0,0 1 1,0-1-1,4 3 0,9 4 378,16 6 140,-27-12-551,1 0-1,-1 0 1,0 1 0,1 0 0,4 3 0,1 2-26,1-1 0,-1 1 0,2-2 0,-1 0 0,1-1 0,24 8 0,85 10 517,-116-22-476,186 38 116,-120-22-124,-21-2 233,-15-3-210,-24-9 7,-1 2 0,0 0 0,17 10 0,-18-9 73,0-1 0,1 0-1,20 7 1,-16-4 16,-14-7-196,1 0 0,-1-1 1,1 1-1,-1 0 0,1 0 0,-1 0 0,1-1 0,-1 1 0,1-1 0,-1 1 0,1-1 0,0 0 0,-1 0 0,1 1 0,3-2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55:59.070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969 2 64,'0'0'1,"-1"-1"0,1 1 0,0 0 0,0 0 0,0 0 0,0 0 0,-1 0 0,1 0 0,0 0 0,0 0-1,0 0 1,-1 0 0,1 0 0,0 0 0,0 0 0,0 0 0,0 0 0,-1 0 0,1 0 0,0 0 0,0 0 0,0 0 0,-1 0 0,1 0 0,0 1 0,0-1 0,0 0 0,0 0 0,0 0 0,-1 0-1,1 0 1,0 0 0,0 1 0,0-1 0,0 0 0,0 0 0,0 0 0,0 0 0,-1 1 0,1-1 0,0 0 0,-12 11 475,8-7 117,-49 35 3387,-1 1-1725,15-7-960,-51 33 0,64-51-936,0 0 0,-1-1 0,-40 14 0,-197 56 936,183-60-936,18 1-283,27-10-158,18-7-212,-32 19-1,28-13-508,19-13 443,1 1 0,-1-1 0,1 1-1,-1 0 1,1 0 0,0 0 0,0 0-1,-3 4 1,4-5 68,0 1 0,1-1 0,-1 0 0,0 1 0,1-1 0,-1 0 0,1 1 0,0-1 0,0 1 0,-1-1 0,1 0 0,0 1 0,0-1 0,0 1 0,0-1 0,0 1 0,1-1 0,-1 1 0,1 1 0,4 9-1388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56:01.797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38 204 2240,'-7'1'659,"6"2"824,-5-2 119,1-1-1409,4 1-129,1-1 0,-1 0 0,1 0 0,0 1 0,-1-1 0,1 0 0,-1 0 0,1 0 0,-1 0 0,1 0 0,-1 0 0,1 0 0,-1 0 0,1 0 0,-1 0 0,1 0-1,-1 0 1,1 0 0,-1 0 0,1-1 0,-1 1 0,1 0 0,-1 0 0,1 0 0,0-1 0,-1 1 0,1 0 0,-1-1 0,1 1 0,0 0 0,-1-1 0,1 1 0,0 0 0,-1-1 0,1 1 0,0-1 0,0 1 0,-1 0 0,1-1 0,0 1 0,0-1 0,0 1 0,0-1 0,0 1 0,0-1 0,-1 1 0,1-1 0,0-7 217,0 1-148,0-1 1,0 1-1,0 0 1,1 0-1,0 0 1,1 0-1,-1 0 1,1 0-1,6-12 1,-2 8-65,1 0 1,0 0-1,1 1 1,11-12 0,-15 17-45,1 1 1,-1 0 0,1 0-1,-1 1 1,1-1 0,0 1-1,1 0 1,-1 0 0,0 1-1,1 0 1,9-3 0,-11 4-33,0 1 1,0-1-1,0 1 1,0 0-1,0 0 1,-1 1-1,1-1 1,0 1-1,0 0 1,0 0-1,-1 0 1,1 0-1,-1 0 1,1 1-1,-1 0 0,6 3 1,-7-3 2,1 0 0,-1 0 0,0 0-1,0 1 1,0-1 0,0 1 0,0-1 0,0 1 0,0 0 0,-1-1 0,0 1-1,1 0 1,-1 0 0,0 0 0,0 0 0,-1 0 0,1 1 0,-1-1 0,1 0-1,-1 3 1,1 43-207,1-34 187,-2 0 0,0 0 0,0 0 0,-2 0 0,0 0 1,-6 22-1,4-21 162,2-8-116,-1 0-1,1-1 0,-1 1 1,0-1-1,-1 0 0,1 0 1,-2 0-1,1 0 0,-8 8 1,11-13-19,-5 4 41,0 0 0,0 0 0,0 0 1,-14 8-1,16-11-29,1-1 54,-1 1 1,0-1-1,0 0 0,0 0 1,-6 2-1,10-4-60,-1 0-1,1 0 0,0 0 1,-1 0-1,1 0 0,-1 0 1,1 0-1,0 0 1,-1 0-1,1 0 0,-1 0 1,1 0-1,0 0 0,-1 0 1,1 0-1,-1 0 0,1 0 1,0-1-1,-1 1 0,1 0 1,0 0-1,-1 0 0,1-1 1,0 1-1,0 0 0,-1-1 1,1 1-1,-1-1-1,1 0 0,0-1 0,-1 1-1,1 0 1,0 0 0,0 0 0,0 0 0,0-1 0,0 1-1,0 0 1,0 0 0,0 0 0,1-1 0,-1 0 0,1 0-7,-1 1 0,1 0 0,-1 0 0,1 0 0,-1-1 0,1 1 0,0 0 0,-1 0 0,1 0 0,0 0 0,0 0 0,0 0 0,0 0 0,0 1 0,0-1 0,0 0 0,0 0 0,0 1 0,0-1 0,1 1 0,0-1 0,4-1-7,0 0 0,0 1 0,8-2 1,5 0-47,-14 2 51,-1 0 1,1 1-1,0 0 1,-1 0-1,1 0 1,-1 1-1,1-1 1,-1 1-1,1 0 1,-1 0-1,1 1 1,-1-1-1,0 1 1,0 0-1,0 0 1,0 1-1,5 3 1,6 8 394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56:03.079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18 130 2144,'0'-1'115,"0"1"1,0-1-1,0 1 0,1 0 0,-1-1 1,0 1-1,0-1 0,0 1 1,0-1-1,0 1 0,0-1 1,-1 1-1,1-1 0,0 1 0,0-1 1,0 1-1,0-1 0,0 1 1,-1 0-1,1-1 0,0 1 1,0-1-1,-1 1 0,1 0 0,0-1 1,-1 1-1,1 0 0,0-1 1,-1 1-1,1 0 0,-1 0 1,1-1-1,0 1 0,-2 0 1,-3-3 530,4 2-591,1 1-1,0 0 0,0 0 0,0 0 0,0 0 0,0 0 0,-1-1 0,1 1 0,0 0 0,0 0 0,0 0 1,0-1-1,0 1 0,0 0 0,0 0 0,0 0 0,0-1 0,0 1 0,0 0 0,0 0 0,0 0 0,0-1 0,0 1 1,0 0-1,0 0 0,0 0 0,0-1 0,0 1 0,0 0 0,0 0 0,1 0 0,-1 0 0,0-1 0,0 1 1,0 0-1,0 0 0,0 0 0,1-1 0,7-7 535,-4 4-338,2-5-165,1 1 0,0 0 0,1 0 1,0 1-1,0 0 0,0 0 0,1 1 0,0 0 1,0 0-1,1 1 0,13-5 0,-20 9-78,0 0 0,0 0 0,0 0 0,0 0 1,0 1-1,0-1 0,0 1 0,0 0 0,0 0 0,0 0 0,1 1 0,-1-1 0,0 1 0,0-1 0,0 1 0,0 0 0,0 0 0,-1 0 0,1 1 0,0-1 0,0 1 0,-1-1 0,1 1 0,-1 0 0,1 0 0,-1 0 0,4 5 0,-3-3 17,0 0-1,0 0 1,-1 1-1,0-1 0,1 1 1,-2-1-1,1 1 1,0 0-1,-1 0 0,0 0 1,0 0-1,-1 0 1,1 0-1,-1 0 0,0 0 1,-1 6-1,-1 2 71,0-1-1,-1 0 1,0 0 0,-1 0-1,-1 0 1,0 0-1,0-1 1,-1 0-1,0 0 1,-1-1 0,-1 0-1,1 0 1,-2 0-1,-13 12 1,14-14-19,3-3-29,0 0-1,0 0 0,-1-1 0,0 0 0,1 0 1,-13 6-1,11-6 166,8-3-22,13-2-11,-4-2-229,0 0 0,1 1-1,-1 0 1,0 1 0,17 0-1,-23 1 23,1 0 0,0 1 0,0 0-1,-1 0 1,1 0 0,-1 0 0,1 1-1,-1 0 1,1 0 0,-1 0 0,0 0 0,0 1-1,0-1 1,5 5 0,2 3-48,-7-7 103,0 0 0,-1 0 1,1 0-1,-1 1 0,5 6 1,-7-8-15,0-1 0,-1 0 1,1 0-1,-1 1 0,1-1 1,-1 0-1,0 1 0,1-1 1,-1 1-1,0-1 0,0 0 1,0 1-1,0-1 0,0 1 1,0-1-1,-1 0 0,1 1 1,0-1-1,-1 0 1,1 1-1,-1-1 0,1 0 1,-1 1-1,-1 1 0,0-1 50,1 0-1,-1 0 1,1 0 0,-1-1-1,0 1 1,0 0 0,0-1-1,0 1 1,0-1-1,0 0 1,-1 0 0,1 0-1,-3 1 1,-35 9 381,25-8-303,-6 1 14,-1-1 1,-24 0 0,24-2-1206,-42 7 1,46-4-4103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56:04.431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185 138 2560,'0'1'187,"-1"-1"-1,0 1 1,0-1 0,1 1-1,-1-1 1,1 1 0,-1 0-1,0-1 1,1 1 0,-1 0-1,1-1 1,-1 2 0,1-1-90,0 12-42,0-13-31,0 1-1,0-1 0,0 0 1,0 1-1,0-1 0,0 0 1,0 1-1,0-1 0,-9 14 5816,13-17-5353,0-2-292,0 0 0,0 0-1,-1 0 1,1-1 0,-1 1 0,0-1-1,-1 1 1,0-1 0,0 0-1,3-10 1,-3 9-21,18-60 275,-18 65-499,-1 0 1,0 0-1,1 0 0,-1 0 0,1 0 1,-1 0-1,1 0 0,0 1 0,3-3 0,4-3-251,-9 7 294,0-1 1,0 1 0,0 0 0,1 0 0,-1 0-1,0-1 1,1 1 0,-1 0 0,0 0 0,0 0 0,1 0-1,-1 0 1,0 0 0,1-1 0,-1 1 0,0 0-1,1 0 1,-1 0 0,0 0 0,1 0 0,-1 0-1,0 0 1,1 1 0,-1-1 0,0 0 0,1 0 0,-1 0-1,0 0 1,1 0 0,-1 0 0,0 1 0,0-1-1,1 0 1,-1 0 0,0 0 0,0 1 0,1-1-1,-1 0 1,0 0 0,0 1 0,1-1 0,5 11 15,5 14 48,-8-20-65,-1-1-1,0 0 1,0 1-1,0 0 1,0-1-1,0 8 1,0 5 51,-1 1 0,-1-1-1,-3 31 1,-15 52 59,14-77-23,3-15-33,-1 0 0,0 0-1,0-1 1,-1 1 0,0-1 0,0 1-1,0-1 1,-1 0 0,-1 0-1,1-1 1,-1 1 0,-9 9 0,4-6 104,-1 0 0,0 0 1,0-1-1,-21 12 0,-3-4 136,-44 16 0,72-31-316,-12 2 587,18-3-544,1-1-1,-1 0 1,1 0 0,-1 0 0,1 0 0,0 0 0,-1 0 0,1 0 0,-1 0 0,1 0 0,-1 0-1,1-1 1,0 1 0,-1 0 0,1 0 0,-1 0 0,1 0 0,0-1 0,-1 1 0,1 0 0,0 0-1,-1-1 1,1 1 0,0 0 0,-1-1 0,1 1 0,0 0 0,-1-1 0,1 1 0,0 0 0,0-1-1,0 1 1,-1-1 0,1 1 0,0 0 0,0-1 0,0 0 0,0 0 4,1 0 0,-1 1 1,1-1-1,-1 0 0,1 0 1,0 1-1,-1-1 0,1 0 1,0 1-1,0-1 0,-1 1 1,1-1-1,0 1 0,0-1 1,0 1-1,0-1 0,0 1 1,1-1-1,22-6 180,-22 6-185,14-3-29,1 1 0,-1 0-1,1 2 1,0-1 0,-1 2-1,19 2 1,-12 1-27,24 5-1,10 3 89,-42-8-406,-12-2-14,0-1 0,0 1 0,0-1 0,0 1 0,0-1 0,0 0 0,0 0 0,0 0 0,4-1 0,2-4-972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21.7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19 107 4384,'-7'-14'1424,"15"-4"3626,0 10-4432,0 0 0,1 1 0,0-1 0,0 2 0,0-1 0,19-8 0,-23 12-532,0 1 0,0 0 0,-1 0 0,2 0 0,-1 1 0,0 0 0,0 0 1,0 0-1,1 1 0,-1-1 0,7 2 0,-10-1-80,1 0-1,-1 1 1,0-1-1,0 1 1,0 0-1,1 0 1,-1 0 0,0 0-1,0 0 1,0 0-1,-1 0 1,1 1-1,0-1 1,0 1-1,-1-1 1,1 1 0,-1 0-1,1 0 1,-1-1-1,0 1 1,0 0-1,0 0 1,0 0-1,0 1 1,0-1 0,0 0-1,-1 0 1,1 4-1,1 3 18,0 0 0,-2 0-1,1 0 1,-1 1 0,0-1-1,-1 0 1,0 1 0,0-1 0,-1 0-1,-6 16 1,-2 1 163,-2 0 0,-17 29-1,13-26-119,-16 38 0,31-62-56,0-1 0,0 0-1,0 0 1,1 1 0,0-1 0,-1 0 0,2 0 0,-1 1 0,0-1 0,1 0-1,0 0 1,0 1 0,2 3 0,3 9 155,15 29 1,-16-37-134,40 74 187,-22-44 311,26 63 1,-47-97-449,-1-1 1,1 1-1,-1 0 0,0 0 0,-1-1 1,1 1-1,-1 0 0,0 6 0,0-9-55,-1 1 0,1-1-1,-1 1 1,1-1 0,-1 0 0,0 1-1,0-1 1,0 0 0,0 1 0,0-1-1,-1 0 1,1 0 0,-1 0-1,1 0 1,-1-1 0,0 1 0,0 0-1,-2 1 1,0 0 11,-2 0-1,1 0 1,0-1 0,0 0-1,-1 0 1,1 0 0,-1-1-1,0 0 1,1 0 0,-1 0-1,0 0 1,0-1 0,-7-1-1,-9-1-299,0 0-1,-23-7 1,38 7-22,-2 0-675,0-1 1,-13-5-1,17 6 262,-11-3-972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56:05.288"/>
    </inkml:context>
    <inkml:brush xml:id="br0">
      <inkml:brushProperty name="width" value="0.1" units="cm"/>
      <inkml:brushProperty name="height" value="0.1" units="cm"/>
      <inkml:brushProperty name="color" value="#5B2D90"/>
    </inkml:brush>
  </inkml:definitions>
  <inkml:trace contextRef="#ctx0" brushRef="#br0">47 49 1472,'-2'-7'1042,"2"7"-965,0-1 1,-1 1 0,1 0 0,0-1-1,0 1 1,0-1 0,0 1 0,-1-1 0,1 0-1,0 1 1,0-1 0,0 1 0,0-1-1,0 1 1,0-1 0,1 1 0,-1-1-1,0 1 1,0-1 0,0 1 0,0-1-1,1 1 1,-1-1 0,0 1 0,0 0-1,1-1 1,-1 0 0,0 1 0,0 0 0,0-1-1,1 1 1,-1 0 0,0 0 0,0-1-1,0 1 1,0 0 0,1 0 0,-1-1 0,0 1-1,0 0 1,0 0 0,1 0 0,-1-1 0,0 1-1,0 0 1,1 0 0,-1 0 0,0 0 0,1 0-1,-1-1 1,0 1 0,0 0 0,1 0-1,2 7 889,-3 18-277,0-21-311,0-3-79,-3 16 314,-34 54 763,26-55-899,8-12 207,8-13-58,13-15 61,4-6-499,24-51-3522,-33 58 1932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56:21.51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37 273 1056,'-1'0'25,"1"1"0,-1-1-1,0 0 1,1 1 0,-1-1 0,1 0-1,-1 1 1,1-1 0,-1 0 0,1 1 0,-1-1-1,1 1 1,-1-1 0,1 1 0,0-1-1,-1 1 1,1 0 0,0-1 0,-1 1 0,1-1-1,0 1 1,-1 0 0,1 1 38,0-1 1,-1 0 0,1 0-1,-1 0 1,1 0 0,-1 0-1,1-1 1,-1 1-1,0 0 1,0 0 0,-1 1-1,-16 22 2508,24-24-1947,3-5-343,0 1 0,14-10 1,-1 0-49,184-113 1383,-63 31-1515,-59 47-625,-78 46 195,8-5-284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56:22.61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50 516 320,'-3'-5'125,"-1"4"-85,-3 2-29,6-1-80,0 0 79,0 0 27,0 0 1,-31 16 4623,51-25-3514,-7 3-899,-1-1 0,0 0 0,0-1 0,0-1 0,-1 1 0,0-2 0,11-14 0,98-132 925,-94 122-1185,2 1 1,1 1-1,2 2 1,1 0-1,42-29 1,-57 48-741,0 1 0,1 0 0,0 2 0,24-9 0,-9 9-2272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56:27.67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116 0 1664,'10'5'4613,"-10"-1"-4594,1 2 27,-1-1 0,0 0 0,-1 0 0,1 0 0,-1 0 0,-2 7 0,-4 30 283,6-34-240,0 1 0,0-1 0,-1 0 0,-5 13 0,-4 8-100,2-1 0,-7 32 1,12-22 162,4-29-21,-1 0-1,-3 14 1,1-9-143,1-1 1,0 1 0,1-1 0,1 27-1,13 53 154,-9-73-97,-1-1 0,-1 1 0,-1-1 0,-1 1 0,0 0 0,-1-1 0,-2 1 0,-8 35 0,1-20-11,-11 31 295,16-56-368,2-1 1,-1 1-1,1 0 0,0 0 1,1 1-1,1-1 0,-2 15 1,0 183 1051,5-197-903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56:28.59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85 2 1248,'4'-1'1753,"0"15"-599,-4 28 542,1-5-1302,-1 0 1,-9 55-1,5-63-303,2-1-1,1 45 0,-1 23-190,-12 56 596,11-117-159,2 55-1,1-47-49,1-34-260,0 0-1,0 0 1,1 0 0,0 0 0,4 10-1,-3-10 108,0 0-1,-1 0 0,0 0 0,0 0 1,0 11-1,-5 33 87,-3-1 1,-19 84-1,22-117-108,-3 1-77,-11 31-1,11-34 23,0-1 0,-6 33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56:31.21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150 0 1664,'-3'3'523,"2"-2"-418,1 0-1,-1 0 1,1 0 0,-1-1-1,1 1 1,-1 0-1,1 0 1,0 0 0,-1 0-1,1 0 1,0 0 0,0 0-1,-1 1 1,1 0 22,-1 0 0,1 0 0,-1 0 0,0-1 0,0 1 0,0 0 0,0 0 0,-2 2 0,1-1 41,-1 0 1,1 0 0,0 0 0,0 0 0,0 0-1,0 0 1,1 0 0,-1 1 0,1-1 0,0 1-1,-1 3 1,-8 20 45,-31 60 400,-4 8-1462,32-69-1056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56:32.11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95 0 2080,'4'1'2363,"-28"21"308,18-17-2610,0 0-1,0 0 1,1 0-1,0 1 0,0-1 1,0 1-1,1 1 1,-7 11-1,-5 13-860,10-16-906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20:08.19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12 576,'0'-11'6453,"2"11"-6282,13 6-9,-1-1 72,0-1 0,19 4 0,63 6 359,149 28 371,-127-21-676,12 3-115,-108-19-122,0 2 1,0 0-1,34 17 1,-52-22-12,-1 0 1,0 0-1,0 0 1,0 0-1,0 0 1,0 1-1,3 3 1,-5-6-26,-1 1 1,0-1 0,1 1-1,-1 0 1,1 0-1,-1-1 1,0 1 0,1 0-1,-1 0 1,0-1 0,0 1-1,0 0 1,0 0-1,0 0 1,0-1 0,0 1-1,0 0 1,0 0 0,0 0-1,0-1 1,0 1-1,0 0 1,-1 0 0,1-1-1,0 1 1,-1 0 0,1 0-1,0-1 1,-1 1-1,1 0 1,-1-1 0,1 1-1,-1 0 1,1-1-1,-1 1 1,0-1 0,1 1-1,-2 0 1,-6 4 60,0 0 0,-1 0 0,0-1 0,0 0 0,0 0 0,0-1 0,-15 3 0,16-4-28,-144 31 1164,66-17-845,-148 14 68,205-27-582,8 1-57,16-2 200,12 0 105,181-1 208,-95 5-280,-29-1 76,-57-5-71,7 0 70,1 2 0,18 3 0,-59 11 611,-7 2-631,-1-1 0,-41 13 1,-76 19 11,43-15-221,103-33 116,0 1 1,1 0-1,-1 1 0,-4 2 1,8-4 1,0-1 0,1 0 0,-1 1 0,1-1 1,-1 1-1,1-1 0,-1 1 0,1-1 0,0 1 0,-1-1 0,1 1 1,0-1-1,-1 1 0,1 0 0,0-1 0,-1 2 0,1-2 2,1 1-1,-1-1 0,0 1 0,0-1 1,0 1-1,0-1 0,1 0 1,-1 1-1,0-1 0,0 1 0,1-1 1,-1 0-1,0 1 0,1-1 0,-1 0 1,0 1-1,1-1 0,-1 0 0,1 0 1,-1 1-1,0-1 0,1 0 1,-1 0-1,1 0 0,-1 0 0,1 0 1,0 1-1,20 5 23,0-1 1,0-1-1,35 2 1,-24-3 83,18 0-91,-35-3-31,0 1 1,0 1 0,0 0 0,26 7 0,-40-9 26,1 1 0,0-1 0,-1 1 0,1 0 0,-1 0 1,0 0-1,1-1 0,-1 1 0,1 0 0,-1 1 0,0-1 0,0 0 0,0 0 1,0 0-1,0 1 0,0-1 0,1 3 0,-1-3 10,-1 1 0,1-1 0,-1 1 0,0-1 0,0 1 0,0-1 0,0 1 0,0-1 0,0 1 0,0-1 0,0 1-1,-1-1 1,1 1 0,-1-1 0,0 3 0,-4 4 66,1 0 1,-1 0-1,-1-1 0,0 1 0,-7 7 0,3-4-44,-29 36 34,-83 78 0,117-121-113,0 0-1,1 0 1,-1 1 0,1 0-1,-4 6 1,7-10 29,1-1 0,-1 1 0,1 0 0,-1 0 0,1 0 0,-1-1 0,1 1 0,0 0 0,0 0 1,-1 0-1,1 0 0,0 0 0,0 0 0,0 0 0,0 0 0,0-1 0,0 1 0,0 0 0,0 0 0,0 0 0,0 0 0,1 0 0,-1 0 0,0 0 0,0 0 0,1-1 1,-1 1-1,1 0 0,-1 0 0,1 0 0,-1-1 0,1 1 0,0 0 0,-1-1 0,1 1 0,0 0 0,-1-1 0,1 1 0,0-1 0,0 1 0,-1-1 0,1 0 0,1 1 1,6 3 52,1-1 0,-1-1 0,0 1 0,1-2 0,-1 1 0,1-1 0,0 0 0,15-1 0,6-2 88,36-7 1,-4 0 90,-43 5-138,14 0 14,-31 4-103,0 0-1,0 0 0,0 0 1,0 0-1,-1 1 0,1-1 1,0 0-1,0 1 0,-1-1 1,1 1-1,0 0 0,-1 0 1,1 0-1,2 1 0,-4-1 10,1-1-1,-1 0 1,0 1-1,1-1 0,-1 0 1,0 1-1,0-1 0,1 0 1,-1 1-1,0-1 0,0 1 1,0-1-1,0 1 0,0-1 1,0 0-1,1 1 0,-1-1 1,0 1-1,0-1 0,0 1 1,0-1-1,0 0 0,-1 1 1,1-1-1,0 1 0,0-1 1,0 0-1,0 1 0,0-1 1,-1 1-1,1-1 0,0 0 1,0 1-1,0-1 0,-1 0 1,1 1-1,-1 0 0,-14 12 69,12-11-57,-170 150 141,169-148-159,0 0 0,0 0-1,1 0 1,0 0-1,-1 0 1,-2 6 0,6-9 7,-1 0 0,1 0 0,0 0 0,-1 0 0,1 0 0,0 0 0,0 0 1,-1 0-1,1 1 0,0-1 0,0 0 0,0 0 0,1 0 0,-1 0 0,0 0 1,0 0-1,0 0 0,1 0 0,-1 0 0,1 0 0,-1 0 0,1 0 0,-1 0 0,1 0 1,-1 0-1,1-1 0,0 1 0,-1 0 0,1 0 0,0-1 0,0 1 0,0 0 1,0-1-1,-1 1 0,1-1 0,0 1 0,2 0 0,4 2-1,0 0 1,0 0-1,10 2 0,3 0-1,24 7-1866,-44-11 1720,1-1 0,-1 0 0,1 1 0,-1-1 0,1 1 0,-1-1 0,0 1 0,1-1 0,-1 1 0,0-1 0,1 1 0,-1-1 0,0 1 0,1-1 0,-1 1 0,0 0 0,0-1 0,0 1 0,0-1 0,0 1 0,0 0 0,0-1 0,0 1 0,0-1 0,0 1 0,0 0 0,0-1 0,0 1 0,0-1 0,0 1 0,-1 0 0,1-1 0,0 1 0,-1 0 1,-13 26-3631,11-21 3371,-1-1 1,0 0-1,-1 0 1,1 0-1,-1-1 0,-10 8 1,1-3-263,-1-1 1,-23 10-1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59:04.80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 15 992,'-3'5'3643,"21"-13"-2193,4-3-415,-4 11-758,-11-1-170,0 1-1,0 0 1,0 1 0,1 0-1,-1 0 1,12 4 0,-18-4 21,9-1 202,-3 3-266,16 5 47,-16-5-3,-1 0 0,0-1 0,1 0 0,8 1 0,2 0-17,-9-2-68,0 1 0,14-1 0,7-1-52,130-5 362,-93-1-162,-58 6-265,-1 0 1,0 0 0,10 1-1,8 1 190,28 1-133,-33 2 181,9 1-369,-4-1 135,15-1 244,68-3-1,-54-2 148,26-5 89,-30-3-428,5 1 668,-54 8-633,0 0 0,-1 0 0,1 0 0,0 0 1,0 0-1,-1-1 0,1 1 0,0 0 1,0 0-1,-1-1 0,1 1 0,0 0 0,0-1 1,-1 1-1,1-1 0,-1 1 0,1-1 0,0 1 1,-1-1-1,2-1 160,7 25-3154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59:07.15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135 1 832,'-4'13'1269,"1"-6"-941,2-6-263,1 0-1,0 0 0,-1 0 0,0 0 0,1 0 0,-1 0 1,1 0-1,-1 0 0,0 0 0,0 0 0,0 0 1,1 0-1,-2 0 0,-25 19 2132,21-15-2350,-1 1 1,0-1 0,-1-1-1,-10 6 1,-12 5-2380,16-6 1269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25.4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188 244 3488,'1'-11'363,"-1"9"-254,1-1-1,-1 0 1,1 0 0,0 0-1,0 0 1,-1 0-1,2 1 1,-1-1-1,0 0 1,3-3-1,-4 5-124,3-3 729,0-1-1,-1 1 1,0-1-1,3-10 1,-6 11 483,-2 8-626,-3 8-240,-17 84 918,-4-13-604,-51 185 994,53-158-993,-15 79 396,34-159-733,4-21 132,0 0-1,-1 19 0,3-27-119,27-84 549,-17 50-850,24-55 1,-28 72-53,0 4 0,-1 0 1,2 0 0,0 0-1,0 1 1,1 0-1,9-10 1,-12 16-19,0 0 0,0 0 0,1 0 0,0 1 0,-1 0 0,1 0-1,1 1 1,-1-1 0,0 1 0,1 1 0,0-1 0,11-2 0,-16 5 37,0 0 0,0 0-1,0 0 1,0 0 0,-1 0-1,1 0 1,0 0 0,0 0-1,0 1 1,0-1 0,-1 1-1,1-1 1,0 1 0,0 0 0,-1 0-1,1 0 1,0 0 0,-1 0-1,1 0 1,-1 0 0,0 0-1,1 1 1,-1-1 0,0 0 0,0 1-1,0-1 1,1 1 0,-2 0-1,1-1 1,0 1 0,0 0-1,0-1 1,0 4 0,1 2-5,0 1 0,-1-1 0,1 1 0,-1-1 0,-1 1 0,0 14 0,-2 3 15,-1 0-1,-1 0 0,-1 0 0,-11 30 0,11-40 100,-1-1 0,-1 0 0,0 0 1,0 0-1,-2-1 0,1 0 0,-2-1 0,-13 14 0,21-24-68,0 0-1,1 0 0,-2 0 1,1-1-1,0 1 0,0-1 1,0 0-1,-1 1 0,1-1 0,0 0 1,-1 0-1,1-1 0,-1 1 1,1 0-1,-1-1 0,0 0 0,1 1 1,-1-1-1,0 0 0,1 0 1,-1-1-1,1 1 0,-1-1 1,1 1-1,-1-1 0,0 0 0,1 1 1,0-1-1,-1-1 0,1 1 1,0 0-1,-1-1 0,1 1 0,0-1 1,0 1-1,0-1 0,0 0 1,1 0-1,-1 0 0,0 0 1,1 0-1,-3-4 0,1-1-46,-1-1 1,1 1 1,0 0-1,-3-12 0,6 17 16,-1 1 0,1-1 0,0 1-1,0-1 1,0 1 0,0-1 0,0 1-1,0 0 1,0-1 0,0 1 0,0-1-1,1 1 1,-1-1 0,1 1 0,-1 0-1,1-1 1,-1 1 0,1 0 0,0-1-1,0 1 1,0 0 0,0 0 0,0 0-1,1-2 1,-2 3-20,1 0 0,0 0 1,0 0-1,-1 0 0,1 0 0,0 0 0,-1 0 0,1 0 0,0 1 1,-1-1-1,1 0 0,-1 0 0,1 0 0,0 1 0,-1-1 0,1 0 1,-1 1-1,1-1 0,0 1 0,-1-1 0,1 1 0,20 15 24,-6-5 21,-2-2-46,0-1 0,1-1-1,25 9 1,-29-13 55,0 0-1,0-1 1,0 0 0,0-1-1,0-1 1,17 0-1,-5-2 22,0-1-1,-1-1 0,0-1 0,1 0 0,-2-2 0,1-1 0,-1 0 0,0-2 0,-1 0 0,0-1 0,30-24 0,-18 10-71,-1-1 0,-2-1-1,0-2 1,-2-1-1,37-55 1,-61 81-23,8-8-149,-10 21-261,-15 54 264,5-27 33,-4 39 0,8-38 256,-3 18 220,9-49-290,0-1 1,0 0 0,0 1 0,0-1 0,1 1 0,0-1 0,2 8-1,-2-12-12,-1 0-1,0-1 0,1 1 0,-1 0 0,1 0 0,-1 0 1,1 0-1,-1-1 0,1 1 0,0 0 0,-1-1 0,1 1 0,0 0 1,0-1-1,0 1 0,-1-1 0,1 1 0,0-1 0,0 1 1,0-1-1,0 0 0,0 0 0,0 1 0,0-1 0,0 0 0,0 0 1,-1 0-1,1 0 0,0 0 0,0 0 0,0 0 0,0 0 1,0 0-1,0-1 0,0 1 0,1 0 0,3-2 43,-1 0-1,1 0 1,-1 0-1,0 0 1,9-6-1,10-10 81,-1-2 0,37-42 0,-10 10-42,103-87-158,-9 8-56,-127 115 39,0-2 1,0 0-1,-2-1 1,0 0 0,-2-1-1,0 0 1,-1-1-1,-1-1 1,-1 0-1,-1 0 1,6-26-1,-14 48 71,0 0-1,0 0 0,0 0 1,0 0-1,0 0 0,0 0 1,0 0-1,0 0 0,0 0 0,0 0 1,0 0-1,0 0 0,-1 0 1,1 0-1,0 0 0,0 0 1,0 0-1,0 0 0,0 0 0,0 0 1,0 0-1,0 0 0,0 0 1,0 0-1,0 0 0,0 0 0,0 0 1,-1 0-1,1 0 0,0 0 1,0 0-1,0 0 0,0 0 1,0 0-1,0 0 0,0-1 0,0 1 1,0 0-1,0 0 0,0 0 1,0 0-1,0 0 0,0 0 1,0 0-1,0 0 0,0 0 0,0 0 1,0 0-1,0 0 0,0-1 1,0 1-1,0 0 0,0 0 1,0 0-1,0 0 0,0 0 0,0 0 1,0 0-1,0 0 0,0 0 1,0 0-1,0 0 0,0 0 1,0 0-1,0 0 0,0-1 0,0 1 1,-7 7-269,-7 11 40,-6 6 102,-31 31 0,-17 19 116,51-50-23,1 0-1,1 2 1,-15 34-1,-25 85-175,51-135 240,-20 73 214,23-76-189,0-1 0,0 1 0,0 0 0,1-1 0,0 1 0,0 0 0,1 0 0,0-1 0,3 14 0,-4-19-26,1 1-1,-1 0 1,1-1 0,0 1 0,0-1-1,0 0 1,0 1 0,0-1 0,0 1-1,0-1 1,0 0 0,0 0 0,0 0-1,1 0 1,-1 0 0,1 0 0,-1 0-1,0 0 1,1-1 0,0 1-1,-1 0 1,1-1 0,-1 1 0,1-1-1,0 0 1,-1 1 0,1-1 0,0 0-1,-1 0 1,1 0 0,1-1 0,3 0-11,0 0 0,0 0 1,0-1-1,0 0 0,-1 0 1,1 0-1,9-7 0,0 0 43,-1-2 0,0 1 0,-1-2 0,18-19 0,44-60 175,-55 65-175,-15 20-22,40-49-167,-2-3 1,41-75-1,-23 12-234,47-130 0,-107 248 372,3-6-98,0-1-1,-1 0 0,0 0 1,0-1-1,-1 1 0,-1 0 1,0-1-1,0-11 0,-5 9-487,4 12 562,0 1-1,-1 0 1,1 0 0,0-1-1,0 1 1,0 0-1,-1 0 1,1-1 0,0 1-1,-1 0 1,1 0 0,0 0-1,0 0 1,-1 0-1,1-1 1,0 1 0,-1 0-1,1 0 1,0 0 0,-1 0-1,1 0 1,0 0-1,-1 0 1,1 0 0,-2 1-19,0-1 1,1 1-1,0 0 0,-1 0 1,1 0-1,-1-1 1,1 1-1,0 0 0,0 1 1,-1-1-1,1 0 1,0 0-1,-2 3 1,-9 14-47,1-1 0,0 2 1,-12 30-1,-20 62 91,42-106-9,-38 98-81,17-50 346,2 2 1,-16 76 0,10 43 179,23-143-223,2 1-1,5 53 1,-4-81-112,1 1 0,-1-1 0,1 0 0,0 0-1,1-1 1,-1 1 0,1 0 0,2 4 0,-4-7-90,0-1 0,1 1 0,-1 0 0,1 0 0,-1-1 1,1 1-1,-1-1 0,1 1 0,-1 0 0,1-1 0,0 1 0,-1-1 0,1 0 0,0 1 0,-1-1 0,1 1 1,0-1-1,0 0 0,-1 0 0,1 1 0,0-1 0,0 0 0,0 0 0,-1 0 0,1 0 0,0 0 1,0 0-1,0 0 0,0 0 0,-1 0 0,1 0 0,0-1 0,0 1 0,-1 0 0,1 0 0,0-1 0,0 1 1,-1-1-1,1 1 0,0-1 0,-1 1 0,1-1 0,-1 1 0,1-1 0,0 1 0,0-2 0,12-12 108,-1 0 0,-1-1-1,0 0 1,12-24-1,-4 6-112,-1 4-64,40-58-131,-44 67 121,7-8-281,-24 41-164,-50 133 249,35-90 271,14-46 18,1 0 1,0 1-1,0-1 0,1 1 1,1 0-1,0 0 0,1 15 1,0-25-12,0 0 0,0 0-1,0 0 1,1 0 0,-1 0 0,0 0 0,1 0 0,-1 0 0,1 0 0,0 0-1,-1 0 1,1 0 0,0 0 0,-1 0 0,1 0 0,0-1 0,0 1 0,0 0-1,0-1 1,0 1 0,-1 0 0,1-1 0,0 1 0,1-1 0,-1 0 0,0 1-1,0-1 1,0 0 0,0 1 0,0-1 0,0 0 0,0 0 0,0 0 0,1 0 0,-1 0-1,0 0 1,1-1 0,5 0 16,0 0-1,0 0 1,0-1-1,9-4 1,15-7 43,-1-2 1,-1-1-1,51-36 0,-17 9-71,-51 36-62,56-40-155,-62 42 182,0 1 1,-1-1-1,0-1 1,0 1 0,0-1-1,-1 0 1,0 0-1,6-12 1,-10 17-216,-4 4 164,-5 8 35,-37 46-126,25-33 117,1 0 0,-30 53 0,48-73 61,0 0 0,0 0 0,0 0 0,1 0 0,0 1 0,0-1 0,0 0 0,1 1 0,-1-1 0,1 6 1,0-8 2,0-1 1,0 0 0,0 0 0,1 0 0,-1 0-1,0 0 1,1 0 0,-1 0 0,1 0 0,-1 0-1,1 0 1,0 0 0,-1 0 0,1 0 0,0 0-1,-1 0 1,1 0 0,1 0 0,-1 0 13,1-1 1,-1 1 0,1 0-1,-1-1 1,1 1-1,-1-1 1,1 0 0,0 1-1,-1-1 1,1 0-1,-1 0 1,1 0-1,0 0 1,-1-1 0,1 1-1,2-1 1,3-1-2,1 0 0,-1-1 0,0 0 0,0-1 0,0 1 0,0-1 0,0-1 0,-1 1 1,0-1-1,0 0 0,0 0 0,-1-1 0,0 0 0,0 0 0,9-13 0,-2-1-46,-1 0-1,-1-1 0,0 0 1,6-25-1,3 0-362,-19 41 203,-3 5 29,-3 8 21,1 6 119,1-1-1,1 1 1,0 0-1,1 1 1,1-1-1,0 0 1,0 1 0,3 14-1,-2-28 35,0 1 1,1-1-1,-1 1 0,0-1 1,1 1-1,-1-1 1,1 0-1,-1 1 0,1-1 1,0 0-1,0 1 0,-1-1 1,1 0-1,0 0 0,2 2 1,-2-3 3,0 1 1,-1-1-1,1 1 0,0-1 1,0 0-1,0 1 1,0-1-1,0 0 0,0 0 1,0 1-1,0-1 1,0 0-1,0 0 1,-1 0-1,1 0 0,0-1 1,0 1-1,1 0 1,2-1 13,-1-1 1,1 1 0,-1-1-1,0 0 1,0 1 0,1-2-1,-2 1 1,1 0-1,0 0 1,4-6 0,5-5-18,51-53-196,-62 65 160,0 0 0,0 0-1,0 0 1,0 0 0,0 1-1,0-1 1,1 0 0,-1 1-1,0-1 1,1 1-1,1-1 1,-3 1 9,1 0 1,-1 0-1,1 0 0,-1 0 1,1 0-1,-1 0 1,1 0-1,-1 0 0,0 0 1,1 0-1,-1 0 0,1 0 1,-1 1-1,1-1 0,-1 0 1,0 0-1,1 1 0,-1-1 1,1 0-1,-1 0 0,0 1 1,1 0-1,0 0 4,0 1-1,0-1 1,-1 1 0,1 0-1,-1-1 1,1 1-1,-1 0 1,1 0 0,-1-1-1,0 1 1,0 0-1,0 0 1,0-1 0,0 1-1,-1 2 1,-7 40-152,5-30 286,1 0 0,-2 23 0,4-37-114,1 0-1,-1 0 0,1 0 0,-1 0 0,1 0 1,-1 0-1,1 0 0,-1 0 0,1 0 0,-1 0 1,1 0-1,-1 0 0,1 0 0,-1 0 0,0-1 1,1 1-1,-1 0 0,1 0 0,0-1 0,2-2 39,1 0-1,-1 0 0,0 0 0,0 0 1,5-7-1,8-8-54,22-13-19,-34 28-11,0 1 1,0-1-1,0 1 0,1 0 1,-1 0-1,1 0 0,8-2 1,-11 4 18,0 0 0,0 0 0,-1 0 0,1 0 0,0 0 0,0 0-1,0 1 1,0-1 0,0 1 0,-1-1 0,1 1 0,0 0 0,0-1 0,-1 1 0,1 0 0,0 0 0,-1 0 0,1 0 0,-1 1 0,0-1 0,1 0 0,-1 1 0,0-1 0,0 1 0,0-1 0,0 1 0,0-1 0,0 1 0,1 2 0,2 5-11,-1 0 1,0 0-1,-1 0 1,3 14 0,-2-8-17,0-3-76,-2-9-105,-1-1-1,1 1 0,0-1 1,-1 0-1,1 1 0,-1-1 1,0 1-1,0-1 1,0 1-1,0-1 0,-1 1 1,1-1-1,0 1 0,-2 3 1,-1-1-581,1 0-1,-1 0 1,0 0 0,0-1-1,0 1 1,-1-1 0,1 0-1,-1 0 1,-8 6 0,-11 7-3939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0:59:10.67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64 136 640,'7'-4'4043,"-20"6"-2347,9-2-1464,0 1 0,0-1 0,-1 0 0,1 0 0,-4-1 0,7 1-209,0 0-1,1 0 0,-1 0 0,0 0 1,0-1-1,1 1 0,-1 0 0,0-1 1,1 1-1,-1 0 0,1-1 0,-1 1 1,0-1-1,1 1 0,-1-1 0,1 1 1,-1-1-1,1 1 0,-1-1 0,1 0 1,0 1-1,-1-1 0,1 0 0,0 1 1,0-1-1,-1 0 0,1 1 0,0-1 1,0 0-1,0 0 0,0 1 0,0-1 0,0-1 1,0 1 15,-1 0 1,1 1-1,0-1 1,0 0-1,-1 0 1,1 1 0,-1-1-1,1 0 1,0 1-1,-1-1 1,1 1-1,-1-1 1,0 0-1,1 1 1,-2-1-1,-4-7 176,6 7-210,0 1 1,0 0-1,0-1 1,0 1-1,0-1 1,0 1-1,0 0 1,0-1-1,1 1 1,-1 0-1,0-1 1,0 1-1,0 0 1,0-1-1,1 1 1,-1 0-1,0-1 1,0 1-1,0 0 1,1 0-1,-1-1 1,0 1-1,1 0 1,-1 0-1,0-1 1,1 1-1,-1 0 1,0 0 0,1 0-1,1-2 28,-1 1-1,1 0 1,0-1-1,-1 1 1,0-1-1,1 1 1,-1-1-1,2-3 1,9-9 41,-5 8-71,1 1 0,0 1 0,0 0 0,1 0 0,-1 0-1,1 1 1,18-4 0,-27 7-6,50-15 105,-35 13-54,1 0-1,0 2 1,0 0-1,0 0 0,0 2 1,-1 0-1,1 0 1,0 2-1,17 6 0,17 6-212,-30-8 173,0-2 0,0 0 0,32 4 0,57 9 58,-12 0 56,-88-18-185,0 1 0,0 1 0,11 4 0,-12-4 110,-1-1 1,0 1 0,0-1-1,1-1 1,-1 1-1,10-1 1,0 0 47,25 4 0,-25-2-145,25 0-1,105-11 233,-113 6-204,54 2 0,-34 2 69,-38-1-22,0 1-1,-1 0 1,0 1-1,16 6 1,-9 0-39,7 1-18,-12-7 52,8 2 142,0-1-1,39 1 1,-49-5-158,0 0-22,0 0 0,30-5 1,-27 2 140,26 0 0,-12 1 204,11 1-277,72 5 0,-89-2-104,-1 1 76,0 0 1,33 10-1,-47-9-289,0 1 0,-1 0 1,1 0-1,-1 1 0,0 0 0,15 13 1,-19-14-419,7 3-471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0:42.3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540 180 992,'0'2'518,"-1"-7"-271,-2-8 60,-2 2 107,4 7-201,0 0-1,-1 0 0,1 1 0,-1-1 0,0 0 1,0 1-1,-1 0 0,1-1 0,0 1 1,-1 0-1,0 0 0,-3-3 0,-9-5 496,14 9-649,-1 1 0,0-1 1,1 1-1,-1-1 0,0 1 0,0 0 1,0 0-1,0-1 0,-1 2 0,1-1 1,-4-1-1,2 1-37,0 1-1,1 0 1,-1 0 0,0 0 0,1 0-1,-1 1 1,0-1 0,1 1 0,-1 0 0,1 0-1,-1 0 1,1 1 0,-4 1 0,-5 4 52,1 0 1,-14 12 0,2-1 121,-3 0 153,-40 38 1,54-45-288,-1-1 1,-1-1-1,-27 16 1,5-4 7,22-12-46,0 1-1,0 1 1,-15 15 0,24-21-28,0 0-1,0 1 1,1 0 0,0 0 0,0 0-1,0 0 1,1 0 0,0 1-1,0 0 1,-2 11 0,2-4 2,0 0-1,1 1 1,1-1 0,1 1 0,0-1 0,1 1 0,0-1 0,1 1 0,6 22-1,-6-33 16,-1-1-1,0 1 0,1 0 0,0 0 1,-1-1-1,1 1 0,1-1 0,-1 0 1,1 1-1,-1-1 0,1 0 0,0-1 1,0 1-1,0 0 0,0-1 0,1 0 1,-1 1-1,0-1 0,1-1 0,0 1 1,6 2-1,-4-2 13,1-1 1,0 1 0,0-1-1,0-1 1,0 1-1,0-1 1,0 0-1,0-1 1,0 0-1,0 0 1,10-3-1,-8 1-11,0 0 0,-1 0 0,0-1 0,0-1 0,0 1-1,-1-1 1,14-12 0,-2 0 3,24-30 1,-16 16-14,-15 18 93,-1 0 1,-1 0 0,0-1 0,-1 0 0,0-1-1,-1 0 1,-1 0 0,7-21 0,-1 2-136,-10 27 13,0 0 1,0 0-1,-1 0 1,3-15 0,1-2 85,-5 20-46,1-1 1,-1 0-1,0 0 1,0-7-1,0 3 8,-1-1 0,-1 1 0,0-1 0,0 1 0,-1 0 0,-3-12-1,5 20-34,-1-1 0,1 1-1,-1 0 1,1-1-1,-1 1 1,0 0 0,0 0-1,0-1 1,0 1 0,1 0-1,-4-2 1,2 1-80,1 1 18,0 2-8,-1 1 66,1-1 0,-1 1 0,1 0 1,0 0-1,-1 0 0,1 0 0,-1 2 1,1 17-60,-7 33 0,4-37 170,2-8-64,1-1-1,-1 18 1,12 133 254,-10-159-293,2 8-3,-1-1 0,1 1 0,1-1 0,-1 0 1,1 0-1,1 0 0,6 10 0,-5-7 81,1 0 0,4 14 0,-9-22-60,0 1 1,0-1-1,1 0 0,-1 0 1,1 0-1,-1 0 0,1 0 1,3 2-1,6 10-39,-10-14 40,-1 1-1,1-1 1,-1 1-1,1-1 1,-1 1-1,1-1 1,-1 1-1,1-1 1,0 0-1,-1 1 1,1-1-1,0 0 1,-1 1-1,1-1 1,0 0-1,-1 0 1,1 0-1,0 0 1,-1 0-1,1 0 1,0 0-1,0 0 1,-1 0-1,1 0 1,0 0-1,-1 0 1,2-1-1,0 1 24,0-1 1,0 1-1,0-1 0,-1 0 1,1 0-1,0 0 0,0 0 0,1-1 1,1-3 3,0 0 0,0 0 1,0 0-1,5-11 1,6-8 78,-10 17-123,24-29-366,-26 33 354,0 0 1,0 1-1,0-1 0,0 1 1,1 0-1,-1 0 0,1 0 1,-1 0-1,6-1 0,49-17-168,-6 10 175,-32 7 104,0-1 1,-1-1-1,36-13 0,-36 7 137,-13 4 85,-6 7-311,0-1 1,0 1 0,-1 0-1,1 0 1,0-1 0,0 1 0,0 0-1,0 0 1,0-1 0,0 1-1,0 0 1,-1 0 0,1-1-1,0 1 1,0 0 0,0 0-1,0-1 1,-1 1 0,1 0-1,0 0 1,0 0 0,-1 0-1,1 0 1,0-1 0,0 1-1,-1 0 1,1 0 0,0 0-1,0 0 1,-1 0 0,1 0-1,-1 0 1,-30-13 150,26 11-193,0 1 1,0-1 0,0 1-1,0 0 1,-1 1 0,1-1-1,0 1 1,0 0 0,-1 1-1,1-1 1,-10 3 0,5 1 24,0 0 0,0 0 0,0 1 0,0 0 0,1 1 0,0 0 0,0 1 1,-9 9-1,4-2-10,0 1 0,1 0 0,-18 28 0,20-25-83,-18 35 0,26-45 70,0 0 1,0 1-1,1-1 1,0 1-1,0-1 1,1 1-1,0 13 1,1-19 35,0 0 0,0 0 0,0 1 0,1-1 0,-1 0 0,1 0 0,0 0 0,0 0 0,0 1 0,0-1 0,1-1 0,-1 1 0,1 0 0,0 0 0,0 0 0,0-1 0,0 1 0,0-1 0,0 0 0,1 1 0,-1-1 0,5 3 0,-3-2 8,0 1 1,0-1 0,0 0-1,0 0 1,1 0 0,-1 0-1,1-1 1,0 0 0,-1 0-1,1 0 1,0-1 0,0 1-1,0-1 1,0 0 0,9 0-1,20-1 48,0-1 0,0-1 1,53-11-1,-76 10-29,0 0 0,-1 0 0,0-1 0,0-1 0,0 0 0,0 0-1,-1 0 1,1-1 0,-2-1 0,1 0 0,-1 0 0,0 0 0,0-1 0,-1 0 0,9-13 0,1-6 41,-2 0 0,0 0 0,16-47 0,-13 25 40,9-27 168,-13 42-204,-11 29-61,-1-1 0,1 0 0,-1 0 0,0 0 0,-1 0 0,0 0 0,0 0 0,1-8 0,8-54-11,-11 31-62,0 17-24,1 1 0,2-21 0,5 15-211,-6 21 332,0 0-1,0 0 0,0-1 1,0 1-1,0-7 0,4-12-322,-5 23 342,3 8-278,-2 3 160,-1-1 0,0 1 0,0-1 0,-1 1 0,-3 11 0,-14 59 53,16-71 49,-1-1-56,1 0 0,0 1-1,0-1 1,0 16 0,2-15 15,-1 0 0,-4 17-1,3-17-16,0 1 0,-1 17 0,3-10 15,1 6 87,-6 42 1,4-50-131,0 0-1,1 0 0,1 0 1,3 22-1,0-9 191,-1-12-129,0 0 0,2-1-1,0 1 1,11 24 0,-15-38 2,1 0 0,-1 0 0,1-1 0,0 1-1,0-1 1,0 1 0,0-1 0,0 0 0,0 0 0,1 0 0,-1 0 0,1 0-1,-1 0 1,1-1 0,0 1 0,-1-1 0,1 0 0,0 0 0,0 0 0,0 0-1,0 0 1,0-1 0,0 1 0,0-1 0,1 0 0,-1 0 0,0 0 0,0 0-1,0-1 1,0 1 0,0-1 0,0 1 0,0-1 0,0 0 0,0-1 0,0 1-1,4-3 1,6-5-31,-7 6 33,-1-1 0,1 0 0,-1-1 0,0 1 0,9-11 0,-2-3 50,-1 0 1,0 0-1,-2-1 1,0 0-1,-1-1 1,-1 0 0,-1 0-1,6-31 1,-10 42-68,1-5-14,-1 0 1,-1-1 0,1-19-1,-2 34 6,0 0-1,-1 0 1,1 0-1,0 0 1,0 1-1,0-1 1,0 0-1,0 0 1,0 0-1,0 0 1,0 0-1,0 0 1,0 0-1,0 0 1,0 0-1,0 0 1,0 0-1,-1 0 1,1 0-1,0 0 1,0 0-1,0 0 1,0 0-1,0 1 1,0-1-1,0 0 1,0 0-1,0 0 1,-1 0-1,1 0 1,0 0-1,0 0 1,0-1-1,0 1 1,0 0-1,0 0 1,0 0-1,0 0 1,-1 0-1,1 0 0,0 0 1,0 0-1,0 0 1,0 0-1,0 0 1,0 0-1,0 0 1,0 0-1,0 0 1,0 0-1,0 0 1,0-1-1,0 1 1,0 0-1,-1 0 1,1 0-1,0 0 1,0 0-1,0 0 1,0 0-1,0 0 1,0 0-1,0-1 1,0 1-1,0 0 1,0 0-1,0 0 1,-5 7-288,1 17 104,2-15 192,0-1 0,0 1 0,1 0 0,1 0 0,-1 0 0,2 0 0,0 11 0,0 10 0,-2 12-17,1 34-53,1-66 64,0 1 0,1 0-1,0 0 1,7 18 0,-8-24 16,1 0-1,1-1 1,-1 1-1,0-1 1,1 1-1,6 7 1,-7-11-7,-1 1 0,1-1-1,0 1 1,0-1 0,0 1 0,0-1 0,0 0 0,0 0-1,0 0 1,0 0 0,0 0 0,0-1 0,1 1-1,-1-1 1,0 1 0,0-1 0,4 0 0,1 0 27,0 0 1,0-1 0,-1 0-1,1 0 1,0 0 0,0-1-1,-1 0 1,1-1 0,-1 1-1,10-6 1,-9 3 14,1-1 0,-1 1 0,0-1 1,-1 0-1,1-1 0,-1 0 0,7-10 0,-8 10-11,0-1 0,0 0 0,-1 0-1,0 0 1,4-13 0,15-31-274,-18 41 267,-3 6 11,0 1 1,0-1-1,-1 1 0,2-7 1,7-30 237,-7 33-288,-1 0 0,0-1-1,0 1 1,-1-1 0,1-8-1,1-23 221,-3 39-228,1 0-1,-1 0 0,0 0 1,0 0-1,1 0 1,-1 0-1,0 1 0,1-1 1,-1 0-1,1 0 1,1-1-1,2-9-521,4 14 426,-7-3 109,-1 0 1,1 0 0,0 0-1,-1 0 1,1 1 0,0-1-1,-1 0 1,1 0 0,0 1-1,-1-1 1,1 0 0,-1 1-1,1-1 1,-1 0 0,1 1-1,0 0 1,3 9 33,-2-6 3,0 1 0,0-1 0,-1 1 0,1-1 0,-1 1 0,0 0 0,0 8 0,9 58-14,-10 42 261,2-104-185,-2-8-77,0-1-1,0 1 1,0 0-1,1-1 1,-1 1-1,0-1 1,0 1-1,0 0 0,0-1 1,0 1-1,0 0 1,0-1-1,0 1 1,0-1-1,0 1 1,-1 0-1,1-1 1,0 1-1,0-1 1,-1 1-1,0 1 294,15-18-479,-11 11 182,1 0-1,-1-1 1,-1 0-1,1 0 0,-1 0 1,0 0-1,0 0 1,-1 0-1,0-1 1,1-7-1,5-21 35,27-64-119,-15 55-102,-19 44 169,0-1 0,0 1 0,0 0 0,1-1 0,-1 1 0,0 0 0,0 0 0,0-1 0,1 1 1,-1 0-1,0 0 0,0-1 0,1 1 0,-1 0 0,0 0 0,0-1 0,1 1 0,-1 0 0,0 0 1,1 0-1,-1 0 0,0 0 0,1 0 0,-1-1 0,0 1 0,1 0 0,-1 0 0,0 0 0,1 0 1,-1 0-1,0 0 0,1 0 0,12 8-33,5 14-252,-14-15 274,-1 1-1,0 0 1,0-1 0,2 15 0,-1 26 114,-3-21 138,-1-22-229,0 1 1,1 0-1,-1 0 1,1-1-1,2 8 1,5 27 20,5-21-138,-8-15 117,-1-2 0,1 1 0,0 0 0,0-1 0,0 0-1,0 0 1,0-1 0,0 1 0,0-1 0,6 0 0,-1 0 25,-1-1 0,0 0 1,1-1-1,-1 0 0,1 0 0,-1-1 1,0-1-1,0 1 0,12-6 1,0-1 29,-1-1 1,34-22 0,-40 21-26,0 0 0,-1-2 1,0 0-1,19-26 0,-22 25 18,-2-1 0,1 0 0,-2 0 0,7-17 1,1-4 213,-13 32-271,0-1-1,-1 1 0,0 0 0,0-1 1,0 1-1,0-1 0,-1 1 0,1-9 1,-1 11 10,0 0 1,0 1 0,0-1 0,1 0 0,-1 0 0,1 1 0,-1-1-1,1 0 1,1-1 0,-1 2-6,-1-1 1,1 1-1,-1-1 0,1 1 1,-1-1-1,1 1 0,-1-1 0,1-3 1,-4-8-193,2 12-268,4 5 298,-3-2 154,1 0 1,-1 0-1,1 0 1,-1 1-1,0-1 1,0 0-1,0 0 1,0 0-1,0 0 1,-1 3-1,1 2 111,-5 38-237,1-2 166,3-35-59,-1 0 1,2 1 0,-1-1 0,1 0 0,0 1 0,1-1-1,0 1 1,0-1 0,4 9 0,8 31 164,-4-18-179,-9-26 43,1 1 0,1 0 0,-1-1 1,0 1-1,1-1 0,0 0 0,0 1 1,1-1-1,-1 0 0,1 0 0,-1 0 1,1-1-1,4 4 0,-5-5 8,0 0 1,1 0 0,-1-1-1,1 1 1,-1-1-1,1 0 1,0 0-1,-1 0 1,1 0-1,0 0 1,0 0-1,-1-1 1,1 1-1,0-1 1,0 0-1,0 0 1,0 0-1,0 0 1,-1-1-1,1 1 1,0-1-1,0 0 1,0 0 0,-1 0-1,1 0 1,0 0-1,2-2 1,-1 0 26,1 0 0,-1 0 0,1-1 1,-1 1-1,0-1 0,0 0 1,-1-1-1,1 1 0,-1 0 0,0-1 1,0 0-1,0 0 0,2-6 1,7-15 224,-8 19-229,-1 1-1,0-1 1,0 0 0,2-11 0,-1 0-149,1-3 247,-1 0 1,2-43-1,-6 56-129,0 2-61,0 0 0,0-1-1,-1 1 1,0 0 0,-1-7 0,1-11-182,1 23 149,1 1-250,-1 1 325,1-1 0,-1 1 1,0-1-1,1 1 0,-1-1 0,1 0 0,-1 1 0,0-1 1,0 1-1,1-1 0,-1 1 0,0 0 0,0-1 0,1 1 1,-1-1-1,0 1 0,0-1 0,0 2 0,2 12 45,-2-8-35,0 1-6,0 0-1,0-1 1,1 1-1,0 0 1,2 8 0,0-5 12,-1 0 0,-1 1 0,1 18 0,3 19 0,-1-29-15,-1-4-3,0 0 0,1 0 0,0 0 0,1-1 0,9 17 0,-5-10 107,-8-18-88,0 1 0,0-1 0,0 0 0,1 0 0,-1 1 0,1-1 0,0 0 0,0-1 0,0 1-1,1 0 1,-1-1 0,4 4 0,5 1 43,-9-5-32,1 0 0,-1 0-1,1 0 1,0-1 0,0 0-1,0 1 1,0-1 0,5 1 0,-7-1 6,1-1 0,-1 0 0,0 0 0,0 1 0,1-1 0,-1 0 0,0 0 0,0 0 0,1-1 0,-1 1 0,0 0 0,0 0 0,0-1 0,1 1 0,0-1 0,0 0 34,-1-1 0,1 0 0,0 1 0,-1-1 0,0 0 0,1 1 0,1-4 0,9-17-13,0 0 0,-2 0 0,11-34 0,1-1-83,-11 24-210,-8 24 294,0 0 0,8-17 0,-7 18-22,-1-1 1,0 1-1,0-1 0,0 0 0,-1 0 0,-1 0 0,0-1 0,0 1 0,0-15 1,-6 18-159,5 6 134,0 0-1,0 0 1,0 0-1,0 0 1,0 0-1,0 0 1,0 0-1,0 0 1,0 0-1,-1 0 0,1 0 1,0 0-1,0 0 1,0 0-1,0 0 1,0 0-1,0 0 1,0 0-1,-1 0 1,1 0-1,0 0 1,0 0-1,0 0 0,0 0 1,0 0-1,0 0 1,0 0-1,-1 0 1,1 0-1,0 0 1,0 0-1,0 0 1,0 0-1,0 0 1,0 0-1,0 0 0,0 0 1,0 0-1,0 0 1,-1 1-1,1-1 1,0 0-1,0 0 1,0 0-1,0 0 1,0 0-1,0 0 1,0 0-1,0 0 1,0 1-1,0-1 0,0 0 1,0 0-1,0 0 1,0 0-1,0 0 1,0 0-1,0 0 1,0 0-1,0 1 1,0-1-1,0 0 1,0 0-1,0 0 0,0 0 1,-5 27-356,4-23 375,0 1 0,0-1-1,0 1 1,0 6-1,1 18-25,-1-14-9,1 0 0,0 0 0,2 0 0,2 16 1,2 2 3,-4-20-5,6 21 1,-7-31 21,0 1 1,1 0-1,0-1 1,-1 1-1,1-1 0,1 0 1,-1 0-1,0 0 1,1 0-1,2 3 0,-3-5 24,0 1 0,-1-1-1,0 1 1,1 0 0,-1-1-1,0 1 1,2 2 0,-3-3-18,1-1-1,-1 1 1,0-1 0,1 0 0,-1 1 0,0-1 0,1 0 0,-1 1 0,1-1 0,-1 0-1,1 1 1,-1-1 0,1 0 0,-1 0 0,1 0 0,-1 0 0,1 1 0,0-1 0,-1 0-1,1 0 1,-1 0 0,1 0 0,-1 0 0,1 0 0,-1 0 0,1-1 0,0 1 0,14-4 60,-8 1-30,-1 0 0,0-1 0,0 0 0,0 0 0,0-1 0,-1 0-1,0 0 1,0 0 0,0-1 0,7-11 0,3-1-67,-7 7 71,-1 1-1,-1-1 1,0 0 0,9-24-1,2-3-135,14-34 151,-28 67-60,0-1 0,0 2 0,1-1 0,6-7 1,-1-1-473,-8 13 475,0-1 0,-1 1 1,1 0-1,-1-1 0,1 1 1,0 0-1,-1-1 0,1 1 0,0 0 1,-1 0-1,1-1 0,0 1 0,-1 0 1,1 0-1,0 0 0,-1 0 1,1 0-1,0 0 0,0 0 0,-1 0 1,1 0-1,0 0 0,-1 1 0,1-1 1,0 0-1,-1 0 0,1 1 0,0-1 1,-1 0-1,1 1 0,0-1 1,-1 0-1,1 1 0,-1-1 0,1 1 1,-1-1-1,1 1 0,-1 0 0,1-1 1,0 2-1,2 8-10,1 1-1,-1 0 1,-1 0-1,0 0 1,1 14 0,-2 60 162,-1-50-21,-1-34-124,1 0 0,0 0 0,0-1 0,0 1 0,0 0 0,0 0 0,1-1 0,-1 1 0,0 0 0,0-1 0,0 1 0,1 0 0,-1-1 0,0 1 0,1 0 0,-1-1 0,0 1 0,1-1 0,-1 1 0,1-1 0,-1 1 0,1-1 0,-1 1 0,1-1 0,-1 1 0,1-1 0,0 1 0,-1-1 0,1 0 0,0 1 0,-1-1 0,1 0 0,0 0 0,-1 0 0,1 0 0,0 1 0,0-1 0,-1 0 0,1 0 0,0 0 0,-1 0 0,1 0 0,0-1 0,0 1 0,-1 0 0,1 0 0,0 0 0,-1-1 0,1 1 0,0 0 0,-1-1 0,1 1 0,-1 0 0,1-1 0,0 0 0,11-12 140,-1 0 0,15-23 0,-11 14-85,15-25-102,-26 41-21,-1 0-1,1 1 1,1-1-1,8-9 1,-12 14 70,0 0-1,1-1 1,-1 1 0,0 0 0,0 0 0,1 0 0,-1 0-1,1 1 1,-1-1 0,1 0 0,-1 0 0,1 1-1,-1-1 1,1 1 0,0 0 0,-1-1 0,1 1 0,-1 0-1,1 0 1,0 0 0,-1 0 0,1 0 0,0 0-1,-1 1 1,1-1 0,2 1 0,-3 0-11,-1-1 0,1 1 1,0 0-1,0 0 0,-1-1 1,1 1-1,-1 0 0,1 0 0,0 0 1,-1 0-1,0 0 0,1 0 1,-1 0-1,1 0 0,-1 0 0,0 1 1,4 20 42,-4-17-12,3 25 162,-4 55-1,0-34 73,1-50-159,5-14 224,19-38-154,-16 33-213,1 0-1,0 0 0,2 1 0,18-24 1,-27 38 17,6-6-52,0 0 1,14-11 0,-19 17 57,0 1 1,0 0-1,0 1 1,0-1-1,0 0 1,0 1 0,0 0-1,1 0 1,-1 0-1,0 0 1,1 0-1,-1 1 1,5-1 0,-5 1 15,-1 1 0,0-1 0,0 1 1,0 0-1,0 0 0,1-1 0,-1 1 1,0 1-1,0-1 0,-1 0 0,1 0 1,0 1-1,0-1 0,-1 1 0,1-1 1,0 1-1,-1 0 0,0 0 0,1 0 1,-1 0-1,0 0 0,1 2 0,3 6 96,0 1 0,6 20 0,-11-30-95,41 121-126,-33-104-186,0-1 1,0 1-1,2-2 1,18 27-1,-27-42 33,0 0-1,0 0 1,0 1 0,0-1-1,0-1 1,1 1 0,-1 0-1,0 0 1,0 0 0,0 0-1,1-1 1,-1 1 0,0-1-1,3 1 1,-3 0 138,0-1-1,0 0 1,0 0 0,-1 0 0,1 0-1,0 0 1,0-1 0,0 1-1,-1 0 1,1 0 0,0 0 0,0-1-1,-1 1 1,1 0 0,0-1 0,0 1-1,-1-1 1,1 1 0,0-1 0,-1 1-1,1-1 1,-1 1 0,1-2 0,0 1-193,0-1 1,0 0 0,0 0-1,0 1 1,0-1 0,-1 0-1,2-4 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0:42.6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 93 4160,'-23'-36'1536,"28"24"-1216,-10-4-64,5 7 288,0 3-352,0 1-448,0 1 160,0-1-576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0:43.16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 15 3232,'-13'-15'1184,"10"15"-512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0:43.5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97 1888,'0'-5'704,"0"2"-544,5-1-32,3 8 64,2-8-128,4-1 32,7-3-32,11 1-64,13-1 32,9 0 96,18-1-64,-4-2-96,-2-1 0,-2-4-1792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1:44.0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186 687 2080,'0'0'21,"0"0"0,-1 0 0,1 0 0,0 0 0,-1 0 0,1-1-1,0 1 1,0 0 0,-1 0 0,1 0 0,0 0 0,0-1 0,-1 1 0,1 0 0,0 0 0,0-1 0,0 1 0,-1 0 0,1 0 0,0-1 0,0 1 0,0 0-1,0-1 1,0 1 0,0 0 0,0-1 0,0 1 0,-1 0 0,1 0 0,0-1 0,0 1 0,0 0 0,0-1 0,1 1 0,-1 0 0,0-1 0,0 1 0,0 0-1,0-1 1,0 1 0,0 0 0,1-1 0,7-1 3137,-7 5-2828,1 0-1,-1 0 1,0 0-1,0 0 0,1 5 1,-1-6-419,-1 3 143,1 0-1,-1 0 1,0 0-1,0 1 1,-1-1-1,1 0 1,-1 0-1,0 0 1,-1 0-1,-1 5 1,-3 12 61,-4 25-38,-12 66-68,-8 63-4,-24 70-48,52-236 124,1-1-1,0 0 0,0 1 1,1-1-1,2 17 0,-1 7 57,-1-33-128,1 0 0,-1 1-1,0-1 1,0 0 0,0 1 0,0-1 0,0 0 0,0 1-1,0-1 1,0 0 0,0 1 0,0-1 0,0 0-1,0 1 1,0-1 0,0 0 0,0 0 0,0 1 0,0-1-1,-1 0 1,1 1 0,0-1 0,0 0 0,0 1-1,0-1 1,-1 0 0,1 0 0,0 1 0,0-1 0,0 0-1,-1 0 1,1 0 0,0 1 0,-1-1 0,1 0-1,0 0 1,0 0 0,-1 0 0,1 0 0,0 1 0,-1-1-1,1 0 1,0 0 0,-1 0 0,1 0 0,0 0-1,-1 0 1,1 0 0,-1 0 22,0 0 0,0 0-1,1 1 1,-1-1 0,0 0 0,0 0-1,1 0 1,-1 0 0,0 0 0,0 0-1,1-1 1,-1 1 0,0 0 0,0 0-1,1 0 1,-1-1 0,0 1 0,1 0-1,-1-1 1,0 1 0,1-1 0,-1 1-1,0-1 1,1 1 0,-1-1 0,1 1-1,-1-1 1,1 1 0,-1-1 0,0-1-1,0-1-3,-1-1-1,1 1 0,0 0 0,0-1 1,-1-4-1,-1-6 15,-3-1 63,1-1 0,0 0 0,2 0 0,-1 0 0,2-1-1,0 1 1,1-21 0,4-13-213,8-51 0,-6 58 45,0 9 116,1 0-1,18-56 1,16-14-139,-34 91 74,1 1 0,0-1 0,1 1 0,1 1 0,14-17 0,-13 17-64,0 1 0,1 0 0,0 1 0,24-16 1,-30 23 53,0-1 0,0 1 1,0 0-1,1 0 1,-1 1-1,0 0 1,1 0-1,-1 0 0,1 0 1,-1 1-1,1 0 1,-1 0-1,1 0 0,-1 1 1,0 0-1,9 2 1,-8-1 37,0 0-1,0 1 1,0 0 0,-1 0 0,1 0 0,-1 1 0,1 0 0,-1 0-1,0 0 1,-1 0 0,1 1 0,-1 0 0,7 10 0,-6-7 2,0 0 1,0 0-1,-1 1 1,-1-1 0,1 1-1,-2 0 1,1 0-1,-1 0 1,1 12 0,-2-16 22,-1 0 0,0 0 0,0 0 0,-1 0 0,1 0 0,-1 0 0,0 0 0,-1 0 0,1 0 0,-1 0 0,0 0 0,0-1 0,0 1 0,-1-1 0,1 0 0,-1 1 0,0-1 0,-6 6 0,3-5-6,0 0 0,0 0 0,0 0 0,-1-1 0,0 0 0,0 0 0,0-1 0,0 0 0,0 0 0,0-1 0,-11 2 0,14-3 7,-11 3-1,1-2 1,-22 2-1,32-4-25,1 0-1,-1 0 1,0 0-1,0-1 0,1 1 1,-1-1-1,0 0 1,1 0-1,-1-1 0,1 1 1,-1-1-1,1 1 0,0-1 1,-5-4-1,7 6-33,1 0 0,0 0 0,-1 0 0,1-1 0,0 1 0,0 0 0,0 0 0,-1-1 0,1 1 0,0 0 0,0 0 0,0-1 0,-1 1-1,1 0 1,0 0 0,0-1 0,0 1 0,0 0 0,0-1 0,0 1 0,0 0 0,0-1 0,0 1 0,0 0 0,0-1 0,0 1 0,0 0 0,0-1 0,0 1 0,0 0 0,0 0-1,0-1 1,0 1 0,1-1 0,10-8-470,17 0 339,60-5 365,-59 11-95,-1-2 0,33-9 1,-26 2 69,0-1 1,-1-2-1,0-1 1,-1-2-1,-1-1 0,35-28 1,-63 43-159,0 0 0,0 0 0,0 0 0,-1-1 0,1 0 0,-1 1 0,0-1 0,0 0 0,-1-1 0,0 1 0,0 0 0,0-1 0,0 1 0,1-11 0,-3 12-48,0 1-1,0-1 1,0 1 0,-1-1 0,1 1-1,-1-1 1,0 1 0,0-1 0,0 1-1,-1 0 1,1 0 0,-3-5-1,-1-1-267,5 8 269,0 1-1,0 0 1,0-1 0,-1 1-1,1 0 1,0-1-1,0 1 1,0 0 0,0-1-1,0 1 1,0-1 0,0 1-1,0 0 1,0-1 0,0 1-1,0 0 1,0-1 0,0 1-1,0-1 1,0 1-1,0 0 1,1-1 0,-1 1-1,0 0 1,0-1 0,0 1-1,1 0 1,-1-1 0,1 1-1,11-4-364,-10 4 332,1 0 0,0 1 0,0-1-1,0 1 1,0-1 0,-1 1 0,5 1-1,-2 2 40,0-1-1,0 1 1,0-1-1,-1 2 1,1-1-1,-1 0 0,0 1 1,-1 0-1,1 0 1,-1 0-1,0 0 1,0 0-1,0 1 1,-1-1-1,0 1 0,0 0 1,0 0-1,-1-1 1,0 1-1,0 0 1,-1 0-1,1 0 1,-2 7-1,1 162 101,0-172-72,1 0 1,-1 0-1,0 0 1,1 0 0,-1 0-1,1 0 1,0 0-1,0 0 1,2 3 0,-3-5-13,1-1 0,-1 1 0,1 0 0,-1-1 0,1 1 0,-1 0 0,1-1 0,0 1 0,-1-1 0,1 1 0,0-1 0,-1 1 0,1-1 0,0 1 0,0-1 0,-1 0 1,1 0-1,0 1 0,0-1 0,0 0 0,-1 0 0,1 0 0,0 0 0,0 0 0,0 0 0,0 0 0,0 0 0,-1 0 0,1 0 0,0 0 0,0-1 0,0 1 0,-1 0 0,1 0 0,0-1 1,0 1-1,0-1 0,14-8 12,-1 0 1,-1-1 0,17-15 0,-2 2 66,35-34 146,2-2 37,-28 25-375,-35 32 21,0 1 0,-1 0 0,1-1 0,0 1 1,0 0-1,0 0 0,0 0 0,0 0 0,4-1 1,3 18-215,-3-4 234,1 0-1,0 0 1,13 16 0,-14-21 91,1 0 1,0 0 0,0-1-1,0 0 1,1 0 0,0-1-1,0 1 1,10 3 0,-14-8 28,1 0 1,-1 0 0,0 0 0,1-1 0,-1 0 0,1 1 0,-1-2-1,0 1 1,1 0 0,-1-1 0,0 0 0,1 0 0,-1 0-1,0-1 1,0 1 0,7-4 0,-9 3-48,0 0 0,-1 1 1,1-1-1,-1 0 0,1 0 1,-1 0-1,0 0 0,0 0 0,0 0 1,0 0-1,0-1 0,0 1 0,-1 0 1,1 0-1,-1-1 0,1 1 0,-1 0 1,0-1-1,0-2 0,-4 0 22,1 0-1,-1 0 0,0 0 1,0 1-1,-1-1 0,1 1 1,-1 0-1,0 1 0,-11-7 1,-23-9 91,31 16-154,0-1 1,1 0-1,-1 0 0,-7-6 0,11 8-25,0 0-1,0 0 1,0 0 0,-1 0 0,1 0-1,0 1 1,-1 0 0,1 0-1,-1 0 1,0 0 0,1 1 0,-1 0-1,-6 0 1,89-8-257,-51 8 67,8 1 294,-1-2 0,1-1 0,39-8 0,-15-3-66,0 4 0,0 1 0,61 2 0,-35 14 426,-84-8-246,-1 1-136,0-1 1,-1 1 0,1 0-1,0-1 1,-1 1 0,1-1-1,-1 1 1,1-1 0,0 1-1,-1-1 1,1 1-1,-1-1 1,0 0 0,1 1-1,-1-1 1,1 0 0,-1 1-1,0-1 1,1 0 0,-2 1-1,-16 5 148,16-6-115,-5 2-64,0-1-1,0 0 1,0 0-1,-10 0 1,-20 2 28,24-1-78,0 1 0,0 0 0,0 1 0,1 0 0,0 1 0,0 0 0,0 1 0,1 1 0,-20 13 0,29-17 37,-1-1 1,1 1 0,0-1-1,0 1 1,0 0 0,1 0-1,-1 0 1,1 0-1,-1 0 1,1 0 0,0 0-1,0 1 1,0-1 0,1 0-1,-1 1 1,1-1 0,0 0-1,0 1 1,0-1 0,1 7-1,-1-8 22,1 0-1,-1 1 0,1-1 0,0 0 1,-1 0-1,1 1 0,0-1 0,0 0 1,0 0-1,1 0 0,-1 0 1,0 0-1,1 0 0,0 0 0,-1-1 1,1 1-1,0 0 0,0-1 1,0 0-1,0 1 0,0-1 0,0 0 1,0 0-1,0 0 0,0 0 1,1 0-1,-1-1 0,0 1 0,4 0 1,0-1 74,-1 0 1,1 0-1,0-1 0,-1 0 1,1 0-1,-1 0 1,1-1-1,6-2 1,43-22 586,-32 14-446,12-6 122,60-41 1,-82 50-326,0-2-1,-1 0 1,0 0 0,0-1 0,-1 0-1,-1-1 1,10-15 0,-8 6 53,0-1-1,-2 0 1,0-1 0,-2 0-1,-1 0 1,0-1 0,3-38-1,-4 21-240,-1 0 0,-3 0 1,-2-1-1,-5-54 0,2 69 129,3 21 22,-1 0 1,0 0-1,0 1 1,0-1-1,-1 0 1,-5-12-1,5 12-89,-6-7-398,8 13 485,0 1 1,0 0 0,-1 0 0,1-1 0,0 1 0,-1 0 0,1 0 0,-1 0 0,1 0-1,0-1 1,-1 1 0,1 0 0,0 0 0,-1 0 0,1 0 0,-1 0 0,1 0 0,0 0 0,-1 0-1,1 0 1,-1 0 0,1 0 0,0 0 0,-1 1 0,1-1 0,-1 0 0,1 0 0,0 0-1,-1 0 1,1 1 0,0-1 0,-1 0 0,1 0 0,0 1 0,-1-1 0,1 1 0,-2 0 2,0 1 1,0 0 0,1 0 0,-1 1 0,1-1-1,-1 0 1,1 0 0,0 1 0,0-1 0,0 1-1,0-1 1,0 1 0,0 2 0,-5 40-165,5-31 130,-10 359-259,12-261 529,-1-93-188,1 0 0,0-1 0,2 1 0,0-1 1,1 1-1,1-1 0,1 0 0,0 0 0,1-1 0,16 27 1,-23-42-7,1-1 0,0 0 0,0 0 0,0 1-1,0-1 1,0 0 0,0 0 0,0 0 0,1 0 0,-1 0 0,0-1 0,0 1 0,1 0 0,-1-1 0,1 1 0,-1 0 0,1-1 0,-1 0 0,3 1 0,-2-1 10,1 0 0,-1 0-1,1 0 1,-1-1 0,0 1 0,1-1 0,-1 0-1,0 1 1,1-1 0,-1 0 0,3-2 0,4-3 61,0-1-1,0 1 1,0-2 0,8-9 0,-15 15-81,13-14 45,-2 0 0,0-2 0,-1 1 0,-1-1 0,9-20 1,-16 30-17,-2 0 0,1-1 1,-1 1-1,0-1 0,-1 1 1,0-1-1,0-15 0,-1 21-67,-1 0-1,1-1 1,-1 1-1,0 0 1,1 0 0,-1 0-1,-1 1 1,1-1-1,0 0 1,-1 0-1,-3-4 1,5 7 15,0 0 1,0-1 0,-1 1-1,1 0 1,0 0-1,-1 0 1,1 0-1,0-1 1,0 1 0,-1 0-1,1 0 1,0 0-1,-1 0 1,1 0-1,0 0 1,-1 0 0,1 0-1,0 0 1,-1 0-1,1 0 1,0 0-1,-1 0 1,1 0 0,0 1-1,0-1 1,-1 0-1,1 0 1,0 0-1,-1 0 1,1 0 0,0 1-1,0-1 1,0 0-1,-1 0 1,1 1-1,0-1 1,0 0 0,-1 0-1,1 1 1,0-1-1,0 0 1,0 1-1,-10 13-215,8-9 190,0 0 0,0 1-1,0-1 1,1 0 0,-1 1-1,0 9 1,1 36-188,1-39 214,0 7-7,2 1 1,0-1 0,1 0-1,0 0 1,2 0 0,12 33 0,-13-44 123,-1 0 0,2 0 1,-1 0-1,11 14 0,-14-21-84,1 1 0,-1-1 0,0 0 0,1 1 0,-1-1 0,0 0 0,1 0 0,0 0 0,-1 0 0,1 0 1,0 0-1,-1 0 0,1-1 0,0 1 0,0-1 0,-1 1 0,1-1 0,0 0 0,0 1 0,0-1 0,0 0 0,0 0 0,-1 0 0,1-1 0,0 1 0,0 0 0,0-1 0,0 1 0,2-2 0,6-4 54,0 0 0,0-1 0,-1 0 0,0-1 0,0 0 0,-1 0 0,0-1 0,9-12 1,2-2-91,79-100 117,-93 116-101,0 1 0,0-1 0,-1 0 0,4-10 1,5-8-94,-7 61-990,-6-22 1093,0 0 1,1 0 0,0 0 0,1 0 0,1-1 0,0 1 0,1-1 0,1 0 0,0 0 0,0 0-1,1-1 1,12 18 0,-17-28 6,0 0 0,0 0-1,1-1 1,-1 1 0,0 0-1,1-1 1,-1 1 0,1-1-1,0 0 1,-1 1 0,1-1-1,0 0 1,0 0 0,0 0 0,0 0-1,0-1 1,0 1 0,0 0-1,0-1 1,0 1 0,0-1-1,0 0 1,0 0 0,0 0-1,0 0 1,1 0 0,-1 0-1,0-1 1,0 1 0,0-1-1,0 1 1,0-1 0,0 0 0,0 1-1,0-1 1,0 0 0,2-2-1,3-2 42,1 0 0,-1-1 0,0 0 0,-1 0 0,1-1 0,-1 0 0,5-8 0,12-11-205,-5 7-39,1 1 0,24-17 0,-39 32 166,0 0 0,-1 1 0,1 0 0,0-1-1,1 1 1,-1 1 0,0-1 0,0 1 0,1-1 0,-1 1 0,1 0 0,-1 1 0,1-1 0,-1 1 0,1 0 0,0 0-1,-1 1 1,9 1 0,0 0 259,-11-2 251,-9-2-139,2 0-372,0 1 0,1 1 1,-1-1-1,0 0 0,0 1 1,0 0-1,0 0 0,0 1 1,1-1-1,-1 1 0,0 0 0,0 0 1,1 1-1,-1 0 0,1-1 1,-1 1-1,-5 4 0,5-2-30,1-1 0,0 1 0,-1 0 0,2 0 0,-1 0 0,0 1 1,1-1-1,0 1 0,0 0 0,0 0 0,1 0 0,0 0 0,0 1 0,-3 8 0,4-6 45,-1 0 0,1 0 0,1 0 0,-1 0 0,1 0 0,1 0 0,-1 0 1,1 0-1,1 0 0,-1 0 0,2 0 0,3 11 0,-5-17-1,2 9 21,2 1 0,-1-1 0,2 0 0,12 20 0,-17-29 12,1 0-1,0 0 1,0 0 0,-1 0 0,2 0 0,-1 0 0,0 0 0,0-1 0,0 1-1,1-1 1,-1 0 0,1 1 0,-1-1 0,1 0 0,0 0 0,-1-1 0,1 1-1,0-1 1,-1 1 0,1-1 0,0 0 0,0 0 0,0 0 0,-1 0 0,1-1-1,0 1 1,3-2 0,19-6 111,-1-2 0,-1 0 0,0-2 0,43-28 0,-2 1-60,-36 24-8,0-1-1,-2-2 0,0 0 1,27-27-1,-50 43-58,-1-1-1,1 0 1,-1-1 0,0 1-1,0 0 1,0-1 0,0 1 0,-1-1-1,1 0 1,-1 1 0,0-1-1,0 0 1,0 0 0,0-6 0,-1 9-34,0-1 1,0 0-1,0 1 0,0-1 1,-1 0-1,1 1 1,0-1-1,-1 0 1,0 1-1,1-1 1,-1 1-1,0-1 1,0 1-1,1-1 1,-1 1-1,0 0 0,-1 0 1,1-1-1,0 1 1,0 0-1,0 0 1,-1 0-1,1 0 1,0 0-1,-1 0 1,1 0-1,-1 1 1,0-1-1,1 1 0,-1-1 1,1 1-1,-1-1 1,0 1-1,1 0 1,-4 0-1,0 0-46,-1 0 0,1 0 0,0 1-1,0-1 1,0 1 0,0 1 0,0-1 0,0 1-1,1 0 1,-1 0 0,-5 3 0,2 0 52,0 0 0,1 0-1,0 0 1,0 1 0,-11 11 0,15-13 9,0 0 0,1 0 0,-1 0 0,1 0 0,0 0 0,0 0 0,0 1 0,1-1 0,0 1 0,-1-1 0,2 1 1,-1-1-1,0 1 0,1 0 0,0-1 0,0 1 0,0 0 0,2 5 0,-1-4 7,0-1 1,1 1-1,-1 0 0,1-1 1,1 1-1,-1-1 1,1 0-1,0 0 1,0 0-1,0 0 0,1 0 1,0 0-1,0-1 1,5 4-1,-5-5 41,-1 0 0,1-1 0,1 1 0,-1-1 0,0-1-1,0 1 1,1 0 0,-1-1 0,1 0 0,-1 0 0,1 0 0,0-1 0,-1 1 0,1-1 0,0 0 0,-1-1 0,1 1-1,0-1 1,-1 0 0,8-2 0,8-3-43,-1-2 1,-1 1-1,26-16 0,-43 22 3,92-54 57,6-4 248,-60 35-116,-26 16-171,0 0 0,0 1 0,17-6 1,-30 13-25,1 0 0,-1 0 0,1-1 0,0 1 0,-1 0 1,1 0-1,-1-1 0,1 1 0,-1 0 0,0-1 1,1 1-1,-1-1 0,1 1 0,-1 0 0,0-1 0,1 0 1,-1 0 0,0 1-1,0 0 1,0 0 0,0 0 0,-1 0 0,1-1 0,0 1 0,0 0-1,0 0 1,0 0 0,-1 0 0,1 0 0,0 0 0,0 0 0,-1-1-1,1 1 1,0 0 0,0 0 0,0 0 0,-1 0 0,1 0 0,0 0 0,0 0-1,-1 0 1,1 0 0,0 0 0,0 0 0,-1 0 0,1 1 0,0-1-1,0 0 1,0 0 0,-1 0 0,1 0 0,0 0 0,0 0 0,0 0-1,-1 1 1,1-1 0,0 0 0,0 0 0,-11 5-18,1 1 0,0 0 0,0 0-1,1 1 1,-1 0 0,2 1 0,-1 0 0,-8 10 0,3-2-8,1 0 1,0 1 0,-20 37-1,27-41 31,-1 0 0,2 1 0,0 0 0,1 0 0,0 0-1,-3 23 1,7-32-19,0-1 0,0 1-1,1-1 1,-1 0 0,1 1-1,2 7 1,-2-11 31,-1 0 0,1 1 0,-1-1-1,1 0 1,-1 0 0,1 0 0,0 0 0,-1 0 0,1 0 0,0-1-1,0 1 1,1 1 0,-1-1 1,-1-1-1,1 0 1,-1 0-1,1 0 1,0 1-1,-1-1 0,1 0 1,-1 0-1,1 0 1,-1 0-1,1 0 1,0 0-1,-1 0 1,1 0-1,-1 0 1,1-1-1,-1 1 1,1 0-1,-1 0 1,1 0-1,0-1 0,-1 1 1,1 0-1,-1 0 1,0-1-1,1 1 1,0-1-1,8-8 68,0 0 1,0 0-1,-1-1 0,0 0 1,11-19-1,4-6-44,45-51 167,24-35-261,-79 102 49,-1-1 0,-1 0 0,-1-1 1,11-31-1,-4-7-40,-4-1 0,-1 0 0,-4-1 0,1-81 0,-8 124-56,-2 0 0,0 0 1,-1-1-1,-7-24 1,9 42 85,0 0 0,0 0 0,-1 0 0,1 0-1,0 0 1,-1 1 0,1-1 0,-1 0 0,1 0 0,-1 0 0,1 1 0,-1-1 0,1 0 0,-1 0 0,0 1 0,1-1-1,-1 1 1,-1-2 0,2 2 4,-1 0 1,1 0-1,-1 0 0,1 0 0,-1 0 0,0 0 0,1 0 0,-1 0 1,1 0-1,-1 0 0,0 0 0,1 0 0,-1 0 0,1 0 0,-1 1 1,1-1-1,-1 0 0,1 0 0,-1 1 0,1-1 0,-1 1 1,-2 1 7,0 0 0,1 0 0,0 0 0,-1 1 0,1-1 0,0 1 0,0 0 0,-2 4 0,-3 7 35,2 1 0,-1-1 0,2 1 0,-4 17 0,-7 64-66,9-53-37,-18 190-2,24-203 104,0 0 0,2 0 0,1 1 0,2-2 0,14 51 0,-17-74-39,2 7 26,0 1 0,1-1 0,1 0-1,13 23 1,-17-33-116,1 0 1,-1 0-1,1 0 0,-1 0 0,1 0 1,0-1-1,0 1 0,0-1 1,0 0-1,1 0 0,-1 0 0,1 0 1,-1-1-1,1 1 0,-1-1 1,1 0-1,0 0 0,0-1 1,0 1-1,-1-1 0,1 1 0,0-1 1,4-1-1,1 0-496,-1 0 1,1-1-1,-1 0 0,0 0 1,0-1-1,12-5 0,45-28-3596,-11 2 2247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1:45.4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14 244 2720,'-2'2'137,"1"-2"-82,0 0 0,1 0 0,-1 1 0,0-1 0,1 1 1,-1-1-1,1 0 0,-1 1 0,0-1 0,1 1 0,-1 0 0,1-1 0,-1 1 0,1-1 1,0 1-1,-1 0 0,1-1 0,0 1 0,-1 0 0,1-1 0,0 1 0,0 0 0,-1 2 1149,2-3-1153,-1 0-1,0 0 1,1 0 0,-1 1-1,0-1 1,0 0 0,1 0 0,-1 0-1,0 1 1,0-1 0,0 0-1,1 0 1,-1 1 0,0-1 0,0 0-1,0 0 1,1 1 0,-1-1-1,0 0 1,0 1 0,0-1 0,0 0-1,0 1 1,0 0 24,1-1 0,-1 1 0,0 0 0,0-1-1,1 1 1,-1-1 0,0 1 0,1-1 0,-1 1 0,0-1 0,1 1 0,-1-1 0,1 1 0,-1-1-1,1 1 1,-1-1 0,2 1 0,0 0 11,0-1-1,1 1 1,-1-1-1,0 1 1,1-1 0,-1 0-1,1 0 1,-1 0-1,1 0 1,-1 0 0,1-1-1,-1 1 1,0-1-1,1 0 1,2-1 0,0 0 40,0-1 1,0 0-1,0 0 0,0 0 1,-1 0-1,6-6 1,2-4 60,-1 0 0,0 0 0,15-24 0,-1-2-58,23-41 158,-44 71-324,-1 2 7,1 0 0,0 0 0,0 1 0,8-11 0,-11 16-77,-6 11 267,-4 16 40,1 0-1,1 0 1,1 1-1,-3 46 1,8-67-205,1-1 1,0 1-1,1 0 1,-1-1-1,1 1 1,0-1-1,1 1 1,1 5-1,-2-9 24,-1-1-1,1 0 1,-1 0-1,1 1 1,0-1 0,0 0-1,-1 0 1,1 0 0,0 0-1,0 0 1,0 0-1,0 0 1,0 0 0,1 0-1,-1 0 1,0 0-1,0-1 1,0 1 0,1-1-1,-1 1 1,0-1-1,1 1 1,-1-1 0,1 0-1,-1 1 1,0-1 0,1 0-1,-1 0 1,1 0-1,-1 0 1,0 0 0,1 0-1,-1-1 1,1 1-1,-1 0 1,0-1 0,3-1-1,12-4 200,-1-2-1,0 0 0,16-12 1,8-5 0,11-7-41,-31 20-143,0 0-1,41-18 1,-59 29-44,-1 1 0,1 0 0,0 0 0,-1 0 1,1 0-1,0 0 0,-1 0 0,1 0 1,-1 0-1,1 0 0,0 0 0,-1 0 0,1 0 1,0 1-1,-1-1 0,1 0 0,-1 0 1,1 1-1,-1-1 0,1 0 0,-1 1 0,1-1 1,-1 0-1,1 1 0,-1-1 0,1 1 1,-1-1-1,1 1 0,-1-1 0,0 1 0,1-1 1,-1 1-1,0-1 0,0 1 0,1 0 1,-1-1-1,0 2 0,7 25-121,-6-22 186,0 2 29,-1 0 0,1 0 0,-2 9 1,1-3 367,0-12-217,1-1 165,2 0-356,0 0 1,0-1 0,0 1-1,0-1 1,0 0 0,0 0 0,0 0-1,0-1 1,0 1 0,0-1 0,2-1-1,31-26-84,-4 4-136,-31 24 154,1 0 1,-1 0 0,1 0-1,0 0 1,-1 1 0,1-1-1,0 0 1,-1 1 0,1-1-1,0 1 1,0 0 0,0 0-1,-1 0 1,1 0 0,0 0-1,0 0 1,0 0 0,-1 0-1,1 1 1,2 0 0,1 1 22,-1 0 1,1 1 0,-1 0 0,0 0-1,7 7 1,-7-6 50,0 0-1,0 0 0,-1 0 1,4 7-1,11 12 71,14 8-543,-28-29-461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1:45.8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12 6976,'-23'-6'2592,"23"1"-2016,10 5-160,-2 5-2688,6-2-1792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1:47.4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6 976 1472,'0'0'129,"-1"1"1,1-1-1,-1 1 0,1-1 1,0 0-1,-1 1 0,1-1 1,0 1-1,-1-1 0,1 1 1,0-1-1,-1 1 1,1 0-1,0-1 0,0 1 1,0-1-1,0 1 0,0-1 1,0 1-1,-1 0 0,1-1 1,1 1-1,-1-1 0,0 1 1,0 0-1,0-1 1,0 1-1,0-1 0,0 1 1,1-1-1,-1 1 0,0-1 1,0 1-1,1-1 0,0 2 1,-1-2-11,1 0 1,-1 1-1,1-1 1,-1 0-1,1 1 1,0-1-1,-1 0 0,1 1 1,0-1-1,-1 0 1,1 0-1,0 0 1,0 0-1,-1 0 1,1 0-1,0 0 1,-1 0-1,1 0 1,0 0-1,-1 0 1,1 0-1,0 0 0,-1-1 1,1 1-1,0 0 1,-1-1-1,1 1 1,0 0-1,-1-1 1,1 1-1,0-1 1,4-3 4,-1 0 1,1 0 0,-1 0 0,0-1-1,-1 0 1,1 0 0,3-6-1,20-43 290,-24 49-391,67-192 110,-32 81-218,83-214 731,-115 310-423,5-26 0,-10 44-216,-1-9-54,-5 14-37,-8 17-30,5-6 130,1 1 0,1-1 0,0 2 0,1-1 0,-5 29 0,-5 81 108,15-114-120,-2 5 6,-6 131 13,7-114 38,2 0 1,9 48 0,-9-72-19,1 0 0,1-1 0,0 1-1,0-1 1,0 1 0,1-1 0,0 0 0,1-1-1,0 1 1,8 9 0,-11-15 10,0 1 0,1-1-1,-1 0 1,1 1 0,0-1 0,0 0-1,0 0 1,0-1 0,0 1 0,0-1-1,0 1 1,0-1 0,1 0 0,-1 0-1,0-1 1,1 1 0,-1-1 0,1 1-1,-1-1 1,1 0 0,-1-1 0,0 1-1,1 0 1,-1-1 0,1 0 0,-1 0-1,0 0 1,1 0 0,3-2 0,3-3-27,-1 1 0,0-1 0,0 0 0,-1-1 0,0 0 0,0-1 0,0 0 0,11-14 0,-7 5-2,0-1 0,-2 0 0,15-30 0,19-64 10,-5-1 0,30-143 0,-29 49-381,-39 192 40,-1 15 300,0 0 0,0 0 0,0 0-1,0 0 1,0 0 0,0 1 0,0-1-1,0 0 1,0 0 0,0 0 0,0 0-1,0 0 1,0 0 0,0 0 0,0 0-1,0 0 1,0 0 0,0 0 0,0 0-1,0 0 1,0 0 0,0 0 0,0 0-1,0 0 1,0 0 0,-1 0 0,1 0-1,0 0 1,0 0 0,0 0 0,0 0-1,0 0 1,0 0 0,0 0 0,0 0-1,0 0 1,0 0 0,0 0 0,0 0-1,0 0 1,0 0 0,0 0 0,0 0-1,0 0 1,0 0 0,0 0 0,-1 0-1,1 0 1,-7 26-40,-14 102 368,-52 276-168,62-355 110,-2 0 0,-30 74 1,37-108-115,3-8-33,1-1 0,-1 0 1,0 0-1,-7 10 0,4-5 168,6-10-262,0 0 0,0-1 0,0 1 0,-1-1 0,1 1 0,0 0 0,-1-1 0,1 1 0,0-1 0,-1 1 0,1-1 0,-1 1 1,1-1-1,0 1 0,-1-1 0,1 1 0,-1-1 0,0 0 0,1 1 0,-1-1 0,1 0 0,-1 1 0,0-1 0,1 0 0,-1 0 0,1 1 0,-2-1 0,-2-12-443,3 10 444,0 1 0,1 0-1,-1 0 1,1-1 0,-1 1-1,1-1 1,-1 1 0,1 0-1,0-1 1,-1 1 0,1-1-1,0 1 1,0 0 0,0-1 0,1-1-1,1-25-81,2 8-7,1 0 0,1 0 0,1 0 0,15-27-1,-19 40 21,23-44-273,-23 46 243,0 1 1,0 0-1,0 0 1,1 0-1,-1 0 1,1 0-1,0 1 1,7-6-1,-10 9 53,0-1 0,0 1 0,0-1-1,0 1 1,0 0 0,0-1 0,0 1-1,0 0 1,-1 0 0,1 0 0,0 0-1,0 0 1,0 0 0,0 0 0,0 0-1,0 0 1,0 0 0,0 1 0,0-1 0,0 0-1,0 1 1,1 0 0,0 0 4,1 1 0,-1-1 0,0 1 0,0 0 0,0 0 0,0 0-1,-1 0 1,3 3 0,1 3-4,0 0-1,0 1 1,4 14-1,0-1 70,31 76 28,-33-84 78,1-1 0,0 0 0,0 0 0,20 21 0,-26-32-110,0 0 0,0 0 0,0-1 0,0 1 0,1-1 0,-1 1 0,0-1 0,1 0 0,-1 0 0,1 0 0,-1 0 0,1 0 0,0 0 0,-1-1 0,1 1 0,0-1 0,-1 0 0,1 0 0,0 0 0,0 0 0,-1 0 0,1-1 0,3 0 0,5-3 54,0 1-1,-1-2 0,1 1 0,12-9 0,-7 4 5,-1 1-85,-1-1 0,0 0 0,0-1 1,-1-1-1,0 0 0,-1-1 0,-1 0 0,0-1 0,0 0 0,9-17 0,-10 13-21,0 0 0,-2-1 0,0-1 0,-1 0 0,-1 0 0,0 0 0,-2 0 0,3-26 0,-6 37 2,-1 1 0,0-1-1,0 0 1,0 1 0,-1-1-1,0 1 1,-1-1 0,0 1 0,0-1-1,-3-6 1,4 11-27,-1 1 0,1-1 0,0 1 0,-1 0 0,1 0 0,-1 0 0,0-1 0,1 2 0,-1-1 0,0 0 0,0 0 0,0 0 0,-1 1 0,1-1 0,0 1 0,-1 0 0,1 0 0,-1 0 0,1 0 0,-1 0-1,1 0 1,-1 1 0,0-1 0,1 1 0,-1 0 0,0 0 0,1 0 0,-1 0 0,0 0 0,1 0 0,-5 2 0,2-1-10,-1 1-1,0 0 1,0 1-1,1-1 1,-1 1-1,1 0 1,0 1-1,0-1 1,0 1-1,0 0 1,1 0-1,0 0 1,-1 1-1,1 0 1,-5 9-1,-1 1 42,1 2-1,0-1 0,-11 35 1,11-29 82,2 1 0,1-1 1,0 1-1,-3 39 0,9-56-57,-1 1 0,2-1 0,-1 1 0,0-1 0,1 0 0,0 1 0,1-1 0,-1 0 0,1 1 0,1-1-1,-1 0 1,1 0 0,0-1 0,0 1 0,1 0 0,-1-1 0,1 0 0,1 0 0,-1 0 0,1-1 0,8 8-1,-6-7-15,0-1-1,1 1 0,-1-1 0,1-1 1,0 1-1,0-1 0,0-1 0,0 0 1,0 0-1,10 1 0,1-3-518,0-1 0,0 0 0,0-2-1,0 0 1,29-10 0,-39 10-181,-1-1-1,1 0 1,-1-1 0,0 1-1,0-2 1,-1 1 0,8-7-1,3-4-3014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1:47.9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36 172 2560,'-9'-3'682,"-9"-1"407,17 4-1042,1 1 0,0-1 1,0 0-1,0 0 0,-1 0 1,1 0-1,0 0 0,0 0 1,-1 0-1,1 0 0,0 0 1,0 0-1,0 0 0,-1 0 1,1 0-1,0 0 0,0 0 1,-1 0-1,1 0 1,0-1-1,0 1 0,0 0 1,-1 0-1,1 0 0,0 0 1,0 0-1,0 0 0,-1-1 1,1 1-1,0 0 0,0 0 1,0 0-1,0-1 0,0 1 1,0 0-1,-1 0 1,1 0-1,0-1 0,0 1 1,0 0-1,0 0 0,0 0 1,0-1-1,0 1 0,0 0 1,0 0-1,0-1 0,0 1 1,0 0-1,0 0 0,0-1 1,0 1-1,0 0 0,0 0 1,0-1-1,1 1 100,-1-1 1,1 0-1,0 0 0,-1 1 0,1-1 1,-1 0-1,1 1 0,0-1 1,0 1-1,-1-1 0,1 1 0,0-1 1,0 1-1,0-1 0,1 1 0,91-31 3471,-32 10-2870,86-18 1,46 11-965,-46 7-2885,-96 13-323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1:49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33 3232,'0'0'1035,"10"-11"3263,-5 9-2270,-9 5-525,2-1-1313,1-1 0,-1 0 0,0 0 0,0 0 0,1 0 0,-1 0 0,-3 1 0,2-2-110,0 1 1,0 0 0,0 0 0,1 0-1,-1 0 1,-5 2 0,0-2 501,8-1-567,0 0-1,0 0 1,-1 0-1,1 0 1,0 0-1,0 0 1,0 0-1,0 0 1,0 0-1,0 0 1,0 0-1,0 0 1,-1 0-1,1-1 1,0 1-1,0 0 1,0 0-1,0 0 1,0 0-1,0 0 1,0 0-1,0 0 1,0 0-1,0-1 1,0 1-1,0 0 1,0 0-1,0 0 1,0 0-1,0 0 1,0 0-1,0 0 1,0-1-1,0 1 1,0 0-1,0 0 1,0 0-1,0 0 1,0 0-1,0 0 1,0-1-1,0 1 1,0 0-1,0 0 1,0 0-1,0 0 1,0 0-1,0 0 1,0 0-1,0 0 1,1 0-1,-1-1 1,0 1-1,0 0 1,0 0-1,0 0 1,0 0-1,0 0 1,0 0-1,1 0 1,46-36-303,-47 36 295,0 0 0,0 0 0,0 0 1,0 0-1,0 0 0,0 0 0,0 0 1,0 1-1,0-1 0,0 0 1,0 0-1,0 0 0,0 0 0,0 0 1,0 0-1,0 0 0,0 0 0,0 0 1,0 0-1,0 0 0,0 0 0,0 0 1,0 0-1,0 0 0,0 0 1,1 0-1,-1 0 0,0 0 0,0 0 1,0 1-1,0-1 0,0 0 0,0 0 1,0 0-1,0 0 0,0 0 1,0 0-1,0 0 0,0 0 0,0 0 1,0 0-1,0 0 0,0 6-1557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25.8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1386 73 3968,'-4'-5'1472,"4"10"-1120,0-1-128</inkml:trace>
  <inkml:trace contextRef="#ctx0" brushRef="#br0" timeOffset="1">41 42 5824,'-27'-37'2144,"19"37"-1664,3-5-128,18 14-928,0-1 576,16-8 32,2 8-1536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1:51.0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622 0 1728,'0'2'1121,"1"0"-956,-1-1 0,1 1 0,-1-1 1,1 1-1,-1-1 0,0 1 1,0-1-1,0 1 0,0-1 0,0 1 1,0-1-1,0 1 0,-1 1 1,0 3 222,-1 2 63,1 0 0,-1 1 0,1 11-1,-18-3 2750,12-4-3122,1 0-1,1 1 1,-5 17-1,-7 18 29,8-30-88,-1 0 0,0-1 0,-1 0 0,-1-1 0,-24 27 0,-81 68 4,4-4-56,52-38 146,-80 123 0,136-186-131,1 0 0,0 0-1,1 1 1,-1-1-1,2 1 1,-1 0 0,1 0-1,0-1 1,0 1-1,0 9 1,2-15 21,1-1-1,-1 0 1,0 0 0,0 0-1,1 1 1,-1-1-1,1 0 1,-1 0 0,1 0-1,-1 0 1,1 0 0,0 0-1,-1 0 1,1 0-1,0 0 1,0 0 0,0 0-1,0 0 1,0 0 0,0-1-1,0 1 1,0 0-1,0-1 1,0 1 0,0-1-1,0 1 1,0-1 0,1 0-1,-1 1 1,0-1-1,2 0 1,6 2 52,0-2 0,0 1 0,13-1 0,-11-1-119,473 8 891,-472-7-863,1-1 0,12-2-1,-20 1-570,0 0 0,0 0 0,-1-1 0,1 0 0,-1 0 0,1 0 0,-1 0 0,4-5 0,2-7-1087,2-8-924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1:51.6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87 2976,'0'0'111,"-7"-15"805,7 14-900,0 1 0,0 0-1,0-1 1,0 1-1,0 0 1,0 0 0,0-1-1,0 1 1,0 0-1,0-1 1,0 1 0,0 0-1,0-1 1,0 1-1,0 0 1,0-1 0,0 1-1,0 0 1,0-1-1,0 1 1,1 0 0,-1-1-1,0 1 1,0 0-1,0 0 1,1-1 0,-1 1-1,0 0 1,0 0-1,0-1 1,1 1 0,-1 0-1,0 0 1,1 0-1,-1 0 1,0-1 0,0 1-1,1 0 1,-1 0-1,0 0 1,1 0 0,-1 0-1,0 0 1,1 0-1,-1 0 1,0 0 0,1 0-1,-1 0 1,4 0 96,-1-1 0,0 0 0,0 1 0,0-1 1,0 0-1,0 0 0,-1-1 0,5-1 0,17-7 415,8 1 562,-2 0-508,0 2 0,1 1 0,34-2 0,-57 7-530,217 0 1711,-161 3-1418,24 3 38,-86-5-648,0 1 0,0-1 0,0 0 0,0 1 0,-1-1 0,1 1 0,0 0 0,-1-1 0,1 1 0,0 0 0,-1 0 0,1 0 0,-1 0 0,1 1 0,-1-1 0,0 0 0,1 0 0,-1 1 0,0-1 0,0 1 0,0-1 0,0 1 0,1 2 0,4 7-2886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1:55.3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516 6 1984,'2'-6'657,"-6"7"-67,1 1-82,3 19 1012,-2 0-1189,0-1 1,-1 0-1,-9 27 1,-1 12 48,5-20 46,-2-1-1,-27 71 1,-45 69-91,40-89-342,-9 14 533,-87 135-1,118-211-368,-42 44 0,54-62-162,8-9 34,-1 1 0,0 0 0,1 0 0,-1-1 0,0 1 0,1 0 0,-1-1 0,0 1 0,0-1 0,0 1 0,0-1 0,1 0 0,-1 1 0,0-1 0,0 0 0,0 0 0,0 1 0,0-1 0,-1 0 0,2 0-20,0 0 0,-1 0 0,1 0 0,0 0 0,0-1 0,0 1-1,-1 0 1,1 0 0,0 0 0,0 0 0,0 0 0,0 0 0,-1-1 0,1 1 0,0 0 0,0 0-1,0 0 1,0 0 0,0-1 0,0 1 0,0 0 0,-1 0 0,1 0 0,0-1 0,0 1-1,0 0 1,0 0 0,0-1 0,3-10 7,29-57-127,71-110 0,-88 156 90,2 0 0,0 2 0,1-1 0,1 2 0,1 1 0,0 0 0,2 1 0,31-18 0,-46 31 22,1 0 0,0 0 0,-1 1 0,1 0-1,17-3 1,-25 6 3,1 0 0,-1 0 0,1 0-1,-1 0 1,1 0 0,-1 0-1,1 0 1,-1 0 0,1 0 0,-1 0-1,1 0 1,-1 0 0,1 1 0,-1-1-1,0 0 1,1 0 0,-1 0-1,1 1 1,-1-1 0,1 0 0,-1 1-1,0-1 1,1 0 0,-1 1 0,0-1-1,1 0 1,-1 1 0,0-1 0,0 1-1,1-1 1,-1 1 0,0-1-1,0 0 1,0 1 0,0-1 0,1 1-1,-1 0 1,0 21 145,0-14-125,-2 36 90,-9 55 0,4-56-127,0 57 1,7-88 32,0 0 0,1 0 0,0 1 0,6 21 0,-7-31-8,1 0 0,0-1 0,0 1 0,1-1 0,-1 1 0,0-1 0,1 0 0,-1 1 0,1-1 0,0 0 0,0 0 0,0 0 0,0 0 0,0 0 0,0-1 0,0 1 0,1 0 1,-1-1-1,1 0 0,-1 0 0,1 0 0,-1 0 0,1 0 0,0 0 0,-1 0 0,1-1 0,3 1 0,0-1 23,1 0 1,-1 0-1,0-1 0,0 0 1,0 0-1,1 0 1,-1-1-1,0 0 0,0 0 1,5-3-1,8-5 97,28-19 1,-36 22-131,85-60 113,112-100-1,-162 128-98,38-36 86,-68 61-1,7-6-21,-22 19-67,0-1 0,0 1 0,0 0-1,0 0 1,0-1 0,0 1 0,0 0 0,-1-1-1,1 1 1,0-1 0,-1 1 0,0-1-1,1 1 1,-1-3 0,0 4-16,1-1 1,-1 1-1,0 0 1,-1 0-1,1-1 0,0 1 1,0 0-1,0 0 1,0-1-1,0 1 1,0 0-1,0 0 0,0 0 1,0-1-1,0 1 1,0 0-1,-1 0 1,1 0-1,0-1 0,0 1 1,0 0-1,0 0 1,-1 0-1,1 0 1,0-1-1,0 1 0,0 0 1,-1 0-1,1 0 1,0 0-1,0 0 0,-1 0 1,1 0-1,0 0 1,0 0-1,-1 0 1,-11 2-198,-11 10-86,15-6 268,1-1 1,0 1 0,0 1-1,1 0 1,0-1 0,0 2-1,1-1 1,-9 16 0,6-9-26,2-1 1,0 1-1,1 0 1,-7 27 0,10-32 20,1 1 0,0 0 1,0 0-1,1 0 1,0 0-1,1 0 0,0-1 1,0 1-1,1 0 1,0-1-1,1 1 0,0-1 1,1 1-1,0-1 1,0-1-1,1 1 0,0 0 1,1-1-1,7 9 1,-8-11 65,0-1 1,1 1-1,0-1 1,0-1 0,0 1-1,1-1 1,11 7 0,-15-10-11,0 0-1,0 0 1,0 0 0,1 0 0,-1-1 0,0 0 0,0 1 0,0-1 0,1 0 0,-1 0 0,0-1 0,0 1 0,0-1 0,0 1 0,0-1 0,1 0 0,-1 0 0,-1 0 0,1-1 0,0 1 0,3-3 0,-1 1-13,-1-1 0,0 0 0,0 0 0,0 0 0,0 0 1,-1-1-1,0 0 0,0 1 0,0-1 0,0 0 0,-1 0 1,3-10-1,2-7 168,7-39 0,-10 45-154,-1-4 15,0-1 0,-2 0 0,0 0 0,-4-41 0,2 55-62,0 0 0,-1 1 0,1-1 0,-1 0-1,0 1 1,-1-1 0,0 1 0,-5-10 0,5 12-10,0 1 1,0-1-1,0 0 1,0 1-1,-1-1 1,1 1-1,-1 0 1,0 0-1,0 0 0,0 1 1,0-1-1,-7-2 1,9 5 25,0-1 0,1 0 0,-1 0-1,0-1 1,1 1 0,-1 0 0,1 0 0,0-1 0,-1 1 0,0-3 0,-2 3-319,30-11-192,-20 10 588,1 0-1,-1 0 0,1-1 0,-1 0 1,10-6-1,8-4 84,-11 5-54,6-1-135,4 1 9,-20 7-3,1-1 1,0 1-1,-1 0 0,1 0 1,0 0-1,0 1 0,5-1 1,22 0-231,-15 0 200,0 1 1,1 1 0,-1 0-1,30 7 1,-2 0 291,-19-4-305,-5 1 64,-7-3 45,-1 1 1,25 0-1,-15-2 106,-15 0-103,-1-1 1,1 0 0,-1 0-1,1 0 1,-1-1-1,1 0 1,-1 0 0,9-3-1,-12 3-56,1 0 0,-1 0 0,1 1 0,0-1 0,-1 1-1,1 0 1,-1 0 0,5 0 0,-1 1-45,-5-1 67,3 23-38,-5-19 17,-1-1 0,1 1 0,-1-1 0,0 1 0,0-1 1,-3 6-1,-3 9 55,3-3 51,-13 27 0,12-31-149,0 1 1,1 0-1,-5 20 0,-3 21 35,8-36 48,0 1 0,1 0 1,-1 27-1,4-40-40,0-1-1,0 1 1,1-1 0,-1 0 0,1 1-1,0-1 1,3 6 0,-4-8 18,1 0 0,1 0 0,-1 0 0,0-1 0,0 1 0,1 0 0,-1-1 0,1 1 0,-1-1 0,1 1 0,-1-1 0,1 0 0,0 1 0,0-1 0,0 0 0,0 0 0,3 1 0,-3-1 6,0 0 1,0 0 0,1-1-1,-1 1 1,0 0-1,0-1 1,1 0-1,-1 1 1,1-1-1,-1 0 1,0 0 0,1 0-1,-1-1 1,0 1-1,1 0 1,-1-1-1,0 0 1,1 1-1,-1-1 1,0 0 0,0 0-1,0 0 1,0-1-1,0 1 1,0 0-1,2-3 1,8-5 11,-2-1 1,1 0-1,-1 0 0,-1-1 1,0-1-1,-1 1 0,8-15 1,16-26 32,53-81 112,-54 94 36,21-29-113,-47 60-89,0-1 1,0 1-1,-1-1 0,0 0 1,0 0-1,3-13 1,-7 1-273,0 21 221,-1 0-1,0 1 1,0-1-1,1 0 1,-1 1-1,0-1 1,1 1-1,-1-1 1,1 1-1,-1-1 0,0 1 1,1-1-1,-1 2 1,-22 58-642,16-43 690,1 1 0,0 0 0,1 0 0,1 0 0,1 0-1,-1 24 1,3-14-80,1 0-1,2 0 1,8 44-1,-8-57 96,-1-8 16,0 0 0,1-1 0,0 1-1,0-1 1,0 1 0,1-1 0,0 0-1,0 0 1,1 0 0,5 8 0,-7-12-15,0 0 1,0 0 0,0 0 0,0 0 0,0 0 0,1-1 0,-1 1 0,1-1 0,-1 1 0,1-1 0,0 0 0,-1 0 0,1 0 0,0 0-1,0 0 1,0-1 0,-1 1 0,1-1 0,0 0 0,0 0 0,0 0 0,0 0 0,0-1 0,0 1 0,0-1 0,5-1 0,0-2 18,1 0 1,0 0-1,-1-1 1,1 0-1,-2 0 1,1-1-1,0 0 1,-1 0 0,10-12-1,6-8 140,23-37-1,-44 60-180,61-97 127,-53 86-104,-2 0 0,0-1 0,0-1 0,-2 1 0,0-1 0,0 0 0,4-29 0,-10 23-203,0 22 169,0 0 1,0-1 0,0 1 0,0 0-1,0 0 1,0-1 0,-1 1-1,1 0 1,0 0 0,0-1-1,0 1 1,0 0 0,0 0-1,0 0 1,-1-1 0,1 1 0,0 0-1,0 0 1,0 0 0,-1 0-1,1-1 1,0 1 0,0 0-1,0 0 1,-1 0 0,1 0-1,-1 0-11,1 0 0,-1 0 0,1 1 0,-1-1 0,1 0 0,-1 0-1,1 1 1,0-1 0,-1 0 0,1 1 0,-1-1 0,1 1 0,0-1 0,-1 0-1,1 1 1,0-1 0,0 1 0,-1 0 0,-1 3-29,-1-1 1,1 1 0,0-1-1,0 1 1,1 0-1,-1 0 1,1 0 0,0 0-1,0 0 1,0 0-1,1 0 1,-1 0-1,1 1 1,0 4 0,-1 57-21,0-20 9,8 88 0,-5-123 74,-1 1 8,1 0-1,7 22 1,-7-30-4,-1 0 1,1-1 0,0 1-1,0-1 1,0 1-1,0-1 1,1 0 0,0 0-1,-1 0 1,1 0-1,0 0 1,5 3 0,-7-5 4,0-1-1,0 1 1,0-1 0,0 1 0,0-1 0,0 0 0,0 0 0,0 1 0,0-1 0,0 0 0,1 0 0,-1 0 0,0 0 0,0 0 0,0 0 0,0 0 0,0-1 0,0 1-1,0 0 1,0 0 0,0-1 0,0 1 0,0-1 0,0 1 0,0-1 0,1 0 0,1-2 43,1 0 0,-1 1-1,0-1 1,0 0 0,4-5 0,0-3-25,-1 0-1,0 0 1,0 0 0,-1-1 0,-1 0-1,4-13 1,8-21 50,-11 35-68,29-81-177,-14 44 203,-14 36-86,-1 0 1,5-15 0,-7 18-411,-2 8 288,-1 3 21,-4 63-561,2-40 663,0 42 1,4-25 137,-1-19-18,3 26-1,-2-42-79,-1 0 0,1 0-1,0 0 1,0-1 0,1 1-1,0 0 1,7 11 0,-10-18 16,0 1 1,1-1 0,-1 1 0,1-1 0,-1 0 0,0 1 0,1-1 0,-1 1 0,1-1 0,-1 0 0,1 1 0,0-1-1,-1 0 1,1 0 0,-1 1 0,1-1 0,-1 0 0,1 0 0,0 0 0,-1 0 0,1 0 0,-1 0 0,1 0-1,0 0 1,-1 0 0,1 0 0,0 0 0,-1 0 0,1 0 0,-1 0 0,1-1 0,-1 1 0,1 0 0,0 0-1,-1-1 1,1 1 0,-1 0 0,1-1 0,-1 1 0,1 0 0,-1-1 0,0 1 0,1-1 0,4-3 102,-1-1 1,-1 1 0,7-9-1,-10 13-118,41-62 88,-24 34-162,2 0 1,1 1-1,43-45 1,-61 70 58,-1 1 0,0 0 0,0 0 0,1 0 0,-1 0 0,0 0 1,1 1-1,-1-1 0,1 0 0,-1 1 0,1-1 0,-1 1 0,1-1 1,0 1-1,-1 0 0,1 0 0,-1-1 0,1 1 0,0 0 0,1 1 1,-1-1 1,-1 1 1,1 0 0,0-1-1,-1 1 1,1 0 0,-1 0-1,0 0 1,1 0 0,-1 0-1,0 0 1,1 1 0,-1-1-1,0 0 1,0 1 0,0-1-1,0 0 1,0 1 0,-1-1-1,2 3 1,3 10-18,0 0-1,-1 0 1,-1 0-1,0 0 1,1 23 0,-2-21 178,0-1 0,1 1 0,0-1 0,9 22 1,-12-36-137,0-1 0,0 0 0,0 0 0,0 1 0,0-1 1,0 0-1,1 1 0,-1-1 0,0 0 0,0 0 1,0 1-1,1-1 0,-1 0 0,0 0 0,0 1 1,1-1-1,-1 0 0,0 0 0,0 0 0,1 0 0,-1 1 1,0-1-1,1 0 0,-1 0 0,0 0 0,0 0 1,1 0-1,-1 0 0,0 0 0,1 0 0,-1 0 1,0 0-1,1 0 0,0 0 0,10-8 291,9-18-114,-2-5-130,72-104 109,-53 99-535,-37 35 354,0 1 0,1-1 0,-1 1 1,0-1-1,1 1 0,-1-1 0,0 1 0,1-1 0,-1 1 0,1 0 0,-1-1 0,1 1 0,-1 0 0,1-1 0,-1 1 1,1 0-1,-1 0 0,1-1 0,-1 1 0,1 0 0,-1 0 0,1 0 0,0 0 0,-1 0 0,1 0 0,-1 0 1,1 0-1,0 0 0,-1 0 0,1 0 0,-1 0 0,1 0 0,0 0 0,-1 0 0,1 1 0,-1-1 0,1 0 0,-1 0 1,1 1-1,-1-1 0,1 0 0,-1 1 0,1-1 0,0 1 0,0 1 18,0-1 0,0 1 0,0 0 0,0 0 0,0-1 0,0 1 0,0 0 0,-1 0 0,1 0 0,0 0 0,-1 2 0,1 3-11,-1-1 0,0 0 1,0 0-1,-2 8 0,1-7-1,0 0 0,1 0 0,0 8 0,1-2 105,-2 0 0,-1 21 1,0-23-21,2 12 123,2-17-73,0-11 144,0-3-235,1 1 0,-1-1 0,2 1 0,4-9 0,8-21 5,-15 32-84,1 1 0,-1-1 1,1 0-1,0 1 0,0-1 1,0 1-1,0 0 0,1 0 0,0 0 1,0 0-1,0 0 0,0 1 1,5-5-1,-7 8 27,-1-1 0,1 1 1,0 0-1,-1-1 0,1 1 0,0 0 1,-1-1-1,1 1 0,0 0 0,0-1 1,-1 1-1,1 0 0,0 0 0,0 0 1,-1 0-1,1 0 0,0 0 0,0 0 1,0 0-1,-1 0 0,1 0 0,0 1 1,0-1-1,-1 0 0,1 0 0,0 1 0,-1-1 1,1 0-1,0 1 0,-1-1 0,1 1 1,0-1-1,-1 1 0,1-1 0,-1 1 1,1 0-1,0 0 0,3 4-28,-1 0 0,0 0 0,0 0 0,3 6 0,-2-3 35,13 34 211,-13-30-159,0-1 0,7 11 1,-3-6-53,-2-5 32,0 0 0,0 0 0,1 0-1,1-1 1,0 0 0,0-1 0,15 14-1,-19-19-499,0-1 0,1-1 0,-1 1 0,9 4 0,-11-7 238,-1 1-1,0-1 1,1 1 0,-1-1 0,1 0 0,-1 0 0,1 0 0,-1 0 0,1 0 0,-1 0 0,0 0 0,1 0 0,-1 0 0,1-1 0,-1 1 0,0-1 0,1 1 0,-1-1 0,0 1 0,1-1 0,-1 0 0,2 0 0,10-13-4422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1:55.7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100 97 9632,'-89'-83'3584,"79"78"-2784,10-3-256,18 21-6528,-5 2 1088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04.9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302 690 1248,'0'0'7,"0"0"0,0 0 0,0 0 0,0 0 1,0-1-1,0 1 0,0 0 0,0 0 0,0 0 0,0 0 0,0 0 0,0 0 0,0-1 1,0 1-1,0 0 0,0 0 0,0 0 0,1 0 0,-1 0 0,0 0 0,0 0 0,0 0 1,0-1-1,0 1 0,0 0 0,0 0 0,0 0 0,0 0 0,0 0 0,1 0 1,-1 0-1,0 0 0,0 0 0,0 0 0,0 0 0,0 0 0,0 0 0,1 0 0,-1 0 1,0 0-1,0 0 0,0 0 0,0 0 0,0 0 0,0 0 0,1 0 0,-1 0 0,0 0 1,0 0-1,0 0 0,0 0 0,0 0 0,0 0 0,0 0 0,1 0 0,-1 0 0,0 0 1,0 0-1,0 0 0,0 1 0,0-1 9,0 0 0,0 0 0,0 0 1,1 0-1,-1 0 0,0 0 0,0 0 0,0 0 0,0 0 0,0 1 0,0-1 1,0 0-1,1 0 0,-1 0 0,0 0 0,0 0 0,0 0 0,0 0 1,0 0-1,0 0 0,1 0 0,-1 0 0,0 0 0,0 0 0,0 0 1,0 0-1,0 0 0,0 0 0,1 0 0,-1 0 0,0-1 0,0 1 1,0 0-1,0 0 0,0 0 0,0 0 0,0 0 0,0 0 0,6-10 4185,-6 2-1044,-10 12-2608,-13 11-366,1 0 0,1 2-1,1 1 1,0 0 0,2 1-1,0 2 1,1-1 0,1 2-1,1 0 1,0 1 0,-14 33-1,15-25-185,-2 3-25,-12 37 0,25-61 59,0 0-1,0 1 1,1 0 0,1-1 0,0 1 0,0 0 0,1 0 0,1 13 0,-1-23-20,1 1-1,-1 0 1,0-1 0,1 1-1,-1 0 1,1-1 0,0 1-1,-1-1 1,1 1 0,0-1-1,0 1 1,0-1 0,0 0-1,0 1 1,0-1 0,0 0-1,1 0 1,-1 0 0,2 2-1,0-2 27,-1 0 0,0 0 0,1 0-1,0 0 1,-1-1 0,1 1 0,-1-1 0,1 0 0,0 1-1,-1-1 1,5-1 0,2 0 42,1 0 1,-1-1-1,0-1 1,1 0-1,-1 0 0,9-5 1,2-2-15,1-1 1,-1-1 0,-1-1-1,0-1 1,21-20 0,-11 5-61,-1-2 1,27-37-1,-46 55-44,-1 2-92,0 0 0,19-18 0,-27 29 118,0 0 0,1 1-1,-1-1 1,1 0 0,-1 0-1,0 0 1,1 1 0,-1-1-1,0 0 1,0 0 0,1 1 0,-1-1-1,0 0 1,0 1 0,1-1-1,-1 0 1,0 1 0,0-1-1,0 0 1,1 1 0,-1-1 0,0 0-1,0 1 1,0-1 0,0 1-1,0-1 3,2 8-63,-1-1 0,0 0 0,0 0 0,-1 0 0,-1 14 0,2 15-5,0-21 93,1 0 0,0 0 0,2 0 0,0 0 0,0 0 0,1-1 0,11 21 0,-13-30 11,0 0-1,0 0 1,1-1 0,-1 1-1,1-1 1,0 0-1,0 0 1,1 0-1,-1-1 1,6 4 0,-6-5 13,0 0 1,0 0 0,1 0 0,-1-1 0,1 0 0,-1 0 0,1 0 0,-1 0-1,1-1 1,-1 0 0,1 0 0,-1 0 0,1 0 0,5-2 0,1 0 52,-1-1 1,0 0-1,1-1 1,-1 0 0,10-7-1,46-30-22,-45 25 33,-1 0-1,-1-2 1,-1 0 0,-1-1-1,18-26 1,66-109 142,-97 148-234,11-20-55,-1 0 0,0 0-1,18-57 1,-31 82 36,-1-1-1,1 0 1,-1 0 0,0 0-1,0 0 1,0 0 0,0 0 0,0 1-1,0-1 1,0 0 0,-1 0-1,1 0 1,-1 0 0,1 0 0,-1 1-1,0-1 1,1 0 0,-1 1-1,0-1 1,0 0 0,0 1-1,0-1 1,-1 1 0,1 0 0,0-1-1,-1 1 1,1 0 0,-1 0-1,1 0 1,-3-1 0,4 1-82,31 9-911,4-7 1214,-12 0-107,27-4-1,-20 0-13,30-9-1,-55 10-124,0 1-1,1 1 0,-1-1 1,0 1-1,0-1 0,1 2 1,-1-1-1,0 0 0,10 3 1,-14-2 236,0 0-197,0 0-1,0-1 0,0 2 0,0-1 1,0 0-1,0 0 0,0 0 0,-1 0 1,1 0-1,0 1 0,-1-1 0,1 0 1,-1 1-1,1 2 0,1 9 51,-1 0-1,0 1 1,-3 20-1,1-4-58,-2 48-467,1-40 386,3 50 0,0-76 109,1 0 1,0 0-1,1 0 0,0-1 1,0 1-1,2-1 1,-1 1-1,9 12 0,-12-21 22,1-1-1,-1 0 1,1 0-1,0 1 1,0-1-1,0 0 1,0-1 0,0 1-1,1 0 1,-1-1-1,0 1 1,1-1-1,-1 0 1,1 1-1,0-1 1,-1-1-1,1 1 1,0 0-1,-1-1 1,1 1 0,0-1-1,0 0 1,0 0-1,4 0 1,-1-1-19,0 0 1,0 0-1,0-1 0,0 1 1,-1-1-1,1 0 1,0-1-1,-1 0 0,0 0 1,9-6-1,11-11 12,-1-1 0,-1 0 0,-2-2 0,0-1-1,-1 0 1,22-37 0,-11 12-79,8-11-57,-2-2 0,28-67 1,-48 85 92,-2-1 0,-3-1 1,-1 0-1,-2-1 1,3-56-1,-4-53-172,-7 156 152,-1-1 0,0 0 0,0 0 0,0 0 0,0 1 0,0-1 0,0 0 0,0 0 0,0 0 0,-1 1 0,1-1 0,0 0 0,0 0 0,-1 0 0,1 1 0,0-1 0,-1 0 0,1 0 0,0 1 0,-1-1 0,1 1 0,-1-1 0,0 0 0,1 1 0,-1-1 0,1 1 0,-1-1 0,0 1 0,0-1 0,0 1 8,0 0 0,1 1 0,-1-1 0,0 0 0,0 1 0,1-1 0,-1 0 0,1 1 0,-1-1 0,0 1 0,1-1 0,-1 1 0,1-1 0,-1 1 0,1 0 0,-1-1 0,1 1 0,-1 0 0,1-1 0,0 1 0,0 0 0,-1-1 0,1 1 0,0 0 0,0 0 0,0-1 0,-1 1 0,1 0 0,0 1 0,-39 200-826,32-162 846,3 0 0,-1 41 1,8 82 24,15 28 142,-17-177-108,2 0 1,0 0-1,0 0 1,1-1-1,1 1 1,0-1 0,1 0-1,0-1 1,1 1-1,12 16 1,-18-28-40,0 0 0,0 0 0,0 0 0,0 0 0,0 0 1,0 0-1,0 0 0,0 0 0,0 0 0,0-1 0,0 1 1,1 0-1,-1-1 0,0 1 0,1-1 0,-1 1 0,0-1 1,1 0-1,-1 0 0,0 0 0,1 1 0,-1-1 0,1 0 1,-1 0-1,0-1 0,1 1 0,-1 0 0,0 0 0,1-1 1,-1 1-1,0-1 0,1 1 0,-1-1 0,0 0 0,0 1 1,0-1-1,1 0 0,-1 0 0,2-2 0,3-3 34,1-1-1,-1 1 0,0-2 1,9-13-1,48-89 122,-11 17-91,-15 35-112,-4-3 0,-1 0 0,29-86 0,-41 84-60,-2 0 0,-3-2 0,11-103 0,-24 133-273,-3 23-66,-1 12 168,0 7-22,-13 80 62,8-39 126,-8 35 171,-42 219 924,-43 164 71,95-447-694,1-8-51,4-11-316,0 0 1,0 0-1,0 0 1,0 0-1,0 0 1,0 0 0,0 0-1,0 0 1,0 0-1,1 0 1,-1 0-1,0 0 1,0 0-1,0 0 1,0 0-1,0 0 1,0 0-1,0 0 1,0 0 0,0 0-1,0 0 1,0 0-1,0 0 1,0 0-1,0 0 1,0 0-1,0 0 1,0 1-1,10-18-69,-1 1-1,8-24 0,1-2-174,-4 14 122,0 0-1,33-45 1,-42 65 48,2 1-1,-1-1 1,1 1 0,0 0-1,0 1 1,1 0 0,-1 0-1,2 1 1,-1 0 0,0 0-1,1 1 1,0 0 0,12-4-1,-18 8 41,0-1 0,-1 1 0,1-1-1,0 1 1,0 0 0,0 0 0,-1 1 0,1-1-1,0 0 1,0 1 0,-1 0 0,1-1 0,0 1 0,-1 0-1,1 0 1,-1 1 0,1-1 0,-1 1 0,0-1-1,4 3 1,2 4 52,0 0 0,-1 0 0,13 18 0,-4-5 58,25 37 264,-25-35-89,29 34 0,-43-55-295,0 0-1,0 1 0,1-2 1,-1 1-1,1 0 0,-1 0 1,1-1-1,0 1 0,0-1 1,-1 0-1,1 0 0,0 0 1,0 0-1,5 0 0,-6 0-144,0-1 0,0-1 0,0 1 0,-1 0 0,1 0 0,0-1 0,0 1 0,0-1 0,0 1 0,-1-1 0,1 0 0,0 0 0,-1 0 0,1 0 0,-1 0 0,1 0 0,-1 0 0,1 0 0,-1-1 0,0 1 0,1 0 0,-1-1 0,0 1 0,0-1 0,1-2 0,1-3-566,1-1-1,-1 0 0,-1 0 1,1 0-1,-1-1 1,-1 1-1,0 0 0,1-10 1,0-6-599,7-13-598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05.3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13 5408,'0'0'75,"-1"0"0,1 0 0,0-1 0,-1 1 0,1 0 0,0 0 1,-1-1-1,1 1 0,0 0 0,0-1 0,-1 1 0,1 0 0,0-1 0,0 1 0,0 0 0,-1-1 0,1 1 1,0 0-1,0-1 0,0 1 0,0 0 0,0-1 0,0 1 0,0-1 0,0 0 0,0 1-31,0-1-1,1 1 0,-1 0 1,0 0-1,1-1 0,-1 1 1,1 0-1,-1 0 0,0-1 0,1 1 1,-1 0-1,1 0 0,-1 0 1,1 0-1,-1 0 0,1 0 1,-1 0-1,1 0 0,32 1 289,-28-1-165,87 15 1010,-27-3-610,136 19 217,-173-27-1577,0-2-1,0-1 0,1-1 0,-1-2 1,38-6-1,-47 4-2550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05.7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 47 7968,'-27'-47'2944,"22"47"-2272,10 3-192,4 1-1888,1 9 672,3 2-3520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09.3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288 549 2816,'0'0'31,"0"-1"1,0 1-1,1 0 1,-1-1-1,0 1 1,0 0-1,-1-1 1,1 1-1,0 0 0,0-1 1,0 1-1,0 0 1,0 0-1,0-1 1,0 1-1,0 0 1,-1-1-1,1 1 0,0 0 1,0 0-1,0-1 1,0 1-1,-1 0 1,1 0-1,0 0 1,0-1-1,-1 1 1,1 0-1,0 0 0,0 0 1,-1 0-1,1-1 1,0 1-1,-1 0 1,1 0-1,0 0 1,-1 0-1,1 0 0,0 0 1,0 0-1,-1 0 1,1 0-1,0 0 1,-1 0-1,1 0 1,0 0-1,-1 0 1,-1 1 37,2-2-17,-1 1 1,1 0 0,0 0 0,0 0 0,0 0 0,0 0 0,0 0 0,-1-1 0,1 1 0,0 0 0,0 0 0,0 0 0,0 0 0,0 0-1,0-1 1,0 1 0,0 0 0,0 0 0,0 0 0,0 0 0,0-1 0,-1 1 0,1 0 0,0 0 0,0 0 0,0-1 0,1 1 0,-1 0-1,0 0 1,0 0 0,0 0 0,0-1 0,0 1 0,0 0 0,0 0 0,0 0 0,0 0 0,0-1 0,0 1 0,1 0 0,1-5 779,-2 4-695,0-1 0,-1 1 0,1 0 0,-1 0 0,1-1 0,-1 1 0,1 0 0,-1 0 0,0 0 0,0 0 0,0 0 0,0 0 0,0 0 0,1 0 0,-2 0 0,1 0 0,0 0 0,0 1 0,0-1 0,0 0 0,0 1 0,-1-1 0,1 1 0,-3-1 0,0-1 123,-1 1 1,0-1-1,0 1 0,0 0 0,-9 0 1,2 1-104,0 0 0,1 1 1,-1 0-1,0 1 0,-23 6 1,24-4-147,0 0 0,-11 7 0,18-8 3,0 0 0,0 0 0,0 0 0,1 0 0,-1 0 0,1 1 0,0-1 0,-3 5 1,0 1-44,1 0 1,0 0 0,0 0 0,1 0-1,1 1 1,-1 0 0,2-1 0,-1 1 0,1 0-1,1 1 1,0-1 0,0 0 0,1 0-1,2 20 1,-1-22 37,0 0 0,1 0-1,0-1 1,1 0 0,-1 1 0,1-1-1,1 0 1,-1 0 0,1 0 0,0-1-1,1 1 1,0-1 0,0 0-1,0 0 1,1-1 0,-1 0 0,1 0-1,1 0 1,-1 0 0,8 3 0,-9-5 41,1-1 1,-1 1 0,1-1 0,0 0 0,0 0 0,0 0 0,0-1-1,0 0 1,0 0 0,0-1 0,1 0 0,-1 0 0,0 0 0,0-1-1,0 1 1,0-2 0,0 1 0,0-1 0,0 0 0,0 0 0,0 0-1,-1-1 1,1 0 0,-1 0 0,0 0 0,0-1 0,9-8 0,-7 5-3,0 0 0,0-1 0,-1 1 0,0-2 0,-1 1 0,0 0 0,0-1 0,0 0 0,5-18 0,22-91 394,-28 104-387,-1 1 0,-1-1 1,0 1-1,-1-1 0,0-26 0,-1 38-77,0 0 0,0 0-1,-1 0 1,1 0 0,0 0 0,-1 0 0,1 0 0,-1 0 0,1 0-1,-1 1 1,0-1 0,0 0 0,0 0 0,0 1 0,0-1 0,0 1 0,-1-1-1,1 1 1,-1-1 0,1 1 0,-1 0 0,1-1 0,-1 1 0,1 0-1,-1 0 1,0 0 0,0 1 0,0-1 0,1 0 0,-1 1 0,0-1-1,0 1 1,0-1 0,0 1 0,0 0 0,0 0 0,-2 0 0,0 0-6,0 0 0,0 1 0,0-1 0,0 1 0,0 0 0,0 0 0,0 0 0,0 0 0,0 1 0,1-1 0,-1 1 0,0 0 1,1 0-1,0 1 0,-1-1 0,1 1 0,-5 5 0,-11 10 310,17-15 238,10-8-474,7-3-88,0 2 0,0-1 0,1 2 0,0 0 0,0 1 0,0 0 0,22-1 0,-18 4 55,1 0-1,0 1 1,-1 1 0,29 5 0,-45-5-6,0 0 0,0 0 0,1 1 1,-1-1-1,0 1 0,0 0 0,-1 0 0,1 0 0,0 0 1,-1 0-1,1 1 0,-1 0 0,0 0 0,1 0 0,-2 0 1,1 0-1,0 1 0,-1-1 0,1 1 0,-1 0 0,0 0 1,0 0-1,-1 0 0,1 0 0,-1 0 0,0 0 0,0 0 1,0 0-1,0 1 0,-1-1 0,0 8 0,-4 16 183,-1 0-1,-1 0 0,-14 38 1,11-33-187,5-18 145,0-1 0,-11 23 0,29-62-20,1 1 0,32-41 0,-44 62-128,20-25-84,32-29 0,-46 49 17,1 0 0,-1 1 0,2 0 0,-1 1 0,1 0 0,-1 0 0,19-5 1,-27 10 50,0 0 0,-1 1 0,1-1 0,0 1 0,0 0 0,0-1 0,0 1 0,0 0 0,0 0 0,0 0 0,0 1 1,0-1-1,-1 0 0,1 1 0,0-1 0,0 1 0,0-1 0,0 1 0,-1 0 0,1 0 0,1 1 0,-1 0-3,0 0 0,0 0 0,0 0 0,-1 0 0,1 0 0,-1 0 0,1 0 0,-1 1-1,0-1 1,0 0 0,0 1 0,0-1 0,0 1 0,-1 0 0,1 2 0,4 38 5,0 80 1,-5-118 36,0 0 0,0 0 0,0 0 0,1 0 0,0-1 1,0 1-1,0 0 0,1-1 0,-1 1 0,1-1 0,0 1 0,1-1 0,-1 0 0,1 1 1,0-1-1,0-1 0,0 1 0,0 0 0,0-1 0,8 6 0,-9-8-1,-1 0 0,1 0-1,-1-1 1,1 1 0,0-1-1,-1 1 1,1-1 0,0 1-1,-1-1 1,1 0 0,0 0-1,0 0 1,-1 0 0,1 0 0,0 0-1,-1 0 1,1-1 0,0 1-1,0-1 1,-1 1 0,1-1-1,-1 0 1,1 1 0,-1-1-1,1 0 1,-1 0 0,1 0 0,-1 0-1,2-2 1,4-3 33,-1 0 1,0-1-1,0 0 1,8-11-1,0-5-6,-1-1-1,17-41 0,-24 51-28,44-125 188,-37 106-210,-1-2-1,-2 0 0,-2 0 1,-1 0-1,-2-1 0,-1 0 1,-2 0-1,-1 0 0,-5-39 1,2 43-69,1 17-10,0-1 0,-5-20-1,2 14-18,3 17 39,1 0 0,-1 0 0,-1 1 0,1-1 0,-1 0-1,-3-8 1,5 13 45,0 0-1,-1-1 1,1 1-1,0 0 1,0 0 0,0-1-1,0 1 1,0 0-1,0 0 1,-1-1-1,1 1 1,0 0 0,0 0-1,0 0 1,-1-1-1,1 1 1,0 0-1,0 0 1,0 0-1,-1 0 1,1 0 0,0-1-1,-1 1 1,1 0-1,0 0 1,0 0-1,-1 0 1,1 0 0,0 0-1,0 0 1,-1 0-1,1 0 1,0 0-1,-1 0 1,-3 9-252,1 15 71,-4 59-128,1 3 160,-2 316 1253,13-163-731,-4-233-266,0 0 1,0 1-1,0-1 1,1 0 0,4 10-1,-6-16-73,0 1-1,1 0 1,-1-1 0,0 1-1,1 0 1,-1-1 0,1 1-1,-1-1 1,0 1 0,1-1-1,-1 1 1,1-1 0,0 1-1,-1-1 1,1 0 0,-1 1-1,1-1 1,0 0 0,-1 1 0,1-1-1,-1 0 1,1 0 0,0 0-1,0 0 1,-1 0 0,1 1-1,0-1 1,-1 0 0,1 0-1,0-1 1,-1 1 0,1 0-1,0 0 1,-1 0 0,1 0-1,0 0 1,-1-1 0,1 1-1,0 0 1,-1-1 0,1 1-1,-1 0 1,1-1 0,0 0-1,4-3 33,0 1-1,-1-1 1,0 0 0,4-4-1,-6 6-31,71-88 306,-7 8-93,-35 46-209,-20 22-144,1 0 0,1 1 1,1 0-1,-1 0 0,19-11 0,-31 23 103,0 1 0,0-1 0,0 0 0,1 0 1,-1 1-1,0-1 0,1 1 0,-1-1 0,0 1 1,1 0-1,-1-1 0,0 1 0,1 0 0,-1 0 0,1 0 1,-1 0-1,0 0 0,1 0 0,-1 1 0,1-1 0,-1 0 1,0 1-1,1-1 0,-1 1 0,0-1 0,1 1 0,-1 0 1,0-1-1,0 1 0,0 0 0,0 0 0,0 0 1,0 0-1,0 0 0,0 0 0,0 0 0,0 0 0,1 2 1,2 4-2,0 1 0,-1-1 0,1 1 0,-1 0 0,1 9 0,-3-14 20,8 31-10,11 32-81,-18-61 179,0 1 0,1 0 1,0-1-1,0 0 0,0 0 1,1 0-1,-1 0 0,8 7 1,-10-12-67,-1 1-1,0-1 1,1 0 0,-1 0-1,1 1 1,-1-1 0,0 0 0,1 0-1,-1 0 1,1 1 0,-1-1 0,1 0-1,-1 0 1,1 0 0,-1 0 0,1 0-1,-1 0 1,1 0 0,-1 0-1,1 0 1,-1 0 0,0 0 0,1-1-1,-1 1 1,1 0 0,0 0 0,12-11 396,6-15-5,7-28-279,-15 29-108,-9 23-114,-1-1 0,0 1 0,1 0 0,0 0 0,0 0 0,-1 0 0,4-2 0,-4 4 34,0 1 0,-1 1 0,1-1-1,-1 0 1,1 0 0,-1 0-1,1 0 1,-1 0 0,0 0-1,1 2 1,3 26-135,-1-1 0,-1 55 1,-2-77 178,-1 28 58,-2-1 1,-1 1-1,-14 54 1,2-33 107,-29 70 1,31-93-40,-1-1-1,-2-1 1,0-1 0,-2 0-1,-2-2 1,0 0 0,-2-1 0,-26 23-1,41-42-26,0 0 0,-1-1-1,0 0 1,-1-1-1,-12 6 1,17-8-36,-1-1-1,1-1 0,-1 1 1,0-1-1,1 0 1,-1 0-1,0 0 0,0-1 1,0 0-1,-10-1 1,13 0-43,1 1 0,0-1 0,0 1 0,0-1 0,-1 0 0,1 0 1,0 0-1,0 0 0,0-1 0,1 1 0,-1 0 0,0-1 0,0 1 0,1-1 1,-1 0-1,-1-1 0,1-1-2,0 1 1,0-1-1,0 0 1,0 1-1,1-1 1,0 0-1,-1 0 0,0-6 1,1-1-1,0 0 1,1 0-1,0-1 1,1 1-1,3-19 0,-2 19-14,1 0 0,1 1 0,0-1 0,0 1 0,1-1-1,1 1 1,-1 1 0,2-1 0,-1 1 0,1 0 0,1 1-1,-1-1 1,1 2 0,16-13 0,-3 5-68,1 0 1,1 2 0,1 0-1,0 2 1,30-10-1,-25 11-51,1 2 0,39-7-1,63 0-4728,-78 14-475,-23 1 827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1:58.5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143 639 2656,'-5'2'1490,"-3"1"1910,3-4-3262,0 1-1,1 1 0,-1-1 1,1 1-1,-1 0 0,0 0 0,1 0 1,0 0-1,-1 1 0,1 0 1,0 0-1,0 0 0,0 0 0,0 1 1,0 0-1,0-1 0,1 1 0,-1 1 1,1-1-1,0 0 0,0 1 1,0 0-1,1 0 0,-1 0 0,1 0 1,-2 4-1,-1 4-79,0 1 0,1-1 0,1 1 1,0-1-1,1 1 0,0 0 0,1 0 0,0 14 0,2-7-21,1-1-1,0 0 0,1 0 0,12 34 0,-13-46-7,0-1 1,0 1 0,1-1-1,0 1 1,1-1-1,-1 0 1,1 0-1,1-1 1,-1 1-1,1-1 1,-1 0-1,2 0 1,-1 0-1,0-1 1,1 0-1,0 0 1,0 0-1,0-1 1,0 0-1,1 0 1,-1-1-1,1 1 1,0-1 0,0-1-1,-1 1 1,1-1-1,8 0 1,1-1 76,1-1 0,-1 0 0,1-1 1,-1-1-1,0 0 0,1-2 1,-2 1-1,1-2 0,17-8 1,-14 4-32,-1-1 0,0 0 0,-1-1 0,0-1 0,-1 0 1,26-28-1,-24 21 27,4-4-87,-1 0-1,-1-1 1,20-34-1,-16 14 81,-2-2 1,-2 0-1,-2-1 0,19-84 0,-24 65-28,-3 1-1,-3-2 0,-1-71 0,-9 15-1303,-3 140 853,-15 206 422,16-145-33,-3 59-9,-11 116 312,14-145-47,1-10-192,0-67 34,2 1 0,2 42 1,2-28 1325,1-57-1288,-1-1 1,0 1-1,1-24 1,0-4-138,25-112-388,-21 124 256,2 0 0,1 0 0,17-33 1,-25 56 54,1-1 1,1 1 0,-1 0-1,1 0 1,0 1 0,0-1-1,0 1 1,1 0 0,8-7-1,-11 10 53,0 0 0,-1 0 0,1 1-1,-1-1 1,1 0 0,0 1 0,0-1 0,-1 1-1,1-1 1,0 1 0,0 0 0,0 0-1,0 0 1,-1 0 0,1 0 0,0 0-1,0 0 1,0 1 0,-1-1 0,1 1-1,0-1 1,0 1 0,-1 0 0,1 0-1,0 0 1,-1 0 0,1 0 0,-1 0-1,0 0 1,1 0 0,-1 0 0,0 1 0,1-1-1,-1 0 1,0 1 0,1 2 0,1 1-7,0 0-1,0 0 1,0 0 0,-1 1 0,0 0 0,0-1 0,1 7 0,6 45 105,-6-36-67,6 25 74,27 83 1,-32-118-65,-1 0 40,1-1 0,1 1 0,0-1 1,0-1-1,1 1 0,0-1 1,9 11-1,-13-17-38,1 0 1,-1 0-1,1-1 1,-1 0-1,1 1 1,0-1-1,0 0 1,0 0-1,0 0 1,0-1 0,1 1-1,-1-1 1,1 0-1,-1 0 1,1 0-1,-1 0 1,1-1-1,-1 1 1,1-1-1,-1 0 1,1 0-1,0 0 1,-1 0-1,1-1 1,-1 0-1,5-1 1,0-1-5,1 0 0,-1-1 1,0 0-1,0 0 0,-1-1 1,0 0-1,0-1 0,0 1 1,0-1-1,8-10 0,1-5-23,-1 0-1,16-28 1,-22 35-3,26-41 34,15-26-49,-44 70-36,3-5 124,0-2-1,11-29 1,-20 46-73,1 0 1,-1 0-1,0 0 1,0 0-1,0 0 1,0 0-1,0-1 0,0 1 1,0 0-1,-1 0 1,1 0-1,0 0 1,-1 0-1,1 0 1,0 0-1,-1 0 1,1 0-1,-1 0 0,0 0 1,1 0-1,-1 1 1,0-1-1,1 0 1,-1 0-1,0 1 1,0-1-1,0 0 1,0 1-1,0-1 0,1 1 1,-1-1-1,0 1 1,0-1-1,0 1 1,-1 0-1,1-1 1,0 1-1,0 0 1,0 0-1,0 0 0,0 0 1,0 0-1,-2 0 1,0 1-40,0 0-1,1 0 1,-1 1 0,0-1-1,1 1 1,-1-1 0,0 1-1,1 0 1,0 0 0,0 0-1,-1 1 1,-1 2 0,-22 33-15,22-31 63,-1 1 15,1 1 1,0 0-1,0 1 1,1-1-1,-3 15 1,-6 51 32,9-54-104,0 2 53,1-1 1,2 35-1,0-48 55,1 0-1,0 0 1,1-1-1,0 1 1,0 0-1,1-1 1,0 0-1,0 1 1,8 11-1,-11-19-31,1 0-1,0 0 1,-1 0-1,1 0 0,0 0 1,0 0-1,0-1 1,-1 1-1,1 0 1,0 0-1,0-1 0,0 1 1,0 0-1,1-1 1,-1 1-1,0-1 1,0 1-1,0-1 1,0 0-1,0 0 0,1 1 1,-1-1-1,0 0 1,0 0-1,0 0 1,1 0-1,-1 0 0,0 0 1,2-1-1,-1 0 12,0 0-1,1 0 1,-1 0-1,0 0 1,0-1-1,0 1 1,-1-1-1,1 1 1,0-1-1,0 0 0,-1 1 1,1-1-1,-1 0 1,0 0-1,2-3 1,10-21 12,-1 1 0,-1-2 0,9-37 0,13-84 31,-29 131-45,-1 1-45,0-1 0,1-25 0,-2 31-32,0 1-175,-2 10 204,0 0 0,0-1 0,0 1 0,0 0 1,0 0-1,0 0 0,0 0 0,0 0 1,0-1-1,0 1 0,0 0 0,0 0 0,0 0 1,0 0-1,0 0 0,0-1 0,0 1 1,0 0-1,0 0 0,0 0 0,-1 0 0,1 0 1,0 0-1,0 0 0,0-1 0,0 1 1,0 0-1,0 0 0,0 0 0,-1 0 0,1 0 1,0 0-1,0 0 0,0 0 0,0 0 1,0 0-1,0 0 0,-1 0 0,1-1 1,-1 19-336,-1 5 257,0 9 99,16 83 119,-12-101-108,1-1 1,0 1 0,1-1 0,0-1 0,1 1 0,8 14 0,-9-20 19,-1-1 0,1 0 0,0 0 0,1 0 0,-1-1 1,1 1-1,0-1 0,0 0 0,1-1 0,0 1 0,0-1 0,0 0 0,8 4 0,-10-7 4,0 0 0,-1 0 0,1 0-1,0-1 1,0 0 0,-1 1 0,1-1-1,0-1 1,0 1 0,-1-1 0,1 1 0,0-1-1,-1 0 1,1 0 0,-1-1 0,1 1 0,-1-1-1,1 1 1,4-5 0,1 0-3,0 0 0,-1-1 0,0 0 0,0 0 0,11-16 0,65-98 184,-65 92 29,-12 18-279,0 0 0,-1 0-1,0 0 1,-1-1-1,0 0 1,4-19-1,-8 18-262,-2 13 282,1 0 0,0 0-1,0 0 1,0 0 0,0 0 0,0 0 0,-1 0-1,1 0 1,0 0 0,0 0 0,0 0 0,0 0 0,0 0-1,-1 0 1,1 0 0,0 0 0,0 0 0,0 0 0,0 0-1,0 1 1,-1-1 0,1 0 0,0 0 0,0 0-1,0 0 1,0 0 0,0 0 0,0 0 0,0 0 0,0 1-1,-1-1 1,1 0 0,0 0 0,0 0 0,0 0-1,0 0 1,0 1 0,0-1 0,-11 22-225,4 1 235,0 0 0,2 1 0,1 0 0,-1 33-1,4-47 12,1 0-1,0 0 1,1 0-1,0 0 1,0 0-1,1 0 0,0 0 1,1 0-1,0 0 1,1-1-1,0 0 0,0 0 1,1 0-1,0 0 1,1 0-1,8 8 0,-13-15 26,0 0 0,1-1 0,-1 0 0,0 1 0,1-1 0,-1 0 0,1 0 0,0 0 0,-1 0 0,1 0 0,0 0 1,0 0-1,-1 0 0,1-1 0,0 1 0,0-1 0,0 1 0,0-1 0,0 0 0,0 0 0,0 0 0,0 0 0,0 0 0,0 0 0,0 0 0,0-1 0,0 1 0,-1-1 0,1 0 0,0 1 0,0-1 0,0 0 0,-1 0 0,1 0 0,0 0 0,-1 0 0,3-3 0,3-2 15,-1-1 1,0 0 0,0-1 0,0 1-1,-1-1 1,7-15 0,83-183-393,-95 206 320,0 0-1,0-1 1,0 1 0,0-1-1,0 1 1,0 0-1,0-1 1,1 1-1,-1 0 1,0-1-1,0 1 1,0 0-1,1-1 1,-1 1-1,0 0 1,0-1-1,1 1 1,-1 0-1,0 0 1,1-1-1,-1 1 1,0 0-1,1 0 1,-1-1-1,0 1 1,1 0-1,-1 0 1,0 0-1,1 0 1,0 0-1,2 12-201,-5 26 205,2-36-1,-5 101 468,4-92-401,0 0 0,1 1 0,0-1 0,2 18 0,2-14 595,0-24-128,2-8-507,9-27 80,-12 33-114,1-1 0,1 1 0,-1 0 0,10-15 0,-14 25 2,1 0 1,-1 1 0,1-1-1,-1 0 1,1 0-1,0 0 1,-1 1 0,1-1-1,0 0 1,0 1-1,0-1 1,-1 0 0,1 1-1,0-1 1,0 1-1,0-1 1,0 1 0,0 0-1,0-1 1,0 1-1,0 0 1,0 0 0,0 0-1,0 0 1,0 0-1,0 0 1,0 0 0,0 0-1,0 0 1,0 0-1,0 1 1,0-1 0,0 0-1,0 1 1,0-1-1,0 0 1,0 1 0,0 0-1,1 0 1,4 3-11,-1 1-1,0-1 1,0 1 0,8 10 0,-6-7-13,19 23 232,-15-17-151,0-1 0,25 23-1,28 10-2673,-21-19-5160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1:58.9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77 17 7552,'-63'-17'2816,"55"17"-2208,3 5-160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30.7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300 8 2976,'-5'-7'7065,"1"20"-6333,-8 15-245,1 0 1,2 1-1,0 0 0,3 1 1,0 0-1,2 0 0,-1 61 1,5-86-389,0 0 1,0 0-1,0 0 0,1 0 1,0 0-1,0 0 1,4 9-1,-5-13-61,1 1-1,0-1 0,-1 0 1,1 0-1,0 0 0,0 0 1,0 0-1,0 0 0,0-1 0,0 1 1,0 0-1,0 0 0,0-1 1,0 1-1,1 0 0,-1-1 1,0 1-1,0-1 0,0 0 0,1 1 1,-1-1-1,0 0 0,1 0 1,-1 0-1,0 0 0,1 0 0,-1 0 1,0 0-1,0 0 0,1-1 1,-1 1-1,0 0 0,1-1 1,-1 1-1,1-2 0,5 0 16,-1-1-1,0 0 0,0 0 1,0-1-1,0 0 1,0 0-1,-1-1 1,0 1-1,0-1 1,0 0-1,6-9 0,3-6-76,22-42 0,-26 42 40,9-17-35,-11 20 13,1 0 0,22-31 0,-27 46 23,-3 7-31,-4 15-61,2-14 40,-4 21 72,-1-1-1,-1 1 1,-1-1-1,-20 42 0,-60 96 335,55-107-300,-44 85 223,-61 104 442,135-241-638,-2 2 101,1 1 0,-2-1 1,-10 12-1,15-18-182,0 0 1,-1 0 0,1 0-1,0 0 1,0 0 0,0-1 0,-1 1-1,1 0 1,0-1 0,-1 1-1,1-1 1,0 1 0,-3-1-1,3 0-18,0 0-1,0 0 0,0 0 0,0 0 0,1-1 0,-1 1 1,0 0-1,0-1 0,0 1 0,0 0 0,0-1 0,1 1 1,-1-1-1,0 0 0,1 1 0,-1-1 0,0 1 0,1-1 1,-1 0-1,0 0 0,1 1 0,-1-1 0,0-1 0,-1-3-38,-1-1-1,1 1 1,0-1-1,0 0 1,1 0-1,-1 0 1,1 0-1,1 0 1,-1-8-1,3-59-277,-1 62 284,0-4-16,0-1-1,2 1 0,0-1 1,1 1-1,0 0 1,8-18-1,-8 25 26,0 0 0,0 1-1,1-1 1,0 1 0,0 0-1,0 1 1,1-1 0,0 1 0,1 0-1,-1 1 1,1-1 0,14-7-1,-2 3-59,0 1-1,1 2 1,37-11-1,63-6-98,-77 17 242,-1-2 0,49-16 0,-82 22-13,0-1-1,-1-1 0,1 1 0,-1-1 0,0 0 1,0-1-1,0 0 0,-1 0 0,0-1 0,0 0 1,-1 0-1,0-1 0,0 0 0,0 0 0,-1 0 0,-1 0 1,1-1-1,-1 0 0,-1 0 0,5-16 0,-1-7-11,-2-1-1,-1 0 1,-2 0-1,-2-43 0,0 53 25,0 13-172,0 0 1,0 0-1,-1 0 0,-1 0 1,-4-16-1,7 28-351,-1 0 466,1-1 1,0 1-1,-1 0 1,1-1 0,0 1-1,0-1 1,0 1-1,0-1 1,1 1 0,-1-1-1,0 0 1,0 0-1,1 1 1,-1-1 0,1 0-1,-1 0 1,1 0-1,0-1 1,-1 1 0,1 0-1,3 0 1,-3 0 21,0-1 1,0 0 0,0 0-1,0 0 1,-1 0-1,1 0 1,0 0 0,0-1-1,0 1 1,0-1 0,0 1-1,-1-1 1,1 0-1,0 0 1,-1 0 0,1 1-1,0-2 1,-1 1-1,1 0 1,-1 0 0,1 0-1,-1-1 1,0 1-1,2-3 1,-3 4-19,0 0 0,0 0 0,0-1 0,0 1 0,0 0 0,1 0 0,-1 0 0,0 0 0,0 0-1,0 0 1,0-1 0,0 1 0,0 0 0,0 0 0,0 0 0,0 0 0,0 0 0,0-1 0,0 1 0,-1 0 0,1 0 0,0 0 0,0 0 0,0 0-1,0 0 1,0-1 0,0 1 0,0 0 0,0 0 0,0 0 0,0 0 0,0 0 0,-1 0 0,1 0 0,0 0 0,0 0 0,0-1 0,0 1 0,0 0 0,0 0-1,0 0 1,-1 0 0,1 0 0,0 0 0,0 0 0,0 0 0,0 0 0,0 0 0,-1 0 0,1 0 0,0 0 0,0 0 0,0 0 0,0 0 0,0 0-1,0 0 1,-1 0 0,1 0 0,0 0 0,0 1 0,-8-1-57,5 1 63,1 0 1,0-1 0,0 1-1,0 0 1,0 0 0,0 0-1,0 0 1,0 1 0,0-1-1,1 1 1,-1-1 0,-2 4-1,-18 24 144,13-16 7,-6 10-76,0 1 1,-17 40-1,28-53-52,0 0-1,1 0 1,0 0-1,1 1 1,0-1-1,1 1 1,0-1-1,1 1 1,2 22-1,-2-31 0,1 0-1,0 0 0,0 1 0,1-1 1,-1 0-1,0 0 0,4 5 0,-4-7 3,0 1 0,0-1 0,0 1 0,1-1-1,-1 0 1,0 1 0,0-1 0,1 0 0,-1 0 0,1 0-1,-1 0 1,1 0 0,0 0 0,2 1 0,7 1 231,-10-2-249,0-1 1,0 0-1,0 1 0,0-1 1,0 0-1,0 0 0,-1 0 0,1 1 1,0-1-1,0 0 0,0 0 1,0 0-1,0-1 0,0 1 1,0 0-1,0 0 0,0 0 0,0-1 1,-1 1-1,1 0 0,1-1 1,21-7 90,-18 6-101,-1 1 0,1-1 1,-1 0-1,8-4 0,57-44 86,2-2-98,-56 42-53,-1-1 0,0 0 1,-1 0-1,0-1 0,17-21 1,-30 33 49,1-1 1,-1 0 0,1 1 0,-1-1 0,1 0-1,-1 0 1,0 1 0,1-1 0,-1 0-1,0 0 1,0 0 0,1 1 0,-1-1-1,0 0 1,0 0 0,0 0 0,0 0 0,0 0-1,0 1 1,0-1 0,0 0 0,-1-1-1,1 2-1,-1-1-1,1 1 1,0 0 0,-1-1-1,1 1 1,-1 0-1,1-1 1,-1 1-1,1 0 1,-1 0-1,1 0 1,-1-1 0,1 1-1,-1 0 1,1 0-1,-1 0 1,1 0-1,-1 0 1,1 0-1,-1 0 1,1 0 0,-1 0-1,1 0 1,-1 0-1,1 0 1,-1 0-1,1 1 1,-1-1-1,1 0 1,-1 0 0,1 1-1,-1-1 1,1 0-1,-1 0 1,0 1-1,-12 8-42,0 0-1,0 1 0,1 0 1,0 1-1,1 0 0,1 1 0,-1 0 1,2 0-1,0 1 0,0 1 1,1 0-1,1 0 0,-7 18 0,13-29 68,0-1 0,0 0 0,0 0 0,1 1-1,-1-1 1,1 1 0,0-1 0,0 1 0,0-1-1,0 1 1,0-1 0,0 0 0,1 4 0,-1-6 0,0 1 1,1-1-1,-1 1 1,0 0-1,1-1 1,-1 1-1,0-1 1,1 1-1,-1-1 1,1 0-1,-1 1 1,1-1-1,-1 1 1,1-1 0,-1 0-1,1 1 1,-1-1-1,1 0 1,-1 0-1,2 1 1,-1-1 4,1 0 1,-1 0 0,1 1 0,0-1 0,-1-1 0,1 1-1,-1 0 1,1 0 0,-1-1 0,0 1 0,4-2-1,0 0 22,1-1 0,0 1 1,-1-2-1,0 1 0,1-1 0,-1 1 0,-1-1 0,7-7 0,2-3-58,15-22 0,-2 1-340,-17 26 154,-9 9 200,0 0 0,0 0 0,0 0 1,1-1-1,-1 1 0,0 0 0,0 0 0,0 0 0,0 0 1,0 0-1,0 0 0,0 0 0,0 0 0,0 0 0,0 0 1,0 0-1,0 0 0,0 0 0,1 0 0,-1 0 0,0 0 1,0 0-1,0 0 0,0 0 0,0 0 0,0 0 0,0 0 1,0 0-1,0 0 0,0 0 0,0 0 0,0 0 0,1 0 1,-1 0-1,0 0 0,0 1 0,0-1 0,0 0 0,0 0 1,0 0-1,0 0 0,0 0 0,0 0 0,0 0 0,0 0 1,0 0-1,0 0 0,0 0 0,0 0 0,0 0 0,0 0 1,0 1-1,0-1 0,0 0 0,0 0 0,0 0 0,0 0 1,0 0-1,-4 20-164,1-9 203,2-5-50,-1-1 1,2 1-1,-1 0 1,1 0-1,0-1 1,0 1-1,1 0 1,-1 0-1,1-1 1,2 7-1,-2-10 44,0 0-1,-1 1 0,1-1 1,0 0-1,0-1 1,1 1-1,-1 0 0,0 0 1,1 0-1,-1-1 1,1 1-1,-1-1 0,1 1 1,0-1-1,0 0 1,0 1-1,0-1 0,0 0 1,0 0-1,0 0 1,0-1-1,0 1 0,0 0 1,0-1-1,0 0 1,1 1-1,-1-1 0,4 0 1,-1 0 1,0-1 0,-1 0 0,1 0-1,-1 0 1,1-1 0,-1 1 0,1-1 0,-1 0 0,0 0 0,5-4 0,7-4 43,16-15 0,-30 24-66,7-9 15,1 1 1,-2-1-1,1 0 1,11-20 0,-9 15-107,16-20 0,-20 30-355,-4 10 171,-6 18 48,1-7 124,2 1 120,1 0 1,3 18-1,-3-29 54,0-1 0,0 1 0,1-1-1,0 1 1,0-1 0,1 0 0,-1 0-1,1 0 1,7 9 0,-9-12-19,0-1 1,0 1-1,1-1 0,-1 1 1,0-1-1,1 1 0,0-1 1,-1 0-1,1 0 0,0 0 1,-1 0-1,1 0 0,3 1 1,-3-2-35,-1 0 1,1 0-1,0-1 1,-1 1-1,1 0 1,0 0-1,-1-1 1,1 1 0,0-1-1,-1 0 1,1 1-1,-1-1 1,1 0-1,-1 0 1,1 0-1,1-2 1,2-1 18,-1 0-1,1 0 1,-1-1-1,0 1 1,0-1 0,0-1-1,-1 1 1,0 0-1,4-7 1,20-57 54,-16 38-207,16-49-30,-23 65-21,-3 14 15,-1 2-20,-3 21-371,1-8 582,-39 158-138,19-91 507,22-81-410,0 1-1,0-1 0,0 0 1,0 0-1,0 1 1,-1-1-1,1 0 0,0 0 1,0 1-1,0-1 1,0 0-1,0 1 0,0-1 1,0 0-1,0 0 0,0 1 1,0-1-1,0 0 1,0 1-1,0-1 0,1 0 1,-1 0-1,0 1 1,0-1-1,0 0 0,0 0 1,0 1-1,0-1 0,1 0 1,-1 0-1,0 0 1,0 1-1,0-1 0,1 0 1,-1 0-1,0 0 0,0 0 1,1 1-1,-1-1 1,0 0-1,0 0 0,1 0 1,-1 0-1,0 0 1,0 0-1,1 0 0,-1 0 1,0 0-1,1 0 0,-1 0 1,0 0-1,0 0 1,1 0-1,-1 0 0,0 0 1,0 0-1,1 0 1,-1 0-1,2-1-54,-1 1 1,0 0-1,0-1 0,0 1 0,0-1 1,0 0-1,0 1 0,0-1 1,0 0-1,0 1 0,2-3 1,-1 0-914,1-1 0,0 1 0,0 0 0,5-4 1,-5 4 106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1:59.4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116 27 6400,'0'-1'233,"-1"-1"1,1 1-1,-1-1 1,1 0-1,-1 1 1,1-1-1,0 0 1,0 1-1,0-1 1,0-2-1,0 4-191,0 0 1,0-1-1,0 1 0,0 0 1,1-1-1,-1 1 0,0 0 1,0-1-1,0 1 0,0 0 0,0-1 1,1 1-1,-1 0 0,0 0 1,0-1-1,1 1 0,-1 0 1,0 0-1,0-1 0,1 1 1,-1 0-1,0 0 0,1 0 0,0-1 10,0 1-1,-1 0 0,1 0 1,0 0-1,0 0 1,-1 0-1,1 0 0,0 1 1,0-1-1,0 0 0,-1 0 1,1 0-1,0 1 0,-1-1 1,2 1-1,0 0 31,0 1 1,0-1-1,-1 0 1,1 1-1,-1 0 1,1-1-1,-1 1 1,0 0-1,0 0 0,0-1 1,0 1-1,0 0 1,0 0-1,0 0 1,0 0-1,-1 0 1,1 1-1,-1-1 0,0 0 1,1 4-1,-1 6 422,0-1 0,-2 20 0,1-22-354,-1 0 0,-1 1 1,1-1-1,-1 0 0,-1 0 1,0-1-1,-8 14 0,8-15-335,0 0 0,-1-1-1,0 0 1,0 0 0,0 0-1,-1-1 1,0 1 0,0-1-1,-11 6 1,15-9-84,-1-1-1,1 0 1,-1 0 0,0 0-1,0 0 1,1 0 0,-1-1-1,0 1 1,0-1 0,0 0-1,-3 0 1,-16 0-1064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01.4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67 11 3072,'0'-1'83,"0"1"0,0-1 0,0 1-1,0-1 1,1 1 0,-1-1 0,0 1 0,1-1 0,-1 1 0,0-1-1,0 1 1,1 0 0,-1-1 0,1 1 0,-1 0 0,0-1 0,1 1 0,-1 0-1,1-1 1,-1 1 0,1 0 0,-1 0 0,1 0 0,-1-1 0,1 1 0,-1 0-1,1 0 1,-1 0 0,1 0 0,-1 0 0,1 0 0,-1 0 0,1 0-1,0 0 1,-1 0 0,1 0 0,-1 0 0,1 1 0,0-1 0,3 0 271,-2 0 302,10 30 1963,-10-12-2358,-2-1 0,0 1 0,-1-1 1,-1 1-1,-4 18 0,1 0-42,-58 434 1077,37-198-810,29-177 180,-4-93-607,1 0 1,0 0-1,1 0 0,-1 0 0,0 0 0,0 0 1,1 0-1,0 0 0,1 4 0,-1-7-36,-1 1 0,1 0-1,0-1 1,0 1 0,0-1 0,-1 1-1,1-1 1,0 1 0,-1-1 0,1 0 0,0 1-1,-1-1 1,1 0 0,0-1 0,5-8-54,0 0 0,-1-1 0,0 0 0,0 0 1,3-14-1,1-3-35,19-47-118,-5 17 236,29-120 0,-51 175-43,2-10-5,-1-1 0,1-20 0,2 16 71,-5 16-128,3 3 81,1 0 1,-1 0-1,1 1 1,-1-1 0,1 1-1,-1 0 1,0 0 0,0 0-1,3 3 1,3 1-11,2 0 13,-1-1 1,1 0-1,0-1 0,1 0 1,-1 0-1,1-1 1,11 1-1,86 6 829,-86-9-681,-13 0-130,1-1-1,-1 0 1,1-1-1,-1 0 1,1-1-1,-1 0 1,0-1-1,0 0 1,19-8-1,-17 5 61,1-1-1,-1 0 1,-1 0-1,0-1 1,14-13-1,-24 20-105,-1 1-1,1-1 1,-1 0 0,1 1-1,-1-1 1,1 0 0,-1 1-1,1-1 1,-1 0 0,0 0-1,0 1 1,1-1 0,-1 0-1,0 0 1,0 0-1,0 1 1,0-1 0,0-2-1,-3 0-267,-3 9-11,2-1 199,0 1 0,0 0-1,1 0 1,0 0 0,0 1-1,0-1 1,-1 9 0,-2 6-33,-3 10 81,-7 48 1,14-69 62,1 1 0,1-1 0,0 1 0,1-1 0,0 1 0,0-1 0,1 0 0,6 18-1,-8-27-23,0 0-1,0-1 0,0 1 0,1 0 1,-1 0-1,0-1 0,1 1 0,-1 0 0,1-1 1,-1 1-1,1 0 0,-1-1 0,1 1 0,-1 0 1,1-1-1,-1 1 0,1-1 0,0 0 0,-1 1 1,1-1-1,0 1 0,0-1 0,1 1 0,-1-1 10,0-1 0,0 1 0,0 0 0,0 0 0,0-1 0,0 1 0,0 0 0,0-1 0,0 1 0,0-1 0,0 1 0,0-1 0,0 0 0,0 1 0,-1-1 0,1 0 0,0 0 0,1-1 0,7-10 228,1 0 0,13-25 0,-3 3-7,28-42-1024,-47 76 635,3 20-171,4 11 304,-6-24 17,-1 0 0,1-1 0,0 1-1,0-1 1,5 9 0,-5-11 2,2 3 30,0-1 1,0 1-1,1-1 0,8 10 0,-11-15-10,0 1 0,0-1-1,0 1 1,0-1 0,0 0-1,0 0 1,0 0 0,0 0-1,0 0 1,0 0 0,1 0-1,-1-1 1,0 1 0,1-1-1,-1 0 1,0 0 0,1 0-1,-1 0 1,0 0 0,4-1-1,3-1 105,1 0 0,0-1-1,-1-1 1,1 0 0,8-5-1,46-29 293,-56 33-371,10-7-38,-1 0 1,-1-1-1,0-1 0,-1-1 0,0 0 0,-1-1 1,-1 0-1,0-1 0,-2-1 0,0 0 1,14-30-1,3-25-104,27-111 1,-34 108 232,-14 51-123,-1-1 0,0 1 0,-2-1 0,1-35 0,-5 61-32,0 0 0,-1 0 1,1 0-1,0 0 0,0 0 1,0 0-1,0 0 0,0 0 1,0 0-1,0 0 0,-1 0 1,1 0-1,0 0 0,0 0 0,0 0 1,0 0-1,0 0 0,0 0 1,0 0-1,-1 0 0,1 0 1,0 0-1,0 0 0,0 0 1,0 0-1,0 0 0,0 0 1,0 0-1,-1 0 0,1 0 1,0 0-1,0 0 0,0 0 0,0 0 1,0-1-1,0 1 0,0 0 1,0 0-1,0 0 0,0 0 1,0 0-1,-1 0 0,1 0 1,0 0-1,0-1 0,0 1 1,0 0-1,0 0 0,0 0 1,0 0-1,0 0 0,0 0 0,0-1 1,0 1-1,-6 11-321,0 10 346,1 1 0,1-1 0,1 1-1,-1 36 1,-1 9 101,-17 276 2,30-175-153,-7-149-3,0 64-2644,-16-110-3677,15 27 6357,-13-42-4194,4 21 1615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01.8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10 105 8640,'-10'-16'3200,"10"19"-2496,0 2-192,10-2-64,8 6-352,14-6 544,13 5-384,18 1-160,13-9-96,1 3-288,-11-6 160,-3-6-2080,-5-11 1248,-3-8-2080,-2-7 1728,-8-1-2464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16.94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347 29 3808,'5'3'4554,"-23"-10"-2191,10 5-2224,-1 1 0,1 0-1,-1 0 1,1 1 0,0 0 0,-1 1 0,1 0 0,0 0-1,-1 1 1,-12 4 0,-4 2 279,-47 24 0,56-24-438,1 0 1,0 0 0,1 2 0,-20 16 0,30-23 10,1 0 1,0 0 0,0 0-1,0 1 1,1-1 0,-1 1-1,1 0 1,0 0-1,0 0 1,0 0 0,0 0-1,1 0 1,0 1 0,-1-1-1,2 1 1,-1-1 0,0 0-1,1 1 1,0-1 0,0 1-1,0-1 1,2 6 0,-1-3 60,1 0 0,0 0 0,0 0 0,0 0 0,1-1 0,0 1 0,1-1 0,5 9 0,-7-13-32,-1 0 1,1 0 0,0 0 0,0 0-1,0 0 1,0 0 0,0-1 0,0 1 0,0-1-1,0 1 1,1-1 0,-1 0 0,1 0-1,-1 0 1,1 0 0,-1 0 0,1-1-1,0 1 1,-1-1 0,1 0 0,0 1 0,-1-1-1,1-1 1,0 1 0,4-1 0,-3 0 2,0-1 0,0 0 0,-1 0 1,1 0-1,0 0 0,-1 0 0,1-1 1,-1 0-1,0 1 0,0-1 0,0 0 1,2-4-1,8-9 161,11-20 0,-18 27-124,12-19 61,-4 8 21,-1 0 0,-1-1-1,16-38 1,-19 32-222,-9 26-5,-1 4-713,0 0 774,0-1 0,1 0-1,-1 0 1,1 0 0,0 0-1,0 1 1,0-1 0,0 0 0,0 0-1,0 0 1,0 1 0,1-1-1,-1 0 1,1 0 0,1 4-1,18 39 28,-13-32 24,-4-7-12,-1 0 1,2-1 0,-1 1 0,1-1 0,-1 0 0,10 9 0,-11-13 30,0 1 0,1 0 0,-1 0 0,0-1 0,1 1 0,-1-1 0,1 0 0,0 0 0,-1 0 0,1 0 1,0 0-1,0-1 0,0 1 0,-1-1 0,1 0 0,0 0 0,0 0 0,4 0 0,3-2 93,0 0-1,0-1 0,0 0 0,0 0 1,-1-1-1,17-9 0,52-39 58,-52 34-325,117-94 33,-142 112 77,-1-1 1,0 1-1,0 0 1,0-1-1,1 1 1,-1 0-1,0 0 1,1 0 0,-1-1-1,0 1 1,1 0-1,-1 0 1,0 0-1,1 0 1,-1 0-1,0-1 1,1 1-1,-1 0 1,0 0-1,1 0 1,-1 0-1,0 0 1,1 0-1,-1 0 1,0 0-1,1 0 1,-1 0-1,0 1 1,1-1-1,-1 0 1,0 0-1,1 0 1,-1 0-1,1 1 1,0 0-16,-1 0-1,1 0 1,0 0-1,-1 0 1,1 0 0,-1 0-1,1 0 1,-1 0 0,1 0-1,-1 0 1,1 2 0,0 4 35,0 1 0,0 14 0,-2-5 177,-4 25-1,2-23-68,-6 18 1080,10-38-917,18-24 43,-14 20-343,0-1 0,-1 1 0,7-13 0,-11 17 22,1 0 0,-1 1 1,1-1-1,-1 0 0,1 0 0,-1 0 1,1 0-1,0 0 0,-1 0 0,1 1 1,0-1-1,0 0 0,0 1 1,-1-1-1,1 0 0,0 1 0,0-1 1,0 1-1,0-1 0,0 1 0,0 0 1,0-1-1,0 1 0,1 0 0,0 0-17,-1 0 0,1 1 0,-1-1 0,1 0-1,-1 1 1,1-1 0,-1 1 0,0 0 0,1-1-1,-1 1 1,0 0 0,0 0 0,1 0 0,1 2-1,3 3 3,-1 1 0,1 0 0,-1 0 0,6 11 0,-6-10 136,0 0 1,0-1 0,0 1 0,1-1-1,11 10 1,-14-14-203,0-1-1,0 0 1,0 0-1,0 0 1,0 0-1,0-1 1,0 1-1,1-1 1,-1 0-1,1 0 1,-1 0-1,1-1 1,-1 1-1,1-1 1,0 1-1,-1-1 1,7-1 0,31-7-2940,-31 5 1419,1 1 0,0 0 0,0 1 0,17-1 0,-6 7-893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20.4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3 938 3648,'0'0'28,"0"0"-1,0 0 1,0 0 0,0 0-1,0 0 1,0 0 0,0 0-1,-1 0 1,1 0 0,0 0 0,0 0-1,0 0 1,0 0 0,0 0-1,0 0 1,-1 1 360,1-1-361,0 0 1,0 0 0,0 0-1,0 0 1,0 0 0,0 0 0,0 0-1,0 0 1,0 0 0,0 0-1,0 0 1,0 1 0,0-1-1,0 0 1,0 0 0,0 0 0,0 0-1,0 0 1,0 0 0,0 0-1,0 0 1,0 0 0,0 0-1,0 0 1,0 1 0,0-1 138,0 0-138,7 7 512,-6-7-484,0 1 1,0 0-1,0-1 0,0 1 1,0-1-1,0 1 0,0-1 1,1 1-1,-1-1 0,0 0 1,0 1-1,0-1 0,0 0 0,1 0 1,-1 0-1,2 0 0,0-2 168,-1 0-1,0 0 1,0 0-1,0-1 1,0 1-1,0 0 0,0-1 1,0 0-1,-1 1 1,3-6-1,2-2 290,31-54 1003,-17 29-695,25-33-1,-18 28 16,40-77 1,-58 99-707,13-27 105,-21 45-246,-1 0 0,0 0 0,0 0 0,0 0 1,0 0-1,0 0 0,0 0 0,1 0 1,-1-1-1,0 1 0,0 0 0,0 0 1,0 0-1,0 0 0,0 0 0,0 0 0,0-1 1,0 1-1,0 0 0,0 0 0,0 0 1,1 0-1,-1 0 0,0-1 0,0 1 1,0 0-1,0 0 0,0 0 0,0 0 0,-1-1 1,1 1-1,0 0 0,0 0 0,0 0 1,0 0-1,0 0 0,0-1 0,0 1 1,0 0-1,0 0 0,0 0 0,0 0 1,-6 6-205,-3 14 131,0 1-1,1 0 1,-6 25-1,11-32 90,0 1 0,1-1 0,1 1-1,0-1 1,2 30 0,1-37 19,-1 1-1,1-1 1,0 0 0,1 0 0,0 0-1,0 0 1,1 0 0,-1 0 0,2-1-1,-1 0 1,0 0 0,1 0-1,7 6 1,-8-8 11,-1-1 1,1 0-1,0 0 0,0 0 0,0 0 1,0 0-1,1-1 0,-1 0 0,1 0 0,0 0 1,-1 0-1,1-1 0,0 0 0,0 0 1,0 0-1,0-1 0,0 1 0,0-1 0,0-1 1,10 0-1,-4-2 19,0-1 1,0 0-1,0-1 0,-1 0 1,1-1-1,-1 0 0,-1 0 1,1-1-1,-1 0 0,14-15 1,-13 12-8,0-1-1,-1-1 1,-1 1 0,0-1 0,0-1-1,-1 0 1,-1 0 0,7-17 0,-6 2-72,-7 23-18,1 0 1,1-1 0,-1 1 0,1 0-1,0 0 1,0 0 0,1 0-1,3-6 1,-6 10 13,1 1 1,-1 0-1,0-1 0,0 1 1,0-1-1,1 1 0,-1 0 1,0-1-1,1 1 0,-1 0 0,0 0 1,0-1-1,1 1 0,-1 0 1,1-1-1,-1 1 0,0 0 1,1 0-1,-1 0 0,0 0 0,1-1 1,-1 1-1,1 0 0,-1 0 1,1 0-1,-1 0 0,0 0 0,1 0 1,0 0-1,7 15-576,-3-3 512,0 2 1,3 21-1,-5-23 146,-1 1-1,-1-1 1,0 1 0,0-1-1,-1 1 1,-1 0 0,0-1-1,-1 1 1,-1-1-1,0 1 1,0-1 0,-1 0-1,0 0 1,-10 16 0,13-25-29,-1-1 0,1 0 0,-1 0 0,0 0 0,0 0 0,1 0 0,-1 0 0,0 0 0,-1-1 0,1 1 0,0-1 0,0 1 0,-1-1 0,1 0 1,-1 0-1,1 0 0,-1 0 0,1-1 0,-1 1 0,0-1 0,-4 1 0,3-1 4,-1-1 0,0 1 0,0-1 0,0 0-1,1 0 1,-1-1 0,1 1 0,-1-1 0,1 0 0,-1 0 0,-5-5 0,3 3-81,0-2 1,1 1-1,0-1 1,0 0-1,-6-7 1,12 13 47,-1 0 0,1-1 1,0 1-1,0 0 0,-1-1 1,1 1-1,0 0 0,0-1 1,0 1-1,0 0 0,-1-1 1,1 1-1,0 0 0,0-1 1,0 1-1,0-1 0,0 1 0,0 0 1,0-1-1,0 1 0,0 0 1,0-1-1,0 1 0,0-1 1,0 1-1,0 0 0,1-1 1,-1 0-1,10-7-198,24-2-156,-26 8 321,64-17 178,46-14-237,60-26 433,-112 35-560,-65 23 64,-5 10-43,-32 21 320,33-26-97,-6 5 10,2-1 0,-13 18 0,19-24-15,-1 0-1,1 1 1,0-1 0,0 1-1,0-1 1,0 1-1,0-1 1,0 1 0,1 0-1,-1-1 1,1 1 0,0 0-1,0-1 1,0 1 0,0 0-1,0 0 1,1 3 0,0-5-4,-1 0 0,0 0 1,1 0-1,0-1 0,-1 1 1,1 0-1,-1 0 1,1-1-1,0 1 0,-1-1 1,1 1-1,0 0 1,0-1-1,-1 1 0,1-1 1,0 0-1,0 1 0,0-1 1,0 0-1,0 1 1,-1-1-1,1 0 0,0 0 1,0 0-1,0 0 1,0 0-1,0 0 0,0 0 1,0 0-1,0 0 0,0 0 1,-1-1-1,1 1 1,0 0-1,1-1 0,2 0 61,0 0-1,-1-1 1,1 1-1,-1-1 1,1 0-1,-1 0 0,5-3 1,-1-1 7,0-1 0,-1 0 0,1 0 1,6-11-1,-11 15-95,0 0 0,0 1 0,-1-1 1,1 0-1,-1 0 0,0 0 0,0 0 1,0 0-1,0-1 0,-1 1 0,1 0 1,-1 0-1,0 0 0,0-1 0,0 1 1,0-5-1,-1 7-2,0-1 1,1 1-1,-1-1 1,0 1-1,0 0 1,0-1-1,0 1 1,0 0-1,0 0 1,0 0-1,0-1 1,-1 1-1,1 1 1,0-1-1,-1 0 1,1 0-1,-1 0 1,1 1-1,-1-1 1,1 1-1,-1-1 0,1 1 1,-1-1-1,-3 1 1,-4-1-173,-1 0 1,-19 1-1,17 1 242,-10 2-175,20-2 158,0-1 0,0 1 0,-1-1 0,1 1 0,0-1 0,-1 0 0,1 0 0,0 0 0,-1 0 0,-2-1 0,-1-1 154,6 0-226,11 1-206,8 0 303,0 0 0,-1-2 1,1 0-1,0 0 0,-1-2 1,1-1-1,-1 0 0,33-17 1,-37 16-28,-1-1 1,0-1-1,0 0 0,0 0 1,-2-2-1,1 1 1,-1-1-1,-1-1 1,0 0-1,0-1 0,10-18 1,5-22 21,-2-1 1,-2-1-1,-2-1 1,15-79-1,-26 74-268,-6 41-99,9-35 0,-11 55 293,-1 0 0,1 0 0,0 0 0,0 0 0,0 0 0,0 0 1,-1 1-1,1-1 0,0 0 0,0 0 0,0 0 0,0 0 0,-1 0 0,1 0 0,0 0 0,0 0 0,0 0 1,-1 0-1,1 0 0,0 0 0,0 0 0,0 0 0,-1 0 0,1 0 0,0 0 0,0 0 0,0 0 0,0 0 1,-1 0-1,1 0 0,0-1 0,0 1 0,0 0 0,0 0 0,-1 0 0,1 0 0,0 0 0,0 0 0,0-1 1,0 1-1,0 0 0,0 0 0,-1 0 0,1 0 0,0-1 0,0 1 0,0 0 0,0 0 0,0 0 0,0-1 1,0 1-1,0 0 0,0 0 0,0 0 0,-6 12 18,0 1-1,1 0 1,-5 24 0,-18 119-71,20-98 165,1-4 31,2 0 1,4 97-1,2-137-106,1 0 0,0 0 0,1 0 0,1 0-1,5 14 1,-6-21 47,0 0-1,0 1 1,1-1-1,0 0 0,1-1 1,0 1-1,0-1 1,0 0-1,1 0 1,7 6-1,-11-11-18,1 1-1,0-1 0,0 1 1,0-1-1,0 0 1,0 0-1,0-1 1,0 1-1,0-1 0,0 1 1,1-1-1,-1 0 1,0 0-1,0 0 0,0-1 1,0 1-1,0-1 1,0 1-1,0-1 0,6-3 1,6-2 2,0 0-1,24-16 1,-35 20-30,0 0 10,9-5 11,0-1-1,21-18 1,-33 25-37,0 1 0,-1-1-1,1 0 1,0 1 0,-1-1 0,1 0 0,-1 1 0,1-1-1,-1 0 1,1 0 0,-1 0 0,0 1 0,1-1 0,-1-2 0,0 3-9,0 0 0,0 0 0,0-1 0,0 1 1,0 0-1,0 0 0,0-1 0,0 1 0,0 0 1,0 0-1,0-1 0,-1 1 0,1 0 0,0 0 1,0 0-1,0-1 0,0 1 0,-1 0 0,1 0 1,0 0-1,0-1 0,0 1 0,-1 0 0,1 0 1,0 0-1,0 0 0,-1 0 0,1 0 1,0 0-1,-1-1 0,0 1-27,-1 0 1,1 0-1,0 0 0,-1 0 0,1 0 1,-1 0-1,1 0 0,0 0 1,-1 1-1,1-1 0,-1 1 1,1-1-1,0 1 0,0-1 1,-1 1-1,1 0 0,-2 0 1,-4 4-17,0 0 0,1 1 0,-1 0 0,1 0 0,0 0 0,1 0 0,-1 1 0,1 0 0,1 0 0,-1 1 1,1-1-1,0 1 0,-4 15 0,7-22 65,1-1 0,0 1 0,0 0 0,0 0 0,0 0 0,-1 0 0,1 0 0,0-1 0,0 1 0,1 0 0,-1 0 0,0 0 0,0 0 1,0 0-1,0-1 0,1 1 0,-1 0 0,0 0 0,1 0 0,-1-1 0,1 1 0,-1 0 0,1 0 0,-1-1 0,1 1 0,0-1 0,-1 1 0,1 0 0,0-1 0,-1 1 0,1-1 0,0 1 0,0-1 0,-1 0 0,1 1 1,0-1-1,0 0 0,0 0 0,0 1 0,-1-1 0,1 0 0,0 0 0,0 0 0,0 0 0,1 0 0,2 0 49,0 0 0,1 0 0,-1-1 1,0 1-1,0-1 0,0 0 0,8-3 0,-6 1-28,0-1 0,0 0-1,0 0 1,-1 0 0,1 0-1,-1-1 1,0 0 0,-1 0-1,1-1 1,-1 1 0,0-1-1,5-9 1,-8 13-30,0-1 0,-1 1 0,1 0-1,-1 0 1,1-1 0,-1 1 0,0 0 0,1-1-1,-1 1 1,-1 0 0,1-1 0,0 1 0,0 0-1,-1-1 1,0 1 0,0-3 0,-1 1-25,1 1 0,-1-1 0,0 0 0,0 1 0,-1-1 0,1 1 0,-6-6 0,6 8-15,1 0 1,-1 0 0,0 0-1,0 0 1,1 0 0,-1 0-1,0 0 1,0 1 0,0-1-1,0 1 1,0-1-1,0 1 1,0 0 0,0 0-1,0 0 1,0 0 0,-3 0-1,2 1-8,1-1 0,-1 1-1,0-1 1,0 1-1,1 0 1,-1 0 0,0 0-1,1 0 1,-1 0-1,1 0 1,-3 3 0,-3 4-69,14-5 248,0-1-185,1 0 61,0 0-1,1 0 1,-1-1-1,1 0 1,-1-1-1,14 0 1,48-7 242,-46 4-166,227-16-265,-246 19 155,0 0-1,0 0 1,0 1-1,0-1 1,0 1-1,0 0 1,0 0-1,-1 0 1,1 1-1,0-1 1,-1 1-1,1 0 1,-1 0-1,0 0 1,0 1-1,0-1 1,0 1-1,0-1 1,0 1-1,0 0 1,-1 0-1,0 0 1,1 1-1,-1-1 1,-1 0-1,1 1 1,0 0-1,-1-1 1,1 1-1,-1 0 1,0 0 0,-1-1-1,2 9 1,0 36 95,-2 0 0,-3-1 0,-1 1 0,-2-1 0,-2 1 0,-3-2 0,-24 71 0,26-93 61,4-10 11,0 0-1,-1 0 0,0-1 0,-1 0 0,-1 0 0,-10 14 0,17-26-106,1 0 0,-1 0 0,0 0 0,1-1 0,-1 1 0,0 0 0,1-1 0,-1 1 0,0-1 0,0 1 0,0 0 0,1-1 0,-1 0 0,0 1 0,0-1 0,0 0 0,0 1 0,0-1 0,-1 0 0,1 0-11,1 0-1,-1 0 0,1 0 0,-1-1 1,0 1-1,1 0 0,-1-1 0,1 1 1,0 0-1,-1-1 0,1 1 1,-1-1-1,1 1 0,-1-1 0,1 1 1,0-1-1,0 1 0,-1-1 0,1 1 1,0-1-1,0 1 0,-1-2 1,0-3 43,0 0 1,0 0 0,0 0 0,1-1-1,-1 1 1,2-7 0,35-238-638,-28 205 421,3 1 0,21-56 0,-23 78-1,0 0-1,2 1 1,1 0-1,0 0 0,2 2 1,15-20-1,-26 36 101,0 1 0,-1-1 0,1 0 1,0 1-1,0-1 0,0 1 0,1 0 0,-1 0 0,0 0 0,1 1 0,-1-1 0,5 0 1,-6 1 15,-1 1 0,1 0 0,0 0 1,0 0-1,-1 0 0,1 0 0,0 0 1,0 0-1,-1 1 0,1-1 0,0 1 1,-1-1-1,1 1 0,-1 0 0,1-1 1,0 1-1,-1 0 0,0 0 1,1 0-1,-1 0 0,0 1 0,1-1 1,-1 0-1,0 0 0,0 1 0,0-1 1,2 4-1,-1 0 31,0 0 0,1 1 0,-2-1 0,1 1 0,-1-1 0,0 1 0,0 0 0,-1 0 0,1 0 1,-1-1-1,0 1 0,-1 0 0,0 0 0,-1 7 0,0-5 163,0 1 1,-1-1-1,-6 14 1,8-20-94,0 1 0,-1 0 1,1-1-1,-1 1 0,0-1 1,0 1-1,0-1 0,0 0 1,0 0-1,0 0 0,-1 0 1,1 0-1,-1 0 0,-3 1 1,6-3-77,-1 0-1,1 0 1,-1 0 0,1 0 0,-1 0-1,1-1 1,-1 1 0,1 0 0,0 0-1,-1 0 1,1-1 0,0 1 0,-1 0-1,1-1 1,0 1 0,-1 0 0,1-1-1,0 1 1,-1 0 0,1-1 0,0 1 0,0-1-1,0 1 1,-1 0 0,1-1 0,0 1-1,0-1 1,0 1 0,0-1 0,0 1-1,0-1 1,0 1 0,0-1 0,0 1-1,0 0 1,0-1 0,0 1 0,0-1-1,0 1 1,0-1 0,0 1 0,1-1-1,-1 1 1,0 0 0,0-1 0,1 1 0,-1 0-1,0-1 1,0 1 0,1-1 0,-1 1-1,0 0 1,1 0 0,-1-1 0,1 1-1,0-1 1,9-2-135,1 0 0,20-2 1,-18 3 275,-1-1 0,17-4 0,2-5 45,72-30 166,-91 37-283,0-2-1,0 0 0,-1 0 0,0-1 1,0 0-1,10-12 0,-18 17-46,0 0-1,-1 0 1,1-1 0,-1 1-1,1-1 1,-1 0 0,2-4-1,-4 7-39,0 0-1,1-1 0,-1 1 0,0 0 0,1 0 1,-1-1-1,0 1 0,0 0 0,0-1 0,0 1 0,0 0 1,0 0-1,0-1 0,-1 1 0,1 0 0,0 0 1,-1-1-1,1 1 0,-1 0 0,0 0 0,1 0 1,-1 0-1,0 0 0,1-1 0,-1 1 0,0 1 1,-2-3-1,3 2-7,-1 1-1,0-1 1,0 1 0,0-1 0,0 1 0,0-1-1,1 1 1,-1 0 0,0-1 0,0 1 0,0 0-1,0 0 1,0-1 0,0 1 0,0 0 0,0 0-1,0 0 1,0 0 0,0 1 0,0-1 0,0 0-1,0 0 1,0 1 0,0-1 0,0 0 0,0 1-1,0-1 1,0 1 0,0-1 0,1 1 0,-1-1-1,-1 2 1,-1 0-5,0 1-1,1 0 0,0-1 1,-1 1-1,1 0 0,0 0 1,-3 5-1,4-5 54,0-1-1,0 1 1,0 0 0,0 0-1,0 0 1,0 0 0,1 0-1,-1 0 1,1 0-1,0 0 1,0 0 0,0 0-1,1 0 1,-1 0 0,0 0-1,1-1 1,0 1-1,0 0 1,0 0 0,0 0-1,0-1 1,1 1 0,-1 0-1,1-1 1,0 1 0,3 3-1,1 1 39,1-1 1,0 0-1,0 0 0,1-1 0,-1 1 0,1-2 1,14 7-1,-1-1-52,2-1 0,23 7 1,-35-14-646,-1 1 1,1-1 0,0-1-1,0 0 1,0 0-1,20-2 1,-29 1 298,0-1 1,-1 1-1,1 0 0,0-1 1,-1 1-1,1-1 0,0 1 1,-1-1-1,1 0 0,-1 1 1,1-1-1,-1 0 0,1 0 1,-1 0-1,2-2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20.8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77 52 4224,'-17'-9'743,"8"5"-278,0 0 0,1-1 0,-12-8-1,20 12-427,-1 1 147,-1-1 0,1 0 0,0 0 0,0 0 0,0 0 0,0-1 0,0 1 0,0 0 1,0 0-1,1 0 0,-2-3 0,17 3 1368,53 2-534,77 10 1,-126-8-994,20 3-412,1-2 0,64-1 0,-97-4 42,0 1 0,-1-1 0,1 0-1,-1-1 1,1 0 0,8-3 0,8-7-2140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21.1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20 7232,'-14'-19'3264,"28"22"-2848,1 5-3936,-7 0 1824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25.8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542 42 3552,'-2'-6'1118,"2"6"-1094,0 0 0,0 0 0,0 0-1,0 0 1,0-1 0,0 1 0,0 0 0,0 0-1,0 0 1,0 0 0,0 0 0,0-1 0,0 1-1,0 0 1,0 0 0,0 0 0,0 0 0,0-1-1,0 1 1,0 0 0,0 0 0,0 0-1,0 0 1,0 0 0,0-1 0,0 1 0,0 0-1,0 0 1,0 0 0,1 0 0,-1 0 0,0 0-1,0-1 1,0 1 0,0 0 0,0 0 0,0 0-1,1 0 1,-1 0 351,-3-8 798,1 7-922,1 0 0,-1 0 1,0 0-1,1 1 0,-1-1 0,0 1 0,0-1 0,1 1 0,-4-1 0,-7-1 492,-24-9 211,29 10-868,0 0 0,1 1 0,-1-1 0,0 1 0,-10 2 0,-3-2-36,-11 2 151,1 1-1,-40 9 1,53-8-193,1 2-1,-1 0 1,1 0-1,0 2 0,1 0 1,0 1-1,-15 11 1,10-7 87,14-8-106,0-1 0,0 2 0,0-1-1,1 1 1,0 0 0,0 0 0,1 0 0,-1 1 0,1-1 0,1 1-1,-1 0 1,-3 13 0,-2 7 15,2-1 0,-5 35 0,7-37-4,2 1 0,0 0 0,2 0 0,0 0 0,2 0 0,7 44 0,-6-61 28,0-1 0,1 1 0,0-1 1,1 0-1,-1 1 0,1-2 0,1 1 1,0 0-1,-1-1 0,2 0 0,-1 0 1,10 8-1,-7-8 23,-1 0 1,1-1-1,0 1 1,1-2-1,-1 1 1,1-1-1,0 0 1,0-1-1,0 0 0,11 2 1,10-1 112,-1-1 1,46 0-1,-59-4-70,-1 0 0,1-1 1,-1 0-1,1-2 0,-1 1 0,22-10 0,-34 12-65,0 0 1,0-1-1,0 1 1,0-1-1,0 0 1,0 1-1,-1-1 0,1-1 1,-1 1-1,1 0 1,-1-1-1,0 1 1,4-5-1,-6 4-12,1 1 1,0 0-1,-1 0 0,1-1 0,-1 1 1,0 0-1,1 0 0,-1-1 0,0 1 1,-1 0-1,1-1 0,0 1 0,-1 0 1,1 0-1,-1-1 0,0 1 0,1 0 1,-1 0-1,-2-3 0,-1-2-44,-1 0-1,1 0 1,-1 0-1,-1 1 1,1 0-1,-1 0 1,0 0-1,0 1 1,-1 0-1,0 0 1,0 0-1,0 1 1,0 0-1,0 1 1,-1-1-1,0 1 1,0 1-1,-9-3 1,10 5 12,1 0 1,0 1 0,0-1-1,-1 1 1,1 1 0,0-1 0,0 1-1,-10 4 1,-8 2 57,-4 0-132,-48 20 0,67-24 67,1 0-1,1 0 0,-1 1 1,1 0-1,-1 1 1,1 0-1,1 0 0,-1 0 1,1 1-1,-5 7 1,1 1 44,-14 25 0,21-35-61,1 1-1,0 0 1,0 0 0,0 0 0,1 0-1,-1 0 1,1 0 0,0 9-1,1-14-142,0 0 0,1 0 0,-1 0 1,0 0-1,0 0 0,1 0 0,-1 0 0,0 0 0,1 0 0,-1 1 0,1-1 0,-1-1 0,1 1 0,0 0 0,-1 0 0,1 0 1,0 0-1,0 0 0,-1-1 0,1 1 0,0 0 0,0 0 0,0-1 0,1 1 0,1 1-307,0-1-1,0 0 0,0 0 1,-1-1-1,1 1 1,0-1-1,0 1 0,6-1 1,21-2-2455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26.6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3 4064,'3'-2'6997,"-3"2"-6980,0 1 1,0 0-1,0 0 0,0-1 1,0 1-1,0 0 0,0-1 1,0 1-1,0 0 0,1-1 1,-1 1-1,0 0 0,0-1 1,1 1-1,-1 0 0,0-1 1,1 1-1,-1-1 1,1 1-1,-1-1 0,1 1 1,-1-1-1,1 1 0,-1-1 1,1 1-1,-1-1 0,1 0 1,-1 1-1,1-1 0,0 0 1,-1 1-1,1-1 0,0 0 1,-1 0-1,1 0 0,0 0 1,0 0-1,1 0 0,8 3-208,-9-2 229,9-1 127,-3 3 297,-7-3-535,1 0 0,-1 0 1,0 0-1,0 0 0,1 0 1,-1 0-1,0 0 0,0 0 1,0 0-1,1 0 0,-1 0 1,0 0-1,0 0 0,1 0 1,-1 0-1,0 0 0,0 0 1,0 0-1,1 0 0,-1 1 1,0-1-1,0 0 0,0 0 1,1 1-146,-1-1 145,0 0 1,0 0-1,0 0 0,0 0 1,0 1-1,1-1 0,-1 0 1,0 0-1,0 1 0,0-1 1,0 0-1,0 0 0,0 0 1,0 1-1,0-1 0,0 0 1,0 0-1,0 1 0,0-1 1,0 0-1,0 0 0,0 0 1,0 1-1,0-1 0,-1 0 1,1 0-1,0 1 0,0-1 1,0 0-1,0 0 0,0 0 1,-1 0-1,1 1-145,0-1 145,-1 0 1,-7 13-3928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27.3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46 4800,'0'-2'258,"-1"1"0,1-1 0,0 1 0,0-1 0,0 1 1,-1-1-1,1 1 0,1-1 0,-1 1 0,0-1 0,0 1 0,0-1 0,1 1 1,-1 0-1,1-1 0,-1 1 0,1-1 0,0 1 0,0 0 0,-1 0 0,1-1 1,8-11 5545,-4 17-5986,1-1-567,-1 0 1,0 0-1,1-1 0,-1 0 1,1 0-1,0 0 0,10 1 1,0-2-1268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31.1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0 8064,'-9'8'2976,"9"1"-2304,0-1-192,0 4 1920,-5-4-1408,2-1-320,-2 1-449,5 0-286,5 0 31,8 16-6112,9-4 256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28.2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 85 2144,'-1'0'77,"0"1"1,0-1-1,0 0 0,0 1 1,0-1-1,0 0 0,0 1 1,0 0-1,0-1 0,0 1 1,1-1-1,-1 1 0,0 0 1,0 0-1,1-1 0,-20 15 8494,33-23-7462,1 0-769,-10 6-256,0 0 0,0 0-1,0-1 1,-1 1 0,1-1 0,-1 0 0,0 0 0,0 0 0,3-5 0,27-32 390,-32 39-500,0-1 1,0 1-1,0-1 0,0 1 1,0 0-1,1-1 0,-1 1 0,0 0 1,1 0-1,-1 0 0,1 0 1,-1 0-1,4-1 0,0 1-2,1 0 0,0 1-1,-1-1 1,10 1 0,-12 1 21,-1-1 0,1 1 0,-1-1 0,1 1 0,-1 0 1,1 0-1,-1 0 0,0 0 0,1 0 0,-1 1 0,0-1 0,0 1 0,0-1 0,0 1 0,0 0 1,0 0-1,0 0 0,-1 0 0,1 0 0,-1 0 0,2 4 0,4 5 132,-1 1 0,8 24-1,-13-35-106,4 19-32,0 1 0,-1-1-1,-1 1 1,0 32 0,0-8 144,11 153 161,-10-141-140,-3-14 122,-1-23-127,1-1 0,1 0 0,0 0 0,6 20 0,-3-13-962,-5-25 743,0-1 0,0 0 0,0 0 0,0 0 1,0 1-1,0-1 0,0 0 0,1 0 0,-1 0 0,0 1 0,0-1 1,2 1-876,-2-1 876,0 0-1,1 0 0,-1 1 0,0-1 0,0 0 0,1 0 0,-1 0 1,0 0-1,0 0 0,0 0 0,1-1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29.5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3904,'0'0'3610,"1"7"-2650,4 13 50,3 9-9,5 341 365,-13-339-1265,0 245 1531,-1-264-1470,2 0 1,-1 0 0,2 0-1,0 0 1,6 23 0,-7-33 519,7-6 1,-6 3-648,0-1 0,-1 0 1,1 1-1,-1-1 0,0 0 1,1 0-1,-1 0 0,0 0 0,0 0 1,0 0-1,1-4 0,4-8 64,58-109 83,-45 83-642,-16 31 366,2-1 0,-1 0 1,1 1-1,1 0 0,-1 0 0,1 1 0,12-13 0,-16 19 69,1 0 0,0 1 0,-1-1 0,1 1 0,0 0 0,0-1 0,0 1 0,0 1 0,-1-1 0,1 0 0,1 1 0,5-1 0,-8 1-5,0 1 0,1-1 0,-1 1 0,0 0 1,0 0-1,0-1 0,0 1 0,0 0 0,0 0 0,0 0 1,0 0-1,0 0 0,0 0 0,0 1 0,0-1 0,-1 0 0,2 3 1,-1-3 1,10 20 138,0 1 1,-1 0 0,8 29-1,-11 1 157,-5-20-71,-3-23-168,1-7-209,0 2-1233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30.1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33 203 6656,'-5'0'748,"5"0"-630,-1 0-1,0 0 1,1 0-1,-1 0 1,0 0-1,1 0 1,-1 0-1,0 0 1,0 0-1,1 0 1,-1 0-1,0 1 1,1-1-1,-1 0 1,0 0-1,1 1 1,-1-1 0,0 1-1,-5 17-304,4-11 180,0 1-1,1-1 1,-1 1-1,1 0 1,1 0-1,0 13 1,0-18 86,1 5 41,0-1 0,0 1 0,1-1-1,0 0 1,0 0 0,1 0 0,-1 0 0,2 0 0,-1-1-1,1 1 1,0-1 0,0 0 0,1 0 0,0 0 0,0-1-1,9 8 1,-12-11-38,0 0-1,0-1 0,0 1 0,0-1 1,0 1-1,1-1 0,-1 0 0,1 0 1,-1 0-1,4 1 0,-5-2-14,0 0 0,0 0 0,0 0 1,0 0-1,0 0 0,0 0 0,0 0 0,0-1 0,0 1 0,0 0 1,0 0-1,0-1 0,0 1 0,0-1 0,-1 1 0,1-1 0,0 1 1,0-1-1,0 1 0,-1-1 0,1 0 0,0 1 0,0-1 0,-1 0 0,1 0 1,-1 1-1,1-1 0,-1 0 0,1 0 0,-1 0 0,1 0 0,-1-1 1,3-9 72,0-1 0,-1 1 1,-1 0-1,0-1 1,0 1-1,-1-1 0,-2-12 1,2-8-134,1-30 52,11-77 0,-11 132-121,0 1 1,1-1 0,0 1 0,0 0 0,0-1 0,1 1 0,-1 0 0,6-7 0,-7 12 41,-1 0 0,1 0 0,-1 1 0,1-1 0,0 0 0,-1 0 0,1 1 0,0-1 0,0 1 0,0-1 0,-1 1 1,1-1-1,0 1 0,0-1 0,0 1 0,0 0 0,0-1 0,0 1 0,0 0 0,0 0 0,1-1 0,0 2 1,0-1 0,0 0 0,-1 0 0,1 1 0,0-1 0,0 1 0,0 0 0,-1-1 0,1 1 0,2 2 0,2 1 14,1 1 1,-2 0-1,1 0 0,6 7 0,1 4 99,0 1-1,10 19 1,6 7-1129,-22-34-552,0 0 0,13 11 1,-20-19 1462,1-1-9,-1 1 1,1-1-1,-1 1 1,1-1-1,-1 1 0,1-1 1,-1 0-1,1 1 0,-1-1 1,1 0-1,0 0 0,-1 1 1,1-1-1,-1 0 0,1 0 1,0 0-1,16-5-3552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33.8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6 991 4480,'-6'3'1475,"7"1"-646,0-3-808,-1 0 34,0-1 1,0 1-1,0-1 0,1 1 1,-1-1-1,0 1 0,1-1 1,-1 1-1,0-1 0,1 1 1,-1-1-1,1 1 0,-1-1 1,1 0-1,-1 1 0,1-1 1,-1 0-1,1 1 0,-1-1 1,1 0-1,0 1 0,0-2 33,0 1 0,0 0-1,-1 0 1,1-1 0,0 1-1,-1 0 1,1-1 0,0 1-1,-1-1 1,1 1 0,0-1-1,-1 1 1,1-1 0,-1 1-1,1-1 1,-1 0 0,1 1-1,-1-1 1,1-1 0,10-16 884,13-29 0,-4 6-666,40-80 6,-30 56-260,50-78 0,-24 61 105,-13 21-304,52-100-1,-79 120 108,-11 28-78,0 0-1,8-14 1,-12 25 27,-5 15-95,0-2 194,0 0 1,-1 0-1,0-1 1,-12 18-1,-31 37 406,0-2-70,29-31-323,1 0 1,2 2 0,0-1 0,3 2 0,1 0 0,1 1 0,2 0 0,2 0-1,-5 69 1,11-95-34,1 0 1,1 0-1,0 0 0,0 0 0,1 0 0,3 13 0,-3-18 59,0 0 1,0 0-1,1 0 0,-1 0 0,1 0 0,0-1 0,0 1 0,0-1 0,1 0 0,0 0 0,0 0 0,0-1 0,5 5 0,-5-6 28,-1 1-1,0-1 0,1 0 1,0 0-1,-1 0 0,1 0 1,0-1-1,0 1 1,0-1-1,0 0 0,0 0 1,0-1-1,1 1 0,-1-1 1,0 0-1,0 0 1,7-1-1,1-1-3,0-1-1,-1 0 1,0-1 0,0 0-1,0 0 1,0-2 0,19-11-1,-23 12-63,0-1-1,0 1 0,0-1 0,-1 0 0,0-1 1,0 0-1,-1 0 0,0 0 0,0 0 0,-1-1 1,5-11-1,-3 5-86,0 0 0,-1-1 0,-1 1 0,0-1 0,-1 1 0,2-27 0,-5 40-53,0 10-166,-10 138-160,10-144 485,0 0 0,0 0-1,0-1 1,1 1 0,0 0-1,-1 0 1,1 0 0,0 0-1,0-1 1,1 1 0,-1 0-1,0-1 1,1 1 0,0-1-1,-1 0 1,1 0 0,0 1-1,0-1 1,0 0 0,4 2-1,-5-3 4,1 0 0,-1-1 0,0 1 0,1 0 0,0-1 0,-1 1 0,1-1 0,-1 0 0,1 1 0,0-1 0,-1 0 1,1 0-1,-1 0 0,1 0 0,0 0 0,-1-1 0,1 1 0,-1 0 0,1-1 0,0 1 0,-1-1 0,1 1 0,-1-1 0,0 0 0,1 0 0,-1 0 0,1 0 0,-1 0 0,0 0 0,0 0 0,0 0 0,0 0 0,0 0 0,0-1 0,1-1 0,10-14 35,0 0 0,-2-1 0,0-1 0,10-25 0,21-82 164,-29 85-181,1 0-1,28-58 1,-22 61-84,-2-2 0,-2 0-1,11-46 1,-22 67-195,0-1 0,-1 1 0,0-38 0,-12 85-605,-12 41 518,-12 73 1,-2 74 466,7-34-283,20-136 77,-34 145 361,-12-32 785,45-141-837,2-9-47,7-8-195,0-1 0,0 0 0,0 0 0,0 0 0,0 0 0,0 0 0,-1 0 0,1 1 0,0-1 1,0 0-1,0 0 0,0 0 0,-1 0 0,1 0 0,0 0 0,0 0 0,0 0 0,0 0 0,-1 0 0,1 0 0,0 0 0,0 0 0,0 0 0,-1 0 0,1 0 0,0 0 0,0 0 0,0 0 0,0 0 0,-1 0 0,1 0 0,0 0 0,0 0 0,0 0 0,0 0 0,-1-1 0,1-2 2,-1 0 0,1 0-1,0 0 1,0 0 0,0 0-1,0 0 1,0 0 0,1-3-1,1 0-64,1 1 0,-1-1-1,1 0 1,0 1 0,1-1-1,-1 1 1,1 0 0,0 1-1,1-1 1,7-7 0,10-9-24,-18 16 90,-1 1 1,1 0-1,1 0 1,8-6-1,20-8-5,0 1 1,62-21-1,-6 3 99,-83 33-75,22-11 56,0 0 0,43-28-1,-64 36-67,0 0 0,0-1-1,-1 0 1,1 0-1,-1 0 1,-1-1 0,1 0-1,-1 0 1,0 0 0,-1-1-1,0 0 1,0 0-1,0 0 1,2-8 0,-5 9-43,1 0 0,-1 0 0,0 0 0,-1 0 0,0-1 0,0 1 0,-1-11 0,0 17 3,1-1 0,0 0 1,-1 0-1,0 0 0,1 0 1,-1 0-1,0 1 0,0-1 1,0 0-1,0 1 0,0-1 1,0 0-1,-3-1 0,3 2 3,0 0 0,0 1 0,-1-1 0,1 0 0,0 1 0,-1-1 0,1 1 1,0-1-1,-1 1 0,1 0 0,-1-1 0,1 1 0,-1 0 0,1 0 0,-1 0 0,1 0 0,-1 1 0,1-1 0,0 0 0,-3 1 0,-5 3-33,-1-1 1,0 2-1,1 0 1,0 0-1,0 0 1,0 1-1,1 1 1,-14 12 0,19-16 8,-2 2 29,-1 0 1,1 1-1,1 0 1,-1 0-1,1 0 1,0 0-1,0 1 1,1-1-1,-3 9 0,4-11 24,1-1 0,0 1-1,-1 0 1,2 0-1,-1 0 1,0 0-1,1 0 1,0 0-1,0 0 1,0 0-1,0 0 1,1 0-1,0 0 1,-1 0-1,2 0 1,-1-1 0,0 1-1,3 4 1,0-1 48,0-1 0,0 0-1,1 0 1,0-1 0,0 1 0,1-1 0,-1 0 0,1-1 0,0 1 0,0-1 0,1 0 0,-1-1 0,1 1 0,0-1 0,0-1 0,0 1 0,0-1 0,0-1 0,1 1 0,-1-1 0,0 0 0,1-1 0,-1 0 0,1 0 0,-1-1 0,1 1 0,-1-2 0,0 1 0,1-1 0,-1 0 0,0 0 0,0-1 0,12-7 0,-10 4-13,1 0-1,-2 0 1,1-1 0,-1-1 0,0 1-1,0-1 1,-1-1 0,0 0 0,9-15-1,1-6 114,22-57-1,-15 31-63,1-1-235,27-53 189,-24 55-134,-2-1 0,-2-1-1,-3-1 1,-2-1 0,20-117-1,-37 166 57,1-4-495,1-29 0,-13 68-169,-37 139 558,-20 89-23,56-188 278,-2 78 0,12-124-69,0 0 0,1 0 0,5 27 0,-5-39-31,0 1 1,1-1 0,1 1 0,-1-1-1,1 0 1,0 0 0,1 0 0,0 0 0,0-1-1,0 0 1,8 9 0,-10-13 28,1 0 0,0 0-1,0 0 1,-1 0 0,1 0 0,1 0 0,-1-1 0,0 1 0,0-1 0,0 0-1,1 0 1,-1 0 0,1-1 0,-1 1 0,1-1 0,-1 0 0,1 0 0,-1 0 0,0 0-1,1-1 1,-1 1 0,1-1 0,-1 0 0,0 0 0,5-2 0,2-1 11,1-1 1,-1 0 0,0-1 0,-1 0-1,1-1 1,10-10 0,-7 6 8,-1-2 0,0 1 0,-1-2 0,14-21 0,31-65 64,-22 37-185,6-16-166,-35 64-306,-5 12 98,1 10 240,-6 35-122,3-29 249,-1 24-1,2-6 41,0-15 87,1 0 0,0-1 0,1 1-1,5 24 1,-2-25 91,-2-6-85,0 0 0,1 0 0,0-1 0,0 1 0,7 11 0,-9-19-55,-1 0 0,0 0 0,1-1 0,-1 1 0,1 0 0,-1-1 0,1 1 0,0-1 0,-1 1 0,1-1 0,-1 1 0,1-1 0,0 1 0,-1-1 0,1 0 0,0 1 0,0-1 0,-1 0 0,1 1 0,0-1 0,0 0 0,0 0 0,-1 0 0,1 0 0,1 0 0,-1 0 12,1-1 0,-1 1-1,0-1 1,0 1 0,0-1-1,0 0 1,1 1 0,-1-1-1,0 0 1,0 0 0,0 0-1,0 0 1,-1 0-1,2-1 1,3-6 103,0 1 0,0-1 0,5-13-1,-8 15-124,31-70 129,-21 45-256,2 0-1,1 1 1,24-37-1,-37 64 87,-1 2-9,-1-1 0,1 1-1,0 0 1,0 0 0,0 0-1,0-1 1,0 1 0,0 0-1,0 0 1,1 0 0,-1 1-1,0-1 1,0 0 0,1 0-1,1 0 1,-2 2 22,1 0 0,-2 1-1,1-1 1,0 0 0,0 1-1,0-1 1,-1 1 0,1-1 0,0 1-1,-1-1 1,0 1 0,1 2-1,0 12 67,-1 0-1,0 0 1,-1 0-1,-1 0 0,-3 17 1,-1 0-6,4-18-51,-1 9 351,-1 32 0,9-61 443,20-32-559,45-52 0,-59 77-263,1 0-1,1 0 1,0 1 0,0 1 0,1 0 0,0 1 0,21-9-1,-25 13 17,-3 1-99,0 1 1,1 0-1,0 0 1,-1 1-1,10-2 1,-15 3 95,0 1 0,-1 0 0,1 0 1,0 0-1,0 0 0,-1 0 0,1 1 1,0-1-1,0 0 0,-1 1 0,1-1 1,0 1-1,-1 0 0,1 0 0,-1-1 1,1 1-1,-1 0 0,1 0 1,-1 0-1,0 1 0,1-1 0,-1 0 1,0 0-1,0 1 0,0-1 0,0 1 1,0-1-1,0 1 0,0 1 0,2 2 28,-1 0 0,0 0-1,-1 1 1,1-1 0,-1 1-1,0-1 1,0 1 0,-1-1-1,0 1 1,0 6 0,-2 5 205,-8 32 1,5-27 32,15-35 172,-1-1-1,8-14 1,-7 10-415,0 0-1,2 1 1,0 1 0,24-26 0,-34 40-89,0 0 0,0-1 1,0 2-1,1-1 0,-1 0 0,1 0 0,-1 1 0,4-2 0,-5 3 73,0-1-1,-1 1 0,1 0 1,0 0-1,-1 0 1,1 0-1,-1 0 0,1 0 1,0 0-1,-1 0 0,1 0 1,0 0-1,-1 0 1,1 0-1,0 1 0,-1-1 1,1 0-1,0 0 0,-1 1 1,1-1-1,-1 0 1,1 1-1,-1-1 0,1 1 1,-1-1-1,1 1 0,-1-1 1,1 1-1,-1-1 1,0 1-1,1-1 0,-1 1 1,0-1-1,1 1 0,-1 0 1,0-1-1,0 1 1,1-1-1,-1 1 0,0 0 1,0 0-1,2 11-8,0-1 0,0 0-1,-1 23 1,1 6 40,0-9 49,-2-22-77,0 0 1,1 0-1,0 0 1,4 15-1,-3-17 52,0-1 0,1 0 0,-1 0-1,1 0 1,1 0 0,-1-1 0,6 7-1,-8-10-21,0-1 0,0 0-1,0 0 1,0 0 0,1 0-1,-1 0 1,0 0 0,1 0-1,-1 0 1,0-1 0,1 1 0,-1 0-1,1-1 1,-1 1 0,1-1-1,0 0 1,-1 0 0,1 1-1,-1-1 1,1 0 0,0 0-1,-1 0 1,1-1 0,-1 1-1,1 0 1,-1 0 0,1-1 0,0 1-1,-1-1 1,0 0 0,1 1-1,-1-1 1,1 0 0,-1 0-1,0 0 1,2-1 0,5-5 52,0 0 1,-1 0-1,0-1 0,0 1 1,-1-2-1,0 1 0,8-15 1,-3 2-6,-1-1 0,8-25 0,-14 34-22,-1 0-1,0 0 1,2-19-1,-4 27-123,-1-1-1,0 0 0,0 0 1,0 1-1,-1-1 0,0 0 1,0 0-1,0 1 0,-1-1 0,-3-6 1,5 12 67,0-1 0,0 1 1,0-1-1,0 1 0,-1 0 1,1-1-1,0 1 0,0 0 0,-1 0 1,1-1-1,0 1 0,-1 0 1,1 0-1,0-1 0,-1 1 0,1 0 1,0 0-1,-1 0 0,1-1 1,-1 1-1,1 0 0,0 0 1,-1 0-1,1 0 0,-1 0 0,1 0 1,0 0-1,-1 0 0,1 0 1,-1 0-1,1 0 0,0 0 0,-1 0 1,1 0-1,-1 0 0,1 1 1,0-1-1,-1 0 0,1 0 1,0 0-1,-1 1 0,1-1 0,0 0 1,-1 0-1,1 1 0,0-1 1,0 0-1,-1 0 0,1 1 0,-1 0 1,-1 1-45,0 1 1,0-1 0,0 1-1,1 0 1,-1 0 0,-1 4-1,-4 9 87,2 0 0,0 1 0,1 0 0,1 0-1,0 0 1,1 1 0,1-1 0,1 0 0,1 1 0,0-1 0,1 0-1,1 1 1,7 24 0,-6-30-21,0 0 0,1 0 1,1 0-1,0 0 0,0-1 0,1 0 0,0-1 1,12 12-1,-12-14-175,1-1 1,0 0-1,0 0 1,0-1-1,1 0 1,0 0-1,0-1 1,1-1-1,0 1 1,18 4-1,-25-8-208,1 0 0,-1 0 0,0 0-1,1-1 1,6 0 0,-9 0 154,0 0-1,-1 0 1,1 0 0,0 0 0,0 0-1,-1-1 1,1 1 0,0 0 0,0-1 0,-1 1-1,1 0 1,0-1 0,0 1 0,-1-1-1,1 1 1,-1-1 0,1 1 0,-1-1-1,1 0 1,0 1 0,-1-1 0,0 0-1,1 1 1,-1-1 0,1 0 0,-1 0 0,0 1-1,0-1 1,1 0 0,-1 0 0,0 0-1,0-1 1,1-24-2490,-1-9 655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34.1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12 7648,'-5'-11'3456,"10"11"-3008,-5 3-1152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34.5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52 9056,'0'-3'3360,"0"6"-2624,5 2-192,3-5-1088,6 0 192,12-5 352,24 2 32,8 0 96,5-2-64,6 1-672,-6-1 320,-10 2-1088,-8 0 768,-4-2-2048,-9-4 1504,-6-2-2432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02:34.9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27 10400,'-23'-26'3840,"28"29"-2976,8-3-256,1 0-2080,-1 3 672,2 2-4256,7-2 2816,9-6-1408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6:24.956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136 1 224,'-8'5'5258,"8"-3"-5471,0 1 221,2 12 152,1 0-104,-1-5-20,-1 1 0,0 12 1,2 13 147,-1-15-3,-1 1-1,-2 29 0,0-10 170,9 79-739,-7-101 497,1 0 1,7 28-1,-2-3 212,7 40-229,-10-66-166,1 12-26,-5-22 179,1 1 0,0-1 1,4 11-1,-3-11-86,-1 1 1,1-1-1,-1 11 0,-1 40 526,-13 102-1,9-125-544,1 1 1,4 49-1,0-26 219,-9 4-149,7-55-8,0 0 1,0 0-1,-5 15 0,2-7 21,2-7 50,2-9-102,0-1 1,0 1 0,0 0-1,0 0 1,0 0 0,-1 0-1,1 0 1,0 0-1,0 0 1,-1-1 0,1 1-1,-1 0 1,1 0-1,-1 0 1,1-1 0,-1 1-1,0 0 1,1-1 0,-1 1-1,-1 0 1,1 1 12,0 1-1,0-1 1,0 0 0,0 0 0,0 1 0,1-1-1,-1 0 1,1 1 0,-1-1 0,1 1 0,0-1 0,0 3-1,-1-4 1,-1 0 1,1-1-1,-1 1 0,0-1 0,1 0 0,-1 1 0,1-1 0,-1 0 0,1 0 0,-1 0 0,0 0 0,1 0 0,-1 0 0,-2-1 0,0-4 0,0 0 0,0 0 0,0-1 0,1 0 0,0 1 0,0-1-1,-3-9 1,-13-49 63,14 45 31,-1-1-78,-3-13-162,0 1 1,-4-45 0,-4-159-198,13 188 392,-2-41 108,6 60-180,0 4-95,0 1 0,5-27 0,1-19 149,-4 61-55,1 0-1,0 0 0,0 0 1,1 0-1,0 1 1,0-1-1,7-8 1,15-32-237,-14 19 146,7-34 0,-8 22 219,-8 32-91,-2 1 0,1-1-1,-1 0 1,-1-16 0,2-17 51,-2 42-84,-1 1 0,1 0 0,0-1 0,0 1 0,-1-1 0,1 1 0,0 0 0,0-1 0,-1 1 0,1 0 0,0-1 0,-1 1 0,1 0 0,-1-1 0,1 1 0,0 0 0,-1 0 0,1-1 0,-1 1 0,1 0 0,-1 0 0,1 0 0,-1 0 0,1 0 0,0 0 0,-1-1 0,1 1 0,-1 0 0,1 0 0,-1 1 0,1-1 0,-1 0 0,1 0 0,-1 0 0,1 0 0,-1 0 0,1 0 0,-1 1 0,1-1 0,0 0 0,-1 0 0,1 1 0,-1-1 0,1 0 0,0 1 0,-1-1 0,1 0 0,0 1 0,-1-1 0,1 0 0,0 1 0,0-1 0,-1 1 0,1-1 0,0 0 0,0 1 0,-2 14-97,1 0 0,2 24 0,0-8 0,2 261 180,-13-52-14,8-204-20,0 149-375,3-100 445,4 68 113,-5-151-257,0 0 1,0-1-1,0 1 0,1 0 0,-1-1 1,0 1-1,1-1 0,-1 1 0,2 2 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6:25.825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 1 480,'0'1'47,"-1"0"0,1-1 0,0 1 0,-1 0-1,1 0 1,0 0 0,0 0 0,0 0 0,0 0 0,0 0 0,0-1 0,0 1-1,0 0 1,0 0 0,1 0 0,-1 0 0,1 1 0,7 27 1037,-3-11-607,67 248 1091,-41-150-768,-21-77-685,-1 0 0,-2 1 0,2 46-1,-4 118 514,-2-24 8,1-128-475,20 90-1,25 46-301,-38-147-50,-2-13-1462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6:42.09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1 804 2144,'0'0'1515,"10"0"-363,-8 0-1082,1 0 0,0-1 0,-1 1 0,1-1 0,0 0 0,-1 0 0,1 0 0,-1 0 0,1-1 0,-1 1 0,1-1 0,-1 1 0,0-1 0,0 0 0,0 0 0,3-3 0,4-6 282,0 0-1,8-14 1,-3 4 165,21-25-408,59-62 1,-2 18 426,109-83 0,-184 161-485,4-4 179,0 0 0,0-2-1,-2 0 1,31-37 0,79-105 170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33.6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129 18 4576,'23'-17'11964,"-27"55"-10537,-16 44-349,2-5-566,-20 127 178,-16 83 38,47-261-636,4-18-409,1 0 0,0 0 0,1 0 0,-1 10 0,3-12-767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6:48.03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0 1472,'11'13'3061,"-11"-10"-2891,7 19 306,12 110 704,-11-69-723,28 141 1004,-20-92-1011,-10-63-271,15 197 611,-14-135-582,-3-67-94,9 208 902,-14-187-742,-3 1-1,-2 0 0,-18 72 1,22-127-294,-1 0 0,0 0 0,-6 12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6:48.88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0 736,'5'8'7463,"0"12"-7668,-2-8 696,43 138 850,-35-110-926,8 76 0,-9 127 403,-11-202-1239,-2 1 1,-2-1-1,-19 77 1,11-82-1191,0-4-2442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6:55.72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14 5 2144,'-3'-5'6053,"25"449"-4085,-15-335-1445,-14 217-1,0-202-245,-4 35-20,8-120-174,-3 14 159,3-32-436,2 0-1,0 34 1,1-30-1202,4-7-988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6:56.51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0 49 1312,'1'-2'87,"-1"1"-1,0-1 1,1 0-1,-1 1 1,1-1-1,0 1 1,-1-1-1,1 1 1,0-1 0,0 1-1,0 0 1,0-1-1,0 1 1,39-26 5729,-40 27-5768,7 15 923,6 27-789,-11-34 127,92 375 1617,-84-329-1697,6 104 0,-16 56 145,0-186-240,-2 0 0,-1-1 1,-1 1-1,-13 45 1,16-69-234,0 0 1,0 0 0,1 0-1,-1 0 1,1 0 0,-1 4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6:57.09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26 1 1984,'-5'8'1776,"5"4"-1291,1 4-148,6 29-1,-1-6-11,12 79 538,4 53 705,-29 111 368,1-195-1605,5-58-251,-20 210 256,12-177-191,-10 46-274,19-105-223,-1-1 0,0 1 0,0 0 0,0 0 0,0 0 0,0-1 0,-1 1 0,-2 3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7:03.99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 3 1824,'-4'-3'3358,"5"14"-3159,1 22 502,1-1 0,10 44 0,0 0-420,-3 12 520,-2 96 0,-15 88-142,4-203-312,-19 299 288,20-303-669,3 1 0,9 75 0,-5-108 280,-1 44-1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7:04.60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 0 992,'0'1'49,"-1"-1"1,1 1-1,0-1 1,0 1-1,0 0 1,-1-1-1,1 1 1,0 0-1,0-1 1,0 1-1,0-1 1,0 1-1,0 0 1,0-1-1,0 1 1,0 0-1,0-1 1,1 1-1,-1 0 1,6 18 2160,0-3-882,-5-9-950,1 0 0,1 0 0,-1 0 0,1-1 1,5 10-1,7 15 382,-3 4-97,13 67-1,-3 40 96,-13-82-580,0 20 92,-4 0-1,-3 0 0,-14 130 1,1-120-1029,-5 0-1,-29 99 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7:05.08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 1 2400,'-5'11'896,"13"-2"-704,-3 7-64,-5-1 672,5 5-480,0 12 576,-2 12-512,2 20-64,-5 20-192,0-4 128,0-3-160,0-3-32,-5-6-32,2 1-960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7:10.53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76 615 2496,'-1'0'85,"0"0"1,-1 0-1,1 0 0,0 1 1,0-1-1,0 1 0,-1-1 1,1 1-1,0-1 0,0 1 1,0-1-1,0 1 1,0 0-1,0 0 0,0-1 1,0 1-1,-1 2 0,-14 20 1605,0-1-239,-6 6 480,40-47-1163,-1 3-437,20-26-1,-21 22-197,1 0 1,1 0-1,1 2 0,0 0 1,1 2-1,1 0 0,1 1 1,32-17-1,33-12 64,78-42 155,-136 69-318,-1-2-1,0-1 0,35-34 1,-1-13 142,-49 50-295,19-28 0,-22 30-995,1 0 1,19-21-1,-17 24 101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7:49.91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35 1 2400,'-22'7'4890,"19"-1"-4809,1-1-1,1 0 0,-1 1 1,1 0-1,0-1 0,0 1 1,0 0-1,1-1 0,0 1 1,0 0-1,0-1 0,1 1 1,0 0-1,0-1 0,4 11 1,-3-5-12,1 1-1,-1-1 1,-1 0 0,1 16 0,1 15 24,5 85 62,-3-17 394,10 111 434,-12-177-841,-1 55 223,4 41-36,5 64-169,-6 31 490,-5-175-671,-1-40 139,-3 20 1,-1 16 204,5-53-320,0-1 0,0 1 0,-1 0 0,1 0-1,-1 0 1,1 0 0,-1 0 0,0 0 0,0 0 0,-2 3 0,6-53-5912,2 20 2165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34.1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35 168 5408,'-34'-10'4975,"34"10"-4913,0 0 0,0 0 0,0-1 0,0 1 0,0 0 1,0 0-1,0 0 0,0 0 0,0 0 0,0-1 0,0 1 0,6-5 2579,14-2-437,-7 5-1667,-1-1 0,1-1-1,15-6 1,12-3-135,251-48 775,-120 30-1047,-102 20-338,-59 7-959,-1 0-1092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7:50.672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32 0 1056,'-5'58'1835,"2"305"2207,3-244-3652,-14 554 633,10-620-873,-1 30-188,23-147-6564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17:53.22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50 520 2144,'-2'2'105,"0"-1"-1,1 0 1,-1 1-1,0-1 1,1 1 0,-1-1-1,1 1 1,0 0 0,0-1-1,-1 1 1,1 0-1,0 0 1,-1 3 0,-9 13 1449,-7 10 2221,29-32-2857,5-3-539,-1-1 1,-1 0-1,0-1 0,0-1 1,-1 0-1,20-19 1,64-80 424,-26 27-360,-39 50-287,1 2 0,1 1 0,56-36 0,-39 33-41,2 3 0,60-24 0,-81 40-42,41-20-127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7T01:20:37.0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0 1824,'14'5'7087,"-5"4"-4335,0-4-3914,11 3 1554,1-2 0,1-1-1,-1 0 1,1-1 0,34 1 0,-33-4-208,1 2-1,0 0 1,-1 2 0,25 8-1,-36-8 89,-9-4-80,-5 0 43,-5 3-127,0-1 1,-1 1-1,1-1 1,-1-1-1,0 0 1,-12 2-1,-51 3 196,37-4-332,-63-2 202,55-2 121,-23-7 9,158 16 133,43-4-165,-60 4 331,-76-8-584,0 1-1,0-1 1,1 0 0,-1 0 0,0 1-1,0-1 1,0 0 0,0 0 0,0 1-1,0-1 1,0 0 0,0 0 0,0 1-1,0-1 1,-1 0 0,1 0 0,0 1-1,0-1 1,0 0 0,0 0 0,0 1-1,0-1 1,0 0 0,-1 0 0,1 0-1,0 1 1,0-1 0,0 0 0,-1 0-1,1 0 1,-6 5 15,-1-2-1,0 1 1,0-1-1,0 0 1,0 0-1,-10 2 1,5-2-13,-47 24-53,45-18-245,13-9 276,1 0 1,0 0-1,0 0 1,0 0-1,0 0 1,0 1-1,0-1 1,0 0-1,-1 0 1,1 0-1,0 0 1,0 0-1,0 1 1,0-1 0,0 0-1,0 0 1,0 0-1,0 0 1,0 1-1,0-1 1,0 0-1,0 0 1,0 0-1,0 0 1,0 1-1,0-1 1,0 0-1,0 0 1,0 0-1,0 0 1,0 1-1,1-1 1,-1 0-1,0 0 1,0 0-1,0 0 1,0 0-1,0 1 1,0-1-1,0 0 1,0 0-1,1 0 1,-1 0-1,0 0 1,0 0-1,0 0 1,0 0 0,0 0-1,1 0 1,-1 1-1,0-1 1,0 0-1,11 4 47,-9-4-45,9 4 28,0-1 1,0-1-1,1 0 0,11 1 0,-9-2 72,0 1-1,20 6 1,-33-8-92,-1 0 0,1 0 0,-1 0 1,1 0-1,0 1 0,-1-1 0,1 0 0,-1 0 0,1 1 0,-1-1 0,1 0 1,-1 1-1,1-1 0,-1 0 0,1 1 0,-1-1 0,0 1 0,1-1 0,-1 1 1,1-1-1,-1 1 0,0-1 0,0 1 0,1 0 0,-1 0 0,0 0 0,-1-1-1,1 1 1,0 0 0,-1 0-1,1 0 1,0 0-1,-1-1 1,1 1 0,-1 0-1,1 0 1,-1-1 0,0 1-1,1 0 1,-1-1 0,0 1-1,-1 0 1,-8 7-2,-1 0-1,-13 7 1,17-12-24,0 1 0,0 1 0,0-1 0,0 1 0,1 0 0,0 1 0,0-1 1,0 1-1,-5 8 0,11-13 11,0-1 0,-1 1 0,1 0 0,0-1-1,0 1 1,-1-1 0,1 1 0,0 0 0,0-1 0,0 1 0,0-1 0,0 1 0,0 0 0,0-1 0,0 1 0,0 0 0,0-1 0,1 1 0,-1-1 0,0 1 0,0 0 0,1 0-1,11 13-113,-6-10 98,1 0 1,-1 0-1,10 4 0,3 0 125,5 2 27,26 15 1,-44-22-89,-1 1 1,1 0-1,0 0 1,-1 0 0,0 1-1,0 0 1,0 0-1,-1 0 1,6 9-1,-9-12-58,1 0 0,-1 0-1,0 0 1,-1 0-1,1 0 1,0 1 0,-1-1-1,1 0 1,-1 0-1,1 1 1,-1-1 0,0 0-1,0 1 1,0-1-1,-1 0 1,1 1 0,0-1-1,-1 0 1,0 0-1,1 1 1,-1-1 0,0 0-1,0 0 1,0 0-1,0 0 1,-1 0 0,1 0-1,0 0 1,-1 0-1,1-1 1,-1 1 0,0-1-1,0 1 1,0-1-1,1 1 1,-1-1 0,0 0-1,-1 0 1,-2 1-1,2 0-365,0-1 0,0 0 0,0 0 0,-1 0 0,1 0 0,-1-1 0,1 1 0,0-1 0,-1 0 0,-6 0 0,-9-4-1735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1:16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370 338 2912,'-1'0'80,"1"0"-48,0-1-1,0 1 1,-1 0-1,1 0 1,0 0-1,0 0 1,-1 0-1,1 0 1,0-1-1,0 1 1,-1 0 0,1 0-1,0 0 1,0-1-1,0 1 1,0 0-1,-1 0 1,1 0-1,0-1 1,0 1-1,0 0 1,0 0 0,0-1-1,0 1 1,0 0-1,0-1 1,0 1-1,0 0 1,0 0-1,0-1 1,0 1-1,0 0 1,0 0-1,0-1 1,0 1 0,0 0-1,0 0 1,0-1-1,0 1 1,0 0-1,0 0 1,0-1-1,1 1 1,-1 0-1,0 0 1,6-6 2459,-6 7-2464,1-1 0,0 0 0,-1 1 0,1-1 0,-1 1 0,1-1 1,-1 1-1,1-1 0,-1 1 0,1-1 0,-1 1 0,1-1 0,-1 1 0,0 0 0,1-1 0,-1 1 0,0 0 0,0-1 0,1 1 0,-1 0 1,0-1-1,0 1 0,0 1 0,3 7 144,-1 0-1,0 1 1,-1-1 0,0 1-1,0 0 1,-1-1 0,0 1 0,-1 0-1,-2 11 1,-4 10 282,-15 44 0,10-34-384,3-11-58,2-2 199,-15 33 0,19-54-163,0 0-1,-1 0 1,0 0-1,0 0 1,-1-1-1,0 0 1,0 0-1,0 0 1,-9 7-1,7-8-13,-1-1 1,0 1-1,0-1 0,0-1 0,0 0 0,0 0 0,-1 0 0,1-1 1,-1 0-1,-14 1 0,10-2 7,-1-1-1,0 0 1,0-1 0,1 0-1,-27-6 1,38 6-37,0 0-1,-1 1 1,1-1-1,0 0 1,0 0-1,0 0 1,0 0-1,0 0 1,0-1 0,0 1-1,1-1 1,-1 1-1,0-1 1,1 0-1,-1 1 1,1-1 0,0 0-1,-3-4 1,3 3 1,0-1 0,0 1 0,0-1 0,0 0 0,1 1 0,-1-1 0,1 0 0,0 1 0,0-1 0,1-6 0,2-4 4,0 0-1,1 1 1,1 0 0,0 0-1,8-15 1,3 0-69,3 0 0,0 1 1,45-47-1,-15 18-16,17-17 320,-32 37-172,-22 22-66,-9 10-5,0 0 0,0 0 0,1 0 0,-1 0 0,1 1 0,0 0 0,0-1 0,1 1 0,-1 1 0,1-1 1,-1 0-1,8-1 0,-11 3 4,1 1 0,-1 0 1,1 1-1,-1-1 1,1 0-1,-1 0 0,1 1 1,-1-1-1,1 0 0,-1 1 1,0 0-1,1-1 0,-1 1 1,0 0-1,1 0 1,-1 0-1,0 0 0,0-1 1,0 2-1,0-1 0,0 0 1,0 0-1,0 0 1,1 2-1,2 3 40,0 0 0,-1 1 1,1-1-1,1 8 0,1 3 100,0 0 0,-2 0 0,0 0 0,-1 1 0,-1-1 0,0 1 0,-2 0 0,-1 20 0,-19 164 355,10-115-336,-11 113 279,7-104 374,14-95-729,0 1 0,0 0-1,-1-1 1,1 1 0,0 0 0,-1-1-1,1 1 1,-1-1 0,-1 4 0,2-5-75,0 0 1,-1 0 0,1 0 0,0 0 0,0 0 0,0 0 0,0 0-1,0 1 1,0-1 0,-1 0 0,1 0 0,0 0 0,0 0-1,0 0 1,0 0 0,0 0 0,-1 0 0,1 0 0,0 0-1,0-1 1,0 1 0,0 0 0,0 0 0,-1 0 0,1 0-1,0 0 1,0 0 0,0 0 0,0 0 0,0 0 0,0 0 0,0 0-1,-1 0 1,1-1 0,0 1 0,0 0 0,-7-11 79,5 6-73,1-1 0,0 1-1,0-1 1,0 0 0,1 1 0,-1-1 0,1 1 0,1-1 0,-1 0-1,2-7 1,1-10-104,0-13 67,1 1-1,2 1 0,13-42 1,-11 52 21,1 0 1,1 1-1,1 0 1,1 0 0,18-25-1,-15 27-86,1 1 0,32-32 0,46-33-99,-53 49 170,-18 17-267,43-31-1,-64 49 230,0-1 1,1 1 0,-1 0-1,0 0 1,1 0 0,-1 0 0,1 1-1,-1-1 1,1 0 0,0 1-1,3 0 1,-4 0 34,-1 0 0,0 0 1,0 0-1,0 0 0,1 1 0,-1-1 0,0 1 0,0-1 1,0 1-1,0-1 0,0 1 0,0-1 0,0 1 0,0 0 1,0 0-1,0 0 0,0-1 0,0 1 0,-1 0 0,1 0 1,0 0-1,-1 0 0,1 0 0,-1 0 0,1 1 0,0 0 1,0 3 35,0 1 1,-1-1 0,1 0 0,-1 1 0,0-1 0,0 1 0,-1-1 0,0 1-1,-1 7 1,0-4-6,-41 189 358,-8 63 1151,50-244-1131,1-17-383,0 0 0,0 0 0,0 0 0,0 0 0,0 1 0,0-1 0,1 0 0,-1 0 0,0 0 0,0 0 0,0 0 0,0 0 0,0 0 0,0 0 0,0 0 0,0 0 0,0 0 0,0 1 0,0-1 0,0 0 0,0 0 0,1 0 0,-1 0 0,0 0 0,0 0 0,0 0 0,0 0 0,0 0-1,0 0 1,0 0 0,0 0 0,1 0 0,-1 0 0,0 0 0,0 0 0,0 0 0,0 0 0,0 0 0,0 0 0,0 0 0,0 0 0,0 0 0,1 0 0,-1 0 0,0 0 0,0 0 0,0 0 0,0-1 0,0 1 0,0 0 0,0 0 0,0 0 0,0 0 0,0 0 0,0 0 0,1 0 0,-1 0 0,0 0-1,0 0 1,0 0 0,0-1 0,0 1 0,6-6 82,4-12 74,12-32-1,-1 3-179,69-121-116,40-83 194,-117 217-220,13-24-794,-26 90 160,-12 92 453,-6 99 975,17-208-611,1 104-51,1-55 243,0-37-45,9 49 1,-2-30 81,-8-44-216,0 1-1,0-1 1,1 0 0,-1 0-1,1 0 1,0 0 0,-1 1-1,1-1 1,0 0-1,0 0 1,0-1 0,1 1-1,-1 0 1,0 0 0,1 0-1,-1-1 1,1 1-1,3 2 1,-3-3-4,0 0 0,0-1 0,0 1 1,1 0-1,-1-1 0,0 0 0,1 1 0,-1-1 0,0 0 0,0 0 0,1 0 1,-1-1-1,0 1 0,1-1 0,-1 1 0,0-1 0,0 0 0,4-1 0,13-6 63,0-1-1,0-1 1,-1-1-1,19-15 0,66-57-134,-85 68 37,32-28-94,-2-2 0,64-77-1,-97 105-14,7-11-79,-22 28 179,0 0 1,0 0 0,1 0 0,-1 0-1,0 0 1,0 0 0,0 0-1,0 0 1,0 0 0,0 0 0,0 0-1,0-1 1,0 1 0,0 0-1,0 0 1,0 0 0,1 0-1,-1 0 1,0 0 0,0 0 0,0 0-1,0 0 1,0 0 0,0 0-1,0 0 1,0 0 0,0-1 0,0 1-1,0 0 1,0 0 0,0 0-1,0 0 1,0 0 0,0 0 0,0 0-1,0 0 1,0 0 0,0 0-1,0-1 1,0 1 0,0 0-1,0 0 1,0 0 0,0 0 0,0 0-1,0 0 1,0 0 0,0 0-1,0 0 1,0 0 0,-1 0 0,1 0-1,0-1 1,0 1 0,0 0-1,0 0 1,0 0 0,0 0-1,0 0 1,0 0 0,0 0 0,0 0-1,0 0 1,-1 0 0,-6 4-301,-8 9 25,8-6 213,1 1-1,0 0 0,0 1 0,-7 15 1,-5 8-41,-11 14-91,2 2 0,-41 98 0,66-139 233,0-1 0,1 1-1,-1 0 1,1 0 0,0 0-1,1 0 1,0 8 0,0-14-1,0 1 0,0-1 0,0 0 0,1 1 0,-1-1 0,0 1 0,1-1 0,-1 0 0,0 0 0,1 1 0,0-1 0,-1 0 0,1 0 0,0 1 0,0-1 0,-1 0 0,1 0 0,0 0 0,0 0 0,0 0 0,0 0 0,1 0 0,-1-1 0,0 1 0,0 0 0,0-1 0,1 1 0,-1 0 0,0-1 0,1 0 0,-1 1 0,0-1 0,1 0 0,-1 0 0,1 0 0,-1 1 0,0-2 0,1 1 0,-1 0 0,3 0 0,0-1 9,-1 0-1,1 0 1,0 0-1,-1-1 0,1 1 1,-1-1-1,0 1 1,0-1-1,1 0 0,-1-1 1,0 1-1,-1 0 1,1-1-1,0 0 0,-1 1 1,4-5-1,1-4-3,0-1 0,0 1 0,5-15 0,-11 25-34,12-31 27,13-46-1,-21 61-481,-1 0 0,0 0 1,1-26-1,-5 58 289,-1 7 22,2 0 1,0 0-1,7 32 0,-1-14 102,-5-30 39,-1 1 1,1-1 0,1 0-1,0 0 1,0 0 0,9 17-1,-8-20 1,-1-2 33,0 0 0,0 0 0,0-1 0,7 9-1,-8-12 2,-1 0 1,0 0-1,1 0 0,-1 0 0,1 0 0,-1 0 0,1-1 0,-1 1 0,1 0 0,-1-1 0,1 1 1,0-1-1,-1 0 0,1 1 0,0-1 0,0 0 0,-1 0 0,1 0 0,0 0 0,3-1 0,-1 0 23,1 0-1,-1-1 0,1 0 0,-1 0 0,0 0 0,0 0 1,0-1-1,0 1 0,0-1 0,4-5 0,5-4 55,15-20 0,-21 24-60,101-123 361,80-92-19,-160 192-323,-2-1-1,36-59 0,-42 55-130,-1-1 0,-3-1-1,-1 0 1,-2-1 0,9-44-1,-14 57-44,-6 21 23,-1-1 1,1 0-1,-1 0 0,0 0 0,1-7 1,-3 13 69,1 0 0,0 0 1,0 0-1,0 0 0,0 0 0,0 0 1,0 0-1,0 0 0,0 0 1,0 0-1,0 0 0,0 0 0,-1 0 1,1 0-1,0 0 0,0 0 1,0 0-1,0 0 0,0 0 0,0 0 1,0 0-1,0 0 0,0 0 0,0 0 1,0 0-1,-1 0 0,1 0 1,0 0-1,0 0 0,0-1 0,0 1 1,0 0-1,0 0 0,0 0 1,0 0-1,0 0 0,0 0 0,0 0 1,0 0-1,0 0 0,0 0 1,0 0-1,0 0 0,0-1 0,0 1 1,0 0-1,0 0 0,0 0 0,0 0 1,0 0-1,0 0 0,0 0 1,0 0-1,0 0 0,0 0 0,0 0 1,0-1-1,0 1 0,0 0 1,0 0-1,0 0 0,0 0 0,-5 10-336,-6 19 60,-94 253-778,91-243 1120,2 1-1,1 1 1,2-1-1,2 1 1,2 1 0,0 77-1,5-107-10,1 1 0,0-1-1,0 0 1,1 0 0,5 13-1,-5-19 15,0 0-1,0-1 1,1 1 0,0 0-1,0-1 1,1 0-1,-1 1 1,1-1 0,0-1-1,0 1 1,9 6-1,-12-9-33,1-1-1,0 0 1,-1 0-1,1 0 0,0 0 1,0 0-1,0 0 0,0-1 1,0 1-1,0-1 1,0 1-1,0-1 0,0 0 1,0 1-1,0-1 0,0 0 1,0-1-1,2 1 1,-1-1 19,1 0 0,-1 0 0,1 0 0,-1-1 1,0 1-1,0-1 0,0 0 0,0 0 0,4-4 1,4-3 79,-1-2 0,0 1 1,15-24-1,-22 29-118,18-27 194,18-38 0,-3 4-36,-19 37-113,55-85 117,-29 50-360,-2-2-1,59-131 0,-77 141 93,1-1-29,22-80-1,-43 113-616,-3 24 737,0-1 1,0 1-1,0 0 0,0 0 0,0 0 0,0 0 0,0 0 1,0 0-1,0 0 0,0 0 0,0 0 0,0 0 0,0-1 0,0 1 1,0 0-1,0 0 0,0 0 0,0 0 0,0 0 0,0 0 1,0 0-1,0 0 0,0 0 0,-1 0 0,1-1 0,0 1 1,0 0-1,0 0 0,0 0 0,0 0 0,0 0 0,0 0 1,0 0-1,0 0 0,0 0 0,0 0 0,0 0 0,-1 0 1,1 0-1,0 0 0,0 0 0,0 0 0,0 0 0,0 0 0,0 0 1,0 0-1,0 0 0,0 0 0,-1 0 0,1 0 0,0 0 1,0 0-1,0 0 0,0 0 0,0 0 0,-7 12-320,-2 14 83,-8 33-1,4-13 291,-4 14 29,-9 29 126,-63 180 764,14 69-250,61-271-332,10-30 758,7-40-1043,0 0-1,1 0 0,-1 0 0,0 0 0,0-1 1,4-6-1,53-84-34,-40 60-108,48-61-1,-56 81-11,-4 4-88,-1 1 0,1 0 1,0 1-1,1 0 1,19-13-1,-27 20 130,0 1 0,-1 0 0,1 0 1,0 0-1,0 0 0,-1 0 0,1 0 0,0 0 0,0 0 0,0 0 1,-1 0-1,1 0 0,0 0 0,0 1 0,0-1 0,-1 0 0,1 1 0,0-1 1,-1 0-1,1 1 0,0-1 0,-1 1 0,1-1 0,0 1 0,-1-1 0,1 1 1,-1 0-1,1-1 0,0 2 0,1 1 4,0 0 0,0 0-1,0 0 1,0 0 0,1 4 0,3 12-17,-1 0 0,-1 1 0,3 27-1,-5-27 53,2 1-1,0-1 1,7 20-1,-9-35 4,0 0-1,0-1 0,0 1 1,1-1-1,0 0 1,0 0-1,0 0 0,0 0 1,1 0-1,-1-1 1,1 1-1,0-1 1,0 0-1,8 4 0,-6-4 29,1 0 0,0 0 0,0-1 0,0 0 0,0 0 0,0 0 0,0-1 0,0 0 0,12-1 0,38 0 212,-55 0-340,-1 0 1,1-1-1,-1 0 1,1 1-1,-1-1 1,1 0-1,-1 0 1,1 1-1,-1-1 1,1 0-1,-1-1 1,0 1-1,0 0 1,0 0-1,0 0 1,0-1-1,0 1 1,2-3-1,-3 4-39,5-5-1003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1:16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12 4800,'-17'-8'2176,"21"13"-1888,6-5 1824,3 0-1216,19-5 704,2 5-928,13-4-192,1 8-288,7-4 0,-5 5-96,-5-5 288,0 3-192,-6 0-2304,-2 2 1152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1:20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1005 2144,'0'0'112,"-1"0"1,1 0-1,-1 0 1,1 0-1,-1-1 1,1 1-1,-1 0 1,1 0-1,-1 0 1,1 0-1,-1 0 1,1 0-1,-1 0 1,1 0-1,-1 0 0,1 1 1,-1-1-1,1 0 1,0 0-1,-1 0 1,1 0-1,-1 1 1,1-1-1,-1 0 1,1 1-1,0-1 1,-1 0-1,1 0 1,-1 1-1,1-1 1,0 1-1,0-1 0,-1 0 1,1 1-1,0-1 1,0 1-1,-1-1 1,1 1-1,0-1 1,0 1-1,0-1 1,0 1-1,0-1 1,0 1-1,5 4 422,1 0 0,0-1 0,10 6 0,-14-9-452,1 0-1,-1 0 1,1 0 0,-1-1-1,1 1 1,-1 0-1,1-1 1,0 0-1,-1 0 1,1 0 0,0 0-1,-1 0 1,1 0-1,2-1 1,1-1 9,0 0 0,-1 0 0,1-1-1,-1 0 1,1 0 0,-1 0 0,0 0 0,0-1 0,-1 0-1,1 0 1,-1 0 0,0-1 0,0 1 0,5-9 0,-2 3-4,0-1 1,-1-1-1,0 1 1,-1-1-1,7-22 1,-10 26-60,0-1 0,-1 1 1,0 0-1,0-1 0,-1 1 0,0 0 1,-1-1-1,-1-9 0,2 14-43,-1 0 1,0 0-1,0 0 0,-1 0 0,1 1 0,-1-1 1,0 0-1,0 1 0,0-1 0,0 1 1,0 0-1,-1-1 0,0 1 0,0 0 0,0 1 1,0-1-1,0 0 0,-4-2 0,5 5 1,1-1-1,-1 0 1,0 1-1,0-1 0,0 1 1,0-1-1,0 1 1,0 0-1,0 0 1,0 0-1,0 0 0,1 0 1,-1 0-1,0 1 1,0-1-1,0 1 1,0-1-1,0 1 0,0 0 1,1-1-1,-1 1 1,0 0-1,1 0 1,-1 0-1,0 1 0,-2 1 1,-1 2 24,1-1 1,-1 1-1,1 0 1,0 0-1,0 1 1,-4 7-1,1-1 89,1 1-1,0 0 0,1 1 0,0 0 0,1-1 1,1 1-1,1 0 0,-1 1 0,2-1 0,0 0 1,2 18-1,0 4 247,-1-23-191,1 0 1,2 13 0,-2-21-96,0-1 0,1 1 1,-1 0-1,1-1 1,0 1-1,0-1 0,1 0 1,-1 0-1,4 4 1,-4-5-17,0 0 1,0-1-1,0 0 1,1 1-1,-1-1 1,1 0-1,-1 0 1,1 0-1,3 2 1,-4-4-3,0 1 1,1-1 0,-1 1 0,0-1-1,0 0 1,0 1 0,0-1 0,1 0-1,-1-1 1,0 1 0,0 0 0,0-1-1,0 1 1,4-2 0,24-8 131,-1-2 1,-1-1-1,0-1 0,46-31 1,-28 11-258,69-64 0,-67 50 217,23-20 240,-70 67-374,-1 1 0,1-1 1,0 0-1,0 1 0,-1-1 0,1 1 0,0-1 0,0 1 0,0-1 0,0 1 1,0 0-1,-1-1 0,1 1 0,0 0 0,0 0 0,0-1 0,0 1 0,0 0 1,0 0-1,0 0 0,0 0 0,0 1 0,0-1 0,0 0 0,0 0 0,0 0 1,-1 1-1,1-1 0,0 0 0,0 1 0,0-1 0,0 1 0,0-1 0,-1 1 1,1 0-1,0-1 0,-1 1 0,1 0 0,0-1 0,-1 1 0,1 0 0,-1 0 1,1-1-1,-1 1 0,1 0 0,-1 0 0,0 0 0,1 0 0,-1 0 0,0 0 1,0 0-1,1 0 0,-1-1 0,0 3 0,5 44 545,0 95 0,-5-131-336,1-11-166,0 0-1,-1 0 0,1 0 1,-1 0-1,1 0 1,-1 0-1,1 0 1,-1-1-1,1 1 1,0 0-1,-1 0 1,1-1-1,-1 1 0,0 0 1,1 0-1,-1-1 1,1 1-1,-1-1 1,1 1-1,-1 0 1,0-1-1,1 1 0,-1-1 1,1 0-1,13-13 235,2-7-127,26-45-1,-29 42-299,28-35 0,-32 47 68,-1 2-40,0 0 1,0 1 0,1 0 0,0 1 0,12-10 0,-20 17 114,-1 1 1,1 0-1,-1-1 1,1 1-1,-1 0 1,1-1-1,0 1 1,-1 0-1,1 0 1,-1-1 0,1 1-1,0 0 1,-1 0-1,1 0 1,-1 0-1,1 0 1,0 0-1,-1 0 1,1 0-1,0 0 1,-1 0-1,1 0 1,-1 0-1,1 1 1,0-1-1,-1 0 1,1 0-1,-1 1 1,1-1 0,-1 0-1,1 1 1,0-1-1,-1 0 1,0 1-1,1-1 1,-1 1-1,1-1 1,-1 1-1,1-1 1,-1 1-1,0-1 1,0 1-1,1-1 1,-1 1-1,0-1 1,0 1-1,1 0 1,-1-1 0,0 1-1,0 0 1,0-1-1,0 2 1,1 3 8,-1-1 0,1 1 0,-1 0 0,0 0 0,-1 6 0,-2 6 33,-1 21-107,4-36 107,0 1 0,0-1 0,0 0 0,0 1 0,0-1 0,1 0 0,-1 0 0,1 0 0,0 1 0,0-1 1,0 0-1,0 0 0,1 2 0,-2-4-15,0 0-1,1 1 1,-1-1 0,0 0-1,0 0 1,1 0 0,-1 1 0,0-1-1,0 0 1,1 0 0,-1 0 0,0 0-1,1 0 1,-1 0 0,0 0 0,1 0-1,-1 0 1,0 1 0,0-1 0,1 0-1,-1-1 1,0 1 0,1 0 0,-1 0-1,0 0 1,1 0 0,-1 0 0,0 0-1,0 0 1,1 0 0,-1 0 0,0-1-1,1 1 1,11-9 411,-6 4-345,66-56 297,31-23-940,-101 83 521,0 0 1,0-1-1,0 1 1,0 0 0,0 0-1,0 0 1,0 1-1,1-1 1,-1 0-1,0 1 1,4-1 0,-5 1 18,0 0 1,0 0-1,0 1 1,0-1-1,0 0 1,-1 0-1,1 1 1,0-1-1,0 1 1,-1-1-1,1 0 1,0 1-1,0-1 1,-1 1-1,1 0 1,0-1-1,-1 1 0,1 0 1,-1-1-1,1 1 1,-1 0-1,1-1 1,-1 1-1,0 0 1,1 0-1,-1 0 1,0-1-1,1 1 1,-1 0-1,0 0 1,0 1-1,2 14-33,0 0 0,-1-1-1,-1 1 1,0 0-1,-2 0 1,-3 18-1,-1 43 34,6-72 68,0-1 0,0 0-1,1 1 1,-1-1 0,1 0 0,0 0 0,1 1 0,-1-1 0,1 0 0,3 6-1,-4-8-17,0 0 0,0-1 0,1 1 0,-1-1 0,1 1-1,-1-1 1,1 0 0,-1 1 0,1-1 0,0 0-1,-1 0 1,1 0 0,0 0 0,0-1 0,0 1-1,0 0 1,0-1 0,0 1 0,0-1 0,0 0 0,0 0-1,0 1 1,0-1 0,3-1 0,5 0 28,0-1 0,1-1 0,-1 0 1,0 0-1,-1-1 0,1 0 0,-1-1 0,17-11 1,66-53-33,-83 62-1,215-165-214,-121 103 118,-85 60-47,-32 22-94,-2 1 221,-8 11-44,1 2 0,1 1 0,1 0 0,-19 36 0,36-57 31,-4 6 40,0-1-1,1 1 1,1 1 0,0 0-1,1-1 1,-5 21-1,10-33-20,-1 0 1,1 0-1,0 0 0,0 0 0,0 0 0,0 0 0,0 0 0,0 1 0,0-1 0,0 0 0,1 0 0,-1 0 0,0 0 1,0 0-1,1 0 0,-1 0 0,1 0 0,-1 0 0,2 1 0,-1-2 1,-1 1 0,1-1 0,0 1 0,-1-1 0,1 0 0,0 0 0,-1 1 0,1-1 0,0 0 0,0 0 0,0 0 0,-1 0 0,1 0 0,0 0 0,0 0 0,-1 0 0,1 0 0,0 0 0,0 0 0,0-1 0,5 0 70,-1-2 0,1 1 0,-1 0 0,0-1 0,6-4 0,8-7 61,24-23 0,-27 22-332,1 0 1,19-12-1,-34 26 150,-1 0 1,0 1 0,1-1 0,-1 0-1,0 0 1,1 1 0,-1-1-1,1 1 1,-1 0 0,1-1-1,-1 1 1,1 0 0,2 0 0,-3 0 15,0 0 1,0 1-1,-1-1 1,1 0 0,0 1-1,0-1 1,-1 1-1,1-1 1,-1 1 0,1-1-1,0 1 1,-1 0-1,1-1 1,-1 1 0,1-1-1,-1 1 1,0 0-1,1 0 1,-1-1 0,0 1-1,1 0 1,-1 0 0,0-1-1,0 1 1,0 0-1,1 0 1,-1 0 0,0-1-1,0 3 1,1 16-46,2 1 0,1-1 0,0 0 0,10 27 0,-13-44 89,0 0 0,0-1 0,0 1 0,0 0 0,0 0 0,0-1 1,1 1-1,-1-1 0,1 1 0,-1-1 0,1 1 0,-1-1 0,1 0 0,0 0 0,0 0 0,-1 0 0,1 0 0,0 0 0,0 0 0,0-1 0,0 1 0,0-1 0,0 1 0,0-1 0,0 0 0,0 0 0,1 0 0,-1 0 0,0 0 0,0 0 0,2-1 0,1 0 7,1-1-1,-1 1 1,0-1 0,0 0 0,0 0-1,0 0 1,0-1 0,0 0-1,-1 0 1,0 0 0,7-6 0,10-14 47,-1-2 0,-1 0 1,28-49-1,10-33 174,-2 2-115,-29 60 134,34-85 1,-8-40-465,-42 134 135,35-163-532,-43 169 245,-2 29 311,0 0 0,0 1 0,0-1-1,0 0 1,0 0 0,0 0 0,-1 0-1,1 1 1,0-1 0,0 0 0,-1 0-1,1 0 1,-1 1 0,1-1 0,0 0-1,-1 0 1,0 1 0,1-1 0,-1 0-1,1 1 1,-1-1 0,0 1 0,1-1-1,-1 1 1,0-1 0,0 1 0,1-1-1,-2 1 1,1-1 7,0 1 1,0 0-1,1 0 1,-1 1-1,0-1 0,0 0 1,1 0-1,-1 0 1,0 0-1,0 1 1,1-1-1,-1 0 0,0 0 1,1 1-1,-1-1 1,0 1-1,1-1 0,-1 1 1,0-1-1,1 1 1,-2 0-1,-8 15-116,9-15 116,-7 15-35,0-1 0,1 2 0,1-1-1,-4 18 1,-2 4 46,-9 30 155,3 1 0,-16 136 0,28-145-28,4-1-1,2 1 1,15 112-1,-13-158-66,1-1-1,0 0 1,1 0 0,1-1-1,0 1 1,9 17 0,-11-26-22,0 0 0,0 1 0,0-1 0,1 0 1,-1-1-1,1 1 0,0-1 0,7 5 1,-9-6-12,1 0 0,1-1-1,-1 1 1,0-1 0,0 0 0,0 0 0,1 0 0,-1-1 0,1 1 0,-1-1 0,0 1 0,1-1 0,-1-1 0,4 1 0,2-2 36,0 0 1,0 0 0,0-1 0,-1 0 0,1-1-1,-1 0 1,0 0 0,0-1 0,0 0 0,8-7-1,10-10 49,32-36 0,-41 40-71,90-100-482,-107 118 447,0 0 0,0-1-1,0 1 1,0 0-1,0 0 1,1 0-1,-1-1 1,0 1 0,0 0-1,0 0 1,0 0-1,1 0 1,-1-1-1,0 1 1,0 0 0,0 0-1,1 0 1,-1 0-1,0 0 1,0 0-1,1 0 1,-1 0 0,0 0-1,0-1 1,1 1-1,-1 0 1,0 0 0,0 0-1,1 0 1,-1 1-1,0-1 1,0 0-1,1 0 1,-1 0 0,2 9-67,-5 27 159,1-21-98,-7 53 46,6-50-1,0 0-1,1 0 1,1-1 0,3 34 0,-2-49-23,0 0-1,0 0 1,0 0 0,1 0-1,0 0 1,-1 0 0,1-1-1,0 1 1,0 0 0,0 0-1,0 0 1,0-1 0,0 1-1,0 0 1,0-1 0,1 1-1,-1-1 1,1 0 0,-1 1 0,1-1-1,0 0 1,-1 0 0,1 0-1,0 0 1,0 0 0,0 0-1,0-1 1,0 1 0,0 0-1,0-1 1,3 1 0,-1-1 12,0 0 0,0-1 1,0 1-1,0-1 0,0 1 0,0-1 1,0-1-1,0 1 0,0 0 1,-1-1-1,1 0 0,0 0 1,-1 0-1,7-5 0,85-84 270,-74 68-282,1 1 0,1 1 0,0 1 0,40-26 0,-30 29-97,1 2 0,0 1 0,67-18 0,-76 23 122,-20 7-41,1 0 0,-1 0 1,1 0-1,11-1 0,-28 23-105,-13 13 254,-34 36 0,37-45-205,0 1 0,2 0 0,-24 41 0,40-60 82,0-1-1,1 0 1,0 1 0,0-1-1,0 1 1,-1 9-1,3-14-1,0 0 0,0 1-1,0-1 1,0 0 0,0 1-1,0-1 1,0 0 0,1 1 0,-1-1-1,0 0 1,1 0 0,-1 1-1,1-1 1,-1 0 0,1 0 0,0 0-1,0 0 1,-1 0 0,1 1-1,0-1 1,0-1 0,0 1-1,0 0 1,0 0 0,0 0 0,0 0-1,0-1 1,0 1 0,1-1-1,-1 1 1,0 0 0,0-1 0,1 0-1,0 1 1,6 0-4,-1 0 0,0 0 1,0 0-1,1-1 0,-1 0 0,0-1 1,0 0-1,0 0 0,1 0 0,9-4 1,8-4-26,36-18 1,-44 19 21,2 0 4,-1-2-1,0 0 0,-1-1 1,0-1-1,-1 0 0,0-1 1,17-19-1,23-31 104,76-77-213,-125 132 69,1 1 0,0 1 0,1-1-1,-1 2 1,1-1 0,0 1 0,0 0-1,12-4 1,-20 9 18,0 0 0,0-1 1,0 1-1,0 0 0,-1 0 0,1 0 0,0 0 1,0-1-1,0 1 0,0 0 0,0 1 1,0-1-1,0 0 0,0 0 0,0 0 0,-1 0 1,1 1-1,0-1 0,0 1 0,0-1 0,0 0 1,1 2-1,-1-1 0,-1 0-1,1 0 1,0 0 0,0 0 0,-1 0 0,1 0-1,0 1 1,-1-1 0,0 0 0,1 0 0,-1 1-1,0-1 1,1 3 0,-1 5-11,0 0 0,0 0 0,-3 17 1,1-13 34,-2 28-4,-2 1 0,-22 78-1,23-100 125,1-7 16,-9 22 1,12-33-136,0 1-1,0-1 1,-1 0 0,1 1 0,-1-1 0,1 0 0,-1 0 0,0 0 0,0 0 0,0 0 0,0 0 0,-5 2 0,2-1 35,0-1 1,0-1 0,0 1 0,-11 1-1,2 1-90,11-4 32,0 1 0,0-1-1,0 0 1,-1 1 0,1-1-1,0-1 1,0 1 0,0 0-1,0-1 1,-1 0 0,1 1-1,0-1 1,0 0 0,0-1-1,-4-1 1,0 1 68,0 4-47,16 1-109,0 0 1,12 3 0,42-1 208,0-2 1,81-6-1,-83 0-302,-35 2-1068,1-1 0,-1-1 0,51-13 0,-54 8-1389,0 4 885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1:20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26 4992,'-26'-14'2240,"26"11"-1952,0 0-352,10-2-32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1:21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89 7456,'10'-20'3392,"48"28"-2944,-21-13 1088,8 5-928,31-12 256,4 4-512,28-9 0,-4 11-224,-1-8 224,-13 8-224,-9-2-2784,-9 8 1440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1:23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240 654 3552,'1'-1'357,"1"-1"1,-1 0-1,0 0 1,0 0-1,0 0 1,0 0-1,0 0 1,0 0-1,1-3 1,0 0 771,-2 4-1067,0 1 0,0-1-1,0 1 1,0-1 0,1 1 0,-1-1 0,0 1 0,0-1 0,0 1 0,0-1-1,0 1 1,-1-1 0,1 1 0,0-1 0,0 1 0,0-1 0,0 1 0,-1-1 0,1 1-1,0-1 1,0 1 0,-1-1 0,1 1 0,0-1 0,-1 1 0,1 0 0,0-1-1,-1 1 1,1 0 0,0-1 0,-1 1 0,1 0 0,-1 0 0,1-1 0,-1 1 0,1 0-1,-1 0 1,1 0 0,-1 0 0,1-1 0,-1 1 0,1 0 0,-1 0 0,0 0 0,-3 0 64,1 0 0,-1-1 1,1 1-1,-1 1 0,1-1 1,-4 1-1,-5 2 94,0 1 1,1 0-1,-1 1 1,1 0-1,-15 9 0,-47 38 191,67-47-405,0 1-1,0-1 0,1 1 0,0 0 1,0 1-1,-5 7 0,9-11 3,-1 0 0,0 0-1,1 0 1,-1 1-1,1-1 1,0 0-1,0 0 1,0 1-1,1-1 1,-1 1-1,1-1 1,0 1-1,0-1 1,0 1-1,0-1 1,1 5 0,0-6 13,0 0-1,0 0 1,0 0 0,1 0 0,-1-1 0,0 1 0,1 0 0,0-1 0,-1 1 0,1-1 0,0 1 0,0-1 0,0 0 0,0 0 0,0 0 0,0 0 0,0 0 0,3 1 0,3 1 51,1-1 1,-1 0-1,14 2 1,-10-3 0,1-1 1,0 0 0,0 0 0,0-1 0,0-1 0,15-4-1,-20 5 0,-1-2-1,1 1 1,-1-1-1,1 0 1,-1-1-1,0 0 1,0 0-1,-1 0 1,1-1-1,-1 0 1,7-7-1,-10 8-34,-1 0-1,1-1 1,-1 1-1,1 0 1,-1-1-1,0 0 1,-1 1-1,1-1 1,-1 0-1,0 0 1,0 0-1,-1 0 1,0 0-1,1 0 1,-1 0-1,-1 0 1,1 1-1,-2-7 1,-1-2-34,0 0 1,0 0 0,-1 0 0,-1 1 0,-10-20-1,9 21-97,-1 0 0,0 0 0,-12-13-1,17 23 86,1-1 0,0 1 1,0-1-1,0 0 0,0 1 0,0-1 0,1 0 0,-1 1 0,0-1 0,1 0 0,-1 0 0,1 0 1,0 0-1,-1 1 0,1-5 0,0 3 5,1-1 0,-1 0 0,1 1-1,0-1 1,0 0 0,0 1 0,3-6 0,2-2 8,1 0 0,0 0-1,12-13 1,-16 20-11,70-75 72,5-6-164,-53 50-75,31-62 0,-27 45 343,5-11-304,-28 59-59,-5 9 117,-2 14 63,1-17 2,-33 188 230,-14-5 47,16-81 30,-49 116 0,-29 14 98,26-56 460,78-166-683,-6 16 373,11-28-539,0 0-1,0 1 1,0-1 0,0 0 0,0 0 0,0 0-1,0 0 1,0 0 0,0 0 0,0 0 0,0 0-1,0 0 1,0 0 0,0 0 0,0 0 0,0 0-1,0 1 1,0-1 0,0 0 0,0 0 0,0 0-1,0 0 1,1 0 0,-1 0 0,0 0 0,0 0-1,0 0 1,0 0 0,0 0 0,0 0 0,0 0 0,0 0-1,0 0 1,0 0 0,0 0 0,0 0 0,1 0-1,-1 0 1,0 0 0,0 0 0,0 0 0,0 0-1,0 0 1,0 0 0,0 0 0,0 0 0,0 0-1,0 0 1,0 0 0,0 0 0,1 0 0,-1 0-1,0 0 1,0 0 0,0 0 0,0-1 0,0 1-1,0 0 1,0 0 0,0 0 0,0 0 0,0 0-1,0 0 1,0 0 0,6-5 8,14-15-10,2 1 0,-1 1 1,2 1-1,42-25 0,57-29 342,44-26-3292,-135 84 1395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1:31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1 917 1984,'5'-3'7596,"22"-25"-5672,-5-6-1390,-1-1 1,16-39 0,29-48-219,-21 42-83,-12 21-13,-26 42-716,-20 49 427,5-15 72,2-2 56,0 0 0,0 1 0,-6 29 1,11-36-30,-12 86 273,13-81-206,-1-1 1,2 1-1,-1-1 0,2 1 1,3 13-1,-5-26-82,1 0 0,-1 0 0,0 0 0,1 0 0,-1 0 0,1 0 0,0 0 0,-1 0-1,1 0 1,0 0 0,-1 0 0,1 0 0,0-1 0,0 1 0,0 0 0,0-1 0,0 1 0,0-1 0,0 1 0,0-1 0,0 1 0,0-1 0,0 1 0,0-1 0,0 0 0,0 0 0,0 0 0,0 0 0,1 0 0,-1 0-1,0 0 1,0 0 0,0 0 0,0 0 0,0 0 0,2-1 0,3-1 63,0 1-1,-1-1 1,1-1-1,-1 1 1,10-6 0,-13 6-65,0 0 0,0 0 1,0 0-1,-1 0 1,1 0-1,-1 0 1,1-1-1,-1 1 1,1-1-1,0-3 0,6-9 85,-3 7-2,-4 7-105,0 0 0,0-1-1,0 1 1,0 0 0,0 0 0,0-1 0,0 1 0,0 0 0,2-1 0,-3 2 8,0 0-1,1 0 1,-1 0 0,0 0-1,0 0 1,0 0 0,0 0-1,0-1 1,0 1 0,0 0-1,1 0 1,-1 0 0,0 0-1,0 0 1,0 0 0,0 0-1,0 0 1,0 0 0,0-1-1,0 1 1,0 0 0,0 0-1,0 0 1,0 0 0,0 0-1,0 0 1,0-1 0,0 1-1,0 0 1,0 0 0,0 0-1,0 0 1,0 0-1,0 0 1,0-1 0,0 1-1,0 0 1,0 0 0,0 0-1,0 0 1,0 0 0,0 0-1,0-1 1,0 1 0,0 0-1,0 0 1,0 0 0,-1 0-1,1 0 1,0 0 0,0 0-3,0 0 1,0 0-1,0-1 1,0 1-1,-1 0 1,1 0-1,0 0 1,0 0-1,0 0 1,0 0-1,0 0 1,0-1 0,0 1-1,0 0 1,0 0-1,0 0 1,0 0-1,0 0 1,0 0-1,0 0 1,0-1-1,0 1 1,0 0-1,0 0 1,0 0-1,0 0 1,0 0 0,0 0-1,0-1 1,0 1-1,0 0 1,0 0-1,0 0 1,0 0-1,0 0 1,0 0-1,0-1 1,0 1-1,1 0 1,-1 0 0,0 0-1,0 0 1,0 0-1,0 0 1,0 0-1,0 0 1,0 0-1,0 0 1,1 0-1,-1-1 1,31-21 136,36-34 1,24-29-150,-83 78 1,0 0 1,1 1 0,-1 0 0,1 0 0,0 1 0,1 0 0,19-7 0,-12 7-73,1 0 1,0 1-1,31-4 1,-41 8 41,0-1 1,0 1 0,0 0-1,0 1 1,-1 0-1,1 0 1,0 1-1,0 0 1,-1 1-1,1-1 1,9 6 0,6 0 1292,-28-10-1273,0 0 1,0 0 0,0 1-1,0 0 1,-5-1 0,1 0-22,5 2 9,0 0 0,0-1 1,0 2-1,0-1 1,0 0-1,0 1 1,0-1-1,0 1 1,0 0-1,0 1 0,0-1 1,0 1-1,-4 2 1,-6 4-59,-25 18 1,36-24 75,-11 10 45,1-1 1,1 2 0,0-1-1,0 2 1,2 0 0,0 0-1,0 1 1,1 0 0,1 0-1,-13 33 1,20-42-16,-1-1 0,1 0 0,0 0-1,0 1 1,0-1 0,1 1 0,0-1 0,0 7 0,1-9 20,-1 0 0,1-1 0,-1 1 0,1 0 0,0-1 0,0 1-1,0 0 1,0-1 0,0 1 0,1-1 0,-1 0 0,1 1 0,0-1 0,0 0 0,-1 0 0,5 3 0,-4-3 8,1-1 0,-1 0 1,0-1-1,0 1 0,1 0 1,-1-1-1,0 1 0,1-1 1,-1 0-1,1 1 0,-1-1 0,0 0 1,1-1-1,-1 1 0,1 0 1,-1-1-1,0 1 0,5-3 1,-2 2 12,-1-1 0,1 0 0,0 0 0,0-1 0,-1 1 0,1-1 1,-1 0-1,4-4 0,9-12 82,-2 0 1,0-1-1,-1-1 0,20-40 1,-20 31-180,-13 24-31,2 0 1,-1 0-1,1 0 0,0 1 1,0-1-1,0 1 1,1 0-1,4-5 0,-7 15-100,0-1 0,0 1 0,0-1 0,-1 1-1,1 6 1,0-1 23,2 11 169,0 0 0,2 0 0,1-1 0,12 32 0,-17-50 14,0 0 1,0 0 0,0 1-1,1-1 1,-1 0-1,0 0 1,1 0-1,-1 0 1,1 0-1,0-1 1,-1 1 0,1-1-1,0 1 1,0-1-1,0 1 1,0-1-1,1 0 1,-1 0 0,0 0-1,0 0 1,1 0-1,3 0 1,-1 0-5,-1-1 1,0 0-1,0-1 0,0 1 1,0-1-1,0 0 0,0 0 1,0 0-1,0 0 0,0-1 1,0 1-1,-1-1 0,5-3 1,102-67 196,9-6-132,-2 5-5,-40 28 164,-72 39-248,-6 4-339,-13 5-165,1 4 475,-1 0 0,2 1 1,-1 0-1,1 1 0,0 1 0,-19 19 0,12-7-26,1 0 0,-26 40 0,38-53 40,0 1-1,1 0 0,1 1 0,-6 14 1,9-21 16,0 1-1,0 0 1,0 0 0,0-1 0,1 1 0,0 0 0,0 0-1,0 0 1,0 0 0,1-1 0,0 1 0,2 8-1,-2-11 15,0 0-1,0 0 0,0 0 0,0 0 0,0 0 0,0-1 0,0 1 1,1 0-1,-1-1 0,1 1 0,-1-1 0,1 1 0,-1-1 0,1 0 0,0 0 1,0 0-1,0 0 0,3 2 0,-2-2 16,1-1 0,-1 1 0,0 0 0,1-1 0,-1 0 1,0 0-1,1 0 0,-1 0 0,1-1 0,5-1 0,0 0 36,1-2 0,-1 1 0,1-1 0,-1-1 0,0 0 0,14-10 0,-2-3 85,-1-1-1,-1-1 0,-1-1 0,23-32 0,-38 48-166,15-22 74,-1-1 0,17-37 0,-9 15-11,-6 10-89,-2-1 0,-1-1 0,-3-1 0,-1 0 0,10-72 0,-20 90-312,1-38 0,-3 62 332,0 1 0,0 0-1,0-1 1,0 1 0,0 0-1,0-1 1,0 1 0,0 0-1,0-1 1,0 1 0,0 0-1,0-1 1,0 1 0,-1 0-1,1 0 1,0-1 0,0 1-1,0 0 1,0-1 0,0 1-1,-1 0 1,1 0 0,0-1-1,0 1 1,-1 0 0,1 0-1,0-1 1,-7 5-492,-6 12 52,6-2 380,0 0 0,1 1-1,1 0 1,0 0 0,-4 25-1,1-6 67,-6 25 544,-11 92-1,22-121-442,2-1 0,1 0-1,1 1 1,1-1-1,9 37 1,-7-46 37,8 31 97,-10-46-146,-1 0 1,1 0-1,0-1 1,1 1-1,-1-1 1,1 0 0,5 7-1,-7-10-56,-1 0-1,1-1 1,0 1 0,0-1-1,-1 1 1,1-1 0,0 1-1,0-1 1,0 0 0,-1 0-1,1 1 1,0-1 0,0 0-1,0 0 1,0 0 0,0 0-1,0 0 1,-1 0-1,1 0 1,0 0 0,0 0-1,0 0 1,0 0 0,0-1-1,-1 1 1,1 0 0,0 0-1,0-1 1,1 0 0,2-1 26,-1 0 0,0-1 1,0 1-1,0-1 1,5-4-1,-1-2 20,0-1 0,0 1 0,-1-1-1,6-12 1,7-12-80,58-98 58,-45 91-651,-30 40 383,-1 5-2,0 7 76,-1-2 171,3 75-320,-2-72 322,1 0 0,0-1 0,1 1-1,1-1 1,5 13 0,-5-15 41,0 0-1,1 0 1,0-1-1,0 0 0,1 0 1,12 13-1,-15-18-24,0 0-1,1 0 0,-1-1 1,1 1-1,-1-1 0,1 0 1,0 0-1,0 0 0,0 0 1,0 0-1,0-1 0,0 0 1,1 0-1,-1 0 0,0-1 1,1 1-1,7-1 0,1-2 9,0-1-1,0 0 0,-1 0 0,1-1 0,-1-1 0,0 0 0,0-1 1,0 0-1,-1-1 0,21-15 0,2-5-1,-2-2 0,30-34 1,-56 56-29,58-64-80,-52 58 55,0 0-1,17-13 1,-17 16-54,-12 10 45,5-5-4,-5 5 17,0 0 0,0 0 0,0 0 0,1 0 1,-1 0-1,0 0 0,0 0 0,0 0 0,0-1 0,0 1 1,0 0-1,0 0 0,0 0 0,0 0 0,0 0 0,0 0 1,0 0-1,0 0 0,0 0 0,0 0 0,0 0 0,0-1 1,0 1-1,0 0 0,0 0 0,0 0 0,0 0 0,0 0 1,0 0-1,0 0 0,0 0 0,0 0 0,0 0 0,0-1 1,0 1-1,0 0 0,0 0 0,0 0 0,0 0 0,0 0 1,0 0-1,0 0 0,0 0 0,0 0 0,0 0 0,0 0 1,-1 0-1,1 0 0,0-1 0,0 1 0,0 0 0,0 0 1,0 0-1,0 0 0,0 0 0,0 0 0,0 0 0,0 0 1,-1 0-1,1 0 0,0 0 0,0 0 0,0 0 0,0 0 1,0 0-1,0 0 0,0 0 0,0 0 0,-1 0 0,-1 3-108,-1 0-1,0-1 0,0 1 0,1 0 0,0 0 1,-1 1-1,-2 5 0,3-6 123,-9 14 5,1 1 1,1 1-1,0-1 0,2 2 0,-10 32 0,15-42 27,0 0 0,0 0 0,1 0 0,0 0 0,1 0 0,0 1 0,1-1 0,0 0-1,0 0 1,1 0 0,1 0 0,0 0 0,0 0 0,8 16 0,-10-25-27,0 1-1,-1-1 1,1 0 0,0 1 0,0-1-1,-1 0 1,1 0 0,0 0 0,0 0 0,1 0-1,-1 0 1,0 0 0,0 0 0,0 0-1,1-1 1,-1 1 0,0 0 0,1-1-1,-1 1 1,2 0 0,-1-1-1,0 0 0,-1 0-1,1 0 1,-1-1 0,1 1 0,-1 0 0,1-1-1,-1 1 1,1-1 0,-1 0 0,1 1 0,-1-1-1,0 0 1,1 0 0,-1 0 0,1-1 0,4-3 55,-1 0 1,0-1-1,0 1 1,-1-1-1,0 0 1,7-14-1,-5 6-27,0-1 0,-2 0-1,0-1 1,0 1 0,-1-1-1,-1 1 1,0-30 0,-3 33-83,-2-23 0,2 31 14,0 1 0,1-1 0,-1 1 1,-1-1-1,1 1 0,0-1 0,-1 1 1,0 0-1,1-1 0,-6-4 0,6 7 16,0 0-1,0 0 0,0 1 0,0-1 0,0 1 1,0-1-1,-1 1 0,1-1 0,0 1 0,0 0 1,0-1-1,-1 1 0,1 0 0,0 0 0,-1 0 1,1 0-1,0 0 0,0 0 0,-1 0 0,1 1 1,0-1-1,0 0 0,-1 1 0,1-1 0,0 1 1,0-1-1,0 1 0,0 0 0,0-1 0,0 1 1,0 0-1,0 0 0,0 0 0,0 0 0,0 0 1,0 0-1,0 0 0,1 0 0,-2 1 0,-3 6 17,2-3-62,12 0 91,-5-4-26,0 0 1,0-1-1,0 1 0,0-1 0,0 0 0,1 0 1,-1 0-1,0 0 0,0-1 0,0 0 1,0 0-1,5-1 0,4-3-5,-1-1 0,18-10 0,15-7 159,-8 8-89,-14 5-62,0 1-1,1 1 0,0 1 1,0 1-1,32-3 0,49 6-245,-102 3 216,9 0 13,2-1 35,1 2 1,0 0 0,22 4-1,-28-5-33,-8 0-155,-19 1 16,1 7 163,0 0 0,0 1 0,1 0-1,0 1 1,-17 15 0,27-21-10,-1 1 12,0 0-1,0 1 0,1 0 0,0 0 0,0 1 1,0-1-1,1 1 0,0 0 0,0 1 0,1-1 1,0 1-1,1 0 0,-5 14 0,7-20 0,1 1-1,0-1 1,0 1 0,0 0-1,0-1 1,0 1 0,1 0-1,-1-1 1,1 1-1,-1-1 1,1 1 0,0-1-1,0 1 1,1-1 0,-1 1-1,0-1 1,1 0 0,-1 0-1,1 0 1,0 0-1,-1 0 1,1 0 0,0 0-1,0-1 1,1 1 0,-1-1-1,0 1 1,0-1 0,1 0-1,-1 0 1,1 0-1,-1 0 1,1 0 0,-1 0-1,1-1 1,0 0 0,-1 1-1,1-1 1,0 0 0,-1 0-1,1 0 1,-1-1-1,6 0 1,-2-2 14,1 0 0,-1 0 0,0 0 0,0-1 0,0 0 0,9-8 0,31-32 238,-28 25-243,-14 14-70,0 0-1,0 0 1,-1 0 0,4-7 0,7-10-52,0-3-78,-15 29 124,0 0 0,-1 1-1,1-1 1,1 1 0,-1-1 0,1 1-1,0-1 1,0 1 0,0-1-1,1 6 1,0 11 146,-1-17-92,0-1-1,1 0 1,-1 0-1,1 0 1,0-1-1,0 1 1,0 0-1,0 0 1,2 4 0,-2-6-3,-1 0 1,1 0 0,0 0 0,0 1 0,0-1-1,0 0 1,0 0 0,0 0 0,0 0 0,0-1-1,0 1 1,0 0 0,0 0 0,0-1 0,1 1-1,-1-1 1,0 1 0,1-1 0,-1 1 0,0-1-1,1 0 1,1 1 0,3-2 17,-1 1 1,0-1-1,1 0 0,-1 0 1,0-1-1,0 0 1,1 0-1,-1 0 0,6-4 1,6-5 19,19-14 0,-26 18-14,16-11-17,1 1-1,1 1 1,1 1 0,49-17-1,-70 29-36,23-9 1,0 1 0,42-8 0,-72 19 12,0-1-1,0 1 1,0 0 0,0 0-1,0 0 1,-1 0-1,1 0 1,0 0 0,0 0-1,0 0 1,0 1 0,0-1-1,-1 0 1,3 1 0,-3-1 8,0 0 0,0 0 1,0 1-1,0-1 1,0 0-1,0 0 0,1 1 1,-1-1-1,0 0 1,0 0-1,0 1 0,0-1 1,0 0-1,0 0 1,0 1-1,0-1 0,0 0 1,0 1-1,0-1 1,0 0-1,0 0 0,0 1 1,-1-1-1,1 0 1,0 0-1,0 1 0,0-1 1,0 0-1,0 0 1,-1 1-1,-3 4-17,0 0 1,0 0-1,-7 6 1,-3 3 114,8-6-85,0 1-1,0-1 1,1 1 0,0 0 0,0 0-1,1 0 1,0 1 0,-4 18-1,7-23-4,0 0 0,0 0 0,1-1 0,0 1 0,0 0 0,0 0 0,0 0 0,1-1 0,0 1-1,0 0 1,0 0 0,1-1 0,-1 1 0,1-1 0,0 0 0,0 1 0,1-1 0,-1 0 0,1 0 0,0 0-1,5 5 1,-4-6 15,-1 0 0,1 1 0,-1-1 0,1-1 0,0 1 1,1 0-1,-1-1 0,0 0 0,1 0 0,-1 0 0,1-1 0,-1 1 0,1-1 0,0 0 0,7 0 0,-6-1 2,0-1 1,0 1-1,0-1 0,1 0 1,-1-1-1,-1 0 1,1 0-1,0 0 0,0 0 1,-1-1-1,11-6 1,6-7 32,0-1 1,-1 0-1,36-39 0,47-69 167,-91 108-227,9-10 2,-6 9 22,-1-1 0,-1-1 0,-1 0 0,19-40 0,-20 29-40,-1 0-1,-2-1 0,-1 0 1,-1 0-1,-2-1 1,2-55-1,-7 85-3,0 0 1,-1-1-1,1 1 0,-1 0 1,1 0-1,-2-3 0,2 6 23,0-1 0,0 1-1,0 0 1,0 0 0,-1 0-1,1 0 1,0 0 0,0-1-1,0 1 1,0 0 0,0 0-1,0 0 1,0 0 0,0 0-1,0 0 1,0 0 0,-1 0-1,1 0 1,0-1 0,0 1-1,0 0 1,0 0 0,0 0-1,0 0 1,-1 0 0,1 0-1,0 0 1,0 0 0,0 0-1,0 0 1,0 0-1,-1 0 1,1 0 0,0 0-1,0 0 1,0 0 0,0 0-1,0 0 1,-1 0 0,1 0-1,0 0 1,0 0 0,0 1-1,0-1 1,0 0 0,0 0-1,-1 0 1,-7 8-153,-5 10-102,5-1 238,0 0-1,1 0 0,1 1 0,-4 20 0,-8 22 83,5-24-30,2 0 1,2 1-1,1 0 0,1 1 0,-2 70 0,11-82 66,9 49-1,-9-66-60,0 4 36,1 1-1,1-1 0,7 17 1,-9-26-51,-1-1 0,1 1-1,0-1 1,-1 0 0,2 0 0,-1 0 0,0 0 0,0 0 0,1 0-1,0 0 1,-1-1 0,1 0 0,0 1 0,0-1 0,0 0-1,7 2 1,-8-3 4,1 0 0,-1-1 0,1 0 0,0 1 0,-1-1 0,1 0 0,0-1 0,-1 1 0,1 0 0,-1-1-1,1 1 1,-1-1 0,6-2 0,1-1 70,0-1 0,11-7 0,-9 5-57,31-21-43,44-38-1,0 0 1,-67 52 5,-12 8-78,-1 1 0,1 1 0,0-1 1,11-4-1,-19 14 6,1 0-1,-1-1 1,1 1-1,1 10 1,-1-6 39,-4 47-82,2-40 136,0 0-1,2 28 1,2-14 12,-1-15 13,0-1 1,1 1-1,5 21 1,-7-35-35,0 0 1,1 0-1,-1-1 0,0 1 1,0 0-1,1 0 1,-1-1-1,0 1 1,1 0-1,-1-1 0,0 1 1,1 0-1,-1-1 1,1 1-1,0-1 1,-1 1-1,1-1 0,-1 1 1,1-1-1,0 1 1,-1-1-1,1 0 1,0 1-1,-1-1 0,1 0 1,0 1-1,0-1 1,-1 0-1,1 0 1,0 0-1,0 0 0,-1 0 1,1 0-1,0 0 1,0 0-1,-1 0 1,1 0-1,0 0 0,0 0 1,-1-1-1,1 1 1,0 0-1,0-1 1,-1 1-1,1 0 1,0-1-1,-1 1 0,1-1 1,-1 1-1,1-1 1,0 0-1,4-3 14,-1 1-1,0-1 1,-1 0-1,1 0 1,4-8 0,91-170-101,-92 168 34,1 0 0,1 1 0,0 0-1,18-20 1,-24 30-4,-1 1 28,1-1-167,-3 7-18,0 1 168,-3 51-159,1-34 207,1-1 1,3 27 0,-1-37 13,1 1 1,0 0 0,1-1 0,6 19 0,-8-29-17,-1 0 1,1 0-1,-1 0 1,1-1-1,0 1 1,-1 0-1,1 0 1,0 0 0,0-1-1,-1 1 1,1 0-1,0 0 1,0-1-1,0 1 1,0-1-1,0 1 1,0-1-1,0 0 1,0 1 0,0-1-1,0 0 1,0 1-1,0-1 1,0 0-1,0 0 1,1 0-1,-1 0 1,0 0-1,0 0 1,0-1-1,0 1 1,0 0 0,0 0-1,0-1 1,2 0-1,4-2 56,0 0 0,0 0 0,12-9 0,-17 11-61,158-115-215,2 11 180,-154 100 51,-6 4-43,-1 0 0,0 0 0,0 1 0,0-1 0,1 0 0,-1 1 0,0-1 0,1 1 0,-1 0 0,0-1 0,1 1 0,-1 0 0,1 0 0,-1 0 0,0 0 0,1 0 0,-1 0 0,1 0 0,-1 0 0,3 1 0,-2 1-1,0-1-1,0 1 1,0-1-1,0 1 1,0 0-1,-1 0 1,1 0-1,0 0 1,-1 0-1,2 3 1,0-1 39,0 0 1,0 0-1,0-1 1,0 1-1,1-1 1,0 1-1,-1-1 0,1 0 1,0-1-1,1 1 1,-1-1-1,0 0 0,1 0 1,8 3-1,-10-4 12,1-1 0,0 1-1,0-1 1,0 0 0,-1 0-1,1 0 1,0 0 0,0-1-1,0 1 1,-1-1-1,1 0 1,0 0 0,-1-1-1,1 1 1,-1-1 0,1 1-1,-1-1 1,0 0 0,5-4-1,-2 1-41,-1 0 0,0 0 0,-1 0 0,1 0 0,-1 0 0,0-1 0,0 0 0,-1 0 0,0 0 0,0 0 0,0-1 0,-1 1 0,0-1 0,0 0 0,2-12 0,-4 19 1,0-1 0,-1 1-1,1 0 1,0 0 0,0-1 0,0 1-1,0 0 1,0 0 0,-1-1 0,1 1-1,0 0 1,0 0 0,0 0-1,-1-1 1,1 1 0,0 0 0,0 0-1,-1 0 1,1 0 0,0 0-1,0 0 1,-1-1 0,1 1 0,0 0-1,-1 0 1,1 0 0,0 0 0,0 0-1,-1 0 1,1 0 0,0 0-1,0 0 1,-1 0 0,1 0 0,0 1-1,-1-1 1,1 0 0,0 0-1,-1 0 1,-10 4-87,7-2 92,0 1 1,0 0-1,1 0 1,-1 0-1,1 0 0,-1 1 1,1-1-1,0 1 1,1 0-1,-1 0 0,1 0 1,-1 0-1,1 1 0,0-1 1,1 0-1,-1 1 1,1-1-1,0 1 0,-1 5 1,1-3 35,0 0 0,1 0 1,0 0-1,0 1 0,1-1 0,0 0 0,0 0 1,0 0-1,1 0 0,0 0 0,6 12 1,-5-13-4,0 0 1,1-1-1,0 1 1,0-1-1,0 0 1,1 0-1,-1 0 1,1-1-1,0 0 1,1 0-1,-1 0 1,1-1-1,0 1 0,-1-1 1,1-1-1,1 1 1,-1-1-1,0 0 1,1-1-1,-1 1 1,1-1-1,-1 0 1,1-1-1,-1 0 1,8 0-1,6-1-229,-1-2 1,1 0-1,-1-1 0,0 0 0,0-2 0,21-8 0,-29 9-488,0 0 1,0-1-1,-1 0 0,1 0 0,-1-1 0,-1-1 1,0 0-1,0 0 0,0 0 0,-1-1 1,8-11-1,-15 19 362,0-1 0,-1 1 0,1-1 0,0 1 0,-1-1 0,1 0 0,-1 1 0,0-1 0,1-2 0,0-9-1853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34.5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54 3552,'-4'-7'8480,"-23"40"-5603,15-16-1994,9-13-736,0 0 1,0 0 0,1 0 0,-1 1 0,1-1 0,0 1 0,1 0 0,-3 8 0,4-11-127,-1 0 1,1 0-1,0 0 1,0 0 0,0 0-1,0 0 1,0 0 0,0 0-1,0 0 1,1 0 0,-1 0-1,1 0 1,-1 0 0,1 0-1,0 0 1,0 0 0,0-1-1,0 1 1,0 0 0,0 0-1,1-1 1,-1 1-1,3 2 1,-1-2 37,0 0 0,0 0 0,0 0 0,1 0 1,-1 0-1,0-1 0,1 0 0,-1 0 0,1 0 0,0 0 0,-1 0 0,1-1 0,0 1 0,-1-1 0,1 0 0,0 0 0,-1-1 0,1 1 1,0-1-1,-1 1 0,1-1 0,0 0 0,-1-1 0,0 1 0,1-1 0,-1 1 0,4-3 0,-3 1-2,0 0 1,0 0-1,0 0 0,0-1 1,0 1-1,-1-1 0,0 0 1,0 0-1,0 0 0,0 0 0,-1-1 1,1 1-1,-1-1 0,0 0 1,0 1-1,-1-1 0,0 0 0,0 0 1,1-6-1,-1 6-31,-1-1-1,0 1 1,0 0 0,0-1 0,-1 1-1,0 0 1,0-1 0,0 1-1,-1 0 1,-2-7 0,2 9-59,0-1 0,0 1 1,-1 1-1,1-1 0,-1 0 1,1 1-1,-1-1 0,0 1 1,0 0-1,0 0 0,0 0 1,0 0-1,-1 0 0,1 1 1,-7-3-1,-15-1-477,24 5 352,0 0 1,0 0-1,0 0 0,0 0 1,0 0-1,0 0 0,0 1 1,0-1-1,0 0 1,0 0-1,0 1 0,0-1 1,1 1-1,-1-1 0,0 1 1,0-1-1,0 1 1,0-1-1,0 1 0,1 0 1,-1 0-1,0-1 0,0 2 1,-1 8-1288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1:32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21 5408,'-21'-12'2432,"16"9"-2112,5-2-256,8 10-96,5-5 320,6 0-192,4-5-928,-2 5 448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1:32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6880,'5'-5'3136,"48"1"-2720,-11 1 672,-2 6-672,31-3 192,2 0-352,12 0-160,-13 0-64,-9 0-544,-5 0 288,-12-3-1952,-6-2 1216,-13 2-3136,-4 3 2336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1:33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61 6656,'-14'-40'3008,"4"37"-2624,7-2-288,6 1-128,-3-4-192,10 8 128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1:40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272 514 2912,'8'-4'5941,"-13"3"-5551,-1 1 0,0 0 0,0 0 0,-8 1 1,-1-1-289,4 1-58,1-1 0,-1 2 0,1-1 0,0 2 0,-1-1-1,1 1 1,0 1 0,0 0 0,1 0 0,-1 1 0,1 0 0,0 1-1,0 0 1,1 0 0,-1 1 0,1 0 0,-8 11 0,10-12 27,1 2 1,0-1-1,1 0 1,-1 1-1,2 0 1,-1 0-1,1 0 1,0 1-1,1-1 1,0 0-1,0 1 1,1 0-1,0-1 1,0 1 0,1 0-1,2 17 1,-2-22-36,1 1 1,0-1-1,1 0 1,-1 0-1,1 0 1,0 0-1,0 0 1,0 0 0,0 0-1,1 0 1,-1-1-1,1 1 1,0-1-1,0 0 1,0 0-1,1 0 1,-1 0 0,1-1-1,-1 1 1,1-1-1,0 0 1,0 0-1,0 0 1,0-1-1,1 1 1,5 0 0,1 0 45,0 0 1,0-1-1,0 0 1,0-1 0,0 0-1,0-1 1,0-1 0,0 1-1,15-5 1,-6-1-13,0 0 1,0-2-1,0 0 1,-1-1 0,29-20-1,80-73 210,-72 56-167,61-45-33,-99 75-47,0 0-1,-2-1 1,0 0 0,0-2 0,-2 0 0,-1 0-1,17-33 1,-3-7-81,30-97-1,-53 143 24,-1 0-1,0-1 0,-1 0 1,1-26-1,-3 40 10,0 1-1,0-1 1,0 1 0,0-1-1,0 0 1,0 1-1,0-1 1,0 0-1,0 1 1,0-1 0,0 0-1,-1 1 1,1-1-1,0 0 1,0 1 0,-1-1-1,1 1 1,0-1-1,-1 0 1,1 1-1,0-1 1,-1 1 0,1-1-1,-1 1 1,1-1-1,-1 1 1,0 0 9,0 0 0,0 0 0,1 0 1,-1 0-1,0 0 0,0 0 0,1 0 0,-1 1 1,0-1-1,0 0 0,1 1 0,-1-1 0,1 0 1,-1 1-1,0-1 0,1 1 0,-1-1 0,0 2 0,-4 2-6,1 1 0,0-1-1,0 1 1,-3 6-1,-8 19 82,-20 57-1,22-51 113,-75 177 572,60-147-264,7-16-444,-20 74 0,4 62 619,30-149-388,6-31-175,1-5-58,-1-1 0,1 1 0,0-1-1,0 1 1,0-1 0,-1 1 0,1-1 0,0 1-1,0-1 1,0 1 0,0 0 0,0-1 0,0 1-1,0-1 1,0 1 0,0-1 0,0 1 0,0 0 0,1-1-1,-1 1 1,0-1 0,1 2 0,0-24 624,3 5-653,0 0 0,1 0-1,0 1 1,1-1-1,1 2 1,1-1 0,0 1-1,1 0 1,1 0-1,14-16 1,-15 22-103,0 0 0,1 1 0,0 0 0,1 0-1,0 1 1,0 0 0,1 1 0,-1 1 0,25-9 0,-35 14 64,0 0 0,0-1-1,0 1 1,0 0 0,0 0 0,0-1 0,0 1 0,0 0 0,0 0 0,0 0 0,0 0 0,0 1 0,0-1-1,0 0 1,0 0 0,0 1 0,0-1 0,0 0 0,0 1 0,0-1 0,0 1 0,0-1 0,0 1-1,0 0 1,0-1 0,-1 1 0,1 0 0,0 0 0,0-1 0,-1 1 0,1 0 0,-1 0 0,1 0-1,-1 0 1,1 0 0,-1 0 0,1 0 0,-1 0 0,0 0 0,0 0 0,1 0 0,-1 2 0,1 5 4,-1 0 0,0 0 0,0 0 0,-2 13 0,0-9 38,-4 33-144,2-25 145,0 25 0,4-40 25,0 1 1,0 0-1,0 0 0,1 0 1,0-1-1,1 1 1,-1 0-1,5 9 1,-5-14-6,-1 1 0,1 0 1,1-1-1,-1 0 0,0 1 0,0-1 1,0 0-1,1 0 0,-1 1 1,1-1-1,-1 0 0,1 0 0,-1-1 1,1 1-1,0 0 0,-1 0 1,1-1-1,0 1 0,-1-1 0,1 0 1,0 1-1,0-1 0,0 0 1,3 0-1,0 0 12,1-1 0,0 1 0,-1-1 0,1-1 0,0 1-1,10-5 1,11-6 41,0-2 0,-1-1 0,-1-1 0,32-26 0,86-89-65,-98 80 103,-36 38-263,-9 13 123,0 0 0,0 0-1,0-1 1,1 1 0,-1 0-1,0 0 1,0 0 0,0-1-1,0 1 1,0 0 0,1 0-1,-1-1 1,0 1 0,0 0-1,0 0 1,0-1-1,0 1 1,0 0 0,0 0-1,0-1 1,0 1 0,0 0-1,0-1 1,0 1 0,0 0-1,0 0 1,0-1 0,0 1-1,-1 0 1,1 0 0,0-1-1,0 1 1,0 0-1,0 0 1,0-1 0,-1 1-1,1 0 1,0 0 0,0 0-1,0-1 1,-1 1 0,1 0-1,0 0 1,0 0 0,0 0-1,-1 0 1,1 0 0,0-1-1,-1 1 1,1 0-1,0 0 1,-1 0 0,-19 16-698,12-10 715,0 1-1,0 1 1,1-1-1,0 1 0,1 1 1,-1-1-1,2 1 0,-1 0 1,1 1-1,1-1 1,0 1-1,0 0 0,-2 11 1,-1 3 93,2 0 1,1 0 0,1 1-1,0 37 1,3-55-73,1-1 1,-1 0-1,1 1 0,1-1 1,2 8-1,-4-11 24,2 0 0,-1 0 0,0 0 0,0 0 0,1-1 0,0 1 0,-1 0 0,1-1 0,0 0-1,0 1 1,5 3 0,-6-6-26,0 1 0,0-1 0,0 1 0,0-1 0,0 0 0,0 1 0,0-1 0,0 0 0,0 0 0,0 0 0,1 0 0,-1 0 0,0 0 0,0 0 0,0 0 0,0 0 0,0-1 0,0 1 0,0 0 0,0-1 0,0 1 0,0-1 0,0 1 0,0-1 0,0 1 0,0-1 0,0 0 0,-1 1 0,2-2 0,2-2 38,0 1 0,0-1 0,-1-1 0,6-6 0,1-7-21,-1 0 1,0-1-1,12-39 1,6-15 80,-20 55-195,8-35-1,-5 17-233,-11 26-303,-1 10 289,0 6 196,-3 12 114,0 0-1,2 0 1,0 1-1,1-1 1,1 35-1,2-37 26,1-1 1,1 1-1,0 0 0,6 17 0,-8-29 27,1 0-1,0 0 1,-1 0-1,1 0 1,1 0-1,-1 0 1,1-1 0,-1 1-1,1-1 1,0 1-1,0-1 1,0 0-1,1-1 1,-1 1-1,1 0 1,0-1 0,-1 0-1,1 0 1,0 0-1,5 1 1,-5-2 0,0 0 1,1 0 0,-1-1 0,0 0-1,0 0 1,0 0 0,1-1-1,-1 1 1,0-1 0,0 0 0,0 0-1,7-3 1,2-2 33,0 0 0,17-12 1,-2-1-62,-1-2 1,0 0 0,27-31-1,65-81-94,-90 95-250,-29 42 237,1-1 1,0 0-1,-1 1 1,0-1 0,0 6-1,0 109 184,1-106-38,0-1-1,1 1 1,0-1 0,0 1 0,1-1 0,1 0 0,0 0-1,0 0 1,1-1 0,9 15 0,-13-24-41,-1 0-1,1 0 1,0-1-1,-1 1 1,1 0-1,0 0 1,-1-1 0,1 1-1,0 0 1,0-1-1,0 1 1,-1 0 0,1-1-1,0 1 1,0-1-1,0 0 1,0 1-1,0-1 1,0 0 0,0 0-1,0 1 1,0-1-1,2 0 1,-2 0 9,1-1 0,0 1 1,-1-1-1,1 1 0,-1-1 0,1 0 1,-1 0-1,1 1 0,-1-1 0,1 0 1,-1 0-1,3-3 0,3-3 67,0-1 0,-1 0 1,10-17-1,7-11-97,36-45 1,-47 67-15,0 0 0,1 1 0,1 1 0,0 0 0,27-16 0,-20 15 108,-13 7-121,1 1-1,0-1 0,0 2 1,0-1-1,0 2 0,1-1 1,10-2-1,-19 6 29,0 0 0,-1-1 0,1 1 0,0 0 1,0 0-1,0 0 0,-1 0 0,1 0 0,0 0 0,0 0 0,0 0 0,0 0 0,-1 1 0,1-1 1,0 0-1,0 0 0,0 1 0,-1-1 0,1 0 0,0 1 0,-1-1 0,1 1 0,0-1 0,-1 1 1,1-1-1,0 1 0,-1-1 0,1 1 0,-1 0 0,1-1 0,-1 1 0,1 0 0,-1 0 0,0-1 1,1 1-1,-1 0 0,0 0 0,0-1 0,0 1 0,1 0 0,-1 0 0,0 0 0,0 0 1,0-1-1,0 2 0,-1 4-42,1 0 0,-1-1 1,0 1-1,0 0 0,-2 5 1,-28 120 438,30-125-375,0-6 1,1 1 0,0-1-1,0 1 1,0-1 0,-1 1 0,1-1 0,0 1-1,0-1 1,0 1 0,0-1 0,0 1 0,0 0 0,0-1-1,0 1 1,0-1 0,0 1 0,0-1 0,1 1-1,-1-1 1,0 1 0,15-10 225,79-69 22,-68 54-203,-19 17-77,0 1 0,15-11 0,46-30 61,-41 36-406,-26 11 352,-1 0 1,0 0-1,0 0 1,1 0-1,-1 0 0,0 0 1,0 0-1,1 0 0,-1 0 1,0 1-1,0-1 1,1 0-1,-1 0 0,0 0 1,0 1-1,1-1 0,-1 0 1,0 0-1,0 0 0,0 1 1,0-1-1,1 0 1,-1 0-1,0 1 0,0-1 1,0 0-1,0 1 0,0-1 1,0 0-1,0 0 1,0 1-1,0-1 0,0 0 1,0 1-1,3 13-44,-2-12 45,25 132-102,-25-130 140,0 1 0,0-1 0,1 0 1,0 0-1,0 0 0,0 0 0,5 7 0,-6-10-16,0 0-1,-1 0 0,1 0 1,0 0-1,0 0 0,0 0 0,0 0 1,0 0-1,0-1 0,0 1 1,0 0-1,0-1 0,0 1 0,0-1 1,0 1-1,0-1 0,1 0 0,-1 1 1,0-1-1,0 0 0,0 0 1,1 0-1,-1 0 0,0 0 0,0 0 1,1 0-1,-1 0 0,0 0 1,0 0-1,0-1 0,2 0 0,8-6 29,0-1 1,-1 0-1,0-1 0,0 0 0,13-16 0,-14 14-57,16-17-42,-17 18 61,0 0-1,1 1 1,10-8-1,18-13-16,2 2 1,0 2-1,74-37 0,-113 63 6,0 0 0,0 0-1,0 0 1,0 0 0,0 0-1,0 0 1,1 0 0,-1 0-1,0 0 1,0-1 0,0 1-1,0 0 1,0 0 0,0 0-1,0 0 1,0 0 0,0 0-1,0 0 1,1 0 0,-1 0-1,0 0 1,0 0 0,0 0-1,0 1 1,0-1 0,0 0-1,0 0 1,0 0 0,0 0-1,0 0 1,0 0-1,1 0 1,-1 0 0,0 0-1,0 0 1,0 0 0,0 0-1,0 0 1,0 0 0,0 0-1,0 0 1,0 0 0,0 1-1,0-1 1,0 0 0,0 0-1,0 0 1,0 0 0,0 0-1,0 0 1,0 0 0,0 0-1,0 0 1,0 0 0,0 1-1,0-1 1,0 0 0,0 0-1,0 0 1,-2 10-206,-12 20 223,8-18-78,-54 108-26,28-47 224,-75 122 0,103-188-70,-1 0 0,-11 12 0,14-17-34,1-1 1,-1 1 0,1-1 0,-1 0 0,0 0-1,0 1 1,0-1 0,1 0 0,-1 0 0,0-1 0,0 1-1,0 0 1,0-1 0,-1 1 0,-3-1 0,5 0-14,0 0 0,0-1 0,-1 1 0,1-1 0,0 1 0,0-1 1,0 1-1,0-1 0,0 0 0,0 0 0,0 1 0,0-1 0,1 0 0,-1 0 1,0 0-1,0 0 0,1 0 0,-1 0 0,0 0 0,1 0 0,-1 0 0,1-2 0,-11-25-68,11 28 56,-2-7-2,-1-1 0,1 0 0,1 1 0,-1-1 0,1 0 0,1 0 0,0 0 0,1-14 0,-1 21 5,0-1 0,1 1 0,-1 0 0,0-1 0,1 1 0,0 0 0,-1-1-1,1 1 1,0 0 0,0 0 0,0 0 0,-1 0 0,1 0 0,0 0 0,0 0 0,1 0-1,-1 0 1,0 0 0,0 0 0,0 1 0,1-1 0,-1 0 0,0 1 0,1-1 0,-1 1-1,0 0 1,1-1 0,-1 1 0,1 0 0,-1 0 0,0 0 0,3 0 0,4 0-20,1 1 1,-1 1-1,0-1 1,13 5-1,-2-1 27,28 5-96,111 21 398,-115-24-1276,73 0 0,-99-6-850,1-2 1,-1 0-1,25-6 0,-28 4 253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1:40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12 7136,'-23'-11'3232,"28"14"-2336,3-3-768,10 0-2784,6 0 1440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1:57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228 285 1248,'-1'-3'247,"1"1"1,0-1 0,-1 1-1,1 0 1,0-1-1,1 1 1,-1 0-1,0-1 1,1 1-1,-1 0 1,1-1-1,0 1 1,0 0-1,0 0 1,0-1-1,0 1 1,0 0-1,3-3 1,5-12 958,-8 15-980,-1-1 1,1 1-1,-1 0 0,1 0 0,-1 0 1,0 0-1,0-3 0,0 3-24,0 0 0,0 0-1,0-1 1,0 1 0,0 0 0,1 0-1,0-3 1,1-2 750,-3 19-501,0 16-123,-6 28 1,4-32-218,-8 34 170,-17 57 0,24-101-257,-25 82 76,12-42 173,-12 67 0,-20 144 751,46-254-966,0 0 0,-1-1 0,0 1 0,-1-1 0,0 0 0,0 0 0,-11 13 0,16-23-17,-1 1 0,1 0 1,-1-1-1,1 1 0,-1 0 1,1-1-1,-1 1 0,1-1 1,-1 1-1,0-1 0,1 1 1,-1-1-1,0 1 1,1-1-1,-1 0 0,0 1 1,0-1-1,1 0 0,-2 1 1,1-2-17,1 1 0,-1 0 1,1 0-1,-1 0 0,1 0 1,-1 0-1,1-1 0,-1 1 1,1 0-1,-1 0 0,1-1 1,0 1-1,-1 0 0,1-1 1,-1 1-1,1-1 1,0 1-1,-1 0 0,1-1 1,0 1-1,-1-1 0,1 0 1,-2-2 15,1 0 1,0 0-1,0 0 1,0-1-1,1 1 1,-1 0-1,1-1 1,0 1-1,0 0 1,0-6-1,4-26-87,1-1 0,10-34-1,26-104 101,64-139-215,-53 167 76,-48 135 43,47-125 62,-42 115-61,2 1-1,0 0 1,1 1 0,16-22-1,-26 38 37,0 1 1,0 0-1,0-1 0,1 1 0,-1 0 0,0 0 0,1 0 1,0 0-1,-1 1 0,1-1 0,0 1 0,0-1 1,0 1-1,0 0 0,0 0 0,0 0 0,0 1 1,0-1-1,0 1 0,0 0 0,0 0 0,1 0 0,-1 0 1,0 0-1,0 1 0,0-1 0,0 1 0,0 0 1,0 0-1,0 0 0,0 0 0,0 0 0,0 1 1,0 0-1,-1-1 0,1 1 0,-1 0 0,1 0 0,-1 0 1,3 4-1,7 8-13,-1 1 1,0 0-1,-1 1 0,-1 0 1,0 0-1,7 22 1,-7-14 51,-1 0 0,-2 1 0,0-1 1,2 27-1,-7-41 26,0 1 1,0-1 0,-1 0-1,-1 1 1,1-1-1,-2 0 1,0 0 0,0 0-1,0 0 1,-9 20-1,7-21 2,-1 0 0,0 0-1,-1-1 1,0 1 0,0-1-1,-1-1 1,0 1-1,-10 8 1,6-7-14,-1-1 0,0 0 0,-16 7 0,21-12-26,0 0-1,0 0 0,-1-1 1,1 0-1,0-1 0,-1 0 1,1 0-1,-9 0 0,-9-1-187,-31 0 712,50 0-780,1-1 0,-1 0 0,0 0 0,0-1 0,0 1 0,-8-5-1,13 6 81,1 0-1,-1 0 0,1 0 1,0-1-1,-1 1 0,1 0 1,-1 0-1,-3-11-4794,5 10 4794,-1 1 1,0-1-1,0 1 0,15-6-4895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00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350 685 3392,'4'-4'1960,"-3"4"-1764,-1 0 0,0-1 0,0 1 0,1-1 0,-1 1 0,0-1 0,0 1 0,0-1 0,0 0 0,1 1 0,-1-1 0,0 1 0,0-1 0,0 1 0,0-1 0,0 1 0,0-1 0,-1 1 0,1-1 0,0 0 0,0 0 0,-2 0-32,0 0-1,1 0 1,-1-1 0,0 1 0,0 0 0,0 1-1,0-1 1,0 0 0,0 1 0,0-1 0,0 1-1,0-1 1,-5 1 0,2 1-46,-1-1 1,1 2-1,-1-1 0,1 0 1,0 1-1,-1 0 0,1 1 0,0-1 1,0 1-1,-6 4 0,-1 0-54,-15 10 117,2 0-1,0 2 1,1 1 0,1 1-1,1 0 1,-31 40-1,45-51-122,0 1-1,1 1 1,-8 14 0,14-23-22,-1 0 0,1 0 0,-1 0 0,1 0 0,0 0 1,0 1-1,1-1 0,-1 0 0,1 1 0,-1-1 0,1 0 1,0 1-1,0-1 0,1 1 0,-1-1 0,1 0 0,0 1 0,1 4 1,0-6 3,-1 0 0,1 0 1,0 0-1,0 0 0,-1 0 1,1 0-1,1-1 0,-1 1 1,0-1-1,0 1 0,0-1 1,1 0-1,-1 0 1,1 0-1,-1 0 0,1-1 1,-1 1-1,1-1 0,-1 1 1,1-1-1,2 0 0,2 0 42,-1 1 0,1-2-1,-1 1 1,0-1 0,1 0-1,-1 0 1,9-4 0,-3 0-14,-1 0 0,0 0 0,0-2 1,0 1-1,-1-1 0,0-1 0,0 0 0,-1 0 0,10-12 1,-6 5-63,-2 0 0,1-1 1,-2-1-1,0 0 0,9-22 1,-4 4-141,-1 0 1,15-58 0,-27 80-183,-3 17 16,-4 23 270,-3 12 128,-6 55 281,13-83-263,1 1 1,0-1-1,1 0 0,0 1 1,1-1-1,4 17 0,-5-25-66,1 1 0,-1 0-1,1-1 1,0 1 0,-1 0-1,2-1 1,-1 0 0,0 0 0,1 1-1,-1-1 1,1-1 0,0 1-1,0 0 1,0-1 0,0 1 0,1-1-1,-1 0 1,8 3 0,-8-4-15,0 0 0,0 0 1,0-1-1,0 1 0,0-1 1,1 0-1,-1 0 0,0 0 0,0 0 1,1 0-1,-1-1 0,0 0 1,0 1-1,0-1 0,0-1 1,0 1-1,0 0 0,0-1 1,0 1-1,-1-1 0,1 0 0,0 0 1,3-4-1,10-10 42,-2-2 1,0 0-1,19-32 0,-6 8-34,130-174-592,-156 215 531,0 0 0,0-1 1,0 1-1,0 0 0,0 0 1,0 0-1,0 0 0,0 0 1,1 0-1,-1 0 0,0 0 1,1 0-1,-1 0 0,0 1 1,1-1-1,-1 0 0,1 1 1,-1-1-1,1 1 0,0 0 1,-1 0-1,1-1 0,2 1 1,-2 1-6,1 0 0,-1 0 0,0-1 0,0 1 0,0 0 0,0 1 0,0-1 0,0 0 0,0 1 0,0-1 0,0 1 1,-1-1-1,1 1 0,2 3 0,4 7 10,0 1 1,-1 0-1,0 0 1,-1 0-1,-1 1 1,7 22 0,9 25-67,-12-44 170,0-1 0,1 0-1,1 0 1,0-1 0,1 0-1,1-1 1,28 24 0,-37-35-60,-1 1 1,1-1-1,0-1 1,0 1-1,1 0 1,-1-1-1,0 0 1,1 0-1,-1 0 1,1-1-1,0 0 1,-1 1-1,1-2 1,0 1-1,0 0 0,0-1 1,0 0-1,-1 0 1,1-1-1,0 1 1,0-1-1,0 0 1,-1 0-1,1 0 1,0-1-1,-1 0 1,1 0-1,-1 0 1,0-1-1,5-2 1,5-5 3,0 0 1,-1 0-1,-1-2 1,0 1-1,-1-1 1,0-1-1,0 0 1,11-20-1,-7 7-42,-1-1-1,-2 0 0,16-48 0,-27 74 4,0-2-42,0 1 0,-1-1 0,1 0 0,0 1 0,-1-1 0,1 0 1,-1 1-1,0-1 0,0 0 0,0 1 0,-1-5 0,1 7 35,0 0 0,0-1 0,0 1 0,0-1 0,0 1 0,0 0 0,0-1-1,-1 1 1,1-1 0,0 1 0,0 0 0,-1-1 0,1 1 0,0 0 0,0-1 0,-1 1 0,1 0 0,0-1 0,-1 1 0,1 0 0,0 0 0,-1-1-1,1 1 1,0 0 0,-1 0 0,1 0 0,-1 0 0,1-1 0,0 1 0,-1 0 0,1 0 0,-1 0 0,1 0 0,0 0 0,-1 0 0,1 0-1,-1 0 1,1 0 0,-1 0 0,1 0 0,0 1 0,-1-1 0,1 0 0,-1 0 0,1 0 0,0 0 0,-1 1 0,1-1 0,0 0 0,-1 0-1,1 1 1,-1 0 0,-1 0-6,-1 1-1,1 0 1,0 0-1,0 0 1,-1 0-1,-1 4 1,-8 15 5,2-1 1,1 2-1,0-1 1,2 1-1,-6 27 0,10-38 102,0 1-1,1-1 1,0 1-1,1 0 1,0 0-1,1 0 1,1 0-1,3 22 1,-4-32-64,1 0 0,0 0-1,0 0 1,0 0 0,0 0 0,0 0 0,0-1 0,1 1 0,-1 0 0,0-1 0,1 1 0,0-1-1,-1 1 1,1-1 0,0 0 0,0 1 0,-1-1 0,1 0 0,0 0 0,0 0 0,0-1 0,0 1 0,0 0-1,1-1 1,-1 1 0,0-1 0,0 0 0,0 0 0,0 0 0,1 0 0,-1 0 0,0 0 0,0-1-1,3 0 1,29-13 111,0-1-1,58-37 1,-51 28 8,-27 15-162,0 1 0,1 0 1,0 1-1,1 1 0,0 1 0,19-5 1,-33 10 10,-1 0 0,0 0 1,1 0-1,-1 0 1,1 0-1,-1 0 0,1 0 1,-1 1-1,1-1 1,-1 0-1,1 1 0,-1 0 1,0-1-1,1 1 1,-1 0-1,0-1 0,1 1 1,-1 0-1,0 0 0,0 0 1,0 0-1,0 0 1,0 1-1,0-1 0,0 0 1,0 0-1,-1 1 1,1-1-1,0 0 0,-1 1 1,1-1-1,-1 0 1,1 4-1,1 3-2,0 0 0,-1 0 1,0 0-1,0 15 0,-6 18 139,4-33-29,-1 1 0,1-1-1,1 1 1,0 0 0,1 11 0,-1-20-92,0 1 0,0-1 0,0 0 0,0 1 0,0-1 0,0 0 0,0 1 0,0-1 0,0 0 0,0 1 0,0-1 0,1 0 0,-1 1 0,0-1 0,0 0 0,0 0 0,0 1 1,1-1-1,-1 0 0,0 1 0,0-1 0,1 0 0,-1 0 0,0 0 0,0 1 0,1-1 0,-1 0 0,0 0 0,1 0 0,-1 0 0,1 1 0,13-6 337,-12 3-343,10-5 34,0-1 1,-1 0 0,0-1-1,0 0 1,-1-1 0,0 0-1,13-18 1,-12 15-105,1 0 0,0 0 0,0 1-1,24-17 1,-34 27 57,0 1-1,0 0 1,1 0 0,-1 0-1,0 0 1,0 0-1,0 1 1,1-1-1,-1 1 1,0-1 0,1 1-1,-1 0 1,3 0-1,-4 0-1,0 0 0,0 0-1,1 1 1,-1-1 0,0 1-1,0-1 1,0 1 0,0-1-1,0 1 1,0-1 0,0 1 0,0 0-1,0 0 1,0-1 0,-1 1-1,1 0 1,0 0 0,0 0-1,-1 0 1,1 0 0,0 0 0,-1 0-1,1 0 1,-1 0 0,0 0-1,1 3 1,3 15-20,-1 1 0,0 0 0,-2 0 0,0 23 0,-2-41 51,2 1-1,-1 0 1,0-1-1,0 1 1,1 0-1,0-1 1,-1 1-1,1-1 0,0 1 1,0-1-1,1 1 1,-1-1-1,0 0 1,1 0-1,-1 0 1,1 0-1,0 0 1,0 0-1,-1 0 0,1 0 1,1 0-1,-1-1 1,0 1-1,0-1 1,1 0-1,-1 0 1,0 0-1,1 0 1,-1 0-1,1 0 1,0 0-1,-1-1 0,1 1 1,-1-1-1,1 0 1,3 0-1,9-2 43,-1-1-1,1-1 1,-1 0 0,0-1-1,0-1 1,-1 0-1,1 0 1,-1-2-1,-1 1 1,20-16 0,-17 10-67,0-1 1,-1 0 0,-1-1 0,14-19-1,41-68 35,-59 87-12,126-224 19,-107 180-65,-3-1 0,21-75-1,-27 74 31,5-25-41,-10 30-318,-13 48 57,-3 7-31,-5 11 124,-22 94 143,5-24 195,-17 98-1,33-124-34,2 1 0,1 103 1,9-105 172,20 100 0,-23-146-218,1-1-1,-1 1 0,2-1 0,-1 0 1,1 0-1,0 0 0,0 0 0,0 0 0,1-1 1,6 8-1,-8-11-27,1 0-1,-1 1 1,1-1 0,0 0-1,0 0 1,0-1-1,0 1 1,0 0 0,0-1-1,0 0 1,1 0 0,-1 0-1,0 0 1,1-1-1,-1 1 1,1-1 0,-1 0-1,1 0 1,-1 0 0,0 0-1,5-1 1,13-4-1068,0 0-1,0-2 1,27-11 0,-37 12-346,-1 1 1,14-11 0,-6 4-1314,-17 11 2343,1 0-1,-1 1 0,0-1 1,1 0-1,-1 0 0,0 0 1,0 0-1,0 0 0,0-1 1,0 1-1,0 0 0,0 0 1,0-1-1,0 1 0,1-3 1,2-4-2007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00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27 8064,'-23'5'3648,"28"-5"-3168,5 0 1856,3 0-1376,19 0 927,3 0-1087,14-5-64,5 5-448,5-6-64,-5 1-128,0-7-256,-5 9 64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01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29 282 3968,'-20'-6'9210,"11"7"-5821,19 1-1839,-1-3-1438,-1 0 1,1 0-1,-1-1 1,1 0-1,-1-1 1,14-5-1,10-4 23,45-10 39,96-16-1,-128 30-157,8 0 61,87-5 1,-112 15-161,40 6 1,-41-4 50,39 1-1,-24-6 151,41-6-1,-56 3-26,0-2-1,45-14 1,-70 20-75,0-1 0,-1 0 0,1 0-1,0 0 1,0 0 0,-1 0 0,1 0 0,-1-1-1,1 1 1,-1 0 0,0-1 0,1 1 0,1-4-1,-3 4-6,1 0 0,-1 1-1,0-1 1,1 0-1,-1 0 1,0 0 0,0 0-1,0 0 1,1 0-1,-1 0 1,0 0-1,0 0 1,-1 0 0,1 0-1,0 0 1,0 0-1,0 0 1,0 0-1,-1 1 1,1-1 0,-1 0-1,1 0 1,0 0-1,-1 0 1,1 0 0,-1 1-1,0-1 1,1 0-1,-1 1 1,0-1-1,0-1 1,-7-4 0,0 0-1,-1 0 1,1 0 0,-1 1-1,0 1 1,0-1 0,-1 2-1,1-1 1,-12-2 0,-11-1-73,-49-4 0,44 7 41,18 1 102,17 0 35,10 1-35,19-2-51,0 1 1,44 0-1,0 1 17,50 2-170,-104 1 126,0 1-1,30 7 0,-40-7-23,-1 0 0,0 0 1,0 0-1,0 1 0,0 0 0,0 0 0,-1 0 0,1 1 0,-1 0 1,8 8-1,-11-10 41,0 1 0,-1-1 0,1 1 0,-1 0 1,0-1-1,0 1 0,0 0 0,0 0 0,0 0 0,-1 0 1,1 0-1,-1 0 0,0 0 0,0 0 0,0 0 0,0 0 1,0 0-1,-1 0 0,-1 5 0,-1 6 93,-1 0 0,-11 23-1,13-33-85,-13 28 33,-3-1 0,0-1 1,-36 43-1,48-64-35,-37 39-2253,14-15-3023,19-17 2923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12.5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10 3328,'1'-9'5099,"-3"9"-4853,0 1 1,0 0-1,0 0 1,0 0-1,1-1 1,-1 2-1,0-1 1,-1 1-1,-16 19 347,2 1 0,0 1-1,-26 47 1,1-1-36,5-14-138,-12 17 254,-68 135 0,111-191-619,0 0 0,1 0 0,0 0 0,2 1 0,0-1 0,1 1 0,-1 24 0,4-7 133,1 0 0,11 54-1,-8-66-72,0 0-1,2 0 1,11 23-1,34 59 537,-51-102-610,0 0 0,0 0 0,0-1 0,0 1 0,1 0 0,-1-1 0,4 4 0,-4-4-232,1-20-7829,5 10 5488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36.2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278 561 2496,'0'-11'8838,"-10"15"-7026,-42 13 599,-54 36-939,93-45-1379,-1 1-1,1 0 0,0 1 1,1 1-1,-14 15 0,24-24-94,-1 1-1,1 0 1,1 0-1,-1 0 1,0 0-1,1 0 1,-3 6-1,4-9 5,0 1 0,0 0-1,-1 0 1,1 0 0,0 0 0,0-1-1,0 1 1,0 0 0,0 0-1,0 0 1,0 0 0,0 0-1,1-1 1,-1 1 0,0 0 0,0 0-1,1 0 1,-1-1 0,0 1-1,1 0 1,-1 0 0,1-1-1,-1 1 1,1 0 0,-1-1-1,1 1 1,0 0 0,-1-1 0,1 1-1,0-1 1,-1 1 0,1-1-1,0 0 1,0 1 0,-1-1-1,3 1 1,2 0 18,1 0 0,0 0 0,0 0 0,0-1 0,0 1 0,0-1 0,0-1 0,0 0 0,0 1 0,0-2 0,10-2 0,1-2 108,1 0 0,24-14 0,-29 13-98,-1-1 1,0-1-1,-1 0 0,0 0 0,0-1 0,-1-1 1,0 1-1,-1-2 0,0 1 0,-1-1 1,11-21-1,-4 5-14,-1 0 0,-2-1 0,0-1 0,11-47 0,28-210 512,-48 237-445,-3 47-103,0-1-1,0 1 1,0 0 0,-1 0-1,1 0 1,-1 0 0,0 0-1,0 0 1,0 0-1,0 0 1,0 0 0,-3-3-1,4 6 9,-1-1 0,1 1-1,0 0 1,0 0-1,-1-1 1,1 1 0,0 0-1,0 0 1,-1-1-1,1 1 1,0 0 0,-1 0-1,1 0 1,0 0 0,-1 0-1,1 0 1,-1-1-1,1 1 1,0 0 0,-1 0-1,1 0 1,0 0-1,-1 0 1,1 0 0,0 0-1,-1 1 1,1-1-1,0 0 1,-1 0 0,1 0-1,0 0 1,-1 0-1,0 1 1,-11 11-173,-5 17 205,4 7 165,2 0 0,1 0 0,-6 51 0,13-71-93,-4 31 40,2 1 0,2-1 0,5 85 0,-2-121-111,2 1 0,-1-1 1,2 0-1,-1 0 0,1 0 1,1 0-1,0 0 0,1-1 1,0 0-1,0 0 0,1 0 1,0 0-1,1-1 0,10 10 1,-14-16 3,0-1 0,1 1 1,-1-1-1,1 0 0,0 0 1,-1-1-1,1 1 0,0-1 0,0 1 1,0-1-1,0-1 0,0 1 1,0 0-1,0-1 0,1 0 1,-1 0-1,0 0 0,0-1 0,0 1 1,0-1-1,5-2 0,9-2 56,-1-1 0,-1 0-1,23-13 1,-35 17-75,29-14 194,47-32 0,-22 8 525,-58 40-727,0 0 0,0 0 0,0 0-1,0 0 1,0 0 0,0 0 0,0 0-1,0-1 1,0 1 0,0 0 0,0 0-1,0 0 1,0 0 0,0 0 0,0 0-1,0 0 1,0 0 0,0 0 0,0 0-1,0 0 1,0 0 0,0 0-1,0 0 1,0 0 0,0 0 0,0 0-1,0 0 1,0 0 0,0-1 0,0 1-1,0 0 1,0 0 0,0 0 0,0 0-1,0 0 1,0 0 0,0 0 0,0 0-1,0 0 1,0 0 0,0 0 0,0 0-1,0 0 1,0 0 0,0 0 0,0 0-1,0 0 1,0 0 0,0 0 0,0 0-1,0 0 1,0 0 0,0 0 0,0 0-1,1 0 1,-9 1-146,-12 7-15,1 5 138,0 1 1,1 0-1,1 1 1,-22 25-1,34-35 13,0 1 0,0 0-1,1 0 1,0 0 0,-6 12-1,9-16 16,0 1 0,0 0 0,0-1 0,0 1 0,0 0 0,1 0 0,-1 0 0,1 0 0,0 0 0,0-1 0,0 1-1,0 0 1,0 0 0,0 0 0,1 0 0,0 0 0,1 5 0,-1-7 3,0 0 0,-1 0-1,1 0 1,0 0 0,0 0 0,0 0-1,-1 0 1,1 0 0,0 0 0,0 0-1,1-1 1,-1 1 0,0 0 0,0-1-1,0 1 1,0-1 0,1 1 0,-1-1-1,0 0 1,0 1 0,1-1 0,-1 0-1,0 0 1,1 0 0,-1 0 0,0 0-1,0 0 1,1 0 0,-1 0 0,0-1-1,1 1 1,-1 0 0,0-1 0,3 0-1,5-3 52,0 0-1,0-1 0,13-9 1,-9 6 71,5-4-188,-1-1 0,1-1 0,-2 0 0,0-1 0,-1-1 0,0-1 0,14-21 0,-22 32 8,-5 11-155,-3 14-20,0-13 210,1 1 0,0-1 0,0 1-1,1-1 1,0 0 0,0 1 0,0-1-1,1 0 1,0 0 0,0 0 0,4 9 0,-4-12 64,-1 0 1,1 0 0,-1 0 0,1-1 0,0 1 0,0 0 0,0-1 0,1 1 0,-1-1 0,0 0 0,1 0 0,0 0 0,-1 0 0,1 0 0,0 0 0,0-1 0,0 0 0,0 1 0,0-1 0,0 0-1,1 0 1,-1-1 0,5 1 0,-4-1-10,-1 0 1,0-1-1,0 1 0,0-1 0,0 0 0,0 0 1,0 0-1,0-1 0,0 1 0,-1-1 0,5-3 0,28-24 164,-28 22-131,11-11-47,18-23 1,-20 21-172,23-20 0,-39 39 140,0 1 1,1-1 0,-1 1 0,0 0 0,1-1 0,-1 1 0,1-1-1,-1 1 1,0 0 0,1-1 0,-1 1 0,1 0 0,-1 0 0,1-1-1,-1 1 1,1 0 0,0 0 0,-1 0 0,1 0 0,-1-1 0,1 1-1,-1 0 1,1 0 0,-1 0 0,1 0 0,0 0 0,-1 1 0,1-1-1,-1 0 1,1 0 0,-1 0 0,1 0 0,-1 1 0,1-1 0,-1 0-1,1 0 1,-1 1 0,1-1 0,-1 0 0,1 1 0,-1-1-1,0 1 1,1-1 0,-1 0 0,1 1 0,-1-1 0,0 1 0,0-1-1,1 1 1,-1-1 0,0 1 0,0-1 0,0 1 0,1 0 0,-1-1-1,0 1 1,0 0 0,1 4 13,0 1 1,0-1-1,0 1 0,0 9 1,-2 4 158,-4 24 0,2-24 164,0 23 0,3-42-322,0 0 0,0 0 0,0 0 0,0 0 0,0 0 0,0 0 0,0 0 1,0 0-1,0 0 0,0 0 0,0 0 0,0 0 0,0 0 0,0 1 0,0-1 0,0 0 1,0 0-1,0 0 0,0 0 0,0 0 0,0 0 0,0 0 0,0 0 0,0 0 1,0 0-1,0 0 0,0 0 0,0 0 0,0 0 0,0 0 0,0 0 0,1 0 0,-1 0 1,0 0-1,0 0 0,0 0 0,0 0 0,0 0 0,0 1 0,0-1 0,0 0 1,0 0-1,0 0 0,0 0 0,0 0 0,0 0 0,0 0 0,0 0 0,0 0 0,1 0 1,-1 0-1,0 0 0,0-1 0,0 1 0,0 0 0,0 0 0,0 0 0,0 0 1,0 0-1,0 0 0,0 0 0,0 0 0,0 0 0,0 0 0,0 0 0,0 0 0,0 0 1,6-6 155,4-10-112,-3 3-71,1 0 1,0 1 0,1 0-1,0 0 1,0 1 0,21-18 0,-30 29 5,0-1 0,1 1 1,-1-1-1,1 1 1,-1-1-1,0 1 0,1 0 1,-1-1-1,1 1 1,-1 0-1,1-1 1,0 1-1,-1 0 0,1 0 1,-1 0-1,1-1 1,-1 1-1,1 0 0,0 0 1,-1 0-1,1 0 1,-1 0-1,1 0 1,0 0-1,0 0 0,0 1 4,-1-1 0,0 1-1,1 0 1,-1-1-1,0 1 1,1-1 0,-1 1-1,0 0 1,0-1-1,1 1 1,-1 0 0,0-1-1,0 1 1,0 0-1,0-1 1,0 1 0,0 0-1,0 0 1,-1 9 19,0-1 0,-3 13 0,3-17 44,-35 186-353,17-78 347,-44 144 1,55-231 86,-2-1 0,0 0 0,-2 0 0,-1-1 0,-24 34 0,36-55-102,-1 0 0,0-1 0,0 1 0,0-1 0,0 0 0,-1 0 0,1 0 0,-1 0 0,1 0 0,-1 0 0,1-1 0,-1 0-1,0 1 1,0-1 0,0 0 0,-3 1 0,4-2-35,0 1 1,0-1-1,-1 0 0,1 0 0,0 0 0,0 0 0,0 0 1,-1 0-1,1-1 0,0 1 0,0-1 0,0 0 0,0 1 0,0-1 1,0 0-1,0 0 0,0 0 0,0 0 0,1-1 0,-1 1 1,0 0-1,1-1 0,-1 1 0,1-1 0,-1 0 0,1 1 1,-2-4-1,0 0-43,0 0 1,0 0-1,1-1 1,0 1 0,0-1-1,0 1 1,0-1-1,1 0 1,-1-10-1,2 0-9,0 1-1,2 0 0,0-1 1,0 1-1,1 0 1,8-20-1,37-86-91,-37 95 154,1 1 0,2 1-1,0 0 1,1 1 0,2 1 0,0 0-1,1 1 1,29-25 0,-28 29-110,38-29-108,-50 41-458,0 0-1,1 1 0,0 0 1,0 0-1,0 0 0,9-2 1,-16 6 423,0 0-1,-1 0 1,1 0 0,0 0 0,0-1 0,0 1 0,0 0-1,-1 1 1,1-1 0,0 0 0,0 0 0,0 0 0,-1 0-1,1 1 1,0-1 0,0 0 0,-1 0 0,1 1 0,0-1-1,-1 1 1,1-1 0,0 1 0,-1-1 0,1 1 0,-1-1-1,1 1 1,-1 0 0,1-1 0,-1 1 0,1 0 0,-1-1-1,1 1 1,-1 1 0,13 17-3520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16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1039 3392,'-2'0'171,"1"1"0,-1 0-1,1 0 1,0-1 0,0 1 0,-1 0 0,1 0 0,0 1 0,0-1-1,0 0 1,-1 2 0,2-3-120,-1 0-1,1 1 1,0-1-1,0 0 1,0 0 0,0 1-1,0-1 1,0 0-1,0 0 1,-1 1 0,1-1-1,0 0 1,0 1-1,0-1 1,0 0-1,0 0 1,0 1 0,0-1-1,0 0 1,0 1-1,1-1 1,-1 0 0,0 0-1,0 1 1,0-1-1,0 0 1,0 0-1,0 1 1,1-1 0,-1 0-1,0 0 1,0 0-1,0 1 1,0-1 0,1 0-1,-1 0 1,0 0-1,0 1 1,1-1-1,-1 0 1,0 0 0,0 0-1,1 0 1,-1 0-1,0 0 1,1 0 0,-1 0-1,0 0 1,0 1-1,1-1 1,-1 0-1,0 0 1,0 0 0,1-1-1,-1 1 1,0 0-1,1 0 1,-1 0 0,0 0-1,1 0 1,1 0 87,1-1 0,-1 1 0,1-1 0,-1 1 0,1-1 0,-1 0 0,0 0 1,1 0-1,-1 0 0,0-1 0,0 1 0,0 0 0,0-1 0,0 1 0,3-4 0,3-4 159,0 0 0,6-11-1,-12 18-217,63-80 1570,80-76-1,-74 83-1099,-52 52-454,-16 17-137,1 1 0,1 0 0,-1-1 0,1 2 0,0-1 0,0 1 0,9-7 1,-14 11 33,0-1 1,1 1 0,-1 0 0,1-1 0,-1 1 0,0 0 0,1 0 0,-1 0 0,1-1-1,-1 1 1,1 0 0,-1 0 0,1 0 0,-1 0 0,1 0 0,-1 0 0,1 0 0,-1 0-1,0 0 1,1 0 0,-1 0 0,1 0 0,-1 0 0,1 0 0,-1 0 0,1 0 0,-1 0 0,1 1-1,-1-1 1,1 0 0,-1 0 0,0 1 0,1-1 0,-1 0 0,0 1 0,1-1 0,-1 0-1,0 1 1,1-1 0,-1 0 0,0 1 0,1-1 0,-1 1 0,0-1 0,0 1 0,0-1-1,0 0 1,1 1 0,-1-1 0,0 1 0,0-1 0,0 1 0,0-1 0,0 1 0,0 5 4,0-1 1,0 1-1,-1-1 1,-1 6 0,0-1 58,-4 26 17,-1 0-1,-3-1 1,-23 61 0,24-71-39,-5 13 217,-2-1 0,-23 43-1,37-77-174,1 0 0,-1-1 0,0 1 0,0 0 0,0-1 0,0 1 0,0-1 0,-1 0 0,1 0 0,-1 0 0,-5 3 0,7-4-31,0-1 0,1 1 0,-1-1 0,0 0 0,0 1 0,0-1 0,0 0 0,0 0-1,0 1 1,0-1 0,0 0 0,0 0 0,0 0 0,0 0 0,1 0 0,-1-1 0,0 1 0,0 0 0,0 0 0,0 0-1,0-1 1,0 1 0,-1-1 0,0-1-7,0 1 0,1 0 1,-1-1-1,0 0 0,1 1 0,-1-1 0,1 0 0,0 0 0,-2-3 0,-1-2-146,1-1 0,0 1-1,0-1 1,-2-14-1,1-2-282,2 14 236,1-1 0,-1 1 0,-1-1 0,0 1-1,-1 0 1,-7-16 0,11 26 129,0-1 0,-1 1 0,1 0 1,0-1-1,0 1 0,-1-1 0,1 1 0,0 0 0,-1-1 0,1 1 0,0 0 0,-1-1 0,1 1 0,-1 0 1,1 0-1,-1-1 0,1 1 0,0 0 0,-1 0 0,1 0 0,-1 0 0,1-1 0,-1 1 0,1 0 1,-1 0-1,1 0 0,-1 0 0,1 0 0,-1 0 0,1 0 0,-1 1 0,1-1 0,-1 0 0,0 0 0,1 1 5,-1-1-1,1 0 0,-1 1 0,1-1 0,-1 1 0,1-1 0,-1 1 0,1-1 1,0 1-1,-1 0 0,1-1 0,0 1 0,-1-1 0,1 1 0,0 0 0,0-1 0,0 1 1,0 0-1,0-1 0,-1 1 0,1 0 0,0-1 0,0 1 0,1 0 0,-1-1 1,0 1-1,0 0 0,0 0 0,1 3 30,1 0 0,-1-1 0,1 1 1,0 0-1,-1-1 0,2 0 0,-1 1 0,0-1 0,1 0 0,-1 0 1,1 0-1,0 0 0,0-1 0,0 1 0,0-1 0,1 0 1,4 3-1,-1-1 162,0-1 0,0 0 1,0 0-1,1-1 0,0 1 1,-1-2-1,16 2 0,-11-2-58,1-2 0,0 0 1,-1-1-1,1 0 0,-1 0 0,1-2 0,-1 1 0,0-2 1,-1 1-1,1-2 0,10-6 0,20-13 216,57-46-1,-83 59-301,-1-1-165,21-22 0,3-3-783,-35 37 426,-6 6 231,-5 7 50,3-6 249,1 0-1,0 0 1,0 0 0,1 0-1,0 0 1,0 1 0,-1 11-1,0 0 150,2 30-1,1-39-92,0 0-1,1 0 0,0 0 0,0 0 0,1-1 0,0 1 0,1-1 0,0 1 0,5 10 0,-7-18-50,0 0 1,0 0-1,-1 0 0,1 0 0,0 0 1,0-1-1,0 1 0,0 0 0,0 0 1,0-1-1,0 1 0,0-1 0,0 1 1,0-1-1,1 1 0,-1-1 0,0 0 1,0 1-1,0-1 0,1 0 0,-1 0 0,0 0 1,0 0-1,0 0 0,1 0 0,-1 0 1,0-1-1,0 1 0,0 0 0,1-1 1,-1 1-1,0-1 0,0 1 0,0-1 1,2-1-1,4-2 59,-1 0 0,1-1 0,-1 0 0,6-6 0,-9 8-102,21-20 16,10-10-11,1 2 0,2 1 0,43-26 0,-56 42-31,-11 5-25,0 1-1,0 1 1,1 0-1,0 1 1,21-6-1,-34 11 49,-1 1 1,1 0-1,-1 0 0,1 0 1,0 0-1,-1 0 0,1 0 0,-1 0 1,1 0-1,0 0 0,-1 0 1,1 0-1,-1 0 0,1 0 0,-1 0 1,1 0-1,-1 1 0,1-1 1,-1 0-1,1 0 0,-1 1 0,1-1 1,-1 0-1,1 1 0,-1-1 1,1 0-1,-1 1 0,1-1 0,-1 1 1,0-1-1,1 1 0,-1-1 1,0 1-1,0-1 0,1 1 0,-1-1 1,0 1-1,0-1 0,0 1 1,0 0-1,1-1 0,-1 1 1,0-1-1,0 1 0,0-1 0,0 1 1,-1 0-1,1 5 41,0-1 0,-1 1 0,0-1 1,-2 7-1,1-4 69,-25 80 110,19-63-180,6-19 41,0-1 1,0 1-1,1 0 1,0-1 0,-1 9-1,2-14-62,1 0 0,-1 0 0,0 0 0,1 0-1,-1 1 1,1-1 0,-1 0 0,0 0-1,1 0 1,-1 0 0,1 0 0,-1 0 0,0 0-1,1 0 1,-1 0 0,1 0 0,-1-1 0,0 1-1,1 0 1,-1 0 0,1 0 0,-1 0-1,0 0 1,1-1 0,-1 1 0,0 0 0,1-1-1,15-7 177,51-39 330,-38 25-550,32-18-1,-48 33 6,28-16-96,-38 22 84,0 0-1,1 0 1,-1 0-1,0 0 1,1 0-1,-1 1 1,0-1-1,1 1 1,-1 0-1,1 0 1,3 1-1,-6-1 33,0 0-1,-1 1 1,1-1 0,-1 0-1,1 1 1,-1-1 0,1 1-1,-1-1 1,1 1 0,-1-1-1,0 1 1,1-1 0,-1 1-1,1-1 1,-1 1 0,0-1-1,0 1 1,1 0 0,-1-1-1,0 1 1,0-1-1,0 1 1,0 0 0,0-1-1,0 1 1,0 1 0,0 24 30,0-15-35,0 32 418,0-42-392,1-1 1,-1 0-1,1 0 0,-1 0 1,1 0-1,-1 0 1,1 0-1,-1 0 0,1 0 1,-1 0-1,1 0 1,-1 0-1,0 0 1,1-1-1,-1 1 0,1 0 1,-1 0-1,1 0 1,-1-1-1,1 1 0,-1 0 1,0 0-1,1-1 1,-1 1-1,1 0 1,-1-1-1,1 0 0,17-12 132,2-5-60,0 1-216,0 1 0,25-16 0,-45 32 125,0 0 1,0 0-1,0 0 0,0 0 1,0 0-1,1 0 0,-1 0 1,0 0-1,0 0 0,0 0 1,0 0-1,0 0 0,0 0 1,0 0-1,1 0 0,-1 0 1,0 0-1,0 0 0,0 0 1,0 0-1,0 1 0,0-1 1,0 0-1,1 0 0,-1 0 1,0 0-1,0 0 0,0 0 1,0 0-1,0 0 1,0 0-1,0 1 0,0-1 1,0 0-1,0 0 0,0 0 1,0 0-1,0 0 0,0 0 1,0 1-1,0-1 0,0 0 1,0 0-1,0 0 0,0 0 1,0 0-1,0 0 0,0 1 1,0-1-1,0 0 0,0 0 1,0 10-90,0-7 78,0 4 15,0 2-16,0 0 0,1 0 1,1 10-1,-1-17 29,-1 0-1,0 0 1,1 0 0,-1-1 0,1 1 0,0 0 0,0-1-1,-1 1 1,1 0 0,0-1 0,0 1 0,1-1 0,-1 1-1,0-1 1,0 0 0,1 0 0,-1 1 0,1-1 0,-1 0-1,1 0 1,2 1 0,-2-2 24,1 1 0,-1-1 0,0 0 0,1 0 0,-1 0 0,0 0 0,1 0 0,-1 0 0,0-1 0,0 1 0,1-1 0,3-1 0,29-14 179,-27 12-157,24-11-9,7-5-102,1 1-1,67-19 0,-79 33-231,-27 5 272,0 0 0,-1 0-1,1-1 1,0 1 0,0 0-1,0 0 1,-1 1 0,1-1-1,0 0 1,0 0 0,-1 0-1,1 0 1,0 1 0,0-1-1,-1 0 1,1 1-1,0-1 1,-1 0 0,1 1-1,0-1 1,-1 1 0,1-1-1,-1 1 1,1-1 0,0 1-1,-1 0 1,0-1 0,2 2-1,-2 2-11,0 0 0,-1 0-1,1-1 1,-1 1 0,1 0-1,-3 4 1,3-5 21,-33 107 31,8-30 53,-54 164 85,31-107 118,47-133-180,-1 0 1,1 0-1,1 0 1,-2 7-1,3-10-83,-1-1 0,0 0-1,0 0 1,0 0 0,1 0 0,-1 1-1,0-1 1,1 0 0,-1 0 0,0 0-1,0 0 1,1 0 0,-1 0 0,0 0-1,0 0 1,1 0 0,-1 0 0,0 0 0,1 0-1,-1 0 1,0 0 0,0 0 0,1 0-1,-1 0 1,0 0 0,1 0 0,-1 0-1,0-1 1,0 1 0,1 0 0,-1 0-1,0 0 1,0-1 0,8-3 17,-2-1 0,1 0-1,-1 0 1,1 0 0,-1-1 0,-1 0 0,10-13 0,29-51-5,-40 62-7,68-126-49,40-66-11,-98 180-105,0 1 0,1 0 0,29-27 0,-42 45 113,0-1 0,0 1 0,0-1 0,0 1 0,0 0 0,0 0 0,1 0 0,-1 0 0,5-1 0,-6 2 20,-1 0 1,1-1-1,-1 1 0,1 0 0,0 0 0,-1 0 1,1 0-1,-1 0 0,1 1 0,0-1 1,-1 0-1,1 0 0,-1 0 0,1 0 1,-1 1-1,1-1 0,-1 0 0,1 0 1,-1 1-1,1-1 0,-1 0 0,1 1 1,-1-1-1,0 1 0,1-1 0,-1 0 0,1 1 1,-1-1-1,0 1 0,0-1 0,1 1 1,-1-1-1,0 1 0,0 0 0,1-1 1,-1 1-1,0-1 0,0 1 0,0-1 1,0 1-1,0 0 0,0-1 0,0 1 1,0-1-1,0 2 0,-1 4-1,0 1 1,0 0-1,0 0 0,-5 11 1,0 4-51,0-1 36,-9 27 0,13-41 48,-1-1 1,0 0 0,0 0 0,-1 0 0,1 0 0,-1-1 0,-1 1-1,-5 5 1,9-10-8,0 0 0,-1 0 0,1 0 0,-1 0 0,0 0 0,1 0 0,-1-1 0,1 1 0,-1-1 0,0 1 0,-2 0 0,3-1-26,1 0-1,0 0 1,-1 0 0,1 0-1,0 0 1,-1 0-1,1 0 1,-1 0 0,1 0-1,0-1 1,-1 1 0,1 0-1,0 0 1,-1 0-1,1 0 1,0 0 0,-1-1-1,1 1 1,0 0 0,-1 0-1,1-1 1,0 1-1,-1 0 1,1-1 0,0 1-1,0 0 1,0 0-1,-1-1 1,1 1 0,0 0-1,0-1 1,0 1 0,0-1-1,0 1 1,-1 0-1,1-1 1,0 1 0,0 0-1,0-1 1,0 1 0,0-1-1,0 1 1,0 0-1,0-1 1,1 1 0,-1-1-1,0 1 1,0 0 0,0-1-1,0 1 1,0 0-1,1-1 1,-1 1 0,3-16-450,-3 13 426,0 1 0,1-1 0,-1 1 0,1 0-1,-1-1 1,1 1 0,0 0 0,0 0 0,2-5 0,6-3 40,0 0-1,1 0 1,0 1 0,1 0 0,0 1 0,16-10-1,-19 13-11,42-26 39,1 3-1,77-32 1,-96 47 15,-1-2-1,-1-1 1,41-29 0,-57 33-42,-1 0 0,0-1 0,0 0 0,-2-1 1,20-29-1,36-81 104,-61 112-89,31-63-2,82-156-327,-63 122-95,-54 105 391,0 1-24,0-1-1,0 1 0,0-1 1,0 0-1,0 1 1,-1-1-1,2-7 1,-3 11 25,0-1 1,0 1-1,0 0 1,1 0-1,-1-1 1,0 1-1,0 0 1,0 0 0,0-1-1,0 1 1,0 0-1,0 0 1,0-1-1,0 1 1,0 0-1,0 0 1,0-1-1,0 1 1,0 0-1,0 0 1,0-1-1,-1 1 1,1 0 0,0 0-1,0-1 1,0 1-1,0 0 1,0 0-1,0 0 1,-1-1-1,1 1 1,0 0-1,0 0 1,0 0-1,-1-1 1,-8 7-240,-15 19-82,20-20 299,-11 14 4,1 0 1,1 0-1,1 2 1,0-1-1,2 2 0,0-1 1,-9 32-1,2 10 217,-14 93-1,25-119-177,-1 60 0,7-80 4,0-1 1,2 0 0,0 0-1,0 0 1,2 0 0,6 18-1,-9-29 16,1 0-1,1 0 1,-1 0 0,1 0-1,0-1 1,0 1-1,0-1 1,0 1-1,5 3 1,-6-7-3,0 1 0,0-1 0,0 1 0,1-1 0,-1 0 0,0 1-1,1-1 1,-1-1 0,0 1 0,1 0 0,-1 0 0,1-1 0,0 0 0,-1 1 0,1-1 0,-1 0 0,1 0 0,0 0 0,-1-1 0,5 0 0,8-3 6,1-1 1,-1-1-1,0-1 1,-1 0-1,0 0 1,0-2-1,0 1 1,-1-2-1,0 0 0,-1-1 1,12-12-1,-20 19-68,-1 1 0,0 0 0,0-1 0,0 0 0,0 1 0,-1-1 0,1 0 0,-1 0 0,0-1 0,-1 1 0,1 0 0,-1-1 0,2-7 0,-3 12 23,0-1-1,1 1 0,-1 0 0,0 0 1,0 0-1,0-1 0,0 1 1,0 0-1,-1 0 0,1 0 0,0 0 1,0-1-1,0 1 0,0 0 0,0 0 1,0 0-1,0 0 0,0-1 1,0 1-1,0 0 0,0 0 0,-1 0 1,1 0-1,0 0 0,0 0 0,0-1 1,0 1-1,0 0 0,-1 0 0,1 0 1,0 0-1,0 0 0,0 0 1,0 0-1,0 0 0,-1 0 0,1 0 1,0 0-1,0 0 0,0 0 0,-1 0 1,1 0-1,0 0 0,-11 4-172,-9 13 99,5-2 60,5-5 30,0-1-1,1 2 0,0-1 0,1 1 0,0 0 0,1 1 1,-7 14-1,13-24-1,0 1 0,1 0 1,-1 0-1,1 0 0,-1 0 1,1 0-1,0 0 0,0 0 1,0 0-1,1 0 0,-1 0 1,1-1-1,-1 1 0,1 0 0,0 0 1,0 0-1,0-1 0,1 1 1,-1 0-1,0-1 0,1 1 1,3 3-1,-2-3 31,-1 0 0,1 0 0,0-1 0,0 1 0,1-1 1,-1 1-1,0-1 0,1 0 0,-1 0 0,1-1 0,0 1 0,0-1 0,0 0 0,-1 0 1,1 0-1,6 0 0,11 0 26,0-2-1,0 0 1,0-2 0,22-4 0,82-26 166,-122 32-211,28-8-35,38-18-1,-57 21 33,0 0 1,0-1-1,0 0 0,-1-1 0,16-14 0,-18 13-70,1 1-1,-1 0 1,2 0-1,12-8 1,-11 14-70,-7 6-112,-5-2 200,1 1 0,-1-1 0,0 0 0,0 0 1,0 0-1,0 1 0,-1 3 0,-1 11 77,-1-1 0,-1 0-1,0 0 1,-1 0 0,0 0 0,-1-1 0,-1 0-1,-1 0 1,0 0 0,-12 15 0,20-30-22,-1 1 0,0 0 0,1-1 0,-1 1 0,0-1 0,1 1 1,-1-1-1,0 1 0,0-1 0,0 0 0,1 1 0,-1-1 0,0 0 0,0 0 1,0 1-1,0-1 0,0 0 0,-1 0 0,2 0-12,0 0-1,-1 0 1,1 0-1,0 0 1,-1 0 0,1 0-1,0 0 1,0 0-1,-1 0 1,1-1 0,0 1-1,0 0 1,-1 0-1,1 0 1,0 0 0,0 0-1,-1-1 1,1 1-1,0 0 1,0 0 0,0 0-1,-1-1 1,1 1-1,0 0 1,0 0 0,0-1-1,0 1 1,0 0-1,-1 0 1,1-1 0,0 1-1,0 0 1,0 0-1,0-1 1,0 1 0,0 0-1,0 0 1,0-1-1,0 1 1,0 0 0,0-1-1,0 1 1,0 0-1,0 0 1,0-1 0,1 1-1,-1 0 1,0 0-1,0-1 1,0 1 0,5-28-165,50 29 32,-24-5 185,46-13 1,-33 7 8,1 0 60,1-2-1,83-35 1,-111 39-109,0-1-1,-1-1 1,0 0 0,-1-1 0,0-1-1,-1-1 1,0 0 0,-1-1-1,20-25 1,-7 0 69,-2-1 0,-1-1 0,-3-1 0,-1-1 0,-2 0 1,21-82-1,-38 110-193,-1 15 103,0 0 0,0 0 1,0 0-1,0-1 0,0 1 0,0 0 0,0 0 1,0 0-1,0-1 0,0 1 0,0 0 0,0 0 1,0 0-1,0-1 0,0 1 0,0 0 0,0 0 0,-1 0 1,1 0-1,0-1 0,0 1 0,0 0 0,0 0 1,0 0-1,0 0 0,-1 0 0,1-1 0,0 1 1,0 0-1,0 0 0,0 0 0,-1 0 0,1 0 1,0 0-1,0 0 0,0 0 0,-1 0 0,1 0 1,0 0-1,0 0 0,0 0 0,-1 0 0,1 0 1,0 0-1,0 0 0,0 0 0,-1 0 0,1 0 0,0 0 1,0 0-1,0 0 0,-1 0 0,1 0 0,0 0 1,0 0-1,0 1 0,0-1 0,-1 0 0,1 0 1,-11 9-84,5 0 58,1 0 0,0 0 1,0 1-1,1 0 0,0 0 0,1 0 0,-4 18 0,-4 9 63,-5 13 127,-45 166 29,56-189-132,1 0-1,1 0 0,2 1 0,0-1 1,2 0-1,5 36 0,-3-44-14,-1-7-3,-1-1 0,2 0 0,6 21 0,-8-31-98,-1-1 0,0 1 0,0-1 0,0 0-1,0 1 1,1-1 0,-1 1 0,0-1 0,0 0 0,1 1 0,-1-1 0,0 1 0,0-1 0,1 0 0,-1 1 0,1-1 0,-1 0 0,0 0 0,1 1 0,-1-1 0,1 0 0,-1 0 0,0 0 0,1 0 0,-1 1 0,1-1 0,-1 0 0,1 0 0,-1 0 0,1 0 0,14-7-3479,-13 6 3305,-1 0-106,1 0 1,0 0 0,-1-1-1,0 1 1,1 0 0,-1 0-1,0-1 1,0 1 0,0-1-1,0 1 1,0-1 0,0 0-1,0 1 1,0-1 0,0 0-1,-1 1 1,1-4 0,0 2-329,-1-1 0,0 1 1,0 0-1,0-1 0,0 1 0,0 0 1,-1-1-1,-1-4 0,-4-13-2283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16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32 100 6400,'-31'-8'2880,"36"16"-2496,0-8 1760,8 0-1248,14-3 128,9 3-608,9-9 0,0 6-256,5-10-64,-5 5-64,-11-7-2016,3 3 1088,-15-8-3584,1 3 2496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16.8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64 143 7040,'-48'-28'3200,"38"16"-2752,5 1 96,10 7-384,5-12 416,3-1-320,22-15-192,10 9-64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17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3488,'8'-14'1115,"-8"14"-1101,1 0 1,-1 0 0,0 0 0,0-1-1,0 1 1,0 0 0,1 0 0,-1 0-1,0-1 1,0 1 0,0 0 0,1 0-1,-1 0 1,0 0 0,0-1 0,0 1-1,1 0 1,-1 0 0,0 0 0,0 0-1,1 0 1,-1 0 0,0 0 0,0 0-1,1 0 1,-1 0 0,0 0 0,1 0-1,-1 0 1,14-2 176,-9 1 93,1 0 0,-1 0 0,0 0-1,1 1 1,-1 0 0,1 0 0,-1 1 0,1-1 0,7 3-1,-1 2 313,0 1 0,0 1 0,-1-1 0,0 2 0,0 0 0,15 15-1,-7-6 195,-2 2-1,22 30 0,-17-17-165,-2 2 1,26 56-1,19 75 1071,-51-126-1328,-2-1 0,-1 2 0,-2-1-1,6 57 1,-13-48-175,-2 0 0,-2 1 0,-2-1 0,-11 54-1,1-39-1387,-23 66-1,16-73-2904,6-7 1173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19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196 153 3904,'7'-17'1253,"-7"16"-1219,0 1 0,0-1-1,1 1 1,-1-1 0,0 1 0,1-1-1,-1 1 1,0-1 0,1 1 0,-1-1-1,1 1 1,-1-1 0,1 1-1,-1-1 1,1 1 0,-1 0 0,1-1-1,-1 1 1,1 0 0,-1 0 0,2-1-1,3-3 1731,-5 4-1609,1-1 0,-1 1-1,0 0 1,1 0 0,-1-1-1,1 1 1,-1 0-1,0 0 1,1 0 0,-1 0-1,1 0 1,-1 0 0,1 0-1,-1 0 1,1 0-1,-1 11 1710,-2-3-1807,-16 83 1295,-47 140 0,16-67-808,18-59-84,-24 103 813,53-200-335,0-13-524,2-19 0,6-39-124,30-121 1,-9 77-308,-7 27-179,37-97 0,-46 152 122,0 1 0,1-1 0,2 2-1,0 0 1,2 1 0,0 0 0,37-36-1,-41 46-107,1 0 0,0 1-1,1 1 1,23-14-1,-33 22 160,0 0-1,0 0 1,0 0 0,1 1-1,-1-1 1,1 1-1,-1 0 1,0 1 0,1-1-1,0 1 1,-1 0-1,1 0 1,-1 0-1,1 1 1,-1-1 0,1 1-1,-1 0 1,0 0-1,1 1 1,-1 0 0,0-1-1,8 6 1,-8-4 6,0 0 1,-1 0-1,1 0 1,-1 1-1,1-1 1,-1 1-1,0 0 1,-1 0-1,1 0 1,-1 1-1,0-1 1,4 9-1,-2 2 50,1 0-1,3 26 0,-6-18 93,0 0 0,-1 0-1,-2-1 1,0 1-1,-1 0 1,-2 0 0,0-1-1,-1 0 1,-1 0-1,-11 26 1,14-42-82,0 0 0,0-1 0,0 1 0,-1-1 0,1 0-1,-1 0 1,-1 0 0,1 0 0,-1-1 0,0 1 0,1-1 0,-2 0 0,1-1 0,0 1-1,-1-1 1,0 0 0,0-1 0,0 1 0,0-1 0,0 0 0,-8 1 0,2-2-18,1 0 0,-1 0 1,1-1-1,-1-1 0,1 0 1,-1 0-1,1-1 1,0-1-1,0 0 0,0 0 1,-16-8-1,14 5-97,-20-11 0,29 14-396,1 1 0,-1-1-1,1 1 1,-1-1-1,1 0 1,0-1 0,0 1-1,1 0 1,-1-1 0,-2-4-1,5 7 369,0 1-1,0 0 1,0-1-1,-1 1 1,1 0-1,0 0 0,0-1 1,0 1-1,0 0 1,0-1-1,0 1 1,0 0-1,0-1 1,0 1-1,0 0 1,0-1-1,0 1 1,0 0-1,0-1 0,1 1 1,-1 0-1,0-1 1,0 1-1,0 0 1,0 0-1,0-1 1,1 1-1,-1 0 1,0 0-1,0-1 1,1 1-1,-1 0 0,0 0 1,0-1-1,1 1 1,-1 0-1,0 0 1,1 0-1,-1 0 1,0 0-1,0 0 1,1-1-1,-1 1 0,0 0 1,1 0-1,-1 0 1,0 0-1,1 0 1,-1 0-1,0 0 1,1 0-1,-1 0 1,1 1-1,12 1-2048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283 647 3712,'-8'-2'5490,"7"2"-5185,-14 9 1228,1 0-648,-11 2-221,9-4-331,1 0 1,-19 12-1,21-10-185,0 1 0,0 1-1,1-1 1,0 2 0,1 0 0,1 0 0,0 1-1,0 1 1,1-1 0,1 1 0,0 1 0,1-1-1,-6 23 1,11-32-64,1 0-1,0 0 0,0 0 1,1 0-1,-1 1 1,1-1-1,0 0 0,1 1 1,-1-1-1,3 8 0,-3-13-57,0 1 0,1-1-1,-1 1 1,0-1-1,1 0 1,-1 1-1,0-1 1,1 0-1,-1 1 1,0-1 0,1 0-1,-1 1 1,1-1-1,-1 0 1,1 0-1,-1 1 1,1-1-1,-1 0 1,1 0-1,-1 0 1,1 0 0,-1 0-1,1 0 1,-1 0-1,1 0 1,-1 0-1,1 0 1,-1 0-1,1 0 1,-1 0 0,1 0-1,-1 0 1,0-1-1,1 1 1,-1 0-1,1 0 1,-1 0-1,1-1 1,-1 1-1,1 0 1,-1-1 0,1 1-1,5-6 92,0 0-1,0 0 1,0 0-1,0-1 1,-1 0-1,7-11 1,-2 2 38,127-171-310,-93 134-986,-50 64 1151,1 0 1,1 0 0,0 0-1,0 0 1,1 1 0,1 0-1,0-1 1,0 1 0,1 0-1,1 0 1,1 21 0,0-29 58,0 0 1,0 1-1,0-1 1,0 0-1,1 0 1,0 0-1,0 0 1,0 0-1,0 0 1,1 0-1,-1-1 1,1 1-1,6 6 1,-7-9-35,0 1-1,1-1 1,-1 1 0,1-1 0,-1 0 0,1 0-1,-1 0 1,1 0 0,-1 0 0,1 0 0,0-1-1,0 1 1,-1-1 0,1 0 0,0 0-1,0 0 1,-1 0 0,1 0 0,0-1 0,0 1-1,-1-1 1,1 0 0,4-1 0,12-8 135,1 0-1,-1 0 1,23-18 0,-16 10-44,82-66-155,-68 50-123,-26 23 54,-1-1 1,-1-1 0,21-27-1,-32 40 75,-1-1 0,0 1 1,0 0-1,0-1 0,1 1 0,-1-1 0,0 1 0,0 0 0,1-1 0,-1 1 0,0 0 0,1-1 0,-1 1 0,0 0 0,1 0 0,-1-1 0,0 1 0,1 0 0,-1 0 0,1 0 0,-1-1 0,1 1 0,-1 0 0,0 0 0,1 0 1,5 12-208,-6-10 221,6 16-75,-2 1 0,4 24-1,-5-25 85,1 0 0,1-1 0,12 31 0,-11-32 0,-3-9 85,0 1 0,1-1 0,6 10 0,-8-15-62,-1 0 0,0 0 0,1 0 0,-1 0 0,1 0 0,-1-1 0,1 1-1,0-1 1,0 1 0,0-1 0,0 0 0,0 1 0,0-1 0,0 0 0,0 0 0,1-1 0,1 2-1,3-2 16,-1 0-1,0 0 0,0-1 1,0 0-1,0 0 0,0 0 0,9-4 1,43-20 147,-22 9-114,-22 10-44,214-96 218,-209 92-273,-13 8 32,-1-1 0,1 1 0,-1-1 0,0 0 0,0 0 0,0-1 0,-1 0 0,1 0 0,-1 0 0,8-9 0,-12 12-17,1 1 1,-1-1-1,1 0 0,-1 1 0,1-1 1,-1 0-1,0 1 0,1-1 0,-1 0 1,0 0-1,0 0 0,0 1 0,1-1 1,-1 0-1,0 0 0,0 0 1,0 0-1,0 1 0,0-1 0,-1 0 1,1 0-1,0 0 0,0 1 0,0-1 1,-1 0-1,1 0 0,0 1 0,-1-1 1,1 0-1,-1 1 0,1-1 1,-1 0-1,0 0 0,0 0-6,0 1 1,0-1-1,0 1 0,0 0 0,0-1 1,0 1-1,0 0 0,0 0 0,0 0 1,0 0-1,0 0 0,0 0 1,0 0-1,0 0 0,-1 0 0,1 0 1,0 1-1,0-1 0,0 0 0,0 1 1,0-1-1,1 1 0,-1-1 1,-1 2-1,-35 19-68,19-12 22,1 1 1,-17 13-1,30-19 97,-1-1 0,1 2 1,0-1-1,0 0 0,0 1 1,0-1-1,1 1 0,0 0 1,0 1-1,0-1 0,-2 8 0,4-11-16,1 0-1,-1 0 0,0 0 1,1 0-1,0 0 1,0 0-1,0 0 0,-1 0 1,2 0-1,-1 0 0,0 0 1,0 0-1,1 0 0,-1 0 1,1 0-1,0 0 0,-1 0 1,1 0-1,0 0 0,0 0 1,0-1-1,0 1 0,1 0 1,-1-1-1,0 1 1,1-1-1,-1 1 0,1-1 1,-1 0-1,1 1 0,0-1 1,0 0-1,-1 0 0,1 0 1,3 0-1,0 2 36,1-1 0,0-1 0,-1 1-1,1-1 1,0 0 0,0 0 0,0-1 0,0 0 0,-1 0-1,1 0 1,9-2 0,13-6 75,-1-1 0,1-2 0,-2 0 0,45-27 0,-41 21-157,1 1 1,59-20 0,-73 30-31,-13 4 49,1 1 0,0-1 0,0 1 0,0 0-1,9-1 1,-14 2 15,0 0 0,1-1 0,-1 1 0,0 0 0,0 0 0,1 0 0,-1 0 0,0 0-1,0 0 1,1 1 0,-1-1 0,0 0 0,0 0 0,0 0 0,1 0 0,-1 0 0,0 0 0,0 0-1,0 0 1,1 0 0,-1 1 0,0-1 0,0 0 0,0 0 0,0 0 0,1 0 0,-1 1 0,0-1-1,0 0 1,0 0 0,0 0 0,0 0 0,0 1 0,1-1 0,-1 0 0,0 0 0,0 1 0,0-1-1,0 0 1,0 0 0,0 0 0,0 1 0,0-1 0,0 0 0,0 0 0,0 1 0,0-1 0,0 0-1,0 0 1,-1 1 0,1-1 0,0 0 0,0 0 0,0 0 0,0 1 0,0-1 0,0 0 0,0 0-1,-1 0 1,1 1 0,-12 15 143,7-10-122,-4 9 93,1 0-1,-7 18 1,-3 6 210,18-39-327,-1 2 45,-1 0 0,1 0 1,0 0-1,1 0 0,-1 0 0,0 0 0,1 1 0,-2 3 0,3-6-29,-1 0 0,0 1 0,0-1 0,1 0 0,-1 0 1,0 0-1,0 0 0,1 0 0,-1 1 0,0-1 0,0 0 1,1 0-1,-1 0 0,0 0 0,1 0 0,-1 0 0,0 0 0,0 0 1,1 0-1,-1 0 0,0 0 0,1 0 0,-1 0 0,0 0 1,0-1-1,1 1 0,-1 0 0,0 0 0,0 0 0,1 0 0,-1 0 1,0-1-1,1 1 0,98-54 123,-77 43-143,-3 1-25,1 1 0,26-7 0,-33 12-26,0 0 0,0 2-1,0-1 1,0 2 0,14-1 0,-24 2 43,1 0 0,-1 1 0,1-1 1,-1 1-1,1 0 0,-1 0 1,1 0-1,-1 0 0,0 1 1,0-1-1,1 1 0,-1 0 0,0 0 1,-1 0-1,1 0 0,0 0 1,0 1-1,-1-1 0,0 1 0,1 0 1,-1-1-1,0 1 0,0 0 1,1 4-1,8 17-17,10 19-47,-19-40 101,0 0 1,0 0-1,0 0 1,0-1 0,1 1-1,0 0 1,-1-1-1,1 0 1,0 0-1,5 3 1,-6-4-8,0 0 0,0-1 0,0 1 0,0-1-1,1 0 1,-1 0 0,0 0 0,0 0 0,0 0 0,0 0 0,0 0 0,0-1 0,0 1 0,0-1-1,0 0 1,0 1 0,0-1 0,0 0 0,2-1 0,3-2 31,-1 0 0,1-1 0,10-8 1,65-71 47,-52 52-88,6-10 74,-2-1 0,46-79 0,-58 86-49,191-309-189,-178 279 57,-15 27 68,-18 36 27,-1 1-34,0 0 1,0 0-1,0 0 1,0 0-1,0 0 1,-1-1-1,1 1 1,0 0-1,-1 0 1,1-3-1,-1 5 29,0 0 0,0-1 0,0 1 0,0 0 0,0 0 0,0 0 0,0 0 0,0-1 0,0 1 0,0 0 0,0 0 0,0 0 0,-1 0 0,1 0 0,0 0 0,0-1 0,0 1 0,0 0 0,0 0 0,0 0 0,0 0 0,0 0 0,0 0 0,-1-1 0,1 1 0,0 0 0,0 0 0,0 0 0,0 0 0,0 0 0,0 0 0,-1 0 0,1 0 0,0 0 0,0 0 0,0 0 0,0 0 0,0 0 0,-1 0 0,1 0 0,-8 3-174,-11 11 57,4 3 131,0 0 1,1 1-1,1 1 0,1 0 0,1 1 0,-11 25 0,-44 134 2,56-150 59,-7 21 67,-22 77 122,33-105-206,2 1 1,1 0-1,-2 40 1,5-37 0,2 0 0,0 0-1,7 26 1,-7-41 2,1 0 0,0-1-1,1 1 1,0-1 0,1 0 0,0 0-1,1 0 1,0 0 0,9 11-1,-13-19-263,0 0-1,0 0 0,0 0 1,0-1-1,0 1 1,1 0-1,-1-1 0,0 0 1,1 1-1,-1-1 1,1 0-1,-1 0 0,1-1 1,0 1-1,-1 0 1,1-1-1,0 0 0,-1 0 1,1 1-1,0-2 1,-1 1-1,1 0 0,0 0 1,0-1-1,-1 0 1,1 1-1,-1-1 0,1 0 1,-1 0-1,6-3 0,19-8-1435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21.3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32 116 7968,'-31'-13'3616,"41"13"-448,3 0-2048,13-3 959,6 0-1215,26-6 128,5 1-576,24-9 64,-8 9-320,-2-7 0,-9 7-96,-10-4-1376,-8 4 704,-5 0-4351,-5 4 2783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23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18 374 3232,'-11'-4'5570,"5"9"-3210,14-7 763,-3 1-2650,1 0-1,0 0 0,0-1 1,-1 1-1,7-4 0,-4 1-347,-1 0-1,1 1 0,0 0 1,0 1-1,1 0 0,12-2 1,54-2 89,-58 6-136,226-1 382,-117 2-296,-115-1-156,388-15 363,-135 7-177,-200 8-287,-32 2 197,-1 1 0,57 14 0,-60-11-64,-19-4 51,-1 0-1,1 0 1,0-1 0,0-1-1,0 1 1,-1-1 0,1-1-1,17-2 1,-26 3-76,1 0 0,-1 0-1,1 0 1,0-1 0,-1 1 0,1 0-1,-1-1 1,1 1 0,-1 0 0,1-1-1,0 1 1,-1 0 0,0-1 0,1 1-1,-1-1 1,1 1 0,-1-1 0,0 1-1,1-1 1,-1 1 0,0-1 0,1 0-1,-1 1 1,0-1 0,0 1 0,0-1-1,1 0 1,-1 0 0,0-1 11,0-1 0,-1 1 0,1 0 0,0 0 0,-1 0-1,1 0 1,-1 0 0,0 0 0,-1-2 0,-4-7 8,0 1 0,-12-15 0,-19-21-108,-2 2-1,-71-62 0,98 95 57,-14-18-1,18 20-88,8 9 104,-1 0-1,1 0 1,0 0-1,0 0 1,-1-1-1,1 1 1,0 0-1,-1 0 0,1-1 1,0 1-1,0 0 1,0 0-1,-1-1 1,1 1-1,0 0 1,0-1-1,0 1 0,0 0 1,-1-1-1,1 1 1,0 0-1,0-1 1,0 1-1,0 0 1,0-1-1,0 1 1,0 0-1,0-1 0,0 1 1,0 0-1,0-1 1,0 1-1,0 0 1,1-1-1,-1 1 1,0 0-1,0-1 1,0 1-1,0 0 0,1-1 1,-1 1-1,0 0 1,0 0-1,0-1 1,1 1-1,-1 0 1,0 0-1,1-1 0,-1 1 1,0 0-1,0 0 1,1 0-1,-1 0 1,0-1-1,1 1 1,-1 0-1,0 0 1,1 0-1,-1 0 0,0 0 1,1 0-1,-1 0 1,1 0-1,-1 0 1,0 0-1,1 0 1,31 1 22,-27 0-9,17 0 120,129 18-308,-113-11 200,64 23 0,-88-25-26,0 0 1,-1 1 0,0 0-1,0 1 1,0 1-1,-1 0 1,16 16-1,-24-21 21,-1 0 0,0-1 0,0 1-1,-1 0 1,1 1 0,-1-1 0,0 0-1,0 1 1,0-1 0,-1 1 0,0-1-1,1 1 1,-2 0 0,1 0 0,0-1-1,-1 1 1,0 0 0,0 0 0,-1 0-1,1 0 1,-1-1 0,0 1-1,0 0 1,-3 5 0,0 1 18,0-1-1,-1 1 1,0-1 0,-1 0-1,0 0 1,-1-1 0,0 0-1,-16 16 1,-89 79-2179,107-99 1221,0 0-1,1 0 0,-1 0 1,1 1-1,-5 9 1,0 8-1562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30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19 628 2240,'-15'0'720,"15"1"-678,-1-1 0,1 1 0,-1-1 0,1 1 0,0 0 0,0-1 0,-1 1 0,1-1 0,0 1 0,0 0 0,-1-1 0,1 1 0,0-1 0,0 1 0,0 0 0,0-1 0,0 1 0,0 0 0,0-1 0,0 1 0,0 0 0,1 0 0,-1 1 496,0 3 441,0-4-780,-1 0 0,1 0 0,0 0 0,0-1 0,0 1 0,0 0-1,0 0 1,0 0 0,1-1 0,-1 1 0,0 0 0,0 0 0,0 0-1,1-1 1,-1 1 0,0 0 0,1-1 0,2 4 1460,3-6-213,4-2-1153,1-1 0,-1 0 1,0 0-1,0-1 1,0 0-1,-1-1 1,15-12-1,-15 12-176,1-3-33,1 0 1,-1-1 0,0 0 0,-1-1 0,-1 0 0,12-20-1,36-84 180,-38 75-199,22-43 415,64-101 0,-88 159-448,-8 12-232,14-17 0,-22 30 192,0 1-1,0-1 1,1 1 0,-1 0-1,0-1 1,0 1 0,1 0-1,-1-1 1,0 1 0,1 0-1,-1-1 1,0 1 0,1 0-1,-1 0 1,1-1 0,-1 1-1,0 0 1,1 0 0,-1 0-1,1 0 1,-1 0 0,0 0-1,1-1 1,-1 1-1,1 0 1,-1 0 0,1 0-1,0 0 1,-1 1 0,1-1 0,-1 1-1,1-1 1,-1 1 0,1-1-1,-1 1 1,0-1 0,1 1-1,-1 0 1,0-1 0,1 1 0,-1-1-1,0 1 1,0 0 0,0-1-1,1 2 1,2 30-131,-5 19 171,-3 1 0,-1-1 0,-3-1 0,-2 1 0,-32 90 0,38-127 124,-1 0 0,0-1 0,-1 1 0,0-1-1,-1 0 1,-1-1 0,-17 21 0,24-31-103,1-1 0,-1 0 0,1 1-1,-1-1 1,0 0 0,1 0-1,-1 0 1,0 0 0,0 0-1,0 0 1,0-1 0,0 1-1,0 0 1,0-1 0,0 0-1,0 1 1,0-1 0,0 0-1,0 0 1,0 0 0,0 0-1,0-1 1,-4 0 0,4 0-49,-1 0-1,1-1 1,-1 1 0,1-1 0,0 0 0,0 0 0,-1 1-1,1-1 1,0-1 0,1 1 0,-1 0 0,0 0 0,1-1-1,-1 1 1,1-1 0,0 1 0,-2-4 0,-8-20-154,5 15-264,4 9-179,1 10-831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35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1122 3392,'-2'1'132,"2"-1"-67,-1 0 0,1 0-1,-1 0 1,1 0 0,-1 0 0,1 1 0,-1-1-1,1 0 1,-1 0 0,1 1 0,-1-1 0,1 0-1,-1 1 1,1-1 0,0 0 0,-1 1 0,1-1-1,0 1 1,-1-1 0,1 0 0,0 1 0,-1-1-1,1 1 1,0-1 0,0 1 0,-1 2 1094,6-2 755,0 0-1669,0 1 0,1-1 0,-1 0 0,1-1 0,-1 1 0,1-1 0,-1 0 0,1-1 0,-1 1 0,1-1 0,-1 0 0,1 0 0,-1-1 0,0 1 0,0-1 0,1-1 0,-1 1 0,-1-1 0,10-5 0,-2-1-37,0 0-1,-1-1 1,0 0-1,0-1 0,-1 0 1,9-13-1,1-4 25,-2 0 0,-1-2 0,-1 0 0,-1-1 0,20-64 0,56-143 995,-74 209-1457,-17 29 222,0 0 0,0 0 0,1 0-1,-1 0 1,0 0 0,0 0-1,0 0 1,0 0 0,1 1-1,-1-1 1,0 0 0,0 0-1,0 0 1,0 0 0,0 0-1,1 0 1,-1 0 0,0 1-1,0-1 1,0 0 0,0 0-1,0 0 1,0 0 0,0 0-1,0 1 1,1-1 0,-1 0 0,0 0-1,0 0 1,0 0 0,0 1-1,0-1 1,0 0 0,0 0-1,0 0 1,0 0 0,0 1-1,0-1 1,2 8 18,0 5-37,0 0 1,-1-1 0,-1 1-1,0 0 1,-3 15-1,1-1 52,2-22-17,-14 182 185,9-151-58,-1 0 0,-2 0 0,-13 36 1,18-63-74,-8 20 349,10-28-364,0 0 1,1 0-1,-1 1 1,0-1-1,0 0 1,0 0-1,0 0 1,0 0-1,0-1 1,0 1 0,0 0-1,0 0 1,0-1-1,0 1 1,0 0-1,-1-1 1,1 1-1,-2 0 1,2-2-41,0 1 0,0 0 0,0 0 0,0-1 0,0 1 0,0-1-1,0 1 1,0-1 0,0 1 0,0-1 0,1 0 0,-1 1 0,0-1 0,0 0 0,1 0 0,-1 1 0,0-1 0,1 0 0,-1 0 0,1 0 0,-1 0 0,1 0 0,-1 0 0,0-1 0,-10-27-490,10 26 402,0-2-22,-1-1 0,1 1 0,-1-1 0,1-8 0,1 13 75,-1 0 0,1 0 1,0 0-1,1 0 0,-1 0 0,0 0 0,0 0 0,0 0 0,1 0 0,-1 0 0,0 0 0,1 0 0,-1 0 0,1 0 1,-1 0-1,1 0 0,0 0 0,-1 0 0,1 0 0,0 1 0,-1-1 0,3-1 0,11-6-60,1 2-1,0 0 1,25-7 0,11-4 121,-13 0 101,-1-1-1,-1-2 0,58-43 1,-46 26 74,81-83-1,-109 99-143,0-1 0,-1-1 0,16-26 0,-18 19-77,-1 0 0,-1-2 0,-2 1 0,14-53 0,-10 12-109,9-76 0,-24 136 24,-1 0 0,0 0-1,0 0 1,-1 0 0,-1 0-1,-2-13 1,3 24 79,0 1 0,0 0 1,0-1-1,0 1 0,0 0 0,0-1 0,0 1 1,0 0-1,-1-1 0,1 1 0,0 0 0,0-1 0,0 1 1,0 0-1,0-1 0,-1 1 0,1 0 0,0 0 0,0-1 1,-1 1-1,1 0 0,0 0 0,0-1 0,-1 1 0,1 0 1,0 0-1,-1 0 0,1 0 0,-1-1 0,-7 7-347,-4 17 177,1 10 319,-12 65 1,4-11-34,-33 163 560,45-199-494,3-1 1,3 1 0,4 55-1,-1-83-4,1 1-1,1-1 1,1 0-1,1 0 1,1-1-1,15 35 1,-20-55-133,-1 0 1,1 0 0,-1 1 0,1-1-1,0 0 1,0 0 0,3 3-1,-4-5-40,0 1-1,-1-1 0,1 1 0,0-1 0,-1 1 0,1-1 0,0 0 0,0 1 1,0-1-1,-1 0 0,1 0 0,0 1 0,0-1 0,0 0 0,0 0 1,0 0-1,-1 0 0,1 0 0,0 0 0,0 0 0,0-1 0,0 1 0,0 0 1,-1 0-1,1-1 0,0 1 0,0-1 0,3-2-551,-1 1 0,-1-2 1,1 1-1,0 0 0,-1 0 0,0-1 0,0 1 0,0-1 0,3-7 1,4-10-1259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37.3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130 1 6816,'3'3'1281,"-2"-2"-853,0 0-1,-1 0 0,1 0 0,0 0 1,0 0-1,-1 0 0,1 1 0,-1-1 1,1 0-1,-1 0 0,1 3 0,6 26 1298,-6-12-1161,-1 0 0,-1 0 0,0-1 0,-1 1 1,-1-1-1,-7 22 0,6-27-454,0 0 0,-1 0 0,0 0 0,-1-1 1,0 1-1,-1-2 0,-1 1 0,1-1 0,-13 12 0,18-19-266,-1-1 0,1 1 0,-1-1 0,1 0 0,-1 0 0,0 0 0,0-1 0,0 1 0,0-1 0,0 1 0,-7 1 0,-10 1-1108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35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7712,'29'4'5959,"-2"0"-4612,41 3-497,0-3 0,108-7-1,-150 2-4739,43 3-1,-50 2 606,-1 3 1136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37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278 884 4384,'-3'0'279,"1"0"0,0 1 1,0-1-1,0 1 0,0 0 1,0-1-1,0 1 0,0 0 1,0 0-1,0 0 0,1 1 1,-1-1-1,0 0 0,0 1 0,1-1 1,-1 1-1,1-1 0,0 1 1,-1 0-1,-1 3 0,-9 10 266,-18 17 392,-60 68 1198,73-78-1692,0 1-1,-24 45 1,36-57-381,1-5 60,0 1 0,1 0-1,0 0 1,0 0 0,1 0-1,0 0 1,0 1 0,-1 7 0,3-14-88,0 0 1,0 0 0,0 0-1,0-1 1,0 1 0,0 0 0,0 0-1,1-1 1,-1 1 0,0 0 0,0 0-1,1-1 1,-1 1 0,0 0 0,1-1-1,-1 1 1,1 0 0,-1-1 0,1 1-1,-1-1 1,1 1 0,-1-1 0,1 1-1,0-1 1,-1 1 0,1-1 0,0 0-1,-1 1 1,1-1 0,0 0 0,0 1-1,-1-1 1,1 0 0,0 0 0,0 0-1,-1 0 1,2 0 0,0 0 42,1 0 1,-1 0-1,0 0 1,1-1-1,-1 1 1,0-1-1,1 0 1,-1 0 0,0 1-1,0-1 1,3-2-1,4-4-9,0 0-1,0 0 1,-1-1-1,0 0 1,-1-1 0,11-16-1,34-60-391,-6-7-1052,-47 97 1214,0 1 0,0-1 0,0 0 0,1 0-1,0 1 1,0-1 0,0 0 0,2 11 0,-1-11 197,0 0 1,0 1-1,0-1 0,0 0 1,1 0-1,0 0 1,0 0-1,0 0 1,1 0-1,0-1 0,3 5 1,-3-6 23,0-1 0,0 1 0,0-1 0,0 0 0,0 0 0,1 0 0,-1 0 0,1 0 0,0-1 0,-1 0 0,1 0 0,0 0 0,0 0 1,0 0-1,-1-1 0,1 0 0,5 0 0,-4 0 4,0-1 0,0 0 0,1 0 0,-2 0 0,1 0 0,0-1 1,0 0-1,0 0 0,-1-1 0,1 1 0,-1-1 0,0 0 0,5-3 0,5-9 47,0 0 0,0-1 0,-2 0-1,19-31 1,-3 4-29,75-116 185,-54 78-346,-3-2 0,37-95 0,-62 131-133,-3 0 0,25-100-1,-42 144 195,0 1-20,-1-1 1,1 1-1,-1 0 0,0 0 1,0 0-1,0 0 1,0 0-1,0-1 0,0 1 1,0 0-1,-1 0 1,1 0-1,-2-3 0,2 5 31,0-1 0,0 1-1,0 0 1,0-1-1,-1 1 1,1 0 0,0-1-1,0 1 1,-1 0-1,1 0 1,0 0-1,0-1 1,-1 1 0,1 0-1,0 0 1,-1 0-1,1-1 1,0 1-1,-1 0 1,1 0 0,0 0-1,-1 0 1,1 0-1,0 0 1,-1 0 0,1 0-1,0 0 1,-1 0-1,1 0 1,0 0-1,-1 0 1,1 0 0,0 0-1,-1 0 1,0 1-1,-10 6-113,11-7 110,-5 4-1,0 1-1,0 0 1,1 0 0,0 1-1,0-1 1,-4 8-1,3-5 17,-11 19 83,1 1-1,-20 51 1,-13 65 593,33-95-463,-3 8 18,2 1 0,3 0-1,3 1 1,-6 119-1,16-167-50,0-1-1,1 1 1,0-1-1,5 19 0,-6-29-174,0 0 0,0 1-1,0-1 1,0 0-1,1 0 1,-1 0-1,0 0 1,0 0 0,0 1-1,0-1 1,0 0-1,0 0 1,0 0 0,0 0-1,0 0 1,1 0-1,-1 0 1,0 1 0,0-1-1,0 0 1,0 0-1,0 0 1,0 0-1,1 0 1,-1 0 0,0 0-1,0 0 1,0 0-1,0 0 1,1 0 0,-1 0-1,0 0 1,0 0-1,0 0 1,0 0-1,0 0 1,1 0 0,-1 0-1,0 0 1,0 0-1,0 0 1,0 0 0,1 0-1,-1 0 1,2-1 17,0-1-1,0 1 1,1 0 0,-1 0 0,0-1 0,-1 1 0,1-1 0,0 0-1,0 0 1,-1 1 0,1-1 0,-1 0 0,2-3 0,20-35 5,-11 18-99,91-125-1430,-102 145 1431,0 1-1,0 0 1,0 0-1,0 0 1,-1 1-1,1-1 0,1 0 1,-1 0-1,0 0 1,1 0-1,2 3-463,-3 6 410,0-4 112,-1 0 0,1-1-1,0 1 1,0 0 0,0-1-1,1 1 1,3 6 0,16 25-52,-16-28 158,3 7-5,1-1 1,0-1-1,19 20 0,-25-29-60,0-1-1,-1 1 0,1-1 0,0 0 1,0 0-1,0 0 0,0 0 1,1-1-1,-1 1 0,0-1 0,1 0 1,-1 0-1,0 0 0,1 0 1,0-1-1,-1 0 0,1 1 0,-1-1 1,1 0-1,-1-1 0,1 1 0,4-2 1,6-2 46,-1-2 0,0 1 0,0-2 0,-1 0 0,0 0 0,0-1 0,16-14-1,69-72 305,-96 93-380,18-20-41,21-30 1,-26 32-26,207-313-1754,-76 106 1025,-111 174 394,41-85 0,-72 129 282,-6 6 107,-12 12 118,-10 11 57,1 1-1,2 1 1,0 1-1,2 1 1,0 1-1,2 1 1,-24 46-1,3 7 295,-44 131 0,70-173-301,1 0-1,2 1 1,-5 44 0,13-67-75,1 0 1,0 0 0,1 0-1,1 0 1,1 0 0,0 0 0,1 0-1,1 0 1,0-1 0,10 24-1,-11-33-26,0 0 0,0 0-1,1-1 1,0 1-1,5 5 1,-7-9-35,0 0 1,0 0-1,0 0 1,0 0-1,0-1 1,1 1-1,-1-1 1,1 1-1,-1-1 1,1 0-1,-1 0 1,1 0-1,-1-1 1,1 1-1,4 0 1,-2-1 21,0 0 0,0-1 0,0 1 0,0-1 0,0-1 0,0 1 0,0 0 0,5-3 0,36-20 145,-43 22-177,16-9 21,-1-1-1,0-1 0,29-28 1,39-53-8,-84 91-23,0 1-29,-1 1 0,1 0 0,-1-1 1,0 1-1,0-1 0,0 1 0,0-1 0,0 0 0,0 0 0,0 1 0,-1-1 0,1 0 0,0 0 0,-1 0 0,0 1 0,1-1 0,-1-2 0,0 3 16,0 0 0,0 1 0,0-1-1,0 0 1,-1 1 0,1-1 0,0 0 0,0 1-1,-1-1 1,1 0 0,0 1 0,-1-1 0,1 0-1,-1 1 1,1-1 0,0 1 0,-1-1-1,1 1 1,-1-1 0,0 1 0,1 0 0,-1-1-1,1 1 1,-1-1 0,0 1 0,1 0-1,-1 0 1,1-1 0,-1 1 0,0 0 0,0 0-1,1 0 1,-1 0 0,0 0 0,1 0-1,-1 0 1,0 0 0,1 0 0,-1 0 0,0 0-1,0 0 1,0 1 0,-4 0 5,0 0 0,0 0 0,1 0 0,-9 4 0,4 0 16,0 0 0,0 0 1,0 0-1,1 1 0,0 1 0,0 0 0,0 0 0,1 0 0,0 1 0,-10 14 0,13-16 62,0 0 0,1 1 0,0-1 0,0 1 0,0-1 0,1 1 0,0 0 0,1 0 0,-1 0 0,1 0 0,1 0 0,-1 0 0,1 0 0,0 0 0,1 0 0,2 12 0,-1-11 12,0-1 1,0 0-1,1 0 0,0 0 1,1-1-1,-1 1 0,1-1 1,1 0-1,-1 0 0,1 0 0,0-1 1,0 1-1,0-1 0,1 0 1,0-1-1,0 1 0,0-1 1,1 0-1,-1-1 0,1 0 1,0 0-1,0 0 0,12 2 1,-8-2-205,1-1 1,-1 0-1,1-1 1,-1 0-1,1-1 1,0 0-1,-1-1 1,1 0-1,-1-1 1,1-1-1,-1 1 1,0-2-1,0 0 1,17-8-1,9-8-1154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41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252 749 2240,'1'-2'139,"1"0"-1,0 0 1,0 0 0,0 0-1,1 0 1,-1 1 0,0-1-1,0 1 1,1 0 0,-1-1-1,1 1 1,-1 0 0,1 1-1,3-2 1,6-4 981,-12 6-1053,0 0 1,0 0 0,1 0-1,-1 0 1,0 0 0,0 0-1,1 0 1,-1 0 0,0 0 0,0-1-1,1 1 1,-1 0 0,0 0-1,0 0 1,0 0 0,1-1-1,-1 1 1,0 0 0,0 0-1,0 0 1,0-1 0,0 1-1,1 0 1,-1 0 0,0-1-1,0 1 1,0 0 0,0 0 0,0-1-1,0 1 1,0 0 0,0 0-1,0-1 1,0 1 0,0 0-1,0 0 1,0-1 0,0 1-1,0 0 1,0-1 0,0 1-1,-2-1 192,0 1 0,0 0 0,0 0-1,0 0 1,0 0 0,0 0 0,0 0-1,-4 2 1,3-2-60,-7 2-44,0-1-1,0 2 0,0-1 0,0 1 0,0 1 1,1 0-1,0 0 0,0 1 0,0 0 1,0 1-1,-15 12 0,8-4-36,1 1 0,1 1 0,0 0 0,1 1 0,-21 36 1,27-40-58,0 0 0,1 1 1,1 0-1,0 0 1,1 0-1,1 0 0,0 1 1,1-1-1,-1 23 1,3-34 8,0 1 0,0-1 0,1 1 0,-1-1 0,1 1 0,0-1 0,0 1 0,2 5 0,-2-8-46,-1 0 0,1 0 0,0 0 1,-1 0-1,1-1 0,0 1 0,-1 0 1,1 0-1,0-1 0,0 1 0,0 0 0,0-1 1,-1 1-1,1 0 0,0-1 0,0 0 1,0 1-1,0-1 0,1 1 0,-1-1 1,0 0-1,0 0 0,0 0 0,0 0 0,0 0 1,0 0-1,0 0 0,0 0 0,0 0 1,2 0-1,4-2 52,0 0 0,0-1 0,-1 0 0,1 0 0,-1 0 0,1 0 0,-1-1 0,6-5 0,5-5-23,23-24-1,10-16 113,42-40 49,-57 63-152,-2-3 0,47-57 0,-58 57-118,-1-1 0,-2-1 0,27-69 0,-41 91 44,15-36-145,26-105 1,-42 133 141,4-10-119,-2-1 1,2-56-1,-8 84 42,0 0 0,0 1 0,-1-1 0,0 0 0,0 0-1,0 1 1,-1-1 0,0 0 0,0 1 0,-3-7 0,4 11 80,1-1 1,-1 1-1,1-1 1,-1 1 0,1-1-1,-1 1 1,1-1-1,-1 1 1,0 0-1,1-1 1,-1 1-1,1 0 1,-1 0-1,0-1 1,0 1-1,1 0 1,-1 0-1,0 0 1,1 0 0,-1 0-1,0 0 1,1 0-1,-1 0 1,0 0-1,1 0 1,-1 0-1,-1 1 1,0-1 20,0 1-1,0 0 1,0 0 0,0 0 0,0 0 0,0 1-1,-3 2 1,-2 4 65,0 0 0,0 1 0,1 1-1,0-1 1,1 1 0,0 0 0,-4 13 0,0-5-35,-35 83 506,4 2 1,-29 120 0,64-204-495,2 0 0,0 0 0,1 0 0,1 1 0,1-1 0,0 0 0,1 1 0,2-1 0,6 30 0,-6-38 23,1 0 0,0 0 0,1-1 0,0 0 0,0 0 0,1 0 0,11 14 0,-11-17-8,0-1 0,0 1 0,1-1 0,0-1 1,0 0-1,0 0 0,1 0 0,0-1 0,-1 0 0,15 5 0,-15-7-40,-1 0 1,0-1-1,1 0 0,-1-1 1,1 0-1,-1 0 0,1 0 1,0 0-1,-1-1 0,0 0 0,1-1 1,-1 0-1,0 1 0,1-2 1,7-3-1,10-6 51,-1-1 0,31-23 0,-28 18-25,193-119-15,-210 132-61,1 0 0,-1-1 0,0-1 0,-1 0 0,1 0 0,-1 0 0,10-13 0,-18 20 10,0 0-1,0 0 0,1 0 1,-1-1-1,0 1 0,0 0 0,0-1 1,1 1-1,-1 0 0,0-1 1,0 1-1,0 0 0,0-1 0,0 1 1,1 0-1,-1-1 0,0 1 1,0 0-1,0-1 0,0 1 0,0 0 1,0-1-1,0 1 0,0 0 1,0-1-1,-1 1 0,1 0 0,0-1 1,0 1-1,0 0 0,0-1 0,0 1 1,-1 0-1,1-1 0,0 1 1,0 0-1,0 0 0,-1-1 0,1 1 1,0 0-1,0 0 0,-1-1 1,1 1-1,0 0 0,-1 0 0,1 0 1,0 0-1,-1-1 0,1 1 1,0 0-1,-1 0 0,1 0 0,0 0 1,-1 0-1,1 0 0,0 0 1,-1 0-1,1 0 0,-1 0 0,-2 0-61,-1 0-1,1 0 0,-1 0 0,1 1 0,-6 1 0,-5 2 75,-1 1-1,1 1 0,0 1 0,1 0 0,0 1 1,0 0-1,0 1 0,1 0 0,0 1 0,1 0 0,0 1 1,-11 15-1,9-10 87,1 1 0,1 0 0,0 1 0,1 0 0,2 0 0,-1 1 0,2 1 0,-9 35 0,16-51-51,-2 1 16,0 1 1,1 0-1,0 0 1,1 0-1,-1 0 1,1 0 0,1 0-1,-1 0 1,2 9-1,-2-14-34,0-1-1,0 1 0,1-1 1,-1 1-1,0-1 1,0 1-1,0-1 0,1 1 1,-1-1-1,0 1 0,0-1 1,1 0-1,-1 1 0,0-1 1,1 1-1,-1-1 0,1 0 1,-1 1-1,1-1 1,-1 0-1,0 1 0,1-1 1,-1 0-1,1 0 0,-1 0 1,1 1-1,0-1 0,0 0 11,0 0-1,0 0 0,0-1 0,0 1 0,0 0 0,0-1 0,0 1 1,0 0-1,0-1 0,0 1 0,-1-1 0,1 1 0,1-2 0,4-3 70,-1 0-1,0-1 1,5-6-1,-7 8-81,137-206 192,-111 164-163,-20 31-105,1-1-395,10-21 1,-20 37 451,0 1 1,0-1 0,0 0-1,0 0 1,0 0-1,0 0 1,0 0 0,0 0-1,0 0 1,0 0-1,0 0 1,0 0 0,-1 0-1,1 0 1,0 0-1,0 0 1,0 0 0,0 0-1,0 0 1,0 0-1,0 0 1,0 0 0,0 0-1,0 0 1,0 0-1,0 0 1,0 0 0,0 0-1,0-1 1,0 1-1,0 0 1,0 0 0,0 0-1,0 0 1,0 0-1,0 0 1,0 0 0,0 0-1,0 0 1,0 0-1,-1 0 1,1 0 0,0 0-1,0 0 1,0 0-1,0 0 1,0 0 0,0 0-1,0 0 1,0 0-1,0 0 1,0 0 0,0 0-1,0 0 1,0-1-1,0 1 1,0 0 0,0 0-1,0 0 1,0 0-1,1 0 1,-1 0 0,-7 4-135,-4 5 87,8-4 49,0 1 0,0-1 1,0 1-1,0 0 0,1-1 0,0 1 0,1 0 0,-1 1 0,1-1 0,-1 7 0,1 2-38,1 0 1,0 0 0,2 16-1,0-19 93,0 0 0,0-1 0,1 1 0,0-1 0,1 0-1,0 0 1,11 18 0,-13-24-17,1-1-1,0 0 1,0 0-1,1 0 1,-1 0-1,1-1 1,0 1 0,0-1-1,0 0 1,0 0-1,0 0 1,1-1-1,-1 1 1,1-1 0,0 0-1,0-1 1,0 1-1,0-1 1,0 0-1,6 1 1,-4-2-6,0 0 0,0-1-1,0 1 1,0-1 0,-1-1 0,1 1-1,0-1 1,-1 0 0,1-1 0,-1 0-1,0 0 1,0 0 0,0-1 0,0 1-1,0-1 1,-1-1 0,5-4 0,10-11 35,-1 0 0,31-44 1,-33 40-71,55-72-77,-63 85 35,-7 9 8,0 0-1,0 0 1,-1 0-1,1-1 1,0 1 0,-1 0-1,2-5 1,-8 13-31,0-1 1,1 1-1,0 0 1,-6 11-1,-1 14 271,1 1 0,-10 59 0,11-46-93,7-35-52,0 1 0,1 14 0,0-21-10,1-1 1,1 1 0,-1-1-1,0 1 1,1-1 0,0 1-1,0-1 1,0 0-1,0 1 1,0-1 0,2 4-1,-2-7-34,-1 0 0,0 1 0,0-1 0,0 0 0,0 1 0,1-1 0,-1 0 1,0 0-1,0 1 0,1-1 0,-1 0 0,0 0 0,0 1 0,1-1 0,-1 0 0,0 0 0,1 0 0,-1 1 0,0-1 0,1 0 0,-1 0 0,0 0 0,1 0 0,-1 0 0,0 0 0,1 0 0,-1 0 0,0 0 0,1 0 0,-1 0 0,1 0 0,-1 0 0,0 0 0,1 0 0,-1 0 0,0 0 0,1 0 0,-1-1 0,13-13 247,-9 10-224,65-97 183,-10 13-222,-57 85-15,16-21-247,29-32 0,-50 104-179,0-35 457,-1 14-17,-3 53 0,7-72 32,1 0 0,-1 0 0,1 0 0,1 0 1,-1 0-1,2 0 0,-1 0 0,1-1 0,0 1 1,0-1-1,6 9 0,-7-13-12,1 0 1,0 1-1,0-1 0,0-1 0,0 1 1,0 0-1,0-1 0,1 1 0,-1-1 1,1 0-1,0 0 0,0-1 0,0 1 1,-1-1-1,1 0 0,1 0 0,-1 0 1,0 0-1,0-1 0,7 1 1,1-2 31,0 1-1,-1-2 1,1 1 0,-1-2 0,1 1 0,10-5 0,-1-1-3,-1-1-1,0-1 0,0-1 1,-1 0-1,-1-2 1,34-28-1,89-105-52,-70 69-24,-57 64 35,-10 9-30,0 0-1,0 0 1,0 0-1,0 0 1,-1 0-1,1-1 1,-1 0-1,0 0 1,-1 1-1,1-2 1,1-4-1,-4 10 27,0 0-1,0 0 1,0 0-1,0 0 1,1-1-1,-1 1 1,0 0-1,0 0 1,0 0-1,0 0 1,0 0-1,0 0 1,0 0-1,0 0 1,0 0-1,0 0 0,0-1 1,0 1-1,0 0 1,0 0-1,0 0 1,0 0-1,0 0 1,0 0-1,0 0 1,0 0-1,0 0 1,0-1-1,0 1 1,0 0-1,0 0 1,0 0-1,0 0 1,0 0-1,0 0 1,0 0-1,0 0 1,0 0-1,-1 0 0,1-1 1,0 1-1,0 0 1,0 0-1,0 0 1,0 0-1,0 0 1,0 0-1,0 0 1,0 0-1,0 0 1,-1 0-1,1 0 1,0 0-1,0 0 1,0 0-1,0 0 1,0 0-1,0 0 1,0 0-1,-8 5-218,1 1 118,-3 2 76,1 0 0,0 1 0,1 0 0,0 0 0,0 1 0,1 0 0,-10 18 0,5-3 30,0 0 0,-11 37 0,16-39 66,2 2 0,0-1-1,2 0 1,0 1 0,2 24 0,0-45-46,1-1-1,0 0 1,0 0 0,0 1 0,1-1 0,-1 0 0,1 1 0,0-1-1,0 0 1,0 0 0,0 0 0,0 0 0,1 0 0,-1 0-1,1 0 1,0 0 0,4 4 0,-6-6-11,1-1 0,-1 0-1,1 1 1,-1-1 0,0 1 0,1-1 0,-1 0 0,1 1-1,-1-1 1,1 0 0,0 0 0,-1 0 0,1 1-1,-1-1 1,1 0 0,-1 0 0,1 0 0,0 0-1,-1 0 1,1 0 0,-1 0 0,1 0 0,0 0 0,-1 0-1,1 0 1,-1-1 0,2 1 0,-1-1 7,0 0 1,0 0-1,1 0 0,-1 0 1,0 0-1,0 0 0,0 0 1,0 0-1,-1 0 0,1 0 1,1-2-1,1-5 41,1 1-1,-1-1 1,2-9-1,-4 15-48,13-44 123,28-110 0,-39 143-202,3-20-100,-5 31 133,-1-1 0,0 1 0,0 0 0,0 0 0,0 0 0,0 0 0,-1 0-1,1 0 1,-1-1 0,1 1 0,-3-4 0,3 6 32,0 0 1,0 0-1,0 0 0,0 0 1,0 0-1,0 0 1,0 0-1,0 0 0,0 0 1,-1 0-1,1 0 0,0 0 1,0-1-1,0 1 0,0 0 1,0 0-1,0 0 1,0 0-1,0 0 0,-1 0 1,1 0-1,0 0 0,0 0 1,0 0-1,0 0 0,0 0 1,0 0-1,0 0 1,0 0-1,-1 0 0,1 0 1,0 0-1,0 0 0,0 0 1,0 0-1,0 1 0,0-1 1,0 0-1,0 0 1,0 0-1,0 0 0,-1 0 1,1 0-1,0 0 0,0 0 1,0 0-1,0 0 0,0 0 1,0 0-1,0 1 1,0-1-1,0 0 0,0 0 1,0 0-1,0 0 0,0 0 1,-4 9-122,-13 39 5,2 0 0,-15 87 0,15-60 200,-69 281 29,76-323-121,-38 147 353,43-171-230,-1 1 1,0-1-1,-7 12 0,11-21-97,0 0 1,0 1-1,-1-1 0,1 1 0,0-1 0,0 1 0,-1-1 0,1 0 0,0 1 0,-1-1 0,1 0 1,0 1-1,-1-1 0,1 0 0,0 0 0,-1 1 0,1-1 0,-1 0 0,1 0 0,-1 0 0,1 1 1,-1-1-1,0 0-4,1 0 0,0-1 1,-1 1-1,1 0 0,-1 0 1,1 0-1,0-1 0,-1 1 1,1 0-1,0-1 0,0 1 1,-1 0-1,1-1 0,0 1 0,0 0 1,-1-1-1,1 1 0,0 0 1,0-1-1,0 0 0,-7-27 67,6 25-91,-3-31-254,0-52 0,2 11-64,1 66 252,0 0 0,1-1 0,1 1 0,-1-1 0,2 1 0,3-18 0,-3 23 45,-1-1-1,1 1 1,0-1-1,1 1 1,-1 0-1,1 0 1,0 0-1,0 0 1,0 0-1,0 1 1,1-1-1,-1 1 1,1 0-1,7-4 1,31-17 6,76-31 1,18-10 43,-97 43 54,-2-1 1,61-52-1,-41 23-58,-3-3-1,-2-2 1,-2-2 0,56-88-1,-86 111 49,-2-1 0,26-69 0,-14 17-212,30-145 0,-42 140-47,-17 93 191,-1 1 0,0-1 0,0 1 1,0-1-1,0 1 0,0-1 0,0 1 1,0 0-1,0-1 0,0 1 0,0-1 0,0 1 1,0-1-1,-1 1 0,1-1 0,0 1 1,0 0-1,0-1 0,-1 1 0,1-1 1,-1 1-1,1 0 1,-1 0 0,1 0 0,-1 0 0,1 0-1,-1 0 1,1 1 0,0-1 0,-1 0 0,1 0-1,-1 0 1,1 1 0,-1-1 0,1 0 0,0 1-1,-1-1 1,1 0 0,0 1 0,-1-1 0,1 0 0,0 1-1,0-1 1,-1 1 0,1-1 0,0 0 0,0 1-1,-4 5-30,0 1 0,1-1-1,-5 14 1,4-9 36,-66 193 286,-4 14 206,43-142 62,-24 95 0,54-170-537,1 0 1,0-1-1,0 1 0,0 0 0,-1 0 0,1-1 0,0 1 0,0 0 0,0-1 0,0 1 0,0 0 0,0 0 1,0-1-1,0 1 0,1 0 0,-1-1 0,0 1 0,0 0 0,0-1 0,1 2 0,0-2 2,-1 1 0,1-1 1,-1 0-1,1 0 0,-1 0 0,0 0 0,1 0 0,-1 0 0,1 0 0,-1 0 0,1 0 0,-1 0 1,1 0-1,-1 0 0,1 0 0,-1 0 0,0 0 0,1-1 0,-1 1 0,1 0 0,-1 0 0,0 0 1,1-1-1,26-19 300,-26 19-335,24-22 78,32-26 5,-50 43-118,1 1-1,0 0 1,0 0 0,1 1-1,12-6 1,-20 10 37,1 0 1,-1 0-1,0-1 1,1 1-1,-1 0 0,0 0 1,1 0-1,-1 0 1,0 0-1,1 1 1,-1-1-1,0 0 0,1 1 1,-1-1-1,0 1 1,0-1-1,1 1 0,-1 0 1,0-1-1,0 1 1,0 0-1,0 0 0,0 0 1,0 0-1,0 0 1,0 0-1,0 0 0,0 0 1,-1 0-1,1 0 1,0 0-1,0 2 0,2 4-10,0 0-1,0 0 0,0 1 0,1 8 0,4 23 36,-7-30 13,1 1 0,0-1 0,0 0 0,1 1 0,0-2 0,1 1 0,0 0-1,8 13 1,-10-20-3,-1 0 0,1-1 0,-1 1-1,1 0 1,0-1 0,-1 0 0,1 1-1,0-1 1,0 0 0,0 0 0,0 0-1,0-1 1,0 1 0,0 0 0,1-1 0,-1 1-1,0-1 1,0 0 0,0 1 0,1-1-1,-1 0 1,0 0 0,0-1 0,0 1-1,1 0 1,-1-1 0,4-1 0,4-2 44,0 0 1,0-1 0,0 0 0,12-9-1,-17 11-47,41-27 93,-1-2 1,73-71 0,-101 85-101,0-1 0,-2 0 0,20-33 0,26-66-89,43-116 24,-4 45-290,-66 130 90,-30 51 224,-1 3-87,0 0 0,-1 0 1,4-10-1,-6 15 115,0 0-1,0 0 1,0 0 0,0 0 0,0 0 0,0-1-1,0 1 1,0 0 0,0 0 0,0 0 0,0 0 0,-1 0-1,1-1 1,0 1 0,0 0 0,0 0 0,0 0 0,0 0-1,0 0 1,0 0 0,-1 0 0,1 0 0,0-1-1,0 1 1,0 0 0,0 0 0,0 0 0,-1 0 0,1 0-1,0 0 1,0 0 0,0 0 0,0 0 0,-1 0 0,1 0-1,0 0 1,0 0 0,0 0 0,0 0 0,0 0-1,-1 0 1,1 0 0,0 0 0,0 0 0,0 0 0,0 0-1,0 1 1,-1-1 0,1 0 0,0 0 0,0 0 0,0 0-1,0 0 1,0 0 0,0 0 0,0 1 0,-1-1 0,-9 5-127,3 0 110,0 0 0,0 1-1,0 0 1,1 0-1,0 1 1,0 0 0,1 0-1,0 0 1,0 1-1,-4 8 1,-4 11 2,-15 48 1,20-52 7,-53 167 233,44-129-9,-10 76 1,25-118-170,0 0-1,2 33 1,1-41 25,0 0-1,1-1 1,0 1 0,1 0-1,0-1 1,6 13-1,-8-20-19,1 1 0,0-1 0,0 0 0,0 0 0,0 0 0,0 0 0,1 0-1,5 4 1,-7-6-24,1 0 0,-1 0 0,1 0 0,0 0 0,-1 0 0,1 0 0,0-1 0,0 1 0,-1-1 0,1 1 0,0-1 0,0 0 0,0 0 0,0 0 0,0 0 0,-1 0 0,1 0 0,0 0 0,0-1 0,2 0 0,16-6 1,0-2 0,-1 0 0,32-20 1,-14 7 43,-11 8 8,-1 1-93,0-1 0,34-27 0,-57 40 6,0-1 0,-1 0-1,1 1 1,-1-1 0,0 0-1,1 0 1,-1 1-1,0-1 1,0 0 0,0 0-1,0-3 1,-1 5 4,0 0-1,1-1 1,-1 1 0,0 0-1,0-1 1,0 1-1,0 0 1,0-1 0,0 1-1,0 0 1,0-1-1,0 1 1,-1 0 0,1-1-1,0 1 1,0 0-1,0 0 1,0-1 0,0 1-1,0 0 1,-1-1-1,1 1 1,0 0 0,0 0-1,0-1 1,-1 1 0,1 0-1,-1-1-9,0 1-1,0 0 1,0 0 0,1-1-1,-1 1 1,0 0-1,0 0 1,0 0 0,0 0-1,0 0 1,1 0 0,-1 0-1,0 1 1,0-1-1,-1 1 1,-15 3-9,0 1-1,0 1 1,1 1 0,0 0-1,1 1 1,-1 1 0,-25 19-1,38-25 65,0 0 0,0 1 0,0-1 0,0 1 0,0-1 0,-3 8 0,5-9-28,0-1-1,1 0 1,-1 0 0,1 0 0,-1 1 0,1-1-1,0 0 1,0 1 0,-1-1 0,1 0 0,0 1-1,0-1 1,0 0 0,0 1 0,0-1 0,1 0-1,-1 1 1,0-1 0,1 0 0,-1 1 0,1-1-1,-1 0 1,1 0 0,0 1 0,-1-1 0,3 2-1,-2-2 7,1 1 0,0-1-1,0 1 1,0-1 0,0 0-1,1 1 1,-1-1 0,0-1-1,1 1 1,-1 0 0,0 0-1,4 0 1,32 2 67,-28-3-56,64 1 41,-37-1-80,-1 1 1,-1 2-1,61 12 0,-86-12 9,-1 0 1,1 1-1,-1 0 1,0 0-1,0 1 1,-1 0-1,1 1 1,14 12-1,-3 2 226,33 40 0,-51-57-207,7 8 36,0-1-1,1 0 1,0 0 0,0-1 0,1 0 0,19 11 0,-24-17-173,1 0 0,0 0 0,-1 0 0,1-1 1,0 0-1,0 0 0,0-1 0,0 1 0,1-2 0,-1 1 0,0-1 0,0 0 0,1-1 1,8-1-1,-4-1-1082,0 0 0,-1-1 0,1 0 0,-1-1 0,0 0 0,-1-1 0,14-9 0,3-3-1793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42.1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49 9312,'-18'-11'4192,"33"19"-3616,-2-8 1632,4 3-1313,29-3 353,7 0-736,32-8-128,2 5-224,11-9-32,-4 7-64,-7-7-2080,-11 4 1088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50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1025 3552,'-1'-2'3241,"10"4"-1431,25 4-93,-16-6-1399,-1-1 1,0 0-1,0-1 1,1-2-1,-1 1 1,-1-2-1,1 0 1,-1-1 0,0-1-1,30-17 1,-36 17-264,-1-1 0,0 0 0,0-1 0,-1 0 0,0 0 0,-1-1 0,0 0 0,0 0 0,-1 0 0,0-1 0,-1 0 0,0-1 0,5-18 0,-6 16-38,-1-1-1,0 0 1,-1 0 0,-1 0 0,0 0-1,-1 0 1,0 0 0,-2 0 0,0 0-1,-5-21 1,7 34-16,-1-1-1,0 1 1,1 0-1,-1-1 1,0 1-1,0 0 1,-1 0 0,1 0-1,0 0 1,-1 0-1,1 0 1,-1 0-1,0 0 1,1 1-1,-1-1 1,-3-2-1,4 4-9,0 0 0,0-1-1,0 1 1,0 0-1,0-1 1,-1 1 0,1 0-1,0 0 1,0 0 0,0 0-1,0 0 1,0 0-1,0 0 1,0 0 0,0 1-1,-1-1 1,0 1-18,0 0 0,-1 0 0,1 0-1,0 1 1,1-1 0,-1 0 0,0 1 0,0 0 0,-2 2 0,-3 5 35,1-1 1,0 2-1,0-1 1,1 1-1,0-1 0,1 1 1,-5 15-1,-17 78 629,24-92-551,0 1 1,1-1 0,0 1-1,1-1 1,0 0-1,1 1 1,0-1 0,4 18-1,-4-24-21,1 1 1,0-1-1,0 0 0,0 0 1,1 0-1,-1 0 0,1-1 1,0 1-1,1-1 0,-1 1 0,1-1 1,0 0-1,0-1 0,0 1 1,1-1-1,-1 1 0,1-1 1,-1-1-1,10 5 0,-11-6-16,1 0-1,0 0 1,-1-1-1,1 1 1,-1-1-1,1 0 1,0 0-1,-1 0 1,1 0-1,-1-1 1,1 1-1,-1-1 1,1 0-1,-1 0 1,1-1-1,-1 1 1,0-1-1,6-3 1,6-4 147,-1 0 0,21-20 1,-23 19-209,24-19 46,-2-2 0,-2-2 0,0-1 0,26-38 0,-40 48-46,-12 17-22,1-1 0,-2 0 1,1-1-1,5-13 0,-9 16 74,-1 4-33,-1 0 0,0 1 1,1-1-1,-1 1 0,1-1 1,0 0-1,-1 1 0,1 0 1,0-1-1,0 1 0,0-1 0,0 1 1,0 0-1,2-2 0,-8 18 100,-4 16-70,1 0-1,2 1 0,1 0 1,1 0-1,1 36 1,3-62 8,1 1 0,-1-1 0,1 1 0,1-1 0,-1 0-1,1 1 1,0-1 0,0 0 0,5 8 0,-6-12-13,0 0 0,0 0 0,0 0 0,1 0 0,-1 0 0,1-1 0,-1 1 0,1 0 0,0-1 0,0 1 0,0-1 0,-1 0 0,1 0 0,0 1-1,1-1 1,-1-1 0,0 1 0,0 0 0,0 0 0,1-1 0,-1 1 0,0-1 0,0 0 0,1 0 0,-1 0 0,0 0 0,1 0 0,3-1 0,3-1-5,0-1 0,-1 0 1,1 0-1,-1-1 0,0 0 1,0 0-1,0-1 0,-1 0 0,1-1 1,-1 1-1,-1-1 0,1-1 1,-1 1-1,0-1 0,0 0 0,-1-1 1,6-10-1,5-13-24,-1 0-1,-2 0 1,13-45-1,-16 52-57,-7 19-29,-1-1-1,1 1 1,-1-1-1,-1 1 1,1-1-1,-1 1 1,1-8-1,12 37-75,-12-18 174,1 0 1,-1 0-1,1-1 0,0 1 0,1-1 0,7 10 0,30 25-42,-34-34 0,-3-2 42,0-1-1,0 0 0,0 0 1,0-1-1,0 1 1,1-1-1,-1 0 1,1 0-1,0-1 1,-1 1-1,1-1 1,0 0-1,7 0 1,-5 0 20,0-1 0,1-1 0,-1 1 0,0-2 0,0 1 0,1-1 0,-1 1 0,9-5 0,-1-1 30,0-1-1,-1 0 1,0 0-1,0-2 0,-1 0 1,0 0-1,16-17 1,-20 17-66,0 0 0,-1-1 1,11-16-1,-17 24-23,0-1-1,0 1 1,0-1 0,-1 0 0,1 1 0,-1-1-1,0 0 1,0 0 0,0 0 0,-1 0-1,1 0 1,-1 0 0,0 0 0,0 0-1,-1-5 1,1 9 19,0-1 0,-1 1 0,1-1 0,0 1 0,0-1 0,-1 1 0,1-1 0,0 1 0,-1 0-1,1-1 1,0 1 0,-1-1 0,1 1 0,0 0 0,-1-1 0,1 1 0,-1 0 0,1 0 0,-1-1 0,1 1 0,-1 0 0,1 0 0,-1 0 0,1-1 0,-1 1 0,1 0-1,-1 0 1,1 0 0,-1 0 0,1 0 0,-1 0 0,0 0 0,1 0 0,-1 0 0,1 0 0,-1 1 0,1-1 0,-1 0 0,1 0 0,-1 0 0,1 1 0,-1-1 0,1 0-1,0 0 1,-2 1 0,-22 16-154,23-16 146,-9 8-10,1 0 0,0 1 1,0 0-1,1 0 0,0 1 0,1 0 1,-7 15-1,4-7 26,2 1 0,0 0 0,-8 35 0,14-42 12,0 0-1,0 0 1,2 0-1,0 20 1,0-26 14,1 0 1,0 0-1,0 1 1,1-1-1,0 0 1,0-1-1,1 1 0,0 0 1,4 8-1,-4-12 1,-1 0 0,0 0 0,1 0 0,-1 0 0,1-1 0,0 1 0,0-1-1,0 0 1,0 0 0,0 0 0,0 0 0,0-1 0,1 1 0,-1-1 0,1 0 0,-1 0-1,1 0 1,0 0 0,-1-1 0,1 1 0,0-1 0,-1 0 0,1 0 0,0 0 0,4-1-1,6-2 27,0-1 0,0 0-1,-1 0 1,26-13-1,-22 9-25,-1-2 1,0 0-1,-1 0 0,0-2 0,26-25 0,-7 1-82,30-42 1,4-21-23,-67 96-186,0 7 63,2 2 196,-1 0 0,0-1 0,-1 1 0,1 0 1,-1 0-1,1 11 0,-2 42-53,-1-30 102,1 3 12,-1-14-19,1 0 1,0 1-1,2-1 1,5 27-1,-4-33 15,-2-7 13,0 0 0,1 0-1,-1 0 1,1 0 0,0-1 0,0 1 0,4 5-1,-5-9-49,0 0 1,1 0-1,-1 1 0,0-1 0,1 0 0,-1-1 1,1 1-1,-1 0 0,1 0 0,-1 0 0,1-1 1,0 1-1,-1-1 0,1 0 0,0 1 0,-1-1 0,1 0 1,0 0-1,0 0 0,-1 0 0,1 0 0,0 0 1,-1-1-1,1 1 0,0 0 0,2-2 0,29-9 17,-1-1-1,0-2 1,37-23-1,-43 23 68,104-68-94,-112 70-26,22-18 44,49-48 0,-1 1-238,-87 78 132,-3 4 7,-3 9 12,-12 15 50,0-1-1,-2-1 1,-1-1-1,-1 0 1,-29 27-1,37-40 38,-31 33 102,39-40-78,0 1 0,1-1-1,0 1 1,0-1 0,-5 13 0,5-3 94,4-16-137,0 0 1,0 1 0,0-1-1,0 0 1,0 1 0,0-1-1,0 0 1,0 0 0,0 1-1,0-1 1,0 0 0,0 1-1,0-1 1,0 0 0,1 0-1,-1 1 1,0-1 0,0 0 0,0 0-1,0 1 1,1-1 0,-1 0-1,0 0 1,0 0 0,1 1-1,1-1 20,0 0 0,0 0 0,-1 0 0,1 0 0,0 0 0,0 0 0,0 0 0,0-1 0,0 1 0,3-2 0,4-1 2,0 0 0,0-1-1,-1 0 1,1 0-1,-1-1 1,0 0 0,0 0-1,-1-1 1,0 0 0,0-1-1,7-7 1,7-11-64,33-51 1,-28 38-54,-22 32 33,0 1 1,1-1-1,9-8 0,-14 14 50,0 0 1,1-1-1,-1 1 0,0 0 0,0 0 1,0 0-1,0 0 0,1-1 0,-1 1 0,0 0 1,0 0-1,0 0 0,1 0 0,-1 0 0,0 0 1,0 0-1,1-1 0,-1 1 0,0 0 0,0 0 1,0 0-1,1 0 0,-1 0 0,0 0 0,0 0 1,1 0-1,-1 0 0,0 0 0,0 0 0,1 1 1,-1-1-1,0 0 0,0 0 0,0 0 0,1 0 1,-1 0-1,0 0 0,0 0 0,0 1 0,1-1 1,-1 0-1,0 0 0,0 0 0,0 0 0,0 1 1,0-1-1,1 0 0,-1 0 0,0 0 0,0 1 1,0-1-1,0 0 0,0 0 0,0 1 0,0-1 1,0 0-1,0 0 0,0 0 0,0 1 0,0-1 1,0 0-1,1 20-68,-2-15 43,1 15 25,0 2-68,4 42 0,-3-58 96,0 0 0,0-1 0,1 1 1,-1 0-1,1-1 0,0 0 0,1 1 0,-1-1 0,1 0 0,0 0 0,1 0 1,5 6-1,-8-10-10,0 0 1,0 0 0,1 0 0,-1-1 0,0 1 0,1 0-1,-1 0 1,1-1 0,-1 1 0,1-1 0,-1 1 0,1-1-1,0 0 1,-1 0 0,1 1 0,-1-1 0,1 0 0,0 0-1,-1-1 1,1 1 0,-1 0 0,4-1 0,2-1-2,-1-1 0,1 0 0,-1 0 0,8-4 0,11-10 44,0-2-1,-1 0 0,40-41 1,-32 30-22,-22 19-10,42-37 11,-3-2 0,54-72-1,-65 67 9,50-100 0,-55 82-187,37-118 0,-68 185 137,2-8-120,0 0-1,4-24 0,-8 23-14,0 14 138,0 1 1,0 0-1,0 0 0,0 0 1,-1 0-1,1 0 0,0-1 1,0 1-1,0 0 0,0 0 1,0 0-1,0 0 0,0 0 1,0 0-1,0-1 0,0 1 1,0 0-1,0 0 0,0 0 1,0 0-1,-1 0 0,1 0 1,0 0-1,0 0 0,0-1 1,0 1-1,0 0 0,0 0 1,-1 0-1,1 0 0,0 0 1,0 0-1,0 0 0,0 0 1,0 0-1,-1 0 0,1 0 1,0 0-1,0 0 0,0 0 1,0 0-1,-2 1-11,0 1 0,1-1-1,-1 1 1,1-1 0,0 1 0,-1-1-1,1 1 1,0 0 0,0 0 0,-1 1-1,-70 117-209,-26 44 233,75-121 151,-33 89 1,44-96-23,1 0 0,1 1 0,-7 71 1,16-93-116,0 1 1,2-1 0,0 0 0,1 0 0,4 20 0,-3-25 22,0 0 1,1 0 0,0 0 0,1 0 0,0-1 0,0 1 0,1-1-1,10 12 1,-11-16-115,-1 0-1,1 0 1,0-1 0,0 0-1,0 0 1,0 0-1,1-1 1,0 0 0,0 0-1,0 0 1,0-1-1,0 0 1,0 0 0,0 0-1,11 1 1,-9-3-752,0 1 0,0-2 1,0 1-1,0-1 0,0 0 0,0 0 0,0-1 1,-1-1-1,1 1 0,0-1 0,12-7 1,13-7-2332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54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1 612 3808,'0'0'55,"0"1"0,-1-1 1,1 0-1,0 1 0,0-1 1,0 0-1,0 0 0,0 1 0,0-1 1,0 0-1,0 1 0,0-1 1,0 0-1,1 0 0,-1 1 0,0-1 1,0 0-1,0 0 0,0 1 1,0-1-1,0 0 0,1 0 0,-1 1 1,0-1-1,0 0 0,0 0 1,0 0-1,1 1 0,-1-1 0,0 0 1,0 0-1,1 0 0,-1 0 1,0 1-1,16 8 1907,20 3 535,-22-10-2095,0 0 0,0-1 0,0-1 0,0 0 0,0-1 0,-1-1 0,1 0 0,0-1-1,-1 0 1,1-1 0,-1-1 0,0 0 0,23-13 0,-23 10-303,0-1 0,0 0 0,-1-1 1,20-20-1,35-51 167,-47 54-200,139-193 631,-117 162-166,60-62-1,-91 104-395,-11 14-139,1 1-1,0-1 1,0 1-1,0-1 1,0 1-1,0-1 1,1 1-1,-1 0 1,2-2-1,-3 3 3,0 0-1,0 0 1,1 0 0,-1 0-1,0 0 1,0 0 0,0 0 0,0 0-1,1 0 1,-1 0 0,0 1-1,0-1 1,0 0 0,0 0-1,1 0 1,-1 0 0,0 0-1,0 0 1,0 0 0,0 0-1,0 0 1,1 0 0,-1 1-1,0-1 1,0 0 0,0 0-1,0 0 1,0 0 0,0 0-1,0 1 1,0-1 0,0 0-1,0 0 1,1 0 0,2 16-97,-1 11 166,-1 0 0,-1 0 0,-1 0 0,-6 30 0,-27 106 136,28-140-99,-1 0-1,-1 0 0,0-1 0,-17 30 0,20-43-49,-1 0-1,1-1 1,-2 0-1,1 0 0,-1 0 1,0-1-1,0 0 1,-1 0-1,0-1 1,0 0-1,-1 0 1,-15 7-1,21-12-35,1 0 1,-1 0-1,0 0 0,1-1 1,-1 1-1,0-1 0,1 1 1,-1-1-1,0 0 0,1 0 0,-1 0 1,0-1-1,0 1 0,1-1 1,-1 1-1,-4-3 0,3 2-12,0-1-1,1-1 0,-1 1 1,0 0-1,1-1 0,0 0 1,0 0-1,0 0 1,-5-6-1,0-2-44,1-1 1,0 0-1,0-1 1,1 1-1,-5-17 0,5 14-166,3 7 8,7 15-99,-2-2 283,1-1 1,0 0 0,0 0-1,0 0 1,0 0 0,1 0-1,-1-1 1,1 0 0,0 1-1,7 3 1,-3-2 24,0-1 1,0 0-1,0-1 0,1 0 1,13 3-1,-4-3 46,0 0 1,0-1-1,0-1 0,0-1 0,27-3 1,-23 0-3,-1-1 0,0 0 0,-1-2 1,40-15-1,-45 14-32,-1 0 0,0-2 0,0 1 1,-1-1-1,0-1 0,-1-1 0,14-14 0,0-5-10,-1-1-1,-2-2 0,34-61 1,-38 59 8,18-36-236,-45 93-53,-4 29 0,2-10 283,0 0 212,2 1 0,2 0 0,-1 72 0,6-108-167,2-1-1,-1 1 0,0-1 1,1 1-1,0-1 1,0 1-1,4 8 0,-5-13-36,1 0-1,-1-1 1,1 1-1,-1 0 1,1 0-1,0 0 1,-1 0-1,1-1 1,0 1-1,0 0 1,0-1-1,-1 1 1,1 0-1,0-1 1,0 1-1,0-1 0,0 1 1,1-1-1,0 1 12,0-1-1,0 0 1,-1 0-1,1 0 1,0 0-1,-1-1 0,1 1 1,0 0-1,-1-1 1,1 1-1,0-1 0,-1 0 1,1 1-1,2-3 1,8-4-31,0-1 1,-1 0-1,0-1 1,16-16-1,34-46 114,-57 67-120,29-39 47,-1 0-1,38-75 1,-69 118-38,13-26-323,-12 23 157,-1 5 35,-7 14 118,-5 13-181,-11 48-1,20-64 216,0 1 1,0-1-1,1 1 1,1 0-1,0 0 1,2 16-1,-1-25-5,0-1 0,1 1 0,-1 0 0,1 0-1,0 0 1,0-1 0,1 1 0,-1-1 0,1 0-1,0 0 1,0 0 0,0 0 0,1 0 0,-1-1-1,1 1 1,6 4 0,-6-6 10,-1 0 0,1 0 0,0 0-1,-1 0 1,1 0 0,0-1 0,0 0 0,0 0 0,0 0-1,1 0 1,-1-1 0,0 1 0,0-1 0,0 0 0,0 0-1,1-1 1,-1 1 0,0-1 0,0 0 0,6-2 0,6-4-28,-1 0 0,1-2 1,26-19-1,-11 4-2,-2-2 1,37-41-1,8-7 56,-58 60-85,0 0-1,1 2 0,18-11 1,-28 19 18,0 0 1,0 1-1,0 0 1,0 0 0,0 0-1,1 1 1,-1 0-1,1 1 1,0 0 0,0 0-1,-1 0 1,1 1-1,0 0 1,0 1 0,-1 0-1,1 0 1,13 4-1,-3 0-77,-17-5 84,-1 0 0,0 1 1,0-1-1,1 0 0,-1 0 0,0 0 0,0 1 1,0-1-1,1 0 0,-1 0 0,0 1 0,0-1 1,0 0-1,0 0 0,1 1 0,-1-1 0,0 0 1,0 1-1,0-1 0,0 0 0,0 1 0,0-1 1,0 0-1,0 0 0,0 1 0,0-1 0,0 0 1,0 1-1,0-1 0,0 0 0,0 1 0,0-1 1,0 0-1,0 1 0,-1-1 0,1 0 0,0 0 1,0 1-1,-1-1 0,0 3 2,0-1-1,-1 0 1,0 0 0,0 0-1,1 0 1,-1 0-1,0 0 1,-1-1 0,1 1-1,-3 1 1,-27 13-94,14-6 163,-76 48-49,82-49-70,0 1 0,0 0 1,1 1-1,0 0 0,-9 13 0,13-14 109,2-4-46,-1 1-1,2 0 0,-1 0 1,1 0-1,0 1 1,0-1-1,1 1 1,0 0-1,0 0 1,-2 15-1,4-20-3,1 0 0,0 0-1,0 0 1,0 0 0,0 1 0,0-1 0,0 0 0,1 0-1,0 0 1,0 0 0,-1 0 0,2 0 0,-1 0 0,0 0-1,1 0 1,-1 0 0,3 2 0,-2-3 10,0 0-1,0 0 1,1 0-1,-1 0 1,1-1 0,-1 1-1,1-1 1,0 1-1,-1-1 1,1 0 0,0 0-1,0-1 1,0 1-1,0 0 1,0-1 0,0 0-1,0 0 1,4 0-1,19-2 34,1-1 0,-1-1 0,28-8 0,-43 10-57,144-48 138,-129 39-135,0-1 1,-1-1 0,-1-1-1,25-19 1,-4-2 27,40-41 1,-50 45-65,2 1-1,56-36 1,-81 56-10,-10 8 20,0 1-1,1-1 1,-1 1-1,0-1 1,0 1-1,1-1 1,2 0-1,-5 3 18,0-1 0,0 1 0,0-1 0,0 1 0,0-1 0,0 1 0,0-1-1,0 1 1,0 0 0,0-1 0,0 1 0,0-1 0,-1 1 0,1-1 0,0 0 0,0 1 0,-1-1-1,1 1 1,0-1 0,0 1 0,-1-1 0,1 0 0,-1 1 0,1 0 0,-14 23-8,9-17-37,-102 155 12,48-59 53,48-81-1,0 0 0,-11 39 1,21-58-1,1-1 0,-1 1 1,1-1-1,-1 1 0,1-1 0,0 1 1,0-1-1,0 1 0,0-1 1,0 1-1,1-1 0,-1 1 0,1-1 1,0 1-1,-1-1 0,1 1 1,2 3-1,-2-5 8,0 1 0,1-1 0,-1 0 0,0 1 1,1-1-1,-1 0 0,1 0 0,0 1 0,-1-1 0,1 0 0,0-1 0,-1 1 1,1 0-1,0 0 0,0-1 0,0 1 0,0-1 0,0 0 0,-1 0 0,1 1 1,3-1-1,12-2-3,-1 0 0,-1 0 0,1-2 0,27-9 0,-4 2 33,28-6-31,1 0 123,118-45-1,-173 56-138,0-1 0,-1 0 0,0-1 0,0-1-1,-1 0 1,0 0 0,0-1 0,17-21 0,-17 17-13,-1-1 0,0-1 0,-1 0 1,0 0-1,-2-1 0,9-24 1,-15 36-7,1 0 0,-1 0 0,1-1 0,-2 1 0,1 0 0,-1-1 0,1 1 0,-1-1 0,-1 1 1,-1-11-1,2 16 13,0 0 1,0 0 0,0-1 0,0 1 0,0 0 0,0-1-1,0 1 1,0 0 0,0 0 0,-1-1 0,1 1 0,0 0-1,0 0 1,0 0 0,0-1 0,-1 1 0,1 0 0,0 0-1,0 0 1,0-1 0,-1 1 0,1 0 0,0 0 0,0 0-1,-1 0 1,1 0 0,0-1 0,0 1 0,-1 0 0,1 0-1,0 0 1,0 0 0,-1 0 0,1 0 0,0 0 0,-1 0-1,1 0 1,-13 6-104,-8 14-39,-29 56 41,23-33 161,19-31-63,1 0-1,0 1 1,1 0-1,-7 18 1,11-26 20,1 1 0,-1-1 0,1 1 0,1-1 0,-1 1 0,1-1-1,0 1 1,0-1 0,0 1 0,1-1 0,0 0 0,0 1 0,1-1 0,2 8 0,-2-10 6,-1 0 0,1 0 0,0 0 0,0-1 0,0 1 0,0-1 0,0 0 0,0 1 0,1-1 0,-1 0 0,1 0 0,0 0 0,0-1 0,-1 1 0,1-1 0,0 1 0,0-1 0,0 0 0,1 0 0,-1-1-1,0 1 1,0-1 0,0 1 0,1-1 0,3 0 0,1 0 11,1-1 0,-1 1 0,1-2 0,0 1 0,-1-1 1,0 0-1,0-1 0,14-6 0,-6-1 19,1-1 1,-2 0 0,1-1-1,-2-1 1,24-25 0,-9 9-14,158-159 40,-144 146-268,57-44-1,-99 85 184,0 0 1,1 0-1,-1 0 0,0 1 1,1-1-1,-1 0 0,0 0 1,1 1-1,-1-1 0,1 1 1,-1-1-1,1 1 0,-1 0 0,1-1 1,0 1-1,-1 0 0,3 0 1,-4 0 5,1 1 0,-1-1 0,1 0 0,-1 0 1,1 1-1,-1-1 0,0 0 0,1 1 0,-1-1 0,1 0 1,-1 1-1,0-1 0,1 0 0,-1 1 0,0-1 0,0 1 0,1-1 1,-1 1-1,0-1 0,0 1 0,1 17-53,-6 22 55,-2 0 0,-1 0 0,-3-1 0,-1-1 0,-2 0 0,-1-1 0,-2 0 0,-36 56 0,48-84 49,4-7-22,0 0-1,-1 0 1,1 0 0,0 0-1,-1 0 1,1 0 0,-1 0-1,0 0 1,1-1 0,-1 1-1,0-1 1,0 1 0,0-1-1,0 0 1,0 0 0,-4 2-1,4-3-2,1 1 1,0-1-1,0 1 0,-1-1 0,1 1 0,-1-1 0,1 0 1,0 0-1,-1 0 0,1 0 0,-1 0 0,1 0 0,0 0 1,-1 0-1,1-1 0,-1 1 0,1 0 0,0-1 0,-1 1 1,1-1-1,0 0 0,0 1 0,-1-1 0,1 0 0,0 0 1,0 0-1,0 1 0,0-1 0,0 0 0,0-1 0,-1 0 1,-7-8-230,1 0 0,0 0 0,-12-23 0,7 12-198,11 20 332,4 6 1,9 8-14,-3-7 116,1 0 1,0 0 0,0-1 0,0 0 0,1-1 0,0 0-1,0 0 1,0-1 0,16 2 0,-12-2 15,1-1 0,0-1 0,0 0 0,0-1 0,0-1 0,19-3 0,-24 2-1,1 0 0,-1-1 0,0 0 0,0-1-1,0 0 1,-1 0 0,0-1 0,1 0 0,-2-1 0,1 0 0,-1-1 0,12-10 0,0-4 11,-2-1 0,24-36 0,26-53 46,-63 102-122,8-16-92,-11 20 72,0 0-1,0 1 1,1-1 0,-1 0-1,1 1 1,1-1-1,-1 1 1,6-6 0,-11 14-1,1 0 0,-1-1 0,1 1 0,0 0 0,-1 6 0,-1 2 27,-11 49 151,-12 123 0,25-180-93,1 1 0,-1-1 0,1 1 0,0-1 0,0 1 0,1-1 0,-1 1 0,1-1 0,0 0 0,0 1 0,1-1 0,-1 0 1,3 6-1,-3-10-35,-1 1 0,1-1 1,-1 0-1,1 1 0,0-1 1,-1 0-1,1 0 0,-1 1 1,1-1-1,-1 0 0,1 0 1,0 0-1,-1 0 0,1 0 1,0 0-1,-1 0 0,1 0 1,-1 0-1,1 0 0,0 0 1,-1 0-1,1 0 0,0-1 1,17-5 115,-14 4-59,5-1-3,1-1 0,-1 0 1,0-1-1,0 0 0,12-9 1,38-36 14,-40 33-64,68-69-83,10-9 12,-72 71 105,-18 17-75,0 0 0,1 0 0,0 0 0,0 1 0,0 0 0,12-6 0,-19 12 19,-1 0 0,0 1 0,0-1 1,1 0-1,-1 0 0,0 0 0,0 0 1,1 0-1,-1 1 0,0-1 1,0 0-1,0 0 0,1 0 0,-1 1 1,0-1-1,0 0 0,0 0 0,0 1 1,1-1-1,-1 0 0,0 0 1,0 1-1,0-1 0,0 0 0,0 1 1,0-1-1,0 0 0,0 0 1,0 1-1,0-1 0,0 0 0,0 1 1,-1 20 12,-2-1 0,-8 38 0,2-14-48,6-29 28,-1 5 35,0 0 0,2 0 0,0 1 0,2 31 1,0-41-30,0-6 99,0 1-1,0-1 1,1 0-1,1 7 1,-2-12-83,0 1 0,0 0 1,0-1-1,0 1 0,1-1 0,-1 1 0,0 0 0,0-1 0,1 1 1,-1-1-1,0 1 0,1-1 0,-1 1 0,0-1 0,1 0 0,-1 1 1,1-1-1,-1 1 0,1-1 0,-1 0 0,1 1 0,-1-1 0,1 0 1,-1 1-1,1-1 0,-1 0 0,1 0 0,0 0 0,-1 0 0,1 0 1,-1 1-1,1-1 0,0 0 0,-1 0 0,1 0 0,-1-1 1,1 1-1,0 0 0,-1 0 0,1 0 0,-1 0 0,1 0 0,0-1 1,5-2 17,0 0 0,-1 0 0,1-1 0,-1 1 0,0-1 0,0 0 0,0-1 0,0 1 0,-1-1 0,0 0 0,7-10 0,2-6 79,17-40 0,-19 39-187,-8 15 73,13-26-102,1 0 0,1 2-1,27-36 1,-17 33-79,-28 35 189,1-1 0,0 0 0,-1 1 1,1-1-1,0 1 0,-1-1 0,1 1 0,-1-1 0,1 1 0,-1-1 0,1 1 0,-1 0 0,1-1 0,-1 1 0,1 0 0,-1-1 0,0 1 1,0 0-1,1 0 0,2 4 8,8 13 55,-7-10-69,1-1 0,0 1 0,0-1-1,1 0 1,8 8 0,-9-10 17,0-1 0,0 0 0,1 0 0,0 0 0,-1-1 0,1 0 0,0 0 0,1 0 0,-1-1 0,0 0 0,1 0 0,-1-1 0,1 0 0,0 0 0,11 0 0,-4-2 19,0-1 0,0 0 0,0-2-1,-1 1 1,1-1 0,-1-1 0,0-1 0,0 0-1,13-8 1,-11 4-4,0 0 0,-1 0-1,-1-2 1,1 0 0,-2 0-1,21-26 1,-20 20-90,15-25 1,-28 42 53,1 0 0,-1 0 1,1 0-1,-1 0 1,1 0-1,-1 0 1,0 0-1,1-1 0,-1 1 1,0 0-1,0 0 1,0 0-1,0 0 0,0-2 1,0 3 2,-1-1 1,1 1-1,0-1 0,0 1 1,0-1-1,-1 1 0,1 0 1,0-1-1,-1 1 1,1-1-1,0 1 0,-1 0 1,1-1-1,-1 1 0,1 0 1,-1-1-1,1 1 0,0 0 1,-1 0-1,1-1 1,-2 1-1,0-1-12,-1 1 0,1-1 1,-1 1-1,0 0 0,1 0 0,-1 0 0,1 0 1,-1 1-1,-5 0 0,-4 3 31,0 0 1,0 0-1,0 1 0,1 1 1,0 0-1,0 0 1,0 1-1,1 1 0,0 0 1,0 0-1,1 1 1,0 0-1,1 0 0,0 1 1,0 0-1,1 1 0,0 0 1,1 0-1,0 0 1,1 1-1,0 0 0,1 0 1,0 0-1,-2 18 1,5-24 13,0 1 1,1 0-1,0-1 1,0 1-1,0 0 1,1-1-1,0 1 1,0-1-1,1 1 1,0-1-1,0 1 1,0-1-1,1 0 1,0 0-1,0 0 1,1-1-1,0 1 1,0-1-1,0 0 1,0 0-1,1 0 1,0 0-1,0-1 1,0 0-1,0 0 1,1 0-1,0-1 1,-1 0-1,1 0 1,0 0-1,13 3 1,-8-3-253,1 0 0,-1-1 1,1 0-1,0-1 0,0 0 1,-1-1-1,1 0 0,0-1 1,0 0-1,-1-1 0,14-4 1,-12 2-696,1-1 0,-1-1 0,0 1 0,-1-2 0,0 0 0,0-1 0,0 0 0,-1 0 0,11-11 0,6-6-953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2:55.0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80 7040,'-77'-20'3200,"43"12"-2752,24-1-64,6 9-288,4-8-320,4 0 128,9-7-3424,10 3 1920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01.3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443 643 2976,'2'-1'228,"-1"0"1,1 0-1,-1 0 0,0 0 1,1-1-1,-1 1 0,0-1 1,0 1-1,0-1 1,0 1-1,0-1 0,-1 1 1,1-1-1,0 0 0,-1 0 1,1 1-1,-1-4 1,1 4-113,-1 1 1,0-1 0,0 0 0,0 0 0,0 0 0,0 0 0,-1 0 0,1 0-1,0 0 1,0 0 0,-1 0 0,1 0 0,0 0 0,-1 1 0,1-1 0,-1 0 0,1 0-1,-1 0 1,0 1 0,1-1 0,-1 0 0,0 1 0,1-1 0,-1 0 0,0 1-1,0-1 1,0 1 0,1 0 0,-1-1 0,0 1 0,0-1 0,-1 1 0,-7-2 31,1 1 1,0 1-1,0-1 0,0 1 1,-1 1-1,1 0 1,0 0-1,0 0 1,0 1-1,0 0 1,-11 5-1,3-1-29,1 0 0,-1 1 1,1 1-1,0 0 0,1 1 0,-24 20 0,11-5 142,1 1-1,-25 32 1,33-36-35,1 2-1,-18 30 1,30-45-158,1 0-1,0 0 1,0 0-1,1 1 1,0-1-1,0 1 1,1 0 0,1 0-1,-1-1 1,1 1-1,1 12 1,0-19-34,0 1 1,0 0 0,1 0-1,0-1 1,-1 1-1,1-1 1,0 1-1,0-1 1,0 1-1,1-1 1,-1 1 0,1-1-1,-1 0 1,1 0-1,0 0 1,0 0-1,-1 0 1,2 0-1,-1 0 1,0 0 0,0-1-1,0 0 1,3 2-1,-1-1 10,0-1 0,0 0 0,0 0 0,1 0 0,-1 0 0,0 0 0,0-1-1,1 0 1,-1 0 0,0 0 0,0 0 0,1-1 0,-1 0 0,5-1 0,9-4 34,-1 0 1,1-1 0,-2-1-1,1-1 1,-1 0-1,0-1 1,-1-1-1,16-14 1,-15 10-55,0 0 0,-2-1 0,0-1 0,-1 0 0,0-1 0,17-34-1,-22 37 22,-3 8-10,-1 0 0,-1-1-1,0 1 1,0-1 0,0 1 0,-1-1-1,0 0 1,1-9 0,-3 17-48,0-1-1,0 1 1,1-1 0,-1 1 0,0-1 0,0 1 0,0-1 0,0 1-1,-1-1 1,1 1 0,0-1 0,0 1 0,0-1 0,0 1 0,-1-1-1,1 1 1,0-1 0,0 1 0,-1-1 0,1 1 0,0-1 0,-1 1-1,1 0 1,0-1 0,-1 1 0,1 0 0,0-1 0,-1 1-1,0-1 1,0 1 7,0 0 0,0 0 0,0 0 0,0 1 0,1-1 0,-1 0 0,0 0 1,0 1-1,0-1 0,0 0 0,1 1 0,-1-1 0,0 1 0,0-1 0,0 1 0,-5 4-18,1-1-1,0 1 1,-5 6 0,-3 8 26,0 0 0,2 0 0,0 1 0,-13 37 0,8-18-39,-179 514 811,187-526-705,4-11 76,-1 1 1,-1-1-1,-12 25 0,17-40-126,-7 10 214,7-11-224,1 0 0,0 0 0,-1 0 0,1 0 0,0 1-1,-1-1 1,1 0 0,0 0 0,-1 0 0,1 0 0,0 0 0,-1 0-1,1 0 1,0 0 0,-1 0 0,1-1 0,0 1 0,-1 0 0,1 0-1,0 0 1,-1 0 0,1 0 0,0-1 0,-1 1 0,1 0 0,0 0-1,0 0 1,-1-1 0,1 1 0,0 0 0,0 0 0,-1-1 0,1 1-1,0 0 1,0-1 0,0 1 0,0 0 0,0-1 0,-1 1 0,1 0 0,0-1-1,-3-6 42,0 0-1,1 0 1,-1 0-1,2 0 1,-1-1 0,1 1-1,-1-10 1,0-54-158,2 61 49,3-93-421,-3 89 363,1 1 0,1-1 0,-1 1 1,2 0-1,6-21 0,-7 28 61,1 0 0,-1 0 0,1 0 0,0 1 0,0-1 0,1 1 0,-1 0 0,1 0 0,0 0 0,1 0 0,-1 1 0,1-1 0,0 1 0,6-3-1,4-2-10,1 2 0,-1 0 0,28-7 0,50-9 134,-23 8 76,-21 4-38,-9 1 87,56-19 0,-83 24-144,0-1 0,-1 0 0,0-1 1,0 0-1,0-1 0,-1 0 0,0-1 0,12-13 0,-1-3-12,-1-1 0,-1-1 0,29-55 0,-43 72-16,-1-1-1,0 1 0,-1-1 0,0-1 0,-1 1 1,0 0-1,-1-1 0,0 0 0,0-16 0,-2 27-29,0 0 0,0 1-1,0-1 1,0 0 0,0 1-1,0-1 1,0 0 0,0 0-1,0 1 1,0-1 0,0 0-1,-1 1 1,1-1 0,0 0-1,0 1 1,-1-1 0,1 0-1,-1 1 1,1-1 0,0 1-1,-1-1 1,0 0 0,0 1-3,1 0 0,-1 0 1,1 0-1,-1 0 0,1 0 1,-1 0-1,1 0 0,-1 0 1,1 0-1,-1 0 0,1 1 1,-1-1-1,0 0 0,1 0 1,0 0-1,-1 1 0,1-1 0,-1 0 1,1 1-1,-1-1 0,0 1 1,-2 2-29,0 0 0,-1 1 0,1-1 0,1 1 0,-5 6 0,1 2 35,1 0 0,0 1 0,1-1 0,0 1 1,-1 15-1,1-4 146,0 48 0,4-62-94,1-1 1,0 0-1,1 0 0,0 0 0,5 13 1,-5-18 16,-1 1 0,1-1 1,1 0-1,-1 0 1,5 6-1,-6-9-39,0 1 1,0-1-1,0 0 0,1 0 0,-1 0 0,0 0 1,1 0-1,-1 0 0,1 0 0,-1 0 0,1-1 1,-1 1-1,1 0 0,-1-1 0,3 1 0,-1-1 4,0 0-1,-1 0 1,1-1-1,0 1 1,-1-1-1,1 0 1,-1 0-1,1 0 1,-1 0-1,1 0 1,-1 0-1,0 0 1,5-4-1,8-4 47,7-4-24,30-24 1,-5 3-40,123-93-6,-67 48-69,-91 68 31,-8 7 23,0 0-1,1 0 0,7-5 1,-12 8 9,1 1 1,0-1 0,-1 1 0,1 0 0,-1-1 0,1 1 0,0 0 0,-1-1-1,1 1 1,0 0 0,0 0 0,-1 0 0,1 0 0,0 0 0,-1 0 0,1 0-1,0 0 1,0 0 0,-1 0 0,1 0 0,0 0 0,-1 0 0,1 1 0,0-1 0,-1 0-1,1 0 1,0 1 0,-1-1 0,1 0 0,-1 1 0,1-1 0,0 1 0,-1-1-1,1 2 1,0-1 1,0 1-1,0 0 0,0 0 0,-1 0 0,1 0 0,0 0 0,-1 0 1,0 0-1,0 0 0,1 0 0,-1 1 0,0-1 0,-1 0 1,1 3-1,-8 35 91,5-26-9,-29 147 126,27-122 123,5-38-316,0-1 0,0 1 0,0-1 0,0 1 0,0-1 0,0 1-1,0-1 1,0 0 0,0 1 0,0-1 0,0 1 0,0-1 0,1 1 0,-1-1 0,0 1 0,0-1 0,0 0-1,1 1 1,-1-1 0,0 0 0,0 1 0,1-1 0,-1 0 0,0 1 0,1-1 0,-1 0 0,1 1 0,0-1 2,0 0 0,-1 0 0,1 0 0,0 0 0,0 0 0,-1 0 0,1 0 0,0-1 0,-1 1 0,1 0 0,0 0 0,-1-1 0,1 1-1,-1 0 1,1-1 0,0 0 0,25-21 240,-24 19-249,68-79 49,-13 14-200,-45 54 95,-6 6-21,2 1 0,-1-1-1,1 1 1,14-10 0,-21 17 63,-1-1 0,0 1 0,0 0 0,1 0 1,-1 0-1,0-1 0,1 1 0,-1 0 0,0 0 0,1 0 1,-1 0-1,0 0 0,1 0 0,-1 0 0,0 0 0,1 0 1,-1 0-1,0 0 0,1 0 0,-1 0 0,0 0 1,1 0-1,-1 0 0,0 0 0,1 0 0,-1 0 0,0 0 1,0 1-1,1-1 0,-1 0 0,4 12-145,-5 22-31,0-27 168,-2 23-33,-4 45 172,7-66-118,0-1 0,1 0 0,0 0 0,0 0 0,1 0 1,5 16-1,-6-22 7,0 1 1,1 0-1,0-1 1,0 1 0,0-1-1,0 0 1,0 1-1,0-1 1,0 0 0,1 0-1,-1-1 1,1 1-1,-1 0 1,1-1-1,0 1 1,0-1 0,0 0-1,0 0 1,0 0-1,0-1 1,5 2 0,1-1 14,0-1 1,0 1-1,0-1 1,-1-1-1,1 0 1,12-2 0,1-3 23,0-1 0,0 0 0,-1-2 0,0 0 0,0-2-1,-1 0 1,0-1 0,21-18 0,-19 12-83,0-2-1,-1 0 0,-1-1 0,-1-1 1,-2-1-1,18-28 0,-32 47-12,-1 0-1,1 0 1,-1 0 0,0 0 0,-1-1-1,1 1 1,-1-1 0,1-7 0,-2 12 37,0 0-1,0-1 1,0 1 0,0 0 0,0 0 0,0-1 0,0 1 0,0 0 0,0 0-1,-1 0 1,1-1 0,0 1 0,0 0 0,0 0 0,0-1 0,-1 1-1,1 0 1,0 0 0,0 0 0,0 0 0,-1 0 0,1-1 0,0 1 0,0 0-1,-1 0 1,1 0 0,0 0 0,0 0 0,-1 0 0,1 0 0,0 0-1,0 0 1,-1 0 0,1 0 0,0 0 0,-1 0 0,1 0 0,0 0 0,0 0-1,-1 0 1,1 0 0,-16 5-142,7 1 121,-1 0 0,1 0-1,0 0 1,1 1-1,-9 10 1,-38 42-54,39-41 132,1 0-1,-16 28 1,27-40-52,1 0 1,0 1 0,0-1 0,0 1 0,1-1 0,0 1-1,0 0 1,1 0 0,0 0 0,0 0 0,1 0 0,0 11-1,0-15 19,1 0-1,-1 0 1,1 0-1,0 0 0,0 0 1,0 0-1,0 0 1,0 0-1,1 0 1,0 0-1,-1 0 0,1-1 1,0 1-1,0-1 1,0 1-1,1-1 1,-1 0-1,0 0 0,1 0 1,0 0-1,-1 0 1,1-1-1,0 1 1,0-1-1,0 0 0,0 0 1,0 0-1,0 0 1,0 0-1,0 0 0,0-1 1,6 0-1,0 1 17,0-1-1,0-1 1,0 0 0,0 0-1,0 0 1,-1-1-1,1-1 1,0 1-1,-1-2 1,13-5-1,16-14 142,50-40 0,5-3-210,-68 50-63,52-29-47,-65 39 141,2 0 0,-1 1 1,0 0-1,19-4 1,-28 9-11,-1-1 0,0 1 0,0 0 0,0-1 0,1 1 0,-1 0 1,0 0-1,0 1 0,1-1 0,-1 0 0,0 1 0,0-1 0,0 1 1,0 0-1,0 0 0,0 0 0,0 0 0,3 2 0,-4-2 10,1 0 0,-1 1-1,0-1 1,0 0 0,0 1-1,0-1 1,0 1 0,0 0-1,-1-1 1,1 1 0,0 0-1,-1 0 1,1-1 0,-1 1 0,0 0-1,0 0 1,1 0 0,-1-1-1,0 1 1,0 0 0,-1 0-1,1 2 1,-15 118 356,14-113-325,0-1 1,1 1-1,0-1 0,1 1 1,0-1-1,2 10 0,-2-15 1,0-1 0,-1 1 0,1 0 0,0-1 0,1 1 0,-1-1-1,0 1 1,1-1 0,-1 0 0,1 0 0,0 0 0,-1 1-1,1-2 1,0 1 0,1 0 0,-1 0 0,0-1 0,0 1 0,1-1-1,-1 1 1,1-1 0,3 1 0,3 0 11,1 0-1,-1-1 1,0-1 0,1 1 0,-1-1 0,1-1-1,-1 0 1,0 0 0,1-1 0,-1 0-1,0-1 1,14-5 0,9-6 64,60-35-1,-49 21-126,62-53 0,-41 30 72,25-18-208,-79 60 58,-10 9 97,0 0 1,0 0 0,0 0 0,0 0 0,0 0 0,0 0 0,0 0 0,0 0 0,0 0 0,0 0 0,0 0 0,0 0 0,0 0 0,-1 1 0,1-1 0,0 0 0,0 0 0,0 0 0,0 0 0,0 0 0,0 0 0,0 0 0,0 0 0,0 0 0,0 0 0,0 0 0,0 0 0,0 0 0,0 0-1,0 0 1,0-1 0,0 1 0,-1 0 0,1 0 0,0 0 0,0 0 0,0 0 0,0 0 0,0 0 0,0 0 0,0 0 0,0 0 0,0 0 0,0 0 0,0 0 0,0 0 0,0 0 0,0 0 0,0 0 0,0 0 0,0 0 0,0 0 0,-23 15-181,-2 7 186,0 1 0,1 1-1,1 1 1,1 2 0,2 0 0,-31 53-1,47-73 45,2-5-23,1 1 1,-1-1-1,1 1 1,-1 0 0,1-1-1,0 1 1,0 0-1,0 0 1,0 0-1,1 0 1,-1 0-1,1 0 1,0 0 0,0 0-1,0 6 1,1-9-14,-1 1 1,0 0 0,0-1-1,0 1 1,1-1 0,-1 1-1,0 0 1,1-1 0,-1 1 0,0-1-1,1 1 1,-1-1 0,1 1-1,-1-1 1,0 1 0,1-1-1,0 0 1,-1 1 0,1-1-1,-1 0 1,1 1 0,-1-1 0,1 0-1,0 0 1,-1 1 0,1-1-1,-1 0 1,1 0 0,0 0-1,-1 0 1,1 0 0,0 0-1,-1 0 1,1 0 0,0 0 0,-1 0-1,1 0 1,0 0 0,-1-1-1,1 1 1,0-1 0,5-1 40,-1 0 0,1 0 0,8-7 0,-9 6-33,23-14-10,39-34 1,-43 32-145,0 1 1,30-16-1,-54 34 130,0-1 1,0 1-1,1 0 1,-1 0-1,0 0 1,0 0-1,1 0 1,-1 0-1,0 0 1,1 0-1,-1 0 1,0 0-1,0 0 1,1 0-1,-1 0 0,0 0 1,0 0-1,1 0 1,-1 0-1,0 0 1,0 0-1,1 1 1,-1-1-1,0 0 1,0 0-1,1 0 1,-1 0-1,0 0 1,0 1-1,1-1 1,5 11-65,2 20 90,-7-23-32,1-3 18,0 0 0,-1-1-1,1 1 1,1-1-1,-1 1 1,1-1 0,0 0-1,0 0 1,0 0-1,0 0 1,1-1 0,-1 1-1,1-1 1,0 0 0,0 0-1,0 0 1,1-1-1,-1 1 1,0-1 0,1 0-1,8 2 1,-5-1 8,1-1 0,-1 0 0,1-1 0,0 0 0,-1 0 1,1-1-1,0 0 0,-1 0 0,1-1 0,0-1 0,-1 1 0,10-4 0,-5 1 22,-1-1 0,1-1 0,-1 0 0,-1-1 0,1 0 0,-1-1 0,16-14 0,-9 5-9,-1-1 0,-1-1 0,21-30 0,1-1 148,48-51-1,58-43-424,-104 102 237,-3-2 1,36-55-1,-54 69 10,-1-1 1,-2 0 0,-1-1-1,19-60 1,-25 64-74,5-15-183,-13 39 239,0 1 0,0-1-1,-1 1 1,0 0 0,0-1-1,0 1 1,0-1 0,0 1 0,-2-6-1,2 8 14,0 1 0,0 0 0,0 0 0,0-1 0,0 1 0,0 0 0,0 0 0,0-1-1,-1 1 1,1 0 0,0 0 0,0-1 0,0 1 0,0 0 0,0 0 0,-1 0 0,1 0 0,0-1 0,0 1-1,0 0 1,-1 0 0,1 0 0,0 0 0,0 0 0,-1 0 0,1-1 0,0 1 0,0 0 0,-1 0-1,1 0 1,0 0 0,0 0 0,-1 0 0,1 0 0,0 0 0,0 0 0,-1 0 0,1 0 0,0 0 0,0 0-1,-1 1 1,1-1 0,0 0 0,0 0 0,0 0 0,-1 0 0,-11 10-150,-10 16 63,1 1 0,-25 43 0,-12 17 97,-57 87-21,98-144 75,2 0 0,2 1 0,0 0 0,-9 40 0,18-58-29,2-1 0,-1 1-1,1 1 1,1-1 0,1 0-1,-1 0 1,4 24 0,-2-35-8,-1 0 0,0-1 0,1 1 0,0 0 0,-1 0 0,1 0 0,0-1 0,0 1 0,0 0 0,0-1 0,0 1 0,0-1 0,0 1 0,1-1 0,-1 0 0,0 1 0,1-1 1,0 0-1,-1 0 0,1 0 0,-1 0 0,1 0 0,0 0 0,0-1 0,-1 1 0,1 0 0,0-1 0,0 0 0,0 1 0,0-1 0,0 0 0,0 0 0,0 0 0,0 0 0,-1 0 0,1-1 0,0 1 1,2-1-1,7-2 56,0 0 1,0-1-1,-1 0 1,20-10-1,-30 13-75,155-85 227,-36 18-364,-89 52-503,-31 22 593,0 0 0,0-1 0,-1 1 0,0-1 0,0 1 0,0-1 0,-6 10 0,-7 19 55,12-22 43,0 0 1,0 0-1,1 1 0,1-1 0,0 1 0,0 0 1,1-1-1,1 1 0,2 13 0,-2-23-36,-1-1-1,1 0 1,-1 1-1,1-1 0,0 0 1,0 0-1,0 0 1,0 1-1,1-1 0,-1 0 1,0 0-1,1 0 1,-1-1-1,1 1 1,0 0-1,0-1 0,0 1 1,-1-1-1,1 1 1,4 1-1,-3-2-4,0 0 1,-1-1-1,1 1 1,0-1-1,0 1 1,0-1-1,0 0 1,0 0-1,-1 0 0,1 0 1,0-1-1,0 1 1,0-1-1,-1 0 1,1 0-1,0 0 1,4-2-1,22-13 14,-2-2-1,45-35 1,-70 51-31,88-74 66,-88 74-21,13-10-233,-13 9-35,-7 5-34,3-1 245,0 1 0,0-1-1,0 1 1,1-1 0,-1 1 0,0 0 0,1 0 0,-1 0 0,1 0-1,-2 3 1,-6 8 22,4-6-1,0 0 1,1 0-1,0 1 1,0 0-1,0 0 0,1 0 1,0 0-1,1 1 1,0-1-1,0 1 0,1-1 1,0 1-1,0 0 1,1 0-1,0-1 0,1 1 1,0 0-1,0-1 1,3 10-1,-3-15 19,0 0 1,0 0-1,1 0 0,-1 0 1,1-1-1,0 1 0,0-1 1,0 1-1,0-1 0,0 0 1,0 1-1,0-1 0,1 0 1,-1-1-1,1 1 0,0 0 1,-1-1-1,1 1 0,0-1 1,0 0-1,0 0 0,0 0 1,0 0-1,0-1 0,0 1 1,0-1-1,0 0 0,4 0 1,0-1-10,0 0 0,1-1 1,-1 0-1,0-1 1,0 0-1,-1 0 0,1 0 1,-1-1-1,1 0 0,-1 0 1,0-1-1,-1 1 1,9-9-1,-5 3-22,0 0-1,-1-1 1,0 0 0,-1-1 0,0 1-1,8-22 1,-13 30 1,-1-1 0,1 0 0,-1 0 0,0 0 0,-1 0 1,1 0-1,0 0 0,-1 0 0,0 0 0,0 0 0,0 0 0,-1 0 0,0 0 0,1 0 1,-1 0-1,0 0 0,-1 0 0,1 0 0,-1 1 0,0-1 0,0 0 0,0 1 0,0 0 1,0-1-1,-1 1 0,0 0 0,1 0 0,-1 0 0,-7-4 0,-8-4-52,-22-8 1,-3-1 336,43 20-274,0 0 0,0 0 0,-1-1 0,1 1 0,0 0 0,0 0 0,-1 0 0,1 0 0,0 0 0,0-1 0,-1 1 0,1 0 0,0 0 0,0 0 0,0 0 0,-1-1 0,1 1 0,0 0 0,0 0 0,0-1 0,0 1 0,0 0 0,-1 0 0,1-1 0,0 1 0,0 0-1,0-1 1,0 1 0,0 0 0,0 0 0,0-1 0,0 1 0,0 0 0,0 0 0,0-1 0,0 1 0,0 0 0,0-1 0,1 1 0,10-8 60,20-2-32,21 1-157,75-2 1,56 8-6,-143 3 143,-39 0-20,1 0-1,0 0 0,-1 0 1,1 0-1,0 0 0,0 1 1,-1-1-1,1 0 0,0 1 0,-1 0 1,1-1-1,-1 1 0,1 0 1,-1 0-1,1 0 0,-1-1 1,1 2-1,-1-1 0,3 2 1,-3 0 22,0-1 0,1 1 0,-1 0 1,0-1-1,0 1 0,0 0 0,0 0 1,-1 0-1,1 0 0,-1 4 0,0 0 10,0 0-1,0 0 1,-2 11 0,1-14 3,0 0 0,0 0 1,1-1-1,-1 1 0,1 0 0,0 0 1,1 0-1,-1 0 0,1 0 1,-1-1-1,1 1 0,0 0 1,2 3-1,-2-6-18,-1 0 0,1-1 0,-1 1 0,1-1 0,0 1 0,-1-1 0,1 0 0,0 1 0,0-1 0,-1 0 1,1 1-1,0-1 0,0 0 0,-1 0 0,1 0 0,0 0 0,0 0 0,0 0 0,-1 0 0,1 0 0,0 0 0,0 0 0,0 0 0,-1 0 0,1 0 0,1-1 0,26-9 83,-21 7-68,123-51 142,-129 54-165,88-33-102,102-23 1,-188 55 73,1 0-1,0 1 1,0-1-1,0 1 1,0 0-1,0 0 1,6 2-1,-9-2 18,0 0 0,1 0 0,-1 1 0,0-1-1,1 1 1,-1-1 0,0 1 0,0 0 0,1-1 0,-1 1-1,0 0 1,0 0 0,0 0 0,0 0 0,0 0 0,0 0-1,0 0 1,0 0 0,-1 0 0,1 0 0,0 1 0,-1-1-1,2 2 1,-1 6-12,1 0 0,-1-1-1,0 1 1,-1 0 0,0 0 0,-2 11-1,1 27 86,3-22 82,1 1 0,10 42 0,-12-64-127,0-1 1,0 0-1,1 0 0,-1 0 1,1 0-1,0 0 1,0 0-1,0-1 0,0 1 1,0 0-1,4 2 0,-5-4-5,0 0 0,0 0 0,0 0-1,1-1 1,-1 1 0,0 0-1,1-1 1,-1 1 0,1-1 0,-1 1-1,0-1 1,1 1 0,-1-1-1,1 0 1,-1 0 0,1 0 0,-1 0-1,1 0 1,-1 0 0,1-1-1,-1 1 1,1 0 0,-1-1 0,1 1-1,-1-1 1,0 1 0,1-1-1,-1 0 1,2 0 0,8-8 18,0 0 1,-1-1-1,14-15 1,1-2 7,18-14-27,2 3-1,1 1 1,70-42 0,-106 74-47,1-2-63,0 1 0,0 0 0,22-7 0,-37 19-71,-12 9 158,-21 14 12,2 1 0,0 2 0,2 2 0,-42 55 0,66-75 75,0 1 0,-10 23-1,18-38-62,1 1-1,0 0 1,-1-1-1,1 1 1,0 0 0,0 0-1,0-1 1,0 1-1,-1 0 1,1-1-1,0 1 1,0 0-1,0 0 1,0-1 0,1 1-1,-1 0 1,0-1-1,0 1 1,0 0-1,1-1 1,-1 1-1,0 0 1,0-1 0,1 1-1,0 0 1,0 0-4,0 0-1,0 0 1,0 0 0,0-1 0,0 1 0,1 0 0,-1-1 0,0 1-1,0-1 1,1 0 0,-1 1 0,3-1 0,5 1-23,0 0-1,1-1 1,11-2 0,-13 1 4,39-2-69,-1-3 0,0-1 0,48-15 0,-66 13-1765,38-17-1,-61 24 1207,4-2-484,0-1 0,0 0-1,15-11 1,-7-2-3595,-8 4 2025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01.7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62 6144,'-36'-8'2784,"36"-1"-768,10 9-1344,-2-8-128,10 5-352,4-6-160,6 9 0,-1-8-1888,-1 5 1024,-7-5-2816,-1 3 2048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02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 7552,'-14'-7'3424,"33"14"-2976,7-7 1664,11 5-1248,39-5 352,9 0-704,28 0 31,3 0-319,24-5-64,-9 5-96,4-4-2367,-14 8 1247,-8-8-5984,-15 1 3904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40.8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1073 3552,'0'0'6309,"6"-4"-4661,2 0-1212,-1-1 1,1 1-1,-1-1 1,1-1-1,-1 1 1,7-9-1,4-2 8,4-5-113,0-1 1,19-27 0,-15 17-149,126-157 441,23-49-181,-132 170-598,-57 89 64,1 0 0,1 1-1,1 1 1,-10 25 0,-28 100 358,38-114-179,9-27-70,-25 93 256,24-87-215,1 1 0,0-1-1,1 1 1,1 0 0,1 19 0,0-29-37,-1 0 0,1 0 1,0 0-1,1 0 0,-1 0 0,1 0 0,0-1 0,3 7 0,-4-8-5,1-1 0,-1 1 0,1 0-1,-1 0 1,1-1 0,0 1 0,-1-1 0,1 1-1,0-1 1,0 0 0,0 0 0,0 0 0,0 0-1,0 0 1,0 0 0,1 0 0,1 0-1,0-1 25,1 0-1,-1 0 1,0 0-1,0 0 1,0-1-1,0 0 0,0 0 1,0 0-1,0 0 1,0 0-1,0-1 1,0 0-1,3-2 0,3-2 2,0-1-1,0 0 0,10-11 0,-4 2-11,-1 0 0,0-1 0,19-31 0,29-59 74,-35 57-19,94-139 223,-105 163-285,20-29-31,44-91 0,-53 86 136,28-87 0,-54 142-106,-1 1 0,0-1 0,0 0 0,0 0 0,0 0 0,-1 0 0,0-10 0,0 15-21,-1 1 1,1-1-1,0 0 0,0 0 0,0 1 1,0-1-1,0 0 0,0 0 0,-1 0 1,1 0-1,0 1 0,0-1 0,0 0 0,0 0 1,-1 0-1,1 0 0,0 1 0,0-1 1,-1 0-1,1 0 0,0 0 0,0 0 1,0 0-1,-1 0 0,1 0 0,0 0 1,0 0-1,-1 0 0,1 0 0,0 0 1,0 0-1,-1 0 0,1 0 0,0 0 1,0 0-1,-1 0 0,1 0 0,0 0 1,0 0-1,0-1 0,-1 1 0,1 0 1,0 0-1,0 0 0,0 0 0,-1 0 1,1-1-1,0 1 0,0 0 0,0 0 1,0 0-1,0-1 0,-1 1 0,1 0 0,0 0 1,0 0-1,0-1 0,0 1 0,0 0 1,0 0-1,0-1 0,0 1 0,0 0 1,0 0-1,0-1 0,0 1 0,0 0 1,0 0-1,0-1 0,-15 22 67,-53 104 364,34-62-264,4 1 1,2 2-1,3 1 1,-16 70-1,41-135-165,-91 377 629,88-363-262,-1 1 0,-12 27-1,15-43-170,1-7-210,2-8-129,11-17 31,1 0 1,19-29-1,-21 41 67,-8 10 14,1 2 0,1-1 0,-1 1 0,1-1 0,1 2 1,8-9-1,-13 13 8,1 0 0,-1 1 0,0-1 0,1 1 0,0 0 0,-1-1 0,1 1 0,0 0 0,-1 0 0,6 0 0,-6 1 1,0 0 1,0 0-1,-1 0 1,1 0-1,0 0 1,0 1-1,0-1 0,0 0 1,-1 1-1,1 0 1,0-1-1,-1 1 1,1 0-1,0 0 1,-1 0-1,1 0 0,-1 0 1,2 2-1,6 6 66,-1 0-1,0 1 1,14 21 0,-18-23-30,0-1 0,1 0 0,1 0 0,-1 0 0,1 0 0,0-1 0,0 0 0,1 0 0,0-1 0,13 9 0,-12-11 31,0 1 1,0-1 0,0-1 0,1 0-1,-1 0 1,1 0 0,-1-1 0,1 0-1,17-1 1,-21-1-17,1 0 0,0 0 1,-1 0-1,1 0 0,-1-1 0,0 0 0,1 0 1,-1 0-1,0-1 0,0 0 0,0 0 0,-1 0 1,1 0-1,-1-1 0,0 0 0,7-7 0,-4 2-25,0-1 1,-1 0-1,0-1 0,-1 0 0,0 0 0,0 0 0,-1 0 0,-1-1 0,0 1 0,0-1 1,-1 0-1,-1 0 0,0 0 0,-1-21 0,0 32-33,0 0 0,0 0 0,0-1-1,0 1 1,-1 0 0,1 0 0,0-1 0,-1 1 0,1 0 0,-1 0 0,1 0 0,-1 0-1,0 0 1,1 0 0,-1 0 0,-1-2 0,1 3 14,1 0 0,-1 0 0,1-1 0,-1 1 0,1 0 0,-1 0 1,1 0-1,-1 0 0,1 0 0,-1 0 0,1 1 0,-1-1 0,1 0 0,-1 0 0,1 0 0,0 0 0,-1 1 0,1-1 1,-1 0-1,1 0 0,0 1 0,-1-1 0,1 0 0,-1 1 0,1-1 0,0 0 0,-1 1 0,-3 4-23,1 0-1,-1-1 0,1 1 0,0 0 1,-3 8-1,3-5 68,0 0 1,1 0-1,-1 1 1,2-1-1,-1 0 0,1 1 1,0-1-1,1 1 1,1 17-1,0-20-15,0 0-1,0 0 0,1 0 1,0 0-1,0-1 1,0 1-1,1-1 1,0 1-1,0-1 0,0 0 1,1 0-1,-1 0 1,1 0-1,8 7 1,-5-7-95,-1 1-1,1-1 1,0 0 0,1 0 0,-1-1 0,1 0 0,0-1 0,0 1 0,0-1 0,1-1 0,-1 0 0,0 0-1,14 1 1,-18-3-546,1-1-1,0 1 1,-1-1-1,1 0 1,-1 0-1,1 0 1,-1-1-1,7-3 1,-9 4 10,0 0 0,0 0 1,0 0-1,0-1 0,0 1 1,0-1-1,0 1 1,-1-1-1,1 0 0,0 0 1,-1 1-1,0-1 0,1 0 1,-1-1-1,0 1 0,0 0 1,1-3-1,2-10-2463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03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148 640 2912,'0'-1'72,"0"0"0,0 1 0,0-1-1,0 1 1,1-1 0,-1 1 0,0-1 0,0 0 0,0 1 0,1-1 0,-1 1-1,0-1 1,0 1 0,1-1 0,-1 1 0,1-1 0,-1 1 0,0 0 0,1-1-1,-1 1 1,1-1 0,-1 1 0,1 0 0,-1-1 0,1 1 0,-1 0 0,1 0-1,-1-1 1,2 1 0,5-4 1254,-7 4-1233,0 0-1,0 0 0,0-1 1,1 1-1,-1 0 0,0-1 0,0 1 1,0 0-1,0-1 0,0 1 1,0 0-1,0-1 0,0 1 0,1-1 1,-1 1-1,-1 0 0,1-1 1,0 1-1,0 0 0,0-1 0,0 1 1,0 0-1,0-1 0,0 1 1,0 0-1,0-1 0,-1 1 0,1 0 1,0-1-1,0 1 0,-1 0 1,1 0-1,0-1 0,0 1 0,-1 0 1,1-1-1,-11-8 1779,8 8-1797,0 1 1,0-1 0,1 1-1,-1 0 1,0 0 0,0 0 0,0 0-1,0 0 1,0 1 0,1-1-1,-1 1 1,0 0 0,0 0 0,1 0-1,-4 2 1,-2 1 26,0 0 0,0 1 0,-10 8 1,12-8-74,1 0 0,0 0 0,0 0 0,1 1 0,0 0 0,-1 0 0,2 0 0,-1 1 0,1-1 0,0 1 0,-3 11 1,3-9 58,1-1 1,1 1 0,-1 0 0,1-1 0,1 1 0,0 0 0,0 0 0,0-1 0,3 12 0,-3-18-28,1 0 0,-1 0 0,1 1 0,0-1 0,0 0 0,0 0 1,0 0-1,0 0 0,0 0 0,0-1 0,1 1 0,2 3 1,-3-5-30,0 1 0,0 0-1,0 0 1,0-1 0,0 1 0,0-1 0,1 1 0,-1-1 0,0 0 0,0 1 0,0-1 0,1 0 0,-1 0 0,0 0 0,0 0 0,1 0 0,-1 0 0,0 0 0,1 0 0,-1-1 0,0 1 0,0 0 0,2-2 0,5-1 55,-1 0 0,0-1 0,-1-1 0,1 1 0,-1-1 0,0 0-1,0 0 1,0-1 0,6-7 0,4-7-57,21-34 0,-31 45-13,-1-1 0,0 1 0,-1-1 0,0 0-1,-1-1 1,0 1 0,2-14 0,-1-3-101,-1-49 0,-2 63 83,1 0 0,0 0 0,1 0 0,8-20 0,-1 9 54,1 1 1,1 0-1,1 0 1,0 2-1,22-25 0,-7 10-12,1 0 0,2 3 0,1 0 0,2 2 0,50-35 0,-80 63-55,9-6 34,20-10 0,-30 17-25,0 1 0,1-1 0,-1 1 1,0 0-1,0 0 0,0 0 0,1 1 0,-1-1 0,0 1 1,1 0-1,-1 0 0,7 0 0,-9 1-2,1-1 0,-1 1 0,1-1 0,-1 1 0,0 0 0,0-1-1,1 1 1,-1 0 0,0 0 0,0 0 0,0 0 0,0 0 0,0 0 0,0 0 0,0 0 0,0 1-1,0-1 1,0 0 0,-1 1 0,1-1 0,-1 0 0,2 3 0,-1 0-11,0 1 0,0 0 0,0 0-1,-1 0 1,0 0 0,0 7 0,-2 17 11,-2-1 1,-1 1-1,-1-1 0,-1-1 1,-12 28-1,-3 0 10,-40 74-1,-122 172 164,152-251-143,-236 322 1797,267-371-1806,-8 11 335,-1 1 1,0-2-1,-1 0 0,-13 11 0,18-19 105,6-5-93,7-7-207,22-11-133,2 3 0,61-27 0,-84 40-11,213-78-617,-147 56-1072,-4 2 453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07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335 603 2560,'-4'-7'3283,"4"7"-3152,-1 0 0,1-1 1,-14-1 1522,-18 6-902,28-3-590,-14 2 142,0 2 0,0 0 0,0 1 0,1 0 0,0 2 0,0 0 0,-17 12 0,23-13-202,0 0-1,1 2 1,-1-1 0,2 1 0,0 0 0,0 1-1,0 0 1,1 1 0,1 0 0,0 0-1,-6 13 1,11-21-22,1 1-1,-1-1 1,1 1-1,0-1 0,1 1 1,-1 0-1,1-1 1,-1 1-1,1 0 0,0-1 1,1 1-1,-1 0 1,0-1-1,2 6 0,-1-8-30,-1 0 0,1 0 0,-1 0 0,1 0 0,-1 0 0,1 0 0,0 0 0,-1 0 0,1 0 0,0 0 0,0-1 0,-1 1 0,1 0 0,0-1 0,0 1 0,0 0-1,0-1 1,0 1 0,0-1 0,1 1 0,1-1-8,-1 0 1,0 1-1,0-1 0,0 0 0,1 0 1,-1-1-1,0 1 0,0 0 0,0-1 0,0 0 1,1 1-1,-1-1 0,0 0 0,2-1 1,122-72 378,-74 42-259,113-73 260,-149 95-413,-1-1 0,0-1 0,-1 0 0,0-1 0,-1-1 0,-1 0 0,15-21 0,-9 7-52,-1 0 0,17-41-1,18-65-14,-43 104 18,6-39 0,-6 28 251,-9 40-216,1-1 1,-1 0-1,1 0 0,-1 0 1,0 0-1,0 0 0,0 0 1,0 0-1,0 0 0,0 0 1,0 0-1,0 0 0,-1 1 1,0-4-1,0 4-2,1 1 1,0-1-1,0 1 0,-1 0 1,1-1-1,0 1 0,-1 0 1,1-1-1,0 1 0,-1 0 1,1 0-1,-1 0 1,1-1-1,0 1 0,-1 0 1,1 0-1,-1 0 0,1 0 1,-1-1-1,1 1 0,0 0 1,-1 0-1,1 0 1,-1 0-1,1 0 0,-1 0 1,1 0-1,-1 0 0,1 1 1,0-1-1,-1 0 1,1 0-1,-1 0 0,1 0 1,-1 1-1,1-1 0,-1 0 1,-17 13-92,5-1 178,2 0 0,0 1 0,0 0 0,1 1 1,-15 27-1,-2 3 80,-65 79 385,8-11-240,77-102-255,1 0 0,0 0 1,0 1-1,1 0 0,0 0 0,1 0 0,-4 18 0,7-24-2,0 1 0,1-1 0,0 0 0,0 0 0,0 0 0,0 0 0,1 0 0,0 1 0,0-1 0,0 0 0,1 0 0,-1-1 0,1 1 0,1 0 0,-1 0 0,0-1 0,1 0 0,0 1 0,6 5 0,-1-1-9,1-1-1,-1-1 0,1 0 0,1 0 0,0 0 0,0-1 1,0-1-1,0 0 0,1 0 0,0-1 0,0-1 0,0 0 1,0 0-1,1-1 0,-1 0 0,1-1 0,12 0 0,2-2 37,0 0 0,0-2-1,0-1 1,0-1-1,-1-1 1,40-15-1,29-11 107,-43 17-200,94-45-1,-141 58 12,1 0-11,-1-1 0,1 1 1,0-1-1,-1 0 0,1-1 1,-1 1-1,0-1 0,5-5 0,-9 9 17,0-1-1,1 1 0,-1 0 1,0-1-1,0 1 0,1 0 1,-1-1-1,0 1 0,0 0 1,0-1-1,0 1 0,0 0 1,1-1-1,-1 1 0,0-1 1,0 1-1,0 0 0,0-1 1,0 1-1,0 0 0,0-1 1,0 1-1,-1-1 0,1 1 1,0 0-1,0-1 0,0 1 1,0 0-1,0-1 0,-1 1 1,1 0-1,0-1 0,0 1 0,0 0 1,-1-1-1,0 0-11,-1 1 0,1-1-1,0 1 1,0-1 0,-1 1 0,1-1-1,-1 1 1,1 0 0,0 0 0,-1 0-1,1 0 1,-3 0 0,-9 0-48,0 1-1,-1 1 1,1 1 0,0 0 0,1 0 0,-19 8-1,7-1 22,-1 2-1,-30 20 0,40-22 88,1 0 0,-21 19-1,30-23 3,-1-1 0,1 1 0,0 0-1,1 0 1,-1 0 0,1 1-1,1-1 1,-6 12 0,9-16-22,-1 0 0,1-1 1,-1 1-1,1 0 0,0-1 1,-1 1-1,1 0 0,0-1 1,0 1-1,1 0 0,-1-1 1,1 4-1,-1-5-15,0 1 1,0-1-1,1 1 1,-1-1-1,0 1 1,1-1-1,-1 0 1,1 1-1,-1-1 0,0 0 1,1 1-1,-1-1 1,1 0-1,-1 1 1,1-1-1,-1 0 0,1 0 1,-1 0-1,1 1 1,-1-1-1,1 0 1,-1 0-1,1 0 0,-1 0 1,1 0-1,-1 0 1,1 0-1,0 0 1,-1 0-1,1 0 0,-1-1 1,1 1-1,-1 0 1,1 0-1,-1 0 1,1-1-1,-1 1 1,1 0-1,0-1 0,41-20 265,70-48 0,-89 55-265,-1 0-79,-1-1 0,0-1-1,27-28 1,-40 34-401,-15 12 193,-15 12 155,16-9 104,0 1 0,0 0 0,0 0 0,1 0 0,0 1 0,0 0 1,1-1-1,-5 11 0,3-6 21,1 1 1,1-1-1,0 1 0,-4 22 1,7-31 31,1 0-1,0 0 1,-1 0 0,1 0 0,1 1 0,-1-1 0,0 0 0,1 0 0,-1 0 0,1 0-1,0 0 1,0 0 0,0 0 0,3 4 0,-3-5-12,0 0 0,1-1 0,-1 1 0,1-1 0,-1 0 0,1 1 1,0-1-1,-1 0 0,1 0 0,0 0 0,0 0 0,0 0 0,-1 0 0,1-1 0,0 1 0,0-1 0,0 1 1,0-1-1,1 0 0,-1 0 0,0 0 0,0 0 0,2 0 0,15-2 53,-1-1 0,-1-1 0,1 0 0,0-1 0,-1-1 0,0-1 0,20-11 0,1-3 95,67-50-1,-91 61-244,-1 0-1,18-19 0,-4 2-373,-26 26 222,-3 3 62,-7 7-20,-12 17 76,15-18 157,1 1 1,0 0 0,0 0 0,0 0 0,1 1-1,1 0 1,0-1 0,0 1 0,1 0-1,0 1 1,0 10 0,2-19-26,0-1-1,0 0 1,0 0 0,0 1-1,0-1 1,0 0-1,1 0 1,-1 0 0,0 1-1,1-1 1,-1 0 0,1 0-1,-1 0 1,1 0-1,1 2 1,-1-2-5,-1-1 0,1 1-1,-1-1 1,1 0 0,0 1-1,0-1 1,-1 0 0,1 1-1,0-1 1,-1 0 0,1 0 0,0 1-1,0-1 1,0 0 0,-1 0-1,1 0 1,0 0 0,1 0-1,1-1 19,1 0-1,-1 0 1,0 0-1,1 0 1,-1 0-1,0-1 0,0 0 1,5-3-1,27-20 42,18-13-95,92-51-1,-114 74-323,-31 15 334,0-1 0,1 1 1,-1 0-1,0 0 1,0 0-1,0 0 0,0 0 1,0 0-1,0 0 0,0 0 1,1 0-1,-1 0 1,0 0-1,0 0 0,0 0 1,0 0-1,0 0 1,0 0-1,1 0 0,-1 0 1,0 0-1,0 0 0,0 0 1,0 0-1,0 0 1,0 0-1,1 0 0,-1 0 1,0 0-1,0 0 0,0 0 1,0 0-1,0 0 1,0 0-1,0 0 0,1 1 1,-1-1-1,0 0 0,0 0 1,0 0-1,0 0 1,0 0-1,0 0 0,0 0 1,0 1-1,0-1 0,0 0 1,0 0-1,0 0 1,0 0-1,0 0 0,0 0 1,0 1-1,0-1 1,0 0-1,-4 11-108,-11 14 99,12-20 1,0 0-1,0 0 0,0 0 0,-3 12 1,5-16 35,1 1 1,-1 0-1,1 1 0,-1-1 1,1 0-1,0 0 1,0 0-1,0 0 1,0 0-1,0 0 0,0 0 1,0 0-1,1 0 1,-1 0-1,1 0 0,0 0 1,0 0-1,0 2 1,1-2-3,-1-1 0,1 0 1,0 1-1,-1-1 0,1 0 1,0 0-1,0 0 0,0 0 1,0-1-1,0 1 0,0 0 1,0-1-1,0 1 0,0-1 1,0 0-1,0 0 0,0 1 1,0-2-1,4 1 0,7-1 47,23-4-1,-34 5-58,145-34 296,-113 24-321,0-1 0,38-20 0,-57 23-4,0 0 1,-1-1-1,0 0 0,0-1 0,-1-1 0,12-12 0,-25 22-3,1 1-1,0-1 0,0 0 1,-1 0-1,1 0 0,0 1 1,-1-1-1,1 0 0,-1 0 1,0 0-1,1 0 0,-1 0 1,1 0-1,-1 0 0,0-2 1,-13 7-401,-3 4 368,0 0-1,1 1 1,0 0-1,-25 22 1,31-24 61,1 1-1,0 1 1,0 0-1,1 0 1,0 0 0,0 1-1,1-1 1,-6 14-1,11-18 26,-1-1 0,0 1 0,1-1 0,0 1 0,0 0 0,1-1 1,-1 1-1,1 0 0,0-1 0,0 1 0,1 0 0,-1 0 0,1-1 0,2 8 0,-3-12-20,0 0 0,0 1 0,1-1 1,-1 1-1,0-1 0,0 0 0,1 1 1,-1-1-1,0 0 0,0 1 0,1-1 1,-1 0-1,0 1 0,1-1 0,-1 0 1,1 1-1,-1-1 0,0 0 0,1 0 0,-1 0 1,1 0-1,-1 1 0,1-1 0,-1 0 1,0 0-1,1 0 0,0 0 0,13-5 139,-9 2-105,-1-1 0,0 1 0,7-8 0,1-2-80,-1-1 1,0 0 0,-1-1 0,-1 0 0,9-18-1,-18 31-286,-3 5 203,-5 9 41,-41 94-87,-27 53 246,45-106-109,-2-1 1,-47 55 0,-75 58 355,149-159-331,-17 14 287,23-20-287,-1 0 0,1 1 0,-1-1 1,1 0-1,0 1 0,-1-1 0,0 0 0,1 0 1,-1 1-1,1-1 0,-1 0 0,1 0 0,-1 0 0,1 0 1,-1 0-1,0 1 0,1-1 0,-1 0 0,1-1 1,-1 1-1,1 0 0,-1 0 0,0 0 0,1 0 1,-1 0-1,1 0 0,-1-1 0,1 1 0,-1 0 1,1 0-1,-1-1 0,1 1 0,-1 0 0,1-1 1,0 1-1,-1-1 0,1 1 0,-1-1 0,0 0-20,1 0 0,0 0 0,0 0 0,-1 0 0,1 0 0,0 1 0,0-1 0,0 0 0,0 0 0,0 0 0,0 0 0,0 0 0,0 0 0,0 0 0,1 1 0,-1-1-1,0 0 1,1 0 0,0-1 0,9-17-288,-7 15 253,1-1-16,0 0 0,0 0 0,1 0 0,0 0 0,0 1 0,10-7 0,39-22-219,-33 22 225,11-8 67,18-9-34,70-51 0,5-32-34,-80 68-64,15-10 155,2 1 1,89-55-1,-13 19 31,-97 60-8,43-41 0,-66 51-25,0 0-1,-1-1 1,-2-1 0,0-1 0,-1 0-1,22-45 1,44-120-127,-48 105 172,-26 69-51,-4 6 19,1 0-1,-1 1 0,0-1 0,0 0 1,-1 0-1,1 0 0,0-10 0,-4 10-45,-2 9-2,-5 12 0,7-12 22,-66 137-126,43-85 178,-56 92 0,-31 5 242,108-147-227,0 0-1,0 1 1,1-1-1,-1 1 1,2-1-1,-1 1 1,0 0 0,-2 9-1,5-14-48,0 1 1,0-1-1,0 0 0,0 0 0,0 0 0,0 0 1,0 0-1,0 0 0,0 0 0,0 0 1,1 0-1,-1 0 0,0 0 0,1 0 1,-1 0-1,1 0 0,-1 0 0,1 0 0,-1 0 1,1 0-1,0 0 0,-1 0 0,1-1 1,0 1-1,0 0 0,0 0 0,0-1 1,0 1-1,-1-1 0,1 1 0,0-1 1,0 1-1,0-1 0,1 0 0,-1 1 0,0-1 1,0 0-1,0 0 0,0 0 0,0 0 1,1 0-1,6 1 34,-1-1 1,0 0-1,0 0 1,13-3-1,7-4-88,46-16 0,-47 13-115,45-9 1,-69 18 113,0 1 0,0-1 1,0 1-1,0 0 0,0 0 1,0 0-1,0 0 0,0 0 0,0 0 1,0 1-1,0-1 0,3 2 1,-5-2 19,1 1 0,0-1 0,-1 1 0,1-1 0,0 1 0,-1 0 0,1 0 0,-1-1 0,1 1 0,-1 0 0,1 0 1,-1-1-1,1 1 0,-1 0 0,0 0 0,0 0 0,1 0 0,-1 0 0,0 0 0,0 0 0,0-1 0,0 1 0,0 0 0,0 0 0,0 0 0,0 0 1,-1 0-1,1 1 0,-7 30-20,-2 11 129,9-40-33,0 0-1,0 0 0,0 0 0,0 0 1,0 0-1,1 0 0,-1 0 0,1 0 1,0 0-1,0 0 0,2 4 0,-3-6-46,1-1-1,-1 0 1,0 1 0,0-1-1,1 0 1,-1 0-1,1 1 1,-1-1-1,0 0 1,1 0 0,-1 0-1,1 1 1,-1-1-1,0 0 1,1 0-1,-1 0 1,1 0-1,-1 0 1,1 0 0,-1 0-1,1 0 1,-1 0-1,0 0 1,1 0-1,-1 0 1,1 0 0,-1 0-1,1-1 1,-1 1-1,1 0 1,17-9 232,-16 8-253,21-12-26,155-90 259,-150 83-211,0-1 0,-1-1-1,-2-1 1,0-2 0,-2 0 0,0-2-1,21-32 1,0-10-255,65-140 1,-101 190 98,-1 4-53,0 0 0,15-22 0,-32 52 13,0 0-1,1 1 1,-9 23 0,-18 57 197,19-49-23,-9 21 79,-29 81 81,52-139-125,0 1 0,0 0-1,1 0 1,1 0 0,0 0 0,0 0-1,1 0 1,2 14 0,-1-21 12,-1 0 1,1 0 0,0 0-1,0 0 1,1 0 0,-1-1-1,1 1 1,0 0-1,0-1 1,0 1 0,0-1-1,1 0 1,-1 1 0,1-1-1,0 0 1,0-1 0,0 1-1,0 0 1,1-1-1,-1 0 1,1 0 0,-1 0-1,1 0 1,6 2 0,-4-3-17,0 0 1,0 0-1,0 0 1,0-1-1,0 0 1,0 0-1,0-1 1,0 1-1,0-1 1,9-3-1,4-2-17,35-14 0,-13 1-13,-1 0 1,36-26-1,-72 43-1,-2 0-20,0 1 1,0-1-1,0 1 0,0-1 1,0 0-1,0 0 0,3-4 1,-5 2-178,-6 4 27,-12 5-51,0 3 99,0 1 1,1 1-1,-27 21 0,36-25 190,0 0-1,1 1 1,0-1-1,1 2 0,0-1 1,0 1-1,0 0 1,1 0-1,-6 12 0,10-19-53,1 0 0,0-1 0,-1 1 0,1 0 0,0 0 0,0-1 0,-1 1 0,1 0 0,0-1 0,0 1 0,0 0 0,0 0 0,0-1 0,0 1 0,0 0 0,0 0 0,1-1 0,-1 1 0,0 0 0,0-1 0,1 1 0,-1 0 0,0-1 0,1 1 0,-1 0 0,0-1 0,1 1 0,-1 0 0,1-1 0,-1 1 0,1-1 0,0 1 0,-1-1 0,2 1 0,-1 0 10,1-1-1,0 1 1,-1 0 0,1-1-1,0 1 1,0-1 0,0 0-1,-1 0 1,1 1 0,0-1-1,3-1 1,45-7 175,82-26 1,-58 13-179,-16 5-24,125-27-128,-179 42 113,-1 1 0,0-1 0,0 1 0,1 0 0,-1 0 0,0 1 0,0-1 0,0 1 0,1-1 0,4 3 0,-7-3 8,1 1 0,-1 0 0,0-1 0,0 1 0,0 0 0,0 0 0,0 0 0,0 0 1,0 0-1,0 0 0,0 0 0,0 0 0,0 0 0,0 0 0,-1 1 0,1-1 0,-1 0 0,1 0 1,-1 1-1,1-1 0,-1 0 0,0 1 0,1-1 0,-1 1 0,0-1 0,0 3 0,0 1 101,0 1 0,0-1 0,1 1-1,-1-1 1,4 11 0,-3-15-66,-1 1 0,1 0 0,0-1 1,0 1-1,0-1 0,0 1 0,0-1 1,0 1-1,0-1 0,1 0 1,-1 1-1,0-1 0,1 0 0,-1 0 1,1 0-1,-1 0 0,1 0 0,0-1 1,-1 1-1,1 0 0,2 0 0,2 0 57,-1 0-1,1 0 1,-1-1-1,1 0 1,-1 0 0,1 0-1,7-2 1,40-11-108,-32 7 57,137-30 7,-96 23 14,-43 9-47,-7 0-65,1 2 0,-1-1 1,0 1-1,1 1 0,-1 0 1,25 3-1,-36-2 57,0 0 1,0 0-1,0 0 1,0 1-1,0-1 1,0 0-1,0 1 1,0-1-1,0 1 1,0-1-1,0 1 1,0 0-1,0-1 1,-1 1-1,1 0 1,0-1-1,-1 1 1,1 0-1,0 0 1,-1 0-1,1 0 1,-1-1-1,1 1 1,-1 0-1,1 0 1,-1 0-1,0 0 1,0 0-1,1 0 1,-1 0-1,0 0 1,0 1-1,0-1 1,0 0-1,0 0 1,0 0-1,-1 1 1,0 5-7,-1 1 0,0-1 1,-1 0-1,-4 10 0,0 2 64,5-14-20,0-1 1,0 0 0,-1 0-1,1 0 1,-1 0-1,0 0 1,0 0-1,-1-1 1,-4 5-1,2-2 76,3-8-56,1 1 0,-1-1 0,1 0 0,-1 0 1,1 0-1,0 0 0,0 0 0,-3-4 1,-3-1-130,5 4 61,-1 1-1,0 0 1,0 0 0,0 0 0,0 0-1,0 0 1,0 1 0,0 0 0,0 0-1,-1 0 1,1 1 0,-5-1-1,-20-4 33,18 4 96,25 6 143,120 11 611,-59-8-731,1-3-860,1-3 1,92-11-1,-84 4-4597,-74 4 4208,4 0-273,-6 3-2436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08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9056,'-5'9'4096,"55"-1"-3552,13-5 1536,5 1-1249,49-4-63,4 5-480,40-2-192,-8 2-64,15-5-1663,-25 3 895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12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475 34 3552,'0'0'61,"0"-1"1,-1 1-1,1 0 1,0-1-1,0 1 1,0-1-1,0 1 1,0 0-1,0-1 1,0 1-1,0 0 1,0-1-1,0 1 1,0-1-1,0 1 1,0 0-1,0-1 1,0 1-1,0 0 1,0-1-1,0 1 0,0-1 1,0 1-1,1 0 1,-1-1-1,0 1 1,0 0-1,0-1 1,1 1-1,-1 0 1,0 0-1,0-1 1,1 1-1,-1 0 1,0 0-1,1-1 1,-1 1-1,0 0 1,1 0-1,-1 0 1,0 0-1,1 0 1,-1-1-1,1 1 1,0 0-1,-1 0 79,1 0 0,0-1 0,-1 1 0,1 0 0,0-1 0,-1 1 0,1-1 0,0 1 0,-1-1 0,1 1 0,-1-1 0,1 1 0,-1-1 0,1 0 0,-1 1 0,1-1 0,-1 0 0,1 0 0,-1 1-50,0-1 0,0 1 0,1 0 0,-1-1 0,0 1 0,0 0 0,0-1 0,0 1 0,0 0 0,0-1 0,0 1 0,1 0 0,-1-1 0,0 1 0,0 0 0,0-1 0,0 1 0,-1 0-1,1-1 1,0 1 0,0 0 0,0-1 0,0 1 0,0 0 0,0-1 0,0 1 0,-1-1 0,-13 9 1204,-11 10-707,1 1-1,-37 38 1,-41 54 162,21-22-218,73-80-490,-25 25 196,-37 48 0,60-69-171,2 1 1,-1 0-1,2 0 0,0 0 0,0 1 1,2 0-1,-7 27 0,9-25 25,0-1-1,1 2 1,1-1 0,1 0-1,0 0 1,1 0-1,1 0 1,1 0-1,0 0 1,1-1 0,11 28-1,-6-24 68,1 0 0,0 0-1,2-1 1,0-1 0,1 0 0,1-1-1,1 0 1,27 24 0,59 42 364,-87-73-421,1 0 1,0-2-1,0 1 1,1-2-1,23 8 0,-35-14-116,-1 0-1,1 0 0,0 0 0,0 0 1,6-1-1,-9 0-125,0 0 0,0 0 0,0 0 0,0 0 0,0-1 0,0 1 0,0 0 0,0-1-1,0 1 1,0-1 0,0 1 0,0-1 0,0 1 0,0-1 0,0 0 0,-1 1 0,1-1 0,0 0 0,0 0 0,-1 0 0,1 1 0,0-3 0,8-9-1352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15.5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31 936 2816,'-5'6'651,"1"1"-1,0 1 1,1-1 0,0 0-1,0 1 1,-4 14 0,7-21-577,0-1-4,0 1-1,-1-1 1,1 1-1,0-1 1,0 1-1,0-1 1,0 1-1,0-1 1,0 1-1,0-1 1,0 1-1,0-1 1,0 1-1,0-1 1,0 1-1,0-1 1,1 1-1,-1-1 1,0 2-1,1-2-4,-1 0 0,0 0 1,0 0-1,1 1 0,-1-1 0,0 0 0,1 0 0,-1 0 1,0 0-1,1 0 0,-1 0 0,0 0 0,0 0 0,1 0 0,-1 0 1,0 0-1,1 0 0,-1 0 0,0 0 0,1 0 0,-1 0 0,0 0 1,1 0-1,1-1 99,0 0 0,0 0 0,0 1 0,-1-2 0,1 1-1,0 0 1,0 0 0,-1 0 0,1-1 0,1-2 0,9-12 391,-1 0-1,10-21 1,2-5-203,-3 12-137,1 0-1,1 1 1,31-29-1,86-72 795,-85 74-486,-16 14-209,-36 40-314,1-1 1,-1 1-1,1 0 0,-1 0 1,1 0-1,0 0 0,0 1 1,-1-1-1,1 1 0,1-1 0,-1 1 1,0 0-1,0 0 0,0 1 1,0-1-1,5 0 0,-5 1 8,-1 1-1,1-1 0,0 1 1,-1 0-1,1 0 1,0 0-1,-1 0 0,0 0 1,1 0-1,-1 0 0,0 1 1,1 0-1,-1-1 1,0 1-1,0 0 0,0 0 1,0 0-1,-1 0 0,1 0 1,2 5-1,0-1 16,0 0 0,0 0-1,-1 0 1,1 1 0,1 8-1,-4-12-8,0 0-1,-1 0 1,0 0-1,1 0 1,-1 0-1,0 0 1,-1 0-1,1 0 1,0 0-1,-1 0 1,0 0-1,0-1 1,0 1-1,0 0 1,-2 3-1,-27 58 248,28-61-223,0 1 0,0-1-1,1 1 1,-1 0-1,1 0 1,0 0-1,0 0 1,1 0-1,-1 0 1,1 0 0,0 0-1,0 0 1,0 0-1,0 0 1,1 0-1,0 0 1,-1 0 0,2 0-1,-1-1 1,0 1-1,1 0 1,-1-1-1,1 1 1,0 0-1,1-1 1,-1 0 0,0 0-1,1 0 1,0 0-1,0 0 1,0 0-1,0 0 1,0-1-1,0 0 1,1 0 0,-1 0-1,1 0 1,0 0-1,-1-1 1,1 1-1,0-1 1,0 0 0,0 0-1,0-1 1,0 1-1,5-1 1,2 0-1,0-1 0,-1-1 0,1 0 0,-1-1 1,1 1-1,11-6 0,63-31 52,-31 13-6,61-19 141,18-7-92,-105 40-179,-1-2-1,41-28 0,-55 33 18,24-18 74,-34 25-76,-1-1 0,1 1 1,0-1-1,-1 1 0,1-1 0,-1 0 1,0 0-1,3-6 0,-10 14-60,0 0 0,-1-1-1,0 1 1,-8 4 0,5-3 30,-9 7 23,-22 15 26,-49 43 0,79-61 27,0 0 0,0 0 0,1 1 0,0 0 0,1 0 0,1 1 0,0 0 0,0 1 0,-7 19 0,13-28 1,0 0-1,0 0 0,0 0 1,1 0-1,0 0 1,-1 0-1,1 0 0,1 1 1,-1-1-1,0 0 1,1 0-1,0 0 1,0 0-1,2 5 0,-2-7 1,0 0-1,0 0 0,1 0 0,-1 0 1,0-1-1,1 1 0,-1 0 0,1-1 1,-1 1-1,1-1 0,0 1 0,-1-1 1,1 0-1,0 0 0,0 0 0,0 0 0,0 0 1,0 0-1,0-1 0,0 1 0,1-1 1,-1 1-1,0-1 0,0 0 0,0 0 1,1 0-1,-1 0 0,4 0 0,2-2 23,0 0 0,-1 0 0,1 0-1,-1-1 1,1 0 0,-1-1 0,0 0-1,7-5 1,54-41 272,-48 32-251,-1-1 0,-1-1 0,16-22 0,9-10-210,-43 51 147,2-1-25,0 0 1,0 0-1,0 0 1,0 0-1,0-1 0,-1 1 1,1-1-1,-1 1 1,0-1-1,2-4 1,-10 19-585,-3 10 430,4-9 148,-8 23 1,13-32 57,0 0 1,0 1-1,1-1 0,-1 0 0,1 1 1,0-1-1,0 0 0,0 1 0,1-1 0,0 5 1,-1-7-10,1-1 1,-1 0 0,1 1 0,-1-1-1,1 0 1,0 1 0,-1-1 0,1 0-1,0 0 1,0 0 0,0 1 0,0-1-1,0 0 1,0 0 0,0 0 0,0-1-1,1 1 1,-1 0 0,0 0 0,0-1-1,1 1 1,-1-1 0,0 1-1,1-1 1,-1 1 0,3-1 0,1 1 16,1-1 1,-1 0 0,1 0-1,-1 0 1,10-3-1,28-6 119,44-17 1,-3 2-203,53-8 10,116-33 203,-235 59-160,-12 3-36,1 1-1,0 0 1,-1 0-1,1 1 1,13-2-1,-39 19-400,8-8 388,0 0 0,-1 0 0,-23 12 0,5-4 42,2 0 6,-31 25 1,49-32 3,-1 0 1,1 0 0,1 1 0,0 1 0,-12 15 0,20-23 12,-1-1 1,1 0-1,0 1 1,0-1 0,0 1-1,0 0 1,0-1-1,0 1 1,1 0-1,0-1 1,-1 1-1,1 4 1,0-7-5,0 1 0,0 0 1,0 0-1,1-1 0,-1 1 0,0 0 0,0-1 1,1 1-1,-1 0 0,0-1 0,1 1 1,-1 0-1,1-1 0,-1 1 0,1-1 0,-1 1 1,1-1-1,-1 1 0,2 0 0,-1 0 6,1-1-1,-1 1 1,0-1-1,1 0 1,-1 1-1,1-1 0,-1 0 1,1 0-1,-1 0 1,1 0-1,-1 0 1,1 0-1,2-1 1,5-1-13,1-1 1,-1 0-1,1-1 1,-1 0-1,0 0 1,16-11-1,50-41 173,-50 36-197,0 0 45,-1-2 0,-1 0-1,0-2 1,-2 0 0,30-45 0,18-47-26,82-189 0,-133 270-135,5-11-170,-22 42 257,1 0 1,-1 1-1,0-1 0,0 0 0,0 0 1,-1 0-1,1 0 0,-1 0 0,0-6 0,0 9 37,0 1-1,0-1 1,-1 0-1,1 0 1,0 0-1,0 0 1,0 0-1,-1 0 1,1 1-1,0-1 1,-1 0-1,1 0 1,-1 0-1,1 1 1,-1-1-1,0 0 1,1 1-1,-1-1 1,1 0-1,-1 1 1,0-1-1,0 1 1,1-1-1,-1 1 1,0 0-1,0-1 1,0 1-1,1 0 1,-1-1-1,0 1 1,0 0-1,0 0 1,0 0-1,0 0 0,0-1 1,0 1-1,1 1 1,-1-1-1,0 0 1,0 0-1,0 0 1,0 0-1,0 1 1,0-1-1,-1 1 1,-3 1-32,-1 0 1,1 1 0,-1 0-1,1 0 1,-7 5-1,2 1 24,0 0 0,1 0 0,0 1 0,0 0 0,1 0 0,1 1 0,-8 13 0,1 3-19,-21 53-1,33-74 35,-54 156 91,46-128-78,2 1 1,-7 63 0,13-75 18,-2 64 228,4-79-181,1 0-1,0 0 1,0 0-1,1 0 1,0-1-1,0 1 1,1 0-1,5 11 1,-7-18-53,0 0 1,-1 0-1,1 0 1,0 0-1,0 0 1,0 0-1,0 0 1,1 0-1,-1 0 1,0 0-1,0-1 1,0 1-1,1 0 1,-1-1-1,0 1 1,1-1-1,-1 1 1,0-1-1,1 0 1,-1 0-1,1 0 1,-1 0-1,0 0 1,1 0-1,-1 0 1,1 0 0,-1 0-1,0 0 1,3-1-1,4-2 98,1 0 0,-1 0 0,13-7 0,-11 5-81,126-68 285,-55 29-146,-31 12-311,-38 24 37,-1 0 0,1 1 0,20-9-1,-32 16 77,1-1 0,0 1-1,-1 0 1,1-1-1,0 1 1,-1 0 0,1 0-1,0 0 1,-1-1-1,1 1 1,0 0 0,-1 0-1,1 0 1,0 0-1,-1 0 1,1 0 0,0 0-1,0 1 1,-1-1-1,1 0 1,0 0 0,-1 0-1,2 1 1,-2 0 4,0-1 1,0 1 0,0-1-1,0 1 1,0-1 0,0 1-1,0 0 1,0-1-1,0 1 1,0-1 0,0 1-1,0-1 1,0 1 0,-1 0-1,1-1 1,0 1-1,0-1 1,-1 1 0,1-1-1,-1 1 1,-20 28-111,3-9 119,6-7-15,0 1 1,-14 22-1,24-33 30,-1 1 0,1 0 0,1-1 1,-1 1-1,0 0 0,1 0 0,0 0 0,0 0 0,0 1 0,0-1 1,1 0-1,0 0 0,0 0 0,0 1 0,1 7 0,-1-11 8,1 1-1,-1-1 0,1 1 0,-1-1 1,1 1-1,0-1 0,0 0 1,0 1-1,-1-1 0,1 0 0,0 0 1,0 1-1,1-1 0,-1 0 0,0 0 1,0 0-1,3 1 0,-2-1 11,1 0 1,0 1-1,0-1 0,0-1 1,0 1-1,0 0 0,0-1 1,4 1-1,3-1 30,0-1-1,0 1 1,0-2-1,14-3 1,18-8 6,-1-1 0,42-23 0,-38 17-99,-31 16-164,-18 13-185,-2 3 301,-1 2 62,1 1 0,1-1-1,-4 16 1,8-25 46,0 0 0,0 1 0,0-1 0,1 0 0,0 0 0,0 0 0,0 0 0,1 0 0,0 1 0,0-1 0,0 0 0,0 0 0,3 5 0,-4-9-12,1 0-1,-1 0 1,1 0-1,0 1 1,-1-1-1,1 0 1,0 0-1,0 0 1,-1-1-1,1 1 1,0 0-1,0 0 1,0 0-1,0-1 1,0 1-1,0 0 1,1-1-1,-1 1 1,0-1-1,0 1 1,0-1-1,2 0 1,-1 1 16,0-2 0,0 1 0,0 0 1,0 0-1,0 0 0,0-1 0,0 1 0,0-1 1,0 0-1,0 0 0,0 0 0,2-1 1,5-4 54,0 0 1,-1-1 0,16-15-1,-22 20-101,7-7 23,6-6-3,13-17-1,-24 27 7,-1 1-1,0-1 1,0 0-1,0 0 1,-1 0-1,1 0 1,-1 0-1,2-11 1,-3 15-23,-1-1 0,0 1 0,0 0 0,0 0 0,0 0-1,0 0 1,0 0 0,0 0 0,0 0 0,-1 0 0,1 0 0,0 0 0,-1 0 0,1 0 0,0 0 0,-1 0-1,0 0 1,1 0 0,-1 0 0,1 0 0,-1 0 0,-1 0 0,0-1-14,1 1 0,-1 0 0,0 0 0,0 0-1,0 0 1,0 0 0,0 0 0,0 0 0,0 1 0,-4-1 0,-2 0 52,1 0 0,-1 1-1,0 0 1,-15 2 0,-1 2 102,7-2 121,-28 2-1,44-4-116,15 0 283,79-6 365,-46 1-741,131-7-57,265-32-1215,-410 39-1067,15-3-6133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15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44 7232,'-37'-32'3264,"42"27"-2848,-5 2 288,0-1-480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18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143 611 2496,'28'-15'2540,"-10"4"1416,-18 11-3925,0 0 0,0 0 1,1 0-1,-1 0 0,0 0 0,0 0 1,0 0-1,0 0 0,0 0 0,0 0 1,0 0-1,0 0 0,0 0 0,0 0 1,0-1-1,1 1 0,-1 0 1,0 0-1,0 0 0,0 0 0,0 0 1,0 0-1,0 0 0,0 0 0,0 0 1,0-1-1,0 1 0,0 0 0,0 0 1,0 0-1,0 0 0,0 0 1,0 0-1,0 0 0,0-1 0,0 1 1,0 0-1,0 0 0,0 0 0,0 0 1,0 0-1,0 0 0,-1 0 1,1 0-1,0-1 0,0 1 0,0 0 1,0 0-1,0 0 0,0 0 0,0 0 1,0 0-1,0 0 0,0 0 0,0 0 1,-1 0-1,1 0 0,0 0 1,0 0-1,0 0 38,-1-1-1,1 1 1,-1 0 0,1 0 0,0 0 0,-1 0 0,1 0 0,-1 0 0,1 0-1,0 0 1,-1 0 0,1 0 0,-1 0 0,1 0 0,0 0 0,-1 1-1,1-1 1,-1 0 0,1 0 0,-81 62 1795,68-51-1616,0-1-43,2 0 0,-1 2 1,-9 12-1,18-20-121,-1 0-1,1 0 1,1 1 0,-1-1-1,1 1 1,-1-1 0,1 1 0,1 0-1,-1 0 1,1 0 0,0 0-1,-1 10 1,1-14-48,1 0 0,0 0-1,0 0 1,0 0 0,1 0-1,-1 0 1,0 0 0,0 0 0,0 0-1,1 0 1,-1 0 0,0-1-1,1 1 1,-1 0 0,1 0 0,-1 0-1,1 0 1,0-1 0,-1 1-1,1 0 1,0 0 0,-1-1 0,1 1-1,0 0 1,1 0 0,0 0 12,0-1 0,0 1 0,0-1 0,0 0 0,-1 0 0,1 0 0,0 0 0,0 0 0,0 0 0,0 0 0,0 0 0,3-1 0,4-2 106,1-1-1,0 0 1,14-8 0,-23 12-151,31-17 284,30-23 1,-51 33-301,-1-1 0,0-1 0,0 0 1,-1 0-1,0-1 0,9-13 0,-13 16-16,4-7-737,-10 11 340,-7 7 175,4-1 294,1-1-1,-1 1 1,1 0-1,0 0 1,-1 0-1,1 0 1,1 1-1,-1-1 1,-4 8-1,6-10-1,1 1 0,-1 0-1,0-1 1,0 1-1,1 0 1,0 0-1,-1 0 1,1-1-1,0 1 1,-1 0-1,1 0 1,0 0-1,1 0 1,-1 0 0,0 0-1,0-1 1,1 1-1,-1 0 1,1 0-1,0 0 1,-1-1-1,1 1 1,0 0-1,0-1 1,0 1 0,2 1-1,-2-2-4,0 0-1,0 0 1,1 0 0,-1 0-1,1 0 1,-1 0-1,0 0 1,1-1 0,0 1-1,-1-1 1,1 1 0,-1-1-1,1 0 1,0 1 0,-1-1-1,3 0 1,30-1 259,-24 0-193,276-25 351,-79-16-459,-62 10-127,-125 29 184,144-22-91,-152 24 93,-7 0-54,-1 1 0,1-1 1,0 1-1,-1 0 0,9 2 0,-6-1-72,-6-1 5,-2 1 9,-6 1 30,-50 16 51,-27 10-15,71-22-6,1 0 1,-1 0 0,1 1-1,-15 11 1,26-17 3,-1 1 0,0-1 1,0 1-1,1 0 0,-1 0 0,1-1 0,-1 1 1,1 0-1,0 0 0,0 0 0,0 1 0,0-1 1,0 0-1,0 0 0,0 4 0,1-5 8,0 1 1,0-1-1,0 0 0,0 0 1,0 1-1,1-1 0,-1 0 1,0 0-1,0 1 0,1-1 1,-1 0-1,1 0 0,0 0 1,-1 0-1,1 1 0,0-1 1,-1 0-1,1 0 0,0 0 1,0-1-1,0 1 0,0 0 0,0 0 1,0 0-1,0-1 0,0 1 1,0 0-1,0-1 0,1 1 1,0 0-1,8 2 83,0 0 0,-1-1 0,1 0 0,0-1 0,0 0 1,0 0-1,0-1 0,10-1 0,79-13 234,-72 9-311,-1-1 1,1-1-1,-2-2 1,1-1-1,-1 0 1,0-2 0,-1-1-1,32-23 1,118-107 76,-89 59-96,-3-4 0,124-173 0,-203 256-36,0 0 0,0-1 0,0 1 0,0-1 0,-1 1 0,0-1 0,3-11 0,-5 17 31,0-1 0,0 1 0,0-1 1,0 1-1,1 0 0,-1-1 0,0 1 1,0-1-1,0 1 0,0 0 0,0-1 1,0 1-1,0-1 0,0 1 1,0 0-1,-1-1 0,1 1 0,0-1 1,0 1-1,0 0 0,0-1 0,0 1 1,-1 0-1,1-1 0,0 1 0,0 0 1,-1-1-1,1 1 0,0 0 0,-1 0 1,1-1-1,0 1 0,-1 0 0,1 0 1,0-1-1,-1 1 0,1 0 0,0 0 1,-1 0-1,1 0 0,0 0 0,-1-1 1,1 1-1,-1 0 0,1 0 0,-1 0 1,1 0-1,0 0 0,-1 0 0,1 0 1,-1 1-1,1-1 0,0 0 0,-1 0 1,-24 8-119,11-1 101,1 1 0,1 1 0,-1 0 0,2 0 0,-1 1 0,1 1 0,1 0 0,-18 23 0,7-5 27,2 0-1,1 1 1,1 1-1,-17 44 1,15-24 92,2 0 1,-11 60-1,28-108-101,-4 11 44,2 0 1,0 0 0,1 0-1,0 16 1,1-27-21,0 0 0,0 0 0,1 0 0,-1 0 0,1 0 1,0 0-1,-1-1 0,1 1 0,1 0 0,-1 0 0,0-1 0,1 1 0,-1-1 0,1 1 0,0-1 0,0 1 0,0-1 1,0 0-1,0 0 0,0 0 0,1 0 0,-1-1 0,1 1 0,-1 0 0,1-1 0,3 1 0,2 1 43,0-1 0,1 0-1,-1-1 1,1 0 0,-1 0-1,1-1 1,0 0 0,11-2-1,7-2-42,35-9-1,-43 7 12,1-1 0,-2 0 1,1-1-1,23-14 0,-7-1 16,34-27 1,-66 48-27,3-3-56,0 1 1,0-1-1,10-4 0,-16 9 26,1 0 0,-1 0-1,0 0 1,1 0 0,-1 0-1,0 0 1,0 0 0,1 0-1,-1 0 1,0 0 0,0 0-1,1 0 1,-1 0 0,0 0-1,0 1 1,1-1 0,-1 0-1,0 0 1,0 0 0,0 0-1,1 0 1,-1 1 0,0-1-1,0 0 1,0 0 0,0 0-1,1 1 1,-1-1 0,0 0-1,0 0 1,0 1 0,0-1-1,0 0 1,0 0 0,0 1-1,0-1 1,0 0 0,0 0-1,0 1 1,0-1 0,0 0-1,0 0 1,0 1 0,0-1-1,0 0 1,0 1 0,0 11-65,-14 37-10,10-35 178,0 0 0,-2 20 0,5-26-26,-1 25 86,2-32-137,0 1-1,0-1 1,1 0 0,-1 1-1,0-1 1,1 0 0,-1 1-1,1-1 1,-1 0-1,1 1 1,0-1 0,-1 0-1,1 0 1,0 0 0,0 1-1,0-1 1,0 0 0,2 1-1,-2-1 12,0-1 0,0 0 0,1 1 0,-1-1 0,0 0 0,0 0 0,0 0 0,0 0 0,0 0 0,0 0 0,1-1 0,-1 1 0,0 0 0,0 0 0,1-1 0,15-6 42,31-18 59,69-51 1,-99 64-112,67-57-10,-48 37-59,-36 31-271,-2 4 113,-5 9 36,-11 13 141,2-3-71,8-13 153,0 0 0,0 1 1,1 0-1,1 0 0,0 1 0,0-1 1,-4 16-1,9-25-41,-1 0 0,1 0 0,0 0 0,0 0 0,0 0 0,0 0 0,0 0 0,0 0 0,0 0 0,0 1 0,0-1 0,1 0 0,-1 0 0,0 0 0,1 0 0,-1 0 0,1 0 0,-1 0 0,1 0 0,-1-1 0,2 3 0,0-2 13,-1 0 0,1 0 0,-1 0 1,1 0-1,-1 0 0,1-1 0,0 1 0,-1 0 0,1-1 0,0 1 0,0-1 0,2 0 0,5 1 63,0-1-1,0 0 0,0-1 0,12-2 1,1-2-30,-1-1 1,1-1-1,-1-1 0,36-20 1,-40 18-86,0-1 1,28-23-1,-2 1-132,-29 21 101,-12 10 45,-1 0 0,1 0 1,0 1-1,0-1 0,0 1 0,0-1 0,0 1 1,0 0-1,1 0 0,-1 0 0,0 0 0,5-1 1,-7 3-13,1 1 1,-1-1 0,0 1 0,1-1 0,-1 1 0,1-1 0,0 1-1,-1-1 1,3 3 0,-2-2 32,3 8 20,1 0 0,0-1 1,1 0-1,9 12 0,-14-19-16,2 0 1,-1 1-1,0-1 1,0 0-1,1 0 1,-1-1-1,1 1 1,-1 0-1,1-1 1,0 0-1,0 0 1,0 1-1,0-1 1,0-1-1,0 1 1,0 0-1,0-1 1,0 0-1,0 0 1,5 0-1,3-1 49,-1-1-1,1 0 0,0-1 1,19-8-1,39-23 30,-55 25-82,-1 0 1,0 0 0,-1-1 0,0-1-1,-1 0 1,0-1 0,0 0 0,-1-1-1,-1 0 1,0 0 0,-1-1 0,11-25-1,-17 34-43,0 1 0,-1 0 0,0 0 0,2-10 0,-3 14 28,0-1 1,0 0-1,0 0 1,0 0-1,0 0 1,0 0-1,0 0 1,0 0-1,-1 0 1,1 0-1,0 0 1,0 0-1,-1 1 1,1-1-1,-1 0 1,1 0-1,-1 0 0,1 0 1,-1 1-1,1-1 1,-1 0-1,0 1 1,1-1-1,-1 0 1,0 1-1,0-1 1,1 1-1,-1-1 1,0 1-1,-1-1 1,-1 0 0,0 1 0,0 0 1,-1-1-1,1 1 0,0 0 0,0 1 0,0-1 1,0 0-1,0 1 0,0 0 0,0 0 0,0 0 1,0 0-1,0 0 0,0 0 0,-4 3 0,-3 3-24,0-1 0,0 1 0,-10 10-1,8-7 24,0 1 1,1 1-1,-19 25 0,27-32 9,0-1 1,0 1-1,1 0 1,0 0-1,-1 0 1,2 0-1,-1 0 1,1 0-1,-1 0 1,1 0-1,1 1 0,-1-1 1,1 0-1,0 1 1,1 9-1,0-11 19,0-1 1,0 0-1,0 0 0,1 0 0,-1 0 0,1 0 0,0 0 0,-1 0 1,1-1-1,1 1 0,-1-1 0,0 1 0,1-1 0,-1 0 1,1 0-1,-1 0 0,1 0 0,0 0 0,0-1 0,0 1 0,3 0 1,6 2-15,0 0 0,1 0 1,-1-2-1,14 2 1,8 1-1088,36-1 0,-54-4-496,0 0-1,0-2 0,-1 0 1,24-6-1,-20 4-521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18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24 109 7136,'-23'-32'3232,"28"24"-2816,0 0 288,8 4-480,14-12 64,9 4-192,9-5 0,5 6-32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19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19 160 8384,'-18'-28'3808,"31"24"-3328,5-4 1088,4 3-960,46-10 544,9-2-673,26-3-191,0 6-192,23-8-96,-10 7 32,15 3-1791,-18 12 959,-5 4-5536,-10 7 3520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22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424 580 4160,'3'-4'910,"1"-4"1727,-4 8-2556,-1 0 1,1-1-1,0 1 1,0 0-1,-1-1 1,1 1-1,0 0 1,0 0-1,-1-1 1,1 1-1,0 0 1,-1 0-1,1-1 1,0 1-1,-1 0 1,1 0-1,-1 0 1,1 0-1,0-1 1,-1 1-1,1 0 1,-1 0-1,1 0 1,0 0-1,-1 0 1,1 0 0,-1 0-1,-9-1 151,1 1-1,-1 0 1,0 0-1,1 1 1,-1 0-1,-12 4 1,-60 19-18,58-14-140,-1 0 0,1 2 0,1 1 0,1 1 0,0 1 0,0 1 0,-30 29 0,47-41-35,1 0 0,0 1 0,0 0 0,0 0-1,1 0 1,-1 0 0,1 0 0,1 1 0,-1 0 0,1-1 0,0 1 0,-2 8 0,3-13-9,1 0-1,0 0 0,0 0 0,0 0 1,0 0-1,0 0 0,0 0 1,0-1-1,0 1 0,1 0 1,-1 0-1,0 0 0,0 0 0,1 0 1,-1-1-1,1 1 0,-1 0 1,0 0-1,1 0 0,0-1 1,-1 1-1,1 0 0,-1-1 0,1 1 1,0-1-1,-1 1 0,1 0 1,0-1-1,0 0 0,-1 1 1,1-1-1,0 1 0,0-1 0,0 0 1,0 0-1,0 1 0,-1-1 1,1 0-1,0 0 0,0 0 1,0 0-1,0 0 0,0 0 0,1 0 1,6-1 114,0 0 1,0 0 0,15-4-1,-18 4-115,23-7 115,0-1 0,0-1 0,-1-1 0,42-25 0,-53 25-88,0-1 1,0-1-1,-1-1 1,0 0-1,-2 0 1,1-2-1,-2 1 1,0-2-1,19-34 1,-3-5-60,39-112 1,-47 111-192,-3-2 1,-3 1 0,8-66-1,-21 92-76,-1 31 254,0 0 0,-1 0 1,1 0-1,0 0 0,0 1 0,-1-1 0,1 0 0,0 0 0,-1 0 0,1 0 1,-1 1-1,1-1 0,-2-1 0,2 2 2,-1 0 0,1 0 0,0-1 0,-1 1 0,1 0 0,-1 0 0,1 0 0,-1 0 0,1-1 0,-1 1-1,1 0 1,-1 0 0,1 0 0,0 0 0,-1 0 0,1 0 0,-1 0 0,1 1 0,-1-1 0,1 0 0,-1 0 0,1 0 0,-1 0 0,1 0 0,0 1 0,-1-1 0,0 1 0,-7 5 69,0 1-1,0 0 1,0 0 0,1 1-1,0 0 1,-10 16 0,5-8 10,-18 24 85,2 2 0,2 1 0,2 2 0,2 0 0,2 1 0,2 1 0,-13 50 0,27-80-99,0-1 0,1 0 1,1 1-1,0 0 0,2-1 1,0 20-1,1-28-9,0-1 0,1 1 1,0 0-1,0-1 0,0 1 0,1-1 0,0 1 1,0-1-1,1 0 0,0 0 0,0-1 0,1 1 0,0-1 1,10 10-1,-6-7 38,1-2 0,0 1 0,0-1 0,0-1 0,1 1 0,0-2 0,0 0 0,0 0 0,1-1 0,-1 0 0,1-1 0,0 0 0,0-1 0,1-1 0,-1 0 0,0 0 0,0-1 0,1-1 0,15-2 0,18-6 77,59-20 0,-85 22-109,0-1 0,-1-1 0,0-1 0,0 0 0,20-15 0,-36 22-48,0 1-1,0-1 1,0 0-1,0 0 1,-1 0-1,1 0 1,-1 0-1,3-7 1,-4 9-13,-1 0 0,1 0 0,-1 0 0,0 0 0,1 0 0,-1 0 0,0 0 0,0-1 0,0 1 0,1 0 0,-1 0 0,-1 0 0,1 0 0,0-1 0,0 1 0,0 0 0,0 0 0,-1 0 0,1 0 0,-1 0 0,1 0 0,-1 0 0,1 0 0,-1 0 0,0 0 1,1 0-1,-1 0 0,0 0 0,0 0 0,0 0 0,1 0 0,-1 1 0,0-1 0,-2-1 0,0 1-24,0-1 1,0 1-1,0-1 1,-1 1-1,1 0 1,0 0-1,-1 0 1,1 1-1,0-1 0,-1 1 1,1 0-1,-6 0 1,2 1-7,1 0 0,0 0-1,-1 1 1,1 0 0,0 0 0,-8 4 0,3 0-25,-1 0 1,2 1 0,-1 1 0,1-1-1,0 2 1,-12 12 0,15-14 81,1 0 1,1 1-1,-1-1 0,1 1 1,0 0-1,1 0 0,0 0 1,-3 11-1,6-15 14,0-1-1,0 0 1,0 1-1,1-1 1,0 0-1,-1 1 0,1-1 1,1 1-1,-1-1 1,0 1-1,1-1 1,0 0-1,0 1 1,0-1-1,0 0 1,0 0-1,1 0 1,-1 0-1,1 0 0,0 0 1,0 0-1,0 0 1,0 0-1,5 4 1,-3-5 31,-1 1 0,1-1 0,0 1 0,0-1 1,0-1-1,0 1 0,0 0 0,0-1 0,1 0 0,-1 0 1,0 0-1,1 0 0,6-1 0,5 0 28,-1 0-1,26-4 1,240-55 313,-208 38-382,-1-3 1,-1-3 0,82-45-1,-149 70-45,0 1 0,1-1 0,0 1 0,-1 0 0,1 0 0,0 0 0,-1 0-1,1 1 1,0 0 0,0 0 0,0 0 0,-1 1 0,8 1 0,-5-1 9,0 1 0,-1 0 1,1 0-1,-1 1 0,0 0 1,1 0-1,-2 1 0,10 6 1,-14-9 139,-1-1-112,-1 1-1,1-1 0,-1 1 0,0-1 0,1 1 0,-1-1 0,0 0 1,1 1-1,-1-1 0,0 0 0,0 0 0,1 1 0,-1-1 1,0 0-1,0 0 0,1 0 0,-1 0 0,0 0 0,-1 0 0,0 0 11,-6 1-31,-1-1 0,1 1 0,-15-3 0,14 1 6,0 0 0,-17 2 0,15 0 34,0 0-72,0 0 0,-1 0 0,1 2 0,0-1 0,0 1 1,0 1-1,-19 9 0,26-11 60,-7 4-10,1 1 0,-1 0 0,2 0-1,-14 13 1,21-18-3,0 0 0,1-1 0,-1 1 0,1 0 0,-1 0 0,1 0 0,0 1-1,0-1 1,0 0 0,0 0 0,0 1 0,0-1 0,1 0 0,-1 1 0,1-1 0,-1 1 0,1-1 0,0 0 0,0 1 0,0-1 0,0 1 0,1-1-1,-1 1 1,1-1 0,-1 0 0,1 1 0,0-1 0,2 4 0,-2-4 24,0 0 0,1-1 0,-1 1 0,1-1 0,-1 1 0,1-1 0,0 1 0,-1-1 0,1 0 0,0 0 0,0 0 0,0 0 0,0 0 0,0 0-1,0-1 1,0 1 0,0-1 0,0 1 0,4-1 0,4 1 62,1 0 0,17-2 0,-24 1-71,247-31 318,-187 21-290,20-5 5,0-3 1,-1-5-1,-2-3 0,148-68 0,-202 80 21,43-32-1,-18 11-355,-112 58-245,5 5 460,0 2 1,-57 43-1,101-64 73,1-1 0,-1 1-1,2 1 1,-10 11 0,16-17 5,0 0 0,0 0 0,0 1 0,0-1 0,1 1 0,-1 0 1,1 0-1,1 0 0,-1 0 0,1 0 0,-1 0 0,2 1 0,-2 5 0,2-9 6,0-1 0,0 0 0,0 0-1,0 1 1,1-1 0,-1 0 0,0 0-1,0 0 1,1 1 0,-1-1 0,1 0-1,-1 0 1,1 0 0,-1 0 0,2 2-1,-1-3-2,0 1 1,-1-1-1,1 1 0,0-1 0,-1 1 0,1-1 0,0 0 0,0 1 0,-1-1 0,1 0 0,0 0 0,0 0 1,-1 0-1,1 1 0,0-1 0,0 0 0,0 0 0,1-1 0,3 0 57,0 0-1,0-1 1,0 1-1,0-1 1,8-5-1,-6 3 0,34-17 0,-2-2 1,66-49-1,-91 61-96,29-25 4,-38 31 0,-1 1 0,0-1 0,0 1 0,0-1-1,-1-1 1,0 1 0,3-6 0,-6 11 18,0 0-1,0 0 1,0 0-1,0 0 1,-1 0-1,1 1 1,0-1-1,0 0 1,0 0-1,0 0 1,0 0-1,0 0 1,0 0-1,0 0 1,0 0-1,0 0 1,0 0-1,-1 0 1,1 0-1,0 0 1,0 0-1,0 0 1,0 0-1,0 0 1,0 0-1,0 0 1,0 0-1,0 0 1,0 0-1,0-1 1,-1 1-1,1 0 1,0 0-1,0 0 1,0 0-1,0 0 0,0 0 1,0 0-1,0 0 1,0 0-1,0 0 1,0 0-1,0 0 1,0 0-1,0 0 1,0 0-1,0-1 1,0 1-1,0 0 1,0 0-1,0 0 1,0 0-1,0 0 1,0 0-1,0 0 1,0 0-1,0 0 1,0 0-1,0-1 1,0 1-1,0 0 1,0 0-1,-12 7-156,-15 15 58,17-12-15,3-4 96,1-1 1,1 1-1,-1 0 0,1 1 0,0-1 0,0 1 1,1 0-1,0 0 0,-4 10 0,7-15 34,1-1 0,-1 0 0,1 1-1,0-1 1,0 1 0,0-1 0,0 1 0,0-1-1,0 1 1,0-1 0,0 1 0,0-1 0,1 0-1,-1 1 1,1-1 0,-1 1 0,1-1-1,-1 0 1,3 3 0,-2-2 16,1 0-1,0-1 1,-1 1-1,1 0 1,0-1 0,0 1-1,0-1 1,1 0 0,-1 0-1,4 2 1,2 0 73,0-1 0,0 0 0,0-1 0,0 1 1,16-1-1,-8-1-31,1-1 0,-1 0 1,1-1-1,-1-1 0,0-1 1,0 0-1,0-1 0,17-7 1,-21 6-85,1 0 0,-1 0 1,0-1-1,0 0 0,-1-1 1,0-1-1,13-12 0,8-14 133,40-58-1,-64 76-358,-6 14-45,-6 10 146,-93 212 812,96-217-628,-1 1 0,1-1 0,0 1 0,1-1 0,-1 1-1,0-1 1,1 1 0,-1 0 0,1-1 0,0 1 0,0 0 0,0-1-1,0 1 1,0 0 0,1-1 0,-1 1 0,2 3 0,-2-5-28,0-1 0,0 0 0,1 0 0,-1 1 0,0-1 0,0 0 0,0 0 0,1 1 0,-1-1 0,0 0 0,0 0 0,1 1-1,-1-1 1,0 0 0,0 0 0,1 0 0,-1 0 0,0 0 0,1 0 0,-1 1 0,0-1 0,1 0 0,-1 0 0,0 0 0,1 0 0,-1 0 0,0 0 0,1 0 0,-1 0 0,0 0 0,1 0 0,-1-1 0,0 1 0,0 0 0,1 0 0,-1 0 0,0 0 0,1-1 0,11-6 100,-10 6-39,23-17-36,119-74 149,-100 66-156,64-27-1,-83 46-329,-24 6 284,-1 1 1,1 0-1,0 0 0,-1 0 1,1 0-1,0 0 0,0 0 1,-1 0-1,1 0 0,0 0 1,-1 0-1,1 0 0,0 0 1,0 0-1,-1 1 0,1-1 1,0 0-1,-1 1 0,1-1 1,-1 0-1,1 1 0,0-1 1,-1 1-1,1-1 0,-1 1 1,1-1-1,-1 1 0,1 0 1,-1 1 10,-1 0 1,1-1-1,-1 1 1,1-1-1,-1 1 1,0-1-1,0 1 1,0-1-1,0 0 1,-1 2-1,-97 124-254,72-89 295,-33 60-1,4 18 91,-61 110-140,99-197 61,-1-1 0,-1-1 1,-1 0-1,-1-2 0,-37 32 0,52-51 35,0-1 1,0 0-1,0 0 1,-15 6-1,20-10-64,0 0-1,-1 0 1,1 0-1,-1-1 1,1 1 0,-1-1-1,1 1 1,-1-1 0,0 0-1,1 0 1,-1 0-1,1 0 1,-5-1 0,6 1-16,-1-1 2,1 1 1,-1 0-1,0-1 0,1 1 0,-1-1 1,0 0-1,1 0 0,-1 0 0,1 1 1,-1-1-1,1-1 0,-1 1 0,1 0 1,0 0-1,-1 0 0,1-1 0,0 1 1,0-1-1,0 1 0,0-1 0,0 1 1,1-1-1,-1 1 0,0-1 0,1 0 1,-1 1-1,1-1 0,-1 0 0,1 0 1,0 0-1,0-3 0,0-5-18,0 0 1,1 0-1,0-1 0,3-11 0,-2 13-45,4-18 62,1 0 0,2 1 1,0 0-1,2 0 0,23-39 0,-28 54-22,0 1 0,1 0 0,1 0 0,-1 0-1,2 1 1,-1 1 0,13-11 0,-14 14 21,0 0 0,0 1 0,0 0 0,1 0 0,-1 0 1,1 1-1,0 1 0,0-1 0,0 1 0,0 1 0,17-2 0,-24 3-3,101-2 469,67 1-1139,-96-5-4592,-50 6 3051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7T00:38:41.2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24 237 7712,'-23'-14'3520,"33"6"-3072,-2 1 1376,5-1-1088,32-12 768,5 0-864,36-11-353,-1 6-191,10-7-192,-10 12 64,1-5-1183,-6 14 671,-4-1-5280,-3 9 3232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25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402 649 3552,'10'-4'7118,"-17"8"-5623,-24 8-834,-41 25 0,30-14-500,10-6-25,1 2 1,0 0 0,2 3 0,0 0 0,-48 51 0,73-69-61,1 0 0,-1 0 0,1 0-1,0 1 1,0 0 0,0-1 0,-3 9 0,6-12-51,0 0 0,-1 0 1,1-1-1,0 1 0,0 0 0,0 0 0,0 0 1,0 0-1,0 0 0,0-1 0,0 1 0,0 0 0,0 0 1,1 0-1,-1 0 0,0-1 0,1 1 0,-1 0 1,0 0-1,1-1 0,-1 1 0,1 1 0,1-1 13,-1 0-1,1 0 1,-1 0-1,1 0 1,0 0-1,0 0 1,-1-1 0,1 1-1,0-1 1,0 1-1,-1-1 1,1 1-1,0-1 1,3 0-1,26 1 266,0-1 0,58-9 0,60-20 297,-110 17-482,0-1 0,-1-1-1,-1-3 1,70-41-1,123-103 234,-67 30-343,-123 95 108,66-76 0,-91 92-142,-1 0 0,-1-1 0,-1 0 0,11-29 0,-7 10-123,18-66 1,-31 92 74,0 0-1,-1-1 0,1-20 1,-3 34 69,0 0 0,0 1 0,0-1 0,0 0 0,0 0 0,0 1 0,0-1 0,0 0 0,0 0 0,0 1 0,-1-1 0,1 0 0,0 0 0,0 1 0,-1-1 0,1 0 0,-1 1 0,1-1 0,0 1 0,-1-1 0,1 0 0,-1 1 0,-1-1 0,2 0 0,-1 1 0,0 0 0,0 0 0,0 0 0,0 0 0,1 0 0,-1 0 0,0 0 0,0 0 0,0 0 0,1 0 0,-1 1 0,0-1 0,0 0 0,0 0 0,1 1 0,-1-1 0,0 1-1,-5 3-6,0 0 0,0 0-1,1 1 1,-6 5-1,-33 41-62,9-8 214,-27 20 66,-36 43 38,64-59-136,-49 89-1,-14 60 69,18-35 19,42-88 467,33-65-58,5-7-238,12-14-60,-3 3-186,62-55-84,131-90-1,-190 146-63,-3 1-30,0 1-1,1 0 0,0 0 0,0 1 0,1 1 0,23-8 0,-33 12 41,-1 1 1,1 0-1,0-1 0,0 1 0,0 0 0,-1 0 0,1 0 0,0 0 0,0 0 0,0 1 0,-1-1 0,1 0 0,0 1 0,0-1 0,-1 1 0,1 0 1,0 0-1,-1-1 0,4 3 0,-4-1-1,1 0 0,0 0 0,0 0 0,-1 0 0,1 0 0,-1 1 0,0-1 0,0 0 0,1 1 0,-1-1 0,-1 1 0,2 2 0,0 7 8,0-1 1,-1 0-1,-1 0 0,0 1 0,-1 11 0,0-5 54,-2 59 33,3-70-67,0 0 0,1-1 1,0 1-1,0 0 0,1-1 1,0 1-1,0-1 1,6 13-1,-6-16 15,0-1 0,0 1 0,1 0-1,-1-1 1,1 0 0,-1 1 0,1-1 0,0 0 0,-1 0 0,1-1 0,0 1-1,0-1 1,0 1 0,1-1 0,-1 0 0,0 0 0,0 0 0,1-1-1,-1 1 1,1-1 0,4 0 0,7 0 44,1 0 1,0-2 0,21-4-1,-23 3-19,29-6-31,-1-2-1,45-18 1,77-41 189,-139 59-168,44-30-1,-60 35-61,-1-1-1,1 1 0,-1-2 1,-1 1-1,1-1 0,-2 0 0,12-17 1,-17 23-7,6-12-121,-7 14 148,0-1-1,0 1 0,0 0 0,0-1 1,0 1-1,-1 0 0,1-1 0,0 1 1,0 0-1,0 0 0,0-1 1,0 1-1,0 0 0,0-1 0,-1 1 1,1 0-1,0-1 0,0 1 0,0 0 1,-1 0-1,1-1 0,0 1 1,0 0-1,-1 0 0,1 0 0,0 0 1,-1-1-1,1 1 0,0 0 0,0 0 1,-1 0-1,1 0 0,0 0 0,-1 0 1,1 0-1,0 0 0,-1-1 1,1 1-1,0 0 0,-1 1 0,1-1 1,0 0-1,-1 0 0,1 0 0,-1 0 1,-3 0-31,0 1 0,0 0-1,-1 0 1,1 0 0,0 0 0,0 0 0,0 1 0,-6 3 0,-34 23-86,24-15 83,-5 3 13,-66 44 96,80-51-89,1-1 0,0 1 0,1 1 0,0 0 0,0 0 0,-8 13 0,16-20 31,-1 0 0,1 0 0,-1-1 0,1 1 0,0 0 0,0 0 0,0 0 0,1 1 0,-1-1 0,1 0 0,-1 4 0,2-6 4,-1 1 0,0-1 1,0 0-1,0 0 1,1 1-1,-1-1 0,1 0 1,-1 1-1,1-1 1,-1 0-1,1 0 0,0 0 1,0 0-1,0 0 0,-1 0 1,1 0-1,0 0 1,0 0-1,0 0 0,0 0 1,1 0-1,-1-1 1,0 1-1,0 0 0,0-1 1,1 1-1,-1-1 1,0 1-1,2-1 0,3 1 39,0 0 1,1 0-1,-1-1 0,0 0 0,0 0 0,0 0 0,0-1 0,9-2 1,-2 0 14,1-1 1,21-10-1,-21 7-55,0 0 0,-1-2 0,0 1 0,-1-2-1,1 1 1,13-16 0,-10 8-69,0-1 0,-1-1 0,16-27 0,-24 35-36,-1 0-1,0 0 1,8-25 0,-13 36-214,0 5 189,0 5 13,-7 31-180,2-16 294,-1 35 0,5-53 26,0 1 1,0-1-1,1 0 0,1 1 1,-1-1-1,1 0 1,0 0-1,0 0 1,5 9-1,-5-14-4,-1 1 0,1-1-1,-1 0 1,1 0 0,0 0 0,0 0-1,0 0 1,0-1 0,0 1 0,1-1-1,-1 1 1,0-1 0,1 0 0,-1 0 0,1 0-1,-1 0 1,1 0 0,0 0 0,-1-1-1,1 1 1,0-1 0,-1 0 0,1 0-1,0 0 1,-1 0 0,1 0 0,4-2 0,4 0 36,-1 0 1,1-1-1,-1 0 1,0-1-1,17-9 1,15-11-24,-2-3 0,70-59 0,-34 14-38,14-11-175,-89 82 149,-1 0 1,1 1-1,0-1 0,0 0 1,0 1-1,0-1 0,0 1 1,0-1-1,0 1 1,0-1-1,0 1 0,2-1 1,-2 2 6,-1-1-1,0 0 1,0 0 0,1 0 0,-1 0 0,0 0 0,1 0 0,-1 0 0,0 0 0,0 1 0,1-1 0,-1 0 0,0 0 0,0 0 0,0 0 0,1 1 0,-1-1 0,0 0 0,0 0 0,0 1 0,0-1 0,1 0 0,-1 0-1,0 1 1,0-1 0,0 0 0,0 0 0,0 1 0,0-1 0,0 1 0,0 3-36,0 1-1,0-1 0,0 0 1,-1 1-1,0 4 1,0-8 55,-7 41-207,3-22 172,-3 31 0,8-44 76,0 1 0,0 0 0,1-1 0,-1 1 0,2-1-1,-1 1 1,5 12 0,-5-18-29,-1 0 1,1 0-1,0-1 0,0 1 0,0 0 0,0-1 0,0 1 0,0 0 0,1-1 0,-1 1 0,0-1 0,1 0 1,-1 1-1,1-1 0,-1 0 0,1 0 0,0 0 0,0 0 0,2 1 0,0-1 8,-1-1 0,0 1 0,0-1 0,1 0-1,-1 0 1,0 0 0,0 0 0,1 0 0,-1-1 0,6-1-1,2-1 7,-1-1-1,1-1 0,-1 0 0,0 0 0,16-12 1,-12 6-75,-1 0 0,0-1 0,17-21 1,30-46 95,-1 2-23,-57 74-55,0 0 0,1 1 0,-1-1 0,1 0 0,0 1 0,0 0 0,0 0 0,0 0 0,0 0 0,0 0 0,0 1 0,1-1 0,6-1 0,-9 3 13,-1 0-1,0 0 0,1 0 0,-1 0 1,1 0-1,-1 0 0,0 0 1,1 1-1,-1-1 0,0 0 0,1 0 1,-1 0-1,0 1 0,1-1 0,-1 0 1,0 0-1,1 1 0,-1-1 0,0 0 1,0 0-1,1 1 0,-1-1 1,0 0-1,0 1 0,0-1 0,1 1 1,-1-1-1,0 0 0,0 1 0,0-1 1,0 0-1,0 1 0,0-1 1,0 1-1,0-1 0,0 0 0,0 2 1,-2 15-68,1-14 46,-5 21-31,-1 1 1,-17 39-1,15-44 156,0 1 0,2 1 0,-8 40-1,15-52 55,7-12 40,-3 0-121,26-15 70,51-38 1,-70 47-123,28-21-68,1 1 1,84-43-1,-118 68 15,1 0 1,0 0-1,1 0 0,-1 0 1,10-1-1,-16 4 36,0 0 0,1-1-1,0 1 1,-1 0 0,1 0 0,-1 0-1,1 0 1,-1 1 0,1-1-1,-1 0 1,1 1 0,-1-1 0,0 0-1,1 1 1,-1 0 0,1-1-1,-1 1 1,0 0 0,0 0 0,1 0-1,-1 0 1,0 0 0,0 0-1,0 0 1,0 0 0,0 0 0,1 2-1,2 5-48,-1 0-1,-1 0 0,1 1 1,-1-1-1,-1 0 0,1 1 1,-1-1-1,-1 1 1,0 12-1,0-8 81,1-1 1,0 1 0,3 15-1,-2-21-8,0 0 0,0-1 0,0 1-1,1 0 1,0-1 0,4 9 0,-5-14-6,-1 1 1,1 0-1,-1-1 1,1 1-1,-1-1 1,1 1-1,0-1 1,0 0-1,0 0 1,0 0-1,0 0 1,0 0-1,0 0 1,0-1-1,0 1 1,0-1-1,0 1 1,1-1 0,-1 0-1,0 0 1,0 0-1,0 0 1,1 0-1,2-1 1,1 0 8,0 0 0,0-1 0,0 0 0,-1 0 1,1-1-1,-1 0 0,1 0 0,-1 0 1,0 0-1,0-1 0,-1 0 0,8-6 0,6-9-10,25-35-1,-18 24-82,157-166-66,-182 195 127,1 0-1,-1 1 1,1-1-1,0 0 0,-1 1 1,1-1-1,0 0 1,0 1-1,0-1 1,-1 1-1,1 0 0,0-1 1,0 1-1,0 0 1,0-1-1,0 1 1,-1 0-1,1 0 0,0 0 1,2 0-1,-3 0-1,1 0-1,-1 1 0,1-1 1,-1 1-1,1-1 0,-1 0 1,0 1-1,1-1 0,-1 1 1,0-1-1,1 1 0,-1-1 1,0 1-1,0 0 0,0-1 1,1 1-1,-1-1 0,0 1 0,0 0 1,0-1-1,0 1 0,0-1 1,0 2-1,0 4 3,-1 0 0,1 0 0,-1 0 0,-3 10 0,-8 25-6,-3-1 0,-38 75 0,37-87 91,-2 0 0,0-1 1,-2 0-1,-33 33 0,46-53-38,-18 16 43,24-21-36,-1-1-1,0 0 1,1 0 0,-1 0 0,0 0-1,0 0 1,0 0 0,0 0-1,0 0 1,0-1 0,0 1 0,-3-1-1,4 0-39,1 0 0,0 1 0,0-1 0,0 0 0,0 0 0,-1 0 0,1-1 0,0 1 0,0 0 0,0 0 0,0 0 0,-1 0 0,1 0 0,0 0 0,0 0 0,0 0 0,0 0 0,0 0 0,-1 0 0,1 0 0,0 0 0,0-1 0,0 1 0,0 0 0,0 0 0,0 0 0,0 0 0,0 0 0,-1 0 0,1-1 0,0 1 0,0 0 0,0 0 0,0 0 0,0 0 0,0-1-1,0 1 1,3-8 65,8-7-46,-7 12-37,0 0 0,0 0 1,0 1-1,0-1 0,1 1 0,-1 0 0,1 0 1,5-1-1,42-8-146,-31 7 166,160-19 136,-102 16-77,-13 1-249,40-4-2696,-87 7-1372,29-9-1,-35 11 1765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26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32 7712,'-58'-15'3520,"71"4"-3072,9 6-32,9 5-320,24 0-1152,7 5 544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26.4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8 7136,'20'-7'2309,"-20"7"-2284,0 0 0,1 0 0,-1 0 0,0 0-1,1 0 1,-1 0 0,0 0 0,1 0 0,-1 0 0,0 0 0,1 0 0,-1 0 0,0 0-1,1 0 1,-1 0 0,0 0 0,1 0 0,-1 0 0,0 1 0,1-1 0,-1 0 0,0 0-1,0 0 1,1 1 0,-1-1 0,0 0 0,0 0 0,1 1 0,-1-1 0,0 0 0,0 1-1,0-1 1,1 0 0,-1 0 0,0 1 0,17 17 923,-1 0 0,-1 1 1,0 1-1,14 27 0,-18-21-518,-1 1-1,-1-1 0,-2 1 0,0 1 1,-2-1-1,-1 1 0,0 49 1,-4-26-142,-3 1 0,-2-1 0,-21 93 0,1-56-112,-44 106 0,36-112-726,-3-2 1,-57 92 0,87-162-321,0 0 1,-1-1 0,0 0 0,0 0-1,-1 0 1,-1-1 0,1 0-1,-14 9 1,-21 9-2896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4:48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208 119 2656,'1'-5'504,"-1"0"-1,1 1 1,0-1 0,0 1-1,0-1 1,1 1 0,0 0-1,2-5 1,-5 2 2152,-1 13-2395,-50 166 2617,45-154-2700,-19 76 501,-19 131 0,20-89-378,-10 47 88,23-114 481,9-54-223,3-14-597,0-1 1,0 1 0,0-1 0,0 1-1,0-1 1,-1 0 0,1 1-1,0-1 1,0 1 0,-1-1-1,1 0 1,0 1 0,0-1 0,-1 1-1,1-1 1,0 0 0,-1 0-1,1 1 1,0-1 0,-1 0-1,1 1 1,-1-1 0,0 0-37,1-1 0,-1 1 1,1 0-1,-1-1 0,1 1 1,-1-1-1,1 1 1,0 0-1,-1-1 0,1 1 1,0-1-1,0 0 0,-1 1 1,1-1-1,0 1 0,0-1 1,0 1-1,-1-1 0,1 1 1,0-1-1,0 0 0,0 1 1,0-1-1,0 1 0,0-1 1,0 0-1,1 0 0,0-15 129,15-111 170,22-115-402,-31 205-7,2 1 0,2 0 0,30-67 0,-15 56-102,1 2-1,2 1 1,3 1 0,1 1 0,53-50-1,-76 82 101,1 1-1,1 0 0,15-9 0,-22 14 63,1 1 0,-1 1-1,1-1 1,0 1 0,0 0 0,0 0 0,0 1 0,0 0-1,12-1 1,-14 2 34,-1 0 1,1 1-1,-1-1 0,0 1 1,1 0-1,-1 0 0,0 0 1,0 1-1,0-1 0,0 1 1,0 0-1,0 0 0,0 0 1,0 0-1,-1 0 0,1 1 1,-1-1-1,1 1 0,-1-1 1,0 1-1,0 0 0,2 3 1,0 3 47,0-1 1,0 1 0,0 0-1,-1 0 1,-1 0 0,4 19-1,-5-23 16,-1 1 0,0 0 0,0 0 0,0 0 0,-1 0 0,0-1 0,0 1 0,0 0 0,-1 0 0,0-1-1,0 1 1,0-1 0,-1 0 0,0 0 0,0 0 0,0 0 0,-1 0 0,1 0 0,-1-1 0,0 0 0,0 0 0,-1 0 0,1 0 0,-1-1 0,0 1-1,0-1 1,0-1 0,0 1 0,-1-1 0,-10 4 0,-10 1 25,-1-1 1,-32 3-1,-60 0 483,109-8-453,-9 0-741,0 0 0,-27-4 0,41 2-1497,33 0-6205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5:16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466 591 3072,'0'-5'208,"0"0"179,0 1-1,0-1 1,0 1 0,-2-6 0,2 8-251,-1 1 1,1-1-1,-1 1 1,1-1-1,-1 1 1,0 0-1,0 0 1,1-1-1,-1 1 1,0 0 0,0 0-1,0 0 1,0 0-1,-1 0 1,1 0-1,0 0 1,0 0-1,-2-1 1,-2 0 26,-1 0 1,1 0 0,-1 1-1,1 0 1,-1 0 0,1 0-1,-1 0 1,0 1 0,1 0 0,-1 0-1,-6 1 1,-5 2 132,-1 0 1,-19 7-1,11-1-198,1 0-1,0 2 1,0 1-1,1 0 1,1 2 0,0 1-1,1 1 1,0 0-1,-23 26 1,40-38-39,0 1 0,1 0 0,0 1-1,0-1 1,1 1 0,0-1 0,0 1 0,-4 9 0,7-13-40,-1-1-1,1 1 1,-1 0 0,1-1 0,0 1-1,0 0 1,-1-1 0,1 1 0,1-1-1,-1 1 1,0 0 0,0-1 0,0 1-1,1 0 1,-1-1 0,1 1 0,-1-1-1,1 1 1,0-1 0,0 1 0,0-1-1,0 1 1,0-1 0,0 0 0,0 0-1,0 1 1,0-1 0,0 0 0,1 0-1,-1 0 1,0 0 0,1-1 0,-1 1-1,1 0 1,-1 0 0,1-1 0,-1 1-1,1-1 1,2 1 0,5 1 106,1 0 0,-1 0 0,1-1 0,0 0 0,11-1 0,50-5 453,-70 5-573,25-3 138,0-1 0,0-1 0,0-1 0,27-10 0,-39 10-90,0 0 0,-1-1 1,0 0-1,0-1 1,0 0-1,-1-1 0,0-1 1,19-20-1,8-18 160,-3-2 1,32-58-1,26-56 52,-73 121-270,30-85 1,-48 119-15,-1 1 1,1-1 0,-1 0-1,-1 0 1,0-1-1,0 1 1,-1 0-1,0 0 1,-1 0 0,-1-10-1,2 17-16,0 1 0,-1-1-1,1 1 1,-1-1 0,1 0-1,-1 1 1,1-1 0,-1 1-1,0 0 1,0-1 0,0 1-1,0-1 1,0 1 0,0 0-1,0 0 1,0 0 0,-1 0-1,1 0 1,0 0-1,-1 0 1,1 0 0,0 0-1,-3 0 1,1 0-17,0 1 0,1 0 0,-1 0-1,0 0 1,0 0 0,1 0 0,-1 1 0,0 0-1,1-1 1,-1 1 0,0 0 0,1 0 0,-3 2 0,-4 1-16,1 1 0,-1 0 1,1 0-1,1 1 0,-1 0 1,1 1-1,0-1 0,-9 12 1,6-4 90,0-1 1,1 2 0,0-1-1,-8 20 1,7-8 55,1 0-1,1 1 1,1 0-1,-6 52 1,9-38 64,3 0 0,5 69-1,-3-101-75,0-1-1,0 0 0,1 1 0,0-1 1,1 0-1,0 0 0,0-1 1,1 1-1,0-1 0,0 1 0,0-1 1,9 10-1,-8-12 10,0 0 0,0-1-1,0 1 1,1-1 0,0 0 0,-1-1 0,1 1-1,1-1 1,-1-1 0,0 1 0,1-1 0,-1 0-1,1 0 1,0-1 0,11 1 0,1 0 31,0-2 1,1-1-1,-1 0 1,0-1-1,0-1 1,0-1-1,-1-1 1,1 0-1,-1-2 1,24-11-1,-32 13-51,0-1-1,0 0 0,-1-1 0,0 0 0,0 0 1,-1-1-1,0 0 0,8-11 0,-10 12-63,-2 0 0,1 0 0,-1-1 1,0 0-1,-1 0 0,1 0 0,-2 0 0,1 0 0,-1-1 0,-1 1 0,2-16 0,-3 20-27,1 0-1,-1 0 1,-1-1 0,1 1 0,-1 0 0,-1-6 0,2 10 18,0-1 0,-1 0 0,1 0 1,0 0-1,-1 0 0,1 1 0,-1-1 0,1 0 1,-1 0-1,1 1 0,-1-1 0,1 0 0,-1 1 1,0-1-1,1 1 0,-1-1 0,0 1 0,0-1 1,0 1-1,1-1 0,-1 1 0,0 0 0,0-1 0,0 1 1,0 0-1,0 0 0,1 0 0,-1 0 0,0-1 1,0 1-1,0 0 0,0 1 0,0-1 0,0 0 1,0 0-1,1 0 0,-1 0 0,-1 1 0,-8 3-53,0 0-1,1 0 0,0 1 1,0 0-1,1 0 0,-1 1 0,1 1 1,-9 7-1,7-4 53,0 0 1,1 1 0,0 0-1,1 0 1,-11 19-1,16-25 26,1 0-1,0 0 1,0 0 0,0 0-1,0 1 1,1-1 0,0 0-1,0 1 1,1-1 0,-1 1-1,1-1 1,1 7-1,-1-9 8,1 0 0,0 0-1,0 0 1,0 0-1,0 0 1,0 0-1,1 0 1,-1-1-1,1 1 1,0 0-1,-1-1 1,1 0-1,1 1 1,-1-1-1,0 0 1,0 0-1,1 0 1,-1 0 0,1-1-1,0 1 1,0-1-1,-1 1 1,5 0-1,14 5 143,0-1 0,0 0-1,0-2 1,1 0 0,0-2-1,0-1 1,30-1 0,156-23-10,-179 18-156,159-30 161,-148 24-137,0-1 0,60-28 0,-74 26 13,27-19-1,-19 11-103,-31 20 46,0 1 1,0-1-1,0 0 0,1 1 0,5-2 1,-9 3 26,0 0 0,1 0 0,-1 0 0,1 0 1,-1-1-1,1 1 0,-1 0 0,0 0 0,1 0 1,-1 0-1,1 0 0,-1 0 0,1 0 1,-1 0-1,0 0 0,1 1 0,-1-1 0,1 0 1,-1 0-1,1 0 0,-1 0 0,0 1 1,1-1-1,-1 0 0,0 0 0,1 1 0,-1-1 1,0 0-1,1 0 0,-1 1 0,0-1 1,1 0-1,-1 1 0,0-1 0,0 1 0,0-1 1,1 0-1,-1 1 0,0-1 0,0 1 0,0-1 1,0 1-1,0-1 0,0 0 0,0 1 1,0 0-1,-15 14 8,14-14 13,0 0-1,0 0 1,0 0-1,0 0 1,0 0-1,0 0 1,-1 0-1,1-1 1,0 1 0,-1 0-1,1-1 1,0 1-1,-1-1 1,1 1-1,-1-1 1,1 0-1,0 0 1,-1 1-1,-2-1 1,-36-1-8,25 1 13,-16 1-70,0 1-1,-1 2 1,1 1 0,1 1-1,-1 2 1,1 1 0,-52 24-1,72-28-5,1-1-1,-15 12 0,21-14 50,-1 1 0,1 0 0,0 0 0,0 0 0,0 0 0,0 1 0,0-1 0,-3 8 0,5-10 10,1 0 1,0 0-1,-1-1 0,1 1 1,0 0-1,0 0 0,0 0 1,-1-1-1,1 1 0,0 0 1,0 0-1,0 0 0,1 0 1,-1-1-1,0 1 0,0 0 1,0 0-1,0 0 0,1-1 1,-1 1-1,0 0 0,1 1 1,1-1 7,-1 1 1,0-1-1,0 0 1,1 1-1,-1-1 1,1 0-1,-1 0 1,1 0-1,2 1 1,4 2 51,0-1 0,1-1 0,12 4 0,35 3 115,-1-3 0,1-2 1,0-2-1,61-7 0,103-26 25,-175 24-204,-4-1 60,0-2-1,-1-1 1,42-18-1,-56 18-63,-1-1-1,0-2 0,-1 0 0,0-1 0,30-27 1,-53 41-12,0 0 0,0 0 0,0 0 0,0 0 0,0 0 1,0 0-1,0 0 0,0 0 0,-1 0 0,1-1 0,-1 1 0,1 0 0,0-2 1,-1 3 9,0-1 1,0 1-1,0 0 1,0 0-1,0 0 1,0 0-1,0-1 1,0 1-1,0 0 1,0 0-1,0 0 1,0 0-1,-1-1 1,1 1-1,0 0 1,0 0-1,0 0 1,0 0-1,0 0 1,0 0 0,0-1-1,-1 1 1,1 0-1,0 0 1,0 0-1,0 0 1,0 0-1,-1 0 1,1 0-1,0 0 1,0 0-1,0 0 1,0 0-1,-1 0 1,1 0-1,-14 2-130,-40 17 45,1 2-1,2 2 1,0 3-1,-67 44 0,114-67 102,1-1-1,0 1 1,0 0-1,-1-1 1,2 2-1,-1-1 1,0 0-1,1 0 1,-1 1-1,1-1 1,0 1-1,-2 5 1,4-9-5,0 1 0,0-1 1,-1 1-1,1-1 0,0 1 0,0-1 1,0 0-1,0 1 0,0-1 1,0 1-1,0-1 0,0 0 0,1 1 1,-1-1-1,0 1 0,0-1 1,0 0-1,0 1 0,0-1 1,1 1-1,-1-1 0,0 0 0,0 1 1,1-1-1,-1 0 0,0 1 1,1-1-1,-1 0 0,0 0 0,1 1 1,-1-1-1,0 0 0,1 0 1,-1 0-1,0 1 0,1-1 0,-1 0 1,1 0-1,-1 0 0,0 0 1,1 0-1,19 0 170,-16 0-148,9-1 56,1 0-1,-1-1 1,0 0 0,1-1 0,-1-1 0,0 0 0,0 0-1,-1-2 1,0 1 0,22-15 0,-27 15-127,41-33-123,-44 34 176,0 1 0,-1-1 1,1 1-1,-1-1 0,0 0 0,-1-1 0,1 1 0,-1 0 0,4-9 0,-6 13-18,0 0 1,0 0-1,0 0 0,0-1 1,0 1-1,0 0 0,0 0 1,0-1-1,0 1 0,0 0 0,0 0 1,0-1-1,0 1 0,0 0 1,0 0-1,0-1 0,0 1 1,0 0-1,0 0 0,0-1 1,0 1-1,0 0 0,0 0 0,0-1 1,0 1-1,-1 0 0,1 0 1,0 0-1,0-1 0,0 1 1,0 0-1,-1 0 0,1 0 1,0 0-1,0-1 0,0 1 1,-1 0-1,1 0 0,0 0 0,0 0 1,-1 0-1,1 0 0,0 0 1,0 0-1,-1 0 0,1 0 1,0 0-1,0 0 0,-1 0 1,1 0-1,0 0 0,0 0 1,-1 0-1,1 0 0,0 0 0,0 0 1,-1 0-1,1 0 0,0 0 1,0 0-1,-1 1 0,-18 6-325,8 0 285,-1 0-1,1 1 0,-19 17 0,24-19 29,0 0 0,0 0 1,0 1-1,1 0 0,0 0 1,0 1-1,-5 10 0,10-17 18,-1 0 0,0 1-1,1-1 1,0 0 0,-1 0-1,1 0 1,0 1 0,-1-1 0,1 0-1,0 0 1,0 1 0,0-1-1,0 0 1,0 1 0,1-1 0,-1 0-1,0 0 1,0 1 0,1 0-1,0 0 34,1-1-1,-1 0 0,0 0 1,0 0-1,0 0 0,1 0 0,-1 0 1,0 0-1,1 0 0,-1-1 0,1 1 1,-1 0-1,1-1 0,-1 1 0,4 0 1,7 1 48,0 0 0,0 0 0,1-1 0,17-1 0,48-7 166,-76 7-231,21-4 5,-1 0 0,-1-1 0,1-1 0,-1-1 0,0-1 0,-1-1 0,33-19 0,28-23 119,18-10-470,-110 81 16,-41 49 90,24-34 388,-24 42 1,50-75-139,1 0 0,0 0 1,1 1-1,-1-1 1,0 0-1,0 0 0,1 0 1,-1 4-1,1-5-12,0-1-1,0 1 1,0 0-1,0-1 1,0 1-1,0-1 1,0 1-1,0 0 1,1-1-1,-1 1 1,0-1-1,0 1 1,1-1-1,-1 1 1,0-1-1,1 1 1,-1-1-1,0 1 1,1-1-1,-1 1 1,1-1-1,-1 1 1,0-1 0,1 0-1,-1 1 1,1-1-1,0 0 1,-1 1-1,1-1 1,-1 0-1,1 0 1,-1 0-1,1 1 1,0-1-1,-1 0 1,1 0-1,0 0 1,5 0 76,1-1 0,-1 1 0,1-1 0,-1-1 1,0 1-1,0-1 0,12-4 0,-4 1-13,369-146 9,-377 148-167,11-4-122,-16 6 192,-1 1 0,1 0 0,0 0 0,-1 0 0,1 0 0,-1 0 0,1 0 0,-1-1 0,1 1 0,0 1 0,-1-1 0,1 0 0,-1 0 0,1 0 0,0 0 0,-1 0 0,1 0 0,-1 1 0,1-1 0,-1 0 0,1 0 0,-1 1 0,1-1 0,0 1 0,-1 0 12,0-1 0,1 1 1,-1 0-1,0 0 0,0-1 1,0 1-1,0 0 0,0 0 1,0-1-1,0 1 0,0 0 1,0 0-1,-1-1 0,1 1 1,0 0-1,0 0 1,-1-1-1,1 1 0,0 0 1,-1-1-1,1 1 0,-1-1 1,1 1-1,-1 0 0,-17 21 72,6-12-120,-26 18 1,15-12 51,-28 23 19,2 3 0,-51 55 0,17-4-97,-50 51 122,102-115 18,-1-1 0,-1-1 1,-1-2-1,-2-1 0,0-2 0,-59 27 1,91-47-62,-92 36 135,79-32-42,-1-1 1,1 0-1,-28 2 0,43-6-73,1-1 0,0 0 0,-1 0-1,1 0 1,0 0 0,-1 0 0,1 0 0,0 0-1,-1 0 1,1-1 0,0 1 0,-1 0-1,1-1 1,0 1 0,0-1 0,-3-1 0,4 2-16,-1-1 0,1 1-1,0-1 1,0 0 0,-1 1 0,1-1 0,0 1 0,0-1 0,0 1 0,0-1 0,0 0 0,0 1 0,0-1 0,0 1 0,0-1 0,0 0 0,0 1 0,0-1 0,0 1 0,0-1 0,0 1 0,1-1 0,-1 0-1,0 1 1,0-1 0,1 0 0,3-4 9,-1-1 0,1 1 0,0 0 0,1 0 1,-1 1-1,8-7 0,63-42-9,-34 26-34,193-124-141,-188 124 152,2 2-1,1 2 0,85-27 1,238-37-1156,-293 71-1282,-15 3 532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46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239 173 2656,'0'-48'4229,"-9"24"-832,7 30-2330,-3 9-619,-5 21 0,-31 194 1323,-22 150-747,62-374-1008,1-6-16,-10 60 578,-26 84 1,36-144-573,-8 19 573,8-19-538,0 1 0,0 0 0,-1-1 0,1 1 0,-1-1 0,1 1 0,0 0 0,-1-1 0,1 1 0,-1-1 0,1 1 0,-1-1 0,1 0 0,-1 1 0,0-1 0,1 1 1,-1-1-1,1 0 0,-1 0 0,0 1 0,-1-1 0,0-3 263,0-7-239,1 0 1,0 0-1,0 0 1,1 0-1,1-10 1,8-53 14,-4 37-95,2-23-34,4-29 18,25-100-1,-34 181 16,41-134-378,60-98-273,-72 184 562,-29 51 100,2-1 0,-1 1 0,0 0 0,1 0 0,0 0 0,0 0 1,0 1-1,8-6 0,-10 8-1,0 0 1,1 0-1,-1 0 1,0 1-1,0-1 0,0 0 1,1 1-1,-1 0 1,0-1-1,0 1 1,1 0-1,-1 0 1,0 1-1,1-1 0,-1 0 1,0 1-1,0-1 1,0 1-1,1 0 1,-1 0-1,0 0 1,0 0-1,0 0 0,0 0 1,0 0-1,-1 1 1,1-1-1,0 1 1,3 3-1,2 3-19,0 1-1,-1 0 1,1 0 0,7 17-1,2 5 75,-2 2 0,-2-1 0,0 1 0,-3 1 0,10 58 0,-16-64-19,-1 0 1,-1 0 0,-1 0-1,-5 30 1,-24 110 193,27-159-207,-8 37 160,-21 61-1,23-86-117,-1 0-1,0-1 1,-2 0-1,-25 36 1,30-48-1,-1 0 0,0-1 1,0 0-1,-1 0 0,0-1 1,0 0-1,0 0 0,-1-1 1,0 0-1,0-1 0,0 0 1,-14 5-1,8-6-54,1 1 1,0-2 0,-1 0-1,0 0 1,1-2-1,-1 0 1,-27-3-1,-23-8-11,23 2-2908,70-2-6754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48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1 242 3136,'0'0'1029,"13"13"1643,-9-10-2274,0-1 0,0 0 0,0 0 0,0 0 0,1 0-1,-1-1 1,1 0 0,5 1 0,-1 1 32,0-1-234,1-1 0,-1 1 0,0-1 1,0-1-1,1 0 0,-1 0 0,0-1 0,0 0 1,0 0-1,0-1 0,0-1 0,0 1 0,0-1 1,0-1-1,-1 0 0,0 0 0,0 0 1,0-1-1,0-1 0,-1 1 0,1-1 0,-2 0 1,13-14-1,-12 12-177,5-6 123,-1 0-1,-1 0 0,13-24 1,-20 34-137,-1 0 0,-1-1 0,1 1-1,-1 0 1,0 0 0,0-1 0,0 1 0,0-1 0,-1 1 0,1 0 0,-1-1-1,-1 1 1,1-1 0,0 1 0,-1-1 0,0 1 0,0-1 0,-1 1 0,-1-5 0,2 7-23,0 1 0,1-1 1,-1 1-1,0 0 0,0-1 1,0 1-1,0 0 0,0-1 1,0 1-1,-1 0 0,1 0 1,0 0-1,-1 0 1,1 0-1,0 1 0,-1-1 1,1 0-1,-1 1 0,1-1 1,-1 0-1,0 1 0,1 0 1,-1-1-1,1 1 0,-1 0 1,0 0-1,1 0 1,-4 1-1,2-1 19,0 1 0,0 0 0,0 0 0,0 0 0,0 0 0,0 1 0,0-1 0,1 1 0,-1-1 0,0 1 0,1 0 0,-1 0 0,1 1 0,0-1 0,-2 3 0,-5 7 115,2 0 0,0 0 1,0 1-1,1 0 1,1 0-1,0 0 1,-6 28-1,5-14 25,2 0-1,1 1 0,0 31 1,4-50-99,-1-1-1,1 0 1,1 0 0,-1 1 0,1-1 0,6 15-1,-5-18 29,-1 0-1,1 0 1,0 0-1,0 0 0,0 0 1,1 0-1,-1-1 1,1 0-1,0 1 0,8 4 1,-10-7-41,0-1-1,0 0 1,1 0 0,-1 0 0,0 0 0,1 0 0,-1-1-1,1 1 1,-1-1 0,1 1 0,-1-1 0,1 0-1,-1 0 1,1 0 0,-1-1 0,1 1 0,-1 0 0,1-1-1,-1 0 1,0 1 0,5-3 0,3-2-8,0 0 1,-1-1 0,16-11-1,-14 9 27,44-34 100,50-50 1,0-1-84,-45 51-153,-31 22 54,-20 15 1,-1 0 0,0 0 1,1 1-1,0 0 0,0 0 1,0 1-1,1 0 0,-1 1 0,15-2 1,-19 3 27,0 1 1,-1 0-1,1 0 1,0 0-1,0 1 1,-1-1-1,1 1 1,0 1-1,-1-1 0,1 0 1,-1 1-1,1 0 1,-1 0-1,0 1 1,0-1-1,0 1 1,0 0-1,0-1 1,-1 2-1,1-1 1,4 6-1,-2-2 64,-5-6 63,-14 0 534,-2-4-651,-1 1 0,0 0-1,1 1 1,-22 2 0,27 0-10,0 1 0,-1 0 0,1 1 0,0 0 0,0 0 0,1 1 0,-16 8 0,10-4 7,1 0-1,0 2 0,0-1 0,1 2 0,1-1 0,-1 2 0,2 0 1,0 0-1,0 1 0,1 0 0,1 1 0,0 0 0,-9 20 0,17-31 1,0 0-1,-1 0 0,1 1 0,0-1 0,1 1 0,-1-1 1,1 1-1,-1-1 0,1 1 0,0-1 0,0 1 1,1-1-1,0 6 0,0-6 10,0 0 0,0-1 0,0 0 0,0 1 0,1-1-1,-1 1 1,1-1 0,-1 0 0,1 0 0,0 0 0,0 0 0,0 0 0,0 0 0,0-1 0,0 1 0,0-1 0,0 1-1,5 1 1,6 2 48,0-1-1,1 0 1,-1 0 0,1-2-1,0 0 1,0 0-1,0-1 1,0-1-1,0 0 1,21-4-1,-10 0-23,1-1-1,-1-1 1,1-1-1,44-20 0,255-148 161,-288 154-160,-20 11-10,10-5 58,45-34 1,-11-5-186,-60 53 93,1 0-1,-1 0 1,0-1 0,0 1-1,0 0 1,0 0-1,0-1 1,0 1-1,0-1 1,0 1 0,0-1-1,0-2 1,-1 4 6,0 0-1,0 0 1,0 0 0,1-1 0,-1 1 0,0 0 0,0 0 0,0 0-1,0 0 1,0 0 0,0 0 0,0 0 0,0-1 0,0 1-1,0 0 1,0 0 0,0 0 0,0 0 0,0 0 0,0-1 0,0 1-1,0 0 1,0 0 0,0 0 0,0 0 0,0 0 0,0 0 0,0-1-1,0 1 1,0 0 0,0 0 0,0 0 0,-1 0 0,1 0 0,0 0-1,0 0 1,0 0 0,0-1 0,0 1 0,0 0 0,0 0-1,0 0 1,-1 0 0,1 0 0,0 0 0,0 0 0,0 0 0,0 0-1,0 0 1,0 0 0,-1 0 0,1 0 0,0 0 0,0 0 0,0 0-1,-14 5-70,5 0 12,0 0-1,0 0 1,1 1-1,0 1 1,-12 11-1,-33 43-4,32-37 93,14-15-20,-11 12 45,1 1-1,-16 24 1,29-39-40,0 0-1,1 0 1,0 0 0,0 0 0,0 0 0,1 1 0,0-1-1,1 1 1,0 0 0,0-1 0,0 1 0,1 9 0,0-15-1,0-1 0,0 1 1,0 0-1,1 0 0,-1 0 1,1 0-1,-1 0 0,1 0 1,-1-1-1,1 1 0,0 0 1,0 0-1,0-1 0,0 1 1,0-1-1,0 1 0,1-1 1,-1 1-1,0-1 0,1 0 0,-1 0 1,1 1-1,-1-1 0,1 0 1,0 0-1,-1-1 0,1 1 1,0 0-1,0-1 0,0 1 1,0-1-1,-1 1 0,1-1 1,0 0-1,0 0 0,0 0 1,3 0-1,0 0 16,1-1 1,-1 0-1,1 0 1,-1-1-1,0 1 1,0-1-1,0 0 0,0 0 1,0-1-1,0 0 1,-1 0-1,6-3 1,-1-3-3,1-1 0,-2 0 0,1 0 1,-1 0-1,-1-1 0,0 0 0,0-1 0,7-17 1,-5 7-8,-1-1 1,-1 0-1,7-40 1,-12 54-65,-1 1 0,0-1 1,0 0-1,-1 1 0,0-1 1,-1 0-1,-2-14 0,3 23 43,0 0 0,0-1 0,0 1 0,0 0 0,0 0-1,0-1 1,0 1 0,-1 0 0,1 0 0,0-1 0,0 1 0,0 0-1,0 0 1,0-1 0,-1 1 0,1 0 0,0 0 0,0 0 0,0-1-1,-1 1 1,1 0 0,0 0 0,0 0 0,0 0 0,-1 0 0,1 0-1,0-1 1,0 1 0,-1 0 0,1 0 0,0 0 0,0 0 0,-1 0-1,1 0 1,-1 0 0,-8 6-105,-7 14-134,7 1 158,1 1-1,0-1 1,-7 36 0,12-41 99,1 0 0,0 0 0,1 0 1,1 0-1,3 31 0,-2-39-4,0-1 0,1 0 0,0 0 0,1 0 0,-1 0 0,1 0 0,1-1 0,4 9 0,-6-13 18,-1 0 0,1 1 0,0-1 0,-1 0 0,1-1 0,0 1 0,0 0-1,1-1 1,-1 1 0,0-1 0,0 1 0,1-1 0,-1 0 0,1 0 0,-1 0 0,1-1 0,-1 1 0,1 0 0,0-1 0,-1 0-1,1 1 1,-1-1 0,1 0 0,0-1 0,4 0 0,-1 0 29,1-1-1,-1-1 1,1 1 0,-1-1-1,0 0 1,0-1 0,0 1-1,-1-1 1,1 0 0,7-8-1,-2 1-78,0-1-1,-1 0 1,13-20-1,-2-2 183,23-57-1,2-3-446,-46 94 272,0 0 0,0 0 1,0 0-1,0-1 0,0 1 0,0 0 0,0 0 0,0 0 0,0-1 0,0 1 0,0 0 0,1 0 0,-1 0 0,0-1 1,0 1-1,0 0 0,0 0 0,1 0 0,-1 0 0,0 0 0,0-1 0,0 1 0,0 0 0,1 0 0,-1 0 0,0 0 1,0 0-1,0 0 0,1 0 0,-1 0 0,0 0 0,0 0 0,1 0 0,-1 0 0,0 0 0,2 8-238,-3 22 131,-7 41 277,3-33-93,2 1 0,2 77 1,2-109-41,-1-3 49,0 0-1,1 0 1,0 1-1,-1-1 1,3 4-1,-3-7-54,0-1-1,1 1 1,-1-1 0,0 1-1,0-1 1,1 1-1,-1 0 1,1-1-1,-1 1 1,0-1-1,1 0 1,-1 1-1,1-1 1,-1 1-1,1-1 1,-1 0-1,1 1 1,0-1-1,-1 0 1,1 0-1,-1 1 1,1-1-1,0 0 1,-1 0-1,1 0 1,0 0-1,-1 0 1,1 0-1,-1 0 1,1 0-1,0 0 1,-1 0-1,1 0 1,0 0-1,-1 0 1,1-1-1,-1 1 1,2-1-1,2-1 16,1 0 1,-1-1-1,0 0 0,-1 0 0,1 0 0,0-1 0,-1 1 0,0-1 0,1 0 0,-2 0 0,5-7 0,6-6 28,31-43 116,45-55-350,-87 113 178,2-3-61,0 1 1,1-1-1,0 1 0,0 0 1,9-6-1,-13 10 48,-1-1-1,1 1 1,-1 0 0,1 0-1,0-1 1,-1 1 0,1 0-1,0 0 1,-1 0 0,1 0-1,-1 0 1,1 0 0,0 0-1,-1 0 1,1 0-1,0 0 1,-1 0 0,1 0-1,0 0 1,-1 1 0,1-1-1,0 0 1,-1 0 0,1 1-1,0-1 1,0 2-1,0-1 0,0 1 0,0-1 0,0 0 0,-1 1-1,1-1 1,0 1 0,-1 0 0,1-1 0,-1 1 0,0-1 0,1 1 0,-1 0 0,0 3 0,1 12 32,-1 0 0,-1 0 0,0 1 0,-1-1 0,-7 27 0,-33 86 57,17-60-48,-121 395 296,140-445-298,-28 87 201,29-95-160,0-1 0,0 0 0,-2 0 1,1 0-1,-1 0 0,-14 14 0,20-24-51,0 0 0,0 0 0,1 0 0,-1 0-1,0 0 1,0 0 0,0-1 0,0 1 0,0 0 0,-1-1 0,1 1 0,0-1 0,0 1-1,0-1 1,0 1 0,-1-1 0,1 0 0,0 0 0,0 1 0,-1-1 0,1 0 0,0 0-1,-1 0 1,1-1 0,0 1 0,0 0 0,-1 0 0,1-1 0,0 1 0,0-1 0,0 1-1,0-1 1,-1 1 0,1-1 0,0 0 0,0 1 0,0-1 0,0 0 0,0 0 0,1 0-1,-1 0 1,0 0 0,-1-1 0,-1-3-7,-1 0 0,1 0 0,0-1 0,0 1 0,1-1 0,-1 1 0,-1-10 0,0-1 19,2-1 1,0 1 0,0-1-1,2-19 1,9-62 7,-9 96-43,2-13 5,0 0 1,1 0-1,1 1 0,0-1 0,1 1 1,0 0-1,2 1 0,-1-1 0,2 1 1,0 0-1,0 1 0,1 0 0,0 0 1,1 1-1,1 0 0,0 1 0,0 0 0,1 1 1,0 0-1,0 1 0,1 0 0,19-7 1,15-5 66,1 3 0,1 2 0,0 2 0,64-8 1,13 5-1802,-120 15 1401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49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167 577 2080,'-1'-3'434,"0"1"-1,0-1 1,1 0 0,-1 0 0,1 1-1,0-1 1,0 0 0,0 0 0,0-3 0,0-1 870,0 6-1238,0 1-1,0 0 0,0-1 0,0 1 1,0 0-1,0-1 0,0 1 0,0 0 0,0-1 1,0 1-1,0 0 0,-1-1 0,1 1 0,0 0 1,0 0-1,0-1 0,0 1 0,-1 0 1,1 0-1,0-1 0,0 1 0,-1 0 0,1 0 1,0 0-1,-1-1 0,1 1 0,0 0 1,0 0-1,-1 0 0,1 0 0,0 0 0,-1 0 1,1 0-1,0 0 0,-1 0 0,1 0 0,0 0 1,-1 0-1,1 0 0,0 0 0,-1 0 1,-14 4 725,7 0-625,0 0 0,0 1 0,0 0 0,1 0 1,0 1-1,0 0 0,0 0 0,1 1 0,0 0 0,0 0 0,1 0 0,-7 12 0,5-7-59,1 0 0,0 0 0,1 0-1,1 1 1,0-1 0,0 1-1,2 0 1,-3 15 0,5-24-62,0 0 1,0-1-1,0 1 1,0 0-1,0 0 1,1 0-1,0 0 1,-1-1-1,3 6 1,-2-7-5,0 0 0,0 0 0,1 0 0,-1 0 0,0-1 0,1 1 0,-1 0 0,1-1 1,0 1-1,0-1 0,-1 1 0,1-1 0,0 0 0,0 0 0,0 1 0,0-2 0,4 2 1,0 0 38,0 0 0,0-1 0,0 0 0,1 0 1,-1 0-1,1-1 0,-1 0 0,0-1 0,1 1 1,-1-1-1,0 0 0,1-1 0,-1 1 0,0-1 1,0 0-1,0-1 0,0 0 0,-1 0 1,7-4-1,-6 4-27,-1-1 1,1-1-1,-1 1 0,0-1 1,0 0-1,0 0 0,-1 0 1,0-1-1,0 0 1,0 0-1,0 0 0,-1 0 1,0 0-1,-1-1 1,1 1-1,-1-1 0,2-12 1,-3 10-94,-1 0-1,1 0 1,-2 0 0,1 0 0,-1 0-1,-1-1 1,1 1 0,-2 1 0,1-1-1,-7-14 1,8 19-10,-1 1 1,0-1-1,0 0 0,-1 1 1,1-1-1,-1 1 1,1 0-1,-1 0 0,0 0 1,0 0-1,-1 0 0,1 1 1,0 0-1,-1-1 0,0 1 1,1 0-1,-1 1 1,0-1-1,0 1 0,0 0 1,0-1-1,0 2 0,0-1 1,-1 0-1,-4 1 1,8 0 36,-1 0 1,0 0-1,1 0 1,-1 1-1,0-1 1,1 1-1,-1-1 1,1 1-1,-1-1 1,0 1-1,1 0 1,-3 1-1,4-2 18,0 0-1,0 0 1,0 0-1,0 0 1,0 0-1,0 0 0,0 0 1,0 0-1,0 0 1,0 1-1,0-1 1,-1 0-1,1 0 1,0 0-1,0 0 0,0 0 1,0 0-1,0 0 1,0 0-1,0 0 1,0 0-1,0 1 1,0-1-1,0 0 0,0 0 1,0 0-1,0 0 1,0 0-1,0 0 1,0 0-1,0 0 1,0 0-1,0 0 0,0 1 1,0-1-1,0 0 1,0 0-1,0 0 1,0 0-1,0 0 1,1 0-1,-1 0 0,0 0 1,0 0-1,0 0 1,0 0-1,0 0 1,0 1-1,0-1 1,0 0-1,0 0 0,0 0 1,0 0-1,0 0 1,1 0-1,-1 0 1,0 0-1,0 0 1,15 0 380,-3-2-222,1-1 0,-1 0 0,1-1 0,-1 0 0,0-1 0,-1 0 0,1-1-1,11-8 1,37-20 390,-34 19-391,0 0 1,36-29-1,-46 29-101,0 0 0,-1-2 0,-1 1-1,-1-2 1,0 0 0,11-22 0,51-121 313,-68 144-388,1 0 0,14-24 0,-22 41 7,0 0 0,0 0 0,0 0 0,0 0 0,0 0 0,1 0 0,-1 0 0,0 0 0,0 0 0,0 0 0,0 0 0,0 1 0,0-1 0,0 0 0,0 0 0,0 0 0,0 0 0,0 0 0,0 0-1,0 0 1,0 0 0,0 0 0,0 0 0,0 0 0,1 0 0,-1 0 0,0 0 0,0 0 0,0 0 0,0 0 0,0 0 0,0 0 0,0 0 0,0 0 0,0 0 0,0 0 0,0 0 0,1 0 0,-1 0 0,0 0 0,0 0 0,0 0 0,0 0 0,0 0 0,0 0 0,0 0 0,0 0 0,0 0 0,0 0 0,0 0 0,0 0 0,0 0 0,0 0 0,1-1 0,-1 1 0,0 0 0,0 0 0,0 0 0,0 0 0,0 0 0,0 0 0,0 0 0,0 0 0,0 0 0,0 0 0,0 0 0,0 0 0,0-1 0,1 12-143,-3 13 69,-106 472 198,81-398 89,-66 152-1,22-99 163,-100 159 0,158-289-315,-20 29 318,30-45-295,-1-1 0,0 1 1,0-1-1,0 0 0,-1-1 1,0 1-1,-8 5 1,12-9-60,0 1 0,0-1 0,0 1 0,0-1 0,0 0 1,0 1-1,0-1 0,1 0 0,-1 0 0,0 1 0,0-1 1,0 0-1,0 0 0,0 0 0,0 0 0,0 0 0,0-1 1,0 1-1,0 0 0,0 0 0,0-1 0,0 1 0,0 0 1,0-1-1,0 1 0,1-1 0,-1 1 0,0-1 0,0 0 1,0 1-1,1-1 0,-1 0 0,0 1 0,1-1 0,-2-1 1,1-1 1,-1 0 0,1 1 0,0-1 1,0 0-1,0 0 0,0 0 0,0 0 1,1 0-1,-1-4 0,1-6 13,1 0 0,0 0 0,1 0 0,1 1 0,-1-1 0,6-13 0,-2 10 1,1 0 0,0 0 1,1 0-1,0 1 0,1 0 0,1 1 0,1 0 0,0 0 0,0 1 0,1 1 0,18-15 0,14-7-12,2 2 0,58-30 0,-53 32-97,69-37-126,-69 41-2609,-47 24 2306,0 0 1,-1 1-1,1-1 1,0 1-1,0 0 0,0-1 1,0 2-1,0-1 1,0 0-1,0 1 0,0 0 1,8 0-1,11 7-2289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52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57 2656,'21'-24'1531,"-14"16"-102,2-5 1001,-9 13-2351,0-1 0,0 1 1,0-1-1,0 1 0,0 0 0,0-1 0,0 1 0,0-1 1,0 1-1,-1-1 0,1 1 0,0 0 0,0-1 1,-1 1-1,1 0 0,0-1 0,0 1 0,-1 0 0,1-1 1,0 1-1,-1 0 0,1-1 0,0 1 0,-1 0 0,1 0 1,-1 0-1,1-1 0,-1 1 0,1 0 0,0 0 1,-1 0-1,1 0 0,-1 0 0,1 0 0,-1 0 0,0 0 1,-2-1 12,0 1 0,0 0 1,0 0-1,0 0 0,0 0 1,0 1-1,0-1 0,0 1 1,0 0-1,0 0 0,0 0 1,1 0-1,-1 0 0,0 0 1,1 1-1,-6 3 0,-3 3 66,0 1 0,-11 11-1,10-7-25,1 1 0,0 0 0,1 1 0,0 0 0,2 0 0,-1 1-1,2 0 1,0 1 0,1-1 0,-7 33 0,11-41-66,1 0 0,0 0 0,0 13 0,1-20-25,0 1 1,0 0-1,0 0 0,0 0 1,1 0-1,-1 0 0,1 0 1,-1 0-1,1-1 0,0 1 1,0 0-1,0-1 0,0 1 1,0 0-1,0-1 0,0 1 1,0-1-1,1 1 0,-1-1 1,0 0-1,3 2 0,-4-3-15,1 1 1,0-1-1,0 0 0,-1 0 0,1 1 1,0-1-1,0 0 0,0 0 0,-1 0 1,1 0-1,0 0 0,0 0 0,0 0 0,-1 0 1,1 0-1,0 0 0,0 0 0,0-1 1,-1 1-1,1 0 0,0-1 0,1 0 1,1 0 27,-1-1 1,1 0 0,-1 0 0,1 0-1,-1 0 1,2-4 0,4-3 78,-1-1 1,7-12-1,49-105-85,-56 114-130,-6 10 49,0 0-1,0 0 1,1 0 0,-1 1 0,1-1 0,0 0 0,-1 1-1,1-1 1,1 1 0,-1 0 0,4-4 0,-5 6 33,-1-1 1,1 1-1,0 0 0,-1 0 1,1 0-1,-1 0 0,1 0 1,-1 0-1,1 0 1,-1 0-1,1 0 0,-1 0 1,1 0-1,-1 0 0,1 1 1,-1-1-1,1 0 1,-1 0-1,1 1 0,-1-1 1,1 0-1,-1 0 0,1 1 1,-1-1-1,0 0 1,1 1-1,-1-1 0,1 1 1,9 14 104,-7-10-67,8 14 127,2-1-1,0 0 1,0 0-1,2-2 1,23 21-1,-33-33-166,0-1 0,0 0-1,1 0 1,-1 0 0,1-1 0,0 0-1,0 0 1,0 0 0,0-1 0,0 0-1,0 0 1,0-1 0,0 1-1,9-2 1,-6 0-729,1 0-1,-1 0 0,1-1 1,-1-1-1,1 0 1,-1 0-1,0 0 0,11-7 1,-3-4-4224,-4 4 1574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9T22:23:55.0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1331 2976,'-1'0'66,"0"0"-1,1 0 1,-1 0-1,1 0 1,-1 0 0,1 0-1,-1 0 1,1 0 0,-1 0-1,1 0 1,-1 0 0,0 0-1,1 0 1,-1 0-1,1 0 1,-1 0 0,1 1-1,-1-1 1,1 0 0,-1 0-1,1 1 1,-1-1-1,1 0 1,-1 1 0,1 0 40,0-1 0,0 1-1,-1-1 1,1 1 0,0-1 0,0 1 0,0-1 0,0 1 0,0-1 0,0 1-1,0-1 1,1 1 0,-1-1 0,0 1 0,0-1 0,0 0 0,0 1 0,1-1 0,-1 1-1,0-1 1,0 1 0,1-1 0,-1 0 0,0 1 0,1-1 0,-1 0 0,0 1 0,1-1-1,-1 0 1,1 1 0,0-1 0,0 1 19,0 0 0,0-1 0,0 1 0,0-1 0,0 1 0,0-1 0,0 0 0,0 1 0,0-1 0,1 0 0,-1 0 0,0 0 0,0 0 0,0 0 0,0 0 0,0 0 1,3 0-1,20-7 1514,-18 5-1278,-1 0-175,0 0 1,0-1 0,0 0-1,-1 1 1,0-1-1,1-1 1,-1 1 0,0-1-1,6-7 1,30-41 726,-30 38-700,77-114 450,59-78 257,-125 180-781,2 2 0,0 0-1,44-32 1,-64 53-131,0 1 0,1 0-1,-1 0 1,1 0 0,-1 0-1,1 1 1,-1 0 0,1-1-1,5 0 1,-7 2-8,-1 0 1,1 0 0,0 0-1,-1 0 1,1 0-1,-1 0 1,1 1-1,-1-1 1,1 1-1,-1-1 1,1 1-1,-1-1 1,0 1-1,1 0 1,-1-1-1,0 1 1,1 0-1,-1 0 1,0 0-1,0 0 1,0 0-1,0 0 1,0 1-1,0-1 1,0 0-1,1 3 1,2 3-20,-1 0 1,-1 0-1,1 0 0,-1 0 1,0 1-1,0-1 0,0 12 1,0 56 81,-2-54-73,0-9-2,-4 103-54,2-100 190,0-1 0,-1 1 0,-1-1 0,0 0 0,-11 24 0,13-34-87,0-1-1,0 1 0,-1 0 0,1-1 1,-4 4-1,5-6-22,0 0 0,0 0 1,0 0-1,0 0 0,-1 0 1,1 0-1,-1 0 0,1 0 0,0-1 1,-1 1-1,0-1 0,1 1 1,-1-1-1,1 1 0,-1-1 1,1 0-1,-3 0 0,0 0 8,0-1 0,0 1-1,0-1 1,0 0 0,0 0-1,0-1 1,0 1 0,1-1-1,-1 0 1,1 0 0,-1 0 0,1-1-1,-1 1 1,1-1 0,0 0-1,0 1 1,-3-6 0,-5-6-124,0-1 0,-15-26 0,-50-94-1332,75 133 1407,1 1 1,-1 0-1,0-1 1,0 1-1,0 0 1,0 0-1,0 0 1,-1 0-1,1 0 1,0 0-1,-2-1 1,3 2 10,0-1 0,-1 1 0,1 0 0,0 0 0,0 0 0,-1 0 1,1 0-1,0 0 0,0 0 0,-1 0 0,1 0 0,0 0 0,0 0 0,-1 0 0,1 0 0,0 0 0,0 0 1,-1 0-1,1 0 0,0 1 0,0-1 0,-1 0 0,1 0 0,0 0 0,0 0 0,-1 1 0,-3 11-553,4-7 540,0 1 1,0 0-1,0-1 1,1 1 0,0 0-1,0-1 1,1 1 0,-1-1-1,1 1 1,0-1-1,5 8 1,-1-2 58,1 0-1,0 0 1,1-1 0,9 11 0,-12-16 32,-1-1 1,1 0 0,1 0 0,-1 0-1,0 0 1,1-1 0,0 0 0,0 0-1,0 0 1,0-1 0,0 0 0,0 0-1,1-1 1,-1 1 0,1-2 0,-1 1 0,1 0-1,-1-1 1,1-1 0,8 0 0,-6-1 5,1 0 0,-1 0 0,0-1 0,0 0 0,0 0 0,0-1 0,-1-1 1,0 1-1,1-1 0,-2-1 0,1 1 0,-1-1 0,10-10 0,136-171 456,-75 86-669,-64 81 135,-11 15-41,1 1-1,-1-1 1,1 0 0,5-4-1,-11 11-214,-2 3 262,-1 1 0,1 0 0,-5 8 0,4-2 57,1-1 0,0 1 1,1 0-1,0 0 0,0 0 1,2 1-1,-1-1 0,2 1 1,0-1-1,0 0 0,1 1 1,0-1-1,1 0 0,1 1 1,0-1-1,7 16 0,-9-25-31,0-1-1,0 1 0,1-1 0,0 1 0,-1-1 0,1 0 1,0 1-1,0-1 0,0 0 0,0 0 0,1 0 0,-1-1 1,0 1-1,1-1 0,-1 1 0,1-1 0,0 0 0,-1 0 1,5 1-1,-3-1 13,-1 0 1,1-1-1,0 0 0,0 0 1,0 0-1,0 0 0,0-1 1,0 1-1,0-1 0,0 0 1,-1 0-1,1-1 0,0 1 1,5-4-1,44-26 267,75-58 0,0-1-434,-121 85 115,14-8-101,30-15 0,-43 25 81,-4 0 23,0 2 1,0-1 0,0 0 0,0 1 0,0 0 0,5-1-1,-8 2 11,0 0-1,-1 0 1,1 0-1,0 0 0,-1 0 1,1 0-1,0 0 0,-1 0 1,1 0-1,0 1 1,-1-1-1,1 0 0,0 0 1,-1 1-1,1-1 0,-1 0 1,1 1-1,0 0 1,0 0-7,0 0 1,-1 0-1,1 0 0,-1 0 1,1 0-1,-1 0 1,0 0-1,1 0 1,-1 1-1,0-1 1,0 0-1,0 0 0,0 0 1,0 2-1,0 9 62,-2 1-1,-4 20 1,-1 6 32,2-2-17,1-9 213,-2 35 0,6-63-267,0 0-1,0 0 0,0 1 1,0-1-1,0 0 1,0 0-1,0 1 1,0-1-1,0 0 1,0 0-1,0 1 0,0-1 1,0 0-1,0 0 1,0 0-1,0 1 1,1-1-1,-1 0 1,0 0-1,0 1 1,0-1-1,0 0 0,0 0 1,0 0-1,1 1 1,-1-1-1,0 0 1,0 0-1,0 0 1,1 1-1,4-6 152,4-10 18,0-4-119,0-1-1,2 2 1,0-1 0,23-28 0,-20 32-94,1 0 0,1 1 0,0 0 0,1 1 0,0 1 0,26-13 0,-20 17-267,-22 8 292,-1 0 1,0 0 0,1 0-1,-1 0 1,0-1-1,1 1 1,-1 0 0,1 0-1,-1 0 1,0 0-1,1 0 1,-1 0 0,0 0-1,1 0 1,-1 1-1,0-1 1,1 0 0,-1 0-1,1 0 1,-1 0-1,0 0 1,1 0-1,-1 1 1,0-1 0,0 0-1,1 0 1,-1 1-1,0-1 1,1 0 0,-1 0-1,0 1 1,0-1-1,0 0 1,1 1 0,-1-1-1,0 0 1,0 1-1,0-1 1,0 0 0,0 1-1,0-1 1,1 0-1,-1 1 1,0-1-1,0 1 1,0-1 0,0 0-1,0 1 1,0-1-1,0 0 1,-1 1 0,1-1-1,0 0 1,0 1-1,0-1 1,0 1 0,0-1-1,-1 1 1,-13 37 45,-15 47-8,25-71-22,1 1 1,0-1-1,1 1 1,0 17-1,2-29 19,0-1 0,0 0 1,1 1-1,-1-1 0,1 1 0,-1-1 0,1 0 1,-1 1-1,1-1 0,0 0 0,0 1 0,2 2 0,-2-4-10,0 0-1,1 0 1,-1 0-1,0 0 1,0 0-1,0 0 1,1 0-1,-1 0 1,0-1-1,1 1 0,-1 0 1,1-1-1,-1 1 1,0-1-1,1 0 1,-1 0-1,1 1 1,0-1-1,-1 0 1,1 0-1,-1 0 1,2-1-1,8 0 33,0-1-1,0-1 1,0 1 0,0-2 0,12-5-1,53-28 5,-48 23-6,41-22-48,24-13-123,28-18 278,-61 31-118,-59 36-39,23-16-19,-23 15 3,0 1 0,0-1 0,1 0 0,-1 0 0,0 0 0,-1 0 0,1 0 0,0 0 0,0 0-1,0 0 1,-1 0 0,1 0 0,0-1 0,-1 1 0,1 0 0,0-3 0,-2 4-9,0 0 0,0 0-1,0 1 1,0-1 0,1 0 0,-1 0 0,0 0 0,0 1 0,0-1 0,0 0 0,1 1 0,-3 0 0,-16 15 10,0 1 1,1 0-1,0 2 1,2 0-1,0 1 0,1 0 1,1 1-1,1 1 1,-16 37-1,26-52 32,0 0 0,1 0 0,0 0 0,0 0 0,1 0 0,0 0-1,0 0 1,0 0 0,1 1 0,0-1 0,1 0 0,0 0 0,2 13-1,-2-19-8,-1-1-1,0 1 1,0 0-1,1 0 1,-1 0-1,1 0 1,-1 0-1,1-1 1,-1 1-1,1 0 1,-1 0-1,1-1 1,0 1-1,0 0 1,-1-1-1,1 1 1,0-1-1,0 1 1,-1-1-1,1 1 1,0-1-1,0 1 1,0-1-1,0 0 1,0 0-1,0 1 1,0-1-1,0 0 1,0 0-1,0 0 1,0 0-1,-1 0 1,1 0-1,0 0 1,1-1-1,1 0 13,0 1-1,-1-2 0,1 1 0,-1 0 1,1 0-1,-1-1 0,0 1 1,1-1-1,-1 0 0,0 0 0,2-2 1,5-9 10,0 0 0,-1 0 1,0 0-1,-1-1 0,10-29 1,-12 29 25,5-14-57,11-52 0,-19 67-157,-3 8-178,0 6 311,-1 0 0,1 1 0,0-1 0,0 0 1,0 1-1,1-1 0,-1 1 0,0-1 0,0 1 0,1-1 0,-1 1 0,0 1 0,-21 78-133,-3 5 159,-3-2 0,-4-1-1,-50 93 1,61-136-7,-156 277 304,163-294-256,7-10 146,-1 1-1,-19 22 1,21-32-95,5-5-90,1 1 0,0 0-1,0-1 1,0 1 0,-1 0 0,1 0 0,0-1-1,0 1 1,0 0 0,0-1 0,-1 1-1,1 0 1,0-1 0,0 1 0,0 0 0,0-1-1,0 1 1,0-1 0,0 1 0,0 0 0,0-1-1,0 1 1,0 0 0,0-1 0,1 1 0,-1-1-1,3-17-96,1 0-1,1 0 0,1 0 0,0 1 0,1 0 0,1 0 1,0 1-1,19-27 0,-3 11-12,1 1 0,1 2 0,34-30 1,-45 45 82,21-19 15,-1-1 0,-1-2 0,28-40 0,94-114 11,-18 53-86,9-10 41,-120 116 48,-1-1 1,-2-1-1,23-40 1,105-244-201,-34 75-17,-113 232 142,0 0-1,-1 0 1,-1 0-1,5-18 1,-8 28 66,0-1 0,0 1 0,0 0 1,0 0-1,0 0 0,0 0 0,1-1 1,-1 1-1,0 0 0,0 0 0,0 0 1,0 0-1,0-1 0,0 1 0,0 0 1,0 0-1,0 0 0,0 0 0,0-1 1,-1 1-1,1 0 0,0 0 0,0 0 1,0 0-1,0 0 0,0-1 0,0 1 1,0 0-1,0 0 0,0 0 0,0 0 0,-1 0 1,1 0-1,0-1 0,0 1 0,0 0 1,-6 3-125,-7 8 30,8-6 85,0 1 1,1 0-1,0 1 0,-6 10 1,3-4 12,-18 35 22,2 2 0,-28 89-1,-66 259 786,111-373-676,2 1-1,1 0 0,0 40 1,3-51-28,1 0 1,0-1 0,2 1 0,-1-1 0,2 1 0,0-1 0,10 24-1,-12-35-76,-1 0 0,1 0 1,-1-1-1,1 1 0,0-1 0,0 1 0,1-1 0,-1 0 0,0 1 0,1-1 0,-1-1 0,5 4 0,-5-4-12,0 0 0,0 0 0,0-1-1,0 1 1,0-1 0,1 1 0,-1-1-1,0 0 1,0 1 0,0-1 0,0 0 0,1-1-1,-1 1 1,0 0 0,0-1 0,0 1-1,0-1 1,0 1 0,3-2 0,5-4 41,0-1 1,0 0 0,-1 0-1,0-1 1,0 0-1,8-10 1,-14 14-32,89-93 199,-70 70-194,35-51-1,-54 73-47,0-1-1,0 1 1,0-1-1,0 1 0,-1-1 1,2-10-1,-3 15 10,-1 0 0,0 0 0,0 0-1,1 0 1,-1 0 0,0 1 0,0-1 0,0 0-1,0 0 1,0 0 0,-1 0 0,1 0 0,0 0-1,0 0 1,-1 0 0,1 0 0,0 0-1,-1-1 1,0 2-2,1 0 0,-1-1 0,1 1 0,-1 0 0,1-1 0,-1 1 0,1 0 0,-1-1 0,0 1-1,1 0 1,-1 0 0,1 0 0,-1 0 0,1 0 0,-1 0 0,0 0 0,1 0 0,-1 0 0,1 0 0,-1 0 0,0 0 0,-4 1-38,1 0 1,-1 1-1,1 0 1,-1 0 0,1 0-1,-4 3 1,-3 2 49,0 0 0,1 1 0,1 1 1,-1-1-1,1 1 0,0 1 0,1 0 0,1 0 0,-1 1 1,1 0-1,1 0 0,0 0 0,1 1 0,-5 16 0,5-14 102,1 1 0,1 0-1,1 0 1,0 0-1,1 0 1,0 1 0,2-1-1,0 0 1,0 0-1,1 0 1,8 26 0,-9-37-66,0 0 0,0 0 0,1-1 0,-1 1 0,1 0 0,0-1 1,0 1-1,1-1 0,-1 0 0,1 0 0,-1 0 0,1 0 0,0 0 0,0-1 1,0 1-1,1-1 0,3 3 0,-2-3-107,0 0 0,0-1 0,0 1 0,0-1 0,0 0 0,0 0 0,1-1 0,-1 1 0,0-1 0,0 0 0,9-2 0,0 0-736,-1-1 0,0-1-1,0 0 1,0 0 0,-1-2-1,1 1 1,-1-2 0,-1 0 0,14-9-1,4-5-1601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B01AE-63A1-FA40-FCF8-79C9C8F25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9AB3C-1E40-A8BE-A558-8D1D47191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E38E4-4825-6937-D719-81C0081C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5D3-C05B-4D0D-8544-20BD5E7D92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36C99-B46A-7543-31A5-28F57C84D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A4FC5-D68F-4F7A-AC3A-E2DFD824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EA-693C-4CF0-A7EA-7EFDB547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1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D4DE7-4C30-C3E5-7CA6-CCB9F55E2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57E46-A28C-8B6F-8848-CA314D849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51F37-F4E0-D586-8503-A8787637D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5D3-C05B-4D0D-8544-20BD5E7D92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0F04D-9DCC-3E10-0514-E75A3EB8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31A7A-0CFC-CB7A-3943-F73700BE9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EA-693C-4CF0-A7EA-7EFDB547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B6C5F-43A2-136F-B6C8-6395C9C5D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1F68A-1B03-26EC-6D5A-0CB068D2B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AD19C-4B9A-802F-2160-A087356C5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5D3-C05B-4D0D-8544-20BD5E7D92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63982-45FA-3BED-23B7-1F42F63E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6A6E-96C2-4E1A-C404-ECBCDDB0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EA-693C-4CF0-A7EA-7EFDB547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8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484E-CF4B-AC56-7F78-C65B4BBF5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DD1E7-F25A-3B87-7DE3-103C4D5C6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C4211-FEB8-7E21-92A4-4FA8B9FA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5D3-C05B-4D0D-8544-20BD5E7D92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1B0B7-0A39-767E-C2C4-9B57D918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3370B-CAC3-76ED-05DD-F343C9DC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EA-693C-4CF0-A7EA-7EFDB547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9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EEC32-37AA-5917-10C9-EA20D5E8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A6A1B-49C3-A489-6FC4-6D65D2AAF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E75DF-66BD-D1EC-1633-A17290FD8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5D3-C05B-4D0D-8544-20BD5E7D92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B46A4-F343-8E4D-081C-9BC56AEE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727E6-E63C-1FA8-D3F2-3FC42EFC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EA-693C-4CF0-A7EA-7EFDB547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88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C4DF-16C0-C070-E5C3-1AA12037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71ED1-D207-4800-B96A-150069253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409299-BB86-0B0C-301C-7C9E46A02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09700-592A-CAFB-6AE2-D5A3724C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5D3-C05B-4D0D-8544-20BD5E7D92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9A6C9-0B4A-B544-8388-326E036C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579D7-990A-EE86-6619-212A9A7E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EA-693C-4CF0-A7EA-7EFDB547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0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F3938-7C9B-8A86-7B30-ED28F0A92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FE39-B1C3-E88D-9AEC-E568EBE04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3965D-AE92-2F5B-19B5-18D008DB2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A8972-2C90-2A01-99A5-37D8627C3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1492B-CEF9-3313-B553-A28F239C9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52F7CA-E3BB-CE18-0C89-CCCF67AB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5D3-C05B-4D0D-8544-20BD5E7D92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F27C4-91DC-CB19-BB31-8A00829D1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2DD65A-63F8-C2C7-05F4-E8ED867C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EA-693C-4CF0-A7EA-7EFDB547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2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16D9-AACE-2115-0AC0-4C335C2D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4857F7-CDA7-5759-1F97-29CDAA228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5D3-C05B-4D0D-8544-20BD5E7D92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303E1-780F-B129-88FC-DB149938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8AFED-AC33-1BBF-5FC1-BC8C194A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EA-693C-4CF0-A7EA-7EFDB547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3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7ACB37-8CCC-D870-3163-4C9F5F3F6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5D3-C05B-4D0D-8544-20BD5E7D92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AD3818-2437-3D8A-1E8C-A43BFEB1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1B999-8574-7AB8-1AB5-066BB84C9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EA-693C-4CF0-A7EA-7EFDB547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5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072B4-CEA2-5869-3FB8-6FC12E2A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66D85-9D05-3485-3D84-6163B967B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0ED5-5668-F76E-CE9B-23C72316A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00391-22A5-CF11-05E0-2262F92E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5D3-C05B-4D0D-8544-20BD5E7D92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99B5E-351B-874E-1B96-92C51E67D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CFC8C-FC18-0D18-F594-F11E5680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EA-693C-4CF0-A7EA-7EFDB547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76565-C6AE-0D88-AEB2-EA45703A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2BC54-667B-6239-FEDF-C1E03B3C0F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CD656-DC48-514E-97C2-FF65C6F8F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57453-1AD3-F856-8B05-3100A057E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1B5D3-C05B-4D0D-8544-20BD5E7D92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37145-0BFB-E439-A5FE-657342D3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8B3D6-729B-3CCD-5F27-B968DD3D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8CEA-693C-4CF0-A7EA-7EFDB547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68C7A0-309B-76FB-B9C0-9407FDCCD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D14BA-710A-D86F-6541-47AD86FB6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1382E-BE63-3A20-2B76-BD3519F00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1B5D3-C05B-4D0D-8544-20BD5E7D924F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7AAFC-8CD5-9456-2C7A-10EBCC8AF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89966-F887-91C3-25EE-0559651EC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58CEA-693C-4CF0-A7EA-7EFDB5475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9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7.xml"/><Relationship Id="rId13" Type="http://schemas.openxmlformats.org/officeDocument/2006/relationships/image" Target="../media/image679.png"/><Relationship Id="rId18" Type="http://schemas.openxmlformats.org/officeDocument/2006/relationships/customXml" Target="../ink/ink882.xml"/><Relationship Id="rId26" Type="http://schemas.openxmlformats.org/officeDocument/2006/relationships/customXml" Target="../ink/ink886.xml"/><Relationship Id="rId3" Type="http://schemas.openxmlformats.org/officeDocument/2006/relationships/image" Target="../media/image654.jpeg"/><Relationship Id="rId21" Type="http://schemas.openxmlformats.org/officeDocument/2006/relationships/image" Target="../media/image683.png"/><Relationship Id="rId7" Type="http://schemas.openxmlformats.org/officeDocument/2006/relationships/image" Target="../media/image676.png"/><Relationship Id="rId12" Type="http://schemas.openxmlformats.org/officeDocument/2006/relationships/customXml" Target="../ink/ink879.xml"/><Relationship Id="rId17" Type="http://schemas.openxmlformats.org/officeDocument/2006/relationships/image" Target="../media/image681.png"/><Relationship Id="rId25" Type="http://schemas.openxmlformats.org/officeDocument/2006/relationships/image" Target="../media/image685.png"/><Relationship Id="rId2" Type="http://schemas.openxmlformats.org/officeDocument/2006/relationships/image" Target="../media/image653.png"/><Relationship Id="rId16" Type="http://schemas.openxmlformats.org/officeDocument/2006/relationships/customXml" Target="../ink/ink881.xml"/><Relationship Id="rId20" Type="http://schemas.openxmlformats.org/officeDocument/2006/relationships/customXml" Target="../ink/ink883.xml"/><Relationship Id="rId29" Type="http://schemas.openxmlformats.org/officeDocument/2006/relationships/image" Target="../media/image68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76.xml"/><Relationship Id="rId11" Type="http://schemas.openxmlformats.org/officeDocument/2006/relationships/image" Target="../media/image678.png"/><Relationship Id="rId24" Type="http://schemas.openxmlformats.org/officeDocument/2006/relationships/customXml" Target="../ink/ink885.xml"/><Relationship Id="rId5" Type="http://schemas.openxmlformats.org/officeDocument/2006/relationships/image" Target="../media/image675.png"/><Relationship Id="rId15" Type="http://schemas.openxmlformats.org/officeDocument/2006/relationships/image" Target="../media/image680.png"/><Relationship Id="rId23" Type="http://schemas.openxmlformats.org/officeDocument/2006/relationships/image" Target="../media/image684.png"/><Relationship Id="rId28" Type="http://schemas.openxmlformats.org/officeDocument/2006/relationships/customXml" Target="../ink/ink887.xml"/><Relationship Id="rId10" Type="http://schemas.openxmlformats.org/officeDocument/2006/relationships/customXml" Target="../ink/ink878.xml"/><Relationship Id="rId19" Type="http://schemas.openxmlformats.org/officeDocument/2006/relationships/image" Target="../media/image682.png"/><Relationship Id="rId4" Type="http://schemas.openxmlformats.org/officeDocument/2006/relationships/customXml" Target="../ink/ink875.xml"/><Relationship Id="rId9" Type="http://schemas.openxmlformats.org/officeDocument/2006/relationships/image" Target="../media/image677.png"/><Relationship Id="rId14" Type="http://schemas.openxmlformats.org/officeDocument/2006/relationships/customXml" Target="../ink/ink880.xml"/><Relationship Id="rId22" Type="http://schemas.openxmlformats.org/officeDocument/2006/relationships/customXml" Target="../ink/ink884.xml"/><Relationship Id="rId27" Type="http://schemas.openxmlformats.org/officeDocument/2006/relationships/image" Target="../media/image686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99.png"/><Relationship Id="rId21" Type="http://schemas.openxmlformats.org/officeDocument/2006/relationships/customXml" Target="../ink/ink897.xml"/><Relationship Id="rId42" Type="http://schemas.openxmlformats.org/officeDocument/2006/relationships/image" Target="../media/image707.png"/><Relationship Id="rId47" Type="http://schemas.openxmlformats.org/officeDocument/2006/relationships/customXml" Target="../ink/ink910.xml"/><Relationship Id="rId63" Type="http://schemas.openxmlformats.org/officeDocument/2006/relationships/customXml" Target="../ink/ink918.xml"/><Relationship Id="rId68" Type="http://schemas.openxmlformats.org/officeDocument/2006/relationships/image" Target="../media/image720.png"/><Relationship Id="rId84" Type="http://schemas.openxmlformats.org/officeDocument/2006/relationships/customXml" Target="../ink/ink928.xml"/><Relationship Id="rId89" Type="http://schemas.openxmlformats.org/officeDocument/2006/relationships/image" Target="../media/image731.png"/><Relationship Id="rId112" Type="http://schemas.openxmlformats.org/officeDocument/2006/relationships/customXml" Target="../ink/ink942.xml"/><Relationship Id="rId16" Type="http://schemas.openxmlformats.org/officeDocument/2006/relationships/image" Target="../media/image694.png"/><Relationship Id="rId107" Type="http://schemas.openxmlformats.org/officeDocument/2006/relationships/image" Target="../media/image740.png"/><Relationship Id="rId11" Type="http://schemas.openxmlformats.org/officeDocument/2006/relationships/customXml" Target="../ink/ink892.xml"/><Relationship Id="rId32" Type="http://schemas.openxmlformats.org/officeDocument/2006/relationships/image" Target="../media/image702.png"/><Relationship Id="rId37" Type="http://schemas.openxmlformats.org/officeDocument/2006/relationships/customXml" Target="../ink/ink905.xml"/><Relationship Id="rId53" Type="http://schemas.openxmlformats.org/officeDocument/2006/relationships/customXml" Target="../ink/ink913.xml"/><Relationship Id="rId58" Type="http://schemas.openxmlformats.org/officeDocument/2006/relationships/image" Target="../media/image715.png"/><Relationship Id="rId74" Type="http://schemas.openxmlformats.org/officeDocument/2006/relationships/image" Target="../media/image723.png"/><Relationship Id="rId79" Type="http://schemas.openxmlformats.org/officeDocument/2006/relationships/customXml" Target="../ink/ink926.xml"/><Relationship Id="rId102" Type="http://schemas.openxmlformats.org/officeDocument/2006/relationships/customXml" Target="../ink/ink937.xml"/><Relationship Id="rId5" Type="http://schemas.openxmlformats.org/officeDocument/2006/relationships/customXml" Target="../ink/ink889.xml"/><Relationship Id="rId90" Type="http://schemas.openxmlformats.org/officeDocument/2006/relationships/customXml" Target="../ink/ink931.xml"/><Relationship Id="rId95" Type="http://schemas.openxmlformats.org/officeDocument/2006/relationships/image" Target="../media/image734.png"/><Relationship Id="rId22" Type="http://schemas.openxmlformats.org/officeDocument/2006/relationships/image" Target="../media/image697.png"/><Relationship Id="rId27" Type="http://schemas.openxmlformats.org/officeDocument/2006/relationships/customXml" Target="../ink/ink900.xml"/><Relationship Id="rId43" Type="http://schemas.openxmlformats.org/officeDocument/2006/relationships/customXml" Target="../ink/ink908.xml"/><Relationship Id="rId48" Type="http://schemas.openxmlformats.org/officeDocument/2006/relationships/image" Target="../media/image710.png"/><Relationship Id="rId64" Type="http://schemas.openxmlformats.org/officeDocument/2006/relationships/image" Target="../media/image718.png"/><Relationship Id="rId69" Type="http://schemas.openxmlformats.org/officeDocument/2006/relationships/customXml" Target="../ink/ink921.xml"/><Relationship Id="rId113" Type="http://schemas.openxmlformats.org/officeDocument/2006/relationships/image" Target="../media/image743.png"/><Relationship Id="rId80" Type="http://schemas.openxmlformats.org/officeDocument/2006/relationships/image" Target="../media/image726.png"/><Relationship Id="rId85" Type="http://schemas.openxmlformats.org/officeDocument/2006/relationships/image" Target="../media/image729.png"/><Relationship Id="rId12" Type="http://schemas.openxmlformats.org/officeDocument/2006/relationships/image" Target="../media/image692.png"/><Relationship Id="rId17" Type="http://schemas.openxmlformats.org/officeDocument/2006/relationships/customXml" Target="../ink/ink895.xml"/><Relationship Id="rId33" Type="http://schemas.openxmlformats.org/officeDocument/2006/relationships/customXml" Target="../ink/ink903.xml"/><Relationship Id="rId38" Type="http://schemas.openxmlformats.org/officeDocument/2006/relationships/image" Target="../media/image705.png"/><Relationship Id="rId59" Type="http://schemas.openxmlformats.org/officeDocument/2006/relationships/customXml" Target="../ink/ink916.xml"/><Relationship Id="rId103" Type="http://schemas.openxmlformats.org/officeDocument/2006/relationships/image" Target="../media/image738.png"/><Relationship Id="rId108" Type="http://schemas.openxmlformats.org/officeDocument/2006/relationships/customXml" Target="../ink/ink940.xml"/><Relationship Id="rId54" Type="http://schemas.openxmlformats.org/officeDocument/2006/relationships/image" Target="../media/image713.png"/><Relationship Id="rId70" Type="http://schemas.openxmlformats.org/officeDocument/2006/relationships/image" Target="../media/image721.png"/><Relationship Id="rId75" Type="http://schemas.openxmlformats.org/officeDocument/2006/relationships/customXml" Target="../ink/ink924.xml"/><Relationship Id="rId91" Type="http://schemas.openxmlformats.org/officeDocument/2006/relationships/image" Target="../media/image732.png"/><Relationship Id="rId96" Type="http://schemas.openxmlformats.org/officeDocument/2006/relationships/customXml" Target="../ink/ink9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9.png"/><Relationship Id="rId15" Type="http://schemas.openxmlformats.org/officeDocument/2006/relationships/customXml" Target="../ink/ink894.xml"/><Relationship Id="rId23" Type="http://schemas.openxmlformats.org/officeDocument/2006/relationships/customXml" Target="../ink/ink898.xml"/><Relationship Id="rId28" Type="http://schemas.openxmlformats.org/officeDocument/2006/relationships/image" Target="../media/image700.png"/><Relationship Id="rId36" Type="http://schemas.openxmlformats.org/officeDocument/2006/relationships/image" Target="../media/image704.png"/><Relationship Id="rId49" Type="http://schemas.openxmlformats.org/officeDocument/2006/relationships/customXml" Target="../ink/ink911.xml"/><Relationship Id="rId57" Type="http://schemas.openxmlformats.org/officeDocument/2006/relationships/customXml" Target="../ink/ink915.xml"/><Relationship Id="rId106" Type="http://schemas.openxmlformats.org/officeDocument/2006/relationships/customXml" Target="../ink/ink939.xml"/><Relationship Id="rId10" Type="http://schemas.openxmlformats.org/officeDocument/2006/relationships/image" Target="../media/image691.png"/><Relationship Id="rId31" Type="http://schemas.openxmlformats.org/officeDocument/2006/relationships/customXml" Target="../ink/ink902.xml"/><Relationship Id="rId44" Type="http://schemas.openxmlformats.org/officeDocument/2006/relationships/image" Target="../media/image708.png"/><Relationship Id="rId52" Type="http://schemas.openxmlformats.org/officeDocument/2006/relationships/image" Target="../media/image712.png"/><Relationship Id="rId60" Type="http://schemas.openxmlformats.org/officeDocument/2006/relationships/image" Target="../media/image716.png"/><Relationship Id="rId65" Type="http://schemas.openxmlformats.org/officeDocument/2006/relationships/customXml" Target="../ink/ink919.xml"/><Relationship Id="rId73" Type="http://schemas.openxmlformats.org/officeDocument/2006/relationships/customXml" Target="../ink/ink923.xml"/><Relationship Id="rId78" Type="http://schemas.openxmlformats.org/officeDocument/2006/relationships/image" Target="../media/image725.png"/><Relationship Id="rId81" Type="http://schemas.openxmlformats.org/officeDocument/2006/relationships/image" Target="../media/image655.jpeg"/><Relationship Id="rId86" Type="http://schemas.openxmlformats.org/officeDocument/2006/relationships/customXml" Target="../ink/ink929.xml"/><Relationship Id="rId94" Type="http://schemas.openxmlformats.org/officeDocument/2006/relationships/customXml" Target="../ink/ink933.xml"/><Relationship Id="rId99" Type="http://schemas.openxmlformats.org/officeDocument/2006/relationships/image" Target="../media/image736.png"/><Relationship Id="rId101" Type="http://schemas.openxmlformats.org/officeDocument/2006/relationships/image" Target="../media/image737.png"/><Relationship Id="rId4" Type="http://schemas.openxmlformats.org/officeDocument/2006/relationships/image" Target="../media/image688.png"/><Relationship Id="rId9" Type="http://schemas.openxmlformats.org/officeDocument/2006/relationships/customXml" Target="../ink/ink891.xml"/><Relationship Id="rId13" Type="http://schemas.openxmlformats.org/officeDocument/2006/relationships/customXml" Target="../ink/ink893.xml"/><Relationship Id="rId18" Type="http://schemas.openxmlformats.org/officeDocument/2006/relationships/image" Target="../media/image695.png"/><Relationship Id="rId39" Type="http://schemas.openxmlformats.org/officeDocument/2006/relationships/customXml" Target="../ink/ink906.xml"/><Relationship Id="rId109" Type="http://schemas.openxmlformats.org/officeDocument/2006/relationships/image" Target="../media/image741.png"/><Relationship Id="rId34" Type="http://schemas.openxmlformats.org/officeDocument/2006/relationships/image" Target="../media/image703.png"/><Relationship Id="rId50" Type="http://schemas.openxmlformats.org/officeDocument/2006/relationships/image" Target="../media/image711.png"/><Relationship Id="rId55" Type="http://schemas.openxmlformats.org/officeDocument/2006/relationships/customXml" Target="../ink/ink914.xml"/><Relationship Id="rId76" Type="http://schemas.openxmlformats.org/officeDocument/2006/relationships/image" Target="../media/image724.png"/><Relationship Id="rId97" Type="http://schemas.openxmlformats.org/officeDocument/2006/relationships/image" Target="../media/image735.png"/><Relationship Id="rId104" Type="http://schemas.openxmlformats.org/officeDocument/2006/relationships/customXml" Target="../ink/ink938.xml"/><Relationship Id="rId7" Type="http://schemas.openxmlformats.org/officeDocument/2006/relationships/customXml" Target="../ink/ink890.xml"/><Relationship Id="rId71" Type="http://schemas.openxmlformats.org/officeDocument/2006/relationships/customXml" Target="../ink/ink922.xml"/><Relationship Id="rId92" Type="http://schemas.openxmlformats.org/officeDocument/2006/relationships/customXml" Target="../ink/ink932.xml"/><Relationship Id="rId2" Type="http://schemas.openxmlformats.org/officeDocument/2006/relationships/image" Target="../media/image653.png"/><Relationship Id="rId29" Type="http://schemas.openxmlformats.org/officeDocument/2006/relationships/customXml" Target="../ink/ink901.xml"/><Relationship Id="rId24" Type="http://schemas.openxmlformats.org/officeDocument/2006/relationships/image" Target="../media/image698.png"/><Relationship Id="rId40" Type="http://schemas.openxmlformats.org/officeDocument/2006/relationships/image" Target="../media/image706.png"/><Relationship Id="rId45" Type="http://schemas.openxmlformats.org/officeDocument/2006/relationships/customXml" Target="../ink/ink909.xml"/><Relationship Id="rId66" Type="http://schemas.openxmlformats.org/officeDocument/2006/relationships/image" Target="../media/image719.png"/><Relationship Id="rId87" Type="http://schemas.openxmlformats.org/officeDocument/2006/relationships/image" Target="../media/image730.png"/><Relationship Id="rId110" Type="http://schemas.openxmlformats.org/officeDocument/2006/relationships/customXml" Target="../ink/ink941.xml"/><Relationship Id="rId61" Type="http://schemas.openxmlformats.org/officeDocument/2006/relationships/customXml" Target="../ink/ink917.xml"/><Relationship Id="rId82" Type="http://schemas.openxmlformats.org/officeDocument/2006/relationships/customXml" Target="../ink/ink927.xml"/><Relationship Id="rId19" Type="http://schemas.openxmlformats.org/officeDocument/2006/relationships/customXml" Target="../ink/ink896.xml"/><Relationship Id="rId14" Type="http://schemas.openxmlformats.org/officeDocument/2006/relationships/image" Target="../media/image693.png"/><Relationship Id="rId30" Type="http://schemas.openxmlformats.org/officeDocument/2006/relationships/image" Target="../media/image701.png"/><Relationship Id="rId35" Type="http://schemas.openxmlformats.org/officeDocument/2006/relationships/customXml" Target="../ink/ink904.xml"/><Relationship Id="rId56" Type="http://schemas.openxmlformats.org/officeDocument/2006/relationships/image" Target="../media/image714.png"/><Relationship Id="rId77" Type="http://schemas.openxmlformats.org/officeDocument/2006/relationships/customXml" Target="../ink/ink925.xml"/><Relationship Id="rId100" Type="http://schemas.openxmlformats.org/officeDocument/2006/relationships/customXml" Target="../ink/ink936.xml"/><Relationship Id="rId105" Type="http://schemas.openxmlformats.org/officeDocument/2006/relationships/image" Target="../media/image739.png"/><Relationship Id="rId8" Type="http://schemas.openxmlformats.org/officeDocument/2006/relationships/image" Target="../media/image690.png"/><Relationship Id="rId51" Type="http://schemas.openxmlformats.org/officeDocument/2006/relationships/customXml" Target="../ink/ink912.xml"/><Relationship Id="rId72" Type="http://schemas.openxmlformats.org/officeDocument/2006/relationships/image" Target="../media/image722.png"/><Relationship Id="rId93" Type="http://schemas.openxmlformats.org/officeDocument/2006/relationships/image" Target="../media/image733.png"/><Relationship Id="rId98" Type="http://schemas.openxmlformats.org/officeDocument/2006/relationships/customXml" Target="../ink/ink935.xml"/><Relationship Id="rId3" Type="http://schemas.openxmlformats.org/officeDocument/2006/relationships/customXml" Target="../ink/ink888.xml"/><Relationship Id="rId25" Type="http://schemas.openxmlformats.org/officeDocument/2006/relationships/customXml" Target="../ink/ink899.xml"/><Relationship Id="rId46" Type="http://schemas.openxmlformats.org/officeDocument/2006/relationships/image" Target="../media/image709.png"/><Relationship Id="rId67" Type="http://schemas.openxmlformats.org/officeDocument/2006/relationships/customXml" Target="../ink/ink920.xml"/><Relationship Id="rId20" Type="http://schemas.openxmlformats.org/officeDocument/2006/relationships/image" Target="../media/image696.png"/><Relationship Id="rId41" Type="http://schemas.openxmlformats.org/officeDocument/2006/relationships/customXml" Target="../ink/ink907.xml"/><Relationship Id="rId62" Type="http://schemas.openxmlformats.org/officeDocument/2006/relationships/image" Target="../media/image717.png"/><Relationship Id="rId83" Type="http://schemas.openxmlformats.org/officeDocument/2006/relationships/image" Target="../media/image728.png"/><Relationship Id="rId88" Type="http://schemas.openxmlformats.org/officeDocument/2006/relationships/customXml" Target="../ink/ink930.xml"/><Relationship Id="rId111" Type="http://schemas.openxmlformats.org/officeDocument/2006/relationships/image" Target="../media/image742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55.xml"/><Relationship Id="rId21" Type="http://schemas.openxmlformats.org/officeDocument/2006/relationships/image" Target="../media/image750.png"/><Relationship Id="rId42" Type="http://schemas.openxmlformats.org/officeDocument/2006/relationships/customXml" Target="../ink/ink963.xml"/><Relationship Id="rId47" Type="http://schemas.openxmlformats.org/officeDocument/2006/relationships/image" Target="../media/image763.png"/><Relationship Id="rId63" Type="http://schemas.openxmlformats.org/officeDocument/2006/relationships/image" Target="../media/image771.png"/><Relationship Id="rId68" Type="http://schemas.openxmlformats.org/officeDocument/2006/relationships/customXml" Target="../ink/ink976.xml"/><Relationship Id="rId84" Type="http://schemas.openxmlformats.org/officeDocument/2006/relationships/customXml" Target="../ink/ink984.xml"/><Relationship Id="rId89" Type="http://schemas.openxmlformats.org/officeDocument/2006/relationships/image" Target="../media/image784.png"/><Relationship Id="rId16" Type="http://schemas.openxmlformats.org/officeDocument/2006/relationships/customXml" Target="../ink/ink950.xml"/><Relationship Id="rId11" Type="http://schemas.openxmlformats.org/officeDocument/2006/relationships/image" Target="../media/image745.png"/><Relationship Id="rId32" Type="http://schemas.openxmlformats.org/officeDocument/2006/relationships/customXml" Target="../ink/ink958.xml"/><Relationship Id="rId37" Type="http://schemas.openxmlformats.org/officeDocument/2006/relationships/image" Target="../media/image758.png"/><Relationship Id="rId53" Type="http://schemas.openxmlformats.org/officeDocument/2006/relationships/image" Target="../media/image766.png"/><Relationship Id="rId58" Type="http://schemas.openxmlformats.org/officeDocument/2006/relationships/customXml" Target="../ink/ink971.xml"/><Relationship Id="rId74" Type="http://schemas.openxmlformats.org/officeDocument/2006/relationships/customXml" Target="../ink/ink979.xml"/><Relationship Id="rId79" Type="http://schemas.openxmlformats.org/officeDocument/2006/relationships/image" Target="../media/image779.png"/><Relationship Id="rId5" Type="http://schemas.openxmlformats.org/officeDocument/2006/relationships/image" Target="../media/image674.png"/><Relationship Id="rId90" Type="http://schemas.openxmlformats.org/officeDocument/2006/relationships/customXml" Target="../ink/ink987.xml"/><Relationship Id="rId95" Type="http://schemas.openxmlformats.org/officeDocument/2006/relationships/image" Target="../media/image787.png"/><Relationship Id="rId22" Type="http://schemas.openxmlformats.org/officeDocument/2006/relationships/customXml" Target="../ink/ink953.xml"/><Relationship Id="rId27" Type="http://schemas.openxmlformats.org/officeDocument/2006/relationships/image" Target="../media/image753.png"/><Relationship Id="rId43" Type="http://schemas.openxmlformats.org/officeDocument/2006/relationships/image" Target="../media/image761.png"/><Relationship Id="rId48" Type="http://schemas.openxmlformats.org/officeDocument/2006/relationships/customXml" Target="../ink/ink966.xml"/><Relationship Id="rId64" Type="http://schemas.openxmlformats.org/officeDocument/2006/relationships/customXml" Target="../ink/ink974.xml"/><Relationship Id="rId69" Type="http://schemas.openxmlformats.org/officeDocument/2006/relationships/image" Target="../media/image774.png"/><Relationship Id="rId80" Type="http://schemas.openxmlformats.org/officeDocument/2006/relationships/customXml" Target="../ink/ink982.xml"/><Relationship Id="rId85" Type="http://schemas.openxmlformats.org/officeDocument/2006/relationships/image" Target="../media/image782.png"/><Relationship Id="rId12" Type="http://schemas.openxmlformats.org/officeDocument/2006/relationships/customXml" Target="../ink/ink948.xml"/><Relationship Id="rId17" Type="http://schemas.openxmlformats.org/officeDocument/2006/relationships/image" Target="../media/image748.png"/><Relationship Id="rId25" Type="http://schemas.openxmlformats.org/officeDocument/2006/relationships/image" Target="../media/image752.png"/><Relationship Id="rId33" Type="http://schemas.openxmlformats.org/officeDocument/2006/relationships/image" Target="../media/image756.png"/><Relationship Id="rId38" Type="http://schemas.openxmlformats.org/officeDocument/2006/relationships/customXml" Target="../ink/ink961.xml"/><Relationship Id="rId46" Type="http://schemas.openxmlformats.org/officeDocument/2006/relationships/customXml" Target="../ink/ink965.xml"/><Relationship Id="rId59" Type="http://schemas.openxmlformats.org/officeDocument/2006/relationships/image" Target="../media/image769.png"/><Relationship Id="rId67" Type="http://schemas.openxmlformats.org/officeDocument/2006/relationships/image" Target="../media/image773.png"/><Relationship Id="rId20" Type="http://schemas.openxmlformats.org/officeDocument/2006/relationships/customXml" Target="../ink/ink952.xml"/><Relationship Id="rId41" Type="http://schemas.openxmlformats.org/officeDocument/2006/relationships/image" Target="../media/image760.png"/><Relationship Id="rId54" Type="http://schemas.openxmlformats.org/officeDocument/2006/relationships/customXml" Target="../ink/ink969.xml"/><Relationship Id="rId62" Type="http://schemas.openxmlformats.org/officeDocument/2006/relationships/customXml" Target="../ink/ink973.xml"/><Relationship Id="rId70" Type="http://schemas.openxmlformats.org/officeDocument/2006/relationships/customXml" Target="../ink/ink977.xml"/><Relationship Id="rId75" Type="http://schemas.openxmlformats.org/officeDocument/2006/relationships/image" Target="../media/image777.png"/><Relationship Id="rId83" Type="http://schemas.openxmlformats.org/officeDocument/2006/relationships/image" Target="../media/image781.png"/><Relationship Id="rId88" Type="http://schemas.openxmlformats.org/officeDocument/2006/relationships/customXml" Target="../ink/ink986.xml"/><Relationship Id="rId91" Type="http://schemas.openxmlformats.org/officeDocument/2006/relationships/image" Target="../media/image785.png"/><Relationship Id="rId96" Type="http://schemas.openxmlformats.org/officeDocument/2006/relationships/customXml" Target="../ink/ink99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45.xml"/><Relationship Id="rId15" Type="http://schemas.openxmlformats.org/officeDocument/2006/relationships/image" Target="../media/image747.png"/><Relationship Id="rId23" Type="http://schemas.openxmlformats.org/officeDocument/2006/relationships/image" Target="../media/image751.png"/><Relationship Id="rId28" Type="http://schemas.openxmlformats.org/officeDocument/2006/relationships/customXml" Target="../ink/ink956.xml"/><Relationship Id="rId36" Type="http://schemas.openxmlformats.org/officeDocument/2006/relationships/customXml" Target="../ink/ink960.xml"/><Relationship Id="rId49" Type="http://schemas.openxmlformats.org/officeDocument/2006/relationships/image" Target="../media/image764.png"/><Relationship Id="rId57" Type="http://schemas.openxmlformats.org/officeDocument/2006/relationships/image" Target="../media/image768.png"/><Relationship Id="rId10" Type="http://schemas.openxmlformats.org/officeDocument/2006/relationships/customXml" Target="../ink/ink947.xml"/><Relationship Id="rId31" Type="http://schemas.openxmlformats.org/officeDocument/2006/relationships/image" Target="../media/image755.png"/><Relationship Id="rId44" Type="http://schemas.openxmlformats.org/officeDocument/2006/relationships/customXml" Target="../ink/ink964.xml"/><Relationship Id="rId52" Type="http://schemas.openxmlformats.org/officeDocument/2006/relationships/customXml" Target="../ink/ink968.xml"/><Relationship Id="rId60" Type="http://schemas.openxmlformats.org/officeDocument/2006/relationships/customXml" Target="../ink/ink972.xml"/><Relationship Id="rId65" Type="http://schemas.openxmlformats.org/officeDocument/2006/relationships/image" Target="../media/image772.png"/><Relationship Id="rId73" Type="http://schemas.openxmlformats.org/officeDocument/2006/relationships/image" Target="../media/image776.png"/><Relationship Id="rId78" Type="http://schemas.openxmlformats.org/officeDocument/2006/relationships/customXml" Target="../ink/ink981.xml"/><Relationship Id="rId81" Type="http://schemas.openxmlformats.org/officeDocument/2006/relationships/image" Target="../media/image780.png"/><Relationship Id="rId86" Type="http://schemas.openxmlformats.org/officeDocument/2006/relationships/customXml" Target="../ink/ink985.xml"/><Relationship Id="rId94" Type="http://schemas.openxmlformats.org/officeDocument/2006/relationships/customXml" Target="../ink/ink989.xml"/><Relationship Id="rId99" Type="http://schemas.openxmlformats.org/officeDocument/2006/relationships/image" Target="../media/image789.png"/><Relationship Id="rId101" Type="http://schemas.openxmlformats.org/officeDocument/2006/relationships/image" Target="../media/image790.png"/><Relationship Id="rId4" Type="http://schemas.openxmlformats.org/officeDocument/2006/relationships/customXml" Target="../ink/ink944.xml"/><Relationship Id="rId9" Type="http://schemas.openxmlformats.org/officeDocument/2006/relationships/image" Target="../media/image744.png"/><Relationship Id="rId13" Type="http://schemas.openxmlformats.org/officeDocument/2006/relationships/image" Target="../media/image746.png"/><Relationship Id="rId18" Type="http://schemas.openxmlformats.org/officeDocument/2006/relationships/customXml" Target="../ink/ink951.xml"/><Relationship Id="rId39" Type="http://schemas.openxmlformats.org/officeDocument/2006/relationships/image" Target="../media/image759.png"/><Relationship Id="rId34" Type="http://schemas.openxmlformats.org/officeDocument/2006/relationships/customXml" Target="../ink/ink959.xml"/><Relationship Id="rId50" Type="http://schemas.openxmlformats.org/officeDocument/2006/relationships/customXml" Target="../ink/ink967.xml"/><Relationship Id="rId55" Type="http://schemas.openxmlformats.org/officeDocument/2006/relationships/image" Target="../media/image767.png"/><Relationship Id="rId76" Type="http://schemas.openxmlformats.org/officeDocument/2006/relationships/customXml" Target="../ink/ink980.xml"/><Relationship Id="rId97" Type="http://schemas.openxmlformats.org/officeDocument/2006/relationships/image" Target="../media/image788.png"/><Relationship Id="rId7" Type="http://schemas.openxmlformats.org/officeDocument/2006/relationships/image" Target="../media/image727.png"/><Relationship Id="rId71" Type="http://schemas.openxmlformats.org/officeDocument/2006/relationships/image" Target="../media/image775.png"/><Relationship Id="rId92" Type="http://schemas.openxmlformats.org/officeDocument/2006/relationships/customXml" Target="../ink/ink988.xml"/><Relationship Id="rId2" Type="http://schemas.openxmlformats.org/officeDocument/2006/relationships/customXml" Target="../ink/ink943.xml"/><Relationship Id="rId29" Type="http://schemas.openxmlformats.org/officeDocument/2006/relationships/image" Target="../media/image754.png"/><Relationship Id="rId24" Type="http://schemas.openxmlformats.org/officeDocument/2006/relationships/customXml" Target="../ink/ink954.xml"/><Relationship Id="rId40" Type="http://schemas.openxmlformats.org/officeDocument/2006/relationships/customXml" Target="../ink/ink962.xml"/><Relationship Id="rId45" Type="http://schemas.openxmlformats.org/officeDocument/2006/relationships/image" Target="../media/image762.png"/><Relationship Id="rId66" Type="http://schemas.openxmlformats.org/officeDocument/2006/relationships/customXml" Target="../ink/ink975.xml"/><Relationship Id="rId87" Type="http://schemas.openxmlformats.org/officeDocument/2006/relationships/image" Target="../media/image783.png"/><Relationship Id="rId61" Type="http://schemas.openxmlformats.org/officeDocument/2006/relationships/image" Target="../media/image770.png"/><Relationship Id="rId82" Type="http://schemas.openxmlformats.org/officeDocument/2006/relationships/customXml" Target="../ink/ink983.xml"/><Relationship Id="rId19" Type="http://schemas.openxmlformats.org/officeDocument/2006/relationships/image" Target="../media/image749.png"/><Relationship Id="rId14" Type="http://schemas.openxmlformats.org/officeDocument/2006/relationships/customXml" Target="../ink/ink949.xml"/><Relationship Id="rId30" Type="http://schemas.openxmlformats.org/officeDocument/2006/relationships/customXml" Target="../ink/ink957.xml"/><Relationship Id="rId35" Type="http://schemas.openxmlformats.org/officeDocument/2006/relationships/image" Target="../media/image757.png"/><Relationship Id="rId56" Type="http://schemas.openxmlformats.org/officeDocument/2006/relationships/customXml" Target="../ink/ink970.xml"/><Relationship Id="rId77" Type="http://schemas.openxmlformats.org/officeDocument/2006/relationships/image" Target="../media/image778.png"/><Relationship Id="rId100" Type="http://schemas.openxmlformats.org/officeDocument/2006/relationships/customXml" Target="../ink/ink992.xml"/><Relationship Id="rId8" Type="http://schemas.openxmlformats.org/officeDocument/2006/relationships/customXml" Target="../ink/ink946.xml"/><Relationship Id="rId51" Type="http://schemas.openxmlformats.org/officeDocument/2006/relationships/image" Target="../media/image765.png"/><Relationship Id="rId72" Type="http://schemas.openxmlformats.org/officeDocument/2006/relationships/customXml" Target="../ink/ink978.xml"/><Relationship Id="rId93" Type="http://schemas.openxmlformats.org/officeDocument/2006/relationships/image" Target="../media/image786.png"/><Relationship Id="rId98" Type="http://schemas.openxmlformats.org/officeDocument/2006/relationships/customXml" Target="../ink/ink991.xml"/><Relationship Id="rId3" Type="http://schemas.openxmlformats.org/officeDocument/2006/relationships/image" Target="../media/image673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48.png"/><Relationship Id="rId21" Type="http://schemas.openxmlformats.org/officeDocument/2006/relationships/image" Target="../media/image800.png"/><Relationship Id="rId63" Type="http://schemas.openxmlformats.org/officeDocument/2006/relationships/image" Target="../media/image821.png"/><Relationship Id="rId159" Type="http://schemas.openxmlformats.org/officeDocument/2006/relationships/image" Target="../media/image869.png"/><Relationship Id="rId170" Type="http://schemas.openxmlformats.org/officeDocument/2006/relationships/customXml" Target="../ink/ink1077.xml"/><Relationship Id="rId226" Type="http://schemas.openxmlformats.org/officeDocument/2006/relationships/customXml" Target="../ink/ink1105.xml"/><Relationship Id="rId268" Type="http://schemas.openxmlformats.org/officeDocument/2006/relationships/customXml" Target="../ink/ink1126.xml"/><Relationship Id="rId32" Type="http://schemas.openxmlformats.org/officeDocument/2006/relationships/customXml" Target="../ink/ink1008.xml"/><Relationship Id="rId74" Type="http://schemas.openxmlformats.org/officeDocument/2006/relationships/customXml" Target="../ink/ink1029.xml"/><Relationship Id="rId128" Type="http://schemas.openxmlformats.org/officeDocument/2006/relationships/customXml" Target="../ink/ink1056.xml"/><Relationship Id="rId5" Type="http://schemas.openxmlformats.org/officeDocument/2006/relationships/image" Target="../media/image792.png"/><Relationship Id="rId181" Type="http://schemas.openxmlformats.org/officeDocument/2006/relationships/image" Target="../media/image880.png"/><Relationship Id="rId237" Type="http://schemas.openxmlformats.org/officeDocument/2006/relationships/image" Target="../media/image908.png"/><Relationship Id="rId279" Type="http://schemas.openxmlformats.org/officeDocument/2006/relationships/image" Target="../media/image929.png"/><Relationship Id="rId43" Type="http://schemas.openxmlformats.org/officeDocument/2006/relationships/image" Target="../media/image811.png"/><Relationship Id="rId139" Type="http://schemas.openxmlformats.org/officeDocument/2006/relationships/image" Target="../media/image859.png"/><Relationship Id="rId290" Type="http://schemas.openxmlformats.org/officeDocument/2006/relationships/customXml" Target="../ink/ink1137.xml"/><Relationship Id="rId85" Type="http://schemas.openxmlformats.org/officeDocument/2006/relationships/image" Target="../media/image832.png"/><Relationship Id="rId150" Type="http://schemas.openxmlformats.org/officeDocument/2006/relationships/customXml" Target="../ink/ink1067.xml"/><Relationship Id="rId192" Type="http://schemas.openxmlformats.org/officeDocument/2006/relationships/customXml" Target="../ink/ink1088.xml"/><Relationship Id="rId206" Type="http://schemas.openxmlformats.org/officeDocument/2006/relationships/customXml" Target="../ink/ink1095.xml"/><Relationship Id="rId248" Type="http://schemas.openxmlformats.org/officeDocument/2006/relationships/customXml" Target="../ink/ink1116.xml"/><Relationship Id="rId12" Type="http://schemas.openxmlformats.org/officeDocument/2006/relationships/customXml" Target="../ink/ink998.xml"/><Relationship Id="rId33" Type="http://schemas.openxmlformats.org/officeDocument/2006/relationships/image" Target="../media/image806.png"/><Relationship Id="rId108" Type="http://schemas.openxmlformats.org/officeDocument/2006/relationships/customXml" Target="../ink/ink1046.xml"/><Relationship Id="rId129" Type="http://schemas.openxmlformats.org/officeDocument/2006/relationships/image" Target="../media/image854.png"/><Relationship Id="rId280" Type="http://schemas.openxmlformats.org/officeDocument/2006/relationships/customXml" Target="../ink/ink1132.xml"/><Relationship Id="rId54" Type="http://schemas.openxmlformats.org/officeDocument/2006/relationships/customXml" Target="../ink/ink1019.xml"/><Relationship Id="rId75" Type="http://schemas.openxmlformats.org/officeDocument/2006/relationships/image" Target="../media/image827.png"/><Relationship Id="rId96" Type="http://schemas.openxmlformats.org/officeDocument/2006/relationships/customXml" Target="../ink/ink1040.xml"/><Relationship Id="rId140" Type="http://schemas.openxmlformats.org/officeDocument/2006/relationships/customXml" Target="../ink/ink1062.xml"/><Relationship Id="rId161" Type="http://schemas.openxmlformats.org/officeDocument/2006/relationships/image" Target="../media/image870.png"/><Relationship Id="rId182" Type="http://schemas.openxmlformats.org/officeDocument/2006/relationships/customXml" Target="../ink/ink1083.xml"/><Relationship Id="rId217" Type="http://schemas.openxmlformats.org/officeDocument/2006/relationships/image" Target="../media/image898.png"/><Relationship Id="rId6" Type="http://schemas.openxmlformats.org/officeDocument/2006/relationships/customXml" Target="../ink/ink995.xml"/><Relationship Id="rId238" Type="http://schemas.openxmlformats.org/officeDocument/2006/relationships/customXml" Target="../ink/ink1111.xml"/><Relationship Id="rId259" Type="http://schemas.openxmlformats.org/officeDocument/2006/relationships/image" Target="../media/image919.png"/><Relationship Id="rId23" Type="http://schemas.openxmlformats.org/officeDocument/2006/relationships/image" Target="../media/image801.png"/><Relationship Id="rId119" Type="http://schemas.openxmlformats.org/officeDocument/2006/relationships/image" Target="../media/image849.png"/><Relationship Id="rId270" Type="http://schemas.openxmlformats.org/officeDocument/2006/relationships/customXml" Target="../ink/ink1127.xml"/><Relationship Id="rId291" Type="http://schemas.openxmlformats.org/officeDocument/2006/relationships/image" Target="../media/image935.png"/><Relationship Id="rId44" Type="http://schemas.openxmlformats.org/officeDocument/2006/relationships/customXml" Target="../ink/ink1014.xml"/><Relationship Id="rId65" Type="http://schemas.openxmlformats.org/officeDocument/2006/relationships/image" Target="../media/image822.png"/><Relationship Id="rId86" Type="http://schemas.openxmlformats.org/officeDocument/2006/relationships/customXml" Target="../ink/ink1035.xml"/><Relationship Id="rId130" Type="http://schemas.openxmlformats.org/officeDocument/2006/relationships/customXml" Target="../ink/ink1057.xml"/><Relationship Id="rId151" Type="http://schemas.openxmlformats.org/officeDocument/2006/relationships/image" Target="../media/image865.png"/><Relationship Id="rId172" Type="http://schemas.openxmlformats.org/officeDocument/2006/relationships/customXml" Target="../ink/ink1078.xml"/><Relationship Id="rId193" Type="http://schemas.openxmlformats.org/officeDocument/2006/relationships/image" Target="../media/image886.png"/><Relationship Id="rId207" Type="http://schemas.openxmlformats.org/officeDocument/2006/relationships/image" Target="../media/image893.png"/><Relationship Id="rId228" Type="http://schemas.openxmlformats.org/officeDocument/2006/relationships/customXml" Target="../ink/ink1106.xml"/><Relationship Id="rId249" Type="http://schemas.openxmlformats.org/officeDocument/2006/relationships/image" Target="../media/image914.png"/><Relationship Id="rId13" Type="http://schemas.openxmlformats.org/officeDocument/2006/relationships/image" Target="../media/image796.png"/><Relationship Id="rId109" Type="http://schemas.openxmlformats.org/officeDocument/2006/relationships/image" Target="../media/image844.png"/><Relationship Id="rId260" Type="http://schemas.openxmlformats.org/officeDocument/2006/relationships/customXml" Target="../ink/ink1122.xml"/><Relationship Id="rId281" Type="http://schemas.openxmlformats.org/officeDocument/2006/relationships/image" Target="../media/image930.png"/><Relationship Id="rId34" Type="http://schemas.openxmlformats.org/officeDocument/2006/relationships/customXml" Target="../ink/ink1009.xml"/><Relationship Id="rId55" Type="http://schemas.openxmlformats.org/officeDocument/2006/relationships/image" Target="../media/image817.png"/><Relationship Id="rId76" Type="http://schemas.openxmlformats.org/officeDocument/2006/relationships/customXml" Target="../ink/ink1030.xml"/><Relationship Id="rId97" Type="http://schemas.openxmlformats.org/officeDocument/2006/relationships/image" Target="../media/image838.png"/><Relationship Id="rId120" Type="http://schemas.openxmlformats.org/officeDocument/2006/relationships/customXml" Target="../ink/ink1052.xml"/><Relationship Id="rId141" Type="http://schemas.openxmlformats.org/officeDocument/2006/relationships/image" Target="../media/image860.png"/><Relationship Id="rId7" Type="http://schemas.openxmlformats.org/officeDocument/2006/relationships/image" Target="../media/image793.png"/><Relationship Id="rId162" Type="http://schemas.openxmlformats.org/officeDocument/2006/relationships/customXml" Target="../ink/ink1073.xml"/><Relationship Id="rId183" Type="http://schemas.openxmlformats.org/officeDocument/2006/relationships/image" Target="../media/image881.png"/><Relationship Id="rId218" Type="http://schemas.openxmlformats.org/officeDocument/2006/relationships/customXml" Target="../ink/ink1101.xml"/><Relationship Id="rId239" Type="http://schemas.openxmlformats.org/officeDocument/2006/relationships/image" Target="../media/image909.png"/><Relationship Id="rId250" Type="http://schemas.openxmlformats.org/officeDocument/2006/relationships/customXml" Target="../ink/ink1117.xml"/><Relationship Id="rId271" Type="http://schemas.openxmlformats.org/officeDocument/2006/relationships/image" Target="../media/image925.png"/><Relationship Id="rId292" Type="http://schemas.openxmlformats.org/officeDocument/2006/relationships/customXml" Target="../ink/ink1138.xml"/><Relationship Id="rId24" Type="http://schemas.openxmlformats.org/officeDocument/2006/relationships/customXml" Target="../ink/ink1004.xml"/><Relationship Id="rId45" Type="http://schemas.openxmlformats.org/officeDocument/2006/relationships/image" Target="../media/image812.png"/><Relationship Id="rId66" Type="http://schemas.openxmlformats.org/officeDocument/2006/relationships/customXml" Target="../ink/ink1025.xml"/><Relationship Id="rId87" Type="http://schemas.openxmlformats.org/officeDocument/2006/relationships/image" Target="../media/image833.png"/><Relationship Id="rId110" Type="http://schemas.openxmlformats.org/officeDocument/2006/relationships/customXml" Target="../ink/ink1047.xml"/><Relationship Id="rId131" Type="http://schemas.openxmlformats.org/officeDocument/2006/relationships/image" Target="../media/image855.png"/><Relationship Id="rId152" Type="http://schemas.openxmlformats.org/officeDocument/2006/relationships/customXml" Target="../ink/ink1068.xml"/><Relationship Id="rId173" Type="http://schemas.openxmlformats.org/officeDocument/2006/relationships/image" Target="../media/image876.png"/><Relationship Id="rId194" Type="http://schemas.openxmlformats.org/officeDocument/2006/relationships/customXml" Target="../ink/ink1089.xml"/><Relationship Id="rId208" Type="http://schemas.openxmlformats.org/officeDocument/2006/relationships/customXml" Target="../ink/ink1096.xml"/><Relationship Id="rId229" Type="http://schemas.openxmlformats.org/officeDocument/2006/relationships/image" Target="../media/image904.png"/><Relationship Id="rId240" Type="http://schemas.openxmlformats.org/officeDocument/2006/relationships/customXml" Target="../ink/ink1112.xml"/><Relationship Id="rId261" Type="http://schemas.openxmlformats.org/officeDocument/2006/relationships/image" Target="../media/image920.png"/><Relationship Id="rId14" Type="http://schemas.openxmlformats.org/officeDocument/2006/relationships/customXml" Target="../ink/ink999.xml"/><Relationship Id="rId35" Type="http://schemas.openxmlformats.org/officeDocument/2006/relationships/image" Target="../media/image807.png"/><Relationship Id="rId56" Type="http://schemas.openxmlformats.org/officeDocument/2006/relationships/customXml" Target="../ink/ink1020.xml"/><Relationship Id="rId77" Type="http://schemas.openxmlformats.org/officeDocument/2006/relationships/image" Target="../media/image828.png"/><Relationship Id="rId100" Type="http://schemas.openxmlformats.org/officeDocument/2006/relationships/customXml" Target="../ink/ink1042.xml"/><Relationship Id="rId282" Type="http://schemas.openxmlformats.org/officeDocument/2006/relationships/customXml" Target="../ink/ink1133.xml"/><Relationship Id="rId8" Type="http://schemas.openxmlformats.org/officeDocument/2006/relationships/customXml" Target="../ink/ink996.xml"/><Relationship Id="rId98" Type="http://schemas.openxmlformats.org/officeDocument/2006/relationships/customXml" Target="../ink/ink1041.xml"/><Relationship Id="rId121" Type="http://schemas.openxmlformats.org/officeDocument/2006/relationships/image" Target="../media/image850.png"/><Relationship Id="rId142" Type="http://schemas.openxmlformats.org/officeDocument/2006/relationships/customXml" Target="../ink/ink1063.xml"/><Relationship Id="rId163" Type="http://schemas.openxmlformats.org/officeDocument/2006/relationships/image" Target="../media/image871.png"/><Relationship Id="rId184" Type="http://schemas.openxmlformats.org/officeDocument/2006/relationships/customXml" Target="../ink/ink1084.xml"/><Relationship Id="rId219" Type="http://schemas.openxmlformats.org/officeDocument/2006/relationships/image" Target="../media/image899.png"/><Relationship Id="rId230" Type="http://schemas.openxmlformats.org/officeDocument/2006/relationships/customXml" Target="../ink/ink1107.xml"/><Relationship Id="rId251" Type="http://schemas.openxmlformats.org/officeDocument/2006/relationships/image" Target="../media/image915.png"/><Relationship Id="rId25" Type="http://schemas.openxmlformats.org/officeDocument/2006/relationships/image" Target="../media/image802.png"/><Relationship Id="rId46" Type="http://schemas.openxmlformats.org/officeDocument/2006/relationships/customXml" Target="../ink/ink1015.xml"/><Relationship Id="rId67" Type="http://schemas.openxmlformats.org/officeDocument/2006/relationships/image" Target="../media/image823.png"/><Relationship Id="rId272" Type="http://schemas.openxmlformats.org/officeDocument/2006/relationships/customXml" Target="../ink/ink1128.xml"/><Relationship Id="rId293" Type="http://schemas.openxmlformats.org/officeDocument/2006/relationships/image" Target="../media/image936.png"/><Relationship Id="rId88" Type="http://schemas.openxmlformats.org/officeDocument/2006/relationships/customXml" Target="../ink/ink1036.xml"/><Relationship Id="rId111" Type="http://schemas.openxmlformats.org/officeDocument/2006/relationships/image" Target="../media/image845.png"/><Relationship Id="rId132" Type="http://schemas.openxmlformats.org/officeDocument/2006/relationships/customXml" Target="../ink/ink1058.xml"/><Relationship Id="rId153" Type="http://schemas.openxmlformats.org/officeDocument/2006/relationships/image" Target="../media/image866.png"/><Relationship Id="rId174" Type="http://schemas.openxmlformats.org/officeDocument/2006/relationships/customXml" Target="../ink/ink1079.xml"/><Relationship Id="rId195" Type="http://schemas.openxmlformats.org/officeDocument/2006/relationships/image" Target="../media/image887.png"/><Relationship Id="rId209" Type="http://schemas.openxmlformats.org/officeDocument/2006/relationships/image" Target="../media/image894.png"/><Relationship Id="rId220" Type="http://schemas.openxmlformats.org/officeDocument/2006/relationships/customXml" Target="../ink/ink1102.xml"/><Relationship Id="rId241" Type="http://schemas.openxmlformats.org/officeDocument/2006/relationships/image" Target="../media/image910.png"/><Relationship Id="rId15" Type="http://schemas.openxmlformats.org/officeDocument/2006/relationships/image" Target="../media/image797.png"/><Relationship Id="rId36" Type="http://schemas.openxmlformats.org/officeDocument/2006/relationships/customXml" Target="../ink/ink1010.xml"/><Relationship Id="rId57" Type="http://schemas.openxmlformats.org/officeDocument/2006/relationships/image" Target="../media/image818.png"/><Relationship Id="rId262" Type="http://schemas.openxmlformats.org/officeDocument/2006/relationships/customXml" Target="../ink/ink1123.xml"/><Relationship Id="rId283" Type="http://schemas.openxmlformats.org/officeDocument/2006/relationships/image" Target="../media/image931.png"/><Relationship Id="rId78" Type="http://schemas.openxmlformats.org/officeDocument/2006/relationships/customXml" Target="../ink/ink1031.xml"/><Relationship Id="rId99" Type="http://schemas.openxmlformats.org/officeDocument/2006/relationships/image" Target="../media/image839.png"/><Relationship Id="rId101" Type="http://schemas.openxmlformats.org/officeDocument/2006/relationships/image" Target="../media/image840.png"/><Relationship Id="rId122" Type="http://schemas.openxmlformats.org/officeDocument/2006/relationships/customXml" Target="../ink/ink1053.xml"/><Relationship Id="rId143" Type="http://schemas.openxmlformats.org/officeDocument/2006/relationships/image" Target="../media/image861.png"/><Relationship Id="rId164" Type="http://schemas.openxmlformats.org/officeDocument/2006/relationships/customXml" Target="../ink/ink1074.xml"/><Relationship Id="rId185" Type="http://schemas.openxmlformats.org/officeDocument/2006/relationships/image" Target="../media/image882.png"/><Relationship Id="rId9" Type="http://schemas.openxmlformats.org/officeDocument/2006/relationships/image" Target="../media/image794.png"/><Relationship Id="rId210" Type="http://schemas.openxmlformats.org/officeDocument/2006/relationships/customXml" Target="../ink/ink1097.xml"/><Relationship Id="rId26" Type="http://schemas.openxmlformats.org/officeDocument/2006/relationships/customXml" Target="../ink/ink1005.xml"/><Relationship Id="rId231" Type="http://schemas.openxmlformats.org/officeDocument/2006/relationships/image" Target="../media/image905.png"/><Relationship Id="rId252" Type="http://schemas.openxmlformats.org/officeDocument/2006/relationships/customXml" Target="../ink/ink1118.xml"/><Relationship Id="rId273" Type="http://schemas.openxmlformats.org/officeDocument/2006/relationships/image" Target="../media/image926.png"/><Relationship Id="rId47" Type="http://schemas.openxmlformats.org/officeDocument/2006/relationships/image" Target="../media/image813.png"/><Relationship Id="rId68" Type="http://schemas.openxmlformats.org/officeDocument/2006/relationships/customXml" Target="../ink/ink1026.xml"/><Relationship Id="rId89" Type="http://schemas.openxmlformats.org/officeDocument/2006/relationships/image" Target="../media/image834.png"/><Relationship Id="rId112" Type="http://schemas.openxmlformats.org/officeDocument/2006/relationships/customXml" Target="../ink/ink1048.xml"/><Relationship Id="rId133" Type="http://schemas.openxmlformats.org/officeDocument/2006/relationships/image" Target="../media/image856.png"/><Relationship Id="rId154" Type="http://schemas.openxmlformats.org/officeDocument/2006/relationships/customXml" Target="../ink/ink1069.xml"/><Relationship Id="rId175" Type="http://schemas.openxmlformats.org/officeDocument/2006/relationships/image" Target="../media/image877.png"/><Relationship Id="rId196" Type="http://schemas.openxmlformats.org/officeDocument/2006/relationships/customXml" Target="../ink/ink1090.xml"/><Relationship Id="rId200" Type="http://schemas.openxmlformats.org/officeDocument/2006/relationships/customXml" Target="../ink/ink1092.xml"/><Relationship Id="rId16" Type="http://schemas.openxmlformats.org/officeDocument/2006/relationships/customXml" Target="../ink/ink1000.xml"/><Relationship Id="rId221" Type="http://schemas.openxmlformats.org/officeDocument/2006/relationships/image" Target="../media/image900.png"/><Relationship Id="rId242" Type="http://schemas.openxmlformats.org/officeDocument/2006/relationships/customXml" Target="../ink/ink1113.xml"/><Relationship Id="rId263" Type="http://schemas.openxmlformats.org/officeDocument/2006/relationships/image" Target="../media/image921.png"/><Relationship Id="rId284" Type="http://schemas.openxmlformats.org/officeDocument/2006/relationships/customXml" Target="../ink/ink1134.xml"/><Relationship Id="rId37" Type="http://schemas.openxmlformats.org/officeDocument/2006/relationships/image" Target="../media/image808.png"/><Relationship Id="rId58" Type="http://schemas.openxmlformats.org/officeDocument/2006/relationships/customXml" Target="../ink/ink1021.xml"/><Relationship Id="rId79" Type="http://schemas.openxmlformats.org/officeDocument/2006/relationships/image" Target="../media/image829.png"/><Relationship Id="rId102" Type="http://schemas.openxmlformats.org/officeDocument/2006/relationships/customXml" Target="../ink/ink1043.xml"/><Relationship Id="rId123" Type="http://schemas.openxmlformats.org/officeDocument/2006/relationships/image" Target="../media/image851.png"/><Relationship Id="rId144" Type="http://schemas.openxmlformats.org/officeDocument/2006/relationships/customXml" Target="../ink/ink1064.xml"/><Relationship Id="rId90" Type="http://schemas.openxmlformats.org/officeDocument/2006/relationships/customXml" Target="../ink/ink1037.xml"/><Relationship Id="rId165" Type="http://schemas.openxmlformats.org/officeDocument/2006/relationships/image" Target="../media/image872.png"/><Relationship Id="rId186" Type="http://schemas.openxmlformats.org/officeDocument/2006/relationships/customXml" Target="../ink/ink1085.xml"/><Relationship Id="rId211" Type="http://schemas.openxmlformats.org/officeDocument/2006/relationships/image" Target="../media/image895.png"/><Relationship Id="rId232" Type="http://schemas.openxmlformats.org/officeDocument/2006/relationships/customXml" Target="../ink/ink1108.xml"/><Relationship Id="rId253" Type="http://schemas.openxmlformats.org/officeDocument/2006/relationships/image" Target="../media/image916.png"/><Relationship Id="rId274" Type="http://schemas.openxmlformats.org/officeDocument/2006/relationships/customXml" Target="../ink/ink1129.xml"/><Relationship Id="rId27" Type="http://schemas.openxmlformats.org/officeDocument/2006/relationships/image" Target="../media/image803.png"/><Relationship Id="rId48" Type="http://schemas.openxmlformats.org/officeDocument/2006/relationships/customXml" Target="../ink/ink1016.xml"/><Relationship Id="rId69" Type="http://schemas.openxmlformats.org/officeDocument/2006/relationships/image" Target="../media/image824.png"/><Relationship Id="rId113" Type="http://schemas.openxmlformats.org/officeDocument/2006/relationships/image" Target="../media/image846.png"/><Relationship Id="rId134" Type="http://schemas.openxmlformats.org/officeDocument/2006/relationships/customXml" Target="../ink/ink1059.xml"/><Relationship Id="rId80" Type="http://schemas.openxmlformats.org/officeDocument/2006/relationships/customXml" Target="../ink/ink1032.xml"/><Relationship Id="rId155" Type="http://schemas.openxmlformats.org/officeDocument/2006/relationships/image" Target="../media/image867.png"/><Relationship Id="rId176" Type="http://schemas.openxmlformats.org/officeDocument/2006/relationships/customXml" Target="../ink/ink1080.xml"/><Relationship Id="rId197" Type="http://schemas.openxmlformats.org/officeDocument/2006/relationships/image" Target="../media/image888.png"/><Relationship Id="rId201" Type="http://schemas.openxmlformats.org/officeDocument/2006/relationships/image" Target="../media/image890.png"/><Relationship Id="rId222" Type="http://schemas.openxmlformats.org/officeDocument/2006/relationships/customXml" Target="../ink/ink1103.xml"/><Relationship Id="rId243" Type="http://schemas.openxmlformats.org/officeDocument/2006/relationships/image" Target="../media/image911.png"/><Relationship Id="rId264" Type="http://schemas.openxmlformats.org/officeDocument/2006/relationships/customXml" Target="../ink/ink1124.xml"/><Relationship Id="rId285" Type="http://schemas.openxmlformats.org/officeDocument/2006/relationships/image" Target="../media/image932.png"/><Relationship Id="rId17" Type="http://schemas.openxmlformats.org/officeDocument/2006/relationships/image" Target="../media/image798.png"/><Relationship Id="rId38" Type="http://schemas.openxmlformats.org/officeDocument/2006/relationships/customXml" Target="../ink/ink1011.xml"/><Relationship Id="rId59" Type="http://schemas.openxmlformats.org/officeDocument/2006/relationships/image" Target="../media/image819.png"/><Relationship Id="rId103" Type="http://schemas.openxmlformats.org/officeDocument/2006/relationships/image" Target="../media/image841.png"/><Relationship Id="rId124" Type="http://schemas.openxmlformats.org/officeDocument/2006/relationships/customXml" Target="../ink/ink1054.xml"/><Relationship Id="rId70" Type="http://schemas.openxmlformats.org/officeDocument/2006/relationships/customXml" Target="../ink/ink1027.xml"/><Relationship Id="rId91" Type="http://schemas.openxmlformats.org/officeDocument/2006/relationships/image" Target="../media/image835.png"/><Relationship Id="rId145" Type="http://schemas.openxmlformats.org/officeDocument/2006/relationships/image" Target="../media/image862.png"/><Relationship Id="rId166" Type="http://schemas.openxmlformats.org/officeDocument/2006/relationships/customXml" Target="../ink/ink1075.xml"/><Relationship Id="rId187" Type="http://schemas.openxmlformats.org/officeDocument/2006/relationships/image" Target="../media/image88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98.xml"/><Relationship Id="rId233" Type="http://schemas.openxmlformats.org/officeDocument/2006/relationships/image" Target="../media/image906.png"/><Relationship Id="rId254" Type="http://schemas.openxmlformats.org/officeDocument/2006/relationships/customXml" Target="../ink/ink1119.xml"/><Relationship Id="rId28" Type="http://schemas.openxmlformats.org/officeDocument/2006/relationships/customXml" Target="../ink/ink1006.xml"/><Relationship Id="rId49" Type="http://schemas.openxmlformats.org/officeDocument/2006/relationships/image" Target="../media/image814.png"/><Relationship Id="rId114" Type="http://schemas.openxmlformats.org/officeDocument/2006/relationships/customXml" Target="../ink/ink1049.xml"/><Relationship Id="rId275" Type="http://schemas.openxmlformats.org/officeDocument/2006/relationships/image" Target="../media/image927.png"/><Relationship Id="rId60" Type="http://schemas.openxmlformats.org/officeDocument/2006/relationships/customXml" Target="../ink/ink1022.xml"/><Relationship Id="rId81" Type="http://schemas.openxmlformats.org/officeDocument/2006/relationships/image" Target="../media/image830.png"/><Relationship Id="rId135" Type="http://schemas.openxmlformats.org/officeDocument/2006/relationships/image" Target="../media/image857.png"/><Relationship Id="rId156" Type="http://schemas.openxmlformats.org/officeDocument/2006/relationships/customXml" Target="../ink/ink1070.xml"/><Relationship Id="rId177" Type="http://schemas.openxmlformats.org/officeDocument/2006/relationships/image" Target="../media/image878.png"/><Relationship Id="rId198" Type="http://schemas.openxmlformats.org/officeDocument/2006/relationships/customXml" Target="../ink/ink1091.xml"/><Relationship Id="rId202" Type="http://schemas.openxmlformats.org/officeDocument/2006/relationships/customXml" Target="../ink/ink1093.xml"/><Relationship Id="rId223" Type="http://schemas.openxmlformats.org/officeDocument/2006/relationships/image" Target="../media/image901.png"/><Relationship Id="rId244" Type="http://schemas.openxmlformats.org/officeDocument/2006/relationships/customXml" Target="../ink/ink1114.xml"/><Relationship Id="rId18" Type="http://schemas.openxmlformats.org/officeDocument/2006/relationships/customXml" Target="../ink/ink1001.xml"/><Relationship Id="rId39" Type="http://schemas.openxmlformats.org/officeDocument/2006/relationships/image" Target="../media/image809.png"/><Relationship Id="rId265" Type="http://schemas.openxmlformats.org/officeDocument/2006/relationships/image" Target="../media/image922.png"/><Relationship Id="rId286" Type="http://schemas.openxmlformats.org/officeDocument/2006/relationships/customXml" Target="../ink/ink1135.xml"/><Relationship Id="rId50" Type="http://schemas.openxmlformats.org/officeDocument/2006/relationships/customXml" Target="../ink/ink1017.xml"/><Relationship Id="rId104" Type="http://schemas.openxmlformats.org/officeDocument/2006/relationships/customXml" Target="../ink/ink1044.xml"/><Relationship Id="rId125" Type="http://schemas.openxmlformats.org/officeDocument/2006/relationships/image" Target="../media/image852.png"/><Relationship Id="rId146" Type="http://schemas.openxmlformats.org/officeDocument/2006/relationships/customXml" Target="../ink/ink1065.xml"/><Relationship Id="rId167" Type="http://schemas.openxmlformats.org/officeDocument/2006/relationships/image" Target="../media/image873.png"/><Relationship Id="rId188" Type="http://schemas.openxmlformats.org/officeDocument/2006/relationships/customXml" Target="../ink/ink1086.xml"/><Relationship Id="rId71" Type="http://schemas.openxmlformats.org/officeDocument/2006/relationships/image" Target="../media/image825.png"/><Relationship Id="rId92" Type="http://schemas.openxmlformats.org/officeDocument/2006/relationships/customXml" Target="../ink/ink1038.xml"/><Relationship Id="rId213" Type="http://schemas.openxmlformats.org/officeDocument/2006/relationships/image" Target="../media/image896.png"/><Relationship Id="rId234" Type="http://schemas.openxmlformats.org/officeDocument/2006/relationships/customXml" Target="../ink/ink1109.xml"/><Relationship Id="rId2" Type="http://schemas.openxmlformats.org/officeDocument/2006/relationships/customXml" Target="../ink/ink993.xml"/><Relationship Id="rId29" Type="http://schemas.openxmlformats.org/officeDocument/2006/relationships/image" Target="../media/image804.png"/><Relationship Id="rId255" Type="http://schemas.openxmlformats.org/officeDocument/2006/relationships/image" Target="../media/image917.png"/><Relationship Id="rId276" Type="http://schemas.openxmlformats.org/officeDocument/2006/relationships/customXml" Target="../ink/ink1130.xml"/><Relationship Id="rId40" Type="http://schemas.openxmlformats.org/officeDocument/2006/relationships/customXml" Target="../ink/ink1012.xml"/><Relationship Id="rId115" Type="http://schemas.openxmlformats.org/officeDocument/2006/relationships/image" Target="../media/image847.png"/><Relationship Id="rId136" Type="http://schemas.openxmlformats.org/officeDocument/2006/relationships/customXml" Target="../ink/ink1060.xml"/><Relationship Id="rId157" Type="http://schemas.openxmlformats.org/officeDocument/2006/relationships/image" Target="../media/image868.png"/><Relationship Id="rId178" Type="http://schemas.openxmlformats.org/officeDocument/2006/relationships/customXml" Target="../ink/ink1081.xml"/><Relationship Id="rId61" Type="http://schemas.openxmlformats.org/officeDocument/2006/relationships/image" Target="../media/image820.png"/><Relationship Id="rId82" Type="http://schemas.openxmlformats.org/officeDocument/2006/relationships/customXml" Target="../ink/ink1033.xml"/><Relationship Id="rId199" Type="http://schemas.openxmlformats.org/officeDocument/2006/relationships/image" Target="../media/image889.png"/><Relationship Id="rId203" Type="http://schemas.openxmlformats.org/officeDocument/2006/relationships/image" Target="../media/image891.png"/><Relationship Id="rId19" Type="http://schemas.openxmlformats.org/officeDocument/2006/relationships/image" Target="../media/image799.png"/><Relationship Id="rId224" Type="http://schemas.openxmlformats.org/officeDocument/2006/relationships/customXml" Target="../ink/ink1104.xml"/><Relationship Id="rId245" Type="http://schemas.openxmlformats.org/officeDocument/2006/relationships/image" Target="../media/image912.png"/><Relationship Id="rId266" Type="http://schemas.openxmlformats.org/officeDocument/2006/relationships/customXml" Target="../ink/ink1125.xml"/><Relationship Id="rId287" Type="http://schemas.openxmlformats.org/officeDocument/2006/relationships/image" Target="../media/image933.png"/><Relationship Id="rId30" Type="http://schemas.openxmlformats.org/officeDocument/2006/relationships/customXml" Target="../ink/ink1007.xml"/><Relationship Id="rId105" Type="http://schemas.openxmlformats.org/officeDocument/2006/relationships/image" Target="../media/image842.png"/><Relationship Id="rId126" Type="http://schemas.openxmlformats.org/officeDocument/2006/relationships/customXml" Target="../ink/ink1055.xml"/><Relationship Id="rId147" Type="http://schemas.openxmlformats.org/officeDocument/2006/relationships/image" Target="../media/image863.png"/><Relationship Id="rId168" Type="http://schemas.openxmlformats.org/officeDocument/2006/relationships/customXml" Target="../ink/ink1076.xml"/><Relationship Id="rId51" Type="http://schemas.openxmlformats.org/officeDocument/2006/relationships/image" Target="../media/image815.png"/><Relationship Id="rId72" Type="http://schemas.openxmlformats.org/officeDocument/2006/relationships/customXml" Target="../ink/ink1028.xml"/><Relationship Id="rId93" Type="http://schemas.openxmlformats.org/officeDocument/2006/relationships/image" Target="../media/image836.png"/><Relationship Id="rId189" Type="http://schemas.openxmlformats.org/officeDocument/2006/relationships/image" Target="../media/image884.png"/><Relationship Id="rId3" Type="http://schemas.openxmlformats.org/officeDocument/2006/relationships/image" Target="../media/image791.png"/><Relationship Id="rId214" Type="http://schemas.openxmlformats.org/officeDocument/2006/relationships/customXml" Target="../ink/ink1099.xml"/><Relationship Id="rId235" Type="http://schemas.openxmlformats.org/officeDocument/2006/relationships/image" Target="../media/image907.png"/><Relationship Id="rId256" Type="http://schemas.openxmlformats.org/officeDocument/2006/relationships/customXml" Target="../ink/ink1120.xml"/><Relationship Id="rId277" Type="http://schemas.openxmlformats.org/officeDocument/2006/relationships/image" Target="../media/image928.png"/><Relationship Id="rId116" Type="http://schemas.openxmlformats.org/officeDocument/2006/relationships/customXml" Target="../ink/ink1050.xml"/><Relationship Id="rId137" Type="http://schemas.openxmlformats.org/officeDocument/2006/relationships/image" Target="../media/image858.png"/><Relationship Id="rId158" Type="http://schemas.openxmlformats.org/officeDocument/2006/relationships/customXml" Target="../ink/ink1071.xml"/><Relationship Id="rId20" Type="http://schemas.openxmlformats.org/officeDocument/2006/relationships/customXml" Target="../ink/ink1002.xml"/><Relationship Id="rId41" Type="http://schemas.openxmlformats.org/officeDocument/2006/relationships/image" Target="../media/image810.png"/><Relationship Id="rId62" Type="http://schemas.openxmlformats.org/officeDocument/2006/relationships/customXml" Target="../ink/ink1023.xml"/><Relationship Id="rId83" Type="http://schemas.openxmlformats.org/officeDocument/2006/relationships/image" Target="../media/image831.png"/><Relationship Id="rId179" Type="http://schemas.openxmlformats.org/officeDocument/2006/relationships/image" Target="../media/image879.png"/><Relationship Id="rId190" Type="http://schemas.openxmlformats.org/officeDocument/2006/relationships/customXml" Target="../ink/ink1087.xml"/><Relationship Id="rId204" Type="http://schemas.openxmlformats.org/officeDocument/2006/relationships/customXml" Target="../ink/ink1094.xml"/><Relationship Id="rId225" Type="http://schemas.openxmlformats.org/officeDocument/2006/relationships/image" Target="../media/image902.png"/><Relationship Id="rId246" Type="http://schemas.openxmlformats.org/officeDocument/2006/relationships/customXml" Target="../ink/ink1115.xml"/><Relationship Id="rId267" Type="http://schemas.openxmlformats.org/officeDocument/2006/relationships/image" Target="../media/image923.png"/><Relationship Id="rId288" Type="http://schemas.openxmlformats.org/officeDocument/2006/relationships/customXml" Target="../ink/ink1136.xml"/><Relationship Id="rId106" Type="http://schemas.openxmlformats.org/officeDocument/2006/relationships/customXml" Target="../ink/ink1045.xml"/><Relationship Id="rId127" Type="http://schemas.openxmlformats.org/officeDocument/2006/relationships/image" Target="../media/image853.png"/><Relationship Id="rId10" Type="http://schemas.openxmlformats.org/officeDocument/2006/relationships/customXml" Target="../ink/ink997.xml"/><Relationship Id="rId31" Type="http://schemas.openxmlformats.org/officeDocument/2006/relationships/image" Target="../media/image805.png"/><Relationship Id="rId52" Type="http://schemas.openxmlformats.org/officeDocument/2006/relationships/customXml" Target="../ink/ink1018.xml"/><Relationship Id="rId73" Type="http://schemas.openxmlformats.org/officeDocument/2006/relationships/image" Target="../media/image826.png"/><Relationship Id="rId94" Type="http://schemas.openxmlformats.org/officeDocument/2006/relationships/customXml" Target="../ink/ink1039.xml"/><Relationship Id="rId148" Type="http://schemas.openxmlformats.org/officeDocument/2006/relationships/customXml" Target="../ink/ink1066.xml"/><Relationship Id="rId169" Type="http://schemas.openxmlformats.org/officeDocument/2006/relationships/image" Target="../media/image874.png"/><Relationship Id="rId4" Type="http://schemas.openxmlformats.org/officeDocument/2006/relationships/customXml" Target="../ink/ink994.xml"/><Relationship Id="rId180" Type="http://schemas.openxmlformats.org/officeDocument/2006/relationships/customXml" Target="../ink/ink1082.xml"/><Relationship Id="rId215" Type="http://schemas.openxmlformats.org/officeDocument/2006/relationships/image" Target="../media/image897.png"/><Relationship Id="rId236" Type="http://schemas.openxmlformats.org/officeDocument/2006/relationships/customXml" Target="../ink/ink1110.xml"/><Relationship Id="rId257" Type="http://schemas.openxmlformats.org/officeDocument/2006/relationships/image" Target="../media/image918.png"/><Relationship Id="rId278" Type="http://schemas.openxmlformats.org/officeDocument/2006/relationships/customXml" Target="../ink/ink1131.xml"/><Relationship Id="rId42" Type="http://schemas.openxmlformats.org/officeDocument/2006/relationships/customXml" Target="../ink/ink1013.xml"/><Relationship Id="rId84" Type="http://schemas.openxmlformats.org/officeDocument/2006/relationships/customXml" Target="../ink/ink1034.xml"/><Relationship Id="rId138" Type="http://schemas.openxmlformats.org/officeDocument/2006/relationships/customXml" Target="../ink/ink1061.xml"/><Relationship Id="rId191" Type="http://schemas.openxmlformats.org/officeDocument/2006/relationships/image" Target="../media/image885.png"/><Relationship Id="rId205" Type="http://schemas.openxmlformats.org/officeDocument/2006/relationships/image" Target="../media/image892.png"/><Relationship Id="rId247" Type="http://schemas.openxmlformats.org/officeDocument/2006/relationships/image" Target="../media/image913.png"/><Relationship Id="rId107" Type="http://schemas.openxmlformats.org/officeDocument/2006/relationships/image" Target="../media/image843.png"/><Relationship Id="rId289" Type="http://schemas.openxmlformats.org/officeDocument/2006/relationships/image" Target="../media/image934.png"/><Relationship Id="rId11" Type="http://schemas.openxmlformats.org/officeDocument/2006/relationships/image" Target="../media/image795.png"/><Relationship Id="rId53" Type="http://schemas.openxmlformats.org/officeDocument/2006/relationships/image" Target="../media/image816.png"/><Relationship Id="rId149" Type="http://schemas.openxmlformats.org/officeDocument/2006/relationships/image" Target="../media/image864.png"/><Relationship Id="rId95" Type="http://schemas.openxmlformats.org/officeDocument/2006/relationships/image" Target="../media/image837.png"/><Relationship Id="rId160" Type="http://schemas.openxmlformats.org/officeDocument/2006/relationships/customXml" Target="../ink/ink1072.xml"/><Relationship Id="rId216" Type="http://schemas.openxmlformats.org/officeDocument/2006/relationships/customXml" Target="../ink/ink1100.xml"/><Relationship Id="rId258" Type="http://schemas.openxmlformats.org/officeDocument/2006/relationships/customXml" Target="../ink/ink1121.xml"/><Relationship Id="rId22" Type="http://schemas.openxmlformats.org/officeDocument/2006/relationships/customXml" Target="../ink/ink1003.xml"/><Relationship Id="rId64" Type="http://schemas.openxmlformats.org/officeDocument/2006/relationships/customXml" Target="../ink/ink1024.xml"/><Relationship Id="rId118" Type="http://schemas.openxmlformats.org/officeDocument/2006/relationships/customXml" Target="../ink/ink1051.xml"/><Relationship Id="rId171" Type="http://schemas.openxmlformats.org/officeDocument/2006/relationships/image" Target="../media/image875.png"/><Relationship Id="rId227" Type="http://schemas.openxmlformats.org/officeDocument/2006/relationships/image" Target="../media/image903.png"/><Relationship Id="rId269" Type="http://schemas.openxmlformats.org/officeDocument/2006/relationships/image" Target="../media/image924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92.png"/><Relationship Id="rId21" Type="http://schemas.openxmlformats.org/officeDocument/2006/relationships/image" Target="../media/image945.png"/><Relationship Id="rId63" Type="http://schemas.openxmlformats.org/officeDocument/2006/relationships/image" Target="../media/image965.png"/><Relationship Id="rId159" Type="http://schemas.openxmlformats.org/officeDocument/2006/relationships/image" Target="../media/image1013.png"/><Relationship Id="rId170" Type="http://schemas.openxmlformats.org/officeDocument/2006/relationships/customXml" Target="../ink/ink1223.xml"/><Relationship Id="rId226" Type="http://schemas.openxmlformats.org/officeDocument/2006/relationships/customXml" Target="../ink/ink1251.xml"/><Relationship Id="rId268" Type="http://schemas.openxmlformats.org/officeDocument/2006/relationships/customXml" Target="../ink/ink1272.xml"/><Relationship Id="rId32" Type="http://schemas.openxmlformats.org/officeDocument/2006/relationships/customXml" Target="../ink/ink1154.xml"/><Relationship Id="rId74" Type="http://schemas.openxmlformats.org/officeDocument/2006/relationships/customXml" Target="../ink/ink1175.xml"/><Relationship Id="rId128" Type="http://schemas.openxmlformats.org/officeDocument/2006/relationships/customXml" Target="../ink/ink1202.xml"/><Relationship Id="rId5" Type="http://schemas.openxmlformats.org/officeDocument/2006/relationships/image" Target="../media/image938.png"/><Relationship Id="rId181" Type="http://schemas.openxmlformats.org/officeDocument/2006/relationships/image" Target="../media/image1024.png"/><Relationship Id="rId237" Type="http://schemas.openxmlformats.org/officeDocument/2006/relationships/image" Target="../media/image1052.png"/><Relationship Id="rId279" Type="http://schemas.openxmlformats.org/officeDocument/2006/relationships/image" Target="../media/image1073.png"/><Relationship Id="rId43" Type="http://schemas.openxmlformats.org/officeDocument/2006/relationships/image" Target="../media/image748.png"/><Relationship Id="rId139" Type="http://schemas.openxmlformats.org/officeDocument/2006/relationships/image" Target="../media/image1003.png"/><Relationship Id="rId290" Type="http://schemas.openxmlformats.org/officeDocument/2006/relationships/customXml" Target="../ink/ink1283.xml"/><Relationship Id="rId85" Type="http://schemas.openxmlformats.org/officeDocument/2006/relationships/image" Target="../media/image976.png"/><Relationship Id="rId150" Type="http://schemas.openxmlformats.org/officeDocument/2006/relationships/customXml" Target="../ink/ink1213.xml"/><Relationship Id="rId192" Type="http://schemas.openxmlformats.org/officeDocument/2006/relationships/customXml" Target="../ink/ink1234.xml"/><Relationship Id="rId206" Type="http://schemas.openxmlformats.org/officeDocument/2006/relationships/customXml" Target="../ink/ink1241.xml"/><Relationship Id="rId248" Type="http://schemas.openxmlformats.org/officeDocument/2006/relationships/customXml" Target="../ink/ink1262.xml"/><Relationship Id="rId269" Type="http://schemas.openxmlformats.org/officeDocument/2006/relationships/image" Target="../media/image1068.png"/><Relationship Id="rId12" Type="http://schemas.openxmlformats.org/officeDocument/2006/relationships/customXml" Target="../ink/ink1144.xml"/><Relationship Id="rId33" Type="http://schemas.openxmlformats.org/officeDocument/2006/relationships/image" Target="../media/image951.png"/><Relationship Id="rId108" Type="http://schemas.openxmlformats.org/officeDocument/2006/relationships/customXml" Target="../ink/ink1192.xml"/><Relationship Id="rId129" Type="http://schemas.openxmlformats.org/officeDocument/2006/relationships/image" Target="../media/image998.png"/><Relationship Id="rId280" Type="http://schemas.openxmlformats.org/officeDocument/2006/relationships/customXml" Target="../ink/ink1278.xml"/><Relationship Id="rId54" Type="http://schemas.openxmlformats.org/officeDocument/2006/relationships/customXml" Target="../ink/ink1165.xml"/><Relationship Id="rId75" Type="http://schemas.openxmlformats.org/officeDocument/2006/relationships/image" Target="../media/image971.png"/><Relationship Id="rId96" Type="http://schemas.openxmlformats.org/officeDocument/2006/relationships/customXml" Target="../ink/ink1186.xml"/><Relationship Id="rId140" Type="http://schemas.openxmlformats.org/officeDocument/2006/relationships/customXml" Target="../ink/ink1208.xml"/><Relationship Id="rId161" Type="http://schemas.openxmlformats.org/officeDocument/2006/relationships/image" Target="../media/image1014.png"/><Relationship Id="rId182" Type="http://schemas.openxmlformats.org/officeDocument/2006/relationships/customXml" Target="../ink/ink1229.xml"/><Relationship Id="rId217" Type="http://schemas.openxmlformats.org/officeDocument/2006/relationships/image" Target="../media/image1042.png"/><Relationship Id="rId6" Type="http://schemas.openxmlformats.org/officeDocument/2006/relationships/customXml" Target="../ink/ink1141.xml"/><Relationship Id="rId238" Type="http://schemas.openxmlformats.org/officeDocument/2006/relationships/customXml" Target="../ink/ink1257.xml"/><Relationship Id="rId259" Type="http://schemas.openxmlformats.org/officeDocument/2006/relationships/image" Target="../media/image1063.png"/><Relationship Id="rId23" Type="http://schemas.openxmlformats.org/officeDocument/2006/relationships/image" Target="../media/image946.png"/><Relationship Id="rId119" Type="http://schemas.openxmlformats.org/officeDocument/2006/relationships/image" Target="../media/image993.png"/><Relationship Id="rId270" Type="http://schemas.openxmlformats.org/officeDocument/2006/relationships/customXml" Target="../ink/ink1273.xml"/><Relationship Id="rId291" Type="http://schemas.openxmlformats.org/officeDocument/2006/relationships/image" Target="../media/image1079.png"/><Relationship Id="rId44" Type="http://schemas.openxmlformats.org/officeDocument/2006/relationships/customXml" Target="../ink/ink1160.xml"/><Relationship Id="rId65" Type="http://schemas.openxmlformats.org/officeDocument/2006/relationships/image" Target="../media/image966.png"/><Relationship Id="rId86" Type="http://schemas.openxmlformats.org/officeDocument/2006/relationships/customXml" Target="../ink/ink1181.xml"/><Relationship Id="rId130" Type="http://schemas.openxmlformats.org/officeDocument/2006/relationships/customXml" Target="../ink/ink1203.xml"/><Relationship Id="rId151" Type="http://schemas.openxmlformats.org/officeDocument/2006/relationships/image" Target="../media/image1009.png"/><Relationship Id="rId172" Type="http://schemas.openxmlformats.org/officeDocument/2006/relationships/customXml" Target="../ink/ink1224.xml"/><Relationship Id="rId193" Type="http://schemas.openxmlformats.org/officeDocument/2006/relationships/image" Target="../media/image1030.png"/><Relationship Id="rId207" Type="http://schemas.openxmlformats.org/officeDocument/2006/relationships/image" Target="../media/image1037.png"/><Relationship Id="rId228" Type="http://schemas.openxmlformats.org/officeDocument/2006/relationships/customXml" Target="../ink/ink1252.xml"/><Relationship Id="rId249" Type="http://schemas.openxmlformats.org/officeDocument/2006/relationships/image" Target="../media/image1058.png"/><Relationship Id="rId13" Type="http://schemas.openxmlformats.org/officeDocument/2006/relationships/image" Target="../media/image942.png"/><Relationship Id="rId109" Type="http://schemas.openxmlformats.org/officeDocument/2006/relationships/image" Target="../media/image988.png"/><Relationship Id="rId260" Type="http://schemas.openxmlformats.org/officeDocument/2006/relationships/customXml" Target="../ink/ink1268.xml"/><Relationship Id="rId281" Type="http://schemas.openxmlformats.org/officeDocument/2006/relationships/image" Target="../media/image1074.png"/><Relationship Id="rId34" Type="http://schemas.openxmlformats.org/officeDocument/2006/relationships/customXml" Target="../ink/ink1155.xml"/><Relationship Id="rId55" Type="http://schemas.openxmlformats.org/officeDocument/2006/relationships/image" Target="../media/image961.png"/><Relationship Id="rId76" Type="http://schemas.openxmlformats.org/officeDocument/2006/relationships/customXml" Target="../ink/ink1176.xml"/><Relationship Id="rId97" Type="http://schemas.openxmlformats.org/officeDocument/2006/relationships/image" Target="../media/image982.png"/><Relationship Id="rId120" Type="http://schemas.openxmlformats.org/officeDocument/2006/relationships/customXml" Target="../ink/ink1198.xml"/><Relationship Id="rId141" Type="http://schemas.openxmlformats.org/officeDocument/2006/relationships/image" Target="../media/image1004.png"/><Relationship Id="rId7" Type="http://schemas.openxmlformats.org/officeDocument/2006/relationships/image" Target="../media/image939.png"/><Relationship Id="rId162" Type="http://schemas.openxmlformats.org/officeDocument/2006/relationships/customXml" Target="../ink/ink1219.xml"/><Relationship Id="rId183" Type="http://schemas.openxmlformats.org/officeDocument/2006/relationships/image" Target="../media/image1025.png"/><Relationship Id="rId218" Type="http://schemas.openxmlformats.org/officeDocument/2006/relationships/customXml" Target="../ink/ink1247.xml"/><Relationship Id="rId239" Type="http://schemas.openxmlformats.org/officeDocument/2006/relationships/image" Target="../media/image1053.png"/><Relationship Id="rId250" Type="http://schemas.openxmlformats.org/officeDocument/2006/relationships/customXml" Target="../ink/ink1263.xml"/><Relationship Id="rId271" Type="http://schemas.openxmlformats.org/officeDocument/2006/relationships/image" Target="../media/image1069.png"/><Relationship Id="rId24" Type="http://schemas.openxmlformats.org/officeDocument/2006/relationships/customXml" Target="../ink/ink1150.xml"/><Relationship Id="rId45" Type="http://schemas.openxmlformats.org/officeDocument/2006/relationships/image" Target="../media/image956.png"/><Relationship Id="rId66" Type="http://schemas.openxmlformats.org/officeDocument/2006/relationships/customXml" Target="../ink/ink1171.xml"/><Relationship Id="rId87" Type="http://schemas.openxmlformats.org/officeDocument/2006/relationships/image" Target="../media/image977.png"/><Relationship Id="rId110" Type="http://schemas.openxmlformats.org/officeDocument/2006/relationships/customXml" Target="../ink/ink1193.xml"/><Relationship Id="rId131" Type="http://schemas.openxmlformats.org/officeDocument/2006/relationships/image" Target="../media/image999.png"/><Relationship Id="rId152" Type="http://schemas.openxmlformats.org/officeDocument/2006/relationships/customXml" Target="../ink/ink1214.xml"/><Relationship Id="rId173" Type="http://schemas.openxmlformats.org/officeDocument/2006/relationships/image" Target="../media/image1020.png"/><Relationship Id="rId194" Type="http://schemas.openxmlformats.org/officeDocument/2006/relationships/customXml" Target="../ink/ink1235.xml"/><Relationship Id="rId208" Type="http://schemas.openxmlformats.org/officeDocument/2006/relationships/customXml" Target="../ink/ink1242.xml"/><Relationship Id="rId229" Type="http://schemas.openxmlformats.org/officeDocument/2006/relationships/image" Target="../media/image1048.png"/><Relationship Id="rId240" Type="http://schemas.openxmlformats.org/officeDocument/2006/relationships/customXml" Target="../ink/ink1258.xml"/><Relationship Id="rId261" Type="http://schemas.openxmlformats.org/officeDocument/2006/relationships/image" Target="../media/image1064.png"/><Relationship Id="rId14" Type="http://schemas.openxmlformats.org/officeDocument/2006/relationships/customXml" Target="../ink/ink1145.xml"/><Relationship Id="rId35" Type="http://schemas.openxmlformats.org/officeDocument/2006/relationships/image" Target="../media/image952.png"/><Relationship Id="rId56" Type="http://schemas.openxmlformats.org/officeDocument/2006/relationships/customXml" Target="../ink/ink1166.xml"/><Relationship Id="rId77" Type="http://schemas.openxmlformats.org/officeDocument/2006/relationships/image" Target="../media/image972.png"/><Relationship Id="rId100" Type="http://schemas.openxmlformats.org/officeDocument/2006/relationships/customXml" Target="../ink/ink1188.xml"/><Relationship Id="rId282" Type="http://schemas.openxmlformats.org/officeDocument/2006/relationships/customXml" Target="../ink/ink1279.xml"/><Relationship Id="rId8" Type="http://schemas.openxmlformats.org/officeDocument/2006/relationships/customXml" Target="../ink/ink1142.xml"/><Relationship Id="rId98" Type="http://schemas.openxmlformats.org/officeDocument/2006/relationships/customXml" Target="../ink/ink1187.xml"/><Relationship Id="rId121" Type="http://schemas.openxmlformats.org/officeDocument/2006/relationships/image" Target="../media/image994.png"/><Relationship Id="rId142" Type="http://schemas.openxmlformats.org/officeDocument/2006/relationships/customXml" Target="../ink/ink1209.xml"/><Relationship Id="rId163" Type="http://schemas.openxmlformats.org/officeDocument/2006/relationships/image" Target="../media/image1015.png"/><Relationship Id="rId184" Type="http://schemas.openxmlformats.org/officeDocument/2006/relationships/customXml" Target="../ink/ink1230.xml"/><Relationship Id="rId219" Type="http://schemas.openxmlformats.org/officeDocument/2006/relationships/image" Target="../media/image1043.png"/><Relationship Id="rId230" Type="http://schemas.openxmlformats.org/officeDocument/2006/relationships/customXml" Target="../ink/ink1253.xml"/><Relationship Id="rId251" Type="http://schemas.openxmlformats.org/officeDocument/2006/relationships/image" Target="../media/image1059.png"/><Relationship Id="rId25" Type="http://schemas.openxmlformats.org/officeDocument/2006/relationships/image" Target="../media/image947.png"/><Relationship Id="rId46" Type="http://schemas.openxmlformats.org/officeDocument/2006/relationships/customXml" Target="../ink/ink1161.xml"/><Relationship Id="rId67" Type="http://schemas.openxmlformats.org/officeDocument/2006/relationships/image" Target="../media/image967.png"/><Relationship Id="rId272" Type="http://schemas.openxmlformats.org/officeDocument/2006/relationships/customXml" Target="../ink/ink1274.xml"/><Relationship Id="rId88" Type="http://schemas.openxmlformats.org/officeDocument/2006/relationships/customXml" Target="../ink/ink1182.xml"/><Relationship Id="rId111" Type="http://schemas.openxmlformats.org/officeDocument/2006/relationships/image" Target="../media/image989.png"/><Relationship Id="rId132" Type="http://schemas.openxmlformats.org/officeDocument/2006/relationships/customXml" Target="../ink/ink1204.xml"/><Relationship Id="rId153" Type="http://schemas.openxmlformats.org/officeDocument/2006/relationships/image" Target="../media/image1010.png"/><Relationship Id="rId174" Type="http://schemas.openxmlformats.org/officeDocument/2006/relationships/customXml" Target="../ink/ink1225.xml"/><Relationship Id="rId195" Type="http://schemas.openxmlformats.org/officeDocument/2006/relationships/image" Target="../media/image1031.png"/><Relationship Id="rId209" Type="http://schemas.openxmlformats.org/officeDocument/2006/relationships/image" Target="../media/image1038.png"/><Relationship Id="rId220" Type="http://schemas.openxmlformats.org/officeDocument/2006/relationships/customXml" Target="../ink/ink1248.xml"/><Relationship Id="rId241" Type="http://schemas.openxmlformats.org/officeDocument/2006/relationships/image" Target="../media/image1054.png"/><Relationship Id="rId15" Type="http://schemas.openxmlformats.org/officeDocument/2006/relationships/image" Target="../media/image943.png"/><Relationship Id="rId36" Type="http://schemas.openxmlformats.org/officeDocument/2006/relationships/customXml" Target="../ink/ink1156.xml"/><Relationship Id="rId57" Type="http://schemas.openxmlformats.org/officeDocument/2006/relationships/image" Target="../media/image962.png"/><Relationship Id="rId262" Type="http://schemas.openxmlformats.org/officeDocument/2006/relationships/customXml" Target="../ink/ink1269.xml"/><Relationship Id="rId283" Type="http://schemas.openxmlformats.org/officeDocument/2006/relationships/image" Target="../media/image1075.png"/><Relationship Id="rId78" Type="http://schemas.openxmlformats.org/officeDocument/2006/relationships/customXml" Target="../ink/ink1177.xml"/><Relationship Id="rId99" Type="http://schemas.openxmlformats.org/officeDocument/2006/relationships/image" Target="../media/image983.png"/><Relationship Id="rId101" Type="http://schemas.openxmlformats.org/officeDocument/2006/relationships/image" Target="../media/image984.png"/><Relationship Id="rId122" Type="http://schemas.openxmlformats.org/officeDocument/2006/relationships/customXml" Target="../ink/ink1199.xml"/><Relationship Id="rId143" Type="http://schemas.openxmlformats.org/officeDocument/2006/relationships/image" Target="../media/image1005.png"/><Relationship Id="rId164" Type="http://schemas.openxmlformats.org/officeDocument/2006/relationships/customXml" Target="../ink/ink1220.xml"/><Relationship Id="rId185" Type="http://schemas.openxmlformats.org/officeDocument/2006/relationships/image" Target="../media/image1026.png"/><Relationship Id="rId9" Type="http://schemas.openxmlformats.org/officeDocument/2006/relationships/image" Target="../media/image940.png"/><Relationship Id="rId210" Type="http://schemas.openxmlformats.org/officeDocument/2006/relationships/customXml" Target="../ink/ink1243.xml"/><Relationship Id="rId26" Type="http://schemas.openxmlformats.org/officeDocument/2006/relationships/customXml" Target="../ink/ink1151.xml"/><Relationship Id="rId231" Type="http://schemas.openxmlformats.org/officeDocument/2006/relationships/image" Target="../media/image1049.png"/><Relationship Id="rId252" Type="http://schemas.openxmlformats.org/officeDocument/2006/relationships/customXml" Target="../ink/ink1264.xml"/><Relationship Id="rId273" Type="http://schemas.openxmlformats.org/officeDocument/2006/relationships/image" Target="../media/image1070.png"/><Relationship Id="rId47" Type="http://schemas.openxmlformats.org/officeDocument/2006/relationships/image" Target="../media/image957.png"/><Relationship Id="rId68" Type="http://schemas.openxmlformats.org/officeDocument/2006/relationships/customXml" Target="../ink/ink1172.xml"/><Relationship Id="rId89" Type="http://schemas.openxmlformats.org/officeDocument/2006/relationships/image" Target="../media/image978.png"/><Relationship Id="rId112" Type="http://schemas.openxmlformats.org/officeDocument/2006/relationships/customXml" Target="../ink/ink1194.xml"/><Relationship Id="rId133" Type="http://schemas.openxmlformats.org/officeDocument/2006/relationships/image" Target="../media/image1000.png"/><Relationship Id="rId154" Type="http://schemas.openxmlformats.org/officeDocument/2006/relationships/customXml" Target="../ink/ink1215.xml"/><Relationship Id="rId175" Type="http://schemas.openxmlformats.org/officeDocument/2006/relationships/image" Target="../media/image1021.png"/><Relationship Id="rId196" Type="http://schemas.openxmlformats.org/officeDocument/2006/relationships/customXml" Target="../ink/ink1236.xml"/><Relationship Id="rId200" Type="http://schemas.openxmlformats.org/officeDocument/2006/relationships/customXml" Target="../ink/ink1238.xml"/><Relationship Id="rId16" Type="http://schemas.openxmlformats.org/officeDocument/2006/relationships/customXml" Target="../ink/ink1146.xml"/><Relationship Id="rId221" Type="http://schemas.openxmlformats.org/officeDocument/2006/relationships/image" Target="../media/image1044.png"/><Relationship Id="rId242" Type="http://schemas.openxmlformats.org/officeDocument/2006/relationships/customXml" Target="../ink/ink1259.xml"/><Relationship Id="rId263" Type="http://schemas.openxmlformats.org/officeDocument/2006/relationships/image" Target="../media/image1065.png"/><Relationship Id="rId284" Type="http://schemas.openxmlformats.org/officeDocument/2006/relationships/customXml" Target="../ink/ink1280.xml"/><Relationship Id="rId37" Type="http://schemas.openxmlformats.org/officeDocument/2006/relationships/image" Target="../media/image953.png"/><Relationship Id="rId58" Type="http://schemas.openxmlformats.org/officeDocument/2006/relationships/customXml" Target="../ink/ink1167.xml"/><Relationship Id="rId79" Type="http://schemas.openxmlformats.org/officeDocument/2006/relationships/image" Target="../media/image973.png"/><Relationship Id="rId102" Type="http://schemas.openxmlformats.org/officeDocument/2006/relationships/customXml" Target="../ink/ink1189.xml"/><Relationship Id="rId123" Type="http://schemas.openxmlformats.org/officeDocument/2006/relationships/image" Target="../media/image995.png"/><Relationship Id="rId144" Type="http://schemas.openxmlformats.org/officeDocument/2006/relationships/customXml" Target="../ink/ink1210.xml"/><Relationship Id="rId90" Type="http://schemas.openxmlformats.org/officeDocument/2006/relationships/customXml" Target="../ink/ink1183.xml"/><Relationship Id="rId165" Type="http://schemas.openxmlformats.org/officeDocument/2006/relationships/image" Target="../media/image1016.png"/><Relationship Id="rId186" Type="http://schemas.openxmlformats.org/officeDocument/2006/relationships/customXml" Target="../ink/ink1231.xml"/><Relationship Id="rId211" Type="http://schemas.openxmlformats.org/officeDocument/2006/relationships/image" Target="../media/image1039.png"/><Relationship Id="rId232" Type="http://schemas.openxmlformats.org/officeDocument/2006/relationships/customXml" Target="../ink/ink1254.xml"/><Relationship Id="rId253" Type="http://schemas.openxmlformats.org/officeDocument/2006/relationships/image" Target="../media/image1060.png"/><Relationship Id="rId274" Type="http://schemas.openxmlformats.org/officeDocument/2006/relationships/customXml" Target="../ink/ink1275.xml"/><Relationship Id="rId27" Type="http://schemas.openxmlformats.org/officeDocument/2006/relationships/image" Target="../media/image948.png"/><Relationship Id="rId48" Type="http://schemas.openxmlformats.org/officeDocument/2006/relationships/customXml" Target="../ink/ink1162.xml"/><Relationship Id="rId69" Type="http://schemas.openxmlformats.org/officeDocument/2006/relationships/image" Target="../media/image968.png"/><Relationship Id="rId113" Type="http://schemas.openxmlformats.org/officeDocument/2006/relationships/image" Target="../media/image990.png"/><Relationship Id="rId134" Type="http://schemas.openxmlformats.org/officeDocument/2006/relationships/customXml" Target="../ink/ink1205.xml"/><Relationship Id="rId80" Type="http://schemas.openxmlformats.org/officeDocument/2006/relationships/customXml" Target="../ink/ink1178.xml"/><Relationship Id="rId155" Type="http://schemas.openxmlformats.org/officeDocument/2006/relationships/image" Target="../media/image1011.png"/><Relationship Id="rId176" Type="http://schemas.openxmlformats.org/officeDocument/2006/relationships/customXml" Target="../ink/ink1226.xml"/><Relationship Id="rId197" Type="http://schemas.openxmlformats.org/officeDocument/2006/relationships/image" Target="../media/image1032.png"/><Relationship Id="rId201" Type="http://schemas.openxmlformats.org/officeDocument/2006/relationships/image" Target="../media/image1034.png"/><Relationship Id="rId222" Type="http://schemas.openxmlformats.org/officeDocument/2006/relationships/customXml" Target="../ink/ink1249.xml"/><Relationship Id="rId243" Type="http://schemas.openxmlformats.org/officeDocument/2006/relationships/image" Target="../media/image1055.png"/><Relationship Id="rId264" Type="http://schemas.openxmlformats.org/officeDocument/2006/relationships/customXml" Target="../ink/ink1270.xml"/><Relationship Id="rId285" Type="http://schemas.openxmlformats.org/officeDocument/2006/relationships/image" Target="../media/image1076.png"/><Relationship Id="rId17" Type="http://schemas.openxmlformats.org/officeDocument/2006/relationships/image" Target="../media/image944.png"/><Relationship Id="rId38" Type="http://schemas.openxmlformats.org/officeDocument/2006/relationships/customXml" Target="../ink/ink1157.xml"/><Relationship Id="rId59" Type="http://schemas.openxmlformats.org/officeDocument/2006/relationships/image" Target="../media/image963.png"/><Relationship Id="rId103" Type="http://schemas.openxmlformats.org/officeDocument/2006/relationships/image" Target="../media/image985.png"/><Relationship Id="rId124" Type="http://schemas.openxmlformats.org/officeDocument/2006/relationships/customXml" Target="../ink/ink1200.xml"/><Relationship Id="rId70" Type="http://schemas.openxmlformats.org/officeDocument/2006/relationships/customXml" Target="../ink/ink1173.xml"/><Relationship Id="rId91" Type="http://schemas.openxmlformats.org/officeDocument/2006/relationships/image" Target="../media/image979.png"/><Relationship Id="rId145" Type="http://schemas.openxmlformats.org/officeDocument/2006/relationships/image" Target="../media/image1006.png"/><Relationship Id="rId166" Type="http://schemas.openxmlformats.org/officeDocument/2006/relationships/customXml" Target="../ink/ink1221.xml"/><Relationship Id="rId187" Type="http://schemas.openxmlformats.org/officeDocument/2006/relationships/image" Target="../media/image102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44.xml"/><Relationship Id="rId233" Type="http://schemas.openxmlformats.org/officeDocument/2006/relationships/image" Target="../media/image1050.png"/><Relationship Id="rId254" Type="http://schemas.openxmlformats.org/officeDocument/2006/relationships/customXml" Target="../ink/ink1265.xml"/><Relationship Id="rId28" Type="http://schemas.openxmlformats.org/officeDocument/2006/relationships/customXml" Target="../ink/ink1152.xml"/><Relationship Id="rId49" Type="http://schemas.openxmlformats.org/officeDocument/2006/relationships/image" Target="../media/image958.png"/><Relationship Id="rId114" Type="http://schemas.openxmlformats.org/officeDocument/2006/relationships/customXml" Target="../ink/ink1195.xml"/><Relationship Id="rId275" Type="http://schemas.openxmlformats.org/officeDocument/2006/relationships/image" Target="../media/image1071.png"/><Relationship Id="rId60" Type="http://schemas.openxmlformats.org/officeDocument/2006/relationships/customXml" Target="../ink/ink1168.xml"/><Relationship Id="rId81" Type="http://schemas.openxmlformats.org/officeDocument/2006/relationships/image" Target="../media/image974.png"/><Relationship Id="rId135" Type="http://schemas.openxmlformats.org/officeDocument/2006/relationships/image" Target="../media/image1001.png"/><Relationship Id="rId156" Type="http://schemas.openxmlformats.org/officeDocument/2006/relationships/customXml" Target="../ink/ink1216.xml"/><Relationship Id="rId177" Type="http://schemas.openxmlformats.org/officeDocument/2006/relationships/image" Target="../media/image1022.png"/><Relationship Id="rId198" Type="http://schemas.openxmlformats.org/officeDocument/2006/relationships/customXml" Target="../ink/ink1237.xml"/><Relationship Id="rId202" Type="http://schemas.openxmlformats.org/officeDocument/2006/relationships/customXml" Target="../ink/ink1239.xml"/><Relationship Id="rId223" Type="http://schemas.openxmlformats.org/officeDocument/2006/relationships/image" Target="../media/image1045.png"/><Relationship Id="rId244" Type="http://schemas.openxmlformats.org/officeDocument/2006/relationships/customXml" Target="../ink/ink1260.xml"/><Relationship Id="rId18" Type="http://schemas.openxmlformats.org/officeDocument/2006/relationships/customXml" Target="../ink/ink1147.xml"/><Relationship Id="rId39" Type="http://schemas.openxmlformats.org/officeDocument/2006/relationships/image" Target="../media/image954.png"/><Relationship Id="rId265" Type="http://schemas.openxmlformats.org/officeDocument/2006/relationships/image" Target="../media/image1066.png"/><Relationship Id="rId286" Type="http://schemas.openxmlformats.org/officeDocument/2006/relationships/customXml" Target="../ink/ink1281.xml"/><Relationship Id="rId50" Type="http://schemas.openxmlformats.org/officeDocument/2006/relationships/customXml" Target="../ink/ink1163.xml"/><Relationship Id="rId104" Type="http://schemas.openxmlformats.org/officeDocument/2006/relationships/customXml" Target="../ink/ink1190.xml"/><Relationship Id="rId125" Type="http://schemas.openxmlformats.org/officeDocument/2006/relationships/image" Target="../media/image996.png"/><Relationship Id="rId146" Type="http://schemas.openxmlformats.org/officeDocument/2006/relationships/customXml" Target="../ink/ink1211.xml"/><Relationship Id="rId167" Type="http://schemas.openxmlformats.org/officeDocument/2006/relationships/image" Target="../media/image1017.png"/><Relationship Id="rId188" Type="http://schemas.openxmlformats.org/officeDocument/2006/relationships/customXml" Target="../ink/ink1232.xml"/><Relationship Id="rId71" Type="http://schemas.openxmlformats.org/officeDocument/2006/relationships/image" Target="../media/image969.png"/><Relationship Id="rId92" Type="http://schemas.openxmlformats.org/officeDocument/2006/relationships/customXml" Target="../ink/ink1184.xml"/><Relationship Id="rId213" Type="http://schemas.openxmlformats.org/officeDocument/2006/relationships/image" Target="../media/image1040.png"/><Relationship Id="rId234" Type="http://schemas.openxmlformats.org/officeDocument/2006/relationships/customXml" Target="../ink/ink1255.xml"/><Relationship Id="rId2" Type="http://schemas.openxmlformats.org/officeDocument/2006/relationships/customXml" Target="../ink/ink1139.xml"/><Relationship Id="rId29" Type="http://schemas.openxmlformats.org/officeDocument/2006/relationships/image" Target="../media/image949.png"/><Relationship Id="rId255" Type="http://schemas.openxmlformats.org/officeDocument/2006/relationships/image" Target="../media/image1061.png"/><Relationship Id="rId276" Type="http://schemas.openxmlformats.org/officeDocument/2006/relationships/customXml" Target="../ink/ink1276.xml"/><Relationship Id="rId40" Type="http://schemas.openxmlformats.org/officeDocument/2006/relationships/customXml" Target="../ink/ink1158.xml"/><Relationship Id="rId115" Type="http://schemas.openxmlformats.org/officeDocument/2006/relationships/image" Target="../media/image991.png"/><Relationship Id="rId136" Type="http://schemas.openxmlformats.org/officeDocument/2006/relationships/customXml" Target="../ink/ink1206.xml"/><Relationship Id="rId157" Type="http://schemas.openxmlformats.org/officeDocument/2006/relationships/image" Target="../media/image1012.png"/><Relationship Id="rId178" Type="http://schemas.openxmlformats.org/officeDocument/2006/relationships/customXml" Target="../ink/ink1227.xml"/><Relationship Id="rId61" Type="http://schemas.openxmlformats.org/officeDocument/2006/relationships/image" Target="../media/image964.png"/><Relationship Id="rId82" Type="http://schemas.openxmlformats.org/officeDocument/2006/relationships/customXml" Target="../ink/ink1179.xml"/><Relationship Id="rId199" Type="http://schemas.openxmlformats.org/officeDocument/2006/relationships/image" Target="../media/image1033.png"/><Relationship Id="rId203" Type="http://schemas.openxmlformats.org/officeDocument/2006/relationships/image" Target="../media/image1035.png"/><Relationship Id="rId19" Type="http://schemas.openxmlformats.org/officeDocument/2006/relationships/image" Target="../media/image744.png"/><Relationship Id="rId224" Type="http://schemas.openxmlformats.org/officeDocument/2006/relationships/customXml" Target="../ink/ink1250.xml"/><Relationship Id="rId245" Type="http://schemas.openxmlformats.org/officeDocument/2006/relationships/image" Target="../media/image1056.png"/><Relationship Id="rId266" Type="http://schemas.openxmlformats.org/officeDocument/2006/relationships/customXml" Target="../ink/ink1271.xml"/><Relationship Id="rId287" Type="http://schemas.openxmlformats.org/officeDocument/2006/relationships/image" Target="../media/image1077.png"/><Relationship Id="rId30" Type="http://schemas.openxmlformats.org/officeDocument/2006/relationships/customXml" Target="../ink/ink1153.xml"/><Relationship Id="rId105" Type="http://schemas.openxmlformats.org/officeDocument/2006/relationships/image" Target="../media/image986.png"/><Relationship Id="rId126" Type="http://schemas.openxmlformats.org/officeDocument/2006/relationships/customXml" Target="../ink/ink1201.xml"/><Relationship Id="rId147" Type="http://schemas.openxmlformats.org/officeDocument/2006/relationships/image" Target="../media/image1007.png"/><Relationship Id="rId168" Type="http://schemas.openxmlformats.org/officeDocument/2006/relationships/customXml" Target="../ink/ink1222.xml"/><Relationship Id="rId51" Type="http://schemas.openxmlformats.org/officeDocument/2006/relationships/image" Target="../media/image959.png"/><Relationship Id="rId72" Type="http://schemas.openxmlformats.org/officeDocument/2006/relationships/customXml" Target="../ink/ink1174.xml"/><Relationship Id="rId93" Type="http://schemas.openxmlformats.org/officeDocument/2006/relationships/image" Target="../media/image980.png"/><Relationship Id="rId189" Type="http://schemas.openxmlformats.org/officeDocument/2006/relationships/image" Target="../media/image1028.png"/><Relationship Id="rId3" Type="http://schemas.openxmlformats.org/officeDocument/2006/relationships/image" Target="../media/image937.png"/><Relationship Id="rId214" Type="http://schemas.openxmlformats.org/officeDocument/2006/relationships/customXml" Target="../ink/ink1245.xml"/><Relationship Id="rId235" Type="http://schemas.openxmlformats.org/officeDocument/2006/relationships/image" Target="../media/image1051.png"/><Relationship Id="rId256" Type="http://schemas.openxmlformats.org/officeDocument/2006/relationships/customXml" Target="../ink/ink1266.xml"/><Relationship Id="rId277" Type="http://schemas.openxmlformats.org/officeDocument/2006/relationships/image" Target="../media/image1072.png"/><Relationship Id="rId116" Type="http://schemas.openxmlformats.org/officeDocument/2006/relationships/customXml" Target="../ink/ink1196.xml"/><Relationship Id="rId137" Type="http://schemas.openxmlformats.org/officeDocument/2006/relationships/image" Target="../media/image1002.png"/><Relationship Id="rId158" Type="http://schemas.openxmlformats.org/officeDocument/2006/relationships/customXml" Target="../ink/ink1217.xml"/><Relationship Id="rId20" Type="http://schemas.openxmlformats.org/officeDocument/2006/relationships/customXml" Target="../ink/ink1148.xml"/><Relationship Id="rId41" Type="http://schemas.openxmlformats.org/officeDocument/2006/relationships/image" Target="../media/image955.png"/><Relationship Id="rId62" Type="http://schemas.openxmlformats.org/officeDocument/2006/relationships/customXml" Target="../ink/ink1169.xml"/><Relationship Id="rId83" Type="http://schemas.openxmlformats.org/officeDocument/2006/relationships/image" Target="../media/image975.png"/><Relationship Id="rId179" Type="http://schemas.openxmlformats.org/officeDocument/2006/relationships/image" Target="../media/image1023.png"/><Relationship Id="rId190" Type="http://schemas.openxmlformats.org/officeDocument/2006/relationships/customXml" Target="../ink/ink1233.xml"/><Relationship Id="rId204" Type="http://schemas.openxmlformats.org/officeDocument/2006/relationships/customXml" Target="../ink/ink1240.xml"/><Relationship Id="rId225" Type="http://schemas.openxmlformats.org/officeDocument/2006/relationships/image" Target="../media/image1046.png"/><Relationship Id="rId246" Type="http://schemas.openxmlformats.org/officeDocument/2006/relationships/customXml" Target="../ink/ink1261.xml"/><Relationship Id="rId267" Type="http://schemas.openxmlformats.org/officeDocument/2006/relationships/image" Target="../media/image1067.png"/><Relationship Id="rId288" Type="http://schemas.openxmlformats.org/officeDocument/2006/relationships/customXml" Target="../ink/ink1282.xml"/><Relationship Id="rId106" Type="http://schemas.openxmlformats.org/officeDocument/2006/relationships/customXml" Target="../ink/ink1191.xml"/><Relationship Id="rId127" Type="http://schemas.openxmlformats.org/officeDocument/2006/relationships/image" Target="../media/image997.png"/><Relationship Id="rId10" Type="http://schemas.openxmlformats.org/officeDocument/2006/relationships/customXml" Target="../ink/ink1143.xml"/><Relationship Id="rId31" Type="http://schemas.openxmlformats.org/officeDocument/2006/relationships/image" Target="../media/image950.png"/><Relationship Id="rId52" Type="http://schemas.openxmlformats.org/officeDocument/2006/relationships/customXml" Target="../ink/ink1164.xml"/><Relationship Id="rId73" Type="http://schemas.openxmlformats.org/officeDocument/2006/relationships/image" Target="../media/image970.png"/><Relationship Id="rId94" Type="http://schemas.openxmlformats.org/officeDocument/2006/relationships/customXml" Target="../ink/ink1185.xml"/><Relationship Id="rId148" Type="http://schemas.openxmlformats.org/officeDocument/2006/relationships/customXml" Target="../ink/ink1212.xml"/><Relationship Id="rId169" Type="http://schemas.openxmlformats.org/officeDocument/2006/relationships/image" Target="../media/image1018.png"/><Relationship Id="rId4" Type="http://schemas.openxmlformats.org/officeDocument/2006/relationships/customXml" Target="../ink/ink1140.xml"/><Relationship Id="rId180" Type="http://schemas.openxmlformats.org/officeDocument/2006/relationships/customXml" Target="../ink/ink1228.xml"/><Relationship Id="rId215" Type="http://schemas.openxmlformats.org/officeDocument/2006/relationships/image" Target="../media/image1041.png"/><Relationship Id="rId236" Type="http://schemas.openxmlformats.org/officeDocument/2006/relationships/customXml" Target="../ink/ink1256.xml"/><Relationship Id="rId257" Type="http://schemas.openxmlformats.org/officeDocument/2006/relationships/image" Target="../media/image1062.png"/><Relationship Id="rId278" Type="http://schemas.openxmlformats.org/officeDocument/2006/relationships/customXml" Target="../ink/ink1277.xml"/><Relationship Id="rId42" Type="http://schemas.openxmlformats.org/officeDocument/2006/relationships/customXml" Target="../ink/ink1159.xml"/><Relationship Id="rId84" Type="http://schemas.openxmlformats.org/officeDocument/2006/relationships/customXml" Target="../ink/ink1180.xml"/><Relationship Id="rId138" Type="http://schemas.openxmlformats.org/officeDocument/2006/relationships/customXml" Target="../ink/ink1207.xml"/><Relationship Id="rId191" Type="http://schemas.openxmlformats.org/officeDocument/2006/relationships/image" Target="../media/image1029.png"/><Relationship Id="rId205" Type="http://schemas.openxmlformats.org/officeDocument/2006/relationships/image" Target="../media/image1036.png"/><Relationship Id="rId247" Type="http://schemas.openxmlformats.org/officeDocument/2006/relationships/image" Target="../media/image1057.png"/><Relationship Id="rId107" Type="http://schemas.openxmlformats.org/officeDocument/2006/relationships/image" Target="../media/image987.png"/><Relationship Id="rId289" Type="http://schemas.openxmlformats.org/officeDocument/2006/relationships/image" Target="../media/image1078.png"/><Relationship Id="rId11" Type="http://schemas.openxmlformats.org/officeDocument/2006/relationships/image" Target="../media/image941.png"/><Relationship Id="rId53" Type="http://schemas.openxmlformats.org/officeDocument/2006/relationships/image" Target="../media/image960.png"/><Relationship Id="rId149" Type="http://schemas.openxmlformats.org/officeDocument/2006/relationships/image" Target="../media/image1008.png"/><Relationship Id="rId95" Type="http://schemas.openxmlformats.org/officeDocument/2006/relationships/image" Target="../media/image981.png"/><Relationship Id="rId160" Type="http://schemas.openxmlformats.org/officeDocument/2006/relationships/customXml" Target="../ink/ink1218.xml"/><Relationship Id="rId216" Type="http://schemas.openxmlformats.org/officeDocument/2006/relationships/customXml" Target="../ink/ink1246.xml"/><Relationship Id="rId258" Type="http://schemas.openxmlformats.org/officeDocument/2006/relationships/customXml" Target="../ink/ink1267.xml"/><Relationship Id="rId22" Type="http://schemas.openxmlformats.org/officeDocument/2006/relationships/customXml" Target="../ink/ink1149.xml"/><Relationship Id="rId64" Type="http://schemas.openxmlformats.org/officeDocument/2006/relationships/customXml" Target="../ink/ink1170.xml"/><Relationship Id="rId118" Type="http://schemas.openxmlformats.org/officeDocument/2006/relationships/customXml" Target="../ink/ink1197.xml"/><Relationship Id="rId171" Type="http://schemas.openxmlformats.org/officeDocument/2006/relationships/image" Target="../media/image1019.png"/><Relationship Id="rId227" Type="http://schemas.openxmlformats.org/officeDocument/2006/relationships/image" Target="../media/image1047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36.png"/><Relationship Id="rId21" Type="http://schemas.openxmlformats.org/officeDocument/2006/relationships/image" Target="../media/image1089.png"/><Relationship Id="rId42" Type="http://schemas.openxmlformats.org/officeDocument/2006/relationships/customXml" Target="../ink/ink1304.xml"/><Relationship Id="rId63" Type="http://schemas.openxmlformats.org/officeDocument/2006/relationships/image" Target="../media/image1110.png"/><Relationship Id="rId84" Type="http://schemas.openxmlformats.org/officeDocument/2006/relationships/customXml" Target="../ink/ink1325.xml"/><Relationship Id="rId138" Type="http://schemas.openxmlformats.org/officeDocument/2006/relationships/customXml" Target="../ink/ink1352.xml"/><Relationship Id="rId159" Type="http://schemas.openxmlformats.org/officeDocument/2006/relationships/image" Target="../media/image1157.png"/><Relationship Id="rId170" Type="http://schemas.openxmlformats.org/officeDocument/2006/relationships/customXml" Target="../ink/ink1368.xml"/><Relationship Id="rId191" Type="http://schemas.openxmlformats.org/officeDocument/2006/relationships/image" Target="../media/image1173.png"/><Relationship Id="rId107" Type="http://schemas.openxmlformats.org/officeDocument/2006/relationships/image" Target="../media/image1132.png"/><Relationship Id="rId11" Type="http://schemas.openxmlformats.org/officeDocument/2006/relationships/image" Target="../media/image1084.png"/><Relationship Id="rId32" Type="http://schemas.openxmlformats.org/officeDocument/2006/relationships/customXml" Target="../ink/ink1299.xml"/><Relationship Id="rId53" Type="http://schemas.openxmlformats.org/officeDocument/2006/relationships/image" Target="../media/image1105.png"/><Relationship Id="rId74" Type="http://schemas.openxmlformats.org/officeDocument/2006/relationships/customXml" Target="../ink/ink1320.xml"/><Relationship Id="rId128" Type="http://schemas.openxmlformats.org/officeDocument/2006/relationships/customXml" Target="../ink/ink1347.xml"/><Relationship Id="rId149" Type="http://schemas.openxmlformats.org/officeDocument/2006/relationships/image" Target="../media/image1152.png"/><Relationship Id="rId5" Type="http://schemas.openxmlformats.org/officeDocument/2006/relationships/image" Target="../media/image1081.png"/><Relationship Id="rId95" Type="http://schemas.openxmlformats.org/officeDocument/2006/relationships/image" Target="../media/image1126.png"/><Relationship Id="rId160" Type="http://schemas.openxmlformats.org/officeDocument/2006/relationships/customXml" Target="../ink/ink1363.xml"/><Relationship Id="rId181" Type="http://schemas.openxmlformats.org/officeDocument/2006/relationships/image" Target="../media/image1168.png"/><Relationship Id="rId22" Type="http://schemas.openxmlformats.org/officeDocument/2006/relationships/customXml" Target="../ink/ink1294.xml"/><Relationship Id="rId43" Type="http://schemas.openxmlformats.org/officeDocument/2006/relationships/image" Target="../media/image1100.png"/><Relationship Id="rId64" Type="http://schemas.openxmlformats.org/officeDocument/2006/relationships/customXml" Target="../ink/ink1315.xml"/><Relationship Id="rId118" Type="http://schemas.openxmlformats.org/officeDocument/2006/relationships/customXml" Target="../ink/ink1342.xml"/><Relationship Id="rId139" Type="http://schemas.openxmlformats.org/officeDocument/2006/relationships/image" Target="../media/image1147.png"/><Relationship Id="rId85" Type="http://schemas.openxmlformats.org/officeDocument/2006/relationships/image" Target="../media/image1121.png"/><Relationship Id="rId150" Type="http://schemas.openxmlformats.org/officeDocument/2006/relationships/customXml" Target="../ink/ink1358.xml"/><Relationship Id="rId171" Type="http://schemas.openxmlformats.org/officeDocument/2006/relationships/image" Target="../media/image1163.png"/><Relationship Id="rId192" Type="http://schemas.openxmlformats.org/officeDocument/2006/relationships/customXml" Target="../ink/ink1379.xml"/><Relationship Id="rId12" Type="http://schemas.openxmlformats.org/officeDocument/2006/relationships/customXml" Target="../ink/ink1289.xml"/><Relationship Id="rId33" Type="http://schemas.openxmlformats.org/officeDocument/2006/relationships/image" Target="../media/image1095.png"/><Relationship Id="rId108" Type="http://schemas.openxmlformats.org/officeDocument/2006/relationships/customXml" Target="../ink/ink1337.xml"/><Relationship Id="rId129" Type="http://schemas.openxmlformats.org/officeDocument/2006/relationships/image" Target="../media/image1142.png"/><Relationship Id="rId54" Type="http://schemas.openxmlformats.org/officeDocument/2006/relationships/customXml" Target="../ink/ink1310.xml"/><Relationship Id="rId75" Type="http://schemas.openxmlformats.org/officeDocument/2006/relationships/image" Target="../media/image1116.png"/><Relationship Id="rId96" Type="http://schemas.openxmlformats.org/officeDocument/2006/relationships/customXml" Target="../ink/ink1331.xml"/><Relationship Id="rId140" Type="http://schemas.openxmlformats.org/officeDocument/2006/relationships/customXml" Target="../ink/ink1353.xml"/><Relationship Id="rId161" Type="http://schemas.openxmlformats.org/officeDocument/2006/relationships/image" Target="../media/image1158.png"/><Relationship Id="rId182" Type="http://schemas.openxmlformats.org/officeDocument/2006/relationships/customXml" Target="../ink/ink1374.xml"/><Relationship Id="rId6" Type="http://schemas.openxmlformats.org/officeDocument/2006/relationships/customXml" Target="../ink/ink1286.xml"/><Relationship Id="rId23" Type="http://schemas.openxmlformats.org/officeDocument/2006/relationships/image" Target="../media/image1090.png"/><Relationship Id="rId119" Type="http://schemas.openxmlformats.org/officeDocument/2006/relationships/image" Target="../media/image1137.png"/><Relationship Id="rId44" Type="http://schemas.openxmlformats.org/officeDocument/2006/relationships/customXml" Target="../ink/ink1305.xml"/><Relationship Id="rId65" Type="http://schemas.openxmlformats.org/officeDocument/2006/relationships/image" Target="../media/image1111.png"/><Relationship Id="rId86" Type="http://schemas.openxmlformats.org/officeDocument/2006/relationships/customXml" Target="../ink/ink1326.xml"/><Relationship Id="rId130" Type="http://schemas.openxmlformats.org/officeDocument/2006/relationships/customXml" Target="../ink/ink1348.xml"/><Relationship Id="rId151" Type="http://schemas.openxmlformats.org/officeDocument/2006/relationships/image" Target="../media/image1153.png"/><Relationship Id="rId172" Type="http://schemas.openxmlformats.org/officeDocument/2006/relationships/customXml" Target="../ink/ink1369.xml"/><Relationship Id="rId193" Type="http://schemas.openxmlformats.org/officeDocument/2006/relationships/image" Target="../media/image1174.png"/><Relationship Id="rId13" Type="http://schemas.openxmlformats.org/officeDocument/2006/relationships/image" Target="../media/image1085.png"/><Relationship Id="rId109" Type="http://schemas.openxmlformats.org/officeDocument/2006/relationships/image" Target="../media/image1133.png"/><Relationship Id="rId34" Type="http://schemas.openxmlformats.org/officeDocument/2006/relationships/customXml" Target="../ink/ink1300.xml"/><Relationship Id="rId50" Type="http://schemas.openxmlformats.org/officeDocument/2006/relationships/customXml" Target="../ink/ink1308.xml"/><Relationship Id="rId55" Type="http://schemas.openxmlformats.org/officeDocument/2006/relationships/image" Target="../media/image1106.png"/><Relationship Id="rId76" Type="http://schemas.openxmlformats.org/officeDocument/2006/relationships/customXml" Target="../ink/ink1321.xml"/><Relationship Id="rId97" Type="http://schemas.openxmlformats.org/officeDocument/2006/relationships/image" Target="../media/image1127.png"/><Relationship Id="rId104" Type="http://schemas.openxmlformats.org/officeDocument/2006/relationships/customXml" Target="../ink/ink1335.xml"/><Relationship Id="rId120" Type="http://schemas.openxmlformats.org/officeDocument/2006/relationships/customXml" Target="../ink/ink1343.xml"/><Relationship Id="rId125" Type="http://schemas.openxmlformats.org/officeDocument/2006/relationships/image" Target="../media/image1140.png"/><Relationship Id="rId141" Type="http://schemas.openxmlformats.org/officeDocument/2006/relationships/image" Target="../media/image1148.png"/><Relationship Id="rId146" Type="http://schemas.openxmlformats.org/officeDocument/2006/relationships/customXml" Target="../ink/ink1356.xml"/><Relationship Id="rId167" Type="http://schemas.openxmlformats.org/officeDocument/2006/relationships/image" Target="../media/image1161.png"/><Relationship Id="rId188" Type="http://schemas.openxmlformats.org/officeDocument/2006/relationships/customXml" Target="../ink/ink1377.xml"/><Relationship Id="rId7" Type="http://schemas.openxmlformats.org/officeDocument/2006/relationships/image" Target="../media/image1082.png"/><Relationship Id="rId71" Type="http://schemas.openxmlformats.org/officeDocument/2006/relationships/image" Target="../media/image1114.png"/><Relationship Id="rId92" Type="http://schemas.openxmlformats.org/officeDocument/2006/relationships/customXml" Target="../ink/ink1329.xml"/><Relationship Id="rId162" Type="http://schemas.openxmlformats.org/officeDocument/2006/relationships/customXml" Target="../ink/ink1364.xml"/><Relationship Id="rId183" Type="http://schemas.openxmlformats.org/officeDocument/2006/relationships/image" Target="../media/image1169.png"/><Relationship Id="rId2" Type="http://schemas.openxmlformats.org/officeDocument/2006/relationships/customXml" Target="../ink/ink1284.xml"/><Relationship Id="rId29" Type="http://schemas.openxmlformats.org/officeDocument/2006/relationships/image" Target="../media/image1093.png"/><Relationship Id="rId24" Type="http://schemas.openxmlformats.org/officeDocument/2006/relationships/customXml" Target="../ink/ink1295.xml"/><Relationship Id="rId40" Type="http://schemas.openxmlformats.org/officeDocument/2006/relationships/customXml" Target="../ink/ink1303.xml"/><Relationship Id="rId45" Type="http://schemas.openxmlformats.org/officeDocument/2006/relationships/image" Target="../media/image1101.png"/><Relationship Id="rId66" Type="http://schemas.openxmlformats.org/officeDocument/2006/relationships/customXml" Target="../ink/ink1316.xml"/><Relationship Id="rId87" Type="http://schemas.openxmlformats.org/officeDocument/2006/relationships/image" Target="../media/image1122.png"/><Relationship Id="rId110" Type="http://schemas.openxmlformats.org/officeDocument/2006/relationships/customXml" Target="../ink/ink1338.xml"/><Relationship Id="rId115" Type="http://schemas.openxmlformats.org/officeDocument/2006/relationships/image" Target="../media/image1135.png"/><Relationship Id="rId131" Type="http://schemas.openxmlformats.org/officeDocument/2006/relationships/image" Target="../media/image1143.png"/><Relationship Id="rId136" Type="http://schemas.openxmlformats.org/officeDocument/2006/relationships/customXml" Target="../ink/ink1351.xml"/><Relationship Id="rId157" Type="http://schemas.openxmlformats.org/officeDocument/2006/relationships/image" Target="../media/image1156.png"/><Relationship Id="rId178" Type="http://schemas.openxmlformats.org/officeDocument/2006/relationships/customXml" Target="../ink/ink1372.xml"/><Relationship Id="rId61" Type="http://schemas.openxmlformats.org/officeDocument/2006/relationships/image" Target="../media/image1109.png"/><Relationship Id="rId82" Type="http://schemas.openxmlformats.org/officeDocument/2006/relationships/customXml" Target="../ink/ink1324.xml"/><Relationship Id="rId152" Type="http://schemas.openxmlformats.org/officeDocument/2006/relationships/customXml" Target="../ink/ink1359.xml"/><Relationship Id="rId173" Type="http://schemas.openxmlformats.org/officeDocument/2006/relationships/image" Target="../media/image1164.png"/><Relationship Id="rId194" Type="http://schemas.openxmlformats.org/officeDocument/2006/relationships/customXml" Target="../ink/ink1380.xml"/><Relationship Id="rId19" Type="http://schemas.openxmlformats.org/officeDocument/2006/relationships/image" Target="../media/image1088.png"/><Relationship Id="rId14" Type="http://schemas.openxmlformats.org/officeDocument/2006/relationships/customXml" Target="../ink/ink1290.xml"/><Relationship Id="rId30" Type="http://schemas.openxmlformats.org/officeDocument/2006/relationships/customXml" Target="../ink/ink1298.xml"/><Relationship Id="rId35" Type="http://schemas.openxmlformats.org/officeDocument/2006/relationships/image" Target="../media/image1096.png"/><Relationship Id="rId56" Type="http://schemas.openxmlformats.org/officeDocument/2006/relationships/customXml" Target="../ink/ink1311.xml"/><Relationship Id="rId77" Type="http://schemas.openxmlformats.org/officeDocument/2006/relationships/image" Target="../media/image1117.png"/><Relationship Id="rId100" Type="http://schemas.openxmlformats.org/officeDocument/2006/relationships/customXml" Target="../ink/ink1333.xml"/><Relationship Id="rId105" Type="http://schemas.openxmlformats.org/officeDocument/2006/relationships/image" Target="../media/image1131.png"/><Relationship Id="rId126" Type="http://schemas.openxmlformats.org/officeDocument/2006/relationships/customXml" Target="../ink/ink1346.xml"/><Relationship Id="rId147" Type="http://schemas.openxmlformats.org/officeDocument/2006/relationships/image" Target="../media/image1151.png"/><Relationship Id="rId168" Type="http://schemas.openxmlformats.org/officeDocument/2006/relationships/customXml" Target="../ink/ink1367.xml"/><Relationship Id="rId8" Type="http://schemas.openxmlformats.org/officeDocument/2006/relationships/customXml" Target="../ink/ink1287.xml"/><Relationship Id="rId51" Type="http://schemas.openxmlformats.org/officeDocument/2006/relationships/image" Target="../media/image1104.png"/><Relationship Id="rId72" Type="http://schemas.openxmlformats.org/officeDocument/2006/relationships/customXml" Target="../ink/ink1319.xml"/><Relationship Id="rId93" Type="http://schemas.openxmlformats.org/officeDocument/2006/relationships/image" Target="../media/image1125.png"/><Relationship Id="rId98" Type="http://schemas.openxmlformats.org/officeDocument/2006/relationships/customXml" Target="../ink/ink1332.xml"/><Relationship Id="rId121" Type="http://schemas.openxmlformats.org/officeDocument/2006/relationships/image" Target="../media/image1138.png"/><Relationship Id="rId142" Type="http://schemas.openxmlformats.org/officeDocument/2006/relationships/customXml" Target="../ink/ink1354.xml"/><Relationship Id="rId163" Type="http://schemas.openxmlformats.org/officeDocument/2006/relationships/image" Target="../media/image1159.png"/><Relationship Id="rId184" Type="http://schemas.openxmlformats.org/officeDocument/2006/relationships/customXml" Target="../ink/ink1375.xml"/><Relationship Id="rId189" Type="http://schemas.openxmlformats.org/officeDocument/2006/relationships/image" Target="../media/image1172.png"/><Relationship Id="rId3" Type="http://schemas.openxmlformats.org/officeDocument/2006/relationships/image" Target="../media/image1080.png"/><Relationship Id="rId25" Type="http://schemas.openxmlformats.org/officeDocument/2006/relationships/image" Target="../media/image1091.png"/><Relationship Id="rId46" Type="http://schemas.openxmlformats.org/officeDocument/2006/relationships/customXml" Target="../ink/ink1306.xml"/><Relationship Id="rId67" Type="http://schemas.openxmlformats.org/officeDocument/2006/relationships/image" Target="../media/image1112.png"/><Relationship Id="rId116" Type="http://schemas.openxmlformats.org/officeDocument/2006/relationships/customXml" Target="../ink/ink1341.xml"/><Relationship Id="rId137" Type="http://schemas.openxmlformats.org/officeDocument/2006/relationships/image" Target="../media/image1146.png"/><Relationship Id="rId158" Type="http://schemas.openxmlformats.org/officeDocument/2006/relationships/customXml" Target="../ink/ink1362.xml"/><Relationship Id="rId20" Type="http://schemas.openxmlformats.org/officeDocument/2006/relationships/customXml" Target="../ink/ink1293.xml"/><Relationship Id="rId41" Type="http://schemas.openxmlformats.org/officeDocument/2006/relationships/image" Target="../media/image1099.png"/><Relationship Id="rId62" Type="http://schemas.openxmlformats.org/officeDocument/2006/relationships/customXml" Target="../ink/ink1314.xml"/><Relationship Id="rId83" Type="http://schemas.openxmlformats.org/officeDocument/2006/relationships/image" Target="../media/image1120.png"/><Relationship Id="rId88" Type="http://schemas.openxmlformats.org/officeDocument/2006/relationships/customXml" Target="../ink/ink1327.xml"/><Relationship Id="rId111" Type="http://schemas.openxmlformats.org/officeDocument/2006/relationships/image" Target="../media/image1134.png"/><Relationship Id="rId132" Type="http://schemas.openxmlformats.org/officeDocument/2006/relationships/customXml" Target="../ink/ink1349.xml"/><Relationship Id="rId153" Type="http://schemas.openxmlformats.org/officeDocument/2006/relationships/image" Target="../media/image1154.png"/><Relationship Id="rId174" Type="http://schemas.openxmlformats.org/officeDocument/2006/relationships/customXml" Target="../ink/ink1370.xml"/><Relationship Id="rId179" Type="http://schemas.openxmlformats.org/officeDocument/2006/relationships/image" Target="../media/image1167.png"/><Relationship Id="rId195" Type="http://schemas.openxmlformats.org/officeDocument/2006/relationships/image" Target="../media/image1175.png"/><Relationship Id="rId190" Type="http://schemas.openxmlformats.org/officeDocument/2006/relationships/customXml" Target="../ink/ink1378.xml"/><Relationship Id="rId15" Type="http://schemas.openxmlformats.org/officeDocument/2006/relationships/image" Target="../media/image1086.png"/><Relationship Id="rId36" Type="http://schemas.openxmlformats.org/officeDocument/2006/relationships/customXml" Target="../ink/ink1301.xml"/><Relationship Id="rId57" Type="http://schemas.openxmlformats.org/officeDocument/2006/relationships/image" Target="../media/image1107.png"/><Relationship Id="rId106" Type="http://schemas.openxmlformats.org/officeDocument/2006/relationships/customXml" Target="../ink/ink1336.xml"/><Relationship Id="rId127" Type="http://schemas.openxmlformats.org/officeDocument/2006/relationships/image" Target="../media/image1141.png"/><Relationship Id="rId10" Type="http://schemas.openxmlformats.org/officeDocument/2006/relationships/customXml" Target="../ink/ink1288.xml"/><Relationship Id="rId31" Type="http://schemas.openxmlformats.org/officeDocument/2006/relationships/image" Target="../media/image1094.png"/><Relationship Id="rId52" Type="http://schemas.openxmlformats.org/officeDocument/2006/relationships/customXml" Target="../ink/ink1309.xml"/><Relationship Id="rId73" Type="http://schemas.openxmlformats.org/officeDocument/2006/relationships/image" Target="../media/image1115.png"/><Relationship Id="rId78" Type="http://schemas.openxmlformats.org/officeDocument/2006/relationships/customXml" Target="../ink/ink1322.xml"/><Relationship Id="rId94" Type="http://schemas.openxmlformats.org/officeDocument/2006/relationships/customXml" Target="../ink/ink1330.xml"/><Relationship Id="rId99" Type="http://schemas.openxmlformats.org/officeDocument/2006/relationships/image" Target="../media/image1128.png"/><Relationship Id="rId101" Type="http://schemas.openxmlformats.org/officeDocument/2006/relationships/image" Target="../media/image1129.png"/><Relationship Id="rId122" Type="http://schemas.openxmlformats.org/officeDocument/2006/relationships/customXml" Target="../ink/ink1344.xml"/><Relationship Id="rId143" Type="http://schemas.openxmlformats.org/officeDocument/2006/relationships/image" Target="../media/image1149.png"/><Relationship Id="rId148" Type="http://schemas.openxmlformats.org/officeDocument/2006/relationships/customXml" Target="../ink/ink1357.xml"/><Relationship Id="rId164" Type="http://schemas.openxmlformats.org/officeDocument/2006/relationships/customXml" Target="../ink/ink1365.xml"/><Relationship Id="rId169" Type="http://schemas.openxmlformats.org/officeDocument/2006/relationships/image" Target="../media/image1162.png"/><Relationship Id="rId185" Type="http://schemas.openxmlformats.org/officeDocument/2006/relationships/image" Target="../media/image1170.png"/><Relationship Id="rId4" Type="http://schemas.openxmlformats.org/officeDocument/2006/relationships/customXml" Target="../ink/ink1285.xml"/><Relationship Id="rId9" Type="http://schemas.openxmlformats.org/officeDocument/2006/relationships/image" Target="../media/image1083.png"/><Relationship Id="rId180" Type="http://schemas.openxmlformats.org/officeDocument/2006/relationships/customXml" Target="../ink/ink1373.xml"/><Relationship Id="rId26" Type="http://schemas.openxmlformats.org/officeDocument/2006/relationships/customXml" Target="../ink/ink1296.xml"/><Relationship Id="rId47" Type="http://schemas.openxmlformats.org/officeDocument/2006/relationships/image" Target="../media/image1102.png"/><Relationship Id="rId68" Type="http://schemas.openxmlformats.org/officeDocument/2006/relationships/customXml" Target="../ink/ink1317.xml"/><Relationship Id="rId89" Type="http://schemas.openxmlformats.org/officeDocument/2006/relationships/image" Target="../media/image1123.png"/><Relationship Id="rId112" Type="http://schemas.openxmlformats.org/officeDocument/2006/relationships/customXml" Target="../ink/ink1339.xml"/><Relationship Id="rId133" Type="http://schemas.openxmlformats.org/officeDocument/2006/relationships/image" Target="../media/image1144.png"/><Relationship Id="rId154" Type="http://schemas.openxmlformats.org/officeDocument/2006/relationships/customXml" Target="../ink/ink1360.xml"/><Relationship Id="rId175" Type="http://schemas.openxmlformats.org/officeDocument/2006/relationships/image" Target="../media/image1165.png"/><Relationship Id="rId16" Type="http://schemas.openxmlformats.org/officeDocument/2006/relationships/customXml" Target="../ink/ink1291.xml"/><Relationship Id="rId37" Type="http://schemas.openxmlformats.org/officeDocument/2006/relationships/image" Target="../media/image1097.png"/><Relationship Id="rId58" Type="http://schemas.openxmlformats.org/officeDocument/2006/relationships/customXml" Target="../ink/ink1312.xml"/><Relationship Id="rId79" Type="http://schemas.openxmlformats.org/officeDocument/2006/relationships/image" Target="../media/image1118.png"/><Relationship Id="rId102" Type="http://schemas.openxmlformats.org/officeDocument/2006/relationships/customXml" Target="../ink/ink1334.xml"/><Relationship Id="rId123" Type="http://schemas.openxmlformats.org/officeDocument/2006/relationships/image" Target="../media/image1139.png"/><Relationship Id="rId144" Type="http://schemas.openxmlformats.org/officeDocument/2006/relationships/customXml" Target="../ink/ink1355.xml"/><Relationship Id="rId90" Type="http://schemas.openxmlformats.org/officeDocument/2006/relationships/customXml" Target="../ink/ink1328.xml"/><Relationship Id="rId165" Type="http://schemas.openxmlformats.org/officeDocument/2006/relationships/image" Target="../media/image1160.png"/><Relationship Id="rId186" Type="http://schemas.openxmlformats.org/officeDocument/2006/relationships/customXml" Target="../ink/ink1376.xml"/><Relationship Id="rId27" Type="http://schemas.openxmlformats.org/officeDocument/2006/relationships/image" Target="../media/image1092.png"/><Relationship Id="rId48" Type="http://schemas.openxmlformats.org/officeDocument/2006/relationships/customXml" Target="../ink/ink1307.xml"/><Relationship Id="rId69" Type="http://schemas.openxmlformats.org/officeDocument/2006/relationships/image" Target="../media/image1113.png"/><Relationship Id="rId113" Type="http://schemas.openxmlformats.org/officeDocument/2006/relationships/image" Target="../media/image822.png"/><Relationship Id="rId134" Type="http://schemas.openxmlformats.org/officeDocument/2006/relationships/customXml" Target="../ink/ink1350.xml"/><Relationship Id="rId80" Type="http://schemas.openxmlformats.org/officeDocument/2006/relationships/customXml" Target="../ink/ink1323.xml"/><Relationship Id="rId155" Type="http://schemas.openxmlformats.org/officeDocument/2006/relationships/image" Target="../media/image1155.png"/><Relationship Id="rId176" Type="http://schemas.openxmlformats.org/officeDocument/2006/relationships/customXml" Target="../ink/ink1371.xml"/><Relationship Id="rId17" Type="http://schemas.openxmlformats.org/officeDocument/2006/relationships/image" Target="../media/image1087.png"/><Relationship Id="rId38" Type="http://schemas.openxmlformats.org/officeDocument/2006/relationships/customXml" Target="../ink/ink1302.xml"/><Relationship Id="rId59" Type="http://schemas.openxmlformats.org/officeDocument/2006/relationships/image" Target="../media/image1108.png"/><Relationship Id="rId103" Type="http://schemas.openxmlformats.org/officeDocument/2006/relationships/image" Target="../media/image1130.png"/><Relationship Id="rId124" Type="http://schemas.openxmlformats.org/officeDocument/2006/relationships/customXml" Target="../ink/ink1345.xml"/><Relationship Id="rId70" Type="http://schemas.openxmlformats.org/officeDocument/2006/relationships/customXml" Target="../ink/ink1318.xml"/><Relationship Id="rId91" Type="http://schemas.openxmlformats.org/officeDocument/2006/relationships/image" Target="../media/image1124.png"/><Relationship Id="rId145" Type="http://schemas.openxmlformats.org/officeDocument/2006/relationships/image" Target="../media/image1150.png"/><Relationship Id="rId166" Type="http://schemas.openxmlformats.org/officeDocument/2006/relationships/customXml" Target="../ink/ink1366.xml"/><Relationship Id="rId187" Type="http://schemas.openxmlformats.org/officeDocument/2006/relationships/image" Target="../media/image1171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297.xml"/><Relationship Id="rId49" Type="http://schemas.openxmlformats.org/officeDocument/2006/relationships/image" Target="../media/image1103.png"/><Relationship Id="rId114" Type="http://schemas.openxmlformats.org/officeDocument/2006/relationships/customXml" Target="../ink/ink1340.xml"/><Relationship Id="rId60" Type="http://schemas.openxmlformats.org/officeDocument/2006/relationships/customXml" Target="../ink/ink1313.xml"/><Relationship Id="rId81" Type="http://schemas.openxmlformats.org/officeDocument/2006/relationships/image" Target="../media/image1119.png"/><Relationship Id="rId135" Type="http://schemas.openxmlformats.org/officeDocument/2006/relationships/image" Target="../media/image1145.png"/><Relationship Id="rId156" Type="http://schemas.openxmlformats.org/officeDocument/2006/relationships/customXml" Target="../ink/ink1361.xml"/><Relationship Id="rId177" Type="http://schemas.openxmlformats.org/officeDocument/2006/relationships/image" Target="../media/image1166.png"/><Relationship Id="rId18" Type="http://schemas.openxmlformats.org/officeDocument/2006/relationships/customXml" Target="../ink/ink1292.xml"/><Relationship Id="rId39" Type="http://schemas.openxmlformats.org/officeDocument/2006/relationships/image" Target="../media/image1098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33.png"/><Relationship Id="rId21" Type="http://schemas.openxmlformats.org/officeDocument/2006/relationships/image" Target="../media/image1185.png"/><Relationship Id="rId42" Type="http://schemas.openxmlformats.org/officeDocument/2006/relationships/customXml" Target="../ink/ink1401.xml"/><Relationship Id="rId63" Type="http://schemas.openxmlformats.org/officeDocument/2006/relationships/image" Target="../media/image1206.png"/><Relationship Id="rId84" Type="http://schemas.openxmlformats.org/officeDocument/2006/relationships/customXml" Target="../ink/ink1422.xml"/><Relationship Id="rId138" Type="http://schemas.openxmlformats.org/officeDocument/2006/relationships/customXml" Target="../ink/ink1449.xml"/><Relationship Id="rId159" Type="http://schemas.openxmlformats.org/officeDocument/2006/relationships/image" Target="../media/image1254.png"/><Relationship Id="rId170" Type="http://schemas.openxmlformats.org/officeDocument/2006/relationships/customXml" Target="../ink/ink1465.xml"/><Relationship Id="rId191" Type="http://schemas.openxmlformats.org/officeDocument/2006/relationships/image" Target="../media/image1270.png"/><Relationship Id="rId205" Type="http://schemas.openxmlformats.org/officeDocument/2006/relationships/image" Target="../media/image1277.png"/><Relationship Id="rId107" Type="http://schemas.openxmlformats.org/officeDocument/2006/relationships/image" Target="../media/image1228.png"/><Relationship Id="rId11" Type="http://schemas.openxmlformats.org/officeDocument/2006/relationships/image" Target="../media/image1180.png"/><Relationship Id="rId32" Type="http://schemas.openxmlformats.org/officeDocument/2006/relationships/customXml" Target="../ink/ink1396.xml"/><Relationship Id="rId53" Type="http://schemas.openxmlformats.org/officeDocument/2006/relationships/image" Target="../media/image1201.png"/><Relationship Id="rId74" Type="http://schemas.openxmlformats.org/officeDocument/2006/relationships/customXml" Target="../ink/ink1417.xml"/><Relationship Id="rId128" Type="http://schemas.openxmlformats.org/officeDocument/2006/relationships/customXml" Target="../ink/ink1444.xml"/><Relationship Id="rId149" Type="http://schemas.openxmlformats.org/officeDocument/2006/relationships/image" Target="../media/image1249.png"/><Relationship Id="rId5" Type="http://schemas.openxmlformats.org/officeDocument/2006/relationships/image" Target="../media/image1177.png"/><Relationship Id="rId95" Type="http://schemas.openxmlformats.org/officeDocument/2006/relationships/image" Target="../media/image1222.png"/><Relationship Id="rId160" Type="http://schemas.openxmlformats.org/officeDocument/2006/relationships/customXml" Target="../ink/ink1460.xml"/><Relationship Id="rId181" Type="http://schemas.openxmlformats.org/officeDocument/2006/relationships/image" Target="../media/image1265.png"/><Relationship Id="rId22" Type="http://schemas.openxmlformats.org/officeDocument/2006/relationships/customXml" Target="../ink/ink1391.xml"/><Relationship Id="rId43" Type="http://schemas.openxmlformats.org/officeDocument/2006/relationships/image" Target="../media/image1196.png"/><Relationship Id="rId64" Type="http://schemas.openxmlformats.org/officeDocument/2006/relationships/customXml" Target="../ink/ink1412.xml"/><Relationship Id="rId118" Type="http://schemas.openxmlformats.org/officeDocument/2006/relationships/customXml" Target="../ink/ink1439.xml"/><Relationship Id="rId139" Type="http://schemas.openxmlformats.org/officeDocument/2006/relationships/image" Target="../media/image1244.png"/><Relationship Id="rId85" Type="http://schemas.openxmlformats.org/officeDocument/2006/relationships/image" Target="../media/image1217.png"/><Relationship Id="rId150" Type="http://schemas.openxmlformats.org/officeDocument/2006/relationships/customXml" Target="../ink/ink1455.xml"/><Relationship Id="rId171" Type="http://schemas.openxmlformats.org/officeDocument/2006/relationships/image" Target="../media/image1260.png"/><Relationship Id="rId192" Type="http://schemas.openxmlformats.org/officeDocument/2006/relationships/customXml" Target="../ink/ink1476.xml"/><Relationship Id="rId12" Type="http://schemas.openxmlformats.org/officeDocument/2006/relationships/customXml" Target="../ink/ink1386.xml"/><Relationship Id="rId33" Type="http://schemas.openxmlformats.org/officeDocument/2006/relationships/image" Target="../media/image1191.png"/><Relationship Id="rId108" Type="http://schemas.openxmlformats.org/officeDocument/2006/relationships/customXml" Target="../ink/ink1434.xml"/><Relationship Id="rId129" Type="http://schemas.openxmlformats.org/officeDocument/2006/relationships/image" Target="../media/image1239.png"/><Relationship Id="rId54" Type="http://schemas.openxmlformats.org/officeDocument/2006/relationships/customXml" Target="../ink/ink1407.xml"/><Relationship Id="rId75" Type="http://schemas.openxmlformats.org/officeDocument/2006/relationships/image" Target="../media/image1212.png"/><Relationship Id="rId96" Type="http://schemas.openxmlformats.org/officeDocument/2006/relationships/customXml" Target="../ink/ink1428.xml"/><Relationship Id="rId140" Type="http://schemas.openxmlformats.org/officeDocument/2006/relationships/customXml" Target="../ink/ink1450.xml"/><Relationship Id="rId161" Type="http://schemas.openxmlformats.org/officeDocument/2006/relationships/image" Target="../media/image1255.png"/><Relationship Id="rId182" Type="http://schemas.openxmlformats.org/officeDocument/2006/relationships/customXml" Target="../ink/ink1471.xml"/><Relationship Id="rId6" Type="http://schemas.openxmlformats.org/officeDocument/2006/relationships/customXml" Target="../ink/ink1383.xml"/><Relationship Id="rId23" Type="http://schemas.openxmlformats.org/officeDocument/2006/relationships/image" Target="../media/image1186.png"/><Relationship Id="rId119" Type="http://schemas.openxmlformats.org/officeDocument/2006/relationships/image" Target="../media/image1234.png"/><Relationship Id="rId44" Type="http://schemas.openxmlformats.org/officeDocument/2006/relationships/customXml" Target="../ink/ink1402.xml"/><Relationship Id="rId65" Type="http://schemas.openxmlformats.org/officeDocument/2006/relationships/image" Target="../media/image1207.png"/><Relationship Id="rId86" Type="http://schemas.openxmlformats.org/officeDocument/2006/relationships/customXml" Target="../ink/ink1423.xml"/><Relationship Id="rId130" Type="http://schemas.openxmlformats.org/officeDocument/2006/relationships/customXml" Target="../ink/ink1445.xml"/><Relationship Id="rId151" Type="http://schemas.openxmlformats.org/officeDocument/2006/relationships/image" Target="../media/image1250.png"/><Relationship Id="rId172" Type="http://schemas.openxmlformats.org/officeDocument/2006/relationships/customXml" Target="../ink/ink1466.xml"/><Relationship Id="rId193" Type="http://schemas.openxmlformats.org/officeDocument/2006/relationships/image" Target="../media/image1271.png"/><Relationship Id="rId13" Type="http://schemas.openxmlformats.org/officeDocument/2006/relationships/image" Target="../media/image1181.png"/><Relationship Id="rId109" Type="http://schemas.openxmlformats.org/officeDocument/2006/relationships/image" Target="../media/image1229.png"/><Relationship Id="rId34" Type="http://schemas.openxmlformats.org/officeDocument/2006/relationships/customXml" Target="../ink/ink1397.xml"/><Relationship Id="rId55" Type="http://schemas.openxmlformats.org/officeDocument/2006/relationships/image" Target="../media/image1202.png"/><Relationship Id="rId76" Type="http://schemas.openxmlformats.org/officeDocument/2006/relationships/customXml" Target="../ink/ink1418.xml"/><Relationship Id="rId97" Type="http://schemas.openxmlformats.org/officeDocument/2006/relationships/image" Target="../media/image1223.png"/><Relationship Id="rId120" Type="http://schemas.openxmlformats.org/officeDocument/2006/relationships/customXml" Target="../ink/ink1440.xml"/><Relationship Id="rId141" Type="http://schemas.openxmlformats.org/officeDocument/2006/relationships/image" Target="../media/image1245.png"/><Relationship Id="rId7" Type="http://schemas.openxmlformats.org/officeDocument/2006/relationships/image" Target="../media/image1178.png"/><Relationship Id="rId162" Type="http://schemas.openxmlformats.org/officeDocument/2006/relationships/customXml" Target="../ink/ink1461.xml"/><Relationship Id="rId183" Type="http://schemas.openxmlformats.org/officeDocument/2006/relationships/image" Target="../media/image1266.png"/><Relationship Id="rId24" Type="http://schemas.openxmlformats.org/officeDocument/2006/relationships/customXml" Target="../ink/ink1392.xml"/><Relationship Id="rId40" Type="http://schemas.openxmlformats.org/officeDocument/2006/relationships/customXml" Target="../ink/ink1400.xml"/><Relationship Id="rId45" Type="http://schemas.openxmlformats.org/officeDocument/2006/relationships/image" Target="../media/image1197.png"/><Relationship Id="rId66" Type="http://schemas.openxmlformats.org/officeDocument/2006/relationships/customXml" Target="../ink/ink1413.xml"/><Relationship Id="rId87" Type="http://schemas.openxmlformats.org/officeDocument/2006/relationships/image" Target="../media/image1218.png"/><Relationship Id="rId110" Type="http://schemas.openxmlformats.org/officeDocument/2006/relationships/customXml" Target="../ink/ink1435.xml"/><Relationship Id="rId115" Type="http://schemas.openxmlformats.org/officeDocument/2006/relationships/image" Target="../media/image1232.png"/><Relationship Id="rId131" Type="http://schemas.openxmlformats.org/officeDocument/2006/relationships/image" Target="../media/image1240.png"/><Relationship Id="rId136" Type="http://schemas.openxmlformats.org/officeDocument/2006/relationships/customXml" Target="../ink/ink1448.xml"/><Relationship Id="rId157" Type="http://schemas.openxmlformats.org/officeDocument/2006/relationships/image" Target="../media/image1253.png"/><Relationship Id="rId178" Type="http://schemas.openxmlformats.org/officeDocument/2006/relationships/customXml" Target="../ink/ink1469.xml"/><Relationship Id="rId61" Type="http://schemas.openxmlformats.org/officeDocument/2006/relationships/image" Target="../media/image1205.png"/><Relationship Id="rId82" Type="http://schemas.openxmlformats.org/officeDocument/2006/relationships/customXml" Target="../ink/ink1421.xml"/><Relationship Id="rId152" Type="http://schemas.openxmlformats.org/officeDocument/2006/relationships/customXml" Target="../ink/ink1456.xml"/><Relationship Id="rId173" Type="http://schemas.openxmlformats.org/officeDocument/2006/relationships/image" Target="../media/image1261.png"/><Relationship Id="rId194" Type="http://schemas.openxmlformats.org/officeDocument/2006/relationships/customXml" Target="../ink/ink1477.xml"/><Relationship Id="rId199" Type="http://schemas.openxmlformats.org/officeDocument/2006/relationships/image" Target="../media/image1274.png"/><Relationship Id="rId203" Type="http://schemas.openxmlformats.org/officeDocument/2006/relationships/image" Target="../media/image1276.png"/><Relationship Id="rId19" Type="http://schemas.openxmlformats.org/officeDocument/2006/relationships/image" Target="../media/image1184.png"/><Relationship Id="rId14" Type="http://schemas.openxmlformats.org/officeDocument/2006/relationships/customXml" Target="../ink/ink1387.xml"/><Relationship Id="rId30" Type="http://schemas.openxmlformats.org/officeDocument/2006/relationships/customXml" Target="../ink/ink1395.xml"/><Relationship Id="rId35" Type="http://schemas.openxmlformats.org/officeDocument/2006/relationships/image" Target="../media/image1192.png"/><Relationship Id="rId56" Type="http://schemas.openxmlformats.org/officeDocument/2006/relationships/customXml" Target="../ink/ink1408.xml"/><Relationship Id="rId77" Type="http://schemas.openxmlformats.org/officeDocument/2006/relationships/image" Target="../media/image1213.png"/><Relationship Id="rId100" Type="http://schemas.openxmlformats.org/officeDocument/2006/relationships/customXml" Target="../ink/ink1430.xml"/><Relationship Id="rId105" Type="http://schemas.openxmlformats.org/officeDocument/2006/relationships/image" Target="../media/image1227.png"/><Relationship Id="rId126" Type="http://schemas.openxmlformats.org/officeDocument/2006/relationships/customXml" Target="../ink/ink1443.xml"/><Relationship Id="rId147" Type="http://schemas.openxmlformats.org/officeDocument/2006/relationships/image" Target="../media/image1248.png"/><Relationship Id="rId168" Type="http://schemas.openxmlformats.org/officeDocument/2006/relationships/customXml" Target="../ink/ink1464.xml"/><Relationship Id="rId8" Type="http://schemas.openxmlformats.org/officeDocument/2006/relationships/customXml" Target="../ink/ink1384.xml"/><Relationship Id="rId51" Type="http://schemas.openxmlformats.org/officeDocument/2006/relationships/image" Target="../media/image1200.png"/><Relationship Id="rId72" Type="http://schemas.openxmlformats.org/officeDocument/2006/relationships/customXml" Target="../ink/ink1416.xml"/><Relationship Id="rId93" Type="http://schemas.openxmlformats.org/officeDocument/2006/relationships/image" Target="../media/image1221.png"/><Relationship Id="rId98" Type="http://schemas.openxmlformats.org/officeDocument/2006/relationships/customXml" Target="../ink/ink1429.xml"/><Relationship Id="rId121" Type="http://schemas.openxmlformats.org/officeDocument/2006/relationships/image" Target="../media/image1235.png"/><Relationship Id="rId142" Type="http://schemas.openxmlformats.org/officeDocument/2006/relationships/customXml" Target="../ink/ink1451.xml"/><Relationship Id="rId163" Type="http://schemas.openxmlformats.org/officeDocument/2006/relationships/image" Target="../media/image1256.png"/><Relationship Id="rId184" Type="http://schemas.openxmlformats.org/officeDocument/2006/relationships/customXml" Target="../ink/ink1472.xml"/><Relationship Id="rId189" Type="http://schemas.openxmlformats.org/officeDocument/2006/relationships/image" Target="../media/image1269.png"/><Relationship Id="rId3" Type="http://schemas.openxmlformats.org/officeDocument/2006/relationships/image" Target="../media/image1176.png"/><Relationship Id="rId25" Type="http://schemas.openxmlformats.org/officeDocument/2006/relationships/image" Target="../media/image1187.png"/><Relationship Id="rId46" Type="http://schemas.openxmlformats.org/officeDocument/2006/relationships/customXml" Target="../ink/ink1403.xml"/><Relationship Id="rId67" Type="http://schemas.openxmlformats.org/officeDocument/2006/relationships/image" Target="../media/image1208.png"/><Relationship Id="rId116" Type="http://schemas.openxmlformats.org/officeDocument/2006/relationships/customXml" Target="../ink/ink1438.xml"/><Relationship Id="rId137" Type="http://schemas.openxmlformats.org/officeDocument/2006/relationships/image" Target="../media/image1243.png"/><Relationship Id="rId158" Type="http://schemas.openxmlformats.org/officeDocument/2006/relationships/customXml" Target="../ink/ink1459.xml"/><Relationship Id="rId20" Type="http://schemas.openxmlformats.org/officeDocument/2006/relationships/customXml" Target="../ink/ink1390.xml"/><Relationship Id="rId41" Type="http://schemas.openxmlformats.org/officeDocument/2006/relationships/image" Target="../media/image1195.png"/><Relationship Id="rId62" Type="http://schemas.openxmlformats.org/officeDocument/2006/relationships/customXml" Target="../ink/ink1411.xml"/><Relationship Id="rId83" Type="http://schemas.openxmlformats.org/officeDocument/2006/relationships/image" Target="../media/image1216.png"/><Relationship Id="rId88" Type="http://schemas.openxmlformats.org/officeDocument/2006/relationships/customXml" Target="../ink/ink1424.xml"/><Relationship Id="rId111" Type="http://schemas.openxmlformats.org/officeDocument/2006/relationships/image" Target="../media/image1230.png"/><Relationship Id="rId132" Type="http://schemas.openxmlformats.org/officeDocument/2006/relationships/customXml" Target="../ink/ink1446.xml"/><Relationship Id="rId153" Type="http://schemas.openxmlformats.org/officeDocument/2006/relationships/image" Target="../media/image1251.png"/><Relationship Id="rId174" Type="http://schemas.openxmlformats.org/officeDocument/2006/relationships/customXml" Target="../ink/ink1467.xml"/><Relationship Id="rId179" Type="http://schemas.openxmlformats.org/officeDocument/2006/relationships/image" Target="../media/image1264.png"/><Relationship Id="rId195" Type="http://schemas.openxmlformats.org/officeDocument/2006/relationships/image" Target="../media/image1272.png"/><Relationship Id="rId190" Type="http://schemas.openxmlformats.org/officeDocument/2006/relationships/customXml" Target="../ink/ink1475.xml"/><Relationship Id="rId204" Type="http://schemas.openxmlformats.org/officeDocument/2006/relationships/customXml" Target="../ink/ink1482.xml"/><Relationship Id="rId15" Type="http://schemas.openxmlformats.org/officeDocument/2006/relationships/image" Target="../media/image1182.png"/><Relationship Id="rId36" Type="http://schemas.openxmlformats.org/officeDocument/2006/relationships/customXml" Target="../ink/ink1398.xml"/><Relationship Id="rId57" Type="http://schemas.openxmlformats.org/officeDocument/2006/relationships/image" Target="../media/image1203.png"/><Relationship Id="rId106" Type="http://schemas.openxmlformats.org/officeDocument/2006/relationships/customXml" Target="../ink/ink1433.xml"/><Relationship Id="rId127" Type="http://schemas.openxmlformats.org/officeDocument/2006/relationships/image" Target="../media/image1238.png"/><Relationship Id="rId10" Type="http://schemas.openxmlformats.org/officeDocument/2006/relationships/customXml" Target="../ink/ink1385.xml"/><Relationship Id="rId31" Type="http://schemas.openxmlformats.org/officeDocument/2006/relationships/image" Target="../media/image1190.png"/><Relationship Id="rId52" Type="http://schemas.openxmlformats.org/officeDocument/2006/relationships/customXml" Target="../ink/ink1406.xml"/><Relationship Id="rId73" Type="http://schemas.openxmlformats.org/officeDocument/2006/relationships/image" Target="../media/image1211.png"/><Relationship Id="rId78" Type="http://schemas.openxmlformats.org/officeDocument/2006/relationships/customXml" Target="../ink/ink1419.xml"/><Relationship Id="rId94" Type="http://schemas.openxmlformats.org/officeDocument/2006/relationships/customXml" Target="../ink/ink1427.xml"/><Relationship Id="rId99" Type="http://schemas.openxmlformats.org/officeDocument/2006/relationships/image" Target="../media/image1224.png"/><Relationship Id="rId101" Type="http://schemas.openxmlformats.org/officeDocument/2006/relationships/image" Target="../media/image1225.png"/><Relationship Id="rId122" Type="http://schemas.openxmlformats.org/officeDocument/2006/relationships/customXml" Target="../ink/ink1441.xml"/><Relationship Id="rId143" Type="http://schemas.openxmlformats.org/officeDocument/2006/relationships/image" Target="../media/image1246.png"/><Relationship Id="rId148" Type="http://schemas.openxmlformats.org/officeDocument/2006/relationships/customXml" Target="../ink/ink1454.xml"/><Relationship Id="rId164" Type="http://schemas.openxmlformats.org/officeDocument/2006/relationships/customXml" Target="../ink/ink1462.xml"/><Relationship Id="rId169" Type="http://schemas.openxmlformats.org/officeDocument/2006/relationships/image" Target="../media/image1259.png"/><Relationship Id="rId185" Type="http://schemas.openxmlformats.org/officeDocument/2006/relationships/image" Target="../media/image1267.png"/><Relationship Id="rId4" Type="http://schemas.openxmlformats.org/officeDocument/2006/relationships/customXml" Target="../ink/ink1382.xml"/><Relationship Id="rId9" Type="http://schemas.openxmlformats.org/officeDocument/2006/relationships/image" Target="../media/image1179.png"/><Relationship Id="rId180" Type="http://schemas.openxmlformats.org/officeDocument/2006/relationships/customXml" Target="../ink/ink1470.xml"/><Relationship Id="rId26" Type="http://schemas.openxmlformats.org/officeDocument/2006/relationships/customXml" Target="../ink/ink1393.xml"/><Relationship Id="rId47" Type="http://schemas.openxmlformats.org/officeDocument/2006/relationships/image" Target="../media/image1198.png"/><Relationship Id="rId68" Type="http://schemas.openxmlformats.org/officeDocument/2006/relationships/customXml" Target="../ink/ink1414.xml"/><Relationship Id="rId89" Type="http://schemas.openxmlformats.org/officeDocument/2006/relationships/image" Target="../media/image1219.png"/><Relationship Id="rId112" Type="http://schemas.openxmlformats.org/officeDocument/2006/relationships/customXml" Target="../ink/ink1436.xml"/><Relationship Id="rId133" Type="http://schemas.openxmlformats.org/officeDocument/2006/relationships/image" Target="../media/image1241.png"/><Relationship Id="rId154" Type="http://schemas.openxmlformats.org/officeDocument/2006/relationships/customXml" Target="../ink/ink1457.xml"/><Relationship Id="rId175" Type="http://schemas.openxmlformats.org/officeDocument/2006/relationships/image" Target="../media/image1262.png"/><Relationship Id="rId196" Type="http://schemas.openxmlformats.org/officeDocument/2006/relationships/customXml" Target="../ink/ink1478.xml"/><Relationship Id="rId200" Type="http://schemas.openxmlformats.org/officeDocument/2006/relationships/customXml" Target="../ink/ink1480.xml"/><Relationship Id="rId16" Type="http://schemas.openxmlformats.org/officeDocument/2006/relationships/customXml" Target="../ink/ink1388.xml"/><Relationship Id="rId37" Type="http://schemas.openxmlformats.org/officeDocument/2006/relationships/image" Target="../media/image1193.png"/><Relationship Id="rId58" Type="http://schemas.openxmlformats.org/officeDocument/2006/relationships/customXml" Target="../ink/ink1409.xml"/><Relationship Id="rId79" Type="http://schemas.openxmlformats.org/officeDocument/2006/relationships/image" Target="../media/image1214.png"/><Relationship Id="rId102" Type="http://schemas.openxmlformats.org/officeDocument/2006/relationships/customXml" Target="../ink/ink1431.xml"/><Relationship Id="rId123" Type="http://schemas.openxmlformats.org/officeDocument/2006/relationships/image" Target="../media/image1236.png"/><Relationship Id="rId144" Type="http://schemas.openxmlformats.org/officeDocument/2006/relationships/customXml" Target="../ink/ink1452.xml"/><Relationship Id="rId90" Type="http://schemas.openxmlformats.org/officeDocument/2006/relationships/customXml" Target="../ink/ink1425.xml"/><Relationship Id="rId165" Type="http://schemas.openxmlformats.org/officeDocument/2006/relationships/image" Target="../media/image1257.png"/><Relationship Id="rId186" Type="http://schemas.openxmlformats.org/officeDocument/2006/relationships/customXml" Target="../ink/ink1473.xml"/><Relationship Id="rId27" Type="http://schemas.openxmlformats.org/officeDocument/2006/relationships/image" Target="../media/image1188.png"/><Relationship Id="rId48" Type="http://schemas.openxmlformats.org/officeDocument/2006/relationships/customXml" Target="../ink/ink1404.xml"/><Relationship Id="rId69" Type="http://schemas.openxmlformats.org/officeDocument/2006/relationships/image" Target="../media/image1209.png"/><Relationship Id="rId113" Type="http://schemas.openxmlformats.org/officeDocument/2006/relationships/image" Target="../media/image1231.png"/><Relationship Id="rId134" Type="http://schemas.openxmlformats.org/officeDocument/2006/relationships/customXml" Target="../ink/ink1447.xml"/><Relationship Id="rId80" Type="http://schemas.openxmlformats.org/officeDocument/2006/relationships/customXml" Target="../ink/ink1420.xml"/><Relationship Id="rId155" Type="http://schemas.openxmlformats.org/officeDocument/2006/relationships/image" Target="../media/image1252.png"/><Relationship Id="rId176" Type="http://schemas.openxmlformats.org/officeDocument/2006/relationships/customXml" Target="../ink/ink1468.xml"/><Relationship Id="rId197" Type="http://schemas.openxmlformats.org/officeDocument/2006/relationships/image" Target="../media/image1273.png"/><Relationship Id="rId201" Type="http://schemas.openxmlformats.org/officeDocument/2006/relationships/image" Target="../media/image1275.png"/><Relationship Id="rId17" Type="http://schemas.openxmlformats.org/officeDocument/2006/relationships/image" Target="../media/image1183.png"/><Relationship Id="rId38" Type="http://schemas.openxmlformats.org/officeDocument/2006/relationships/customXml" Target="../ink/ink1399.xml"/><Relationship Id="rId59" Type="http://schemas.openxmlformats.org/officeDocument/2006/relationships/image" Target="../media/image1204.png"/><Relationship Id="rId103" Type="http://schemas.openxmlformats.org/officeDocument/2006/relationships/image" Target="../media/image1226.png"/><Relationship Id="rId124" Type="http://schemas.openxmlformats.org/officeDocument/2006/relationships/customXml" Target="../ink/ink1442.xml"/><Relationship Id="rId70" Type="http://schemas.openxmlformats.org/officeDocument/2006/relationships/customXml" Target="../ink/ink1415.xml"/><Relationship Id="rId91" Type="http://schemas.openxmlformats.org/officeDocument/2006/relationships/image" Target="../media/image1220.png"/><Relationship Id="rId145" Type="http://schemas.openxmlformats.org/officeDocument/2006/relationships/image" Target="../media/image1247.png"/><Relationship Id="rId166" Type="http://schemas.openxmlformats.org/officeDocument/2006/relationships/customXml" Target="../ink/ink1463.xml"/><Relationship Id="rId187" Type="http://schemas.openxmlformats.org/officeDocument/2006/relationships/image" Target="../media/image1268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1394.xml"/><Relationship Id="rId49" Type="http://schemas.openxmlformats.org/officeDocument/2006/relationships/image" Target="../media/image1199.png"/><Relationship Id="rId114" Type="http://schemas.openxmlformats.org/officeDocument/2006/relationships/customXml" Target="../ink/ink1437.xml"/><Relationship Id="rId60" Type="http://schemas.openxmlformats.org/officeDocument/2006/relationships/customXml" Target="../ink/ink1410.xml"/><Relationship Id="rId81" Type="http://schemas.openxmlformats.org/officeDocument/2006/relationships/image" Target="../media/image1215.png"/><Relationship Id="rId135" Type="http://schemas.openxmlformats.org/officeDocument/2006/relationships/image" Target="../media/image1242.png"/><Relationship Id="rId156" Type="http://schemas.openxmlformats.org/officeDocument/2006/relationships/customXml" Target="../ink/ink1458.xml"/><Relationship Id="rId177" Type="http://schemas.openxmlformats.org/officeDocument/2006/relationships/image" Target="../media/image1263.png"/><Relationship Id="rId198" Type="http://schemas.openxmlformats.org/officeDocument/2006/relationships/customXml" Target="../ink/ink1479.xml"/><Relationship Id="rId202" Type="http://schemas.openxmlformats.org/officeDocument/2006/relationships/customXml" Target="../ink/ink1481.xml"/><Relationship Id="rId18" Type="http://schemas.openxmlformats.org/officeDocument/2006/relationships/customXml" Target="../ink/ink1389.xml"/><Relationship Id="rId39" Type="http://schemas.openxmlformats.org/officeDocument/2006/relationships/image" Target="../media/image1194.png"/><Relationship Id="rId50" Type="http://schemas.openxmlformats.org/officeDocument/2006/relationships/customXml" Target="../ink/ink1405.xml"/><Relationship Id="rId104" Type="http://schemas.openxmlformats.org/officeDocument/2006/relationships/customXml" Target="../ink/ink1432.xml"/><Relationship Id="rId125" Type="http://schemas.openxmlformats.org/officeDocument/2006/relationships/image" Target="../media/image1237.png"/><Relationship Id="rId146" Type="http://schemas.openxmlformats.org/officeDocument/2006/relationships/customXml" Target="../ink/ink1453.xml"/><Relationship Id="rId167" Type="http://schemas.openxmlformats.org/officeDocument/2006/relationships/image" Target="../media/image1258.png"/><Relationship Id="rId188" Type="http://schemas.openxmlformats.org/officeDocument/2006/relationships/customXml" Target="../ink/ink1474.xml"/><Relationship Id="rId71" Type="http://schemas.openxmlformats.org/officeDocument/2006/relationships/image" Target="../media/image1210.png"/><Relationship Id="rId92" Type="http://schemas.openxmlformats.org/officeDocument/2006/relationships/customXml" Target="../ink/ink1426.xml"/><Relationship Id="rId2" Type="http://schemas.openxmlformats.org/officeDocument/2006/relationships/customXml" Target="../ink/ink1381.xml"/><Relationship Id="rId29" Type="http://schemas.openxmlformats.org/officeDocument/2006/relationships/image" Target="../media/image1189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35.png"/><Relationship Id="rId299" Type="http://schemas.openxmlformats.org/officeDocument/2006/relationships/image" Target="../media/image1426.png"/><Relationship Id="rId21" Type="http://schemas.openxmlformats.org/officeDocument/2006/relationships/image" Target="../media/image1287.png"/><Relationship Id="rId63" Type="http://schemas.openxmlformats.org/officeDocument/2006/relationships/image" Target="../media/image1308.png"/><Relationship Id="rId159" Type="http://schemas.openxmlformats.org/officeDocument/2006/relationships/image" Target="../media/image1356.png"/><Relationship Id="rId324" Type="http://schemas.openxmlformats.org/officeDocument/2006/relationships/customXml" Target="../ink/ink1644.xml"/><Relationship Id="rId170" Type="http://schemas.openxmlformats.org/officeDocument/2006/relationships/customXml" Target="../ink/ink1567.xml"/><Relationship Id="rId226" Type="http://schemas.openxmlformats.org/officeDocument/2006/relationships/customXml" Target="../ink/ink1595.xml"/><Relationship Id="rId268" Type="http://schemas.openxmlformats.org/officeDocument/2006/relationships/customXml" Target="../ink/ink1616.xml"/><Relationship Id="rId32" Type="http://schemas.openxmlformats.org/officeDocument/2006/relationships/customXml" Target="../ink/ink1498.xml"/><Relationship Id="rId74" Type="http://schemas.openxmlformats.org/officeDocument/2006/relationships/customXml" Target="../ink/ink1519.xml"/><Relationship Id="rId128" Type="http://schemas.openxmlformats.org/officeDocument/2006/relationships/customXml" Target="../ink/ink1546.xml"/><Relationship Id="rId335" Type="http://schemas.openxmlformats.org/officeDocument/2006/relationships/image" Target="../media/image1444.png"/><Relationship Id="rId5" Type="http://schemas.openxmlformats.org/officeDocument/2006/relationships/image" Target="../media/image1279.png"/><Relationship Id="rId181" Type="http://schemas.openxmlformats.org/officeDocument/2006/relationships/image" Target="../media/image1367.png"/><Relationship Id="rId237" Type="http://schemas.openxmlformats.org/officeDocument/2006/relationships/image" Target="../media/image1395.png"/><Relationship Id="rId279" Type="http://schemas.openxmlformats.org/officeDocument/2006/relationships/image" Target="../media/image1416.png"/><Relationship Id="rId43" Type="http://schemas.openxmlformats.org/officeDocument/2006/relationships/image" Target="../media/image1298.png"/><Relationship Id="rId139" Type="http://schemas.openxmlformats.org/officeDocument/2006/relationships/image" Target="../media/image1346.png"/><Relationship Id="rId290" Type="http://schemas.openxmlformats.org/officeDocument/2006/relationships/customXml" Target="../ink/ink1627.xml"/><Relationship Id="rId304" Type="http://schemas.openxmlformats.org/officeDocument/2006/relationships/customXml" Target="../ink/ink1634.xml"/><Relationship Id="rId346" Type="http://schemas.openxmlformats.org/officeDocument/2006/relationships/customXml" Target="../ink/ink1655.xml"/><Relationship Id="rId85" Type="http://schemas.openxmlformats.org/officeDocument/2006/relationships/image" Target="../media/image1319.png"/><Relationship Id="rId150" Type="http://schemas.openxmlformats.org/officeDocument/2006/relationships/customXml" Target="../ink/ink1557.xml"/><Relationship Id="rId192" Type="http://schemas.openxmlformats.org/officeDocument/2006/relationships/customXml" Target="../ink/ink1578.xml"/><Relationship Id="rId206" Type="http://schemas.openxmlformats.org/officeDocument/2006/relationships/customXml" Target="../ink/ink1585.xml"/><Relationship Id="rId248" Type="http://schemas.openxmlformats.org/officeDocument/2006/relationships/customXml" Target="../ink/ink1606.xml"/><Relationship Id="rId12" Type="http://schemas.openxmlformats.org/officeDocument/2006/relationships/customXml" Target="../ink/ink1488.xml"/><Relationship Id="rId108" Type="http://schemas.openxmlformats.org/officeDocument/2006/relationships/customXml" Target="../ink/ink1536.xml"/><Relationship Id="rId315" Type="http://schemas.openxmlformats.org/officeDocument/2006/relationships/image" Target="../media/image1434.png"/><Relationship Id="rId54" Type="http://schemas.openxmlformats.org/officeDocument/2006/relationships/customXml" Target="../ink/ink1509.xml"/><Relationship Id="rId96" Type="http://schemas.openxmlformats.org/officeDocument/2006/relationships/customXml" Target="../ink/ink1530.xml"/><Relationship Id="rId161" Type="http://schemas.openxmlformats.org/officeDocument/2006/relationships/image" Target="../media/image1357.png"/><Relationship Id="rId217" Type="http://schemas.openxmlformats.org/officeDocument/2006/relationships/image" Target="../media/image1385.png"/><Relationship Id="rId259" Type="http://schemas.openxmlformats.org/officeDocument/2006/relationships/image" Target="../media/image1406.png"/><Relationship Id="rId23" Type="http://schemas.openxmlformats.org/officeDocument/2006/relationships/image" Target="../media/image1288.png"/><Relationship Id="rId119" Type="http://schemas.openxmlformats.org/officeDocument/2006/relationships/image" Target="../media/image1336.png"/><Relationship Id="rId270" Type="http://schemas.openxmlformats.org/officeDocument/2006/relationships/customXml" Target="../ink/ink1617.xml"/><Relationship Id="rId326" Type="http://schemas.openxmlformats.org/officeDocument/2006/relationships/customXml" Target="../ink/ink1645.xml"/><Relationship Id="rId65" Type="http://schemas.openxmlformats.org/officeDocument/2006/relationships/image" Target="../media/image1309.png"/><Relationship Id="rId130" Type="http://schemas.openxmlformats.org/officeDocument/2006/relationships/customXml" Target="../ink/ink1547.xml"/><Relationship Id="rId172" Type="http://schemas.openxmlformats.org/officeDocument/2006/relationships/customXml" Target="../ink/ink1568.xml"/><Relationship Id="rId228" Type="http://schemas.openxmlformats.org/officeDocument/2006/relationships/customXml" Target="../ink/ink1596.xml"/><Relationship Id="rId281" Type="http://schemas.openxmlformats.org/officeDocument/2006/relationships/image" Target="../media/image1417.png"/><Relationship Id="rId337" Type="http://schemas.openxmlformats.org/officeDocument/2006/relationships/image" Target="../media/image1445.png"/><Relationship Id="rId34" Type="http://schemas.openxmlformats.org/officeDocument/2006/relationships/customXml" Target="../ink/ink1499.xml"/><Relationship Id="rId76" Type="http://schemas.openxmlformats.org/officeDocument/2006/relationships/customXml" Target="../ink/ink1520.xml"/><Relationship Id="rId141" Type="http://schemas.openxmlformats.org/officeDocument/2006/relationships/image" Target="../media/image1347.png"/><Relationship Id="rId7" Type="http://schemas.openxmlformats.org/officeDocument/2006/relationships/image" Target="../media/image1280.png"/><Relationship Id="rId183" Type="http://schemas.openxmlformats.org/officeDocument/2006/relationships/image" Target="../media/image1368.png"/><Relationship Id="rId239" Type="http://schemas.openxmlformats.org/officeDocument/2006/relationships/image" Target="../media/image1396.png"/><Relationship Id="rId250" Type="http://schemas.openxmlformats.org/officeDocument/2006/relationships/customXml" Target="../ink/ink1607.xml"/><Relationship Id="rId292" Type="http://schemas.openxmlformats.org/officeDocument/2006/relationships/customXml" Target="../ink/ink1628.xml"/><Relationship Id="rId306" Type="http://schemas.openxmlformats.org/officeDocument/2006/relationships/customXml" Target="../ink/ink1635.xml"/><Relationship Id="rId45" Type="http://schemas.openxmlformats.org/officeDocument/2006/relationships/image" Target="../media/image1299.png"/><Relationship Id="rId87" Type="http://schemas.openxmlformats.org/officeDocument/2006/relationships/image" Target="../media/image1320.png"/><Relationship Id="rId110" Type="http://schemas.openxmlformats.org/officeDocument/2006/relationships/customXml" Target="../ink/ink1537.xml"/><Relationship Id="rId348" Type="http://schemas.openxmlformats.org/officeDocument/2006/relationships/customXml" Target="../ink/ink1656.xml"/><Relationship Id="rId152" Type="http://schemas.openxmlformats.org/officeDocument/2006/relationships/customXml" Target="../ink/ink1558.xml"/><Relationship Id="rId194" Type="http://schemas.openxmlformats.org/officeDocument/2006/relationships/customXml" Target="../ink/ink1579.xml"/><Relationship Id="rId208" Type="http://schemas.openxmlformats.org/officeDocument/2006/relationships/customXml" Target="../ink/ink1586.xml"/><Relationship Id="rId261" Type="http://schemas.openxmlformats.org/officeDocument/2006/relationships/image" Target="../media/image1407.png"/><Relationship Id="rId14" Type="http://schemas.openxmlformats.org/officeDocument/2006/relationships/customXml" Target="../ink/ink1489.xml"/><Relationship Id="rId56" Type="http://schemas.openxmlformats.org/officeDocument/2006/relationships/customXml" Target="../ink/ink1510.xml"/><Relationship Id="rId317" Type="http://schemas.openxmlformats.org/officeDocument/2006/relationships/image" Target="../media/image1435.png"/><Relationship Id="rId8" Type="http://schemas.openxmlformats.org/officeDocument/2006/relationships/customXml" Target="../ink/ink1486.xml"/><Relationship Id="rId98" Type="http://schemas.openxmlformats.org/officeDocument/2006/relationships/customXml" Target="../ink/ink1531.xml"/><Relationship Id="rId121" Type="http://schemas.openxmlformats.org/officeDocument/2006/relationships/image" Target="../media/image1337.png"/><Relationship Id="rId142" Type="http://schemas.openxmlformats.org/officeDocument/2006/relationships/customXml" Target="../ink/ink1553.xml"/><Relationship Id="rId163" Type="http://schemas.openxmlformats.org/officeDocument/2006/relationships/image" Target="../media/image1358.png"/><Relationship Id="rId184" Type="http://schemas.openxmlformats.org/officeDocument/2006/relationships/customXml" Target="../ink/ink1574.xml"/><Relationship Id="rId219" Type="http://schemas.openxmlformats.org/officeDocument/2006/relationships/image" Target="../media/image1386.png"/><Relationship Id="rId230" Type="http://schemas.openxmlformats.org/officeDocument/2006/relationships/customXml" Target="../ink/ink1597.xml"/><Relationship Id="rId251" Type="http://schemas.openxmlformats.org/officeDocument/2006/relationships/image" Target="../media/image1402.png"/><Relationship Id="rId25" Type="http://schemas.openxmlformats.org/officeDocument/2006/relationships/image" Target="../media/image1289.png"/><Relationship Id="rId46" Type="http://schemas.openxmlformats.org/officeDocument/2006/relationships/customXml" Target="../ink/ink1505.xml"/><Relationship Id="rId67" Type="http://schemas.openxmlformats.org/officeDocument/2006/relationships/image" Target="../media/image1310.png"/><Relationship Id="rId272" Type="http://schemas.openxmlformats.org/officeDocument/2006/relationships/customXml" Target="../ink/ink1618.xml"/><Relationship Id="rId293" Type="http://schemas.openxmlformats.org/officeDocument/2006/relationships/image" Target="../media/image1423.png"/><Relationship Id="rId307" Type="http://schemas.openxmlformats.org/officeDocument/2006/relationships/image" Target="../media/image1430.png"/><Relationship Id="rId328" Type="http://schemas.openxmlformats.org/officeDocument/2006/relationships/customXml" Target="../ink/ink1646.xml"/><Relationship Id="rId349" Type="http://schemas.openxmlformats.org/officeDocument/2006/relationships/image" Target="../media/image1451.png"/><Relationship Id="rId88" Type="http://schemas.openxmlformats.org/officeDocument/2006/relationships/customXml" Target="../ink/ink1526.xml"/><Relationship Id="rId111" Type="http://schemas.openxmlformats.org/officeDocument/2006/relationships/image" Target="../media/image1332.png"/><Relationship Id="rId132" Type="http://schemas.openxmlformats.org/officeDocument/2006/relationships/customXml" Target="../ink/ink1548.xml"/><Relationship Id="rId153" Type="http://schemas.openxmlformats.org/officeDocument/2006/relationships/image" Target="../media/image1353.png"/><Relationship Id="rId174" Type="http://schemas.openxmlformats.org/officeDocument/2006/relationships/customXml" Target="../ink/ink1569.xml"/><Relationship Id="rId195" Type="http://schemas.openxmlformats.org/officeDocument/2006/relationships/image" Target="../media/image1374.png"/><Relationship Id="rId209" Type="http://schemas.openxmlformats.org/officeDocument/2006/relationships/image" Target="../media/image1381.png"/><Relationship Id="rId220" Type="http://schemas.openxmlformats.org/officeDocument/2006/relationships/customXml" Target="../ink/ink1592.xml"/><Relationship Id="rId241" Type="http://schemas.openxmlformats.org/officeDocument/2006/relationships/image" Target="../media/image1397.png"/><Relationship Id="rId15" Type="http://schemas.openxmlformats.org/officeDocument/2006/relationships/image" Target="../media/image1284.png"/><Relationship Id="rId36" Type="http://schemas.openxmlformats.org/officeDocument/2006/relationships/customXml" Target="../ink/ink1500.xml"/><Relationship Id="rId57" Type="http://schemas.openxmlformats.org/officeDocument/2006/relationships/image" Target="../media/image1305.png"/><Relationship Id="rId262" Type="http://schemas.openxmlformats.org/officeDocument/2006/relationships/customXml" Target="../ink/ink1613.xml"/><Relationship Id="rId283" Type="http://schemas.openxmlformats.org/officeDocument/2006/relationships/image" Target="../media/image1418.png"/><Relationship Id="rId318" Type="http://schemas.openxmlformats.org/officeDocument/2006/relationships/customXml" Target="../ink/ink1641.xml"/><Relationship Id="rId339" Type="http://schemas.openxmlformats.org/officeDocument/2006/relationships/image" Target="../media/image1446.png"/><Relationship Id="rId78" Type="http://schemas.openxmlformats.org/officeDocument/2006/relationships/customXml" Target="../ink/ink1521.xml"/><Relationship Id="rId99" Type="http://schemas.openxmlformats.org/officeDocument/2006/relationships/image" Target="../media/image1326.png"/><Relationship Id="rId101" Type="http://schemas.openxmlformats.org/officeDocument/2006/relationships/image" Target="../media/image1327.png"/><Relationship Id="rId122" Type="http://schemas.openxmlformats.org/officeDocument/2006/relationships/customXml" Target="../ink/ink1543.xml"/><Relationship Id="rId143" Type="http://schemas.openxmlformats.org/officeDocument/2006/relationships/image" Target="../media/image1348.png"/><Relationship Id="rId164" Type="http://schemas.openxmlformats.org/officeDocument/2006/relationships/customXml" Target="../ink/ink1564.xml"/><Relationship Id="rId185" Type="http://schemas.openxmlformats.org/officeDocument/2006/relationships/image" Target="../media/image1369.png"/><Relationship Id="rId9" Type="http://schemas.openxmlformats.org/officeDocument/2006/relationships/image" Target="../media/image1281.png"/><Relationship Id="rId210" Type="http://schemas.openxmlformats.org/officeDocument/2006/relationships/customXml" Target="../ink/ink1587.xml"/><Relationship Id="rId26" Type="http://schemas.openxmlformats.org/officeDocument/2006/relationships/customXml" Target="../ink/ink1495.xml"/><Relationship Id="rId231" Type="http://schemas.openxmlformats.org/officeDocument/2006/relationships/image" Target="../media/image1392.png"/><Relationship Id="rId252" Type="http://schemas.openxmlformats.org/officeDocument/2006/relationships/customXml" Target="../ink/ink1608.xml"/><Relationship Id="rId273" Type="http://schemas.openxmlformats.org/officeDocument/2006/relationships/image" Target="../media/image1413.png"/><Relationship Id="rId294" Type="http://schemas.openxmlformats.org/officeDocument/2006/relationships/customXml" Target="../ink/ink1629.xml"/><Relationship Id="rId308" Type="http://schemas.openxmlformats.org/officeDocument/2006/relationships/customXml" Target="../ink/ink1636.xml"/><Relationship Id="rId329" Type="http://schemas.openxmlformats.org/officeDocument/2006/relationships/image" Target="../media/image1441.png"/><Relationship Id="rId47" Type="http://schemas.openxmlformats.org/officeDocument/2006/relationships/image" Target="../media/image1300.png"/><Relationship Id="rId68" Type="http://schemas.openxmlformats.org/officeDocument/2006/relationships/customXml" Target="../ink/ink1516.xml"/><Relationship Id="rId89" Type="http://schemas.openxmlformats.org/officeDocument/2006/relationships/image" Target="../media/image1321.png"/><Relationship Id="rId112" Type="http://schemas.openxmlformats.org/officeDocument/2006/relationships/customXml" Target="../ink/ink1538.xml"/><Relationship Id="rId133" Type="http://schemas.openxmlformats.org/officeDocument/2006/relationships/image" Target="../media/image1343.png"/><Relationship Id="rId154" Type="http://schemas.openxmlformats.org/officeDocument/2006/relationships/customXml" Target="../ink/ink1559.xml"/><Relationship Id="rId175" Type="http://schemas.openxmlformats.org/officeDocument/2006/relationships/image" Target="../media/image1364.png"/><Relationship Id="rId340" Type="http://schemas.openxmlformats.org/officeDocument/2006/relationships/customXml" Target="../ink/ink1652.xml"/><Relationship Id="rId196" Type="http://schemas.openxmlformats.org/officeDocument/2006/relationships/customXml" Target="../ink/ink1580.xml"/><Relationship Id="rId200" Type="http://schemas.openxmlformats.org/officeDocument/2006/relationships/customXml" Target="../ink/ink1582.xml"/><Relationship Id="rId16" Type="http://schemas.openxmlformats.org/officeDocument/2006/relationships/customXml" Target="../ink/ink1490.xml"/><Relationship Id="rId221" Type="http://schemas.openxmlformats.org/officeDocument/2006/relationships/image" Target="../media/image1387.png"/><Relationship Id="rId242" Type="http://schemas.openxmlformats.org/officeDocument/2006/relationships/customXml" Target="../ink/ink1603.xml"/><Relationship Id="rId263" Type="http://schemas.openxmlformats.org/officeDocument/2006/relationships/image" Target="../media/image1408.png"/><Relationship Id="rId284" Type="http://schemas.openxmlformats.org/officeDocument/2006/relationships/customXml" Target="../ink/ink1624.xml"/><Relationship Id="rId319" Type="http://schemas.openxmlformats.org/officeDocument/2006/relationships/image" Target="../media/image1436.png"/><Relationship Id="rId37" Type="http://schemas.openxmlformats.org/officeDocument/2006/relationships/image" Target="../media/image1295.png"/><Relationship Id="rId58" Type="http://schemas.openxmlformats.org/officeDocument/2006/relationships/customXml" Target="../ink/ink1511.xml"/><Relationship Id="rId79" Type="http://schemas.openxmlformats.org/officeDocument/2006/relationships/image" Target="../media/image1316.png"/><Relationship Id="rId102" Type="http://schemas.openxmlformats.org/officeDocument/2006/relationships/customXml" Target="../ink/ink1533.xml"/><Relationship Id="rId123" Type="http://schemas.openxmlformats.org/officeDocument/2006/relationships/image" Target="../media/image1338.png"/><Relationship Id="rId144" Type="http://schemas.openxmlformats.org/officeDocument/2006/relationships/customXml" Target="../ink/ink1554.xml"/><Relationship Id="rId330" Type="http://schemas.openxmlformats.org/officeDocument/2006/relationships/customXml" Target="../ink/ink1647.xml"/><Relationship Id="rId90" Type="http://schemas.openxmlformats.org/officeDocument/2006/relationships/customXml" Target="../ink/ink1527.xml"/><Relationship Id="rId165" Type="http://schemas.openxmlformats.org/officeDocument/2006/relationships/image" Target="../media/image1359.png"/><Relationship Id="rId186" Type="http://schemas.openxmlformats.org/officeDocument/2006/relationships/customXml" Target="../ink/ink1575.xml"/><Relationship Id="rId211" Type="http://schemas.openxmlformats.org/officeDocument/2006/relationships/image" Target="../media/image1382.png"/><Relationship Id="rId232" Type="http://schemas.openxmlformats.org/officeDocument/2006/relationships/customXml" Target="../ink/ink1598.xml"/><Relationship Id="rId253" Type="http://schemas.openxmlformats.org/officeDocument/2006/relationships/image" Target="../media/image1403.png"/><Relationship Id="rId274" Type="http://schemas.openxmlformats.org/officeDocument/2006/relationships/customXml" Target="../ink/ink1619.xml"/><Relationship Id="rId295" Type="http://schemas.openxmlformats.org/officeDocument/2006/relationships/image" Target="../media/image1424.png"/><Relationship Id="rId309" Type="http://schemas.openxmlformats.org/officeDocument/2006/relationships/image" Target="../media/image1431.png"/><Relationship Id="rId27" Type="http://schemas.openxmlformats.org/officeDocument/2006/relationships/image" Target="../media/image1290.png"/><Relationship Id="rId48" Type="http://schemas.openxmlformats.org/officeDocument/2006/relationships/customXml" Target="../ink/ink1506.xml"/><Relationship Id="rId69" Type="http://schemas.openxmlformats.org/officeDocument/2006/relationships/image" Target="../media/image1311.png"/><Relationship Id="rId113" Type="http://schemas.openxmlformats.org/officeDocument/2006/relationships/image" Target="../media/image1333.png"/><Relationship Id="rId134" Type="http://schemas.openxmlformats.org/officeDocument/2006/relationships/customXml" Target="../ink/ink1549.xml"/><Relationship Id="rId320" Type="http://schemas.openxmlformats.org/officeDocument/2006/relationships/customXml" Target="../ink/ink1642.xml"/><Relationship Id="rId80" Type="http://schemas.openxmlformats.org/officeDocument/2006/relationships/customXml" Target="../ink/ink1522.xml"/><Relationship Id="rId155" Type="http://schemas.openxmlformats.org/officeDocument/2006/relationships/image" Target="../media/image1354.png"/><Relationship Id="rId176" Type="http://schemas.openxmlformats.org/officeDocument/2006/relationships/customXml" Target="../ink/ink1570.xml"/><Relationship Id="rId197" Type="http://schemas.openxmlformats.org/officeDocument/2006/relationships/image" Target="../media/image1375.png"/><Relationship Id="rId341" Type="http://schemas.openxmlformats.org/officeDocument/2006/relationships/image" Target="../media/image1447.png"/><Relationship Id="rId201" Type="http://schemas.openxmlformats.org/officeDocument/2006/relationships/image" Target="../media/image1377.png"/><Relationship Id="rId222" Type="http://schemas.openxmlformats.org/officeDocument/2006/relationships/customXml" Target="../ink/ink1593.xml"/><Relationship Id="rId243" Type="http://schemas.openxmlformats.org/officeDocument/2006/relationships/image" Target="../media/image1398.png"/><Relationship Id="rId264" Type="http://schemas.openxmlformats.org/officeDocument/2006/relationships/customXml" Target="../ink/ink1614.xml"/><Relationship Id="rId285" Type="http://schemas.openxmlformats.org/officeDocument/2006/relationships/image" Target="../media/image1419.png"/><Relationship Id="rId17" Type="http://schemas.openxmlformats.org/officeDocument/2006/relationships/image" Target="../media/image1285.png"/><Relationship Id="rId38" Type="http://schemas.openxmlformats.org/officeDocument/2006/relationships/customXml" Target="../ink/ink1501.xml"/><Relationship Id="rId59" Type="http://schemas.openxmlformats.org/officeDocument/2006/relationships/image" Target="../media/image1306.png"/><Relationship Id="rId103" Type="http://schemas.openxmlformats.org/officeDocument/2006/relationships/image" Target="../media/image1328.png"/><Relationship Id="rId124" Type="http://schemas.openxmlformats.org/officeDocument/2006/relationships/customXml" Target="../ink/ink1544.xml"/><Relationship Id="rId310" Type="http://schemas.openxmlformats.org/officeDocument/2006/relationships/customXml" Target="../ink/ink1637.xml"/><Relationship Id="rId70" Type="http://schemas.openxmlformats.org/officeDocument/2006/relationships/customXml" Target="../ink/ink1517.xml"/><Relationship Id="rId91" Type="http://schemas.openxmlformats.org/officeDocument/2006/relationships/image" Target="../media/image1322.png"/><Relationship Id="rId145" Type="http://schemas.openxmlformats.org/officeDocument/2006/relationships/image" Target="../media/image1349.png"/><Relationship Id="rId166" Type="http://schemas.openxmlformats.org/officeDocument/2006/relationships/customXml" Target="../ink/ink1565.xml"/><Relationship Id="rId187" Type="http://schemas.openxmlformats.org/officeDocument/2006/relationships/image" Target="../media/image1370.png"/><Relationship Id="rId331" Type="http://schemas.openxmlformats.org/officeDocument/2006/relationships/image" Target="../media/image144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88.xml"/><Relationship Id="rId233" Type="http://schemas.openxmlformats.org/officeDocument/2006/relationships/image" Target="../media/image1393.png"/><Relationship Id="rId254" Type="http://schemas.openxmlformats.org/officeDocument/2006/relationships/customXml" Target="../ink/ink1609.xml"/><Relationship Id="rId28" Type="http://schemas.openxmlformats.org/officeDocument/2006/relationships/customXml" Target="../ink/ink1496.xml"/><Relationship Id="rId49" Type="http://schemas.openxmlformats.org/officeDocument/2006/relationships/image" Target="../media/image1301.png"/><Relationship Id="rId114" Type="http://schemas.openxmlformats.org/officeDocument/2006/relationships/customXml" Target="../ink/ink1539.xml"/><Relationship Id="rId275" Type="http://schemas.openxmlformats.org/officeDocument/2006/relationships/image" Target="../media/image1414.png"/><Relationship Id="rId296" Type="http://schemas.openxmlformats.org/officeDocument/2006/relationships/customXml" Target="../ink/ink1630.xml"/><Relationship Id="rId300" Type="http://schemas.openxmlformats.org/officeDocument/2006/relationships/customXml" Target="../ink/ink1632.xml"/><Relationship Id="rId60" Type="http://schemas.openxmlformats.org/officeDocument/2006/relationships/customXml" Target="../ink/ink1512.xml"/><Relationship Id="rId81" Type="http://schemas.openxmlformats.org/officeDocument/2006/relationships/image" Target="../media/image1317.png"/><Relationship Id="rId135" Type="http://schemas.openxmlformats.org/officeDocument/2006/relationships/image" Target="../media/image1344.png"/><Relationship Id="rId156" Type="http://schemas.openxmlformats.org/officeDocument/2006/relationships/customXml" Target="../ink/ink1560.xml"/><Relationship Id="rId177" Type="http://schemas.openxmlformats.org/officeDocument/2006/relationships/image" Target="../media/image1365.png"/><Relationship Id="rId198" Type="http://schemas.openxmlformats.org/officeDocument/2006/relationships/customXml" Target="../ink/ink1581.xml"/><Relationship Id="rId321" Type="http://schemas.openxmlformats.org/officeDocument/2006/relationships/image" Target="../media/image1437.png"/><Relationship Id="rId342" Type="http://schemas.openxmlformats.org/officeDocument/2006/relationships/customXml" Target="../ink/ink1653.xml"/><Relationship Id="rId202" Type="http://schemas.openxmlformats.org/officeDocument/2006/relationships/customXml" Target="../ink/ink1583.xml"/><Relationship Id="rId223" Type="http://schemas.openxmlformats.org/officeDocument/2006/relationships/image" Target="../media/image1388.png"/><Relationship Id="rId244" Type="http://schemas.openxmlformats.org/officeDocument/2006/relationships/customXml" Target="../ink/ink1604.xml"/><Relationship Id="rId18" Type="http://schemas.openxmlformats.org/officeDocument/2006/relationships/customXml" Target="../ink/ink1491.xml"/><Relationship Id="rId39" Type="http://schemas.openxmlformats.org/officeDocument/2006/relationships/image" Target="../media/image1296.png"/><Relationship Id="rId265" Type="http://schemas.openxmlformats.org/officeDocument/2006/relationships/image" Target="../media/image1409.png"/><Relationship Id="rId286" Type="http://schemas.openxmlformats.org/officeDocument/2006/relationships/customXml" Target="../ink/ink1625.xml"/><Relationship Id="rId50" Type="http://schemas.openxmlformats.org/officeDocument/2006/relationships/customXml" Target="../ink/ink1507.xml"/><Relationship Id="rId104" Type="http://schemas.openxmlformats.org/officeDocument/2006/relationships/customXml" Target="../ink/ink1534.xml"/><Relationship Id="rId125" Type="http://schemas.openxmlformats.org/officeDocument/2006/relationships/image" Target="../media/image1339.png"/><Relationship Id="rId146" Type="http://schemas.openxmlformats.org/officeDocument/2006/relationships/customXml" Target="../ink/ink1555.xml"/><Relationship Id="rId167" Type="http://schemas.openxmlformats.org/officeDocument/2006/relationships/image" Target="../media/image1360.png"/><Relationship Id="rId188" Type="http://schemas.openxmlformats.org/officeDocument/2006/relationships/customXml" Target="../ink/ink1576.xml"/><Relationship Id="rId311" Type="http://schemas.openxmlformats.org/officeDocument/2006/relationships/image" Target="../media/image1432.png"/><Relationship Id="rId332" Type="http://schemas.openxmlformats.org/officeDocument/2006/relationships/customXml" Target="../ink/ink1648.xml"/><Relationship Id="rId71" Type="http://schemas.openxmlformats.org/officeDocument/2006/relationships/image" Target="../media/image1312.png"/><Relationship Id="rId92" Type="http://schemas.openxmlformats.org/officeDocument/2006/relationships/customXml" Target="../ink/ink1528.xml"/><Relationship Id="rId213" Type="http://schemas.openxmlformats.org/officeDocument/2006/relationships/image" Target="../media/image1383.png"/><Relationship Id="rId234" Type="http://schemas.openxmlformats.org/officeDocument/2006/relationships/customXml" Target="../ink/ink1599.xml"/><Relationship Id="rId2" Type="http://schemas.openxmlformats.org/officeDocument/2006/relationships/customXml" Target="../ink/ink1483.xml"/><Relationship Id="rId29" Type="http://schemas.openxmlformats.org/officeDocument/2006/relationships/image" Target="../media/image1291.png"/><Relationship Id="rId255" Type="http://schemas.openxmlformats.org/officeDocument/2006/relationships/image" Target="../media/image1404.png"/><Relationship Id="rId276" Type="http://schemas.openxmlformats.org/officeDocument/2006/relationships/customXml" Target="../ink/ink1620.xml"/><Relationship Id="rId297" Type="http://schemas.openxmlformats.org/officeDocument/2006/relationships/image" Target="../media/image1425.png"/><Relationship Id="rId40" Type="http://schemas.openxmlformats.org/officeDocument/2006/relationships/customXml" Target="../ink/ink1502.xml"/><Relationship Id="rId115" Type="http://schemas.openxmlformats.org/officeDocument/2006/relationships/image" Target="../media/image1334.png"/><Relationship Id="rId136" Type="http://schemas.openxmlformats.org/officeDocument/2006/relationships/customXml" Target="../ink/ink1550.xml"/><Relationship Id="rId157" Type="http://schemas.openxmlformats.org/officeDocument/2006/relationships/image" Target="../media/image1355.png"/><Relationship Id="rId178" Type="http://schemas.openxmlformats.org/officeDocument/2006/relationships/customXml" Target="../ink/ink1571.xml"/><Relationship Id="rId301" Type="http://schemas.openxmlformats.org/officeDocument/2006/relationships/image" Target="../media/image1427.png"/><Relationship Id="rId322" Type="http://schemas.openxmlformats.org/officeDocument/2006/relationships/customXml" Target="../ink/ink1643.xml"/><Relationship Id="rId343" Type="http://schemas.openxmlformats.org/officeDocument/2006/relationships/image" Target="../media/image1448.png"/><Relationship Id="rId61" Type="http://schemas.openxmlformats.org/officeDocument/2006/relationships/image" Target="../media/image1307.png"/><Relationship Id="rId82" Type="http://schemas.openxmlformats.org/officeDocument/2006/relationships/customXml" Target="../ink/ink1523.xml"/><Relationship Id="rId199" Type="http://schemas.openxmlformats.org/officeDocument/2006/relationships/image" Target="../media/image1376.png"/><Relationship Id="rId203" Type="http://schemas.openxmlformats.org/officeDocument/2006/relationships/image" Target="../media/image1378.png"/><Relationship Id="rId19" Type="http://schemas.openxmlformats.org/officeDocument/2006/relationships/image" Target="../media/image1286.png"/><Relationship Id="rId224" Type="http://schemas.openxmlformats.org/officeDocument/2006/relationships/customXml" Target="../ink/ink1594.xml"/><Relationship Id="rId245" Type="http://schemas.openxmlformats.org/officeDocument/2006/relationships/image" Target="../media/image1399.png"/><Relationship Id="rId266" Type="http://schemas.openxmlformats.org/officeDocument/2006/relationships/customXml" Target="../ink/ink1615.xml"/><Relationship Id="rId287" Type="http://schemas.openxmlformats.org/officeDocument/2006/relationships/image" Target="../media/image1420.png"/><Relationship Id="rId30" Type="http://schemas.openxmlformats.org/officeDocument/2006/relationships/customXml" Target="../ink/ink1497.xml"/><Relationship Id="rId105" Type="http://schemas.openxmlformats.org/officeDocument/2006/relationships/image" Target="../media/image1329.png"/><Relationship Id="rId126" Type="http://schemas.openxmlformats.org/officeDocument/2006/relationships/customXml" Target="../ink/ink1545.xml"/><Relationship Id="rId147" Type="http://schemas.openxmlformats.org/officeDocument/2006/relationships/image" Target="../media/image1350.png"/><Relationship Id="rId168" Type="http://schemas.openxmlformats.org/officeDocument/2006/relationships/customXml" Target="../ink/ink1566.xml"/><Relationship Id="rId312" Type="http://schemas.openxmlformats.org/officeDocument/2006/relationships/customXml" Target="../ink/ink1638.xml"/><Relationship Id="rId333" Type="http://schemas.openxmlformats.org/officeDocument/2006/relationships/image" Target="../media/image1443.png"/><Relationship Id="rId51" Type="http://schemas.openxmlformats.org/officeDocument/2006/relationships/image" Target="../media/image1302.png"/><Relationship Id="rId72" Type="http://schemas.openxmlformats.org/officeDocument/2006/relationships/customXml" Target="../ink/ink1518.xml"/><Relationship Id="rId93" Type="http://schemas.openxmlformats.org/officeDocument/2006/relationships/image" Target="../media/image1323.png"/><Relationship Id="rId189" Type="http://schemas.openxmlformats.org/officeDocument/2006/relationships/image" Target="../media/image1371.png"/><Relationship Id="rId3" Type="http://schemas.openxmlformats.org/officeDocument/2006/relationships/image" Target="../media/image1278.png"/><Relationship Id="rId214" Type="http://schemas.openxmlformats.org/officeDocument/2006/relationships/customXml" Target="../ink/ink1589.xml"/><Relationship Id="rId235" Type="http://schemas.openxmlformats.org/officeDocument/2006/relationships/image" Target="../media/image1394.png"/><Relationship Id="rId256" Type="http://schemas.openxmlformats.org/officeDocument/2006/relationships/customXml" Target="../ink/ink1610.xml"/><Relationship Id="rId277" Type="http://schemas.openxmlformats.org/officeDocument/2006/relationships/image" Target="../media/image1415.png"/><Relationship Id="rId298" Type="http://schemas.openxmlformats.org/officeDocument/2006/relationships/customXml" Target="../ink/ink1631.xml"/><Relationship Id="rId116" Type="http://schemas.openxmlformats.org/officeDocument/2006/relationships/customXml" Target="../ink/ink1540.xml"/><Relationship Id="rId137" Type="http://schemas.openxmlformats.org/officeDocument/2006/relationships/image" Target="../media/image1345.png"/><Relationship Id="rId158" Type="http://schemas.openxmlformats.org/officeDocument/2006/relationships/customXml" Target="../ink/ink1561.xml"/><Relationship Id="rId302" Type="http://schemas.openxmlformats.org/officeDocument/2006/relationships/customXml" Target="../ink/ink1633.xml"/><Relationship Id="rId323" Type="http://schemas.openxmlformats.org/officeDocument/2006/relationships/image" Target="../media/image1438.png"/><Relationship Id="rId344" Type="http://schemas.openxmlformats.org/officeDocument/2006/relationships/customXml" Target="../ink/ink1654.xml"/><Relationship Id="rId20" Type="http://schemas.openxmlformats.org/officeDocument/2006/relationships/customXml" Target="../ink/ink1492.xml"/><Relationship Id="rId41" Type="http://schemas.openxmlformats.org/officeDocument/2006/relationships/image" Target="../media/image1297.png"/><Relationship Id="rId62" Type="http://schemas.openxmlformats.org/officeDocument/2006/relationships/customXml" Target="../ink/ink1513.xml"/><Relationship Id="rId83" Type="http://schemas.openxmlformats.org/officeDocument/2006/relationships/image" Target="../media/image1318.png"/><Relationship Id="rId179" Type="http://schemas.openxmlformats.org/officeDocument/2006/relationships/image" Target="../media/image1366.png"/><Relationship Id="rId190" Type="http://schemas.openxmlformats.org/officeDocument/2006/relationships/customXml" Target="../ink/ink1577.xml"/><Relationship Id="rId204" Type="http://schemas.openxmlformats.org/officeDocument/2006/relationships/customXml" Target="../ink/ink1584.xml"/><Relationship Id="rId225" Type="http://schemas.openxmlformats.org/officeDocument/2006/relationships/image" Target="../media/image1389.png"/><Relationship Id="rId246" Type="http://schemas.openxmlformats.org/officeDocument/2006/relationships/customXml" Target="../ink/ink1605.xml"/><Relationship Id="rId267" Type="http://schemas.openxmlformats.org/officeDocument/2006/relationships/image" Target="../media/image1410.png"/><Relationship Id="rId288" Type="http://schemas.openxmlformats.org/officeDocument/2006/relationships/customXml" Target="../ink/ink1626.xml"/><Relationship Id="rId106" Type="http://schemas.openxmlformats.org/officeDocument/2006/relationships/customXml" Target="../ink/ink1535.xml"/><Relationship Id="rId127" Type="http://schemas.openxmlformats.org/officeDocument/2006/relationships/image" Target="../media/image1340.png"/><Relationship Id="rId313" Type="http://schemas.openxmlformats.org/officeDocument/2006/relationships/image" Target="../media/image1433.png"/><Relationship Id="rId10" Type="http://schemas.openxmlformats.org/officeDocument/2006/relationships/customXml" Target="../ink/ink1487.xml"/><Relationship Id="rId31" Type="http://schemas.openxmlformats.org/officeDocument/2006/relationships/image" Target="../media/image1292.png"/><Relationship Id="rId52" Type="http://schemas.openxmlformats.org/officeDocument/2006/relationships/customXml" Target="../ink/ink1508.xml"/><Relationship Id="rId73" Type="http://schemas.openxmlformats.org/officeDocument/2006/relationships/image" Target="../media/image1313.png"/><Relationship Id="rId94" Type="http://schemas.openxmlformats.org/officeDocument/2006/relationships/customXml" Target="../ink/ink1529.xml"/><Relationship Id="rId148" Type="http://schemas.openxmlformats.org/officeDocument/2006/relationships/customXml" Target="../ink/ink1556.xml"/><Relationship Id="rId169" Type="http://schemas.openxmlformats.org/officeDocument/2006/relationships/image" Target="../media/image1361.png"/><Relationship Id="rId334" Type="http://schemas.openxmlformats.org/officeDocument/2006/relationships/customXml" Target="../ink/ink1649.xml"/><Relationship Id="rId4" Type="http://schemas.openxmlformats.org/officeDocument/2006/relationships/customXml" Target="../ink/ink1484.xml"/><Relationship Id="rId180" Type="http://schemas.openxmlformats.org/officeDocument/2006/relationships/customXml" Target="../ink/ink1572.xml"/><Relationship Id="rId215" Type="http://schemas.openxmlformats.org/officeDocument/2006/relationships/image" Target="../media/image1384.png"/><Relationship Id="rId236" Type="http://schemas.openxmlformats.org/officeDocument/2006/relationships/customXml" Target="../ink/ink1600.xml"/><Relationship Id="rId257" Type="http://schemas.openxmlformats.org/officeDocument/2006/relationships/image" Target="../media/image1405.png"/><Relationship Id="rId278" Type="http://schemas.openxmlformats.org/officeDocument/2006/relationships/customXml" Target="../ink/ink1621.xml"/><Relationship Id="rId303" Type="http://schemas.openxmlformats.org/officeDocument/2006/relationships/image" Target="../media/image1428.png"/><Relationship Id="rId42" Type="http://schemas.openxmlformats.org/officeDocument/2006/relationships/customXml" Target="../ink/ink1503.xml"/><Relationship Id="rId84" Type="http://schemas.openxmlformats.org/officeDocument/2006/relationships/customXml" Target="../ink/ink1524.xml"/><Relationship Id="rId138" Type="http://schemas.openxmlformats.org/officeDocument/2006/relationships/customXml" Target="../ink/ink1551.xml"/><Relationship Id="rId345" Type="http://schemas.openxmlformats.org/officeDocument/2006/relationships/image" Target="../media/image1449.png"/><Relationship Id="rId191" Type="http://schemas.openxmlformats.org/officeDocument/2006/relationships/image" Target="../media/image1372.png"/><Relationship Id="rId205" Type="http://schemas.openxmlformats.org/officeDocument/2006/relationships/image" Target="../media/image1379.png"/><Relationship Id="rId247" Type="http://schemas.openxmlformats.org/officeDocument/2006/relationships/image" Target="../media/image1400.png"/><Relationship Id="rId107" Type="http://schemas.openxmlformats.org/officeDocument/2006/relationships/image" Target="../media/image1330.png"/><Relationship Id="rId289" Type="http://schemas.openxmlformats.org/officeDocument/2006/relationships/image" Target="../media/image1421.png"/><Relationship Id="rId11" Type="http://schemas.openxmlformats.org/officeDocument/2006/relationships/image" Target="../media/image1282.png"/><Relationship Id="rId53" Type="http://schemas.openxmlformats.org/officeDocument/2006/relationships/image" Target="../media/image1303.png"/><Relationship Id="rId149" Type="http://schemas.openxmlformats.org/officeDocument/2006/relationships/image" Target="../media/image1351.png"/><Relationship Id="rId314" Type="http://schemas.openxmlformats.org/officeDocument/2006/relationships/customXml" Target="../ink/ink1639.xml"/><Relationship Id="rId95" Type="http://schemas.openxmlformats.org/officeDocument/2006/relationships/image" Target="../media/image1324.png"/><Relationship Id="rId160" Type="http://schemas.openxmlformats.org/officeDocument/2006/relationships/customXml" Target="../ink/ink1562.xml"/><Relationship Id="rId216" Type="http://schemas.openxmlformats.org/officeDocument/2006/relationships/customXml" Target="../ink/ink1590.xml"/><Relationship Id="rId258" Type="http://schemas.openxmlformats.org/officeDocument/2006/relationships/customXml" Target="../ink/ink1611.xml"/><Relationship Id="rId22" Type="http://schemas.openxmlformats.org/officeDocument/2006/relationships/customXml" Target="../ink/ink1493.xml"/><Relationship Id="rId64" Type="http://schemas.openxmlformats.org/officeDocument/2006/relationships/customXml" Target="../ink/ink1514.xml"/><Relationship Id="rId118" Type="http://schemas.openxmlformats.org/officeDocument/2006/relationships/customXml" Target="../ink/ink1541.xml"/><Relationship Id="rId325" Type="http://schemas.openxmlformats.org/officeDocument/2006/relationships/image" Target="../media/image1439.png"/><Relationship Id="rId171" Type="http://schemas.openxmlformats.org/officeDocument/2006/relationships/image" Target="../media/image1362.png"/><Relationship Id="rId227" Type="http://schemas.openxmlformats.org/officeDocument/2006/relationships/image" Target="../media/image1390.png"/><Relationship Id="rId269" Type="http://schemas.openxmlformats.org/officeDocument/2006/relationships/image" Target="../media/image1411.png"/><Relationship Id="rId33" Type="http://schemas.openxmlformats.org/officeDocument/2006/relationships/image" Target="../media/image1293.png"/><Relationship Id="rId129" Type="http://schemas.openxmlformats.org/officeDocument/2006/relationships/image" Target="../media/image1341.png"/><Relationship Id="rId280" Type="http://schemas.openxmlformats.org/officeDocument/2006/relationships/customXml" Target="../ink/ink1622.xml"/><Relationship Id="rId336" Type="http://schemas.openxmlformats.org/officeDocument/2006/relationships/customXml" Target="../ink/ink1650.xml"/><Relationship Id="rId75" Type="http://schemas.openxmlformats.org/officeDocument/2006/relationships/image" Target="../media/image1314.png"/><Relationship Id="rId140" Type="http://schemas.openxmlformats.org/officeDocument/2006/relationships/customXml" Target="../ink/ink1552.xml"/><Relationship Id="rId182" Type="http://schemas.openxmlformats.org/officeDocument/2006/relationships/customXml" Target="../ink/ink1573.xml"/><Relationship Id="rId6" Type="http://schemas.openxmlformats.org/officeDocument/2006/relationships/customXml" Target="../ink/ink1485.xml"/><Relationship Id="rId238" Type="http://schemas.openxmlformats.org/officeDocument/2006/relationships/customXml" Target="../ink/ink1601.xml"/><Relationship Id="rId291" Type="http://schemas.openxmlformats.org/officeDocument/2006/relationships/image" Target="../media/image1422.png"/><Relationship Id="rId305" Type="http://schemas.openxmlformats.org/officeDocument/2006/relationships/image" Target="../media/image1429.png"/><Relationship Id="rId347" Type="http://schemas.openxmlformats.org/officeDocument/2006/relationships/image" Target="../media/image1450.png"/><Relationship Id="rId44" Type="http://schemas.openxmlformats.org/officeDocument/2006/relationships/customXml" Target="../ink/ink1504.xml"/><Relationship Id="rId86" Type="http://schemas.openxmlformats.org/officeDocument/2006/relationships/customXml" Target="../ink/ink1525.xml"/><Relationship Id="rId151" Type="http://schemas.openxmlformats.org/officeDocument/2006/relationships/image" Target="../media/image1352.png"/><Relationship Id="rId193" Type="http://schemas.openxmlformats.org/officeDocument/2006/relationships/image" Target="../media/image1373.png"/><Relationship Id="rId207" Type="http://schemas.openxmlformats.org/officeDocument/2006/relationships/image" Target="../media/image1380.png"/><Relationship Id="rId249" Type="http://schemas.openxmlformats.org/officeDocument/2006/relationships/image" Target="../media/image1401.png"/><Relationship Id="rId13" Type="http://schemas.openxmlformats.org/officeDocument/2006/relationships/image" Target="../media/image1283.png"/><Relationship Id="rId109" Type="http://schemas.openxmlformats.org/officeDocument/2006/relationships/image" Target="../media/image1331.png"/><Relationship Id="rId260" Type="http://schemas.openxmlformats.org/officeDocument/2006/relationships/customXml" Target="../ink/ink1612.xml"/><Relationship Id="rId316" Type="http://schemas.openxmlformats.org/officeDocument/2006/relationships/customXml" Target="../ink/ink1640.xml"/><Relationship Id="rId55" Type="http://schemas.openxmlformats.org/officeDocument/2006/relationships/image" Target="../media/image1304.png"/><Relationship Id="rId97" Type="http://schemas.openxmlformats.org/officeDocument/2006/relationships/image" Target="../media/image1325.png"/><Relationship Id="rId120" Type="http://schemas.openxmlformats.org/officeDocument/2006/relationships/customXml" Target="../ink/ink1542.xml"/><Relationship Id="rId162" Type="http://schemas.openxmlformats.org/officeDocument/2006/relationships/customXml" Target="../ink/ink1563.xml"/><Relationship Id="rId218" Type="http://schemas.openxmlformats.org/officeDocument/2006/relationships/customXml" Target="../ink/ink1591.xml"/><Relationship Id="rId271" Type="http://schemas.openxmlformats.org/officeDocument/2006/relationships/image" Target="../media/image1412.png"/><Relationship Id="rId24" Type="http://schemas.openxmlformats.org/officeDocument/2006/relationships/customXml" Target="../ink/ink1494.xml"/><Relationship Id="rId66" Type="http://schemas.openxmlformats.org/officeDocument/2006/relationships/customXml" Target="../ink/ink1515.xml"/><Relationship Id="rId131" Type="http://schemas.openxmlformats.org/officeDocument/2006/relationships/image" Target="../media/image1342.png"/><Relationship Id="rId327" Type="http://schemas.openxmlformats.org/officeDocument/2006/relationships/image" Target="../media/image1440.png"/><Relationship Id="rId173" Type="http://schemas.openxmlformats.org/officeDocument/2006/relationships/image" Target="../media/image1363.png"/><Relationship Id="rId229" Type="http://schemas.openxmlformats.org/officeDocument/2006/relationships/image" Target="../media/image1391.png"/><Relationship Id="rId240" Type="http://schemas.openxmlformats.org/officeDocument/2006/relationships/customXml" Target="../ink/ink1602.xml"/><Relationship Id="rId35" Type="http://schemas.openxmlformats.org/officeDocument/2006/relationships/image" Target="../media/image1294.png"/><Relationship Id="rId77" Type="http://schemas.openxmlformats.org/officeDocument/2006/relationships/image" Target="../media/image1315.png"/><Relationship Id="rId100" Type="http://schemas.openxmlformats.org/officeDocument/2006/relationships/customXml" Target="../ink/ink1532.xml"/><Relationship Id="rId282" Type="http://schemas.openxmlformats.org/officeDocument/2006/relationships/customXml" Target="../ink/ink1623.xml"/><Relationship Id="rId338" Type="http://schemas.openxmlformats.org/officeDocument/2006/relationships/customXml" Target="../ink/ink1651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09.png"/><Relationship Id="rId299" Type="http://schemas.openxmlformats.org/officeDocument/2006/relationships/image" Target="../media/image1600.png"/><Relationship Id="rId21" Type="http://schemas.openxmlformats.org/officeDocument/2006/relationships/image" Target="../media/image1461.png"/><Relationship Id="rId63" Type="http://schemas.openxmlformats.org/officeDocument/2006/relationships/image" Target="../media/image1482.png"/><Relationship Id="rId159" Type="http://schemas.openxmlformats.org/officeDocument/2006/relationships/image" Target="../media/image1530.png"/><Relationship Id="rId324" Type="http://schemas.openxmlformats.org/officeDocument/2006/relationships/customXml" Target="../ink/ink1818.xml"/><Relationship Id="rId366" Type="http://schemas.openxmlformats.org/officeDocument/2006/relationships/customXml" Target="../ink/ink1839.xml"/><Relationship Id="rId170" Type="http://schemas.openxmlformats.org/officeDocument/2006/relationships/customXml" Target="../ink/ink1741.xml"/><Relationship Id="rId226" Type="http://schemas.openxmlformats.org/officeDocument/2006/relationships/customXml" Target="../ink/ink1769.xml"/><Relationship Id="rId433" Type="http://schemas.openxmlformats.org/officeDocument/2006/relationships/image" Target="../media/image1667.png"/><Relationship Id="rId268" Type="http://schemas.openxmlformats.org/officeDocument/2006/relationships/customXml" Target="../ink/ink1790.xml"/><Relationship Id="rId32" Type="http://schemas.openxmlformats.org/officeDocument/2006/relationships/customXml" Target="../ink/ink1672.xml"/><Relationship Id="rId74" Type="http://schemas.openxmlformats.org/officeDocument/2006/relationships/customXml" Target="../ink/ink1693.xml"/><Relationship Id="rId128" Type="http://schemas.openxmlformats.org/officeDocument/2006/relationships/customXml" Target="../ink/ink1720.xml"/><Relationship Id="rId335" Type="http://schemas.openxmlformats.org/officeDocument/2006/relationships/image" Target="../media/image1618.png"/><Relationship Id="rId377" Type="http://schemas.openxmlformats.org/officeDocument/2006/relationships/image" Target="../media/image1639.png"/><Relationship Id="rId5" Type="http://schemas.openxmlformats.org/officeDocument/2006/relationships/image" Target="../media/image1453.png"/><Relationship Id="rId181" Type="http://schemas.openxmlformats.org/officeDocument/2006/relationships/image" Target="../media/image1541.png"/><Relationship Id="rId237" Type="http://schemas.openxmlformats.org/officeDocument/2006/relationships/image" Target="../media/image1569.png"/><Relationship Id="rId402" Type="http://schemas.openxmlformats.org/officeDocument/2006/relationships/customXml" Target="../ink/ink1857.xml"/><Relationship Id="rId279" Type="http://schemas.openxmlformats.org/officeDocument/2006/relationships/image" Target="../media/image1590.png"/><Relationship Id="rId444" Type="http://schemas.openxmlformats.org/officeDocument/2006/relationships/customXml" Target="../ink/ink1878.xml"/><Relationship Id="rId43" Type="http://schemas.openxmlformats.org/officeDocument/2006/relationships/image" Target="../media/image1472.png"/><Relationship Id="rId139" Type="http://schemas.openxmlformats.org/officeDocument/2006/relationships/image" Target="../media/image1520.png"/><Relationship Id="rId290" Type="http://schemas.openxmlformats.org/officeDocument/2006/relationships/customXml" Target="../ink/ink1801.xml"/><Relationship Id="rId304" Type="http://schemas.openxmlformats.org/officeDocument/2006/relationships/customXml" Target="../ink/ink1808.xml"/><Relationship Id="rId346" Type="http://schemas.openxmlformats.org/officeDocument/2006/relationships/customXml" Target="../ink/ink1829.xml"/><Relationship Id="rId388" Type="http://schemas.openxmlformats.org/officeDocument/2006/relationships/customXml" Target="../ink/ink1850.xml"/><Relationship Id="rId85" Type="http://schemas.openxmlformats.org/officeDocument/2006/relationships/image" Target="../media/image1493.png"/><Relationship Id="rId150" Type="http://schemas.openxmlformats.org/officeDocument/2006/relationships/customXml" Target="../ink/ink1731.xml"/><Relationship Id="rId192" Type="http://schemas.openxmlformats.org/officeDocument/2006/relationships/customXml" Target="../ink/ink1752.xml"/><Relationship Id="rId206" Type="http://schemas.openxmlformats.org/officeDocument/2006/relationships/customXml" Target="../ink/ink1759.xml"/><Relationship Id="rId413" Type="http://schemas.openxmlformats.org/officeDocument/2006/relationships/image" Target="../media/image1657.png"/><Relationship Id="rId248" Type="http://schemas.openxmlformats.org/officeDocument/2006/relationships/customXml" Target="../ink/ink1780.xml"/><Relationship Id="rId12" Type="http://schemas.openxmlformats.org/officeDocument/2006/relationships/customXml" Target="../ink/ink1662.xml"/><Relationship Id="rId108" Type="http://schemas.openxmlformats.org/officeDocument/2006/relationships/customXml" Target="../ink/ink1710.xml"/><Relationship Id="rId315" Type="http://schemas.openxmlformats.org/officeDocument/2006/relationships/image" Target="../media/image1608.png"/><Relationship Id="rId357" Type="http://schemas.openxmlformats.org/officeDocument/2006/relationships/image" Target="../media/image1629.png"/><Relationship Id="rId54" Type="http://schemas.openxmlformats.org/officeDocument/2006/relationships/customXml" Target="../ink/ink1683.xml"/><Relationship Id="rId96" Type="http://schemas.openxmlformats.org/officeDocument/2006/relationships/customXml" Target="../ink/ink1704.xml"/><Relationship Id="rId161" Type="http://schemas.openxmlformats.org/officeDocument/2006/relationships/image" Target="../media/image1531.png"/><Relationship Id="rId217" Type="http://schemas.openxmlformats.org/officeDocument/2006/relationships/image" Target="../media/image1559.png"/><Relationship Id="rId399" Type="http://schemas.openxmlformats.org/officeDocument/2006/relationships/image" Target="../media/image1650.png"/><Relationship Id="rId259" Type="http://schemas.openxmlformats.org/officeDocument/2006/relationships/image" Target="../media/image1580.png"/><Relationship Id="rId424" Type="http://schemas.openxmlformats.org/officeDocument/2006/relationships/customXml" Target="../ink/ink1868.xml"/><Relationship Id="rId23" Type="http://schemas.openxmlformats.org/officeDocument/2006/relationships/image" Target="../media/image1462.png"/><Relationship Id="rId119" Type="http://schemas.openxmlformats.org/officeDocument/2006/relationships/image" Target="../media/image1510.png"/><Relationship Id="rId270" Type="http://schemas.openxmlformats.org/officeDocument/2006/relationships/customXml" Target="../ink/ink1791.xml"/><Relationship Id="rId326" Type="http://schemas.openxmlformats.org/officeDocument/2006/relationships/customXml" Target="../ink/ink1819.xml"/><Relationship Id="rId65" Type="http://schemas.openxmlformats.org/officeDocument/2006/relationships/image" Target="../media/image1483.png"/><Relationship Id="rId130" Type="http://schemas.openxmlformats.org/officeDocument/2006/relationships/customXml" Target="../ink/ink1721.xml"/><Relationship Id="rId368" Type="http://schemas.openxmlformats.org/officeDocument/2006/relationships/customXml" Target="../ink/ink1840.xml"/><Relationship Id="rId172" Type="http://schemas.openxmlformats.org/officeDocument/2006/relationships/customXml" Target="../ink/ink1742.xml"/><Relationship Id="rId228" Type="http://schemas.openxmlformats.org/officeDocument/2006/relationships/customXml" Target="../ink/ink1770.xml"/><Relationship Id="rId435" Type="http://schemas.openxmlformats.org/officeDocument/2006/relationships/image" Target="../media/image1668.png"/><Relationship Id="rId281" Type="http://schemas.openxmlformats.org/officeDocument/2006/relationships/image" Target="../media/image1591.png"/><Relationship Id="rId337" Type="http://schemas.openxmlformats.org/officeDocument/2006/relationships/image" Target="../media/image1619.png"/><Relationship Id="rId34" Type="http://schemas.openxmlformats.org/officeDocument/2006/relationships/customXml" Target="../ink/ink1673.xml"/><Relationship Id="rId76" Type="http://schemas.openxmlformats.org/officeDocument/2006/relationships/customXml" Target="../ink/ink1694.xml"/><Relationship Id="rId141" Type="http://schemas.openxmlformats.org/officeDocument/2006/relationships/image" Target="../media/image1521.png"/><Relationship Id="rId379" Type="http://schemas.openxmlformats.org/officeDocument/2006/relationships/image" Target="../media/image1640.png"/><Relationship Id="rId7" Type="http://schemas.openxmlformats.org/officeDocument/2006/relationships/image" Target="../media/image1454.png"/><Relationship Id="rId183" Type="http://schemas.openxmlformats.org/officeDocument/2006/relationships/image" Target="../media/image1542.png"/><Relationship Id="rId239" Type="http://schemas.openxmlformats.org/officeDocument/2006/relationships/image" Target="../media/image1570.png"/><Relationship Id="rId390" Type="http://schemas.openxmlformats.org/officeDocument/2006/relationships/customXml" Target="../ink/ink1851.xml"/><Relationship Id="rId404" Type="http://schemas.openxmlformats.org/officeDocument/2006/relationships/customXml" Target="../ink/ink1858.xml"/><Relationship Id="rId446" Type="http://schemas.openxmlformats.org/officeDocument/2006/relationships/customXml" Target="../ink/ink1879.xml"/><Relationship Id="rId250" Type="http://schemas.openxmlformats.org/officeDocument/2006/relationships/customXml" Target="../ink/ink1781.xml"/><Relationship Id="rId292" Type="http://schemas.openxmlformats.org/officeDocument/2006/relationships/customXml" Target="../ink/ink1802.xml"/><Relationship Id="rId306" Type="http://schemas.openxmlformats.org/officeDocument/2006/relationships/customXml" Target="../ink/ink1809.xml"/><Relationship Id="rId45" Type="http://schemas.openxmlformats.org/officeDocument/2006/relationships/image" Target="../media/image1473.png"/><Relationship Id="rId87" Type="http://schemas.openxmlformats.org/officeDocument/2006/relationships/image" Target="../media/image1494.png"/><Relationship Id="rId110" Type="http://schemas.openxmlformats.org/officeDocument/2006/relationships/customXml" Target="../ink/ink1711.xml"/><Relationship Id="rId348" Type="http://schemas.openxmlformats.org/officeDocument/2006/relationships/customXml" Target="../ink/ink1830.xml"/><Relationship Id="rId152" Type="http://schemas.openxmlformats.org/officeDocument/2006/relationships/customXml" Target="../ink/ink1732.xml"/><Relationship Id="rId194" Type="http://schemas.openxmlformats.org/officeDocument/2006/relationships/customXml" Target="../ink/ink1753.xml"/><Relationship Id="rId208" Type="http://schemas.openxmlformats.org/officeDocument/2006/relationships/customXml" Target="../ink/ink1760.xml"/><Relationship Id="rId415" Type="http://schemas.openxmlformats.org/officeDocument/2006/relationships/image" Target="../media/image1658.png"/><Relationship Id="rId261" Type="http://schemas.openxmlformats.org/officeDocument/2006/relationships/image" Target="../media/image1581.png"/><Relationship Id="rId14" Type="http://schemas.openxmlformats.org/officeDocument/2006/relationships/customXml" Target="../ink/ink1663.xml"/><Relationship Id="rId56" Type="http://schemas.openxmlformats.org/officeDocument/2006/relationships/customXml" Target="../ink/ink1684.xml"/><Relationship Id="rId317" Type="http://schemas.openxmlformats.org/officeDocument/2006/relationships/image" Target="../media/image1609.png"/><Relationship Id="rId359" Type="http://schemas.openxmlformats.org/officeDocument/2006/relationships/image" Target="../media/image1630.png"/><Relationship Id="rId98" Type="http://schemas.openxmlformats.org/officeDocument/2006/relationships/customXml" Target="../ink/ink1705.xml"/><Relationship Id="rId121" Type="http://schemas.openxmlformats.org/officeDocument/2006/relationships/image" Target="../media/image1511.png"/><Relationship Id="rId163" Type="http://schemas.openxmlformats.org/officeDocument/2006/relationships/image" Target="../media/image1532.png"/><Relationship Id="rId219" Type="http://schemas.openxmlformats.org/officeDocument/2006/relationships/image" Target="../media/image1560.png"/><Relationship Id="rId370" Type="http://schemas.openxmlformats.org/officeDocument/2006/relationships/customXml" Target="../ink/ink1841.xml"/><Relationship Id="rId426" Type="http://schemas.openxmlformats.org/officeDocument/2006/relationships/customXml" Target="../ink/ink1869.xml"/><Relationship Id="rId230" Type="http://schemas.openxmlformats.org/officeDocument/2006/relationships/customXml" Target="../ink/ink1771.xml"/><Relationship Id="rId25" Type="http://schemas.openxmlformats.org/officeDocument/2006/relationships/image" Target="../media/image1463.png"/><Relationship Id="rId67" Type="http://schemas.openxmlformats.org/officeDocument/2006/relationships/image" Target="../media/image1484.png"/><Relationship Id="rId272" Type="http://schemas.openxmlformats.org/officeDocument/2006/relationships/customXml" Target="../ink/ink1792.xml"/><Relationship Id="rId328" Type="http://schemas.openxmlformats.org/officeDocument/2006/relationships/customXml" Target="../ink/ink1820.xml"/><Relationship Id="rId132" Type="http://schemas.openxmlformats.org/officeDocument/2006/relationships/customXml" Target="../ink/ink1722.xml"/><Relationship Id="rId174" Type="http://schemas.openxmlformats.org/officeDocument/2006/relationships/customXml" Target="../ink/ink1743.xml"/><Relationship Id="rId381" Type="http://schemas.openxmlformats.org/officeDocument/2006/relationships/image" Target="../media/image1641.png"/><Relationship Id="rId241" Type="http://schemas.openxmlformats.org/officeDocument/2006/relationships/image" Target="../media/image1571.png"/><Relationship Id="rId437" Type="http://schemas.openxmlformats.org/officeDocument/2006/relationships/image" Target="../media/image1669.png"/><Relationship Id="rId36" Type="http://schemas.openxmlformats.org/officeDocument/2006/relationships/customXml" Target="../ink/ink1674.xml"/><Relationship Id="rId283" Type="http://schemas.openxmlformats.org/officeDocument/2006/relationships/image" Target="../media/image1592.png"/><Relationship Id="rId339" Type="http://schemas.openxmlformats.org/officeDocument/2006/relationships/image" Target="../media/image1620.png"/><Relationship Id="rId78" Type="http://schemas.openxmlformats.org/officeDocument/2006/relationships/customXml" Target="../ink/ink1695.xml"/><Relationship Id="rId101" Type="http://schemas.openxmlformats.org/officeDocument/2006/relationships/image" Target="../media/image1501.png"/><Relationship Id="rId143" Type="http://schemas.openxmlformats.org/officeDocument/2006/relationships/image" Target="../media/image1522.png"/><Relationship Id="rId185" Type="http://schemas.openxmlformats.org/officeDocument/2006/relationships/image" Target="../media/image1543.png"/><Relationship Id="rId350" Type="http://schemas.openxmlformats.org/officeDocument/2006/relationships/customXml" Target="../ink/ink1831.xml"/><Relationship Id="rId406" Type="http://schemas.openxmlformats.org/officeDocument/2006/relationships/customXml" Target="../ink/ink1859.xml"/><Relationship Id="rId9" Type="http://schemas.openxmlformats.org/officeDocument/2006/relationships/image" Target="../media/image1455.png"/><Relationship Id="rId210" Type="http://schemas.openxmlformats.org/officeDocument/2006/relationships/customXml" Target="../ink/ink1761.xml"/><Relationship Id="rId392" Type="http://schemas.openxmlformats.org/officeDocument/2006/relationships/customXml" Target="../ink/ink1852.xml"/><Relationship Id="rId252" Type="http://schemas.openxmlformats.org/officeDocument/2006/relationships/customXml" Target="../ink/ink1782.xml"/><Relationship Id="rId294" Type="http://schemas.openxmlformats.org/officeDocument/2006/relationships/customXml" Target="../ink/ink1803.xml"/><Relationship Id="rId308" Type="http://schemas.openxmlformats.org/officeDocument/2006/relationships/customXml" Target="../ink/ink1810.xml"/><Relationship Id="rId47" Type="http://schemas.openxmlformats.org/officeDocument/2006/relationships/image" Target="../media/image1474.png"/><Relationship Id="rId89" Type="http://schemas.openxmlformats.org/officeDocument/2006/relationships/image" Target="../media/image1495.png"/><Relationship Id="rId112" Type="http://schemas.openxmlformats.org/officeDocument/2006/relationships/customXml" Target="../ink/ink1712.xml"/><Relationship Id="rId154" Type="http://schemas.openxmlformats.org/officeDocument/2006/relationships/customXml" Target="../ink/ink1733.xml"/><Relationship Id="rId361" Type="http://schemas.openxmlformats.org/officeDocument/2006/relationships/image" Target="../media/image1631.png"/><Relationship Id="rId196" Type="http://schemas.openxmlformats.org/officeDocument/2006/relationships/customXml" Target="../ink/ink1754.xml"/><Relationship Id="rId417" Type="http://schemas.openxmlformats.org/officeDocument/2006/relationships/image" Target="../media/image1659.png"/><Relationship Id="rId16" Type="http://schemas.openxmlformats.org/officeDocument/2006/relationships/customXml" Target="../ink/ink1664.xml"/><Relationship Id="rId221" Type="http://schemas.openxmlformats.org/officeDocument/2006/relationships/image" Target="../media/image1561.png"/><Relationship Id="rId263" Type="http://schemas.openxmlformats.org/officeDocument/2006/relationships/image" Target="../media/image1582.png"/><Relationship Id="rId319" Type="http://schemas.openxmlformats.org/officeDocument/2006/relationships/image" Target="../media/image1610.png"/><Relationship Id="rId58" Type="http://schemas.openxmlformats.org/officeDocument/2006/relationships/customXml" Target="../ink/ink1685.xml"/><Relationship Id="rId123" Type="http://schemas.openxmlformats.org/officeDocument/2006/relationships/image" Target="../media/image1512.png"/><Relationship Id="rId330" Type="http://schemas.openxmlformats.org/officeDocument/2006/relationships/customXml" Target="../ink/ink1821.xml"/><Relationship Id="rId165" Type="http://schemas.openxmlformats.org/officeDocument/2006/relationships/image" Target="../media/image1533.png"/><Relationship Id="rId372" Type="http://schemas.openxmlformats.org/officeDocument/2006/relationships/customXml" Target="../ink/ink1842.xml"/><Relationship Id="rId428" Type="http://schemas.openxmlformats.org/officeDocument/2006/relationships/customXml" Target="../ink/ink1870.xml"/><Relationship Id="rId232" Type="http://schemas.openxmlformats.org/officeDocument/2006/relationships/customXml" Target="../ink/ink1772.xml"/><Relationship Id="rId274" Type="http://schemas.openxmlformats.org/officeDocument/2006/relationships/customXml" Target="../ink/ink1793.xml"/><Relationship Id="rId27" Type="http://schemas.openxmlformats.org/officeDocument/2006/relationships/image" Target="../media/image1464.png"/><Relationship Id="rId69" Type="http://schemas.openxmlformats.org/officeDocument/2006/relationships/image" Target="../media/image1485.png"/><Relationship Id="rId134" Type="http://schemas.openxmlformats.org/officeDocument/2006/relationships/customXml" Target="../ink/ink1723.xml"/><Relationship Id="rId80" Type="http://schemas.openxmlformats.org/officeDocument/2006/relationships/customXml" Target="../ink/ink1696.xml"/><Relationship Id="rId176" Type="http://schemas.openxmlformats.org/officeDocument/2006/relationships/customXml" Target="../ink/ink1744.xml"/><Relationship Id="rId341" Type="http://schemas.openxmlformats.org/officeDocument/2006/relationships/image" Target="../media/image1621.png"/><Relationship Id="rId383" Type="http://schemas.openxmlformats.org/officeDocument/2006/relationships/image" Target="../media/image1642.png"/><Relationship Id="rId439" Type="http://schemas.openxmlformats.org/officeDocument/2006/relationships/image" Target="../media/image1670.png"/><Relationship Id="rId201" Type="http://schemas.openxmlformats.org/officeDocument/2006/relationships/image" Target="../media/image1551.png"/><Relationship Id="rId243" Type="http://schemas.openxmlformats.org/officeDocument/2006/relationships/image" Target="../media/image1572.png"/><Relationship Id="rId285" Type="http://schemas.openxmlformats.org/officeDocument/2006/relationships/image" Target="../media/image1593.png"/><Relationship Id="rId38" Type="http://schemas.openxmlformats.org/officeDocument/2006/relationships/customXml" Target="../ink/ink1675.xml"/><Relationship Id="rId103" Type="http://schemas.openxmlformats.org/officeDocument/2006/relationships/image" Target="../media/image1502.png"/><Relationship Id="rId310" Type="http://schemas.openxmlformats.org/officeDocument/2006/relationships/customXml" Target="../ink/ink1811.xml"/><Relationship Id="rId91" Type="http://schemas.openxmlformats.org/officeDocument/2006/relationships/image" Target="../media/image1496.png"/><Relationship Id="rId145" Type="http://schemas.openxmlformats.org/officeDocument/2006/relationships/image" Target="../media/image1523.png"/><Relationship Id="rId187" Type="http://schemas.openxmlformats.org/officeDocument/2006/relationships/image" Target="../media/image1544.png"/><Relationship Id="rId352" Type="http://schemas.openxmlformats.org/officeDocument/2006/relationships/customXml" Target="../ink/ink1832.xml"/><Relationship Id="rId394" Type="http://schemas.openxmlformats.org/officeDocument/2006/relationships/customXml" Target="../ink/ink1853.xml"/><Relationship Id="rId408" Type="http://schemas.openxmlformats.org/officeDocument/2006/relationships/customXml" Target="../ink/ink1860.xml"/><Relationship Id="rId212" Type="http://schemas.openxmlformats.org/officeDocument/2006/relationships/customXml" Target="../ink/ink1762.xml"/><Relationship Id="rId254" Type="http://schemas.openxmlformats.org/officeDocument/2006/relationships/customXml" Target="../ink/ink1783.xml"/><Relationship Id="rId49" Type="http://schemas.openxmlformats.org/officeDocument/2006/relationships/image" Target="../media/image1475.png"/><Relationship Id="rId114" Type="http://schemas.openxmlformats.org/officeDocument/2006/relationships/customXml" Target="../ink/ink1713.xml"/><Relationship Id="rId296" Type="http://schemas.openxmlformats.org/officeDocument/2006/relationships/customXml" Target="../ink/ink1804.xml"/><Relationship Id="rId60" Type="http://schemas.openxmlformats.org/officeDocument/2006/relationships/customXml" Target="../ink/ink1686.xml"/><Relationship Id="rId156" Type="http://schemas.openxmlformats.org/officeDocument/2006/relationships/customXml" Target="../ink/ink1734.xml"/><Relationship Id="rId198" Type="http://schemas.openxmlformats.org/officeDocument/2006/relationships/customXml" Target="../ink/ink1755.xml"/><Relationship Id="rId321" Type="http://schemas.openxmlformats.org/officeDocument/2006/relationships/image" Target="../media/image1611.png"/><Relationship Id="rId363" Type="http://schemas.openxmlformats.org/officeDocument/2006/relationships/image" Target="../media/image1632.png"/><Relationship Id="rId419" Type="http://schemas.openxmlformats.org/officeDocument/2006/relationships/image" Target="../media/image1660.png"/><Relationship Id="rId223" Type="http://schemas.openxmlformats.org/officeDocument/2006/relationships/image" Target="../media/image1562.png"/><Relationship Id="rId430" Type="http://schemas.openxmlformats.org/officeDocument/2006/relationships/customXml" Target="../ink/ink1871.xml"/><Relationship Id="rId18" Type="http://schemas.openxmlformats.org/officeDocument/2006/relationships/customXml" Target="../ink/ink1665.xml"/><Relationship Id="rId39" Type="http://schemas.openxmlformats.org/officeDocument/2006/relationships/image" Target="../media/image1470.png"/><Relationship Id="rId265" Type="http://schemas.openxmlformats.org/officeDocument/2006/relationships/image" Target="../media/image1583.png"/><Relationship Id="rId286" Type="http://schemas.openxmlformats.org/officeDocument/2006/relationships/customXml" Target="../ink/ink1799.xml"/><Relationship Id="rId50" Type="http://schemas.openxmlformats.org/officeDocument/2006/relationships/customXml" Target="../ink/ink1681.xml"/><Relationship Id="rId104" Type="http://schemas.openxmlformats.org/officeDocument/2006/relationships/customXml" Target="../ink/ink1708.xml"/><Relationship Id="rId125" Type="http://schemas.openxmlformats.org/officeDocument/2006/relationships/image" Target="../media/image1513.png"/><Relationship Id="rId146" Type="http://schemas.openxmlformats.org/officeDocument/2006/relationships/customXml" Target="../ink/ink1729.xml"/><Relationship Id="rId167" Type="http://schemas.openxmlformats.org/officeDocument/2006/relationships/image" Target="../media/image1534.png"/><Relationship Id="rId188" Type="http://schemas.openxmlformats.org/officeDocument/2006/relationships/customXml" Target="../ink/ink1750.xml"/><Relationship Id="rId311" Type="http://schemas.openxmlformats.org/officeDocument/2006/relationships/image" Target="../media/image1606.png"/><Relationship Id="rId332" Type="http://schemas.openxmlformats.org/officeDocument/2006/relationships/customXml" Target="../ink/ink1822.xml"/><Relationship Id="rId353" Type="http://schemas.openxmlformats.org/officeDocument/2006/relationships/image" Target="../media/image1627.png"/><Relationship Id="rId374" Type="http://schemas.openxmlformats.org/officeDocument/2006/relationships/customXml" Target="../ink/ink1843.xml"/><Relationship Id="rId395" Type="http://schemas.openxmlformats.org/officeDocument/2006/relationships/image" Target="../media/image1648.png"/><Relationship Id="rId409" Type="http://schemas.openxmlformats.org/officeDocument/2006/relationships/image" Target="../media/image1655.png"/><Relationship Id="rId71" Type="http://schemas.openxmlformats.org/officeDocument/2006/relationships/image" Target="../media/image1486.png"/><Relationship Id="rId92" Type="http://schemas.openxmlformats.org/officeDocument/2006/relationships/customXml" Target="../ink/ink1702.xml"/><Relationship Id="rId213" Type="http://schemas.openxmlformats.org/officeDocument/2006/relationships/image" Target="../media/image1557.png"/><Relationship Id="rId234" Type="http://schemas.openxmlformats.org/officeDocument/2006/relationships/customXml" Target="../ink/ink1773.xml"/><Relationship Id="rId420" Type="http://schemas.openxmlformats.org/officeDocument/2006/relationships/customXml" Target="../ink/ink1866.xml"/><Relationship Id="rId2" Type="http://schemas.openxmlformats.org/officeDocument/2006/relationships/customXml" Target="../ink/ink1657.xml"/><Relationship Id="rId29" Type="http://schemas.openxmlformats.org/officeDocument/2006/relationships/image" Target="../media/image1465.png"/><Relationship Id="rId255" Type="http://schemas.openxmlformats.org/officeDocument/2006/relationships/image" Target="../media/image1578.png"/><Relationship Id="rId276" Type="http://schemas.openxmlformats.org/officeDocument/2006/relationships/customXml" Target="../ink/ink1794.xml"/><Relationship Id="rId297" Type="http://schemas.openxmlformats.org/officeDocument/2006/relationships/image" Target="../media/image1599.png"/><Relationship Id="rId441" Type="http://schemas.openxmlformats.org/officeDocument/2006/relationships/image" Target="../media/image1671.png"/><Relationship Id="rId40" Type="http://schemas.openxmlformats.org/officeDocument/2006/relationships/customXml" Target="../ink/ink1676.xml"/><Relationship Id="rId115" Type="http://schemas.openxmlformats.org/officeDocument/2006/relationships/image" Target="../media/image1508.png"/><Relationship Id="rId136" Type="http://schemas.openxmlformats.org/officeDocument/2006/relationships/customXml" Target="../ink/ink1724.xml"/><Relationship Id="rId157" Type="http://schemas.openxmlformats.org/officeDocument/2006/relationships/image" Target="../media/image1529.png"/><Relationship Id="rId178" Type="http://schemas.openxmlformats.org/officeDocument/2006/relationships/customXml" Target="../ink/ink1745.xml"/><Relationship Id="rId301" Type="http://schemas.openxmlformats.org/officeDocument/2006/relationships/image" Target="../media/image1601.png"/><Relationship Id="rId322" Type="http://schemas.openxmlformats.org/officeDocument/2006/relationships/customXml" Target="../ink/ink1817.xml"/><Relationship Id="rId343" Type="http://schemas.openxmlformats.org/officeDocument/2006/relationships/image" Target="../media/image1622.png"/><Relationship Id="rId364" Type="http://schemas.openxmlformats.org/officeDocument/2006/relationships/customXml" Target="../ink/ink1838.xml"/><Relationship Id="rId61" Type="http://schemas.openxmlformats.org/officeDocument/2006/relationships/image" Target="../media/image1481.png"/><Relationship Id="rId82" Type="http://schemas.openxmlformats.org/officeDocument/2006/relationships/customXml" Target="../ink/ink1697.xml"/><Relationship Id="rId199" Type="http://schemas.openxmlformats.org/officeDocument/2006/relationships/image" Target="../media/image1550.png"/><Relationship Id="rId203" Type="http://schemas.openxmlformats.org/officeDocument/2006/relationships/image" Target="../media/image1552.png"/><Relationship Id="rId385" Type="http://schemas.openxmlformats.org/officeDocument/2006/relationships/image" Target="../media/image1643.png"/><Relationship Id="rId19" Type="http://schemas.openxmlformats.org/officeDocument/2006/relationships/image" Target="../media/image1460.png"/><Relationship Id="rId224" Type="http://schemas.openxmlformats.org/officeDocument/2006/relationships/customXml" Target="../ink/ink1768.xml"/><Relationship Id="rId245" Type="http://schemas.openxmlformats.org/officeDocument/2006/relationships/image" Target="../media/image1573.png"/><Relationship Id="rId266" Type="http://schemas.openxmlformats.org/officeDocument/2006/relationships/customXml" Target="../ink/ink1789.xml"/><Relationship Id="rId287" Type="http://schemas.openxmlformats.org/officeDocument/2006/relationships/image" Target="../media/image1594.png"/><Relationship Id="rId410" Type="http://schemas.openxmlformats.org/officeDocument/2006/relationships/customXml" Target="../ink/ink1861.xml"/><Relationship Id="rId431" Type="http://schemas.openxmlformats.org/officeDocument/2006/relationships/image" Target="../media/image1666.png"/><Relationship Id="rId30" Type="http://schemas.openxmlformats.org/officeDocument/2006/relationships/customXml" Target="../ink/ink1671.xml"/><Relationship Id="rId105" Type="http://schemas.openxmlformats.org/officeDocument/2006/relationships/image" Target="../media/image1503.png"/><Relationship Id="rId126" Type="http://schemas.openxmlformats.org/officeDocument/2006/relationships/customXml" Target="../ink/ink1719.xml"/><Relationship Id="rId147" Type="http://schemas.openxmlformats.org/officeDocument/2006/relationships/image" Target="../media/image1524.png"/><Relationship Id="rId168" Type="http://schemas.openxmlformats.org/officeDocument/2006/relationships/customXml" Target="../ink/ink1740.xml"/><Relationship Id="rId312" Type="http://schemas.openxmlformats.org/officeDocument/2006/relationships/customXml" Target="../ink/ink1812.xml"/><Relationship Id="rId333" Type="http://schemas.openxmlformats.org/officeDocument/2006/relationships/image" Target="../media/image1617.png"/><Relationship Id="rId354" Type="http://schemas.openxmlformats.org/officeDocument/2006/relationships/customXml" Target="../ink/ink1833.xml"/><Relationship Id="rId51" Type="http://schemas.openxmlformats.org/officeDocument/2006/relationships/image" Target="../media/image1476.png"/><Relationship Id="rId72" Type="http://schemas.openxmlformats.org/officeDocument/2006/relationships/customXml" Target="../ink/ink1692.xml"/><Relationship Id="rId93" Type="http://schemas.openxmlformats.org/officeDocument/2006/relationships/image" Target="../media/image1497.png"/><Relationship Id="rId189" Type="http://schemas.openxmlformats.org/officeDocument/2006/relationships/image" Target="../media/image1545.png"/><Relationship Id="rId375" Type="http://schemas.openxmlformats.org/officeDocument/2006/relationships/image" Target="../media/image1638.png"/><Relationship Id="rId396" Type="http://schemas.openxmlformats.org/officeDocument/2006/relationships/customXml" Target="../ink/ink1854.xml"/><Relationship Id="rId3" Type="http://schemas.openxmlformats.org/officeDocument/2006/relationships/image" Target="../media/image1452.png"/><Relationship Id="rId214" Type="http://schemas.openxmlformats.org/officeDocument/2006/relationships/customXml" Target="../ink/ink1763.xml"/><Relationship Id="rId235" Type="http://schemas.openxmlformats.org/officeDocument/2006/relationships/image" Target="../media/image1568.png"/><Relationship Id="rId256" Type="http://schemas.openxmlformats.org/officeDocument/2006/relationships/customXml" Target="../ink/ink1784.xml"/><Relationship Id="rId277" Type="http://schemas.openxmlformats.org/officeDocument/2006/relationships/image" Target="../media/image1589.png"/><Relationship Id="rId298" Type="http://schemas.openxmlformats.org/officeDocument/2006/relationships/customXml" Target="../ink/ink1805.xml"/><Relationship Id="rId400" Type="http://schemas.openxmlformats.org/officeDocument/2006/relationships/customXml" Target="../ink/ink1856.xml"/><Relationship Id="rId421" Type="http://schemas.openxmlformats.org/officeDocument/2006/relationships/image" Target="../media/image1661.png"/><Relationship Id="rId442" Type="http://schemas.openxmlformats.org/officeDocument/2006/relationships/customXml" Target="../ink/ink1877.xml"/><Relationship Id="rId116" Type="http://schemas.openxmlformats.org/officeDocument/2006/relationships/customXml" Target="../ink/ink1714.xml"/><Relationship Id="rId137" Type="http://schemas.openxmlformats.org/officeDocument/2006/relationships/image" Target="../media/image1519.png"/><Relationship Id="rId158" Type="http://schemas.openxmlformats.org/officeDocument/2006/relationships/customXml" Target="../ink/ink1735.xml"/><Relationship Id="rId302" Type="http://schemas.openxmlformats.org/officeDocument/2006/relationships/customXml" Target="../ink/ink1807.xml"/><Relationship Id="rId323" Type="http://schemas.openxmlformats.org/officeDocument/2006/relationships/image" Target="../media/image1612.png"/><Relationship Id="rId344" Type="http://schemas.openxmlformats.org/officeDocument/2006/relationships/customXml" Target="../ink/ink1828.xml"/><Relationship Id="rId20" Type="http://schemas.openxmlformats.org/officeDocument/2006/relationships/customXml" Target="../ink/ink1666.xml"/><Relationship Id="rId41" Type="http://schemas.openxmlformats.org/officeDocument/2006/relationships/image" Target="../media/image1471.png"/><Relationship Id="rId62" Type="http://schemas.openxmlformats.org/officeDocument/2006/relationships/customXml" Target="../ink/ink1687.xml"/><Relationship Id="rId83" Type="http://schemas.openxmlformats.org/officeDocument/2006/relationships/image" Target="../media/image1492.png"/><Relationship Id="rId179" Type="http://schemas.openxmlformats.org/officeDocument/2006/relationships/image" Target="../media/image1540.png"/><Relationship Id="rId365" Type="http://schemas.openxmlformats.org/officeDocument/2006/relationships/image" Target="../media/image1633.png"/><Relationship Id="rId386" Type="http://schemas.openxmlformats.org/officeDocument/2006/relationships/customXml" Target="../ink/ink1849.xml"/><Relationship Id="rId190" Type="http://schemas.openxmlformats.org/officeDocument/2006/relationships/customXml" Target="../ink/ink1751.xml"/><Relationship Id="rId204" Type="http://schemas.openxmlformats.org/officeDocument/2006/relationships/customXml" Target="../ink/ink1758.xml"/><Relationship Id="rId225" Type="http://schemas.openxmlformats.org/officeDocument/2006/relationships/image" Target="../media/image1563.png"/><Relationship Id="rId246" Type="http://schemas.openxmlformats.org/officeDocument/2006/relationships/customXml" Target="../ink/ink1779.xml"/><Relationship Id="rId267" Type="http://schemas.openxmlformats.org/officeDocument/2006/relationships/image" Target="../media/image1584.png"/><Relationship Id="rId288" Type="http://schemas.openxmlformats.org/officeDocument/2006/relationships/customXml" Target="../ink/ink1800.xml"/><Relationship Id="rId411" Type="http://schemas.openxmlformats.org/officeDocument/2006/relationships/image" Target="../media/image1656.png"/><Relationship Id="rId432" Type="http://schemas.openxmlformats.org/officeDocument/2006/relationships/customXml" Target="../ink/ink1872.xml"/><Relationship Id="rId106" Type="http://schemas.openxmlformats.org/officeDocument/2006/relationships/customXml" Target="../ink/ink1709.xml"/><Relationship Id="rId127" Type="http://schemas.openxmlformats.org/officeDocument/2006/relationships/image" Target="../media/image1514.png"/><Relationship Id="rId313" Type="http://schemas.openxmlformats.org/officeDocument/2006/relationships/image" Target="../media/image1607.png"/><Relationship Id="rId10" Type="http://schemas.openxmlformats.org/officeDocument/2006/relationships/customXml" Target="../ink/ink1661.xml"/><Relationship Id="rId31" Type="http://schemas.openxmlformats.org/officeDocument/2006/relationships/image" Target="../media/image1466.png"/><Relationship Id="rId52" Type="http://schemas.openxmlformats.org/officeDocument/2006/relationships/customXml" Target="../ink/ink1682.xml"/><Relationship Id="rId73" Type="http://schemas.openxmlformats.org/officeDocument/2006/relationships/image" Target="../media/image1487.png"/><Relationship Id="rId94" Type="http://schemas.openxmlformats.org/officeDocument/2006/relationships/customXml" Target="../ink/ink1703.xml"/><Relationship Id="rId148" Type="http://schemas.openxmlformats.org/officeDocument/2006/relationships/customXml" Target="../ink/ink1730.xml"/><Relationship Id="rId169" Type="http://schemas.openxmlformats.org/officeDocument/2006/relationships/image" Target="../media/image1535.png"/><Relationship Id="rId334" Type="http://schemas.openxmlformats.org/officeDocument/2006/relationships/customXml" Target="../ink/ink1823.xml"/><Relationship Id="rId355" Type="http://schemas.openxmlformats.org/officeDocument/2006/relationships/image" Target="../media/image1628.png"/><Relationship Id="rId376" Type="http://schemas.openxmlformats.org/officeDocument/2006/relationships/customXml" Target="../ink/ink1844.xml"/><Relationship Id="rId397" Type="http://schemas.openxmlformats.org/officeDocument/2006/relationships/image" Target="../media/image1649.png"/><Relationship Id="rId4" Type="http://schemas.openxmlformats.org/officeDocument/2006/relationships/customXml" Target="../ink/ink1658.xml"/><Relationship Id="rId180" Type="http://schemas.openxmlformats.org/officeDocument/2006/relationships/customXml" Target="../ink/ink1746.xml"/><Relationship Id="rId215" Type="http://schemas.openxmlformats.org/officeDocument/2006/relationships/image" Target="../media/image1558.png"/><Relationship Id="rId236" Type="http://schemas.openxmlformats.org/officeDocument/2006/relationships/customXml" Target="../ink/ink1774.xml"/><Relationship Id="rId257" Type="http://schemas.openxmlformats.org/officeDocument/2006/relationships/image" Target="../media/image1579.png"/><Relationship Id="rId278" Type="http://schemas.openxmlformats.org/officeDocument/2006/relationships/customXml" Target="../ink/ink1795.xml"/><Relationship Id="rId401" Type="http://schemas.openxmlformats.org/officeDocument/2006/relationships/image" Target="../media/image1651.png"/><Relationship Id="rId422" Type="http://schemas.openxmlformats.org/officeDocument/2006/relationships/customXml" Target="../ink/ink1867.xml"/><Relationship Id="rId443" Type="http://schemas.openxmlformats.org/officeDocument/2006/relationships/image" Target="../media/image1672.png"/><Relationship Id="rId303" Type="http://schemas.openxmlformats.org/officeDocument/2006/relationships/image" Target="../media/image1602.png"/><Relationship Id="rId42" Type="http://schemas.openxmlformats.org/officeDocument/2006/relationships/customXml" Target="../ink/ink1677.xml"/><Relationship Id="rId84" Type="http://schemas.openxmlformats.org/officeDocument/2006/relationships/customXml" Target="../ink/ink1698.xml"/><Relationship Id="rId138" Type="http://schemas.openxmlformats.org/officeDocument/2006/relationships/customXml" Target="../ink/ink1725.xml"/><Relationship Id="rId345" Type="http://schemas.openxmlformats.org/officeDocument/2006/relationships/image" Target="../media/image1623.png"/><Relationship Id="rId387" Type="http://schemas.openxmlformats.org/officeDocument/2006/relationships/image" Target="../media/image1644.png"/><Relationship Id="rId191" Type="http://schemas.openxmlformats.org/officeDocument/2006/relationships/image" Target="../media/image1546.png"/><Relationship Id="rId205" Type="http://schemas.openxmlformats.org/officeDocument/2006/relationships/image" Target="../media/image1553.png"/><Relationship Id="rId247" Type="http://schemas.openxmlformats.org/officeDocument/2006/relationships/image" Target="../media/image1574.png"/><Relationship Id="rId412" Type="http://schemas.openxmlformats.org/officeDocument/2006/relationships/customXml" Target="../ink/ink1862.xml"/><Relationship Id="rId107" Type="http://schemas.openxmlformats.org/officeDocument/2006/relationships/image" Target="../media/image1504.png"/><Relationship Id="rId289" Type="http://schemas.openxmlformats.org/officeDocument/2006/relationships/image" Target="../media/image1595.png"/><Relationship Id="rId11" Type="http://schemas.openxmlformats.org/officeDocument/2006/relationships/image" Target="../media/image1456.png"/><Relationship Id="rId53" Type="http://schemas.openxmlformats.org/officeDocument/2006/relationships/image" Target="../media/image1477.png"/><Relationship Id="rId149" Type="http://schemas.openxmlformats.org/officeDocument/2006/relationships/image" Target="../media/image1525.png"/><Relationship Id="rId314" Type="http://schemas.openxmlformats.org/officeDocument/2006/relationships/customXml" Target="../ink/ink1813.xml"/><Relationship Id="rId356" Type="http://schemas.openxmlformats.org/officeDocument/2006/relationships/customXml" Target="../ink/ink1834.xml"/><Relationship Id="rId398" Type="http://schemas.openxmlformats.org/officeDocument/2006/relationships/customXml" Target="../ink/ink1855.xml"/><Relationship Id="rId95" Type="http://schemas.openxmlformats.org/officeDocument/2006/relationships/image" Target="../media/image1498.png"/><Relationship Id="rId160" Type="http://schemas.openxmlformats.org/officeDocument/2006/relationships/customXml" Target="../ink/ink1736.xml"/><Relationship Id="rId216" Type="http://schemas.openxmlformats.org/officeDocument/2006/relationships/customXml" Target="../ink/ink1764.xml"/><Relationship Id="rId423" Type="http://schemas.openxmlformats.org/officeDocument/2006/relationships/image" Target="../media/image1662.png"/><Relationship Id="rId258" Type="http://schemas.openxmlformats.org/officeDocument/2006/relationships/customXml" Target="../ink/ink1785.xml"/><Relationship Id="rId22" Type="http://schemas.openxmlformats.org/officeDocument/2006/relationships/customXml" Target="../ink/ink1667.xml"/><Relationship Id="rId64" Type="http://schemas.openxmlformats.org/officeDocument/2006/relationships/customXml" Target="../ink/ink1688.xml"/><Relationship Id="rId118" Type="http://schemas.openxmlformats.org/officeDocument/2006/relationships/customXml" Target="../ink/ink1715.xml"/><Relationship Id="rId325" Type="http://schemas.openxmlformats.org/officeDocument/2006/relationships/image" Target="../media/image1613.png"/><Relationship Id="rId367" Type="http://schemas.openxmlformats.org/officeDocument/2006/relationships/image" Target="../media/image1634.png"/><Relationship Id="rId171" Type="http://schemas.openxmlformats.org/officeDocument/2006/relationships/image" Target="../media/image1536.png"/><Relationship Id="rId227" Type="http://schemas.openxmlformats.org/officeDocument/2006/relationships/image" Target="../media/image1564.png"/><Relationship Id="rId269" Type="http://schemas.openxmlformats.org/officeDocument/2006/relationships/image" Target="../media/image1585.png"/><Relationship Id="rId434" Type="http://schemas.openxmlformats.org/officeDocument/2006/relationships/customXml" Target="../ink/ink1873.xml"/><Relationship Id="rId33" Type="http://schemas.openxmlformats.org/officeDocument/2006/relationships/image" Target="../media/image1467.png"/><Relationship Id="rId129" Type="http://schemas.openxmlformats.org/officeDocument/2006/relationships/image" Target="../media/image1515.png"/><Relationship Id="rId280" Type="http://schemas.openxmlformats.org/officeDocument/2006/relationships/customXml" Target="../ink/ink1796.xml"/><Relationship Id="rId336" Type="http://schemas.openxmlformats.org/officeDocument/2006/relationships/customXml" Target="../ink/ink1824.xml"/><Relationship Id="rId75" Type="http://schemas.openxmlformats.org/officeDocument/2006/relationships/image" Target="../media/image1488.png"/><Relationship Id="rId140" Type="http://schemas.openxmlformats.org/officeDocument/2006/relationships/customXml" Target="../ink/ink1726.xml"/><Relationship Id="rId182" Type="http://schemas.openxmlformats.org/officeDocument/2006/relationships/customXml" Target="../ink/ink1747.xml"/><Relationship Id="rId378" Type="http://schemas.openxmlformats.org/officeDocument/2006/relationships/customXml" Target="../ink/ink1845.xml"/><Relationship Id="rId403" Type="http://schemas.openxmlformats.org/officeDocument/2006/relationships/image" Target="../media/image1652.png"/><Relationship Id="rId6" Type="http://schemas.openxmlformats.org/officeDocument/2006/relationships/customXml" Target="../ink/ink1659.xml"/><Relationship Id="rId238" Type="http://schemas.openxmlformats.org/officeDocument/2006/relationships/customXml" Target="../ink/ink1775.xml"/><Relationship Id="rId445" Type="http://schemas.openxmlformats.org/officeDocument/2006/relationships/image" Target="../media/image1673.png"/><Relationship Id="rId291" Type="http://schemas.openxmlformats.org/officeDocument/2006/relationships/image" Target="../media/image1596.png"/><Relationship Id="rId305" Type="http://schemas.openxmlformats.org/officeDocument/2006/relationships/image" Target="../media/image1603.png"/><Relationship Id="rId347" Type="http://schemas.openxmlformats.org/officeDocument/2006/relationships/image" Target="../media/image1624.png"/><Relationship Id="rId44" Type="http://schemas.openxmlformats.org/officeDocument/2006/relationships/customXml" Target="../ink/ink1678.xml"/><Relationship Id="rId86" Type="http://schemas.openxmlformats.org/officeDocument/2006/relationships/customXml" Target="../ink/ink1699.xml"/><Relationship Id="rId151" Type="http://schemas.openxmlformats.org/officeDocument/2006/relationships/image" Target="../media/image1526.png"/><Relationship Id="rId389" Type="http://schemas.openxmlformats.org/officeDocument/2006/relationships/image" Target="../media/image1645.png"/><Relationship Id="rId193" Type="http://schemas.openxmlformats.org/officeDocument/2006/relationships/image" Target="../media/image1547.png"/><Relationship Id="rId207" Type="http://schemas.openxmlformats.org/officeDocument/2006/relationships/image" Target="../media/image1554.png"/><Relationship Id="rId249" Type="http://schemas.openxmlformats.org/officeDocument/2006/relationships/image" Target="../media/image1575.png"/><Relationship Id="rId414" Type="http://schemas.openxmlformats.org/officeDocument/2006/relationships/customXml" Target="../ink/ink1863.xml"/><Relationship Id="rId13" Type="http://schemas.openxmlformats.org/officeDocument/2006/relationships/image" Target="../media/image1457.png"/><Relationship Id="rId109" Type="http://schemas.openxmlformats.org/officeDocument/2006/relationships/image" Target="../media/image1505.png"/><Relationship Id="rId260" Type="http://schemas.openxmlformats.org/officeDocument/2006/relationships/customXml" Target="../ink/ink1786.xml"/><Relationship Id="rId316" Type="http://schemas.openxmlformats.org/officeDocument/2006/relationships/customXml" Target="../ink/ink1814.xml"/><Relationship Id="rId55" Type="http://schemas.openxmlformats.org/officeDocument/2006/relationships/image" Target="../media/image1478.png"/><Relationship Id="rId97" Type="http://schemas.openxmlformats.org/officeDocument/2006/relationships/image" Target="../media/image1499.png"/><Relationship Id="rId120" Type="http://schemas.openxmlformats.org/officeDocument/2006/relationships/customXml" Target="../ink/ink1716.xml"/><Relationship Id="rId358" Type="http://schemas.openxmlformats.org/officeDocument/2006/relationships/customXml" Target="../ink/ink1835.xml"/><Relationship Id="rId162" Type="http://schemas.openxmlformats.org/officeDocument/2006/relationships/customXml" Target="../ink/ink1737.xml"/><Relationship Id="rId218" Type="http://schemas.openxmlformats.org/officeDocument/2006/relationships/customXml" Target="../ink/ink1765.xml"/><Relationship Id="rId425" Type="http://schemas.openxmlformats.org/officeDocument/2006/relationships/image" Target="../media/image1663.png"/><Relationship Id="rId271" Type="http://schemas.openxmlformats.org/officeDocument/2006/relationships/image" Target="../media/image1586.png"/><Relationship Id="rId24" Type="http://schemas.openxmlformats.org/officeDocument/2006/relationships/customXml" Target="../ink/ink1668.xml"/><Relationship Id="rId66" Type="http://schemas.openxmlformats.org/officeDocument/2006/relationships/customXml" Target="../ink/ink1689.xml"/><Relationship Id="rId131" Type="http://schemas.openxmlformats.org/officeDocument/2006/relationships/image" Target="../media/image1516.png"/><Relationship Id="rId327" Type="http://schemas.openxmlformats.org/officeDocument/2006/relationships/image" Target="../media/image1614.png"/><Relationship Id="rId369" Type="http://schemas.openxmlformats.org/officeDocument/2006/relationships/image" Target="../media/image1635.png"/><Relationship Id="rId173" Type="http://schemas.openxmlformats.org/officeDocument/2006/relationships/image" Target="../media/image1537.png"/><Relationship Id="rId229" Type="http://schemas.openxmlformats.org/officeDocument/2006/relationships/image" Target="../media/image1565.png"/><Relationship Id="rId380" Type="http://schemas.openxmlformats.org/officeDocument/2006/relationships/customXml" Target="../ink/ink1846.xml"/><Relationship Id="rId436" Type="http://schemas.openxmlformats.org/officeDocument/2006/relationships/customXml" Target="../ink/ink1874.xml"/><Relationship Id="rId240" Type="http://schemas.openxmlformats.org/officeDocument/2006/relationships/customXml" Target="../ink/ink1776.xml"/><Relationship Id="rId35" Type="http://schemas.openxmlformats.org/officeDocument/2006/relationships/image" Target="../media/image1468.png"/><Relationship Id="rId77" Type="http://schemas.openxmlformats.org/officeDocument/2006/relationships/image" Target="../media/image1489.png"/><Relationship Id="rId100" Type="http://schemas.openxmlformats.org/officeDocument/2006/relationships/customXml" Target="../ink/ink1706.xml"/><Relationship Id="rId282" Type="http://schemas.openxmlformats.org/officeDocument/2006/relationships/customXml" Target="../ink/ink1797.xml"/><Relationship Id="rId338" Type="http://schemas.openxmlformats.org/officeDocument/2006/relationships/customXml" Target="../ink/ink1825.xml"/><Relationship Id="rId8" Type="http://schemas.openxmlformats.org/officeDocument/2006/relationships/customXml" Target="../ink/ink1660.xml"/><Relationship Id="rId142" Type="http://schemas.openxmlformats.org/officeDocument/2006/relationships/customXml" Target="../ink/ink1727.xml"/><Relationship Id="rId184" Type="http://schemas.openxmlformats.org/officeDocument/2006/relationships/customXml" Target="../ink/ink1748.xml"/><Relationship Id="rId391" Type="http://schemas.openxmlformats.org/officeDocument/2006/relationships/image" Target="../media/image1646.png"/><Relationship Id="rId405" Type="http://schemas.openxmlformats.org/officeDocument/2006/relationships/image" Target="../media/image1653.png"/><Relationship Id="rId447" Type="http://schemas.openxmlformats.org/officeDocument/2006/relationships/image" Target="../media/image1674.png"/><Relationship Id="rId251" Type="http://schemas.openxmlformats.org/officeDocument/2006/relationships/image" Target="../media/image1576.png"/><Relationship Id="rId46" Type="http://schemas.openxmlformats.org/officeDocument/2006/relationships/customXml" Target="../ink/ink1679.xml"/><Relationship Id="rId293" Type="http://schemas.openxmlformats.org/officeDocument/2006/relationships/image" Target="../media/image1597.png"/><Relationship Id="rId307" Type="http://schemas.openxmlformats.org/officeDocument/2006/relationships/image" Target="../media/image1604.png"/><Relationship Id="rId349" Type="http://schemas.openxmlformats.org/officeDocument/2006/relationships/image" Target="../media/image1625.png"/><Relationship Id="rId88" Type="http://schemas.openxmlformats.org/officeDocument/2006/relationships/customXml" Target="../ink/ink1700.xml"/><Relationship Id="rId111" Type="http://schemas.openxmlformats.org/officeDocument/2006/relationships/image" Target="../media/image1506.png"/><Relationship Id="rId153" Type="http://schemas.openxmlformats.org/officeDocument/2006/relationships/image" Target="../media/image1527.png"/><Relationship Id="rId195" Type="http://schemas.openxmlformats.org/officeDocument/2006/relationships/image" Target="../media/image1548.png"/><Relationship Id="rId209" Type="http://schemas.openxmlformats.org/officeDocument/2006/relationships/image" Target="../media/image1555.png"/><Relationship Id="rId360" Type="http://schemas.openxmlformats.org/officeDocument/2006/relationships/customXml" Target="../ink/ink1836.xml"/><Relationship Id="rId416" Type="http://schemas.openxmlformats.org/officeDocument/2006/relationships/customXml" Target="../ink/ink1864.xml"/><Relationship Id="rId220" Type="http://schemas.openxmlformats.org/officeDocument/2006/relationships/customXml" Target="../ink/ink1766.xml"/><Relationship Id="rId15" Type="http://schemas.openxmlformats.org/officeDocument/2006/relationships/image" Target="../media/image1458.png"/><Relationship Id="rId57" Type="http://schemas.openxmlformats.org/officeDocument/2006/relationships/image" Target="../media/image1479.png"/><Relationship Id="rId262" Type="http://schemas.openxmlformats.org/officeDocument/2006/relationships/customXml" Target="../ink/ink1787.xml"/><Relationship Id="rId318" Type="http://schemas.openxmlformats.org/officeDocument/2006/relationships/customXml" Target="../ink/ink1815.xml"/><Relationship Id="rId99" Type="http://schemas.openxmlformats.org/officeDocument/2006/relationships/image" Target="../media/image1500.png"/><Relationship Id="rId122" Type="http://schemas.openxmlformats.org/officeDocument/2006/relationships/customXml" Target="../ink/ink1717.xml"/><Relationship Id="rId164" Type="http://schemas.openxmlformats.org/officeDocument/2006/relationships/customXml" Target="../ink/ink1738.xml"/><Relationship Id="rId371" Type="http://schemas.openxmlformats.org/officeDocument/2006/relationships/image" Target="../media/image1636.png"/><Relationship Id="rId427" Type="http://schemas.openxmlformats.org/officeDocument/2006/relationships/image" Target="../media/image1664.png"/><Relationship Id="rId26" Type="http://schemas.openxmlformats.org/officeDocument/2006/relationships/customXml" Target="../ink/ink1669.xml"/><Relationship Id="rId231" Type="http://schemas.openxmlformats.org/officeDocument/2006/relationships/image" Target="../media/image1566.png"/><Relationship Id="rId273" Type="http://schemas.openxmlformats.org/officeDocument/2006/relationships/image" Target="../media/image1587.png"/><Relationship Id="rId329" Type="http://schemas.openxmlformats.org/officeDocument/2006/relationships/image" Target="../media/image1615.png"/><Relationship Id="rId68" Type="http://schemas.openxmlformats.org/officeDocument/2006/relationships/customXml" Target="../ink/ink1690.xml"/><Relationship Id="rId133" Type="http://schemas.openxmlformats.org/officeDocument/2006/relationships/image" Target="../media/image1517.png"/><Relationship Id="rId175" Type="http://schemas.openxmlformats.org/officeDocument/2006/relationships/image" Target="../media/image1538.png"/><Relationship Id="rId340" Type="http://schemas.openxmlformats.org/officeDocument/2006/relationships/customXml" Target="../ink/ink1826.xml"/><Relationship Id="rId200" Type="http://schemas.openxmlformats.org/officeDocument/2006/relationships/customXml" Target="../ink/ink1756.xml"/><Relationship Id="rId382" Type="http://schemas.openxmlformats.org/officeDocument/2006/relationships/customXml" Target="../ink/ink1847.xml"/><Relationship Id="rId438" Type="http://schemas.openxmlformats.org/officeDocument/2006/relationships/customXml" Target="../ink/ink1875.xml"/><Relationship Id="rId242" Type="http://schemas.openxmlformats.org/officeDocument/2006/relationships/customXml" Target="../ink/ink1777.xml"/><Relationship Id="rId284" Type="http://schemas.openxmlformats.org/officeDocument/2006/relationships/customXml" Target="../ink/ink1798.xml"/><Relationship Id="rId37" Type="http://schemas.openxmlformats.org/officeDocument/2006/relationships/image" Target="../media/image1469.png"/><Relationship Id="rId79" Type="http://schemas.openxmlformats.org/officeDocument/2006/relationships/image" Target="../media/image1490.png"/><Relationship Id="rId102" Type="http://schemas.openxmlformats.org/officeDocument/2006/relationships/customXml" Target="../ink/ink1707.xml"/><Relationship Id="rId144" Type="http://schemas.openxmlformats.org/officeDocument/2006/relationships/customXml" Target="../ink/ink1728.xml"/><Relationship Id="rId90" Type="http://schemas.openxmlformats.org/officeDocument/2006/relationships/customXml" Target="../ink/ink1701.xml"/><Relationship Id="rId186" Type="http://schemas.openxmlformats.org/officeDocument/2006/relationships/customXml" Target="../ink/ink1749.xml"/><Relationship Id="rId351" Type="http://schemas.openxmlformats.org/officeDocument/2006/relationships/image" Target="../media/image1626.png"/><Relationship Id="rId393" Type="http://schemas.openxmlformats.org/officeDocument/2006/relationships/image" Target="../media/image1647.png"/><Relationship Id="rId407" Type="http://schemas.openxmlformats.org/officeDocument/2006/relationships/image" Target="../media/image1654.png"/><Relationship Id="rId211" Type="http://schemas.openxmlformats.org/officeDocument/2006/relationships/image" Target="../media/image1556.png"/><Relationship Id="rId253" Type="http://schemas.openxmlformats.org/officeDocument/2006/relationships/image" Target="../media/image1577.png"/><Relationship Id="rId295" Type="http://schemas.openxmlformats.org/officeDocument/2006/relationships/image" Target="../media/image1598.png"/><Relationship Id="rId309" Type="http://schemas.openxmlformats.org/officeDocument/2006/relationships/image" Target="../media/image1605.png"/><Relationship Id="rId48" Type="http://schemas.openxmlformats.org/officeDocument/2006/relationships/customXml" Target="../ink/ink1680.xml"/><Relationship Id="rId113" Type="http://schemas.openxmlformats.org/officeDocument/2006/relationships/image" Target="../media/image1507.png"/><Relationship Id="rId320" Type="http://schemas.openxmlformats.org/officeDocument/2006/relationships/customXml" Target="../ink/ink1816.xml"/><Relationship Id="rId155" Type="http://schemas.openxmlformats.org/officeDocument/2006/relationships/image" Target="../media/image1528.png"/><Relationship Id="rId197" Type="http://schemas.openxmlformats.org/officeDocument/2006/relationships/image" Target="../media/image1549.png"/><Relationship Id="rId362" Type="http://schemas.openxmlformats.org/officeDocument/2006/relationships/customXml" Target="../ink/ink1837.xml"/><Relationship Id="rId418" Type="http://schemas.openxmlformats.org/officeDocument/2006/relationships/customXml" Target="../ink/ink1865.xml"/><Relationship Id="rId222" Type="http://schemas.openxmlformats.org/officeDocument/2006/relationships/customXml" Target="../ink/ink1767.xml"/><Relationship Id="rId264" Type="http://schemas.openxmlformats.org/officeDocument/2006/relationships/customXml" Target="../ink/ink1788.xml"/><Relationship Id="rId17" Type="http://schemas.openxmlformats.org/officeDocument/2006/relationships/image" Target="../media/image1459.png"/><Relationship Id="rId59" Type="http://schemas.openxmlformats.org/officeDocument/2006/relationships/image" Target="../media/image1480.png"/><Relationship Id="rId124" Type="http://schemas.openxmlformats.org/officeDocument/2006/relationships/customXml" Target="../ink/ink1718.xml"/><Relationship Id="rId70" Type="http://schemas.openxmlformats.org/officeDocument/2006/relationships/customXml" Target="../ink/ink1691.xml"/><Relationship Id="rId166" Type="http://schemas.openxmlformats.org/officeDocument/2006/relationships/customXml" Target="../ink/ink1739.xml"/><Relationship Id="rId331" Type="http://schemas.openxmlformats.org/officeDocument/2006/relationships/image" Target="../media/image1616.png"/><Relationship Id="rId373" Type="http://schemas.openxmlformats.org/officeDocument/2006/relationships/image" Target="../media/image1637.png"/><Relationship Id="rId429" Type="http://schemas.openxmlformats.org/officeDocument/2006/relationships/image" Target="../media/image166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567.png"/><Relationship Id="rId440" Type="http://schemas.openxmlformats.org/officeDocument/2006/relationships/customXml" Target="../ink/ink1876.xml"/><Relationship Id="rId28" Type="http://schemas.openxmlformats.org/officeDocument/2006/relationships/customXml" Target="../ink/ink1670.xml"/><Relationship Id="rId275" Type="http://schemas.openxmlformats.org/officeDocument/2006/relationships/image" Target="../media/image1588.png"/><Relationship Id="rId300" Type="http://schemas.openxmlformats.org/officeDocument/2006/relationships/customXml" Target="../ink/ink1806.xml"/><Relationship Id="rId81" Type="http://schemas.openxmlformats.org/officeDocument/2006/relationships/image" Target="../media/image1491.png"/><Relationship Id="rId135" Type="http://schemas.openxmlformats.org/officeDocument/2006/relationships/image" Target="../media/image1518.png"/><Relationship Id="rId177" Type="http://schemas.openxmlformats.org/officeDocument/2006/relationships/image" Target="../media/image1539.png"/><Relationship Id="rId342" Type="http://schemas.openxmlformats.org/officeDocument/2006/relationships/customXml" Target="../ink/ink1827.xml"/><Relationship Id="rId384" Type="http://schemas.openxmlformats.org/officeDocument/2006/relationships/customXml" Target="../ink/ink1848.xml"/><Relationship Id="rId202" Type="http://schemas.openxmlformats.org/officeDocument/2006/relationships/customXml" Target="../ink/ink1757.xml"/><Relationship Id="rId244" Type="http://schemas.openxmlformats.org/officeDocument/2006/relationships/customXml" Target="../ink/ink1778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32.png"/><Relationship Id="rId21" Type="http://schemas.openxmlformats.org/officeDocument/2006/relationships/image" Target="../media/image1684.png"/><Relationship Id="rId63" Type="http://schemas.openxmlformats.org/officeDocument/2006/relationships/image" Target="../media/image1705.png"/><Relationship Id="rId159" Type="http://schemas.openxmlformats.org/officeDocument/2006/relationships/image" Target="../media/image1753.png"/><Relationship Id="rId170" Type="http://schemas.openxmlformats.org/officeDocument/2006/relationships/customXml" Target="../ink/ink1964.xml"/><Relationship Id="rId226" Type="http://schemas.openxmlformats.org/officeDocument/2006/relationships/customXml" Target="../ink/ink1992.xml"/><Relationship Id="rId268" Type="http://schemas.openxmlformats.org/officeDocument/2006/relationships/customXml" Target="../ink/ink2013.xml"/><Relationship Id="rId11" Type="http://schemas.openxmlformats.org/officeDocument/2006/relationships/image" Target="../media/image1679.png"/><Relationship Id="rId32" Type="http://schemas.openxmlformats.org/officeDocument/2006/relationships/customXml" Target="../ink/ink1895.xml"/><Relationship Id="rId53" Type="http://schemas.openxmlformats.org/officeDocument/2006/relationships/image" Target="../media/image1700.png"/><Relationship Id="rId74" Type="http://schemas.openxmlformats.org/officeDocument/2006/relationships/customXml" Target="../ink/ink1916.xml"/><Relationship Id="rId128" Type="http://schemas.openxmlformats.org/officeDocument/2006/relationships/customXml" Target="../ink/ink1943.xml"/><Relationship Id="rId149" Type="http://schemas.openxmlformats.org/officeDocument/2006/relationships/image" Target="../media/image1748.png"/><Relationship Id="rId5" Type="http://schemas.openxmlformats.org/officeDocument/2006/relationships/image" Target="../media/image1676.png"/><Relationship Id="rId95" Type="http://schemas.openxmlformats.org/officeDocument/2006/relationships/image" Target="../media/image1721.png"/><Relationship Id="rId160" Type="http://schemas.openxmlformats.org/officeDocument/2006/relationships/customXml" Target="../ink/ink1959.xml"/><Relationship Id="rId181" Type="http://schemas.openxmlformats.org/officeDocument/2006/relationships/image" Target="../media/image1764.png"/><Relationship Id="rId216" Type="http://schemas.openxmlformats.org/officeDocument/2006/relationships/customXml" Target="../ink/ink1987.xml"/><Relationship Id="rId237" Type="http://schemas.openxmlformats.org/officeDocument/2006/relationships/image" Target="../media/image1792.png"/><Relationship Id="rId258" Type="http://schemas.openxmlformats.org/officeDocument/2006/relationships/customXml" Target="../ink/ink2008.xml"/><Relationship Id="rId22" Type="http://schemas.openxmlformats.org/officeDocument/2006/relationships/customXml" Target="../ink/ink1890.xml"/><Relationship Id="rId43" Type="http://schemas.openxmlformats.org/officeDocument/2006/relationships/image" Target="../media/image1695.png"/><Relationship Id="rId64" Type="http://schemas.openxmlformats.org/officeDocument/2006/relationships/customXml" Target="../ink/ink1911.xml"/><Relationship Id="rId118" Type="http://schemas.openxmlformats.org/officeDocument/2006/relationships/customXml" Target="../ink/ink1938.xml"/><Relationship Id="rId139" Type="http://schemas.openxmlformats.org/officeDocument/2006/relationships/image" Target="../media/image1743.png"/><Relationship Id="rId85" Type="http://schemas.openxmlformats.org/officeDocument/2006/relationships/image" Target="../media/image1716.png"/><Relationship Id="rId150" Type="http://schemas.openxmlformats.org/officeDocument/2006/relationships/customXml" Target="../ink/ink1954.xml"/><Relationship Id="rId171" Type="http://schemas.openxmlformats.org/officeDocument/2006/relationships/image" Target="../media/image1759.png"/><Relationship Id="rId192" Type="http://schemas.openxmlformats.org/officeDocument/2006/relationships/customXml" Target="../ink/ink1975.xml"/><Relationship Id="rId206" Type="http://schemas.openxmlformats.org/officeDocument/2006/relationships/customXml" Target="../ink/ink1982.xml"/><Relationship Id="rId227" Type="http://schemas.openxmlformats.org/officeDocument/2006/relationships/image" Target="../media/image1787.png"/><Relationship Id="rId248" Type="http://schemas.openxmlformats.org/officeDocument/2006/relationships/customXml" Target="../ink/ink2003.xml"/><Relationship Id="rId269" Type="http://schemas.openxmlformats.org/officeDocument/2006/relationships/image" Target="../media/image1808.png"/><Relationship Id="rId12" Type="http://schemas.openxmlformats.org/officeDocument/2006/relationships/customXml" Target="../ink/ink1885.xml"/><Relationship Id="rId33" Type="http://schemas.openxmlformats.org/officeDocument/2006/relationships/image" Target="../media/image1690.png"/><Relationship Id="rId108" Type="http://schemas.openxmlformats.org/officeDocument/2006/relationships/customXml" Target="../ink/ink1933.xml"/><Relationship Id="rId129" Type="http://schemas.openxmlformats.org/officeDocument/2006/relationships/image" Target="../media/image1738.png"/><Relationship Id="rId54" Type="http://schemas.openxmlformats.org/officeDocument/2006/relationships/customXml" Target="../ink/ink1906.xml"/><Relationship Id="rId75" Type="http://schemas.openxmlformats.org/officeDocument/2006/relationships/image" Target="../media/image1711.png"/><Relationship Id="rId96" Type="http://schemas.openxmlformats.org/officeDocument/2006/relationships/customXml" Target="../ink/ink1927.xml"/><Relationship Id="rId140" Type="http://schemas.openxmlformats.org/officeDocument/2006/relationships/customXml" Target="../ink/ink1949.xml"/><Relationship Id="rId161" Type="http://schemas.openxmlformats.org/officeDocument/2006/relationships/image" Target="../media/image1754.png"/><Relationship Id="rId182" Type="http://schemas.openxmlformats.org/officeDocument/2006/relationships/customXml" Target="../ink/ink1970.xml"/><Relationship Id="rId217" Type="http://schemas.openxmlformats.org/officeDocument/2006/relationships/image" Target="../media/image1782.png"/><Relationship Id="rId6" Type="http://schemas.openxmlformats.org/officeDocument/2006/relationships/customXml" Target="../ink/ink1882.xml"/><Relationship Id="rId238" Type="http://schemas.openxmlformats.org/officeDocument/2006/relationships/customXml" Target="../ink/ink1998.xml"/><Relationship Id="rId259" Type="http://schemas.openxmlformats.org/officeDocument/2006/relationships/image" Target="../media/image1803.png"/><Relationship Id="rId23" Type="http://schemas.openxmlformats.org/officeDocument/2006/relationships/image" Target="../media/image1685.png"/><Relationship Id="rId119" Type="http://schemas.openxmlformats.org/officeDocument/2006/relationships/image" Target="../media/image1733.png"/><Relationship Id="rId270" Type="http://schemas.openxmlformats.org/officeDocument/2006/relationships/customXml" Target="../ink/ink2014.xml"/><Relationship Id="rId44" Type="http://schemas.openxmlformats.org/officeDocument/2006/relationships/customXml" Target="../ink/ink1901.xml"/><Relationship Id="rId65" Type="http://schemas.openxmlformats.org/officeDocument/2006/relationships/image" Target="../media/image1706.png"/><Relationship Id="rId86" Type="http://schemas.openxmlformats.org/officeDocument/2006/relationships/customXml" Target="../ink/ink1922.xml"/><Relationship Id="rId130" Type="http://schemas.openxmlformats.org/officeDocument/2006/relationships/customXml" Target="../ink/ink1944.xml"/><Relationship Id="rId151" Type="http://schemas.openxmlformats.org/officeDocument/2006/relationships/image" Target="../media/image1749.png"/><Relationship Id="rId172" Type="http://schemas.openxmlformats.org/officeDocument/2006/relationships/customXml" Target="../ink/ink1965.xml"/><Relationship Id="rId193" Type="http://schemas.openxmlformats.org/officeDocument/2006/relationships/image" Target="../media/image1770.png"/><Relationship Id="rId207" Type="http://schemas.openxmlformats.org/officeDocument/2006/relationships/image" Target="../media/image1777.png"/><Relationship Id="rId228" Type="http://schemas.openxmlformats.org/officeDocument/2006/relationships/customXml" Target="../ink/ink1993.xml"/><Relationship Id="rId249" Type="http://schemas.openxmlformats.org/officeDocument/2006/relationships/image" Target="../media/image1798.png"/><Relationship Id="rId13" Type="http://schemas.openxmlformats.org/officeDocument/2006/relationships/image" Target="../media/image1680.png"/><Relationship Id="rId109" Type="http://schemas.openxmlformats.org/officeDocument/2006/relationships/image" Target="../media/image1728.png"/><Relationship Id="rId260" Type="http://schemas.openxmlformats.org/officeDocument/2006/relationships/customXml" Target="../ink/ink2009.xml"/><Relationship Id="rId34" Type="http://schemas.openxmlformats.org/officeDocument/2006/relationships/customXml" Target="../ink/ink1896.xml"/><Relationship Id="rId55" Type="http://schemas.openxmlformats.org/officeDocument/2006/relationships/image" Target="../media/image1701.png"/><Relationship Id="rId76" Type="http://schemas.openxmlformats.org/officeDocument/2006/relationships/customXml" Target="../ink/ink1917.xml"/><Relationship Id="rId97" Type="http://schemas.openxmlformats.org/officeDocument/2006/relationships/image" Target="../media/image1722.png"/><Relationship Id="rId120" Type="http://schemas.openxmlformats.org/officeDocument/2006/relationships/customXml" Target="../ink/ink1939.xml"/><Relationship Id="rId141" Type="http://schemas.openxmlformats.org/officeDocument/2006/relationships/image" Target="../media/image1744.png"/><Relationship Id="rId7" Type="http://schemas.openxmlformats.org/officeDocument/2006/relationships/image" Target="../media/image1677.png"/><Relationship Id="rId162" Type="http://schemas.openxmlformats.org/officeDocument/2006/relationships/customXml" Target="../ink/ink1960.xml"/><Relationship Id="rId183" Type="http://schemas.openxmlformats.org/officeDocument/2006/relationships/image" Target="../media/image1765.png"/><Relationship Id="rId218" Type="http://schemas.openxmlformats.org/officeDocument/2006/relationships/customXml" Target="../ink/ink1988.xml"/><Relationship Id="rId239" Type="http://schemas.openxmlformats.org/officeDocument/2006/relationships/image" Target="../media/image1793.png"/><Relationship Id="rId250" Type="http://schemas.openxmlformats.org/officeDocument/2006/relationships/customXml" Target="../ink/ink2004.xml"/><Relationship Id="rId271" Type="http://schemas.openxmlformats.org/officeDocument/2006/relationships/image" Target="../media/image1809.png"/><Relationship Id="rId24" Type="http://schemas.openxmlformats.org/officeDocument/2006/relationships/customXml" Target="../ink/ink1891.xml"/><Relationship Id="rId45" Type="http://schemas.openxmlformats.org/officeDocument/2006/relationships/image" Target="../media/image1696.png"/><Relationship Id="rId66" Type="http://schemas.openxmlformats.org/officeDocument/2006/relationships/customXml" Target="../ink/ink1912.xml"/><Relationship Id="rId87" Type="http://schemas.openxmlformats.org/officeDocument/2006/relationships/image" Target="../media/image1717.png"/><Relationship Id="rId110" Type="http://schemas.openxmlformats.org/officeDocument/2006/relationships/customXml" Target="../ink/ink1934.xml"/><Relationship Id="rId131" Type="http://schemas.openxmlformats.org/officeDocument/2006/relationships/image" Target="../media/image1739.png"/><Relationship Id="rId152" Type="http://schemas.openxmlformats.org/officeDocument/2006/relationships/customXml" Target="../ink/ink1955.xml"/><Relationship Id="rId173" Type="http://schemas.openxmlformats.org/officeDocument/2006/relationships/image" Target="../media/image1760.png"/><Relationship Id="rId194" Type="http://schemas.openxmlformats.org/officeDocument/2006/relationships/customXml" Target="../ink/ink1976.xml"/><Relationship Id="rId208" Type="http://schemas.openxmlformats.org/officeDocument/2006/relationships/customXml" Target="../ink/ink1983.xml"/><Relationship Id="rId229" Type="http://schemas.openxmlformats.org/officeDocument/2006/relationships/image" Target="../media/image1788.png"/><Relationship Id="rId240" Type="http://schemas.openxmlformats.org/officeDocument/2006/relationships/customXml" Target="../ink/ink1999.xml"/><Relationship Id="rId261" Type="http://schemas.openxmlformats.org/officeDocument/2006/relationships/image" Target="../media/image1804.png"/><Relationship Id="rId14" Type="http://schemas.openxmlformats.org/officeDocument/2006/relationships/customXml" Target="../ink/ink1886.xml"/><Relationship Id="rId35" Type="http://schemas.openxmlformats.org/officeDocument/2006/relationships/image" Target="../media/image1691.png"/><Relationship Id="rId56" Type="http://schemas.openxmlformats.org/officeDocument/2006/relationships/customXml" Target="../ink/ink1907.xml"/><Relationship Id="rId77" Type="http://schemas.openxmlformats.org/officeDocument/2006/relationships/image" Target="../media/image1712.png"/><Relationship Id="rId100" Type="http://schemas.openxmlformats.org/officeDocument/2006/relationships/customXml" Target="../ink/ink1929.xml"/><Relationship Id="rId8" Type="http://schemas.openxmlformats.org/officeDocument/2006/relationships/customXml" Target="../ink/ink1883.xml"/><Relationship Id="rId98" Type="http://schemas.openxmlformats.org/officeDocument/2006/relationships/customXml" Target="../ink/ink1928.xml"/><Relationship Id="rId121" Type="http://schemas.openxmlformats.org/officeDocument/2006/relationships/image" Target="../media/image1734.png"/><Relationship Id="rId142" Type="http://schemas.openxmlformats.org/officeDocument/2006/relationships/customXml" Target="../ink/ink1950.xml"/><Relationship Id="rId163" Type="http://schemas.openxmlformats.org/officeDocument/2006/relationships/image" Target="../media/image1755.png"/><Relationship Id="rId184" Type="http://schemas.openxmlformats.org/officeDocument/2006/relationships/customXml" Target="../ink/ink1971.xml"/><Relationship Id="rId219" Type="http://schemas.openxmlformats.org/officeDocument/2006/relationships/image" Target="../media/image1783.png"/><Relationship Id="rId230" Type="http://schemas.openxmlformats.org/officeDocument/2006/relationships/customXml" Target="../ink/ink1994.xml"/><Relationship Id="rId251" Type="http://schemas.openxmlformats.org/officeDocument/2006/relationships/image" Target="../media/image1799.png"/><Relationship Id="rId25" Type="http://schemas.openxmlformats.org/officeDocument/2006/relationships/image" Target="../media/image1686.png"/><Relationship Id="rId46" Type="http://schemas.openxmlformats.org/officeDocument/2006/relationships/customXml" Target="../ink/ink1902.xml"/><Relationship Id="rId67" Type="http://schemas.openxmlformats.org/officeDocument/2006/relationships/image" Target="../media/image1707.png"/><Relationship Id="rId88" Type="http://schemas.openxmlformats.org/officeDocument/2006/relationships/customXml" Target="../ink/ink1923.xml"/><Relationship Id="rId111" Type="http://schemas.openxmlformats.org/officeDocument/2006/relationships/image" Target="../media/image1729.png"/><Relationship Id="rId132" Type="http://schemas.openxmlformats.org/officeDocument/2006/relationships/customXml" Target="../ink/ink1945.xml"/><Relationship Id="rId153" Type="http://schemas.openxmlformats.org/officeDocument/2006/relationships/image" Target="../media/image1750.png"/><Relationship Id="rId174" Type="http://schemas.openxmlformats.org/officeDocument/2006/relationships/customXml" Target="../ink/ink1966.xml"/><Relationship Id="rId195" Type="http://schemas.openxmlformats.org/officeDocument/2006/relationships/image" Target="../media/image1771.png"/><Relationship Id="rId209" Type="http://schemas.openxmlformats.org/officeDocument/2006/relationships/image" Target="../media/image1778.png"/><Relationship Id="rId220" Type="http://schemas.openxmlformats.org/officeDocument/2006/relationships/customXml" Target="../ink/ink1989.xml"/><Relationship Id="rId241" Type="http://schemas.openxmlformats.org/officeDocument/2006/relationships/image" Target="../media/image1794.png"/><Relationship Id="rId15" Type="http://schemas.openxmlformats.org/officeDocument/2006/relationships/image" Target="../media/image1681.png"/><Relationship Id="rId36" Type="http://schemas.openxmlformats.org/officeDocument/2006/relationships/customXml" Target="../ink/ink1897.xml"/><Relationship Id="rId57" Type="http://schemas.openxmlformats.org/officeDocument/2006/relationships/image" Target="../media/image1702.png"/><Relationship Id="rId262" Type="http://schemas.openxmlformats.org/officeDocument/2006/relationships/customXml" Target="../ink/ink2010.xml"/><Relationship Id="rId78" Type="http://schemas.openxmlformats.org/officeDocument/2006/relationships/customXml" Target="../ink/ink1918.xml"/><Relationship Id="rId99" Type="http://schemas.openxmlformats.org/officeDocument/2006/relationships/image" Target="../media/image1723.png"/><Relationship Id="rId101" Type="http://schemas.openxmlformats.org/officeDocument/2006/relationships/image" Target="../media/image1724.png"/><Relationship Id="rId122" Type="http://schemas.openxmlformats.org/officeDocument/2006/relationships/customXml" Target="../ink/ink1940.xml"/><Relationship Id="rId143" Type="http://schemas.openxmlformats.org/officeDocument/2006/relationships/image" Target="../media/image1745.png"/><Relationship Id="rId164" Type="http://schemas.openxmlformats.org/officeDocument/2006/relationships/customXml" Target="../ink/ink1961.xml"/><Relationship Id="rId185" Type="http://schemas.openxmlformats.org/officeDocument/2006/relationships/image" Target="../media/image1766.png"/><Relationship Id="rId9" Type="http://schemas.openxmlformats.org/officeDocument/2006/relationships/image" Target="../media/image1678.png"/><Relationship Id="rId210" Type="http://schemas.openxmlformats.org/officeDocument/2006/relationships/customXml" Target="../ink/ink1984.xml"/><Relationship Id="rId26" Type="http://schemas.openxmlformats.org/officeDocument/2006/relationships/customXml" Target="../ink/ink1892.xml"/><Relationship Id="rId231" Type="http://schemas.openxmlformats.org/officeDocument/2006/relationships/image" Target="../media/image1789.png"/><Relationship Id="rId252" Type="http://schemas.openxmlformats.org/officeDocument/2006/relationships/customXml" Target="../ink/ink2005.xml"/><Relationship Id="rId47" Type="http://schemas.openxmlformats.org/officeDocument/2006/relationships/image" Target="../media/image1697.png"/><Relationship Id="rId68" Type="http://schemas.openxmlformats.org/officeDocument/2006/relationships/customXml" Target="../ink/ink1913.xml"/><Relationship Id="rId89" Type="http://schemas.openxmlformats.org/officeDocument/2006/relationships/image" Target="../media/image1718.png"/><Relationship Id="rId112" Type="http://schemas.openxmlformats.org/officeDocument/2006/relationships/customXml" Target="../ink/ink1935.xml"/><Relationship Id="rId133" Type="http://schemas.openxmlformats.org/officeDocument/2006/relationships/image" Target="../media/image1740.png"/><Relationship Id="rId154" Type="http://schemas.openxmlformats.org/officeDocument/2006/relationships/customXml" Target="../ink/ink1956.xml"/><Relationship Id="rId175" Type="http://schemas.openxmlformats.org/officeDocument/2006/relationships/image" Target="../media/image1761.png"/><Relationship Id="rId196" Type="http://schemas.openxmlformats.org/officeDocument/2006/relationships/customXml" Target="../ink/ink1977.xml"/><Relationship Id="rId200" Type="http://schemas.openxmlformats.org/officeDocument/2006/relationships/customXml" Target="../ink/ink1979.xml"/><Relationship Id="rId16" Type="http://schemas.openxmlformats.org/officeDocument/2006/relationships/customXml" Target="../ink/ink1887.xml"/><Relationship Id="rId221" Type="http://schemas.openxmlformats.org/officeDocument/2006/relationships/image" Target="../media/image1784.png"/><Relationship Id="rId242" Type="http://schemas.openxmlformats.org/officeDocument/2006/relationships/customXml" Target="../ink/ink2000.xml"/><Relationship Id="rId263" Type="http://schemas.openxmlformats.org/officeDocument/2006/relationships/image" Target="../media/image1805.png"/><Relationship Id="rId37" Type="http://schemas.openxmlformats.org/officeDocument/2006/relationships/image" Target="../media/image1692.png"/><Relationship Id="rId58" Type="http://schemas.openxmlformats.org/officeDocument/2006/relationships/customXml" Target="../ink/ink1908.xml"/><Relationship Id="rId79" Type="http://schemas.openxmlformats.org/officeDocument/2006/relationships/image" Target="../media/image1713.png"/><Relationship Id="rId102" Type="http://schemas.openxmlformats.org/officeDocument/2006/relationships/customXml" Target="../ink/ink1930.xml"/><Relationship Id="rId123" Type="http://schemas.openxmlformats.org/officeDocument/2006/relationships/image" Target="../media/image1735.png"/><Relationship Id="rId144" Type="http://schemas.openxmlformats.org/officeDocument/2006/relationships/customXml" Target="../ink/ink1951.xml"/><Relationship Id="rId90" Type="http://schemas.openxmlformats.org/officeDocument/2006/relationships/customXml" Target="../ink/ink1924.xml"/><Relationship Id="rId165" Type="http://schemas.openxmlformats.org/officeDocument/2006/relationships/image" Target="../media/image1756.png"/><Relationship Id="rId186" Type="http://schemas.openxmlformats.org/officeDocument/2006/relationships/customXml" Target="../ink/ink1972.xml"/><Relationship Id="rId211" Type="http://schemas.openxmlformats.org/officeDocument/2006/relationships/image" Target="../media/image1779.png"/><Relationship Id="rId232" Type="http://schemas.openxmlformats.org/officeDocument/2006/relationships/customXml" Target="../ink/ink1995.xml"/><Relationship Id="rId253" Type="http://schemas.openxmlformats.org/officeDocument/2006/relationships/image" Target="../media/image1800.png"/><Relationship Id="rId27" Type="http://schemas.openxmlformats.org/officeDocument/2006/relationships/image" Target="../media/image1687.png"/><Relationship Id="rId48" Type="http://schemas.openxmlformats.org/officeDocument/2006/relationships/customXml" Target="../ink/ink1903.xml"/><Relationship Id="rId69" Type="http://schemas.openxmlformats.org/officeDocument/2006/relationships/image" Target="../media/image1708.png"/><Relationship Id="rId113" Type="http://schemas.openxmlformats.org/officeDocument/2006/relationships/image" Target="../media/image1730.png"/><Relationship Id="rId134" Type="http://schemas.openxmlformats.org/officeDocument/2006/relationships/customXml" Target="../ink/ink1946.xml"/><Relationship Id="rId80" Type="http://schemas.openxmlformats.org/officeDocument/2006/relationships/customXml" Target="../ink/ink1919.xml"/><Relationship Id="rId155" Type="http://schemas.openxmlformats.org/officeDocument/2006/relationships/image" Target="../media/image1751.png"/><Relationship Id="rId176" Type="http://schemas.openxmlformats.org/officeDocument/2006/relationships/customXml" Target="../ink/ink1967.xml"/><Relationship Id="rId197" Type="http://schemas.openxmlformats.org/officeDocument/2006/relationships/image" Target="../media/image1772.png"/><Relationship Id="rId201" Type="http://schemas.openxmlformats.org/officeDocument/2006/relationships/image" Target="../media/image1774.png"/><Relationship Id="rId222" Type="http://schemas.openxmlformats.org/officeDocument/2006/relationships/customXml" Target="../ink/ink1990.xml"/><Relationship Id="rId243" Type="http://schemas.openxmlformats.org/officeDocument/2006/relationships/image" Target="../media/image1795.png"/><Relationship Id="rId264" Type="http://schemas.openxmlformats.org/officeDocument/2006/relationships/customXml" Target="../ink/ink2011.xml"/><Relationship Id="rId17" Type="http://schemas.openxmlformats.org/officeDocument/2006/relationships/image" Target="../media/image1682.png"/><Relationship Id="rId38" Type="http://schemas.openxmlformats.org/officeDocument/2006/relationships/customXml" Target="../ink/ink1898.xml"/><Relationship Id="rId59" Type="http://schemas.openxmlformats.org/officeDocument/2006/relationships/image" Target="../media/image1703.png"/><Relationship Id="rId103" Type="http://schemas.openxmlformats.org/officeDocument/2006/relationships/image" Target="../media/image1725.png"/><Relationship Id="rId124" Type="http://schemas.openxmlformats.org/officeDocument/2006/relationships/customXml" Target="../ink/ink1941.xml"/><Relationship Id="rId70" Type="http://schemas.openxmlformats.org/officeDocument/2006/relationships/customXml" Target="../ink/ink1914.xml"/><Relationship Id="rId91" Type="http://schemas.openxmlformats.org/officeDocument/2006/relationships/image" Target="../media/image1719.png"/><Relationship Id="rId145" Type="http://schemas.openxmlformats.org/officeDocument/2006/relationships/image" Target="../media/image1746.png"/><Relationship Id="rId166" Type="http://schemas.openxmlformats.org/officeDocument/2006/relationships/customXml" Target="../ink/ink1962.xml"/><Relationship Id="rId187" Type="http://schemas.openxmlformats.org/officeDocument/2006/relationships/image" Target="../media/image176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85.xml"/><Relationship Id="rId233" Type="http://schemas.openxmlformats.org/officeDocument/2006/relationships/image" Target="../media/image1790.png"/><Relationship Id="rId254" Type="http://schemas.openxmlformats.org/officeDocument/2006/relationships/customXml" Target="../ink/ink2006.xml"/><Relationship Id="rId28" Type="http://schemas.openxmlformats.org/officeDocument/2006/relationships/customXml" Target="../ink/ink1893.xml"/><Relationship Id="rId49" Type="http://schemas.openxmlformats.org/officeDocument/2006/relationships/image" Target="../media/image1698.png"/><Relationship Id="rId114" Type="http://schemas.openxmlformats.org/officeDocument/2006/relationships/customXml" Target="../ink/ink1936.xml"/><Relationship Id="rId60" Type="http://schemas.openxmlformats.org/officeDocument/2006/relationships/customXml" Target="../ink/ink1909.xml"/><Relationship Id="rId81" Type="http://schemas.openxmlformats.org/officeDocument/2006/relationships/image" Target="../media/image1714.png"/><Relationship Id="rId135" Type="http://schemas.openxmlformats.org/officeDocument/2006/relationships/image" Target="../media/image1741.png"/><Relationship Id="rId156" Type="http://schemas.openxmlformats.org/officeDocument/2006/relationships/customXml" Target="../ink/ink1957.xml"/><Relationship Id="rId177" Type="http://schemas.openxmlformats.org/officeDocument/2006/relationships/image" Target="../media/image1762.png"/><Relationship Id="rId198" Type="http://schemas.openxmlformats.org/officeDocument/2006/relationships/customXml" Target="../ink/ink1978.xml"/><Relationship Id="rId202" Type="http://schemas.openxmlformats.org/officeDocument/2006/relationships/customXml" Target="../ink/ink1980.xml"/><Relationship Id="rId223" Type="http://schemas.openxmlformats.org/officeDocument/2006/relationships/image" Target="../media/image1785.png"/><Relationship Id="rId244" Type="http://schemas.openxmlformats.org/officeDocument/2006/relationships/customXml" Target="../ink/ink2001.xml"/><Relationship Id="rId18" Type="http://schemas.openxmlformats.org/officeDocument/2006/relationships/customXml" Target="../ink/ink1888.xml"/><Relationship Id="rId39" Type="http://schemas.openxmlformats.org/officeDocument/2006/relationships/image" Target="../media/image1693.png"/><Relationship Id="rId265" Type="http://schemas.openxmlformats.org/officeDocument/2006/relationships/image" Target="../media/image1806.png"/><Relationship Id="rId50" Type="http://schemas.openxmlformats.org/officeDocument/2006/relationships/customXml" Target="../ink/ink1904.xml"/><Relationship Id="rId104" Type="http://schemas.openxmlformats.org/officeDocument/2006/relationships/customXml" Target="../ink/ink1931.xml"/><Relationship Id="rId125" Type="http://schemas.openxmlformats.org/officeDocument/2006/relationships/image" Target="../media/image1736.png"/><Relationship Id="rId146" Type="http://schemas.openxmlformats.org/officeDocument/2006/relationships/customXml" Target="../ink/ink1952.xml"/><Relationship Id="rId167" Type="http://schemas.openxmlformats.org/officeDocument/2006/relationships/image" Target="../media/image1757.png"/><Relationship Id="rId188" Type="http://schemas.openxmlformats.org/officeDocument/2006/relationships/customXml" Target="../ink/ink1973.xml"/><Relationship Id="rId71" Type="http://schemas.openxmlformats.org/officeDocument/2006/relationships/image" Target="../media/image1709.png"/><Relationship Id="rId92" Type="http://schemas.openxmlformats.org/officeDocument/2006/relationships/customXml" Target="../ink/ink1925.xml"/><Relationship Id="rId213" Type="http://schemas.openxmlformats.org/officeDocument/2006/relationships/image" Target="../media/image1780.png"/><Relationship Id="rId234" Type="http://schemas.openxmlformats.org/officeDocument/2006/relationships/customXml" Target="../ink/ink1996.xml"/><Relationship Id="rId2" Type="http://schemas.openxmlformats.org/officeDocument/2006/relationships/customXml" Target="../ink/ink1880.xml"/><Relationship Id="rId29" Type="http://schemas.openxmlformats.org/officeDocument/2006/relationships/image" Target="../media/image1688.png"/><Relationship Id="rId255" Type="http://schemas.openxmlformats.org/officeDocument/2006/relationships/image" Target="../media/image1801.png"/><Relationship Id="rId40" Type="http://schemas.openxmlformats.org/officeDocument/2006/relationships/customXml" Target="../ink/ink1899.xml"/><Relationship Id="rId115" Type="http://schemas.openxmlformats.org/officeDocument/2006/relationships/image" Target="../media/image1731.png"/><Relationship Id="rId136" Type="http://schemas.openxmlformats.org/officeDocument/2006/relationships/customXml" Target="../ink/ink1947.xml"/><Relationship Id="rId157" Type="http://schemas.openxmlformats.org/officeDocument/2006/relationships/image" Target="../media/image1752.png"/><Relationship Id="rId178" Type="http://schemas.openxmlformats.org/officeDocument/2006/relationships/customXml" Target="../ink/ink1968.xml"/><Relationship Id="rId61" Type="http://schemas.openxmlformats.org/officeDocument/2006/relationships/image" Target="../media/image1704.png"/><Relationship Id="rId82" Type="http://schemas.openxmlformats.org/officeDocument/2006/relationships/customXml" Target="../ink/ink1920.xml"/><Relationship Id="rId199" Type="http://schemas.openxmlformats.org/officeDocument/2006/relationships/image" Target="../media/image1773.png"/><Relationship Id="rId203" Type="http://schemas.openxmlformats.org/officeDocument/2006/relationships/image" Target="../media/image1775.png"/><Relationship Id="rId19" Type="http://schemas.openxmlformats.org/officeDocument/2006/relationships/image" Target="../media/image1683.png"/><Relationship Id="rId224" Type="http://schemas.openxmlformats.org/officeDocument/2006/relationships/customXml" Target="../ink/ink1991.xml"/><Relationship Id="rId245" Type="http://schemas.openxmlformats.org/officeDocument/2006/relationships/image" Target="../media/image1796.png"/><Relationship Id="rId266" Type="http://schemas.openxmlformats.org/officeDocument/2006/relationships/customXml" Target="../ink/ink2012.xml"/><Relationship Id="rId30" Type="http://schemas.openxmlformats.org/officeDocument/2006/relationships/customXml" Target="../ink/ink1894.xml"/><Relationship Id="rId105" Type="http://schemas.openxmlformats.org/officeDocument/2006/relationships/image" Target="../media/image1726.png"/><Relationship Id="rId126" Type="http://schemas.openxmlformats.org/officeDocument/2006/relationships/customXml" Target="../ink/ink1942.xml"/><Relationship Id="rId147" Type="http://schemas.openxmlformats.org/officeDocument/2006/relationships/image" Target="../media/image1747.png"/><Relationship Id="rId168" Type="http://schemas.openxmlformats.org/officeDocument/2006/relationships/customXml" Target="../ink/ink1963.xml"/><Relationship Id="rId51" Type="http://schemas.openxmlformats.org/officeDocument/2006/relationships/image" Target="../media/image1699.png"/><Relationship Id="rId72" Type="http://schemas.openxmlformats.org/officeDocument/2006/relationships/customXml" Target="../ink/ink1915.xml"/><Relationship Id="rId93" Type="http://schemas.openxmlformats.org/officeDocument/2006/relationships/image" Target="../media/image1720.png"/><Relationship Id="rId189" Type="http://schemas.openxmlformats.org/officeDocument/2006/relationships/image" Target="../media/image1768.png"/><Relationship Id="rId3" Type="http://schemas.openxmlformats.org/officeDocument/2006/relationships/image" Target="../media/image1675.png"/><Relationship Id="rId214" Type="http://schemas.openxmlformats.org/officeDocument/2006/relationships/customXml" Target="../ink/ink1986.xml"/><Relationship Id="rId235" Type="http://schemas.openxmlformats.org/officeDocument/2006/relationships/image" Target="../media/image1791.png"/><Relationship Id="rId256" Type="http://schemas.openxmlformats.org/officeDocument/2006/relationships/customXml" Target="../ink/ink2007.xml"/><Relationship Id="rId116" Type="http://schemas.openxmlformats.org/officeDocument/2006/relationships/customXml" Target="../ink/ink1937.xml"/><Relationship Id="rId137" Type="http://schemas.openxmlformats.org/officeDocument/2006/relationships/image" Target="../media/image1742.png"/><Relationship Id="rId158" Type="http://schemas.openxmlformats.org/officeDocument/2006/relationships/customXml" Target="../ink/ink1958.xml"/><Relationship Id="rId20" Type="http://schemas.openxmlformats.org/officeDocument/2006/relationships/customXml" Target="../ink/ink1889.xml"/><Relationship Id="rId41" Type="http://schemas.openxmlformats.org/officeDocument/2006/relationships/image" Target="../media/image1694.png"/><Relationship Id="rId62" Type="http://schemas.openxmlformats.org/officeDocument/2006/relationships/customXml" Target="../ink/ink1910.xml"/><Relationship Id="rId83" Type="http://schemas.openxmlformats.org/officeDocument/2006/relationships/image" Target="../media/image1715.png"/><Relationship Id="rId179" Type="http://schemas.openxmlformats.org/officeDocument/2006/relationships/image" Target="../media/image1763.png"/><Relationship Id="rId190" Type="http://schemas.openxmlformats.org/officeDocument/2006/relationships/customXml" Target="../ink/ink1974.xml"/><Relationship Id="rId204" Type="http://schemas.openxmlformats.org/officeDocument/2006/relationships/customXml" Target="../ink/ink1981.xml"/><Relationship Id="rId225" Type="http://schemas.openxmlformats.org/officeDocument/2006/relationships/image" Target="../media/image1786.png"/><Relationship Id="rId246" Type="http://schemas.openxmlformats.org/officeDocument/2006/relationships/customXml" Target="../ink/ink2002.xml"/><Relationship Id="rId267" Type="http://schemas.openxmlformats.org/officeDocument/2006/relationships/image" Target="../media/image1807.png"/><Relationship Id="rId106" Type="http://schemas.openxmlformats.org/officeDocument/2006/relationships/customXml" Target="../ink/ink1932.xml"/><Relationship Id="rId127" Type="http://schemas.openxmlformats.org/officeDocument/2006/relationships/image" Target="../media/image1737.png"/><Relationship Id="rId10" Type="http://schemas.openxmlformats.org/officeDocument/2006/relationships/customXml" Target="../ink/ink1884.xml"/><Relationship Id="rId31" Type="http://schemas.openxmlformats.org/officeDocument/2006/relationships/image" Target="../media/image1689.png"/><Relationship Id="rId52" Type="http://schemas.openxmlformats.org/officeDocument/2006/relationships/customXml" Target="../ink/ink1905.xml"/><Relationship Id="rId73" Type="http://schemas.openxmlformats.org/officeDocument/2006/relationships/image" Target="../media/image1710.png"/><Relationship Id="rId94" Type="http://schemas.openxmlformats.org/officeDocument/2006/relationships/customXml" Target="../ink/ink1926.xml"/><Relationship Id="rId148" Type="http://schemas.openxmlformats.org/officeDocument/2006/relationships/customXml" Target="../ink/ink1953.xml"/><Relationship Id="rId169" Type="http://schemas.openxmlformats.org/officeDocument/2006/relationships/image" Target="../media/image1758.png"/><Relationship Id="rId4" Type="http://schemas.openxmlformats.org/officeDocument/2006/relationships/customXml" Target="../ink/ink1881.xml"/><Relationship Id="rId180" Type="http://schemas.openxmlformats.org/officeDocument/2006/relationships/customXml" Target="../ink/ink1969.xml"/><Relationship Id="rId215" Type="http://schemas.openxmlformats.org/officeDocument/2006/relationships/image" Target="../media/image1781.png"/><Relationship Id="rId236" Type="http://schemas.openxmlformats.org/officeDocument/2006/relationships/customXml" Target="../ink/ink1997.xml"/><Relationship Id="rId257" Type="http://schemas.openxmlformats.org/officeDocument/2006/relationships/image" Target="../media/image1802.png"/><Relationship Id="rId42" Type="http://schemas.openxmlformats.org/officeDocument/2006/relationships/customXml" Target="../ink/ink1900.xml"/><Relationship Id="rId84" Type="http://schemas.openxmlformats.org/officeDocument/2006/relationships/customXml" Target="../ink/ink1921.xml"/><Relationship Id="rId138" Type="http://schemas.openxmlformats.org/officeDocument/2006/relationships/customXml" Target="../ink/ink1948.xml"/><Relationship Id="rId191" Type="http://schemas.openxmlformats.org/officeDocument/2006/relationships/image" Target="../media/image1769.png"/><Relationship Id="rId205" Type="http://schemas.openxmlformats.org/officeDocument/2006/relationships/image" Target="../media/image1776.png"/><Relationship Id="rId247" Type="http://schemas.openxmlformats.org/officeDocument/2006/relationships/image" Target="../media/image1797.png"/><Relationship Id="rId107" Type="http://schemas.openxmlformats.org/officeDocument/2006/relationships/image" Target="../media/image1727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230" Type="http://schemas.openxmlformats.org/officeDocument/2006/relationships/customXml" Target="../ink/ink115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67.png"/><Relationship Id="rId21" Type="http://schemas.openxmlformats.org/officeDocument/2006/relationships/image" Target="../media/image1819.png"/><Relationship Id="rId42" Type="http://schemas.openxmlformats.org/officeDocument/2006/relationships/customXml" Target="../ink/ink2035.xml"/><Relationship Id="rId63" Type="http://schemas.openxmlformats.org/officeDocument/2006/relationships/image" Target="../media/image1840.png"/><Relationship Id="rId84" Type="http://schemas.openxmlformats.org/officeDocument/2006/relationships/customXml" Target="../ink/ink2056.xml"/><Relationship Id="rId138" Type="http://schemas.openxmlformats.org/officeDocument/2006/relationships/customXml" Target="../ink/ink2083.xml"/><Relationship Id="rId159" Type="http://schemas.openxmlformats.org/officeDocument/2006/relationships/image" Target="../media/image1888.png"/><Relationship Id="rId170" Type="http://schemas.openxmlformats.org/officeDocument/2006/relationships/customXml" Target="../ink/ink2099.xml"/><Relationship Id="rId191" Type="http://schemas.openxmlformats.org/officeDocument/2006/relationships/image" Target="../media/image1904.png"/><Relationship Id="rId107" Type="http://schemas.openxmlformats.org/officeDocument/2006/relationships/image" Target="../media/image1862.png"/><Relationship Id="rId11" Type="http://schemas.openxmlformats.org/officeDocument/2006/relationships/image" Target="../media/image1814.png"/><Relationship Id="rId32" Type="http://schemas.openxmlformats.org/officeDocument/2006/relationships/customXml" Target="../ink/ink2030.xml"/><Relationship Id="rId53" Type="http://schemas.openxmlformats.org/officeDocument/2006/relationships/image" Target="../media/image1835.png"/><Relationship Id="rId74" Type="http://schemas.openxmlformats.org/officeDocument/2006/relationships/customXml" Target="../ink/ink2051.xml"/><Relationship Id="rId128" Type="http://schemas.openxmlformats.org/officeDocument/2006/relationships/customXml" Target="../ink/ink2078.xml"/><Relationship Id="rId149" Type="http://schemas.openxmlformats.org/officeDocument/2006/relationships/image" Target="../media/image1883.png"/><Relationship Id="rId5" Type="http://schemas.openxmlformats.org/officeDocument/2006/relationships/image" Target="../media/image1811.png"/><Relationship Id="rId95" Type="http://schemas.openxmlformats.org/officeDocument/2006/relationships/image" Target="../media/image1856.png"/><Relationship Id="rId160" Type="http://schemas.openxmlformats.org/officeDocument/2006/relationships/customXml" Target="../ink/ink2094.xml"/><Relationship Id="rId181" Type="http://schemas.openxmlformats.org/officeDocument/2006/relationships/image" Target="../media/image1899.png"/><Relationship Id="rId22" Type="http://schemas.openxmlformats.org/officeDocument/2006/relationships/customXml" Target="../ink/ink2025.xml"/><Relationship Id="rId43" Type="http://schemas.openxmlformats.org/officeDocument/2006/relationships/image" Target="../media/image1830.png"/><Relationship Id="rId64" Type="http://schemas.openxmlformats.org/officeDocument/2006/relationships/customXml" Target="../ink/ink2046.xml"/><Relationship Id="rId118" Type="http://schemas.openxmlformats.org/officeDocument/2006/relationships/customXml" Target="../ink/ink2073.xml"/><Relationship Id="rId139" Type="http://schemas.openxmlformats.org/officeDocument/2006/relationships/image" Target="../media/image1878.png"/><Relationship Id="rId85" Type="http://schemas.openxmlformats.org/officeDocument/2006/relationships/image" Target="../media/image1851.png"/><Relationship Id="rId150" Type="http://schemas.openxmlformats.org/officeDocument/2006/relationships/customXml" Target="../ink/ink2089.xml"/><Relationship Id="rId171" Type="http://schemas.openxmlformats.org/officeDocument/2006/relationships/image" Target="../media/image1894.png"/><Relationship Id="rId192" Type="http://schemas.openxmlformats.org/officeDocument/2006/relationships/customXml" Target="../ink/ink2110.xml"/><Relationship Id="rId12" Type="http://schemas.openxmlformats.org/officeDocument/2006/relationships/customXml" Target="../ink/ink2020.xml"/><Relationship Id="rId33" Type="http://schemas.openxmlformats.org/officeDocument/2006/relationships/image" Target="../media/image1825.png"/><Relationship Id="rId108" Type="http://schemas.openxmlformats.org/officeDocument/2006/relationships/customXml" Target="../ink/ink2068.xml"/><Relationship Id="rId129" Type="http://schemas.openxmlformats.org/officeDocument/2006/relationships/image" Target="../media/image1873.png"/><Relationship Id="rId54" Type="http://schemas.openxmlformats.org/officeDocument/2006/relationships/customXml" Target="../ink/ink2041.xml"/><Relationship Id="rId75" Type="http://schemas.openxmlformats.org/officeDocument/2006/relationships/image" Target="../media/image1846.png"/><Relationship Id="rId96" Type="http://schemas.openxmlformats.org/officeDocument/2006/relationships/customXml" Target="../ink/ink2062.xml"/><Relationship Id="rId140" Type="http://schemas.openxmlformats.org/officeDocument/2006/relationships/customXml" Target="../ink/ink2084.xml"/><Relationship Id="rId161" Type="http://schemas.openxmlformats.org/officeDocument/2006/relationships/image" Target="../media/image1889.png"/><Relationship Id="rId182" Type="http://schemas.openxmlformats.org/officeDocument/2006/relationships/customXml" Target="../ink/ink2105.xml"/><Relationship Id="rId6" Type="http://schemas.openxmlformats.org/officeDocument/2006/relationships/customXml" Target="../ink/ink2017.xml"/><Relationship Id="rId23" Type="http://schemas.openxmlformats.org/officeDocument/2006/relationships/image" Target="../media/image1820.png"/><Relationship Id="rId119" Type="http://schemas.openxmlformats.org/officeDocument/2006/relationships/image" Target="../media/image1868.png"/><Relationship Id="rId44" Type="http://schemas.openxmlformats.org/officeDocument/2006/relationships/customXml" Target="../ink/ink2036.xml"/><Relationship Id="rId65" Type="http://schemas.openxmlformats.org/officeDocument/2006/relationships/image" Target="../media/image1841.png"/><Relationship Id="rId86" Type="http://schemas.openxmlformats.org/officeDocument/2006/relationships/customXml" Target="../ink/ink2057.xml"/><Relationship Id="rId130" Type="http://schemas.openxmlformats.org/officeDocument/2006/relationships/customXml" Target="../ink/ink2079.xml"/><Relationship Id="rId151" Type="http://schemas.openxmlformats.org/officeDocument/2006/relationships/image" Target="../media/image1884.png"/><Relationship Id="rId172" Type="http://schemas.openxmlformats.org/officeDocument/2006/relationships/customXml" Target="../ink/ink2100.xml"/><Relationship Id="rId193" Type="http://schemas.openxmlformats.org/officeDocument/2006/relationships/image" Target="../media/image1905.png"/><Relationship Id="rId13" Type="http://schemas.openxmlformats.org/officeDocument/2006/relationships/image" Target="../media/image1815.png"/><Relationship Id="rId109" Type="http://schemas.openxmlformats.org/officeDocument/2006/relationships/image" Target="../media/image1863.png"/><Relationship Id="rId34" Type="http://schemas.openxmlformats.org/officeDocument/2006/relationships/customXml" Target="../ink/ink2031.xml"/><Relationship Id="rId50" Type="http://schemas.openxmlformats.org/officeDocument/2006/relationships/customXml" Target="../ink/ink2039.xml"/><Relationship Id="rId55" Type="http://schemas.openxmlformats.org/officeDocument/2006/relationships/image" Target="../media/image1836.png"/><Relationship Id="rId76" Type="http://schemas.openxmlformats.org/officeDocument/2006/relationships/customXml" Target="../ink/ink2052.xml"/><Relationship Id="rId97" Type="http://schemas.openxmlformats.org/officeDocument/2006/relationships/image" Target="../media/image1857.png"/><Relationship Id="rId104" Type="http://schemas.openxmlformats.org/officeDocument/2006/relationships/customXml" Target="../ink/ink2066.xml"/><Relationship Id="rId120" Type="http://schemas.openxmlformats.org/officeDocument/2006/relationships/customXml" Target="../ink/ink2074.xml"/><Relationship Id="rId125" Type="http://schemas.openxmlformats.org/officeDocument/2006/relationships/image" Target="../media/image1871.png"/><Relationship Id="rId141" Type="http://schemas.openxmlformats.org/officeDocument/2006/relationships/image" Target="../media/image1879.png"/><Relationship Id="rId146" Type="http://schemas.openxmlformats.org/officeDocument/2006/relationships/customXml" Target="../ink/ink2087.xml"/><Relationship Id="rId167" Type="http://schemas.openxmlformats.org/officeDocument/2006/relationships/image" Target="../media/image1892.png"/><Relationship Id="rId188" Type="http://schemas.openxmlformats.org/officeDocument/2006/relationships/customXml" Target="../ink/ink2108.xml"/><Relationship Id="rId7" Type="http://schemas.openxmlformats.org/officeDocument/2006/relationships/image" Target="../media/image1812.png"/><Relationship Id="rId71" Type="http://schemas.openxmlformats.org/officeDocument/2006/relationships/image" Target="../media/image1844.png"/><Relationship Id="rId92" Type="http://schemas.openxmlformats.org/officeDocument/2006/relationships/customXml" Target="../ink/ink2060.xml"/><Relationship Id="rId162" Type="http://schemas.openxmlformats.org/officeDocument/2006/relationships/customXml" Target="../ink/ink2095.xml"/><Relationship Id="rId183" Type="http://schemas.openxmlformats.org/officeDocument/2006/relationships/image" Target="../media/image1900.png"/><Relationship Id="rId2" Type="http://schemas.openxmlformats.org/officeDocument/2006/relationships/customXml" Target="../ink/ink2015.xml"/><Relationship Id="rId29" Type="http://schemas.openxmlformats.org/officeDocument/2006/relationships/image" Target="../media/image1823.png"/><Relationship Id="rId24" Type="http://schemas.openxmlformats.org/officeDocument/2006/relationships/customXml" Target="../ink/ink2026.xml"/><Relationship Id="rId40" Type="http://schemas.openxmlformats.org/officeDocument/2006/relationships/customXml" Target="../ink/ink2034.xml"/><Relationship Id="rId45" Type="http://schemas.openxmlformats.org/officeDocument/2006/relationships/image" Target="../media/image1831.png"/><Relationship Id="rId66" Type="http://schemas.openxmlformats.org/officeDocument/2006/relationships/customXml" Target="../ink/ink2047.xml"/><Relationship Id="rId87" Type="http://schemas.openxmlformats.org/officeDocument/2006/relationships/image" Target="../media/image1852.png"/><Relationship Id="rId110" Type="http://schemas.openxmlformats.org/officeDocument/2006/relationships/customXml" Target="../ink/ink2069.xml"/><Relationship Id="rId115" Type="http://schemas.openxmlformats.org/officeDocument/2006/relationships/image" Target="../media/image1866.png"/><Relationship Id="rId131" Type="http://schemas.openxmlformats.org/officeDocument/2006/relationships/image" Target="../media/image1874.png"/><Relationship Id="rId136" Type="http://schemas.openxmlformats.org/officeDocument/2006/relationships/customXml" Target="../ink/ink2082.xml"/><Relationship Id="rId157" Type="http://schemas.openxmlformats.org/officeDocument/2006/relationships/image" Target="../media/image1887.png"/><Relationship Id="rId178" Type="http://schemas.openxmlformats.org/officeDocument/2006/relationships/customXml" Target="../ink/ink2103.xml"/><Relationship Id="rId61" Type="http://schemas.openxmlformats.org/officeDocument/2006/relationships/image" Target="../media/image1839.png"/><Relationship Id="rId82" Type="http://schemas.openxmlformats.org/officeDocument/2006/relationships/customXml" Target="../ink/ink2055.xml"/><Relationship Id="rId152" Type="http://schemas.openxmlformats.org/officeDocument/2006/relationships/customXml" Target="../ink/ink2090.xml"/><Relationship Id="rId173" Type="http://schemas.openxmlformats.org/officeDocument/2006/relationships/image" Target="../media/image1895.png"/><Relationship Id="rId194" Type="http://schemas.openxmlformats.org/officeDocument/2006/relationships/customXml" Target="../ink/ink2111.xml"/><Relationship Id="rId19" Type="http://schemas.openxmlformats.org/officeDocument/2006/relationships/image" Target="../media/image1818.png"/><Relationship Id="rId14" Type="http://schemas.openxmlformats.org/officeDocument/2006/relationships/customXml" Target="../ink/ink2021.xml"/><Relationship Id="rId30" Type="http://schemas.openxmlformats.org/officeDocument/2006/relationships/customXml" Target="../ink/ink2029.xml"/><Relationship Id="rId35" Type="http://schemas.openxmlformats.org/officeDocument/2006/relationships/image" Target="../media/image1826.png"/><Relationship Id="rId56" Type="http://schemas.openxmlformats.org/officeDocument/2006/relationships/customXml" Target="../ink/ink2042.xml"/><Relationship Id="rId77" Type="http://schemas.openxmlformats.org/officeDocument/2006/relationships/image" Target="../media/image1847.png"/><Relationship Id="rId100" Type="http://schemas.openxmlformats.org/officeDocument/2006/relationships/customXml" Target="../ink/ink2064.xml"/><Relationship Id="rId105" Type="http://schemas.openxmlformats.org/officeDocument/2006/relationships/image" Target="../media/image1861.png"/><Relationship Id="rId126" Type="http://schemas.openxmlformats.org/officeDocument/2006/relationships/customXml" Target="../ink/ink2077.xml"/><Relationship Id="rId147" Type="http://schemas.openxmlformats.org/officeDocument/2006/relationships/image" Target="../media/image1882.png"/><Relationship Id="rId168" Type="http://schemas.openxmlformats.org/officeDocument/2006/relationships/customXml" Target="../ink/ink2098.xml"/><Relationship Id="rId8" Type="http://schemas.openxmlformats.org/officeDocument/2006/relationships/customXml" Target="../ink/ink2018.xml"/><Relationship Id="rId51" Type="http://schemas.openxmlformats.org/officeDocument/2006/relationships/image" Target="../media/image1834.png"/><Relationship Id="rId72" Type="http://schemas.openxmlformats.org/officeDocument/2006/relationships/customXml" Target="../ink/ink2050.xml"/><Relationship Id="rId93" Type="http://schemas.openxmlformats.org/officeDocument/2006/relationships/image" Target="../media/image1855.png"/><Relationship Id="rId98" Type="http://schemas.openxmlformats.org/officeDocument/2006/relationships/customXml" Target="../ink/ink2063.xml"/><Relationship Id="rId121" Type="http://schemas.openxmlformats.org/officeDocument/2006/relationships/image" Target="../media/image1869.png"/><Relationship Id="rId142" Type="http://schemas.openxmlformats.org/officeDocument/2006/relationships/customXml" Target="../ink/ink2085.xml"/><Relationship Id="rId163" Type="http://schemas.openxmlformats.org/officeDocument/2006/relationships/image" Target="../media/image1890.png"/><Relationship Id="rId184" Type="http://schemas.openxmlformats.org/officeDocument/2006/relationships/customXml" Target="../ink/ink2106.xml"/><Relationship Id="rId189" Type="http://schemas.openxmlformats.org/officeDocument/2006/relationships/image" Target="../media/image1903.png"/><Relationship Id="rId3" Type="http://schemas.openxmlformats.org/officeDocument/2006/relationships/image" Target="../media/image1810.png"/><Relationship Id="rId25" Type="http://schemas.openxmlformats.org/officeDocument/2006/relationships/image" Target="../media/image1821.png"/><Relationship Id="rId46" Type="http://schemas.openxmlformats.org/officeDocument/2006/relationships/customXml" Target="../ink/ink2037.xml"/><Relationship Id="rId67" Type="http://schemas.openxmlformats.org/officeDocument/2006/relationships/image" Target="../media/image1842.png"/><Relationship Id="rId116" Type="http://schemas.openxmlformats.org/officeDocument/2006/relationships/customXml" Target="../ink/ink2072.xml"/><Relationship Id="rId137" Type="http://schemas.openxmlformats.org/officeDocument/2006/relationships/image" Target="../media/image1877.png"/><Relationship Id="rId158" Type="http://schemas.openxmlformats.org/officeDocument/2006/relationships/customXml" Target="../ink/ink2093.xml"/><Relationship Id="rId20" Type="http://schemas.openxmlformats.org/officeDocument/2006/relationships/customXml" Target="../ink/ink2024.xml"/><Relationship Id="rId41" Type="http://schemas.openxmlformats.org/officeDocument/2006/relationships/image" Target="../media/image1829.png"/><Relationship Id="rId62" Type="http://schemas.openxmlformats.org/officeDocument/2006/relationships/customXml" Target="../ink/ink2045.xml"/><Relationship Id="rId83" Type="http://schemas.openxmlformats.org/officeDocument/2006/relationships/image" Target="../media/image1850.png"/><Relationship Id="rId88" Type="http://schemas.openxmlformats.org/officeDocument/2006/relationships/customXml" Target="../ink/ink2058.xml"/><Relationship Id="rId111" Type="http://schemas.openxmlformats.org/officeDocument/2006/relationships/image" Target="../media/image1864.png"/><Relationship Id="rId132" Type="http://schemas.openxmlformats.org/officeDocument/2006/relationships/customXml" Target="../ink/ink2080.xml"/><Relationship Id="rId153" Type="http://schemas.openxmlformats.org/officeDocument/2006/relationships/image" Target="../media/image1885.png"/><Relationship Id="rId174" Type="http://schemas.openxmlformats.org/officeDocument/2006/relationships/customXml" Target="../ink/ink2101.xml"/><Relationship Id="rId179" Type="http://schemas.openxmlformats.org/officeDocument/2006/relationships/image" Target="../media/image1898.png"/><Relationship Id="rId195" Type="http://schemas.openxmlformats.org/officeDocument/2006/relationships/image" Target="../media/image1906.png"/><Relationship Id="rId190" Type="http://schemas.openxmlformats.org/officeDocument/2006/relationships/customXml" Target="../ink/ink2109.xml"/><Relationship Id="rId15" Type="http://schemas.openxmlformats.org/officeDocument/2006/relationships/image" Target="../media/image1816.png"/><Relationship Id="rId36" Type="http://schemas.openxmlformats.org/officeDocument/2006/relationships/customXml" Target="../ink/ink2032.xml"/><Relationship Id="rId57" Type="http://schemas.openxmlformats.org/officeDocument/2006/relationships/image" Target="../media/image1837.png"/><Relationship Id="rId106" Type="http://schemas.openxmlformats.org/officeDocument/2006/relationships/customXml" Target="../ink/ink2067.xml"/><Relationship Id="rId127" Type="http://schemas.openxmlformats.org/officeDocument/2006/relationships/image" Target="../media/image1872.png"/><Relationship Id="rId10" Type="http://schemas.openxmlformats.org/officeDocument/2006/relationships/customXml" Target="../ink/ink2019.xml"/><Relationship Id="rId31" Type="http://schemas.openxmlformats.org/officeDocument/2006/relationships/image" Target="../media/image1824.png"/><Relationship Id="rId52" Type="http://schemas.openxmlformats.org/officeDocument/2006/relationships/customXml" Target="../ink/ink2040.xml"/><Relationship Id="rId73" Type="http://schemas.openxmlformats.org/officeDocument/2006/relationships/image" Target="../media/image1845.png"/><Relationship Id="rId78" Type="http://schemas.openxmlformats.org/officeDocument/2006/relationships/customXml" Target="../ink/ink2053.xml"/><Relationship Id="rId94" Type="http://schemas.openxmlformats.org/officeDocument/2006/relationships/customXml" Target="../ink/ink2061.xml"/><Relationship Id="rId99" Type="http://schemas.openxmlformats.org/officeDocument/2006/relationships/image" Target="../media/image1858.png"/><Relationship Id="rId101" Type="http://schemas.openxmlformats.org/officeDocument/2006/relationships/image" Target="../media/image1859.png"/><Relationship Id="rId122" Type="http://schemas.openxmlformats.org/officeDocument/2006/relationships/customXml" Target="../ink/ink2075.xml"/><Relationship Id="rId143" Type="http://schemas.openxmlformats.org/officeDocument/2006/relationships/image" Target="../media/image1880.png"/><Relationship Id="rId148" Type="http://schemas.openxmlformats.org/officeDocument/2006/relationships/customXml" Target="../ink/ink2088.xml"/><Relationship Id="rId164" Type="http://schemas.openxmlformats.org/officeDocument/2006/relationships/customXml" Target="../ink/ink2096.xml"/><Relationship Id="rId169" Type="http://schemas.openxmlformats.org/officeDocument/2006/relationships/image" Target="../media/image1893.png"/><Relationship Id="rId185" Type="http://schemas.openxmlformats.org/officeDocument/2006/relationships/image" Target="../media/image1901.png"/><Relationship Id="rId4" Type="http://schemas.openxmlformats.org/officeDocument/2006/relationships/customXml" Target="../ink/ink2016.xml"/><Relationship Id="rId9" Type="http://schemas.openxmlformats.org/officeDocument/2006/relationships/image" Target="../media/image1813.png"/><Relationship Id="rId180" Type="http://schemas.openxmlformats.org/officeDocument/2006/relationships/customXml" Target="../ink/ink2104.xml"/><Relationship Id="rId26" Type="http://schemas.openxmlformats.org/officeDocument/2006/relationships/customXml" Target="../ink/ink2027.xml"/><Relationship Id="rId47" Type="http://schemas.openxmlformats.org/officeDocument/2006/relationships/image" Target="../media/image1832.png"/><Relationship Id="rId68" Type="http://schemas.openxmlformats.org/officeDocument/2006/relationships/customXml" Target="../ink/ink2048.xml"/><Relationship Id="rId89" Type="http://schemas.openxmlformats.org/officeDocument/2006/relationships/image" Target="../media/image1853.png"/><Relationship Id="rId112" Type="http://schemas.openxmlformats.org/officeDocument/2006/relationships/customXml" Target="../ink/ink2070.xml"/><Relationship Id="rId133" Type="http://schemas.openxmlformats.org/officeDocument/2006/relationships/image" Target="../media/image1875.png"/><Relationship Id="rId154" Type="http://schemas.openxmlformats.org/officeDocument/2006/relationships/customXml" Target="../ink/ink2091.xml"/><Relationship Id="rId175" Type="http://schemas.openxmlformats.org/officeDocument/2006/relationships/image" Target="../media/image1896.png"/><Relationship Id="rId16" Type="http://schemas.openxmlformats.org/officeDocument/2006/relationships/customXml" Target="../ink/ink2022.xml"/><Relationship Id="rId37" Type="http://schemas.openxmlformats.org/officeDocument/2006/relationships/image" Target="../media/image1827.png"/><Relationship Id="rId58" Type="http://schemas.openxmlformats.org/officeDocument/2006/relationships/customXml" Target="../ink/ink2043.xml"/><Relationship Id="rId79" Type="http://schemas.openxmlformats.org/officeDocument/2006/relationships/image" Target="../media/image1848.png"/><Relationship Id="rId102" Type="http://schemas.openxmlformats.org/officeDocument/2006/relationships/customXml" Target="../ink/ink2065.xml"/><Relationship Id="rId123" Type="http://schemas.openxmlformats.org/officeDocument/2006/relationships/image" Target="../media/image1870.png"/><Relationship Id="rId144" Type="http://schemas.openxmlformats.org/officeDocument/2006/relationships/customXml" Target="../ink/ink2086.xml"/><Relationship Id="rId90" Type="http://schemas.openxmlformats.org/officeDocument/2006/relationships/customXml" Target="../ink/ink2059.xml"/><Relationship Id="rId165" Type="http://schemas.openxmlformats.org/officeDocument/2006/relationships/image" Target="../media/image1891.png"/><Relationship Id="rId186" Type="http://schemas.openxmlformats.org/officeDocument/2006/relationships/customXml" Target="../ink/ink2107.xml"/><Relationship Id="rId27" Type="http://schemas.openxmlformats.org/officeDocument/2006/relationships/image" Target="../media/image1822.png"/><Relationship Id="rId48" Type="http://schemas.openxmlformats.org/officeDocument/2006/relationships/customXml" Target="../ink/ink2038.xml"/><Relationship Id="rId69" Type="http://schemas.openxmlformats.org/officeDocument/2006/relationships/image" Target="../media/image1843.png"/><Relationship Id="rId113" Type="http://schemas.openxmlformats.org/officeDocument/2006/relationships/image" Target="../media/image1865.png"/><Relationship Id="rId134" Type="http://schemas.openxmlformats.org/officeDocument/2006/relationships/customXml" Target="../ink/ink2081.xml"/><Relationship Id="rId80" Type="http://schemas.openxmlformats.org/officeDocument/2006/relationships/customXml" Target="../ink/ink2054.xml"/><Relationship Id="rId155" Type="http://schemas.openxmlformats.org/officeDocument/2006/relationships/image" Target="../media/image1886.png"/><Relationship Id="rId176" Type="http://schemas.openxmlformats.org/officeDocument/2006/relationships/customXml" Target="../ink/ink2102.xml"/><Relationship Id="rId17" Type="http://schemas.openxmlformats.org/officeDocument/2006/relationships/image" Target="../media/image1817.png"/><Relationship Id="rId38" Type="http://schemas.openxmlformats.org/officeDocument/2006/relationships/customXml" Target="../ink/ink2033.xml"/><Relationship Id="rId59" Type="http://schemas.openxmlformats.org/officeDocument/2006/relationships/image" Target="../media/image1838.png"/><Relationship Id="rId103" Type="http://schemas.openxmlformats.org/officeDocument/2006/relationships/image" Target="../media/image1860.png"/><Relationship Id="rId124" Type="http://schemas.openxmlformats.org/officeDocument/2006/relationships/customXml" Target="../ink/ink2076.xml"/><Relationship Id="rId70" Type="http://schemas.openxmlformats.org/officeDocument/2006/relationships/customXml" Target="../ink/ink2049.xml"/><Relationship Id="rId91" Type="http://schemas.openxmlformats.org/officeDocument/2006/relationships/image" Target="../media/image1854.png"/><Relationship Id="rId145" Type="http://schemas.openxmlformats.org/officeDocument/2006/relationships/image" Target="../media/image1881.png"/><Relationship Id="rId166" Type="http://schemas.openxmlformats.org/officeDocument/2006/relationships/customXml" Target="../ink/ink2097.xml"/><Relationship Id="rId187" Type="http://schemas.openxmlformats.org/officeDocument/2006/relationships/image" Target="../media/image1902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028.xml"/><Relationship Id="rId49" Type="http://schemas.openxmlformats.org/officeDocument/2006/relationships/image" Target="../media/image1833.png"/><Relationship Id="rId114" Type="http://schemas.openxmlformats.org/officeDocument/2006/relationships/customXml" Target="../ink/ink2071.xml"/><Relationship Id="rId60" Type="http://schemas.openxmlformats.org/officeDocument/2006/relationships/customXml" Target="../ink/ink2044.xml"/><Relationship Id="rId81" Type="http://schemas.openxmlformats.org/officeDocument/2006/relationships/image" Target="../media/image1849.png"/><Relationship Id="rId135" Type="http://schemas.openxmlformats.org/officeDocument/2006/relationships/image" Target="../media/image1876.png"/><Relationship Id="rId156" Type="http://schemas.openxmlformats.org/officeDocument/2006/relationships/customXml" Target="../ink/ink2092.xml"/><Relationship Id="rId177" Type="http://schemas.openxmlformats.org/officeDocument/2006/relationships/image" Target="../media/image1897.png"/><Relationship Id="rId18" Type="http://schemas.openxmlformats.org/officeDocument/2006/relationships/customXml" Target="../ink/ink2023.xml"/><Relationship Id="rId39" Type="http://schemas.openxmlformats.org/officeDocument/2006/relationships/image" Target="../media/image1828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63.png"/><Relationship Id="rId21" Type="http://schemas.openxmlformats.org/officeDocument/2006/relationships/image" Target="../media/image1916.png"/><Relationship Id="rId42" Type="http://schemas.openxmlformats.org/officeDocument/2006/relationships/customXml" Target="../ink/ink2132.xml"/><Relationship Id="rId63" Type="http://schemas.openxmlformats.org/officeDocument/2006/relationships/image" Target="../media/image1936.png"/><Relationship Id="rId84" Type="http://schemas.openxmlformats.org/officeDocument/2006/relationships/customXml" Target="../ink/ink2153.xml"/><Relationship Id="rId138" Type="http://schemas.openxmlformats.org/officeDocument/2006/relationships/customXml" Target="../ink/ink2180.xml"/><Relationship Id="rId159" Type="http://schemas.openxmlformats.org/officeDocument/2006/relationships/image" Target="../media/image1984.png"/><Relationship Id="rId170" Type="http://schemas.openxmlformats.org/officeDocument/2006/relationships/customXml" Target="../ink/ink2196.xml"/><Relationship Id="rId191" Type="http://schemas.openxmlformats.org/officeDocument/2006/relationships/image" Target="../media/image2000.png"/><Relationship Id="rId205" Type="http://schemas.openxmlformats.org/officeDocument/2006/relationships/image" Target="../media/image2007.png"/><Relationship Id="rId226" Type="http://schemas.openxmlformats.org/officeDocument/2006/relationships/customXml" Target="../ink/ink2224.xml"/><Relationship Id="rId107" Type="http://schemas.openxmlformats.org/officeDocument/2006/relationships/image" Target="../media/image1958.png"/><Relationship Id="rId11" Type="http://schemas.openxmlformats.org/officeDocument/2006/relationships/image" Target="../media/image1911.png"/><Relationship Id="rId32" Type="http://schemas.openxmlformats.org/officeDocument/2006/relationships/customXml" Target="../ink/ink2127.xml"/><Relationship Id="rId53" Type="http://schemas.openxmlformats.org/officeDocument/2006/relationships/image" Target="../media/image1932.png"/><Relationship Id="rId74" Type="http://schemas.openxmlformats.org/officeDocument/2006/relationships/customXml" Target="../ink/ink2148.xml"/><Relationship Id="rId128" Type="http://schemas.openxmlformats.org/officeDocument/2006/relationships/customXml" Target="../ink/ink2175.xml"/><Relationship Id="rId149" Type="http://schemas.openxmlformats.org/officeDocument/2006/relationships/image" Target="../media/image1979.png"/><Relationship Id="rId5" Type="http://schemas.openxmlformats.org/officeDocument/2006/relationships/image" Target="../media/image1908.png"/><Relationship Id="rId95" Type="http://schemas.openxmlformats.org/officeDocument/2006/relationships/image" Target="../media/image1952.png"/><Relationship Id="rId160" Type="http://schemas.openxmlformats.org/officeDocument/2006/relationships/customXml" Target="../ink/ink2191.xml"/><Relationship Id="rId181" Type="http://schemas.openxmlformats.org/officeDocument/2006/relationships/image" Target="../media/image1995.png"/><Relationship Id="rId216" Type="http://schemas.openxmlformats.org/officeDocument/2006/relationships/customXml" Target="../ink/ink2219.xml"/><Relationship Id="rId237" Type="http://schemas.openxmlformats.org/officeDocument/2006/relationships/image" Target="../media/image2023.png"/><Relationship Id="rId22" Type="http://schemas.openxmlformats.org/officeDocument/2006/relationships/customXml" Target="../ink/ink2122.xml"/><Relationship Id="rId43" Type="http://schemas.openxmlformats.org/officeDocument/2006/relationships/image" Target="../media/image1927.png"/><Relationship Id="rId64" Type="http://schemas.openxmlformats.org/officeDocument/2006/relationships/customXml" Target="../ink/ink2143.xml"/><Relationship Id="rId118" Type="http://schemas.openxmlformats.org/officeDocument/2006/relationships/customXml" Target="../ink/ink2170.xml"/><Relationship Id="rId139" Type="http://schemas.openxmlformats.org/officeDocument/2006/relationships/image" Target="../media/image1974.png"/><Relationship Id="rId85" Type="http://schemas.openxmlformats.org/officeDocument/2006/relationships/image" Target="../media/image1947.png"/><Relationship Id="rId150" Type="http://schemas.openxmlformats.org/officeDocument/2006/relationships/customXml" Target="../ink/ink2186.xml"/><Relationship Id="rId171" Type="http://schemas.openxmlformats.org/officeDocument/2006/relationships/image" Target="../media/image1990.png"/><Relationship Id="rId192" Type="http://schemas.openxmlformats.org/officeDocument/2006/relationships/customXml" Target="../ink/ink2207.xml"/><Relationship Id="rId206" Type="http://schemas.openxmlformats.org/officeDocument/2006/relationships/customXml" Target="../ink/ink2214.xml"/><Relationship Id="rId227" Type="http://schemas.openxmlformats.org/officeDocument/2006/relationships/image" Target="../media/image2018.png"/><Relationship Id="rId12" Type="http://schemas.openxmlformats.org/officeDocument/2006/relationships/customXml" Target="../ink/ink2117.xml"/><Relationship Id="rId33" Type="http://schemas.openxmlformats.org/officeDocument/2006/relationships/image" Target="../media/image1922.png"/><Relationship Id="rId108" Type="http://schemas.openxmlformats.org/officeDocument/2006/relationships/customXml" Target="../ink/ink2165.xml"/><Relationship Id="rId129" Type="http://schemas.openxmlformats.org/officeDocument/2006/relationships/image" Target="../media/image1969.png"/><Relationship Id="rId54" Type="http://schemas.openxmlformats.org/officeDocument/2006/relationships/customXml" Target="../ink/ink2138.xml"/><Relationship Id="rId75" Type="http://schemas.openxmlformats.org/officeDocument/2006/relationships/image" Target="../media/image1942.png"/><Relationship Id="rId96" Type="http://schemas.openxmlformats.org/officeDocument/2006/relationships/customXml" Target="../ink/ink2159.xml"/><Relationship Id="rId140" Type="http://schemas.openxmlformats.org/officeDocument/2006/relationships/customXml" Target="../ink/ink2181.xml"/><Relationship Id="rId161" Type="http://schemas.openxmlformats.org/officeDocument/2006/relationships/image" Target="../media/image1985.png"/><Relationship Id="rId182" Type="http://schemas.openxmlformats.org/officeDocument/2006/relationships/customXml" Target="../ink/ink2202.xml"/><Relationship Id="rId217" Type="http://schemas.openxmlformats.org/officeDocument/2006/relationships/image" Target="../media/image2013.png"/><Relationship Id="rId6" Type="http://schemas.openxmlformats.org/officeDocument/2006/relationships/customXml" Target="../ink/ink2114.xml"/><Relationship Id="rId238" Type="http://schemas.openxmlformats.org/officeDocument/2006/relationships/customXml" Target="../ink/ink2230.xml"/><Relationship Id="rId23" Type="http://schemas.openxmlformats.org/officeDocument/2006/relationships/image" Target="../media/image1917.png"/><Relationship Id="rId119" Type="http://schemas.openxmlformats.org/officeDocument/2006/relationships/image" Target="../media/image1964.png"/><Relationship Id="rId44" Type="http://schemas.openxmlformats.org/officeDocument/2006/relationships/customXml" Target="../ink/ink2133.xml"/><Relationship Id="rId65" Type="http://schemas.openxmlformats.org/officeDocument/2006/relationships/image" Target="../media/image1937.png"/><Relationship Id="rId86" Type="http://schemas.openxmlformats.org/officeDocument/2006/relationships/customXml" Target="../ink/ink2154.xml"/><Relationship Id="rId130" Type="http://schemas.openxmlformats.org/officeDocument/2006/relationships/customXml" Target="../ink/ink2176.xml"/><Relationship Id="rId151" Type="http://schemas.openxmlformats.org/officeDocument/2006/relationships/image" Target="../media/image1980.png"/><Relationship Id="rId172" Type="http://schemas.openxmlformats.org/officeDocument/2006/relationships/customXml" Target="../ink/ink2197.xml"/><Relationship Id="rId193" Type="http://schemas.openxmlformats.org/officeDocument/2006/relationships/image" Target="../media/image2001.png"/><Relationship Id="rId207" Type="http://schemas.openxmlformats.org/officeDocument/2006/relationships/image" Target="../media/image2008.png"/><Relationship Id="rId228" Type="http://schemas.openxmlformats.org/officeDocument/2006/relationships/customXml" Target="../ink/ink2225.xml"/><Relationship Id="rId13" Type="http://schemas.openxmlformats.org/officeDocument/2006/relationships/image" Target="../media/image1912.png"/><Relationship Id="rId109" Type="http://schemas.openxmlformats.org/officeDocument/2006/relationships/image" Target="../media/image1959.png"/><Relationship Id="rId34" Type="http://schemas.openxmlformats.org/officeDocument/2006/relationships/customXml" Target="../ink/ink2128.xml"/><Relationship Id="rId55" Type="http://schemas.openxmlformats.org/officeDocument/2006/relationships/image" Target="../media/image1933.png"/><Relationship Id="rId76" Type="http://schemas.openxmlformats.org/officeDocument/2006/relationships/customXml" Target="../ink/ink2149.xml"/><Relationship Id="rId97" Type="http://schemas.openxmlformats.org/officeDocument/2006/relationships/image" Target="../media/image1953.png"/><Relationship Id="rId120" Type="http://schemas.openxmlformats.org/officeDocument/2006/relationships/customXml" Target="../ink/ink2171.xml"/><Relationship Id="rId141" Type="http://schemas.openxmlformats.org/officeDocument/2006/relationships/image" Target="../media/image1975.png"/><Relationship Id="rId7" Type="http://schemas.openxmlformats.org/officeDocument/2006/relationships/image" Target="../media/image1909.png"/><Relationship Id="rId162" Type="http://schemas.openxmlformats.org/officeDocument/2006/relationships/customXml" Target="../ink/ink2192.xml"/><Relationship Id="rId183" Type="http://schemas.openxmlformats.org/officeDocument/2006/relationships/image" Target="../media/image1996.png"/><Relationship Id="rId218" Type="http://schemas.openxmlformats.org/officeDocument/2006/relationships/customXml" Target="../ink/ink2220.xml"/><Relationship Id="rId239" Type="http://schemas.openxmlformats.org/officeDocument/2006/relationships/image" Target="../media/image2024.png"/><Relationship Id="rId24" Type="http://schemas.openxmlformats.org/officeDocument/2006/relationships/customXml" Target="../ink/ink2123.xml"/><Relationship Id="rId45" Type="http://schemas.openxmlformats.org/officeDocument/2006/relationships/image" Target="../media/image1928.png"/><Relationship Id="rId66" Type="http://schemas.openxmlformats.org/officeDocument/2006/relationships/customXml" Target="../ink/ink2144.xml"/><Relationship Id="rId87" Type="http://schemas.openxmlformats.org/officeDocument/2006/relationships/image" Target="../media/image1948.png"/><Relationship Id="rId110" Type="http://schemas.openxmlformats.org/officeDocument/2006/relationships/customXml" Target="../ink/ink2166.xml"/><Relationship Id="rId131" Type="http://schemas.openxmlformats.org/officeDocument/2006/relationships/image" Target="../media/image1970.png"/><Relationship Id="rId152" Type="http://schemas.openxmlformats.org/officeDocument/2006/relationships/customXml" Target="../ink/ink2187.xml"/><Relationship Id="rId173" Type="http://schemas.openxmlformats.org/officeDocument/2006/relationships/image" Target="../media/image1991.png"/><Relationship Id="rId194" Type="http://schemas.openxmlformats.org/officeDocument/2006/relationships/customXml" Target="../ink/ink2208.xml"/><Relationship Id="rId208" Type="http://schemas.openxmlformats.org/officeDocument/2006/relationships/customXml" Target="../ink/ink2215.xml"/><Relationship Id="rId229" Type="http://schemas.openxmlformats.org/officeDocument/2006/relationships/image" Target="../media/image2019.png"/><Relationship Id="rId240" Type="http://schemas.openxmlformats.org/officeDocument/2006/relationships/customXml" Target="../ink/ink2231.xml"/><Relationship Id="rId14" Type="http://schemas.openxmlformats.org/officeDocument/2006/relationships/customXml" Target="../ink/ink2118.xml"/><Relationship Id="rId35" Type="http://schemas.openxmlformats.org/officeDocument/2006/relationships/image" Target="../media/image1923.png"/><Relationship Id="rId56" Type="http://schemas.openxmlformats.org/officeDocument/2006/relationships/customXml" Target="../ink/ink2139.xml"/><Relationship Id="rId77" Type="http://schemas.openxmlformats.org/officeDocument/2006/relationships/image" Target="../media/image1943.png"/><Relationship Id="rId100" Type="http://schemas.openxmlformats.org/officeDocument/2006/relationships/customXml" Target="../ink/ink2161.xml"/><Relationship Id="rId8" Type="http://schemas.openxmlformats.org/officeDocument/2006/relationships/customXml" Target="../ink/ink2115.xml"/><Relationship Id="rId98" Type="http://schemas.openxmlformats.org/officeDocument/2006/relationships/customXml" Target="../ink/ink2160.xml"/><Relationship Id="rId121" Type="http://schemas.openxmlformats.org/officeDocument/2006/relationships/image" Target="../media/image1965.png"/><Relationship Id="rId142" Type="http://schemas.openxmlformats.org/officeDocument/2006/relationships/customXml" Target="../ink/ink2182.xml"/><Relationship Id="rId163" Type="http://schemas.openxmlformats.org/officeDocument/2006/relationships/image" Target="../media/image1986.png"/><Relationship Id="rId184" Type="http://schemas.openxmlformats.org/officeDocument/2006/relationships/customXml" Target="../ink/ink2203.xml"/><Relationship Id="rId219" Type="http://schemas.openxmlformats.org/officeDocument/2006/relationships/image" Target="../media/image2014.png"/><Relationship Id="rId230" Type="http://schemas.openxmlformats.org/officeDocument/2006/relationships/customXml" Target="../ink/ink2226.xml"/><Relationship Id="rId25" Type="http://schemas.openxmlformats.org/officeDocument/2006/relationships/image" Target="../media/image1918.png"/><Relationship Id="rId46" Type="http://schemas.openxmlformats.org/officeDocument/2006/relationships/customXml" Target="../ink/ink2134.xml"/><Relationship Id="rId67" Type="http://schemas.openxmlformats.org/officeDocument/2006/relationships/image" Target="../media/image1938.png"/><Relationship Id="rId88" Type="http://schemas.openxmlformats.org/officeDocument/2006/relationships/customXml" Target="../ink/ink2155.xml"/><Relationship Id="rId111" Type="http://schemas.openxmlformats.org/officeDocument/2006/relationships/image" Target="../media/image1960.png"/><Relationship Id="rId132" Type="http://schemas.openxmlformats.org/officeDocument/2006/relationships/customXml" Target="../ink/ink2177.xml"/><Relationship Id="rId153" Type="http://schemas.openxmlformats.org/officeDocument/2006/relationships/image" Target="../media/image1981.png"/><Relationship Id="rId174" Type="http://schemas.openxmlformats.org/officeDocument/2006/relationships/customXml" Target="../ink/ink2198.xml"/><Relationship Id="rId195" Type="http://schemas.openxmlformats.org/officeDocument/2006/relationships/image" Target="../media/image2002.png"/><Relationship Id="rId209" Type="http://schemas.openxmlformats.org/officeDocument/2006/relationships/image" Target="../media/image2009.png"/><Relationship Id="rId220" Type="http://schemas.openxmlformats.org/officeDocument/2006/relationships/customXml" Target="../ink/ink2221.xml"/><Relationship Id="rId241" Type="http://schemas.openxmlformats.org/officeDocument/2006/relationships/image" Target="../media/image2025.png"/><Relationship Id="rId15" Type="http://schemas.openxmlformats.org/officeDocument/2006/relationships/image" Target="../media/image1913.png"/><Relationship Id="rId36" Type="http://schemas.openxmlformats.org/officeDocument/2006/relationships/customXml" Target="../ink/ink2129.xml"/><Relationship Id="rId57" Type="http://schemas.openxmlformats.org/officeDocument/2006/relationships/image" Target="../media/image1934.png"/><Relationship Id="rId106" Type="http://schemas.openxmlformats.org/officeDocument/2006/relationships/customXml" Target="../ink/ink2164.xml"/><Relationship Id="rId127" Type="http://schemas.openxmlformats.org/officeDocument/2006/relationships/image" Target="../media/image1968.png"/><Relationship Id="rId10" Type="http://schemas.openxmlformats.org/officeDocument/2006/relationships/customXml" Target="../ink/ink2116.xml"/><Relationship Id="rId31" Type="http://schemas.openxmlformats.org/officeDocument/2006/relationships/image" Target="../media/image1921.png"/><Relationship Id="rId52" Type="http://schemas.openxmlformats.org/officeDocument/2006/relationships/customXml" Target="../ink/ink2137.xml"/><Relationship Id="rId73" Type="http://schemas.openxmlformats.org/officeDocument/2006/relationships/image" Target="../media/image1941.png"/><Relationship Id="rId78" Type="http://schemas.openxmlformats.org/officeDocument/2006/relationships/customXml" Target="../ink/ink2150.xml"/><Relationship Id="rId94" Type="http://schemas.openxmlformats.org/officeDocument/2006/relationships/customXml" Target="../ink/ink2158.xml"/><Relationship Id="rId99" Type="http://schemas.openxmlformats.org/officeDocument/2006/relationships/image" Target="../media/image1954.png"/><Relationship Id="rId101" Type="http://schemas.openxmlformats.org/officeDocument/2006/relationships/image" Target="../media/image1955.png"/><Relationship Id="rId122" Type="http://schemas.openxmlformats.org/officeDocument/2006/relationships/customXml" Target="../ink/ink2172.xml"/><Relationship Id="rId143" Type="http://schemas.openxmlformats.org/officeDocument/2006/relationships/image" Target="../media/image1976.png"/><Relationship Id="rId148" Type="http://schemas.openxmlformats.org/officeDocument/2006/relationships/customXml" Target="../ink/ink2185.xml"/><Relationship Id="rId164" Type="http://schemas.openxmlformats.org/officeDocument/2006/relationships/customXml" Target="../ink/ink2193.xml"/><Relationship Id="rId169" Type="http://schemas.openxmlformats.org/officeDocument/2006/relationships/image" Target="../media/image1989.png"/><Relationship Id="rId185" Type="http://schemas.openxmlformats.org/officeDocument/2006/relationships/image" Target="../media/image1997.png"/><Relationship Id="rId4" Type="http://schemas.openxmlformats.org/officeDocument/2006/relationships/customXml" Target="../ink/ink2113.xml"/><Relationship Id="rId9" Type="http://schemas.openxmlformats.org/officeDocument/2006/relationships/image" Target="../media/image1910.png"/><Relationship Id="rId180" Type="http://schemas.openxmlformats.org/officeDocument/2006/relationships/customXml" Target="../ink/ink2201.xml"/><Relationship Id="rId210" Type="http://schemas.openxmlformats.org/officeDocument/2006/relationships/customXml" Target="../ink/ink2216.xml"/><Relationship Id="rId215" Type="http://schemas.openxmlformats.org/officeDocument/2006/relationships/image" Target="../media/image2012.png"/><Relationship Id="rId236" Type="http://schemas.openxmlformats.org/officeDocument/2006/relationships/customXml" Target="../ink/ink2229.xml"/><Relationship Id="rId26" Type="http://schemas.openxmlformats.org/officeDocument/2006/relationships/customXml" Target="../ink/ink2124.xml"/><Relationship Id="rId231" Type="http://schemas.openxmlformats.org/officeDocument/2006/relationships/image" Target="../media/image2020.png"/><Relationship Id="rId47" Type="http://schemas.openxmlformats.org/officeDocument/2006/relationships/image" Target="../media/image1929.png"/><Relationship Id="rId68" Type="http://schemas.openxmlformats.org/officeDocument/2006/relationships/customXml" Target="../ink/ink2145.xml"/><Relationship Id="rId89" Type="http://schemas.openxmlformats.org/officeDocument/2006/relationships/image" Target="../media/image1949.png"/><Relationship Id="rId112" Type="http://schemas.openxmlformats.org/officeDocument/2006/relationships/customXml" Target="../ink/ink2167.xml"/><Relationship Id="rId133" Type="http://schemas.openxmlformats.org/officeDocument/2006/relationships/image" Target="../media/image1971.png"/><Relationship Id="rId154" Type="http://schemas.openxmlformats.org/officeDocument/2006/relationships/customXml" Target="../ink/ink2188.xml"/><Relationship Id="rId175" Type="http://schemas.openxmlformats.org/officeDocument/2006/relationships/image" Target="../media/image1992.png"/><Relationship Id="rId196" Type="http://schemas.openxmlformats.org/officeDocument/2006/relationships/customXml" Target="../ink/ink2209.xml"/><Relationship Id="rId200" Type="http://schemas.openxmlformats.org/officeDocument/2006/relationships/customXml" Target="../ink/ink2211.xml"/><Relationship Id="rId16" Type="http://schemas.openxmlformats.org/officeDocument/2006/relationships/customXml" Target="../ink/ink2119.xml"/><Relationship Id="rId221" Type="http://schemas.openxmlformats.org/officeDocument/2006/relationships/image" Target="../media/image2015.png"/><Relationship Id="rId37" Type="http://schemas.openxmlformats.org/officeDocument/2006/relationships/image" Target="../media/image1924.png"/><Relationship Id="rId58" Type="http://schemas.openxmlformats.org/officeDocument/2006/relationships/customXml" Target="../ink/ink2140.xml"/><Relationship Id="rId79" Type="http://schemas.openxmlformats.org/officeDocument/2006/relationships/image" Target="../media/image1944.png"/><Relationship Id="rId102" Type="http://schemas.openxmlformats.org/officeDocument/2006/relationships/customXml" Target="../ink/ink2162.xml"/><Relationship Id="rId123" Type="http://schemas.openxmlformats.org/officeDocument/2006/relationships/image" Target="../media/image1966.png"/><Relationship Id="rId144" Type="http://schemas.openxmlformats.org/officeDocument/2006/relationships/customXml" Target="../ink/ink2183.xml"/><Relationship Id="rId90" Type="http://schemas.openxmlformats.org/officeDocument/2006/relationships/customXml" Target="../ink/ink2156.xml"/><Relationship Id="rId165" Type="http://schemas.openxmlformats.org/officeDocument/2006/relationships/image" Target="../media/image1987.png"/><Relationship Id="rId186" Type="http://schemas.openxmlformats.org/officeDocument/2006/relationships/customXml" Target="../ink/ink2204.xml"/><Relationship Id="rId211" Type="http://schemas.openxmlformats.org/officeDocument/2006/relationships/image" Target="../media/image2010.png"/><Relationship Id="rId232" Type="http://schemas.openxmlformats.org/officeDocument/2006/relationships/customXml" Target="../ink/ink2227.xml"/><Relationship Id="rId27" Type="http://schemas.openxmlformats.org/officeDocument/2006/relationships/image" Target="../media/image1919.png"/><Relationship Id="rId48" Type="http://schemas.openxmlformats.org/officeDocument/2006/relationships/customXml" Target="../ink/ink2135.xml"/><Relationship Id="rId69" Type="http://schemas.openxmlformats.org/officeDocument/2006/relationships/image" Target="../media/image1939.png"/><Relationship Id="rId113" Type="http://schemas.openxmlformats.org/officeDocument/2006/relationships/image" Target="../media/image1961.png"/><Relationship Id="rId134" Type="http://schemas.openxmlformats.org/officeDocument/2006/relationships/customXml" Target="../ink/ink2178.xml"/><Relationship Id="rId80" Type="http://schemas.openxmlformats.org/officeDocument/2006/relationships/customXml" Target="../ink/ink2151.xml"/><Relationship Id="rId155" Type="http://schemas.openxmlformats.org/officeDocument/2006/relationships/image" Target="../media/image1982.png"/><Relationship Id="rId176" Type="http://schemas.openxmlformats.org/officeDocument/2006/relationships/customXml" Target="../ink/ink2199.xml"/><Relationship Id="rId197" Type="http://schemas.openxmlformats.org/officeDocument/2006/relationships/image" Target="../media/image2003.png"/><Relationship Id="rId201" Type="http://schemas.openxmlformats.org/officeDocument/2006/relationships/image" Target="../media/image2005.png"/><Relationship Id="rId222" Type="http://schemas.openxmlformats.org/officeDocument/2006/relationships/customXml" Target="../ink/ink2222.xml"/><Relationship Id="rId17" Type="http://schemas.openxmlformats.org/officeDocument/2006/relationships/image" Target="../media/image1914.png"/><Relationship Id="rId38" Type="http://schemas.openxmlformats.org/officeDocument/2006/relationships/customXml" Target="../ink/ink2130.xml"/><Relationship Id="rId59" Type="http://schemas.openxmlformats.org/officeDocument/2006/relationships/image" Target="../media/image1842.png"/><Relationship Id="rId103" Type="http://schemas.openxmlformats.org/officeDocument/2006/relationships/image" Target="../media/image1956.png"/><Relationship Id="rId124" Type="http://schemas.openxmlformats.org/officeDocument/2006/relationships/customXml" Target="../ink/ink2173.xml"/><Relationship Id="rId70" Type="http://schemas.openxmlformats.org/officeDocument/2006/relationships/customXml" Target="../ink/ink2146.xml"/><Relationship Id="rId91" Type="http://schemas.openxmlformats.org/officeDocument/2006/relationships/image" Target="../media/image1950.png"/><Relationship Id="rId145" Type="http://schemas.openxmlformats.org/officeDocument/2006/relationships/image" Target="../media/image1977.png"/><Relationship Id="rId166" Type="http://schemas.openxmlformats.org/officeDocument/2006/relationships/customXml" Target="../ink/ink2194.xml"/><Relationship Id="rId187" Type="http://schemas.openxmlformats.org/officeDocument/2006/relationships/image" Target="../media/image199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217.xml"/><Relationship Id="rId233" Type="http://schemas.openxmlformats.org/officeDocument/2006/relationships/image" Target="../media/image2021.png"/><Relationship Id="rId28" Type="http://schemas.openxmlformats.org/officeDocument/2006/relationships/customXml" Target="../ink/ink2125.xml"/><Relationship Id="rId49" Type="http://schemas.openxmlformats.org/officeDocument/2006/relationships/image" Target="../media/image1930.png"/><Relationship Id="rId114" Type="http://schemas.openxmlformats.org/officeDocument/2006/relationships/customXml" Target="../ink/ink2168.xml"/><Relationship Id="rId60" Type="http://schemas.openxmlformats.org/officeDocument/2006/relationships/customXml" Target="../ink/ink2141.xml"/><Relationship Id="rId81" Type="http://schemas.openxmlformats.org/officeDocument/2006/relationships/image" Target="../media/image1945.png"/><Relationship Id="rId135" Type="http://schemas.openxmlformats.org/officeDocument/2006/relationships/image" Target="../media/image1972.png"/><Relationship Id="rId156" Type="http://schemas.openxmlformats.org/officeDocument/2006/relationships/customXml" Target="../ink/ink2189.xml"/><Relationship Id="rId177" Type="http://schemas.openxmlformats.org/officeDocument/2006/relationships/image" Target="../media/image1993.png"/><Relationship Id="rId198" Type="http://schemas.openxmlformats.org/officeDocument/2006/relationships/customXml" Target="../ink/ink2210.xml"/><Relationship Id="rId202" Type="http://schemas.openxmlformats.org/officeDocument/2006/relationships/customXml" Target="../ink/ink2212.xml"/><Relationship Id="rId223" Type="http://schemas.openxmlformats.org/officeDocument/2006/relationships/image" Target="../media/image2016.png"/><Relationship Id="rId18" Type="http://schemas.openxmlformats.org/officeDocument/2006/relationships/customXml" Target="../ink/ink2120.xml"/><Relationship Id="rId39" Type="http://schemas.openxmlformats.org/officeDocument/2006/relationships/image" Target="../media/image1925.png"/><Relationship Id="rId50" Type="http://schemas.openxmlformats.org/officeDocument/2006/relationships/customXml" Target="../ink/ink2136.xml"/><Relationship Id="rId104" Type="http://schemas.openxmlformats.org/officeDocument/2006/relationships/customXml" Target="../ink/ink2163.xml"/><Relationship Id="rId125" Type="http://schemas.openxmlformats.org/officeDocument/2006/relationships/image" Target="../media/image1967.png"/><Relationship Id="rId146" Type="http://schemas.openxmlformats.org/officeDocument/2006/relationships/customXml" Target="../ink/ink2184.xml"/><Relationship Id="rId167" Type="http://schemas.openxmlformats.org/officeDocument/2006/relationships/image" Target="../media/image1988.png"/><Relationship Id="rId188" Type="http://schemas.openxmlformats.org/officeDocument/2006/relationships/customXml" Target="../ink/ink2205.xml"/><Relationship Id="rId71" Type="http://schemas.openxmlformats.org/officeDocument/2006/relationships/image" Target="../media/image1940.png"/><Relationship Id="rId92" Type="http://schemas.openxmlformats.org/officeDocument/2006/relationships/customXml" Target="../ink/ink2157.xml"/><Relationship Id="rId213" Type="http://schemas.openxmlformats.org/officeDocument/2006/relationships/image" Target="../media/image2011.png"/><Relationship Id="rId234" Type="http://schemas.openxmlformats.org/officeDocument/2006/relationships/customXml" Target="../ink/ink2228.xml"/><Relationship Id="rId2" Type="http://schemas.openxmlformats.org/officeDocument/2006/relationships/customXml" Target="../ink/ink2112.xml"/><Relationship Id="rId29" Type="http://schemas.openxmlformats.org/officeDocument/2006/relationships/image" Target="../media/image1920.png"/><Relationship Id="rId40" Type="http://schemas.openxmlformats.org/officeDocument/2006/relationships/customXml" Target="../ink/ink2131.xml"/><Relationship Id="rId115" Type="http://schemas.openxmlformats.org/officeDocument/2006/relationships/image" Target="../media/image1962.png"/><Relationship Id="rId136" Type="http://schemas.openxmlformats.org/officeDocument/2006/relationships/customXml" Target="../ink/ink2179.xml"/><Relationship Id="rId157" Type="http://schemas.openxmlformats.org/officeDocument/2006/relationships/image" Target="../media/image1983.png"/><Relationship Id="rId178" Type="http://schemas.openxmlformats.org/officeDocument/2006/relationships/customXml" Target="../ink/ink2200.xml"/><Relationship Id="rId61" Type="http://schemas.openxmlformats.org/officeDocument/2006/relationships/image" Target="../media/image1935.png"/><Relationship Id="rId82" Type="http://schemas.openxmlformats.org/officeDocument/2006/relationships/customXml" Target="../ink/ink2152.xml"/><Relationship Id="rId199" Type="http://schemas.openxmlformats.org/officeDocument/2006/relationships/image" Target="../media/image2004.png"/><Relationship Id="rId203" Type="http://schemas.openxmlformats.org/officeDocument/2006/relationships/image" Target="../media/image2006.png"/><Relationship Id="rId19" Type="http://schemas.openxmlformats.org/officeDocument/2006/relationships/image" Target="../media/image1915.png"/><Relationship Id="rId224" Type="http://schemas.openxmlformats.org/officeDocument/2006/relationships/customXml" Target="../ink/ink2223.xml"/><Relationship Id="rId30" Type="http://schemas.openxmlformats.org/officeDocument/2006/relationships/customXml" Target="../ink/ink2126.xml"/><Relationship Id="rId105" Type="http://schemas.openxmlformats.org/officeDocument/2006/relationships/image" Target="../media/image1957.png"/><Relationship Id="rId126" Type="http://schemas.openxmlformats.org/officeDocument/2006/relationships/customXml" Target="../ink/ink2174.xml"/><Relationship Id="rId147" Type="http://schemas.openxmlformats.org/officeDocument/2006/relationships/image" Target="../media/image1978.png"/><Relationship Id="rId168" Type="http://schemas.openxmlformats.org/officeDocument/2006/relationships/customXml" Target="../ink/ink2195.xml"/><Relationship Id="rId51" Type="http://schemas.openxmlformats.org/officeDocument/2006/relationships/image" Target="../media/image1931.png"/><Relationship Id="rId72" Type="http://schemas.openxmlformats.org/officeDocument/2006/relationships/customXml" Target="../ink/ink2147.xml"/><Relationship Id="rId93" Type="http://schemas.openxmlformats.org/officeDocument/2006/relationships/image" Target="../media/image1951.png"/><Relationship Id="rId189" Type="http://schemas.openxmlformats.org/officeDocument/2006/relationships/image" Target="../media/image1999.png"/><Relationship Id="rId3" Type="http://schemas.openxmlformats.org/officeDocument/2006/relationships/image" Target="../media/image1907.png"/><Relationship Id="rId214" Type="http://schemas.openxmlformats.org/officeDocument/2006/relationships/customXml" Target="../ink/ink2218.xml"/><Relationship Id="rId235" Type="http://schemas.openxmlformats.org/officeDocument/2006/relationships/image" Target="../media/image2022.png"/><Relationship Id="rId116" Type="http://schemas.openxmlformats.org/officeDocument/2006/relationships/customXml" Target="../ink/ink2169.xml"/><Relationship Id="rId137" Type="http://schemas.openxmlformats.org/officeDocument/2006/relationships/image" Target="../media/image1973.png"/><Relationship Id="rId158" Type="http://schemas.openxmlformats.org/officeDocument/2006/relationships/customXml" Target="../ink/ink2190.xml"/><Relationship Id="rId20" Type="http://schemas.openxmlformats.org/officeDocument/2006/relationships/customXml" Target="../ink/ink2121.xml"/><Relationship Id="rId41" Type="http://schemas.openxmlformats.org/officeDocument/2006/relationships/image" Target="../media/image1926.png"/><Relationship Id="rId62" Type="http://schemas.openxmlformats.org/officeDocument/2006/relationships/customXml" Target="../ink/ink2142.xml"/><Relationship Id="rId83" Type="http://schemas.openxmlformats.org/officeDocument/2006/relationships/image" Target="../media/image1946.png"/><Relationship Id="rId179" Type="http://schemas.openxmlformats.org/officeDocument/2006/relationships/image" Target="../media/image1994.png"/><Relationship Id="rId190" Type="http://schemas.openxmlformats.org/officeDocument/2006/relationships/customXml" Target="../ink/ink2206.xml"/><Relationship Id="rId204" Type="http://schemas.openxmlformats.org/officeDocument/2006/relationships/customXml" Target="../ink/ink2213.xml"/><Relationship Id="rId225" Type="http://schemas.openxmlformats.org/officeDocument/2006/relationships/image" Target="../media/image2017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82.png"/><Relationship Id="rId299" Type="http://schemas.openxmlformats.org/officeDocument/2006/relationships/image" Target="../media/image2173.png"/><Relationship Id="rId21" Type="http://schemas.openxmlformats.org/officeDocument/2006/relationships/image" Target="../media/image2034.png"/><Relationship Id="rId63" Type="http://schemas.openxmlformats.org/officeDocument/2006/relationships/image" Target="../media/image2055.png"/><Relationship Id="rId159" Type="http://schemas.openxmlformats.org/officeDocument/2006/relationships/image" Target="../media/image2103.png"/><Relationship Id="rId324" Type="http://schemas.openxmlformats.org/officeDocument/2006/relationships/customXml" Target="../ink/ink2393.xml"/><Relationship Id="rId366" Type="http://schemas.openxmlformats.org/officeDocument/2006/relationships/customXml" Target="../ink/ink2414.xml"/><Relationship Id="rId170" Type="http://schemas.openxmlformats.org/officeDocument/2006/relationships/customXml" Target="../ink/ink2316.xml"/><Relationship Id="rId226" Type="http://schemas.openxmlformats.org/officeDocument/2006/relationships/customXml" Target="../ink/ink2344.xml"/><Relationship Id="rId433" Type="http://schemas.openxmlformats.org/officeDocument/2006/relationships/image" Target="../media/image2240.png"/><Relationship Id="rId268" Type="http://schemas.openxmlformats.org/officeDocument/2006/relationships/customXml" Target="../ink/ink2365.xml"/><Relationship Id="rId32" Type="http://schemas.openxmlformats.org/officeDocument/2006/relationships/customXml" Target="../ink/ink2247.xml"/><Relationship Id="rId74" Type="http://schemas.openxmlformats.org/officeDocument/2006/relationships/customXml" Target="../ink/ink2268.xml"/><Relationship Id="rId128" Type="http://schemas.openxmlformats.org/officeDocument/2006/relationships/customXml" Target="../ink/ink2295.xml"/><Relationship Id="rId335" Type="http://schemas.openxmlformats.org/officeDocument/2006/relationships/image" Target="../media/image2191.png"/><Relationship Id="rId377" Type="http://schemas.openxmlformats.org/officeDocument/2006/relationships/image" Target="../media/image2212.png"/><Relationship Id="rId5" Type="http://schemas.openxmlformats.org/officeDocument/2006/relationships/image" Target="../media/image2026.png"/><Relationship Id="rId181" Type="http://schemas.openxmlformats.org/officeDocument/2006/relationships/image" Target="../media/image2114.png"/><Relationship Id="rId237" Type="http://schemas.openxmlformats.org/officeDocument/2006/relationships/image" Target="../media/image2142.png"/><Relationship Id="rId402" Type="http://schemas.openxmlformats.org/officeDocument/2006/relationships/customXml" Target="../ink/ink2432.xml"/><Relationship Id="rId279" Type="http://schemas.openxmlformats.org/officeDocument/2006/relationships/image" Target="../media/image2163.png"/><Relationship Id="rId444" Type="http://schemas.openxmlformats.org/officeDocument/2006/relationships/customXml" Target="../ink/ink2453.xml"/><Relationship Id="rId43" Type="http://schemas.openxmlformats.org/officeDocument/2006/relationships/image" Target="../media/image2045.png"/><Relationship Id="rId139" Type="http://schemas.openxmlformats.org/officeDocument/2006/relationships/image" Target="../media/image2093.png"/><Relationship Id="rId290" Type="http://schemas.openxmlformats.org/officeDocument/2006/relationships/customXml" Target="../ink/ink2376.xml"/><Relationship Id="rId304" Type="http://schemas.openxmlformats.org/officeDocument/2006/relationships/customXml" Target="../ink/ink2383.xml"/><Relationship Id="rId346" Type="http://schemas.openxmlformats.org/officeDocument/2006/relationships/customXml" Target="../ink/ink2404.xml"/><Relationship Id="rId388" Type="http://schemas.openxmlformats.org/officeDocument/2006/relationships/customXml" Target="../ink/ink2425.xml"/><Relationship Id="rId85" Type="http://schemas.openxmlformats.org/officeDocument/2006/relationships/image" Target="../media/image2066.png"/><Relationship Id="rId150" Type="http://schemas.openxmlformats.org/officeDocument/2006/relationships/customXml" Target="../ink/ink2306.xml"/><Relationship Id="rId192" Type="http://schemas.openxmlformats.org/officeDocument/2006/relationships/customXml" Target="../ink/ink2327.xml"/><Relationship Id="rId206" Type="http://schemas.openxmlformats.org/officeDocument/2006/relationships/customXml" Target="../ink/ink2334.xml"/><Relationship Id="rId413" Type="http://schemas.openxmlformats.org/officeDocument/2006/relationships/image" Target="../media/image2230.png"/><Relationship Id="rId248" Type="http://schemas.openxmlformats.org/officeDocument/2006/relationships/customXml" Target="../ink/ink2355.xml"/><Relationship Id="rId455" Type="http://schemas.openxmlformats.org/officeDocument/2006/relationships/image" Target="../media/image2251.png"/><Relationship Id="rId12" Type="http://schemas.openxmlformats.org/officeDocument/2006/relationships/customXml" Target="../ink/ink2237.xml"/><Relationship Id="rId108" Type="http://schemas.openxmlformats.org/officeDocument/2006/relationships/customXml" Target="../ink/ink2285.xml"/><Relationship Id="rId315" Type="http://schemas.openxmlformats.org/officeDocument/2006/relationships/image" Target="../media/image2181.png"/><Relationship Id="rId357" Type="http://schemas.openxmlformats.org/officeDocument/2006/relationships/image" Target="../media/image2202.png"/><Relationship Id="rId54" Type="http://schemas.openxmlformats.org/officeDocument/2006/relationships/customXml" Target="../ink/ink2258.xml"/><Relationship Id="rId96" Type="http://schemas.openxmlformats.org/officeDocument/2006/relationships/customXml" Target="../ink/ink2279.xml"/><Relationship Id="rId161" Type="http://schemas.openxmlformats.org/officeDocument/2006/relationships/image" Target="../media/image2104.png"/><Relationship Id="rId217" Type="http://schemas.openxmlformats.org/officeDocument/2006/relationships/image" Target="../media/image2132.png"/><Relationship Id="rId399" Type="http://schemas.openxmlformats.org/officeDocument/2006/relationships/image" Target="../media/image2223.png"/><Relationship Id="rId259" Type="http://schemas.openxmlformats.org/officeDocument/2006/relationships/image" Target="../media/image2153.png"/><Relationship Id="rId424" Type="http://schemas.openxmlformats.org/officeDocument/2006/relationships/customXml" Target="../ink/ink2443.xml"/><Relationship Id="rId466" Type="http://schemas.openxmlformats.org/officeDocument/2006/relationships/customXml" Target="../ink/ink2464.xml"/><Relationship Id="rId23" Type="http://schemas.openxmlformats.org/officeDocument/2006/relationships/image" Target="../media/image2035.png"/><Relationship Id="rId119" Type="http://schemas.openxmlformats.org/officeDocument/2006/relationships/image" Target="../media/image2083.png"/><Relationship Id="rId270" Type="http://schemas.openxmlformats.org/officeDocument/2006/relationships/customXml" Target="../ink/ink2366.xml"/><Relationship Id="rId326" Type="http://schemas.openxmlformats.org/officeDocument/2006/relationships/customXml" Target="../ink/ink2394.xml"/><Relationship Id="rId65" Type="http://schemas.openxmlformats.org/officeDocument/2006/relationships/image" Target="../media/image2056.png"/><Relationship Id="rId130" Type="http://schemas.openxmlformats.org/officeDocument/2006/relationships/customXml" Target="../ink/ink2296.xml"/><Relationship Id="rId368" Type="http://schemas.openxmlformats.org/officeDocument/2006/relationships/customXml" Target="../ink/ink2415.xml"/><Relationship Id="rId172" Type="http://schemas.openxmlformats.org/officeDocument/2006/relationships/customXml" Target="../ink/ink2317.xml"/><Relationship Id="rId228" Type="http://schemas.openxmlformats.org/officeDocument/2006/relationships/customXml" Target="../ink/ink2345.xml"/><Relationship Id="rId435" Type="http://schemas.openxmlformats.org/officeDocument/2006/relationships/image" Target="../media/image2241.png"/><Relationship Id="rId281" Type="http://schemas.openxmlformats.org/officeDocument/2006/relationships/image" Target="../media/image2164.png"/><Relationship Id="rId337" Type="http://schemas.openxmlformats.org/officeDocument/2006/relationships/image" Target="../media/image2192.png"/><Relationship Id="rId34" Type="http://schemas.openxmlformats.org/officeDocument/2006/relationships/customXml" Target="../ink/ink2248.xml"/><Relationship Id="rId76" Type="http://schemas.openxmlformats.org/officeDocument/2006/relationships/customXml" Target="../ink/ink2269.xml"/><Relationship Id="rId141" Type="http://schemas.openxmlformats.org/officeDocument/2006/relationships/image" Target="../media/image2094.png"/><Relationship Id="rId379" Type="http://schemas.openxmlformats.org/officeDocument/2006/relationships/image" Target="../media/image2213.png"/><Relationship Id="rId7" Type="http://schemas.openxmlformats.org/officeDocument/2006/relationships/image" Target="../media/image2027.png"/><Relationship Id="rId183" Type="http://schemas.openxmlformats.org/officeDocument/2006/relationships/image" Target="../media/image2115.png"/><Relationship Id="rId239" Type="http://schemas.openxmlformats.org/officeDocument/2006/relationships/image" Target="../media/image2143.png"/><Relationship Id="rId390" Type="http://schemas.openxmlformats.org/officeDocument/2006/relationships/customXml" Target="../ink/ink2426.xml"/><Relationship Id="rId404" Type="http://schemas.openxmlformats.org/officeDocument/2006/relationships/customXml" Target="../ink/ink2433.xml"/><Relationship Id="rId446" Type="http://schemas.openxmlformats.org/officeDocument/2006/relationships/customXml" Target="../ink/ink2454.xml"/><Relationship Id="rId250" Type="http://schemas.openxmlformats.org/officeDocument/2006/relationships/customXml" Target="../ink/ink2356.xml"/><Relationship Id="rId292" Type="http://schemas.openxmlformats.org/officeDocument/2006/relationships/customXml" Target="../ink/ink2377.xml"/><Relationship Id="rId306" Type="http://schemas.openxmlformats.org/officeDocument/2006/relationships/customXml" Target="../ink/ink2384.xml"/><Relationship Id="rId45" Type="http://schemas.openxmlformats.org/officeDocument/2006/relationships/image" Target="../media/image2046.png"/><Relationship Id="rId87" Type="http://schemas.openxmlformats.org/officeDocument/2006/relationships/image" Target="../media/image2067.png"/><Relationship Id="rId110" Type="http://schemas.openxmlformats.org/officeDocument/2006/relationships/customXml" Target="../ink/ink2286.xml"/><Relationship Id="rId348" Type="http://schemas.openxmlformats.org/officeDocument/2006/relationships/customXml" Target="../ink/ink2405.xml"/><Relationship Id="rId152" Type="http://schemas.openxmlformats.org/officeDocument/2006/relationships/customXml" Target="../ink/ink2307.xml"/><Relationship Id="rId194" Type="http://schemas.openxmlformats.org/officeDocument/2006/relationships/customXml" Target="../ink/ink2328.xml"/><Relationship Id="rId208" Type="http://schemas.openxmlformats.org/officeDocument/2006/relationships/customXml" Target="../ink/ink2335.xml"/><Relationship Id="rId415" Type="http://schemas.openxmlformats.org/officeDocument/2006/relationships/image" Target="../media/image2231.png"/><Relationship Id="rId457" Type="http://schemas.openxmlformats.org/officeDocument/2006/relationships/image" Target="../media/image2252.png"/><Relationship Id="rId261" Type="http://schemas.openxmlformats.org/officeDocument/2006/relationships/image" Target="../media/image2154.png"/><Relationship Id="rId14" Type="http://schemas.openxmlformats.org/officeDocument/2006/relationships/customXml" Target="../ink/ink2238.xml"/><Relationship Id="rId56" Type="http://schemas.openxmlformats.org/officeDocument/2006/relationships/customXml" Target="../ink/ink2259.xml"/><Relationship Id="rId317" Type="http://schemas.openxmlformats.org/officeDocument/2006/relationships/image" Target="../media/image2182.png"/><Relationship Id="rId359" Type="http://schemas.openxmlformats.org/officeDocument/2006/relationships/image" Target="../media/image2203.png"/><Relationship Id="rId98" Type="http://schemas.openxmlformats.org/officeDocument/2006/relationships/customXml" Target="../ink/ink2280.xml"/><Relationship Id="rId121" Type="http://schemas.openxmlformats.org/officeDocument/2006/relationships/image" Target="../media/image2084.png"/><Relationship Id="rId163" Type="http://schemas.openxmlformats.org/officeDocument/2006/relationships/image" Target="../media/image2105.png"/><Relationship Id="rId219" Type="http://schemas.openxmlformats.org/officeDocument/2006/relationships/image" Target="../media/image2133.png"/><Relationship Id="rId370" Type="http://schemas.openxmlformats.org/officeDocument/2006/relationships/customXml" Target="../ink/ink2416.xml"/><Relationship Id="rId426" Type="http://schemas.openxmlformats.org/officeDocument/2006/relationships/customXml" Target="../ink/ink2444.xml"/><Relationship Id="rId230" Type="http://schemas.openxmlformats.org/officeDocument/2006/relationships/customXml" Target="../ink/ink2346.xml"/><Relationship Id="rId468" Type="http://schemas.openxmlformats.org/officeDocument/2006/relationships/customXml" Target="../ink/ink2465.xml"/><Relationship Id="rId25" Type="http://schemas.openxmlformats.org/officeDocument/2006/relationships/image" Target="../media/image2036.png"/><Relationship Id="rId67" Type="http://schemas.openxmlformats.org/officeDocument/2006/relationships/image" Target="../media/image2057.png"/><Relationship Id="rId272" Type="http://schemas.openxmlformats.org/officeDocument/2006/relationships/customXml" Target="../ink/ink2367.xml"/><Relationship Id="rId328" Type="http://schemas.openxmlformats.org/officeDocument/2006/relationships/customXml" Target="../ink/ink2395.xml"/><Relationship Id="rId132" Type="http://schemas.openxmlformats.org/officeDocument/2006/relationships/customXml" Target="../ink/ink2297.xml"/><Relationship Id="rId174" Type="http://schemas.openxmlformats.org/officeDocument/2006/relationships/customXml" Target="../ink/ink2318.xml"/><Relationship Id="rId381" Type="http://schemas.openxmlformats.org/officeDocument/2006/relationships/image" Target="../media/image2214.png"/><Relationship Id="rId241" Type="http://schemas.openxmlformats.org/officeDocument/2006/relationships/image" Target="../media/image2144.png"/><Relationship Id="rId437" Type="http://schemas.openxmlformats.org/officeDocument/2006/relationships/image" Target="../media/image2242.png"/><Relationship Id="rId36" Type="http://schemas.openxmlformats.org/officeDocument/2006/relationships/customXml" Target="../ink/ink2249.xml"/><Relationship Id="rId283" Type="http://schemas.openxmlformats.org/officeDocument/2006/relationships/image" Target="../media/image2165.png"/><Relationship Id="rId339" Type="http://schemas.openxmlformats.org/officeDocument/2006/relationships/image" Target="../media/image2193.png"/><Relationship Id="rId78" Type="http://schemas.openxmlformats.org/officeDocument/2006/relationships/customXml" Target="../ink/ink2270.xml"/><Relationship Id="rId101" Type="http://schemas.openxmlformats.org/officeDocument/2006/relationships/image" Target="../media/image2074.png"/><Relationship Id="rId143" Type="http://schemas.openxmlformats.org/officeDocument/2006/relationships/image" Target="../media/image2095.png"/><Relationship Id="rId185" Type="http://schemas.openxmlformats.org/officeDocument/2006/relationships/image" Target="../media/image2116.png"/><Relationship Id="rId350" Type="http://schemas.openxmlformats.org/officeDocument/2006/relationships/customXml" Target="../ink/ink2406.xml"/><Relationship Id="rId406" Type="http://schemas.openxmlformats.org/officeDocument/2006/relationships/customXml" Target="../ink/ink2434.xml"/><Relationship Id="rId9" Type="http://schemas.openxmlformats.org/officeDocument/2006/relationships/image" Target="../media/image2028.png"/><Relationship Id="rId210" Type="http://schemas.openxmlformats.org/officeDocument/2006/relationships/customXml" Target="../ink/ink2336.xml"/><Relationship Id="rId392" Type="http://schemas.openxmlformats.org/officeDocument/2006/relationships/customXml" Target="../ink/ink2427.xml"/><Relationship Id="rId448" Type="http://schemas.openxmlformats.org/officeDocument/2006/relationships/customXml" Target="../ink/ink2455.xml"/><Relationship Id="rId252" Type="http://schemas.openxmlformats.org/officeDocument/2006/relationships/customXml" Target="../ink/ink2357.xml"/><Relationship Id="rId294" Type="http://schemas.openxmlformats.org/officeDocument/2006/relationships/customXml" Target="../ink/ink2378.xml"/><Relationship Id="rId308" Type="http://schemas.openxmlformats.org/officeDocument/2006/relationships/customXml" Target="../ink/ink2385.xml"/><Relationship Id="rId47" Type="http://schemas.openxmlformats.org/officeDocument/2006/relationships/image" Target="../media/image2047.png"/><Relationship Id="rId89" Type="http://schemas.openxmlformats.org/officeDocument/2006/relationships/image" Target="../media/image2068.png"/><Relationship Id="rId112" Type="http://schemas.openxmlformats.org/officeDocument/2006/relationships/customXml" Target="../ink/ink2287.xml"/><Relationship Id="rId154" Type="http://schemas.openxmlformats.org/officeDocument/2006/relationships/customXml" Target="../ink/ink2308.xml"/><Relationship Id="rId361" Type="http://schemas.openxmlformats.org/officeDocument/2006/relationships/image" Target="../media/image2204.png"/><Relationship Id="rId196" Type="http://schemas.openxmlformats.org/officeDocument/2006/relationships/customXml" Target="../ink/ink2329.xml"/><Relationship Id="rId417" Type="http://schemas.openxmlformats.org/officeDocument/2006/relationships/image" Target="../media/image2232.png"/><Relationship Id="rId459" Type="http://schemas.openxmlformats.org/officeDocument/2006/relationships/image" Target="../media/image2253.png"/><Relationship Id="rId16" Type="http://schemas.openxmlformats.org/officeDocument/2006/relationships/customXml" Target="../ink/ink2239.xml"/><Relationship Id="rId221" Type="http://schemas.openxmlformats.org/officeDocument/2006/relationships/image" Target="../media/image2134.png"/><Relationship Id="rId263" Type="http://schemas.openxmlformats.org/officeDocument/2006/relationships/image" Target="../media/image2155.png"/><Relationship Id="rId319" Type="http://schemas.openxmlformats.org/officeDocument/2006/relationships/image" Target="../media/image2183.png"/><Relationship Id="rId470" Type="http://schemas.openxmlformats.org/officeDocument/2006/relationships/customXml" Target="../ink/ink2466.xml"/><Relationship Id="rId58" Type="http://schemas.openxmlformats.org/officeDocument/2006/relationships/customXml" Target="../ink/ink2260.xml"/><Relationship Id="rId123" Type="http://schemas.openxmlformats.org/officeDocument/2006/relationships/image" Target="../media/image2085.png"/><Relationship Id="rId330" Type="http://schemas.openxmlformats.org/officeDocument/2006/relationships/customXml" Target="../ink/ink2396.xml"/><Relationship Id="rId165" Type="http://schemas.openxmlformats.org/officeDocument/2006/relationships/image" Target="../media/image2106.png"/><Relationship Id="rId372" Type="http://schemas.openxmlformats.org/officeDocument/2006/relationships/customXml" Target="../ink/ink2417.xml"/><Relationship Id="rId428" Type="http://schemas.openxmlformats.org/officeDocument/2006/relationships/customXml" Target="../ink/ink2445.xml"/><Relationship Id="rId232" Type="http://schemas.openxmlformats.org/officeDocument/2006/relationships/customXml" Target="../ink/ink2347.xml"/><Relationship Id="rId274" Type="http://schemas.openxmlformats.org/officeDocument/2006/relationships/customXml" Target="../ink/ink2368.xml"/><Relationship Id="rId27" Type="http://schemas.openxmlformats.org/officeDocument/2006/relationships/image" Target="../media/image2037.png"/><Relationship Id="rId69" Type="http://schemas.openxmlformats.org/officeDocument/2006/relationships/image" Target="../media/image2058.png"/><Relationship Id="rId134" Type="http://schemas.openxmlformats.org/officeDocument/2006/relationships/customXml" Target="../ink/ink2298.xml"/><Relationship Id="rId80" Type="http://schemas.openxmlformats.org/officeDocument/2006/relationships/customXml" Target="../ink/ink2271.xml"/><Relationship Id="rId176" Type="http://schemas.openxmlformats.org/officeDocument/2006/relationships/customXml" Target="../ink/ink2319.xml"/><Relationship Id="rId341" Type="http://schemas.openxmlformats.org/officeDocument/2006/relationships/image" Target="../media/image2194.png"/><Relationship Id="rId383" Type="http://schemas.openxmlformats.org/officeDocument/2006/relationships/image" Target="../media/image2215.png"/><Relationship Id="rId439" Type="http://schemas.openxmlformats.org/officeDocument/2006/relationships/image" Target="../media/image2243.png"/><Relationship Id="rId201" Type="http://schemas.openxmlformats.org/officeDocument/2006/relationships/image" Target="../media/image2124.png"/><Relationship Id="rId243" Type="http://schemas.openxmlformats.org/officeDocument/2006/relationships/image" Target="../media/image2145.png"/><Relationship Id="rId285" Type="http://schemas.openxmlformats.org/officeDocument/2006/relationships/image" Target="../media/image2166.png"/><Relationship Id="rId450" Type="http://schemas.openxmlformats.org/officeDocument/2006/relationships/customXml" Target="../ink/ink2456.xml"/><Relationship Id="rId38" Type="http://schemas.openxmlformats.org/officeDocument/2006/relationships/customXml" Target="../ink/ink2250.xml"/><Relationship Id="rId103" Type="http://schemas.openxmlformats.org/officeDocument/2006/relationships/image" Target="../media/image2075.png"/><Relationship Id="rId310" Type="http://schemas.openxmlformats.org/officeDocument/2006/relationships/customXml" Target="../ink/ink2386.xml"/><Relationship Id="rId91" Type="http://schemas.openxmlformats.org/officeDocument/2006/relationships/image" Target="../media/image2069.png"/><Relationship Id="rId145" Type="http://schemas.openxmlformats.org/officeDocument/2006/relationships/image" Target="../media/image2096.png"/><Relationship Id="rId187" Type="http://schemas.openxmlformats.org/officeDocument/2006/relationships/image" Target="../media/image2117.png"/><Relationship Id="rId352" Type="http://schemas.openxmlformats.org/officeDocument/2006/relationships/customXml" Target="../ink/ink2407.xml"/><Relationship Id="rId394" Type="http://schemas.openxmlformats.org/officeDocument/2006/relationships/customXml" Target="../ink/ink2428.xml"/><Relationship Id="rId408" Type="http://schemas.openxmlformats.org/officeDocument/2006/relationships/customXml" Target="../ink/ink2435.xml"/><Relationship Id="rId212" Type="http://schemas.openxmlformats.org/officeDocument/2006/relationships/customXml" Target="../ink/ink2337.xml"/><Relationship Id="rId254" Type="http://schemas.openxmlformats.org/officeDocument/2006/relationships/customXml" Target="../ink/ink2358.xml"/><Relationship Id="rId49" Type="http://schemas.openxmlformats.org/officeDocument/2006/relationships/image" Target="../media/image2048.png"/><Relationship Id="rId114" Type="http://schemas.openxmlformats.org/officeDocument/2006/relationships/customXml" Target="../ink/ink2288.xml"/><Relationship Id="rId296" Type="http://schemas.openxmlformats.org/officeDocument/2006/relationships/customXml" Target="../ink/ink2379.xml"/><Relationship Id="rId461" Type="http://schemas.openxmlformats.org/officeDocument/2006/relationships/image" Target="../media/image2254.png"/><Relationship Id="rId60" Type="http://schemas.openxmlformats.org/officeDocument/2006/relationships/customXml" Target="../ink/ink2261.xml"/><Relationship Id="rId156" Type="http://schemas.openxmlformats.org/officeDocument/2006/relationships/customXml" Target="../ink/ink2309.xml"/><Relationship Id="rId198" Type="http://schemas.openxmlformats.org/officeDocument/2006/relationships/customXml" Target="../ink/ink2330.xml"/><Relationship Id="rId321" Type="http://schemas.openxmlformats.org/officeDocument/2006/relationships/image" Target="../media/image2184.png"/><Relationship Id="rId363" Type="http://schemas.openxmlformats.org/officeDocument/2006/relationships/image" Target="../media/image2205.png"/><Relationship Id="rId419" Type="http://schemas.openxmlformats.org/officeDocument/2006/relationships/image" Target="../media/image2233.png"/><Relationship Id="rId223" Type="http://schemas.openxmlformats.org/officeDocument/2006/relationships/image" Target="../media/image2135.png"/><Relationship Id="rId430" Type="http://schemas.openxmlformats.org/officeDocument/2006/relationships/customXml" Target="../ink/ink2446.xml"/><Relationship Id="rId18" Type="http://schemas.openxmlformats.org/officeDocument/2006/relationships/customXml" Target="../ink/ink2240.xml"/><Relationship Id="rId265" Type="http://schemas.openxmlformats.org/officeDocument/2006/relationships/image" Target="../media/image2156.png"/><Relationship Id="rId472" Type="http://schemas.openxmlformats.org/officeDocument/2006/relationships/customXml" Target="../ink/ink2467.xml"/><Relationship Id="rId125" Type="http://schemas.openxmlformats.org/officeDocument/2006/relationships/image" Target="../media/image2086.png"/><Relationship Id="rId167" Type="http://schemas.openxmlformats.org/officeDocument/2006/relationships/image" Target="../media/image2107.png"/><Relationship Id="rId332" Type="http://schemas.openxmlformats.org/officeDocument/2006/relationships/customXml" Target="../ink/ink2397.xml"/><Relationship Id="rId374" Type="http://schemas.openxmlformats.org/officeDocument/2006/relationships/customXml" Target="../ink/ink2418.xml"/><Relationship Id="rId71" Type="http://schemas.openxmlformats.org/officeDocument/2006/relationships/image" Target="../media/image2059.png"/><Relationship Id="rId234" Type="http://schemas.openxmlformats.org/officeDocument/2006/relationships/customXml" Target="../ink/ink2348.xml"/><Relationship Id="rId2" Type="http://schemas.openxmlformats.org/officeDocument/2006/relationships/customXml" Target="../ink/ink2232.xml"/><Relationship Id="rId29" Type="http://schemas.openxmlformats.org/officeDocument/2006/relationships/image" Target="../media/image2038.png"/><Relationship Id="rId276" Type="http://schemas.openxmlformats.org/officeDocument/2006/relationships/customXml" Target="../ink/ink2369.xml"/><Relationship Id="rId441" Type="http://schemas.openxmlformats.org/officeDocument/2006/relationships/image" Target="../media/image2244.png"/><Relationship Id="rId40" Type="http://schemas.openxmlformats.org/officeDocument/2006/relationships/customXml" Target="../ink/ink2251.xml"/><Relationship Id="rId136" Type="http://schemas.openxmlformats.org/officeDocument/2006/relationships/customXml" Target="../ink/ink2299.xml"/><Relationship Id="rId178" Type="http://schemas.openxmlformats.org/officeDocument/2006/relationships/customXml" Target="../ink/ink2320.xml"/><Relationship Id="rId301" Type="http://schemas.openxmlformats.org/officeDocument/2006/relationships/image" Target="../media/image2174.png"/><Relationship Id="rId343" Type="http://schemas.openxmlformats.org/officeDocument/2006/relationships/image" Target="../media/image2195.png"/><Relationship Id="rId82" Type="http://schemas.openxmlformats.org/officeDocument/2006/relationships/customXml" Target="../ink/ink2272.xml"/><Relationship Id="rId203" Type="http://schemas.openxmlformats.org/officeDocument/2006/relationships/image" Target="../media/image2125.png"/><Relationship Id="rId385" Type="http://schemas.openxmlformats.org/officeDocument/2006/relationships/image" Target="../media/image2216.png"/><Relationship Id="rId245" Type="http://schemas.openxmlformats.org/officeDocument/2006/relationships/image" Target="../media/image2146.png"/><Relationship Id="rId287" Type="http://schemas.openxmlformats.org/officeDocument/2006/relationships/image" Target="../media/image2167.png"/><Relationship Id="rId410" Type="http://schemas.openxmlformats.org/officeDocument/2006/relationships/customXml" Target="../ink/ink2436.xml"/><Relationship Id="rId452" Type="http://schemas.openxmlformats.org/officeDocument/2006/relationships/customXml" Target="../ink/ink2457.xml"/><Relationship Id="rId30" Type="http://schemas.openxmlformats.org/officeDocument/2006/relationships/customXml" Target="../ink/ink2246.xml"/><Relationship Id="rId105" Type="http://schemas.openxmlformats.org/officeDocument/2006/relationships/image" Target="../media/image2076.png"/><Relationship Id="rId126" Type="http://schemas.openxmlformats.org/officeDocument/2006/relationships/customXml" Target="../ink/ink2294.xml"/><Relationship Id="rId147" Type="http://schemas.openxmlformats.org/officeDocument/2006/relationships/image" Target="../media/image2097.png"/><Relationship Id="rId168" Type="http://schemas.openxmlformats.org/officeDocument/2006/relationships/customXml" Target="../ink/ink2315.xml"/><Relationship Id="rId312" Type="http://schemas.openxmlformats.org/officeDocument/2006/relationships/customXml" Target="../ink/ink2387.xml"/><Relationship Id="rId333" Type="http://schemas.openxmlformats.org/officeDocument/2006/relationships/image" Target="../media/image2190.png"/><Relationship Id="rId354" Type="http://schemas.openxmlformats.org/officeDocument/2006/relationships/customXml" Target="../ink/ink2408.xml"/><Relationship Id="rId51" Type="http://schemas.openxmlformats.org/officeDocument/2006/relationships/image" Target="../media/image2049.png"/><Relationship Id="rId72" Type="http://schemas.openxmlformats.org/officeDocument/2006/relationships/customXml" Target="../ink/ink2267.xml"/><Relationship Id="rId93" Type="http://schemas.openxmlformats.org/officeDocument/2006/relationships/image" Target="../media/image2070.png"/><Relationship Id="rId189" Type="http://schemas.openxmlformats.org/officeDocument/2006/relationships/image" Target="../media/image2118.png"/><Relationship Id="rId375" Type="http://schemas.openxmlformats.org/officeDocument/2006/relationships/image" Target="../media/image2211.png"/><Relationship Id="rId396" Type="http://schemas.openxmlformats.org/officeDocument/2006/relationships/customXml" Target="../ink/ink2429.xml"/><Relationship Id="rId3" Type="http://schemas.openxmlformats.org/officeDocument/2006/relationships/image" Target="../media/image1842.png"/><Relationship Id="rId214" Type="http://schemas.openxmlformats.org/officeDocument/2006/relationships/customXml" Target="../ink/ink2338.xml"/><Relationship Id="rId235" Type="http://schemas.openxmlformats.org/officeDocument/2006/relationships/image" Target="../media/image2141.png"/><Relationship Id="rId256" Type="http://schemas.openxmlformats.org/officeDocument/2006/relationships/customXml" Target="../ink/ink2359.xml"/><Relationship Id="rId277" Type="http://schemas.openxmlformats.org/officeDocument/2006/relationships/image" Target="../media/image2162.png"/><Relationship Id="rId298" Type="http://schemas.openxmlformats.org/officeDocument/2006/relationships/customXml" Target="../ink/ink2380.xml"/><Relationship Id="rId400" Type="http://schemas.openxmlformats.org/officeDocument/2006/relationships/customXml" Target="../ink/ink2431.xml"/><Relationship Id="rId421" Type="http://schemas.openxmlformats.org/officeDocument/2006/relationships/image" Target="../media/image2234.png"/><Relationship Id="rId442" Type="http://schemas.openxmlformats.org/officeDocument/2006/relationships/customXml" Target="../ink/ink2452.xml"/><Relationship Id="rId463" Type="http://schemas.openxmlformats.org/officeDocument/2006/relationships/image" Target="../media/image2255.png"/><Relationship Id="rId116" Type="http://schemas.openxmlformats.org/officeDocument/2006/relationships/customXml" Target="../ink/ink2289.xml"/><Relationship Id="rId137" Type="http://schemas.openxmlformats.org/officeDocument/2006/relationships/image" Target="../media/image2092.png"/><Relationship Id="rId158" Type="http://schemas.openxmlformats.org/officeDocument/2006/relationships/customXml" Target="../ink/ink2310.xml"/><Relationship Id="rId302" Type="http://schemas.openxmlformats.org/officeDocument/2006/relationships/customXml" Target="../ink/ink2382.xml"/><Relationship Id="rId323" Type="http://schemas.openxmlformats.org/officeDocument/2006/relationships/image" Target="../media/image2185.png"/><Relationship Id="rId344" Type="http://schemas.openxmlformats.org/officeDocument/2006/relationships/customXml" Target="../ink/ink2403.xml"/><Relationship Id="rId20" Type="http://schemas.openxmlformats.org/officeDocument/2006/relationships/customXml" Target="../ink/ink2241.xml"/><Relationship Id="rId41" Type="http://schemas.openxmlformats.org/officeDocument/2006/relationships/image" Target="../media/image2044.png"/><Relationship Id="rId62" Type="http://schemas.openxmlformats.org/officeDocument/2006/relationships/customXml" Target="../ink/ink2262.xml"/><Relationship Id="rId83" Type="http://schemas.openxmlformats.org/officeDocument/2006/relationships/image" Target="../media/image2065.png"/><Relationship Id="rId179" Type="http://schemas.openxmlformats.org/officeDocument/2006/relationships/image" Target="../media/image2113.png"/><Relationship Id="rId365" Type="http://schemas.openxmlformats.org/officeDocument/2006/relationships/image" Target="../media/image2206.png"/><Relationship Id="rId386" Type="http://schemas.openxmlformats.org/officeDocument/2006/relationships/customXml" Target="../ink/ink2424.xml"/><Relationship Id="rId190" Type="http://schemas.openxmlformats.org/officeDocument/2006/relationships/customXml" Target="../ink/ink2326.xml"/><Relationship Id="rId204" Type="http://schemas.openxmlformats.org/officeDocument/2006/relationships/customXml" Target="../ink/ink2333.xml"/><Relationship Id="rId225" Type="http://schemas.openxmlformats.org/officeDocument/2006/relationships/image" Target="../media/image2136.png"/><Relationship Id="rId246" Type="http://schemas.openxmlformats.org/officeDocument/2006/relationships/customXml" Target="../ink/ink2354.xml"/><Relationship Id="rId267" Type="http://schemas.openxmlformats.org/officeDocument/2006/relationships/image" Target="../media/image2157.png"/><Relationship Id="rId288" Type="http://schemas.openxmlformats.org/officeDocument/2006/relationships/customXml" Target="../ink/ink2375.xml"/><Relationship Id="rId411" Type="http://schemas.openxmlformats.org/officeDocument/2006/relationships/image" Target="../media/image2229.png"/><Relationship Id="rId432" Type="http://schemas.openxmlformats.org/officeDocument/2006/relationships/customXml" Target="../ink/ink2447.xml"/><Relationship Id="rId453" Type="http://schemas.openxmlformats.org/officeDocument/2006/relationships/image" Target="../media/image2250.png"/><Relationship Id="rId474" Type="http://schemas.openxmlformats.org/officeDocument/2006/relationships/image" Target="../media/image656.emf"/><Relationship Id="rId106" Type="http://schemas.openxmlformats.org/officeDocument/2006/relationships/customXml" Target="../ink/ink2284.xml"/><Relationship Id="rId127" Type="http://schemas.openxmlformats.org/officeDocument/2006/relationships/image" Target="../media/image2087.png"/><Relationship Id="rId313" Type="http://schemas.openxmlformats.org/officeDocument/2006/relationships/image" Target="../media/image2180.png"/><Relationship Id="rId10" Type="http://schemas.openxmlformats.org/officeDocument/2006/relationships/customXml" Target="../ink/ink2236.xml"/><Relationship Id="rId31" Type="http://schemas.openxmlformats.org/officeDocument/2006/relationships/image" Target="../media/image2039.png"/><Relationship Id="rId52" Type="http://schemas.openxmlformats.org/officeDocument/2006/relationships/customXml" Target="../ink/ink2257.xml"/><Relationship Id="rId73" Type="http://schemas.openxmlformats.org/officeDocument/2006/relationships/image" Target="../media/image2060.png"/><Relationship Id="rId94" Type="http://schemas.openxmlformats.org/officeDocument/2006/relationships/customXml" Target="../ink/ink2278.xml"/><Relationship Id="rId148" Type="http://schemas.openxmlformats.org/officeDocument/2006/relationships/customXml" Target="../ink/ink2305.xml"/><Relationship Id="rId169" Type="http://schemas.openxmlformats.org/officeDocument/2006/relationships/image" Target="../media/image2108.png"/><Relationship Id="rId334" Type="http://schemas.openxmlformats.org/officeDocument/2006/relationships/customXml" Target="../ink/ink2398.xml"/><Relationship Id="rId355" Type="http://schemas.openxmlformats.org/officeDocument/2006/relationships/image" Target="../media/image2201.png"/><Relationship Id="rId376" Type="http://schemas.openxmlformats.org/officeDocument/2006/relationships/customXml" Target="../ink/ink2419.xml"/><Relationship Id="rId397" Type="http://schemas.openxmlformats.org/officeDocument/2006/relationships/image" Target="../media/image2222.png"/><Relationship Id="rId4" Type="http://schemas.openxmlformats.org/officeDocument/2006/relationships/customXml" Target="../ink/ink2233.xml"/><Relationship Id="rId180" Type="http://schemas.openxmlformats.org/officeDocument/2006/relationships/customXml" Target="../ink/ink2321.xml"/><Relationship Id="rId215" Type="http://schemas.openxmlformats.org/officeDocument/2006/relationships/image" Target="../media/image2131.png"/><Relationship Id="rId236" Type="http://schemas.openxmlformats.org/officeDocument/2006/relationships/customXml" Target="../ink/ink2349.xml"/><Relationship Id="rId257" Type="http://schemas.openxmlformats.org/officeDocument/2006/relationships/image" Target="../media/image2152.png"/><Relationship Id="rId278" Type="http://schemas.openxmlformats.org/officeDocument/2006/relationships/customXml" Target="../ink/ink2370.xml"/><Relationship Id="rId401" Type="http://schemas.openxmlformats.org/officeDocument/2006/relationships/image" Target="../media/image2224.png"/><Relationship Id="rId422" Type="http://schemas.openxmlformats.org/officeDocument/2006/relationships/customXml" Target="../ink/ink2442.xml"/><Relationship Id="rId443" Type="http://schemas.openxmlformats.org/officeDocument/2006/relationships/image" Target="../media/image2245.png"/><Relationship Id="rId464" Type="http://schemas.openxmlformats.org/officeDocument/2006/relationships/customXml" Target="../ink/ink2463.xml"/><Relationship Id="rId303" Type="http://schemas.openxmlformats.org/officeDocument/2006/relationships/image" Target="../media/image2175.png"/><Relationship Id="rId42" Type="http://schemas.openxmlformats.org/officeDocument/2006/relationships/customXml" Target="../ink/ink2252.xml"/><Relationship Id="rId84" Type="http://schemas.openxmlformats.org/officeDocument/2006/relationships/customXml" Target="../ink/ink2273.xml"/><Relationship Id="rId138" Type="http://schemas.openxmlformats.org/officeDocument/2006/relationships/customXml" Target="../ink/ink2300.xml"/><Relationship Id="rId345" Type="http://schemas.openxmlformats.org/officeDocument/2006/relationships/image" Target="../media/image2196.png"/><Relationship Id="rId387" Type="http://schemas.openxmlformats.org/officeDocument/2006/relationships/image" Target="../media/image2217.png"/><Relationship Id="rId191" Type="http://schemas.openxmlformats.org/officeDocument/2006/relationships/image" Target="../media/image2119.png"/><Relationship Id="rId205" Type="http://schemas.openxmlformats.org/officeDocument/2006/relationships/image" Target="../media/image2126.png"/><Relationship Id="rId247" Type="http://schemas.openxmlformats.org/officeDocument/2006/relationships/image" Target="../media/image2147.png"/><Relationship Id="rId412" Type="http://schemas.openxmlformats.org/officeDocument/2006/relationships/customXml" Target="../ink/ink2437.xml"/><Relationship Id="rId107" Type="http://schemas.openxmlformats.org/officeDocument/2006/relationships/image" Target="../media/image2077.png"/><Relationship Id="rId289" Type="http://schemas.openxmlformats.org/officeDocument/2006/relationships/image" Target="../media/image2168.png"/><Relationship Id="rId454" Type="http://schemas.openxmlformats.org/officeDocument/2006/relationships/customXml" Target="../ink/ink2458.xml"/><Relationship Id="rId11" Type="http://schemas.openxmlformats.org/officeDocument/2006/relationships/image" Target="../media/image2029.png"/><Relationship Id="rId53" Type="http://schemas.openxmlformats.org/officeDocument/2006/relationships/image" Target="../media/image2050.png"/><Relationship Id="rId149" Type="http://schemas.openxmlformats.org/officeDocument/2006/relationships/image" Target="../media/image2098.png"/><Relationship Id="rId314" Type="http://schemas.openxmlformats.org/officeDocument/2006/relationships/customXml" Target="../ink/ink2388.xml"/><Relationship Id="rId356" Type="http://schemas.openxmlformats.org/officeDocument/2006/relationships/customXml" Target="../ink/ink2409.xml"/><Relationship Id="rId398" Type="http://schemas.openxmlformats.org/officeDocument/2006/relationships/customXml" Target="../ink/ink2430.xml"/><Relationship Id="rId95" Type="http://schemas.openxmlformats.org/officeDocument/2006/relationships/image" Target="../media/image2071.png"/><Relationship Id="rId160" Type="http://schemas.openxmlformats.org/officeDocument/2006/relationships/customXml" Target="../ink/ink2311.xml"/><Relationship Id="rId216" Type="http://schemas.openxmlformats.org/officeDocument/2006/relationships/customXml" Target="../ink/ink2339.xml"/><Relationship Id="rId423" Type="http://schemas.openxmlformats.org/officeDocument/2006/relationships/image" Target="../media/image2235.png"/><Relationship Id="rId258" Type="http://schemas.openxmlformats.org/officeDocument/2006/relationships/customXml" Target="../ink/ink2360.xml"/><Relationship Id="rId465" Type="http://schemas.openxmlformats.org/officeDocument/2006/relationships/image" Target="../media/image2256.png"/><Relationship Id="rId22" Type="http://schemas.openxmlformats.org/officeDocument/2006/relationships/customXml" Target="../ink/ink2242.xml"/><Relationship Id="rId64" Type="http://schemas.openxmlformats.org/officeDocument/2006/relationships/customXml" Target="../ink/ink2263.xml"/><Relationship Id="rId118" Type="http://schemas.openxmlformats.org/officeDocument/2006/relationships/customXml" Target="../ink/ink2290.xml"/><Relationship Id="rId325" Type="http://schemas.openxmlformats.org/officeDocument/2006/relationships/image" Target="../media/image2186.png"/><Relationship Id="rId367" Type="http://schemas.openxmlformats.org/officeDocument/2006/relationships/image" Target="../media/image2207.png"/><Relationship Id="rId171" Type="http://schemas.openxmlformats.org/officeDocument/2006/relationships/image" Target="../media/image2109.png"/><Relationship Id="rId227" Type="http://schemas.openxmlformats.org/officeDocument/2006/relationships/image" Target="../media/image2137.png"/><Relationship Id="rId269" Type="http://schemas.openxmlformats.org/officeDocument/2006/relationships/image" Target="../media/image2158.png"/><Relationship Id="rId434" Type="http://schemas.openxmlformats.org/officeDocument/2006/relationships/customXml" Target="../ink/ink2448.xml"/><Relationship Id="rId33" Type="http://schemas.openxmlformats.org/officeDocument/2006/relationships/image" Target="../media/image2040.png"/><Relationship Id="rId129" Type="http://schemas.openxmlformats.org/officeDocument/2006/relationships/image" Target="../media/image2088.png"/><Relationship Id="rId280" Type="http://schemas.openxmlformats.org/officeDocument/2006/relationships/customXml" Target="../ink/ink2371.xml"/><Relationship Id="rId336" Type="http://schemas.openxmlformats.org/officeDocument/2006/relationships/customXml" Target="../ink/ink2399.xml"/><Relationship Id="rId75" Type="http://schemas.openxmlformats.org/officeDocument/2006/relationships/image" Target="../media/image2061.png"/><Relationship Id="rId140" Type="http://schemas.openxmlformats.org/officeDocument/2006/relationships/customXml" Target="../ink/ink2301.xml"/><Relationship Id="rId182" Type="http://schemas.openxmlformats.org/officeDocument/2006/relationships/customXml" Target="../ink/ink2322.xml"/><Relationship Id="rId378" Type="http://schemas.openxmlformats.org/officeDocument/2006/relationships/customXml" Target="../ink/ink2420.xml"/><Relationship Id="rId403" Type="http://schemas.openxmlformats.org/officeDocument/2006/relationships/image" Target="../media/image2225.png"/><Relationship Id="rId6" Type="http://schemas.openxmlformats.org/officeDocument/2006/relationships/customXml" Target="../ink/ink2234.xml"/><Relationship Id="rId238" Type="http://schemas.openxmlformats.org/officeDocument/2006/relationships/customXml" Target="../ink/ink2350.xml"/><Relationship Id="rId445" Type="http://schemas.openxmlformats.org/officeDocument/2006/relationships/image" Target="../media/image2246.png"/><Relationship Id="rId291" Type="http://schemas.openxmlformats.org/officeDocument/2006/relationships/image" Target="../media/image2169.png"/><Relationship Id="rId305" Type="http://schemas.openxmlformats.org/officeDocument/2006/relationships/image" Target="../media/image2176.png"/><Relationship Id="rId347" Type="http://schemas.openxmlformats.org/officeDocument/2006/relationships/image" Target="../media/image2197.png"/><Relationship Id="rId44" Type="http://schemas.openxmlformats.org/officeDocument/2006/relationships/customXml" Target="../ink/ink2253.xml"/><Relationship Id="rId86" Type="http://schemas.openxmlformats.org/officeDocument/2006/relationships/customXml" Target="../ink/ink2274.xml"/><Relationship Id="rId151" Type="http://schemas.openxmlformats.org/officeDocument/2006/relationships/image" Target="../media/image2099.png"/><Relationship Id="rId389" Type="http://schemas.openxmlformats.org/officeDocument/2006/relationships/image" Target="../media/image2218.png"/><Relationship Id="rId193" Type="http://schemas.openxmlformats.org/officeDocument/2006/relationships/image" Target="../media/image2120.png"/><Relationship Id="rId207" Type="http://schemas.openxmlformats.org/officeDocument/2006/relationships/image" Target="../media/image2127.png"/><Relationship Id="rId249" Type="http://schemas.openxmlformats.org/officeDocument/2006/relationships/image" Target="../media/image2148.png"/><Relationship Id="rId414" Type="http://schemas.openxmlformats.org/officeDocument/2006/relationships/customXml" Target="../ink/ink2438.xml"/><Relationship Id="rId456" Type="http://schemas.openxmlformats.org/officeDocument/2006/relationships/customXml" Target="../ink/ink2459.xml"/><Relationship Id="rId13" Type="http://schemas.openxmlformats.org/officeDocument/2006/relationships/image" Target="../media/image2030.png"/><Relationship Id="rId109" Type="http://schemas.openxmlformats.org/officeDocument/2006/relationships/image" Target="../media/image2078.png"/><Relationship Id="rId260" Type="http://schemas.openxmlformats.org/officeDocument/2006/relationships/customXml" Target="../ink/ink2361.xml"/><Relationship Id="rId316" Type="http://schemas.openxmlformats.org/officeDocument/2006/relationships/customXml" Target="../ink/ink2389.xml"/><Relationship Id="rId55" Type="http://schemas.openxmlformats.org/officeDocument/2006/relationships/image" Target="../media/image2051.png"/><Relationship Id="rId97" Type="http://schemas.openxmlformats.org/officeDocument/2006/relationships/image" Target="../media/image2072.png"/><Relationship Id="rId120" Type="http://schemas.openxmlformats.org/officeDocument/2006/relationships/customXml" Target="../ink/ink2291.xml"/><Relationship Id="rId358" Type="http://schemas.openxmlformats.org/officeDocument/2006/relationships/customXml" Target="../ink/ink2410.xml"/><Relationship Id="rId162" Type="http://schemas.openxmlformats.org/officeDocument/2006/relationships/customXml" Target="../ink/ink2312.xml"/><Relationship Id="rId218" Type="http://schemas.openxmlformats.org/officeDocument/2006/relationships/customXml" Target="../ink/ink2340.xml"/><Relationship Id="rId425" Type="http://schemas.openxmlformats.org/officeDocument/2006/relationships/image" Target="../media/image2236.png"/><Relationship Id="rId467" Type="http://schemas.openxmlformats.org/officeDocument/2006/relationships/image" Target="../media/image2257.png"/><Relationship Id="rId271" Type="http://schemas.openxmlformats.org/officeDocument/2006/relationships/image" Target="../media/image2159.png"/><Relationship Id="rId24" Type="http://schemas.openxmlformats.org/officeDocument/2006/relationships/customXml" Target="../ink/ink2243.xml"/><Relationship Id="rId66" Type="http://schemas.openxmlformats.org/officeDocument/2006/relationships/customXml" Target="../ink/ink2264.xml"/><Relationship Id="rId131" Type="http://schemas.openxmlformats.org/officeDocument/2006/relationships/image" Target="../media/image2089.png"/><Relationship Id="rId327" Type="http://schemas.openxmlformats.org/officeDocument/2006/relationships/image" Target="../media/image2187.png"/><Relationship Id="rId369" Type="http://schemas.openxmlformats.org/officeDocument/2006/relationships/image" Target="../media/image2208.png"/><Relationship Id="rId173" Type="http://schemas.openxmlformats.org/officeDocument/2006/relationships/image" Target="../media/image2110.png"/><Relationship Id="rId229" Type="http://schemas.openxmlformats.org/officeDocument/2006/relationships/image" Target="../media/image2138.png"/><Relationship Id="rId380" Type="http://schemas.openxmlformats.org/officeDocument/2006/relationships/customXml" Target="../ink/ink2421.xml"/><Relationship Id="rId436" Type="http://schemas.openxmlformats.org/officeDocument/2006/relationships/customXml" Target="../ink/ink2449.xml"/><Relationship Id="rId240" Type="http://schemas.openxmlformats.org/officeDocument/2006/relationships/customXml" Target="../ink/ink2351.xml"/><Relationship Id="rId35" Type="http://schemas.openxmlformats.org/officeDocument/2006/relationships/image" Target="../media/image2041.png"/><Relationship Id="rId77" Type="http://schemas.openxmlformats.org/officeDocument/2006/relationships/image" Target="../media/image2062.png"/><Relationship Id="rId100" Type="http://schemas.openxmlformats.org/officeDocument/2006/relationships/customXml" Target="../ink/ink2281.xml"/><Relationship Id="rId282" Type="http://schemas.openxmlformats.org/officeDocument/2006/relationships/customXml" Target="../ink/ink2372.xml"/><Relationship Id="rId338" Type="http://schemas.openxmlformats.org/officeDocument/2006/relationships/customXml" Target="../ink/ink2400.xml"/><Relationship Id="rId8" Type="http://schemas.openxmlformats.org/officeDocument/2006/relationships/customXml" Target="../ink/ink2235.xml"/><Relationship Id="rId142" Type="http://schemas.openxmlformats.org/officeDocument/2006/relationships/customXml" Target="../ink/ink2302.xml"/><Relationship Id="rId184" Type="http://schemas.openxmlformats.org/officeDocument/2006/relationships/customXml" Target="../ink/ink2323.xml"/><Relationship Id="rId391" Type="http://schemas.openxmlformats.org/officeDocument/2006/relationships/image" Target="../media/image2219.png"/><Relationship Id="rId405" Type="http://schemas.openxmlformats.org/officeDocument/2006/relationships/image" Target="../media/image2226.png"/><Relationship Id="rId447" Type="http://schemas.openxmlformats.org/officeDocument/2006/relationships/image" Target="../media/image2247.png"/><Relationship Id="rId251" Type="http://schemas.openxmlformats.org/officeDocument/2006/relationships/image" Target="../media/image2149.png"/><Relationship Id="rId46" Type="http://schemas.openxmlformats.org/officeDocument/2006/relationships/customXml" Target="../ink/ink2254.xml"/><Relationship Id="rId293" Type="http://schemas.openxmlformats.org/officeDocument/2006/relationships/image" Target="../media/image2170.png"/><Relationship Id="rId307" Type="http://schemas.openxmlformats.org/officeDocument/2006/relationships/image" Target="../media/image2177.png"/><Relationship Id="rId349" Type="http://schemas.openxmlformats.org/officeDocument/2006/relationships/image" Target="../media/image2198.png"/><Relationship Id="rId88" Type="http://schemas.openxmlformats.org/officeDocument/2006/relationships/customXml" Target="../ink/ink2275.xml"/><Relationship Id="rId111" Type="http://schemas.openxmlformats.org/officeDocument/2006/relationships/image" Target="../media/image2079.png"/><Relationship Id="rId153" Type="http://schemas.openxmlformats.org/officeDocument/2006/relationships/image" Target="../media/image2100.png"/><Relationship Id="rId195" Type="http://schemas.openxmlformats.org/officeDocument/2006/relationships/image" Target="../media/image2121.png"/><Relationship Id="rId209" Type="http://schemas.openxmlformats.org/officeDocument/2006/relationships/image" Target="../media/image2128.png"/><Relationship Id="rId360" Type="http://schemas.openxmlformats.org/officeDocument/2006/relationships/customXml" Target="../ink/ink2411.xml"/><Relationship Id="rId416" Type="http://schemas.openxmlformats.org/officeDocument/2006/relationships/customXml" Target="../ink/ink2439.xml"/><Relationship Id="rId220" Type="http://schemas.openxmlformats.org/officeDocument/2006/relationships/customXml" Target="../ink/ink2341.xml"/><Relationship Id="rId458" Type="http://schemas.openxmlformats.org/officeDocument/2006/relationships/customXml" Target="../ink/ink2460.xml"/><Relationship Id="rId15" Type="http://schemas.openxmlformats.org/officeDocument/2006/relationships/image" Target="../media/image2031.png"/><Relationship Id="rId57" Type="http://schemas.openxmlformats.org/officeDocument/2006/relationships/image" Target="../media/image2052.png"/><Relationship Id="rId262" Type="http://schemas.openxmlformats.org/officeDocument/2006/relationships/customXml" Target="../ink/ink2362.xml"/><Relationship Id="rId318" Type="http://schemas.openxmlformats.org/officeDocument/2006/relationships/customXml" Target="../ink/ink2390.xml"/><Relationship Id="rId99" Type="http://schemas.openxmlformats.org/officeDocument/2006/relationships/image" Target="../media/image2073.png"/><Relationship Id="rId122" Type="http://schemas.openxmlformats.org/officeDocument/2006/relationships/customXml" Target="../ink/ink2292.xml"/><Relationship Id="rId164" Type="http://schemas.openxmlformats.org/officeDocument/2006/relationships/customXml" Target="../ink/ink2313.xml"/><Relationship Id="rId371" Type="http://schemas.openxmlformats.org/officeDocument/2006/relationships/image" Target="../media/image2209.png"/><Relationship Id="rId427" Type="http://schemas.openxmlformats.org/officeDocument/2006/relationships/image" Target="../media/image2237.png"/><Relationship Id="rId469" Type="http://schemas.openxmlformats.org/officeDocument/2006/relationships/image" Target="../media/image2258.png"/><Relationship Id="rId26" Type="http://schemas.openxmlformats.org/officeDocument/2006/relationships/customXml" Target="../ink/ink2244.xml"/><Relationship Id="rId231" Type="http://schemas.openxmlformats.org/officeDocument/2006/relationships/image" Target="../media/image2139.png"/><Relationship Id="rId273" Type="http://schemas.openxmlformats.org/officeDocument/2006/relationships/image" Target="../media/image2160.png"/><Relationship Id="rId329" Type="http://schemas.openxmlformats.org/officeDocument/2006/relationships/image" Target="../media/image2188.png"/><Relationship Id="rId68" Type="http://schemas.openxmlformats.org/officeDocument/2006/relationships/customXml" Target="../ink/ink2265.xml"/><Relationship Id="rId133" Type="http://schemas.openxmlformats.org/officeDocument/2006/relationships/image" Target="../media/image2090.png"/><Relationship Id="rId175" Type="http://schemas.openxmlformats.org/officeDocument/2006/relationships/image" Target="../media/image2111.png"/><Relationship Id="rId340" Type="http://schemas.openxmlformats.org/officeDocument/2006/relationships/customXml" Target="../ink/ink2401.xml"/><Relationship Id="rId200" Type="http://schemas.openxmlformats.org/officeDocument/2006/relationships/customXml" Target="../ink/ink2331.xml"/><Relationship Id="rId382" Type="http://schemas.openxmlformats.org/officeDocument/2006/relationships/customXml" Target="../ink/ink2422.xml"/><Relationship Id="rId438" Type="http://schemas.openxmlformats.org/officeDocument/2006/relationships/customXml" Target="../ink/ink2450.xml"/><Relationship Id="rId242" Type="http://schemas.openxmlformats.org/officeDocument/2006/relationships/customXml" Target="../ink/ink2352.xml"/><Relationship Id="rId284" Type="http://schemas.openxmlformats.org/officeDocument/2006/relationships/customXml" Target="../ink/ink2373.xml"/><Relationship Id="rId37" Type="http://schemas.openxmlformats.org/officeDocument/2006/relationships/image" Target="../media/image2042.png"/><Relationship Id="rId79" Type="http://schemas.openxmlformats.org/officeDocument/2006/relationships/image" Target="../media/image2063.png"/><Relationship Id="rId102" Type="http://schemas.openxmlformats.org/officeDocument/2006/relationships/customXml" Target="../ink/ink2282.xml"/><Relationship Id="rId144" Type="http://schemas.openxmlformats.org/officeDocument/2006/relationships/customXml" Target="../ink/ink2303.xml"/><Relationship Id="rId90" Type="http://schemas.openxmlformats.org/officeDocument/2006/relationships/customXml" Target="../ink/ink2276.xml"/><Relationship Id="rId186" Type="http://schemas.openxmlformats.org/officeDocument/2006/relationships/customXml" Target="../ink/ink2324.xml"/><Relationship Id="rId351" Type="http://schemas.openxmlformats.org/officeDocument/2006/relationships/image" Target="../media/image2199.png"/><Relationship Id="rId393" Type="http://schemas.openxmlformats.org/officeDocument/2006/relationships/image" Target="../media/image2220.png"/><Relationship Id="rId407" Type="http://schemas.openxmlformats.org/officeDocument/2006/relationships/image" Target="../media/image2227.png"/><Relationship Id="rId449" Type="http://schemas.openxmlformats.org/officeDocument/2006/relationships/image" Target="../media/image2248.png"/><Relationship Id="rId211" Type="http://schemas.openxmlformats.org/officeDocument/2006/relationships/image" Target="../media/image2129.png"/><Relationship Id="rId253" Type="http://schemas.openxmlformats.org/officeDocument/2006/relationships/image" Target="../media/image2150.png"/><Relationship Id="rId295" Type="http://schemas.openxmlformats.org/officeDocument/2006/relationships/image" Target="../media/image2171.png"/><Relationship Id="rId309" Type="http://schemas.openxmlformats.org/officeDocument/2006/relationships/image" Target="../media/image2178.png"/><Relationship Id="rId460" Type="http://schemas.openxmlformats.org/officeDocument/2006/relationships/customXml" Target="../ink/ink2461.xml"/><Relationship Id="rId48" Type="http://schemas.openxmlformats.org/officeDocument/2006/relationships/customXml" Target="../ink/ink2255.xml"/><Relationship Id="rId113" Type="http://schemas.openxmlformats.org/officeDocument/2006/relationships/image" Target="../media/image2080.png"/><Relationship Id="rId320" Type="http://schemas.openxmlformats.org/officeDocument/2006/relationships/customXml" Target="../ink/ink2391.xml"/><Relationship Id="rId155" Type="http://schemas.openxmlformats.org/officeDocument/2006/relationships/image" Target="../media/image2101.png"/><Relationship Id="rId197" Type="http://schemas.openxmlformats.org/officeDocument/2006/relationships/image" Target="../media/image2122.png"/><Relationship Id="rId362" Type="http://schemas.openxmlformats.org/officeDocument/2006/relationships/customXml" Target="../ink/ink2412.xml"/><Relationship Id="rId418" Type="http://schemas.openxmlformats.org/officeDocument/2006/relationships/customXml" Target="../ink/ink2440.xml"/><Relationship Id="rId222" Type="http://schemas.openxmlformats.org/officeDocument/2006/relationships/customXml" Target="../ink/ink2342.xml"/><Relationship Id="rId264" Type="http://schemas.openxmlformats.org/officeDocument/2006/relationships/customXml" Target="../ink/ink2363.xml"/><Relationship Id="rId471" Type="http://schemas.openxmlformats.org/officeDocument/2006/relationships/image" Target="../media/image2259.png"/><Relationship Id="rId17" Type="http://schemas.openxmlformats.org/officeDocument/2006/relationships/image" Target="../media/image2032.png"/><Relationship Id="rId59" Type="http://schemas.openxmlformats.org/officeDocument/2006/relationships/image" Target="../media/image2053.png"/><Relationship Id="rId124" Type="http://schemas.openxmlformats.org/officeDocument/2006/relationships/customXml" Target="../ink/ink2293.xml"/><Relationship Id="rId70" Type="http://schemas.openxmlformats.org/officeDocument/2006/relationships/customXml" Target="../ink/ink2266.xml"/><Relationship Id="rId166" Type="http://schemas.openxmlformats.org/officeDocument/2006/relationships/customXml" Target="../ink/ink2314.xml"/><Relationship Id="rId331" Type="http://schemas.openxmlformats.org/officeDocument/2006/relationships/image" Target="../media/image2189.png"/><Relationship Id="rId373" Type="http://schemas.openxmlformats.org/officeDocument/2006/relationships/image" Target="../media/image2210.png"/><Relationship Id="rId429" Type="http://schemas.openxmlformats.org/officeDocument/2006/relationships/image" Target="../media/image223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140.png"/><Relationship Id="rId440" Type="http://schemas.openxmlformats.org/officeDocument/2006/relationships/customXml" Target="../ink/ink2451.xml"/><Relationship Id="rId28" Type="http://schemas.openxmlformats.org/officeDocument/2006/relationships/customXml" Target="../ink/ink2245.xml"/><Relationship Id="rId275" Type="http://schemas.openxmlformats.org/officeDocument/2006/relationships/image" Target="../media/image2161.png"/><Relationship Id="rId300" Type="http://schemas.openxmlformats.org/officeDocument/2006/relationships/customXml" Target="../ink/ink2381.xml"/><Relationship Id="rId81" Type="http://schemas.openxmlformats.org/officeDocument/2006/relationships/image" Target="../media/image2064.png"/><Relationship Id="rId135" Type="http://schemas.openxmlformats.org/officeDocument/2006/relationships/image" Target="../media/image2091.png"/><Relationship Id="rId177" Type="http://schemas.openxmlformats.org/officeDocument/2006/relationships/image" Target="../media/image2112.png"/><Relationship Id="rId342" Type="http://schemas.openxmlformats.org/officeDocument/2006/relationships/customXml" Target="../ink/ink2402.xml"/><Relationship Id="rId384" Type="http://schemas.openxmlformats.org/officeDocument/2006/relationships/customXml" Target="../ink/ink2423.xml"/><Relationship Id="rId202" Type="http://schemas.openxmlformats.org/officeDocument/2006/relationships/customXml" Target="../ink/ink2332.xml"/><Relationship Id="rId244" Type="http://schemas.openxmlformats.org/officeDocument/2006/relationships/customXml" Target="../ink/ink2353.xml"/><Relationship Id="rId39" Type="http://schemas.openxmlformats.org/officeDocument/2006/relationships/image" Target="../media/image2043.png"/><Relationship Id="rId286" Type="http://schemas.openxmlformats.org/officeDocument/2006/relationships/customXml" Target="../ink/ink2374.xml"/><Relationship Id="rId451" Type="http://schemas.openxmlformats.org/officeDocument/2006/relationships/image" Target="../media/image2249.png"/><Relationship Id="rId50" Type="http://schemas.openxmlformats.org/officeDocument/2006/relationships/customXml" Target="../ink/ink2256.xml"/><Relationship Id="rId104" Type="http://schemas.openxmlformats.org/officeDocument/2006/relationships/customXml" Target="../ink/ink2283.xml"/><Relationship Id="rId146" Type="http://schemas.openxmlformats.org/officeDocument/2006/relationships/customXml" Target="../ink/ink2304.xml"/><Relationship Id="rId188" Type="http://schemas.openxmlformats.org/officeDocument/2006/relationships/customXml" Target="../ink/ink2325.xml"/><Relationship Id="rId311" Type="http://schemas.openxmlformats.org/officeDocument/2006/relationships/image" Target="../media/image2179.png"/><Relationship Id="rId353" Type="http://schemas.openxmlformats.org/officeDocument/2006/relationships/image" Target="../media/image2200.png"/><Relationship Id="rId395" Type="http://schemas.openxmlformats.org/officeDocument/2006/relationships/image" Target="../media/image2221.png"/><Relationship Id="rId409" Type="http://schemas.openxmlformats.org/officeDocument/2006/relationships/image" Target="../media/image2228.png"/><Relationship Id="rId92" Type="http://schemas.openxmlformats.org/officeDocument/2006/relationships/customXml" Target="../ink/ink2277.xml"/><Relationship Id="rId213" Type="http://schemas.openxmlformats.org/officeDocument/2006/relationships/image" Target="../media/image2130.png"/><Relationship Id="rId420" Type="http://schemas.openxmlformats.org/officeDocument/2006/relationships/customXml" Target="../ink/ink2441.xml"/><Relationship Id="rId255" Type="http://schemas.openxmlformats.org/officeDocument/2006/relationships/image" Target="../media/image2151.png"/><Relationship Id="rId297" Type="http://schemas.openxmlformats.org/officeDocument/2006/relationships/image" Target="../media/image2172.png"/><Relationship Id="rId462" Type="http://schemas.openxmlformats.org/officeDocument/2006/relationships/customXml" Target="../ink/ink2462.xml"/><Relationship Id="rId115" Type="http://schemas.openxmlformats.org/officeDocument/2006/relationships/image" Target="../media/image2081.png"/><Relationship Id="rId157" Type="http://schemas.openxmlformats.org/officeDocument/2006/relationships/image" Target="../media/image2102.png"/><Relationship Id="rId322" Type="http://schemas.openxmlformats.org/officeDocument/2006/relationships/customXml" Target="../ink/ink2392.xml"/><Relationship Id="rId364" Type="http://schemas.openxmlformats.org/officeDocument/2006/relationships/customXml" Target="../ink/ink2413.xml"/><Relationship Id="rId61" Type="http://schemas.openxmlformats.org/officeDocument/2006/relationships/image" Target="../media/image2054.png"/><Relationship Id="rId199" Type="http://schemas.openxmlformats.org/officeDocument/2006/relationships/image" Target="../media/image2123.png"/><Relationship Id="rId19" Type="http://schemas.openxmlformats.org/officeDocument/2006/relationships/image" Target="../media/image2033.png"/><Relationship Id="rId224" Type="http://schemas.openxmlformats.org/officeDocument/2006/relationships/customXml" Target="../ink/ink2343.xml"/><Relationship Id="rId266" Type="http://schemas.openxmlformats.org/officeDocument/2006/relationships/customXml" Target="../ink/ink2364.xml"/><Relationship Id="rId431" Type="http://schemas.openxmlformats.org/officeDocument/2006/relationships/image" Target="../media/image2239.png"/><Relationship Id="rId473" Type="http://schemas.openxmlformats.org/officeDocument/2006/relationships/image" Target="../media/image2260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18.png"/><Relationship Id="rId21" Type="http://schemas.openxmlformats.org/officeDocument/2006/relationships/image" Target="../media/image2270.png"/><Relationship Id="rId42" Type="http://schemas.openxmlformats.org/officeDocument/2006/relationships/customXml" Target="../ink/ink2488.xml"/><Relationship Id="rId63" Type="http://schemas.openxmlformats.org/officeDocument/2006/relationships/image" Target="../media/image2291.png"/><Relationship Id="rId84" Type="http://schemas.openxmlformats.org/officeDocument/2006/relationships/customXml" Target="../ink/ink2509.xml"/><Relationship Id="rId138" Type="http://schemas.openxmlformats.org/officeDocument/2006/relationships/customXml" Target="../ink/ink2536.xml"/><Relationship Id="rId159" Type="http://schemas.openxmlformats.org/officeDocument/2006/relationships/image" Target="../media/image2339.png"/><Relationship Id="rId170" Type="http://schemas.openxmlformats.org/officeDocument/2006/relationships/customXml" Target="../ink/ink2552.xml"/><Relationship Id="rId191" Type="http://schemas.openxmlformats.org/officeDocument/2006/relationships/image" Target="../media/image2355.png"/><Relationship Id="rId107" Type="http://schemas.openxmlformats.org/officeDocument/2006/relationships/image" Target="../media/image2313.png"/><Relationship Id="rId11" Type="http://schemas.openxmlformats.org/officeDocument/2006/relationships/image" Target="../media/image2265.png"/><Relationship Id="rId32" Type="http://schemas.openxmlformats.org/officeDocument/2006/relationships/customXml" Target="../ink/ink2483.xml"/><Relationship Id="rId53" Type="http://schemas.openxmlformats.org/officeDocument/2006/relationships/image" Target="../media/image2286.png"/><Relationship Id="rId74" Type="http://schemas.openxmlformats.org/officeDocument/2006/relationships/customXml" Target="../ink/ink2504.xml"/><Relationship Id="rId128" Type="http://schemas.openxmlformats.org/officeDocument/2006/relationships/customXml" Target="../ink/ink2531.xml"/><Relationship Id="rId149" Type="http://schemas.openxmlformats.org/officeDocument/2006/relationships/image" Target="../media/image2334.png"/><Relationship Id="rId5" Type="http://schemas.openxmlformats.org/officeDocument/2006/relationships/image" Target="../media/image2262.png"/><Relationship Id="rId95" Type="http://schemas.openxmlformats.org/officeDocument/2006/relationships/image" Target="../media/image2307.png"/><Relationship Id="rId160" Type="http://schemas.openxmlformats.org/officeDocument/2006/relationships/customXml" Target="../ink/ink2547.xml"/><Relationship Id="rId181" Type="http://schemas.openxmlformats.org/officeDocument/2006/relationships/image" Target="../media/image2350.png"/><Relationship Id="rId22" Type="http://schemas.openxmlformats.org/officeDocument/2006/relationships/customXml" Target="../ink/ink2478.xml"/><Relationship Id="rId43" Type="http://schemas.openxmlformats.org/officeDocument/2006/relationships/image" Target="../media/image2281.png"/><Relationship Id="rId64" Type="http://schemas.openxmlformats.org/officeDocument/2006/relationships/customXml" Target="../ink/ink2499.xml"/><Relationship Id="rId118" Type="http://schemas.openxmlformats.org/officeDocument/2006/relationships/customXml" Target="../ink/ink2526.xml"/><Relationship Id="rId139" Type="http://schemas.openxmlformats.org/officeDocument/2006/relationships/image" Target="../media/image2329.png"/><Relationship Id="rId85" Type="http://schemas.openxmlformats.org/officeDocument/2006/relationships/image" Target="../media/image2302.png"/><Relationship Id="rId150" Type="http://schemas.openxmlformats.org/officeDocument/2006/relationships/customXml" Target="../ink/ink2542.xml"/><Relationship Id="rId171" Type="http://schemas.openxmlformats.org/officeDocument/2006/relationships/image" Target="../media/image2345.png"/><Relationship Id="rId192" Type="http://schemas.openxmlformats.org/officeDocument/2006/relationships/customXml" Target="../ink/ink2563.xml"/><Relationship Id="rId12" Type="http://schemas.openxmlformats.org/officeDocument/2006/relationships/customXml" Target="../ink/ink2473.xml"/><Relationship Id="rId33" Type="http://schemas.openxmlformats.org/officeDocument/2006/relationships/image" Target="../media/image2276.png"/><Relationship Id="rId108" Type="http://schemas.openxmlformats.org/officeDocument/2006/relationships/customXml" Target="../ink/ink2521.xml"/><Relationship Id="rId129" Type="http://schemas.openxmlformats.org/officeDocument/2006/relationships/image" Target="../media/image2324.png"/><Relationship Id="rId54" Type="http://schemas.openxmlformats.org/officeDocument/2006/relationships/customXml" Target="../ink/ink2494.xml"/><Relationship Id="rId75" Type="http://schemas.openxmlformats.org/officeDocument/2006/relationships/image" Target="../media/image2297.png"/><Relationship Id="rId96" Type="http://schemas.openxmlformats.org/officeDocument/2006/relationships/customXml" Target="../ink/ink2515.xml"/><Relationship Id="rId140" Type="http://schemas.openxmlformats.org/officeDocument/2006/relationships/customXml" Target="../ink/ink2537.xml"/><Relationship Id="rId161" Type="http://schemas.openxmlformats.org/officeDocument/2006/relationships/image" Target="../media/image2340.png"/><Relationship Id="rId182" Type="http://schemas.openxmlformats.org/officeDocument/2006/relationships/customXml" Target="../ink/ink2558.xml"/><Relationship Id="rId6" Type="http://schemas.openxmlformats.org/officeDocument/2006/relationships/customXml" Target="../ink/ink2470.xml"/><Relationship Id="rId23" Type="http://schemas.openxmlformats.org/officeDocument/2006/relationships/image" Target="../media/image2271.png"/><Relationship Id="rId119" Type="http://schemas.openxmlformats.org/officeDocument/2006/relationships/image" Target="../media/image2319.png"/><Relationship Id="rId44" Type="http://schemas.openxmlformats.org/officeDocument/2006/relationships/customXml" Target="../ink/ink2489.xml"/><Relationship Id="rId65" Type="http://schemas.openxmlformats.org/officeDocument/2006/relationships/image" Target="../media/image2292.png"/><Relationship Id="rId86" Type="http://schemas.openxmlformats.org/officeDocument/2006/relationships/customXml" Target="../ink/ink2510.xml"/><Relationship Id="rId130" Type="http://schemas.openxmlformats.org/officeDocument/2006/relationships/customXml" Target="../ink/ink2532.xml"/><Relationship Id="rId151" Type="http://schemas.openxmlformats.org/officeDocument/2006/relationships/image" Target="../media/image2335.png"/><Relationship Id="rId172" Type="http://schemas.openxmlformats.org/officeDocument/2006/relationships/customXml" Target="../ink/ink2553.xml"/><Relationship Id="rId193" Type="http://schemas.openxmlformats.org/officeDocument/2006/relationships/image" Target="../media/image2356.png"/><Relationship Id="rId13" Type="http://schemas.openxmlformats.org/officeDocument/2006/relationships/image" Target="../media/image2266.png"/><Relationship Id="rId109" Type="http://schemas.openxmlformats.org/officeDocument/2006/relationships/image" Target="../media/image2314.png"/><Relationship Id="rId34" Type="http://schemas.openxmlformats.org/officeDocument/2006/relationships/customXml" Target="../ink/ink2484.xml"/><Relationship Id="rId50" Type="http://schemas.openxmlformats.org/officeDocument/2006/relationships/customXml" Target="../ink/ink2492.xml"/><Relationship Id="rId55" Type="http://schemas.openxmlformats.org/officeDocument/2006/relationships/image" Target="../media/image2287.png"/><Relationship Id="rId76" Type="http://schemas.openxmlformats.org/officeDocument/2006/relationships/customXml" Target="../ink/ink2505.xml"/><Relationship Id="rId97" Type="http://schemas.openxmlformats.org/officeDocument/2006/relationships/image" Target="../media/image2308.png"/><Relationship Id="rId104" Type="http://schemas.openxmlformats.org/officeDocument/2006/relationships/customXml" Target="../ink/ink2519.xml"/><Relationship Id="rId120" Type="http://schemas.openxmlformats.org/officeDocument/2006/relationships/customXml" Target="../ink/ink2527.xml"/><Relationship Id="rId125" Type="http://schemas.openxmlformats.org/officeDocument/2006/relationships/image" Target="../media/image2322.png"/><Relationship Id="rId141" Type="http://schemas.openxmlformats.org/officeDocument/2006/relationships/image" Target="../media/image2330.png"/><Relationship Id="rId146" Type="http://schemas.openxmlformats.org/officeDocument/2006/relationships/customXml" Target="../ink/ink2540.xml"/><Relationship Id="rId167" Type="http://schemas.openxmlformats.org/officeDocument/2006/relationships/image" Target="../media/image2343.png"/><Relationship Id="rId188" Type="http://schemas.openxmlformats.org/officeDocument/2006/relationships/customXml" Target="../ink/ink2561.xml"/><Relationship Id="rId7" Type="http://schemas.openxmlformats.org/officeDocument/2006/relationships/image" Target="../media/image2263.png"/><Relationship Id="rId71" Type="http://schemas.openxmlformats.org/officeDocument/2006/relationships/image" Target="../media/image2295.png"/><Relationship Id="rId92" Type="http://schemas.openxmlformats.org/officeDocument/2006/relationships/customXml" Target="../ink/ink2513.xml"/><Relationship Id="rId162" Type="http://schemas.openxmlformats.org/officeDocument/2006/relationships/customXml" Target="../ink/ink2548.xml"/><Relationship Id="rId183" Type="http://schemas.openxmlformats.org/officeDocument/2006/relationships/image" Target="../media/image2351.png"/><Relationship Id="rId2" Type="http://schemas.openxmlformats.org/officeDocument/2006/relationships/customXml" Target="../ink/ink2468.xml"/><Relationship Id="rId29" Type="http://schemas.openxmlformats.org/officeDocument/2006/relationships/image" Target="../media/image2274.png"/><Relationship Id="rId24" Type="http://schemas.openxmlformats.org/officeDocument/2006/relationships/customXml" Target="../ink/ink2479.xml"/><Relationship Id="rId40" Type="http://schemas.openxmlformats.org/officeDocument/2006/relationships/customXml" Target="../ink/ink2487.xml"/><Relationship Id="rId45" Type="http://schemas.openxmlformats.org/officeDocument/2006/relationships/image" Target="../media/image2282.png"/><Relationship Id="rId66" Type="http://schemas.openxmlformats.org/officeDocument/2006/relationships/customXml" Target="../ink/ink2500.xml"/><Relationship Id="rId87" Type="http://schemas.openxmlformats.org/officeDocument/2006/relationships/image" Target="../media/image2303.png"/><Relationship Id="rId110" Type="http://schemas.openxmlformats.org/officeDocument/2006/relationships/customXml" Target="../ink/ink2522.xml"/><Relationship Id="rId115" Type="http://schemas.openxmlformats.org/officeDocument/2006/relationships/image" Target="../media/image2317.png"/><Relationship Id="rId131" Type="http://schemas.openxmlformats.org/officeDocument/2006/relationships/image" Target="../media/image2325.png"/><Relationship Id="rId136" Type="http://schemas.openxmlformats.org/officeDocument/2006/relationships/customXml" Target="../ink/ink2535.xml"/><Relationship Id="rId157" Type="http://schemas.openxmlformats.org/officeDocument/2006/relationships/image" Target="../media/image2338.png"/><Relationship Id="rId178" Type="http://schemas.openxmlformats.org/officeDocument/2006/relationships/customXml" Target="../ink/ink2556.xml"/><Relationship Id="rId61" Type="http://schemas.openxmlformats.org/officeDocument/2006/relationships/image" Target="../media/image2290.png"/><Relationship Id="rId82" Type="http://schemas.openxmlformats.org/officeDocument/2006/relationships/customXml" Target="../ink/ink2508.xml"/><Relationship Id="rId152" Type="http://schemas.openxmlformats.org/officeDocument/2006/relationships/customXml" Target="../ink/ink2543.xml"/><Relationship Id="rId173" Type="http://schemas.openxmlformats.org/officeDocument/2006/relationships/image" Target="../media/image2346.png"/><Relationship Id="rId194" Type="http://schemas.openxmlformats.org/officeDocument/2006/relationships/customXml" Target="../ink/ink2564.xml"/><Relationship Id="rId19" Type="http://schemas.openxmlformats.org/officeDocument/2006/relationships/image" Target="../media/image2269.png"/><Relationship Id="rId14" Type="http://schemas.openxmlformats.org/officeDocument/2006/relationships/customXml" Target="../ink/ink2474.xml"/><Relationship Id="rId30" Type="http://schemas.openxmlformats.org/officeDocument/2006/relationships/customXml" Target="../ink/ink2482.xml"/><Relationship Id="rId35" Type="http://schemas.openxmlformats.org/officeDocument/2006/relationships/image" Target="../media/image2277.png"/><Relationship Id="rId56" Type="http://schemas.openxmlformats.org/officeDocument/2006/relationships/customXml" Target="../ink/ink2495.xml"/><Relationship Id="rId77" Type="http://schemas.openxmlformats.org/officeDocument/2006/relationships/image" Target="../media/image2298.png"/><Relationship Id="rId100" Type="http://schemas.openxmlformats.org/officeDocument/2006/relationships/customXml" Target="../ink/ink2517.xml"/><Relationship Id="rId105" Type="http://schemas.openxmlformats.org/officeDocument/2006/relationships/image" Target="../media/image2312.png"/><Relationship Id="rId126" Type="http://schemas.openxmlformats.org/officeDocument/2006/relationships/customXml" Target="../ink/ink2530.xml"/><Relationship Id="rId147" Type="http://schemas.openxmlformats.org/officeDocument/2006/relationships/image" Target="../media/image2333.png"/><Relationship Id="rId168" Type="http://schemas.openxmlformats.org/officeDocument/2006/relationships/customXml" Target="../ink/ink2551.xml"/><Relationship Id="rId8" Type="http://schemas.openxmlformats.org/officeDocument/2006/relationships/customXml" Target="../ink/ink2471.xml"/><Relationship Id="rId51" Type="http://schemas.openxmlformats.org/officeDocument/2006/relationships/image" Target="../media/image2285.png"/><Relationship Id="rId72" Type="http://schemas.openxmlformats.org/officeDocument/2006/relationships/customXml" Target="../ink/ink2503.xml"/><Relationship Id="rId93" Type="http://schemas.openxmlformats.org/officeDocument/2006/relationships/image" Target="../media/image2306.png"/><Relationship Id="rId98" Type="http://schemas.openxmlformats.org/officeDocument/2006/relationships/customXml" Target="../ink/ink2516.xml"/><Relationship Id="rId121" Type="http://schemas.openxmlformats.org/officeDocument/2006/relationships/image" Target="../media/image2320.png"/><Relationship Id="rId142" Type="http://schemas.openxmlformats.org/officeDocument/2006/relationships/customXml" Target="../ink/ink2538.xml"/><Relationship Id="rId163" Type="http://schemas.openxmlformats.org/officeDocument/2006/relationships/image" Target="../media/image2341.png"/><Relationship Id="rId184" Type="http://schemas.openxmlformats.org/officeDocument/2006/relationships/customXml" Target="../ink/ink2559.xml"/><Relationship Id="rId189" Type="http://schemas.openxmlformats.org/officeDocument/2006/relationships/image" Target="../media/image2354.png"/><Relationship Id="rId3" Type="http://schemas.openxmlformats.org/officeDocument/2006/relationships/image" Target="../media/image2261.png"/><Relationship Id="rId25" Type="http://schemas.openxmlformats.org/officeDocument/2006/relationships/image" Target="../media/image2272.png"/><Relationship Id="rId46" Type="http://schemas.openxmlformats.org/officeDocument/2006/relationships/customXml" Target="../ink/ink2490.xml"/><Relationship Id="rId67" Type="http://schemas.openxmlformats.org/officeDocument/2006/relationships/image" Target="../media/image2293.png"/><Relationship Id="rId116" Type="http://schemas.openxmlformats.org/officeDocument/2006/relationships/customXml" Target="../ink/ink2525.xml"/><Relationship Id="rId137" Type="http://schemas.openxmlformats.org/officeDocument/2006/relationships/image" Target="../media/image2328.png"/><Relationship Id="rId158" Type="http://schemas.openxmlformats.org/officeDocument/2006/relationships/customXml" Target="../ink/ink2546.xml"/><Relationship Id="rId20" Type="http://schemas.openxmlformats.org/officeDocument/2006/relationships/customXml" Target="../ink/ink2477.xml"/><Relationship Id="rId41" Type="http://schemas.openxmlformats.org/officeDocument/2006/relationships/image" Target="../media/image2280.png"/><Relationship Id="rId62" Type="http://schemas.openxmlformats.org/officeDocument/2006/relationships/customXml" Target="../ink/ink2498.xml"/><Relationship Id="rId83" Type="http://schemas.openxmlformats.org/officeDocument/2006/relationships/image" Target="../media/image2301.png"/><Relationship Id="rId88" Type="http://schemas.openxmlformats.org/officeDocument/2006/relationships/customXml" Target="../ink/ink2511.xml"/><Relationship Id="rId111" Type="http://schemas.openxmlformats.org/officeDocument/2006/relationships/image" Target="../media/image2315.png"/><Relationship Id="rId132" Type="http://schemas.openxmlformats.org/officeDocument/2006/relationships/customXml" Target="../ink/ink2533.xml"/><Relationship Id="rId153" Type="http://schemas.openxmlformats.org/officeDocument/2006/relationships/image" Target="../media/image2336.png"/><Relationship Id="rId174" Type="http://schemas.openxmlformats.org/officeDocument/2006/relationships/customXml" Target="../ink/ink2554.xml"/><Relationship Id="rId179" Type="http://schemas.openxmlformats.org/officeDocument/2006/relationships/image" Target="../media/image2349.png"/><Relationship Id="rId195" Type="http://schemas.openxmlformats.org/officeDocument/2006/relationships/image" Target="../media/image2357.png"/><Relationship Id="rId190" Type="http://schemas.openxmlformats.org/officeDocument/2006/relationships/customXml" Target="../ink/ink2562.xml"/><Relationship Id="rId15" Type="http://schemas.openxmlformats.org/officeDocument/2006/relationships/image" Target="../media/image2267.png"/><Relationship Id="rId36" Type="http://schemas.openxmlformats.org/officeDocument/2006/relationships/customXml" Target="../ink/ink2485.xml"/><Relationship Id="rId57" Type="http://schemas.openxmlformats.org/officeDocument/2006/relationships/image" Target="../media/image2288.png"/><Relationship Id="rId106" Type="http://schemas.openxmlformats.org/officeDocument/2006/relationships/customXml" Target="../ink/ink2520.xml"/><Relationship Id="rId127" Type="http://schemas.openxmlformats.org/officeDocument/2006/relationships/image" Target="../media/image2323.png"/><Relationship Id="rId10" Type="http://schemas.openxmlformats.org/officeDocument/2006/relationships/customXml" Target="../ink/ink2472.xml"/><Relationship Id="rId31" Type="http://schemas.openxmlformats.org/officeDocument/2006/relationships/image" Target="../media/image2275.png"/><Relationship Id="rId52" Type="http://schemas.openxmlformats.org/officeDocument/2006/relationships/customXml" Target="../ink/ink2493.xml"/><Relationship Id="rId73" Type="http://schemas.openxmlformats.org/officeDocument/2006/relationships/image" Target="../media/image2296.png"/><Relationship Id="rId78" Type="http://schemas.openxmlformats.org/officeDocument/2006/relationships/customXml" Target="../ink/ink2506.xml"/><Relationship Id="rId94" Type="http://schemas.openxmlformats.org/officeDocument/2006/relationships/customXml" Target="../ink/ink2514.xml"/><Relationship Id="rId99" Type="http://schemas.openxmlformats.org/officeDocument/2006/relationships/image" Target="../media/image2309.png"/><Relationship Id="rId101" Type="http://schemas.openxmlformats.org/officeDocument/2006/relationships/image" Target="../media/image2310.png"/><Relationship Id="rId122" Type="http://schemas.openxmlformats.org/officeDocument/2006/relationships/customXml" Target="../ink/ink2528.xml"/><Relationship Id="rId143" Type="http://schemas.openxmlformats.org/officeDocument/2006/relationships/image" Target="../media/image2331.png"/><Relationship Id="rId148" Type="http://schemas.openxmlformats.org/officeDocument/2006/relationships/customXml" Target="../ink/ink2541.xml"/><Relationship Id="rId164" Type="http://schemas.openxmlformats.org/officeDocument/2006/relationships/customXml" Target="../ink/ink2549.xml"/><Relationship Id="rId169" Type="http://schemas.openxmlformats.org/officeDocument/2006/relationships/image" Target="../media/image2344.png"/><Relationship Id="rId185" Type="http://schemas.openxmlformats.org/officeDocument/2006/relationships/image" Target="../media/image2352.png"/><Relationship Id="rId4" Type="http://schemas.openxmlformats.org/officeDocument/2006/relationships/customXml" Target="../ink/ink2469.xml"/><Relationship Id="rId9" Type="http://schemas.openxmlformats.org/officeDocument/2006/relationships/image" Target="../media/image2264.png"/><Relationship Id="rId180" Type="http://schemas.openxmlformats.org/officeDocument/2006/relationships/customXml" Target="../ink/ink2557.xml"/><Relationship Id="rId26" Type="http://schemas.openxmlformats.org/officeDocument/2006/relationships/customXml" Target="../ink/ink2480.xml"/><Relationship Id="rId47" Type="http://schemas.openxmlformats.org/officeDocument/2006/relationships/image" Target="../media/image2283.png"/><Relationship Id="rId68" Type="http://schemas.openxmlformats.org/officeDocument/2006/relationships/customXml" Target="../ink/ink2501.xml"/><Relationship Id="rId89" Type="http://schemas.openxmlformats.org/officeDocument/2006/relationships/image" Target="../media/image2304.png"/><Relationship Id="rId112" Type="http://schemas.openxmlformats.org/officeDocument/2006/relationships/customXml" Target="../ink/ink2523.xml"/><Relationship Id="rId133" Type="http://schemas.openxmlformats.org/officeDocument/2006/relationships/image" Target="../media/image2326.png"/><Relationship Id="rId154" Type="http://schemas.openxmlformats.org/officeDocument/2006/relationships/customXml" Target="../ink/ink2544.xml"/><Relationship Id="rId175" Type="http://schemas.openxmlformats.org/officeDocument/2006/relationships/image" Target="../media/image2347.png"/><Relationship Id="rId16" Type="http://schemas.openxmlformats.org/officeDocument/2006/relationships/customXml" Target="../ink/ink2475.xml"/><Relationship Id="rId37" Type="http://schemas.openxmlformats.org/officeDocument/2006/relationships/image" Target="../media/image2278.png"/><Relationship Id="rId58" Type="http://schemas.openxmlformats.org/officeDocument/2006/relationships/customXml" Target="../ink/ink2496.xml"/><Relationship Id="rId79" Type="http://schemas.openxmlformats.org/officeDocument/2006/relationships/image" Target="../media/image2299.png"/><Relationship Id="rId102" Type="http://schemas.openxmlformats.org/officeDocument/2006/relationships/customXml" Target="../ink/ink2518.xml"/><Relationship Id="rId123" Type="http://schemas.openxmlformats.org/officeDocument/2006/relationships/image" Target="../media/image2321.png"/><Relationship Id="rId144" Type="http://schemas.openxmlformats.org/officeDocument/2006/relationships/customXml" Target="../ink/ink2539.xml"/><Relationship Id="rId90" Type="http://schemas.openxmlformats.org/officeDocument/2006/relationships/customXml" Target="../ink/ink2512.xml"/><Relationship Id="rId165" Type="http://schemas.openxmlformats.org/officeDocument/2006/relationships/image" Target="../media/image2342.png"/><Relationship Id="rId186" Type="http://schemas.openxmlformats.org/officeDocument/2006/relationships/customXml" Target="../ink/ink2560.xml"/><Relationship Id="rId27" Type="http://schemas.openxmlformats.org/officeDocument/2006/relationships/image" Target="../media/image2273.png"/><Relationship Id="rId48" Type="http://schemas.openxmlformats.org/officeDocument/2006/relationships/customXml" Target="../ink/ink2491.xml"/><Relationship Id="rId69" Type="http://schemas.openxmlformats.org/officeDocument/2006/relationships/image" Target="../media/image2294.png"/><Relationship Id="rId113" Type="http://schemas.openxmlformats.org/officeDocument/2006/relationships/image" Target="../media/image2316.png"/><Relationship Id="rId134" Type="http://schemas.openxmlformats.org/officeDocument/2006/relationships/customXml" Target="../ink/ink2534.xml"/><Relationship Id="rId80" Type="http://schemas.openxmlformats.org/officeDocument/2006/relationships/customXml" Target="../ink/ink2507.xml"/><Relationship Id="rId155" Type="http://schemas.openxmlformats.org/officeDocument/2006/relationships/image" Target="../media/image2337.png"/><Relationship Id="rId176" Type="http://schemas.openxmlformats.org/officeDocument/2006/relationships/customXml" Target="../ink/ink2555.xml"/><Relationship Id="rId17" Type="http://schemas.openxmlformats.org/officeDocument/2006/relationships/image" Target="../media/image2268.png"/><Relationship Id="rId38" Type="http://schemas.openxmlformats.org/officeDocument/2006/relationships/customXml" Target="../ink/ink2486.xml"/><Relationship Id="rId59" Type="http://schemas.openxmlformats.org/officeDocument/2006/relationships/image" Target="../media/image2289.png"/><Relationship Id="rId103" Type="http://schemas.openxmlformats.org/officeDocument/2006/relationships/image" Target="../media/image2311.png"/><Relationship Id="rId124" Type="http://schemas.openxmlformats.org/officeDocument/2006/relationships/customXml" Target="../ink/ink2529.xml"/><Relationship Id="rId70" Type="http://schemas.openxmlformats.org/officeDocument/2006/relationships/customXml" Target="../ink/ink2502.xml"/><Relationship Id="rId91" Type="http://schemas.openxmlformats.org/officeDocument/2006/relationships/image" Target="../media/image2305.png"/><Relationship Id="rId145" Type="http://schemas.openxmlformats.org/officeDocument/2006/relationships/image" Target="../media/image2332.png"/><Relationship Id="rId166" Type="http://schemas.openxmlformats.org/officeDocument/2006/relationships/customXml" Target="../ink/ink2550.xml"/><Relationship Id="rId187" Type="http://schemas.openxmlformats.org/officeDocument/2006/relationships/image" Target="../media/image2353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2481.xml"/><Relationship Id="rId49" Type="http://schemas.openxmlformats.org/officeDocument/2006/relationships/image" Target="../media/image2284.png"/><Relationship Id="rId114" Type="http://schemas.openxmlformats.org/officeDocument/2006/relationships/customXml" Target="../ink/ink2524.xml"/><Relationship Id="rId60" Type="http://schemas.openxmlformats.org/officeDocument/2006/relationships/customXml" Target="../ink/ink2497.xml"/><Relationship Id="rId81" Type="http://schemas.openxmlformats.org/officeDocument/2006/relationships/image" Target="../media/image2300.png"/><Relationship Id="rId135" Type="http://schemas.openxmlformats.org/officeDocument/2006/relationships/image" Target="../media/image2327.png"/><Relationship Id="rId156" Type="http://schemas.openxmlformats.org/officeDocument/2006/relationships/customXml" Target="../ink/ink2545.xml"/><Relationship Id="rId177" Type="http://schemas.openxmlformats.org/officeDocument/2006/relationships/image" Target="../media/image2348.png"/><Relationship Id="rId18" Type="http://schemas.openxmlformats.org/officeDocument/2006/relationships/customXml" Target="../ink/ink2476.xml"/><Relationship Id="rId39" Type="http://schemas.openxmlformats.org/officeDocument/2006/relationships/image" Target="../media/image2279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15.png"/><Relationship Id="rId21" Type="http://schemas.openxmlformats.org/officeDocument/2006/relationships/image" Target="../media/image2367.png"/><Relationship Id="rId63" Type="http://schemas.openxmlformats.org/officeDocument/2006/relationships/image" Target="../media/image2388.png"/><Relationship Id="rId159" Type="http://schemas.openxmlformats.org/officeDocument/2006/relationships/image" Target="../media/image2436.png"/><Relationship Id="rId170" Type="http://schemas.openxmlformats.org/officeDocument/2006/relationships/customXml" Target="../ink/ink2649.xml"/><Relationship Id="rId226" Type="http://schemas.openxmlformats.org/officeDocument/2006/relationships/customXml" Target="../ink/ink2677.xml"/><Relationship Id="rId268" Type="http://schemas.openxmlformats.org/officeDocument/2006/relationships/customXml" Target="../ink/ink2698.xml"/><Relationship Id="rId32" Type="http://schemas.openxmlformats.org/officeDocument/2006/relationships/customXml" Target="../ink/ink2580.xml"/><Relationship Id="rId74" Type="http://schemas.openxmlformats.org/officeDocument/2006/relationships/customXml" Target="../ink/ink2601.xml"/><Relationship Id="rId128" Type="http://schemas.openxmlformats.org/officeDocument/2006/relationships/customXml" Target="../ink/ink2628.xml"/><Relationship Id="rId5" Type="http://schemas.openxmlformats.org/officeDocument/2006/relationships/image" Target="../media/image2359.png"/><Relationship Id="rId181" Type="http://schemas.openxmlformats.org/officeDocument/2006/relationships/image" Target="../media/image2447.png"/><Relationship Id="rId237" Type="http://schemas.openxmlformats.org/officeDocument/2006/relationships/image" Target="../media/image2475.png"/><Relationship Id="rId258" Type="http://schemas.openxmlformats.org/officeDocument/2006/relationships/customXml" Target="../ink/ink2693.xml"/><Relationship Id="rId279" Type="http://schemas.openxmlformats.org/officeDocument/2006/relationships/image" Target="../media/image2496.png"/><Relationship Id="rId22" Type="http://schemas.openxmlformats.org/officeDocument/2006/relationships/customXml" Target="../ink/ink2575.xml"/><Relationship Id="rId43" Type="http://schemas.openxmlformats.org/officeDocument/2006/relationships/image" Target="../media/image2378.png"/><Relationship Id="rId64" Type="http://schemas.openxmlformats.org/officeDocument/2006/relationships/customXml" Target="../ink/ink2596.xml"/><Relationship Id="rId118" Type="http://schemas.openxmlformats.org/officeDocument/2006/relationships/customXml" Target="../ink/ink2623.xml"/><Relationship Id="rId139" Type="http://schemas.openxmlformats.org/officeDocument/2006/relationships/image" Target="../media/image2426.png"/><Relationship Id="rId85" Type="http://schemas.openxmlformats.org/officeDocument/2006/relationships/image" Target="../media/image2399.png"/><Relationship Id="rId150" Type="http://schemas.openxmlformats.org/officeDocument/2006/relationships/customXml" Target="../ink/ink2639.xml"/><Relationship Id="rId171" Type="http://schemas.openxmlformats.org/officeDocument/2006/relationships/image" Target="../media/image2442.png"/><Relationship Id="rId192" Type="http://schemas.openxmlformats.org/officeDocument/2006/relationships/customXml" Target="../ink/ink2660.xml"/><Relationship Id="rId206" Type="http://schemas.openxmlformats.org/officeDocument/2006/relationships/customXml" Target="../ink/ink2667.xml"/><Relationship Id="rId227" Type="http://schemas.openxmlformats.org/officeDocument/2006/relationships/image" Target="../media/image2470.png"/><Relationship Id="rId248" Type="http://schemas.openxmlformats.org/officeDocument/2006/relationships/customXml" Target="../ink/ink2688.xml"/><Relationship Id="rId269" Type="http://schemas.openxmlformats.org/officeDocument/2006/relationships/image" Target="../media/image2491.png"/><Relationship Id="rId12" Type="http://schemas.openxmlformats.org/officeDocument/2006/relationships/customXml" Target="../ink/ink2570.xml"/><Relationship Id="rId33" Type="http://schemas.openxmlformats.org/officeDocument/2006/relationships/image" Target="../media/image2373.png"/><Relationship Id="rId108" Type="http://schemas.openxmlformats.org/officeDocument/2006/relationships/customXml" Target="../ink/ink2618.xml"/><Relationship Id="rId129" Type="http://schemas.openxmlformats.org/officeDocument/2006/relationships/image" Target="../media/image2421.png"/><Relationship Id="rId54" Type="http://schemas.openxmlformats.org/officeDocument/2006/relationships/customXml" Target="../ink/ink2591.xml"/><Relationship Id="rId75" Type="http://schemas.openxmlformats.org/officeDocument/2006/relationships/image" Target="../media/image2394.png"/><Relationship Id="rId96" Type="http://schemas.openxmlformats.org/officeDocument/2006/relationships/customXml" Target="../ink/ink2612.xml"/><Relationship Id="rId140" Type="http://schemas.openxmlformats.org/officeDocument/2006/relationships/customXml" Target="../ink/ink2634.xml"/><Relationship Id="rId161" Type="http://schemas.openxmlformats.org/officeDocument/2006/relationships/image" Target="../media/image2437.png"/><Relationship Id="rId182" Type="http://schemas.openxmlformats.org/officeDocument/2006/relationships/customXml" Target="../ink/ink2655.xml"/><Relationship Id="rId217" Type="http://schemas.openxmlformats.org/officeDocument/2006/relationships/image" Target="../media/image2465.png"/><Relationship Id="rId6" Type="http://schemas.openxmlformats.org/officeDocument/2006/relationships/customXml" Target="../ink/ink2567.xml"/><Relationship Id="rId238" Type="http://schemas.openxmlformats.org/officeDocument/2006/relationships/customXml" Target="../ink/ink2683.xml"/><Relationship Id="rId259" Type="http://schemas.openxmlformats.org/officeDocument/2006/relationships/image" Target="../media/image2486.png"/><Relationship Id="rId23" Type="http://schemas.openxmlformats.org/officeDocument/2006/relationships/image" Target="../media/image2368.png"/><Relationship Id="rId119" Type="http://schemas.openxmlformats.org/officeDocument/2006/relationships/image" Target="../media/image2416.png"/><Relationship Id="rId270" Type="http://schemas.openxmlformats.org/officeDocument/2006/relationships/customXml" Target="../ink/ink2699.xml"/><Relationship Id="rId44" Type="http://schemas.openxmlformats.org/officeDocument/2006/relationships/customXml" Target="../ink/ink2586.xml"/><Relationship Id="rId65" Type="http://schemas.openxmlformats.org/officeDocument/2006/relationships/image" Target="../media/image2389.png"/><Relationship Id="rId86" Type="http://schemas.openxmlformats.org/officeDocument/2006/relationships/customXml" Target="../ink/ink2607.xml"/><Relationship Id="rId130" Type="http://schemas.openxmlformats.org/officeDocument/2006/relationships/customXml" Target="../ink/ink2629.xml"/><Relationship Id="rId151" Type="http://schemas.openxmlformats.org/officeDocument/2006/relationships/image" Target="../media/image2432.png"/><Relationship Id="rId172" Type="http://schemas.openxmlformats.org/officeDocument/2006/relationships/customXml" Target="../ink/ink2650.xml"/><Relationship Id="rId193" Type="http://schemas.openxmlformats.org/officeDocument/2006/relationships/image" Target="../media/image2453.png"/><Relationship Id="rId207" Type="http://schemas.openxmlformats.org/officeDocument/2006/relationships/image" Target="../media/image2460.png"/><Relationship Id="rId228" Type="http://schemas.openxmlformats.org/officeDocument/2006/relationships/customXml" Target="../ink/ink2678.xml"/><Relationship Id="rId249" Type="http://schemas.openxmlformats.org/officeDocument/2006/relationships/image" Target="../media/image2481.png"/><Relationship Id="rId13" Type="http://schemas.openxmlformats.org/officeDocument/2006/relationships/image" Target="../media/image2363.png"/><Relationship Id="rId109" Type="http://schemas.openxmlformats.org/officeDocument/2006/relationships/image" Target="../media/image2411.png"/><Relationship Id="rId260" Type="http://schemas.openxmlformats.org/officeDocument/2006/relationships/customXml" Target="../ink/ink2694.xml"/><Relationship Id="rId34" Type="http://schemas.openxmlformats.org/officeDocument/2006/relationships/customXml" Target="../ink/ink2581.xml"/><Relationship Id="rId55" Type="http://schemas.openxmlformats.org/officeDocument/2006/relationships/image" Target="../media/image2384.png"/><Relationship Id="rId76" Type="http://schemas.openxmlformats.org/officeDocument/2006/relationships/customXml" Target="../ink/ink2602.xml"/><Relationship Id="rId97" Type="http://schemas.openxmlformats.org/officeDocument/2006/relationships/image" Target="../media/image2405.png"/><Relationship Id="rId120" Type="http://schemas.openxmlformats.org/officeDocument/2006/relationships/customXml" Target="../ink/ink2624.xml"/><Relationship Id="rId141" Type="http://schemas.openxmlformats.org/officeDocument/2006/relationships/image" Target="../media/image2427.png"/><Relationship Id="rId7" Type="http://schemas.openxmlformats.org/officeDocument/2006/relationships/image" Target="../media/image2360.png"/><Relationship Id="rId162" Type="http://schemas.openxmlformats.org/officeDocument/2006/relationships/customXml" Target="../ink/ink2645.xml"/><Relationship Id="rId183" Type="http://schemas.openxmlformats.org/officeDocument/2006/relationships/image" Target="../media/image2448.png"/><Relationship Id="rId218" Type="http://schemas.openxmlformats.org/officeDocument/2006/relationships/customXml" Target="../ink/ink2673.xml"/><Relationship Id="rId239" Type="http://schemas.openxmlformats.org/officeDocument/2006/relationships/image" Target="../media/image2476.png"/><Relationship Id="rId250" Type="http://schemas.openxmlformats.org/officeDocument/2006/relationships/customXml" Target="../ink/ink2689.xml"/><Relationship Id="rId271" Type="http://schemas.openxmlformats.org/officeDocument/2006/relationships/image" Target="../media/image2492.png"/><Relationship Id="rId24" Type="http://schemas.openxmlformats.org/officeDocument/2006/relationships/customXml" Target="../ink/ink2576.xml"/><Relationship Id="rId45" Type="http://schemas.openxmlformats.org/officeDocument/2006/relationships/image" Target="../media/image2379.png"/><Relationship Id="rId66" Type="http://schemas.openxmlformats.org/officeDocument/2006/relationships/customXml" Target="../ink/ink2597.xml"/><Relationship Id="rId87" Type="http://schemas.openxmlformats.org/officeDocument/2006/relationships/image" Target="../media/image2400.png"/><Relationship Id="rId110" Type="http://schemas.openxmlformats.org/officeDocument/2006/relationships/customXml" Target="../ink/ink2619.xml"/><Relationship Id="rId131" Type="http://schemas.openxmlformats.org/officeDocument/2006/relationships/image" Target="../media/image2422.png"/><Relationship Id="rId152" Type="http://schemas.openxmlformats.org/officeDocument/2006/relationships/customXml" Target="../ink/ink2640.xml"/><Relationship Id="rId173" Type="http://schemas.openxmlformats.org/officeDocument/2006/relationships/image" Target="../media/image2443.png"/><Relationship Id="rId194" Type="http://schemas.openxmlformats.org/officeDocument/2006/relationships/customXml" Target="../ink/ink2661.xml"/><Relationship Id="rId208" Type="http://schemas.openxmlformats.org/officeDocument/2006/relationships/customXml" Target="../ink/ink2668.xml"/><Relationship Id="rId229" Type="http://schemas.openxmlformats.org/officeDocument/2006/relationships/image" Target="../media/image2471.png"/><Relationship Id="rId240" Type="http://schemas.openxmlformats.org/officeDocument/2006/relationships/customXml" Target="../ink/ink2684.xml"/><Relationship Id="rId261" Type="http://schemas.openxmlformats.org/officeDocument/2006/relationships/image" Target="../media/image2487.png"/><Relationship Id="rId14" Type="http://schemas.openxmlformats.org/officeDocument/2006/relationships/customXml" Target="../ink/ink2571.xml"/><Relationship Id="rId35" Type="http://schemas.openxmlformats.org/officeDocument/2006/relationships/image" Target="../media/image2374.png"/><Relationship Id="rId56" Type="http://schemas.openxmlformats.org/officeDocument/2006/relationships/customXml" Target="../ink/ink2592.xml"/><Relationship Id="rId77" Type="http://schemas.openxmlformats.org/officeDocument/2006/relationships/image" Target="../media/image2395.png"/><Relationship Id="rId100" Type="http://schemas.openxmlformats.org/officeDocument/2006/relationships/customXml" Target="../ink/ink2614.xml"/><Relationship Id="rId8" Type="http://schemas.openxmlformats.org/officeDocument/2006/relationships/customXml" Target="../ink/ink2568.xml"/><Relationship Id="rId98" Type="http://schemas.openxmlformats.org/officeDocument/2006/relationships/customXml" Target="../ink/ink2613.xml"/><Relationship Id="rId121" Type="http://schemas.openxmlformats.org/officeDocument/2006/relationships/image" Target="../media/image2417.png"/><Relationship Id="rId142" Type="http://schemas.openxmlformats.org/officeDocument/2006/relationships/customXml" Target="../ink/ink2635.xml"/><Relationship Id="rId163" Type="http://schemas.openxmlformats.org/officeDocument/2006/relationships/image" Target="../media/image2438.png"/><Relationship Id="rId184" Type="http://schemas.openxmlformats.org/officeDocument/2006/relationships/customXml" Target="../ink/ink2656.xml"/><Relationship Id="rId219" Type="http://schemas.openxmlformats.org/officeDocument/2006/relationships/image" Target="../media/image2466.png"/><Relationship Id="rId230" Type="http://schemas.openxmlformats.org/officeDocument/2006/relationships/customXml" Target="../ink/ink2679.xml"/><Relationship Id="rId251" Type="http://schemas.openxmlformats.org/officeDocument/2006/relationships/image" Target="../media/image2482.png"/><Relationship Id="rId25" Type="http://schemas.openxmlformats.org/officeDocument/2006/relationships/image" Target="../media/image2369.png"/><Relationship Id="rId46" Type="http://schemas.openxmlformats.org/officeDocument/2006/relationships/customXml" Target="../ink/ink2587.xml"/><Relationship Id="rId67" Type="http://schemas.openxmlformats.org/officeDocument/2006/relationships/image" Target="../media/image2390.png"/><Relationship Id="rId272" Type="http://schemas.openxmlformats.org/officeDocument/2006/relationships/customXml" Target="../ink/ink2700.xml"/><Relationship Id="rId88" Type="http://schemas.openxmlformats.org/officeDocument/2006/relationships/customXml" Target="../ink/ink2608.xml"/><Relationship Id="rId111" Type="http://schemas.openxmlformats.org/officeDocument/2006/relationships/image" Target="../media/image2412.png"/><Relationship Id="rId132" Type="http://schemas.openxmlformats.org/officeDocument/2006/relationships/customXml" Target="../ink/ink2630.xml"/><Relationship Id="rId153" Type="http://schemas.openxmlformats.org/officeDocument/2006/relationships/image" Target="../media/image2433.png"/><Relationship Id="rId174" Type="http://schemas.openxmlformats.org/officeDocument/2006/relationships/customXml" Target="../ink/ink2651.xml"/><Relationship Id="rId195" Type="http://schemas.openxmlformats.org/officeDocument/2006/relationships/image" Target="../media/image2454.png"/><Relationship Id="rId209" Type="http://schemas.openxmlformats.org/officeDocument/2006/relationships/image" Target="../media/image2461.png"/><Relationship Id="rId220" Type="http://schemas.openxmlformats.org/officeDocument/2006/relationships/customXml" Target="../ink/ink2674.xml"/><Relationship Id="rId241" Type="http://schemas.openxmlformats.org/officeDocument/2006/relationships/image" Target="../media/image2477.png"/><Relationship Id="rId15" Type="http://schemas.openxmlformats.org/officeDocument/2006/relationships/image" Target="../media/image2364.png"/><Relationship Id="rId36" Type="http://schemas.openxmlformats.org/officeDocument/2006/relationships/customXml" Target="../ink/ink2582.xml"/><Relationship Id="rId57" Type="http://schemas.openxmlformats.org/officeDocument/2006/relationships/image" Target="../media/image2385.png"/><Relationship Id="rId262" Type="http://schemas.openxmlformats.org/officeDocument/2006/relationships/customXml" Target="../ink/ink2695.xml"/><Relationship Id="rId78" Type="http://schemas.openxmlformats.org/officeDocument/2006/relationships/customXml" Target="../ink/ink2603.xml"/><Relationship Id="rId99" Type="http://schemas.openxmlformats.org/officeDocument/2006/relationships/image" Target="../media/image2406.png"/><Relationship Id="rId101" Type="http://schemas.openxmlformats.org/officeDocument/2006/relationships/image" Target="../media/image2407.png"/><Relationship Id="rId122" Type="http://schemas.openxmlformats.org/officeDocument/2006/relationships/customXml" Target="../ink/ink2625.xml"/><Relationship Id="rId143" Type="http://schemas.openxmlformats.org/officeDocument/2006/relationships/image" Target="../media/image2428.png"/><Relationship Id="rId164" Type="http://schemas.openxmlformats.org/officeDocument/2006/relationships/customXml" Target="../ink/ink2646.xml"/><Relationship Id="rId185" Type="http://schemas.openxmlformats.org/officeDocument/2006/relationships/image" Target="../media/image2449.png"/><Relationship Id="rId9" Type="http://schemas.openxmlformats.org/officeDocument/2006/relationships/image" Target="../media/image2361.png"/><Relationship Id="rId210" Type="http://schemas.openxmlformats.org/officeDocument/2006/relationships/customXml" Target="../ink/ink2669.xml"/><Relationship Id="rId26" Type="http://schemas.openxmlformats.org/officeDocument/2006/relationships/customXml" Target="../ink/ink2577.xml"/><Relationship Id="rId231" Type="http://schemas.openxmlformats.org/officeDocument/2006/relationships/image" Target="../media/image2472.png"/><Relationship Id="rId252" Type="http://schemas.openxmlformats.org/officeDocument/2006/relationships/customXml" Target="../ink/ink2690.xml"/><Relationship Id="rId273" Type="http://schemas.openxmlformats.org/officeDocument/2006/relationships/image" Target="../media/image2493.png"/><Relationship Id="rId47" Type="http://schemas.openxmlformats.org/officeDocument/2006/relationships/image" Target="../media/image2380.png"/><Relationship Id="rId68" Type="http://schemas.openxmlformats.org/officeDocument/2006/relationships/customXml" Target="../ink/ink2598.xml"/><Relationship Id="rId89" Type="http://schemas.openxmlformats.org/officeDocument/2006/relationships/image" Target="../media/image2401.png"/><Relationship Id="rId112" Type="http://schemas.openxmlformats.org/officeDocument/2006/relationships/customXml" Target="../ink/ink2620.xml"/><Relationship Id="rId133" Type="http://schemas.openxmlformats.org/officeDocument/2006/relationships/image" Target="../media/image2423.png"/><Relationship Id="rId154" Type="http://schemas.openxmlformats.org/officeDocument/2006/relationships/customXml" Target="../ink/ink2641.xml"/><Relationship Id="rId175" Type="http://schemas.openxmlformats.org/officeDocument/2006/relationships/image" Target="../media/image2444.png"/><Relationship Id="rId196" Type="http://schemas.openxmlformats.org/officeDocument/2006/relationships/customXml" Target="../ink/ink2662.xml"/><Relationship Id="rId200" Type="http://schemas.openxmlformats.org/officeDocument/2006/relationships/customXml" Target="../ink/ink2664.xml"/><Relationship Id="rId16" Type="http://schemas.openxmlformats.org/officeDocument/2006/relationships/customXml" Target="../ink/ink2572.xml"/><Relationship Id="rId221" Type="http://schemas.openxmlformats.org/officeDocument/2006/relationships/image" Target="../media/image2467.png"/><Relationship Id="rId242" Type="http://schemas.openxmlformats.org/officeDocument/2006/relationships/customXml" Target="../ink/ink2685.xml"/><Relationship Id="rId263" Type="http://schemas.openxmlformats.org/officeDocument/2006/relationships/image" Target="../media/image2488.png"/><Relationship Id="rId37" Type="http://schemas.openxmlformats.org/officeDocument/2006/relationships/image" Target="../media/image2375.png"/><Relationship Id="rId58" Type="http://schemas.openxmlformats.org/officeDocument/2006/relationships/customXml" Target="../ink/ink2593.xml"/><Relationship Id="rId79" Type="http://schemas.openxmlformats.org/officeDocument/2006/relationships/image" Target="../media/image2396.png"/><Relationship Id="rId102" Type="http://schemas.openxmlformats.org/officeDocument/2006/relationships/customXml" Target="../ink/ink2615.xml"/><Relationship Id="rId123" Type="http://schemas.openxmlformats.org/officeDocument/2006/relationships/image" Target="../media/image2418.png"/><Relationship Id="rId144" Type="http://schemas.openxmlformats.org/officeDocument/2006/relationships/customXml" Target="../ink/ink2636.xml"/><Relationship Id="rId90" Type="http://schemas.openxmlformats.org/officeDocument/2006/relationships/customXml" Target="../ink/ink2609.xml"/><Relationship Id="rId165" Type="http://schemas.openxmlformats.org/officeDocument/2006/relationships/image" Target="../media/image2439.png"/><Relationship Id="rId186" Type="http://schemas.openxmlformats.org/officeDocument/2006/relationships/customXml" Target="../ink/ink2657.xml"/><Relationship Id="rId211" Type="http://schemas.openxmlformats.org/officeDocument/2006/relationships/image" Target="../media/image2462.png"/><Relationship Id="rId232" Type="http://schemas.openxmlformats.org/officeDocument/2006/relationships/customXml" Target="../ink/ink2680.xml"/><Relationship Id="rId253" Type="http://schemas.openxmlformats.org/officeDocument/2006/relationships/image" Target="../media/image2483.png"/><Relationship Id="rId274" Type="http://schemas.openxmlformats.org/officeDocument/2006/relationships/customXml" Target="../ink/ink2701.xml"/><Relationship Id="rId27" Type="http://schemas.openxmlformats.org/officeDocument/2006/relationships/image" Target="../media/image2370.png"/><Relationship Id="rId48" Type="http://schemas.openxmlformats.org/officeDocument/2006/relationships/customXml" Target="../ink/ink2588.xml"/><Relationship Id="rId69" Type="http://schemas.openxmlformats.org/officeDocument/2006/relationships/image" Target="../media/image2391.png"/><Relationship Id="rId113" Type="http://schemas.openxmlformats.org/officeDocument/2006/relationships/image" Target="../media/image2413.png"/><Relationship Id="rId134" Type="http://schemas.openxmlformats.org/officeDocument/2006/relationships/customXml" Target="../ink/ink2631.xml"/><Relationship Id="rId80" Type="http://schemas.openxmlformats.org/officeDocument/2006/relationships/customXml" Target="../ink/ink2604.xml"/><Relationship Id="rId155" Type="http://schemas.openxmlformats.org/officeDocument/2006/relationships/image" Target="../media/image2434.png"/><Relationship Id="rId176" Type="http://schemas.openxmlformats.org/officeDocument/2006/relationships/customXml" Target="../ink/ink2652.xml"/><Relationship Id="rId197" Type="http://schemas.openxmlformats.org/officeDocument/2006/relationships/image" Target="../media/image2455.png"/><Relationship Id="rId201" Type="http://schemas.openxmlformats.org/officeDocument/2006/relationships/image" Target="../media/image2457.png"/><Relationship Id="rId222" Type="http://schemas.openxmlformats.org/officeDocument/2006/relationships/customXml" Target="../ink/ink2675.xml"/><Relationship Id="rId243" Type="http://schemas.openxmlformats.org/officeDocument/2006/relationships/image" Target="../media/image2478.png"/><Relationship Id="rId264" Type="http://schemas.openxmlformats.org/officeDocument/2006/relationships/customXml" Target="../ink/ink2696.xml"/><Relationship Id="rId17" Type="http://schemas.openxmlformats.org/officeDocument/2006/relationships/image" Target="../media/image2365.png"/><Relationship Id="rId38" Type="http://schemas.openxmlformats.org/officeDocument/2006/relationships/customXml" Target="../ink/ink2583.xml"/><Relationship Id="rId59" Type="http://schemas.openxmlformats.org/officeDocument/2006/relationships/image" Target="../media/image2386.png"/><Relationship Id="rId103" Type="http://schemas.openxmlformats.org/officeDocument/2006/relationships/image" Target="../media/image2408.png"/><Relationship Id="rId124" Type="http://schemas.openxmlformats.org/officeDocument/2006/relationships/customXml" Target="../ink/ink2626.xml"/><Relationship Id="rId70" Type="http://schemas.openxmlformats.org/officeDocument/2006/relationships/customXml" Target="../ink/ink2599.xml"/><Relationship Id="rId91" Type="http://schemas.openxmlformats.org/officeDocument/2006/relationships/image" Target="../media/image2402.png"/><Relationship Id="rId145" Type="http://schemas.openxmlformats.org/officeDocument/2006/relationships/image" Target="../media/image2429.png"/><Relationship Id="rId166" Type="http://schemas.openxmlformats.org/officeDocument/2006/relationships/customXml" Target="../ink/ink2647.xml"/><Relationship Id="rId187" Type="http://schemas.openxmlformats.org/officeDocument/2006/relationships/image" Target="../media/image245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670.xml"/><Relationship Id="rId233" Type="http://schemas.openxmlformats.org/officeDocument/2006/relationships/image" Target="../media/image2473.png"/><Relationship Id="rId254" Type="http://schemas.openxmlformats.org/officeDocument/2006/relationships/customXml" Target="../ink/ink2691.xml"/><Relationship Id="rId28" Type="http://schemas.openxmlformats.org/officeDocument/2006/relationships/customXml" Target="../ink/ink2578.xml"/><Relationship Id="rId49" Type="http://schemas.openxmlformats.org/officeDocument/2006/relationships/image" Target="../media/image2381.png"/><Relationship Id="rId114" Type="http://schemas.openxmlformats.org/officeDocument/2006/relationships/customXml" Target="../ink/ink2621.xml"/><Relationship Id="rId275" Type="http://schemas.openxmlformats.org/officeDocument/2006/relationships/image" Target="../media/image2494.png"/><Relationship Id="rId60" Type="http://schemas.openxmlformats.org/officeDocument/2006/relationships/customXml" Target="../ink/ink2594.xml"/><Relationship Id="rId81" Type="http://schemas.openxmlformats.org/officeDocument/2006/relationships/image" Target="../media/image2397.png"/><Relationship Id="rId135" Type="http://schemas.openxmlformats.org/officeDocument/2006/relationships/image" Target="../media/image2424.png"/><Relationship Id="rId156" Type="http://schemas.openxmlformats.org/officeDocument/2006/relationships/customXml" Target="../ink/ink2642.xml"/><Relationship Id="rId177" Type="http://schemas.openxmlformats.org/officeDocument/2006/relationships/image" Target="../media/image2445.png"/><Relationship Id="rId198" Type="http://schemas.openxmlformats.org/officeDocument/2006/relationships/customXml" Target="../ink/ink2663.xml"/><Relationship Id="rId202" Type="http://schemas.openxmlformats.org/officeDocument/2006/relationships/customXml" Target="../ink/ink2665.xml"/><Relationship Id="rId223" Type="http://schemas.openxmlformats.org/officeDocument/2006/relationships/image" Target="../media/image2468.png"/><Relationship Id="rId244" Type="http://schemas.openxmlformats.org/officeDocument/2006/relationships/customXml" Target="../ink/ink2686.xml"/><Relationship Id="rId18" Type="http://schemas.openxmlformats.org/officeDocument/2006/relationships/customXml" Target="../ink/ink2573.xml"/><Relationship Id="rId39" Type="http://schemas.openxmlformats.org/officeDocument/2006/relationships/image" Target="../media/image2376.png"/><Relationship Id="rId265" Type="http://schemas.openxmlformats.org/officeDocument/2006/relationships/image" Target="../media/image2489.png"/><Relationship Id="rId50" Type="http://schemas.openxmlformats.org/officeDocument/2006/relationships/customXml" Target="../ink/ink2589.xml"/><Relationship Id="rId104" Type="http://schemas.openxmlformats.org/officeDocument/2006/relationships/customXml" Target="../ink/ink2616.xml"/><Relationship Id="rId125" Type="http://schemas.openxmlformats.org/officeDocument/2006/relationships/image" Target="../media/image2419.png"/><Relationship Id="rId146" Type="http://schemas.openxmlformats.org/officeDocument/2006/relationships/customXml" Target="../ink/ink2637.xml"/><Relationship Id="rId167" Type="http://schemas.openxmlformats.org/officeDocument/2006/relationships/image" Target="../media/image2440.png"/><Relationship Id="rId188" Type="http://schemas.openxmlformats.org/officeDocument/2006/relationships/customXml" Target="../ink/ink2658.xml"/><Relationship Id="rId71" Type="http://schemas.openxmlformats.org/officeDocument/2006/relationships/image" Target="../media/image2392.png"/><Relationship Id="rId92" Type="http://schemas.openxmlformats.org/officeDocument/2006/relationships/customXml" Target="../ink/ink2610.xml"/><Relationship Id="rId213" Type="http://schemas.openxmlformats.org/officeDocument/2006/relationships/image" Target="../media/image2463.png"/><Relationship Id="rId234" Type="http://schemas.openxmlformats.org/officeDocument/2006/relationships/customXml" Target="../ink/ink2681.xml"/><Relationship Id="rId2" Type="http://schemas.openxmlformats.org/officeDocument/2006/relationships/customXml" Target="../ink/ink2565.xml"/><Relationship Id="rId29" Type="http://schemas.openxmlformats.org/officeDocument/2006/relationships/image" Target="../media/image2371.png"/><Relationship Id="rId255" Type="http://schemas.openxmlformats.org/officeDocument/2006/relationships/image" Target="../media/image2484.png"/><Relationship Id="rId276" Type="http://schemas.openxmlformats.org/officeDocument/2006/relationships/customXml" Target="../ink/ink2702.xml"/><Relationship Id="rId40" Type="http://schemas.openxmlformats.org/officeDocument/2006/relationships/customXml" Target="../ink/ink2584.xml"/><Relationship Id="rId115" Type="http://schemas.openxmlformats.org/officeDocument/2006/relationships/image" Target="../media/image2414.png"/><Relationship Id="rId136" Type="http://schemas.openxmlformats.org/officeDocument/2006/relationships/customXml" Target="../ink/ink2632.xml"/><Relationship Id="rId157" Type="http://schemas.openxmlformats.org/officeDocument/2006/relationships/image" Target="../media/image2435.png"/><Relationship Id="rId178" Type="http://schemas.openxmlformats.org/officeDocument/2006/relationships/customXml" Target="../ink/ink2653.xml"/><Relationship Id="rId61" Type="http://schemas.openxmlformats.org/officeDocument/2006/relationships/image" Target="../media/image2387.png"/><Relationship Id="rId82" Type="http://schemas.openxmlformats.org/officeDocument/2006/relationships/customXml" Target="../ink/ink2605.xml"/><Relationship Id="rId199" Type="http://schemas.openxmlformats.org/officeDocument/2006/relationships/image" Target="../media/image2456.png"/><Relationship Id="rId203" Type="http://schemas.openxmlformats.org/officeDocument/2006/relationships/image" Target="../media/image2458.png"/><Relationship Id="rId19" Type="http://schemas.openxmlformats.org/officeDocument/2006/relationships/image" Target="../media/image2366.png"/><Relationship Id="rId224" Type="http://schemas.openxmlformats.org/officeDocument/2006/relationships/customXml" Target="../ink/ink2676.xml"/><Relationship Id="rId245" Type="http://schemas.openxmlformats.org/officeDocument/2006/relationships/image" Target="../media/image2479.png"/><Relationship Id="rId266" Type="http://schemas.openxmlformats.org/officeDocument/2006/relationships/customXml" Target="../ink/ink2697.xml"/><Relationship Id="rId30" Type="http://schemas.openxmlformats.org/officeDocument/2006/relationships/customXml" Target="../ink/ink2579.xml"/><Relationship Id="rId105" Type="http://schemas.openxmlformats.org/officeDocument/2006/relationships/image" Target="../media/image2409.png"/><Relationship Id="rId126" Type="http://schemas.openxmlformats.org/officeDocument/2006/relationships/customXml" Target="../ink/ink2627.xml"/><Relationship Id="rId147" Type="http://schemas.openxmlformats.org/officeDocument/2006/relationships/image" Target="../media/image2430.png"/><Relationship Id="rId168" Type="http://schemas.openxmlformats.org/officeDocument/2006/relationships/customXml" Target="../ink/ink2648.xml"/><Relationship Id="rId51" Type="http://schemas.openxmlformats.org/officeDocument/2006/relationships/image" Target="../media/image2382.png"/><Relationship Id="rId72" Type="http://schemas.openxmlformats.org/officeDocument/2006/relationships/customXml" Target="../ink/ink2600.xml"/><Relationship Id="rId93" Type="http://schemas.openxmlformats.org/officeDocument/2006/relationships/image" Target="../media/image2403.png"/><Relationship Id="rId189" Type="http://schemas.openxmlformats.org/officeDocument/2006/relationships/image" Target="../media/image2451.png"/><Relationship Id="rId3" Type="http://schemas.openxmlformats.org/officeDocument/2006/relationships/image" Target="../media/image2358.png"/><Relationship Id="rId214" Type="http://schemas.openxmlformats.org/officeDocument/2006/relationships/customXml" Target="../ink/ink2671.xml"/><Relationship Id="rId235" Type="http://schemas.openxmlformats.org/officeDocument/2006/relationships/image" Target="../media/image2474.png"/><Relationship Id="rId256" Type="http://schemas.openxmlformats.org/officeDocument/2006/relationships/customXml" Target="../ink/ink2692.xml"/><Relationship Id="rId277" Type="http://schemas.openxmlformats.org/officeDocument/2006/relationships/image" Target="../media/image2495.png"/><Relationship Id="rId116" Type="http://schemas.openxmlformats.org/officeDocument/2006/relationships/customXml" Target="../ink/ink2622.xml"/><Relationship Id="rId137" Type="http://schemas.openxmlformats.org/officeDocument/2006/relationships/image" Target="../media/image2425.png"/><Relationship Id="rId158" Type="http://schemas.openxmlformats.org/officeDocument/2006/relationships/customXml" Target="../ink/ink2643.xml"/><Relationship Id="rId20" Type="http://schemas.openxmlformats.org/officeDocument/2006/relationships/customXml" Target="../ink/ink2574.xml"/><Relationship Id="rId41" Type="http://schemas.openxmlformats.org/officeDocument/2006/relationships/image" Target="../media/image2377.png"/><Relationship Id="rId62" Type="http://schemas.openxmlformats.org/officeDocument/2006/relationships/customXml" Target="../ink/ink2595.xml"/><Relationship Id="rId83" Type="http://schemas.openxmlformats.org/officeDocument/2006/relationships/image" Target="../media/image2398.png"/><Relationship Id="rId179" Type="http://schemas.openxmlformats.org/officeDocument/2006/relationships/image" Target="../media/image2446.png"/><Relationship Id="rId190" Type="http://schemas.openxmlformats.org/officeDocument/2006/relationships/customXml" Target="../ink/ink2659.xml"/><Relationship Id="rId204" Type="http://schemas.openxmlformats.org/officeDocument/2006/relationships/customXml" Target="../ink/ink2666.xml"/><Relationship Id="rId225" Type="http://schemas.openxmlformats.org/officeDocument/2006/relationships/image" Target="../media/image2469.png"/><Relationship Id="rId246" Type="http://schemas.openxmlformats.org/officeDocument/2006/relationships/customXml" Target="../ink/ink2687.xml"/><Relationship Id="rId267" Type="http://schemas.openxmlformats.org/officeDocument/2006/relationships/image" Target="../media/image2490.png"/><Relationship Id="rId106" Type="http://schemas.openxmlformats.org/officeDocument/2006/relationships/customXml" Target="../ink/ink2617.xml"/><Relationship Id="rId127" Type="http://schemas.openxmlformats.org/officeDocument/2006/relationships/image" Target="../media/image2420.png"/><Relationship Id="rId10" Type="http://schemas.openxmlformats.org/officeDocument/2006/relationships/customXml" Target="../ink/ink2569.xml"/><Relationship Id="rId31" Type="http://schemas.openxmlformats.org/officeDocument/2006/relationships/image" Target="../media/image2372.png"/><Relationship Id="rId52" Type="http://schemas.openxmlformats.org/officeDocument/2006/relationships/customXml" Target="../ink/ink2590.xml"/><Relationship Id="rId73" Type="http://schemas.openxmlformats.org/officeDocument/2006/relationships/image" Target="../media/image2393.png"/><Relationship Id="rId94" Type="http://schemas.openxmlformats.org/officeDocument/2006/relationships/customXml" Target="../ink/ink2611.xml"/><Relationship Id="rId148" Type="http://schemas.openxmlformats.org/officeDocument/2006/relationships/customXml" Target="../ink/ink2638.xml"/><Relationship Id="rId169" Type="http://schemas.openxmlformats.org/officeDocument/2006/relationships/image" Target="../media/image2441.png"/><Relationship Id="rId4" Type="http://schemas.openxmlformats.org/officeDocument/2006/relationships/customXml" Target="../ink/ink2566.xml"/><Relationship Id="rId180" Type="http://schemas.openxmlformats.org/officeDocument/2006/relationships/customXml" Target="../ink/ink2654.xml"/><Relationship Id="rId215" Type="http://schemas.openxmlformats.org/officeDocument/2006/relationships/image" Target="../media/image2464.png"/><Relationship Id="rId236" Type="http://schemas.openxmlformats.org/officeDocument/2006/relationships/customXml" Target="../ink/ink2682.xml"/><Relationship Id="rId257" Type="http://schemas.openxmlformats.org/officeDocument/2006/relationships/image" Target="../media/image2485.png"/><Relationship Id="rId278" Type="http://schemas.openxmlformats.org/officeDocument/2006/relationships/customXml" Target="../ink/ink2703.xml"/><Relationship Id="rId42" Type="http://schemas.openxmlformats.org/officeDocument/2006/relationships/customXml" Target="../ink/ink2585.xml"/><Relationship Id="rId84" Type="http://schemas.openxmlformats.org/officeDocument/2006/relationships/customXml" Target="../ink/ink2606.xml"/><Relationship Id="rId138" Type="http://schemas.openxmlformats.org/officeDocument/2006/relationships/customXml" Target="../ink/ink2633.xml"/><Relationship Id="rId191" Type="http://schemas.openxmlformats.org/officeDocument/2006/relationships/image" Target="../media/image2452.png"/><Relationship Id="rId205" Type="http://schemas.openxmlformats.org/officeDocument/2006/relationships/image" Target="../media/image2459.png"/><Relationship Id="rId247" Type="http://schemas.openxmlformats.org/officeDocument/2006/relationships/image" Target="../media/image2480.png"/><Relationship Id="rId107" Type="http://schemas.openxmlformats.org/officeDocument/2006/relationships/image" Target="../media/image2410.png"/><Relationship Id="rId11" Type="http://schemas.openxmlformats.org/officeDocument/2006/relationships/image" Target="../media/image2362.png"/><Relationship Id="rId53" Type="http://schemas.openxmlformats.org/officeDocument/2006/relationships/image" Target="../media/image2383.png"/><Relationship Id="rId149" Type="http://schemas.openxmlformats.org/officeDocument/2006/relationships/image" Target="../media/image2431.png"/><Relationship Id="rId95" Type="http://schemas.openxmlformats.org/officeDocument/2006/relationships/image" Target="../media/image2404.png"/><Relationship Id="rId160" Type="http://schemas.openxmlformats.org/officeDocument/2006/relationships/customXml" Target="../ink/ink2644.xml"/><Relationship Id="rId216" Type="http://schemas.openxmlformats.org/officeDocument/2006/relationships/customXml" Target="../ink/ink2672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54.png"/><Relationship Id="rId299" Type="http://schemas.openxmlformats.org/officeDocument/2006/relationships/image" Target="../media/image2645.png"/><Relationship Id="rId21" Type="http://schemas.openxmlformats.org/officeDocument/2006/relationships/image" Target="../media/image2506.png"/><Relationship Id="rId63" Type="http://schemas.openxmlformats.org/officeDocument/2006/relationships/image" Target="../media/image2527.png"/><Relationship Id="rId159" Type="http://schemas.openxmlformats.org/officeDocument/2006/relationships/image" Target="../media/image2575.png"/><Relationship Id="rId324" Type="http://schemas.openxmlformats.org/officeDocument/2006/relationships/customXml" Target="../ink/ink2865.xml"/><Relationship Id="rId366" Type="http://schemas.openxmlformats.org/officeDocument/2006/relationships/customXml" Target="../ink/ink2886.xml"/><Relationship Id="rId170" Type="http://schemas.openxmlformats.org/officeDocument/2006/relationships/customXml" Target="../ink/ink2788.xml"/><Relationship Id="rId226" Type="http://schemas.openxmlformats.org/officeDocument/2006/relationships/customXml" Target="../ink/ink2816.xml"/><Relationship Id="rId268" Type="http://schemas.openxmlformats.org/officeDocument/2006/relationships/customXml" Target="../ink/ink2837.xml"/><Relationship Id="rId32" Type="http://schemas.openxmlformats.org/officeDocument/2006/relationships/customXml" Target="../ink/ink2719.xml"/><Relationship Id="rId74" Type="http://schemas.openxmlformats.org/officeDocument/2006/relationships/customXml" Target="../ink/ink2740.xml"/><Relationship Id="rId128" Type="http://schemas.openxmlformats.org/officeDocument/2006/relationships/customXml" Target="../ink/ink2767.xml"/><Relationship Id="rId335" Type="http://schemas.openxmlformats.org/officeDocument/2006/relationships/image" Target="../media/image2663.png"/><Relationship Id="rId5" Type="http://schemas.openxmlformats.org/officeDocument/2006/relationships/image" Target="../media/image2498.png"/><Relationship Id="rId181" Type="http://schemas.openxmlformats.org/officeDocument/2006/relationships/image" Target="../media/image2586.png"/><Relationship Id="rId237" Type="http://schemas.openxmlformats.org/officeDocument/2006/relationships/image" Target="../media/image2614.png"/><Relationship Id="rId279" Type="http://schemas.openxmlformats.org/officeDocument/2006/relationships/image" Target="../media/image2635.png"/><Relationship Id="rId43" Type="http://schemas.openxmlformats.org/officeDocument/2006/relationships/image" Target="../media/image2517.png"/><Relationship Id="rId139" Type="http://schemas.openxmlformats.org/officeDocument/2006/relationships/image" Target="../media/image2565.png"/><Relationship Id="rId290" Type="http://schemas.openxmlformats.org/officeDocument/2006/relationships/customXml" Target="../ink/ink2848.xml"/><Relationship Id="rId304" Type="http://schemas.openxmlformats.org/officeDocument/2006/relationships/customXml" Target="../ink/ink2855.xml"/><Relationship Id="rId346" Type="http://schemas.openxmlformats.org/officeDocument/2006/relationships/customXml" Target="../ink/ink2876.xml"/><Relationship Id="rId85" Type="http://schemas.openxmlformats.org/officeDocument/2006/relationships/image" Target="../media/image2538.png"/><Relationship Id="rId150" Type="http://schemas.openxmlformats.org/officeDocument/2006/relationships/customXml" Target="../ink/ink2778.xml"/><Relationship Id="rId192" Type="http://schemas.openxmlformats.org/officeDocument/2006/relationships/customXml" Target="../ink/ink2799.xml"/><Relationship Id="rId206" Type="http://schemas.openxmlformats.org/officeDocument/2006/relationships/customXml" Target="../ink/ink2806.xml"/><Relationship Id="rId248" Type="http://schemas.openxmlformats.org/officeDocument/2006/relationships/customXml" Target="../ink/ink2827.xml"/><Relationship Id="rId12" Type="http://schemas.openxmlformats.org/officeDocument/2006/relationships/customXml" Target="../ink/ink2709.xml"/><Relationship Id="rId108" Type="http://schemas.openxmlformats.org/officeDocument/2006/relationships/customXml" Target="../ink/ink2757.xml"/><Relationship Id="rId315" Type="http://schemas.openxmlformats.org/officeDocument/2006/relationships/image" Target="../media/image2653.png"/><Relationship Id="rId357" Type="http://schemas.openxmlformats.org/officeDocument/2006/relationships/image" Target="../media/image2674.png"/><Relationship Id="rId54" Type="http://schemas.openxmlformats.org/officeDocument/2006/relationships/customXml" Target="../ink/ink2730.xml"/><Relationship Id="rId96" Type="http://schemas.openxmlformats.org/officeDocument/2006/relationships/customXml" Target="../ink/ink2751.xml"/><Relationship Id="rId161" Type="http://schemas.openxmlformats.org/officeDocument/2006/relationships/image" Target="../media/image2576.png"/><Relationship Id="rId217" Type="http://schemas.openxmlformats.org/officeDocument/2006/relationships/image" Target="../media/image2604.png"/><Relationship Id="rId259" Type="http://schemas.openxmlformats.org/officeDocument/2006/relationships/image" Target="../media/image2625.png"/><Relationship Id="rId23" Type="http://schemas.openxmlformats.org/officeDocument/2006/relationships/image" Target="../media/image2507.png"/><Relationship Id="rId119" Type="http://schemas.openxmlformats.org/officeDocument/2006/relationships/image" Target="../media/image2555.png"/><Relationship Id="rId270" Type="http://schemas.openxmlformats.org/officeDocument/2006/relationships/customXml" Target="../ink/ink2838.xml"/><Relationship Id="rId326" Type="http://schemas.openxmlformats.org/officeDocument/2006/relationships/customXml" Target="../ink/ink2866.xml"/><Relationship Id="rId65" Type="http://schemas.openxmlformats.org/officeDocument/2006/relationships/image" Target="../media/image2528.png"/><Relationship Id="rId130" Type="http://schemas.openxmlformats.org/officeDocument/2006/relationships/customXml" Target="../ink/ink2768.xml"/><Relationship Id="rId368" Type="http://schemas.openxmlformats.org/officeDocument/2006/relationships/customXml" Target="../ink/ink2887.xml"/><Relationship Id="rId172" Type="http://schemas.openxmlformats.org/officeDocument/2006/relationships/customXml" Target="../ink/ink2789.xml"/><Relationship Id="rId228" Type="http://schemas.openxmlformats.org/officeDocument/2006/relationships/customXml" Target="../ink/ink2817.xml"/><Relationship Id="rId281" Type="http://schemas.openxmlformats.org/officeDocument/2006/relationships/image" Target="../media/image2636.png"/><Relationship Id="rId337" Type="http://schemas.openxmlformats.org/officeDocument/2006/relationships/image" Target="../media/image2664.png"/><Relationship Id="rId34" Type="http://schemas.openxmlformats.org/officeDocument/2006/relationships/customXml" Target="../ink/ink2720.xml"/><Relationship Id="rId76" Type="http://schemas.openxmlformats.org/officeDocument/2006/relationships/customXml" Target="../ink/ink2741.xml"/><Relationship Id="rId141" Type="http://schemas.openxmlformats.org/officeDocument/2006/relationships/image" Target="../media/image2566.png"/><Relationship Id="rId7" Type="http://schemas.openxmlformats.org/officeDocument/2006/relationships/image" Target="../media/image2499.png"/><Relationship Id="rId183" Type="http://schemas.openxmlformats.org/officeDocument/2006/relationships/image" Target="../media/image2587.png"/><Relationship Id="rId239" Type="http://schemas.openxmlformats.org/officeDocument/2006/relationships/image" Target="../media/image2615.png"/><Relationship Id="rId250" Type="http://schemas.openxmlformats.org/officeDocument/2006/relationships/customXml" Target="../ink/ink2828.xml"/><Relationship Id="rId292" Type="http://schemas.openxmlformats.org/officeDocument/2006/relationships/customXml" Target="../ink/ink2849.xml"/><Relationship Id="rId306" Type="http://schemas.openxmlformats.org/officeDocument/2006/relationships/customXml" Target="../ink/ink2856.xml"/><Relationship Id="rId45" Type="http://schemas.openxmlformats.org/officeDocument/2006/relationships/image" Target="../media/image2518.png"/><Relationship Id="rId87" Type="http://schemas.openxmlformats.org/officeDocument/2006/relationships/image" Target="../media/image2539.png"/><Relationship Id="rId110" Type="http://schemas.openxmlformats.org/officeDocument/2006/relationships/customXml" Target="../ink/ink2758.xml"/><Relationship Id="rId348" Type="http://schemas.openxmlformats.org/officeDocument/2006/relationships/customXml" Target="../ink/ink2877.xml"/><Relationship Id="rId152" Type="http://schemas.openxmlformats.org/officeDocument/2006/relationships/customXml" Target="../ink/ink2779.xml"/><Relationship Id="rId194" Type="http://schemas.openxmlformats.org/officeDocument/2006/relationships/customXml" Target="../ink/ink2800.xml"/><Relationship Id="rId208" Type="http://schemas.openxmlformats.org/officeDocument/2006/relationships/customXml" Target="../ink/ink2807.xml"/><Relationship Id="rId261" Type="http://schemas.openxmlformats.org/officeDocument/2006/relationships/image" Target="../media/image2626.png"/><Relationship Id="rId14" Type="http://schemas.openxmlformats.org/officeDocument/2006/relationships/customXml" Target="../ink/ink2710.xml"/><Relationship Id="rId56" Type="http://schemas.openxmlformats.org/officeDocument/2006/relationships/customXml" Target="../ink/ink2731.xml"/><Relationship Id="rId317" Type="http://schemas.openxmlformats.org/officeDocument/2006/relationships/image" Target="../media/image2654.png"/><Relationship Id="rId359" Type="http://schemas.openxmlformats.org/officeDocument/2006/relationships/image" Target="../media/image2675.png"/><Relationship Id="rId98" Type="http://schemas.openxmlformats.org/officeDocument/2006/relationships/customXml" Target="../ink/ink2752.xml"/><Relationship Id="rId121" Type="http://schemas.openxmlformats.org/officeDocument/2006/relationships/image" Target="../media/image2556.png"/><Relationship Id="rId163" Type="http://schemas.openxmlformats.org/officeDocument/2006/relationships/image" Target="../media/image2577.png"/><Relationship Id="rId219" Type="http://schemas.openxmlformats.org/officeDocument/2006/relationships/image" Target="../media/image2605.png"/><Relationship Id="rId370" Type="http://schemas.openxmlformats.org/officeDocument/2006/relationships/customXml" Target="../ink/ink2888.xml"/><Relationship Id="rId230" Type="http://schemas.openxmlformats.org/officeDocument/2006/relationships/customXml" Target="../ink/ink2818.xml"/><Relationship Id="rId25" Type="http://schemas.openxmlformats.org/officeDocument/2006/relationships/image" Target="../media/image2508.png"/><Relationship Id="rId67" Type="http://schemas.openxmlformats.org/officeDocument/2006/relationships/image" Target="../media/image2529.png"/><Relationship Id="rId272" Type="http://schemas.openxmlformats.org/officeDocument/2006/relationships/customXml" Target="../ink/ink2839.xml"/><Relationship Id="rId328" Type="http://schemas.openxmlformats.org/officeDocument/2006/relationships/customXml" Target="../ink/ink2867.xml"/><Relationship Id="rId132" Type="http://schemas.openxmlformats.org/officeDocument/2006/relationships/customXml" Target="../ink/ink2769.xml"/><Relationship Id="rId174" Type="http://schemas.openxmlformats.org/officeDocument/2006/relationships/customXml" Target="../ink/ink2790.xml"/><Relationship Id="rId241" Type="http://schemas.openxmlformats.org/officeDocument/2006/relationships/image" Target="../media/image2616.png"/><Relationship Id="rId36" Type="http://schemas.openxmlformats.org/officeDocument/2006/relationships/customXml" Target="../ink/ink2721.xml"/><Relationship Id="rId283" Type="http://schemas.openxmlformats.org/officeDocument/2006/relationships/image" Target="../media/image2637.png"/><Relationship Id="rId339" Type="http://schemas.openxmlformats.org/officeDocument/2006/relationships/image" Target="../media/image2665.png"/><Relationship Id="rId78" Type="http://schemas.openxmlformats.org/officeDocument/2006/relationships/customXml" Target="../ink/ink2742.xml"/><Relationship Id="rId99" Type="http://schemas.openxmlformats.org/officeDocument/2006/relationships/image" Target="../media/image2545.png"/><Relationship Id="rId101" Type="http://schemas.openxmlformats.org/officeDocument/2006/relationships/image" Target="../media/image2546.png"/><Relationship Id="rId122" Type="http://schemas.openxmlformats.org/officeDocument/2006/relationships/customXml" Target="../ink/ink2764.xml"/><Relationship Id="rId143" Type="http://schemas.openxmlformats.org/officeDocument/2006/relationships/image" Target="../media/image2567.png"/><Relationship Id="rId164" Type="http://schemas.openxmlformats.org/officeDocument/2006/relationships/customXml" Target="../ink/ink2785.xml"/><Relationship Id="rId185" Type="http://schemas.openxmlformats.org/officeDocument/2006/relationships/image" Target="../media/image2588.png"/><Relationship Id="rId350" Type="http://schemas.openxmlformats.org/officeDocument/2006/relationships/customXml" Target="../ink/ink2878.xml"/><Relationship Id="rId371" Type="http://schemas.openxmlformats.org/officeDocument/2006/relationships/image" Target="../media/image2681.png"/><Relationship Id="rId9" Type="http://schemas.openxmlformats.org/officeDocument/2006/relationships/image" Target="../media/image2500.png"/><Relationship Id="rId210" Type="http://schemas.openxmlformats.org/officeDocument/2006/relationships/customXml" Target="../ink/ink2808.xml"/><Relationship Id="rId26" Type="http://schemas.openxmlformats.org/officeDocument/2006/relationships/customXml" Target="../ink/ink2716.xml"/><Relationship Id="rId231" Type="http://schemas.openxmlformats.org/officeDocument/2006/relationships/image" Target="../media/image2611.png"/><Relationship Id="rId252" Type="http://schemas.openxmlformats.org/officeDocument/2006/relationships/customXml" Target="../ink/ink2829.xml"/><Relationship Id="rId273" Type="http://schemas.openxmlformats.org/officeDocument/2006/relationships/image" Target="../media/image2632.png"/><Relationship Id="rId294" Type="http://schemas.openxmlformats.org/officeDocument/2006/relationships/customXml" Target="../ink/ink2850.xml"/><Relationship Id="rId308" Type="http://schemas.openxmlformats.org/officeDocument/2006/relationships/customXml" Target="../ink/ink2857.xml"/><Relationship Id="rId329" Type="http://schemas.openxmlformats.org/officeDocument/2006/relationships/image" Target="../media/image2660.png"/><Relationship Id="rId47" Type="http://schemas.openxmlformats.org/officeDocument/2006/relationships/image" Target="../media/image2519.png"/><Relationship Id="rId68" Type="http://schemas.openxmlformats.org/officeDocument/2006/relationships/customXml" Target="../ink/ink2737.xml"/><Relationship Id="rId89" Type="http://schemas.openxmlformats.org/officeDocument/2006/relationships/image" Target="../media/image2540.png"/><Relationship Id="rId112" Type="http://schemas.openxmlformats.org/officeDocument/2006/relationships/customXml" Target="../ink/ink2759.xml"/><Relationship Id="rId133" Type="http://schemas.openxmlformats.org/officeDocument/2006/relationships/image" Target="../media/image2562.png"/><Relationship Id="rId154" Type="http://schemas.openxmlformats.org/officeDocument/2006/relationships/customXml" Target="../ink/ink2780.xml"/><Relationship Id="rId175" Type="http://schemas.openxmlformats.org/officeDocument/2006/relationships/image" Target="../media/image2583.png"/><Relationship Id="rId340" Type="http://schemas.openxmlformats.org/officeDocument/2006/relationships/customXml" Target="../ink/ink2873.xml"/><Relationship Id="rId361" Type="http://schemas.openxmlformats.org/officeDocument/2006/relationships/image" Target="../media/image2676.png"/><Relationship Id="rId196" Type="http://schemas.openxmlformats.org/officeDocument/2006/relationships/customXml" Target="../ink/ink2801.xml"/><Relationship Id="rId200" Type="http://schemas.openxmlformats.org/officeDocument/2006/relationships/customXml" Target="../ink/ink2803.xml"/><Relationship Id="rId16" Type="http://schemas.openxmlformats.org/officeDocument/2006/relationships/customXml" Target="../ink/ink2711.xml"/><Relationship Id="rId221" Type="http://schemas.openxmlformats.org/officeDocument/2006/relationships/image" Target="../media/image2606.png"/><Relationship Id="rId242" Type="http://schemas.openxmlformats.org/officeDocument/2006/relationships/customXml" Target="../ink/ink2824.xml"/><Relationship Id="rId263" Type="http://schemas.openxmlformats.org/officeDocument/2006/relationships/image" Target="../media/image2627.png"/><Relationship Id="rId284" Type="http://schemas.openxmlformats.org/officeDocument/2006/relationships/customXml" Target="../ink/ink2845.xml"/><Relationship Id="rId319" Type="http://schemas.openxmlformats.org/officeDocument/2006/relationships/image" Target="../media/image2655.png"/><Relationship Id="rId37" Type="http://schemas.openxmlformats.org/officeDocument/2006/relationships/image" Target="../media/image2514.png"/><Relationship Id="rId58" Type="http://schemas.openxmlformats.org/officeDocument/2006/relationships/customXml" Target="../ink/ink2732.xml"/><Relationship Id="rId79" Type="http://schemas.openxmlformats.org/officeDocument/2006/relationships/image" Target="../media/image2535.png"/><Relationship Id="rId102" Type="http://schemas.openxmlformats.org/officeDocument/2006/relationships/customXml" Target="../ink/ink2754.xml"/><Relationship Id="rId123" Type="http://schemas.openxmlformats.org/officeDocument/2006/relationships/image" Target="../media/image2557.png"/><Relationship Id="rId144" Type="http://schemas.openxmlformats.org/officeDocument/2006/relationships/customXml" Target="../ink/ink2775.xml"/><Relationship Id="rId330" Type="http://schemas.openxmlformats.org/officeDocument/2006/relationships/customXml" Target="../ink/ink2868.xml"/><Relationship Id="rId90" Type="http://schemas.openxmlformats.org/officeDocument/2006/relationships/customXml" Target="../ink/ink2748.xml"/><Relationship Id="rId165" Type="http://schemas.openxmlformats.org/officeDocument/2006/relationships/image" Target="../media/image2578.png"/><Relationship Id="rId186" Type="http://schemas.openxmlformats.org/officeDocument/2006/relationships/customXml" Target="../ink/ink2796.xml"/><Relationship Id="rId351" Type="http://schemas.openxmlformats.org/officeDocument/2006/relationships/image" Target="../media/image2671.png"/><Relationship Id="rId372" Type="http://schemas.openxmlformats.org/officeDocument/2006/relationships/customXml" Target="../ink/ink2889.xml"/><Relationship Id="rId211" Type="http://schemas.openxmlformats.org/officeDocument/2006/relationships/image" Target="../media/image2601.png"/><Relationship Id="rId232" Type="http://schemas.openxmlformats.org/officeDocument/2006/relationships/customXml" Target="../ink/ink2819.xml"/><Relationship Id="rId253" Type="http://schemas.openxmlformats.org/officeDocument/2006/relationships/image" Target="../media/image2622.png"/><Relationship Id="rId274" Type="http://schemas.openxmlformats.org/officeDocument/2006/relationships/customXml" Target="../ink/ink2840.xml"/><Relationship Id="rId295" Type="http://schemas.openxmlformats.org/officeDocument/2006/relationships/image" Target="../media/image2643.png"/><Relationship Id="rId309" Type="http://schemas.openxmlformats.org/officeDocument/2006/relationships/image" Target="../media/image2650.png"/><Relationship Id="rId27" Type="http://schemas.openxmlformats.org/officeDocument/2006/relationships/image" Target="../media/image2509.png"/><Relationship Id="rId48" Type="http://schemas.openxmlformats.org/officeDocument/2006/relationships/customXml" Target="../ink/ink2727.xml"/><Relationship Id="rId69" Type="http://schemas.openxmlformats.org/officeDocument/2006/relationships/image" Target="../media/image2530.png"/><Relationship Id="rId113" Type="http://schemas.openxmlformats.org/officeDocument/2006/relationships/image" Target="../media/image2552.png"/><Relationship Id="rId134" Type="http://schemas.openxmlformats.org/officeDocument/2006/relationships/customXml" Target="../ink/ink2770.xml"/><Relationship Id="rId320" Type="http://schemas.openxmlformats.org/officeDocument/2006/relationships/customXml" Target="../ink/ink2863.xml"/><Relationship Id="rId80" Type="http://schemas.openxmlformats.org/officeDocument/2006/relationships/customXml" Target="../ink/ink2743.xml"/><Relationship Id="rId155" Type="http://schemas.openxmlformats.org/officeDocument/2006/relationships/image" Target="../media/image2573.png"/><Relationship Id="rId176" Type="http://schemas.openxmlformats.org/officeDocument/2006/relationships/customXml" Target="../ink/ink2791.xml"/><Relationship Id="rId197" Type="http://schemas.openxmlformats.org/officeDocument/2006/relationships/image" Target="../media/image2594.png"/><Relationship Id="rId341" Type="http://schemas.openxmlformats.org/officeDocument/2006/relationships/image" Target="../media/image2666.png"/><Relationship Id="rId362" Type="http://schemas.openxmlformats.org/officeDocument/2006/relationships/customXml" Target="../ink/ink2884.xml"/><Relationship Id="rId201" Type="http://schemas.openxmlformats.org/officeDocument/2006/relationships/image" Target="../media/image2596.png"/><Relationship Id="rId222" Type="http://schemas.openxmlformats.org/officeDocument/2006/relationships/customXml" Target="../ink/ink2814.xml"/><Relationship Id="rId243" Type="http://schemas.openxmlformats.org/officeDocument/2006/relationships/image" Target="../media/image2617.png"/><Relationship Id="rId264" Type="http://schemas.openxmlformats.org/officeDocument/2006/relationships/customXml" Target="../ink/ink2835.xml"/><Relationship Id="rId285" Type="http://schemas.openxmlformats.org/officeDocument/2006/relationships/image" Target="../media/image2638.png"/><Relationship Id="rId17" Type="http://schemas.openxmlformats.org/officeDocument/2006/relationships/image" Target="../media/image2504.png"/><Relationship Id="rId38" Type="http://schemas.openxmlformats.org/officeDocument/2006/relationships/customXml" Target="../ink/ink2722.xml"/><Relationship Id="rId59" Type="http://schemas.openxmlformats.org/officeDocument/2006/relationships/image" Target="../media/image2525.png"/><Relationship Id="rId103" Type="http://schemas.openxmlformats.org/officeDocument/2006/relationships/image" Target="../media/image2547.png"/><Relationship Id="rId124" Type="http://schemas.openxmlformats.org/officeDocument/2006/relationships/customXml" Target="../ink/ink2765.xml"/><Relationship Id="rId310" Type="http://schemas.openxmlformats.org/officeDocument/2006/relationships/customXml" Target="../ink/ink2858.xml"/><Relationship Id="rId70" Type="http://schemas.openxmlformats.org/officeDocument/2006/relationships/customXml" Target="../ink/ink2738.xml"/><Relationship Id="rId91" Type="http://schemas.openxmlformats.org/officeDocument/2006/relationships/image" Target="../media/image2541.png"/><Relationship Id="rId145" Type="http://schemas.openxmlformats.org/officeDocument/2006/relationships/image" Target="../media/image2568.png"/><Relationship Id="rId166" Type="http://schemas.openxmlformats.org/officeDocument/2006/relationships/customXml" Target="../ink/ink2786.xml"/><Relationship Id="rId187" Type="http://schemas.openxmlformats.org/officeDocument/2006/relationships/image" Target="../media/image2589.png"/><Relationship Id="rId331" Type="http://schemas.openxmlformats.org/officeDocument/2006/relationships/image" Target="../media/image2661.png"/><Relationship Id="rId352" Type="http://schemas.openxmlformats.org/officeDocument/2006/relationships/customXml" Target="../ink/ink2879.xml"/><Relationship Id="rId373" Type="http://schemas.openxmlformats.org/officeDocument/2006/relationships/image" Target="../media/image2682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809.xml"/><Relationship Id="rId233" Type="http://schemas.openxmlformats.org/officeDocument/2006/relationships/image" Target="../media/image2612.png"/><Relationship Id="rId254" Type="http://schemas.openxmlformats.org/officeDocument/2006/relationships/customXml" Target="../ink/ink2830.xml"/><Relationship Id="rId28" Type="http://schemas.openxmlformats.org/officeDocument/2006/relationships/customXml" Target="../ink/ink2717.xml"/><Relationship Id="rId49" Type="http://schemas.openxmlformats.org/officeDocument/2006/relationships/image" Target="../media/image2520.png"/><Relationship Id="rId114" Type="http://schemas.openxmlformats.org/officeDocument/2006/relationships/customXml" Target="../ink/ink2760.xml"/><Relationship Id="rId275" Type="http://schemas.openxmlformats.org/officeDocument/2006/relationships/image" Target="../media/image2633.png"/><Relationship Id="rId296" Type="http://schemas.openxmlformats.org/officeDocument/2006/relationships/customXml" Target="../ink/ink2851.xml"/><Relationship Id="rId300" Type="http://schemas.openxmlformats.org/officeDocument/2006/relationships/customXml" Target="../ink/ink2853.xml"/><Relationship Id="rId60" Type="http://schemas.openxmlformats.org/officeDocument/2006/relationships/customXml" Target="../ink/ink2733.xml"/><Relationship Id="rId81" Type="http://schemas.openxmlformats.org/officeDocument/2006/relationships/image" Target="../media/image2536.png"/><Relationship Id="rId135" Type="http://schemas.openxmlformats.org/officeDocument/2006/relationships/image" Target="../media/image2563.png"/><Relationship Id="rId156" Type="http://schemas.openxmlformats.org/officeDocument/2006/relationships/customXml" Target="../ink/ink2781.xml"/><Relationship Id="rId177" Type="http://schemas.openxmlformats.org/officeDocument/2006/relationships/image" Target="../media/image2584.png"/><Relationship Id="rId198" Type="http://schemas.openxmlformats.org/officeDocument/2006/relationships/customXml" Target="../ink/ink2802.xml"/><Relationship Id="rId321" Type="http://schemas.openxmlformats.org/officeDocument/2006/relationships/image" Target="../media/image2656.png"/><Relationship Id="rId342" Type="http://schemas.openxmlformats.org/officeDocument/2006/relationships/customXml" Target="../ink/ink2874.xml"/><Relationship Id="rId363" Type="http://schemas.openxmlformats.org/officeDocument/2006/relationships/image" Target="../media/image2677.png"/><Relationship Id="rId202" Type="http://schemas.openxmlformats.org/officeDocument/2006/relationships/customXml" Target="../ink/ink2804.xml"/><Relationship Id="rId223" Type="http://schemas.openxmlformats.org/officeDocument/2006/relationships/image" Target="../media/image2607.png"/><Relationship Id="rId244" Type="http://schemas.openxmlformats.org/officeDocument/2006/relationships/customXml" Target="../ink/ink2825.xml"/><Relationship Id="rId18" Type="http://schemas.openxmlformats.org/officeDocument/2006/relationships/customXml" Target="../ink/ink2712.xml"/><Relationship Id="rId39" Type="http://schemas.openxmlformats.org/officeDocument/2006/relationships/image" Target="../media/image2515.png"/><Relationship Id="rId265" Type="http://schemas.openxmlformats.org/officeDocument/2006/relationships/image" Target="../media/image2628.png"/><Relationship Id="rId286" Type="http://schemas.openxmlformats.org/officeDocument/2006/relationships/customXml" Target="../ink/ink2846.xml"/><Relationship Id="rId50" Type="http://schemas.openxmlformats.org/officeDocument/2006/relationships/customXml" Target="../ink/ink2728.xml"/><Relationship Id="rId104" Type="http://schemas.openxmlformats.org/officeDocument/2006/relationships/customXml" Target="../ink/ink2755.xml"/><Relationship Id="rId125" Type="http://schemas.openxmlformats.org/officeDocument/2006/relationships/image" Target="../media/image2558.png"/><Relationship Id="rId146" Type="http://schemas.openxmlformats.org/officeDocument/2006/relationships/customXml" Target="../ink/ink2776.xml"/><Relationship Id="rId167" Type="http://schemas.openxmlformats.org/officeDocument/2006/relationships/image" Target="../media/image2579.png"/><Relationship Id="rId188" Type="http://schemas.openxmlformats.org/officeDocument/2006/relationships/customXml" Target="../ink/ink2797.xml"/><Relationship Id="rId311" Type="http://schemas.openxmlformats.org/officeDocument/2006/relationships/image" Target="../media/image2651.png"/><Relationship Id="rId332" Type="http://schemas.openxmlformats.org/officeDocument/2006/relationships/customXml" Target="../ink/ink2869.xml"/><Relationship Id="rId353" Type="http://schemas.openxmlformats.org/officeDocument/2006/relationships/image" Target="../media/image2672.png"/><Relationship Id="rId374" Type="http://schemas.openxmlformats.org/officeDocument/2006/relationships/customXml" Target="../ink/ink2890.xml"/><Relationship Id="rId71" Type="http://schemas.openxmlformats.org/officeDocument/2006/relationships/image" Target="../media/image2531.png"/><Relationship Id="rId92" Type="http://schemas.openxmlformats.org/officeDocument/2006/relationships/customXml" Target="../ink/ink2749.xml"/><Relationship Id="rId213" Type="http://schemas.openxmlformats.org/officeDocument/2006/relationships/image" Target="../media/image2602.png"/><Relationship Id="rId234" Type="http://schemas.openxmlformats.org/officeDocument/2006/relationships/customXml" Target="../ink/ink2820.xml"/><Relationship Id="rId2" Type="http://schemas.openxmlformats.org/officeDocument/2006/relationships/customXml" Target="../ink/ink2704.xml"/><Relationship Id="rId29" Type="http://schemas.openxmlformats.org/officeDocument/2006/relationships/image" Target="../media/image2510.png"/><Relationship Id="rId255" Type="http://schemas.openxmlformats.org/officeDocument/2006/relationships/image" Target="../media/image2623.png"/><Relationship Id="rId276" Type="http://schemas.openxmlformats.org/officeDocument/2006/relationships/customXml" Target="../ink/ink2841.xml"/><Relationship Id="rId297" Type="http://schemas.openxmlformats.org/officeDocument/2006/relationships/image" Target="../media/image2644.png"/><Relationship Id="rId40" Type="http://schemas.openxmlformats.org/officeDocument/2006/relationships/customXml" Target="../ink/ink2723.xml"/><Relationship Id="rId115" Type="http://schemas.openxmlformats.org/officeDocument/2006/relationships/image" Target="../media/image2553.png"/><Relationship Id="rId136" Type="http://schemas.openxmlformats.org/officeDocument/2006/relationships/customXml" Target="../ink/ink2771.xml"/><Relationship Id="rId157" Type="http://schemas.openxmlformats.org/officeDocument/2006/relationships/image" Target="../media/image2574.png"/><Relationship Id="rId178" Type="http://schemas.openxmlformats.org/officeDocument/2006/relationships/customXml" Target="../ink/ink2792.xml"/><Relationship Id="rId301" Type="http://schemas.openxmlformats.org/officeDocument/2006/relationships/image" Target="../media/image2646.png"/><Relationship Id="rId322" Type="http://schemas.openxmlformats.org/officeDocument/2006/relationships/customXml" Target="../ink/ink2864.xml"/><Relationship Id="rId343" Type="http://schemas.openxmlformats.org/officeDocument/2006/relationships/image" Target="../media/image2667.png"/><Relationship Id="rId364" Type="http://schemas.openxmlformats.org/officeDocument/2006/relationships/customXml" Target="../ink/ink2885.xml"/><Relationship Id="rId61" Type="http://schemas.openxmlformats.org/officeDocument/2006/relationships/image" Target="../media/image2526.png"/><Relationship Id="rId82" Type="http://schemas.openxmlformats.org/officeDocument/2006/relationships/customXml" Target="../ink/ink2744.xml"/><Relationship Id="rId199" Type="http://schemas.openxmlformats.org/officeDocument/2006/relationships/image" Target="../media/image2595.png"/><Relationship Id="rId203" Type="http://schemas.openxmlformats.org/officeDocument/2006/relationships/image" Target="../media/image2597.png"/><Relationship Id="rId19" Type="http://schemas.openxmlformats.org/officeDocument/2006/relationships/image" Target="../media/image2505.png"/><Relationship Id="rId224" Type="http://schemas.openxmlformats.org/officeDocument/2006/relationships/customXml" Target="../ink/ink2815.xml"/><Relationship Id="rId245" Type="http://schemas.openxmlformats.org/officeDocument/2006/relationships/image" Target="../media/image2618.png"/><Relationship Id="rId266" Type="http://schemas.openxmlformats.org/officeDocument/2006/relationships/customXml" Target="../ink/ink2836.xml"/><Relationship Id="rId287" Type="http://schemas.openxmlformats.org/officeDocument/2006/relationships/image" Target="../media/image2639.png"/><Relationship Id="rId30" Type="http://schemas.openxmlformats.org/officeDocument/2006/relationships/customXml" Target="../ink/ink2718.xml"/><Relationship Id="rId105" Type="http://schemas.openxmlformats.org/officeDocument/2006/relationships/image" Target="../media/image2548.png"/><Relationship Id="rId126" Type="http://schemas.openxmlformats.org/officeDocument/2006/relationships/customXml" Target="../ink/ink2766.xml"/><Relationship Id="rId147" Type="http://schemas.openxmlformats.org/officeDocument/2006/relationships/image" Target="../media/image2569.png"/><Relationship Id="rId168" Type="http://schemas.openxmlformats.org/officeDocument/2006/relationships/customXml" Target="../ink/ink2787.xml"/><Relationship Id="rId312" Type="http://schemas.openxmlformats.org/officeDocument/2006/relationships/customXml" Target="../ink/ink2859.xml"/><Relationship Id="rId333" Type="http://schemas.openxmlformats.org/officeDocument/2006/relationships/image" Target="../media/image2662.png"/><Relationship Id="rId354" Type="http://schemas.openxmlformats.org/officeDocument/2006/relationships/customXml" Target="../ink/ink2880.xml"/><Relationship Id="rId51" Type="http://schemas.openxmlformats.org/officeDocument/2006/relationships/image" Target="../media/image2521.png"/><Relationship Id="rId72" Type="http://schemas.openxmlformats.org/officeDocument/2006/relationships/customXml" Target="../ink/ink2739.xml"/><Relationship Id="rId93" Type="http://schemas.openxmlformats.org/officeDocument/2006/relationships/image" Target="../media/image2542.png"/><Relationship Id="rId189" Type="http://schemas.openxmlformats.org/officeDocument/2006/relationships/image" Target="../media/image2590.png"/><Relationship Id="rId375" Type="http://schemas.openxmlformats.org/officeDocument/2006/relationships/image" Target="../media/image2683.png"/><Relationship Id="rId3" Type="http://schemas.openxmlformats.org/officeDocument/2006/relationships/image" Target="../media/image2497.png"/><Relationship Id="rId214" Type="http://schemas.openxmlformats.org/officeDocument/2006/relationships/customXml" Target="../ink/ink2810.xml"/><Relationship Id="rId235" Type="http://schemas.openxmlformats.org/officeDocument/2006/relationships/image" Target="../media/image2613.png"/><Relationship Id="rId256" Type="http://schemas.openxmlformats.org/officeDocument/2006/relationships/customXml" Target="../ink/ink2831.xml"/><Relationship Id="rId277" Type="http://schemas.openxmlformats.org/officeDocument/2006/relationships/image" Target="../media/image2634.png"/><Relationship Id="rId298" Type="http://schemas.openxmlformats.org/officeDocument/2006/relationships/customXml" Target="../ink/ink2852.xml"/><Relationship Id="rId116" Type="http://schemas.openxmlformats.org/officeDocument/2006/relationships/customXml" Target="../ink/ink2761.xml"/><Relationship Id="rId137" Type="http://schemas.openxmlformats.org/officeDocument/2006/relationships/image" Target="../media/image2564.png"/><Relationship Id="rId158" Type="http://schemas.openxmlformats.org/officeDocument/2006/relationships/customXml" Target="../ink/ink2782.xml"/><Relationship Id="rId302" Type="http://schemas.openxmlformats.org/officeDocument/2006/relationships/customXml" Target="../ink/ink2854.xml"/><Relationship Id="rId323" Type="http://schemas.openxmlformats.org/officeDocument/2006/relationships/image" Target="../media/image2657.png"/><Relationship Id="rId344" Type="http://schemas.openxmlformats.org/officeDocument/2006/relationships/customXml" Target="../ink/ink2875.xml"/><Relationship Id="rId20" Type="http://schemas.openxmlformats.org/officeDocument/2006/relationships/customXml" Target="../ink/ink2713.xml"/><Relationship Id="rId41" Type="http://schemas.openxmlformats.org/officeDocument/2006/relationships/image" Target="../media/image2516.png"/><Relationship Id="rId62" Type="http://schemas.openxmlformats.org/officeDocument/2006/relationships/customXml" Target="../ink/ink2734.xml"/><Relationship Id="rId83" Type="http://schemas.openxmlformats.org/officeDocument/2006/relationships/image" Target="../media/image2537.png"/><Relationship Id="rId179" Type="http://schemas.openxmlformats.org/officeDocument/2006/relationships/image" Target="../media/image2585.png"/><Relationship Id="rId365" Type="http://schemas.openxmlformats.org/officeDocument/2006/relationships/image" Target="../media/image2678.png"/><Relationship Id="rId190" Type="http://schemas.openxmlformats.org/officeDocument/2006/relationships/customXml" Target="../ink/ink2798.xml"/><Relationship Id="rId204" Type="http://schemas.openxmlformats.org/officeDocument/2006/relationships/customXml" Target="../ink/ink2805.xml"/><Relationship Id="rId225" Type="http://schemas.openxmlformats.org/officeDocument/2006/relationships/image" Target="../media/image2608.png"/><Relationship Id="rId246" Type="http://schemas.openxmlformats.org/officeDocument/2006/relationships/customXml" Target="../ink/ink2826.xml"/><Relationship Id="rId267" Type="http://schemas.openxmlformats.org/officeDocument/2006/relationships/image" Target="../media/image2629.png"/><Relationship Id="rId288" Type="http://schemas.openxmlformats.org/officeDocument/2006/relationships/customXml" Target="../ink/ink2847.xml"/><Relationship Id="rId106" Type="http://schemas.openxmlformats.org/officeDocument/2006/relationships/customXml" Target="../ink/ink2756.xml"/><Relationship Id="rId127" Type="http://schemas.openxmlformats.org/officeDocument/2006/relationships/image" Target="../media/image2559.png"/><Relationship Id="rId313" Type="http://schemas.openxmlformats.org/officeDocument/2006/relationships/image" Target="../media/image2652.png"/><Relationship Id="rId10" Type="http://schemas.openxmlformats.org/officeDocument/2006/relationships/customXml" Target="../ink/ink2708.xml"/><Relationship Id="rId31" Type="http://schemas.openxmlformats.org/officeDocument/2006/relationships/image" Target="../media/image2511.png"/><Relationship Id="rId52" Type="http://schemas.openxmlformats.org/officeDocument/2006/relationships/customXml" Target="../ink/ink2729.xml"/><Relationship Id="rId73" Type="http://schemas.openxmlformats.org/officeDocument/2006/relationships/image" Target="../media/image2532.png"/><Relationship Id="rId94" Type="http://schemas.openxmlformats.org/officeDocument/2006/relationships/customXml" Target="../ink/ink2750.xml"/><Relationship Id="rId148" Type="http://schemas.openxmlformats.org/officeDocument/2006/relationships/customXml" Target="../ink/ink2777.xml"/><Relationship Id="rId169" Type="http://schemas.openxmlformats.org/officeDocument/2006/relationships/image" Target="../media/image2580.png"/><Relationship Id="rId334" Type="http://schemas.openxmlformats.org/officeDocument/2006/relationships/customXml" Target="../ink/ink2870.xml"/><Relationship Id="rId355" Type="http://schemas.openxmlformats.org/officeDocument/2006/relationships/image" Target="../media/image2673.png"/><Relationship Id="rId4" Type="http://schemas.openxmlformats.org/officeDocument/2006/relationships/customXml" Target="../ink/ink2705.xml"/><Relationship Id="rId180" Type="http://schemas.openxmlformats.org/officeDocument/2006/relationships/customXml" Target="../ink/ink2793.xml"/><Relationship Id="rId215" Type="http://schemas.openxmlformats.org/officeDocument/2006/relationships/image" Target="../media/image2603.png"/><Relationship Id="rId236" Type="http://schemas.openxmlformats.org/officeDocument/2006/relationships/customXml" Target="../ink/ink2821.xml"/><Relationship Id="rId257" Type="http://schemas.openxmlformats.org/officeDocument/2006/relationships/image" Target="../media/image2624.png"/><Relationship Id="rId278" Type="http://schemas.openxmlformats.org/officeDocument/2006/relationships/customXml" Target="../ink/ink2842.xml"/><Relationship Id="rId303" Type="http://schemas.openxmlformats.org/officeDocument/2006/relationships/image" Target="../media/image2647.png"/><Relationship Id="rId42" Type="http://schemas.openxmlformats.org/officeDocument/2006/relationships/customXml" Target="../ink/ink2724.xml"/><Relationship Id="rId84" Type="http://schemas.openxmlformats.org/officeDocument/2006/relationships/customXml" Target="../ink/ink2745.xml"/><Relationship Id="rId138" Type="http://schemas.openxmlformats.org/officeDocument/2006/relationships/customXml" Target="../ink/ink2772.xml"/><Relationship Id="rId345" Type="http://schemas.openxmlformats.org/officeDocument/2006/relationships/image" Target="../media/image2668.png"/><Relationship Id="rId191" Type="http://schemas.openxmlformats.org/officeDocument/2006/relationships/image" Target="../media/image2591.png"/><Relationship Id="rId205" Type="http://schemas.openxmlformats.org/officeDocument/2006/relationships/image" Target="../media/image2598.png"/><Relationship Id="rId247" Type="http://schemas.openxmlformats.org/officeDocument/2006/relationships/image" Target="../media/image2619.png"/><Relationship Id="rId107" Type="http://schemas.openxmlformats.org/officeDocument/2006/relationships/image" Target="../media/image2549.png"/><Relationship Id="rId289" Type="http://schemas.openxmlformats.org/officeDocument/2006/relationships/image" Target="../media/image2640.png"/><Relationship Id="rId11" Type="http://schemas.openxmlformats.org/officeDocument/2006/relationships/image" Target="../media/image2501.png"/><Relationship Id="rId53" Type="http://schemas.openxmlformats.org/officeDocument/2006/relationships/image" Target="../media/image2522.png"/><Relationship Id="rId149" Type="http://schemas.openxmlformats.org/officeDocument/2006/relationships/image" Target="../media/image2570.png"/><Relationship Id="rId314" Type="http://schemas.openxmlformats.org/officeDocument/2006/relationships/customXml" Target="../ink/ink2860.xml"/><Relationship Id="rId356" Type="http://schemas.openxmlformats.org/officeDocument/2006/relationships/customXml" Target="../ink/ink2881.xml"/><Relationship Id="rId95" Type="http://schemas.openxmlformats.org/officeDocument/2006/relationships/image" Target="../media/image2543.png"/><Relationship Id="rId160" Type="http://schemas.openxmlformats.org/officeDocument/2006/relationships/customXml" Target="../ink/ink2783.xml"/><Relationship Id="rId216" Type="http://schemas.openxmlformats.org/officeDocument/2006/relationships/customXml" Target="../ink/ink2811.xml"/><Relationship Id="rId258" Type="http://schemas.openxmlformats.org/officeDocument/2006/relationships/customXml" Target="../ink/ink2832.xml"/><Relationship Id="rId22" Type="http://schemas.openxmlformats.org/officeDocument/2006/relationships/customXml" Target="../ink/ink2714.xml"/><Relationship Id="rId64" Type="http://schemas.openxmlformats.org/officeDocument/2006/relationships/customXml" Target="../ink/ink2735.xml"/><Relationship Id="rId118" Type="http://schemas.openxmlformats.org/officeDocument/2006/relationships/customXml" Target="../ink/ink2762.xml"/><Relationship Id="rId325" Type="http://schemas.openxmlformats.org/officeDocument/2006/relationships/image" Target="../media/image2658.png"/><Relationship Id="rId367" Type="http://schemas.openxmlformats.org/officeDocument/2006/relationships/image" Target="../media/image2679.png"/><Relationship Id="rId171" Type="http://schemas.openxmlformats.org/officeDocument/2006/relationships/image" Target="../media/image2581.png"/><Relationship Id="rId227" Type="http://schemas.openxmlformats.org/officeDocument/2006/relationships/image" Target="../media/image2609.png"/><Relationship Id="rId269" Type="http://schemas.openxmlformats.org/officeDocument/2006/relationships/image" Target="../media/image2630.png"/><Relationship Id="rId33" Type="http://schemas.openxmlformats.org/officeDocument/2006/relationships/image" Target="../media/image2512.png"/><Relationship Id="rId129" Type="http://schemas.openxmlformats.org/officeDocument/2006/relationships/image" Target="../media/image2560.png"/><Relationship Id="rId280" Type="http://schemas.openxmlformats.org/officeDocument/2006/relationships/customXml" Target="../ink/ink2843.xml"/><Relationship Id="rId336" Type="http://schemas.openxmlformats.org/officeDocument/2006/relationships/customXml" Target="../ink/ink2871.xml"/><Relationship Id="rId75" Type="http://schemas.openxmlformats.org/officeDocument/2006/relationships/image" Target="../media/image2533.png"/><Relationship Id="rId140" Type="http://schemas.openxmlformats.org/officeDocument/2006/relationships/customXml" Target="../ink/ink2773.xml"/><Relationship Id="rId182" Type="http://schemas.openxmlformats.org/officeDocument/2006/relationships/customXml" Target="../ink/ink2794.xml"/><Relationship Id="rId6" Type="http://schemas.openxmlformats.org/officeDocument/2006/relationships/customXml" Target="../ink/ink2706.xml"/><Relationship Id="rId238" Type="http://schemas.openxmlformats.org/officeDocument/2006/relationships/customXml" Target="../ink/ink2822.xml"/><Relationship Id="rId291" Type="http://schemas.openxmlformats.org/officeDocument/2006/relationships/image" Target="../media/image2641.png"/><Relationship Id="rId305" Type="http://schemas.openxmlformats.org/officeDocument/2006/relationships/image" Target="../media/image2648.png"/><Relationship Id="rId347" Type="http://schemas.openxmlformats.org/officeDocument/2006/relationships/image" Target="../media/image2669.png"/><Relationship Id="rId44" Type="http://schemas.openxmlformats.org/officeDocument/2006/relationships/customXml" Target="../ink/ink2725.xml"/><Relationship Id="rId86" Type="http://schemas.openxmlformats.org/officeDocument/2006/relationships/customXml" Target="../ink/ink2746.xml"/><Relationship Id="rId151" Type="http://schemas.openxmlformats.org/officeDocument/2006/relationships/image" Target="../media/image2571.png"/><Relationship Id="rId193" Type="http://schemas.openxmlformats.org/officeDocument/2006/relationships/image" Target="../media/image2592.png"/><Relationship Id="rId207" Type="http://schemas.openxmlformats.org/officeDocument/2006/relationships/image" Target="../media/image2599.png"/><Relationship Id="rId249" Type="http://schemas.openxmlformats.org/officeDocument/2006/relationships/image" Target="../media/image2620.png"/><Relationship Id="rId13" Type="http://schemas.openxmlformats.org/officeDocument/2006/relationships/image" Target="../media/image2502.png"/><Relationship Id="rId109" Type="http://schemas.openxmlformats.org/officeDocument/2006/relationships/image" Target="../media/image2550.png"/><Relationship Id="rId260" Type="http://schemas.openxmlformats.org/officeDocument/2006/relationships/customXml" Target="../ink/ink2833.xml"/><Relationship Id="rId316" Type="http://schemas.openxmlformats.org/officeDocument/2006/relationships/customXml" Target="../ink/ink2861.xml"/><Relationship Id="rId55" Type="http://schemas.openxmlformats.org/officeDocument/2006/relationships/image" Target="../media/image2523.png"/><Relationship Id="rId97" Type="http://schemas.openxmlformats.org/officeDocument/2006/relationships/image" Target="../media/image2544.png"/><Relationship Id="rId120" Type="http://schemas.openxmlformats.org/officeDocument/2006/relationships/customXml" Target="../ink/ink2763.xml"/><Relationship Id="rId358" Type="http://schemas.openxmlformats.org/officeDocument/2006/relationships/customXml" Target="../ink/ink2882.xml"/><Relationship Id="rId162" Type="http://schemas.openxmlformats.org/officeDocument/2006/relationships/customXml" Target="../ink/ink2784.xml"/><Relationship Id="rId218" Type="http://schemas.openxmlformats.org/officeDocument/2006/relationships/customXml" Target="../ink/ink2812.xml"/><Relationship Id="rId271" Type="http://schemas.openxmlformats.org/officeDocument/2006/relationships/image" Target="../media/image2631.png"/><Relationship Id="rId24" Type="http://schemas.openxmlformats.org/officeDocument/2006/relationships/customXml" Target="../ink/ink2715.xml"/><Relationship Id="rId66" Type="http://schemas.openxmlformats.org/officeDocument/2006/relationships/customXml" Target="../ink/ink2736.xml"/><Relationship Id="rId131" Type="http://schemas.openxmlformats.org/officeDocument/2006/relationships/image" Target="../media/image2561.png"/><Relationship Id="rId327" Type="http://schemas.openxmlformats.org/officeDocument/2006/relationships/image" Target="../media/image2659.png"/><Relationship Id="rId369" Type="http://schemas.openxmlformats.org/officeDocument/2006/relationships/image" Target="../media/image2680.png"/><Relationship Id="rId173" Type="http://schemas.openxmlformats.org/officeDocument/2006/relationships/image" Target="../media/image2582.png"/><Relationship Id="rId229" Type="http://schemas.openxmlformats.org/officeDocument/2006/relationships/image" Target="../media/image2610.png"/><Relationship Id="rId240" Type="http://schemas.openxmlformats.org/officeDocument/2006/relationships/customXml" Target="../ink/ink2823.xml"/><Relationship Id="rId35" Type="http://schemas.openxmlformats.org/officeDocument/2006/relationships/image" Target="../media/image2513.png"/><Relationship Id="rId77" Type="http://schemas.openxmlformats.org/officeDocument/2006/relationships/image" Target="../media/image2534.png"/><Relationship Id="rId100" Type="http://schemas.openxmlformats.org/officeDocument/2006/relationships/customXml" Target="../ink/ink2753.xml"/><Relationship Id="rId282" Type="http://schemas.openxmlformats.org/officeDocument/2006/relationships/customXml" Target="../ink/ink2844.xml"/><Relationship Id="rId338" Type="http://schemas.openxmlformats.org/officeDocument/2006/relationships/customXml" Target="../ink/ink2872.xml"/><Relationship Id="rId8" Type="http://schemas.openxmlformats.org/officeDocument/2006/relationships/customXml" Target="../ink/ink2707.xml"/><Relationship Id="rId142" Type="http://schemas.openxmlformats.org/officeDocument/2006/relationships/customXml" Target="../ink/ink2774.xml"/><Relationship Id="rId184" Type="http://schemas.openxmlformats.org/officeDocument/2006/relationships/customXml" Target="../ink/ink2795.xml"/><Relationship Id="rId251" Type="http://schemas.openxmlformats.org/officeDocument/2006/relationships/image" Target="../media/image2621.png"/><Relationship Id="rId46" Type="http://schemas.openxmlformats.org/officeDocument/2006/relationships/customXml" Target="../ink/ink2726.xml"/><Relationship Id="rId293" Type="http://schemas.openxmlformats.org/officeDocument/2006/relationships/image" Target="../media/image2642.png"/><Relationship Id="rId307" Type="http://schemas.openxmlformats.org/officeDocument/2006/relationships/image" Target="../media/image2649.png"/><Relationship Id="rId349" Type="http://schemas.openxmlformats.org/officeDocument/2006/relationships/image" Target="../media/image2670.png"/><Relationship Id="rId88" Type="http://schemas.openxmlformats.org/officeDocument/2006/relationships/customXml" Target="../ink/ink2747.xml"/><Relationship Id="rId111" Type="http://schemas.openxmlformats.org/officeDocument/2006/relationships/image" Target="../media/image2551.png"/><Relationship Id="rId153" Type="http://schemas.openxmlformats.org/officeDocument/2006/relationships/image" Target="../media/image2572.png"/><Relationship Id="rId195" Type="http://schemas.openxmlformats.org/officeDocument/2006/relationships/image" Target="../media/image2593.png"/><Relationship Id="rId209" Type="http://schemas.openxmlformats.org/officeDocument/2006/relationships/image" Target="../media/image2600.png"/><Relationship Id="rId360" Type="http://schemas.openxmlformats.org/officeDocument/2006/relationships/customXml" Target="../ink/ink2883.xml"/><Relationship Id="rId220" Type="http://schemas.openxmlformats.org/officeDocument/2006/relationships/customXml" Target="../ink/ink2813.xml"/><Relationship Id="rId15" Type="http://schemas.openxmlformats.org/officeDocument/2006/relationships/image" Target="../media/image2503.png"/><Relationship Id="rId57" Type="http://schemas.openxmlformats.org/officeDocument/2006/relationships/image" Target="../media/image2524.png"/><Relationship Id="rId262" Type="http://schemas.openxmlformats.org/officeDocument/2006/relationships/customXml" Target="../ink/ink2834.xml"/><Relationship Id="rId318" Type="http://schemas.openxmlformats.org/officeDocument/2006/relationships/customXml" Target="../ink/ink2862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41.png"/><Relationship Id="rId299" Type="http://schemas.openxmlformats.org/officeDocument/2006/relationships/image" Target="../media/image2832.png"/><Relationship Id="rId21" Type="http://schemas.openxmlformats.org/officeDocument/2006/relationships/image" Target="../media/image2693.png"/><Relationship Id="rId63" Type="http://schemas.openxmlformats.org/officeDocument/2006/relationships/image" Target="../media/image2714.png"/><Relationship Id="rId159" Type="http://schemas.openxmlformats.org/officeDocument/2006/relationships/image" Target="../media/image2762.png"/><Relationship Id="rId324" Type="http://schemas.openxmlformats.org/officeDocument/2006/relationships/customXml" Target="../ink/ink3052.xml"/><Relationship Id="rId366" Type="http://schemas.openxmlformats.org/officeDocument/2006/relationships/customXml" Target="../ink/ink3073.xml"/><Relationship Id="rId170" Type="http://schemas.openxmlformats.org/officeDocument/2006/relationships/customXml" Target="../ink/ink2975.xml"/><Relationship Id="rId226" Type="http://schemas.openxmlformats.org/officeDocument/2006/relationships/customXml" Target="../ink/ink3003.xml"/><Relationship Id="rId268" Type="http://schemas.openxmlformats.org/officeDocument/2006/relationships/customXml" Target="../ink/ink3024.xml"/><Relationship Id="rId32" Type="http://schemas.openxmlformats.org/officeDocument/2006/relationships/customXml" Target="../ink/ink2906.xml"/><Relationship Id="rId74" Type="http://schemas.openxmlformats.org/officeDocument/2006/relationships/customXml" Target="../ink/ink2927.xml"/><Relationship Id="rId128" Type="http://schemas.openxmlformats.org/officeDocument/2006/relationships/customXml" Target="../ink/ink2954.xml"/><Relationship Id="rId335" Type="http://schemas.openxmlformats.org/officeDocument/2006/relationships/image" Target="../media/image2850.png"/><Relationship Id="rId5" Type="http://schemas.openxmlformats.org/officeDocument/2006/relationships/image" Target="../media/image2685.png"/><Relationship Id="rId181" Type="http://schemas.openxmlformats.org/officeDocument/2006/relationships/image" Target="../media/image2773.png"/><Relationship Id="rId237" Type="http://schemas.openxmlformats.org/officeDocument/2006/relationships/image" Target="../media/image2801.png"/><Relationship Id="rId279" Type="http://schemas.openxmlformats.org/officeDocument/2006/relationships/image" Target="../media/image2822.png"/><Relationship Id="rId43" Type="http://schemas.openxmlformats.org/officeDocument/2006/relationships/image" Target="../media/image2704.png"/><Relationship Id="rId139" Type="http://schemas.openxmlformats.org/officeDocument/2006/relationships/image" Target="../media/image2752.png"/><Relationship Id="rId290" Type="http://schemas.openxmlformats.org/officeDocument/2006/relationships/customXml" Target="../ink/ink3035.xml"/><Relationship Id="rId304" Type="http://schemas.openxmlformats.org/officeDocument/2006/relationships/customXml" Target="../ink/ink3042.xml"/><Relationship Id="rId346" Type="http://schemas.openxmlformats.org/officeDocument/2006/relationships/customXml" Target="../ink/ink3063.xml"/><Relationship Id="rId85" Type="http://schemas.openxmlformats.org/officeDocument/2006/relationships/image" Target="../media/image2725.png"/><Relationship Id="rId150" Type="http://schemas.openxmlformats.org/officeDocument/2006/relationships/customXml" Target="../ink/ink2965.xml"/><Relationship Id="rId192" Type="http://schemas.openxmlformats.org/officeDocument/2006/relationships/customXml" Target="../ink/ink2986.xml"/><Relationship Id="rId206" Type="http://schemas.openxmlformats.org/officeDocument/2006/relationships/customXml" Target="../ink/ink2993.xml"/><Relationship Id="rId248" Type="http://schemas.openxmlformats.org/officeDocument/2006/relationships/customXml" Target="../ink/ink3014.xml"/><Relationship Id="rId12" Type="http://schemas.openxmlformats.org/officeDocument/2006/relationships/customXml" Target="../ink/ink2896.xml"/><Relationship Id="rId108" Type="http://schemas.openxmlformats.org/officeDocument/2006/relationships/customXml" Target="../ink/ink2944.xml"/><Relationship Id="rId315" Type="http://schemas.openxmlformats.org/officeDocument/2006/relationships/image" Target="../media/image2840.png"/><Relationship Id="rId357" Type="http://schemas.openxmlformats.org/officeDocument/2006/relationships/image" Target="../media/image2861.png"/><Relationship Id="rId54" Type="http://schemas.openxmlformats.org/officeDocument/2006/relationships/customXml" Target="../ink/ink2917.xml"/><Relationship Id="rId96" Type="http://schemas.openxmlformats.org/officeDocument/2006/relationships/customXml" Target="../ink/ink2938.xml"/><Relationship Id="rId161" Type="http://schemas.openxmlformats.org/officeDocument/2006/relationships/image" Target="../media/image2763.png"/><Relationship Id="rId217" Type="http://schemas.openxmlformats.org/officeDocument/2006/relationships/image" Target="../media/image2791.png"/><Relationship Id="rId259" Type="http://schemas.openxmlformats.org/officeDocument/2006/relationships/image" Target="../media/image2812.png"/><Relationship Id="rId23" Type="http://schemas.openxmlformats.org/officeDocument/2006/relationships/image" Target="../media/image2694.png"/><Relationship Id="rId119" Type="http://schemas.openxmlformats.org/officeDocument/2006/relationships/image" Target="../media/image2742.png"/><Relationship Id="rId270" Type="http://schemas.openxmlformats.org/officeDocument/2006/relationships/customXml" Target="../ink/ink3025.xml"/><Relationship Id="rId326" Type="http://schemas.openxmlformats.org/officeDocument/2006/relationships/customXml" Target="../ink/ink3053.xml"/><Relationship Id="rId65" Type="http://schemas.openxmlformats.org/officeDocument/2006/relationships/image" Target="../media/image2715.png"/><Relationship Id="rId130" Type="http://schemas.openxmlformats.org/officeDocument/2006/relationships/customXml" Target="../ink/ink2955.xml"/><Relationship Id="rId172" Type="http://schemas.openxmlformats.org/officeDocument/2006/relationships/customXml" Target="../ink/ink2976.xml"/><Relationship Id="rId228" Type="http://schemas.openxmlformats.org/officeDocument/2006/relationships/customXml" Target="../ink/ink3004.xml"/><Relationship Id="rId281" Type="http://schemas.openxmlformats.org/officeDocument/2006/relationships/image" Target="../media/image2823.png"/><Relationship Id="rId337" Type="http://schemas.openxmlformats.org/officeDocument/2006/relationships/image" Target="../media/image2851.png"/><Relationship Id="rId34" Type="http://schemas.openxmlformats.org/officeDocument/2006/relationships/customXml" Target="../ink/ink2907.xml"/><Relationship Id="rId76" Type="http://schemas.openxmlformats.org/officeDocument/2006/relationships/customXml" Target="../ink/ink2928.xml"/><Relationship Id="rId141" Type="http://schemas.openxmlformats.org/officeDocument/2006/relationships/image" Target="../media/image2753.png"/><Relationship Id="rId7" Type="http://schemas.openxmlformats.org/officeDocument/2006/relationships/image" Target="../media/image2686.png"/><Relationship Id="rId183" Type="http://schemas.openxmlformats.org/officeDocument/2006/relationships/image" Target="../media/image2774.png"/><Relationship Id="rId239" Type="http://schemas.openxmlformats.org/officeDocument/2006/relationships/image" Target="../media/image2802.png"/><Relationship Id="rId250" Type="http://schemas.openxmlformats.org/officeDocument/2006/relationships/customXml" Target="../ink/ink3015.xml"/><Relationship Id="rId292" Type="http://schemas.openxmlformats.org/officeDocument/2006/relationships/customXml" Target="../ink/ink3036.xml"/><Relationship Id="rId306" Type="http://schemas.openxmlformats.org/officeDocument/2006/relationships/customXml" Target="../ink/ink3043.xml"/><Relationship Id="rId45" Type="http://schemas.openxmlformats.org/officeDocument/2006/relationships/image" Target="../media/image2705.png"/><Relationship Id="rId87" Type="http://schemas.openxmlformats.org/officeDocument/2006/relationships/image" Target="../media/image2726.png"/><Relationship Id="rId110" Type="http://schemas.openxmlformats.org/officeDocument/2006/relationships/customXml" Target="../ink/ink2945.xml"/><Relationship Id="rId348" Type="http://schemas.openxmlformats.org/officeDocument/2006/relationships/customXml" Target="../ink/ink3064.xml"/><Relationship Id="rId152" Type="http://schemas.openxmlformats.org/officeDocument/2006/relationships/customXml" Target="../ink/ink2966.xml"/><Relationship Id="rId194" Type="http://schemas.openxmlformats.org/officeDocument/2006/relationships/customXml" Target="../ink/ink2987.xml"/><Relationship Id="rId208" Type="http://schemas.openxmlformats.org/officeDocument/2006/relationships/customXml" Target="../ink/ink2994.xml"/><Relationship Id="rId261" Type="http://schemas.openxmlformats.org/officeDocument/2006/relationships/image" Target="../media/image2813.png"/><Relationship Id="rId14" Type="http://schemas.openxmlformats.org/officeDocument/2006/relationships/customXml" Target="../ink/ink2897.xml"/><Relationship Id="rId56" Type="http://schemas.openxmlformats.org/officeDocument/2006/relationships/customXml" Target="../ink/ink2918.xml"/><Relationship Id="rId317" Type="http://schemas.openxmlformats.org/officeDocument/2006/relationships/image" Target="../media/image2841.png"/><Relationship Id="rId359" Type="http://schemas.openxmlformats.org/officeDocument/2006/relationships/image" Target="../media/image2862.png"/><Relationship Id="rId98" Type="http://schemas.openxmlformats.org/officeDocument/2006/relationships/customXml" Target="../ink/ink2939.xml"/><Relationship Id="rId121" Type="http://schemas.openxmlformats.org/officeDocument/2006/relationships/image" Target="../media/image2743.png"/><Relationship Id="rId163" Type="http://schemas.openxmlformats.org/officeDocument/2006/relationships/image" Target="../media/image2764.png"/><Relationship Id="rId219" Type="http://schemas.openxmlformats.org/officeDocument/2006/relationships/image" Target="../media/image2792.png"/><Relationship Id="rId230" Type="http://schemas.openxmlformats.org/officeDocument/2006/relationships/customXml" Target="../ink/ink3005.xml"/><Relationship Id="rId25" Type="http://schemas.openxmlformats.org/officeDocument/2006/relationships/image" Target="../media/image2695.png"/><Relationship Id="rId67" Type="http://schemas.openxmlformats.org/officeDocument/2006/relationships/image" Target="../media/image2716.png"/><Relationship Id="rId272" Type="http://schemas.openxmlformats.org/officeDocument/2006/relationships/customXml" Target="../ink/ink3026.xml"/><Relationship Id="rId328" Type="http://schemas.openxmlformats.org/officeDocument/2006/relationships/customXml" Target="../ink/ink3054.xml"/><Relationship Id="rId132" Type="http://schemas.openxmlformats.org/officeDocument/2006/relationships/customXml" Target="../ink/ink2956.xml"/><Relationship Id="rId174" Type="http://schemas.openxmlformats.org/officeDocument/2006/relationships/customXml" Target="../ink/ink2977.xml"/><Relationship Id="rId220" Type="http://schemas.openxmlformats.org/officeDocument/2006/relationships/customXml" Target="../ink/ink3000.xml"/><Relationship Id="rId241" Type="http://schemas.openxmlformats.org/officeDocument/2006/relationships/image" Target="../media/image2803.png"/><Relationship Id="rId15" Type="http://schemas.openxmlformats.org/officeDocument/2006/relationships/image" Target="../media/image2690.png"/><Relationship Id="rId36" Type="http://schemas.openxmlformats.org/officeDocument/2006/relationships/customXml" Target="../ink/ink2908.xml"/><Relationship Id="rId57" Type="http://schemas.openxmlformats.org/officeDocument/2006/relationships/image" Target="../media/image2711.png"/><Relationship Id="rId262" Type="http://schemas.openxmlformats.org/officeDocument/2006/relationships/customXml" Target="../ink/ink3021.xml"/><Relationship Id="rId283" Type="http://schemas.openxmlformats.org/officeDocument/2006/relationships/image" Target="../media/image2824.png"/><Relationship Id="rId318" Type="http://schemas.openxmlformats.org/officeDocument/2006/relationships/customXml" Target="../ink/ink3049.xml"/><Relationship Id="rId339" Type="http://schemas.openxmlformats.org/officeDocument/2006/relationships/image" Target="../media/image2852.png"/><Relationship Id="rId78" Type="http://schemas.openxmlformats.org/officeDocument/2006/relationships/customXml" Target="../ink/ink2929.xml"/><Relationship Id="rId99" Type="http://schemas.openxmlformats.org/officeDocument/2006/relationships/image" Target="../media/image2732.png"/><Relationship Id="rId101" Type="http://schemas.openxmlformats.org/officeDocument/2006/relationships/image" Target="../media/image2733.png"/><Relationship Id="rId122" Type="http://schemas.openxmlformats.org/officeDocument/2006/relationships/customXml" Target="../ink/ink2951.xml"/><Relationship Id="rId143" Type="http://schemas.openxmlformats.org/officeDocument/2006/relationships/image" Target="../media/image2754.png"/><Relationship Id="rId164" Type="http://schemas.openxmlformats.org/officeDocument/2006/relationships/customXml" Target="../ink/ink2972.xml"/><Relationship Id="rId185" Type="http://schemas.openxmlformats.org/officeDocument/2006/relationships/image" Target="../media/image2775.png"/><Relationship Id="rId350" Type="http://schemas.openxmlformats.org/officeDocument/2006/relationships/customXml" Target="../ink/ink3065.xml"/><Relationship Id="rId9" Type="http://schemas.openxmlformats.org/officeDocument/2006/relationships/image" Target="../media/image2687.png"/><Relationship Id="rId210" Type="http://schemas.openxmlformats.org/officeDocument/2006/relationships/customXml" Target="../ink/ink2995.xml"/><Relationship Id="rId26" Type="http://schemas.openxmlformats.org/officeDocument/2006/relationships/customXml" Target="../ink/ink2903.xml"/><Relationship Id="rId231" Type="http://schemas.openxmlformats.org/officeDocument/2006/relationships/image" Target="../media/image2798.png"/><Relationship Id="rId252" Type="http://schemas.openxmlformats.org/officeDocument/2006/relationships/customXml" Target="../ink/ink3016.xml"/><Relationship Id="rId273" Type="http://schemas.openxmlformats.org/officeDocument/2006/relationships/image" Target="../media/image2819.png"/><Relationship Id="rId294" Type="http://schemas.openxmlformats.org/officeDocument/2006/relationships/customXml" Target="../ink/ink3037.xml"/><Relationship Id="rId308" Type="http://schemas.openxmlformats.org/officeDocument/2006/relationships/customXml" Target="../ink/ink3044.xml"/><Relationship Id="rId329" Type="http://schemas.openxmlformats.org/officeDocument/2006/relationships/image" Target="../media/image2847.png"/><Relationship Id="rId47" Type="http://schemas.openxmlformats.org/officeDocument/2006/relationships/image" Target="../media/image2706.png"/><Relationship Id="rId68" Type="http://schemas.openxmlformats.org/officeDocument/2006/relationships/customXml" Target="../ink/ink2924.xml"/><Relationship Id="rId89" Type="http://schemas.openxmlformats.org/officeDocument/2006/relationships/image" Target="../media/image2727.png"/><Relationship Id="rId112" Type="http://schemas.openxmlformats.org/officeDocument/2006/relationships/customXml" Target="../ink/ink2946.xml"/><Relationship Id="rId133" Type="http://schemas.openxmlformats.org/officeDocument/2006/relationships/image" Target="../media/image2749.png"/><Relationship Id="rId154" Type="http://schemas.openxmlformats.org/officeDocument/2006/relationships/customXml" Target="../ink/ink2967.xml"/><Relationship Id="rId175" Type="http://schemas.openxmlformats.org/officeDocument/2006/relationships/image" Target="../media/image2770.png"/><Relationship Id="rId340" Type="http://schemas.openxmlformats.org/officeDocument/2006/relationships/customXml" Target="../ink/ink3060.xml"/><Relationship Id="rId361" Type="http://schemas.openxmlformats.org/officeDocument/2006/relationships/image" Target="../media/image2863.png"/><Relationship Id="rId196" Type="http://schemas.openxmlformats.org/officeDocument/2006/relationships/customXml" Target="../ink/ink2988.xml"/><Relationship Id="rId200" Type="http://schemas.openxmlformats.org/officeDocument/2006/relationships/customXml" Target="../ink/ink2990.xml"/><Relationship Id="rId16" Type="http://schemas.openxmlformats.org/officeDocument/2006/relationships/customXml" Target="../ink/ink2898.xml"/><Relationship Id="rId221" Type="http://schemas.openxmlformats.org/officeDocument/2006/relationships/image" Target="../media/image2793.png"/><Relationship Id="rId242" Type="http://schemas.openxmlformats.org/officeDocument/2006/relationships/customXml" Target="../ink/ink3011.xml"/><Relationship Id="rId263" Type="http://schemas.openxmlformats.org/officeDocument/2006/relationships/image" Target="../media/image2814.png"/><Relationship Id="rId284" Type="http://schemas.openxmlformats.org/officeDocument/2006/relationships/customXml" Target="../ink/ink3032.xml"/><Relationship Id="rId319" Type="http://schemas.openxmlformats.org/officeDocument/2006/relationships/image" Target="../media/image2842.png"/><Relationship Id="rId37" Type="http://schemas.openxmlformats.org/officeDocument/2006/relationships/image" Target="../media/image2701.png"/><Relationship Id="rId58" Type="http://schemas.openxmlformats.org/officeDocument/2006/relationships/customXml" Target="../ink/ink2919.xml"/><Relationship Id="rId79" Type="http://schemas.openxmlformats.org/officeDocument/2006/relationships/image" Target="../media/image2722.png"/><Relationship Id="rId102" Type="http://schemas.openxmlformats.org/officeDocument/2006/relationships/customXml" Target="../ink/ink2941.xml"/><Relationship Id="rId123" Type="http://schemas.openxmlformats.org/officeDocument/2006/relationships/image" Target="../media/image2744.png"/><Relationship Id="rId144" Type="http://schemas.openxmlformats.org/officeDocument/2006/relationships/customXml" Target="../ink/ink2962.xml"/><Relationship Id="rId330" Type="http://schemas.openxmlformats.org/officeDocument/2006/relationships/customXml" Target="../ink/ink3055.xml"/><Relationship Id="rId90" Type="http://schemas.openxmlformats.org/officeDocument/2006/relationships/customXml" Target="../ink/ink2935.xml"/><Relationship Id="rId165" Type="http://schemas.openxmlformats.org/officeDocument/2006/relationships/image" Target="../media/image2765.png"/><Relationship Id="rId186" Type="http://schemas.openxmlformats.org/officeDocument/2006/relationships/customXml" Target="../ink/ink2983.xml"/><Relationship Id="rId351" Type="http://schemas.openxmlformats.org/officeDocument/2006/relationships/image" Target="../media/image2858.png"/><Relationship Id="rId211" Type="http://schemas.openxmlformats.org/officeDocument/2006/relationships/image" Target="../media/image2788.png"/><Relationship Id="rId232" Type="http://schemas.openxmlformats.org/officeDocument/2006/relationships/customXml" Target="../ink/ink3006.xml"/><Relationship Id="rId253" Type="http://schemas.openxmlformats.org/officeDocument/2006/relationships/image" Target="../media/image2809.png"/><Relationship Id="rId274" Type="http://schemas.openxmlformats.org/officeDocument/2006/relationships/customXml" Target="../ink/ink3027.xml"/><Relationship Id="rId295" Type="http://schemas.openxmlformats.org/officeDocument/2006/relationships/image" Target="../media/image2830.png"/><Relationship Id="rId309" Type="http://schemas.openxmlformats.org/officeDocument/2006/relationships/image" Target="../media/image2837.png"/><Relationship Id="rId27" Type="http://schemas.openxmlformats.org/officeDocument/2006/relationships/image" Target="../media/image2696.png"/><Relationship Id="rId48" Type="http://schemas.openxmlformats.org/officeDocument/2006/relationships/customXml" Target="../ink/ink2914.xml"/><Relationship Id="rId69" Type="http://schemas.openxmlformats.org/officeDocument/2006/relationships/image" Target="../media/image2717.png"/><Relationship Id="rId113" Type="http://schemas.openxmlformats.org/officeDocument/2006/relationships/image" Target="../media/image2739.png"/><Relationship Id="rId134" Type="http://schemas.openxmlformats.org/officeDocument/2006/relationships/customXml" Target="../ink/ink2957.xml"/><Relationship Id="rId320" Type="http://schemas.openxmlformats.org/officeDocument/2006/relationships/customXml" Target="../ink/ink3050.xml"/><Relationship Id="rId80" Type="http://schemas.openxmlformats.org/officeDocument/2006/relationships/customXml" Target="../ink/ink2930.xml"/><Relationship Id="rId155" Type="http://schemas.openxmlformats.org/officeDocument/2006/relationships/image" Target="../media/image2760.png"/><Relationship Id="rId176" Type="http://schemas.openxmlformats.org/officeDocument/2006/relationships/customXml" Target="../ink/ink2978.xml"/><Relationship Id="rId197" Type="http://schemas.openxmlformats.org/officeDocument/2006/relationships/image" Target="../media/image2781.png"/><Relationship Id="rId341" Type="http://schemas.openxmlformats.org/officeDocument/2006/relationships/image" Target="../media/image2853.png"/><Relationship Id="rId362" Type="http://schemas.openxmlformats.org/officeDocument/2006/relationships/customXml" Target="../ink/ink3071.xml"/><Relationship Id="rId201" Type="http://schemas.openxmlformats.org/officeDocument/2006/relationships/image" Target="../media/image2783.png"/><Relationship Id="rId222" Type="http://schemas.openxmlformats.org/officeDocument/2006/relationships/customXml" Target="../ink/ink3001.xml"/><Relationship Id="rId243" Type="http://schemas.openxmlformats.org/officeDocument/2006/relationships/image" Target="../media/image2804.png"/><Relationship Id="rId264" Type="http://schemas.openxmlformats.org/officeDocument/2006/relationships/customXml" Target="../ink/ink3022.xml"/><Relationship Id="rId285" Type="http://schemas.openxmlformats.org/officeDocument/2006/relationships/image" Target="../media/image2825.png"/><Relationship Id="rId17" Type="http://schemas.openxmlformats.org/officeDocument/2006/relationships/image" Target="../media/image2691.png"/><Relationship Id="rId38" Type="http://schemas.openxmlformats.org/officeDocument/2006/relationships/customXml" Target="../ink/ink2909.xml"/><Relationship Id="rId59" Type="http://schemas.openxmlformats.org/officeDocument/2006/relationships/image" Target="../media/image2712.png"/><Relationship Id="rId103" Type="http://schemas.openxmlformats.org/officeDocument/2006/relationships/image" Target="../media/image2734.png"/><Relationship Id="rId124" Type="http://schemas.openxmlformats.org/officeDocument/2006/relationships/customXml" Target="../ink/ink2952.xml"/><Relationship Id="rId310" Type="http://schemas.openxmlformats.org/officeDocument/2006/relationships/customXml" Target="../ink/ink3045.xml"/><Relationship Id="rId70" Type="http://schemas.openxmlformats.org/officeDocument/2006/relationships/customXml" Target="../ink/ink2925.xml"/><Relationship Id="rId91" Type="http://schemas.openxmlformats.org/officeDocument/2006/relationships/image" Target="../media/image2728.png"/><Relationship Id="rId145" Type="http://schemas.openxmlformats.org/officeDocument/2006/relationships/image" Target="../media/image2755.png"/><Relationship Id="rId166" Type="http://schemas.openxmlformats.org/officeDocument/2006/relationships/customXml" Target="../ink/ink2973.xml"/><Relationship Id="rId187" Type="http://schemas.openxmlformats.org/officeDocument/2006/relationships/image" Target="../media/image2776.png"/><Relationship Id="rId331" Type="http://schemas.openxmlformats.org/officeDocument/2006/relationships/image" Target="../media/image2848.png"/><Relationship Id="rId352" Type="http://schemas.openxmlformats.org/officeDocument/2006/relationships/customXml" Target="../ink/ink306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996.xml"/><Relationship Id="rId233" Type="http://schemas.openxmlformats.org/officeDocument/2006/relationships/image" Target="../media/image2799.png"/><Relationship Id="rId254" Type="http://schemas.openxmlformats.org/officeDocument/2006/relationships/customXml" Target="../ink/ink3017.xml"/><Relationship Id="rId28" Type="http://schemas.openxmlformats.org/officeDocument/2006/relationships/customXml" Target="../ink/ink2904.xml"/><Relationship Id="rId49" Type="http://schemas.openxmlformats.org/officeDocument/2006/relationships/image" Target="../media/image2707.png"/><Relationship Id="rId114" Type="http://schemas.openxmlformats.org/officeDocument/2006/relationships/customXml" Target="../ink/ink2947.xml"/><Relationship Id="rId275" Type="http://schemas.openxmlformats.org/officeDocument/2006/relationships/image" Target="../media/image2820.png"/><Relationship Id="rId296" Type="http://schemas.openxmlformats.org/officeDocument/2006/relationships/customXml" Target="../ink/ink3038.xml"/><Relationship Id="rId300" Type="http://schemas.openxmlformats.org/officeDocument/2006/relationships/customXml" Target="../ink/ink3040.xml"/><Relationship Id="rId60" Type="http://schemas.openxmlformats.org/officeDocument/2006/relationships/customXml" Target="../ink/ink2920.xml"/><Relationship Id="rId81" Type="http://schemas.openxmlformats.org/officeDocument/2006/relationships/image" Target="../media/image2723.png"/><Relationship Id="rId135" Type="http://schemas.openxmlformats.org/officeDocument/2006/relationships/image" Target="../media/image2750.png"/><Relationship Id="rId156" Type="http://schemas.openxmlformats.org/officeDocument/2006/relationships/customXml" Target="../ink/ink2968.xml"/><Relationship Id="rId177" Type="http://schemas.openxmlformats.org/officeDocument/2006/relationships/image" Target="../media/image2771.png"/><Relationship Id="rId198" Type="http://schemas.openxmlformats.org/officeDocument/2006/relationships/customXml" Target="../ink/ink2989.xml"/><Relationship Id="rId321" Type="http://schemas.openxmlformats.org/officeDocument/2006/relationships/image" Target="../media/image2843.png"/><Relationship Id="rId342" Type="http://schemas.openxmlformats.org/officeDocument/2006/relationships/customXml" Target="../ink/ink3061.xml"/><Relationship Id="rId363" Type="http://schemas.openxmlformats.org/officeDocument/2006/relationships/image" Target="../media/image2864.png"/><Relationship Id="rId202" Type="http://schemas.openxmlformats.org/officeDocument/2006/relationships/customXml" Target="../ink/ink2991.xml"/><Relationship Id="rId223" Type="http://schemas.openxmlformats.org/officeDocument/2006/relationships/image" Target="../media/image2794.png"/><Relationship Id="rId244" Type="http://schemas.openxmlformats.org/officeDocument/2006/relationships/customXml" Target="../ink/ink3012.xml"/><Relationship Id="rId18" Type="http://schemas.openxmlformats.org/officeDocument/2006/relationships/customXml" Target="../ink/ink2899.xml"/><Relationship Id="rId39" Type="http://schemas.openxmlformats.org/officeDocument/2006/relationships/image" Target="../media/image2702.png"/><Relationship Id="rId265" Type="http://schemas.openxmlformats.org/officeDocument/2006/relationships/image" Target="../media/image2815.png"/><Relationship Id="rId286" Type="http://schemas.openxmlformats.org/officeDocument/2006/relationships/customXml" Target="../ink/ink3033.xml"/><Relationship Id="rId50" Type="http://schemas.openxmlformats.org/officeDocument/2006/relationships/customXml" Target="../ink/ink2915.xml"/><Relationship Id="rId104" Type="http://schemas.openxmlformats.org/officeDocument/2006/relationships/customXml" Target="../ink/ink2942.xml"/><Relationship Id="rId125" Type="http://schemas.openxmlformats.org/officeDocument/2006/relationships/image" Target="../media/image2745.png"/><Relationship Id="rId146" Type="http://schemas.openxmlformats.org/officeDocument/2006/relationships/customXml" Target="../ink/ink2963.xml"/><Relationship Id="rId167" Type="http://schemas.openxmlformats.org/officeDocument/2006/relationships/image" Target="../media/image2766.png"/><Relationship Id="rId188" Type="http://schemas.openxmlformats.org/officeDocument/2006/relationships/customXml" Target="../ink/ink2984.xml"/><Relationship Id="rId311" Type="http://schemas.openxmlformats.org/officeDocument/2006/relationships/image" Target="../media/image2838.png"/><Relationship Id="rId332" Type="http://schemas.openxmlformats.org/officeDocument/2006/relationships/customXml" Target="../ink/ink3056.xml"/><Relationship Id="rId353" Type="http://schemas.openxmlformats.org/officeDocument/2006/relationships/image" Target="../media/image2859.png"/><Relationship Id="rId71" Type="http://schemas.openxmlformats.org/officeDocument/2006/relationships/image" Target="../media/image2718.png"/><Relationship Id="rId92" Type="http://schemas.openxmlformats.org/officeDocument/2006/relationships/customXml" Target="../ink/ink2936.xml"/><Relationship Id="rId213" Type="http://schemas.openxmlformats.org/officeDocument/2006/relationships/image" Target="../media/image2789.png"/><Relationship Id="rId234" Type="http://schemas.openxmlformats.org/officeDocument/2006/relationships/customXml" Target="../ink/ink3007.xml"/><Relationship Id="rId2" Type="http://schemas.openxmlformats.org/officeDocument/2006/relationships/customXml" Target="../ink/ink2891.xml"/><Relationship Id="rId29" Type="http://schemas.openxmlformats.org/officeDocument/2006/relationships/image" Target="../media/image2697.png"/><Relationship Id="rId255" Type="http://schemas.openxmlformats.org/officeDocument/2006/relationships/image" Target="../media/image2810.png"/><Relationship Id="rId276" Type="http://schemas.openxmlformats.org/officeDocument/2006/relationships/customXml" Target="../ink/ink3028.xml"/><Relationship Id="rId297" Type="http://schemas.openxmlformats.org/officeDocument/2006/relationships/image" Target="../media/image2831.png"/><Relationship Id="rId40" Type="http://schemas.openxmlformats.org/officeDocument/2006/relationships/customXml" Target="../ink/ink2910.xml"/><Relationship Id="rId115" Type="http://schemas.openxmlformats.org/officeDocument/2006/relationships/image" Target="../media/image2740.png"/><Relationship Id="rId136" Type="http://schemas.openxmlformats.org/officeDocument/2006/relationships/customXml" Target="../ink/ink2958.xml"/><Relationship Id="rId157" Type="http://schemas.openxmlformats.org/officeDocument/2006/relationships/image" Target="../media/image2761.png"/><Relationship Id="rId178" Type="http://schemas.openxmlformats.org/officeDocument/2006/relationships/customXml" Target="../ink/ink2979.xml"/><Relationship Id="rId301" Type="http://schemas.openxmlformats.org/officeDocument/2006/relationships/image" Target="../media/image2833.png"/><Relationship Id="rId322" Type="http://schemas.openxmlformats.org/officeDocument/2006/relationships/customXml" Target="../ink/ink3051.xml"/><Relationship Id="rId343" Type="http://schemas.openxmlformats.org/officeDocument/2006/relationships/image" Target="../media/image2854.png"/><Relationship Id="rId364" Type="http://schemas.openxmlformats.org/officeDocument/2006/relationships/customXml" Target="../ink/ink3072.xml"/><Relationship Id="rId61" Type="http://schemas.openxmlformats.org/officeDocument/2006/relationships/image" Target="../media/image2713.png"/><Relationship Id="rId82" Type="http://schemas.openxmlformats.org/officeDocument/2006/relationships/customXml" Target="../ink/ink2931.xml"/><Relationship Id="rId199" Type="http://schemas.openxmlformats.org/officeDocument/2006/relationships/image" Target="../media/image2782.png"/><Relationship Id="rId203" Type="http://schemas.openxmlformats.org/officeDocument/2006/relationships/image" Target="../media/image2784.png"/><Relationship Id="rId19" Type="http://schemas.openxmlformats.org/officeDocument/2006/relationships/image" Target="../media/image2692.png"/><Relationship Id="rId224" Type="http://schemas.openxmlformats.org/officeDocument/2006/relationships/customXml" Target="../ink/ink3002.xml"/><Relationship Id="rId245" Type="http://schemas.openxmlformats.org/officeDocument/2006/relationships/image" Target="../media/image2805.png"/><Relationship Id="rId266" Type="http://schemas.openxmlformats.org/officeDocument/2006/relationships/customXml" Target="../ink/ink3023.xml"/><Relationship Id="rId287" Type="http://schemas.openxmlformats.org/officeDocument/2006/relationships/image" Target="../media/image2826.png"/><Relationship Id="rId30" Type="http://schemas.openxmlformats.org/officeDocument/2006/relationships/customXml" Target="../ink/ink2905.xml"/><Relationship Id="rId105" Type="http://schemas.openxmlformats.org/officeDocument/2006/relationships/image" Target="../media/image2735.png"/><Relationship Id="rId126" Type="http://schemas.openxmlformats.org/officeDocument/2006/relationships/customXml" Target="../ink/ink2953.xml"/><Relationship Id="rId147" Type="http://schemas.openxmlformats.org/officeDocument/2006/relationships/image" Target="../media/image2756.png"/><Relationship Id="rId168" Type="http://schemas.openxmlformats.org/officeDocument/2006/relationships/customXml" Target="../ink/ink2974.xml"/><Relationship Id="rId312" Type="http://schemas.openxmlformats.org/officeDocument/2006/relationships/customXml" Target="../ink/ink3046.xml"/><Relationship Id="rId333" Type="http://schemas.openxmlformats.org/officeDocument/2006/relationships/image" Target="../media/image2849.png"/><Relationship Id="rId354" Type="http://schemas.openxmlformats.org/officeDocument/2006/relationships/customXml" Target="../ink/ink3067.xml"/><Relationship Id="rId51" Type="http://schemas.openxmlformats.org/officeDocument/2006/relationships/image" Target="../media/image2708.png"/><Relationship Id="rId72" Type="http://schemas.openxmlformats.org/officeDocument/2006/relationships/customXml" Target="../ink/ink2926.xml"/><Relationship Id="rId93" Type="http://schemas.openxmlformats.org/officeDocument/2006/relationships/image" Target="../media/image2729.png"/><Relationship Id="rId189" Type="http://schemas.openxmlformats.org/officeDocument/2006/relationships/image" Target="../media/image2777.png"/><Relationship Id="rId3" Type="http://schemas.openxmlformats.org/officeDocument/2006/relationships/image" Target="../media/image2684.png"/><Relationship Id="rId214" Type="http://schemas.openxmlformats.org/officeDocument/2006/relationships/customXml" Target="../ink/ink2997.xml"/><Relationship Id="rId235" Type="http://schemas.openxmlformats.org/officeDocument/2006/relationships/image" Target="../media/image2800.png"/><Relationship Id="rId256" Type="http://schemas.openxmlformats.org/officeDocument/2006/relationships/customXml" Target="../ink/ink3018.xml"/><Relationship Id="rId277" Type="http://schemas.openxmlformats.org/officeDocument/2006/relationships/image" Target="../media/image2821.png"/><Relationship Id="rId298" Type="http://schemas.openxmlformats.org/officeDocument/2006/relationships/customXml" Target="../ink/ink3039.xml"/><Relationship Id="rId116" Type="http://schemas.openxmlformats.org/officeDocument/2006/relationships/customXml" Target="../ink/ink2948.xml"/><Relationship Id="rId137" Type="http://schemas.openxmlformats.org/officeDocument/2006/relationships/image" Target="../media/image2751.png"/><Relationship Id="rId158" Type="http://schemas.openxmlformats.org/officeDocument/2006/relationships/customXml" Target="../ink/ink2969.xml"/><Relationship Id="rId302" Type="http://schemas.openxmlformats.org/officeDocument/2006/relationships/customXml" Target="../ink/ink3041.xml"/><Relationship Id="rId323" Type="http://schemas.openxmlformats.org/officeDocument/2006/relationships/image" Target="../media/image2844.png"/><Relationship Id="rId344" Type="http://schemas.openxmlformats.org/officeDocument/2006/relationships/customXml" Target="../ink/ink3062.xml"/><Relationship Id="rId20" Type="http://schemas.openxmlformats.org/officeDocument/2006/relationships/customXml" Target="../ink/ink2900.xml"/><Relationship Id="rId41" Type="http://schemas.openxmlformats.org/officeDocument/2006/relationships/image" Target="../media/image2703.png"/><Relationship Id="rId62" Type="http://schemas.openxmlformats.org/officeDocument/2006/relationships/customXml" Target="../ink/ink2921.xml"/><Relationship Id="rId83" Type="http://schemas.openxmlformats.org/officeDocument/2006/relationships/image" Target="../media/image2724.png"/><Relationship Id="rId179" Type="http://schemas.openxmlformats.org/officeDocument/2006/relationships/image" Target="../media/image2772.png"/><Relationship Id="rId365" Type="http://schemas.openxmlformats.org/officeDocument/2006/relationships/image" Target="../media/image2865.png"/><Relationship Id="rId190" Type="http://schemas.openxmlformats.org/officeDocument/2006/relationships/customXml" Target="../ink/ink2985.xml"/><Relationship Id="rId204" Type="http://schemas.openxmlformats.org/officeDocument/2006/relationships/customXml" Target="../ink/ink2992.xml"/><Relationship Id="rId225" Type="http://schemas.openxmlformats.org/officeDocument/2006/relationships/image" Target="../media/image2795.png"/><Relationship Id="rId246" Type="http://schemas.openxmlformats.org/officeDocument/2006/relationships/customXml" Target="../ink/ink3013.xml"/><Relationship Id="rId267" Type="http://schemas.openxmlformats.org/officeDocument/2006/relationships/image" Target="../media/image2816.png"/><Relationship Id="rId288" Type="http://schemas.openxmlformats.org/officeDocument/2006/relationships/customXml" Target="../ink/ink3034.xml"/><Relationship Id="rId106" Type="http://schemas.openxmlformats.org/officeDocument/2006/relationships/customXml" Target="../ink/ink2943.xml"/><Relationship Id="rId127" Type="http://schemas.openxmlformats.org/officeDocument/2006/relationships/image" Target="../media/image2746.png"/><Relationship Id="rId313" Type="http://schemas.openxmlformats.org/officeDocument/2006/relationships/image" Target="../media/image2839.png"/><Relationship Id="rId10" Type="http://schemas.openxmlformats.org/officeDocument/2006/relationships/customXml" Target="../ink/ink2895.xml"/><Relationship Id="rId31" Type="http://schemas.openxmlformats.org/officeDocument/2006/relationships/image" Target="../media/image2698.png"/><Relationship Id="rId52" Type="http://schemas.openxmlformats.org/officeDocument/2006/relationships/customXml" Target="../ink/ink2916.xml"/><Relationship Id="rId73" Type="http://schemas.openxmlformats.org/officeDocument/2006/relationships/image" Target="../media/image2719.png"/><Relationship Id="rId94" Type="http://schemas.openxmlformats.org/officeDocument/2006/relationships/customXml" Target="../ink/ink2937.xml"/><Relationship Id="rId148" Type="http://schemas.openxmlformats.org/officeDocument/2006/relationships/customXml" Target="../ink/ink2964.xml"/><Relationship Id="rId169" Type="http://schemas.openxmlformats.org/officeDocument/2006/relationships/image" Target="../media/image2767.png"/><Relationship Id="rId334" Type="http://schemas.openxmlformats.org/officeDocument/2006/relationships/customXml" Target="../ink/ink3057.xml"/><Relationship Id="rId355" Type="http://schemas.openxmlformats.org/officeDocument/2006/relationships/image" Target="../media/image2860.png"/><Relationship Id="rId4" Type="http://schemas.openxmlformats.org/officeDocument/2006/relationships/customXml" Target="../ink/ink2892.xml"/><Relationship Id="rId180" Type="http://schemas.openxmlformats.org/officeDocument/2006/relationships/customXml" Target="../ink/ink2980.xml"/><Relationship Id="rId215" Type="http://schemas.openxmlformats.org/officeDocument/2006/relationships/image" Target="../media/image2790.png"/><Relationship Id="rId236" Type="http://schemas.openxmlformats.org/officeDocument/2006/relationships/customXml" Target="../ink/ink3008.xml"/><Relationship Id="rId257" Type="http://schemas.openxmlformats.org/officeDocument/2006/relationships/image" Target="../media/image2811.png"/><Relationship Id="rId278" Type="http://schemas.openxmlformats.org/officeDocument/2006/relationships/customXml" Target="../ink/ink3029.xml"/><Relationship Id="rId303" Type="http://schemas.openxmlformats.org/officeDocument/2006/relationships/image" Target="../media/image2834.png"/><Relationship Id="rId42" Type="http://schemas.openxmlformats.org/officeDocument/2006/relationships/customXml" Target="../ink/ink2911.xml"/><Relationship Id="rId84" Type="http://schemas.openxmlformats.org/officeDocument/2006/relationships/customXml" Target="../ink/ink2932.xml"/><Relationship Id="rId138" Type="http://schemas.openxmlformats.org/officeDocument/2006/relationships/customXml" Target="../ink/ink2959.xml"/><Relationship Id="rId345" Type="http://schemas.openxmlformats.org/officeDocument/2006/relationships/image" Target="../media/image2855.png"/><Relationship Id="rId191" Type="http://schemas.openxmlformats.org/officeDocument/2006/relationships/image" Target="../media/image2778.png"/><Relationship Id="rId205" Type="http://schemas.openxmlformats.org/officeDocument/2006/relationships/image" Target="../media/image2785.png"/><Relationship Id="rId247" Type="http://schemas.openxmlformats.org/officeDocument/2006/relationships/image" Target="../media/image2806.png"/><Relationship Id="rId107" Type="http://schemas.openxmlformats.org/officeDocument/2006/relationships/image" Target="../media/image2736.png"/><Relationship Id="rId289" Type="http://schemas.openxmlformats.org/officeDocument/2006/relationships/image" Target="../media/image2827.png"/><Relationship Id="rId11" Type="http://schemas.openxmlformats.org/officeDocument/2006/relationships/image" Target="../media/image2688.png"/><Relationship Id="rId53" Type="http://schemas.openxmlformats.org/officeDocument/2006/relationships/image" Target="../media/image2709.png"/><Relationship Id="rId149" Type="http://schemas.openxmlformats.org/officeDocument/2006/relationships/image" Target="../media/image2757.png"/><Relationship Id="rId314" Type="http://schemas.openxmlformats.org/officeDocument/2006/relationships/customXml" Target="../ink/ink3047.xml"/><Relationship Id="rId356" Type="http://schemas.openxmlformats.org/officeDocument/2006/relationships/customXml" Target="../ink/ink3068.xml"/><Relationship Id="rId95" Type="http://schemas.openxmlformats.org/officeDocument/2006/relationships/image" Target="../media/image2730.png"/><Relationship Id="rId160" Type="http://schemas.openxmlformats.org/officeDocument/2006/relationships/customXml" Target="../ink/ink2970.xml"/><Relationship Id="rId216" Type="http://schemas.openxmlformats.org/officeDocument/2006/relationships/customXml" Target="../ink/ink2998.xml"/><Relationship Id="rId258" Type="http://schemas.openxmlformats.org/officeDocument/2006/relationships/customXml" Target="../ink/ink3019.xml"/><Relationship Id="rId22" Type="http://schemas.openxmlformats.org/officeDocument/2006/relationships/customXml" Target="../ink/ink2901.xml"/><Relationship Id="rId64" Type="http://schemas.openxmlformats.org/officeDocument/2006/relationships/customXml" Target="../ink/ink2922.xml"/><Relationship Id="rId118" Type="http://schemas.openxmlformats.org/officeDocument/2006/relationships/customXml" Target="../ink/ink2949.xml"/><Relationship Id="rId325" Type="http://schemas.openxmlformats.org/officeDocument/2006/relationships/image" Target="../media/image2845.png"/><Relationship Id="rId367" Type="http://schemas.openxmlformats.org/officeDocument/2006/relationships/image" Target="../media/image2866.png"/><Relationship Id="rId171" Type="http://schemas.openxmlformats.org/officeDocument/2006/relationships/image" Target="../media/image2768.png"/><Relationship Id="rId227" Type="http://schemas.openxmlformats.org/officeDocument/2006/relationships/image" Target="../media/image2796.png"/><Relationship Id="rId269" Type="http://schemas.openxmlformats.org/officeDocument/2006/relationships/image" Target="../media/image2817.png"/><Relationship Id="rId33" Type="http://schemas.openxmlformats.org/officeDocument/2006/relationships/image" Target="../media/image2699.png"/><Relationship Id="rId129" Type="http://schemas.openxmlformats.org/officeDocument/2006/relationships/image" Target="../media/image2747.png"/><Relationship Id="rId280" Type="http://schemas.openxmlformats.org/officeDocument/2006/relationships/customXml" Target="../ink/ink3030.xml"/><Relationship Id="rId336" Type="http://schemas.openxmlformats.org/officeDocument/2006/relationships/customXml" Target="../ink/ink3058.xml"/><Relationship Id="rId75" Type="http://schemas.openxmlformats.org/officeDocument/2006/relationships/image" Target="../media/image2720.png"/><Relationship Id="rId140" Type="http://schemas.openxmlformats.org/officeDocument/2006/relationships/customXml" Target="../ink/ink2960.xml"/><Relationship Id="rId182" Type="http://schemas.openxmlformats.org/officeDocument/2006/relationships/customXml" Target="../ink/ink2981.xml"/><Relationship Id="rId6" Type="http://schemas.openxmlformats.org/officeDocument/2006/relationships/customXml" Target="../ink/ink2893.xml"/><Relationship Id="rId238" Type="http://schemas.openxmlformats.org/officeDocument/2006/relationships/customXml" Target="../ink/ink3009.xml"/><Relationship Id="rId291" Type="http://schemas.openxmlformats.org/officeDocument/2006/relationships/image" Target="../media/image2828.png"/><Relationship Id="rId305" Type="http://schemas.openxmlformats.org/officeDocument/2006/relationships/image" Target="../media/image2835.png"/><Relationship Id="rId347" Type="http://schemas.openxmlformats.org/officeDocument/2006/relationships/image" Target="../media/image2856.png"/><Relationship Id="rId44" Type="http://schemas.openxmlformats.org/officeDocument/2006/relationships/customXml" Target="../ink/ink2912.xml"/><Relationship Id="rId86" Type="http://schemas.openxmlformats.org/officeDocument/2006/relationships/customXml" Target="../ink/ink2933.xml"/><Relationship Id="rId151" Type="http://schemas.openxmlformats.org/officeDocument/2006/relationships/image" Target="../media/image2758.png"/><Relationship Id="rId193" Type="http://schemas.openxmlformats.org/officeDocument/2006/relationships/image" Target="../media/image2779.png"/><Relationship Id="rId207" Type="http://schemas.openxmlformats.org/officeDocument/2006/relationships/image" Target="../media/image2786.png"/><Relationship Id="rId249" Type="http://schemas.openxmlformats.org/officeDocument/2006/relationships/image" Target="../media/image2807.png"/><Relationship Id="rId13" Type="http://schemas.openxmlformats.org/officeDocument/2006/relationships/image" Target="../media/image2689.png"/><Relationship Id="rId109" Type="http://schemas.openxmlformats.org/officeDocument/2006/relationships/image" Target="../media/image2737.png"/><Relationship Id="rId260" Type="http://schemas.openxmlformats.org/officeDocument/2006/relationships/customXml" Target="../ink/ink3020.xml"/><Relationship Id="rId316" Type="http://schemas.openxmlformats.org/officeDocument/2006/relationships/customXml" Target="../ink/ink3048.xml"/><Relationship Id="rId55" Type="http://schemas.openxmlformats.org/officeDocument/2006/relationships/image" Target="../media/image2710.png"/><Relationship Id="rId97" Type="http://schemas.openxmlformats.org/officeDocument/2006/relationships/image" Target="../media/image2731.png"/><Relationship Id="rId120" Type="http://schemas.openxmlformats.org/officeDocument/2006/relationships/customXml" Target="../ink/ink2950.xml"/><Relationship Id="rId358" Type="http://schemas.openxmlformats.org/officeDocument/2006/relationships/customXml" Target="../ink/ink3069.xml"/><Relationship Id="rId162" Type="http://schemas.openxmlformats.org/officeDocument/2006/relationships/customXml" Target="../ink/ink2971.xml"/><Relationship Id="rId218" Type="http://schemas.openxmlformats.org/officeDocument/2006/relationships/customXml" Target="../ink/ink2999.xml"/><Relationship Id="rId271" Type="http://schemas.openxmlformats.org/officeDocument/2006/relationships/image" Target="../media/image2818.png"/><Relationship Id="rId24" Type="http://schemas.openxmlformats.org/officeDocument/2006/relationships/customXml" Target="../ink/ink2902.xml"/><Relationship Id="rId66" Type="http://schemas.openxmlformats.org/officeDocument/2006/relationships/customXml" Target="../ink/ink2923.xml"/><Relationship Id="rId131" Type="http://schemas.openxmlformats.org/officeDocument/2006/relationships/image" Target="../media/image2748.png"/><Relationship Id="rId327" Type="http://schemas.openxmlformats.org/officeDocument/2006/relationships/image" Target="../media/image2846.png"/><Relationship Id="rId173" Type="http://schemas.openxmlformats.org/officeDocument/2006/relationships/image" Target="../media/image2769.png"/><Relationship Id="rId229" Type="http://schemas.openxmlformats.org/officeDocument/2006/relationships/image" Target="../media/image2797.png"/><Relationship Id="rId240" Type="http://schemas.openxmlformats.org/officeDocument/2006/relationships/customXml" Target="../ink/ink3010.xml"/><Relationship Id="rId35" Type="http://schemas.openxmlformats.org/officeDocument/2006/relationships/image" Target="../media/image2700.png"/><Relationship Id="rId77" Type="http://schemas.openxmlformats.org/officeDocument/2006/relationships/image" Target="../media/image2721.png"/><Relationship Id="rId100" Type="http://schemas.openxmlformats.org/officeDocument/2006/relationships/customXml" Target="../ink/ink2940.xml"/><Relationship Id="rId282" Type="http://schemas.openxmlformats.org/officeDocument/2006/relationships/customXml" Target="../ink/ink3031.xml"/><Relationship Id="rId338" Type="http://schemas.openxmlformats.org/officeDocument/2006/relationships/customXml" Target="../ink/ink3059.xml"/><Relationship Id="rId8" Type="http://schemas.openxmlformats.org/officeDocument/2006/relationships/customXml" Target="../ink/ink2894.xml"/><Relationship Id="rId142" Type="http://schemas.openxmlformats.org/officeDocument/2006/relationships/customXml" Target="../ink/ink2961.xml"/><Relationship Id="rId184" Type="http://schemas.openxmlformats.org/officeDocument/2006/relationships/customXml" Target="../ink/ink2982.xml"/><Relationship Id="rId251" Type="http://schemas.openxmlformats.org/officeDocument/2006/relationships/image" Target="../media/image2808.png"/><Relationship Id="rId46" Type="http://schemas.openxmlformats.org/officeDocument/2006/relationships/customXml" Target="../ink/ink2913.xml"/><Relationship Id="rId293" Type="http://schemas.openxmlformats.org/officeDocument/2006/relationships/image" Target="../media/image2829.png"/><Relationship Id="rId307" Type="http://schemas.openxmlformats.org/officeDocument/2006/relationships/image" Target="../media/image2836.png"/><Relationship Id="rId349" Type="http://schemas.openxmlformats.org/officeDocument/2006/relationships/image" Target="../media/image2857.png"/><Relationship Id="rId88" Type="http://schemas.openxmlformats.org/officeDocument/2006/relationships/customXml" Target="../ink/ink2934.xml"/><Relationship Id="rId111" Type="http://schemas.openxmlformats.org/officeDocument/2006/relationships/image" Target="../media/image2738.png"/><Relationship Id="rId153" Type="http://schemas.openxmlformats.org/officeDocument/2006/relationships/image" Target="../media/image2759.png"/><Relationship Id="rId195" Type="http://schemas.openxmlformats.org/officeDocument/2006/relationships/image" Target="../media/image2780.png"/><Relationship Id="rId209" Type="http://schemas.openxmlformats.org/officeDocument/2006/relationships/image" Target="../media/image2787.png"/><Relationship Id="rId360" Type="http://schemas.openxmlformats.org/officeDocument/2006/relationships/customXml" Target="../ink/ink3070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24.png"/><Relationship Id="rId21" Type="http://schemas.openxmlformats.org/officeDocument/2006/relationships/image" Target="../media/image2876.png"/><Relationship Id="rId63" Type="http://schemas.openxmlformats.org/officeDocument/2006/relationships/image" Target="../media/image2897.png"/><Relationship Id="rId159" Type="http://schemas.openxmlformats.org/officeDocument/2006/relationships/image" Target="../media/image2945.png"/><Relationship Id="rId170" Type="http://schemas.openxmlformats.org/officeDocument/2006/relationships/customXml" Target="../ink/ink3158.xml"/><Relationship Id="rId226" Type="http://schemas.openxmlformats.org/officeDocument/2006/relationships/customXml" Target="../ink/ink3186.xml"/><Relationship Id="rId268" Type="http://schemas.openxmlformats.org/officeDocument/2006/relationships/customXml" Target="../ink/ink3207.xml"/><Relationship Id="rId32" Type="http://schemas.openxmlformats.org/officeDocument/2006/relationships/customXml" Target="../ink/ink3089.xml"/><Relationship Id="rId74" Type="http://schemas.openxmlformats.org/officeDocument/2006/relationships/customXml" Target="../ink/ink3110.xml"/><Relationship Id="rId128" Type="http://schemas.openxmlformats.org/officeDocument/2006/relationships/customXml" Target="../ink/ink3137.xml"/><Relationship Id="rId5" Type="http://schemas.openxmlformats.org/officeDocument/2006/relationships/image" Target="../media/image2868.png"/><Relationship Id="rId181" Type="http://schemas.openxmlformats.org/officeDocument/2006/relationships/image" Target="../media/image2956.png"/><Relationship Id="rId237" Type="http://schemas.openxmlformats.org/officeDocument/2006/relationships/image" Target="../media/image2984.png"/><Relationship Id="rId279" Type="http://schemas.openxmlformats.org/officeDocument/2006/relationships/image" Target="../media/image3005.png"/><Relationship Id="rId43" Type="http://schemas.openxmlformats.org/officeDocument/2006/relationships/image" Target="../media/image2887.png"/><Relationship Id="rId139" Type="http://schemas.openxmlformats.org/officeDocument/2006/relationships/image" Target="../media/image2935.png"/><Relationship Id="rId290" Type="http://schemas.openxmlformats.org/officeDocument/2006/relationships/customXml" Target="../ink/ink3218.xml"/><Relationship Id="rId85" Type="http://schemas.openxmlformats.org/officeDocument/2006/relationships/image" Target="../media/image2908.png"/><Relationship Id="rId150" Type="http://schemas.openxmlformats.org/officeDocument/2006/relationships/customXml" Target="../ink/ink3148.xml"/><Relationship Id="rId192" Type="http://schemas.openxmlformats.org/officeDocument/2006/relationships/customXml" Target="../ink/ink3169.xml"/><Relationship Id="rId206" Type="http://schemas.openxmlformats.org/officeDocument/2006/relationships/customXml" Target="../ink/ink3176.xml"/><Relationship Id="rId248" Type="http://schemas.openxmlformats.org/officeDocument/2006/relationships/customXml" Target="../ink/ink3197.xml"/><Relationship Id="rId12" Type="http://schemas.openxmlformats.org/officeDocument/2006/relationships/customXml" Target="../ink/ink3079.xml"/><Relationship Id="rId108" Type="http://schemas.openxmlformats.org/officeDocument/2006/relationships/customXml" Target="../ink/ink3127.xml"/><Relationship Id="rId54" Type="http://schemas.openxmlformats.org/officeDocument/2006/relationships/customXml" Target="../ink/ink3100.xml"/><Relationship Id="rId75" Type="http://schemas.openxmlformats.org/officeDocument/2006/relationships/image" Target="../media/image2903.png"/><Relationship Id="rId96" Type="http://schemas.openxmlformats.org/officeDocument/2006/relationships/customXml" Target="../ink/ink3121.xml"/><Relationship Id="rId140" Type="http://schemas.openxmlformats.org/officeDocument/2006/relationships/customXml" Target="../ink/ink3143.xml"/><Relationship Id="rId161" Type="http://schemas.openxmlformats.org/officeDocument/2006/relationships/image" Target="../media/image2946.png"/><Relationship Id="rId182" Type="http://schemas.openxmlformats.org/officeDocument/2006/relationships/customXml" Target="../ink/ink3164.xml"/><Relationship Id="rId217" Type="http://schemas.openxmlformats.org/officeDocument/2006/relationships/image" Target="../media/image2974.png"/><Relationship Id="rId6" Type="http://schemas.openxmlformats.org/officeDocument/2006/relationships/customXml" Target="../ink/ink3076.xml"/><Relationship Id="rId238" Type="http://schemas.openxmlformats.org/officeDocument/2006/relationships/customXml" Target="../ink/ink3192.xml"/><Relationship Id="rId259" Type="http://schemas.openxmlformats.org/officeDocument/2006/relationships/image" Target="../media/image2995.png"/><Relationship Id="rId23" Type="http://schemas.openxmlformats.org/officeDocument/2006/relationships/image" Target="../media/image2877.png"/><Relationship Id="rId119" Type="http://schemas.openxmlformats.org/officeDocument/2006/relationships/image" Target="../media/image2925.png"/><Relationship Id="rId270" Type="http://schemas.openxmlformats.org/officeDocument/2006/relationships/customXml" Target="../ink/ink3208.xml"/><Relationship Id="rId291" Type="http://schemas.openxmlformats.org/officeDocument/2006/relationships/image" Target="../media/image3011.png"/><Relationship Id="rId44" Type="http://schemas.openxmlformats.org/officeDocument/2006/relationships/customXml" Target="../ink/ink3095.xml"/><Relationship Id="rId65" Type="http://schemas.openxmlformats.org/officeDocument/2006/relationships/image" Target="../media/image2898.png"/><Relationship Id="rId86" Type="http://schemas.openxmlformats.org/officeDocument/2006/relationships/customXml" Target="../ink/ink3116.xml"/><Relationship Id="rId130" Type="http://schemas.openxmlformats.org/officeDocument/2006/relationships/customXml" Target="../ink/ink3138.xml"/><Relationship Id="rId151" Type="http://schemas.openxmlformats.org/officeDocument/2006/relationships/image" Target="../media/image2941.png"/><Relationship Id="rId172" Type="http://schemas.openxmlformats.org/officeDocument/2006/relationships/customXml" Target="../ink/ink3159.xml"/><Relationship Id="rId193" Type="http://schemas.openxmlformats.org/officeDocument/2006/relationships/image" Target="../media/image2962.png"/><Relationship Id="rId207" Type="http://schemas.openxmlformats.org/officeDocument/2006/relationships/image" Target="../media/image2969.png"/><Relationship Id="rId228" Type="http://schemas.openxmlformats.org/officeDocument/2006/relationships/customXml" Target="../ink/ink3187.xml"/><Relationship Id="rId249" Type="http://schemas.openxmlformats.org/officeDocument/2006/relationships/image" Target="../media/image2990.png"/><Relationship Id="rId13" Type="http://schemas.openxmlformats.org/officeDocument/2006/relationships/image" Target="../media/image2872.png"/><Relationship Id="rId109" Type="http://schemas.openxmlformats.org/officeDocument/2006/relationships/image" Target="../media/image2920.png"/><Relationship Id="rId260" Type="http://schemas.openxmlformats.org/officeDocument/2006/relationships/customXml" Target="../ink/ink3203.xml"/><Relationship Id="rId281" Type="http://schemas.openxmlformats.org/officeDocument/2006/relationships/image" Target="../media/image3006.png"/><Relationship Id="rId34" Type="http://schemas.openxmlformats.org/officeDocument/2006/relationships/customXml" Target="../ink/ink3090.xml"/><Relationship Id="rId55" Type="http://schemas.openxmlformats.org/officeDocument/2006/relationships/image" Target="../media/image2893.png"/><Relationship Id="rId76" Type="http://schemas.openxmlformats.org/officeDocument/2006/relationships/customXml" Target="../ink/ink3111.xml"/><Relationship Id="rId97" Type="http://schemas.openxmlformats.org/officeDocument/2006/relationships/image" Target="../media/image2914.png"/><Relationship Id="rId120" Type="http://schemas.openxmlformats.org/officeDocument/2006/relationships/customXml" Target="../ink/ink3133.xml"/><Relationship Id="rId141" Type="http://schemas.openxmlformats.org/officeDocument/2006/relationships/image" Target="../media/image2936.png"/><Relationship Id="rId7" Type="http://schemas.openxmlformats.org/officeDocument/2006/relationships/image" Target="../media/image2869.png"/><Relationship Id="rId162" Type="http://schemas.openxmlformats.org/officeDocument/2006/relationships/customXml" Target="../ink/ink3154.xml"/><Relationship Id="rId183" Type="http://schemas.openxmlformats.org/officeDocument/2006/relationships/image" Target="../media/image2957.png"/><Relationship Id="rId218" Type="http://schemas.openxmlformats.org/officeDocument/2006/relationships/customXml" Target="../ink/ink3182.xml"/><Relationship Id="rId239" Type="http://schemas.openxmlformats.org/officeDocument/2006/relationships/image" Target="../media/image2985.png"/><Relationship Id="rId250" Type="http://schemas.openxmlformats.org/officeDocument/2006/relationships/customXml" Target="../ink/ink3198.xml"/><Relationship Id="rId271" Type="http://schemas.openxmlformats.org/officeDocument/2006/relationships/image" Target="../media/image3001.png"/><Relationship Id="rId292" Type="http://schemas.openxmlformats.org/officeDocument/2006/relationships/customXml" Target="../ink/ink3219.xml"/><Relationship Id="rId24" Type="http://schemas.openxmlformats.org/officeDocument/2006/relationships/customXml" Target="../ink/ink3085.xml"/><Relationship Id="rId45" Type="http://schemas.openxmlformats.org/officeDocument/2006/relationships/image" Target="../media/image2888.png"/><Relationship Id="rId66" Type="http://schemas.openxmlformats.org/officeDocument/2006/relationships/customXml" Target="../ink/ink3106.xml"/><Relationship Id="rId87" Type="http://schemas.openxmlformats.org/officeDocument/2006/relationships/image" Target="../media/image2909.png"/><Relationship Id="rId110" Type="http://schemas.openxmlformats.org/officeDocument/2006/relationships/customXml" Target="../ink/ink3128.xml"/><Relationship Id="rId131" Type="http://schemas.openxmlformats.org/officeDocument/2006/relationships/image" Target="../media/image2931.png"/><Relationship Id="rId152" Type="http://schemas.openxmlformats.org/officeDocument/2006/relationships/customXml" Target="../ink/ink3149.xml"/><Relationship Id="rId173" Type="http://schemas.openxmlformats.org/officeDocument/2006/relationships/image" Target="../media/image2952.png"/><Relationship Id="rId194" Type="http://schemas.openxmlformats.org/officeDocument/2006/relationships/customXml" Target="../ink/ink3170.xml"/><Relationship Id="rId208" Type="http://schemas.openxmlformats.org/officeDocument/2006/relationships/customXml" Target="../ink/ink3177.xml"/><Relationship Id="rId229" Type="http://schemas.openxmlformats.org/officeDocument/2006/relationships/image" Target="../media/image2980.png"/><Relationship Id="rId240" Type="http://schemas.openxmlformats.org/officeDocument/2006/relationships/customXml" Target="../ink/ink3193.xml"/><Relationship Id="rId261" Type="http://schemas.openxmlformats.org/officeDocument/2006/relationships/image" Target="../media/image2996.png"/><Relationship Id="rId14" Type="http://schemas.openxmlformats.org/officeDocument/2006/relationships/customXml" Target="../ink/ink3080.xml"/><Relationship Id="rId35" Type="http://schemas.openxmlformats.org/officeDocument/2006/relationships/image" Target="../media/image2883.png"/><Relationship Id="rId56" Type="http://schemas.openxmlformats.org/officeDocument/2006/relationships/customXml" Target="../ink/ink3101.xml"/><Relationship Id="rId77" Type="http://schemas.openxmlformats.org/officeDocument/2006/relationships/image" Target="../media/image2904.png"/><Relationship Id="rId100" Type="http://schemas.openxmlformats.org/officeDocument/2006/relationships/customXml" Target="../ink/ink3123.xml"/><Relationship Id="rId282" Type="http://schemas.openxmlformats.org/officeDocument/2006/relationships/customXml" Target="../ink/ink3214.xml"/><Relationship Id="rId8" Type="http://schemas.openxmlformats.org/officeDocument/2006/relationships/customXml" Target="../ink/ink3077.xml"/><Relationship Id="rId98" Type="http://schemas.openxmlformats.org/officeDocument/2006/relationships/customXml" Target="../ink/ink3122.xml"/><Relationship Id="rId121" Type="http://schemas.openxmlformats.org/officeDocument/2006/relationships/image" Target="../media/image2926.png"/><Relationship Id="rId142" Type="http://schemas.openxmlformats.org/officeDocument/2006/relationships/customXml" Target="../ink/ink3144.xml"/><Relationship Id="rId163" Type="http://schemas.openxmlformats.org/officeDocument/2006/relationships/image" Target="../media/image2947.png"/><Relationship Id="rId184" Type="http://schemas.openxmlformats.org/officeDocument/2006/relationships/customXml" Target="../ink/ink3165.xml"/><Relationship Id="rId219" Type="http://schemas.openxmlformats.org/officeDocument/2006/relationships/image" Target="../media/image2975.png"/><Relationship Id="rId230" Type="http://schemas.openxmlformats.org/officeDocument/2006/relationships/customXml" Target="../ink/ink3188.xml"/><Relationship Id="rId251" Type="http://schemas.openxmlformats.org/officeDocument/2006/relationships/image" Target="../media/image2991.png"/><Relationship Id="rId25" Type="http://schemas.openxmlformats.org/officeDocument/2006/relationships/image" Target="../media/image2878.png"/><Relationship Id="rId46" Type="http://schemas.openxmlformats.org/officeDocument/2006/relationships/customXml" Target="../ink/ink3096.xml"/><Relationship Id="rId67" Type="http://schemas.openxmlformats.org/officeDocument/2006/relationships/image" Target="../media/image2899.png"/><Relationship Id="rId272" Type="http://schemas.openxmlformats.org/officeDocument/2006/relationships/customXml" Target="../ink/ink3209.xml"/><Relationship Id="rId293" Type="http://schemas.openxmlformats.org/officeDocument/2006/relationships/image" Target="../media/image3012.png"/><Relationship Id="rId88" Type="http://schemas.openxmlformats.org/officeDocument/2006/relationships/customXml" Target="../ink/ink3117.xml"/><Relationship Id="rId111" Type="http://schemas.openxmlformats.org/officeDocument/2006/relationships/image" Target="../media/image2921.png"/><Relationship Id="rId132" Type="http://schemas.openxmlformats.org/officeDocument/2006/relationships/customXml" Target="../ink/ink3139.xml"/><Relationship Id="rId153" Type="http://schemas.openxmlformats.org/officeDocument/2006/relationships/image" Target="../media/image2942.png"/><Relationship Id="rId174" Type="http://schemas.openxmlformats.org/officeDocument/2006/relationships/customXml" Target="../ink/ink3160.xml"/><Relationship Id="rId195" Type="http://schemas.openxmlformats.org/officeDocument/2006/relationships/image" Target="../media/image2963.png"/><Relationship Id="rId209" Type="http://schemas.openxmlformats.org/officeDocument/2006/relationships/image" Target="../media/image2970.png"/><Relationship Id="rId220" Type="http://schemas.openxmlformats.org/officeDocument/2006/relationships/customXml" Target="../ink/ink3183.xml"/><Relationship Id="rId241" Type="http://schemas.openxmlformats.org/officeDocument/2006/relationships/image" Target="../media/image2986.png"/><Relationship Id="rId15" Type="http://schemas.openxmlformats.org/officeDocument/2006/relationships/image" Target="../media/image2873.png"/><Relationship Id="rId36" Type="http://schemas.openxmlformats.org/officeDocument/2006/relationships/customXml" Target="../ink/ink3091.xml"/><Relationship Id="rId57" Type="http://schemas.openxmlformats.org/officeDocument/2006/relationships/image" Target="../media/image2894.png"/><Relationship Id="rId262" Type="http://schemas.openxmlformats.org/officeDocument/2006/relationships/customXml" Target="../ink/ink3204.xml"/><Relationship Id="rId283" Type="http://schemas.openxmlformats.org/officeDocument/2006/relationships/image" Target="../media/image3007.png"/><Relationship Id="rId78" Type="http://schemas.openxmlformats.org/officeDocument/2006/relationships/customXml" Target="../ink/ink3112.xml"/><Relationship Id="rId99" Type="http://schemas.openxmlformats.org/officeDocument/2006/relationships/image" Target="../media/image2915.png"/><Relationship Id="rId101" Type="http://schemas.openxmlformats.org/officeDocument/2006/relationships/image" Target="../media/image2916.png"/><Relationship Id="rId122" Type="http://schemas.openxmlformats.org/officeDocument/2006/relationships/customXml" Target="../ink/ink3134.xml"/><Relationship Id="rId143" Type="http://schemas.openxmlformats.org/officeDocument/2006/relationships/image" Target="../media/image2937.png"/><Relationship Id="rId164" Type="http://schemas.openxmlformats.org/officeDocument/2006/relationships/customXml" Target="../ink/ink3155.xml"/><Relationship Id="rId185" Type="http://schemas.openxmlformats.org/officeDocument/2006/relationships/image" Target="../media/image2958.png"/><Relationship Id="rId9" Type="http://schemas.openxmlformats.org/officeDocument/2006/relationships/image" Target="../media/image2870.png"/><Relationship Id="rId210" Type="http://schemas.openxmlformats.org/officeDocument/2006/relationships/customXml" Target="../ink/ink3178.xml"/><Relationship Id="rId26" Type="http://schemas.openxmlformats.org/officeDocument/2006/relationships/customXml" Target="../ink/ink3086.xml"/><Relationship Id="rId231" Type="http://schemas.openxmlformats.org/officeDocument/2006/relationships/image" Target="../media/image2981.png"/><Relationship Id="rId252" Type="http://schemas.openxmlformats.org/officeDocument/2006/relationships/customXml" Target="../ink/ink3199.xml"/><Relationship Id="rId273" Type="http://schemas.openxmlformats.org/officeDocument/2006/relationships/image" Target="../media/image3002.png"/><Relationship Id="rId294" Type="http://schemas.openxmlformats.org/officeDocument/2006/relationships/customXml" Target="../ink/ink3220.xml"/><Relationship Id="rId47" Type="http://schemas.openxmlformats.org/officeDocument/2006/relationships/image" Target="../media/image2889.png"/><Relationship Id="rId68" Type="http://schemas.openxmlformats.org/officeDocument/2006/relationships/customXml" Target="../ink/ink3107.xml"/><Relationship Id="rId89" Type="http://schemas.openxmlformats.org/officeDocument/2006/relationships/image" Target="../media/image2910.png"/><Relationship Id="rId112" Type="http://schemas.openxmlformats.org/officeDocument/2006/relationships/customXml" Target="../ink/ink3129.xml"/><Relationship Id="rId133" Type="http://schemas.openxmlformats.org/officeDocument/2006/relationships/image" Target="../media/image2932.png"/><Relationship Id="rId154" Type="http://schemas.openxmlformats.org/officeDocument/2006/relationships/customXml" Target="../ink/ink3150.xml"/><Relationship Id="rId175" Type="http://schemas.openxmlformats.org/officeDocument/2006/relationships/image" Target="../media/image2953.png"/><Relationship Id="rId196" Type="http://schemas.openxmlformats.org/officeDocument/2006/relationships/customXml" Target="../ink/ink3171.xml"/><Relationship Id="rId200" Type="http://schemas.openxmlformats.org/officeDocument/2006/relationships/customXml" Target="../ink/ink3173.xml"/><Relationship Id="rId16" Type="http://schemas.openxmlformats.org/officeDocument/2006/relationships/customXml" Target="../ink/ink3081.xml"/><Relationship Id="rId221" Type="http://schemas.openxmlformats.org/officeDocument/2006/relationships/image" Target="../media/image2976.png"/><Relationship Id="rId242" Type="http://schemas.openxmlformats.org/officeDocument/2006/relationships/customXml" Target="../ink/ink3194.xml"/><Relationship Id="rId263" Type="http://schemas.openxmlformats.org/officeDocument/2006/relationships/image" Target="../media/image2997.png"/><Relationship Id="rId284" Type="http://schemas.openxmlformats.org/officeDocument/2006/relationships/customXml" Target="../ink/ink3215.xml"/><Relationship Id="rId37" Type="http://schemas.openxmlformats.org/officeDocument/2006/relationships/image" Target="../media/image2884.png"/><Relationship Id="rId58" Type="http://schemas.openxmlformats.org/officeDocument/2006/relationships/customXml" Target="../ink/ink3102.xml"/><Relationship Id="rId79" Type="http://schemas.openxmlformats.org/officeDocument/2006/relationships/image" Target="../media/image2905.png"/><Relationship Id="rId102" Type="http://schemas.openxmlformats.org/officeDocument/2006/relationships/customXml" Target="../ink/ink3124.xml"/><Relationship Id="rId123" Type="http://schemas.openxmlformats.org/officeDocument/2006/relationships/image" Target="../media/image2927.png"/><Relationship Id="rId144" Type="http://schemas.openxmlformats.org/officeDocument/2006/relationships/customXml" Target="../ink/ink3145.xml"/><Relationship Id="rId90" Type="http://schemas.openxmlformats.org/officeDocument/2006/relationships/customXml" Target="../ink/ink3118.xml"/><Relationship Id="rId165" Type="http://schemas.openxmlformats.org/officeDocument/2006/relationships/image" Target="../media/image2948.png"/><Relationship Id="rId186" Type="http://schemas.openxmlformats.org/officeDocument/2006/relationships/customXml" Target="../ink/ink3166.xml"/><Relationship Id="rId211" Type="http://schemas.openxmlformats.org/officeDocument/2006/relationships/image" Target="../media/image2971.png"/><Relationship Id="rId232" Type="http://schemas.openxmlformats.org/officeDocument/2006/relationships/customXml" Target="../ink/ink3189.xml"/><Relationship Id="rId253" Type="http://schemas.openxmlformats.org/officeDocument/2006/relationships/image" Target="../media/image2992.png"/><Relationship Id="rId274" Type="http://schemas.openxmlformats.org/officeDocument/2006/relationships/customXml" Target="../ink/ink3210.xml"/><Relationship Id="rId295" Type="http://schemas.openxmlformats.org/officeDocument/2006/relationships/image" Target="../media/image3013.png"/><Relationship Id="rId27" Type="http://schemas.openxmlformats.org/officeDocument/2006/relationships/image" Target="../media/image2879.png"/><Relationship Id="rId48" Type="http://schemas.openxmlformats.org/officeDocument/2006/relationships/customXml" Target="../ink/ink3097.xml"/><Relationship Id="rId69" Type="http://schemas.openxmlformats.org/officeDocument/2006/relationships/image" Target="../media/image2900.png"/><Relationship Id="rId113" Type="http://schemas.openxmlformats.org/officeDocument/2006/relationships/image" Target="../media/image2922.png"/><Relationship Id="rId134" Type="http://schemas.openxmlformats.org/officeDocument/2006/relationships/customXml" Target="../ink/ink3140.xml"/><Relationship Id="rId80" Type="http://schemas.openxmlformats.org/officeDocument/2006/relationships/customXml" Target="../ink/ink3113.xml"/><Relationship Id="rId155" Type="http://schemas.openxmlformats.org/officeDocument/2006/relationships/image" Target="../media/image2943.png"/><Relationship Id="rId176" Type="http://schemas.openxmlformats.org/officeDocument/2006/relationships/customXml" Target="../ink/ink3161.xml"/><Relationship Id="rId197" Type="http://schemas.openxmlformats.org/officeDocument/2006/relationships/image" Target="../media/image2964.png"/><Relationship Id="rId201" Type="http://schemas.openxmlformats.org/officeDocument/2006/relationships/image" Target="../media/image2966.png"/><Relationship Id="rId222" Type="http://schemas.openxmlformats.org/officeDocument/2006/relationships/customXml" Target="../ink/ink3184.xml"/><Relationship Id="rId243" Type="http://schemas.openxmlformats.org/officeDocument/2006/relationships/image" Target="../media/image2987.png"/><Relationship Id="rId264" Type="http://schemas.openxmlformats.org/officeDocument/2006/relationships/customXml" Target="../ink/ink3205.xml"/><Relationship Id="rId285" Type="http://schemas.openxmlformats.org/officeDocument/2006/relationships/image" Target="../media/image3008.png"/><Relationship Id="rId17" Type="http://schemas.openxmlformats.org/officeDocument/2006/relationships/image" Target="../media/image2874.png"/><Relationship Id="rId38" Type="http://schemas.openxmlformats.org/officeDocument/2006/relationships/customXml" Target="../ink/ink3092.xml"/><Relationship Id="rId59" Type="http://schemas.openxmlformats.org/officeDocument/2006/relationships/image" Target="../media/image2895.png"/><Relationship Id="rId103" Type="http://schemas.openxmlformats.org/officeDocument/2006/relationships/image" Target="../media/image2917.png"/><Relationship Id="rId124" Type="http://schemas.openxmlformats.org/officeDocument/2006/relationships/customXml" Target="../ink/ink3135.xml"/><Relationship Id="rId70" Type="http://schemas.openxmlformats.org/officeDocument/2006/relationships/customXml" Target="../ink/ink3108.xml"/><Relationship Id="rId91" Type="http://schemas.openxmlformats.org/officeDocument/2006/relationships/image" Target="../media/image2911.png"/><Relationship Id="rId145" Type="http://schemas.openxmlformats.org/officeDocument/2006/relationships/image" Target="../media/image2938.png"/><Relationship Id="rId166" Type="http://schemas.openxmlformats.org/officeDocument/2006/relationships/customXml" Target="../ink/ink3156.xml"/><Relationship Id="rId187" Type="http://schemas.openxmlformats.org/officeDocument/2006/relationships/image" Target="../media/image295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179.xml"/><Relationship Id="rId233" Type="http://schemas.openxmlformats.org/officeDocument/2006/relationships/image" Target="../media/image2982.png"/><Relationship Id="rId254" Type="http://schemas.openxmlformats.org/officeDocument/2006/relationships/customXml" Target="../ink/ink3200.xml"/><Relationship Id="rId28" Type="http://schemas.openxmlformats.org/officeDocument/2006/relationships/customXml" Target="../ink/ink3087.xml"/><Relationship Id="rId49" Type="http://schemas.openxmlformats.org/officeDocument/2006/relationships/image" Target="../media/image2890.png"/><Relationship Id="rId114" Type="http://schemas.openxmlformats.org/officeDocument/2006/relationships/customXml" Target="../ink/ink3130.xml"/><Relationship Id="rId275" Type="http://schemas.openxmlformats.org/officeDocument/2006/relationships/image" Target="../media/image3003.png"/><Relationship Id="rId296" Type="http://schemas.openxmlformats.org/officeDocument/2006/relationships/customXml" Target="../ink/ink3221.xml"/><Relationship Id="rId60" Type="http://schemas.openxmlformats.org/officeDocument/2006/relationships/customXml" Target="../ink/ink3103.xml"/><Relationship Id="rId81" Type="http://schemas.openxmlformats.org/officeDocument/2006/relationships/image" Target="../media/image2906.png"/><Relationship Id="rId135" Type="http://schemas.openxmlformats.org/officeDocument/2006/relationships/image" Target="../media/image2933.png"/><Relationship Id="rId156" Type="http://schemas.openxmlformats.org/officeDocument/2006/relationships/customXml" Target="../ink/ink3151.xml"/><Relationship Id="rId177" Type="http://schemas.openxmlformats.org/officeDocument/2006/relationships/image" Target="../media/image2954.png"/><Relationship Id="rId198" Type="http://schemas.openxmlformats.org/officeDocument/2006/relationships/customXml" Target="../ink/ink3172.xml"/><Relationship Id="rId202" Type="http://schemas.openxmlformats.org/officeDocument/2006/relationships/customXml" Target="../ink/ink3174.xml"/><Relationship Id="rId223" Type="http://schemas.openxmlformats.org/officeDocument/2006/relationships/image" Target="../media/image2977.png"/><Relationship Id="rId244" Type="http://schemas.openxmlformats.org/officeDocument/2006/relationships/customXml" Target="../ink/ink3195.xml"/><Relationship Id="rId18" Type="http://schemas.openxmlformats.org/officeDocument/2006/relationships/customXml" Target="../ink/ink3082.xml"/><Relationship Id="rId39" Type="http://schemas.openxmlformats.org/officeDocument/2006/relationships/image" Target="../media/image2885.png"/><Relationship Id="rId265" Type="http://schemas.openxmlformats.org/officeDocument/2006/relationships/image" Target="../media/image2998.png"/><Relationship Id="rId286" Type="http://schemas.openxmlformats.org/officeDocument/2006/relationships/customXml" Target="../ink/ink3216.xml"/><Relationship Id="rId50" Type="http://schemas.openxmlformats.org/officeDocument/2006/relationships/customXml" Target="../ink/ink3098.xml"/><Relationship Id="rId104" Type="http://schemas.openxmlformats.org/officeDocument/2006/relationships/customXml" Target="../ink/ink3125.xml"/><Relationship Id="rId125" Type="http://schemas.openxmlformats.org/officeDocument/2006/relationships/image" Target="../media/image2928.png"/><Relationship Id="rId146" Type="http://schemas.openxmlformats.org/officeDocument/2006/relationships/customXml" Target="../ink/ink3146.xml"/><Relationship Id="rId167" Type="http://schemas.openxmlformats.org/officeDocument/2006/relationships/image" Target="../media/image2949.png"/><Relationship Id="rId188" Type="http://schemas.openxmlformats.org/officeDocument/2006/relationships/customXml" Target="../ink/ink3167.xml"/><Relationship Id="rId71" Type="http://schemas.openxmlformats.org/officeDocument/2006/relationships/image" Target="../media/image2901.png"/><Relationship Id="rId92" Type="http://schemas.openxmlformats.org/officeDocument/2006/relationships/customXml" Target="../ink/ink3119.xml"/><Relationship Id="rId213" Type="http://schemas.openxmlformats.org/officeDocument/2006/relationships/image" Target="../media/image2972.png"/><Relationship Id="rId234" Type="http://schemas.openxmlformats.org/officeDocument/2006/relationships/customXml" Target="../ink/ink3190.xml"/><Relationship Id="rId2" Type="http://schemas.openxmlformats.org/officeDocument/2006/relationships/customXml" Target="../ink/ink3074.xml"/><Relationship Id="rId29" Type="http://schemas.openxmlformats.org/officeDocument/2006/relationships/image" Target="../media/image2880.png"/><Relationship Id="rId255" Type="http://schemas.openxmlformats.org/officeDocument/2006/relationships/image" Target="../media/image2993.png"/><Relationship Id="rId276" Type="http://schemas.openxmlformats.org/officeDocument/2006/relationships/customXml" Target="../ink/ink3211.xml"/><Relationship Id="rId297" Type="http://schemas.openxmlformats.org/officeDocument/2006/relationships/image" Target="../media/image3014.png"/><Relationship Id="rId40" Type="http://schemas.openxmlformats.org/officeDocument/2006/relationships/customXml" Target="../ink/ink3093.xml"/><Relationship Id="rId115" Type="http://schemas.openxmlformats.org/officeDocument/2006/relationships/image" Target="../media/image2923.png"/><Relationship Id="rId136" Type="http://schemas.openxmlformats.org/officeDocument/2006/relationships/customXml" Target="../ink/ink3141.xml"/><Relationship Id="rId157" Type="http://schemas.openxmlformats.org/officeDocument/2006/relationships/image" Target="../media/image2944.png"/><Relationship Id="rId178" Type="http://schemas.openxmlformats.org/officeDocument/2006/relationships/customXml" Target="../ink/ink3162.xml"/><Relationship Id="rId61" Type="http://schemas.openxmlformats.org/officeDocument/2006/relationships/image" Target="../media/image2896.png"/><Relationship Id="rId82" Type="http://schemas.openxmlformats.org/officeDocument/2006/relationships/customXml" Target="../ink/ink3114.xml"/><Relationship Id="rId199" Type="http://schemas.openxmlformats.org/officeDocument/2006/relationships/image" Target="../media/image2965.png"/><Relationship Id="rId203" Type="http://schemas.openxmlformats.org/officeDocument/2006/relationships/image" Target="../media/image2967.png"/><Relationship Id="rId19" Type="http://schemas.openxmlformats.org/officeDocument/2006/relationships/image" Target="../media/image2875.png"/><Relationship Id="rId224" Type="http://schemas.openxmlformats.org/officeDocument/2006/relationships/customXml" Target="../ink/ink3185.xml"/><Relationship Id="rId245" Type="http://schemas.openxmlformats.org/officeDocument/2006/relationships/image" Target="../media/image2988.png"/><Relationship Id="rId266" Type="http://schemas.openxmlformats.org/officeDocument/2006/relationships/customXml" Target="../ink/ink3206.xml"/><Relationship Id="rId287" Type="http://schemas.openxmlformats.org/officeDocument/2006/relationships/image" Target="../media/image3009.png"/><Relationship Id="rId30" Type="http://schemas.openxmlformats.org/officeDocument/2006/relationships/customXml" Target="../ink/ink3088.xml"/><Relationship Id="rId105" Type="http://schemas.openxmlformats.org/officeDocument/2006/relationships/image" Target="../media/image2918.png"/><Relationship Id="rId126" Type="http://schemas.openxmlformats.org/officeDocument/2006/relationships/customXml" Target="../ink/ink3136.xml"/><Relationship Id="rId147" Type="http://schemas.openxmlformats.org/officeDocument/2006/relationships/image" Target="../media/image2939.png"/><Relationship Id="rId168" Type="http://schemas.openxmlformats.org/officeDocument/2006/relationships/customXml" Target="../ink/ink3157.xml"/><Relationship Id="rId51" Type="http://schemas.openxmlformats.org/officeDocument/2006/relationships/image" Target="../media/image2891.png"/><Relationship Id="rId72" Type="http://schemas.openxmlformats.org/officeDocument/2006/relationships/customXml" Target="../ink/ink3109.xml"/><Relationship Id="rId93" Type="http://schemas.openxmlformats.org/officeDocument/2006/relationships/image" Target="../media/image2912.png"/><Relationship Id="rId189" Type="http://schemas.openxmlformats.org/officeDocument/2006/relationships/image" Target="../media/image2960.png"/><Relationship Id="rId3" Type="http://schemas.openxmlformats.org/officeDocument/2006/relationships/image" Target="../media/image2867.png"/><Relationship Id="rId214" Type="http://schemas.openxmlformats.org/officeDocument/2006/relationships/customXml" Target="../ink/ink3180.xml"/><Relationship Id="rId235" Type="http://schemas.openxmlformats.org/officeDocument/2006/relationships/image" Target="../media/image2983.png"/><Relationship Id="rId256" Type="http://schemas.openxmlformats.org/officeDocument/2006/relationships/customXml" Target="../ink/ink3201.xml"/><Relationship Id="rId277" Type="http://schemas.openxmlformats.org/officeDocument/2006/relationships/image" Target="../media/image3004.png"/><Relationship Id="rId298" Type="http://schemas.openxmlformats.org/officeDocument/2006/relationships/image" Target="../media/image657.emf"/><Relationship Id="rId116" Type="http://schemas.openxmlformats.org/officeDocument/2006/relationships/customXml" Target="../ink/ink3131.xml"/><Relationship Id="rId137" Type="http://schemas.openxmlformats.org/officeDocument/2006/relationships/image" Target="../media/image2934.png"/><Relationship Id="rId158" Type="http://schemas.openxmlformats.org/officeDocument/2006/relationships/customXml" Target="../ink/ink3152.xml"/><Relationship Id="rId20" Type="http://schemas.openxmlformats.org/officeDocument/2006/relationships/customXml" Target="../ink/ink3083.xml"/><Relationship Id="rId41" Type="http://schemas.openxmlformats.org/officeDocument/2006/relationships/image" Target="../media/image2886.png"/><Relationship Id="rId62" Type="http://schemas.openxmlformats.org/officeDocument/2006/relationships/customXml" Target="../ink/ink3104.xml"/><Relationship Id="rId83" Type="http://schemas.openxmlformats.org/officeDocument/2006/relationships/image" Target="../media/image2907.png"/><Relationship Id="rId179" Type="http://schemas.openxmlformats.org/officeDocument/2006/relationships/image" Target="../media/image2955.png"/><Relationship Id="rId190" Type="http://schemas.openxmlformats.org/officeDocument/2006/relationships/customXml" Target="../ink/ink3168.xml"/><Relationship Id="rId204" Type="http://schemas.openxmlformats.org/officeDocument/2006/relationships/customXml" Target="../ink/ink3175.xml"/><Relationship Id="rId225" Type="http://schemas.openxmlformats.org/officeDocument/2006/relationships/image" Target="../media/image2978.png"/><Relationship Id="rId246" Type="http://schemas.openxmlformats.org/officeDocument/2006/relationships/customXml" Target="../ink/ink3196.xml"/><Relationship Id="rId267" Type="http://schemas.openxmlformats.org/officeDocument/2006/relationships/image" Target="../media/image2999.png"/><Relationship Id="rId288" Type="http://schemas.openxmlformats.org/officeDocument/2006/relationships/customXml" Target="../ink/ink3217.xml"/><Relationship Id="rId106" Type="http://schemas.openxmlformats.org/officeDocument/2006/relationships/customXml" Target="../ink/ink3126.xml"/><Relationship Id="rId127" Type="http://schemas.openxmlformats.org/officeDocument/2006/relationships/image" Target="../media/image2929.png"/><Relationship Id="rId10" Type="http://schemas.openxmlformats.org/officeDocument/2006/relationships/customXml" Target="../ink/ink3078.xml"/><Relationship Id="rId31" Type="http://schemas.openxmlformats.org/officeDocument/2006/relationships/image" Target="../media/image2881.png"/><Relationship Id="rId52" Type="http://schemas.openxmlformats.org/officeDocument/2006/relationships/customXml" Target="../ink/ink3099.xml"/><Relationship Id="rId73" Type="http://schemas.openxmlformats.org/officeDocument/2006/relationships/image" Target="../media/image2902.png"/><Relationship Id="rId94" Type="http://schemas.openxmlformats.org/officeDocument/2006/relationships/customXml" Target="../ink/ink3120.xml"/><Relationship Id="rId148" Type="http://schemas.openxmlformats.org/officeDocument/2006/relationships/customXml" Target="../ink/ink3147.xml"/><Relationship Id="rId169" Type="http://schemas.openxmlformats.org/officeDocument/2006/relationships/image" Target="../media/image2950.png"/><Relationship Id="rId4" Type="http://schemas.openxmlformats.org/officeDocument/2006/relationships/customXml" Target="../ink/ink3075.xml"/><Relationship Id="rId180" Type="http://schemas.openxmlformats.org/officeDocument/2006/relationships/customXml" Target="../ink/ink3163.xml"/><Relationship Id="rId215" Type="http://schemas.openxmlformats.org/officeDocument/2006/relationships/image" Target="../media/image2973.png"/><Relationship Id="rId236" Type="http://schemas.openxmlformats.org/officeDocument/2006/relationships/customXml" Target="../ink/ink3191.xml"/><Relationship Id="rId257" Type="http://schemas.openxmlformats.org/officeDocument/2006/relationships/image" Target="../media/image2994.png"/><Relationship Id="rId278" Type="http://schemas.openxmlformats.org/officeDocument/2006/relationships/customXml" Target="../ink/ink3212.xml"/><Relationship Id="rId42" Type="http://schemas.openxmlformats.org/officeDocument/2006/relationships/customXml" Target="../ink/ink3094.xml"/><Relationship Id="rId84" Type="http://schemas.openxmlformats.org/officeDocument/2006/relationships/customXml" Target="../ink/ink3115.xml"/><Relationship Id="rId138" Type="http://schemas.openxmlformats.org/officeDocument/2006/relationships/customXml" Target="../ink/ink3142.xml"/><Relationship Id="rId191" Type="http://schemas.openxmlformats.org/officeDocument/2006/relationships/image" Target="../media/image2961.png"/><Relationship Id="rId205" Type="http://schemas.openxmlformats.org/officeDocument/2006/relationships/image" Target="../media/image2968.png"/><Relationship Id="rId247" Type="http://schemas.openxmlformats.org/officeDocument/2006/relationships/image" Target="../media/image2989.png"/><Relationship Id="rId107" Type="http://schemas.openxmlformats.org/officeDocument/2006/relationships/image" Target="../media/image2919.png"/><Relationship Id="rId289" Type="http://schemas.openxmlformats.org/officeDocument/2006/relationships/image" Target="../media/image3010.png"/><Relationship Id="rId11" Type="http://schemas.openxmlformats.org/officeDocument/2006/relationships/image" Target="../media/image2871.png"/><Relationship Id="rId53" Type="http://schemas.openxmlformats.org/officeDocument/2006/relationships/image" Target="../media/image2892.png"/><Relationship Id="rId149" Type="http://schemas.openxmlformats.org/officeDocument/2006/relationships/image" Target="../media/image2940.png"/><Relationship Id="rId95" Type="http://schemas.openxmlformats.org/officeDocument/2006/relationships/image" Target="../media/image2913.png"/><Relationship Id="rId160" Type="http://schemas.openxmlformats.org/officeDocument/2006/relationships/customXml" Target="../ink/ink3153.xml"/><Relationship Id="rId216" Type="http://schemas.openxmlformats.org/officeDocument/2006/relationships/customXml" Target="../ink/ink3181.xml"/><Relationship Id="rId258" Type="http://schemas.openxmlformats.org/officeDocument/2006/relationships/customXml" Target="../ink/ink3202.xml"/><Relationship Id="rId22" Type="http://schemas.openxmlformats.org/officeDocument/2006/relationships/customXml" Target="../ink/ink3084.xml"/><Relationship Id="rId64" Type="http://schemas.openxmlformats.org/officeDocument/2006/relationships/customXml" Target="../ink/ink3105.xml"/><Relationship Id="rId118" Type="http://schemas.openxmlformats.org/officeDocument/2006/relationships/customXml" Target="../ink/ink3132.xml"/><Relationship Id="rId171" Type="http://schemas.openxmlformats.org/officeDocument/2006/relationships/image" Target="../media/image2951.png"/><Relationship Id="rId227" Type="http://schemas.openxmlformats.org/officeDocument/2006/relationships/image" Target="../media/image2979.png"/><Relationship Id="rId269" Type="http://schemas.openxmlformats.org/officeDocument/2006/relationships/image" Target="../media/image3000.png"/><Relationship Id="rId33" Type="http://schemas.openxmlformats.org/officeDocument/2006/relationships/image" Target="../media/image2882.png"/><Relationship Id="rId129" Type="http://schemas.openxmlformats.org/officeDocument/2006/relationships/image" Target="../media/image2930.png"/><Relationship Id="rId280" Type="http://schemas.openxmlformats.org/officeDocument/2006/relationships/customXml" Target="../ink/ink3213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73.png"/><Relationship Id="rId299" Type="http://schemas.openxmlformats.org/officeDocument/2006/relationships/image" Target="../media/image3164.png"/><Relationship Id="rId21" Type="http://schemas.openxmlformats.org/officeDocument/2006/relationships/image" Target="../media/image3025.png"/><Relationship Id="rId63" Type="http://schemas.openxmlformats.org/officeDocument/2006/relationships/image" Target="../media/image3046.png"/><Relationship Id="rId159" Type="http://schemas.openxmlformats.org/officeDocument/2006/relationships/image" Target="../media/image3094.png"/><Relationship Id="rId324" Type="http://schemas.openxmlformats.org/officeDocument/2006/relationships/customXml" Target="../ink/ink3383.xml"/><Relationship Id="rId366" Type="http://schemas.openxmlformats.org/officeDocument/2006/relationships/customXml" Target="../ink/ink3404.xml"/><Relationship Id="rId170" Type="http://schemas.openxmlformats.org/officeDocument/2006/relationships/customXml" Target="../ink/ink3306.xml"/><Relationship Id="rId226" Type="http://schemas.openxmlformats.org/officeDocument/2006/relationships/customXml" Target="../ink/ink3334.xml"/><Relationship Id="rId433" Type="http://schemas.openxmlformats.org/officeDocument/2006/relationships/customXml" Target="../ink/ink3437.xml"/><Relationship Id="rId268" Type="http://schemas.openxmlformats.org/officeDocument/2006/relationships/customXml" Target="../ink/ink3355.xml"/><Relationship Id="rId32" Type="http://schemas.openxmlformats.org/officeDocument/2006/relationships/customXml" Target="../ink/ink3237.xml"/><Relationship Id="rId74" Type="http://schemas.openxmlformats.org/officeDocument/2006/relationships/customXml" Target="../ink/ink3258.xml"/><Relationship Id="rId128" Type="http://schemas.openxmlformats.org/officeDocument/2006/relationships/customXml" Target="../ink/ink3285.xml"/><Relationship Id="rId335" Type="http://schemas.openxmlformats.org/officeDocument/2006/relationships/image" Target="../media/image3182.png"/><Relationship Id="rId377" Type="http://schemas.openxmlformats.org/officeDocument/2006/relationships/image" Target="../media/image3203.png"/><Relationship Id="rId5" Type="http://schemas.openxmlformats.org/officeDocument/2006/relationships/image" Target="../media/image3017.png"/><Relationship Id="rId181" Type="http://schemas.openxmlformats.org/officeDocument/2006/relationships/image" Target="../media/image3105.png"/><Relationship Id="rId237" Type="http://schemas.openxmlformats.org/officeDocument/2006/relationships/image" Target="../media/image3133.png"/><Relationship Id="rId402" Type="http://schemas.openxmlformats.org/officeDocument/2006/relationships/image" Target="../media/image658.emf"/><Relationship Id="rId279" Type="http://schemas.openxmlformats.org/officeDocument/2006/relationships/image" Target="../media/image3154.png"/><Relationship Id="rId43" Type="http://schemas.openxmlformats.org/officeDocument/2006/relationships/image" Target="../media/image3036.png"/><Relationship Id="rId139" Type="http://schemas.openxmlformats.org/officeDocument/2006/relationships/image" Target="../media/image3084.png"/><Relationship Id="rId290" Type="http://schemas.openxmlformats.org/officeDocument/2006/relationships/customXml" Target="../ink/ink3366.xml"/><Relationship Id="rId304" Type="http://schemas.openxmlformats.org/officeDocument/2006/relationships/customXml" Target="../ink/ink3373.xml"/><Relationship Id="rId346" Type="http://schemas.openxmlformats.org/officeDocument/2006/relationships/customXml" Target="../ink/ink3394.xml"/><Relationship Id="rId388" Type="http://schemas.openxmlformats.org/officeDocument/2006/relationships/customXml" Target="../ink/ink3415.xml"/><Relationship Id="rId85" Type="http://schemas.openxmlformats.org/officeDocument/2006/relationships/image" Target="../media/image3057.png"/><Relationship Id="rId150" Type="http://schemas.openxmlformats.org/officeDocument/2006/relationships/customXml" Target="../ink/ink3296.xml"/><Relationship Id="rId192" Type="http://schemas.openxmlformats.org/officeDocument/2006/relationships/customXml" Target="../ink/ink3317.xml"/><Relationship Id="rId206" Type="http://schemas.openxmlformats.org/officeDocument/2006/relationships/customXml" Target="../ink/ink3324.xml"/><Relationship Id="rId413" Type="http://schemas.openxmlformats.org/officeDocument/2006/relationships/customXml" Target="../ink/ink3427.xml"/><Relationship Id="rId248" Type="http://schemas.openxmlformats.org/officeDocument/2006/relationships/customXml" Target="../ink/ink3345.xml"/><Relationship Id="rId12" Type="http://schemas.openxmlformats.org/officeDocument/2006/relationships/customXml" Target="../ink/ink3227.xml"/><Relationship Id="rId108" Type="http://schemas.openxmlformats.org/officeDocument/2006/relationships/customXml" Target="../ink/ink3275.xml"/><Relationship Id="rId315" Type="http://schemas.openxmlformats.org/officeDocument/2006/relationships/image" Target="../media/image3172.png"/><Relationship Id="rId357" Type="http://schemas.openxmlformats.org/officeDocument/2006/relationships/image" Target="../media/image3193.png"/><Relationship Id="rId54" Type="http://schemas.openxmlformats.org/officeDocument/2006/relationships/customXml" Target="../ink/ink3248.xml"/><Relationship Id="rId96" Type="http://schemas.openxmlformats.org/officeDocument/2006/relationships/customXml" Target="../ink/ink3269.xml"/><Relationship Id="rId161" Type="http://schemas.openxmlformats.org/officeDocument/2006/relationships/image" Target="../media/image3095.png"/><Relationship Id="rId217" Type="http://schemas.openxmlformats.org/officeDocument/2006/relationships/image" Target="../media/image3123.png"/><Relationship Id="rId399" Type="http://schemas.openxmlformats.org/officeDocument/2006/relationships/image" Target="../media/image3214.png"/><Relationship Id="rId259" Type="http://schemas.openxmlformats.org/officeDocument/2006/relationships/image" Target="../media/image3144.png"/><Relationship Id="rId424" Type="http://schemas.openxmlformats.org/officeDocument/2006/relationships/image" Target="../media/image3227.png"/><Relationship Id="rId23" Type="http://schemas.openxmlformats.org/officeDocument/2006/relationships/image" Target="../media/image3026.png"/><Relationship Id="rId119" Type="http://schemas.openxmlformats.org/officeDocument/2006/relationships/image" Target="../media/image3074.png"/><Relationship Id="rId270" Type="http://schemas.openxmlformats.org/officeDocument/2006/relationships/customXml" Target="../ink/ink3356.xml"/><Relationship Id="rId326" Type="http://schemas.openxmlformats.org/officeDocument/2006/relationships/customXml" Target="../ink/ink3384.xml"/><Relationship Id="rId65" Type="http://schemas.openxmlformats.org/officeDocument/2006/relationships/image" Target="../media/image3047.png"/><Relationship Id="rId130" Type="http://schemas.openxmlformats.org/officeDocument/2006/relationships/customXml" Target="../ink/ink3286.xml"/><Relationship Id="rId368" Type="http://schemas.openxmlformats.org/officeDocument/2006/relationships/customXml" Target="../ink/ink3405.xml"/><Relationship Id="rId172" Type="http://schemas.openxmlformats.org/officeDocument/2006/relationships/customXml" Target="../ink/ink3307.xml"/><Relationship Id="rId228" Type="http://schemas.openxmlformats.org/officeDocument/2006/relationships/customXml" Target="../ink/ink3335.xml"/><Relationship Id="rId435" Type="http://schemas.openxmlformats.org/officeDocument/2006/relationships/customXml" Target="../ink/ink3438.xml"/><Relationship Id="rId281" Type="http://schemas.openxmlformats.org/officeDocument/2006/relationships/image" Target="../media/image3155.png"/><Relationship Id="rId337" Type="http://schemas.openxmlformats.org/officeDocument/2006/relationships/image" Target="../media/image3183.png"/><Relationship Id="rId34" Type="http://schemas.openxmlformats.org/officeDocument/2006/relationships/customXml" Target="../ink/ink3238.xml"/><Relationship Id="rId76" Type="http://schemas.openxmlformats.org/officeDocument/2006/relationships/customXml" Target="../ink/ink3259.xml"/><Relationship Id="rId141" Type="http://schemas.openxmlformats.org/officeDocument/2006/relationships/image" Target="../media/image3085.png"/><Relationship Id="rId379" Type="http://schemas.openxmlformats.org/officeDocument/2006/relationships/image" Target="../media/image3204.png"/><Relationship Id="rId7" Type="http://schemas.openxmlformats.org/officeDocument/2006/relationships/image" Target="../media/image3018.png"/><Relationship Id="rId183" Type="http://schemas.openxmlformats.org/officeDocument/2006/relationships/image" Target="../media/image3106.png"/><Relationship Id="rId239" Type="http://schemas.openxmlformats.org/officeDocument/2006/relationships/image" Target="../media/image3134.png"/><Relationship Id="rId390" Type="http://schemas.openxmlformats.org/officeDocument/2006/relationships/customXml" Target="../ink/ink3416.xml"/><Relationship Id="rId404" Type="http://schemas.openxmlformats.org/officeDocument/2006/relationships/image" Target="../media/image3217.png"/><Relationship Id="rId250" Type="http://schemas.openxmlformats.org/officeDocument/2006/relationships/customXml" Target="../ink/ink3346.xml"/><Relationship Id="rId292" Type="http://schemas.openxmlformats.org/officeDocument/2006/relationships/customXml" Target="../ink/ink3367.xml"/><Relationship Id="rId306" Type="http://schemas.openxmlformats.org/officeDocument/2006/relationships/customXml" Target="../ink/ink3374.xml"/><Relationship Id="rId45" Type="http://schemas.openxmlformats.org/officeDocument/2006/relationships/image" Target="../media/image3037.png"/><Relationship Id="rId87" Type="http://schemas.openxmlformats.org/officeDocument/2006/relationships/image" Target="../media/image3058.png"/><Relationship Id="rId110" Type="http://schemas.openxmlformats.org/officeDocument/2006/relationships/customXml" Target="../ink/ink3276.xml"/><Relationship Id="rId348" Type="http://schemas.openxmlformats.org/officeDocument/2006/relationships/customXml" Target="../ink/ink3395.xml"/><Relationship Id="rId152" Type="http://schemas.openxmlformats.org/officeDocument/2006/relationships/customXml" Target="../ink/ink3297.xml"/><Relationship Id="rId194" Type="http://schemas.openxmlformats.org/officeDocument/2006/relationships/customXml" Target="../ink/ink3318.xml"/><Relationship Id="rId208" Type="http://schemas.openxmlformats.org/officeDocument/2006/relationships/customXml" Target="../ink/ink3325.xml"/><Relationship Id="rId415" Type="http://schemas.openxmlformats.org/officeDocument/2006/relationships/customXml" Target="../ink/ink3428.xml"/><Relationship Id="rId261" Type="http://schemas.openxmlformats.org/officeDocument/2006/relationships/image" Target="../media/image3145.png"/><Relationship Id="rId14" Type="http://schemas.openxmlformats.org/officeDocument/2006/relationships/customXml" Target="../ink/ink3228.xml"/><Relationship Id="rId56" Type="http://schemas.openxmlformats.org/officeDocument/2006/relationships/customXml" Target="../ink/ink3249.xml"/><Relationship Id="rId317" Type="http://schemas.openxmlformats.org/officeDocument/2006/relationships/image" Target="../media/image3173.png"/><Relationship Id="rId359" Type="http://schemas.openxmlformats.org/officeDocument/2006/relationships/image" Target="../media/image3194.png"/><Relationship Id="rId98" Type="http://schemas.openxmlformats.org/officeDocument/2006/relationships/customXml" Target="../ink/ink3270.xml"/><Relationship Id="rId121" Type="http://schemas.openxmlformats.org/officeDocument/2006/relationships/image" Target="../media/image3075.png"/><Relationship Id="rId163" Type="http://schemas.openxmlformats.org/officeDocument/2006/relationships/image" Target="../media/image3096.png"/><Relationship Id="rId219" Type="http://schemas.openxmlformats.org/officeDocument/2006/relationships/image" Target="../media/image3124.png"/><Relationship Id="rId370" Type="http://schemas.openxmlformats.org/officeDocument/2006/relationships/customXml" Target="../ink/ink3406.xml"/><Relationship Id="rId426" Type="http://schemas.openxmlformats.org/officeDocument/2006/relationships/image" Target="../media/image3228.png"/><Relationship Id="rId230" Type="http://schemas.openxmlformats.org/officeDocument/2006/relationships/customXml" Target="../ink/ink3336.xml"/><Relationship Id="rId25" Type="http://schemas.openxmlformats.org/officeDocument/2006/relationships/image" Target="../media/image3027.png"/><Relationship Id="rId67" Type="http://schemas.openxmlformats.org/officeDocument/2006/relationships/image" Target="../media/image3048.png"/><Relationship Id="rId272" Type="http://schemas.openxmlformats.org/officeDocument/2006/relationships/customXml" Target="../ink/ink3357.xml"/><Relationship Id="rId328" Type="http://schemas.openxmlformats.org/officeDocument/2006/relationships/customXml" Target="../ink/ink3385.xml"/><Relationship Id="rId132" Type="http://schemas.openxmlformats.org/officeDocument/2006/relationships/customXml" Target="../ink/ink3287.xml"/><Relationship Id="rId174" Type="http://schemas.openxmlformats.org/officeDocument/2006/relationships/customXml" Target="../ink/ink3308.xml"/><Relationship Id="rId381" Type="http://schemas.openxmlformats.org/officeDocument/2006/relationships/image" Target="../media/image3205.png"/><Relationship Id="rId241" Type="http://schemas.openxmlformats.org/officeDocument/2006/relationships/image" Target="../media/image3135.png"/><Relationship Id="rId36" Type="http://schemas.openxmlformats.org/officeDocument/2006/relationships/customXml" Target="../ink/ink3239.xml"/><Relationship Id="rId283" Type="http://schemas.openxmlformats.org/officeDocument/2006/relationships/image" Target="../media/image3156.png"/><Relationship Id="rId339" Type="http://schemas.openxmlformats.org/officeDocument/2006/relationships/image" Target="../media/image3184.png"/><Relationship Id="rId78" Type="http://schemas.openxmlformats.org/officeDocument/2006/relationships/customXml" Target="../ink/ink3260.xml"/><Relationship Id="rId101" Type="http://schemas.openxmlformats.org/officeDocument/2006/relationships/image" Target="../media/image3065.png"/><Relationship Id="rId143" Type="http://schemas.openxmlformats.org/officeDocument/2006/relationships/image" Target="../media/image3086.png"/><Relationship Id="rId185" Type="http://schemas.openxmlformats.org/officeDocument/2006/relationships/image" Target="../media/image3107.png"/><Relationship Id="rId350" Type="http://schemas.openxmlformats.org/officeDocument/2006/relationships/customXml" Target="../ink/ink3396.xml"/><Relationship Id="rId406" Type="http://schemas.openxmlformats.org/officeDocument/2006/relationships/image" Target="../media/image3218.png"/><Relationship Id="rId9" Type="http://schemas.openxmlformats.org/officeDocument/2006/relationships/image" Target="../media/image3019.png"/><Relationship Id="rId210" Type="http://schemas.openxmlformats.org/officeDocument/2006/relationships/customXml" Target="../ink/ink3326.xml"/><Relationship Id="rId392" Type="http://schemas.openxmlformats.org/officeDocument/2006/relationships/customXml" Target="../ink/ink3417.xml"/><Relationship Id="rId252" Type="http://schemas.openxmlformats.org/officeDocument/2006/relationships/customXml" Target="../ink/ink3347.xml"/><Relationship Id="rId294" Type="http://schemas.openxmlformats.org/officeDocument/2006/relationships/customXml" Target="../ink/ink3368.xml"/><Relationship Id="rId308" Type="http://schemas.openxmlformats.org/officeDocument/2006/relationships/customXml" Target="../ink/ink3375.xml"/><Relationship Id="rId47" Type="http://schemas.openxmlformats.org/officeDocument/2006/relationships/image" Target="../media/image3038.png"/><Relationship Id="rId89" Type="http://schemas.openxmlformats.org/officeDocument/2006/relationships/image" Target="../media/image3059.png"/><Relationship Id="rId112" Type="http://schemas.openxmlformats.org/officeDocument/2006/relationships/customXml" Target="../ink/ink3277.xml"/><Relationship Id="rId154" Type="http://schemas.openxmlformats.org/officeDocument/2006/relationships/customXml" Target="../ink/ink3298.xml"/><Relationship Id="rId361" Type="http://schemas.openxmlformats.org/officeDocument/2006/relationships/image" Target="../media/image3195.png"/><Relationship Id="rId196" Type="http://schemas.openxmlformats.org/officeDocument/2006/relationships/customXml" Target="../ink/ink3319.xml"/><Relationship Id="rId417" Type="http://schemas.openxmlformats.org/officeDocument/2006/relationships/customXml" Target="../ink/ink3429.xml"/><Relationship Id="rId16" Type="http://schemas.openxmlformats.org/officeDocument/2006/relationships/customXml" Target="../ink/ink3229.xml"/><Relationship Id="rId221" Type="http://schemas.openxmlformats.org/officeDocument/2006/relationships/image" Target="../media/image3125.png"/><Relationship Id="rId263" Type="http://schemas.openxmlformats.org/officeDocument/2006/relationships/image" Target="../media/image3146.png"/><Relationship Id="rId319" Type="http://schemas.openxmlformats.org/officeDocument/2006/relationships/image" Target="../media/image3174.png"/><Relationship Id="rId58" Type="http://schemas.openxmlformats.org/officeDocument/2006/relationships/customXml" Target="../ink/ink3250.xml"/><Relationship Id="rId123" Type="http://schemas.openxmlformats.org/officeDocument/2006/relationships/image" Target="../media/image3076.png"/><Relationship Id="rId330" Type="http://schemas.openxmlformats.org/officeDocument/2006/relationships/customXml" Target="../ink/ink3386.xml"/><Relationship Id="rId165" Type="http://schemas.openxmlformats.org/officeDocument/2006/relationships/image" Target="../media/image3097.png"/><Relationship Id="rId372" Type="http://schemas.openxmlformats.org/officeDocument/2006/relationships/customXml" Target="../ink/ink3407.xml"/><Relationship Id="rId428" Type="http://schemas.openxmlformats.org/officeDocument/2006/relationships/image" Target="../media/image3229.png"/><Relationship Id="rId232" Type="http://schemas.openxmlformats.org/officeDocument/2006/relationships/customXml" Target="../ink/ink3337.xml"/><Relationship Id="rId274" Type="http://schemas.openxmlformats.org/officeDocument/2006/relationships/customXml" Target="../ink/ink3358.xml"/><Relationship Id="rId27" Type="http://schemas.openxmlformats.org/officeDocument/2006/relationships/image" Target="../media/image3028.png"/><Relationship Id="rId69" Type="http://schemas.openxmlformats.org/officeDocument/2006/relationships/image" Target="../media/image3049.png"/><Relationship Id="rId134" Type="http://schemas.openxmlformats.org/officeDocument/2006/relationships/customXml" Target="../ink/ink3288.xml"/><Relationship Id="rId80" Type="http://schemas.openxmlformats.org/officeDocument/2006/relationships/customXml" Target="../ink/ink3261.xml"/><Relationship Id="rId176" Type="http://schemas.openxmlformats.org/officeDocument/2006/relationships/customXml" Target="../ink/ink3309.xml"/><Relationship Id="rId341" Type="http://schemas.openxmlformats.org/officeDocument/2006/relationships/image" Target="../media/image3185.png"/><Relationship Id="rId383" Type="http://schemas.openxmlformats.org/officeDocument/2006/relationships/image" Target="../media/image3206.png"/><Relationship Id="rId201" Type="http://schemas.openxmlformats.org/officeDocument/2006/relationships/image" Target="../media/image3115.png"/><Relationship Id="rId243" Type="http://schemas.openxmlformats.org/officeDocument/2006/relationships/image" Target="../media/image3136.png"/><Relationship Id="rId285" Type="http://schemas.openxmlformats.org/officeDocument/2006/relationships/image" Target="../media/image3157.png"/><Relationship Id="rId38" Type="http://schemas.openxmlformats.org/officeDocument/2006/relationships/customXml" Target="../ink/ink3240.xml"/><Relationship Id="rId103" Type="http://schemas.openxmlformats.org/officeDocument/2006/relationships/image" Target="../media/image3066.png"/><Relationship Id="rId310" Type="http://schemas.openxmlformats.org/officeDocument/2006/relationships/customXml" Target="../ink/ink3376.xml"/><Relationship Id="rId91" Type="http://schemas.openxmlformats.org/officeDocument/2006/relationships/image" Target="../media/image3060.png"/><Relationship Id="rId145" Type="http://schemas.openxmlformats.org/officeDocument/2006/relationships/image" Target="../media/image3087.png"/><Relationship Id="rId187" Type="http://schemas.openxmlformats.org/officeDocument/2006/relationships/image" Target="../media/image3108.png"/><Relationship Id="rId352" Type="http://schemas.openxmlformats.org/officeDocument/2006/relationships/customXml" Target="../ink/ink3397.xml"/><Relationship Id="rId394" Type="http://schemas.openxmlformats.org/officeDocument/2006/relationships/customXml" Target="../ink/ink3418.xml"/><Relationship Id="rId408" Type="http://schemas.openxmlformats.org/officeDocument/2006/relationships/image" Target="../media/image3219.png"/><Relationship Id="rId212" Type="http://schemas.openxmlformats.org/officeDocument/2006/relationships/customXml" Target="../ink/ink3327.xml"/><Relationship Id="rId254" Type="http://schemas.openxmlformats.org/officeDocument/2006/relationships/customXml" Target="../ink/ink3348.xml"/><Relationship Id="rId28" Type="http://schemas.openxmlformats.org/officeDocument/2006/relationships/customXml" Target="../ink/ink3235.xml"/><Relationship Id="rId49" Type="http://schemas.openxmlformats.org/officeDocument/2006/relationships/image" Target="../media/image3039.png"/><Relationship Id="rId114" Type="http://schemas.openxmlformats.org/officeDocument/2006/relationships/customXml" Target="../ink/ink3278.xml"/><Relationship Id="rId275" Type="http://schemas.openxmlformats.org/officeDocument/2006/relationships/image" Target="../media/image3152.png"/><Relationship Id="rId296" Type="http://schemas.openxmlformats.org/officeDocument/2006/relationships/customXml" Target="../ink/ink3369.xml"/><Relationship Id="rId300" Type="http://schemas.openxmlformats.org/officeDocument/2006/relationships/customXml" Target="../ink/ink3371.xml"/><Relationship Id="rId60" Type="http://schemas.openxmlformats.org/officeDocument/2006/relationships/customXml" Target="../ink/ink3251.xml"/><Relationship Id="rId81" Type="http://schemas.openxmlformats.org/officeDocument/2006/relationships/image" Target="../media/image3055.png"/><Relationship Id="rId135" Type="http://schemas.openxmlformats.org/officeDocument/2006/relationships/image" Target="../media/image3082.png"/><Relationship Id="rId156" Type="http://schemas.openxmlformats.org/officeDocument/2006/relationships/customXml" Target="../ink/ink3299.xml"/><Relationship Id="rId177" Type="http://schemas.openxmlformats.org/officeDocument/2006/relationships/image" Target="../media/image3103.png"/><Relationship Id="rId198" Type="http://schemas.openxmlformats.org/officeDocument/2006/relationships/customXml" Target="../ink/ink3320.xml"/><Relationship Id="rId321" Type="http://schemas.openxmlformats.org/officeDocument/2006/relationships/image" Target="../media/image3175.png"/><Relationship Id="rId342" Type="http://schemas.openxmlformats.org/officeDocument/2006/relationships/customXml" Target="../ink/ink3392.xml"/><Relationship Id="rId363" Type="http://schemas.openxmlformats.org/officeDocument/2006/relationships/image" Target="../media/image3196.png"/><Relationship Id="rId384" Type="http://schemas.openxmlformats.org/officeDocument/2006/relationships/customXml" Target="../ink/ink3413.xml"/><Relationship Id="rId419" Type="http://schemas.openxmlformats.org/officeDocument/2006/relationships/customXml" Target="../ink/ink3430.xml"/><Relationship Id="rId202" Type="http://schemas.openxmlformats.org/officeDocument/2006/relationships/customXml" Target="../ink/ink3322.xml"/><Relationship Id="rId223" Type="http://schemas.openxmlformats.org/officeDocument/2006/relationships/image" Target="../media/image3126.png"/><Relationship Id="rId244" Type="http://schemas.openxmlformats.org/officeDocument/2006/relationships/customXml" Target="../ink/ink3343.xml"/><Relationship Id="rId430" Type="http://schemas.openxmlformats.org/officeDocument/2006/relationships/image" Target="../media/image3230.png"/><Relationship Id="rId18" Type="http://schemas.openxmlformats.org/officeDocument/2006/relationships/customXml" Target="../ink/ink3230.xml"/><Relationship Id="rId39" Type="http://schemas.openxmlformats.org/officeDocument/2006/relationships/image" Target="../media/image3034.png"/><Relationship Id="rId265" Type="http://schemas.openxmlformats.org/officeDocument/2006/relationships/image" Target="../media/image3147.png"/><Relationship Id="rId286" Type="http://schemas.openxmlformats.org/officeDocument/2006/relationships/customXml" Target="../ink/ink3364.xml"/><Relationship Id="rId50" Type="http://schemas.openxmlformats.org/officeDocument/2006/relationships/customXml" Target="../ink/ink3246.xml"/><Relationship Id="rId104" Type="http://schemas.openxmlformats.org/officeDocument/2006/relationships/customXml" Target="../ink/ink3273.xml"/><Relationship Id="rId125" Type="http://schemas.openxmlformats.org/officeDocument/2006/relationships/image" Target="../media/image3077.png"/><Relationship Id="rId146" Type="http://schemas.openxmlformats.org/officeDocument/2006/relationships/customXml" Target="../ink/ink3294.xml"/><Relationship Id="rId167" Type="http://schemas.openxmlformats.org/officeDocument/2006/relationships/image" Target="../media/image3098.png"/><Relationship Id="rId188" Type="http://schemas.openxmlformats.org/officeDocument/2006/relationships/customXml" Target="../ink/ink3315.xml"/><Relationship Id="rId311" Type="http://schemas.openxmlformats.org/officeDocument/2006/relationships/image" Target="../media/image3170.png"/><Relationship Id="rId332" Type="http://schemas.openxmlformats.org/officeDocument/2006/relationships/customXml" Target="../ink/ink3387.xml"/><Relationship Id="rId353" Type="http://schemas.openxmlformats.org/officeDocument/2006/relationships/image" Target="../media/image3191.png"/><Relationship Id="rId374" Type="http://schemas.openxmlformats.org/officeDocument/2006/relationships/customXml" Target="../ink/ink3408.xml"/><Relationship Id="rId395" Type="http://schemas.openxmlformats.org/officeDocument/2006/relationships/image" Target="../media/image3212.png"/><Relationship Id="rId409" Type="http://schemas.openxmlformats.org/officeDocument/2006/relationships/customXml" Target="../ink/ink3425.xml"/><Relationship Id="rId71" Type="http://schemas.openxmlformats.org/officeDocument/2006/relationships/image" Target="../media/image3050.png"/><Relationship Id="rId92" Type="http://schemas.openxmlformats.org/officeDocument/2006/relationships/customXml" Target="../ink/ink3267.xml"/><Relationship Id="rId213" Type="http://schemas.openxmlformats.org/officeDocument/2006/relationships/image" Target="../media/image3121.png"/><Relationship Id="rId234" Type="http://schemas.openxmlformats.org/officeDocument/2006/relationships/customXml" Target="../ink/ink3338.xml"/><Relationship Id="rId420" Type="http://schemas.openxmlformats.org/officeDocument/2006/relationships/image" Target="../media/image3225.png"/><Relationship Id="rId2" Type="http://schemas.openxmlformats.org/officeDocument/2006/relationships/customXml" Target="../ink/ink3222.xml"/><Relationship Id="rId29" Type="http://schemas.openxmlformats.org/officeDocument/2006/relationships/image" Target="../media/image3029.png"/><Relationship Id="rId255" Type="http://schemas.openxmlformats.org/officeDocument/2006/relationships/image" Target="../media/image3142.png"/><Relationship Id="rId276" Type="http://schemas.openxmlformats.org/officeDocument/2006/relationships/customXml" Target="../ink/ink3359.xml"/><Relationship Id="rId297" Type="http://schemas.openxmlformats.org/officeDocument/2006/relationships/image" Target="../media/image3163.png"/><Relationship Id="rId40" Type="http://schemas.openxmlformats.org/officeDocument/2006/relationships/customXml" Target="../ink/ink3241.xml"/><Relationship Id="rId115" Type="http://schemas.openxmlformats.org/officeDocument/2006/relationships/image" Target="../media/image3072.png"/><Relationship Id="rId136" Type="http://schemas.openxmlformats.org/officeDocument/2006/relationships/customXml" Target="../ink/ink3289.xml"/><Relationship Id="rId157" Type="http://schemas.openxmlformats.org/officeDocument/2006/relationships/image" Target="../media/image3093.png"/><Relationship Id="rId178" Type="http://schemas.openxmlformats.org/officeDocument/2006/relationships/customXml" Target="../ink/ink3310.xml"/><Relationship Id="rId301" Type="http://schemas.openxmlformats.org/officeDocument/2006/relationships/image" Target="../media/image3165.png"/><Relationship Id="rId322" Type="http://schemas.openxmlformats.org/officeDocument/2006/relationships/customXml" Target="../ink/ink3382.xml"/><Relationship Id="rId343" Type="http://schemas.openxmlformats.org/officeDocument/2006/relationships/image" Target="../media/image3186.png"/><Relationship Id="rId364" Type="http://schemas.openxmlformats.org/officeDocument/2006/relationships/customXml" Target="../ink/ink3403.xml"/><Relationship Id="rId61" Type="http://schemas.openxmlformats.org/officeDocument/2006/relationships/image" Target="../media/image3045.png"/><Relationship Id="rId82" Type="http://schemas.openxmlformats.org/officeDocument/2006/relationships/customXml" Target="../ink/ink3262.xml"/><Relationship Id="rId199" Type="http://schemas.openxmlformats.org/officeDocument/2006/relationships/image" Target="../media/image3114.png"/><Relationship Id="rId203" Type="http://schemas.openxmlformats.org/officeDocument/2006/relationships/image" Target="../media/image3116.png"/><Relationship Id="rId385" Type="http://schemas.openxmlformats.org/officeDocument/2006/relationships/image" Target="../media/image3207.png"/><Relationship Id="rId19" Type="http://schemas.openxmlformats.org/officeDocument/2006/relationships/image" Target="../media/image3024.png"/><Relationship Id="rId224" Type="http://schemas.openxmlformats.org/officeDocument/2006/relationships/customXml" Target="../ink/ink3333.xml"/><Relationship Id="rId245" Type="http://schemas.openxmlformats.org/officeDocument/2006/relationships/image" Target="../media/image3137.png"/><Relationship Id="rId266" Type="http://schemas.openxmlformats.org/officeDocument/2006/relationships/customXml" Target="../ink/ink3354.xml"/><Relationship Id="rId287" Type="http://schemas.openxmlformats.org/officeDocument/2006/relationships/image" Target="../media/image3158.png"/><Relationship Id="rId410" Type="http://schemas.openxmlformats.org/officeDocument/2006/relationships/image" Target="../media/image3220.png"/><Relationship Id="rId431" Type="http://schemas.openxmlformats.org/officeDocument/2006/relationships/customXml" Target="../ink/ink3436.xml"/><Relationship Id="rId30" Type="http://schemas.openxmlformats.org/officeDocument/2006/relationships/customXml" Target="../ink/ink3236.xml"/><Relationship Id="rId105" Type="http://schemas.openxmlformats.org/officeDocument/2006/relationships/image" Target="../media/image3067.png"/><Relationship Id="rId126" Type="http://schemas.openxmlformats.org/officeDocument/2006/relationships/customXml" Target="../ink/ink3284.xml"/><Relationship Id="rId147" Type="http://schemas.openxmlformats.org/officeDocument/2006/relationships/image" Target="../media/image3088.png"/><Relationship Id="rId168" Type="http://schemas.openxmlformats.org/officeDocument/2006/relationships/customXml" Target="../ink/ink3305.xml"/><Relationship Id="rId312" Type="http://schemas.openxmlformats.org/officeDocument/2006/relationships/customXml" Target="../ink/ink3377.xml"/><Relationship Id="rId333" Type="http://schemas.openxmlformats.org/officeDocument/2006/relationships/image" Target="../media/image3181.png"/><Relationship Id="rId354" Type="http://schemas.openxmlformats.org/officeDocument/2006/relationships/customXml" Target="../ink/ink3398.xml"/><Relationship Id="rId51" Type="http://schemas.openxmlformats.org/officeDocument/2006/relationships/image" Target="../media/image3040.png"/><Relationship Id="rId72" Type="http://schemas.openxmlformats.org/officeDocument/2006/relationships/customXml" Target="../ink/ink3257.xml"/><Relationship Id="rId93" Type="http://schemas.openxmlformats.org/officeDocument/2006/relationships/image" Target="../media/image3061.png"/><Relationship Id="rId189" Type="http://schemas.openxmlformats.org/officeDocument/2006/relationships/image" Target="../media/image3109.png"/><Relationship Id="rId375" Type="http://schemas.openxmlformats.org/officeDocument/2006/relationships/image" Target="../media/image3202.png"/><Relationship Id="rId396" Type="http://schemas.openxmlformats.org/officeDocument/2006/relationships/customXml" Target="../ink/ink3419.xml"/><Relationship Id="rId3" Type="http://schemas.openxmlformats.org/officeDocument/2006/relationships/image" Target="../media/image3016.png"/><Relationship Id="rId214" Type="http://schemas.openxmlformats.org/officeDocument/2006/relationships/customXml" Target="../ink/ink3328.xml"/><Relationship Id="rId235" Type="http://schemas.openxmlformats.org/officeDocument/2006/relationships/image" Target="../media/image3132.png"/><Relationship Id="rId256" Type="http://schemas.openxmlformats.org/officeDocument/2006/relationships/customXml" Target="../ink/ink3349.xml"/><Relationship Id="rId277" Type="http://schemas.openxmlformats.org/officeDocument/2006/relationships/image" Target="../media/image3153.png"/><Relationship Id="rId298" Type="http://schemas.openxmlformats.org/officeDocument/2006/relationships/customXml" Target="../ink/ink3370.xml"/><Relationship Id="rId400" Type="http://schemas.openxmlformats.org/officeDocument/2006/relationships/customXml" Target="../ink/ink3421.xml"/><Relationship Id="rId421" Type="http://schemas.openxmlformats.org/officeDocument/2006/relationships/customXml" Target="../ink/ink3431.xml"/><Relationship Id="rId116" Type="http://schemas.openxmlformats.org/officeDocument/2006/relationships/customXml" Target="../ink/ink3279.xml"/><Relationship Id="rId137" Type="http://schemas.openxmlformats.org/officeDocument/2006/relationships/image" Target="../media/image3083.png"/><Relationship Id="rId158" Type="http://schemas.openxmlformats.org/officeDocument/2006/relationships/customXml" Target="../ink/ink3300.xml"/><Relationship Id="rId302" Type="http://schemas.openxmlformats.org/officeDocument/2006/relationships/customXml" Target="../ink/ink3372.xml"/><Relationship Id="rId323" Type="http://schemas.openxmlformats.org/officeDocument/2006/relationships/image" Target="../media/image3176.png"/><Relationship Id="rId344" Type="http://schemas.openxmlformats.org/officeDocument/2006/relationships/customXml" Target="../ink/ink3393.xml"/><Relationship Id="rId20" Type="http://schemas.openxmlformats.org/officeDocument/2006/relationships/customXml" Target="../ink/ink3231.xml"/><Relationship Id="rId41" Type="http://schemas.openxmlformats.org/officeDocument/2006/relationships/image" Target="../media/image3035.png"/><Relationship Id="rId62" Type="http://schemas.openxmlformats.org/officeDocument/2006/relationships/customXml" Target="../ink/ink3252.xml"/><Relationship Id="rId83" Type="http://schemas.openxmlformats.org/officeDocument/2006/relationships/image" Target="../media/image3056.png"/><Relationship Id="rId179" Type="http://schemas.openxmlformats.org/officeDocument/2006/relationships/image" Target="../media/image3104.png"/><Relationship Id="rId365" Type="http://schemas.openxmlformats.org/officeDocument/2006/relationships/image" Target="../media/image3197.png"/><Relationship Id="rId386" Type="http://schemas.openxmlformats.org/officeDocument/2006/relationships/customXml" Target="../ink/ink3414.xml"/><Relationship Id="rId190" Type="http://schemas.openxmlformats.org/officeDocument/2006/relationships/customXml" Target="../ink/ink3316.xml"/><Relationship Id="rId204" Type="http://schemas.openxmlformats.org/officeDocument/2006/relationships/customXml" Target="../ink/ink3323.xml"/><Relationship Id="rId225" Type="http://schemas.openxmlformats.org/officeDocument/2006/relationships/image" Target="../media/image3127.png"/><Relationship Id="rId246" Type="http://schemas.openxmlformats.org/officeDocument/2006/relationships/customXml" Target="../ink/ink3344.xml"/><Relationship Id="rId267" Type="http://schemas.openxmlformats.org/officeDocument/2006/relationships/image" Target="../media/image3148.png"/><Relationship Id="rId288" Type="http://schemas.openxmlformats.org/officeDocument/2006/relationships/customXml" Target="../ink/ink3365.xml"/><Relationship Id="rId411" Type="http://schemas.openxmlformats.org/officeDocument/2006/relationships/customXml" Target="../ink/ink3426.xml"/><Relationship Id="rId432" Type="http://schemas.openxmlformats.org/officeDocument/2006/relationships/image" Target="../media/image3231.png"/><Relationship Id="rId106" Type="http://schemas.openxmlformats.org/officeDocument/2006/relationships/customXml" Target="../ink/ink3274.xml"/><Relationship Id="rId127" Type="http://schemas.openxmlformats.org/officeDocument/2006/relationships/image" Target="../media/image3078.png"/><Relationship Id="rId313" Type="http://schemas.openxmlformats.org/officeDocument/2006/relationships/image" Target="../media/image3171.png"/><Relationship Id="rId10" Type="http://schemas.openxmlformats.org/officeDocument/2006/relationships/customXml" Target="../ink/ink3226.xml"/><Relationship Id="rId31" Type="http://schemas.openxmlformats.org/officeDocument/2006/relationships/image" Target="../media/image3030.png"/><Relationship Id="rId52" Type="http://schemas.openxmlformats.org/officeDocument/2006/relationships/customXml" Target="../ink/ink3247.xml"/><Relationship Id="rId73" Type="http://schemas.openxmlformats.org/officeDocument/2006/relationships/image" Target="../media/image3051.png"/><Relationship Id="rId94" Type="http://schemas.openxmlformats.org/officeDocument/2006/relationships/customXml" Target="../ink/ink3268.xml"/><Relationship Id="rId148" Type="http://schemas.openxmlformats.org/officeDocument/2006/relationships/customXml" Target="../ink/ink3295.xml"/><Relationship Id="rId169" Type="http://schemas.openxmlformats.org/officeDocument/2006/relationships/image" Target="../media/image3099.png"/><Relationship Id="rId334" Type="http://schemas.openxmlformats.org/officeDocument/2006/relationships/customXml" Target="../ink/ink3388.xml"/><Relationship Id="rId355" Type="http://schemas.openxmlformats.org/officeDocument/2006/relationships/image" Target="../media/image3192.png"/><Relationship Id="rId376" Type="http://schemas.openxmlformats.org/officeDocument/2006/relationships/customXml" Target="../ink/ink3409.xml"/><Relationship Id="rId397" Type="http://schemas.openxmlformats.org/officeDocument/2006/relationships/image" Target="../media/image3213.png"/><Relationship Id="rId4" Type="http://schemas.openxmlformats.org/officeDocument/2006/relationships/customXml" Target="../ink/ink3223.xml"/><Relationship Id="rId180" Type="http://schemas.openxmlformats.org/officeDocument/2006/relationships/customXml" Target="../ink/ink3311.xml"/><Relationship Id="rId215" Type="http://schemas.openxmlformats.org/officeDocument/2006/relationships/image" Target="../media/image3122.png"/><Relationship Id="rId236" Type="http://schemas.openxmlformats.org/officeDocument/2006/relationships/customXml" Target="../ink/ink3339.xml"/><Relationship Id="rId257" Type="http://schemas.openxmlformats.org/officeDocument/2006/relationships/image" Target="../media/image3143.png"/><Relationship Id="rId278" Type="http://schemas.openxmlformats.org/officeDocument/2006/relationships/customXml" Target="../ink/ink3360.xml"/><Relationship Id="rId401" Type="http://schemas.openxmlformats.org/officeDocument/2006/relationships/image" Target="../media/image3215.png"/><Relationship Id="rId422" Type="http://schemas.openxmlformats.org/officeDocument/2006/relationships/image" Target="../media/image3226.png"/><Relationship Id="rId303" Type="http://schemas.openxmlformats.org/officeDocument/2006/relationships/image" Target="../media/image3166.png"/><Relationship Id="rId42" Type="http://schemas.openxmlformats.org/officeDocument/2006/relationships/customXml" Target="../ink/ink3242.xml"/><Relationship Id="rId84" Type="http://schemas.openxmlformats.org/officeDocument/2006/relationships/customXml" Target="../ink/ink3263.xml"/><Relationship Id="rId138" Type="http://schemas.openxmlformats.org/officeDocument/2006/relationships/customXml" Target="../ink/ink3290.xml"/><Relationship Id="rId345" Type="http://schemas.openxmlformats.org/officeDocument/2006/relationships/image" Target="../media/image3187.png"/><Relationship Id="rId387" Type="http://schemas.openxmlformats.org/officeDocument/2006/relationships/image" Target="../media/image3208.png"/><Relationship Id="rId191" Type="http://schemas.openxmlformats.org/officeDocument/2006/relationships/image" Target="../media/image3110.png"/><Relationship Id="rId205" Type="http://schemas.openxmlformats.org/officeDocument/2006/relationships/image" Target="../media/image3117.png"/><Relationship Id="rId247" Type="http://schemas.openxmlformats.org/officeDocument/2006/relationships/image" Target="../media/image3138.png"/><Relationship Id="rId412" Type="http://schemas.openxmlformats.org/officeDocument/2006/relationships/image" Target="../media/image3221.png"/><Relationship Id="rId107" Type="http://schemas.openxmlformats.org/officeDocument/2006/relationships/image" Target="../media/image3068.png"/><Relationship Id="rId289" Type="http://schemas.openxmlformats.org/officeDocument/2006/relationships/image" Target="../media/image3159.png"/><Relationship Id="rId11" Type="http://schemas.openxmlformats.org/officeDocument/2006/relationships/image" Target="../media/image3020.png"/><Relationship Id="rId53" Type="http://schemas.openxmlformats.org/officeDocument/2006/relationships/image" Target="../media/image3041.png"/><Relationship Id="rId149" Type="http://schemas.openxmlformats.org/officeDocument/2006/relationships/image" Target="../media/image3089.png"/><Relationship Id="rId314" Type="http://schemas.openxmlformats.org/officeDocument/2006/relationships/customXml" Target="../ink/ink3378.xml"/><Relationship Id="rId356" Type="http://schemas.openxmlformats.org/officeDocument/2006/relationships/customXml" Target="../ink/ink3399.xml"/><Relationship Id="rId398" Type="http://schemas.openxmlformats.org/officeDocument/2006/relationships/customXml" Target="../ink/ink3420.xml"/><Relationship Id="rId95" Type="http://schemas.openxmlformats.org/officeDocument/2006/relationships/image" Target="../media/image3062.png"/><Relationship Id="rId160" Type="http://schemas.openxmlformats.org/officeDocument/2006/relationships/customXml" Target="../ink/ink3301.xml"/><Relationship Id="rId216" Type="http://schemas.openxmlformats.org/officeDocument/2006/relationships/customXml" Target="../ink/ink3329.xml"/><Relationship Id="rId423" Type="http://schemas.openxmlformats.org/officeDocument/2006/relationships/customXml" Target="../ink/ink3432.xml"/><Relationship Id="rId258" Type="http://schemas.openxmlformats.org/officeDocument/2006/relationships/customXml" Target="../ink/ink3350.xml"/><Relationship Id="rId22" Type="http://schemas.openxmlformats.org/officeDocument/2006/relationships/customXml" Target="../ink/ink3232.xml"/><Relationship Id="rId64" Type="http://schemas.openxmlformats.org/officeDocument/2006/relationships/customXml" Target="../ink/ink3253.xml"/><Relationship Id="rId118" Type="http://schemas.openxmlformats.org/officeDocument/2006/relationships/customXml" Target="../ink/ink3280.xml"/><Relationship Id="rId325" Type="http://schemas.openxmlformats.org/officeDocument/2006/relationships/image" Target="../media/image3177.png"/><Relationship Id="rId367" Type="http://schemas.openxmlformats.org/officeDocument/2006/relationships/image" Target="../media/image3198.png"/><Relationship Id="rId171" Type="http://schemas.openxmlformats.org/officeDocument/2006/relationships/image" Target="../media/image3100.png"/><Relationship Id="rId227" Type="http://schemas.openxmlformats.org/officeDocument/2006/relationships/image" Target="../media/image3128.png"/><Relationship Id="rId269" Type="http://schemas.openxmlformats.org/officeDocument/2006/relationships/image" Target="../media/image3149.png"/><Relationship Id="rId434" Type="http://schemas.openxmlformats.org/officeDocument/2006/relationships/image" Target="../media/image3232.png"/><Relationship Id="rId33" Type="http://schemas.openxmlformats.org/officeDocument/2006/relationships/image" Target="../media/image3031.png"/><Relationship Id="rId129" Type="http://schemas.openxmlformats.org/officeDocument/2006/relationships/image" Target="../media/image3079.png"/><Relationship Id="rId280" Type="http://schemas.openxmlformats.org/officeDocument/2006/relationships/customXml" Target="../ink/ink3361.xml"/><Relationship Id="rId336" Type="http://schemas.openxmlformats.org/officeDocument/2006/relationships/customXml" Target="../ink/ink3389.xml"/><Relationship Id="rId75" Type="http://schemas.openxmlformats.org/officeDocument/2006/relationships/image" Target="../media/image3052.png"/><Relationship Id="rId140" Type="http://schemas.openxmlformats.org/officeDocument/2006/relationships/customXml" Target="../ink/ink3291.xml"/><Relationship Id="rId182" Type="http://schemas.openxmlformats.org/officeDocument/2006/relationships/customXml" Target="../ink/ink3312.xml"/><Relationship Id="rId378" Type="http://schemas.openxmlformats.org/officeDocument/2006/relationships/customXml" Target="../ink/ink3410.xml"/><Relationship Id="rId403" Type="http://schemas.openxmlformats.org/officeDocument/2006/relationships/customXml" Target="../ink/ink3422.xml"/><Relationship Id="rId6" Type="http://schemas.openxmlformats.org/officeDocument/2006/relationships/customXml" Target="../ink/ink3224.xml"/><Relationship Id="rId238" Type="http://schemas.openxmlformats.org/officeDocument/2006/relationships/customXml" Target="../ink/ink3340.xml"/><Relationship Id="rId291" Type="http://schemas.openxmlformats.org/officeDocument/2006/relationships/image" Target="../media/image3160.png"/><Relationship Id="rId305" Type="http://schemas.openxmlformats.org/officeDocument/2006/relationships/image" Target="../media/image3167.png"/><Relationship Id="rId347" Type="http://schemas.openxmlformats.org/officeDocument/2006/relationships/image" Target="../media/image3188.png"/><Relationship Id="rId44" Type="http://schemas.openxmlformats.org/officeDocument/2006/relationships/customXml" Target="../ink/ink3243.xml"/><Relationship Id="rId86" Type="http://schemas.openxmlformats.org/officeDocument/2006/relationships/customXml" Target="../ink/ink3264.xml"/><Relationship Id="rId151" Type="http://schemas.openxmlformats.org/officeDocument/2006/relationships/image" Target="../media/image3090.png"/><Relationship Id="rId389" Type="http://schemas.openxmlformats.org/officeDocument/2006/relationships/image" Target="../media/image3209.png"/><Relationship Id="rId193" Type="http://schemas.openxmlformats.org/officeDocument/2006/relationships/image" Target="../media/image3111.png"/><Relationship Id="rId207" Type="http://schemas.openxmlformats.org/officeDocument/2006/relationships/image" Target="../media/image3118.png"/><Relationship Id="rId249" Type="http://schemas.openxmlformats.org/officeDocument/2006/relationships/image" Target="../media/image3139.png"/><Relationship Id="rId414" Type="http://schemas.openxmlformats.org/officeDocument/2006/relationships/image" Target="../media/image3222.png"/><Relationship Id="rId13" Type="http://schemas.openxmlformats.org/officeDocument/2006/relationships/image" Target="../media/image3021.png"/><Relationship Id="rId109" Type="http://schemas.openxmlformats.org/officeDocument/2006/relationships/image" Target="../media/image3069.png"/><Relationship Id="rId260" Type="http://schemas.openxmlformats.org/officeDocument/2006/relationships/customXml" Target="../ink/ink3351.xml"/><Relationship Id="rId316" Type="http://schemas.openxmlformats.org/officeDocument/2006/relationships/customXml" Target="../ink/ink3379.xml"/><Relationship Id="rId55" Type="http://schemas.openxmlformats.org/officeDocument/2006/relationships/image" Target="../media/image3042.png"/><Relationship Id="rId97" Type="http://schemas.openxmlformats.org/officeDocument/2006/relationships/image" Target="../media/image3063.png"/><Relationship Id="rId120" Type="http://schemas.openxmlformats.org/officeDocument/2006/relationships/customXml" Target="../ink/ink3281.xml"/><Relationship Id="rId358" Type="http://schemas.openxmlformats.org/officeDocument/2006/relationships/customXml" Target="../ink/ink3400.xml"/><Relationship Id="rId162" Type="http://schemas.openxmlformats.org/officeDocument/2006/relationships/customXml" Target="../ink/ink3302.xml"/><Relationship Id="rId218" Type="http://schemas.openxmlformats.org/officeDocument/2006/relationships/customXml" Target="../ink/ink3330.xml"/><Relationship Id="rId425" Type="http://schemas.openxmlformats.org/officeDocument/2006/relationships/customXml" Target="../ink/ink3433.xml"/><Relationship Id="rId271" Type="http://schemas.openxmlformats.org/officeDocument/2006/relationships/image" Target="../media/image3150.png"/><Relationship Id="rId24" Type="http://schemas.openxmlformats.org/officeDocument/2006/relationships/customXml" Target="../ink/ink3233.xml"/><Relationship Id="rId66" Type="http://schemas.openxmlformats.org/officeDocument/2006/relationships/customXml" Target="../ink/ink3254.xml"/><Relationship Id="rId131" Type="http://schemas.openxmlformats.org/officeDocument/2006/relationships/image" Target="../media/image3080.png"/><Relationship Id="rId327" Type="http://schemas.openxmlformats.org/officeDocument/2006/relationships/image" Target="../media/image3178.png"/><Relationship Id="rId369" Type="http://schemas.openxmlformats.org/officeDocument/2006/relationships/image" Target="../media/image3199.png"/><Relationship Id="rId173" Type="http://schemas.openxmlformats.org/officeDocument/2006/relationships/image" Target="../media/image3101.png"/><Relationship Id="rId229" Type="http://schemas.openxmlformats.org/officeDocument/2006/relationships/image" Target="../media/image3129.png"/><Relationship Id="rId380" Type="http://schemas.openxmlformats.org/officeDocument/2006/relationships/customXml" Target="../ink/ink3411.xml"/><Relationship Id="rId436" Type="http://schemas.openxmlformats.org/officeDocument/2006/relationships/image" Target="../media/image3233.png"/><Relationship Id="rId240" Type="http://schemas.openxmlformats.org/officeDocument/2006/relationships/customXml" Target="../ink/ink3341.xml"/><Relationship Id="rId35" Type="http://schemas.openxmlformats.org/officeDocument/2006/relationships/image" Target="../media/image3032.png"/><Relationship Id="rId77" Type="http://schemas.openxmlformats.org/officeDocument/2006/relationships/image" Target="../media/image3053.png"/><Relationship Id="rId100" Type="http://schemas.openxmlformats.org/officeDocument/2006/relationships/customXml" Target="../ink/ink3271.xml"/><Relationship Id="rId282" Type="http://schemas.openxmlformats.org/officeDocument/2006/relationships/customXml" Target="../ink/ink3362.xml"/><Relationship Id="rId338" Type="http://schemas.openxmlformats.org/officeDocument/2006/relationships/customXml" Target="../ink/ink3390.xml"/><Relationship Id="rId8" Type="http://schemas.openxmlformats.org/officeDocument/2006/relationships/customXml" Target="../ink/ink3225.xml"/><Relationship Id="rId142" Type="http://schemas.openxmlformats.org/officeDocument/2006/relationships/customXml" Target="../ink/ink3292.xml"/><Relationship Id="rId184" Type="http://schemas.openxmlformats.org/officeDocument/2006/relationships/customXml" Target="../ink/ink3313.xml"/><Relationship Id="rId391" Type="http://schemas.openxmlformats.org/officeDocument/2006/relationships/image" Target="../media/image3210.png"/><Relationship Id="rId405" Type="http://schemas.openxmlformats.org/officeDocument/2006/relationships/customXml" Target="../ink/ink3423.xml"/><Relationship Id="rId251" Type="http://schemas.openxmlformats.org/officeDocument/2006/relationships/image" Target="../media/image3140.png"/><Relationship Id="rId46" Type="http://schemas.openxmlformats.org/officeDocument/2006/relationships/customXml" Target="../ink/ink3244.xml"/><Relationship Id="rId293" Type="http://schemas.openxmlformats.org/officeDocument/2006/relationships/image" Target="../media/image3161.png"/><Relationship Id="rId307" Type="http://schemas.openxmlformats.org/officeDocument/2006/relationships/image" Target="../media/image3168.png"/><Relationship Id="rId349" Type="http://schemas.openxmlformats.org/officeDocument/2006/relationships/image" Target="../media/image3189.png"/><Relationship Id="rId88" Type="http://schemas.openxmlformats.org/officeDocument/2006/relationships/customXml" Target="../ink/ink3265.xml"/><Relationship Id="rId111" Type="http://schemas.openxmlformats.org/officeDocument/2006/relationships/image" Target="../media/image3070.png"/><Relationship Id="rId153" Type="http://schemas.openxmlformats.org/officeDocument/2006/relationships/image" Target="../media/image3091.png"/><Relationship Id="rId195" Type="http://schemas.openxmlformats.org/officeDocument/2006/relationships/image" Target="../media/image3112.png"/><Relationship Id="rId209" Type="http://schemas.openxmlformats.org/officeDocument/2006/relationships/image" Target="../media/image3119.png"/><Relationship Id="rId360" Type="http://schemas.openxmlformats.org/officeDocument/2006/relationships/customXml" Target="../ink/ink3401.xml"/><Relationship Id="rId416" Type="http://schemas.openxmlformats.org/officeDocument/2006/relationships/image" Target="../media/image3223.png"/><Relationship Id="rId220" Type="http://schemas.openxmlformats.org/officeDocument/2006/relationships/customXml" Target="../ink/ink3331.xml"/><Relationship Id="rId15" Type="http://schemas.openxmlformats.org/officeDocument/2006/relationships/image" Target="../media/image3022.png"/><Relationship Id="rId57" Type="http://schemas.openxmlformats.org/officeDocument/2006/relationships/image" Target="../media/image3043.png"/><Relationship Id="rId262" Type="http://schemas.openxmlformats.org/officeDocument/2006/relationships/customXml" Target="../ink/ink3352.xml"/><Relationship Id="rId318" Type="http://schemas.openxmlformats.org/officeDocument/2006/relationships/customXml" Target="../ink/ink3380.xml"/><Relationship Id="rId99" Type="http://schemas.openxmlformats.org/officeDocument/2006/relationships/image" Target="../media/image3064.png"/><Relationship Id="rId122" Type="http://schemas.openxmlformats.org/officeDocument/2006/relationships/customXml" Target="../ink/ink3282.xml"/><Relationship Id="rId164" Type="http://schemas.openxmlformats.org/officeDocument/2006/relationships/customXml" Target="../ink/ink3303.xml"/><Relationship Id="rId371" Type="http://schemas.openxmlformats.org/officeDocument/2006/relationships/image" Target="../media/image3200.png"/><Relationship Id="rId427" Type="http://schemas.openxmlformats.org/officeDocument/2006/relationships/customXml" Target="../ink/ink3434.xml"/><Relationship Id="rId26" Type="http://schemas.openxmlformats.org/officeDocument/2006/relationships/customXml" Target="../ink/ink3234.xml"/><Relationship Id="rId231" Type="http://schemas.openxmlformats.org/officeDocument/2006/relationships/image" Target="../media/image3130.png"/><Relationship Id="rId273" Type="http://schemas.openxmlformats.org/officeDocument/2006/relationships/image" Target="../media/image3151.png"/><Relationship Id="rId329" Type="http://schemas.openxmlformats.org/officeDocument/2006/relationships/image" Target="../media/image3179.png"/><Relationship Id="rId68" Type="http://schemas.openxmlformats.org/officeDocument/2006/relationships/customXml" Target="../ink/ink3255.xml"/><Relationship Id="rId133" Type="http://schemas.openxmlformats.org/officeDocument/2006/relationships/image" Target="../media/image3081.png"/><Relationship Id="rId175" Type="http://schemas.openxmlformats.org/officeDocument/2006/relationships/image" Target="../media/image3102.png"/><Relationship Id="rId340" Type="http://schemas.openxmlformats.org/officeDocument/2006/relationships/customXml" Target="../ink/ink3391.xml"/><Relationship Id="rId200" Type="http://schemas.openxmlformats.org/officeDocument/2006/relationships/customXml" Target="../ink/ink3321.xml"/><Relationship Id="rId382" Type="http://schemas.openxmlformats.org/officeDocument/2006/relationships/customXml" Target="../ink/ink3412.xml"/><Relationship Id="rId242" Type="http://schemas.openxmlformats.org/officeDocument/2006/relationships/customXml" Target="../ink/ink3342.xml"/><Relationship Id="rId284" Type="http://schemas.openxmlformats.org/officeDocument/2006/relationships/customXml" Target="../ink/ink3363.xml"/><Relationship Id="rId37" Type="http://schemas.openxmlformats.org/officeDocument/2006/relationships/image" Target="../media/image3033.png"/><Relationship Id="rId79" Type="http://schemas.openxmlformats.org/officeDocument/2006/relationships/image" Target="../media/image3054.png"/><Relationship Id="rId102" Type="http://schemas.openxmlformats.org/officeDocument/2006/relationships/customXml" Target="../ink/ink3272.xml"/><Relationship Id="rId144" Type="http://schemas.openxmlformats.org/officeDocument/2006/relationships/customXml" Target="../ink/ink3293.xml"/><Relationship Id="rId90" Type="http://schemas.openxmlformats.org/officeDocument/2006/relationships/customXml" Target="../ink/ink3266.xml"/><Relationship Id="rId186" Type="http://schemas.openxmlformats.org/officeDocument/2006/relationships/customXml" Target="../ink/ink3314.xml"/><Relationship Id="rId351" Type="http://schemas.openxmlformats.org/officeDocument/2006/relationships/image" Target="../media/image3190.png"/><Relationship Id="rId393" Type="http://schemas.openxmlformats.org/officeDocument/2006/relationships/image" Target="../media/image3211.png"/><Relationship Id="rId407" Type="http://schemas.openxmlformats.org/officeDocument/2006/relationships/customXml" Target="../ink/ink3424.xml"/><Relationship Id="rId211" Type="http://schemas.openxmlformats.org/officeDocument/2006/relationships/image" Target="../media/image3120.png"/><Relationship Id="rId253" Type="http://schemas.openxmlformats.org/officeDocument/2006/relationships/image" Target="../media/image3141.png"/><Relationship Id="rId295" Type="http://schemas.openxmlformats.org/officeDocument/2006/relationships/image" Target="../media/image3162.png"/><Relationship Id="rId309" Type="http://schemas.openxmlformats.org/officeDocument/2006/relationships/image" Target="../media/image3169.png"/><Relationship Id="rId48" Type="http://schemas.openxmlformats.org/officeDocument/2006/relationships/customXml" Target="../ink/ink3245.xml"/><Relationship Id="rId113" Type="http://schemas.openxmlformats.org/officeDocument/2006/relationships/image" Target="../media/image3071.png"/><Relationship Id="rId320" Type="http://schemas.openxmlformats.org/officeDocument/2006/relationships/customXml" Target="../ink/ink3381.xml"/><Relationship Id="rId155" Type="http://schemas.openxmlformats.org/officeDocument/2006/relationships/image" Target="../media/image3092.png"/><Relationship Id="rId197" Type="http://schemas.openxmlformats.org/officeDocument/2006/relationships/image" Target="../media/image3113.png"/><Relationship Id="rId362" Type="http://schemas.openxmlformats.org/officeDocument/2006/relationships/customXml" Target="../ink/ink3402.xml"/><Relationship Id="rId418" Type="http://schemas.openxmlformats.org/officeDocument/2006/relationships/image" Target="../media/image3224.png"/><Relationship Id="rId222" Type="http://schemas.openxmlformats.org/officeDocument/2006/relationships/customXml" Target="../ink/ink3332.xml"/><Relationship Id="rId264" Type="http://schemas.openxmlformats.org/officeDocument/2006/relationships/customXml" Target="../ink/ink3353.xml"/><Relationship Id="rId17" Type="http://schemas.openxmlformats.org/officeDocument/2006/relationships/image" Target="../media/image3023.png"/><Relationship Id="rId59" Type="http://schemas.openxmlformats.org/officeDocument/2006/relationships/image" Target="../media/image3044.png"/><Relationship Id="rId124" Type="http://schemas.openxmlformats.org/officeDocument/2006/relationships/customXml" Target="../ink/ink3283.xml"/><Relationship Id="rId70" Type="http://schemas.openxmlformats.org/officeDocument/2006/relationships/customXml" Target="../ink/ink3256.xml"/><Relationship Id="rId166" Type="http://schemas.openxmlformats.org/officeDocument/2006/relationships/customXml" Target="../ink/ink3304.xml"/><Relationship Id="rId331" Type="http://schemas.openxmlformats.org/officeDocument/2006/relationships/image" Target="../media/image3180.png"/><Relationship Id="rId373" Type="http://schemas.openxmlformats.org/officeDocument/2006/relationships/image" Target="../media/image3201.png"/><Relationship Id="rId429" Type="http://schemas.openxmlformats.org/officeDocument/2006/relationships/customXml" Target="../ink/ink3435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1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4.xml"/><Relationship Id="rId117" Type="http://schemas.openxmlformats.org/officeDocument/2006/relationships/customXml" Target="../ink/ink190.xml"/><Relationship Id="rId21" Type="http://schemas.openxmlformats.org/officeDocument/2006/relationships/image" Target="../media/image142.png"/><Relationship Id="rId42" Type="http://schemas.openxmlformats.org/officeDocument/2006/relationships/customXml" Target="../ink/ink152.xml"/><Relationship Id="rId47" Type="http://schemas.openxmlformats.org/officeDocument/2006/relationships/customXml" Target="../ink/ink155.xml"/><Relationship Id="rId63" Type="http://schemas.openxmlformats.org/officeDocument/2006/relationships/customXml" Target="../ink/ink163.xml"/><Relationship Id="rId68" Type="http://schemas.openxmlformats.org/officeDocument/2006/relationships/image" Target="../media/image164.png"/><Relationship Id="rId84" Type="http://schemas.openxmlformats.org/officeDocument/2006/relationships/image" Target="../media/image172.png"/><Relationship Id="rId89" Type="http://schemas.openxmlformats.org/officeDocument/2006/relationships/customXml" Target="../ink/ink176.xml"/><Relationship Id="rId112" Type="http://schemas.openxmlformats.org/officeDocument/2006/relationships/image" Target="../media/image186.png"/><Relationship Id="rId16" Type="http://schemas.openxmlformats.org/officeDocument/2006/relationships/customXml" Target="../ink/ink139.xml"/><Relationship Id="rId107" Type="http://schemas.openxmlformats.org/officeDocument/2006/relationships/customXml" Target="../ink/ink185.xml"/><Relationship Id="rId11" Type="http://schemas.openxmlformats.org/officeDocument/2006/relationships/image" Target="../media/image137.png"/><Relationship Id="rId32" Type="http://schemas.openxmlformats.org/officeDocument/2006/relationships/customXml" Target="../ink/ink147.xml"/><Relationship Id="rId37" Type="http://schemas.openxmlformats.org/officeDocument/2006/relationships/image" Target="../media/image149.png"/><Relationship Id="rId53" Type="http://schemas.openxmlformats.org/officeDocument/2006/relationships/customXml" Target="../ink/ink158.xml"/><Relationship Id="rId58" Type="http://schemas.openxmlformats.org/officeDocument/2006/relationships/image" Target="../media/image159.png"/><Relationship Id="rId74" Type="http://schemas.openxmlformats.org/officeDocument/2006/relationships/image" Target="../media/image167.png"/><Relationship Id="rId79" Type="http://schemas.openxmlformats.org/officeDocument/2006/relationships/customXml" Target="../ink/ink171.xml"/><Relationship Id="rId102" Type="http://schemas.openxmlformats.org/officeDocument/2006/relationships/image" Target="../media/image181.png"/><Relationship Id="rId5" Type="http://schemas.openxmlformats.org/officeDocument/2006/relationships/image" Target="../media/image134.png"/><Relationship Id="rId90" Type="http://schemas.openxmlformats.org/officeDocument/2006/relationships/image" Target="../media/image175.png"/><Relationship Id="rId95" Type="http://schemas.openxmlformats.org/officeDocument/2006/relationships/customXml" Target="../ink/ink179.xml"/><Relationship Id="rId22" Type="http://schemas.openxmlformats.org/officeDocument/2006/relationships/customXml" Target="../ink/ink142.xml"/><Relationship Id="rId27" Type="http://schemas.openxmlformats.org/officeDocument/2006/relationships/image" Target="../media/image145.png"/><Relationship Id="rId43" Type="http://schemas.openxmlformats.org/officeDocument/2006/relationships/customXml" Target="../ink/ink153.xml"/><Relationship Id="rId48" Type="http://schemas.openxmlformats.org/officeDocument/2006/relationships/image" Target="../media/image154.png"/><Relationship Id="rId64" Type="http://schemas.openxmlformats.org/officeDocument/2006/relationships/image" Target="../media/image162.png"/><Relationship Id="rId69" Type="http://schemas.openxmlformats.org/officeDocument/2006/relationships/customXml" Target="../ink/ink166.xml"/><Relationship Id="rId113" Type="http://schemas.openxmlformats.org/officeDocument/2006/relationships/customXml" Target="../ink/ink188.xml"/><Relationship Id="rId118" Type="http://schemas.openxmlformats.org/officeDocument/2006/relationships/image" Target="../media/image189.png"/><Relationship Id="rId80" Type="http://schemas.openxmlformats.org/officeDocument/2006/relationships/image" Target="../media/image170.png"/><Relationship Id="rId85" Type="http://schemas.openxmlformats.org/officeDocument/2006/relationships/customXml" Target="../ink/ink174.xml"/><Relationship Id="rId12" Type="http://schemas.openxmlformats.org/officeDocument/2006/relationships/customXml" Target="../ink/ink137.xml"/><Relationship Id="rId17" Type="http://schemas.openxmlformats.org/officeDocument/2006/relationships/image" Target="../media/image140.png"/><Relationship Id="rId33" Type="http://schemas.openxmlformats.org/officeDocument/2006/relationships/image" Target="../media/image148.png"/><Relationship Id="rId38" Type="http://schemas.openxmlformats.org/officeDocument/2006/relationships/customXml" Target="../ink/ink150.xml"/><Relationship Id="rId59" Type="http://schemas.openxmlformats.org/officeDocument/2006/relationships/customXml" Target="../ink/ink161.xml"/><Relationship Id="rId103" Type="http://schemas.openxmlformats.org/officeDocument/2006/relationships/customXml" Target="../ink/ink183.xml"/><Relationship Id="rId108" Type="http://schemas.openxmlformats.org/officeDocument/2006/relationships/image" Target="../media/image184.png"/><Relationship Id="rId54" Type="http://schemas.openxmlformats.org/officeDocument/2006/relationships/image" Target="../media/image157.png"/><Relationship Id="rId70" Type="http://schemas.openxmlformats.org/officeDocument/2006/relationships/image" Target="../media/image165.png"/><Relationship Id="rId75" Type="http://schemas.openxmlformats.org/officeDocument/2006/relationships/customXml" Target="../ink/ink169.xml"/><Relationship Id="rId91" Type="http://schemas.openxmlformats.org/officeDocument/2006/relationships/customXml" Target="../ink/ink177.xml"/><Relationship Id="rId96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4.xml"/><Relationship Id="rId23" Type="http://schemas.openxmlformats.org/officeDocument/2006/relationships/image" Target="../media/image143.png"/><Relationship Id="rId28" Type="http://schemas.openxmlformats.org/officeDocument/2006/relationships/customXml" Target="../ink/ink145.xml"/><Relationship Id="rId49" Type="http://schemas.openxmlformats.org/officeDocument/2006/relationships/customXml" Target="../ink/ink156.xml"/><Relationship Id="rId114" Type="http://schemas.openxmlformats.org/officeDocument/2006/relationships/image" Target="../media/image187.png"/><Relationship Id="rId119" Type="http://schemas.openxmlformats.org/officeDocument/2006/relationships/customXml" Target="../ink/ink191.xml"/><Relationship Id="rId10" Type="http://schemas.openxmlformats.org/officeDocument/2006/relationships/customXml" Target="../ink/ink136.xml"/><Relationship Id="rId31" Type="http://schemas.openxmlformats.org/officeDocument/2006/relationships/image" Target="../media/image147.png"/><Relationship Id="rId44" Type="http://schemas.openxmlformats.org/officeDocument/2006/relationships/image" Target="../media/image152.png"/><Relationship Id="rId52" Type="http://schemas.openxmlformats.org/officeDocument/2006/relationships/image" Target="../media/image156.png"/><Relationship Id="rId60" Type="http://schemas.openxmlformats.org/officeDocument/2006/relationships/image" Target="../media/image160.png"/><Relationship Id="rId65" Type="http://schemas.openxmlformats.org/officeDocument/2006/relationships/customXml" Target="../ink/ink164.xml"/><Relationship Id="rId73" Type="http://schemas.openxmlformats.org/officeDocument/2006/relationships/customXml" Target="../ink/ink168.xml"/><Relationship Id="rId78" Type="http://schemas.openxmlformats.org/officeDocument/2006/relationships/image" Target="../media/image169.png"/><Relationship Id="rId81" Type="http://schemas.openxmlformats.org/officeDocument/2006/relationships/customXml" Target="../ink/ink172.xml"/><Relationship Id="rId86" Type="http://schemas.openxmlformats.org/officeDocument/2006/relationships/image" Target="../media/image173.png"/><Relationship Id="rId94" Type="http://schemas.openxmlformats.org/officeDocument/2006/relationships/image" Target="../media/image177.png"/><Relationship Id="rId99" Type="http://schemas.openxmlformats.org/officeDocument/2006/relationships/customXml" Target="../ink/ink181.xml"/><Relationship Id="rId101" Type="http://schemas.openxmlformats.org/officeDocument/2006/relationships/customXml" Target="../ink/ink182.xml"/><Relationship Id="rId4" Type="http://schemas.openxmlformats.org/officeDocument/2006/relationships/customXml" Target="../ink/ink133.xml"/><Relationship Id="rId9" Type="http://schemas.openxmlformats.org/officeDocument/2006/relationships/image" Target="../media/image136.png"/><Relationship Id="rId13" Type="http://schemas.openxmlformats.org/officeDocument/2006/relationships/image" Target="../media/image138.png"/><Relationship Id="rId18" Type="http://schemas.openxmlformats.org/officeDocument/2006/relationships/customXml" Target="../ink/ink140.xml"/><Relationship Id="rId39" Type="http://schemas.openxmlformats.org/officeDocument/2006/relationships/image" Target="../media/image150.png"/><Relationship Id="rId109" Type="http://schemas.openxmlformats.org/officeDocument/2006/relationships/customXml" Target="../ink/ink186.xml"/><Relationship Id="rId34" Type="http://schemas.openxmlformats.org/officeDocument/2006/relationships/customXml" Target="../ink/ink148.xml"/><Relationship Id="rId50" Type="http://schemas.openxmlformats.org/officeDocument/2006/relationships/image" Target="../media/image155.png"/><Relationship Id="rId55" Type="http://schemas.openxmlformats.org/officeDocument/2006/relationships/customXml" Target="../ink/ink159.xml"/><Relationship Id="rId76" Type="http://schemas.openxmlformats.org/officeDocument/2006/relationships/image" Target="../media/image168.png"/><Relationship Id="rId97" Type="http://schemas.openxmlformats.org/officeDocument/2006/relationships/customXml" Target="../ink/ink180.xml"/><Relationship Id="rId104" Type="http://schemas.openxmlformats.org/officeDocument/2006/relationships/image" Target="../media/image182.png"/><Relationship Id="rId120" Type="http://schemas.openxmlformats.org/officeDocument/2006/relationships/image" Target="../media/image190.png"/><Relationship Id="rId7" Type="http://schemas.openxmlformats.org/officeDocument/2006/relationships/image" Target="../media/image135.png"/><Relationship Id="rId71" Type="http://schemas.openxmlformats.org/officeDocument/2006/relationships/customXml" Target="../ink/ink167.xml"/><Relationship Id="rId92" Type="http://schemas.openxmlformats.org/officeDocument/2006/relationships/image" Target="../media/image176.png"/><Relationship Id="rId2" Type="http://schemas.openxmlformats.org/officeDocument/2006/relationships/customXml" Target="../ink/ink132.xml"/><Relationship Id="rId29" Type="http://schemas.openxmlformats.org/officeDocument/2006/relationships/image" Target="../media/image146.png"/><Relationship Id="rId24" Type="http://schemas.openxmlformats.org/officeDocument/2006/relationships/customXml" Target="../ink/ink143.xml"/><Relationship Id="rId40" Type="http://schemas.openxmlformats.org/officeDocument/2006/relationships/customXml" Target="../ink/ink151.xml"/><Relationship Id="rId45" Type="http://schemas.openxmlformats.org/officeDocument/2006/relationships/customXml" Target="../ink/ink154.xml"/><Relationship Id="rId66" Type="http://schemas.openxmlformats.org/officeDocument/2006/relationships/image" Target="../media/image163.png"/><Relationship Id="rId87" Type="http://schemas.openxmlformats.org/officeDocument/2006/relationships/customXml" Target="../ink/ink175.xml"/><Relationship Id="rId110" Type="http://schemas.openxmlformats.org/officeDocument/2006/relationships/image" Target="../media/image185.png"/><Relationship Id="rId115" Type="http://schemas.openxmlformats.org/officeDocument/2006/relationships/customXml" Target="../ink/ink189.xml"/><Relationship Id="rId61" Type="http://schemas.openxmlformats.org/officeDocument/2006/relationships/customXml" Target="../ink/ink162.xml"/><Relationship Id="rId82" Type="http://schemas.openxmlformats.org/officeDocument/2006/relationships/image" Target="../media/image171.png"/><Relationship Id="rId19" Type="http://schemas.openxmlformats.org/officeDocument/2006/relationships/image" Target="../media/image141.png"/><Relationship Id="rId14" Type="http://schemas.openxmlformats.org/officeDocument/2006/relationships/customXml" Target="../ink/ink138.xml"/><Relationship Id="rId30" Type="http://schemas.openxmlformats.org/officeDocument/2006/relationships/customXml" Target="../ink/ink146.xml"/><Relationship Id="rId35" Type="http://schemas.openxmlformats.org/officeDocument/2006/relationships/image" Target="../media/image132.png"/><Relationship Id="rId56" Type="http://schemas.openxmlformats.org/officeDocument/2006/relationships/image" Target="../media/image158.png"/><Relationship Id="rId77" Type="http://schemas.openxmlformats.org/officeDocument/2006/relationships/customXml" Target="../ink/ink170.xml"/><Relationship Id="rId100" Type="http://schemas.openxmlformats.org/officeDocument/2006/relationships/image" Target="../media/image180.png"/><Relationship Id="rId105" Type="http://schemas.openxmlformats.org/officeDocument/2006/relationships/customXml" Target="../ink/ink184.xml"/><Relationship Id="rId8" Type="http://schemas.openxmlformats.org/officeDocument/2006/relationships/customXml" Target="../ink/ink135.xml"/><Relationship Id="rId51" Type="http://schemas.openxmlformats.org/officeDocument/2006/relationships/customXml" Target="../ink/ink157.xml"/><Relationship Id="rId72" Type="http://schemas.openxmlformats.org/officeDocument/2006/relationships/image" Target="../media/image166.png"/><Relationship Id="rId93" Type="http://schemas.openxmlformats.org/officeDocument/2006/relationships/customXml" Target="../ink/ink178.xml"/><Relationship Id="rId98" Type="http://schemas.openxmlformats.org/officeDocument/2006/relationships/image" Target="../media/image179.png"/><Relationship Id="rId3" Type="http://schemas.openxmlformats.org/officeDocument/2006/relationships/image" Target="../media/image133.png"/><Relationship Id="rId25" Type="http://schemas.openxmlformats.org/officeDocument/2006/relationships/image" Target="../media/image144.png"/><Relationship Id="rId46" Type="http://schemas.openxmlformats.org/officeDocument/2006/relationships/image" Target="../media/image153.png"/><Relationship Id="rId67" Type="http://schemas.openxmlformats.org/officeDocument/2006/relationships/customXml" Target="../ink/ink165.xml"/><Relationship Id="rId116" Type="http://schemas.openxmlformats.org/officeDocument/2006/relationships/image" Target="../media/image188.png"/><Relationship Id="rId20" Type="http://schemas.openxmlformats.org/officeDocument/2006/relationships/customXml" Target="../ink/ink141.xml"/><Relationship Id="rId41" Type="http://schemas.openxmlformats.org/officeDocument/2006/relationships/image" Target="../media/image151.png"/><Relationship Id="rId62" Type="http://schemas.openxmlformats.org/officeDocument/2006/relationships/image" Target="../media/image161.png"/><Relationship Id="rId83" Type="http://schemas.openxmlformats.org/officeDocument/2006/relationships/customXml" Target="../ink/ink173.xml"/><Relationship Id="rId88" Type="http://schemas.openxmlformats.org/officeDocument/2006/relationships/image" Target="../media/image174.png"/><Relationship Id="rId111" Type="http://schemas.openxmlformats.org/officeDocument/2006/relationships/customXml" Target="../ink/ink187.xml"/><Relationship Id="rId15" Type="http://schemas.openxmlformats.org/officeDocument/2006/relationships/image" Target="../media/image139.png"/><Relationship Id="rId36" Type="http://schemas.openxmlformats.org/officeDocument/2006/relationships/customXml" Target="../ink/ink149.xml"/><Relationship Id="rId57" Type="http://schemas.openxmlformats.org/officeDocument/2006/relationships/customXml" Target="../ink/ink160.xml"/><Relationship Id="rId106" Type="http://schemas.openxmlformats.org/officeDocument/2006/relationships/image" Target="../media/image18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0.png"/><Relationship Id="rId21" Type="http://schemas.openxmlformats.org/officeDocument/2006/relationships/image" Target="../media/image18210.png"/><Relationship Id="rId63" Type="http://schemas.openxmlformats.org/officeDocument/2006/relationships/image" Target="../media/image203.png"/><Relationship Id="rId159" Type="http://schemas.openxmlformats.org/officeDocument/2006/relationships/image" Target="../media/image251.png"/><Relationship Id="rId170" Type="http://schemas.openxmlformats.org/officeDocument/2006/relationships/customXml" Target="../ink/ink276.xml"/><Relationship Id="rId226" Type="http://schemas.openxmlformats.org/officeDocument/2006/relationships/customXml" Target="../ink/ink304.xml"/><Relationship Id="rId268" Type="http://schemas.openxmlformats.org/officeDocument/2006/relationships/customXml" Target="../ink/ink325.xml"/><Relationship Id="rId32" Type="http://schemas.openxmlformats.org/officeDocument/2006/relationships/customXml" Target="../ink/ink207.xml"/><Relationship Id="rId74" Type="http://schemas.openxmlformats.org/officeDocument/2006/relationships/customXml" Target="../ink/ink228.xml"/><Relationship Id="rId128" Type="http://schemas.openxmlformats.org/officeDocument/2006/relationships/customXml" Target="../ink/ink255.xml"/><Relationship Id="rId5" Type="http://schemas.openxmlformats.org/officeDocument/2006/relationships/image" Target="../media/image17410.png"/><Relationship Id="rId181" Type="http://schemas.openxmlformats.org/officeDocument/2006/relationships/image" Target="../media/image262.png"/><Relationship Id="rId237" Type="http://schemas.openxmlformats.org/officeDocument/2006/relationships/image" Target="../media/image290.png"/><Relationship Id="rId258" Type="http://schemas.openxmlformats.org/officeDocument/2006/relationships/customXml" Target="../ink/ink320.xml"/><Relationship Id="rId22" Type="http://schemas.openxmlformats.org/officeDocument/2006/relationships/customXml" Target="../ink/ink202.xml"/><Relationship Id="rId43" Type="http://schemas.openxmlformats.org/officeDocument/2006/relationships/image" Target="../media/image193.png"/><Relationship Id="rId64" Type="http://schemas.openxmlformats.org/officeDocument/2006/relationships/customXml" Target="../ink/ink223.xml"/><Relationship Id="rId118" Type="http://schemas.openxmlformats.org/officeDocument/2006/relationships/customXml" Target="../ink/ink250.xml"/><Relationship Id="rId139" Type="http://schemas.openxmlformats.org/officeDocument/2006/relationships/image" Target="../media/image241.png"/><Relationship Id="rId85" Type="http://schemas.openxmlformats.org/officeDocument/2006/relationships/image" Target="../media/image214.png"/><Relationship Id="rId150" Type="http://schemas.openxmlformats.org/officeDocument/2006/relationships/customXml" Target="../ink/ink266.xml"/><Relationship Id="rId171" Type="http://schemas.openxmlformats.org/officeDocument/2006/relationships/image" Target="../media/image257.png"/><Relationship Id="rId192" Type="http://schemas.openxmlformats.org/officeDocument/2006/relationships/customXml" Target="../ink/ink287.xml"/><Relationship Id="rId206" Type="http://schemas.openxmlformats.org/officeDocument/2006/relationships/customXml" Target="../ink/ink294.xml"/><Relationship Id="rId227" Type="http://schemas.openxmlformats.org/officeDocument/2006/relationships/image" Target="../media/image285.png"/><Relationship Id="rId248" Type="http://schemas.openxmlformats.org/officeDocument/2006/relationships/customXml" Target="../ink/ink315.xml"/><Relationship Id="rId269" Type="http://schemas.openxmlformats.org/officeDocument/2006/relationships/image" Target="../media/image306.png"/><Relationship Id="rId12" Type="http://schemas.openxmlformats.org/officeDocument/2006/relationships/customXml" Target="../ink/ink197.xml"/><Relationship Id="rId33" Type="http://schemas.openxmlformats.org/officeDocument/2006/relationships/image" Target="../media/image18810.png"/><Relationship Id="rId108" Type="http://schemas.openxmlformats.org/officeDocument/2006/relationships/customXml" Target="../ink/ink245.xml"/><Relationship Id="rId129" Type="http://schemas.openxmlformats.org/officeDocument/2006/relationships/image" Target="../media/image236.png"/><Relationship Id="rId54" Type="http://schemas.openxmlformats.org/officeDocument/2006/relationships/customXml" Target="../ink/ink218.xml"/><Relationship Id="rId75" Type="http://schemas.openxmlformats.org/officeDocument/2006/relationships/image" Target="../media/image209.png"/><Relationship Id="rId96" Type="http://schemas.openxmlformats.org/officeDocument/2006/relationships/customXml" Target="../ink/ink239.xml"/><Relationship Id="rId140" Type="http://schemas.openxmlformats.org/officeDocument/2006/relationships/customXml" Target="../ink/ink261.xml"/><Relationship Id="rId161" Type="http://schemas.openxmlformats.org/officeDocument/2006/relationships/image" Target="../media/image252.png"/><Relationship Id="rId182" Type="http://schemas.openxmlformats.org/officeDocument/2006/relationships/customXml" Target="../ink/ink282.xml"/><Relationship Id="rId217" Type="http://schemas.openxmlformats.org/officeDocument/2006/relationships/image" Target="../media/image280.png"/><Relationship Id="rId6" Type="http://schemas.openxmlformats.org/officeDocument/2006/relationships/customXml" Target="../ink/ink194.xml"/><Relationship Id="rId238" Type="http://schemas.openxmlformats.org/officeDocument/2006/relationships/customXml" Target="../ink/ink310.xml"/><Relationship Id="rId259" Type="http://schemas.openxmlformats.org/officeDocument/2006/relationships/image" Target="../media/image301.png"/><Relationship Id="rId23" Type="http://schemas.openxmlformats.org/officeDocument/2006/relationships/image" Target="../media/image18310.png"/><Relationship Id="rId119" Type="http://schemas.openxmlformats.org/officeDocument/2006/relationships/image" Target="../media/image231.png"/><Relationship Id="rId270" Type="http://schemas.openxmlformats.org/officeDocument/2006/relationships/customXml" Target="../ink/ink326.xml"/><Relationship Id="rId44" Type="http://schemas.openxmlformats.org/officeDocument/2006/relationships/customXml" Target="../ink/ink213.xml"/><Relationship Id="rId65" Type="http://schemas.openxmlformats.org/officeDocument/2006/relationships/image" Target="../media/image204.png"/><Relationship Id="rId86" Type="http://schemas.openxmlformats.org/officeDocument/2006/relationships/customXml" Target="../ink/ink234.xml"/><Relationship Id="rId130" Type="http://schemas.openxmlformats.org/officeDocument/2006/relationships/customXml" Target="../ink/ink256.xml"/><Relationship Id="rId151" Type="http://schemas.openxmlformats.org/officeDocument/2006/relationships/image" Target="../media/image247.png"/><Relationship Id="rId172" Type="http://schemas.openxmlformats.org/officeDocument/2006/relationships/customXml" Target="../ink/ink277.xml"/><Relationship Id="rId193" Type="http://schemas.openxmlformats.org/officeDocument/2006/relationships/image" Target="../media/image268.png"/><Relationship Id="rId207" Type="http://schemas.openxmlformats.org/officeDocument/2006/relationships/image" Target="../media/image275.png"/><Relationship Id="rId228" Type="http://schemas.openxmlformats.org/officeDocument/2006/relationships/customXml" Target="../ink/ink305.xml"/><Relationship Id="rId249" Type="http://schemas.openxmlformats.org/officeDocument/2006/relationships/image" Target="../media/image296.png"/><Relationship Id="rId13" Type="http://schemas.openxmlformats.org/officeDocument/2006/relationships/image" Target="../media/image17810.png"/><Relationship Id="rId109" Type="http://schemas.openxmlformats.org/officeDocument/2006/relationships/image" Target="../media/image226.png"/><Relationship Id="rId260" Type="http://schemas.openxmlformats.org/officeDocument/2006/relationships/customXml" Target="../ink/ink321.xml"/><Relationship Id="rId34" Type="http://schemas.openxmlformats.org/officeDocument/2006/relationships/customXml" Target="../ink/ink208.xml"/><Relationship Id="rId55" Type="http://schemas.openxmlformats.org/officeDocument/2006/relationships/image" Target="../media/image199.png"/><Relationship Id="rId76" Type="http://schemas.openxmlformats.org/officeDocument/2006/relationships/customXml" Target="../ink/ink229.xml"/><Relationship Id="rId97" Type="http://schemas.openxmlformats.org/officeDocument/2006/relationships/image" Target="../media/image220.png"/><Relationship Id="rId120" Type="http://schemas.openxmlformats.org/officeDocument/2006/relationships/customXml" Target="../ink/ink251.xml"/><Relationship Id="rId141" Type="http://schemas.openxmlformats.org/officeDocument/2006/relationships/image" Target="../media/image242.png"/><Relationship Id="rId7" Type="http://schemas.openxmlformats.org/officeDocument/2006/relationships/image" Target="../media/image17510.png"/><Relationship Id="rId162" Type="http://schemas.openxmlformats.org/officeDocument/2006/relationships/customXml" Target="../ink/ink272.xml"/><Relationship Id="rId183" Type="http://schemas.openxmlformats.org/officeDocument/2006/relationships/image" Target="../media/image263.png"/><Relationship Id="rId218" Type="http://schemas.openxmlformats.org/officeDocument/2006/relationships/customXml" Target="../ink/ink300.xml"/><Relationship Id="rId239" Type="http://schemas.openxmlformats.org/officeDocument/2006/relationships/image" Target="../media/image291.png"/><Relationship Id="rId250" Type="http://schemas.openxmlformats.org/officeDocument/2006/relationships/customXml" Target="../ink/ink316.xml"/><Relationship Id="rId271" Type="http://schemas.openxmlformats.org/officeDocument/2006/relationships/image" Target="../media/image307.png"/><Relationship Id="rId24" Type="http://schemas.openxmlformats.org/officeDocument/2006/relationships/customXml" Target="../ink/ink203.xml"/><Relationship Id="rId45" Type="http://schemas.openxmlformats.org/officeDocument/2006/relationships/image" Target="../media/image194.png"/><Relationship Id="rId66" Type="http://schemas.openxmlformats.org/officeDocument/2006/relationships/customXml" Target="../ink/ink224.xml"/><Relationship Id="rId87" Type="http://schemas.openxmlformats.org/officeDocument/2006/relationships/image" Target="../media/image215.png"/><Relationship Id="rId110" Type="http://schemas.openxmlformats.org/officeDocument/2006/relationships/customXml" Target="../ink/ink246.xml"/><Relationship Id="rId131" Type="http://schemas.openxmlformats.org/officeDocument/2006/relationships/image" Target="../media/image237.png"/><Relationship Id="rId152" Type="http://schemas.openxmlformats.org/officeDocument/2006/relationships/customXml" Target="../ink/ink267.xml"/><Relationship Id="rId173" Type="http://schemas.openxmlformats.org/officeDocument/2006/relationships/image" Target="../media/image258.png"/><Relationship Id="rId194" Type="http://schemas.openxmlformats.org/officeDocument/2006/relationships/customXml" Target="../ink/ink288.xml"/><Relationship Id="rId208" Type="http://schemas.openxmlformats.org/officeDocument/2006/relationships/customXml" Target="../ink/ink295.xml"/><Relationship Id="rId229" Type="http://schemas.openxmlformats.org/officeDocument/2006/relationships/image" Target="../media/image286.png"/><Relationship Id="rId240" Type="http://schemas.openxmlformats.org/officeDocument/2006/relationships/customXml" Target="../ink/ink311.xml"/><Relationship Id="rId261" Type="http://schemas.openxmlformats.org/officeDocument/2006/relationships/image" Target="../media/image302.png"/><Relationship Id="rId14" Type="http://schemas.openxmlformats.org/officeDocument/2006/relationships/customXml" Target="../ink/ink198.xml"/><Relationship Id="rId35" Type="http://schemas.openxmlformats.org/officeDocument/2006/relationships/image" Target="../media/image18910.png"/><Relationship Id="rId56" Type="http://schemas.openxmlformats.org/officeDocument/2006/relationships/customXml" Target="../ink/ink219.xml"/><Relationship Id="rId77" Type="http://schemas.openxmlformats.org/officeDocument/2006/relationships/image" Target="../media/image210.png"/><Relationship Id="rId100" Type="http://schemas.openxmlformats.org/officeDocument/2006/relationships/customXml" Target="../ink/ink241.xml"/><Relationship Id="rId8" Type="http://schemas.openxmlformats.org/officeDocument/2006/relationships/customXml" Target="../ink/ink195.xml"/><Relationship Id="rId98" Type="http://schemas.openxmlformats.org/officeDocument/2006/relationships/customXml" Target="../ink/ink240.xml"/><Relationship Id="rId121" Type="http://schemas.openxmlformats.org/officeDocument/2006/relationships/image" Target="../media/image232.png"/><Relationship Id="rId142" Type="http://schemas.openxmlformats.org/officeDocument/2006/relationships/customXml" Target="../ink/ink262.xml"/><Relationship Id="rId163" Type="http://schemas.openxmlformats.org/officeDocument/2006/relationships/image" Target="../media/image253.png"/><Relationship Id="rId184" Type="http://schemas.openxmlformats.org/officeDocument/2006/relationships/customXml" Target="../ink/ink283.xml"/><Relationship Id="rId219" Type="http://schemas.openxmlformats.org/officeDocument/2006/relationships/image" Target="../media/image281.png"/><Relationship Id="rId230" Type="http://schemas.openxmlformats.org/officeDocument/2006/relationships/customXml" Target="../ink/ink306.xml"/><Relationship Id="rId251" Type="http://schemas.openxmlformats.org/officeDocument/2006/relationships/image" Target="../media/image297.png"/><Relationship Id="rId25" Type="http://schemas.openxmlformats.org/officeDocument/2006/relationships/image" Target="../media/image18410.png"/><Relationship Id="rId46" Type="http://schemas.openxmlformats.org/officeDocument/2006/relationships/customXml" Target="../ink/ink214.xml"/><Relationship Id="rId67" Type="http://schemas.openxmlformats.org/officeDocument/2006/relationships/image" Target="../media/image205.png"/><Relationship Id="rId272" Type="http://schemas.openxmlformats.org/officeDocument/2006/relationships/customXml" Target="../ink/ink327.xml"/><Relationship Id="rId88" Type="http://schemas.openxmlformats.org/officeDocument/2006/relationships/customXml" Target="../ink/ink235.xml"/><Relationship Id="rId111" Type="http://schemas.openxmlformats.org/officeDocument/2006/relationships/image" Target="../media/image227.png"/><Relationship Id="rId132" Type="http://schemas.openxmlformats.org/officeDocument/2006/relationships/customXml" Target="../ink/ink257.xml"/><Relationship Id="rId153" Type="http://schemas.openxmlformats.org/officeDocument/2006/relationships/image" Target="../media/image248.png"/><Relationship Id="rId174" Type="http://schemas.openxmlformats.org/officeDocument/2006/relationships/customXml" Target="../ink/ink278.xml"/><Relationship Id="rId195" Type="http://schemas.openxmlformats.org/officeDocument/2006/relationships/image" Target="../media/image269.png"/><Relationship Id="rId209" Type="http://schemas.openxmlformats.org/officeDocument/2006/relationships/image" Target="../media/image276.png"/><Relationship Id="rId220" Type="http://schemas.openxmlformats.org/officeDocument/2006/relationships/customXml" Target="../ink/ink301.xml"/><Relationship Id="rId241" Type="http://schemas.openxmlformats.org/officeDocument/2006/relationships/image" Target="../media/image292.png"/><Relationship Id="rId15" Type="http://schemas.openxmlformats.org/officeDocument/2006/relationships/image" Target="../media/image17910.png"/><Relationship Id="rId36" Type="http://schemas.openxmlformats.org/officeDocument/2006/relationships/customXml" Target="../ink/ink209.xml"/><Relationship Id="rId57" Type="http://schemas.openxmlformats.org/officeDocument/2006/relationships/image" Target="../media/image200.png"/><Relationship Id="rId262" Type="http://schemas.openxmlformats.org/officeDocument/2006/relationships/customXml" Target="../ink/ink322.xml"/><Relationship Id="rId78" Type="http://schemas.openxmlformats.org/officeDocument/2006/relationships/customXml" Target="../ink/ink230.xml"/><Relationship Id="rId99" Type="http://schemas.openxmlformats.org/officeDocument/2006/relationships/image" Target="../media/image221.png"/><Relationship Id="rId101" Type="http://schemas.openxmlformats.org/officeDocument/2006/relationships/image" Target="../media/image222.png"/><Relationship Id="rId122" Type="http://schemas.openxmlformats.org/officeDocument/2006/relationships/customXml" Target="../ink/ink252.xml"/><Relationship Id="rId143" Type="http://schemas.openxmlformats.org/officeDocument/2006/relationships/image" Target="../media/image243.png"/><Relationship Id="rId164" Type="http://schemas.openxmlformats.org/officeDocument/2006/relationships/customXml" Target="../ink/ink273.xml"/><Relationship Id="rId185" Type="http://schemas.openxmlformats.org/officeDocument/2006/relationships/image" Target="../media/image264.png"/><Relationship Id="rId9" Type="http://schemas.openxmlformats.org/officeDocument/2006/relationships/image" Target="../media/image17610.png"/><Relationship Id="rId210" Type="http://schemas.openxmlformats.org/officeDocument/2006/relationships/customXml" Target="../ink/ink296.xml"/><Relationship Id="rId26" Type="http://schemas.openxmlformats.org/officeDocument/2006/relationships/customXml" Target="../ink/ink204.xml"/><Relationship Id="rId231" Type="http://schemas.openxmlformats.org/officeDocument/2006/relationships/image" Target="../media/image287.png"/><Relationship Id="rId252" Type="http://schemas.openxmlformats.org/officeDocument/2006/relationships/customXml" Target="../ink/ink317.xml"/><Relationship Id="rId273" Type="http://schemas.openxmlformats.org/officeDocument/2006/relationships/image" Target="../media/image308.png"/><Relationship Id="rId47" Type="http://schemas.openxmlformats.org/officeDocument/2006/relationships/image" Target="../media/image195.png"/><Relationship Id="rId68" Type="http://schemas.openxmlformats.org/officeDocument/2006/relationships/customXml" Target="../ink/ink225.xml"/><Relationship Id="rId89" Type="http://schemas.openxmlformats.org/officeDocument/2006/relationships/image" Target="../media/image216.png"/><Relationship Id="rId112" Type="http://schemas.openxmlformats.org/officeDocument/2006/relationships/customXml" Target="../ink/ink247.xml"/><Relationship Id="rId133" Type="http://schemas.openxmlformats.org/officeDocument/2006/relationships/image" Target="../media/image238.png"/><Relationship Id="rId154" Type="http://schemas.openxmlformats.org/officeDocument/2006/relationships/customXml" Target="../ink/ink268.xml"/><Relationship Id="rId175" Type="http://schemas.openxmlformats.org/officeDocument/2006/relationships/image" Target="../media/image259.png"/><Relationship Id="rId196" Type="http://schemas.openxmlformats.org/officeDocument/2006/relationships/customXml" Target="../ink/ink289.xml"/><Relationship Id="rId200" Type="http://schemas.openxmlformats.org/officeDocument/2006/relationships/customXml" Target="../ink/ink291.xml"/><Relationship Id="rId16" Type="http://schemas.openxmlformats.org/officeDocument/2006/relationships/customXml" Target="../ink/ink199.xml"/><Relationship Id="rId221" Type="http://schemas.openxmlformats.org/officeDocument/2006/relationships/image" Target="../media/image282.png"/><Relationship Id="rId242" Type="http://schemas.openxmlformats.org/officeDocument/2006/relationships/customXml" Target="../ink/ink312.xml"/><Relationship Id="rId263" Type="http://schemas.openxmlformats.org/officeDocument/2006/relationships/image" Target="../media/image303.png"/><Relationship Id="rId37" Type="http://schemas.openxmlformats.org/officeDocument/2006/relationships/image" Target="../media/image19010.png"/><Relationship Id="rId58" Type="http://schemas.openxmlformats.org/officeDocument/2006/relationships/customXml" Target="../ink/ink220.xml"/><Relationship Id="rId79" Type="http://schemas.openxmlformats.org/officeDocument/2006/relationships/image" Target="../media/image211.png"/><Relationship Id="rId102" Type="http://schemas.openxmlformats.org/officeDocument/2006/relationships/customXml" Target="../ink/ink242.xml"/><Relationship Id="rId123" Type="http://schemas.openxmlformats.org/officeDocument/2006/relationships/image" Target="../media/image233.png"/><Relationship Id="rId144" Type="http://schemas.openxmlformats.org/officeDocument/2006/relationships/customXml" Target="../ink/ink263.xml"/><Relationship Id="rId90" Type="http://schemas.openxmlformats.org/officeDocument/2006/relationships/customXml" Target="../ink/ink236.xml"/><Relationship Id="rId165" Type="http://schemas.openxmlformats.org/officeDocument/2006/relationships/image" Target="../media/image254.png"/><Relationship Id="rId186" Type="http://schemas.openxmlformats.org/officeDocument/2006/relationships/customXml" Target="../ink/ink284.xml"/><Relationship Id="rId211" Type="http://schemas.openxmlformats.org/officeDocument/2006/relationships/image" Target="../media/image277.png"/><Relationship Id="rId232" Type="http://schemas.openxmlformats.org/officeDocument/2006/relationships/customXml" Target="../ink/ink307.xml"/><Relationship Id="rId253" Type="http://schemas.openxmlformats.org/officeDocument/2006/relationships/image" Target="../media/image298.png"/><Relationship Id="rId274" Type="http://schemas.openxmlformats.org/officeDocument/2006/relationships/customXml" Target="../ink/ink328.xml"/><Relationship Id="rId27" Type="http://schemas.openxmlformats.org/officeDocument/2006/relationships/image" Target="../media/image18510.png"/><Relationship Id="rId48" Type="http://schemas.openxmlformats.org/officeDocument/2006/relationships/customXml" Target="../ink/ink215.xml"/><Relationship Id="rId69" Type="http://schemas.openxmlformats.org/officeDocument/2006/relationships/image" Target="../media/image206.png"/><Relationship Id="rId113" Type="http://schemas.openxmlformats.org/officeDocument/2006/relationships/image" Target="../media/image228.png"/><Relationship Id="rId134" Type="http://schemas.openxmlformats.org/officeDocument/2006/relationships/customXml" Target="../ink/ink258.xml"/><Relationship Id="rId80" Type="http://schemas.openxmlformats.org/officeDocument/2006/relationships/customXml" Target="../ink/ink231.xml"/><Relationship Id="rId155" Type="http://schemas.openxmlformats.org/officeDocument/2006/relationships/image" Target="../media/image249.png"/><Relationship Id="rId176" Type="http://schemas.openxmlformats.org/officeDocument/2006/relationships/customXml" Target="../ink/ink279.xml"/><Relationship Id="rId197" Type="http://schemas.openxmlformats.org/officeDocument/2006/relationships/image" Target="../media/image270.png"/><Relationship Id="rId201" Type="http://schemas.openxmlformats.org/officeDocument/2006/relationships/image" Target="../media/image272.png"/><Relationship Id="rId222" Type="http://schemas.openxmlformats.org/officeDocument/2006/relationships/customXml" Target="../ink/ink302.xml"/><Relationship Id="rId243" Type="http://schemas.openxmlformats.org/officeDocument/2006/relationships/image" Target="../media/image293.png"/><Relationship Id="rId264" Type="http://schemas.openxmlformats.org/officeDocument/2006/relationships/customXml" Target="../ink/ink323.xml"/><Relationship Id="rId17" Type="http://schemas.openxmlformats.org/officeDocument/2006/relationships/image" Target="../media/image18010.png"/><Relationship Id="rId38" Type="http://schemas.openxmlformats.org/officeDocument/2006/relationships/customXml" Target="../ink/ink210.xml"/><Relationship Id="rId59" Type="http://schemas.openxmlformats.org/officeDocument/2006/relationships/image" Target="../media/image201.png"/><Relationship Id="rId103" Type="http://schemas.openxmlformats.org/officeDocument/2006/relationships/image" Target="../media/image223.png"/><Relationship Id="rId124" Type="http://schemas.openxmlformats.org/officeDocument/2006/relationships/customXml" Target="../ink/ink253.xml"/><Relationship Id="rId70" Type="http://schemas.openxmlformats.org/officeDocument/2006/relationships/customXml" Target="../ink/ink226.xml"/><Relationship Id="rId91" Type="http://schemas.openxmlformats.org/officeDocument/2006/relationships/image" Target="../media/image217.png"/><Relationship Id="rId145" Type="http://schemas.openxmlformats.org/officeDocument/2006/relationships/image" Target="../media/image244.png"/><Relationship Id="rId166" Type="http://schemas.openxmlformats.org/officeDocument/2006/relationships/customXml" Target="../ink/ink274.xml"/><Relationship Id="rId187" Type="http://schemas.openxmlformats.org/officeDocument/2006/relationships/image" Target="../media/image26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97.xml"/><Relationship Id="rId233" Type="http://schemas.openxmlformats.org/officeDocument/2006/relationships/image" Target="../media/image288.png"/><Relationship Id="rId254" Type="http://schemas.openxmlformats.org/officeDocument/2006/relationships/customXml" Target="../ink/ink318.xml"/><Relationship Id="rId28" Type="http://schemas.openxmlformats.org/officeDocument/2006/relationships/customXml" Target="../ink/ink205.xml"/><Relationship Id="rId49" Type="http://schemas.openxmlformats.org/officeDocument/2006/relationships/image" Target="../media/image196.png"/><Relationship Id="rId114" Type="http://schemas.openxmlformats.org/officeDocument/2006/relationships/customXml" Target="../ink/ink248.xml"/><Relationship Id="rId275" Type="http://schemas.openxmlformats.org/officeDocument/2006/relationships/image" Target="../media/image309.png"/><Relationship Id="rId60" Type="http://schemas.openxmlformats.org/officeDocument/2006/relationships/customXml" Target="../ink/ink221.xml"/><Relationship Id="rId81" Type="http://schemas.openxmlformats.org/officeDocument/2006/relationships/image" Target="../media/image212.png"/><Relationship Id="rId135" Type="http://schemas.openxmlformats.org/officeDocument/2006/relationships/image" Target="../media/image239.png"/><Relationship Id="rId156" Type="http://schemas.openxmlformats.org/officeDocument/2006/relationships/customXml" Target="../ink/ink269.xml"/><Relationship Id="rId177" Type="http://schemas.openxmlformats.org/officeDocument/2006/relationships/image" Target="../media/image260.png"/><Relationship Id="rId198" Type="http://schemas.openxmlformats.org/officeDocument/2006/relationships/customXml" Target="../ink/ink290.xml"/><Relationship Id="rId202" Type="http://schemas.openxmlformats.org/officeDocument/2006/relationships/customXml" Target="../ink/ink292.xml"/><Relationship Id="rId223" Type="http://schemas.openxmlformats.org/officeDocument/2006/relationships/image" Target="../media/image283.png"/><Relationship Id="rId244" Type="http://schemas.openxmlformats.org/officeDocument/2006/relationships/customXml" Target="../ink/ink313.xml"/><Relationship Id="rId18" Type="http://schemas.openxmlformats.org/officeDocument/2006/relationships/customXml" Target="../ink/ink200.xml"/><Relationship Id="rId39" Type="http://schemas.openxmlformats.org/officeDocument/2006/relationships/image" Target="../media/image191.png"/><Relationship Id="rId265" Type="http://schemas.openxmlformats.org/officeDocument/2006/relationships/image" Target="../media/image304.png"/><Relationship Id="rId50" Type="http://schemas.openxmlformats.org/officeDocument/2006/relationships/customXml" Target="../ink/ink216.xml"/><Relationship Id="rId104" Type="http://schemas.openxmlformats.org/officeDocument/2006/relationships/customXml" Target="../ink/ink243.xml"/><Relationship Id="rId125" Type="http://schemas.openxmlformats.org/officeDocument/2006/relationships/image" Target="../media/image234.png"/><Relationship Id="rId146" Type="http://schemas.openxmlformats.org/officeDocument/2006/relationships/customXml" Target="../ink/ink264.xml"/><Relationship Id="rId167" Type="http://schemas.openxmlformats.org/officeDocument/2006/relationships/image" Target="../media/image255.png"/><Relationship Id="rId188" Type="http://schemas.openxmlformats.org/officeDocument/2006/relationships/customXml" Target="../ink/ink285.xml"/><Relationship Id="rId71" Type="http://schemas.openxmlformats.org/officeDocument/2006/relationships/image" Target="../media/image207.png"/><Relationship Id="rId92" Type="http://schemas.openxmlformats.org/officeDocument/2006/relationships/customXml" Target="../ink/ink237.xml"/><Relationship Id="rId213" Type="http://schemas.openxmlformats.org/officeDocument/2006/relationships/image" Target="../media/image278.png"/><Relationship Id="rId234" Type="http://schemas.openxmlformats.org/officeDocument/2006/relationships/customXml" Target="../ink/ink308.xml"/><Relationship Id="rId2" Type="http://schemas.openxmlformats.org/officeDocument/2006/relationships/customXml" Target="../ink/ink192.xml"/><Relationship Id="rId29" Type="http://schemas.openxmlformats.org/officeDocument/2006/relationships/image" Target="../media/image18610.png"/><Relationship Id="rId255" Type="http://schemas.openxmlformats.org/officeDocument/2006/relationships/image" Target="../media/image299.png"/><Relationship Id="rId276" Type="http://schemas.openxmlformats.org/officeDocument/2006/relationships/customXml" Target="../ink/ink329.xml"/><Relationship Id="rId40" Type="http://schemas.openxmlformats.org/officeDocument/2006/relationships/customXml" Target="../ink/ink211.xml"/><Relationship Id="rId115" Type="http://schemas.openxmlformats.org/officeDocument/2006/relationships/image" Target="../media/image229.png"/><Relationship Id="rId136" Type="http://schemas.openxmlformats.org/officeDocument/2006/relationships/customXml" Target="../ink/ink259.xml"/><Relationship Id="rId157" Type="http://schemas.openxmlformats.org/officeDocument/2006/relationships/image" Target="../media/image250.png"/><Relationship Id="rId178" Type="http://schemas.openxmlformats.org/officeDocument/2006/relationships/customXml" Target="../ink/ink280.xml"/><Relationship Id="rId61" Type="http://schemas.openxmlformats.org/officeDocument/2006/relationships/image" Target="../media/image202.png"/><Relationship Id="rId82" Type="http://schemas.openxmlformats.org/officeDocument/2006/relationships/customXml" Target="../ink/ink232.xml"/><Relationship Id="rId199" Type="http://schemas.openxmlformats.org/officeDocument/2006/relationships/image" Target="../media/image271.png"/><Relationship Id="rId203" Type="http://schemas.openxmlformats.org/officeDocument/2006/relationships/image" Target="../media/image273.png"/><Relationship Id="rId19" Type="http://schemas.openxmlformats.org/officeDocument/2006/relationships/image" Target="../media/image18110.png"/><Relationship Id="rId224" Type="http://schemas.openxmlformats.org/officeDocument/2006/relationships/customXml" Target="../ink/ink303.xml"/><Relationship Id="rId245" Type="http://schemas.openxmlformats.org/officeDocument/2006/relationships/image" Target="../media/image294.png"/><Relationship Id="rId266" Type="http://schemas.openxmlformats.org/officeDocument/2006/relationships/customXml" Target="../ink/ink324.xml"/><Relationship Id="rId30" Type="http://schemas.openxmlformats.org/officeDocument/2006/relationships/customXml" Target="../ink/ink206.xml"/><Relationship Id="rId105" Type="http://schemas.openxmlformats.org/officeDocument/2006/relationships/image" Target="../media/image224.png"/><Relationship Id="rId126" Type="http://schemas.openxmlformats.org/officeDocument/2006/relationships/customXml" Target="../ink/ink254.xml"/><Relationship Id="rId147" Type="http://schemas.openxmlformats.org/officeDocument/2006/relationships/image" Target="../media/image245.png"/><Relationship Id="rId168" Type="http://schemas.openxmlformats.org/officeDocument/2006/relationships/customXml" Target="../ink/ink275.xml"/><Relationship Id="rId51" Type="http://schemas.openxmlformats.org/officeDocument/2006/relationships/image" Target="../media/image197.png"/><Relationship Id="rId72" Type="http://schemas.openxmlformats.org/officeDocument/2006/relationships/customXml" Target="../ink/ink227.xml"/><Relationship Id="rId93" Type="http://schemas.openxmlformats.org/officeDocument/2006/relationships/image" Target="../media/image218.png"/><Relationship Id="rId189" Type="http://schemas.openxmlformats.org/officeDocument/2006/relationships/image" Target="../media/image266.png"/><Relationship Id="rId3" Type="http://schemas.openxmlformats.org/officeDocument/2006/relationships/image" Target="../media/image17310.png"/><Relationship Id="rId214" Type="http://schemas.openxmlformats.org/officeDocument/2006/relationships/customXml" Target="../ink/ink298.xml"/><Relationship Id="rId235" Type="http://schemas.openxmlformats.org/officeDocument/2006/relationships/image" Target="../media/image289.png"/><Relationship Id="rId256" Type="http://schemas.openxmlformats.org/officeDocument/2006/relationships/customXml" Target="../ink/ink319.xml"/><Relationship Id="rId277" Type="http://schemas.openxmlformats.org/officeDocument/2006/relationships/image" Target="../media/image310.png"/><Relationship Id="rId116" Type="http://schemas.openxmlformats.org/officeDocument/2006/relationships/customXml" Target="../ink/ink249.xml"/><Relationship Id="rId137" Type="http://schemas.openxmlformats.org/officeDocument/2006/relationships/image" Target="../media/image240.png"/><Relationship Id="rId158" Type="http://schemas.openxmlformats.org/officeDocument/2006/relationships/customXml" Target="../ink/ink270.xml"/><Relationship Id="rId20" Type="http://schemas.openxmlformats.org/officeDocument/2006/relationships/customXml" Target="../ink/ink201.xml"/><Relationship Id="rId41" Type="http://schemas.openxmlformats.org/officeDocument/2006/relationships/image" Target="../media/image192.png"/><Relationship Id="rId62" Type="http://schemas.openxmlformats.org/officeDocument/2006/relationships/customXml" Target="../ink/ink222.xml"/><Relationship Id="rId83" Type="http://schemas.openxmlformats.org/officeDocument/2006/relationships/image" Target="../media/image213.png"/><Relationship Id="rId179" Type="http://schemas.openxmlformats.org/officeDocument/2006/relationships/image" Target="../media/image261.png"/><Relationship Id="rId190" Type="http://schemas.openxmlformats.org/officeDocument/2006/relationships/customXml" Target="../ink/ink286.xml"/><Relationship Id="rId204" Type="http://schemas.openxmlformats.org/officeDocument/2006/relationships/customXml" Target="../ink/ink293.xml"/><Relationship Id="rId225" Type="http://schemas.openxmlformats.org/officeDocument/2006/relationships/image" Target="../media/image284.png"/><Relationship Id="rId246" Type="http://schemas.openxmlformats.org/officeDocument/2006/relationships/customXml" Target="../ink/ink314.xml"/><Relationship Id="rId267" Type="http://schemas.openxmlformats.org/officeDocument/2006/relationships/image" Target="../media/image305.png"/><Relationship Id="rId106" Type="http://schemas.openxmlformats.org/officeDocument/2006/relationships/customXml" Target="../ink/ink244.xml"/><Relationship Id="rId127" Type="http://schemas.openxmlformats.org/officeDocument/2006/relationships/image" Target="../media/image235.png"/><Relationship Id="rId10" Type="http://schemas.openxmlformats.org/officeDocument/2006/relationships/customXml" Target="../ink/ink196.xml"/><Relationship Id="rId31" Type="http://schemas.openxmlformats.org/officeDocument/2006/relationships/image" Target="../media/image18710.png"/><Relationship Id="rId52" Type="http://schemas.openxmlformats.org/officeDocument/2006/relationships/customXml" Target="../ink/ink217.xml"/><Relationship Id="rId73" Type="http://schemas.openxmlformats.org/officeDocument/2006/relationships/image" Target="../media/image208.png"/><Relationship Id="rId94" Type="http://schemas.openxmlformats.org/officeDocument/2006/relationships/customXml" Target="../ink/ink238.xml"/><Relationship Id="rId148" Type="http://schemas.openxmlformats.org/officeDocument/2006/relationships/customXml" Target="../ink/ink265.xml"/><Relationship Id="rId169" Type="http://schemas.openxmlformats.org/officeDocument/2006/relationships/image" Target="../media/image256.png"/><Relationship Id="rId4" Type="http://schemas.openxmlformats.org/officeDocument/2006/relationships/customXml" Target="../ink/ink193.xml"/><Relationship Id="rId180" Type="http://schemas.openxmlformats.org/officeDocument/2006/relationships/customXml" Target="../ink/ink281.xml"/><Relationship Id="rId215" Type="http://schemas.openxmlformats.org/officeDocument/2006/relationships/image" Target="../media/image279.png"/><Relationship Id="rId236" Type="http://schemas.openxmlformats.org/officeDocument/2006/relationships/customXml" Target="../ink/ink309.xml"/><Relationship Id="rId257" Type="http://schemas.openxmlformats.org/officeDocument/2006/relationships/image" Target="../media/image300.png"/><Relationship Id="rId42" Type="http://schemas.openxmlformats.org/officeDocument/2006/relationships/customXml" Target="../ink/ink212.xml"/><Relationship Id="rId84" Type="http://schemas.openxmlformats.org/officeDocument/2006/relationships/customXml" Target="../ink/ink233.xml"/><Relationship Id="rId138" Type="http://schemas.openxmlformats.org/officeDocument/2006/relationships/customXml" Target="../ink/ink260.xml"/><Relationship Id="rId191" Type="http://schemas.openxmlformats.org/officeDocument/2006/relationships/image" Target="../media/image267.png"/><Relationship Id="rId205" Type="http://schemas.openxmlformats.org/officeDocument/2006/relationships/image" Target="../media/image274.png"/><Relationship Id="rId247" Type="http://schemas.openxmlformats.org/officeDocument/2006/relationships/image" Target="../media/image295.png"/><Relationship Id="rId107" Type="http://schemas.openxmlformats.org/officeDocument/2006/relationships/image" Target="../media/image225.png"/><Relationship Id="rId11" Type="http://schemas.openxmlformats.org/officeDocument/2006/relationships/image" Target="../media/image17710.png"/><Relationship Id="rId53" Type="http://schemas.openxmlformats.org/officeDocument/2006/relationships/image" Target="../media/image198.png"/><Relationship Id="rId149" Type="http://schemas.openxmlformats.org/officeDocument/2006/relationships/image" Target="../media/image246.png"/><Relationship Id="rId95" Type="http://schemas.openxmlformats.org/officeDocument/2006/relationships/image" Target="../media/image219.png"/><Relationship Id="rId160" Type="http://schemas.openxmlformats.org/officeDocument/2006/relationships/customXml" Target="../ink/ink271.xml"/><Relationship Id="rId216" Type="http://schemas.openxmlformats.org/officeDocument/2006/relationships/customXml" Target="../ink/ink29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6.png"/><Relationship Id="rId18" Type="http://schemas.openxmlformats.org/officeDocument/2006/relationships/customXml" Target="../ink/ink338.xml"/><Relationship Id="rId26" Type="http://schemas.openxmlformats.org/officeDocument/2006/relationships/customXml" Target="../ink/ink342.xml"/><Relationship Id="rId3" Type="http://schemas.openxmlformats.org/officeDocument/2006/relationships/image" Target="../media/image311.png"/><Relationship Id="rId21" Type="http://schemas.openxmlformats.org/officeDocument/2006/relationships/image" Target="../media/image320.png"/><Relationship Id="rId34" Type="http://schemas.openxmlformats.org/officeDocument/2006/relationships/customXml" Target="../ink/ink346.xml"/><Relationship Id="rId7" Type="http://schemas.openxmlformats.org/officeDocument/2006/relationships/image" Target="../media/image313.png"/><Relationship Id="rId12" Type="http://schemas.openxmlformats.org/officeDocument/2006/relationships/customXml" Target="../ink/ink335.xml"/><Relationship Id="rId17" Type="http://schemas.openxmlformats.org/officeDocument/2006/relationships/image" Target="../media/image318.png"/><Relationship Id="rId25" Type="http://schemas.openxmlformats.org/officeDocument/2006/relationships/image" Target="../media/image322.png"/><Relationship Id="rId33" Type="http://schemas.openxmlformats.org/officeDocument/2006/relationships/image" Target="../media/image326.png"/><Relationship Id="rId2" Type="http://schemas.openxmlformats.org/officeDocument/2006/relationships/customXml" Target="../ink/ink330.xml"/><Relationship Id="rId16" Type="http://schemas.openxmlformats.org/officeDocument/2006/relationships/customXml" Target="../ink/ink337.xml"/><Relationship Id="rId20" Type="http://schemas.openxmlformats.org/officeDocument/2006/relationships/customXml" Target="../ink/ink339.xml"/><Relationship Id="rId29" Type="http://schemas.openxmlformats.org/officeDocument/2006/relationships/image" Target="../media/image3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2.xml"/><Relationship Id="rId11" Type="http://schemas.openxmlformats.org/officeDocument/2006/relationships/image" Target="../media/image315.png"/><Relationship Id="rId24" Type="http://schemas.openxmlformats.org/officeDocument/2006/relationships/customXml" Target="../ink/ink341.xml"/><Relationship Id="rId32" Type="http://schemas.openxmlformats.org/officeDocument/2006/relationships/customXml" Target="../ink/ink345.xml"/><Relationship Id="rId5" Type="http://schemas.openxmlformats.org/officeDocument/2006/relationships/image" Target="../media/image312.png"/><Relationship Id="rId15" Type="http://schemas.openxmlformats.org/officeDocument/2006/relationships/image" Target="../media/image317.png"/><Relationship Id="rId23" Type="http://schemas.openxmlformats.org/officeDocument/2006/relationships/image" Target="../media/image321.png"/><Relationship Id="rId28" Type="http://schemas.openxmlformats.org/officeDocument/2006/relationships/customXml" Target="../ink/ink343.xml"/><Relationship Id="rId10" Type="http://schemas.openxmlformats.org/officeDocument/2006/relationships/customXml" Target="../ink/ink334.xml"/><Relationship Id="rId19" Type="http://schemas.openxmlformats.org/officeDocument/2006/relationships/image" Target="../media/image319.png"/><Relationship Id="rId31" Type="http://schemas.openxmlformats.org/officeDocument/2006/relationships/image" Target="../media/image325.png"/><Relationship Id="rId4" Type="http://schemas.openxmlformats.org/officeDocument/2006/relationships/customXml" Target="../ink/ink331.xml"/><Relationship Id="rId9" Type="http://schemas.openxmlformats.org/officeDocument/2006/relationships/image" Target="../media/image314.png"/><Relationship Id="rId14" Type="http://schemas.openxmlformats.org/officeDocument/2006/relationships/customXml" Target="../ink/ink336.xml"/><Relationship Id="rId22" Type="http://schemas.openxmlformats.org/officeDocument/2006/relationships/customXml" Target="../ink/ink340.xml"/><Relationship Id="rId27" Type="http://schemas.openxmlformats.org/officeDocument/2006/relationships/image" Target="../media/image323.png"/><Relationship Id="rId30" Type="http://schemas.openxmlformats.org/officeDocument/2006/relationships/customXml" Target="../ink/ink344.xml"/><Relationship Id="rId35" Type="http://schemas.openxmlformats.org/officeDocument/2006/relationships/image" Target="../media/image327.png"/><Relationship Id="rId8" Type="http://schemas.openxmlformats.org/officeDocument/2006/relationships/customXml" Target="../ink/ink33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4.png"/><Relationship Id="rId21" Type="http://schemas.openxmlformats.org/officeDocument/2006/relationships/image" Target="../media/image336.png"/><Relationship Id="rId324" Type="http://schemas.openxmlformats.org/officeDocument/2006/relationships/customXml" Target="../ink/ink506.xml"/><Relationship Id="rId531" Type="http://schemas.openxmlformats.org/officeDocument/2006/relationships/image" Target="../media/image589.png"/><Relationship Id="rId629" Type="http://schemas.openxmlformats.org/officeDocument/2006/relationships/image" Target="../media/image638.png"/><Relationship Id="rId170" Type="http://schemas.openxmlformats.org/officeDocument/2006/relationships/customXml" Target="../ink/ink430.xml"/><Relationship Id="rId268" Type="http://schemas.openxmlformats.org/officeDocument/2006/relationships/customXml" Target="../ink/ink478.xml"/><Relationship Id="rId475" Type="http://schemas.openxmlformats.org/officeDocument/2006/relationships/image" Target="../media/image561.png"/><Relationship Id="rId32" Type="http://schemas.openxmlformats.org/officeDocument/2006/relationships/customXml" Target="../ink/ink362.xml"/><Relationship Id="rId128" Type="http://schemas.openxmlformats.org/officeDocument/2006/relationships/customXml" Target="../ink/ink410.xml"/><Relationship Id="rId335" Type="http://schemas.openxmlformats.org/officeDocument/2006/relationships/image" Target="../media/image491.png"/><Relationship Id="rId542" Type="http://schemas.openxmlformats.org/officeDocument/2006/relationships/customXml" Target="../ink/ink615.xml"/><Relationship Id="rId181" Type="http://schemas.openxmlformats.org/officeDocument/2006/relationships/image" Target="../media/image416.png"/><Relationship Id="rId402" Type="http://schemas.openxmlformats.org/officeDocument/2006/relationships/customXml" Target="../ink/ink545.xml"/><Relationship Id="rId279" Type="http://schemas.openxmlformats.org/officeDocument/2006/relationships/image" Target="../media/image465.png"/><Relationship Id="rId486" Type="http://schemas.openxmlformats.org/officeDocument/2006/relationships/customXml" Target="../ink/ink587.xml"/><Relationship Id="rId43" Type="http://schemas.openxmlformats.org/officeDocument/2006/relationships/image" Target="../media/image347.png"/><Relationship Id="rId139" Type="http://schemas.openxmlformats.org/officeDocument/2006/relationships/image" Target="../media/image395.png"/><Relationship Id="rId346" Type="http://schemas.openxmlformats.org/officeDocument/2006/relationships/customXml" Target="../ink/ink517.xml"/><Relationship Id="rId553" Type="http://schemas.openxmlformats.org/officeDocument/2006/relationships/image" Target="../media/image600.png"/><Relationship Id="rId192" Type="http://schemas.openxmlformats.org/officeDocument/2006/relationships/customXml" Target="../ink/ink441.xml"/><Relationship Id="rId206" Type="http://schemas.openxmlformats.org/officeDocument/2006/relationships/customXml" Target="../ink/ink447.xml"/><Relationship Id="rId413" Type="http://schemas.openxmlformats.org/officeDocument/2006/relationships/image" Target="../media/image530.png"/><Relationship Id="rId497" Type="http://schemas.openxmlformats.org/officeDocument/2006/relationships/image" Target="../media/image572.png"/><Relationship Id="rId620" Type="http://schemas.openxmlformats.org/officeDocument/2006/relationships/customXml" Target="../ink/ink654.xml"/><Relationship Id="rId357" Type="http://schemas.openxmlformats.org/officeDocument/2006/relationships/image" Target="../media/image502.png"/><Relationship Id="rId54" Type="http://schemas.openxmlformats.org/officeDocument/2006/relationships/customXml" Target="../ink/ink373.xml"/><Relationship Id="rId217" Type="http://schemas.openxmlformats.org/officeDocument/2006/relationships/image" Target="../media/image434.png"/><Relationship Id="rId564" Type="http://schemas.openxmlformats.org/officeDocument/2006/relationships/customXml" Target="../ink/ink626.xml"/><Relationship Id="rId424" Type="http://schemas.openxmlformats.org/officeDocument/2006/relationships/customXml" Target="../ink/ink556.xml"/><Relationship Id="rId631" Type="http://schemas.openxmlformats.org/officeDocument/2006/relationships/image" Target="../media/image639.png"/><Relationship Id="rId270" Type="http://schemas.openxmlformats.org/officeDocument/2006/relationships/customXml" Target="../ink/ink479.xml"/><Relationship Id="rId65" Type="http://schemas.openxmlformats.org/officeDocument/2006/relationships/image" Target="../media/image358.png"/><Relationship Id="rId130" Type="http://schemas.openxmlformats.org/officeDocument/2006/relationships/customXml" Target="../ink/ink411.xml"/><Relationship Id="rId368" Type="http://schemas.openxmlformats.org/officeDocument/2006/relationships/customXml" Target="../ink/ink528.xml"/><Relationship Id="rId575" Type="http://schemas.openxmlformats.org/officeDocument/2006/relationships/image" Target="../media/image611.png"/><Relationship Id="rId228" Type="http://schemas.openxmlformats.org/officeDocument/2006/relationships/customXml" Target="../ink/ink458.xml"/><Relationship Id="rId435" Type="http://schemas.openxmlformats.org/officeDocument/2006/relationships/image" Target="../media/image541.png"/><Relationship Id="rId642" Type="http://schemas.openxmlformats.org/officeDocument/2006/relationships/customXml" Target="../ink/ink665.xml"/><Relationship Id="rId281" Type="http://schemas.openxmlformats.org/officeDocument/2006/relationships/image" Target="../media/image466.png"/><Relationship Id="rId502" Type="http://schemas.openxmlformats.org/officeDocument/2006/relationships/customXml" Target="../ink/ink595.xml"/><Relationship Id="rId76" Type="http://schemas.openxmlformats.org/officeDocument/2006/relationships/customXml" Target="../ink/ink384.xml"/><Relationship Id="rId141" Type="http://schemas.openxmlformats.org/officeDocument/2006/relationships/image" Target="../media/image396.png"/><Relationship Id="rId379" Type="http://schemas.openxmlformats.org/officeDocument/2006/relationships/image" Target="../media/image513.png"/><Relationship Id="rId586" Type="http://schemas.openxmlformats.org/officeDocument/2006/relationships/customXml" Target="../ink/ink637.xml"/><Relationship Id="rId7" Type="http://schemas.openxmlformats.org/officeDocument/2006/relationships/image" Target="../media/image329.png"/><Relationship Id="rId239" Type="http://schemas.openxmlformats.org/officeDocument/2006/relationships/image" Target="../media/image445.png"/><Relationship Id="rId446" Type="http://schemas.openxmlformats.org/officeDocument/2006/relationships/customXml" Target="../ink/ink567.xml"/><Relationship Id="rId653" Type="http://schemas.openxmlformats.org/officeDocument/2006/relationships/image" Target="../media/image650.png"/><Relationship Id="rId292" Type="http://schemas.openxmlformats.org/officeDocument/2006/relationships/customXml" Target="../ink/ink490.xml"/><Relationship Id="rId306" Type="http://schemas.openxmlformats.org/officeDocument/2006/relationships/customXml" Target="../ink/ink497.xml"/><Relationship Id="rId87" Type="http://schemas.openxmlformats.org/officeDocument/2006/relationships/image" Target="../media/image369.png"/><Relationship Id="rId513" Type="http://schemas.openxmlformats.org/officeDocument/2006/relationships/image" Target="../media/image580.png"/><Relationship Id="rId597" Type="http://schemas.openxmlformats.org/officeDocument/2006/relationships/image" Target="../media/image622.png"/><Relationship Id="rId152" Type="http://schemas.openxmlformats.org/officeDocument/2006/relationships/customXml" Target="../ink/ink421.xml"/><Relationship Id="rId457" Type="http://schemas.openxmlformats.org/officeDocument/2006/relationships/image" Target="../media/image552.png"/><Relationship Id="rId14" Type="http://schemas.openxmlformats.org/officeDocument/2006/relationships/customXml" Target="../ink/ink353.xml"/><Relationship Id="rId317" Type="http://schemas.openxmlformats.org/officeDocument/2006/relationships/image" Target="../media/image482.png"/><Relationship Id="rId524" Type="http://schemas.openxmlformats.org/officeDocument/2006/relationships/customXml" Target="../ink/ink606.xml"/><Relationship Id="rId98" Type="http://schemas.openxmlformats.org/officeDocument/2006/relationships/customXml" Target="../ink/ink395.xml"/><Relationship Id="rId163" Type="http://schemas.openxmlformats.org/officeDocument/2006/relationships/image" Target="../media/image407.png"/><Relationship Id="rId370" Type="http://schemas.openxmlformats.org/officeDocument/2006/relationships/customXml" Target="../ink/ink529.xml"/><Relationship Id="rId230" Type="http://schemas.openxmlformats.org/officeDocument/2006/relationships/customXml" Target="../ink/ink459.xml"/><Relationship Id="rId468" Type="http://schemas.openxmlformats.org/officeDocument/2006/relationships/customXml" Target="../ink/ink578.xml"/><Relationship Id="rId25" Type="http://schemas.openxmlformats.org/officeDocument/2006/relationships/image" Target="../media/image338.png"/><Relationship Id="rId328" Type="http://schemas.openxmlformats.org/officeDocument/2006/relationships/customXml" Target="../ink/ink508.xml"/><Relationship Id="rId535" Type="http://schemas.openxmlformats.org/officeDocument/2006/relationships/image" Target="../media/image591.png"/><Relationship Id="rId174" Type="http://schemas.openxmlformats.org/officeDocument/2006/relationships/customXml" Target="../ink/ink432.xml"/><Relationship Id="rId381" Type="http://schemas.openxmlformats.org/officeDocument/2006/relationships/image" Target="../media/image514.png"/><Relationship Id="rId602" Type="http://schemas.openxmlformats.org/officeDocument/2006/relationships/customXml" Target="../ink/ink645.xml"/><Relationship Id="rId241" Type="http://schemas.openxmlformats.org/officeDocument/2006/relationships/image" Target="../media/image446.png"/><Relationship Id="rId479" Type="http://schemas.openxmlformats.org/officeDocument/2006/relationships/image" Target="../media/image563.png"/><Relationship Id="rId36" Type="http://schemas.openxmlformats.org/officeDocument/2006/relationships/customXml" Target="../ink/ink364.xml"/><Relationship Id="rId339" Type="http://schemas.openxmlformats.org/officeDocument/2006/relationships/image" Target="../media/image493.png"/><Relationship Id="rId546" Type="http://schemas.openxmlformats.org/officeDocument/2006/relationships/customXml" Target="../ink/ink617.xml"/><Relationship Id="rId101" Type="http://schemas.openxmlformats.org/officeDocument/2006/relationships/image" Target="../media/image376.png"/><Relationship Id="rId185" Type="http://schemas.openxmlformats.org/officeDocument/2006/relationships/image" Target="../media/image418.png"/><Relationship Id="rId406" Type="http://schemas.openxmlformats.org/officeDocument/2006/relationships/customXml" Target="../ink/ink547.xml"/><Relationship Id="rId392" Type="http://schemas.openxmlformats.org/officeDocument/2006/relationships/customXml" Target="../ink/ink540.xml"/><Relationship Id="rId613" Type="http://schemas.openxmlformats.org/officeDocument/2006/relationships/image" Target="../media/image630.png"/><Relationship Id="rId252" Type="http://schemas.openxmlformats.org/officeDocument/2006/relationships/customXml" Target="../ink/ink470.xml"/><Relationship Id="rId47" Type="http://schemas.openxmlformats.org/officeDocument/2006/relationships/image" Target="../media/image349.png"/><Relationship Id="rId112" Type="http://schemas.openxmlformats.org/officeDocument/2006/relationships/customXml" Target="../ink/ink402.xml"/><Relationship Id="rId557" Type="http://schemas.openxmlformats.org/officeDocument/2006/relationships/image" Target="../media/image602.png"/><Relationship Id="rId196" Type="http://schemas.openxmlformats.org/officeDocument/2006/relationships/customXml" Target="../ink/ink442.xml"/><Relationship Id="rId417" Type="http://schemas.openxmlformats.org/officeDocument/2006/relationships/image" Target="../media/image532.png"/><Relationship Id="rId624" Type="http://schemas.openxmlformats.org/officeDocument/2006/relationships/customXml" Target="../ink/ink656.xml"/><Relationship Id="rId16" Type="http://schemas.openxmlformats.org/officeDocument/2006/relationships/customXml" Target="../ink/ink354.xml"/><Relationship Id="rId221" Type="http://schemas.openxmlformats.org/officeDocument/2006/relationships/image" Target="../media/image436.png"/><Relationship Id="rId263" Type="http://schemas.openxmlformats.org/officeDocument/2006/relationships/image" Target="../media/image457.png"/><Relationship Id="rId319" Type="http://schemas.openxmlformats.org/officeDocument/2006/relationships/image" Target="../media/image483.png"/><Relationship Id="rId470" Type="http://schemas.openxmlformats.org/officeDocument/2006/relationships/customXml" Target="../ink/ink579.xml"/><Relationship Id="rId526" Type="http://schemas.openxmlformats.org/officeDocument/2006/relationships/customXml" Target="../ink/ink607.xml"/><Relationship Id="rId58" Type="http://schemas.openxmlformats.org/officeDocument/2006/relationships/customXml" Target="../ink/ink375.xml"/><Relationship Id="rId123" Type="http://schemas.openxmlformats.org/officeDocument/2006/relationships/image" Target="../media/image387.png"/><Relationship Id="rId330" Type="http://schemas.openxmlformats.org/officeDocument/2006/relationships/customXml" Target="../ink/ink509.xml"/><Relationship Id="rId568" Type="http://schemas.openxmlformats.org/officeDocument/2006/relationships/customXml" Target="../ink/ink628.xml"/><Relationship Id="rId165" Type="http://schemas.openxmlformats.org/officeDocument/2006/relationships/image" Target="../media/image408.png"/><Relationship Id="rId372" Type="http://schemas.openxmlformats.org/officeDocument/2006/relationships/customXml" Target="../ink/ink530.xml"/><Relationship Id="rId428" Type="http://schemas.openxmlformats.org/officeDocument/2006/relationships/customXml" Target="../ink/ink558.xml"/><Relationship Id="rId635" Type="http://schemas.openxmlformats.org/officeDocument/2006/relationships/image" Target="../media/image641.png"/><Relationship Id="rId232" Type="http://schemas.openxmlformats.org/officeDocument/2006/relationships/customXml" Target="../ink/ink460.xml"/><Relationship Id="rId274" Type="http://schemas.openxmlformats.org/officeDocument/2006/relationships/customXml" Target="../ink/ink481.xml"/><Relationship Id="rId481" Type="http://schemas.openxmlformats.org/officeDocument/2006/relationships/image" Target="../media/image564.png"/><Relationship Id="rId27" Type="http://schemas.openxmlformats.org/officeDocument/2006/relationships/image" Target="../media/image339.png"/><Relationship Id="rId69" Type="http://schemas.openxmlformats.org/officeDocument/2006/relationships/image" Target="../media/image360.png"/><Relationship Id="rId134" Type="http://schemas.openxmlformats.org/officeDocument/2006/relationships/customXml" Target="../ink/ink413.xml"/><Relationship Id="rId537" Type="http://schemas.openxmlformats.org/officeDocument/2006/relationships/image" Target="../media/image592.png"/><Relationship Id="rId579" Type="http://schemas.openxmlformats.org/officeDocument/2006/relationships/image" Target="../media/image613.png"/><Relationship Id="rId80" Type="http://schemas.openxmlformats.org/officeDocument/2006/relationships/customXml" Target="../ink/ink386.xml"/><Relationship Id="rId176" Type="http://schemas.openxmlformats.org/officeDocument/2006/relationships/customXml" Target="../ink/ink433.xml"/><Relationship Id="rId341" Type="http://schemas.openxmlformats.org/officeDocument/2006/relationships/image" Target="../media/image494.png"/><Relationship Id="rId383" Type="http://schemas.openxmlformats.org/officeDocument/2006/relationships/image" Target="../media/image515.png"/><Relationship Id="rId439" Type="http://schemas.openxmlformats.org/officeDocument/2006/relationships/image" Target="../media/image543.png"/><Relationship Id="rId590" Type="http://schemas.openxmlformats.org/officeDocument/2006/relationships/customXml" Target="../ink/ink639.xml"/><Relationship Id="rId604" Type="http://schemas.openxmlformats.org/officeDocument/2006/relationships/customXml" Target="../ink/ink646.xml"/><Relationship Id="rId646" Type="http://schemas.openxmlformats.org/officeDocument/2006/relationships/customXml" Target="../ink/ink667.xml"/><Relationship Id="rId201" Type="http://schemas.openxmlformats.org/officeDocument/2006/relationships/image" Target="../media/image426.png"/><Relationship Id="rId243" Type="http://schemas.openxmlformats.org/officeDocument/2006/relationships/image" Target="../media/image447.png"/><Relationship Id="rId285" Type="http://schemas.openxmlformats.org/officeDocument/2006/relationships/image" Target="../media/image422.png"/><Relationship Id="rId450" Type="http://schemas.openxmlformats.org/officeDocument/2006/relationships/customXml" Target="../ink/ink569.xml"/><Relationship Id="rId506" Type="http://schemas.openxmlformats.org/officeDocument/2006/relationships/customXml" Target="../ink/ink597.xml"/><Relationship Id="rId38" Type="http://schemas.openxmlformats.org/officeDocument/2006/relationships/customXml" Target="../ink/ink365.xml"/><Relationship Id="rId103" Type="http://schemas.openxmlformats.org/officeDocument/2006/relationships/image" Target="../media/image377.png"/><Relationship Id="rId310" Type="http://schemas.openxmlformats.org/officeDocument/2006/relationships/customXml" Target="../ink/ink499.xml"/><Relationship Id="rId492" Type="http://schemas.openxmlformats.org/officeDocument/2006/relationships/customXml" Target="../ink/ink590.xml"/><Relationship Id="rId548" Type="http://schemas.openxmlformats.org/officeDocument/2006/relationships/customXml" Target="../ink/ink618.xml"/><Relationship Id="rId91" Type="http://schemas.openxmlformats.org/officeDocument/2006/relationships/image" Target="../media/image371.png"/><Relationship Id="rId145" Type="http://schemas.openxmlformats.org/officeDocument/2006/relationships/image" Target="../media/image398.png"/><Relationship Id="rId187" Type="http://schemas.openxmlformats.org/officeDocument/2006/relationships/image" Target="../media/image419.png"/><Relationship Id="rId352" Type="http://schemas.openxmlformats.org/officeDocument/2006/relationships/customXml" Target="../ink/ink520.xml"/><Relationship Id="rId394" Type="http://schemas.openxmlformats.org/officeDocument/2006/relationships/customXml" Target="../ink/ink541.xml"/><Relationship Id="rId408" Type="http://schemas.openxmlformats.org/officeDocument/2006/relationships/customXml" Target="../ink/ink548.xml"/><Relationship Id="rId615" Type="http://schemas.openxmlformats.org/officeDocument/2006/relationships/image" Target="../media/image631.png"/><Relationship Id="rId212" Type="http://schemas.openxmlformats.org/officeDocument/2006/relationships/customXml" Target="../ink/ink450.xml"/><Relationship Id="rId254" Type="http://schemas.openxmlformats.org/officeDocument/2006/relationships/customXml" Target="../ink/ink471.xml"/><Relationship Id="rId49" Type="http://schemas.openxmlformats.org/officeDocument/2006/relationships/image" Target="../media/image350.png"/><Relationship Id="rId114" Type="http://schemas.openxmlformats.org/officeDocument/2006/relationships/customXml" Target="../ink/ink403.xml"/><Relationship Id="rId296" Type="http://schemas.openxmlformats.org/officeDocument/2006/relationships/customXml" Target="../ink/ink492.xml"/><Relationship Id="rId461" Type="http://schemas.openxmlformats.org/officeDocument/2006/relationships/image" Target="../media/image554.png"/><Relationship Id="rId517" Type="http://schemas.openxmlformats.org/officeDocument/2006/relationships/image" Target="../media/image582.png"/><Relationship Id="rId559" Type="http://schemas.openxmlformats.org/officeDocument/2006/relationships/image" Target="../media/image603.png"/><Relationship Id="rId60" Type="http://schemas.openxmlformats.org/officeDocument/2006/relationships/customXml" Target="../ink/ink376.xml"/><Relationship Id="rId156" Type="http://schemas.openxmlformats.org/officeDocument/2006/relationships/customXml" Target="../ink/ink423.xml"/><Relationship Id="rId198" Type="http://schemas.openxmlformats.org/officeDocument/2006/relationships/customXml" Target="../ink/ink443.xml"/><Relationship Id="rId321" Type="http://schemas.openxmlformats.org/officeDocument/2006/relationships/image" Target="../media/image484.png"/><Relationship Id="rId363" Type="http://schemas.openxmlformats.org/officeDocument/2006/relationships/image" Target="../media/image505.png"/><Relationship Id="rId419" Type="http://schemas.openxmlformats.org/officeDocument/2006/relationships/image" Target="../media/image533.png"/><Relationship Id="rId570" Type="http://schemas.openxmlformats.org/officeDocument/2006/relationships/customXml" Target="../ink/ink629.xml"/><Relationship Id="rId626" Type="http://schemas.openxmlformats.org/officeDocument/2006/relationships/customXml" Target="../ink/ink657.xml"/><Relationship Id="rId223" Type="http://schemas.openxmlformats.org/officeDocument/2006/relationships/image" Target="../media/image437.png"/><Relationship Id="rId430" Type="http://schemas.openxmlformats.org/officeDocument/2006/relationships/customXml" Target="../ink/ink559.xml"/><Relationship Id="rId18" Type="http://schemas.openxmlformats.org/officeDocument/2006/relationships/customXml" Target="../ink/ink355.xml"/><Relationship Id="rId265" Type="http://schemas.openxmlformats.org/officeDocument/2006/relationships/image" Target="../media/image458.png"/><Relationship Id="rId472" Type="http://schemas.openxmlformats.org/officeDocument/2006/relationships/customXml" Target="../ink/ink580.xml"/><Relationship Id="rId528" Type="http://schemas.openxmlformats.org/officeDocument/2006/relationships/customXml" Target="../ink/ink608.xml"/><Relationship Id="rId125" Type="http://schemas.openxmlformats.org/officeDocument/2006/relationships/image" Target="../media/image388.png"/><Relationship Id="rId167" Type="http://schemas.openxmlformats.org/officeDocument/2006/relationships/image" Target="../media/image409.png"/><Relationship Id="rId332" Type="http://schemas.openxmlformats.org/officeDocument/2006/relationships/customXml" Target="../ink/ink510.xml"/><Relationship Id="rId374" Type="http://schemas.openxmlformats.org/officeDocument/2006/relationships/customXml" Target="../ink/ink531.xml"/><Relationship Id="rId581" Type="http://schemas.openxmlformats.org/officeDocument/2006/relationships/image" Target="../media/image614.png"/><Relationship Id="rId71" Type="http://schemas.openxmlformats.org/officeDocument/2006/relationships/image" Target="../media/image361.png"/><Relationship Id="rId234" Type="http://schemas.openxmlformats.org/officeDocument/2006/relationships/customXml" Target="../ink/ink461.xml"/><Relationship Id="rId637" Type="http://schemas.openxmlformats.org/officeDocument/2006/relationships/image" Target="../media/image642.png"/><Relationship Id="rId2" Type="http://schemas.openxmlformats.org/officeDocument/2006/relationships/customXml" Target="../ink/ink347.xml"/><Relationship Id="rId29" Type="http://schemas.openxmlformats.org/officeDocument/2006/relationships/image" Target="../media/image340.png"/><Relationship Id="rId276" Type="http://schemas.openxmlformats.org/officeDocument/2006/relationships/customXml" Target="../ink/ink482.xml"/><Relationship Id="rId441" Type="http://schemas.openxmlformats.org/officeDocument/2006/relationships/image" Target="../media/image544.png"/><Relationship Id="rId483" Type="http://schemas.openxmlformats.org/officeDocument/2006/relationships/image" Target="../media/image565.png"/><Relationship Id="rId539" Type="http://schemas.openxmlformats.org/officeDocument/2006/relationships/image" Target="../media/image593.png"/><Relationship Id="rId40" Type="http://schemas.openxmlformats.org/officeDocument/2006/relationships/customXml" Target="../ink/ink366.xml"/><Relationship Id="rId136" Type="http://schemas.openxmlformats.org/officeDocument/2006/relationships/customXml" Target="../ink/ink414.xml"/><Relationship Id="rId178" Type="http://schemas.openxmlformats.org/officeDocument/2006/relationships/customXml" Target="../ink/ink434.xml"/><Relationship Id="rId301" Type="http://schemas.openxmlformats.org/officeDocument/2006/relationships/image" Target="../media/image474.png"/><Relationship Id="rId343" Type="http://schemas.openxmlformats.org/officeDocument/2006/relationships/image" Target="../media/image495.png"/><Relationship Id="rId550" Type="http://schemas.openxmlformats.org/officeDocument/2006/relationships/customXml" Target="../ink/ink619.xml"/><Relationship Id="rId82" Type="http://schemas.openxmlformats.org/officeDocument/2006/relationships/customXml" Target="../ink/ink387.xml"/><Relationship Id="rId203" Type="http://schemas.openxmlformats.org/officeDocument/2006/relationships/image" Target="../media/image427.png"/><Relationship Id="rId385" Type="http://schemas.openxmlformats.org/officeDocument/2006/relationships/image" Target="../media/image516.png"/><Relationship Id="rId592" Type="http://schemas.openxmlformats.org/officeDocument/2006/relationships/customXml" Target="../ink/ink640.xml"/><Relationship Id="rId606" Type="http://schemas.openxmlformats.org/officeDocument/2006/relationships/customXml" Target="../ink/ink647.xml"/><Relationship Id="rId648" Type="http://schemas.openxmlformats.org/officeDocument/2006/relationships/customXml" Target="../ink/ink668.xml"/><Relationship Id="rId245" Type="http://schemas.openxmlformats.org/officeDocument/2006/relationships/image" Target="../media/image448.png"/><Relationship Id="rId287" Type="http://schemas.openxmlformats.org/officeDocument/2006/relationships/image" Target="../media/image467.png"/><Relationship Id="rId410" Type="http://schemas.openxmlformats.org/officeDocument/2006/relationships/customXml" Target="../ink/ink549.xml"/><Relationship Id="rId452" Type="http://schemas.openxmlformats.org/officeDocument/2006/relationships/customXml" Target="../ink/ink570.xml"/><Relationship Id="rId494" Type="http://schemas.openxmlformats.org/officeDocument/2006/relationships/customXml" Target="../ink/ink591.xml"/><Relationship Id="rId508" Type="http://schemas.openxmlformats.org/officeDocument/2006/relationships/customXml" Target="../ink/ink598.xml"/><Relationship Id="rId105" Type="http://schemas.openxmlformats.org/officeDocument/2006/relationships/image" Target="../media/image378.png"/><Relationship Id="rId147" Type="http://schemas.openxmlformats.org/officeDocument/2006/relationships/image" Target="../media/image399.png"/><Relationship Id="rId312" Type="http://schemas.openxmlformats.org/officeDocument/2006/relationships/customXml" Target="../ink/ink500.xml"/><Relationship Id="rId354" Type="http://schemas.openxmlformats.org/officeDocument/2006/relationships/customXml" Target="../ink/ink521.xml"/><Relationship Id="rId51" Type="http://schemas.openxmlformats.org/officeDocument/2006/relationships/image" Target="../media/image351.png"/><Relationship Id="rId93" Type="http://schemas.openxmlformats.org/officeDocument/2006/relationships/image" Target="../media/image372.png"/><Relationship Id="rId189" Type="http://schemas.openxmlformats.org/officeDocument/2006/relationships/image" Target="../media/image420.png"/><Relationship Id="rId396" Type="http://schemas.openxmlformats.org/officeDocument/2006/relationships/customXml" Target="../ink/ink542.xml"/><Relationship Id="rId561" Type="http://schemas.openxmlformats.org/officeDocument/2006/relationships/image" Target="../media/image604.png"/><Relationship Id="rId617" Type="http://schemas.openxmlformats.org/officeDocument/2006/relationships/image" Target="../media/image632.png"/><Relationship Id="rId214" Type="http://schemas.openxmlformats.org/officeDocument/2006/relationships/customXml" Target="../ink/ink451.xml"/><Relationship Id="rId256" Type="http://schemas.openxmlformats.org/officeDocument/2006/relationships/customXml" Target="../ink/ink472.xml"/><Relationship Id="rId298" Type="http://schemas.openxmlformats.org/officeDocument/2006/relationships/customXml" Target="../ink/ink493.xml"/><Relationship Id="rId421" Type="http://schemas.openxmlformats.org/officeDocument/2006/relationships/image" Target="../media/image534.png"/><Relationship Id="rId463" Type="http://schemas.openxmlformats.org/officeDocument/2006/relationships/image" Target="../media/image555.png"/><Relationship Id="rId519" Type="http://schemas.openxmlformats.org/officeDocument/2006/relationships/image" Target="../media/image583.png"/><Relationship Id="rId116" Type="http://schemas.openxmlformats.org/officeDocument/2006/relationships/customXml" Target="../ink/ink404.xml"/><Relationship Id="rId158" Type="http://schemas.openxmlformats.org/officeDocument/2006/relationships/customXml" Target="../ink/ink424.xml"/><Relationship Id="rId323" Type="http://schemas.openxmlformats.org/officeDocument/2006/relationships/image" Target="../media/image485.png"/><Relationship Id="rId530" Type="http://schemas.openxmlformats.org/officeDocument/2006/relationships/customXml" Target="../ink/ink609.xml"/><Relationship Id="rId20" Type="http://schemas.openxmlformats.org/officeDocument/2006/relationships/customXml" Target="../ink/ink356.xml"/><Relationship Id="rId62" Type="http://schemas.openxmlformats.org/officeDocument/2006/relationships/customXml" Target="../ink/ink377.xml"/><Relationship Id="rId365" Type="http://schemas.openxmlformats.org/officeDocument/2006/relationships/image" Target="../media/image506.png"/><Relationship Id="rId572" Type="http://schemas.openxmlformats.org/officeDocument/2006/relationships/customXml" Target="../ink/ink630.xml"/><Relationship Id="rId628" Type="http://schemas.openxmlformats.org/officeDocument/2006/relationships/customXml" Target="../ink/ink658.xml"/><Relationship Id="rId225" Type="http://schemas.openxmlformats.org/officeDocument/2006/relationships/image" Target="../media/image438.png"/><Relationship Id="rId267" Type="http://schemas.openxmlformats.org/officeDocument/2006/relationships/image" Target="../media/image459.png"/><Relationship Id="rId432" Type="http://schemas.openxmlformats.org/officeDocument/2006/relationships/customXml" Target="../ink/ink560.xml"/><Relationship Id="rId474" Type="http://schemas.openxmlformats.org/officeDocument/2006/relationships/customXml" Target="../ink/ink581.xml"/><Relationship Id="rId127" Type="http://schemas.openxmlformats.org/officeDocument/2006/relationships/image" Target="../media/image389.png"/><Relationship Id="rId31" Type="http://schemas.openxmlformats.org/officeDocument/2006/relationships/image" Target="../media/image341.png"/><Relationship Id="rId73" Type="http://schemas.openxmlformats.org/officeDocument/2006/relationships/image" Target="../media/image362.png"/><Relationship Id="rId169" Type="http://schemas.openxmlformats.org/officeDocument/2006/relationships/image" Target="../media/image410.png"/><Relationship Id="rId334" Type="http://schemas.openxmlformats.org/officeDocument/2006/relationships/customXml" Target="../ink/ink511.xml"/><Relationship Id="rId376" Type="http://schemas.openxmlformats.org/officeDocument/2006/relationships/customXml" Target="../ink/ink532.xml"/><Relationship Id="rId541" Type="http://schemas.openxmlformats.org/officeDocument/2006/relationships/image" Target="../media/image594.png"/><Relationship Id="rId583" Type="http://schemas.openxmlformats.org/officeDocument/2006/relationships/image" Target="../media/image615.png"/><Relationship Id="rId639" Type="http://schemas.openxmlformats.org/officeDocument/2006/relationships/image" Target="../media/image643.png"/><Relationship Id="rId4" Type="http://schemas.openxmlformats.org/officeDocument/2006/relationships/customXml" Target="../ink/ink348.xml"/><Relationship Id="rId180" Type="http://schemas.openxmlformats.org/officeDocument/2006/relationships/customXml" Target="../ink/ink435.xml"/><Relationship Id="rId236" Type="http://schemas.openxmlformats.org/officeDocument/2006/relationships/customXml" Target="../ink/ink462.xml"/><Relationship Id="rId278" Type="http://schemas.openxmlformats.org/officeDocument/2006/relationships/customXml" Target="../ink/ink483.xml"/><Relationship Id="rId401" Type="http://schemas.openxmlformats.org/officeDocument/2006/relationships/image" Target="../media/image524.png"/><Relationship Id="rId443" Type="http://schemas.openxmlformats.org/officeDocument/2006/relationships/image" Target="../media/image545.png"/><Relationship Id="rId650" Type="http://schemas.openxmlformats.org/officeDocument/2006/relationships/customXml" Target="../ink/ink669.xml"/><Relationship Id="rId303" Type="http://schemas.openxmlformats.org/officeDocument/2006/relationships/image" Target="../media/image475.png"/><Relationship Id="rId485" Type="http://schemas.openxmlformats.org/officeDocument/2006/relationships/image" Target="../media/image566.png"/><Relationship Id="rId42" Type="http://schemas.openxmlformats.org/officeDocument/2006/relationships/customXml" Target="../ink/ink367.xml"/><Relationship Id="rId84" Type="http://schemas.openxmlformats.org/officeDocument/2006/relationships/customXml" Target="../ink/ink388.xml"/><Relationship Id="rId345" Type="http://schemas.openxmlformats.org/officeDocument/2006/relationships/image" Target="../media/image496.png"/><Relationship Id="rId387" Type="http://schemas.openxmlformats.org/officeDocument/2006/relationships/image" Target="../media/image517.png"/><Relationship Id="rId510" Type="http://schemas.openxmlformats.org/officeDocument/2006/relationships/customXml" Target="../ink/ink599.xml"/><Relationship Id="rId552" Type="http://schemas.openxmlformats.org/officeDocument/2006/relationships/customXml" Target="../ink/ink620.xml"/><Relationship Id="rId594" Type="http://schemas.openxmlformats.org/officeDocument/2006/relationships/customXml" Target="../ink/ink641.xml"/><Relationship Id="rId608" Type="http://schemas.openxmlformats.org/officeDocument/2006/relationships/customXml" Target="../ink/ink648.xml"/><Relationship Id="rId191" Type="http://schemas.openxmlformats.org/officeDocument/2006/relationships/image" Target="../media/image421.png"/><Relationship Id="rId205" Type="http://schemas.openxmlformats.org/officeDocument/2006/relationships/image" Target="../media/image428.png"/><Relationship Id="rId247" Type="http://schemas.openxmlformats.org/officeDocument/2006/relationships/image" Target="../media/image449.png"/><Relationship Id="rId412" Type="http://schemas.openxmlformats.org/officeDocument/2006/relationships/customXml" Target="../ink/ink550.xml"/><Relationship Id="rId107" Type="http://schemas.openxmlformats.org/officeDocument/2006/relationships/image" Target="../media/image379.png"/><Relationship Id="rId289" Type="http://schemas.openxmlformats.org/officeDocument/2006/relationships/image" Target="../media/image468.png"/><Relationship Id="rId454" Type="http://schemas.openxmlformats.org/officeDocument/2006/relationships/customXml" Target="../ink/ink571.xml"/><Relationship Id="rId496" Type="http://schemas.openxmlformats.org/officeDocument/2006/relationships/customXml" Target="../ink/ink592.xml"/><Relationship Id="rId11" Type="http://schemas.openxmlformats.org/officeDocument/2006/relationships/image" Target="../media/image331.png"/><Relationship Id="rId53" Type="http://schemas.openxmlformats.org/officeDocument/2006/relationships/image" Target="../media/image352.png"/><Relationship Id="rId149" Type="http://schemas.openxmlformats.org/officeDocument/2006/relationships/image" Target="../media/image400.png"/><Relationship Id="rId314" Type="http://schemas.openxmlformats.org/officeDocument/2006/relationships/customXml" Target="../ink/ink501.xml"/><Relationship Id="rId356" Type="http://schemas.openxmlformats.org/officeDocument/2006/relationships/customXml" Target="../ink/ink522.xml"/><Relationship Id="rId398" Type="http://schemas.openxmlformats.org/officeDocument/2006/relationships/customXml" Target="../ink/ink543.xml"/><Relationship Id="rId521" Type="http://schemas.openxmlformats.org/officeDocument/2006/relationships/image" Target="../media/image584.png"/><Relationship Id="rId563" Type="http://schemas.openxmlformats.org/officeDocument/2006/relationships/image" Target="../media/image605.png"/><Relationship Id="rId619" Type="http://schemas.openxmlformats.org/officeDocument/2006/relationships/image" Target="../media/image633.png"/><Relationship Id="rId95" Type="http://schemas.openxmlformats.org/officeDocument/2006/relationships/image" Target="../media/image373.png"/><Relationship Id="rId160" Type="http://schemas.openxmlformats.org/officeDocument/2006/relationships/customXml" Target="../ink/ink425.xml"/><Relationship Id="rId216" Type="http://schemas.openxmlformats.org/officeDocument/2006/relationships/customXml" Target="../ink/ink452.xml"/><Relationship Id="rId423" Type="http://schemas.openxmlformats.org/officeDocument/2006/relationships/image" Target="../media/image535.png"/><Relationship Id="rId258" Type="http://schemas.openxmlformats.org/officeDocument/2006/relationships/customXml" Target="../ink/ink473.xml"/><Relationship Id="rId465" Type="http://schemas.openxmlformats.org/officeDocument/2006/relationships/image" Target="../media/image556.png"/><Relationship Id="rId630" Type="http://schemas.openxmlformats.org/officeDocument/2006/relationships/customXml" Target="../ink/ink659.xml"/><Relationship Id="rId22" Type="http://schemas.openxmlformats.org/officeDocument/2006/relationships/customXml" Target="../ink/ink357.xml"/><Relationship Id="rId64" Type="http://schemas.openxmlformats.org/officeDocument/2006/relationships/customXml" Target="../ink/ink378.xml"/><Relationship Id="rId118" Type="http://schemas.openxmlformats.org/officeDocument/2006/relationships/customXml" Target="../ink/ink405.xml"/><Relationship Id="rId325" Type="http://schemas.openxmlformats.org/officeDocument/2006/relationships/image" Target="../media/image486.png"/><Relationship Id="rId367" Type="http://schemas.openxmlformats.org/officeDocument/2006/relationships/image" Target="../media/image507.png"/><Relationship Id="rId532" Type="http://schemas.openxmlformats.org/officeDocument/2006/relationships/customXml" Target="../ink/ink610.xml"/><Relationship Id="rId574" Type="http://schemas.openxmlformats.org/officeDocument/2006/relationships/customXml" Target="../ink/ink631.xml"/><Relationship Id="rId171" Type="http://schemas.openxmlformats.org/officeDocument/2006/relationships/image" Target="../media/image411.png"/><Relationship Id="rId227" Type="http://schemas.openxmlformats.org/officeDocument/2006/relationships/image" Target="../media/image439.png"/><Relationship Id="rId269" Type="http://schemas.openxmlformats.org/officeDocument/2006/relationships/image" Target="../media/image460.png"/><Relationship Id="rId434" Type="http://schemas.openxmlformats.org/officeDocument/2006/relationships/customXml" Target="../ink/ink561.xml"/><Relationship Id="rId476" Type="http://schemas.openxmlformats.org/officeDocument/2006/relationships/customXml" Target="../ink/ink582.xml"/><Relationship Id="rId641" Type="http://schemas.openxmlformats.org/officeDocument/2006/relationships/image" Target="../media/image644.png"/><Relationship Id="rId33" Type="http://schemas.openxmlformats.org/officeDocument/2006/relationships/image" Target="../media/image342.png"/><Relationship Id="rId129" Type="http://schemas.openxmlformats.org/officeDocument/2006/relationships/image" Target="../media/image390.png"/><Relationship Id="rId280" Type="http://schemas.openxmlformats.org/officeDocument/2006/relationships/customXml" Target="../ink/ink484.xml"/><Relationship Id="rId336" Type="http://schemas.openxmlformats.org/officeDocument/2006/relationships/customXml" Target="../ink/ink512.xml"/><Relationship Id="rId501" Type="http://schemas.openxmlformats.org/officeDocument/2006/relationships/image" Target="../media/image574.png"/><Relationship Id="rId543" Type="http://schemas.openxmlformats.org/officeDocument/2006/relationships/image" Target="../media/image595.png"/><Relationship Id="rId75" Type="http://schemas.openxmlformats.org/officeDocument/2006/relationships/image" Target="../media/image363.png"/><Relationship Id="rId140" Type="http://schemas.openxmlformats.org/officeDocument/2006/relationships/customXml" Target="../ink/ink415.xml"/><Relationship Id="rId182" Type="http://schemas.openxmlformats.org/officeDocument/2006/relationships/customXml" Target="../ink/ink436.xml"/><Relationship Id="rId378" Type="http://schemas.openxmlformats.org/officeDocument/2006/relationships/customXml" Target="../ink/ink533.xml"/><Relationship Id="rId403" Type="http://schemas.openxmlformats.org/officeDocument/2006/relationships/image" Target="../media/image525.png"/><Relationship Id="rId585" Type="http://schemas.openxmlformats.org/officeDocument/2006/relationships/image" Target="../media/image616.png"/><Relationship Id="rId6" Type="http://schemas.openxmlformats.org/officeDocument/2006/relationships/customXml" Target="../ink/ink349.xml"/><Relationship Id="rId238" Type="http://schemas.openxmlformats.org/officeDocument/2006/relationships/customXml" Target="../ink/ink463.xml"/><Relationship Id="rId445" Type="http://schemas.openxmlformats.org/officeDocument/2006/relationships/image" Target="../media/image546.png"/><Relationship Id="rId487" Type="http://schemas.openxmlformats.org/officeDocument/2006/relationships/image" Target="../media/image567.png"/><Relationship Id="rId610" Type="http://schemas.openxmlformats.org/officeDocument/2006/relationships/customXml" Target="../ink/ink649.xml"/><Relationship Id="rId652" Type="http://schemas.openxmlformats.org/officeDocument/2006/relationships/customXml" Target="../ink/ink670.xml"/><Relationship Id="rId291" Type="http://schemas.openxmlformats.org/officeDocument/2006/relationships/image" Target="../media/image469.png"/><Relationship Id="rId305" Type="http://schemas.openxmlformats.org/officeDocument/2006/relationships/image" Target="../media/image476.png"/><Relationship Id="rId347" Type="http://schemas.openxmlformats.org/officeDocument/2006/relationships/image" Target="../media/image497.png"/><Relationship Id="rId512" Type="http://schemas.openxmlformats.org/officeDocument/2006/relationships/customXml" Target="../ink/ink600.xml"/><Relationship Id="rId44" Type="http://schemas.openxmlformats.org/officeDocument/2006/relationships/customXml" Target="../ink/ink368.xml"/><Relationship Id="rId86" Type="http://schemas.openxmlformats.org/officeDocument/2006/relationships/customXml" Target="../ink/ink389.xml"/><Relationship Id="rId151" Type="http://schemas.openxmlformats.org/officeDocument/2006/relationships/image" Target="../media/image401.png"/><Relationship Id="rId389" Type="http://schemas.openxmlformats.org/officeDocument/2006/relationships/image" Target="../media/image518.png"/><Relationship Id="rId554" Type="http://schemas.openxmlformats.org/officeDocument/2006/relationships/customXml" Target="../ink/ink621.xml"/><Relationship Id="rId596" Type="http://schemas.openxmlformats.org/officeDocument/2006/relationships/customXml" Target="../ink/ink642.xml"/><Relationship Id="rId207" Type="http://schemas.openxmlformats.org/officeDocument/2006/relationships/image" Target="../media/image429.png"/><Relationship Id="rId249" Type="http://schemas.openxmlformats.org/officeDocument/2006/relationships/image" Target="../media/image450.png"/><Relationship Id="rId414" Type="http://schemas.openxmlformats.org/officeDocument/2006/relationships/customXml" Target="../ink/ink551.xml"/><Relationship Id="rId456" Type="http://schemas.openxmlformats.org/officeDocument/2006/relationships/customXml" Target="../ink/ink572.xml"/><Relationship Id="rId498" Type="http://schemas.openxmlformats.org/officeDocument/2006/relationships/customXml" Target="../ink/ink593.xml"/><Relationship Id="rId621" Type="http://schemas.openxmlformats.org/officeDocument/2006/relationships/image" Target="../media/image634.png"/><Relationship Id="rId13" Type="http://schemas.openxmlformats.org/officeDocument/2006/relationships/image" Target="../media/image332.png"/><Relationship Id="rId109" Type="http://schemas.openxmlformats.org/officeDocument/2006/relationships/image" Target="../media/image380.png"/><Relationship Id="rId260" Type="http://schemas.openxmlformats.org/officeDocument/2006/relationships/customXml" Target="../ink/ink474.xml"/><Relationship Id="rId316" Type="http://schemas.openxmlformats.org/officeDocument/2006/relationships/customXml" Target="../ink/ink502.xml"/><Relationship Id="rId523" Type="http://schemas.openxmlformats.org/officeDocument/2006/relationships/image" Target="../media/image585.png"/><Relationship Id="rId55" Type="http://schemas.openxmlformats.org/officeDocument/2006/relationships/image" Target="../media/image353.png"/><Relationship Id="rId97" Type="http://schemas.openxmlformats.org/officeDocument/2006/relationships/image" Target="../media/image374.png"/><Relationship Id="rId120" Type="http://schemas.openxmlformats.org/officeDocument/2006/relationships/customXml" Target="../ink/ink406.xml"/><Relationship Id="rId358" Type="http://schemas.openxmlformats.org/officeDocument/2006/relationships/customXml" Target="../ink/ink523.xml"/><Relationship Id="rId565" Type="http://schemas.openxmlformats.org/officeDocument/2006/relationships/image" Target="../media/image606.png"/><Relationship Id="rId162" Type="http://schemas.openxmlformats.org/officeDocument/2006/relationships/customXml" Target="../ink/ink426.xml"/><Relationship Id="rId218" Type="http://schemas.openxmlformats.org/officeDocument/2006/relationships/customXml" Target="../ink/ink453.xml"/><Relationship Id="rId425" Type="http://schemas.openxmlformats.org/officeDocument/2006/relationships/image" Target="../media/image536.png"/><Relationship Id="rId467" Type="http://schemas.openxmlformats.org/officeDocument/2006/relationships/image" Target="../media/image557.png"/><Relationship Id="rId632" Type="http://schemas.openxmlformats.org/officeDocument/2006/relationships/customXml" Target="../ink/ink660.xml"/><Relationship Id="rId271" Type="http://schemas.openxmlformats.org/officeDocument/2006/relationships/image" Target="../media/image461.png"/><Relationship Id="rId24" Type="http://schemas.openxmlformats.org/officeDocument/2006/relationships/customXml" Target="../ink/ink358.xml"/><Relationship Id="rId66" Type="http://schemas.openxmlformats.org/officeDocument/2006/relationships/customXml" Target="../ink/ink379.xml"/><Relationship Id="rId131" Type="http://schemas.openxmlformats.org/officeDocument/2006/relationships/image" Target="../media/image391.png"/><Relationship Id="rId327" Type="http://schemas.openxmlformats.org/officeDocument/2006/relationships/image" Target="../media/image487.png"/><Relationship Id="rId369" Type="http://schemas.openxmlformats.org/officeDocument/2006/relationships/image" Target="../media/image508.png"/><Relationship Id="rId534" Type="http://schemas.openxmlformats.org/officeDocument/2006/relationships/customXml" Target="../ink/ink611.xml"/><Relationship Id="rId576" Type="http://schemas.openxmlformats.org/officeDocument/2006/relationships/customXml" Target="../ink/ink632.xml"/><Relationship Id="rId173" Type="http://schemas.openxmlformats.org/officeDocument/2006/relationships/image" Target="../media/image412.png"/><Relationship Id="rId229" Type="http://schemas.openxmlformats.org/officeDocument/2006/relationships/image" Target="../media/image440.png"/><Relationship Id="rId380" Type="http://schemas.openxmlformats.org/officeDocument/2006/relationships/customXml" Target="../ink/ink534.xml"/><Relationship Id="rId436" Type="http://schemas.openxmlformats.org/officeDocument/2006/relationships/customXml" Target="../ink/ink562.xml"/><Relationship Id="rId601" Type="http://schemas.openxmlformats.org/officeDocument/2006/relationships/image" Target="../media/image624.png"/><Relationship Id="rId643" Type="http://schemas.openxmlformats.org/officeDocument/2006/relationships/image" Target="../media/image645.png"/><Relationship Id="rId240" Type="http://schemas.openxmlformats.org/officeDocument/2006/relationships/customXml" Target="../ink/ink464.xml"/><Relationship Id="rId478" Type="http://schemas.openxmlformats.org/officeDocument/2006/relationships/customXml" Target="../ink/ink583.xml"/><Relationship Id="rId35" Type="http://schemas.openxmlformats.org/officeDocument/2006/relationships/image" Target="../media/image343.png"/><Relationship Id="rId77" Type="http://schemas.openxmlformats.org/officeDocument/2006/relationships/image" Target="../media/image364.png"/><Relationship Id="rId100" Type="http://schemas.openxmlformats.org/officeDocument/2006/relationships/customXml" Target="../ink/ink396.xml"/><Relationship Id="rId282" Type="http://schemas.openxmlformats.org/officeDocument/2006/relationships/customXml" Target="../ink/ink485.xml"/><Relationship Id="rId338" Type="http://schemas.openxmlformats.org/officeDocument/2006/relationships/customXml" Target="../ink/ink513.xml"/><Relationship Id="rId503" Type="http://schemas.openxmlformats.org/officeDocument/2006/relationships/image" Target="../media/image575.png"/><Relationship Id="rId545" Type="http://schemas.openxmlformats.org/officeDocument/2006/relationships/image" Target="../media/image596.png"/><Relationship Id="rId587" Type="http://schemas.openxmlformats.org/officeDocument/2006/relationships/image" Target="../media/image617.png"/><Relationship Id="rId8" Type="http://schemas.openxmlformats.org/officeDocument/2006/relationships/customXml" Target="../ink/ink350.xml"/><Relationship Id="rId142" Type="http://schemas.openxmlformats.org/officeDocument/2006/relationships/customXml" Target="../ink/ink416.xml"/><Relationship Id="rId184" Type="http://schemas.openxmlformats.org/officeDocument/2006/relationships/customXml" Target="../ink/ink437.xml"/><Relationship Id="rId391" Type="http://schemas.openxmlformats.org/officeDocument/2006/relationships/image" Target="../media/image519.png"/><Relationship Id="rId405" Type="http://schemas.openxmlformats.org/officeDocument/2006/relationships/image" Target="../media/image526.png"/><Relationship Id="rId447" Type="http://schemas.openxmlformats.org/officeDocument/2006/relationships/image" Target="../media/image547.png"/><Relationship Id="rId612" Type="http://schemas.openxmlformats.org/officeDocument/2006/relationships/customXml" Target="../ink/ink650.xml"/><Relationship Id="rId251" Type="http://schemas.openxmlformats.org/officeDocument/2006/relationships/image" Target="../media/image451.png"/><Relationship Id="rId489" Type="http://schemas.openxmlformats.org/officeDocument/2006/relationships/image" Target="../media/image568.png"/><Relationship Id="rId654" Type="http://schemas.openxmlformats.org/officeDocument/2006/relationships/customXml" Target="../ink/ink671.xml"/><Relationship Id="rId46" Type="http://schemas.openxmlformats.org/officeDocument/2006/relationships/customXml" Target="../ink/ink369.xml"/><Relationship Id="rId293" Type="http://schemas.openxmlformats.org/officeDocument/2006/relationships/image" Target="../media/image470.png"/><Relationship Id="rId307" Type="http://schemas.openxmlformats.org/officeDocument/2006/relationships/image" Target="../media/image477.png"/><Relationship Id="rId349" Type="http://schemas.openxmlformats.org/officeDocument/2006/relationships/image" Target="../media/image498.png"/><Relationship Id="rId514" Type="http://schemas.openxmlformats.org/officeDocument/2006/relationships/customXml" Target="../ink/ink601.xml"/><Relationship Id="rId556" Type="http://schemas.openxmlformats.org/officeDocument/2006/relationships/customXml" Target="../ink/ink622.xml"/><Relationship Id="rId88" Type="http://schemas.openxmlformats.org/officeDocument/2006/relationships/customXml" Target="../ink/ink390.xml"/><Relationship Id="rId111" Type="http://schemas.openxmlformats.org/officeDocument/2006/relationships/image" Target="../media/image381.png"/><Relationship Id="rId153" Type="http://schemas.openxmlformats.org/officeDocument/2006/relationships/image" Target="../media/image402.png"/><Relationship Id="rId195" Type="http://schemas.openxmlformats.org/officeDocument/2006/relationships/image" Target="../media/image423.png"/><Relationship Id="rId209" Type="http://schemas.openxmlformats.org/officeDocument/2006/relationships/image" Target="../media/image430.png"/><Relationship Id="rId360" Type="http://schemas.openxmlformats.org/officeDocument/2006/relationships/customXml" Target="../ink/ink524.xml"/><Relationship Id="rId416" Type="http://schemas.openxmlformats.org/officeDocument/2006/relationships/customXml" Target="../ink/ink552.xml"/><Relationship Id="rId598" Type="http://schemas.openxmlformats.org/officeDocument/2006/relationships/customXml" Target="../ink/ink643.xml"/><Relationship Id="rId220" Type="http://schemas.openxmlformats.org/officeDocument/2006/relationships/customXml" Target="../ink/ink454.xml"/><Relationship Id="rId458" Type="http://schemas.openxmlformats.org/officeDocument/2006/relationships/customXml" Target="../ink/ink573.xml"/><Relationship Id="rId623" Type="http://schemas.openxmlformats.org/officeDocument/2006/relationships/image" Target="../media/image635.png"/><Relationship Id="rId15" Type="http://schemas.openxmlformats.org/officeDocument/2006/relationships/image" Target="../media/image333.png"/><Relationship Id="rId57" Type="http://schemas.openxmlformats.org/officeDocument/2006/relationships/image" Target="../media/image354.png"/><Relationship Id="rId262" Type="http://schemas.openxmlformats.org/officeDocument/2006/relationships/customXml" Target="../ink/ink475.xml"/><Relationship Id="rId318" Type="http://schemas.openxmlformats.org/officeDocument/2006/relationships/customXml" Target="../ink/ink503.xml"/><Relationship Id="rId525" Type="http://schemas.openxmlformats.org/officeDocument/2006/relationships/image" Target="../media/image586.png"/><Relationship Id="rId567" Type="http://schemas.openxmlformats.org/officeDocument/2006/relationships/image" Target="../media/image607.png"/><Relationship Id="rId99" Type="http://schemas.openxmlformats.org/officeDocument/2006/relationships/image" Target="../media/image375.png"/><Relationship Id="rId122" Type="http://schemas.openxmlformats.org/officeDocument/2006/relationships/customXml" Target="../ink/ink407.xml"/><Relationship Id="rId164" Type="http://schemas.openxmlformats.org/officeDocument/2006/relationships/customXml" Target="../ink/ink427.xml"/><Relationship Id="rId371" Type="http://schemas.openxmlformats.org/officeDocument/2006/relationships/image" Target="../media/image509.png"/><Relationship Id="rId427" Type="http://schemas.openxmlformats.org/officeDocument/2006/relationships/image" Target="../media/image537.png"/><Relationship Id="rId469" Type="http://schemas.openxmlformats.org/officeDocument/2006/relationships/image" Target="../media/image558.png"/><Relationship Id="rId634" Type="http://schemas.openxmlformats.org/officeDocument/2006/relationships/customXml" Target="../ink/ink661.xml"/><Relationship Id="rId26" Type="http://schemas.openxmlformats.org/officeDocument/2006/relationships/customXml" Target="../ink/ink359.xml"/><Relationship Id="rId231" Type="http://schemas.openxmlformats.org/officeDocument/2006/relationships/image" Target="../media/image441.png"/><Relationship Id="rId273" Type="http://schemas.openxmlformats.org/officeDocument/2006/relationships/image" Target="../media/image462.png"/><Relationship Id="rId329" Type="http://schemas.openxmlformats.org/officeDocument/2006/relationships/image" Target="../media/image488.png"/><Relationship Id="rId480" Type="http://schemas.openxmlformats.org/officeDocument/2006/relationships/customXml" Target="../ink/ink584.xml"/><Relationship Id="rId536" Type="http://schemas.openxmlformats.org/officeDocument/2006/relationships/customXml" Target="../ink/ink612.xml"/><Relationship Id="rId68" Type="http://schemas.openxmlformats.org/officeDocument/2006/relationships/customXml" Target="../ink/ink380.xml"/><Relationship Id="rId133" Type="http://schemas.openxmlformats.org/officeDocument/2006/relationships/image" Target="../media/image392.png"/><Relationship Id="rId175" Type="http://schemas.openxmlformats.org/officeDocument/2006/relationships/image" Target="../media/image413.png"/><Relationship Id="rId340" Type="http://schemas.openxmlformats.org/officeDocument/2006/relationships/customXml" Target="../ink/ink514.xml"/><Relationship Id="rId578" Type="http://schemas.openxmlformats.org/officeDocument/2006/relationships/customXml" Target="../ink/ink633.xml"/><Relationship Id="rId200" Type="http://schemas.openxmlformats.org/officeDocument/2006/relationships/customXml" Target="../ink/ink444.xml"/><Relationship Id="rId382" Type="http://schemas.openxmlformats.org/officeDocument/2006/relationships/customXml" Target="../ink/ink535.xml"/><Relationship Id="rId438" Type="http://schemas.openxmlformats.org/officeDocument/2006/relationships/customXml" Target="../ink/ink563.xml"/><Relationship Id="rId603" Type="http://schemas.openxmlformats.org/officeDocument/2006/relationships/image" Target="../media/image625.png"/><Relationship Id="rId645" Type="http://schemas.openxmlformats.org/officeDocument/2006/relationships/image" Target="../media/image646.png"/><Relationship Id="rId242" Type="http://schemas.openxmlformats.org/officeDocument/2006/relationships/customXml" Target="../ink/ink465.xml"/><Relationship Id="rId284" Type="http://schemas.openxmlformats.org/officeDocument/2006/relationships/customXml" Target="../ink/ink486.xml"/><Relationship Id="rId491" Type="http://schemas.openxmlformats.org/officeDocument/2006/relationships/image" Target="../media/image569.png"/><Relationship Id="rId505" Type="http://schemas.openxmlformats.org/officeDocument/2006/relationships/image" Target="../media/image576.png"/><Relationship Id="rId37" Type="http://schemas.openxmlformats.org/officeDocument/2006/relationships/image" Target="../media/image344.png"/><Relationship Id="rId79" Type="http://schemas.openxmlformats.org/officeDocument/2006/relationships/image" Target="../media/image365.png"/><Relationship Id="rId102" Type="http://schemas.openxmlformats.org/officeDocument/2006/relationships/customXml" Target="../ink/ink397.xml"/><Relationship Id="rId144" Type="http://schemas.openxmlformats.org/officeDocument/2006/relationships/customXml" Target="../ink/ink417.xml"/><Relationship Id="rId547" Type="http://schemas.openxmlformats.org/officeDocument/2006/relationships/image" Target="../media/image597.png"/><Relationship Id="rId589" Type="http://schemas.openxmlformats.org/officeDocument/2006/relationships/image" Target="../media/image618.png"/><Relationship Id="rId90" Type="http://schemas.openxmlformats.org/officeDocument/2006/relationships/customXml" Target="../ink/ink391.xml"/><Relationship Id="rId186" Type="http://schemas.openxmlformats.org/officeDocument/2006/relationships/customXml" Target="../ink/ink438.xml"/><Relationship Id="rId351" Type="http://schemas.openxmlformats.org/officeDocument/2006/relationships/image" Target="../media/image499.png"/><Relationship Id="rId393" Type="http://schemas.openxmlformats.org/officeDocument/2006/relationships/image" Target="../media/image520.png"/><Relationship Id="rId407" Type="http://schemas.openxmlformats.org/officeDocument/2006/relationships/image" Target="../media/image527.png"/><Relationship Id="rId449" Type="http://schemas.openxmlformats.org/officeDocument/2006/relationships/image" Target="../media/image548.png"/><Relationship Id="rId614" Type="http://schemas.openxmlformats.org/officeDocument/2006/relationships/customXml" Target="../ink/ink651.xml"/><Relationship Id="rId211" Type="http://schemas.openxmlformats.org/officeDocument/2006/relationships/image" Target="../media/image431.png"/><Relationship Id="rId253" Type="http://schemas.openxmlformats.org/officeDocument/2006/relationships/image" Target="../media/image452.png"/><Relationship Id="rId295" Type="http://schemas.openxmlformats.org/officeDocument/2006/relationships/image" Target="../media/image471.png"/><Relationship Id="rId309" Type="http://schemas.openxmlformats.org/officeDocument/2006/relationships/image" Target="../media/image478.png"/><Relationship Id="rId460" Type="http://schemas.openxmlformats.org/officeDocument/2006/relationships/customXml" Target="../ink/ink574.xml"/><Relationship Id="rId516" Type="http://schemas.openxmlformats.org/officeDocument/2006/relationships/customXml" Target="../ink/ink602.xml"/><Relationship Id="rId48" Type="http://schemas.openxmlformats.org/officeDocument/2006/relationships/customXml" Target="../ink/ink370.xml"/><Relationship Id="rId113" Type="http://schemas.openxmlformats.org/officeDocument/2006/relationships/image" Target="../media/image382.png"/><Relationship Id="rId320" Type="http://schemas.openxmlformats.org/officeDocument/2006/relationships/customXml" Target="../ink/ink504.xml"/><Relationship Id="rId558" Type="http://schemas.openxmlformats.org/officeDocument/2006/relationships/customXml" Target="../ink/ink623.xml"/><Relationship Id="rId155" Type="http://schemas.openxmlformats.org/officeDocument/2006/relationships/image" Target="../media/image403.png"/><Relationship Id="rId197" Type="http://schemas.openxmlformats.org/officeDocument/2006/relationships/image" Target="../media/image424.png"/><Relationship Id="rId362" Type="http://schemas.openxmlformats.org/officeDocument/2006/relationships/customXml" Target="../ink/ink525.xml"/><Relationship Id="rId418" Type="http://schemas.openxmlformats.org/officeDocument/2006/relationships/customXml" Target="../ink/ink553.xml"/><Relationship Id="rId625" Type="http://schemas.openxmlformats.org/officeDocument/2006/relationships/image" Target="../media/image636.png"/><Relationship Id="rId222" Type="http://schemas.openxmlformats.org/officeDocument/2006/relationships/customXml" Target="../ink/ink455.xml"/><Relationship Id="rId264" Type="http://schemas.openxmlformats.org/officeDocument/2006/relationships/customXml" Target="../ink/ink476.xml"/><Relationship Id="rId471" Type="http://schemas.openxmlformats.org/officeDocument/2006/relationships/image" Target="../media/image559.png"/><Relationship Id="rId17" Type="http://schemas.openxmlformats.org/officeDocument/2006/relationships/image" Target="../media/image334.png"/><Relationship Id="rId59" Type="http://schemas.openxmlformats.org/officeDocument/2006/relationships/image" Target="../media/image355.png"/><Relationship Id="rId124" Type="http://schemas.openxmlformats.org/officeDocument/2006/relationships/customXml" Target="../ink/ink408.xml"/><Relationship Id="rId527" Type="http://schemas.openxmlformats.org/officeDocument/2006/relationships/image" Target="../media/image587.png"/><Relationship Id="rId569" Type="http://schemas.openxmlformats.org/officeDocument/2006/relationships/image" Target="../media/image608.png"/><Relationship Id="rId70" Type="http://schemas.openxmlformats.org/officeDocument/2006/relationships/customXml" Target="../ink/ink381.xml"/><Relationship Id="rId166" Type="http://schemas.openxmlformats.org/officeDocument/2006/relationships/customXml" Target="../ink/ink428.xml"/><Relationship Id="rId331" Type="http://schemas.openxmlformats.org/officeDocument/2006/relationships/image" Target="../media/image489.png"/><Relationship Id="rId373" Type="http://schemas.openxmlformats.org/officeDocument/2006/relationships/image" Target="../media/image510.png"/><Relationship Id="rId429" Type="http://schemas.openxmlformats.org/officeDocument/2006/relationships/image" Target="../media/image538.png"/><Relationship Id="rId580" Type="http://schemas.openxmlformats.org/officeDocument/2006/relationships/customXml" Target="../ink/ink634.xml"/><Relationship Id="rId636" Type="http://schemas.openxmlformats.org/officeDocument/2006/relationships/customXml" Target="../ink/ink662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442.png"/><Relationship Id="rId440" Type="http://schemas.openxmlformats.org/officeDocument/2006/relationships/customXml" Target="../ink/ink564.xml"/><Relationship Id="rId28" Type="http://schemas.openxmlformats.org/officeDocument/2006/relationships/customXml" Target="../ink/ink360.xml"/><Relationship Id="rId275" Type="http://schemas.openxmlformats.org/officeDocument/2006/relationships/image" Target="../media/image463.png"/><Relationship Id="rId300" Type="http://schemas.openxmlformats.org/officeDocument/2006/relationships/customXml" Target="../ink/ink494.xml"/><Relationship Id="rId482" Type="http://schemas.openxmlformats.org/officeDocument/2006/relationships/customXml" Target="../ink/ink585.xml"/><Relationship Id="rId538" Type="http://schemas.openxmlformats.org/officeDocument/2006/relationships/customXml" Target="../ink/ink613.xml"/><Relationship Id="rId81" Type="http://schemas.openxmlformats.org/officeDocument/2006/relationships/image" Target="../media/image366.png"/><Relationship Id="rId135" Type="http://schemas.openxmlformats.org/officeDocument/2006/relationships/image" Target="../media/image393.png"/><Relationship Id="rId177" Type="http://schemas.openxmlformats.org/officeDocument/2006/relationships/image" Target="../media/image414.png"/><Relationship Id="rId342" Type="http://schemas.openxmlformats.org/officeDocument/2006/relationships/customXml" Target="../ink/ink515.xml"/><Relationship Id="rId384" Type="http://schemas.openxmlformats.org/officeDocument/2006/relationships/customXml" Target="../ink/ink536.xml"/><Relationship Id="rId591" Type="http://schemas.openxmlformats.org/officeDocument/2006/relationships/image" Target="../media/image619.png"/><Relationship Id="rId605" Type="http://schemas.openxmlformats.org/officeDocument/2006/relationships/image" Target="../media/image626.png"/><Relationship Id="rId202" Type="http://schemas.openxmlformats.org/officeDocument/2006/relationships/customXml" Target="../ink/ink445.xml"/><Relationship Id="rId244" Type="http://schemas.openxmlformats.org/officeDocument/2006/relationships/customXml" Target="../ink/ink466.xml"/><Relationship Id="rId647" Type="http://schemas.openxmlformats.org/officeDocument/2006/relationships/image" Target="../media/image647.png"/><Relationship Id="rId39" Type="http://schemas.openxmlformats.org/officeDocument/2006/relationships/image" Target="../media/image345.png"/><Relationship Id="rId286" Type="http://schemas.openxmlformats.org/officeDocument/2006/relationships/customXml" Target="../ink/ink487.xml"/><Relationship Id="rId451" Type="http://schemas.openxmlformats.org/officeDocument/2006/relationships/image" Target="../media/image549.png"/><Relationship Id="rId493" Type="http://schemas.openxmlformats.org/officeDocument/2006/relationships/image" Target="../media/image570.png"/><Relationship Id="rId507" Type="http://schemas.openxmlformats.org/officeDocument/2006/relationships/image" Target="../media/image577.png"/><Relationship Id="rId549" Type="http://schemas.openxmlformats.org/officeDocument/2006/relationships/image" Target="../media/image598.png"/><Relationship Id="rId50" Type="http://schemas.openxmlformats.org/officeDocument/2006/relationships/customXml" Target="../ink/ink371.xml"/><Relationship Id="rId104" Type="http://schemas.openxmlformats.org/officeDocument/2006/relationships/customXml" Target="../ink/ink398.xml"/><Relationship Id="rId146" Type="http://schemas.openxmlformats.org/officeDocument/2006/relationships/customXml" Target="../ink/ink418.xml"/><Relationship Id="rId188" Type="http://schemas.openxmlformats.org/officeDocument/2006/relationships/customXml" Target="../ink/ink439.xml"/><Relationship Id="rId311" Type="http://schemas.openxmlformats.org/officeDocument/2006/relationships/image" Target="../media/image479.png"/><Relationship Id="rId353" Type="http://schemas.openxmlformats.org/officeDocument/2006/relationships/image" Target="../media/image500.png"/><Relationship Id="rId395" Type="http://schemas.openxmlformats.org/officeDocument/2006/relationships/image" Target="../media/image521.png"/><Relationship Id="rId409" Type="http://schemas.openxmlformats.org/officeDocument/2006/relationships/image" Target="../media/image528.png"/><Relationship Id="rId560" Type="http://schemas.openxmlformats.org/officeDocument/2006/relationships/customXml" Target="../ink/ink624.xml"/><Relationship Id="rId92" Type="http://schemas.openxmlformats.org/officeDocument/2006/relationships/customXml" Target="../ink/ink392.xml"/><Relationship Id="rId213" Type="http://schemas.openxmlformats.org/officeDocument/2006/relationships/image" Target="../media/image432.png"/><Relationship Id="rId420" Type="http://schemas.openxmlformats.org/officeDocument/2006/relationships/customXml" Target="../ink/ink554.xml"/><Relationship Id="rId616" Type="http://schemas.openxmlformats.org/officeDocument/2006/relationships/customXml" Target="../ink/ink652.xml"/><Relationship Id="rId255" Type="http://schemas.openxmlformats.org/officeDocument/2006/relationships/image" Target="../media/image453.png"/><Relationship Id="rId297" Type="http://schemas.openxmlformats.org/officeDocument/2006/relationships/image" Target="../media/image472.png"/><Relationship Id="rId462" Type="http://schemas.openxmlformats.org/officeDocument/2006/relationships/customXml" Target="../ink/ink575.xml"/><Relationship Id="rId518" Type="http://schemas.openxmlformats.org/officeDocument/2006/relationships/customXml" Target="../ink/ink603.xml"/><Relationship Id="rId115" Type="http://schemas.openxmlformats.org/officeDocument/2006/relationships/image" Target="../media/image383.png"/><Relationship Id="rId157" Type="http://schemas.openxmlformats.org/officeDocument/2006/relationships/image" Target="../media/image404.png"/><Relationship Id="rId322" Type="http://schemas.openxmlformats.org/officeDocument/2006/relationships/customXml" Target="../ink/ink505.xml"/><Relationship Id="rId364" Type="http://schemas.openxmlformats.org/officeDocument/2006/relationships/customXml" Target="../ink/ink526.xml"/><Relationship Id="rId61" Type="http://schemas.openxmlformats.org/officeDocument/2006/relationships/image" Target="../media/image356.png"/><Relationship Id="rId199" Type="http://schemas.openxmlformats.org/officeDocument/2006/relationships/image" Target="../media/image425.png"/><Relationship Id="rId571" Type="http://schemas.openxmlformats.org/officeDocument/2006/relationships/image" Target="../media/image609.png"/><Relationship Id="rId627" Type="http://schemas.openxmlformats.org/officeDocument/2006/relationships/image" Target="../media/image637.png"/><Relationship Id="rId19" Type="http://schemas.openxmlformats.org/officeDocument/2006/relationships/image" Target="../media/image335.png"/><Relationship Id="rId224" Type="http://schemas.openxmlformats.org/officeDocument/2006/relationships/customXml" Target="../ink/ink456.xml"/><Relationship Id="rId266" Type="http://schemas.openxmlformats.org/officeDocument/2006/relationships/customXml" Target="../ink/ink477.xml"/><Relationship Id="rId431" Type="http://schemas.openxmlformats.org/officeDocument/2006/relationships/image" Target="../media/image539.png"/><Relationship Id="rId473" Type="http://schemas.openxmlformats.org/officeDocument/2006/relationships/image" Target="../media/image560.png"/><Relationship Id="rId529" Type="http://schemas.openxmlformats.org/officeDocument/2006/relationships/image" Target="../media/image588.png"/><Relationship Id="rId30" Type="http://schemas.openxmlformats.org/officeDocument/2006/relationships/customXml" Target="../ink/ink361.xml"/><Relationship Id="rId126" Type="http://schemas.openxmlformats.org/officeDocument/2006/relationships/customXml" Target="../ink/ink409.xml"/><Relationship Id="rId168" Type="http://schemas.openxmlformats.org/officeDocument/2006/relationships/customXml" Target="../ink/ink429.xml"/><Relationship Id="rId333" Type="http://schemas.openxmlformats.org/officeDocument/2006/relationships/image" Target="../media/image490.png"/><Relationship Id="rId540" Type="http://schemas.openxmlformats.org/officeDocument/2006/relationships/customXml" Target="../ink/ink614.xml"/><Relationship Id="rId72" Type="http://schemas.openxmlformats.org/officeDocument/2006/relationships/customXml" Target="../ink/ink382.xml"/><Relationship Id="rId375" Type="http://schemas.openxmlformats.org/officeDocument/2006/relationships/image" Target="../media/image511.png"/><Relationship Id="rId582" Type="http://schemas.openxmlformats.org/officeDocument/2006/relationships/customXml" Target="../ink/ink635.xml"/><Relationship Id="rId638" Type="http://schemas.openxmlformats.org/officeDocument/2006/relationships/customXml" Target="../ink/ink663.xml"/><Relationship Id="rId3" Type="http://schemas.openxmlformats.org/officeDocument/2006/relationships/image" Target="../media/image13210.png"/><Relationship Id="rId235" Type="http://schemas.openxmlformats.org/officeDocument/2006/relationships/image" Target="../media/image443.png"/><Relationship Id="rId277" Type="http://schemas.openxmlformats.org/officeDocument/2006/relationships/image" Target="../media/image464.png"/><Relationship Id="rId400" Type="http://schemas.openxmlformats.org/officeDocument/2006/relationships/customXml" Target="../ink/ink544.xml"/><Relationship Id="rId442" Type="http://schemas.openxmlformats.org/officeDocument/2006/relationships/customXml" Target="../ink/ink565.xml"/><Relationship Id="rId484" Type="http://schemas.openxmlformats.org/officeDocument/2006/relationships/customXml" Target="../ink/ink586.xml"/><Relationship Id="rId302" Type="http://schemas.openxmlformats.org/officeDocument/2006/relationships/customXml" Target="../ink/ink495.xml"/><Relationship Id="rId344" Type="http://schemas.openxmlformats.org/officeDocument/2006/relationships/customXml" Target="../ink/ink516.xml"/><Relationship Id="rId41" Type="http://schemas.openxmlformats.org/officeDocument/2006/relationships/image" Target="../media/image346.png"/><Relationship Id="rId83" Type="http://schemas.openxmlformats.org/officeDocument/2006/relationships/image" Target="../media/image367.png"/><Relationship Id="rId179" Type="http://schemas.openxmlformats.org/officeDocument/2006/relationships/image" Target="../media/image415.png"/><Relationship Id="rId386" Type="http://schemas.openxmlformats.org/officeDocument/2006/relationships/customXml" Target="../ink/ink537.xml"/><Relationship Id="rId551" Type="http://schemas.openxmlformats.org/officeDocument/2006/relationships/image" Target="../media/image599.png"/><Relationship Id="rId593" Type="http://schemas.openxmlformats.org/officeDocument/2006/relationships/image" Target="../media/image620.png"/><Relationship Id="rId607" Type="http://schemas.openxmlformats.org/officeDocument/2006/relationships/image" Target="../media/image627.png"/><Relationship Id="rId649" Type="http://schemas.openxmlformats.org/officeDocument/2006/relationships/image" Target="../media/image648.png"/><Relationship Id="rId190" Type="http://schemas.openxmlformats.org/officeDocument/2006/relationships/customXml" Target="../ink/ink440.xml"/><Relationship Id="rId204" Type="http://schemas.openxmlformats.org/officeDocument/2006/relationships/customXml" Target="../ink/ink446.xml"/><Relationship Id="rId246" Type="http://schemas.openxmlformats.org/officeDocument/2006/relationships/customXml" Target="../ink/ink467.xml"/><Relationship Id="rId288" Type="http://schemas.openxmlformats.org/officeDocument/2006/relationships/customXml" Target="../ink/ink488.xml"/><Relationship Id="rId411" Type="http://schemas.openxmlformats.org/officeDocument/2006/relationships/image" Target="../media/image529.png"/><Relationship Id="rId453" Type="http://schemas.openxmlformats.org/officeDocument/2006/relationships/image" Target="../media/image550.png"/><Relationship Id="rId509" Type="http://schemas.openxmlformats.org/officeDocument/2006/relationships/image" Target="../media/image578.png"/><Relationship Id="rId106" Type="http://schemas.openxmlformats.org/officeDocument/2006/relationships/customXml" Target="../ink/ink399.xml"/><Relationship Id="rId313" Type="http://schemas.openxmlformats.org/officeDocument/2006/relationships/image" Target="../media/image480.png"/><Relationship Id="rId495" Type="http://schemas.openxmlformats.org/officeDocument/2006/relationships/image" Target="../media/image571.png"/><Relationship Id="rId10" Type="http://schemas.openxmlformats.org/officeDocument/2006/relationships/customXml" Target="../ink/ink351.xml"/><Relationship Id="rId52" Type="http://schemas.openxmlformats.org/officeDocument/2006/relationships/customXml" Target="../ink/ink372.xml"/><Relationship Id="rId94" Type="http://schemas.openxmlformats.org/officeDocument/2006/relationships/customXml" Target="../ink/ink393.xml"/><Relationship Id="rId148" Type="http://schemas.openxmlformats.org/officeDocument/2006/relationships/customXml" Target="../ink/ink419.xml"/><Relationship Id="rId355" Type="http://schemas.openxmlformats.org/officeDocument/2006/relationships/image" Target="../media/image501.png"/><Relationship Id="rId397" Type="http://schemas.openxmlformats.org/officeDocument/2006/relationships/image" Target="../media/image522.png"/><Relationship Id="rId520" Type="http://schemas.openxmlformats.org/officeDocument/2006/relationships/customXml" Target="../ink/ink604.xml"/><Relationship Id="rId562" Type="http://schemas.openxmlformats.org/officeDocument/2006/relationships/customXml" Target="../ink/ink625.xml"/><Relationship Id="rId618" Type="http://schemas.openxmlformats.org/officeDocument/2006/relationships/customXml" Target="../ink/ink653.xml"/><Relationship Id="rId215" Type="http://schemas.openxmlformats.org/officeDocument/2006/relationships/image" Target="../media/image433.png"/><Relationship Id="rId257" Type="http://schemas.openxmlformats.org/officeDocument/2006/relationships/image" Target="../media/image454.png"/><Relationship Id="rId422" Type="http://schemas.openxmlformats.org/officeDocument/2006/relationships/customXml" Target="../ink/ink555.xml"/><Relationship Id="rId464" Type="http://schemas.openxmlformats.org/officeDocument/2006/relationships/customXml" Target="../ink/ink576.xml"/><Relationship Id="rId299" Type="http://schemas.openxmlformats.org/officeDocument/2006/relationships/image" Target="../media/image473.png"/><Relationship Id="rId63" Type="http://schemas.openxmlformats.org/officeDocument/2006/relationships/image" Target="../media/image357.png"/><Relationship Id="rId159" Type="http://schemas.openxmlformats.org/officeDocument/2006/relationships/image" Target="../media/image405.png"/><Relationship Id="rId366" Type="http://schemas.openxmlformats.org/officeDocument/2006/relationships/customXml" Target="../ink/ink527.xml"/><Relationship Id="rId573" Type="http://schemas.openxmlformats.org/officeDocument/2006/relationships/image" Target="../media/image610.png"/><Relationship Id="rId226" Type="http://schemas.openxmlformats.org/officeDocument/2006/relationships/customXml" Target="../ink/ink457.xml"/><Relationship Id="rId433" Type="http://schemas.openxmlformats.org/officeDocument/2006/relationships/image" Target="../media/image540.png"/><Relationship Id="rId640" Type="http://schemas.openxmlformats.org/officeDocument/2006/relationships/customXml" Target="../ink/ink664.xml"/><Relationship Id="rId74" Type="http://schemas.openxmlformats.org/officeDocument/2006/relationships/customXml" Target="../ink/ink383.xml"/><Relationship Id="rId377" Type="http://schemas.openxmlformats.org/officeDocument/2006/relationships/image" Target="../media/image512.png"/><Relationship Id="rId500" Type="http://schemas.openxmlformats.org/officeDocument/2006/relationships/customXml" Target="../ink/ink594.xml"/><Relationship Id="rId584" Type="http://schemas.openxmlformats.org/officeDocument/2006/relationships/customXml" Target="../ink/ink636.xml"/><Relationship Id="rId5" Type="http://schemas.openxmlformats.org/officeDocument/2006/relationships/image" Target="../media/image328.png"/><Relationship Id="rId237" Type="http://schemas.openxmlformats.org/officeDocument/2006/relationships/image" Target="../media/image444.png"/><Relationship Id="rId444" Type="http://schemas.openxmlformats.org/officeDocument/2006/relationships/customXml" Target="../ink/ink566.xml"/><Relationship Id="rId651" Type="http://schemas.openxmlformats.org/officeDocument/2006/relationships/image" Target="../media/image649.png"/><Relationship Id="rId290" Type="http://schemas.openxmlformats.org/officeDocument/2006/relationships/customXml" Target="../ink/ink489.xml"/><Relationship Id="rId304" Type="http://schemas.openxmlformats.org/officeDocument/2006/relationships/customXml" Target="../ink/ink496.xml"/><Relationship Id="rId388" Type="http://schemas.openxmlformats.org/officeDocument/2006/relationships/customXml" Target="../ink/ink538.xml"/><Relationship Id="rId511" Type="http://schemas.openxmlformats.org/officeDocument/2006/relationships/image" Target="../media/image579.png"/><Relationship Id="rId609" Type="http://schemas.openxmlformats.org/officeDocument/2006/relationships/image" Target="../media/image628.png"/><Relationship Id="rId85" Type="http://schemas.openxmlformats.org/officeDocument/2006/relationships/image" Target="../media/image368.png"/><Relationship Id="rId150" Type="http://schemas.openxmlformats.org/officeDocument/2006/relationships/customXml" Target="../ink/ink420.xml"/><Relationship Id="rId595" Type="http://schemas.openxmlformats.org/officeDocument/2006/relationships/image" Target="../media/image621.png"/><Relationship Id="rId248" Type="http://schemas.openxmlformats.org/officeDocument/2006/relationships/customXml" Target="../ink/ink468.xml"/><Relationship Id="rId455" Type="http://schemas.openxmlformats.org/officeDocument/2006/relationships/image" Target="../media/image551.png"/><Relationship Id="rId12" Type="http://schemas.openxmlformats.org/officeDocument/2006/relationships/customXml" Target="../ink/ink352.xml"/><Relationship Id="rId108" Type="http://schemas.openxmlformats.org/officeDocument/2006/relationships/customXml" Target="../ink/ink400.xml"/><Relationship Id="rId315" Type="http://schemas.openxmlformats.org/officeDocument/2006/relationships/image" Target="../media/image481.png"/><Relationship Id="rId522" Type="http://schemas.openxmlformats.org/officeDocument/2006/relationships/customXml" Target="../ink/ink605.xml"/><Relationship Id="rId96" Type="http://schemas.openxmlformats.org/officeDocument/2006/relationships/customXml" Target="../ink/ink394.xml"/><Relationship Id="rId161" Type="http://schemas.openxmlformats.org/officeDocument/2006/relationships/image" Target="../media/image406.png"/><Relationship Id="rId399" Type="http://schemas.openxmlformats.org/officeDocument/2006/relationships/image" Target="../media/image523.png"/><Relationship Id="rId259" Type="http://schemas.openxmlformats.org/officeDocument/2006/relationships/image" Target="../media/image455.png"/><Relationship Id="rId466" Type="http://schemas.openxmlformats.org/officeDocument/2006/relationships/customXml" Target="../ink/ink577.xml"/><Relationship Id="rId23" Type="http://schemas.openxmlformats.org/officeDocument/2006/relationships/image" Target="../media/image337.png"/><Relationship Id="rId119" Type="http://schemas.openxmlformats.org/officeDocument/2006/relationships/image" Target="../media/image385.png"/><Relationship Id="rId326" Type="http://schemas.openxmlformats.org/officeDocument/2006/relationships/customXml" Target="../ink/ink507.xml"/><Relationship Id="rId533" Type="http://schemas.openxmlformats.org/officeDocument/2006/relationships/image" Target="../media/image590.png"/><Relationship Id="rId172" Type="http://schemas.openxmlformats.org/officeDocument/2006/relationships/customXml" Target="../ink/ink431.xml"/><Relationship Id="rId477" Type="http://schemas.openxmlformats.org/officeDocument/2006/relationships/image" Target="../media/image562.png"/><Relationship Id="rId600" Type="http://schemas.openxmlformats.org/officeDocument/2006/relationships/customXml" Target="../ink/ink644.xml"/><Relationship Id="rId337" Type="http://schemas.openxmlformats.org/officeDocument/2006/relationships/image" Target="../media/image492.png"/><Relationship Id="rId34" Type="http://schemas.openxmlformats.org/officeDocument/2006/relationships/customXml" Target="../ink/ink363.xml"/><Relationship Id="rId544" Type="http://schemas.openxmlformats.org/officeDocument/2006/relationships/customXml" Target="../ink/ink616.xml"/><Relationship Id="rId183" Type="http://schemas.openxmlformats.org/officeDocument/2006/relationships/image" Target="../media/image417.png"/><Relationship Id="rId390" Type="http://schemas.openxmlformats.org/officeDocument/2006/relationships/customXml" Target="../ink/ink539.xml"/><Relationship Id="rId404" Type="http://schemas.openxmlformats.org/officeDocument/2006/relationships/customXml" Target="../ink/ink546.xml"/><Relationship Id="rId611" Type="http://schemas.openxmlformats.org/officeDocument/2006/relationships/image" Target="../media/image629.png"/><Relationship Id="rId250" Type="http://schemas.openxmlformats.org/officeDocument/2006/relationships/customXml" Target="../ink/ink469.xml"/><Relationship Id="rId488" Type="http://schemas.openxmlformats.org/officeDocument/2006/relationships/customXml" Target="../ink/ink588.xml"/><Relationship Id="rId45" Type="http://schemas.openxmlformats.org/officeDocument/2006/relationships/image" Target="../media/image348.png"/><Relationship Id="rId110" Type="http://schemas.openxmlformats.org/officeDocument/2006/relationships/customXml" Target="../ink/ink401.xml"/><Relationship Id="rId348" Type="http://schemas.openxmlformats.org/officeDocument/2006/relationships/customXml" Target="../ink/ink518.xml"/><Relationship Id="rId555" Type="http://schemas.openxmlformats.org/officeDocument/2006/relationships/image" Target="../media/image601.png"/><Relationship Id="rId208" Type="http://schemas.openxmlformats.org/officeDocument/2006/relationships/customXml" Target="../ink/ink448.xml"/><Relationship Id="rId415" Type="http://schemas.openxmlformats.org/officeDocument/2006/relationships/image" Target="../media/image531.png"/><Relationship Id="rId622" Type="http://schemas.openxmlformats.org/officeDocument/2006/relationships/customXml" Target="../ink/ink655.xml"/><Relationship Id="rId261" Type="http://schemas.openxmlformats.org/officeDocument/2006/relationships/image" Target="../media/image456.png"/><Relationship Id="rId499" Type="http://schemas.openxmlformats.org/officeDocument/2006/relationships/image" Target="../media/image573.png"/><Relationship Id="rId56" Type="http://schemas.openxmlformats.org/officeDocument/2006/relationships/customXml" Target="../ink/ink374.xml"/><Relationship Id="rId359" Type="http://schemas.openxmlformats.org/officeDocument/2006/relationships/image" Target="../media/image503.png"/><Relationship Id="rId566" Type="http://schemas.openxmlformats.org/officeDocument/2006/relationships/customXml" Target="../ink/ink627.xml"/><Relationship Id="rId121" Type="http://schemas.openxmlformats.org/officeDocument/2006/relationships/image" Target="../media/image386.png"/><Relationship Id="rId219" Type="http://schemas.openxmlformats.org/officeDocument/2006/relationships/image" Target="../media/image435.png"/><Relationship Id="rId426" Type="http://schemas.openxmlformats.org/officeDocument/2006/relationships/customXml" Target="../ink/ink557.xml"/><Relationship Id="rId633" Type="http://schemas.openxmlformats.org/officeDocument/2006/relationships/image" Target="../media/image640.png"/><Relationship Id="rId67" Type="http://schemas.openxmlformats.org/officeDocument/2006/relationships/image" Target="../media/image359.png"/><Relationship Id="rId272" Type="http://schemas.openxmlformats.org/officeDocument/2006/relationships/customXml" Target="../ink/ink480.xml"/><Relationship Id="rId577" Type="http://schemas.openxmlformats.org/officeDocument/2006/relationships/image" Target="../media/image612.png"/><Relationship Id="rId132" Type="http://schemas.openxmlformats.org/officeDocument/2006/relationships/customXml" Target="../ink/ink412.xml"/><Relationship Id="rId437" Type="http://schemas.openxmlformats.org/officeDocument/2006/relationships/image" Target="../media/image542.png"/><Relationship Id="rId644" Type="http://schemas.openxmlformats.org/officeDocument/2006/relationships/customXml" Target="../ink/ink666.xml"/><Relationship Id="rId283" Type="http://schemas.openxmlformats.org/officeDocument/2006/relationships/image" Target="../media/image394.png"/><Relationship Id="rId490" Type="http://schemas.openxmlformats.org/officeDocument/2006/relationships/customXml" Target="../ink/ink589.xml"/><Relationship Id="rId504" Type="http://schemas.openxmlformats.org/officeDocument/2006/relationships/customXml" Target="../ink/ink596.xml"/><Relationship Id="rId78" Type="http://schemas.openxmlformats.org/officeDocument/2006/relationships/customXml" Target="../ink/ink385.xml"/><Relationship Id="rId143" Type="http://schemas.openxmlformats.org/officeDocument/2006/relationships/image" Target="../media/image397.png"/><Relationship Id="rId350" Type="http://schemas.openxmlformats.org/officeDocument/2006/relationships/customXml" Target="../ink/ink519.xml"/><Relationship Id="rId588" Type="http://schemas.openxmlformats.org/officeDocument/2006/relationships/customXml" Target="../ink/ink638.xml"/><Relationship Id="rId9" Type="http://schemas.openxmlformats.org/officeDocument/2006/relationships/image" Target="../media/image330.png"/><Relationship Id="rId210" Type="http://schemas.openxmlformats.org/officeDocument/2006/relationships/customXml" Target="../ink/ink449.xml"/><Relationship Id="rId448" Type="http://schemas.openxmlformats.org/officeDocument/2006/relationships/customXml" Target="../ink/ink568.xml"/><Relationship Id="rId655" Type="http://schemas.openxmlformats.org/officeDocument/2006/relationships/image" Target="../media/image651.png"/><Relationship Id="rId294" Type="http://schemas.openxmlformats.org/officeDocument/2006/relationships/customXml" Target="../ink/ink491.xml"/><Relationship Id="rId308" Type="http://schemas.openxmlformats.org/officeDocument/2006/relationships/customXml" Target="../ink/ink498.xml"/><Relationship Id="rId515" Type="http://schemas.openxmlformats.org/officeDocument/2006/relationships/image" Target="../media/image581.png"/><Relationship Id="rId89" Type="http://schemas.openxmlformats.org/officeDocument/2006/relationships/image" Target="../media/image370.png"/><Relationship Id="rId154" Type="http://schemas.openxmlformats.org/officeDocument/2006/relationships/customXml" Target="../ink/ink422.xml"/><Relationship Id="rId361" Type="http://schemas.openxmlformats.org/officeDocument/2006/relationships/image" Target="../media/image504.png"/><Relationship Id="rId599" Type="http://schemas.openxmlformats.org/officeDocument/2006/relationships/image" Target="../media/image623.png"/><Relationship Id="rId459" Type="http://schemas.openxmlformats.org/officeDocument/2006/relationships/image" Target="../media/image553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29.xml"/><Relationship Id="rId21" Type="http://schemas.openxmlformats.org/officeDocument/2006/relationships/customXml" Target="../ink/ink681.xml"/><Relationship Id="rId42" Type="http://schemas.openxmlformats.org/officeDocument/2006/relationships/image" Target="../media/image4880.png"/><Relationship Id="rId63" Type="http://schemas.openxmlformats.org/officeDocument/2006/relationships/customXml" Target="../ink/ink702.xml"/><Relationship Id="rId84" Type="http://schemas.openxmlformats.org/officeDocument/2006/relationships/image" Target="../media/image5090.png"/><Relationship Id="rId138" Type="http://schemas.openxmlformats.org/officeDocument/2006/relationships/image" Target="../media/image5360.png"/><Relationship Id="rId159" Type="http://schemas.openxmlformats.org/officeDocument/2006/relationships/customXml" Target="../ink/ink750.xml"/><Relationship Id="rId170" Type="http://schemas.openxmlformats.org/officeDocument/2006/relationships/image" Target="../media/image5520.png"/><Relationship Id="rId191" Type="http://schemas.openxmlformats.org/officeDocument/2006/relationships/customXml" Target="../ink/ink766.xml"/><Relationship Id="rId205" Type="http://schemas.openxmlformats.org/officeDocument/2006/relationships/customXml" Target="../ink/ink773.xml"/><Relationship Id="rId226" Type="http://schemas.openxmlformats.org/officeDocument/2006/relationships/image" Target="../media/image5800.png"/><Relationship Id="rId247" Type="http://schemas.openxmlformats.org/officeDocument/2006/relationships/customXml" Target="../ink/ink794.xml"/><Relationship Id="rId107" Type="http://schemas.openxmlformats.org/officeDocument/2006/relationships/customXml" Target="../ink/ink724.xml"/><Relationship Id="rId11" Type="http://schemas.openxmlformats.org/officeDocument/2006/relationships/customXml" Target="../ink/ink676.xml"/><Relationship Id="rId32" Type="http://schemas.openxmlformats.org/officeDocument/2006/relationships/image" Target="../media/image4830.png"/><Relationship Id="rId53" Type="http://schemas.openxmlformats.org/officeDocument/2006/relationships/customXml" Target="../ink/ink697.xml"/><Relationship Id="rId74" Type="http://schemas.openxmlformats.org/officeDocument/2006/relationships/image" Target="../media/image5040.png"/><Relationship Id="rId128" Type="http://schemas.openxmlformats.org/officeDocument/2006/relationships/image" Target="../media/image5310.png"/><Relationship Id="rId149" Type="http://schemas.openxmlformats.org/officeDocument/2006/relationships/customXml" Target="../ink/ink745.xml"/><Relationship Id="rId5" Type="http://schemas.openxmlformats.org/officeDocument/2006/relationships/customXml" Target="../ink/ink673.xml"/><Relationship Id="rId95" Type="http://schemas.openxmlformats.org/officeDocument/2006/relationships/customXml" Target="../ink/ink718.xml"/><Relationship Id="rId160" Type="http://schemas.openxmlformats.org/officeDocument/2006/relationships/image" Target="../media/image5470.png"/><Relationship Id="rId181" Type="http://schemas.openxmlformats.org/officeDocument/2006/relationships/customXml" Target="../ink/ink761.xml"/><Relationship Id="rId216" Type="http://schemas.openxmlformats.org/officeDocument/2006/relationships/image" Target="../media/image5750.png"/><Relationship Id="rId237" Type="http://schemas.openxmlformats.org/officeDocument/2006/relationships/customXml" Target="../ink/ink789.xml"/><Relationship Id="rId258" Type="http://schemas.openxmlformats.org/officeDocument/2006/relationships/image" Target="../media/image5960.png"/><Relationship Id="rId22" Type="http://schemas.openxmlformats.org/officeDocument/2006/relationships/image" Target="../media/image4780.png"/><Relationship Id="rId43" Type="http://schemas.openxmlformats.org/officeDocument/2006/relationships/customXml" Target="../ink/ink692.xml"/><Relationship Id="rId64" Type="http://schemas.openxmlformats.org/officeDocument/2006/relationships/image" Target="../media/image4990.png"/><Relationship Id="rId118" Type="http://schemas.openxmlformats.org/officeDocument/2006/relationships/image" Target="../media/image5260.png"/><Relationship Id="rId139" Type="http://schemas.openxmlformats.org/officeDocument/2006/relationships/customXml" Target="../ink/ink740.xml"/><Relationship Id="rId85" Type="http://schemas.openxmlformats.org/officeDocument/2006/relationships/customXml" Target="../ink/ink713.xml"/><Relationship Id="rId150" Type="http://schemas.openxmlformats.org/officeDocument/2006/relationships/image" Target="../media/image5420.png"/><Relationship Id="rId171" Type="http://schemas.openxmlformats.org/officeDocument/2006/relationships/customXml" Target="../ink/ink756.xml"/><Relationship Id="rId192" Type="http://schemas.openxmlformats.org/officeDocument/2006/relationships/image" Target="../media/image5630.png"/><Relationship Id="rId206" Type="http://schemas.openxmlformats.org/officeDocument/2006/relationships/image" Target="../media/image5700.png"/><Relationship Id="rId227" Type="http://schemas.openxmlformats.org/officeDocument/2006/relationships/customXml" Target="../ink/ink784.xml"/><Relationship Id="rId248" Type="http://schemas.openxmlformats.org/officeDocument/2006/relationships/image" Target="../media/image5910.png"/><Relationship Id="rId12" Type="http://schemas.openxmlformats.org/officeDocument/2006/relationships/image" Target="../media/image4730.png"/><Relationship Id="rId33" Type="http://schemas.openxmlformats.org/officeDocument/2006/relationships/customXml" Target="../ink/ink687.xml"/><Relationship Id="rId108" Type="http://schemas.openxmlformats.org/officeDocument/2006/relationships/image" Target="../media/image5210.png"/><Relationship Id="rId129" Type="http://schemas.openxmlformats.org/officeDocument/2006/relationships/customXml" Target="../ink/ink735.xml"/><Relationship Id="rId54" Type="http://schemas.openxmlformats.org/officeDocument/2006/relationships/image" Target="../media/image4940.png"/><Relationship Id="rId75" Type="http://schemas.openxmlformats.org/officeDocument/2006/relationships/customXml" Target="../ink/ink708.xml"/><Relationship Id="rId96" Type="http://schemas.openxmlformats.org/officeDocument/2006/relationships/image" Target="../media/image5150.png"/><Relationship Id="rId140" Type="http://schemas.openxmlformats.org/officeDocument/2006/relationships/image" Target="../media/image5370.png"/><Relationship Id="rId161" Type="http://schemas.openxmlformats.org/officeDocument/2006/relationships/customXml" Target="../ink/ink751.xml"/><Relationship Id="rId182" Type="http://schemas.openxmlformats.org/officeDocument/2006/relationships/image" Target="../media/image5580.png"/><Relationship Id="rId217" Type="http://schemas.openxmlformats.org/officeDocument/2006/relationships/customXml" Target="../ink/ink779.xml"/><Relationship Id="rId6" Type="http://schemas.openxmlformats.org/officeDocument/2006/relationships/image" Target="../media/image4700.png"/><Relationship Id="rId238" Type="http://schemas.openxmlformats.org/officeDocument/2006/relationships/image" Target="../media/image5860.png"/><Relationship Id="rId23" Type="http://schemas.openxmlformats.org/officeDocument/2006/relationships/customXml" Target="../ink/ink682.xml"/><Relationship Id="rId119" Type="http://schemas.openxmlformats.org/officeDocument/2006/relationships/customXml" Target="../ink/ink730.xml"/><Relationship Id="rId44" Type="http://schemas.openxmlformats.org/officeDocument/2006/relationships/image" Target="../media/image4890.png"/><Relationship Id="rId65" Type="http://schemas.openxmlformats.org/officeDocument/2006/relationships/customXml" Target="../ink/ink703.xml"/><Relationship Id="rId86" Type="http://schemas.openxmlformats.org/officeDocument/2006/relationships/image" Target="../media/image5100.png"/><Relationship Id="rId130" Type="http://schemas.openxmlformats.org/officeDocument/2006/relationships/image" Target="../media/image5320.png"/><Relationship Id="rId151" Type="http://schemas.openxmlformats.org/officeDocument/2006/relationships/customXml" Target="../ink/ink746.xml"/><Relationship Id="rId172" Type="http://schemas.openxmlformats.org/officeDocument/2006/relationships/image" Target="../media/image5530.png"/><Relationship Id="rId193" Type="http://schemas.openxmlformats.org/officeDocument/2006/relationships/customXml" Target="../ink/ink767.xml"/><Relationship Id="rId207" Type="http://schemas.openxmlformats.org/officeDocument/2006/relationships/customXml" Target="../ink/ink774.xml"/><Relationship Id="rId228" Type="http://schemas.openxmlformats.org/officeDocument/2006/relationships/image" Target="../media/image5810.png"/><Relationship Id="rId249" Type="http://schemas.openxmlformats.org/officeDocument/2006/relationships/customXml" Target="../ink/ink795.xml"/><Relationship Id="rId13" Type="http://schemas.openxmlformats.org/officeDocument/2006/relationships/customXml" Target="../ink/ink677.xml"/><Relationship Id="rId109" Type="http://schemas.openxmlformats.org/officeDocument/2006/relationships/customXml" Target="../ink/ink725.xml"/><Relationship Id="rId34" Type="http://schemas.openxmlformats.org/officeDocument/2006/relationships/image" Target="../media/image4840.png"/><Relationship Id="rId55" Type="http://schemas.openxmlformats.org/officeDocument/2006/relationships/customXml" Target="../ink/ink698.xml"/><Relationship Id="rId76" Type="http://schemas.openxmlformats.org/officeDocument/2006/relationships/image" Target="../media/image5050.png"/><Relationship Id="rId97" Type="http://schemas.openxmlformats.org/officeDocument/2006/relationships/customXml" Target="../ink/ink719.xml"/><Relationship Id="rId120" Type="http://schemas.openxmlformats.org/officeDocument/2006/relationships/image" Target="../media/image5270.png"/><Relationship Id="rId141" Type="http://schemas.openxmlformats.org/officeDocument/2006/relationships/customXml" Target="../ink/ink741.xml"/><Relationship Id="rId7" Type="http://schemas.openxmlformats.org/officeDocument/2006/relationships/customXml" Target="../ink/ink674.xml"/><Relationship Id="rId162" Type="http://schemas.openxmlformats.org/officeDocument/2006/relationships/image" Target="../media/image5480.png"/><Relationship Id="rId183" Type="http://schemas.openxmlformats.org/officeDocument/2006/relationships/customXml" Target="../ink/ink762.xml"/><Relationship Id="rId218" Type="http://schemas.openxmlformats.org/officeDocument/2006/relationships/image" Target="../media/image5760.png"/><Relationship Id="rId239" Type="http://schemas.openxmlformats.org/officeDocument/2006/relationships/customXml" Target="../ink/ink790.xml"/><Relationship Id="rId250" Type="http://schemas.openxmlformats.org/officeDocument/2006/relationships/image" Target="../media/image5920.png"/><Relationship Id="rId24" Type="http://schemas.openxmlformats.org/officeDocument/2006/relationships/image" Target="../media/image4790.png"/><Relationship Id="rId45" Type="http://schemas.openxmlformats.org/officeDocument/2006/relationships/customXml" Target="../ink/ink693.xml"/><Relationship Id="rId66" Type="http://schemas.openxmlformats.org/officeDocument/2006/relationships/image" Target="../media/image5000.png"/><Relationship Id="rId87" Type="http://schemas.openxmlformats.org/officeDocument/2006/relationships/customXml" Target="../ink/ink714.xml"/><Relationship Id="rId110" Type="http://schemas.openxmlformats.org/officeDocument/2006/relationships/image" Target="../media/image5220.png"/><Relationship Id="rId131" Type="http://schemas.openxmlformats.org/officeDocument/2006/relationships/customXml" Target="../ink/ink736.xml"/><Relationship Id="rId152" Type="http://schemas.openxmlformats.org/officeDocument/2006/relationships/image" Target="../media/image5430.png"/><Relationship Id="rId173" Type="http://schemas.openxmlformats.org/officeDocument/2006/relationships/customXml" Target="../ink/ink757.xml"/><Relationship Id="rId194" Type="http://schemas.openxmlformats.org/officeDocument/2006/relationships/image" Target="../media/image5640.png"/><Relationship Id="rId208" Type="http://schemas.openxmlformats.org/officeDocument/2006/relationships/image" Target="../media/image5710.png"/><Relationship Id="rId229" Type="http://schemas.openxmlformats.org/officeDocument/2006/relationships/customXml" Target="../ink/ink785.xml"/><Relationship Id="rId240" Type="http://schemas.openxmlformats.org/officeDocument/2006/relationships/image" Target="../media/image5870.png"/><Relationship Id="rId14" Type="http://schemas.openxmlformats.org/officeDocument/2006/relationships/image" Target="../media/image4740.png"/><Relationship Id="rId35" Type="http://schemas.openxmlformats.org/officeDocument/2006/relationships/customXml" Target="../ink/ink688.xml"/><Relationship Id="rId56" Type="http://schemas.openxmlformats.org/officeDocument/2006/relationships/image" Target="../media/image4950.png"/><Relationship Id="rId77" Type="http://schemas.openxmlformats.org/officeDocument/2006/relationships/customXml" Target="../ink/ink709.xml"/><Relationship Id="rId100" Type="http://schemas.openxmlformats.org/officeDocument/2006/relationships/image" Target="../media/image5170.png"/><Relationship Id="rId8" Type="http://schemas.openxmlformats.org/officeDocument/2006/relationships/image" Target="../media/image4710.png"/><Relationship Id="rId98" Type="http://schemas.openxmlformats.org/officeDocument/2006/relationships/image" Target="../media/image5160.png"/><Relationship Id="rId121" Type="http://schemas.openxmlformats.org/officeDocument/2006/relationships/customXml" Target="../ink/ink731.xml"/><Relationship Id="rId142" Type="http://schemas.openxmlformats.org/officeDocument/2006/relationships/image" Target="../media/image5380.png"/><Relationship Id="rId163" Type="http://schemas.openxmlformats.org/officeDocument/2006/relationships/customXml" Target="../ink/ink752.xml"/><Relationship Id="rId184" Type="http://schemas.openxmlformats.org/officeDocument/2006/relationships/image" Target="../media/image5590.png"/><Relationship Id="rId219" Type="http://schemas.openxmlformats.org/officeDocument/2006/relationships/customXml" Target="../ink/ink780.xml"/><Relationship Id="rId230" Type="http://schemas.openxmlformats.org/officeDocument/2006/relationships/image" Target="../media/image5820.png"/><Relationship Id="rId251" Type="http://schemas.openxmlformats.org/officeDocument/2006/relationships/customXml" Target="../ink/ink796.xml"/><Relationship Id="rId25" Type="http://schemas.openxmlformats.org/officeDocument/2006/relationships/customXml" Target="../ink/ink683.xml"/><Relationship Id="rId46" Type="http://schemas.openxmlformats.org/officeDocument/2006/relationships/image" Target="../media/image4900.png"/><Relationship Id="rId67" Type="http://schemas.openxmlformats.org/officeDocument/2006/relationships/customXml" Target="../ink/ink704.xml"/><Relationship Id="rId88" Type="http://schemas.openxmlformats.org/officeDocument/2006/relationships/image" Target="../media/image5110.png"/><Relationship Id="rId111" Type="http://schemas.openxmlformats.org/officeDocument/2006/relationships/customXml" Target="../ink/ink726.xml"/><Relationship Id="rId132" Type="http://schemas.openxmlformats.org/officeDocument/2006/relationships/image" Target="../media/image5330.png"/><Relationship Id="rId153" Type="http://schemas.openxmlformats.org/officeDocument/2006/relationships/customXml" Target="../ink/ink747.xml"/><Relationship Id="rId174" Type="http://schemas.openxmlformats.org/officeDocument/2006/relationships/image" Target="../media/image5540.png"/><Relationship Id="rId195" Type="http://schemas.openxmlformats.org/officeDocument/2006/relationships/customXml" Target="../ink/ink768.xml"/><Relationship Id="rId209" Type="http://schemas.openxmlformats.org/officeDocument/2006/relationships/customXml" Target="../ink/ink775.xml"/><Relationship Id="rId220" Type="http://schemas.openxmlformats.org/officeDocument/2006/relationships/image" Target="../media/image5770.png"/><Relationship Id="rId241" Type="http://schemas.openxmlformats.org/officeDocument/2006/relationships/customXml" Target="../ink/ink791.xml"/><Relationship Id="rId15" Type="http://schemas.openxmlformats.org/officeDocument/2006/relationships/customXml" Target="../ink/ink678.xml"/><Relationship Id="rId36" Type="http://schemas.openxmlformats.org/officeDocument/2006/relationships/image" Target="../media/image4850.png"/><Relationship Id="rId57" Type="http://schemas.openxmlformats.org/officeDocument/2006/relationships/customXml" Target="../ink/ink699.xml"/><Relationship Id="rId78" Type="http://schemas.openxmlformats.org/officeDocument/2006/relationships/image" Target="../media/image5060.png"/><Relationship Id="rId99" Type="http://schemas.openxmlformats.org/officeDocument/2006/relationships/customXml" Target="../ink/ink720.xml"/><Relationship Id="rId101" Type="http://schemas.openxmlformats.org/officeDocument/2006/relationships/customXml" Target="../ink/ink721.xml"/><Relationship Id="rId122" Type="http://schemas.openxmlformats.org/officeDocument/2006/relationships/image" Target="../media/image5280.png"/><Relationship Id="rId143" Type="http://schemas.openxmlformats.org/officeDocument/2006/relationships/customXml" Target="../ink/ink742.xml"/><Relationship Id="rId164" Type="http://schemas.openxmlformats.org/officeDocument/2006/relationships/image" Target="../media/image5490.png"/><Relationship Id="rId185" Type="http://schemas.openxmlformats.org/officeDocument/2006/relationships/customXml" Target="../ink/ink763.xml"/><Relationship Id="rId9" Type="http://schemas.openxmlformats.org/officeDocument/2006/relationships/customXml" Target="../ink/ink675.xml"/><Relationship Id="rId210" Type="http://schemas.openxmlformats.org/officeDocument/2006/relationships/image" Target="../media/image5720.png"/><Relationship Id="rId26" Type="http://schemas.openxmlformats.org/officeDocument/2006/relationships/image" Target="../media/image4800.png"/><Relationship Id="rId231" Type="http://schemas.openxmlformats.org/officeDocument/2006/relationships/customXml" Target="../ink/ink786.xml"/><Relationship Id="rId252" Type="http://schemas.openxmlformats.org/officeDocument/2006/relationships/image" Target="../media/image5930.png"/><Relationship Id="rId47" Type="http://schemas.openxmlformats.org/officeDocument/2006/relationships/customXml" Target="../ink/ink694.xml"/><Relationship Id="rId68" Type="http://schemas.openxmlformats.org/officeDocument/2006/relationships/image" Target="../media/image5010.png"/><Relationship Id="rId89" Type="http://schemas.openxmlformats.org/officeDocument/2006/relationships/customXml" Target="../ink/ink715.xml"/><Relationship Id="rId112" Type="http://schemas.openxmlformats.org/officeDocument/2006/relationships/image" Target="../media/image5230.png"/><Relationship Id="rId133" Type="http://schemas.openxmlformats.org/officeDocument/2006/relationships/customXml" Target="../ink/ink737.xml"/><Relationship Id="rId154" Type="http://schemas.openxmlformats.org/officeDocument/2006/relationships/image" Target="../media/image5440.png"/><Relationship Id="rId175" Type="http://schemas.openxmlformats.org/officeDocument/2006/relationships/customXml" Target="../ink/ink758.xml"/><Relationship Id="rId196" Type="http://schemas.openxmlformats.org/officeDocument/2006/relationships/image" Target="../media/image5650.png"/><Relationship Id="rId200" Type="http://schemas.openxmlformats.org/officeDocument/2006/relationships/image" Target="../media/image5670.png"/><Relationship Id="rId16" Type="http://schemas.openxmlformats.org/officeDocument/2006/relationships/image" Target="../media/image4750.png"/><Relationship Id="rId221" Type="http://schemas.openxmlformats.org/officeDocument/2006/relationships/customXml" Target="../ink/ink781.xml"/><Relationship Id="rId242" Type="http://schemas.openxmlformats.org/officeDocument/2006/relationships/image" Target="../media/image5880.png"/><Relationship Id="rId37" Type="http://schemas.openxmlformats.org/officeDocument/2006/relationships/customXml" Target="../ink/ink689.xml"/><Relationship Id="rId58" Type="http://schemas.openxmlformats.org/officeDocument/2006/relationships/image" Target="../media/image4960.png"/><Relationship Id="rId79" Type="http://schemas.openxmlformats.org/officeDocument/2006/relationships/customXml" Target="../ink/ink710.xml"/><Relationship Id="rId102" Type="http://schemas.openxmlformats.org/officeDocument/2006/relationships/image" Target="../media/image5180.png"/><Relationship Id="rId123" Type="http://schemas.openxmlformats.org/officeDocument/2006/relationships/customXml" Target="../ink/ink732.xml"/><Relationship Id="rId144" Type="http://schemas.openxmlformats.org/officeDocument/2006/relationships/image" Target="../media/image5390.png"/><Relationship Id="rId90" Type="http://schemas.openxmlformats.org/officeDocument/2006/relationships/image" Target="../media/image5120.png"/><Relationship Id="rId165" Type="http://schemas.openxmlformats.org/officeDocument/2006/relationships/customXml" Target="../ink/ink753.xml"/><Relationship Id="rId186" Type="http://schemas.openxmlformats.org/officeDocument/2006/relationships/image" Target="../media/image5600.png"/><Relationship Id="rId211" Type="http://schemas.openxmlformats.org/officeDocument/2006/relationships/customXml" Target="../ink/ink776.xml"/><Relationship Id="rId232" Type="http://schemas.openxmlformats.org/officeDocument/2006/relationships/image" Target="../media/image5830.png"/><Relationship Id="rId253" Type="http://schemas.openxmlformats.org/officeDocument/2006/relationships/customXml" Target="../ink/ink797.xml"/><Relationship Id="rId27" Type="http://schemas.openxmlformats.org/officeDocument/2006/relationships/customXml" Target="../ink/ink684.xml"/><Relationship Id="rId48" Type="http://schemas.openxmlformats.org/officeDocument/2006/relationships/image" Target="../media/image4910.png"/><Relationship Id="rId69" Type="http://schemas.openxmlformats.org/officeDocument/2006/relationships/customXml" Target="../ink/ink705.xml"/><Relationship Id="rId113" Type="http://schemas.openxmlformats.org/officeDocument/2006/relationships/customXml" Target="../ink/ink727.xml"/><Relationship Id="rId134" Type="http://schemas.openxmlformats.org/officeDocument/2006/relationships/image" Target="../media/image5340.png"/><Relationship Id="rId80" Type="http://schemas.openxmlformats.org/officeDocument/2006/relationships/image" Target="../media/image5070.png"/><Relationship Id="rId155" Type="http://schemas.openxmlformats.org/officeDocument/2006/relationships/customXml" Target="../ink/ink748.xml"/><Relationship Id="rId176" Type="http://schemas.openxmlformats.org/officeDocument/2006/relationships/image" Target="../media/image5550.png"/><Relationship Id="rId197" Type="http://schemas.openxmlformats.org/officeDocument/2006/relationships/customXml" Target="../ink/ink769.xml"/><Relationship Id="rId201" Type="http://schemas.openxmlformats.org/officeDocument/2006/relationships/customXml" Target="../ink/ink771.xml"/><Relationship Id="rId222" Type="http://schemas.openxmlformats.org/officeDocument/2006/relationships/image" Target="../media/image5780.png"/><Relationship Id="rId243" Type="http://schemas.openxmlformats.org/officeDocument/2006/relationships/customXml" Target="../ink/ink792.xml"/><Relationship Id="rId17" Type="http://schemas.openxmlformats.org/officeDocument/2006/relationships/customXml" Target="../ink/ink679.xml"/><Relationship Id="rId38" Type="http://schemas.openxmlformats.org/officeDocument/2006/relationships/image" Target="../media/image4860.png"/><Relationship Id="rId59" Type="http://schemas.openxmlformats.org/officeDocument/2006/relationships/customXml" Target="../ink/ink700.xml"/><Relationship Id="rId103" Type="http://schemas.openxmlformats.org/officeDocument/2006/relationships/customXml" Target="../ink/ink722.xml"/><Relationship Id="rId124" Type="http://schemas.openxmlformats.org/officeDocument/2006/relationships/image" Target="../media/image5290.png"/><Relationship Id="rId70" Type="http://schemas.openxmlformats.org/officeDocument/2006/relationships/image" Target="../media/image5020.png"/><Relationship Id="rId91" Type="http://schemas.openxmlformats.org/officeDocument/2006/relationships/customXml" Target="../ink/ink716.xml"/><Relationship Id="rId145" Type="http://schemas.openxmlformats.org/officeDocument/2006/relationships/customXml" Target="../ink/ink743.xml"/><Relationship Id="rId166" Type="http://schemas.openxmlformats.org/officeDocument/2006/relationships/image" Target="../media/image5500.png"/><Relationship Id="rId187" Type="http://schemas.openxmlformats.org/officeDocument/2006/relationships/customXml" Target="../ink/ink76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730.png"/><Relationship Id="rId233" Type="http://schemas.openxmlformats.org/officeDocument/2006/relationships/customXml" Target="../ink/ink787.xml"/><Relationship Id="rId254" Type="http://schemas.openxmlformats.org/officeDocument/2006/relationships/image" Target="../media/image5940.png"/><Relationship Id="rId28" Type="http://schemas.openxmlformats.org/officeDocument/2006/relationships/image" Target="../media/image4810.png"/><Relationship Id="rId49" Type="http://schemas.openxmlformats.org/officeDocument/2006/relationships/customXml" Target="../ink/ink695.xml"/><Relationship Id="rId114" Type="http://schemas.openxmlformats.org/officeDocument/2006/relationships/image" Target="../media/image5240.png"/><Relationship Id="rId60" Type="http://schemas.openxmlformats.org/officeDocument/2006/relationships/image" Target="../media/image4970.png"/><Relationship Id="rId81" Type="http://schemas.openxmlformats.org/officeDocument/2006/relationships/customXml" Target="../ink/ink711.xml"/><Relationship Id="rId135" Type="http://schemas.openxmlformats.org/officeDocument/2006/relationships/customXml" Target="../ink/ink738.xml"/><Relationship Id="rId156" Type="http://schemas.openxmlformats.org/officeDocument/2006/relationships/image" Target="../media/image5450.png"/><Relationship Id="rId177" Type="http://schemas.openxmlformats.org/officeDocument/2006/relationships/customXml" Target="../ink/ink759.xml"/><Relationship Id="rId198" Type="http://schemas.openxmlformats.org/officeDocument/2006/relationships/image" Target="../media/image5660.png"/><Relationship Id="rId202" Type="http://schemas.openxmlformats.org/officeDocument/2006/relationships/image" Target="../media/image5680.png"/><Relationship Id="rId223" Type="http://schemas.openxmlformats.org/officeDocument/2006/relationships/customXml" Target="../ink/ink782.xml"/><Relationship Id="rId244" Type="http://schemas.openxmlformats.org/officeDocument/2006/relationships/image" Target="../media/image5890.png"/><Relationship Id="rId18" Type="http://schemas.openxmlformats.org/officeDocument/2006/relationships/image" Target="../media/image4760.png"/><Relationship Id="rId39" Type="http://schemas.openxmlformats.org/officeDocument/2006/relationships/customXml" Target="../ink/ink690.xml"/><Relationship Id="rId50" Type="http://schemas.openxmlformats.org/officeDocument/2006/relationships/image" Target="../media/image4920.png"/><Relationship Id="rId104" Type="http://schemas.openxmlformats.org/officeDocument/2006/relationships/image" Target="../media/image5190.png"/><Relationship Id="rId125" Type="http://schemas.openxmlformats.org/officeDocument/2006/relationships/customXml" Target="../ink/ink733.xml"/><Relationship Id="rId146" Type="http://schemas.openxmlformats.org/officeDocument/2006/relationships/image" Target="../media/image5400.png"/><Relationship Id="rId167" Type="http://schemas.openxmlformats.org/officeDocument/2006/relationships/customXml" Target="../ink/ink754.xml"/><Relationship Id="rId188" Type="http://schemas.openxmlformats.org/officeDocument/2006/relationships/image" Target="../media/image5610.png"/><Relationship Id="rId71" Type="http://schemas.openxmlformats.org/officeDocument/2006/relationships/customXml" Target="../ink/ink706.xml"/><Relationship Id="rId92" Type="http://schemas.openxmlformats.org/officeDocument/2006/relationships/image" Target="../media/image5130.png"/><Relationship Id="rId213" Type="http://schemas.openxmlformats.org/officeDocument/2006/relationships/customXml" Target="../ink/ink777.xml"/><Relationship Id="rId234" Type="http://schemas.openxmlformats.org/officeDocument/2006/relationships/image" Target="../media/image5840.png"/><Relationship Id="rId2" Type="http://schemas.openxmlformats.org/officeDocument/2006/relationships/image" Target="../media/image2.jpeg"/><Relationship Id="rId29" Type="http://schemas.openxmlformats.org/officeDocument/2006/relationships/customXml" Target="../ink/ink685.xml"/><Relationship Id="rId255" Type="http://schemas.openxmlformats.org/officeDocument/2006/relationships/customXml" Target="../ink/ink798.xml"/><Relationship Id="rId40" Type="http://schemas.openxmlformats.org/officeDocument/2006/relationships/image" Target="../media/image4870.png"/><Relationship Id="rId115" Type="http://schemas.openxmlformats.org/officeDocument/2006/relationships/customXml" Target="../ink/ink728.xml"/><Relationship Id="rId136" Type="http://schemas.openxmlformats.org/officeDocument/2006/relationships/image" Target="../media/image5350.png"/><Relationship Id="rId157" Type="http://schemas.openxmlformats.org/officeDocument/2006/relationships/customXml" Target="../ink/ink749.xml"/><Relationship Id="rId178" Type="http://schemas.openxmlformats.org/officeDocument/2006/relationships/image" Target="../media/image5560.png"/><Relationship Id="rId61" Type="http://schemas.openxmlformats.org/officeDocument/2006/relationships/customXml" Target="../ink/ink701.xml"/><Relationship Id="rId82" Type="http://schemas.openxmlformats.org/officeDocument/2006/relationships/image" Target="../media/image5080.png"/><Relationship Id="rId199" Type="http://schemas.openxmlformats.org/officeDocument/2006/relationships/customXml" Target="../ink/ink770.xml"/><Relationship Id="rId203" Type="http://schemas.openxmlformats.org/officeDocument/2006/relationships/customXml" Target="../ink/ink772.xml"/><Relationship Id="rId19" Type="http://schemas.openxmlformats.org/officeDocument/2006/relationships/customXml" Target="../ink/ink680.xml"/><Relationship Id="rId224" Type="http://schemas.openxmlformats.org/officeDocument/2006/relationships/image" Target="../media/image5790.png"/><Relationship Id="rId245" Type="http://schemas.openxmlformats.org/officeDocument/2006/relationships/customXml" Target="../ink/ink793.xml"/><Relationship Id="rId30" Type="http://schemas.openxmlformats.org/officeDocument/2006/relationships/image" Target="../media/image4820.png"/><Relationship Id="rId105" Type="http://schemas.openxmlformats.org/officeDocument/2006/relationships/customXml" Target="../ink/ink723.xml"/><Relationship Id="rId126" Type="http://schemas.openxmlformats.org/officeDocument/2006/relationships/image" Target="../media/image5300.png"/><Relationship Id="rId147" Type="http://schemas.openxmlformats.org/officeDocument/2006/relationships/customXml" Target="../ink/ink744.xml"/><Relationship Id="rId168" Type="http://schemas.openxmlformats.org/officeDocument/2006/relationships/image" Target="../media/image5510.png"/><Relationship Id="rId51" Type="http://schemas.openxmlformats.org/officeDocument/2006/relationships/customXml" Target="../ink/ink696.xml"/><Relationship Id="rId72" Type="http://schemas.openxmlformats.org/officeDocument/2006/relationships/image" Target="../media/image5030.png"/><Relationship Id="rId93" Type="http://schemas.openxmlformats.org/officeDocument/2006/relationships/customXml" Target="../ink/ink717.xml"/><Relationship Id="rId189" Type="http://schemas.openxmlformats.org/officeDocument/2006/relationships/customXml" Target="../ink/ink765.xml"/><Relationship Id="rId3" Type="http://schemas.openxmlformats.org/officeDocument/2006/relationships/customXml" Target="../ink/ink672.xml"/><Relationship Id="rId214" Type="http://schemas.openxmlformats.org/officeDocument/2006/relationships/image" Target="../media/image5740.png"/><Relationship Id="rId235" Type="http://schemas.openxmlformats.org/officeDocument/2006/relationships/customXml" Target="../ink/ink788.xml"/><Relationship Id="rId256" Type="http://schemas.openxmlformats.org/officeDocument/2006/relationships/image" Target="../media/image5950.png"/><Relationship Id="rId116" Type="http://schemas.openxmlformats.org/officeDocument/2006/relationships/image" Target="../media/image5250.png"/><Relationship Id="rId137" Type="http://schemas.openxmlformats.org/officeDocument/2006/relationships/customXml" Target="../ink/ink739.xml"/><Relationship Id="rId158" Type="http://schemas.openxmlformats.org/officeDocument/2006/relationships/image" Target="../media/image5460.png"/><Relationship Id="rId20" Type="http://schemas.openxmlformats.org/officeDocument/2006/relationships/image" Target="../media/image4770.png"/><Relationship Id="rId41" Type="http://schemas.openxmlformats.org/officeDocument/2006/relationships/customXml" Target="../ink/ink691.xml"/><Relationship Id="rId62" Type="http://schemas.openxmlformats.org/officeDocument/2006/relationships/image" Target="../media/image4980.png"/><Relationship Id="rId83" Type="http://schemas.openxmlformats.org/officeDocument/2006/relationships/customXml" Target="../ink/ink712.xml"/><Relationship Id="rId179" Type="http://schemas.openxmlformats.org/officeDocument/2006/relationships/customXml" Target="../ink/ink760.xml"/><Relationship Id="rId190" Type="http://schemas.openxmlformats.org/officeDocument/2006/relationships/image" Target="../media/image5620.png"/><Relationship Id="rId204" Type="http://schemas.openxmlformats.org/officeDocument/2006/relationships/image" Target="../media/image5690.png"/><Relationship Id="rId225" Type="http://schemas.openxmlformats.org/officeDocument/2006/relationships/customXml" Target="../ink/ink783.xml"/><Relationship Id="rId246" Type="http://schemas.openxmlformats.org/officeDocument/2006/relationships/image" Target="../media/image5900.png"/><Relationship Id="rId106" Type="http://schemas.openxmlformats.org/officeDocument/2006/relationships/image" Target="../media/image5200.png"/><Relationship Id="rId127" Type="http://schemas.openxmlformats.org/officeDocument/2006/relationships/customXml" Target="../ink/ink734.xml"/><Relationship Id="rId10" Type="http://schemas.openxmlformats.org/officeDocument/2006/relationships/image" Target="../media/image4720.png"/><Relationship Id="rId31" Type="http://schemas.openxmlformats.org/officeDocument/2006/relationships/customXml" Target="../ink/ink686.xml"/><Relationship Id="rId52" Type="http://schemas.openxmlformats.org/officeDocument/2006/relationships/image" Target="../media/image4930.png"/><Relationship Id="rId73" Type="http://schemas.openxmlformats.org/officeDocument/2006/relationships/customXml" Target="../ink/ink707.xml"/><Relationship Id="rId94" Type="http://schemas.openxmlformats.org/officeDocument/2006/relationships/image" Target="../media/image5140.png"/><Relationship Id="rId148" Type="http://schemas.openxmlformats.org/officeDocument/2006/relationships/image" Target="../media/image5410.png"/><Relationship Id="rId169" Type="http://schemas.openxmlformats.org/officeDocument/2006/relationships/customXml" Target="../ink/ink755.xml"/><Relationship Id="rId4" Type="http://schemas.openxmlformats.org/officeDocument/2006/relationships/image" Target="../media/image4690.png"/><Relationship Id="rId180" Type="http://schemas.openxmlformats.org/officeDocument/2006/relationships/image" Target="../media/image5570.png"/><Relationship Id="rId215" Type="http://schemas.openxmlformats.org/officeDocument/2006/relationships/customXml" Target="../ink/ink778.xml"/><Relationship Id="rId236" Type="http://schemas.openxmlformats.org/officeDocument/2006/relationships/image" Target="../media/image5850.png"/><Relationship Id="rId257" Type="http://schemas.openxmlformats.org/officeDocument/2006/relationships/customXml" Target="../ink/ink79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57.xml"/><Relationship Id="rId21" Type="http://schemas.openxmlformats.org/officeDocument/2006/relationships/customXml" Target="../ink/ink809.xml"/><Relationship Id="rId42" Type="http://schemas.openxmlformats.org/officeDocument/2006/relationships/image" Target="../media/image6170.png"/><Relationship Id="rId63" Type="http://schemas.openxmlformats.org/officeDocument/2006/relationships/customXml" Target="../ink/ink830.xml"/><Relationship Id="rId84" Type="http://schemas.openxmlformats.org/officeDocument/2006/relationships/image" Target="../media/image6380.png"/><Relationship Id="rId138" Type="http://schemas.openxmlformats.org/officeDocument/2006/relationships/image" Target="../media/image665.png"/><Relationship Id="rId107" Type="http://schemas.openxmlformats.org/officeDocument/2006/relationships/customXml" Target="../ink/ink852.xml"/><Relationship Id="rId11" Type="http://schemas.openxmlformats.org/officeDocument/2006/relationships/customXml" Target="../ink/ink804.xml"/><Relationship Id="rId32" Type="http://schemas.openxmlformats.org/officeDocument/2006/relationships/image" Target="../media/image6120.png"/><Relationship Id="rId53" Type="http://schemas.openxmlformats.org/officeDocument/2006/relationships/customXml" Target="../ink/ink825.xml"/><Relationship Id="rId74" Type="http://schemas.openxmlformats.org/officeDocument/2006/relationships/image" Target="../media/image6330.png"/><Relationship Id="rId128" Type="http://schemas.openxmlformats.org/officeDocument/2006/relationships/image" Target="../media/image660.png"/><Relationship Id="rId149" Type="http://schemas.openxmlformats.org/officeDocument/2006/relationships/customXml" Target="../ink/ink873.xml"/><Relationship Id="rId5" Type="http://schemas.openxmlformats.org/officeDocument/2006/relationships/customXml" Target="../ink/ink801.xml"/><Relationship Id="rId95" Type="http://schemas.openxmlformats.org/officeDocument/2006/relationships/customXml" Target="../ink/ink846.xml"/><Relationship Id="rId22" Type="http://schemas.openxmlformats.org/officeDocument/2006/relationships/image" Target="../media/image6070.png"/><Relationship Id="rId27" Type="http://schemas.openxmlformats.org/officeDocument/2006/relationships/customXml" Target="../ink/ink812.xml"/><Relationship Id="rId43" Type="http://schemas.openxmlformats.org/officeDocument/2006/relationships/customXml" Target="../ink/ink820.xml"/><Relationship Id="rId48" Type="http://schemas.openxmlformats.org/officeDocument/2006/relationships/image" Target="../media/image6200.png"/><Relationship Id="rId64" Type="http://schemas.openxmlformats.org/officeDocument/2006/relationships/image" Target="../media/image6280.png"/><Relationship Id="rId69" Type="http://schemas.openxmlformats.org/officeDocument/2006/relationships/customXml" Target="../ink/ink833.xml"/><Relationship Id="rId113" Type="http://schemas.openxmlformats.org/officeDocument/2006/relationships/customXml" Target="../ink/ink855.xml"/><Relationship Id="rId118" Type="http://schemas.openxmlformats.org/officeDocument/2006/relationships/image" Target="../media/image655.png"/><Relationship Id="rId134" Type="http://schemas.openxmlformats.org/officeDocument/2006/relationships/image" Target="../media/image663.png"/><Relationship Id="rId139" Type="http://schemas.openxmlformats.org/officeDocument/2006/relationships/customXml" Target="../ink/ink868.xml"/><Relationship Id="rId80" Type="http://schemas.openxmlformats.org/officeDocument/2006/relationships/image" Target="../media/image6360.png"/><Relationship Id="rId85" Type="http://schemas.openxmlformats.org/officeDocument/2006/relationships/customXml" Target="../ink/ink841.xml"/><Relationship Id="rId150" Type="http://schemas.openxmlformats.org/officeDocument/2006/relationships/image" Target="../media/image671.png"/><Relationship Id="rId12" Type="http://schemas.openxmlformats.org/officeDocument/2006/relationships/image" Target="../media/image6020.png"/><Relationship Id="rId17" Type="http://schemas.openxmlformats.org/officeDocument/2006/relationships/customXml" Target="../ink/ink807.xml"/><Relationship Id="rId33" Type="http://schemas.openxmlformats.org/officeDocument/2006/relationships/customXml" Target="../ink/ink815.xml"/><Relationship Id="rId38" Type="http://schemas.openxmlformats.org/officeDocument/2006/relationships/image" Target="../media/image6150.png"/><Relationship Id="rId59" Type="http://schemas.openxmlformats.org/officeDocument/2006/relationships/customXml" Target="../ink/ink828.xml"/><Relationship Id="rId103" Type="http://schemas.openxmlformats.org/officeDocument/2006/relationships/customXml" Target="../ink/ink850.xml"/><Relationship Id="rId108" Type="http://schemas.openxmlformats.org/officeDocument/2006/relationships/image" Target="../media/image6500.png"/><Relationship Id="rId124" Type="http://schemas.openxmlformats.org/officeDocument/2006/relationships/image" Target="../media/image658.png"/><Relationship Id="rId129" Type="http://schemas.openxmlformats.org/officeDocument/2006/relationships/customXml" Target="../ink/ink863.xml"/><Relationship Id="rId54" Type="http://schemas.openxmlformats.org/officeDocument/2006/relationships/image" Target="../media/image6230.png"/><Relationship Id="rId70" Type="http://schemas.openxmlformats.org/officeDocument/2006/relationships/image" Target="../media/image6310.png"/><Relationship Id="rId75" Type="http://schemas.openxmlformats.org/officeDocument/2006/relationships/customXml" Target="../ink/ink836.xml"/><Relationship Id="rId91" Type="http://schemas.openxmlformats.org/officeDocument/2006/relationships/customXml" Target="../ink/ink844.xml"/><Relationship Id="rId96" Type="http://schemas.openxmlformats.org/officeDocument/2006/relationships/image" Target="../media/image6440.png"/><Relationship Id="rId140" Type="http://schemas.openxmlformats.org/officeDocument/2006/relationships/image" Target="../media/image666.png"/><Relationship Id="rId145" Type="http://schemas.openxmlformats.org/officeDocument/2006/relationships/customXml" Target="../ink/ink8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90.png"/><Relationship Id="rId23" Type="http://schemas.openxmlformats.org/officeDocument/2006/relationships/customXml" Target="../ink/ink810.xml"/><Relationship Id="rId28" Type="http://schemas.openxmlformats.org/officeDocument/2006/relationships/image" Target="../media/image6100.png"/><Relationship Id="rId49" Type="http://schemas.openxmlformats.org/officeDocument/2006/relationships/customXml" Target="../ink/ink823.xml"/><Relationship Id="rId114" Type="http://schemas.openxmlformats.org/officeDocument/2006/relationships/image" Target="../media/image6530.png"/><Relationship Id="rId119" Type="http://schemas.openxmlformats.org/officeDocument/2006/relationships/customXml" Target="../ink/ink858.xml"/><Relationship Id="rId44" Type="http://schemas.openxmlformats.org/officeDocument/2006/relationships/image" Target="../media/image6180.png"/><Relationship Id="rId60" Type="http://schemas.openxmlformats.org/officeDocument/2006/relationships/image" Target="../media/image6260.png"/><Relationship Id="rId65" Type="http://schemas.openxmlformats.org/officeDocument/2006/relationships/customXml" Target="../ink/ink831.xml"/><Relationship Id="rId81" Type="http://schemas.openxmlformats.org/officeDocument/2006/relationships/customXml" Target="../ink/ink839.xml"/><Relationship Id="rId86" Type="http://schemas.openxmlformats.org/officeDocument/2006/relationships/image" Target="../media/image6390.png"/><Relationship Id="rId130" Type="http://schemas.openxmlformats.org/officeDocument/2006/relationships/image" Target="../media/image661.png"/><Relationship Id="rId135" Type="http://schemas.openxmlformats.org/officeDocument/2006/relationships/customXml" Target="../ink/ink866.xml"/><Relationship Id="rId151" Type="http://schemas.openxmlformats.org/officeDocument/2006/relationships/customXml" Target="../ink/ink874.xml"/><Relationship Id="rId13" Type="http://schemas.openxmlformats.org/officeDocument/2006/relationships/customXml" Target="../ink/ink805.xml"/><Relationship Id="rId18" Type="http://schemas.openxmlformats.org/officeDocument/2006/relationships/image" Target="../media/image6050.png"/><Relationship Id="rId39" Type="http://schemas.openxmlformats.org/officeDocument/2006/relationships/customXml" Target="../ink/ink818.xml"/><Relationship Id="rId109" Type="http://schemas.openxmlformats.org/officeDocument/2006/relationships/customXml" Target="../ink/ink853.xml"/><Relationship Id="rId34" Type="http://schemas.openxmlformats.org/officeDocument/2006/relationships/image" Target="../media/image6130.png"/><Relationship Id="rId50" Type="http://schemas.openxmlformats.org/officeDocument/2006/relationships/image" Target="../media/image6210.png"/><Relationship Id="rId55" Type="http://schemas.openxmlformats.org/officeDocument/2006/relationships/customXml" Target="../ink/ink826.xml"/><Relationship Id="rId76" Type="http://schemas.openxmlformats.org/officeDocument/2006/relationships/image" Target="../media/image6340.png"/><Relationship Id="rId97" Type="http://schemas.openxmlformats.org/officeDocument/2006/relationships/customXml" Target="../ink/ink847.xml"/><Relationship Id="rId104" Type="http://schemas.openxmlformats.org/officeDocument/2006/relationships/image" Target="../media/image6480.png"/><Relationship Id="rId120" Type="http://schemas.openxmlformats.org/officeDocument/2006/relationships/image" Target="../media/image656.png"/><Relationship Id="rId125" Type="http://schemas.openxmlformats.org/officeDocument/2006/relationships/customXml" Target="../ink/ink861.xml"/><Relationship Id="rId141" Type="http://schemas.openxmlformats.org/officeDocument/2006/relationships/customXml" Target="../ink/ink869.xml"/><Relationship Id="rId146" Type="http://schemas.openxmlformats.org/officeDocument/2006/relationships/image" Target="../media/image669.png"/><Relationship Id="rId7" Type="http://schemas.openxmlformats.org/officeDocument/2006/relationships/customXml" Target="../ink/ink802.xml"/><Relationship Id="rId71" Type="http://schemas.openxmlformats.org/officeDocument/2006/relationships/customXml" Target="../ink/ink834.xml"/><Relationship Id="rId92" Type="http://schemas.openxmlformats.org/officeDocument/2006/relationships/image" Target="../media/image6420.png"/><Relationship Id="rId2" Type="http://schemas.openxmlformats.org/officeDocument/2006/relationships/image" Target="../media/image652.png"/><Relationship Id="rId29" Type="http://schemas.openxmlformats.org/officeDocument/2006/relationships/customXml" Target="../ink/ink813.xml"/><Relationship Id="rId24" Type="http://schemas.openxmlformats.org/officeDocument/2006/relationships/image" Target="../media/image6080.png"/><Relationship Id="rId40" Type="http://schemas.openxmlformats.org/officeDocument/2006/relationships/image" Target="../media/image6160.png"/><Relationship Id="rId45" Type="http://schemas.openxmlformats.org/officeDocument/2006/relationships/customXml" Target="../ink/ink821.xml"/><Relationship Id="rId66" Type="http://schemas.openxmlformats.org/officeDocument/2006/relationships/image" Target="../media/image6290.png"/><Relationship Id="rId87" Type="http://schemas.openxmlformats.org/officeDocument/2006/relationships/customXml" Target="../ink/ink842.xml"/><Relationship Id="rId110" Type="http://schemas.openxmlformats.org/officeDocument/2006/relationships/image" Target="../media/image6510.png"/><Relationship Id="rId115" Type="http://schemas.openxmlformats.org/officeDocument/2006/relationships/customXml" Target="../ink/ink856.xml"/><Relationship Id="rId131" Type="http://schemas.openxmlformats.org/officeDocument/2006/relationships/customXml" Target="../ink/ink864.xml"/><Relationship Id="rId136" Type="http://schemas.openxmlformats.org/officeDocument/2006/relationships/image" Target="../media/image664.png"/><Relationship Id="rId61" Type="http://schemas.openxmlformats.org/officeDocument/2006/relationships/customXml" Target="../ink/ink829.xml"/><Relationship Id="rId82" Type="http://schemas.openxmlformats.org/officeDocument/2006/relationships/image" Target="../media/image6370.png"/><Relationship Id="rId152" Type="http://schemas.openxmlformats.org/officeDocument/2006/relationships/image" Target="../media/image672.png"/><Relationship Id="rId19" Type="http://schemas.openxmlformats.org/officeDocument/2006/relationships/customXml" Target="../ink/ink808.xml"/><Relationship Id="rId14" Type="http://schemas.openxmlformats.org/officeDocument/2006/relationships/image" Target="../media/image6030.png"/><Relationship Id="rId30" Type="http://schemas.openxmlformats.org/officeDocument/2006/relationships/image" Target="../media/image6110.png"/><Relationship Id="rId35" Type="http://schemas.openxmlformats.org/officeDocument/2006/relationships/customXml" Target="../ink/ink816.xml"/><Relationship Id="rId56" Type="http://schemas.openxmlformats.org/officeDocument/2006/relationships/image" Target="../media/image6240.png"/><Relationship Id="rId77" Type="http://schemas.openxmlformats.org/officeDocument/2006/relationships/customXml" Target="../ink/ink837.xml"/><Relationship Id="rId100" Type="http://schemas.openxmlformats.org/officeDocument/2006/relationships/image" Target="../media/image6460.png"/><Relationship Id="rId105" Type="http://schemas.openxmlformats.org/officeDocument/2006/relationships/customXml" Target="../ink/ink851.xml"/><Relationship Id="rId126" Type="http://schemas.openxmlformats.org/officeDocument/2006/relationships/image" Target="../media/image659.png"/><Relationship Id="rId147" Type="http://schemas.openxmlformats.org/officeDocument/2006/relationships/customXml" Target="../ink/ink872.xml"/><Relationship Id="rId8" Type="http://schemas.openxmlformats.org/officeDocument/2006/relationships/image" Target="../media/image6000.png"/><Relationship Id="rId51" Type="http://schemas.openxmlformats.org/officeDocument/2006/relationships/customXml" Target="../ink/ink824.xml"/><Relationship Id="rId72" Type="http://schemas.openxmlformats.org/officeDocument/2006/relationships/image" Target="../media/image6320.png"/><Relationship Id="rId93" Type="http://schemas.openxmlformats.org/officeDocument/2006/relationships/customXml" Target="../ink/ink845.xml"/><Relationship Id="rId98" Type="http://schemas.openxmlformats.org/officeDocument/2006/relationships/image" Target="../media/image6450.png"/><Relationship Id="rId121" Type="http://schemas.openxmlformats.org/officeDocument/2006/relationships/customXml" Target="../ink/ink859.xml"/><Relationship Id="rId142" Type="http://schemas.openxmlformats.org/officeDocument/2006/relationships/image" Target="../media/image667.png"/><Relationship Id="rId3" Type="http://schemas.openxmlformats.org/officeDocument/2006/relationships/customXml" Target="../ink/ink800.xml"/><Relationship Id="rId25" Type="http://schemas.openxmlformats.org/officeDocument/2006/relationships/customXml" Target="../ink/ink811.xml"/><Relationship Id="rId46" Type="http://schemas.openxmlformats.org/officeDocument/2006/relationships/image" Target="../media/image6190.png"/><Relationship Id="rId67" Type="http://schemas.openxmlformats.org/officeDocument/2006/relationships/customXml" Target="../ink/ink832.xml"/><Relationship Id="rId116" Type="http://schemas.openxmlformats.org/officeDocument/2006/relationships/image" Target="../media/image654.png"/><Relationship Id="rId137" Type="http://schemas.openxmlformats.org/officeDocument/2006/relationships/customXml" Target="../ink/ink867.xml"/><Relationship Id="rId20" Type="http://schemas.openxmlformats.org/officeDocument/2006/relationships/image" Target="../media/image6060.png"/><Relationship Id="rId41" Type="http://schemas.openxmlformats.org/officeDocument/2006/relationships/customXml" Target="../ink/ink819.xml"/><Relationship Id="rId62" Type="http://schemas.openxmlformats.org/officeDocument/2006/relationships/image" Target="../media/image6270.png"/><Relationship Id="rId83" Type="http://schemas.openxmlformats.org/officeDocument/2006/relationships/customXml" Target="../ink/ink840.xml"/><Relationship Id="rId88" Type="http://schemas.openxmlformats.org/officeDocument/2006/relationships/image" Target="../media/image6400.png"/><Relationship Id="rId111" Type="http://schemas.openxmlformats.org/officeDocument/2006/relationships/customXml" Target="../ink/ink854.xml"/><Relationship Id="rId132" Type="http://schemas.openxmlformats.org/officeDocument/2006/relationships/image" Target="../media/image662.png"/><Relationship Id="rId15" Type="http://schemas.openxmlformats.org/officeDocument/2006/relationships/customXml" Target="../ink/ink806.xml"/><Relationship Id="rId36" Type="http://schemas.openxmlformats.org/officeDocument/2006/relationships/image" Target="../media/image6140.png"/><Relationship Id="rId57" Type="http://schemas.openxmlformats.org/officeDocument/2006/relationships/customXml" Target="../ink/ink827.xml"/><Relationship Id="rId106" Type="http://schemas.openxmlformats.org/officeDocument/2006/relationships/image" Target="../media/image6490.png"/><Relationship Id="rId127" Type="http://schemas.openxmlformats.org/officeDocument/2006/relationships/customXml" Target="../ink/ink862.xml"/><Relationship Id="rId10" Type="http://schemas.openxmlformats.org/officeDocument/2006/relationships/image" Target="../media/image6010.png"/><Relationship Id="rId31" Type="http://schemas.openxmlformats.org/officeDocument/2006/relationships/customXml" Target="../ink/ink814.xml"/><Relationship Id="rId52" Type="http://schemas.openxmlformats.org/officeDocument/2006/relationships/image" Target="../media/image6220.png"/><Relationship Id="rId73" Type="http://schemas.openxmlformats.org/officeDocument/2006/relationships/customXml" Target="../ink/ink835.xml"/><Relationship Id="rId78" Type="http://schemas.openxmlformats.org/officeDocument/2006/relationships/image" Target="../media/image6350.png"/><Relationship Id="rId94" Type="http://schemas.openxmlformats.org/officeDocument/2006/relationships/image" Target="../media/image6430.png"/><Relationship Id="rId99" Type="http://schemas.openxmlformats.org/officeDocument/2006/relationships/customXml" Target="../ink/ink848.xml"/><Relationship Id="rId101" Type="http://schemas.openxmlformats.org/officeDocument/2006/relationships/customXml" Target="../ink/ink849.xml"/><Relationship Id="rId122" Type="http://schemas.openxmlformats.org/officeDocument/2006/relationships/image" Target="../media/image657.png"/><Relationship Id="rId143" Type="http://schemas.openxmlformats.org/officeDocument/2006/relationships/customXml" Target="../ink/ink870.xml"/><Relationship Id="rId148" Type="http://schemas.openxmlformats.org/officeDocument/2006/relationships/image" Target="../media/image670.png"/><Relationship Id="rId4" Type="http://schemas.openxmlformats.org/officeDocument/2006/relationships/image" Target="../media/image5980.png"/><Relationship Id="rId9" Type="http://schemas.openxmlformats.org/officeDocument/2006/relationships/customXml" Target="../ink/ink803.xml"/><Relationship Id="rId26" Type="http://schemas.openxmlformats.org/officeDocument/2006/relationships/image" Target="../media/image6090.png"/><Relationship Id="rId47" Type="http://schemas.openxmlformats.org/officeDocument/2006/relationships/customXml" Target="../ink/ink822.xml"/><Relationship Id="rId68" Type="http://schemas.openxmlformats.org/officeDocument/2006/relationships/image" Target="../media/image6300.png"/><Relationship Id="rId89" Type="http://schemas.openxmlformats.org/officeDocument/2006/relationships/customXml" Target="../ink/ink843.xml"/><Relationship Id="rId112" Type="http://schemas.openxmlformats.org/officeDocument/2006/relationships/image" Target="../media/image6520.png"/><Relationship Id="rId133" Type="http://schemas.openxmlformats.org/officeDocument/2006/relationships/customXml" Target="../ink/ink865.xml"/><Relationship Id="rId16" Type="http://schemas.openxmlformats.org/officeDocument/2006/relationships/image" Target="../media/image6040.png"/><Relationship Id="rId37" Type="http://schemas.openxmlformats.org/officeDocument/2006/relationships/customXml" Target="../ink/ink817.xml"/><Relationship Id="rId58" Type="http://schemas.openxmlformats.org/officeDocument/2006/relationships/image" Target="../media/image6250.png"/><Relationship Id="rId79" Type="http://schemas.openxmlformats.org/officeDocument/2006/relationships/customXml" Target="../ink/ink838.xml"/><Relationship Id="rId102" Type="http://schemas.openxmlformats.org/officeDocument/2006/relationships/image" Target="../media/image6470.png"/><Relationship Id="rId123" Type="http://schemas.openxmlformats.org/officeDocument/2006/relationships/customXml" Target="../ink/ink860.xml"/><Relationship Id="rId144" Type="http://schemas.openxmlformats.org/officeDocument/2006/relationships/image" Target="../media/image668.png"/><Relationship Id="rId90" Type="http://schemas.openxmlformats.org/officeDocument/2006/relationships/image" Target="../media/image6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62E5-D85A-29C2-3007-FEA8AE1122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Nuclear </a:t>
            </a:r>
            <a:r>
              <a:rPr lang="en-US"/>
              <a:t>Properties 10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C22E2-6FAB-0DAB-6A8B-BB9CBF3B00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I.F. Radioactivity and its geological aspects</a:t>
            </a:r>
          </a:p>
          <a:p>
            <a:r>
              <a:rPr lang="en-US" dirty="0"/>
              <a:t>I.G.  Measurement and biological effects of radioactivity</a:t>
            </a:r>
          </a:p>
        </p:txBody>
      </p:sp>
    </p:spTree>
    <p:extLst>
      <p:ext uri="{BB962C8B-B14F-4D97-AF65-F5344CB8AC3E}">
        <p14:creationId xmlns:p14="http://schemas.microsoft.com/office/powerpoint/2010/main" val="1598190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B648111-4C26-A352-D90C-E4174BF79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25" b="19733"/>
          <a:stretch/>
        </p:blipFill>
        <p:spPr bwMode="auto">
          <a:xfrm>
            <a:off x="8581730" y="0"/>
            <a:ext cx="3594626" cy="525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15F929C-63D8-2316-47A7-E16FD165A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1" y="1650265"/>
            <a:ext cx="9394344" cy="520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936758-8007-A4B7-4877-59B377C97E6C}"/>
              </a:ext>
            </a:extLst>
          </p:cNvPr>
          <p:cNvSpPr txBox="1"/>
          <p:nvPr/>
        </p:nvSpPr>
        <p:spPr>
          <a:xfrm>
            <a:off x="1817441" y="312373"/>
            <a:ext cx="860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Thorium family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59322-1998-8271-604D-89C6549EA194}"/>
              </a:ext>
            </a:extLst>
          </p:cNvPr>
          <p:cNvSpPr txBox="1"/>
          <p:nvPr/>
        </p:nvSpPr>
        <p:spPr>
          <a:xfrm>
            <a:off x="7519662" y="167545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80AD3-2474-DB43-9857-2C218B53A21B}"/>
              </a:ext>
            </a:extLst>
          </p:cNvPr>
          <p:cNvSpPr txBox="1"/>
          <p:nvPr/>
        </p:nvSpPr>
        <p:spPr>
          <a:xfrm>
            <a:off x="1214354" y="163001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3F584-10A4-F39F-E2E9-FDEEF861E875}"/>
              </a:ext>
            </a:extLst>
          </p:cNvPr>
          <p:cNvSpPr txBox="1"/>
          <p:nvPr/>
        </p:nvSpPr>
        <p:spPr>
          <a:xfrm>
            <a:off x="6406479" y="238539"/>
            <a:ext cx="291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branching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83829F-5E7A-1398-4D8E-333D47A23835}"/>
              </a:ext>
            </a:extLst>
          </p:cNvPr>
          <p:cNvGrpSpPr/>
          <p:nvPr/>
        </p:nvGrpSpPr>
        <p:grpSpPr>
          <a:xfrm>
            <a:off x="8052010" y="2151302"/>
            <a:ext cx="788760" cy="227880"/>
            <a:chOff x="8052010" y="2151302"/>
            <a:chExt cx="7887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07C7ED3-610E-F725-C6A5-5EF7338A9F91}"/>
                    </a:ext>
                  </a:extLst>
                </p14:cNvPr>
                <p14:cNvContentPartPr/>
                <p14:nvPr/>
              </p14:nvContentPartPr>
              <p14:xfrm>
                <a:off x="8052010" y="2195942"/>
                <a:ext cx="332280" cy="164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07C7ED3-610E-F725-C6A5-5EF7338A9F9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34370" y="2177942"/>
                  <a:ext cx="367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CECA70F-B011-39F8-19F4-06880A8DC65E}"/>
                    </a:ext>
                  </a:extLst>
                </p14:cNvPr>
                <p14:cNvContentPartPr/>
                <p14:nvPr/>
              </p14:nvContentPartPr>
              <p14:xfrm>
                <a:off x="8070730" y="2189102"/>
                <a:ext cx="349200" cy="190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CECA70F-B011-39F8-19F4-06880A8DC65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052730" y="2171462"/>
                  <a:ext cx="384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7A2E316-EC45-D5B0-D20C-3E0531C870C1}"/>
                    </a:ext>
                  </a:extLst>
                </p14:cNvPr>
                <p14:cNvContentPartPr/>
                <p14:nvPr/>
              </p14:nvContentPartPr>
              <p14:xfrm>
                <a:off x="8490130" y="2170742"/>
                <a:ext cx="92880" cy="146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7A2E316-EC45-D5B0-D20C-3E0531C870C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472490" y="2152742"/>
                  <a:ext cx="128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C44564-6392-02ED-9D43-81EC6114D160}"/>
                    </a:ext>
                  </a:extLst>
                </p14:cNvPr>
                <p14:cNvContentPartPr/>
                <p14:nvPr/>
              </p14:nvContentPartPr>
              <p14:xfrm>
                <a:off x="8612170" y="2167502"/>
                <a:ext cx="102600" cy="176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C44564-6392-02ED-9D43-81EC6114D1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94530" y="2149502"/>
                  <a:ext cx="138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2592CCE-C509-0F48-39D9-97417C812946}"/>
                    </a:ext>
                  </a:extLst>
                </p14:cNvPr>
                <p14:cNvContentPartPr/>
                <p14:nvPr/>
              </p14:nvContentPartPr>
              <p14:xfrm>
                <a:off x="8710450" y="2151302"/>
                <a:ext cx="130320" cy="188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2592CCE-C509-0F48-39D9-97417C81294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92810" y="2133302"/>
                  <a:ext cx="165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0A83375-B0B4-777E-7EA6-4AB950238ADD}"/>
                    </a:ext>
                  </a:extLst>
                </p14:cNvPr>
                <p14:cNvContentPartPr/>
                <p14:nvPr/>
              </p14:nvContentPartPr>
              <p14:xfrm>
                <a:off x="8757250" y="2164982"/>
                <a:ext cx="37800" cy="60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0A83375-B0B4-777E-7EA6-4AB950238A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39610" y="2147342"/>
                  <a:ext cx="7344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06FDBBC-2A1C-1D62-F13A-89827CF7694A}"/>
                  </a:ext>
                </a:extLst>
              </p14:cNvPr>
              <p14:cNvContentPartPr/>
              <p14:nvPr/>
            </p14:nvContentPartPr>
            <p14:xfrm>
              <a:off x="10363210" y="4160102"/>
              <a:ext cx="188280" cy="115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06FDBBC-2A1C-1D62-F13A-89827CF7694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09210" y="4052462"/>
                <a:ext cx="29592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899882F-7FA8-9BA0-5C7F-0A814434239A}"/>
                  </a:ext>
                </a:extLst>
              </p14:cNvPr>
              <p14:cNvContentPartPr/>
              <p14:nvPr/>
            </p14:nvContentPartPr>
            <p14:xfrm>
              <a:off x="11020570" y="3586622"/>
              <a:ext cx="212040" cy="19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899882F-7FA8-9BA0-5C7F-0A814434239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966570" y="3478982"/>
                <a:ext cx="31968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9ADFBA5-4D6E-D7CA-B47B-EAB401DDC51C}"/>
                  </a:ext>
                </a:extLst>
              </p14:cNvPr>
              <p14:cNvContentPartPr/>
              <p14:nvPr/>
            </p14:nvContentPartPr>
            <p14:xfrm>
              <a:off x="11428450" y="3708662"/>
              <a:ext cx="46080" cy="417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9ADFBA5-4D6E-D7CA-B47B-EAB401DDC51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374450" y="3600662"/>
                <a:ext cx="153720" cy="63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1474928-5318-6CBD-8546-CD28460B2D9E}"/>
                  </a:ext>
                </a:extLst>
              </p14:cNvPr>
              <p14:cNvContentPartPr/>
              <p14:nvPr/>
            </p14:nvContentPartPr>
            <p14:xfrm>
              <a:off x="11446450" y="3716582"/>
              <a:ext cx="34200" cy="472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1474928-5318-6CBD-8546-CD28460B2D9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392810" y="3608942"/>
                <a:ext cx="141840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6D74D9D-4107-D2AE-EF62-88677FF6778C}"/>
                  </a:ext>
                </a:extLst>
              </p14:cNvPr>
              <p14:cNvContentPartPr/>
              <p14:nvPr/>
            </p14:nvContentPartPr>
            <p14:xfrm>
              <a:off x="10548970" y="4078382"/>
              <a:ext cx="54360" cy="11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6D74D9D-4107-D2AE-EF62-88677FF6778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495330" y="3970382"/>
                <a:ext cx="16200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E769EC-3396-379A-1E92-9CFEC93BE071}"/>
                  </a:ext>
                </a:extLst>
              </p14:cNvPr>
              <p14:cNvContentPartPr/>
              <p14:nvPr/>
            </p14:nvContentPartPr>
            <p14:xfrm>
              <a:off x="10578490" y="4117262"/>
              <a:ext cx="36000" cy="47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E769EC-3396-379A-1E92-9CFEC93BE07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524490" y="4009262"/>
                <a:ext cx="1436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E8503A5-F06A-1439-BB3E-F89CDD20B6EE}"/>
                  </a:ext>
                </a:extLst>
              </p14:cNvPr>
              <p14:cNvContentPartPr/>
              <p14:nvPr/>
            </p14:nvContentPartPr>
            <p14:xfrm>
              <a:off x="1244410" y="6277982"/>
              <a:ext cx="296280" cy="487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E8503A5-F06A-1439-BB3E-F89CDD20B6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26770" y="6260342"/>
                <a:ext cx="331920" cy="52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553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9FB8090-643E-7FED-B934-9D55426D9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2" b="10574"/>
          <a:stretch/>
        </p:blipFill>
        <p:spPr bwMode="auto">
          <a:xfrm>
            <a:off x="7655970" y="32822"/>
            <a:ext cx="4536029" cy="68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5428C7-BC0C-99F4-5F29-372305C0E87A}"/>
              </a:ext>
            </a:extLst>
          </p:cNvPr>
          <p:cNvSpPr txBox="1"/>
          <p:nvPr/>
        </p:nvSpPr>
        <p:spPr>
          <a:xfrm>
            <a:off x="335091" y="335091"/>
            <a:ext cx="252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Uranium-Actinium Series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958A37-D2CB-D70F-8A54-E8EEAC455E07}"/>
                  </a:ext>
                </a:extLst>
              </p14:cNvPr>
              <p14:cNvContentPartPr/>
              <p14:nvPr/>
            </p14:nvContentPartPr>
            <p14:xfrm>
              <a:off x="8372770" y="2018462"/>
              <a:ext cx="401400" cy="20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958A37-D2CB-D70F-8A54-E8EEAC455E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8770" y="1910462"/>
                <a:ext cx="5090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053A770-1B60-574F-203F-2B0B690D259C}"/>
                  </a:ext>
                </a:extLst>
              </p14:cNvPr>
              <p14:cNvContentPartPr/>
              <p14:nvPr/>
            </p14:nvContentPartPr>
            <p14:xfrm>
              <a:off x="8783530" y="1996862"/>
              <a:ext cx="48960" cy="39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053A770-1B60-574F-203F-2B0B690D259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29890" y="1889222"/>
                <a:ext cx="1566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FFF37C2-B3FD-D8F6-4C65-F1185ED3B7FC}"/>
                  </a:ext>
                </a:extLst>
              </p14:cNvPr>
              <p14:cNvContentPartPr/>
              <p14:nvPr/>
            </p14:nvContentPartPr>
            <p14:xfrm>
              <a:off x="1372570" y="470462"/>
              <a:ext cx="762480" cy="95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FFF37C2-B3FD-D8F6-4C65-F1185ED3B7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8570" y="362822"/>
                <a:ext cx="870120" cy="31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4E46382-D5CA-827D-1055-A9B3AFDC773E}"/>
              </a:ext>
            </a:extLst>
          </p:cNvPr>
          <p:cNvGrpSpPr/>
          <p:nvPr/>
        </p:nvGrpSpPr>
        <p:grpSpPr>
          <a:xfrm>
            <a:off x="527650" y="952142"/>
            <a:ext cx="1390680" cy="343080"/>
            <a:chOff x="527650" y="952142"/>
            <a:chExt cx="1390680" cy="34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B1B6559-F5E9-01B2-F6F4-2C14EE14F883}"/>
                    </a:ext>
                  </a:extLst>
                </p14:cNvPr>
                <p14:cNvContentPartPr/>
                <p14:nvPr/>
              </p14:nvContentPartPr>
              <p14:xfrm>
                <a:off x="527650" y="1018382"/>
                <a:ext cx="1390680" cy="276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B1B6559-F5E9-01B2-F6F4-2C14EE14F88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0010" y="1000742"/>
                  <a:ext cx="14263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60885F-C3F4-2B6B-9E70-FEC455F570BF}"/>
                    </a:ext>
                  </a:extLst>
                </p14:cNvPr>
                <p14:cNvContentPartPr/>
                <p14:nvPr/>
              </p14:nvContentPartPr>
              <p14:xfrm>
                <a:off x="1359250" y="952142"/>
                <a:ext cx="8640" cy="33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60885F-C3F4-2B6B-9E70-FEC455F570B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41610" y="934142"/>
                  <a:ext cx="44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486EE08-5682-F2A6-5FFE-A57AA0036F8A}"/>
                    </a:ext>
                  </a:extLst>
                </p14:cNvPr>
                <p14:cNvContentPartPr/>
                <p14:nvPr/>
              </p14:nvContentPartPr>
              <p14:xfrm>
                <a:off x="1126690" y="1053302"/>
                <a:ext cx="6480" cy="5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486EE08-5682-F2A6-5FFE-A57AA0036F8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9050" y="1035302"/>
                  <a:ext cx="42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BC68291-EDD2-D649-8B13-FDAE1A6208EC}"/>
                    </a:ext>
                  </a:extLst>
                </p14:cNvPr>
                <p14:cNvContentPartPr/>
                <p14:nvPr/>
              </p14:nvContentPartPr>
              <p14:xfrm>
                <a:off x="919330" y="1047182"/>
                <a:ext cx="165600" cy="34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BC68291-EDD2-D649-8B13-FDAE1A6208E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1330" y="1029542"/>
                  <a:ext cx="20124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8AED0E-5B2A-3D92-9EAA-9F9D32DF0BAE}"/>
              </a:ext>
            </a:extLst>
          </p:cNvPr>
          <p:cNvGrpSpPr/>
          <p:nvPr/>
        </p:nvGrpSpPr>
        <p:grpSpPr>
          <a:xfrm>
            <a:off x="2116690" y="785102"/>
            <a:ext cx="2697120" cy="618120"/>
            <a:chOff x="2116690" y="785102"/>
            <a:chExt cx="2697120" cy="61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54EB5D3-E468-7BFC-C9F8-0A02929E75D2}"/>
                    </a:ext>
                  </a:extLst>
                </p14:cNvPr>
                <p14:cNvContentPartPr/>
                <p14:nvPr/>
              </p14:nvContentPartPr>
              <p14:xfrm>
                <a:off x="2116690" y="869342"/>
                <a:ext cx="1486440" cy="533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54EB5D3-E468-7BFC-C9F8-0A02929E75D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98690" y="851342"/>
                  <a:ext cx="1522080" cy="56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A3E00D4-408A-72FD-2189-9063E2D05FF4}"/>
                    </a:ext>
                  </a:extLst>
                </p14:cNvPr>
                <p14:cNvContentPartPr/>
                <p14:nvPr/>
              </p14:nvContentPartPr>
              <p14:xfrm>
                <a:off x="3825970" y="1051502"/>
                <a:ext cx="293040" cy="10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A3E00D4-408A-72FD-2189-9063E2D05FF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07970" y="1033502"/>
                  <a:ext cx="328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9C27582-5B2D-E3CD-55F0-0AA892FD33B4}"/>
                    </a:ext>
                  </a:extLst>
                </p14:cNvPr>
                <p14:cNvContentPartPr/>
                <p14:nvPr/>
              </p14:nvContentPartPr>
              <p14:xfrm>
                <a:off x="3881050" y="877262"/>
                <a:ext cx="11880" cy="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9C27582-5B2D-E3CD-55F0-0AA892FD33B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63050" y="859622"/>
                  <a:ext cx="47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58F2DF6-6C5F-6F58-C5BE-A8B3D6DFDEE1}"/>
                    </a:ext>
                  </a:extLst>
                </p14:cNvPr>
                <p14:cNvContentPartPr/>
                <p14:nvPr/>
              </p14:nvContentPartPr>
              <p14:xfrm>
                <a:off x="4345450" y="785102"/>
                <a:ext cx="468360" cy="360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58F2DF6-6C5F-6F58-C5BE-A8B3D6DFDE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27450" y="767102"/>
                  <a:ext cx="5040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AED87AB-FF98-D427-1BC6-4D098B872349}"/>
                    </a:ext>
                  </a:extLst>
                </p14:cNvPr>
                <p14:cNvContentPartPr/>
                <p14:nvPr/>
              </p14:nvContentPartPr>
              <p14:xfrm>
                <a:off x="4295770" y="926222"/>
                <a:ext cx="254160" cy="61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AED87AB-FF98-D427-1BC6-4D098B87234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78130" y="908582"/>
                  <a:ext cx="289800" cy="9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096" name="Ink 4095">
                <a:extLst>
                  <a:ext uri="{FF2B5EF4-FFF2-40B4-BE49-F238E27FC236}">
                    <a16:creationId xmlns:a16="http://schemas.microsoft.com/office/drawing/2014/main" id="{D2EA3883-9FE2-2E62-407E-3568F60E03F8}"/>
                  </a:ext>
                </a:extLst>
              </p14:cNvPr>
              <p14:cNvContentPartPr/>
              <p14:nvPr/>
            </p14:nvContentPartPr>
            <p14:xfrm>
              <a:off x="479050" y="1434182"/>
              <a:ext cx="248040" cy="345600"/>
            </p14:xfrm>
          </p:contentPart>
        </mc:Choice>
        <mc:Fallback xmlns="">
          <p:pic>
            <p:nvPicPr>
              <p:cNvPr id="4096" name="Ink 4095">
                <a:extLst>
                  <a:ext uri="{FF2B5EF4-FFF2-40B4-BE49-F238E27FC236}">
                    <a16:creationId xmlns:a16="http://schemas.microsoft.com/office/drawing/2014/main" id="{D2EA3883-9FE2-2E62-407E-3568F60E03F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61050" y="1416182"/>
                <a:ext cx="28368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97" name="Ink 4096">
                <a:extLst>
                  <a:ext uri="{FF2B5EF4-FFF2-40B4-BE49-F238E27FC236}">
                    <a16:creationId xmlns:a16="http://schemas.microsoft.com/office/drawing/2014/main" id="{5B99E09F-BC97-1F50-2656-33CECA2457B3}"/>
                  </a:ext>
                </a:extLst>
              </p14:cNvPr>
              <p14:cNvContentPartPr/>
              <p14:nvPr/>
            </p14:nvContentPartPr>
            <p14:xfrm>
              <a:off x="513250" y="1542182"/>
              <a:ext cx="244800" cy="31680"/>
            </p14:xfrm>
          </p:contentPart>
        </mc:Choice>
        <mc:Fallback xmlns="">
          <p:pic>
            <p:nvPicPr>
              <p:cNvPr id="4097" name="Ink 4096">
                <a:extLst>
                  <a:ext uri="{FF2B5EF4-FFF2-40B4-BE49-F238E27FC236}">
                    <a16:creationId xmlns:a16="http://schemas.microsoft.com/office/drawing/2014/main" id="{5B99E09F-BC97-1F50-2656-33CECA2457B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5610" y="1524182"/>
                <a:ext cx="2804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99" name="Ink 4098">
                <a:extLst>
                  <a:ext uri="{FF2B5EF4-FFF2-40B4-BE49-F238E27FC236}">
                    <a16:creationId xmlns:a16="http://schemas.microsoft.com/office/drawing/2014/main" id="{99FC5CEB-F52D-D513-2B35-C7FAC85D01C4}"/>
                  </a:ext>
                </a:extLst>
              </p14:cNvPr>
              <p14:cNvContentPartPr/>
              <p14:nvPr/>
            </p14:nvContentPartPr>
            <p14:xfrm>
              <a:off x="748690" y="1407542"/>
              <a:ext cx="1252440" cy="396720"/>
            </p14:xfrm>
          </p:contentPart>
        </mc:Choice>
        <mc:Fallback xmlns="">
          <p:pic>
            <p:nvPicPr>
              <p:cNvPr id="4099" name="Ink 4098">
                <a:extLst>
                  <a:ext uri="{FF2B5EF4-FFF2-40B4-BE49-F238E27FC236}">
                    <a16:creationId xmlns:a16="http://schemas.microsoft.com/office/drawing/2014/main" id="{99FC5CEB-F52D-D513-2B35-C7FAC85D01C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0690" y="1389542"/>
                <a:ext cx="128808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00" name="Ink 4099">
                <a:extLst>
                  <a:ext uri="{FF2B5EF4-FFF2-40B4-BE49-F238E27FC236}">
                    <a16:creationId xmlns:a16="http://schemas.microsoft.com/office/drawing/2014/main" id="{5DD5D98D-9816-C4EF-1356-730506D155C7}"/>
                  </a:ext>
                </a:extLst>
              </p14:cNvPr>
              <p14:cNvContentPartPr/>
              <p14:nvPr/>
            </p14:nvContentPartPr>
            <p14:xfrm>
              <a:off x="1490290" y="1406462"/>
              <a:ext cx="36360" cy="34920"/>
            </p14:xfrm>
          </p:contentPart>
        </mc:Choice>
        <mc:Fallback xmlns="">
          <p:pic>
            <p:nvPicPr>
              <p:cNvPr id="4100" name="Ink 4099">
                <a:extLst>
                  <a:ext uri="{FF2B5EF4-FFF2-40B4-BE49-F238E27FC236}">
                    <a16:creationId xmlns:a16="http://schemas.microsoft.com/office/drawing/2014/main" id="{5DD5D98D-9816-C4EF-1356-730506D155C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72650" y="1388822"/>
                <a:ext cx="7200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2" name="Group 4111">
            <a:extLst>
              <a:ext uri="{FF2B5EF4-FFF2-40B4-BE49-F238E27FC236}">
                <a16:creationId xmlns:a16="http://schemas.microsoft.com/office/drawing/2014/main" id="{BD298B29-2415-97A0-C952-71925A83448D}"/>
              </a:ext>
            </a:extLst>
          </p:cNvPr>
          <p:cNvGrpSpPr/>
          <p:nvPr/>
        </p:nvGrpSpPr>
        <p:grpSpPr>
          <a:xfrm>
            <a:off x="462490" y="1883822"/>
            <a:ext cx="994680" cy="440280"/>
            <a:chOff x="462490" y="1883822"/>
            <a:chExt cx="994680" cy="44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109" name="Ink 4108">
                  <a:extLst>
                    <a:ext uri="{FF2B5EF4-FFF2-40B4-BE49-F238E27FC236}">
                      <a16:creationId xmlns:a16="http://schemas.microsoft.com/office/drawing/2014/main" id="{279CC613-8780-1251-333F-EAF205D87B67}"/>
                    </a:ext>
                  </a:extLst>
                </p14:cNvPr>
                <p14:cNvContentPartPr/>
                <p14:nvPr/>
              </p14:nvContentPartPr>
              <p14:xfrm>
                <a:off x="462490" y="1883822"/>
                <a:ext cx="994680" cy="440280"/>
              </p14:xfrm>
            </p:contentPart>
          </mc:Choice>
          <mc:Fallback xmlns="">
            <p:pic>
              <p:nvPicPr>
                <p:cNvPr id="4109" name="Ink 4108">
                  <a:extLst>
                    <a:ext uri="{FF2B5EF4-FFF2-40B4-BE49-F238E27FC236}">
                      <a16:creationId xmlns:a16="http://schemas.microsoft.com/office/drawing/2014/main" id="{279CC613-8780-1251-333F-EAF205D87B6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4850" y="1865822"/>
                  <a:ext cx="10303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110" name="Ink 4109">
                  <a:extLst>
                    <a:ext uri="{FF2B5EF4-FFF2-40B4-BE49-F238E27FC236}">
                      <a16:creationId xmlns:a16="http://schemas.microsoft.com/office/drawing/2014/main" id="{235D8B1F-063E-A75B-7516-4BDAFAA423CA}"/>
                    </a:ext>
                  </a:extLst>
                </p14:cNvPr>
                <p14:cNvContentPartPr/>
                <p14:nvPr/>
              </p14:nvContentPartPr>
              <p14:xfrm>
                <a:off x="998530" y="1986422"/>
                <a:ext cx="227160" cy="24120"/>
              </p14:xfrm>
            </p:contentPart>
          </mc:Choice>
          <mc:Fallback xmlns="">
            <p:pic>
              <p:nvPicPr>
                <p:cNvPr id="4110" name="Ink 4109">
                  <a:extLst>
                    <a:ext uri="{FF2B5EF4-FFF2-40B4-BE49-F238E27FC236}">
                      <a16:creationId xmlns:a16="http://schemas.microsoft.com/office/drawing/2014/main" id="{235D8B1F-063E-A75B-7516-4BDAFAA423C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0890" y="1968782"/>
                  <a:ext cx="2628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111" name="Ink 4110">
                  <a:extLst>
                    <a:ext uri="{FF2B5EF4-FFF2-40B4-BE49-F238E27FC236}">
                      <a16:creationId xmlns:a16="http://schemas.microsoft.com/office/drawing/2014/main" id="{F4995605-709D-6B8E-DC85-08C69AD19D01}"/>
                    </a:ext>
                  </a:extLst>
                </p14:cNvPr>
                <p14:cNvContentPartPr/>
                <p14:nvPr/>
              </p14:nvContentPartPr>
              <p14:xfrm>
                <a:off x="886930" y="1915142"/>
                <a:ext cx="13680" cy="17280"/>
              </p14:xfrm>
            </p:contentPart>
          </mc:Choice>
          <mc:Fallback xmlns="">
            <p:pic>
              <p:nvPicPr>
                <p:cNvPr id="4111" name="Ink 4110">
                  <a:extLst>
                    <a:ext uri="{FF2B5EF4-FFF2-40B4-BE49-F238E27FC236}">
                      <a16:creationId xmlns:a16="http://schemas.microsoft.com/office/drawing/2014/main" id="{F4995605-709D-6B8E-DC85-08C69AD19D0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68930" y="1897142"/>
                  <a:ext cx="4932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13" name="Ink 4112">
                <a:extLst>
                  <a:ext uri="{FF2B5EF4-FFF2-40B4-BE49-F238E27FC236}">
                    <a16:creationId xmlns:a16="http://schemas.microsoft.com/office/drawing/2014/main" id="{6B887867-5D1D-1CF0-A171-542854255DED}"/>
                  </a:ext>
                </a:extLst>
              </p14:cNvPr>
              <p14:cNvContentPartPr/>
              <p14:nvPr/>
            </p14:nvContentPartPr>
            <p14:xfrm>
              <a:off x="1767130" y="1938902"/>
              <a:ext cx="660600" cy="548640"/>
            </p14:xfrm>
          </p:contentPart>
        </mc:Choice>
        <mc:Fallback xmlns="">
          <p:pic>
            <p:nvPicPr>
              <p:cNvPr id="4113" name="Ink 4112">
                <a:extLst>
                  <a:ext uri="{FF2B5EF4-FFF2-40B4-BE49-F238E27FC236}">
                    <a16:creationId xmlns:a16="http://schemas.microsoft.com/office/drawing/2014/main" id="{6B887867-5D1D-1CF0-A171-542854255D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749490" y="1921262"/>
                <a:ext cx="696240" cy="58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9" name="Group 4118">
            <a:extLst>
              <a:ext uri="{FF2B5EF4-FFF2-40B4-BE49-F238E27FC236}">
                <a16:creationId xmlns:a16="http://schemas.microsoft.com/office/drawing/2014/main" id="{A5D26E14-3B62-1865-1F29-0415E4E3E6CD}"/>
              </a:ext>
            </a:extLst>
          </p:cNvPr>
          <p:cNvGrpSpPr/>
          <p:nvPr/>
        </p:nvGrpSpPr>
        <p:grpSpPr>
          <a:xfrm>
            <a:off x="2384530" y="1358582"/>
            <a:ext cx="3434040" cy="477360"/>
            <a:chOff x="2384530" y="1358582"/>
            <a:chExt cx="343404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101" name="Ink 4100">
                  <a:extLst>
                    <a:ext uri="{FF2B5EF4-FFF2-40B4-BE49-F238E27FC236}">
                      <a16:creationId xmlns:a16="http://schemas.microsoft.com/office/drawing/2014/main" id="{D0EE2EDF-99B9-5B89-A2C2-B3A2541B3353}"/>
                    </a:ext>
                  </a:extLst>
                </p14:cNvPr>
                <p14:cNvContentPartPr/>
                <p14:nvPr/>
              </p14:nvContentPartPr>
              <p14:xfrm>
                <a:off x="2384530" y="1375502"/>
                <a:ext cx="874800" cy="394200"/>
              </p14:xfrm>
            </p:contentPart>
          </mc:Choice>
          <mc:Fallback xmlns="">
            <p:pic>
              <p:nvPicPr>
                <p:cNvPr id="4101" name="Ink 4100">
                  <a:extLst>
                    <a:ext uri="{FF2B5EF4-FFF2-40B4-BE49-F238E27FC236}">
                      <a16:creationId xmlns:a16="http://schemas.microsoft.com/office/drawing/2014/main" id="{D0EE2EDF-99B9-5B89-A2C2-B3A2541B335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66530" y="1357502"/>
                  <a:ext cx="9104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02" name="Ink 4101">
                  <a:extLst>
                    <a:ext uri="{FF2B5EF4-FFF2-40B4-BE49-F238E27FC236}">
                      <a16:creationId xmlns:a16="http://schemas.microsoft.com/office/drawing/2014/main" id="{F9567133-0280-C18E-1408-FDEE6AEB6208}"/>
                    </a:ext>
                  </a:extLst>
                </p14:cNvPr>
                <p14:cNvContentPartPr/>
                <p14:nvPr/>
              </p14:nvContentPartPr>
              <p14:xfrm>
                <a:off x="3006970" y="1547942"/>
                <a:ext cx="27720" cy="6480"/>
              </p14:xfrm>
            </p:contentPart>
          </mc:Choice>
          <mc:Fallback xmlns="">
            <p:pic>
              <p:nvPicPr>
                <p:cNvPr id="4102" name="Ink 4101">
                  <a:extLst>
                    <a:ext uri="{FF2B5EF4-FFF2-40B4-BE49-F238E27FC236}">
                      <a16:creationId xmlns:a16="http://schemas.microsoft.com/office/drawing/2014/main" id="{F9567133-0280-C18E-1408-FDEE6AEB620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89330" y="1529942"/>
                  <a:ext cx="63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103" name="Ink 4102">
                  <a:extLst>
                    <a:ext uri="{FF2B5EF4-FFF2-40B4-BE49-F238E27FC236}">
                      <a16:creationId xmlns:a16="http://schemas.microsoft.com/office/drawing/2014/main" id="{1966B40A-0625-F6DF-A44B-0B35F6ACDD4B}"/>
                    </a:ext>
                  </a:extLst>
                </p14:cNvPr>
                <p14:cNvContentPartPr/>
                <p14:nvPr/>
              </p14:nvContentPartPr>
              <p14:xfrm>
                <a:off x="3360130" y="1742702"/>
                <a:ext cx="55800" cy="93240"/>
              </p14:xfrm>
            </p:contentPart>
          </mc:Choice>
          <mc:Fallback xmlns="">
            <p:pic>
              <p:nvPicPr>
                <p:cNvPr id="4103" name="Ink 4102">
                  <a:extLst>
                    <a:ext uri="{FF2B5EF4-FFF2-40B4-BE49-F238E27FC236}">
                      <a16:creationId xmlns:a16="http://schemas.microsoft.com/office/drawing/2014/main" id="{1966B40A-0625-F6DF-A44B-0B35F6ACDD4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342130" y="1724702"/>
                  <a:ext cx="914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06" name="Ink 4105">
                  <a:extLst>
                    <a:ext uri="{FF2B5EF4-FFF2-40B4-BE49-F238E27FC236}">
                      <a16:creationId xmlns:a16="http://schemas.microsoft.com/office/drawing/2014/main" id="{F1ACC2ED-5443-32C6-5EC8-CC6FA640ECA8}"/>
                    </a:ext>
                  </a:extLst>
                </p14:cNvPr>
                <p14:cNvContentPartPr/>
                <p14:nvPr/>
              </p14:nvContentPartPr>
              <p14:xfrm>
                <a:off x="3653170" y="1362902"/>
                <a:ext cx="474480" cy="379080"/>
              </p14:xfrm>
            </p:contentPart>
          </mc:Choice>
          <mc:Fallback xmlns="">
            <p:pic>
              <p:nvPicPr>
                <p:cNvPr id="4106" name="Ink 4105">
                  <a:extLst>
                    <a:ext uri="{FF2B5EF4-FFF2-40B4-BE49-F238E27FC236}">
                      <a16:creationId xmlns:a16="http://schemas.microsoft.com/office/drawing/2014/main" id="{F1ACC2ED-5443-32C6-5EC8-CC6FA640ECA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35530" y="1345262"/>
                  <a:ext cx="51012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07" name="Ink 4106">
                  <a:extLst>
                    <a:ext uri="{FF2B5EF4-FFF2-40B4-BE49-F238E27FC236}">
                      <a16:creationId xmlns:a16="http://schemas.microsoft.com/office/drawing/2014/main" id="{45574EC3-E01F-5B55-C4AD-437E44577DB4}"/>
                    </a:ext>
                  </a:extLst>
                </p14:cNvPr>
                <p14:cNvContentPartPr/>
                <p14:nvPr/>
              </p14:nvContentPartPr>
              <p14:xfrm>
                <a:off x="3897250" y="1451462"/>
                <a:ext cx="238320" cy="47520"/>
              </p14:xfrm>
            </p:contentPart>
          </mc:Choice>
          <mc:Fallback xmlns="">
            <p:pic>
              <p:nvPicPr>
                <p:cNvPr id="4107" name="Ink 4106">
                  <a:extLst>
                    <a:ext uri="{FF2B5EF4-FFF2-40B4-BE49-F238E27FC236}">
                      <a16:creationId xmlns:a16="http://schemas.microsoft.com/office/drawing/2014/main" id="{45574EC3-E01F-5B55-C4AD-437E44577DB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879250" y="1433822"/>
                  <a:ext cx="273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14" name="Ink 4113">
                  <a:extLst>
                    <a:ext uri="{FF2B5EF4-FFF2-40B4-BE49-F238E27FC236}">
                      <a16:creationId xmlns:a16="http://schemas.microsoft.com/office/drawing/2014/main" id="{BFF42BB7-BA6F-FEF4-BED1-75DE9C92AD37}"/>
                    </a:ext>
                  </a:extLst>
                </p14:cNvPr>
                <p14:cNvContentPartPr/>
                <p14:nvPr/>
              </p14:nvContentPartPr>
              <p14:xfrm>
                <a:off x="4329250" y="1575302"/>
                <a:ext cx="393480" cy="117000"/>
              </p14:xfrm>
            </p:contentPart>
          </mc:Choice>
          <mc:Fallback xmlns="">
            <p:pic>
              <p:nvPicPr>
                <p:cNvPr id="4114" name="Ink 4113">
                  <a:extLst>
                    <a:ext uri="{FF2B5EF4-FFF2-40B4-BE49-F238E27FC236}">
                      <a16:creationId xmlns:a16="http://schemas.microsoft.com/office/drawing/2014/main" id="{BFF42BB7-BA6F-FEF4-BED1-75DE9C92AD3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11610" y="1557302"/>
                  <a:ext cx="429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15" name="Ink 4114">
                  <a:extLst>
                    <a:ext uri="{FF2B5EF4-FFF2-40B4-BE49-F238E27FC236}">
                      <a16:creationId xmlns:a16="http://schemas.microsoft.com/office/drawing/2014/main" id="{BD0746EC-5144-DF03-C534-6B40B6E9387B}"/>
                    </a:ext>
                  </a:extLst>
                </p14:cNvPr>
                <p14:cNvContentPartPr/>
                <p14:nvPr/>
              </p14:nvContentPartPr>
              <p14:xfrm>
                <a:off x="4867450" y="1358582"/>
                <a:ext cx="951120" cy="465480"/>
              </p14:xfrm>
            </p:contentPart>
          </mc:Choice>
          <mc:Fallback xmlns="">
            <p:pic>
              <p:nvPicPr>
                <p:cNvPr id="4115" name="Ink 4114">
                  <a:extLst>
                    <a:ext uri="{FF2B5EF4-FFF2-40B4-BE49-F238E27FC236}">
                      <a16:creationId xmlns:a16="http://schemas.microsoft.com/office/drawing/2014/main" id="{BD0746EC-5144-DF03-C534-6B40B6E9387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849810" y="1340942"/>
                  <a:ext cx="98676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16" name="Ink 4115">
                  <a:extLst>
                    <a:ext uri="{FF2B5EF4-FFF2-40B4-BE49-F238E27FC236}">
                      <a16:creationId xmlns:a16="http://schemas.microsoft.com/office/drawing/2014/main" id="{FBA77599-AD77-AA26-64E0-878D55464C10}"/>
                    </a:ext>
                  </a:extLst>
                </p14:cNvPr>
                <p14:cNvContentPartPr/>
                <p14:nvPr/>
              </p14:nvContentPartPr>
              <p14:xfrm>
                <a:off x="5170930" y="1473062"/>
                <a:ext cx="183240" cy="19080"/>
              </p14:xfrm>
            </p:contentPart>
          </mc:Choice>
          <mc:Fallback xmlns="">
            <p:pic>
              <p:nvPicPr>
                <p:cNvPr id="4116" name="Ink 4115">
                  <a:extLst>
                    <a:ext uri="{FF2B5EF4-FFF2-40B4-BE49-F238E27FC236}">
                      <a16:creationId xmlns:a16="http://schemas.microsoft.com/office/drawing/2014/main" id="{FBA77599-AD77-AA26-64E0-878D55464C1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153290" y="1455062"/>
                  <a:ext cx="218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17" name="Ink 4116">
                  <a:extLst>
                    <a:ext uri="{FF2B5EF4-FFF2-40B4-BE49-F238E27FC236}">
                      <a16:creationId xmlns:a16="http://schemas.microsoft.com/office/drawing/2014/main" id="{19AE3087-B034-24CB-AD0A-069EF7142117}"/>
                    </a:ext>
                  </a:extLst>
                </p14:cNvPr>
                <p14:cNvContentPartPr/>
                <p14:nvPr/>
              </p14:nvContentPartPr>
              <p14:xfrm>
                <a:off x="4850530" y="1458662"/>
                <a:ext cx="13680" cy="7560"/>
              </p14:xfrm>
            </p:contentPart>
          </mc:Choice>
          <mc:Fallback xmlns="">
            <p:pic>
              <p:nvPicPr>
                <p:cNvPr id="4117" name="Ink 4116">
                  <a:extLst>
                    <a:ext uri="{FF2B5EF4-FFF2-40B4-BE49-F238E27FC236}">
                      <a16:creationId xmlns:a16="http://schemas.microsoft.com/office/drawing/2014/main" id="{19AE3087-B034-24CB-AD0A-069EF714211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32530" y="1441022"/>
                  <a:ext cx="493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3" name="Group 4132">
            <a:extLst>
              <a:ext uri="{FF2B5EF4-FFF2-40B4-BE49-F238E27FC236}">
                <a16:creationId xmlns:a16="http://schemas.microsoft.com/office/drawing/2014/main" id="{8C98AD29-93FB-5FBA-2641-11D3093BABF8}"/>
              </a:ext>
            </a:extLst>
          </p:cNvPr>
          <p:cNvGrpSpPr/>
          <p:nvPr/>
        </p:nvGrpSpPr>
        <p:grpSpPr>
          <a:xfrm>
            <a:off x="2684050" y="2057342"/>
            <a:ext cx="946440" cy="299520"/>
            <a:chOff x="2684050" y="2057342"/>
            <a:chExt cx="94644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20" name="Ink 4119">
                  <a:extLst>
                    <a:ext uri="{FF2B5EF4-FFF2-40B4-BE49-F238E27FC236}">
                      <a16:creationId xmlns:a16="http://schemas.microsoft.com/office/drawing/2014/main" id="{6D73DF6E-8A5D-9102-BD02-CB8D36521B86}"/>
                    </a:ext>
                  </a:extLst>
                </p14:cNvPr>
                <p14:cNvContentPartPr/>
                <p14:nvPr/>
              </p14:nvContentPartPr>
              <p14:xfrm>
                <a:off x="2684050" y="2062022"/>
                <a:ext cx="195480" cy="270000"/>
              </p14:xfrm>
            </p:contentPart>
          </mc:Choice>
          <mc:Fallback xmlns="">
            <p:pic>
              <p:nvPicPr>
                <p:cNvPr id="4120" name="Ink 4119">
                  <a:extLst>
                    <a:ext uri="{FF2B5EF4-FFF2-40B4-BE49-F238E27FC236}">
                      <a16:creationId xmlns:a16="http://schemas.microsoft.com/office/drawing/2014/main" id="{6D73DF6E-8A5D-9102-BD02-CB8D36521B8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66050" y="2044022"/>
                  <a:ext cx="2311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21" name="Ink 4120">
                  <a:extLst>
                    <a:ext uri="{FF2B5EF4-FFF2-40B4-BE49-F238E27FC236}">
                      <a16:creationId xmlns:a16="http://schemas.microsoft.com/office/drawing/2014/main" id="{EBE39F0C-14DB-261F-B946-C08E65872F2A}"/>
                    </a:ext>
                  </a:extLst>
                </p14:cNvPr>
                <p14:cNvContentPartPr/>
                <p14:nvPr/>
              </p14:nvContentPartPr>
              <p14:xfrm>
                <a:off x="3004090" y="2072102"/>
                <a:ext cx="20160" cy="17280"/>
              </p14:xfrm>
            </p:contentPart>
          </mc:Choice>
          <mc:Fallback xmlns="">
            <p:pic>
              <p:nvPicPr>
                <p:cNvPr id="4121" name="Ink 4120">
                  <a:extLst>
                    <a:ext uri="{FF2B5EF4-FFF2-40B4-BE49-F238E27FC236}">
                      <a16:creationId xmlns:a16="http://schemas.microsoft.com/office/drawing/2014/main" id="{EBE39F0C-14DB-261F-B946-C08E65872F2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86450" y="2054462"/>
                  <a:ext cx="55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23" name="Ink 4122">
                  <a:extLst>
                    <a:ext uri="{FF2B5EF4-FFF2-40B4-BE49-F238E27FC236}">
                      <a16:creationId xmlns:a16="http://schemas.microsoft.com/office/drawing/2014/main" id="{EC0A24A9-85A9-BA16-8691-4EC18BBEDAF0}"/>
                    </a:ext>
                  </a:extLst>
                </p14:cNvPr>
                <p14:cNvContentPartPr/>
                <p14:nvPr/>
              </p14:nvContentPartPr>
              <p14:xfrm>
                <a:off x="2933530" y="2321582"/>
                <a:ext cx="33120" cy="16560"/>
              </p14:xfrm>
            </p:contentPart>
          </mc:Choice>
          <mc:Fallback xmlns="">
            <p:pic>
              <p:nvPicPr>
                <p:cNvPr id="4123" name="Ink 4122">
                  <a:extLst>
                    <a:ext uri="{FF2B5EF4-FFF2-40B4-BE49-F238E27FC236}">
                      <a16:creationId xmlns:a16="http://schemas.microsoft.com/office/drawing/2014/main" id="{EC0A24A9-85A9-BA16-8691-4EC18BBEDAF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15530" y="2303942"/>
                  <a:ext cx="68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24" name="Ink 4123">
                  <a:extLst>
                    <a:ext uri="{FF2B5EF4-FFF2-40B4-BE49-F238E27FC236}">
                      <a16:creationId xmlns:a16="http://schemas.microsoft.com/office/drawing/2014/main" id="{DD70767C-11F5-3FF2-CC2C-8A7EF4A91B84}"/>
                    </a:ext>
                  </a:extLst>
                </p14:cNvPr>
                <p14:cNvContentPartPr/>
                <p14:nvPr/>
              </p14:nvContentPartPr>
              <p14:xfrm>
                <a:off x="2981410" y="2077142"/>
                <a:ext cx="107640" cy="258840"/>
              </p14:xfrm>
            </p:contentPart>
          </mc:Choice>
          <mc:Fallback xmlns="">
            <p:pic>
              <p:nvPicPr>
                <p:cNvPr id="4124" name="Ink 4123">
                  <a:extLst>
                    <a:ext uri="{FF2B5EF4-FFF2-40B4-BE49-F238E27FC236}">
                      <a16:creationId xmlns:a16="http://schemas.microsoft.com/office/drawing/2014/main" id="{DD70767C-11F5-3FF2-CC2C-8A7EF4A91B8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63770" y="2059142"/>
                  <a:ext cx="1432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26" name="Ink 4125">
                  <a:extLst>
                    <a:ext uri="{FF2B5EF4-FFF2-40B4-BE49-F238E27FC236}">
                      <a16:creationId xmlns:a16="http://schemas.microsoft.com/office/drawing/2014/main" id="{85F35330-56AD-82D3-BC2D-02E8264EBBC7}"/>
                    </a:ext>
                  </a:extLst>
                </p14:cNvPr>
                <p14:cNvContentPartPr/>
                <p14:nvPr/>
              </p14:nvContentPartPr>
              <p14:xfrm>
                <a:off x="3302170" y="2057342"/>
                <a:ext cx="118440" cy="299520"/>
              </p14:xfrm>
            </p:contentPart>
          </mc:Choice>
          <mc:Fallback xmlns="">
            <p:pic>
              <p:nvPicPr>
                <p:cNvPr id="4126" name="Ink 4125">
                  <a:extLst>
                    <a:ext uri="{FF2B5EF4-FFF2-40B4-BE49-F238E27FC236}">
                      <a16:creationId xmlns:a16="http://schemas.microsoft.com/office/drawing/2014/main" id="{85F35330-56AD-82D3-BC2D-02E8264EBBC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84170" y="2039702"/>
                  <a:ext cx="1540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27" name="Ink 4126">
                  <a:extLst>
                    <a:ext uri="{FF2B5EF4-FFF2-40B4-BE49-F238E27FC236}">
                      <a16:creationId xmlns:a16="http://schemas.microsoft.com/office/drawing/2014/main" id="{3F4479D4-97C5-B038-E26B-9F9147588285}"/>
                    </a:ext>
                  </a:extLst>
                </p14:cNvPr>
                <p14:cNvContentPartPr/>
                <p14:nvPr/>
              </p14:nvContentPartPr>
              <p14:xfrm>
                <a:off x="3494410" y="2168582"/>
                <a:ext cx="136080" cy="155160"/>
              </p14:xfrm>
            </p:contentPart>
          </mc:Choice>
          <mc:Fallback xmlns="">
            <p:pic>
              <p:nvPicPr>
                <p:cNvPr id="4127" name="Ink 4126">
                  <a:extLst>
                    <a:ext uri="{FF2B5EF4-FFF2-40B4-BE49-F238E27FC236}">
                      <a16:creationId xmlns:a16="http://schemas.microsoft.com/office/drawing/2014/main" id="{3F4479D4-97C5-B038-E26B-9F914758828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76770" y="2150582"/>
                  <a:ext cx="17172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32" name="Group 4131">
            <a:extLst>
              <a:ext uri="{FF2B5EF4-FFF2-40B4-BE49-F238E27FC236}">
                <a16:creationId xmlns:a16="http://schemas.microsoft.com/office/drawing/2014/main" id="{28588BEF-D5A7-AA35-1F91-C6156C464C1E}"/>
              </a:ext>
            </a:extLst>
          </p:cNvPr>
          <p:cNvGrpSpPr/>
          <p:nvPr/>
        </p:nvGrpSpPr>
        <p:grpSpPr>
          <a:xfrm>
            <a:off x="3885370" y="1949702"/>
            <a:ext cx="1093680" cy="438840"/>
            <a:chOff x="3885370" y="1949702"/>
            <a:chExt cx="109368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28" name="Ink 4127">
                  <a:extLst>
                    <a:ext uri="{FF2B5EF4-FFF2-40B4-BE49-F238E27FC236}">
                      <a16:creationId xmlns:a16="http://schemas.microsoft.com/office/drawing/2014/main" id="{B8E5E3B3-6F56-750D-8ED3-2736FA93BDA2}"/>
                    </a:ext>
                  </a:extLst>
                </p14:cNvPr>
                <p14:cNvContentPartPr/>
                <p14:nvPr/>
              </p14:nvContentPartPr>
              <p14:xfrm>
                <a:off x="3885370" y="1949702"/>
                <a:ext cx="1093680" cy="438840"/>
              </p14:xfrm>
            </p:contentPart>
          </mc:Choice>
          <mc:Fallback xmlns="">
            <p:pic>
              <p:nvPicPr>
                <p:cNvPr id="4128" name="Ink 4127">
                  <a:extLst>
                    <a:ext uri="{FF2B5EF4-FFF2-40B4-BE49-F238E27FC236}">
                      <a16:creationId xmlns:a16="http://schemas.microsoft.com/office/drawing/2014/main" id="{B8E5E3B3-6F56-750D-8ED3-2736FA93BDA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67370" y="1931702"/>
                  <a:ext cx="112932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129" name="Ink 4128">
                  <a:extLst>
                    <a:ext uri="{FF2B5EF4-FFF2-40B4-BE49-F238E27FC236}">
                      <a16:creationId xmlns:a16="http://schemas.microsoft.com/office/drawing/2014/main" id="{DDFCF87D-5F81-D077-BD77-6E57A2CC43B0}"/>
                    </a:ext>
                  </a:extLst>
                </p14:cNvPr>
                <p14:cNvContentPartPr/>
                <p14:nvPr/>
              </p14:nvContentPartPr>
              <p14:xfrm>
                <a:off x="4599970" y="2057342"/>
                <a:ext cx="2160" cy="4680"/>
              </p14:xfrm>
            </p:contentPart>
          </mc:Choice>
          <mc:Fallback xmlns="">
            <p:pic>
              <p:nvPicPr>
                <p:cNvPr id="4129" name="Ink 4128">
                  <a:extLst>
                    <a:ext uri="{FF2B5EF4-FFF2-40B4-BE49-F238E27FC236}">
                      <a16:creationId xmlns:a16="http://schemas.microsoft.com/office/drawing/2014/main" id="{DDFCF87D-5F81-D077-BD77-6E57A2CC43B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81970" y="2039702"/>
                  <a:ext cx="37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30" name="Ink 4129">
                  <a:extLst>
                    <a:ext uri="{FF2B5EF4-FFF2-40B4-BE49-F238E27FC236}">
                      <a16:creationId xmlns:a16="http://schemas.microsoft.com/office/drawing/2014/main" id="{3B85B842-C0EC-4C05-B02B-74EF4732920C}"/>
                    </a:ext>
                  </a:extLst>
                </p14:cNvPr>
                <p14:cNvContentPartPr/>
                <p14:nvPr/>
              </p14:nvContentPartPr>
              <p14:xfrm>
                <a:off x="4384690" y="2065622"/>
                <a:ext cx="199440" cy="20520"/>
              </p14:xfrm>
            </p:contentPart>
          </mc:Choice>
          <mc:Fallback xmlns="">
            <p:pic>
              <p:nvPicPr>
                <p:cNvPr id="4130" name="Ink 4129">
                  <a:extLst>
                    <a:ext uri="{FF2B5EF4-FFF2-40B4-BE49-F238E27FC236}">
                      <a16:creationId xmlns:a16="http://schemas.microsoft.com/office/drawing/2014/main" id="{3B85B842-C0EC-4C05-B02B-74EF4732920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66690" y="2047982"/>
                  <a:ext cx="235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131" name="Ink 4130">
                  <a:extLst>
                    <a:ext uri="{FF2B5EF4-FFF2-40B4-BE49-F238E27FC236}">
                      <a16:creationId xmlns:a16="http://schemas.microsoft.com/office/drawing/2014/main" id="{850A757B-BAAA-19A0-1F71-0754D9608F40}"/>
                    </a:ext>
                  </a:extLst>
                </p14:cNvPr>
                <p14:cNvContentPartPr/>
                <p14:nvPr/>
              </p14:nvContentPartPr>
              <p14:xfrm>
                <a:off x="4073650" y="2096222"/>
                <a:ext cx="41040" cy="10080"/>
              </p14:xfrm>
            </p:contentPart>
          </mc:Choice>
          <mc:Fallback xmlns="">
            <p:pic>
              <p:nvPicPr>
                <p:cNvPr id="4131" name="Ink 4130">
                  <a:extLst>
                    <a:ext uri="{FF2B5EF4-FFF2-40B4-BE49-F238E27FC236}">
                      <a16:creationId xmlns:a16="http://schemas.microsoft.com/office/drawing/2014/main" id="{850A757B-BAAA-19A0-1F71-0754D9608F4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055650" y="2078582"/>
                  <a:ext cx="76680" cy="457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134" name="Picture 4">
            <a:extLst>
              <a:ext uri="{FF2B5EF4-FFF2-40B4-BE49-F238E27FC236}">
                <a16:creationId xmlns:a16="http://schemas.microsoft.com/office/drawing/2014/main" id="{DE2F55AF-7A6B-8FC1-08E9-3DADCDD07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8182"/>
            <a:ext cx="8402568" cy="433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135" name="Ink 4134">
                <a:extLst>
                  <a:ext uri="{FF2B5EF4-FFF2-40B4-BE49-F238E27FC236}">
                    <a16:creationId xmlns:a16="http://schemas.microsoft.com/office/drawing/2014/main" id="{03199F68-AF9B-FA09-CA1B-7476C05F25D0}"/>
                  </a:ext>
                </a:extLst>
              </p14:cNvPr>
              <p14:cNvContentPartPr/>
              <p14:nvPr/>
            </p14:nvContentPartPr>
            <p14:xfrm>
              <a:off x="9090610" y="2343182"/>
              <a:ext cx="73800" cy="489960"/>
            </p14:xfrm>
          </p:contentPart>
        </mc:Choice>
        <mc:Fallback xmlns="">
          <p:pic>
            <p:nvPicPr>
              <p:cNvPr id="4135" name="Ink 4134">
                <a:extLst>
                  <a:ext uri="{FF2B5EF4-FFF2-40B4-BE49-F238E27FC236}">
                    <a16:creationId xmlns:a16="http://schemas.microsoft.com/office/drawing/2014/main" id="{03199F68-AF9B-FA09-CA1B-7476C05F25D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036970" y="2235542"/>
                <a:ext cx="18144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136" name="Ink 4135">
                <a:extLst>
                  <a:ext uri="{FF2B5EF4-FFF2-40B4-BE49-F238E27FC236}">
                    <a16:creationId xmlns:a16="http://schemas.microsoft.com/office/drawing/2014/main" id="{B7BB654B-3172-29FA-41BA-27CA89E90AA4}"/>
                  </a:ext>
                </a:extLst>
              </p14:cNvPr>
              <p14:cNvContentPartPr/>
              <p14:nvPr/>
            </p14:nvContentPartPr>
            <p14:xfrm>
              <a:off x="9156490" y="2355062"/>
              <a:ext cx="93240" cy="534960"/>
            </p14:xfrm>
          </p:contentPart>
        </mc:Choice>
        <mc:Fallback xmlns="">
          <p:pic>
            <p:nvPicPr>
              <p:cNvPr id="4136" name="Ink 4135">
                <a:extLst>
                  <a:ext uri="{FF2B5EF4-FFF2-40B4-BE49-F238E27FC236}">
                    <a16:creationId xmlns:a16="http://schemas.microsoft.com/office/drawing/2014/main" id="{B7BB654B-3172-29FA-41BA-27CA89E90AA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102850" y="2247422"/>
                <a:ext cx="20088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137" name="Ink 4136">
                <a:extLst>
                  <a:ext uri="{FF2B5EF4-FFF2-40B4-BE49-F238E27FC236}">
                    <a16:creationId xmlns:a16="http://schemas.microsoft.com/office/drawing/2014/main" id="{E8174A92-EEA2-7235-0C2E-20A87032D8C3}"/>
                  </a:ext>
                </a:extLst>
              </p14:cNvPr>
              <p14:cNvContentPartPr/>
              <p14:nvPr/>
            </p14:nvContentPartPr>
            <p14:xfrm>
              <a:off x="9314530" y="2751782"/>
              <a:ext cx="289800" cy="289800"/>
            </p14:xfrm>
          </p:contentPart>
        </mc:Choice>
        <mc:Fallback xmlns="">
          <p:pic>
            <p:nvPicPr>
              <p:cNvPr id="4137" name="Ink 4136">
                <a:extLst>
                  <a:ext uri="{FF2B5EF4-FFF2-40B4-BE49-F238E27FC236}">
                    <a16:creationId xmlns:a16="http://schemas.microsoft.com/office/drawing/2014/main" id="{E8174A92-EEA2-7235-0C2E-20A87032D8C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260890" y="2644142"/>
                <a:ext cx="397440" cy="5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138" name="Ink 4137">
                <a:extLst>
                  <a:ext uri="{FF2B5EF4-FFF2-40B4-BE49-F238E27FC236}">
                    <a16:creationId xmlns:a16="http://schemas.microsoft.com/office/drawing/2014/main" id="{D38C588A-82DB-F063-DB15-2755A69C22BC}"/>
                  </a:ext>
                </a:extLst>
              </p14:cNvPr>
              <p14:cNvContentPartPr/>
              <p14:nvPr/>
            </p14:nvContentPartPr>
            <p14:xfrm>
              <a:off x="9840490" y="2854022"/>
              <a:ext cx="53640" cy="591480"/>
            </p14:xfrm>
          </p:contentPart>
        </mc:Choice>
        <mc:Fallback xmlns="">
          <p:pic>
            <p:nvPicPr>
              <p:cNvPr id="4138" name="Ink 4137">
                <a:extLst>
                  <a:ext uri="{FF2B5EF4-FFF2-40B4-BE49-F238E27FC236}">
                    <a16:creationId xmlns:a16="http://schemas.microsoft.com/office/drawing/2014/main" id="{D38C588A-82DB-F063-DB15-2755A69C22BC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786490" y="2746022"/>
                <a:ext cx="161280" cy="80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139" name="Ink 4138">
                <a:extLst>
                  <a:ext uri="{FF2B5EF4-FFF2-40B4-BE49-F238E27FC236}">
                    <a16:creationId xmlns:a16="http://schemas.microsoft.com/office/drawing/2014/main" id="{AB7426C0-1DE5-E919-F2F2-ED52F13CCE53}"/>
                  </a:ext>
                </a:extLst>
              </p14:cNvPr>
              <p14:cNvContentPartPr/>
              <p14:nvPr/>
            </p14:nvContentPartPr>
            <p14:xfrm>
              <a:off x="9860290" y="2974982"/>
              <a:ext cx="36000" cy="324000"/>
            </p14:xfrm>
          </p:contentPart>
        </mc:Choice>
        <mc:Fallback xmlns="">
          <p:pic>
            <p:nvPicPr>
              <p:cNvPr id="4139" name="Ink 4138">
                <a:extLst>
                  <a:ext uri="{FF2B5EF4-FFF2-40B4-BE49-F238E27FC236}">
                    <a16:creationId xmlns:a16="http://schemas.microsoft.com/office/drawing/2014/main" id="{AB7426C0-1DE5-E919-F2F2-ED52F13CCE5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806290" y="2866982"/>
                <a:ext cx="14364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140" name="Ink 4139">
                <a:extLst>
                  <a:ext uri="{FF2B5EF4-FFF2-40B4-BE49-F238E27FC236}">
                    <a16:creationId xmlns:a16="http://schemas.microsoft.com/office/drawing/2014/main" id="{180FBBD5-90E4-B356-6518-21378E0C407F}"/>
                  </a:ext>
                </a:extLst>
              </p14:cNvPr>
              <p14:cNvContentPartPr/>
              <p14:nvPr/>
            </p14:nvContentPartPr>
            <p14:xfrm>
              <a:off x="9840130" y="4025102"/>
              <a:ext cx="14400" cy="502200"/>
            </p14:xfrm>
          </p:contentPart>
        </mc:Choice>
        <mc:Fallback xmlns="">
          <p:pic>
            <p:nvPicPr>
              <p:cNvPr id="4140" name="Ink 4139">
                <a:extLst>
                  <a:ext uri="{FF2B5EF4-FFF2-40B4-BE49-F238E27FC236}">
                    <a16:creationId xmlns:a16="http://schemas.microsoft.com/office/drawing/2014/main" id="{180FBBD5-90E4-B356-6518-21378E0C407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786490" y="3917102"/>
                <a:ext cx="12204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141" name="Ink 4140">
                <a:extLst>
                  <a:ext uri="{FF2B5EF4-FFF2-40B4-BE49-F238E27FC236}">
                    <a16:creationId xmlns:a16="http://schemas.microsoft.com/office/drawing/2014/main" id="{138E3862-A7CE-D484-8DD1-74DA92185F5E}"/>
                  </a:ext>
                </a:extLst>
              </p14:cNvPr>
              <p14:cNvContentPartPr/>
              <p14:nvPr/>
            </p14:nvContentPartPr>
            <p14:xfrm>
              <a:off x="9863170" y="4052462"/>
              <a:ext cx="69480" cy="393120"/>
            </p14:xfrm>
          </p:contentPart>
        </mc:Choice>
        <mc:Fallback xmlns="">
          <p:pic>
            <p:nvPicPr>
              <p:cNvPr id="4141" name="Ink 4140">
                <a:extLst>
                  <a:ext uri="{FF2B5EF4-FFF2-40B4-BE49-F238E27FC236}">
                    <a16:creationId xmlns:a16="http://schemas.microsoft.com/office/drawing/2014/main" id="{138E3862-A7CE-D484-8DD1-74DA92185F5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809170" y="3944822"/>
                <a:ext cx="177120" cy="60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142" name="Ink 4141">
                <a:extLst>
                  <a:ext uri="{FF2B5EF4-FFF2-40B4-BE49-F238E27FC236}">
                    <a16:creationId xmlns:a16="http://schemas.microsoft.com/office/drawing/2014/main" id="{EC101EC4-9235-FA82-58C1-51CE010E3196}"/>
                  </a:ext>
                </a:extLst>
              </p14:cNvPr>
              <p14:cNvContentPartPr/>
              <p14:nvPr/>
            </p14:nvContentPartPr>
            <p14:xfrm>
              <a:off x="9870010" y="4076942"/>
              <a:ext cx="27360" cy="448200"/>
            </p14:xfrm>
          </p:contentPart>
        </mc:Choice>
        <mc:Fallback xmlns="">
          <p:pic>
            <p:nvPicPr>
              <p:cNvPr id="4142" name="Ink 4141">
                <a:extLst>
                  <a:ext uri="{FF2B5EF4-FFF2-40B4-BE49-F238E27FC236}">
                    <a16:creationId xmlns:a16="http://schemas.microsoft.com/office/drawing/2014/main" id="{EC101EC4-9235-FA82-58C1-51CE010E319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816010" y="3969302"/>
                <a:ext cx="13500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143" name="Ink 4142">
                <a:extLst>
                  <a:ext uri="{FF2B5EF4-FFF2-40B4-BE49-F238E27FC236}">
                    <a16:creationId xmlns:a16="http://schemas.microsoft.com/office/drawing/2014/main" id="{0F325D48-86D3-39F4-9DCA-46DE44A7801E}"/>
                  </a:ext>
                </a:extLst>
              </p14:cNvPr>
              <p14:cNvContentPartPr/>
              <p14:nvPr/>
            </p14:nvContentPartPr>
            <p14:xfrm>
              <a:off x="9837250" y="5077382"/>
              <a:ext cx="18000" cy="573120"/>
            </p14:xfrm>
          </p:contentPart>
        </mc:Choice>
        <mc:Fallback xmlns="">
          <p:pic>
            <p:nvPicPr>
              <p:cNvPr id="4143" name="Ink 4142">
                <a:extLst>
                  <a:ext uri="{FF2B5EF4-FFF2-40B4-BE49-F238E27FC236}">
                    <a16:creationId xmlns:a16="http://schemas.microsoft.com/office/drawing/2014/main" id="{0F325D48-86D3-39F4-9DCA-46DE44A7801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783250" y="4969382"/>
                <a:ext cx="12564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144" name="Ink 4143">
                <a:extLst>
                  <a:ext uri="{FF2B5EF4-FFF2-40B4-BE49-F238E27FC236}">
                    <a16:creationId xmlns:a16="http://schemas.microsoft.com/office/drawing/2014/main" id="{DBBE7CC7-F177-52EF-A4CE-26B5B854CF01}"/>
                  </a:ext>
                </a:extLst>
              </p14:cNvPr>
              <p14:cNvContentPartPr/>
              <p14:nvPr/>
            </p14:nvContentPartPr>
            <p14:xfrm>
              <a:off x="9855610" y="5171702"/>
              <a:ext cx="47520" cy="463680"/>
            </p14:xfrm>
          </p:contentPart>
        </mc:Choice>
        <mc:Fallback xmlns="">
          <p:pic>
            <p:nvPicPr>
              <p:cNvPr id="4144" name="Ink 4143">
                <a:extLst>
                  <a:ext uri="{FF2B5EF4-FFF2-40B4-BE49-F238E27FC236}">
                    <a16:creationId xmlns:a16="http://schemas.microsoft.com/office/drawing/2014/main" id="{DBBE7CC7-F177-52EF-A4CE-26B5B854CF0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801970" y="5063702"/>
                <a:ext cx="15516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145" name="Ink 4144">
                <a:extLst>
                  <a:ext uri="{FF2B5EF4-FFF2-40B4-BE49-F238E27FC236}">
                    <a16:creationId xmlns:a16="http://schemas.microsoft.com/office/drawing/2014/main" id="{8C5A41F3-F6DD-41EA-D589-FBC326F01E74}"/>
                  </a:ext>
                </a:extLst>
              </p14:cNvPr>
              <p14:cNvContentPartPr/>
              <p14:nvPr/>
            </p14:nvContentPartPr>
            <p14:xfrm>
              <a:off x="9851650" y="5191862"/>
              <a:ext cx="11880" cy="239040"/>
            </p14:xfrm>
          </p:contentPart>
        </mc:Choice>
        <mc:Fallback xmlns="">
          <p:pic>
            <p:nvPicPr>
              <p:cNvPr id="4145" name="Ink 4144">
                <a:extLst>
                  <a:ext uri="{FF2B5EF4-FFF2-40B4-BE49-F238E27FC236}">
                    <a16:creationId xmlns:a16="http://schemas.microsoft.com/office/drawing/2014/main" id="{8C5A41F3-F6DD-41EA-D589-FBC326F01E7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798010" y="5084222"/>
                <a:ext cx="11952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146" name="Ink 4145">
                <a:extLst>
                  <a:ext uri="{FF2B5EF4-FFF2-40B4-BE49-F238E27FC236}">
                    <a16:creationId xmlns:a16="http://schemas.microsoft.com/office/drawing/2014/main" id="{C3E23370-1438-2AA2-BAE9-FDFE36ACD91B}"/>
                  </a:ext>
                </a:extLst>
              </p14:cNvPr>
              <p14:cNvContentPartPr/>
              <p14:nvPr/>
            </p14:nvContentPartPr>
            <p14:xfrm>
              <a:off x="10042810" y="5592182"/>
              <a:ext cx="306360" cy="252000"/>
            </p14:xfrm>
          </p:contentPart>
        </mc:Choice>
        <mc:Fallback xmlns="">
          <p:pic>
            <p:nvPicPr>
              <p:cNvPr id="4146" name="Ink 4145">
                <a:extLst>
                  <a:ext uri="{FF2B5EF4-FFF2-40B4-BE49-F238E27FC236}">
                    <a16:creationId xmlns:a16="http://schemas.microsoft.com/office/drawing/2014/main" id="{C3E23370-1438-2AA2-BAE9-FDFE36ACD91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989170" y="5484182"/>
                <a:ext cx="41400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147" name="Ink 4146">
                <a:extLst>
                  <a:ext uri="{FF2B5EF4-FFF2-40B4-BE49-F238E27FC236}">
                    <a16:creationId xmlns:a16="http://schemas.microsoft.com/office/drawing/2014/main" id="{46D09C97-991E-2369-363E-C6CDEB44F34B}"/>
                  </a:ext>
                </a:extLst>
              </p14:cNvPr>
              <p14:cNvContentPartPr/>
              <p14:nvPr/>
            </p14:nvContentPartPr>
            <p14:xfrm>
              <a:off x="10543210" y="5683982"/>
              <a:ext cx="27720" cy="580680"/>
            </p14:xfrm>
          </p:contentPart>
        </mc:Choice>
        <mc:Fallback xmlns="">
          <p:pic>
            <p:nvPicPr>
              <p:cNvPr id="4147" name="Ink 4146">
                <a:extLst>
                  <a:ext uri="{FF2B5EF4-FFF2-40B4-BE49-F238E27FC236}">
                    <a16:creationId xmlns:a16="http://schemas.microsoft.com/office/drawing/2014/main" id="{46D09C97-991E-2369-363E-C6CDEB44F34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489570" y="5576342"/>
                <a:ext cx="135360" cy="79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148" name="Ink 4147">
                <a:extLst>
                  <a:ext uri="{FF2B5EF4-FFF2-40B4-BE49-F238E27FC236}">
                    <a16:creationId xmlns:a16="http://schemas.microsoft.com/office/drawing/2014/main" id="{AA907615-9CFA-F016-EAB8-7DCFA3FCA41A}"/>
                  </a:ext>
                </a:extLst>
              </p14:cNvPr>
              <p14:cNvContentPartPr/>
              <p14:nvPr/>
            </p14:nvContentPartPr>
            <p14:xfrm>
              <a:off x="10544290" y="5693702"/>
              <a:ext cx="11880" cy="485640"/>
            </p14:xfrm>
          </p:contentPart>
        </mc:Choice>
        <mc:Fallback xmlns="">
          <p:pic>
            <p:nvPicPr>
              <p:cNvPr id="4148" name="Ink 4147">
                <a:extLst>
                  <a:ext uri="{FF2B5EF4-FFF2-40B4-BE49-F238E27FC236}">
                    <a16:creationId xmlns:a16="http://schemas.microsoft.com/office/drawing/2014/main" id="{AA907615-9CFA-F016-EAB8-7DCFA3FCA41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0490650" y="5585702"/>
                <a:ext cx="119520" cy="70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149" name="Ink 4148">
                <a:extLst>
                  <a:ext uri="{FF2B5EF4-FFF2-40B4-BE49-F238E27FC236}">
                    <a16:creationId xmlns:a16="http://schemas.microsoft.com/office/drawing/2014/main" id="{7FB421E2-5679-8E75-8306-23F3F2F79965}"/>
                  </a:ext>
                </a:extLst>
              </p14:cNvPr>
              <p14:cNvContentPartPr/>
              <p14:nvPr/>
            </p14:nvContentPartPr>
            <p14:xfrm>
              <a:off x="10725730" y="6221822"/>
              <a:ext cx="291600" cy="213120"/>
            </p14:xfrm>
          </p:contentPart>
        </mc:Choice>
        <mc:Fallback xmlns="">
          <p:pic>
            <p:nvPicPr>
              <p:cNvPr id="4149" name="Ink 4148">
                <a:extLst>
                  <a:ext uri="{FF2B5EF4-FFF2-40B4-BE49-F238E27FC236}">
                    <a16:creationId xmlns:a16="http://schemas.microsoft.com/office/drawing/2014/main" id="{7FB421E2-5679-8E75-8306-23F3F2F7996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671730" y="6113822"/>
                <a:ext cx="39924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150" name="Ink 4149">
                <a:extLst>
                  <a:ext uri="{FF2B5EF4-FFF2-40B4-BE49-F238E27FC236}">
                    <a16:creationId xmlns:a16="http://schemas.microsoft.com/office/drawing/2014/main" id="{1488B93A-06C9-F0A0-413F-A669941AFD80}"/>
                  </a:ext>
                </a:extLst>
              </p14:cNvPr>
              <p14:cNvContentPartPr/>
              <p14:nvPr/>
            </p14:nvContentPartPr>
            <p14:xfrm>
              <a:off x="11511250" y="6150182"/>
              <a:ext cx="143280" cy="208800"/>
            </p14:xfrm>
          </p:contentPart>
        </mc:Choice>
        <mc:Fallback xmlns="">
          <p:pic>
            <p:nvPicPr>
              <p:cNvPr id="4150" name="Ink 4149">
                <a:extLst>
                  <a:ext uri="{FF2B5EF4-FFF2-40B4-BE49-F238E27FC236}">
                    <a16:creationId xmlns:a16="http://schemas.microsoft.com/office/drawing/2014/main" id="{1488B93A-06C9-F0A0-413F-A669941AFD8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1493610" y="6132182"/>
                <a:ext cx="178920" cy="24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7619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0055B94-8A93-421F-1C7F-3C85AF2EA4ED}"/>
              </a:ext>
            </a:extLst>
          </p:cNvPr>
          <p:cNvGrpSpPr/>
          <p:nvPr/>
        </p:nvGrpSpPr>
        <p:grpSpPr>
          <a:xfrm>
            <a:off x="1043170" y="185129"/>
            <a:ext cx="3131280" cy="514440"/>
            <a:chOff x="1043170" y="185129"/>
            <a:chExt cx="313128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66CA37B-0976-D5F3-E963-AF80F2A1E939}"/>
                    </a:ext>
                  </a:extLst>
                </p14:cNvPr>
                <p14:cNvContentPartPr/>
                <p14:nvPr/>
              </p14:nvContentPartPr>
              <p14:xfrm>
                <a:off x="1043170" y="191969"/>
                <a:ext cx="1104840" cy="395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66CA37B-0976-D5F3-E963-AF80F2A1E93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25530" y="174329"/>
                  <a:ext cx="11404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5F69332-AB30-6C5B-8E19-5ECEC6AC9927}"/>
                    </a:ext>
                  </a:extLst>
                </p14:cNvPr>
                <p14:cNvContentPartPr/>
                <p14:nvPr/>
              </p14:nvContentPartPr>
              <p14:xfrm>
                <a:off x="1743370" y="361529"/>
                <a:ext cx="165600" cy="7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5F69332-AB30-6C5B-8E19-5ECEC6AC992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25370" y="343529"/>
                  <a:ext cx="201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AF076AE-1F09-5EE2-E15E-34BF6EFB7658}"/>
                    </a:ext>
                  </a:extLst>
                </p14:cNvPr>
                <p14:cNvContentPartPr/>
                <p14:nvPr/>
              </p14:nvContentPartPr>
              <p14:xfrm>
                <a:off x="2153050" y="185129"/>
                <a:ext cx="1445400" cy="410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AF076AE-1F09-5EE2-E15E-34BF6EFB765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35410" y="167129"/>
                  <a:ext cx="14810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C43E5D9-5689-4C98-46D8-03BF900A9277}"/>
                    </a:ext>
                  </a:extLst>
                </p14:cNvPr>
                <p14:cNvContentPartPr/>
                <p14:nvPr/>
              </p14:nvContentPartPr>
              <p14:xfrm>
                <a:off x="3215770" y="348209"/>
                <a:ext cx="10080" cy="9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C43E5D9-5689-4C98-46D8-03BF900A927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98130" y="330569"/>
                  <a:ext cx="45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AA3118-74D6-17D5-C58B-FE1C571137E2}"/>
                    </a:ext>
                  </a:extLst>
                </p14:cNvPr>
                <p14:cNvContentPartPr/>
                <p14:nvPr/>
              </p14:nvContentPartPr>
              <p14:xfrm>
                <a:off x="2812930" y="308249"/>
                <a:ext cx="311400" cy="32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AA3118-74D6-17D5-C58B-FE1C571137E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94930" y="290609"/>
                  <a:ext cx="3470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A523B9-F3CF-8773-0AD9-E9462BC32E54}"/>
                    </a:ext>
                  </a:extLst>
                </p14:cNvPr>
                <p14:cNvContentPartPr/>
                <p14:nvPr/>
              </p14:nvContentPartPr>
              <p14:xfrm>
                <a:off x="3940810" y="274409"/>
                <a:ext cx="233640" cy="425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A523B9-F3CF-8773-0AD9-E9462BC32E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23170" y="256769"/>
                  <a:ext cx="269280" cy="46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C562FB-ECE8-01B7-5BCD-608E929B31D7}"/>
              </a:ext>
            </a:extLst>
          </p:cNvPr>
          <p:cNvGrpSpPr/>
          <p:nvPr/>
        </p:nvGrpSpPr>
        <p:grpSpPr>
          <a:xfrm>
            <a:off x="4535170" y="227249"/>
            <a:ext cx="1984320" cy="330480"/>
            <a:chOff x="4535170" y="227249"/>
            <a:chExt cx="198432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AE26E9B-B316-1DB2-7D00-8796A340C8AB}"/>
                    </a:ext>
                  </a:extLst>
                </p14:cNvPr>
                <p14:cNvContentPartPr/>
                <p14:nvPr/>
              </p14:nvContentPartPr>
              <p14:xfrm>
                <a:off x="4535170" y="227249"/>
                <a:ext cx="1984320" cy="330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AE26E9B-B316-1DB2-7D00-8796A340C8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17530" y="209249"/>
                  <a:ext cx="20199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7461DD8-A209-6583-D161-CA865F48CAE9}"/>
                    </a:ext>
                  </a:extLst>
                </p14:cNvPr>
                <p14:cNvContentPartPr/>
                <p14:nvPr/>
              </p14:nvContentPartPr>
              <p14:xfrm>
                <a:off x="6119530" y="330929"/>
                <a:ext cx="30960" cy="7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7461DD8-A209-6583-D161-CA865F48CA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01890" y="313289"/>
                  <a:ext cx="66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88E7FAA-440D-5DD1-1610-451EA33A6E7A}"/>
                    </a:ext>
                  </a:extLst>
                </p14:cNvPr>
                <p14:cNvContentPartPr/>
                <p14:nvPr/>
              </p14:nvContentPartPr>
              <p14:xfrm>
                <a:off x="5875090" y="339929"/>
                <a:ext cx="251640" cy="7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88E7FAA-440D-5DD1-1610-451EA33A6E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57090" y="322289"/>
                  <a:ext cx="287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CFDC7C9-AFF6-D044-F443-E0924FE7C898}"/>
                    </a:ext>
                  </a:extLst>
                </p14:cNvPr>
                <p14:cNvContentPartPr/>
                <p14:nvPr/>
              </p14:nvContentPartPr>
              <p14:xfrm>
                <a:off x="5257330" y="333809"/>
                <a:ext cx="10080" cy="21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CFDC7C9-AFF6-D044-F443-E0924FE7C89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39330" y="316169"/>
                  <a:ext cx="4572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FAC772-B28F-9139-D344-66D98261377C}"/>
              </a:ext>
            </a:extLst>
          </p:cNvPr>
          <p:cNvGrpSpPr/>
          <p:nvPr/>
        </p:nvGrpSpPr>
        <p:grpSpPr>
          <a:xfrm>
            <a:off x="6915490" y="192329"/>
            <a:ext cx="1148040" cy="354960"/>
            <a:chOff x="6915490" y="192329"/>
            <a:chExt cx="114804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4EDE118-7FF9-E2DB-E2A5-86D28F2E5417}"/>
                    </a:ext>
                  </a:extLst>
                </p14:cNvPr>
                <p14:cNvContentPartPr/>
                <p14:nvPr/>
              </p14:nvContentPartPr>
              <p14:xfrm>
                <a:off x="6915490" y="192329"/>
                <a:ext cx="1148040" cy="354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4EDE118-7FF9-E2DB-E2A5-86D28F2E54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97850" y="174689"/>
                  <a:ext cx="11836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7AD8B73-4F75-5F50-2CB9-402FF668A452}"/>
                    </a:ext>
                  </a:extLst>
                </p14:cNvPr>
                <p14:cNvContentPartPr/>
                <p14:nvPr/>
              </p14:nvContentPartPr>
              <p14:xfrm>
                <a:off x="7571050" y="301049"/>
                <a:ext cx="20160" cy="4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7AD8B73-4F75-5F50-2CB9-402FF668A45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53410" y="283409"/>
                  <a:ext cx="558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748C4B3-0464-12C6-FC0D-D45A3E78DF1E}"/>
              </a:ext>
            </a:extLst>
          </p:cNvPr>
          <p:cNvGrpSpPr/>
          <p:nvPr/>
        </p:nvGrpSpPr>
        <p:grpSpPr>
          <a:xfrm>
            <a:off x="1276450" y="917729"/>
            <a:ext cx="2080800" cy="423000"/>
            <a:chOff x="1276450" y="917729"/>
            <a:chExt cx="2080800" cy="42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6197598-DFD0-AC38-681B-654C81DEF368}"/>
                    </a:ext>
                  </a:extLst>
                </p14:cNvPr>
                <p14:cNvContentPartPr/>
                <p14:nvPr/>
              </p14:nvContentPartPr>
              <p14:xfrm>
                <a:off x="1276450" y="917729"/>
                <a:ext cx="209880" cy="404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6197598-DFD0-AC38-681B-654C81DEF36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58810" y="900089"/>
                  <a:ext cx="2455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7946E01-2A08-C559-1EAC-9398E82A382B}"/>
                    </a:ext>
                  </a:extLst>
                </p14:cNvPr>
                <p14:cNvContentPartPr/>
                <p14:nvPr/>
              </p14:nvContentPartPr>
              <p14:xfrm>
                <a:off x="1494250" y="973889"/>
                <a:ext cx="1018080" cy="366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7946E01-2A08-C559-1EAC-9398E82A382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76250" y="956249"/>
                  <a:ext cx="105372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1C6F212-14A1-D530-0352-13A9DACD74CF}"/>
                    </a:ext>
                  </a:extLst>
                </p14:cNvPr>
                <p14:cNvContentPartPr/>
                <p14:nvPr/>
              </p14:nvContentPartPr>
              <p14:xfrm>
                <a:off x="2267170" y="1116809"/>
                <a:ext cx="149400" cy="11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1C6F212-14A1-D530-0352-13A9DACD74C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49530" y="1099169"/>
                  <a:ext cx="185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2E6451F-F87D-8CEB-81B6-9C4346142F8C}"/>
                    </a:ext>
                  </a:extLst>
                </p14:cNvPr>
                <p14:cNvContentPartPr/>
                <p14:nvPr/>
              </p14:nvContentPartPr>
              <p14:xfrm>
                <a:off x="2895370" y="1109969"/>
                <a:ext cx="461880" cy="164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2E6451F-F87D-8CEB-81B6-9C4346142F8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77370" y="1091969"/>
                  <a:ext cx="49752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FD0D04E-DA5F-3403-2ECD-DB0E2A6400F6}"/>
              </a:ext>
            </a:extLst>
          </p:cNvPr>
          <p:cNvGrpSpPr/>
          <p:nvPr/>
        </p:nvGrpSpPr>
        <p:grpSpPr>
          <a:xfrm>
            <a:off x="6705610" y="818009"/>
            <a:ext cx="1966680" cy="527760"/>
            <a:chOff x="6705610" y="818009"/>
            <a:chExt cx="196668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9CB7B18-F9F5-8164-AD03-845736ABF773}"/>
                    </a:ext>
                  </a:extLst>
                </p14:cNvPr>
                <p14:cNvContentPartPr/>
                <p14:nvPr/>
              </p14:nvContentPartPr>
              <p14:xfrm>
                <a:off x="6705610" y="897569"/>
                <a:ext cx="141120" cy="393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9CB7B18-F9F5-8164-AD03-845736ABF77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87610" y="879929"/>
                  <a:ext cx="17676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B3B736-F527-5511-7CD0-34AB375800D4}"/>
                    </a:ext>
                  </a:extLst>
                </p14:cNvPr>
                <p14:cNvContentPartPr/>
                <p14:nvPr/>
              </p14:nvContentPartPr>
              <p14:xfrm>
                <a:off x="6844930" y="835289"/>
                <a:ext cx="1503720" cy="510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B3B736-F527-5511-7CD0-34AB375800D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26930" y="817289"/>
                  <a:ext cx="153936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5A85A06-22C4-B8E3-4C1D-3F07202C7D6F}"/>
                    </a:ext>
                  </a:extLst>
                </p14:cNvPr>
                <p14:cNvContentPartPr/>
                <p14:nvPr/>
              </p14:nvContentPartPr>
              <p14:xfrm>
                <a:off x="8187730" y="997289"/>
                <a:ext cx="139680" cy="36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5A85A06-22C4-B8E3-4C1D-3F07202C7D6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70090" y="979289"/>
                  <a:ext cx="175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B054F9-9CE0-9DBD-384C-0EF72B4BCE4A}"/>
                    </a:ext>
                  </a:extLst>
                </p14:cNvPr>
                <p14:cNvContentPartPr/>
                <p14:nvPr/>
              </p14:nvContentPartPr>
              <p14:xfrm>
                <a:off x="7101610" y="950129"/>
                <a:ext cx="39240" cy="51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B054F9-9CE0-9DBD-384C-0EF72B4BCE4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83970" y="932129"/>
                  <a:ext cx="74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0383AD4-D1B4-4430-570E-982F41CA35FB}"/>
                    </a:ext>
                  </a:extLst>
                </p14:cNvPr>
                <p14:cNvContentPartPr/>
                <p14:nvPr/>
              </p14:nvContentPartPr>
              <p14:xfrm>
                <a:off x="8500210" y="818009"/>
                <a:ext cx="172080" cy="474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0383AD4-D1B4-4430-570E-982F41CA35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82210" y="800009"/>
                  <a:ext cx="207720" cy="51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715C7BA-8360-F68A-7321-DC14C05C7CCE}"/>
              </a:ext>
            </a:extLst>
          </p:cNvPr>
          <p:cNvGrpSpPr/>
          <p:nvPr/>
        </p:nvGrpSpPr>
        <p:grpSpPr>
          <a:xfrm>
            <a:off x="1194010" y="1812689"/>
            <a:ext cx="2161080" cy="360360"/>
            <a:chOff x="1194010" y="1812689"/>
            <a:chExt cx="216108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FC58DF3-1003-947D-16EF-0B55CFA92A97}"/>
                    </a:ext>
                  </a:extLst>
                </p14:cNvPr>
                <p14:cNvContentPartPr/>
                <p14:nvPr/>
              </p14:nvContentPartPr>
              <p14:xfrm>
                <a:off x="1194010" y="1812689"/>
                <a:ext cx="200160" cy="340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FC58DF3-1003-947D-16EF-0B55CFA92A9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76370" y="1795049"/>
                  <a:ext cx="2358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4C4C36E-294A-2F57-2B46-64FBE4AAF539}"/>
                    </a:ext>
                  </a:extLst>
                </p14:cNvPr>
                <p14:cNvContentPartPr/>
                <p14:nvPr/>
              </p14:nvContentPartPr>
              <p14:xfrm>
                <a:off x="1390570" y="1822049"/>
                <a:ext cx="937800" cy="351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4C4C36E-294A-2F57-2B46-64FBE4AAF5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72570" y="1804409"/>
                  <a:ext cx="9734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AA6258B-5C4F-20B9-F908-E35841870C8A}"/>
                    </a:ext>
                  </a:extLst>
                </p14:cNvPr>
                <p14:cNvContentPartPr/>
                <p14:nvPr/>
              </p14:nvContentPartPr>
              <p14:xfrm>
                <a:off x="2145850" y="1958489"/>
                <a:ext cx="254520" cy="42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AA6258B-5C4F-20B9-F908-E35841870C8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28210" y="1940489"/>
                  <a:ext cx="2901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B9F5004-4F2F-1963-BDF3-FC7461C18B55}"/>
                    </a:ext>
                  </a:extLst>
                </p14:cNvPr>
                <p14:cNvContentPartPr/>
                <p14:nvPr/>
              </p14:nvContentPartPr>
              <p14:xfrm>
                <a:off x="2691610" y="1889729"/>
                <a:ext cx="663480" cy="190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B9F5004-4F2F-1963-BDF3-FC7461C18B5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73970" y="1872089"/>
                  <a:ext cx="699120" cy="22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5943EF4-FF51-6A68-EFFF-B2B568B9409F}"/>
                  </a:ext>
                </a:extLst>
              </p14:cNvPr>
              <p14:cNvContentPartPr/>
              <p14:nvPr/>
            </p14:nvContentPartPr>
            <p14:xfrm>
              <a:off x="3566770" y="1857329"/>
              <a:ext cx="172080" cy="240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5943EF4-FF51-6A68-EFFF-B2B568B9409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48770" y="1839329"/>
                <a:ext cx="207720" cy="27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DCE0D5BE-970D-2324-5E6B-E1095A4F5DDB}"/>
              </a:ext>
            </a:extLst>
          </p:cNvPr>
          <p:cNvGrpSpPr/>
          <p:nvPr/>
        </p:nvGrpSpPr>
        <p:grpSpPr>
          <a:xfrm>
            <a:off x="3515650" y="837809"/>
            <a:ext cx="1102680" cy="504720"/>
            <a:chOff x="3515650" y="837809"/>
            <a:chExt cx="110268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BC96D2C-728E-2441-C598-499EFF4FDCD6}"/>
                    </a:ext>
                  </a:extLst>
                </p14:cNvPr>
                <p14:cNvContentPartPr/>
                <p14:nvPr/>
              </p14:nvContentPartPr>
              <p14:xfrm>
                <a:off x="3515650" y="931409"/>
                <a:ext cx="385560" cy="411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BC96D2C-728E-2441-C598-499EFF4FDCD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97650" y="913409"/>
                  <a:ext cx="4212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53478F2-A811-CF15-A655-6DCF9734E8DF}"/>
                    </a:ext>
                  </a:extLst>
                </p14:cNvPr>
                <p14:cNvContentPartPr/>
                <p14:nvPr/>
              </p14:nvContentPartPr>
              <p14:xfrm>
                <a:off x="3782410" y="1093409"/>
                <a:ext cx="180360" cy="10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53478F2-A811-CF15-A655-6DCF9734E8D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64410" y="1075769"/>
                  <a:ext cx="216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6FBD53A-AD7A-E4FC-0394-F8EB95421EDB}"/>
                    </a:ext>
                  </a:extLst>
                </p14:cNvPr>
                <p14:cNvContentPartPr/>
                <p14:nvPr/>
              </p14:nvContentPartPr>
              <p14:xfrm>
                <a:off x="3928930" y="837809"/>
                <a:ext cx="689400" cy="458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6FBD53A-AD7A-E4FC-0394-F8EB95421E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10930" y="819809"/>
                  <a:ext cx="725040" cy="49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80F63B2-53AE-D3CC-92DF-CC1272662D2B}"/>
              </a:ext>
            </a:extLst>
          </p:cNvPr>
          <p:cNvGrpSpPr/>
          <p:nvPr/>
        </p:nvGrpSpPr>
        <p:grpSpPr>
          <a:xfrm>
            <a:off x="4863490" y="863009"/>
            <a:ext cx="1607400" cy="626400"/>
            <a:chOff x="4863490" y="863009"/>
            <a:chExt cx="160740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5EEF8A4-C314-B90B-5045-6E4EC925E9AD}"/>
                    </a:ext>
                  </a:extLst>
                </p14:cNvPr>
                <p14:cNvContentPartPr/>
                <p14:nvPr/>
              </p14:nvContentPartPr>
              <p14:xfrm>
                <a:off x="4863490" y="863009"/>
                <a:ext cx="1607400" cy="626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5EEF8A4-C314-B90B-5045-6E4EC925E9A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45850" y="845009"/>
                  <a:ext cx="164304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1E1EB71-46CD-E742-6268-305D6854149C}"/>
                    </a:ext>
                  </a:extLst>
                </p14:cNvPr>
                <p14:cNvContentPartPr/>
                <p14:nvPr/>
              </p14:nvContentPartPr>
              <p14:xfrm>
                <a:off x="6060850" y="1008449"/>
                <a:ext cx="241920" cy="17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1E1EB71-46CD-E742-6268-305D6854149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43210" y="990809"/>
                  <a:ext cx="27756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44AD9DA-ACF9-0BC2-EE92-CCC74A593812}"/>
                  </a:ext>
                </a:extLst>
              </p14:cNvPr>
              <p14:cNvContentPartPr/>
              <p14:nvPr/>
            </p14:nvContentPartPr>
            <p14:xfrm>
              <a:off x="3742810" y="1685969"/>
              <a:ext cx="1130400" cy="371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44AD9DA-ACF9-0BC2-EE92-CCC74A59381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25170" y="1668329"/>
                <a:ext cx="1166040" cy="40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2A2296A3-EA2E-E9F4-C49D-71BFAA5DF7CC}"/>
              </a:ext>
            </a:extLst>
          </p:cNvPr>
          <p:cNvGrpSpPr/>
          <p:nvPr/>
        </p:nvGrpSpPr>
        <p:grpSpPr>
          <a:xfrm>
            <a:off x="4711930" y="1620809"/>
            <a:ext cx="7169040" cy="1203120"/>
            <a:chOff x="4711930" y="1620809"/>
            <a:chExt cx="7169040" cy="12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5E560B0-1A60-ED26-C5ED-75288B0DBBAE}"/>
                    </a:ext>
                  </a:extLst>
                </p14:cNvPr>
                <p14:cNvContentPartPr/>
                <p14:nvPr/>
              </p14:nvContentPartPr>
              <p14:xfrm>
                <a:off x="4994530" y="1847609"/>
                <a:ext cx="1865520" cy="233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5E560B0-1A60-ED26-C5ED-75288B0DBBA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76530" y="1829609"/>
                  <a:ext cx="1901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BB640CC-0FD2-7455-45C8-93C64CD3E2C8}"/>
                    </a:ext>
                  </a:extLst>
                </p14:cNvPr>
                <p14:cNvContentPartPr/>
                <p14:nvPr/>
              </p14:nvContentPartPr>
              <p14:xfrm>
                <a:off x="6479170" y="1727009"/>
                <a:ext cx="45360" cy="29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BB640CC-0FD2-7455-45C8-93C64CD3E2C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61170" y="1709009"/>
                  <a:ext cx="810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67D96BD-080F-1383-BEF7-A106AD47C05B}"/>
                    </a:ext>
                  </a:extLst>
                </p14:cNvPr>
                <p14:cNvContentPartPr/>
                <p14:nvPr/>
              </p14:nvContentPartPr>
              <p14:xfrm>
                <a:off x="7091170" y="1657529"/>
                <a:ext cx="2196360" cy="572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67D96BD-080F-1383-BEF7-A106AD47C05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73530" y="1639529"/>
                  <a:ext cx="223200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A68F68D-728D-94FC-3A58-1BB4E410F630}"/>
                    </a:ext>
                  </a:extLst>
                </p14:cNvPr>
                <p14:cNvContentPartPr/>
                <p14:nvPr/>
              </p14:nvContentPartPr>
              <p14:xfrm>
                <a:off x="8671570" y="1765169"/>
                <a:ext cx="63720" cy="22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A68F68D-728D-94FC-3A58-1BB4E410F63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53930" y="1747529"/>
                  <a:ext cx="99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8BE8B7B-31BB-B00A-4113-45955ED542DF}"/>
                    </a:ext>
                  </a:extLst>
                </p14:cNvPr>
                <p14:cNvContentPartPr/>
                <p14:nvPr/>
              </p14:nvContentPartPr>
              <p14:xfrm>
                <a:off x="8336770" y="1787489"/>
                <a:ext cx="435600" cy="4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8BE8B7B-31BB-B00A-4113-45955ED542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18770" y="1769489"/>
                  <a:ext cx="471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0B0460E-A858-3FF2-9F80-713DFF95EBA2}"/>
                    </a:ext>
                  </a:extLst>
                </p14:cNvPr>
                <p14:cNvContentPartPr/>
                <p14:nvPr/>
              </p14:nvContentPartPr>
              <p14:xfrm>
                <a:off x="9557530" y="1639169"/>
                <a:ext cx="250200" cy="447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0B0460E-A858-3FF2-9F80-713DFF95EBA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39890" y="1621529"/>
                  <a:ext cx="28584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101F780-477C-581F-C3F0-346D4F48A2EC}"/>
                    </a:ext>
                  </a:extLst>
                </p14:cNvPr>
                <p14:cNvContentPartPr/>
                <p14:nvPr/>
              </p14:nvContentPartPr>
              <p14:xfrm>
                <a:off x="10048210" y="1620809"/>
                <a:ext cx="1832760" cy="489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101F780-477C-581F-C3F0-346D4F48A2E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30210" y="1603169"/>
                  <a:ext cx="1868400" cy="52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CFF208-B051-DED5-9E4D-A129E71F2FA5}"/>
                    </a:ext>
                  </a:extLst>
                </p14:cNvPr>
                <p14:cNvContentPartPr/>
                <p14:nvPr/>
              </p14:nvContentPartPr>
              <p14:xfrm>
                <a:off x="11039650" y="1781369"/>
                <a:ext cx="375840" cy="14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CFF208-B051-DED5-9E4D-A129E71F2FA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021650" y="1763369"/>
                  <a:ext cx="411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A569461-5FF1-5946-232B-84CFD81EFDB4}"/>
                    </a:ext>
                  </a:extLst>
                </p14:cNvPr>
                <p14:cNvContentPartPr/>
                <p14:nvPr/>
              </p14:nvContentPartPr>
              <p14:xfrm>
                <a:off x="4711930" y="2353049"/>
                <a:ext cx="178200" cy="408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A569461-5FF1-5946-232B-84CFD81EFD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94290" y="2335049"/>
                  <a:ext cx="21384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58BDCF1-682F-EC83-F7FB-D6CA3DF9B560}"/>
                    </a:ext>
                  </a:extLst>
                </p14:cNvPr>
                <p14:cNvContentPartPr/>
                <p14:nvPr/>
              </p14:nvContentPartPr>
              <p14:xfrm>
                <a:off x="4854490" y="2316689"/>
                <a:ext cx="1317600" cy="365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58BDCF1-682F-EC83-F7FB-D6CA3DF9B56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36850" y="2298689"/>
                  <a:ext cx="13532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DE1712D-FFD5-A38F-3979-61DE1E1FBEA6}"/>
                    </a:ext>
                  </a:extLst>
                </p14:cNvPr>
                <p14:cNvContentPartPr/>
                <p14:nvPr/>
              </p14:nvContentPartPr>
              <p14:xfrm>
                <a:off x="5860690" y="2426129"/>
                <a:ext cx="13680" cy="15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DE1712D-FFD5-A38F-3979-61DE1E1FBEA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42690" y="2408129"/>
                  <a:ext cx="49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1D333A8-EEF6-E248-3AE5-5A28CBB54966}"/>
                    </a:ext>
                  </a:extLst>
                </p14:cNvPr>
                <p14:cNvContentPartPr/>
                <p14:nvPr/>
              </p14:nvContentPartPr>
              <p14:xfrm>
                <a:off x="6331930" y="2304809"/>
                <a:ext cx="1193040" cy="290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1D333A8-EEF6-E248-3AE5-5A28CBB549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13930" y="2286809"/>
                  <a:ext cx="12286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6029C62-9E53-9DCC-F33D-18E774628BB8}"/>
                    </a:ext>
                  </a:extLst>
                </p14:cNvPr>
                <p14:cNvContentPartPr/>
                <p14:nvPr/>
              </p14:nvContentPartPr>
              <p14:xfrm>
                <a:off x="7124290" y="2373929"/>
                <a:ext cx="65520" cy="39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6029C62-9E53-9DCC-F33D-18E774628BB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06650" y="2356289"/>
                  <a:ext cx="1011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80CDE10-F367-81BA-7B81-B3589D84F6FD}"/>
                    </a:ext>
                  </a:extLst>
                </p14:cNvPr>
                <p14:cNvContentPartPr/>
                <p14:nvPr/>
              </p14:nvContentPartPr>
              <p14:xfrm>
                <a:off x="6857530" y="2355569"/>
                <a:ext cx="395280" cy="57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80CDE10-F367-81BA-7B81-B3589D84F6F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39890" y="2337569"/>
                  <a:ext cx="430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FFC8474-3908-C9CD-E21C-6F4CBD46B651}"/>
                    </a:ext>
                  </a:extLst>
                </p14:cNvPr>
                <p14:cNvContentPartPr/>
                <p14:nvPr/>
              </p14:nvContentPartPr>
              <p14:xfrm>
                <a:off x="7878850" y="2278889"/>
                <a:ext cx="1089000" cy="545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FFC8474-3908-C9CD-E21C-6F4CBD46B65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860850" y="2260889"/>
                  <a:ext cx="112464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FC752FD-7CA3-84E7-D5D4-E324D37932EA}"/>
                    </a:ext>
                  </a:extLst>
                </p14:cNvPr>
                <p14:cNvContentPartPr/>
                <p14:nvPr/>
              </p14:nvContentPartPr>
              <p14:xfrm>
                <a:off x="9363850" y="2211209"/>
                <a:ext cx="1418760" cy="348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FC752FD-7CA3-84E7-D5D4-E324D37932E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346210" y="2193569"/>
                  <a:ext cx="14544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1241E86-27F4-8FF2-316F-3389C2079846}"/>
                    </a:ext>
                  </a:extLst>
                </p14:cNvPr>
                <p14:cNvContentPartPr/>
                <p14:nvPr/>
              </p14:nvContentPartPr>
              <p14:xfrm>
                <a:off x="10146490" y="2264489"/>
                <a:ext cx="66240" cy="11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1241E86-27F4-8FF2-316F-3389C207984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28850" y="2246849"/>
                  <a:ext cx="101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6FF61F7-E689-DC91-55BC-33D276D41546}"/>
                    </a:ext>
                  </a:extLst>
                </p14:cNvPr>
                <p14:cNvContentPartPr/>
                <p14:nvPr/>
              </p14:nvContentPartPr>
              <p14:xfrm>
                <a:off x="10780450" y="2201489"/>
                <a:ext cx="149040" cy="512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6FF61F7-E689-DC91-55BC-33D276D4154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62810" y="2183849"/>
                  <a:ext cx="184680" cy="548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7716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707E55B-819C-164E-C004-A3B37391A269}"/>
                  </a:ext>
                </a:extLst>
              </p14:cNvPr>
              <p14:cNvContentPartPr/>
              <p14:nvPr/>
            </p14:nvContentPartPr>
            <p14:xfrm>
              <a:off x="2420890" y="1722689"/>
              <a:ext cx="210240" cy="357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707E55B-819C-164E-C004-A3B37391A2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2890" y="1705049"/>
                <a:ext cx="24588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244792C-641A-834A-3FAA-E0E2ACB8B7CD}"/>
                  </a:ext>
                </a:extLst>
              </p14:cNvPr>
              <p14:cNvContentPartPr/>
              <p14:nvPr/>
            </p14:nvContentPartPr>
            <p14:xfrm>
              <a:off x="10121290" y="1558529"/>
              <a:ext cx="1182240" cy="507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244792C-641A-834A-3FAA-E0E2ACB8B7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03290" y="1540889"/>
                <a:ext cx="1217880" cy="54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E7F240-3872-D50D-C2B2-96F32823CA4B}"/>
                  </a:ext>
                </a:extLst>
              </p14:cNvPr>
              <p14:cNvContentPartPr/>
              <p14:nvPr/>
            </p14:nvContentPartPr>
            <p14:xfrm>
              <a:off x="1078090" y="220409"/>
              <a:ext cx="187200" cy="38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E7F240-3872-D50D-C2B2-96F32823CA4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0090" y="202409"/>
                <a:ext cx="2228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EDDD4B-4996-FAC4-9F26-4D101E020DB9}"/>
                  </a:ext>
                </a:extLst>
              </p14:cNvPr>
              <p14:cNvContentPartPr/>
              <p14:nvPr/>
            </p14:nvContentPartPr>
            <p14:xfrm>
              <a:off x="1301290" y="403649"/>
              <a:ext cx="806760" cy="441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EDDD4B-4996-FAC4-9F26-4D101E020D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83650" y="385649"/>
                <a:ext cx="84240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878CEB-80F9-A8B4-FB86-3D0664665306}"/>
                  </a:ext>
                </a:extLst>
              </p14:cNvPr>
              <p14:cNvContentPartPr/>
              <p14:nvPr/>
            </p14:nvContentPartPr>
            <p14:xfrm>
              <a:off x="2438890" y="258569"/>
              <a:ext cx="249840" cy="523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878CEB-80F9-A8B4-FB86-3D06646653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21250" y="240569"/>
                <a:ext cx="28548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C489AAF-EE77-9F7F-1A74-A47E0636B73F}"/>
                  </a:ext>
                </a:extLst>
              </p14:cNvPr>
              <p14:cNvContentPartPr/>
              <p14:nvPr/>
            </p14:nvContentPartPr>
            <p14:xfrm>
              <a:off x="3115330" y="394289"/>
              <a:ext cx="191520" cy="121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C489AAF-EE77-9F7F-1A74-A47E0636B73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97690" y="376649"/>
                <a:ext cx="2271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EF812D3-4734-7596-F33F-DABF10DCEDC5}"/>
                  </a:ext>
                </a:extLst>
              </p14:cNvPr>
              <p14:cNvContentPartPr/>
              <p14:nvPr/>
            </p14:nvContentPartPr>
            <p14:xfrm>
              <a:off x="3612130" y="106649"/>
              <a:ext cx="1139040" cy="652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EF812D3-4734-7596-F33F-DABF10DCEDC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594130" y="88649"/>
                <a:ext cx="1174680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79E56E1-F682-E766-9115-391C58733610}"/>
                  </a:ext>
                </a:extLst>
              </p14:cNvPr>
              <p14:cNvContentPartPr/>
              <p14:nvPr/>
            </p14:nvContentPartPr>
            <p14:xfrm>
              <a:off x="3947290" y="243809"/>
              <a:ext cx="36360" cy="41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79E56E1-F682-E766-9115-391C5873361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29650" y="225809"/>
                <a:ext cx="720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D29A4B9-376C-77A6-CB06-F5E3D308C24A}"/>
                  </a:ext>
                </a:extLst>
              </p14:cNvPr>
              <p14:cNvContentPartPr/>
              <p14:nvPr/>
            </p14:nvContentPartPr>
            <p14:xfrm>
              <a:off x="5008930" y="365849"/>
              <a:ext cx="680040" cy="176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D29A4B9-376C-77A6-CB06-F5E3D308C2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91290" y="348209"/>
                <a:ext cx="7156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D2A48DE-671C-CEF8-463C-7BB1A4DDF0E4}"/>
                  </a:ext>
                </a:extLst>
              </p14:cNvPr>
              <p14:cNvContentPartPr/>
              <p14:nvPr/>
            </p14:nvContentPartPr>
            <p14:xfrm>
              <a:off x="5232490" y="170009"/>
              <a:ext cx="55440" cy="23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D2A48DE-671C-CEF8-463C-7BB1A4DDF0E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14850" y="152369"/>
                <a:ext cx="910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D68ABE9-6A0E-BDFE-4360-91C9497C8A61}"/>
                  </a:ext>
                </a:extLst>
              </p14:cNvPr>
              <p14:cNvContentPartPr/>
              <p14:nvPr/>
            </p14:nvContentPartPr>
            <p14:xfrm>
              <a:off x="5730010" y="162089"/>
              <a:ext cx="820440" cy="493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D68ABE9-6A0E-BDFE-4360-91C9497C8A6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12370" y="144089"/>
                <a:ext cx="856080" cy="5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11C2DE5-D224-C40D-642B-FBCC75B5D298}"/>
                  </a:ext>
                </a:extLst>
              </p14:cNvPr>
              <p14:cNvContentPartPr/>
              <p14:nvPr/>
            </p14:nvContentPartPr>
            <p14:xfrm>
              <a:off x="5768530" y="247769"/>
              <a:ext cx="276840" cy="19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11C2DE5-D224-C40D-642B-FBCC75B5D29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50890" y="230129"/>
                <a:ext cx="3124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505B5AD-2730-FEC5-235F-491950383E1C}"/>
                  </a:ext>
                </a:extLst>
              </p14:cNvPr>
              <p14:cNvContentPartPr/>
              <p14:nvPr/>
            </p14:nvContentPartPr>
            <p14:xfrm>
              <a:off x="7269730" y="1569329"/>
              <a:ext cx="1734840" cy="376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505B5AD-2730-FEC5-235F-491950383E1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51730" y="1551329"/>
                <a:ext cx="177048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092F5AB-34D9-4449-ABC8-99B919C20FFC}"/>
                  </a:ext>
                </a:extLst>
              </p14:cNvPr>
              <p14:cNvContentPartPr/>
              <p14:nvPr/>
            </p14:nvContentPartPr>
            <p14:xfrm>
              <a:off x="9108970" y="1545209"/>
              <a:ext cx="670320" cy="354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092F5AB-34D9-4449-ABC8-99B919C20FF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090970" y="1527209"/>
                <a:ext cx="70596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210B722-88E5-A1E3-053B-30693D3D51CF}"/>
                  </a:ext>
                </a:extLst>
              </p14:cNvPr>
              <p14:cNvContentPartPr/>
              <p14:nvPr/>
            </p14:nvContentPartPr>
            <p14:xfrm>
              <a:off x="9254770" y="1591289"/>
              <a:ext cx="328680" cy="26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210B722-88E5-A1E3-053B-30693D3D51C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37130" y="1573289"/>
                <a:ext cx="3643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24C59FD-6031-7979-1D99-271EFE7B7724}"/>
                  </a:ext>
                </a:extLst>
              </p14:cNvPr>
              <p14:cNvContentPartPr/>
              <p14:nvPr/>
            </p14:nvContentPartPr>
            <p14:xfrm>
              <a:off x="1677490" y="1783889"/>
              <a:ext cx="19080" cy="294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24C59FD-6031-7979-1D99-271EFE7B772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59490" y="1766249"/>
                <a:ext cx="547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64A8812-21B3-01DC-7A94-DCA8B4859D3B}"/>
                  </a:ext>
                </a:extLst>
              </p14:cNvPr>
              <p14:cNvContentPartPr/>
              <p14:nvPr/>
            </p14:nvContentPartPr>
            <p14:xfrm>
              <a:off x="1852090" y="2058929"/>
              <a:ext cx="2880" cy="3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64A8812-21B3-01DC-7A94-DCA8B4859D3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34450" y="2040929"/>
                <a:ext cx="385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5F46CCC-4B76-5A93-80A0-CF1A54C6452C}"/>
                  </a:ext>
                </a:extLst>
              </p14:cNvPr>
              <p14:cNvContentPartPr/>
              <p14:nvPr/>
            </p14:nvContentPartPr>
            <p14:xfrm>
              <a:off x="2613850" y="1056329"/>
              <a:ext cx="389160" cy="294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5F46CCC-4B76-5A93-80A0-CF1A54C6452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95850" y="1038689"/>
                <a:ext cx="4248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2A14EBB-005C-1847-E6FD-1335E330ED7C}"/>
                  </a:ext>
                </a:extLst>
              </p14:cNvPr>
              <p14:cNvContentPartPr/>
              <p14:nvPr/>
            </p14:nvContentPartPr>
            <p14:xfrm>
              <a:off x="2760730" y="1183409"/>
              <a:ext cx="306720" cy="222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2A14EBB-005C-1847-E6FD-1335E330ED7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742730" y="1165769"/>
                <a:ext cx="3423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58B3970-971E-07B4-87B6-73734B448F66}"/>
                  </a:ext>
                </a:extLst>
              </p14:cNvPr>
              <p14:cNvContentPartPr/>
              <p14:nvPr/>
            </p14:nvContentPartPr>
            <p14:xfrm>
              <a:off x="3005530" y="1003769"/>
              <a:ext cx="1616040" cy="553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58B3970-971E-07B4-87B6-73734B448F6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87890" y="985769"/>
                <a:ext cx="1651680" cy="5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E23288-C47F-3BAA-FA81-78F587D62F10}"/>
                  </a:ext>
                </a:extLst>
              </p14:cNvPr>
              <p14:cNvContentPartPr/>
              <p14:nvPr/>
            </p14:nvContentPartPr>
            <p14:xfrm>
              <a:off x="3979690" y="1100609"/>
              <a:ext cx="292320" cy="11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E23288-C47F-3BAA-FA81-78F587D62F1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61690" y="1082969"/>
                <a:ext cx="3279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ACDB235-C463-B0C3-697D-2BA8AAB3F5A7}"/>
                  </a:ext>
                </a:extLst>
              </p14:cNvPr>
              <p14:cNvContentPartPr/>
              <p14:nvPr/>
            </p14:nvContentPartPr>
            <p14:xfrm>
              <a:off x="3628690" y="1028969"/>
              <a:ext cx="48960" cy="4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ACDB235-C463-B0C3-697D-2BA8AAB3F5A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610690" y="1010969"/>
                <a:ext cx="846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1F9F3C-682D-0C66-E553-4F08319CFD61}"/>
                  </a:ext>
                </a:extLst>
              </p14:cNvPr>
              <p14:cNvContentPartPr/>
              <p14:nvPr/>
            </p14:nvContentPartPr>
            <p14:xfrm>
              <a:off x="4743970" y="926369"/>
              <a:ext cx="1162440" cy="588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1F9F3C-682D-0C66-E553-4F08319CFD6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25970" y="908369"/>
                <a:ext cx="119808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48F8F16-B4DC-1AC0-1C83-B10A39E51B42}"/>
                  </a:ext>
                </a:extLst>
              </p14:cNvPr>
              <p14:cNvContentPartPr/>
              <p14:nvPr/>
            </p14:nvContentPartPr>
            <p14:xfrm>
              <a:off x="5489890" y="1060649"/>
              <a:ext cx="296280" cy="27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48F8F16-B4DC-1AC0-1C83-B10A39E51B4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71890" y="1043009"/>
                <a:ext cx="3319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7E8C219-D27D-C37E-80C2-78BED8BD5D11}"/>
                  </a:ext>
                </a:extLst>
              </p14:cNvPr>
              <p14:cNvContentPartPr/>
              <p14:nvPr/>
            </p14:nvContentPartPr>
            <p14:xfrm>
              <a:off x="2473090" y="1624049"/>
              <a:ext cx="1674000" cy="580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7E8C219-D27D-C37E-80C2-78BED8BD5D1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55090" y="1606049"/>
                <a:ext cx="1709640" cy="6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2B6DADA-CF8E-BB4A-AF34-DF177D361422}"/>
                  </a:ext>
                </a:extLst>
              </p14:cNvPr>
              <p14:cNvContentPartPr/>
              <p14:nvPr/>
            </p14:nvContentPartPr>
            <p14:xfrm>
              <a:off x="3874930" y="1805849"/>
              <a:ext cx="216720" cy="12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2B6DADA-CF8E-BB4A-AF34-DF177D36142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57290" y="1788209"/>
                <a:ext cx="2523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4F97E95-E5F8-11C6-6B16-125A724F8126}"/>
                  </a:ext>
                </a:extLst>
              </p14:cNvPr>
              <p14:cNvContentPartPr/>
              <p14:nvPr/>
            </p14:nvContentPartPr>
            <p14:xfrm>
              <a:off x="3500530" y="1771289"/>
              <a:ext cx="361440" cy="19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4F97E95-E5F8-11C6-6B16-125A724F812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82890" y="1753289"/>
                <a:ext cx="3970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C441313-34F7-67BC-68DB-2A7C39FE883E}"/>
                  </a:ext>
                </a:extLst>
              </p14:cNvPr>
              <p14:cNvContentPartPr/>
              <p14:nvPr/>
            </p14:nvContentPartPr>
            <p14:xfrm>
              <a:off x="4453090" y="1724849"/>
              <a:ext cx="628200" cy="4161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C441313-34F7-67BC-68DB-2A7C39FE883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35090" y="1707209"/>
                <a:ext cx="66384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E95CAA6-77DB-8E58-2CAA-97E9F66BAA63}"/>
                  </a:ext>
                </a:extLst>
              </p14:cNvPr>
              <p14:cNvContentPartPr/>
              <p14:nvPr/>
            </p14:nvContentPartPr>
            <p14:xfrm>
              <a:off x="5380090" y="1863449"/>
              <a:ext cx="663120" cy="362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E95CAA6-77DB-8E58-2CAA-97E9F66BAA6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62090" y="1845809"/>
                <a:ext cx="69876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EF8B5F2-92BA-0DA3-2DD0-AC2F345F3547}"/>
                  </a:ext>
                </a:extLst>
              </p14:cNvPr>
              <p14:cNvContentPartPr/>
              <p14:nvPr/>
            </p14:nvContentPartPr>
            <p14:xfrm>
              <a:off x="6344890" y="1834649"/>
              <a:ext cx="642600" cy="16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EF8B5F2-92BA-0DA3-2DD0-AC2F345F354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326890" y="1816649"/>
                <a:ext cx="678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E60AACD-F6B7-8359-1836-FB84114C139C}"/>
                  </a:ext>
                </a:extLst>
              </p14:cNvPr>
              <p14:cNvContentPartPr/>
              <p14:nvPr/>
            </p14:nvContentPartPr>
            <p14:xfrm>
              <a:off x="2340250" y="2283569"/>
              <a:ext cx="786960" cy="396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E60AACD-F6B7-8359-1836-FB84114C139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22250" y="2265569"/>
                <a:ext cx="8226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9CBAF0C-0417-F511-7AEE-B6829A0DBF9F}"/>
                  </a:ext>
                </a:extLst>
              </p14:cNvPr>
              <p14:cNvContentPartPr/>
              <p14:nvPr/>
            </p14:nvContentPartPr>
            <p14:xfrm>
              <a:off x="2858290" y="2394449"/>
              <a:ext cx="43920" cy="75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9CBAF0C-0417-F511-7AEE-B6829A0DBF9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40290" y="2376449"/>
                <a:ext cx="795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4860038-360A-6E0F-A715-7A6E132C6711}"/>
                  </a:ext>
                </a:extLst>
              </p14:cNvPr>
              <p14:cNvContentPartPr/>
              <p14:nvPr/>
            </p14:nvContentPartPr>
            <p14:xfrm>
              <a:off x="2667490" y="2373929"/>
              <a:ext cx="55440" cy="205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4860038-360A-6E0F-A715-7A6E132C671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649490" y="2356289"/>
                <a:ext cx="910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51E60B5-6AE7-581E-2C60-8458ADD678AE}"/>
                  </a:ext>
                </a:extLst>
              </p14:cNvPr>
              <p14:cNvContentPartPr/>
              <p14:nvPr/>
            </p14:nvContentPartPr>
            <p14:xfrm>
              <a:off x="3096970" y="2518289"/>
              <a:ext cx="354240" cy="149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51E60B5-6AE7-581E-2C60-8458ADD678A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79330" y="2500289"/>
                <a:ext cx="3898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80918B2-2971-63B7-1D80-606BD5C490DF}"/>
                  </a:ext>
                </a:extLst>
              </p14:cNvPr>
              <p14:cNvContentPartPr/>
              <p14:nvPr/>
            </p14:nvContentPartPr>
            <p14:xfrm>
              <a:off x="3348610" y="2378249"/>
              <a:ext cx="10080" cy="10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80918B2-2971-63B7-1D80-606BD5C490D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30970" y="2360249"/>
                <a:ext cx="457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3438E56-1ED3-AE0F-4536-7FE0393312AF}"/>
                  </a:ext>
                </a:extLst>
              </p14:cNvPr>
              <p14:cNvContentPartPr/>
              <p14:nvPr/>
            </p14:nvContentPartPr>
            <p14:xfrm>
              <a:off x="3745330" y="2282849"/>
              <a:ext cx="681480" cy="450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3438E56-1ED3-AE0F-4536-7FE0393312A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727330" y="2264849"/>
                <a:ext cx="71712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0328013-BD13-4768-6745-D38FEA94312C}"/>
                  </a:ext>
                </a:extLst>
              </p14:cNvPr>
              <p14:cNvContentPartPr/>
              <p14:nvPr/>
            </p14:nvContentPartPr>
            <p14:xfrm>
              <a:off x="3879610" y="2408849"/>
              <a:ext cx="336600" cy="66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0328013-BD13-4768-6745-D38FEA94312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861970" y="2390849"/>
                <a:ext cx="3722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BEEC8E1-F2BB-00CE-3915-E1023D10B29D}"/>
                  </a:ext>
                </a:extLst>
              </p14:cNvPr>
              <p14:cNvContentPartPr/>
              <p14:nvPr/>
            </p14:nvContentPartPr>
            <p14:xfrm>
              <a:off x="4676650" y="2292209"/>
              <a:ext cx="1155960" cy="3520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BEEC8E1-F2BB-00CE-3915-E1023D10B29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659010" y="2274569"/>
                <a:ext cx="119160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4422535-0ED8-6E12-5958-275E76AB9E74}"/>
                  </a:ext>
                </a:extLst>
              </p14:cNvPr>
              <p14:cNvContentPartPr/>
              <p14:nvPr/>
            </p14:nvContentPartPr>
            <p14:xfrm>
              <a:off x="6011530" y="2238569"/>
              <a:ext cx="835200" cy="347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4422535-0ED8-6E12-5958-275E76AB9E7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993530" y="2220929"/>
                <a:ext cx="8708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2D5C693-995D-7A4B-0B05-11E3C4D3F854}"/>
                  </a:ext>
                </a:extLst>
              </p14:cNvPr>
              <p14:cNvContentPartPr/>
              <p14:nvPr/>
            </p14:nvContentPartPr>
            <p14:xfrm>
              <a:off x="6452890" y="2314889"/>
              <a:ext cx="59040" cy="10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2D5C693-995D-7A4B-0B05-11E3C4D3F85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34890" y="2296889"/>
                <a:ext cx="946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F8A23AA-6DAF-F75A-1DA3-417BFCAF44C1}"/>
                  </a:ext>
                </a:extLst>
              </p14:cNvPr>
              <p14:cNvContentPartPr/>
              <p14:nvPr/>
            </p14:nvContentPartPr>
            <p14:xfrm>
              <a:off x="6158410" y="2292209"/>
              <a:ext cx="408240" cy="331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F8A23AA-6DAF-F75A-1DA3-417BFCAF44C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140770" y="2274209"/>
                <a:ext cx="4438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CA79D2B-FC33-6C50-C2C3-67698750E03F}"/>
                  </a:ext>
                </a:extLst>
              </p14:cNvPr>
              <p14:cNvContentPartPr/>
              <p14:nvPr/>
            </p14:nvContentPartPr>
            <p14:xfrm>
              <a:off x="7185850" y="2126609"/>
              <a:ext cx="440640" cy="354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CA79D2B-FC33-6C50-C2C3-67698750E03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68210" y="2108969"/>
                <a:ext cx="4762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8FF58A7-FAE5-BA50-687B-E788D8504B95}"/>
                  </a:ext>
                </a:extLst>
              </p14:cNvPr>
              <p14:cNvContentPartPr/>
              <p14:nvPr/>
            </p14:nvContentPartPr>
            <p14:xfrm>
              <a:off x="7410130" y="2201129"/>
              <a:ext cx="353880" cy="62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8FF58A7-FAE5-BA50-687B-E788D8504B95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392490" y="2183489"/>
                <a:ext cx="3895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FC00B52-FFA3-8617-829E-1A5E8E2AFD24}"/>
                  </a:ext>
                </a:extLst>
              </p14:cNvPr>
              <p14:cNvContentPartPr/>
              <p14:nvPr/>
            </p14:nvContentPartPr>
            <p14:xfrm>
              <a:off x="7987570" y="2327129"/>
              <a:ext cx="377280" cy="197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FC00B52-FFA3-8617-829E-1A5E8E2AFD2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969570" y="2309129"/>
                <a:ext cx="4129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DA90606-FCD0-A48B-D29D-8D1355603D57}"/>
                  </a:ext>
                </a:extLst>
              </p14:cNvPr>
              <p14:cNvContentPartPr/>
              <p14:nvPr/>
            </p14:nvContentPartPr>
            <p14:xfrm>
              <a:off x="8127970" y="2232809"/>
              <a:ext cx="60120" cy="9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DA90606-FCD0-A48B-D29D-8D1355603D57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110330" y="2215169"/>
                <a:ext cx="957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654A703-8595-C5C7-304C-F4385CC7A082}"/>
                  </a:ext>
                </a:extLst>
              </p14:cNvPr>
              <p14:cNvContentPartPr/>
              <p14:nvPr/>
            </p14:nvContentPartPr>
            <p14:xfrm>
              <a:off x="2283010" y="2840129"/>
              <a:ext cx="2221920" cy="600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654A703-8595-C5C7-304C-F4385CC7A08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65010" y="2822489"/>
                <a:ext cx="225756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947434F-55F3-191E-322D-2D22367FD350}"/>
                  </a:ext>
                </a:extLst>
              </p14:cNvPr>
              <p14:cNvContentPartPr/>
              <p14:nvPr/>
            </p14:nvContentPartPr>
            <p14:xfrm>
              <a:off x="4356970" y="3001409"/>
              <a:ext cx="167400" cy="68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947434F-55F3-191E-322D-2D22367FD35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339330" y="2983769"/>
                <a:ext cx="2030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4D66234-4C9B-4AA7-C8D6-EDFAD116C9A5}"/>
                  </a:ext>
                </a:extLst>
              </p14:cNvPr>
              <p14:cNvContentPartPr/>
              <p14:nvPr/>
            </p14:nvContentPartPr>
            <p14:xfrm>
              <a:off x="2661010" y="2921849"/>
              <a:ext cx="39240" cy="38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4D66234-4C9B-4AA7-C8D6-EDFAD116C9A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643010" y="2904209"/>
                <a:ext cx="7488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3DFB951-7623-4C38-89B8-29C28A01DD0F}"/>
                  </a:ext>
                </a:extLst>
              </p14:cNvPr>
              <p14:cNvContentPartPr/>
              <p14:nvPr/>
            </p14:nvContentPartPr>
            <p14:xfrm>
              <a:off x="4923610" y="2833649"/>
              <a:ext cx="270000" cy="612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3DFB951-7623-4C38-89B8-29C28A01DD0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905610" y="2816009"/>
                <a:ext cx="305640" cy="64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264ED23-DE6E-EF5E-2BFC-C25993949B6D}"/>
                  </a:ext>
                </a:extLst>
              </p14:cNvPr>
              <p14:cNvContentPartPr/>
              <p14:nvPr/>
            </p14:nvContentPartPr>
            <p14:xfrm>
              <a:off x="5498530" y="3044249"/>
              <a:ext cx="599760" cy="3780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264ED23-DE6E-EF5E-2BFC-C25993949B6D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480530" y="3026249"/>
                <a:ext cx="63540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5D4A2A5-8613-69BF-27C2-5B4BDC3371FE}"/>
                  </a:ext>
                </a:extLst>
              </p14:cNvPr>
              <p14:cNvContentPartPr/>
              <p14:nvPr/>
            </p14:nvContentPartPr>
            <p14:xfrm>
              <a:off x="6584290" y="3019409"/>
              <a:ext cx="441720" cy="144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5D4A2A5-8613-69BF-27C2-5B4BDC3371F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566650" y="3001409"/>
                <a:ext cx="4773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E347E72-E70A-4311-AB0C-63FBA7401082}"/>
                  </a:ext>
                </a:extLst>
              </p14:cNvPr>
              <p14:cNvContentPartPr/>
              <p14:nvPr/>
            </p14:nvContentPartPr>
            <p14:xfrm>
              <a:off x="6860770" y="3021209"/>
              <a:ext cx="165600" cy="1558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E347E72-E70A-4311-AB0C-63FBA740108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842770" y="3003209"/>
                <a:ext cx="2012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3B095F1-1827-AD9A-9288-7E03959F6C95}"/>
                  </a:ext>
                </a:extLst>
              </p14:cNvPr>
              <p14:cNvContentPartPr/>
              <p14:nvPr/>
            </p14:nvContentPartPr>
            <p14:xfrm>
              <a:off x="7016650" y="2779289"/>
              <a:ext cx="1446840" cy="3862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3B095F1-1827-AD9A-9288-7E03959F6C9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999010" y="2761649"/>
                <a:ext cx="14824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22EBB28-7C3E-DB4C-93D7-0425DBC7AC31}"/>
                  </a:ext>
                </a:extLst>
              </p14:cNvPr>
              <p14:cNvContentPartPr/>
              <p14:nvPr/>
            </p14:nvContentPartPr>
            <p14:xfrm>
              <a:off x="7113130" y="2841569"/>
              <a:ext cx="424440" cy="89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22EBB28-7C3E-DB4C-93D7-0425DBC7AC3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095130" y="2823929"/>
                <a:ext cx="46008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14AF68A-4261-75F8-2557-CA19BC36F54F}"/>
                  </a:ext>
                </a:extLst>
              </p14:cNvPr>
              <p14:cNvContentPartPr/>
              <p14:nvPr/>
            </p14:nvContentPartPr>
            <p14:xfrm>
              <a:off x="8614330" y="2625929"/>
              <a:ext cx="2234880" cy="650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14AF68A-4261-75F8-2557-CA19BC36F54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596330" y="2607929"/>
                <a:ext cx="2270520" cy="68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95E13DF-90D6-5551-1756-B1779BF69302}"/>
                  </a:ext>
                </a:extLst>
              </p14:cNvPr>
              <p14:cNvContentPartPr/>
              <p14:nvPr/>
            </p14:nvContentPartPr>
            <p14:xfrm>
              <a:off x="8869210" y="2700449"/>
              <a:ext cx="3960" cy="392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95E13DF-90D6-5551-1756-B1779BF6930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851210" y="2682809"/>
                <a:ext cx="39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166E090-F387-0B7E-21CA-EB966AD7F3D8}"/>
                  </a:ext>
                </a:extLst>
              </p14:cNvPr>
              <p14:cNvContentPartPr/>
              <p14:nvPr/>
            </p14:nvContentPartPr>
            <p14:xfrm>
              <a:off x="3230170" y="3402809"/>
              <a:ext cx="1381320" cy="557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166E090-F387-0B7E-21CA-EB966AD7F3D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212530" y="3384809"/>
                <a:ext cx="1416960" cy="59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BA4286B-6C03-BBA0-9682-52A987FF31BC}"/>
                  </a:ext>
                </a:extLst>
              </p14:cNvPr>
              <p14:cNvContentPartPr/>
              <p14:nvPr/>
            </p14:nvContentPartPr>
            <p14:xfrm>
              <a:off x="4504210" y="3546449"/>
              <a:ext cx="13680" cy="23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BA4286B-6C03-BBA0-9682-52A987FF31B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486210" y="3528449"/>
                <a:ext cx="493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B3F1A8B9-7FEA-92A9-6993-E3802A110636}"/>
                  </a:ext>
                </a:extLst>
              </p14:cNvPr>
              <p14:cNvContentPartPr/>
              <p14:nvPr/>
            </p14:nvContentPartPr>
            <p14:xfrm>
              <a:off x="4939450" y="3525569"/>
              <a:ext cx="336960" cy="503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B3F1A8B9-7FEA-92A9-6993-E3802A11063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921450" y="3507569"/>
                <a:ext cx="37260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6300FD0-0582-5D8B-CFF7-B1524F710D08}"/>
                  </a:ext>
                </a:extLst>
              </p14:cNvPr>
              <p14:cNvContentPartPr/>
              <p14:nvPr/>
            </p14:nvContentPartPr>
            <p14:xfrm>
              <a:off x="5525890" y="3699809"/>
              <a:ext cx="226800" cy="1260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6300FD0-0582-5D8B-CFF7-B1524F710D0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507890" y="3681809"/>
                <a:ext cx="2624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0E4AAB8-E03A-34D9-9D0F-65518698B909}"/>
                  </a:ext>
                </a:extLst>
              </p14:cNvPr>
              <p14:cNvContentPartPr/>
              <p14:nvPr/>
            </p14:nvContentPartPr>
            <p14:xfrm>
              <a:off x="6003250" y="3692969"/>
              <a:ext cx="875880" cy="3081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0E4AAB8-E03A-34D9-9D0F-65518698B90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85250" y="3675329"/>
                <a:ext cx="91152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C557D55-60F8-3748-2E40-E3D0F6053C0E}"/>
                  </a:ext>
                </a:extLst>
              </p14:cNvPr>
              <p14:cNvContentPartPr/>
              <p14:nvPr/>
            </p14:nvContentPartPr>
            <p14:xfrm>
              <a:off x="6192610" y="3489929"/>
              <a:ext cx="63000" cy="154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C557D55-60F8-3748-2E40-E3D0F6053C0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174610" y="3472289"/>
                <a:ext cx="9864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70EE49D5-A23B-0581-F5FD-49518834B7EF}"/>
              </a:ext>
            </a:extLst>
          </p:cNvPr>
          <p:cNvGrpSpPr/>
          <p:nvPr/>
        </p:nvGrpSpPr>
        <p:grpSpPr>
          <a:xfrm>
            <a:off x="7085410" y="3396689"/>
            <a:ext cx="1638720" cy="501120"/>
            <a:chOff x="7085410" y="3396689"/>
            <a:chExt cx="163872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F186D06-D35C-37E4-1D0F-36636F5ED8C5}"/>
                    </a:ext>
                  </a:extLst>
                </p14:cNvPr>
                <p14:cNvContentPartPr/>
                <p14:nvPr/>
              </p14:nvContentPartPr>
              <p14:xfrm>
                <a:off x="7085410" y="3396689"/>
                <a:ext cx="1638720" cy="501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F186D06-D35C-37E4-1D0F-36636F5ED8C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067770" y="3379049"/>
                  <a:ext cx="167436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C478F05-D5FA-695F-CC48-63B5F5C8BF44}"/>
                    </a:ext>
                  </a:extLst>
                </p14:cNvPr>
                <p14:cNvContentPartPr/>
                <p14:nvPr/>
              </p14:nvContentPartPr>
              <p14:xfrm>
                <a:off x="8129770" y="3632849"/>
                <a:ext cx="11880" cy="1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C478F05-D5FA-695F-CC48-63B5F5C8BF4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12130" y="3615209"/>
                  <a:ext cx="4752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F9A03C1-87B8-FBDD-5B5D-89BB4D9633BF}"/>
                  </a:ext>
                </a:extLst>
              </p14:cNvPr>
              <p14:cNvContentPartPr/>
              <p14:nvPr/>
            </p14:nvContentPartPr>
            <p14:xfrm>
              <a:off x="9084130" y="3465449"/>
              <a:ext cx="957600" cy="3837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F9A03C1-87B8-FBDD-5B5D-89BB4D9633B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066490" y="3447809"/>
                <a:ext cx="993240" cy="41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92B66FB9-C2B4-F863-C970-0B7666A49FDB}"/>
              </a:ext>
            </a:extLst>
          </p:cNvPr>
          <p:cNvGrpSpPr/>
          <p:nvPr/>
        </p:nvGrpSpPr>
        <p:grpSpPr>
          <a:xfrm>
            <a:off x="1620970" y="3568769"/>
            <a:ext cx="2318040" cy="854640"/>
            <a:chOff x="1620970" y="3568769"/>
            <a:chExt cx="2318040" cy="85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72A97E5-FA5F-E140-21C3-0EDFBB0E473F}"/>
                    </a:ext>
                  </a:extLst>
                </p14:cNvPr>
                <p14:cNvContentPartPr/>
                <p14:nvPr/>
              </p14:nvContentPartPr>
              <p14:xfrm>
                <a:off x="1620970" y="3614489"/>
                <a:ext cx="161640" cy="307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72A97E5-FA5F-E140-21C3-0EDFBB0E473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03330" y="3596489"/>
                  <a:ext cx="1972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72666AF-AB41-F6B8-F35D-3F6C1A97FE7A}"/>
                    </a:ext>
                  </a:extLst>
                </p14:cNvPr>
                <p14:cNvContentPartPr/>
                <p14:nvPr/>
              </p14:nvContentPartPr>
              <p14:xfrm>
                <a:off x="1905010" y="3911849"/>
                <a:ext cx="20160" cy="26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72666AF-AB41-F6B8-F35D-3F6C1A97FE7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887010" y="3893849"/>
                  <a:ext cx="55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5381737-ECD2-D209-9AB9-5D71AD0C2EF5}"/>
                    </a:ext>
                  </a:extLst>
                </p14:cNvPr>
                <p14:cNvContentPartPr/>
                <p14:nvPr/>
              </p14:nvContentPartPr>
              <p14:xfrm>
                <a:off x="2357890" y="3568769"/>
                <a:ext cx="608760" cy="293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5381737-ECD2-D209-9AB9-5D71AD0C2EF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40250" y="3550769"/>
                  <a:ext cx="6444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95BAFE1-B157-20C4-76BA-BD65D277D406}"/>
                    </a:ext>
                  </a:extLst>
                </p14:cNvPr>
                <p14:cNvContentPartPr/>
                <p14:nvPr/>
              </p14:nvContentPartPr>
              <p14:xfrm>
                <a:off x="2255650" y="4005449"/>
                <a:ext cx="1683360" cy="417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95BAFE1-B157-20C4-76BA-BD65D277D40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38010" y="3987809"/>
                  <a:ext cx="17190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5072C12-E9FD-A014-67DF-120B261DFF8D}"/>
                    </a:ext>
                  </a:extLst>
                </p14:cNvPr>
                <p14:cNvContentPartPr/>
                <p14:nvPr/>
              </p14:nvContentPartPr>
              <p14:xfrm>
                <a:off x="3379210" y="4150889"/>
                <a:ext cx="31320" cy="23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5072C12-E9FD-A014-67DF-120B261DFF8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61210" y="4133249"/>
                  <a:ext cx="66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E7A802B-DA8F-DF8E-C775-5AC825CAB4C9}"/>
                    </a:ext>
                  </a:extLst>
                </p14:cNvPr>
                <p14:cNvContentPartPr/>
                <p14:nvPr/>
              </p14:nvContentPartPr>
              <p14:xfrm>
                <a:off x="3131530" y="4128929"/>
                <a:ext cx="248040" cy="34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E7A802B-DA8F-DF8E-C775-5AC825CAB4C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13890" y="4110929"/>
                  <a:ext cx="2836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B65C1D5-F5A9-3494-38EB-5596A98F3DDA}"/>
                    </a:ext>
                  </a:extLst>
                </p14:cNvPr>
                <p14:cNvContentPartPr/>
                <p14:nvPr/>
              </p14:nvContentPartPr>
              <p14:xfrm>
                <a:off x="2371210" y="4025249"/>
                <a:ext cx="39240" cy="26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B65C1D5-F5A9-3494-38EB-5596A98F3DD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53570" y="4007609"/>
                  <a:ext cx="7488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C06A682-86BB-D16B-B938-D0A451C598B7}"/>
                  </a:ext>
                </a:extLst>
              </p14:cNvPr>
              <p14:cNvContentPartPr/>
              <p14:nvPr/>
            </p14:nvContentPartPr>
            <p14:xfrm>
              <a:off x="4332850" y="4053329"/>
              <a:ext cx="1104120" cy="5860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C06A682-86BB-D16B-B938-D0A451C598B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314850" y="4035329"/>
                <a:ext cx="1139760" cy="62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0B6DCBC0-D819-A1BB-29B9-93789CDDF4DC}"/>
              </a:ext>
            </a:extLst>
          </p:cNvPr>
          <p:cNvGrpSpPr/>
          <p:nvPr/>
        </p:nvGrpSpPr>
        <p:grpSpPr>
          <a:xfrm>
            <a:off x="5783650" y="3996449"/>
            <a:ext cx="2225160" cy="569520"/>
            <a:chOff x="5783650" y="3996449"/>
            <a:chExt cx="222516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7B5A015-E849-B7A0-4293-3E19BAC5A509}"/>
                    </a:ext>
                  </a:extLst>
                </p14:cNvPr>
                <p14:cNvContentPartPr/>
                <p14:nvPr/>
              </p14:nvContentPartPr>
              <p14:xfrm>
                <a:off x="5783650" y="3996449"/>
                <a:ext cx="2225160" cy="569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7B5A015-E849-B7A0-4293-3E19BAC5A50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65650" y="3978449"/>
                  <a:ext cx="226080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39835A7-768A-FDCF-269A-83D722EF75FB}"/>
                    </a:ext>
                  </a:extLst>
                </p14:cNvPr>
                <p14:cNvContentPartPr/>
                <p14:nvPr/>
              </p14:nvContentPartPr>
              <p14:xfrm>
                <a:off x="7631170" y="4162409"/>
                <a:ext cx="183240" cy="56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39835A7-768A-FDCF-269A-83D722EF75F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613170" y="4144409"/>
                  <a:ext cx="218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247F03B-939E-69F6-B3B6-F815DCE62488}"/>
                    </a:ext>
                  </a:extLst>
                </p14:cNvPr>
                <p14:cNvContentPartPr/>
                <p14:nvPr/>
              </p14:nvContentPartPr>
              <p14:xfrm>
                <a:off x="7218250" y="4016969"/>
                <a:ext cx="283680" cy="20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247F03B-939E-69F6-B3B6-F815DCE6248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200610" y="3999329"/>
                  <a:ext cx="319320" cy="23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2BFCFEE-66A1-2CF3-9D42-6FF27B5F1D45}"/>
                  </a:ext>
                </a:extLst>
              </p14:cNvPr>
              <p14:cNvContentPartPr/>
              <p14:nvPr/>
            </p14:nvContentPartPr>
            <p14:xfrm>
              <a:off x="8108890" y="4441049"/>
              <a:ext cx="14760" cy="147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2BFCFEE-66A1-2CF3-9D42-6FF27B5F1D4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090890" y="4423049"/>
                <a:ext cx="5040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4DE87C8-FA39-ECFD-FBF4-6B0AF0DDFC5B}"/>
              </a:ext>
            </a:extLst>
          </p:cNvPr>
          <p:cNvGrpSpPr/>
          <p:nvPr/>
        </p:nvGrpSpPr>
        <p:grpSpPr>
          <a:xfrm>
            <a:off x="1141810" y="4893929"/>
            <a:ext cx="1029240" cy="496080"/>
            <a:chOff x="1141810" y="4893929"/>
            <a:chExt cx="1029240" cy="49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5B3F6C1-B5BD-2EC0-274F-8C4E28F76D4D}"/>
                    </a:ext>
                  </a:extLst>
                </p14:cNvPr>
                <p14:cNvContentPartPr/>
                <p14:nvPr/>
              </p14:nvContentPartPr>
              <p14:xfrm>
                <a:off x="1141810" y="4893929"/>
                <a:ext cx="12960" cy="303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5B3F6C1-B5BD-2EC0-274F-8C4E28F76D4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23810" y="4875929"/>
                  <a:ext cx="486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200DAA2-9BA1-2340-7C1D-23973C376400}"/>
                    </a:ext>
                  </a:extLst>
                </p14:cNvPr>
                <p14:cNvContentPartPr/>
                <p14:nvPr/>
              </p14:nvContentPartPr>
              <p14:xfrm>
                <a:off x="1249810" y="4893929"/>
                <a:ext cx="20880" cy="285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200DAA2-9BA1-2340-7C1D-23973C37640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232170" y="4876289"/>
                  <a:ext cx="565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2EFF032-77D0-D45E-5C3D-E83C846D3A7B}"/>
                    </a:ext>
                  </a:extLst>
                </p14:cNvPr>
                <p14:cNvContentPartPr/>
                <p14:nvPr/>
              </p14:nvContentPartPr>
              <p14:xfrm>
                <a:off x="1170250" y="5008769"/>
                <a:ext cx="122040" cy="27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2EFF032-77D0-D45E-5C3D-E83C846D3A7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52610" y="4991129"/>
                  <a:ext cx="157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02F0FE4-A34E-B2C9-89B8-8B535066347E}"/>
                    </a:ext>
                  </a:extLst>
                </p14:cNvPr>
                <p14:cNvContentPartPr/>
                <p14:nvPr/>
              </p14:nvContentPartPr>
              <p14:xfrm>
                <a:off x="1363210" y="5066369"/>
                <a:ext cx="689040" cy="135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02F0FE4-A34E-B2C9-89B8-8B535066347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45570" y="5048729"/>
                  <a:ext cx="724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03EE702-5289-ABC7-1C31-09786B55C076}"/>
                    </a:ext>
                  </a:extLst>
                </p14:cNvPr>
                <p14:cNvContentPartPr/>
                <p14:nvPr/>
              </p14:nvContentPartPr>
              <p14:xfrm>
                <a:off x="2104090" y="5202809"/>
                <a:ext cx="66960" cy="187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03EE702-5289-ABC7-1C31-09786B55C07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086090" y="5184809"/>
                  <a:ext cx="10260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FC713F0-F7F8-CB77-DA12-3EC76B4D14D6}"/>
                  </a:ext>
                </a:extLst>
              </p14:cNvPr>
              <p14:cNvContentPartPr/>
              <p14:nvPr/>
            </p14:nvContentPartPr>
            <p14:xfrm>
              <a:off x="2619610" y="4823009"/>
              <a:ext cx="933120" cy="5896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FC713F0-F7F8-CB77-DA12-3EC76B4D14D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601970" y="4805009"/>
                <a:ext cx="968760" cy="62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88C368-D23C-20F9-35CB-A53D4506D506}"/>
              </a:ext>
            </a:extLst>
          </p:cNvPr>
          <p:cNvGrpSpPr/>
          <p:nvPr/>
        </p:nvGrpSpPr>
        <p:grpSpPr>
          <a:xfrm>
            <a:off x="3760090" y="4725809"/>
            <a:ext cx="7797960" cy="605520"/>
            <a:chOff x="3760090" y="4725809"/>
            <a:chExt cx="7797960" cy="60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FBCB001-505E-0359-323C-CA041BBA8A9C}"/>
                    </a:ext>
                  </a:extLst>
                </p14:cNvPr>
                <p14:cNvContentPartPr/>
                <p14:nvPr/>
              </p14:nvContentPartPr>
              <p14:xfrm>
                <a:off x="3760090" y="4730129"/>
                <a:ext cx="1811160" cy="568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FBCB001-505E-0359-323C-CA041BBA8A9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742450" y="4712489"/>
                  <a:ext cx="1846800" cy="60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A737085-C5D0-21E2-B5AF-675B95D17D9B}"/>
                    </a:ext>
                  </a:extLst>
                </p14:cNvPr>
                <p14:cNvContentPartPr/>
                <p14:nvPr/>
              </p14:nvContentPartPr>
              <p14:xfrm>
                <a:off x="5179570" y="4954769"/>
                <a:ext cx="51840" cy="11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A737085-C5D0-21E2-B5AF-675B95D17D9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161570" y="4937129"/>
                  <a:ext cx="87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5252E88-D802-906B-2FA5-436ED4AF8200}"/>
                    </a:ext>
                  </a:extLst>
                </p14:cNvPr>
                <p14:cNvContentPartPr/>
                <p14:nvPr/>
              </p14:nvContentPartPr>
              <p14:xfrm>
                <a:off x="5303770" y="4847129"/>
                <a:ext cx="268920" cy="44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5252E88-D802-906B-2FA5-436ED4AF820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286130" y="4829129"/>
                  <a:ext cx="304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FD06DC9-78DB-A6D4-E7C3-E4FF530CC1C1}"/>
                    </a:ext>
                  </a:extLst>
                </p14:cNvPr>
                <p14:cNvContentPartPr/>
                <p14:nvPr/>
              </p14:nvContentPartPr>
              <p14:xfrm>
                <a:off x="6043570" y="4893929"/>
                <a:ext cx="84240" cy="297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FD06DC9-78DB-A6D4-E7C3-E4FF530CC1C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25930" y="4875929"/>
                  <a:ext cx="1198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499C791-2A24-7C44-B4CA-05DAC055DAB5}"/>
                    </a:ext>
                  </a:extLst>
                </p14:cNvPr>
                <p14:cNvContentPartPr/>
                <p14:nvPr/>
              </p14:nvContentPartPr>
              <p14:xfrm>
                <a:off x="6037450" y="4850009"/>
                <a:ext cx="213840" cy="153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499C791-2A24-7C44-B4CA-05DAC055DAB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019450" y="4832369"/>
                  <a:ext cx="249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366B92B-1C40-A38B-803C-0FFA656B0FCB}"/>
                    </a:ext>
                  </a:extLst>
                </p14:cNvPr>
                <p14:cNvContentPartPr/>
                <p14:nvPr/>
              </p14:nvContentPartPr>
              <p14:xfrm>
                <a:off x="6362530" y="4782329"/>
                <a:ext cx="208800" cy="449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366B92B-1C40-A38B-803C-0FFA656B0FC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344890" y="4764329"/>
                  <a:ext cx="2444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F57E6BE-ABA7-ED1D-46DF-C2357D48A74F}"/>
                    </a:ext>
                  </a:extLst>
                </p14:cNvPr>
                <p14:cNvContentPartPr/>
                <p14:nvPr/>
              </p14:nvContentPartPr>
              <p14:xfrm>
                <a:off x="6596890" y="4847849"/>
                <a:ext cx="185040" cy="310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F57E6BE-ABA7-ED1D-46DF-C2357D48A74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79250" y="4830209"/>
                  <a:ext cx="2206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E75300B-E5B8-439B-71B7-EAF39DB43C5C}"/>
                    </a:ext>
                  </a:extLst>
                </p14:cNvPr>
                <p14:cNvContentPartPr/>
                <p14:nvPr/>
              </p14:nvContentPartPr>
              <p14:xfrm>
                <a:off x="6861130" y="4866209"/>
                <a:ext cx="137160" cy="301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E75300B-E5B8-439B-71B7-EAF39DB43C5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43490" y="4848209"/>
                  <a:ext cx="1728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8C4A010-DA80-7D1A-8C59-7880C5A2AA1D}"/>
                    </a:ext>
                  </a:extLst>
                </p14:cNvPr>
                <p14:cNvContentPartPr/>
                <p14:nvPr/>
              </p14:nvContentPartPr>
              <p14:xfrm>
                <a:off x="6782650" y="4987529"/>
                <a:ext cx="214560" cy="41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8C4A010-DA80-7D1A-8C59-7880C5A2AA1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65010" y="4969889"/>
                  <a:ext cx="250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DF60A07-FE6E-41AF-102A-018888A61703}"/>
                    </a:ext>
                  </a:extLst>
                </p14:cNvPr>
                <p14:cNvContentPartPr/>
                <p14:nvPr/>
              </p14:nvContentPartPr>
              <p14:xfrm>
                <a:off x="7011250" y="4772249"/>
                <a:ext cx="158040" cy="430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DF60A07-FE6E-41AF-102A-018888A6170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93610" y="4754609"/>
                  <a:ext cx="19368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112E162-7DFF-D8E9-C600-C22EC133585D}"/>
                    </a:ext>
                  </a:extLst>
                </p14:cNvPr>
                <p14:cNvContentPartPr/>
                <p14:nvPr/>
              </p14:nvContentPartPr>
              <p14:xfrm>
                <a:off x="7556650" y="4959089"/>
                <a:ext cx="376200" cy="198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112E162-7DFF-D8E9-C600-C22EC133585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538650" y="4941449"/>
                  <a:ext cx="411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D9C2483-CF86-552F-61BC-EEAD8721443B}"/>
                    </a:ext>
                  </a:extLst>
                </p14:cNvPr>
                <p14:cNvContentPartPr/>
                <p14:nvPr/>
              </p14:nvContentPartPr>
              <p14:xfrm>
                <a:off x="7728370" y="4830929"/>
                <a:ext cx="37440" cy="20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D9C2483-CF86-552F-61BC-EEAD8721443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10730" y="4813289"/>
                  <a:ext cx="73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C22915C-5364-8D36-94A3-645F06673308}"/>
                    </a:ext>
                  </a:extLst>
                </p14:cNvPr>
                <p14:cNvContentPartPr/>
                <p14:nvPr/>
              </p14:nvContentPartPr>
              <p14:xfrm>
                <a:off x="8143450" y="4725809"/>
                <a:ext cx="2148840" cy="605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C22915C-5364-8D36-94A3-645F0667330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125450" y="4708169"/>
                  <a:ext cx="218448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DAA2931-0231-A93A-6B88-73835DDFFD50}"/>
                    </a:ext>
                  </a:extLst>
                </p14:cNvPr>
                <p14:cNvContentPartPr/>
                <p14:nvPr/>
              </p14:nvContentPartPr>
              <p14:xfrm>
                <a:off x="9552130" y="4862609"/>
                <a:ext cx="21960" cy="11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DAA2931-0231-A93A-6B88-73835DDFFD5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34130" y="4844969"/>
                  <a:ext cx="57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0000B2C-5C9E-BC47-0B35-E8CAD1DCE18A}"/>
                    </a:ext>
                  </a:extLst>
                </p14:cNvPr>
                <p14:cNvContentPartPr/>
                <p14:nvPr/>
              </p14:nvContentPartPr>
              <p14:xfrm>
                <a:off x="9236770" y="4901489"/>
                <a:ext cx="286920" cy="53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0000B2C-5C9E-BC47-0B35-E8CAD1DCE18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219130" y="4883849"/>
                  <a:ext cx="322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CE59C6F-F83B-B00F-6A6D-ED98D14BD183}"/>
                    </a:ext>
                  </a:extLst>
                </p14:cNvPr>
                <p14:cNvContentPartPr/>
                <p14:nvPr/>
              </p14:nvContentPartPr>
              <p14:xfrm>
                <a:off x="10447810" y="4745609"/>
                <a:ext cx="410400" cy="380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CE59C6F-F83B-B00F-6A6D-ED98D14BD18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29810" y="4727609"/>
                  <a:ext cx="4460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EFECE97-9624-15F9-744E-5BC88550E66E}"/>
                    </a:ext>
                  </a:extLst>
                </p14:cNvPr>
                <p14:cNvContentPartPr/>
                <p14:nvPr/>
              </p14:nvContentPartPr>
              <p14:xfrm>
                <a:off x="10520530" y="4910489"/>
                <a:ext cx="267120" cy="17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EFECE97-9624-15F9-744E-5BC88550E66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02530" y="4892849"/>
                  <a:ext cx="302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042F67C-6AC8-924C-9853-AC0A591F5A5E}"/>
                    </a:ext>
                  </a:extLst>
                </p14:cNvPr>
                <p14:cNvContentPartPr/>
                <p14:nvPr/>
              </p14:nvContentPartPr>
              <p14:xfrm>
                <a:off x="11063770" y="4767929"/>
                <a:ext cx="447120" cy="411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042F67C-6AC8-924C-9853-AC0A591F5A5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046130" y="4750289"/>
                  <a:ext cx="4827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201B420-C094-4D68-C7BC-04A16C92AB2E}"/>
                    </a:ext>
                  </a:extLst>
                </p14:cNvPr>
                <p14:cNvContentPartPr/>
                <p14:nvPr/>
              </p14:nvContentPartPr>
              <p14:xfrm>
                <a:off x="11287330" y="4964849"/>
                <a:ext cx="270720" cy="14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201B420-C094-4D68-C7BC-04A16C92AB2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269330" y="4947209"/>
                  <a:ext cx="3063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1F82D81-95DD-DBA0-716B-CC3C5ED5D238}"/>
              </a:ext>
            </a:extLst>
          </p:cNvPr>
          <p:cNvGrpSpPr/>
          <p:nvPr/>
        </p:nvGrpSpPr>
        <p:grpSpPr>
          <a:xfrm>
            <a:off x="1209850" y="5483969"/>
            <a:ext cx="259920" cy="449280"/>
            <a:chOff x="1209850" y="5483969"/>
            <a:chExt cx="25992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999C0BE-45CA-69DA-A2B0-36AA2D536235}"/>
                    </a:ext>
                  </a:extLst>
                </p14:cNvPr>
                <p14:cNvContentPartPr/>
                <p14:nvPr/>
              </p14:nvContentPartPr>
              <p14:xfrm>
                <a:off x="1209850" y="5483969"/>
                <a:ext cx="259920" cy="4492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999C0BE-45CA-69DA-A2B0-36AA2D53623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92210" y="5466329"/>
                  <a:ext cx="29556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C692CB5-B3EC-B990-3103-D53E44898574}"/>
                    </a:ext>
                  </a:extLst>
                </p14:cNvPr>
                <p14:cNvContentPartPr/>
                <p14:nvPr/>
              </p14:nvContentPartPr>
              <p14:xfrm>
                <a:off x="1220650" y="5580449"/>
                <a:ext cx="32760" cy="22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C692CB5-B3EC-B990-3103-D53E4489857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202650" y="5562449"/>
                  <a:ext cx="684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F1468C4F-9055-8C1E-1C8A-35A97C89F483}"/>
              </a:ext>
            </a:extLst>
          </p:cNvPr>
          <p:cNvGrpSpPr/>
          <p:nvPr/>
        </p:nvGrpSpPr>
        <p:grpSpPr>
          <a:xfrm>
            <a:off x="1953610" y="5446889"/>
            <a:ext cx="2232360" cy="433440"/>
            <a:chOff x="1953610" y="5446889"/>
            <a:chExt cx="223236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6143A8D-3A90-0FBF-AEF7-6A0DBCEDE9D6}"/>
                    </a:ext>
                  </a:extLst>
                </p14:cNvPr>
                <p14:cNvContentPartPr/>
                <p14:nvPr/>
              </p14:nvContentPartPr>
              <p14:xfrm>
                <a:off x="1953610" y="5465249"/>
                <a:ext cx="417960" cy="347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6143A8D-3A90-0FBF-AEF7-6A0DBCEDE9D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35610" y="5447249"/>
                  <a:ext cx="4536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3F62171-DC90-3C27-038E-39395FDDC34A}"/>
                    </a:ext>
                  </a:extLst>
                </p14:cNvPr>
                <p14:cNvContentPartPr/>
                <p14:nvPr/>
              </p14:nvContentPartPr>
              <p14:xfrm>
                <a:off x="2190490" y="5494769"/>
                <a:ext cx="276120" cy="109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3F62171-DC90-3C27-038E-39395FDDC34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72850" y="5477129"/>
                  <a:ext cx="311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597018A-1F08-7611-463D-F518390FA61E}"/>
                    </a:ext>
                  </a:extLst>
                </p14:cNvPr>
                <p14:cNvContentPartPr/>
                <p14:nvPr/>
              </p14:nvContentPartPr>
              <p14:xfrm>
                <a:off x="2648050" y="5660009"/>
                <a:ext cx="263880" cy="197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597018A-1F08-7611-463D-F518390FA61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30410" y="5642369"/>
                  <a:ext cx="299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C8CB40C-15B1-06C8-B47B-49CCC4A288B9}"/>
                    </a:ext>
                  </a:extLst>
                </p14:cNvPr>
                <p14:cNvContentPartPr/>
                <p14:nvPr/>
              </p14:nvContentPartPr>
              <p14:xfrm>
                <a:off x="2578210" y="5692049"/>
                <a:ext cx="101880" cy="188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C8CB40C-15B1-06C8-B47B-49CCC4A288B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560570" y="5674409"/>
                  <a:ext cx="137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DF9D7AB-68F6-6FE2-8A2D-B5A0974D315A}"/>
                    </a:ext>
                  </a:extLst>
                </p14:cNvPr>
                <p14:cNvContentPartPr/>
                <p14:nvPr/>
              </p14:nvContentPartPr>
              <p14:xfrm>
                <a:off x="2673970" y="5446889"/>
                <a:ext cx="16560" cy="8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DF9D7AB-68F6-6FE2-8A2D-B5A0974D315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56330" y="5429249"/>
                  <a:ext cx="52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C0089D3-B125-BCE8-E080-48A6EDA383CA}"/>
                    </a:ext>
                  </a:extLst>
                </p14:cNvPr>
                <p14:cNvContentPartPr/>
                <p14:nvPr/>
              </p14:nvContentPartPr>
              <p14:xfrm>
                <a:off x="3152770" y="5476049"/>
                <a:ext cx="1033200" cy="381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C0089D3-B125-BCE8-E080-48A6EDA383C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134770" y="5458409"/>
                  <a:ext cx="106884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37FF336-BC17-B5F2-F9CF-306D046536AE}"/>
              </a:ext>
            </a:extLst>
          </p:cNvPr>
          <p:cNvGrpSpPr/>
          <p:nvPr/>
        </p:nvGrpSpPr>
        <p:grpSpPr>
          <a:xfrm>
            <a:off x="4419970" y="5435369"/>
            <a:ext cx="5297760" cy="618120"/>
            <a:chOff x="4419970" y="5435369"/>
            <a:chExt cx="5297760" cy="61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126F956-FA87-E449-CC41-2EAB2AB71E6D}"/>
                    </a:ext>
                  </a:extLst>
                </p14:cNvPr>
                <p14:cNvContentPartPr/>
                <p14:nvPr/>
              </p14:nvContentPartPr>
              <p14:xfrm>
                <a:off x="4419970" y="5512409"/>
                <a:ext cx="1301760" cy="541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126F956-FA87-E449-CC41-2EAB2AB71E6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401970" y="5494769"/>
                  <a:ext cx="133740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08C44F9-32CF-1229-9867-C80533246C7D}"/>
                    </a:ext>
                  </a:extLst>
                </p14:cNvPr>
                <p14:cNvContentPartPr/>
                <p14:nvPr/>
              </p14:nvContentPartPr>
              <p14:xfrm>
                <a:off x="6066250" y="5441129"/>
                <a:ext cx="797040" cy="448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08C44F9-32CF-1229-9867-C80533246C7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48250" y="5423489"/>
                  <a:ext cx="83268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180625B-AB60-5C54-1C5E-3030C40687C4}"/>
                    </a:ext>
                  </a:extLst>
                </p14:cNvPr>
                <p14:cNvContentPartPr/>
                <p14:nvPr/>
              </p14:nvContentPartPr>
              <p14:xfrm>
                <a:off x="6624250" y="5626529"/>
                <a:ext cx="319320" cy="49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180625B-AB60-5C54-1C5E-3030C40687C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06610" y="5608529"/>
                  <a:ext cx="354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ED6176A-8DDA-0303-D043-F9DF6BE0AEEE}"/>
                    </a:ext>
                  </a:extLst>
                </p14:cNvPr>
                <p14:cNvContentPartPr/>
                <p14:nvPr/>
              </p14:nvContentPartPr>
              <p14:xfrm>
                <a:off x="6032410" y="5689889"/>
                <a:ext cx="328680" cy="52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ED6176A-8DDA-0303-D043-F9DF6BE0AEE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014410" y="5671889"/>
                  <a:ext cx="364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56B03F8-3C6A-68FA-0D5D-B9D67C752091}"/>
                    </a:ext>
                  </a:extLst>
                </p14:cNvPr>
                <p14:cNvContentPartPr/>
                <p14:nvPr/>
              </p14:nvContentPartPr>
              <p14:xfrm>
                <a:off x="7410850" y="5613929"/>
                <a:ext cx="60120" cy="279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56B03F8-3C6A-68FA-0D5D-B9D67C75209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93210" y="5596289"/>
                  <a:ext cx="957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0AB4E15-66AB-8CCB-AAA6-E7B87D20D8BD}"/>
                    </a:ext>
                  </a:extLst>
                </p14:cNvPr>
                <p14:cNvContentPartPr/>
                <p14:nvPr/>
              </p14:nvContentPartPr>
              <p14:xfrm>
                <a:off x="7359010" y="5579729"/>
                <a:ext cx="227160" cy="116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0AB4E15-66AB-8CCB-AAA6-E7B87D20D8B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341010" y="5562089"/>
                  <a:ext cx="262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4D462BE-8587-D0D8-277E-EBED6EBFA73C}"/>
                    </a:ext>
                  </a:extLst>
                </p14:cNvPr>
                <p14:cNvContentPartPr/>
                <p14:nvPr/>
              </p14:nvContentPartPr>
              <p14:xfrm>
                <a:off x="7656730" y="5500169"/>
                <a:ext cx="172080" cy="423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4D462BE-8587-D0D8-277E-EBED6EBFA73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39090" y="5482529"/>
                  <a:ext cx="2077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568E949-5E41-E0C4-C429-2434F3F79A42}"/>
                    </a:ext>
                  </a:extLst>
                </p14:cNvPr>
                <p14:cNvContentPartPr/>
                <p14:nvPr/>
              </p14:nvContentPartPr>
              <p14:xfrm>
                <a:off x="7872730" y="5509889"/>
                <a:ext cx="187560" cy="369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568E949-5E41-E0C4-C429-2434F3F79A4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54730" y="5491889"/>
                  <a:ext cx="22320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8C70950-F010-7A3F-01C3-C5F8BAD51D45}"/>
                    </a:ext>
                  </a:extLst>
                </p14:cNvPr>
                <p14:cNvContentPartPr/>
                <p14:nvPr/>
              </p14:nvContentPartPr>
              <p14:xfrm>
                <a:off x="8127970" y="5508809"/>
                <a:ext cx="146880" cy="363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8C70950-F010-7A3F-01C3-C5F8BAD51D4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09970" y="5491169"/>
                  <a:ext cx="1825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036712A-0250-7CA8-3525-7CC04F338B4F}"/>
                    </a:ext>
                  </a:extLst>
                </p14:cNvPr>
                <p14:cNvContentPartPr/>
                <p14:nvPr/>
              </p14:nvContentPartPr>
              <p14:xfrm>
                <a:off x="8039050" y="5684489"/>
                <a:ext cx="266040" cy="14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036712A-0250-7CA8-3525-7CC04F338B4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021050" y="5666489"/>
                  <a:ext cx="301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8EB92D7-950B-611B-3BC5-B706DBC28292}"/>
                    </a:ext>
                  </a:extLst>
                </p14:cNvPr>
                <p14:cNvContentPartPr/>
                <p14:nvPr/>
              </p14:nvContentPartPr>
              <p14:xfrm>
                <a:off x="8263690" y="5443649"/>
                <a:ext cx="150120" cy="514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8EB92D7-950B-611B-3BC5-B706DBC2829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46050" y="5426009"/>
                  <a:ext cx="18576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B0D6112-DC55-6F05-2857-C7A701446240}"/>
                    </a:ext>
                  </a:extLst>
                </p14:cNvPr>
                <p14:cNvContentPartPr/>
                <p14:nvPr/>
              </p14:nvContentPartPr>
              <p14:xfrm>
                <a:off x="8738890" y="5518889"/>
                <a:ext cx="248400" cy="325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B0D6112-DC55-6F05-2857-C7A70144624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21250" y="5501249"/>
                  <a:ext cx="2840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FE26DBB-2F31-E111-157F-4F947DCBF8F1}"/>
                    </a:ext>
                  </a:extLst>
                </p14:cNvPr>
                <p14:cNvContentPartPr/>
                <p14:nvPr/>
              </p14:nvContentPartPr>
              <p14:xfrm>
                <a:off x="9034090" y="5564969"/>
                <a:ext cx="272520" cy="223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FE26DBB-2F31-E111-157F-4F947DCBF8F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016450" y="5546969"/>
                  <a:ext cx="3081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C45CD86-33BC-A10A-67F5-B9FC6F741ABB}"/>
                    </a:ext>
                  </a:extLst>
                </p14:cNvPr>
                <p14:cNvContentPartPr/>
                <p14:nvPr/>
              </p14:nvContentPartPr>
              <p14:xfrm>
                <a:off x="9494170" y="5435369"/>
                <a:ext cx="223560" cy="434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C45CD86-33BC-A10A-67F5-B9FC6F741AB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476170" y="5417729"/>
                  <a:ext cx="259200" cy="47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4B0B4EC-502C-A91C-A7FE-1E4969EE1E1C}"/>
              </a:ext>
            </a:extLst>
          </p:cNvPr>
          <p:cNvGrpSpPr/>
          <p:nvPr/>
        </p:nvGrpSpPr>
        <p:grpSpPr>
          <a:xfrm>
            <a:off x="4569010" y="6160049"/>
            <a:ext cx="3082320" cy="583560"/>
            <a:chOff x="4569010" y="6160049"/>
            <a:chExt cx="3082320" cy="58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5774B5C-6143-6E02-F1A4-6DE58D82A938}"/>
                    </a:ext>
                  </a:extLst>
                </p14:cNvPr>
                <p14:cNvContentPartPr/>
                <p14:nvPr/>
              </p14:nvContentPartPr>
              <p14:xfrm>
                <a:off x="4607530" y="6284249"/>
                <a:ext cx="28800" cy="347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5774B5C-6143-6E02-F1A4-6DE58D82A93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589890" y="6266609"/>
                  <a:ext cx="644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76BDD44-42CD-DA9C-875E-A55466EF281B}"/>
                    </a:ext>
                  </a:extLst>
                </p14:cNvPr>
                <p14:cNvContentPartPr/>
                <p14:nvPr/>
              </p14:nvContentPartPr>
              <p14:xfrm>
                <a:off x="4569010" y="6214769"/>
                <a:ext cx="269280" cy="229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76BDD44-42CD-DA9C-875E-A55466EF281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551010" y="6197129"/>
                  <a:ext cx="304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B2D8AE7-1634-B0A0-9315-959D7BFD9D5C}"/>
                    </a:ext>
                  </a:extLst>
                </p14:cNvPr>
                <p14:cNvContentPartPr/>
                <p14:nvPr/>
              </p14:nvContentPartPr>
              <p14:xfrm>
                <a:off x="4988050" y="6193529"/>
                <a:ext cx="149760" cy="496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B2D8AE7-1634-B0A0-9315-959D7BFD9D5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70050" y="6175529"/>
                  <a:ext cx="18540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3A82EBB-7405-09B7-3081-DC4880A32975}"/>
                    </a:ext>
                  </a:extLst>
                </p14:cNvPr>
                <p14:cNvContentPartPr/>
                <p14:nvPr/>
              </p14:nvContentPartPr>
              <p14:xfrm>
                <a:off x="5227810" y="6212609"/>
                <a:ext cx="155880" cy="400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3A82EBB-7405-09B7-3081-DC4880A3297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10170" y="6194609"/>
                  <a:ext cx="19152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3C51C22-1609-7810-2F27-0868165082A6}"/>
                    </a:ext>
                  </a:extLst>
                </p14:cNvPr>
                <p14:cNvContentPartPr/>
                <p14:nvPr/>
              </p14:nvContentPartPr>
              <p14:xfrm>
                <a:off x="5492050" y="6299369"/>
                <a:ext cx="124200" cy="307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3C51C22-1609-7810-2F27-0868165082A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74050" y="6281369"/>
                  <a:ext cx="1598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67BA38F-4484-9976-81C8-7D1BC3967396}"/>
                    </a:ext>
                  </a:extLst>
                </p14:cNvPr>
                <p14:cNvContentPartPr/>
                <p14:nvPr/>
              </p14:nvContentPartPr>
              <p14:xfrm>
                <a:off x="5434450" y="6435449"/>
                <a:ext cx="219240" cy="7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67BA38F-4484-9976-81C8-7D1BC396739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416450" y="6417449"/>
                  <a:ext cx="254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F1A8C23-81F0-D8F9-CFDA-3C7DF5481479}"/>
                    </a:ext>
                  </a:extLst>
                </p14:cNvPr>
                <p14:cNvContentPartPr/>
                <p14:nvPr/>
              </p14:nvContentPartPr>
              <p14:xfrm>
                <a:off x="5627410" y="6160049"/>
                <a:ext cx="225720" cy="583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F1A8C23-81F0-D8F9-CFDA-3C7DF548147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09410" y="6142049"/>
                  <a:ext cx="26136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C8E0419-2ED0-FFA3-F5F0-399515C36D5A}"/>
                    </a:ext>
                  </a:extLst>
                </p14:cNvPr>
                <p14:cNvContentPartPr/>
                <p14:nvPr/>
              </p14:nvContentPartPr>
              <p14:xfrm>
                <a:off x="6174610" y="6387929"/>
                <a:ext cx="261000" cy="19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C8E0419-2ED0-FFA3-F5F0-399515C36D5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56970" y="6369929"/>
                  <a:ext cx="296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386342B-1A9D-80ED-BAB4-D310DB494829}"/>
                    </a:ext>
                  </a:extLst>
                </p14:cNvPr>
                <p14:cNvContentPartPr/>
                <p14:nvPr/>
              </p14:nvContentPartPr>
              <p14:xfrm>
                <a:off x="6166690" y="6505649"/>
                <a:ext cx="285480" cy="17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386342B-1A9D-80ED-BAB4-D310DB49482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48690" y="6487649"/>
                  <a:ext cx="321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F8D3DF4-BA5B-5493-4578-493ADC66E077}"/>
                    </a:ext>
                  </a:extLst>
                </p14:cNvPr>
                <p14:cNvContentPartPr/>
                <p14:nvPr/>
              </p14:nvContentPartPr>
              <p14:xfrm>
                <a:off x="6687970" y="6395129"/>
                <a:ext cx="191160" cy="240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F8D3DF4-BA5B-5493-4578-493ADC66E07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670330" y="6377489"/>
                  <a:ext cx="226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B7C2C5A-23C9-23A2-14D5-760453388CCE}"/>
                    </a:ext>
                  </a:extLst>
                </p14:cNvPr>
                <p14:cNvContentPartPr/>
                <p14:nvPr/>
              </p14:nvContentPartPr>
              <p14:xfrm>
                <a:off x="6674650" y="6204689"/>
                <a:ext cx="230040" cy="428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B7C2C5A-23C9-23A2-14D5-760453388CC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57010" y="6187049"/>
                  <a:ext cx="26568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B6B1852-2C5E-E634-D1F5-A173823C5C43}"/>
                    </a:ext>
                  </a:extLst>
                </p14:cNvPr>
                <p14:cNvContentPartPr/>
                <p14:nvPr/>
              </p14:nvContentPartPr>
              <p14:xfrm>
                <a:off x="7124290" y="6187049"/>
                <a:ext cx="222120" cy="385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B6B1852-2C5E-E634-D1F5-A173823C5C4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06650" y="6169409"/>
                  <a:ext cx="25776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60F25E7-C35B-78BF-5AE7-A3E00410C25C}"/>
                    </a:ext>
                  </a:extLst>
                </p14:cNvPr>
                <p14:cNvContentPartPr/>
                <p14:nvPr/>
              </p14:nvContentPartPr>
              <p14:xfrm>
                <a:off x="7435330" y="6188489"/>
                <a:ext cx="216000" cy="406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60F25E7-C35B-78BF-5AE7-A3E00410C25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417690" y="6170849"/>
                  <a:ext cx="25164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CA7B8D7-AF11-A90F-8D4A-F5133E267FF3}"/>
                    </a:ext>
                  </a:extLst>
                </p14:cNvPr>
                <p14:cNvContentPartPr/>
                <p14:nvPr/>
              </p14:nvContentPartPr>
              <p14:xfrm>
                <a:off x="7391410" y="6325649"/>
                <a:ext cx="228600" cy="381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CA7B8D7-AF11-A90F-8D4A-F5133E267FF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373410" y="6307649"/>
                  <a:ext cx="26424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F9F5184-F3A8-A361-C152-DD4ED0AE735D}"/>
              </a:ext>
            </a:extLst>
          </p:cNvPr>
          <p:cNvGrpSpPr/>
          <p:nvPr/>
        </p:nvGrpSpPr>
        <p:grpSpPr>
          <a:xfrm>
            <a:off x="9148570" y="6138089"/>
            <a:ext cx="1514880" cy="562680"/>
            <a:chOff x="9148570" y="6138089"/>
            <a:chExt cx="151488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4890FEE-E613-2908-2B4D-83DE50A0D099}"/>
                    </a:ext>
                  </a:extLst>
                </p14:cNvPr>
                <p14:cNvContentPartPr/>
                <p14:nvPr/>
              </p14:nvContentPartPr>
              <p14:xfrm>
                <a:off x="9187090" y="6431849"/>
                <a:ext cx="124560" cy="165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4890FEE-E613-2908-2B4D-83DE50A0D09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69090" y="6413849"/>
                  <a:ext cx="160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4C7E2D7-B378-7ADE-FCE7-CB90AE207CF7}"/>
                    </a:ext>
                  </a:extLst>
                </p14:cNvPr>
                <p14:cNvContentPartPr/>
                <p14:nvPr/>
              </p14:nvContentPartPr>
              <p14:xfrm>
                <a:off x="9148570" y="6311969"/>
                <a:ext cx="196920" cy="279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4C7E2D7-B378-7ADE-FCE7-CB90AE207CF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130570" y="6293969"/>
                  <a:ext cx="2325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4972CC8-10A6-ABE2-BDC9-35F08C8F1467}"/>
                    </a:ext>
                  </a:extLst>
                </p14:cNvPr>
                <p14:cNvContentPartPr/>
                <p14:nvPr/>
              </p14:nvContentPartPr>
              <p14:xfrm>
                <a:off x="9453490" y="6419609"/>
                <a:ext cx="173880" cy="30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4972CC8-10A6-ABE2-BDC9-35F08C8F146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435850" y="6401609"/>
                  <a:ext cx="209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7C73EFE-9A74-DD1E-83B8-5F6B9ABF0A37}"/>
                    </a:ext>
                  </a:extLst>
                </p14:cNvPr>
                <p14:cNvContentPartPr/>
                <p14:nvPr/>
              </p14:nvContentPartPr>
              <p14:xfrm>
                <a:off x="9410650" y="6518969"/>
                <a:ext cx="195480" cy="49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7C73EFE-9A74-DD1E-83B8-5F6B9ABF0A3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393010" y="6500969"/>
                  <a:ext cx="231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FA453D4-5AA5-A787-B2EC-58F0C5FE59CA}"/>
                    </a:ext>
                  </a:extLst>
                </p14:cNvPr>
                <p14:cNvContentPartPr/>
                <p14:nvPr/>
              </p14:nvContentPartPr>
              <p14:xfrm>
                <a:off x="9736810" y="6138089"/>
                <a:ext cx="926640" cy="562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FA453D4-5AA5-A787-B2EC-58F0C5FE59C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719170" y="6120449"/>
                  <a:ext cx="962280" cy="59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A5C5BE8-F107-A539-8CE9-635707E4A3EF}"/>
              </a:ext>
            </a:extLst>
          </p:cNvPr>
          <p:cNvGrpSpPr/>
          <p:nvPr/>
        </p:nvGrpSpPr>
        <p:grpSpPr>
          <a:xfrm>
            <a:off x="10886290" y="6186329"/>
            <a:ext cx="1082880" cy="397080"/>
            <a:chOff x="10886290" y="6186329"/>
            <a:chExt cx="108288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E0D3119-5C31-B08E-0BDC-D7B27BCC46A2}"/>
                    </a:ext>
                  </a:extLst>
                </p14:cNvPr>
                <p14:cNvContentPartPr/>
                <p14:nvPr/>
              </p14:nvContentPartPr>
              <p14:xfrm>
                <a:off x="10886290" y="6186329"/>
                <a:ext cx="1082880" cy="397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E0D3119-5C31-B08E-0BDC-D7B27BCC46A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868650" y="6168329"/>
                  <a:ext cx="11185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9F63AA3-4979-031C-1C10-FECF9D39B376}"/>
                    </a:ext>
                  </a:extLst>
                </p14:cNvPr>
                <p14:cNvContentPartPr/>
                <p14:nvPr/>
              </p14:nvContentPartPr>
              <p14:xfrm>
                <a:off x="11582170" y="6342929"/>
                <a:ext cx="356400" cy="21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9F63AA3-4979-031C-1C10-FECF9D39B37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564170" y="6325289"/>
                  <a:ext cx="392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7F0B9F6-4716-9931-F338-2D62A10E6522}"/>
                    </a:ext>
                  </a:extLst>
                </p14:cNvPr>
                <p14:cNvContentPartPr/>
                <p14:nvPr/>
              </p14:nvContentPartPr>
              <p14:xfrm>
                <a:off x="11308570" y="6306929"/>
                <a:ext cx="232920" cy="27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7F0B9F6-4716-9931-F338-2D62A10E652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290930" y="6289289"/>
                  <a:ext cx="268560" cy="6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9561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6F9310-5F91-8816-19DB-4234693C0C4A}"/>
                  </a:ext>
                </a:extLst>
              </p14:cNvPr>
              <p14:cNvContentPartPr/>
              <p14:nvPr/>
            </p14:nvContentPartPr>
            <p14:xfrm>
              <a:off x="1632850" y="323009"/>
              <a:ext cx="230760" cy="346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6F9310-5F91-8816-19DB-4234693C0C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4850" y="305369"/>
                <a:ext cx="266400" cy="38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B0FC6FB-376B-F239-9315-CCE2CA6D2EE1}"/>
              </a:ext>
            </a:extLst>
          </p:cNvPr>
          <p:cNvGrpSpPr/>
          <p:nvPr/>
        </p:nvGrpSpPr>
        <p:grpSpPr>
          <a:xfrm>
            <a:off x="1897450" y="285929"/>
            <a:ext cx="1378800" cy="434520"/>
            <a:chOff x="1897450" y="285929"/>
            <a:chExt cx="137880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9C461C2-939C-13B8-CB29-25C3106F0C6E}"/>
                    </a:ext>
                  </a:extLst>
                </p14:cNvPr>
                <p14:cNvContentPartPr/>
                <p14:nvPr/>
              </p14:nvContentPartPr>
              <p14:xfrm>
                <a:off x="1897450" y="285929"/>
                <a:ext cx="1378800" cy="434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9C461C2-939C-13B8-CB29-25C3106F0C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9810" y="268289"/>
                  <a:ext cx="141444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5BF129D-DDD2-B813-AA64-8B6A9D80F146}"/>
                    </a:ext>
                  </a:extLst>
                </p14:cNvPr>
                <p14:cNvContentPartPr/>
                <p14:nvPr/>
              </p14:nvContentPartPr>
              <p14:xfrm>
                <a:off x="2686570" y="323729"/>
                <a:ext cx="75240" cy="7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5BF129D-DDD2-B813-AA64-8B6A9D80F1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68570" y="306089"/>
                  <a:ext cx="1108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64DD4E-34F4-F9F1-F677-A15B7ED4C423}"/>
              </a:ext>
            </a:extLst>
          </p:cNvPr>
          <p:cNvGrpSpPr/>
          <p:nvPr/>
        </p:nvGrpSpPr>
        <p:grpSpPr>
          <a:xfrm>
            <a:off x="3440050" y="190169"/>
            <a:ext cx="2164680" cy="676800"/>
            <a:chOff x="3440050" y="190169"/>
            <a:chExt cx="216468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E1AF77A-A39E-7608-5506-C63A14A16AC7}"/>
                    </a:ext>
                  </a:extLst>
                </p14:cNvPr>
                <p14:cNvContentPartPr/>
                <p14:nvPr/>
              </p14:nvContentPartPr>
              <p14:xfrm>
                <a:off x="3440050" y="190169"/>
                <a:ext cx="2164680" cy="676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E1AF77A-A39E-7608-5506-C63A14A16AC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22410" y="172529"/>
                  <a:ext cx="2200320" cy="71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C9731D5-D8B8-4567-8159-83D63963A4AE}"/>
                    </a:ext>
                  </a:extLst>
                </p14:cNvPr>
                <p14:cNvContentPartPr/>
                <p14:nvPr/>
              </p14:nvContentPartPr>
              <p14:xfrm>
                <a:off x="5240410" y="463769"/>
                <a:ext cx="178560" cy="72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C9731D5-D8B8-4567-8159-83D63963A4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22770" y="445769"/>
                  <a:ext cx="214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05E1A7-2791-5930-B2EA-66CA426F163D}"/>
                    </a:ext>
                  </a:extLst>
                </p14:cNvPr>
                <p14:cNvContentPartPr/>
                <p14:nvPr/>
              </p14:nvContentPartPr>
              <p14:xfrm>
                <a:off x="4918570" y="391409"/>
                <a:ext cx="243360" cy="42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505E1A7-2791-5930-B2EA-66CA426F163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00930" y="373409"/>
                  <a:ext cx="279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EF251A2-25F5-59ED-343D-E218FBF31C06}"/>
                    </a:ext>
                  </a:extLst>
                </p14:cNvPr>
                <p14:cNvContentPartPr/>
                <p14:nvPr/>
              </p14:nvContentPartPr>
              <p14:xfrm>
                <a:off x="4942330" y="363329"/>
                <a:ext cx="50760" cy="52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EF251A2-25F5-59ED-343D-E218FBF31C0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24690" y="345329"/>
                  <a:ext cx="8640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ECE9D54-7F30-5796-4526-F4C6D4C0CCD9}"/>
              </a:ext>
            </a:extLst>
          </p:cNvPr>
          <p:cNvGrpSpPr/>
          <p:nvPr/>
        </p:nvGrpSpPr>
        <p:grpSpPr>
          <a:xfrm>
            <a:off x="6114850" y="251369"/>
            <a:ext cx="3378600" cy="550440"/>
            <a:chOff x="6114850" y="251369"/>
            <a:chExt cx="337860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B03FEE6-D294-8B79-0318-52B746C0A75C}"/>
                    </a:ext>
                  </a:extLst>
                </p14:cNvPr>
                <p14:cNvContentPartPr/>
                <p14:nvPr/>
              </p14:nvContentPartPr>
              <p14:xfrm>
                <a:off x="6114850" y="300689"/>
                <a:ext cx="796320" cy="501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B03FEE6-D294-8B79-0318-52B746C0A75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97210" y="283049"/>
                  <a:ext cx="83196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23F0A7E-0DB9-EA65-78F4-E27264F0977A}"/>
                    </a:ext>
                  </a:extLst>
                </p14:cNvPr>
                <p14:cNvContentPartPr/>
                <p14:nvPr/>
              </p14:nvContentPartPr>
              <p14:xfrm>
                <a:off x="6601570" y="359729"/>
                <a:ext cx="8640" cy="9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23F0A7E-0DB9-EA65-78F4-E27264F097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83930" y="341729"/>
                  <a:ext cx="44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1C0B0F3-DD84-F416-99E0-D5728CD3681F}"/>
                    </a:ext>
                  </a:extLst>
                </p14:cNvPr>
                <p14:cNvContentPartPr/>
                <p14:nvPr/>
              </p14:nvContentPartPr>
              <p14:xfrm>
                <a:off x="7137610" y="251369"/>
                <a:ext cx="910080" cy="464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1C0B0F3-DD84-F416-99E0-D5728CD3681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119610" y="233369"/>
                  <a:ext cx="94572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6FE2ABA-8EAD-9D99-86B1-9E978F29AC41}"/>
                    </a:ext>
                  </a:extLst>
                </p14:cNvPr>
                <p14:cNvContentPartPr/>
                <p14:nvPr/>
              </p14:nvContentPartPr>
              <p14:xfrm>
                <a:off x="7571050" y="351449"/>
                <a:ext cx="367920" cy="28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6FE2ABA-8EAD-9D99-86B1-9E978F29AC4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53410" y="333449"/>
                  <a:ext cx="403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809B6E7-9F4D-AA5C-4709-66F65638A407}"/>
                    </a:ext>
                  </a:extLst>
                </p14:cNvPr>
                <p14:cNvContentPartPr/>
                <p14:nvPr/>
              </p14:nvContentPartPr>
              <p14:xfrm>
                <a:off x="7376650" y="372689"/>
                <a:ext cx="61920" cy="7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809B6E7-9F4D-AA5C-4709-66F65638A40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59010" y="355049"/>
                  <a:ext cx="97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0A00B17-E297-BC7F-9856-01FF254B362D}"/>
                    </a:ext>
                  </a:extLst>
                </p14:cNvPr>
                <p14:cNvContentPartPr/>
                <p14:nvPr/>
              </p14:nvContentPartPr>
              <p14:xfrm>
                <a:off x="8212210" y="285569"/>
                <a:ext cx="738360" cy="304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0A00B17-E297-BC7F-9856-01FF254B362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94570" y="267929"/>
                  <a:ext cx="7740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4509438-69BB-0241-8E08-ADE049A7520E}"/>
                    </a:ext>
                  </a:extLst>
                </p14:cNvPr>
                <p14:cNvContentPartPr/>
                <p14:nvPr/>
              </p14:nvContentPartPr>
              <p14:xfrm>
                <a:off x="8631610" y="371609"/>
                <a:ext cx="8280" cy="5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4509438-69BB-0241-8E08-ADE049A7520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613970" y="353969"/>
                  <a:ext cx="43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E7FAF6C-35FE-BC73-F1C2-0669FCDAD5A7}"/>
                    </a:ext>
                  </a:extLst>
                </p14:cNvPr>
                <p14:cNvContentPartPr/>
                <p14:nvPr/>
              </p14:nvContentPartPr>
              <p14:xfrm>
                <a:off x="8192770" y="368729"/>
                <a:ext cx="416520" cy="36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E7FAF6C-35FE-BC73-F1C2-0669FCDAD5A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174770" y="350729"/>
                  <a:ext cx="452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D7A4A79-9267-E713-5748-06004E150665}"/>
                    </a:ext>
                  </a:extLst>
                </p14:cNvPr>
                <p14:cNvContentPartPr/>
                <p14:nvPr/>
              </p14:nvContentPartPr>
              <p14:xfrm>
                <a:off x="9303370" y="309329"/>
                <a:ext cx="190080" cy="28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D7A4A79-9267-E713-5748-06004E1506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285370" y="291329"/>
                  <a:ext cx="2257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3611F4-A195-C1D0-E3A4-542DB3F44220}"/>
                    </a:ext>
                  </a:extLst>
                </p14:cNvPr>
                <p14:cNvContentPartPr/>
                <p14:nvPr/>
              </p14:nvContentPartPr>
              <p14:xfrm>
                <a:off x="9265570" y="398609"/>
                <a:ext cx="149400" cy="41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3611F4-A195-C1D0-E3A4-542DB3F442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47930" y="380609"/>
                  <a:ext cx="1850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FF354F-56D6-ED55-B7BF-EFBAD364A4A9}"/>
              </a:ext>
            </a:extLst>
          </p:cNvPr>
          <p:cNvGrpSpPr/>
          <p:nvPr/>
        </p:nvGrpSpPr>
        <p:grpSpPr>
          <a:xfrm>
            <a:off x="687490" y="1196369"/>
            <a:ext cx="1070640" cy="415440"/>
            <a:chOff x="687490" y="1196369"/>
            <a:chExt cx="107064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1778F0E-5C07-4051-0ADA-E683B3D67083}"/>
                    </a:ext>
                  </a:extLst>
                </p14:cNvPr>
                <p14:cNvContentPartPr/>
                <p14:nvPr/>
              </p14:nvContentPartPr>
              <p14:xfrm>
                <a:off x="687490" y="1320929"/>
                <a:ext cx="198720" cy="290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1778F0E-5C07-4051-0ADA-E683B3D6708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9850" y="1303289"/>
                  <a:ext cx="2343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FF33D06-D6CB-DB3F-BBB2-6E953DEBC6F8}"/>
                    </a:ext>
                  </a:extLst>
                </p14:cNvPr>
                <p14:cNvContentPartPr/>
                <p14:nvPr/>
              </p14:nvContentPartPr>
              <p14:xfrm>
                <a:off x="893410" y="1196369"/>
                <a:ext cx="864720" cy="408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FF33D06-D6CB-DB3F-BBB2-6E953DEBC6F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5770" y="1178369"/>
                  <a:ext cx="90036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B9B2953-1DE2-089A-2BF4-96A29A8B4BE8}"/>
                    </a:ext>
                  </a:extLst>
                </p14:cNvPr>
                <p14:cNvContentPartPr/>
                <p14:nvPr/>
              </p14:nvContentPartPr>
              <p14:xfrm>
                <a:off x="1413250" y="1309409"/>
                <a:ext cx="10080" cy="11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B9B2953-1DE2-089A-2BF4-96A29A8B4BE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95250" y="1291769"/>
                  <a:ext cx="45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F6719B6-F993-9FFD-09CD-B33AFA009F3C}"/>
                    </a:ext>
                  </a:extLst>
                </p14:cNvPr>
                <p14:cNvContentPartPr/>
                <p14:nvPr/>
              </p14:nvContentPartPr>
              <p14:xfrm>
                <a:off x="974050" y="1337129"/>
                <a:ext cx="29520" cy="4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F6719B6-F993-9FFD-09CD-B33AFA009F3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56410" y="1319129"/>
                  <a:ext cx="651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AF0B70-F16F-DCD2-5A3B-44E6C564C31C}"/>
              </a:ext>
            </a:extLst>
          </p:cNvPr>
          <p:cNvGrpSpPr/>
          <p:nvPr/>
        </p:nvGrpSpPr>
        <p:grpSpPr>
          <a:xfrm>
            <a:off x="2296690" y="1149929"/>
            <a:ext cx="1319760" cy="461880"/>
            <a:chOff x="2296690" y="1149929"/>
            <a:chExt cx="131976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C1D8234-0FE5-766F-6308-D0DFC9A19B78}"/>
                    </a:ext>
                  </a:extLst>
                </p14:cNvPr>
                <p14:cNvContentPartPr/>
                <p14:nvPr/>
              </p14:nvContentPartPr>
              <p14:xfrm>
                <a:off x="2324050" y="1286009"/>
                <a:ext cx="169200" cy="30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C1D8234-0FE5-766F-6308-D0DFC9A19B7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06410" y="1268009"/>
                  <a:ext cx="2048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B1EE1B6-CE52-3D91-0C16-1847B7F96FA9}"/>
                    </a:ext>
                  </a:extLst>
                </p14:cNvPr>
                <p14:cNvContentPartPr/>
                <p14:nvPr/>
              </p14:nvContentPartPr>
              <p14:xfrm>
                <a:off x="2296690" y="1337129"/>
                <a:ext cx="188280" cy="34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B1EE1B6-CE52-3D91-0C16-1847B7F96FA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78690" y="1319129"/>
                  <a:ext cx="223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DF5D33F-6AC2-4123-674F-D008DCB45803}"/>
                    </a:ext>
                  </a:extLst>
                </p14:cNvPr>
                <p14:cNvContentPartPr/>
                <p14:nvPr/>
              </p14:nvContentPartPr>
              <p14:xfrm>
                <a:off x="2876290" y="1149929"/>
                <a:ext cx="740160" cy="461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F5D33F-6AC2-4123-674F-D008DCB4580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58290" y="1131929"/>
                  <a:ext cx="7758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05918F-9828-D574-1998-2C1FD30AD34E}"/>
                    </a:ext>
                  </a:extLst>
                </p14:cNvPr>
                <p14:cNvContentPartPr/>
                <p14:nvPr/>
              </p14:nvContentPartPr>
              <p14:xfrm>
                <a:off x="2981410" y="1278809"/>
                <a:ext cx="569880" cy="68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05918F-9828-D574-1998-2C1FD30AD3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63770" y="1261169"/>
                  <a:ext cx="60552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617E41D-8B6B-0E53-7670-597CA1C3063E}"/>
                  </a:ext>
                </a:extLst>
              </p14:cNvPr>
              <p14:cNvContentPartPr/>
              <p14:nvPr/>
            </p14:nvContentPartPr>
            <p14:xfrm>
              <a:off x="4076890" y="1366649"/>
              <a:ext cx="106920" cy="169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617E41D-8B6B-0E53-7670-597CA1C3063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059250" y="1349009"/>
                <a:ext cx="1425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6BBA604-4EF5-47C1-0AEE-EBEF681741AB}"/>
                  </a:ext>
                </a:extLst>
              </p14:cNvPr>
              <p14:cNvContentPartPr/>
              <p14:nvPr/>
            </p14:nvContentPartPr>
            <p14:xfrm>
              <a:off x="4610410" y="1107089"/>
              <a:ext cx="1093320" cy="668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6BBA604-4EF5-47C1-0AEE-EBEF681741A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92770" y="1089449"/>
                <a:ext cx="1128960" cy="70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DADC7100-EC5E-0A5F-6BCD-2FB5E23E4F66}"/>
              </a:ext>
            </a:extLst>
          </p:cNvPr>
          <p:cNvGrpSpPr/>
          <p:nvPr/>
        </p:nvGrpSpPr>
        <p:grpSpPr>
          <a:xfrm>
            <a:off x="5893450" y="981089"/>
            <a:ext cx="1824120" cy="524160"/>
            <a:chOff x="5893450" y="981089"/>
            <a:chExt cx="182412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DEC94D7-1253-367C-1CC9-A1A1D8DAFA00}"/>
                    </a:ext>
                  </a:extLst>
                </p14:cNvPr>
                <p14:cNvContentPartPr/>
                <p14:nvPr/>
              </p14:nvContentPartPr>
              <p14:xfrm>
                <a:off x="5893450" y="981089"/>
                <a:ext cx="1824120" cy="524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DEC94D7-1253-367C-1CC9-A1A1D8DAFA0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75450" y="963449"/>
                  <a:ext cx="185976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AB5A9CF-965D-A6FF-CADF-EC8ECCF50EB8}"/>
                    </a:ext>
                  </a:extLst>
                </p14:cNvPr>
                <p14:cNvContentPartPr/>
                <p14:nvPr/>
              </p14:nvContentPartPr>
              <p14:xfrm>
                <a:off x="6371890" y="1126529"/>
                <a:ext cx="332280" cy="19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AB5A9CF-965D-A6FF-CADF-EC8ECCF50EB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54250" y="1108529"/>
                  <a:ext cx="367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BE8C484-BCEF-1288-C166-6F1102B6A2CC}"/>
                    </a:ext>
                  </a:extLst>
                </p14:cNvPr>
                <p14:cNvContentPartPr/>
                <p14:nvPr/>
              </p14:nvContentPartPr>
              <p14:xfrm>
                <a:off x="6190810" y="1096649"/>
                <a:ext cx="10080" cy="6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BE8C484-BCEF-1288-C166-6F1102B6A2C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72810" y="1078649"/>
                  <a:ext cx="457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422030-2ECA-0ED0-2A5B-7A927A159128}"/>
              </a:ext>
            </a:extLst>
          </p:cNvPr>
          <p:cNvGrpSpPr/>
          <p:nvPr/>
        </p:nvGrpSpPr>
        <p:grpSpPr>
          <a:xfrm>
            <a:off x="8171170" y="1086929"/>
            <a:ext cx="580320" cy="398160"/>
            <a:chOff x="8171170" y="1086929"/>
            <a:chExt cx="580320" cy="3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DACDEEF-B96E-A4AC-6A45-0A94A6DB2D37}"/>
                    </a:ext>
                  </a:extLst>
                </p14:cNvPr>
                <p14:cNvContentPartPr/>
                <p14:nvPr/>
              </p14:nvContentPartPr>
              <p14:xfrm>
                <a:off x="8171170" y="1086929"/>
                <a:ext cx="268560" cy="398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DACDEEF-B96E-A4AC-6A45-0A94A6DB2D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153530" y="1068929"/>
                  <a:ext cx="3042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7241A1-1FD2-D083-0538-B9C1C500D380}"/>
                    </a:ext>
                  </a:extLst>
                </p14:cNvPr>
                <p14:cNvContentPartPr/>
                <p14:nvPr/>
              </p14:nvContentPartPr>
              <p14:xfrm>
                <a:off x="8582650" y="1098809"/>
                <a:ext cx="123480" cy="364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7241A1-1FD2-D083-0538-B9C1C500D38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64650" y="1080809"/>
                  <a:ext cx="1591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19B86F1-2771-6F4C-FA7C-1D4571FD37FE}"/>
                    </a:ext>
                  </a:extLst>
                </p14:cNvPr>
                <p14:cNvContentPartPr/>
                <p14:nvPr/>
              </p14:nvContentPartPr>
              <p14:xfrm>
                <a:off x="8513170" y="1278809"/>
                <a:ext cx="238320" cy="29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19B86F1-2771-6F4C-FA7C-1D4571FD37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95530" y="1261169"/>
                  <a:ext cx="2739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1C56243-985C-A382-31A9-95D16AFD21D1}"/>
              </a:ext>
            </a:extLst>
          </p:cNvPr>
          <p:cNvGrpSpPr/>
          <p:nvPr/>
        </p:nvGrpSpPr>
        <p:grpSpPr>
          <a:xfrm>
            <a:off x="762010" y="2069369"/>
            <a:ext cx="1180440" cy="332280"/>
            <a:chOff x="762010" y="2069369"/>
            <a:chExt cx="118044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986C2D3-39AD-0A04-2344-A8B960BBE18B}"/>
                    </a:ext>
                  </a:extLst>
                </p14:cNvPr>
                <p14:cNvContentPartPr/>
                <p14:nvPr/>
              </p14:nvContentPartPr>
              <p14:xfrm>
                <a:off x="762010" y="2172689"/>
                <a:ext cx="167040" cy="228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986C2D3-39AD-0A04-2344-A8B960BBE18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4010" y="2154689"/>
                  <a:ext cx="2026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46FA149-1371-B57E-83B8-9FF785ED2858}"/>
                    </a:ext>
                  </a:extLst>
                </p14:cNvPr>
                <p14:cNvContentPartPr/>
                <p14:nvPr/>
              </p14:nvContentPartPr>
              <p14:xfrm>
                <a:off x="1021570" y="2181689"/>
                <a:ext cx="498960" cy="207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46FA149-1371-B57E-83B8-9FF785ED285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03570" y="2164049"/>
                  <a:ext cx="534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F0FCF4D-5FFA-644D-5343-6FD24C8F7106}"/>
                    </a:ext>
                  </a:extLst>
                </p14:cNvPr>
                <p14:cNvContentPartPr/>
                <p14:nvPr/>
              </p14:nvContentPartPr>
              <p14:xfrm>
                <a:off x="1602250" y="2069369"/>
                <a:ext cx="340200" cy="280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F0FCF4D-5FFA-644D-5343-6FD24C8F710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84250" y="2051729"/>
                  <a:ext cx="37584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16469CB-F969-F188-8A50-D4DC00F2357E}"/>
              </a:ext>
            </a:extLst>
          </p:cNvPr>
          <p:cNvGrpSpPr/>
          <p:nvPr/>
        </p:nvGrpSpPr>
        <p:grpSpPr>
          <a:xfrm>
            <a:off x="2195530" y="1884689"/>
            <a:ext cx="1980720" cy="621000"/>
            <a:chOff x="2195530" y="1884689"/>
            <a:chExt cx="1980720" cy="62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A464A19-E0DB-8A92-DDE8-E6418009B2CB}"/>
                    </a:ext>
                  </a:extLst>
                </p14:cNvPr>
                <p14:cNvContentPartPr/>
                <p14:nvPr/>
              </p14:nvContentPartPr>
              <p14:xfrm>
                <a:off x="2195530" y="1923209"/>
                <a:ext cx="1221480" cy="582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A464A19-E0DB-8A92-DDE8-E6418009B2C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77890" y="1905209"/>
                  <a:ext cx="125712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65728BF-70E7-1126-2ECB-C08C202077C8}"/>
                    </a:ext>
                  </a:extLst>
                </p14:cNvPr>
                <p14:cNvContentPartPr/>
                <p14:nvPr/>
              </p14:nvContentPartPr>
              <p14:xfrm>
                <a:off x="3408370" y="2067929"/>
                <a:ext cx="16560" cy="15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65728BF-70E7-1126-2ECB-C08C202077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90730" y="2049929"/>
                  <a:ext cx="52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77B997E-F328-E49A-AA71-8632EC4A357A}"/>
                    </a:ext>
                  </a:extLst>
                </p14:cNvPr>
                <p14:cNvContentPartPr/>
                <p14:nvPr/>
              </p14:nvContentPartPr>
              <p14:xfrm>
                <a:off x="3415210" y="1884689"/>
                <a:ext cx="375840" cy="411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77B997E-F328-E49A-AA71-8632EC4A357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97210" y="1866689"/>
                  <a:ext cx="4114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DC65515-851A-0FD6-B506-0F07A6C04FE1}"/>
                    </a:ext>
                  </a:extLst>
                </p14:cNvPr>
                <p14:cNvContentPartPr/>
                <p14:nvPr/>
              </p14:nvContentPartPr>
              <p14:xfrm>
                <a:off x="3730930" y="2050649"/>
                <a:ext cx="25920" cy="8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DC65515-851A-0FD6-B506-0F07A6C04FE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12930" y="2032649"/>
                  <a:ext cx="61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3394ACE-AF5F-0F65-3894-AB9A02339283}"/>
                    </a:ext>
                  </a:extLst>
                </p14:cNvPr>
                <p14:cNvContentPartPr/>
                <p14:nvPr/>
              </p14:nvContentPartPr>
              <p14:xfrm>
                <a:off x="3828130" y="1905569"/>
                <a:ext cx="81000" cy="396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3394ACE-AF5F-0F65-3894-AB9A0233928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10130" y="1887929"/>
                  <a:ext cx="1166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0850F8F-891A-0277-66E8-3F4980FBD7D4}"/>
                    </a:ext>
                  </a:extLst>
                </p14:cNvPr>
                <p14:cNvContentPartPr/>
                <p14:nvPr/>
              </p14:nvContentPartPr>
              <p14:xfrm>
                <a:off x="3798610" y="2160089"/>
                <a:ext cx="377640" cy="316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0850F8F-891A-0277-66E8-3F4980FBD7D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80970" y="2142449"/>
                  <a:ext cx="413280" cy="35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59ABE6D-6ADF-9605-4F34-C8146F0AD15B}"/>
              </a:ext>
            </a:extLst>
          </p:cNvPr>
          <p:cNvGrpSpPr/>
          <p:nvPr/>
        </p:nvGrpSpPr>
        <p:grpSpPr>
          <a:xfrm>
            <a:off x="4587370" y="1954529"/>
            <a:ext cx="790200" cy="563400"/>
            <a:chOff x="4587370" y="1954529"/>
            <a:chExt cx="79020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9F32335-0A6C-6843-FA63-355B458AABB0}"/>
                    </a:ext>
                  </a:extLst>
                </p14:cNvPr>
                <p14:cNvContentPartPr/>
                <p14:nvPr/>
              </p14:nvContentPartPr>
              <p14:xfrm>
                <a:off x="4587370" y="1954529"/>
                <a:ext cx="790200" cy="563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9F32335-0A6C-6843-FA63-355B458AABB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69370" y="1936889"/>
                  <a:ext cx="82584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FD5ABBC-6A4A-3791-1524-81AC0B87DC77}"/>
                    </a:ext>
                  </a:extLst>
                </p14:cNvPr>
                <p14:cNvContentPartPr/>
                <p14:nvPr/>
              </p14:nvContentPartPr>
              <p14:xfrm>
                <a:off x="5133850" y="2027249"/>
                <a:ext cx="21240" cy="20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FD5ABBC-6A4A-3791-1524-81AC0B87DC7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116210" y="2009249"/>
                  <a:ext cx="5688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7F9500B-1D22-943F-0C39-96B39109ACE0}"/>
              </a:ext>
            </a:extLst>
          </p:cNvPr>
          <p:cNvGrpSpPr/>
          <p:nvPr/>
        </p:nvGrpSpPr>
        <p:grpSpPr>
          <a:xfrm>
            <a:off x="5808850" y="1790009"/>
            <a:ext cx="2227680" cy="450000"/>
            <a:chOff x="5808850" y="1790009"/>
            <a:chExt cx="222768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6E35447-4DFF-06FB-C27E-F82E28A6325A}"/>
                    </a:ext>
                  </a:extLst>
                </p14:cNvPr>
                <p14:cNvContentPartPr/>
                <p14:nvPr/>
              </p14:nvContentPartPr>
              <p14:xfrm>
                <a:off x="5808850" y="1910609"/>
                <a:ext cx="134640" cy="282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6E35447-4DFF-06FB-C27E-F82E28A6325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91210" y="1892969"/>
                  <a:ext cx="1702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EE57EA4-67CB-02C6-9239-121D43C60F96}"/>
                    </a:ext>
                  </a:extLst>
                </p14:cNvPr>
                <p14:cNvContentPartPr/>
                <p14:nvPr/>
              </p14:nvContentPartPr>
              <p14:xfrm>
                <a:off x="6038170" y="2058209"/>
                <a:ext cx="147600" cy="181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EE57EA4-67CB-02C6-9239-121D43C60F9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020530" y="2040569"/>
                  <a:ext cx="183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4C2B670-F4A7-8CCF-97DA-C25504298893}"/>
                    </a:ext>
                  </a:extLst>
                </p14:cNvPr>
                <p14:cNvContentPartPr/>
                <p14:nvPr/>
              </p14:nvContentPartPr>
              <p14:xfrm>
                <a:off x="6270730" y="1886129"/>
                <a:ext cx="131040" cy="309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4C2B670-F4A7-8CCF-97DA-C2550429889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52730" y="1868489"/>
                  <a:ext cx="1666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627243D-635F-ABF7-A003-0650CB34BA26}"/>
                    </a:ext>
                  </a:extLst>
                </p14:cNvPr>
                <p14:cNvContentPartPr/>
                <p14:nvPr/>
              </p14:nvContentPartPr>
              <p14:xfrm>
                <a:off x="6223210" y="1942289"/>
                <a:ext cx="152280" cy="56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627243D-635F-ABF7-A003-0650CB34BA2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05210" y="1924289"/>
                  <a:ext cx="187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36B748C-7F31-84E2-F1DB-8B76DAB72E08}"/>
                    </a:ext>
                  </a:extLst>
                </p14:cNvPr>
                <p14:cNvContentPartPr/>
                <p14:nvPr/>
              </p14:nvContentPartPr>
              <p14:xfrm>
                <a:off x="6610570" y="1790009"/>
                <a:ext cx="1425960" cy="400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36B748C-7F31-84E2-F1DB-8B76DAB72E0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92570" y="1772009"/>
                  <a:ext cx="14616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AAB6384-3FEB-E8A7-07D5-24BADC795293}"/>
                    </a:ext>
                  </a:extLst>
                </p14:cNvPr>
                <p14:cNvContentPartPr/>
                <p14:nvPr/>
              </p14:nvContentPartPr>
              <p14:xfrm>
                <a:off x="6904690" y="1883249"/>
                <a:ext cx="401400" cy="30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AAB6384-3FEB-E8A7-07D5-24BADC79529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86690" y="1865249"/>
                  <a:ext cx="437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27CCAB7-B40C-6996-6AA6-466599A6A7B7}"/>
                    </a:ext>
                  </a:extLst>
                </p14:cNvPr>
                <p14:cNvContentPartPr/>
                <p14:nvPr/>
              </p14:nvContentPartPr>
              <p14:xfrm>
                <a:off x="6689050" y="1876409"/>
                <a:ext cx="50760" cy="4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27CCAB7-B40C-6996-6AA6-466599A6A7B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71050" y="1858769"/>
                  <a:ext cx="8640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58EA748-D761-8D4E-76C8-42C93B3897B7}"/>
                  </a:ext>
                </a:extLst>
              </p14:cNvPr>
              <p14:cNvContentPartPr/>
              <p14:nvPr/>
            </p14:nvContentPartPr>
            <p14:xfrm>
              <a:off x="816730" y="3516569"/>
              <a:ext cx="150120" cy="2966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58EA748-D761-8D4E-76C8-42C93B3897B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799090" y="3498929"/>
                <a:ext cx="185760" cy="33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594363DC-2785-FED2-2C85-33E46B3D119D}"/>
              </a:ext>
            </a:extLst>
          </p:cNvPr>
          <p:cNvGrpSpPr/>
          <p:nvPr/>
        </p:nvGrpSpPr>
        <p:grpSpPr>
          <a:xfrm>
            <a:off x="900610" y="3436289"/>
            <a:ext cx="3298320" cy="510480"/>
            <a:chOff x="900610" y="3436289"/>
            <a:chExt cx="329832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941C25E-8D7D-9AF5-471A-66715309A1AD}"/>
                    </a:ext>
                  </a:extLst>
                </p14:cNvPr>
                <p14:cNvContentPartPr/>
                <p14:nvPr/>
              </p14:nvContentPartPr>
              <p14:xfrm>
                <a:off x="900610" y="3497849"/>
                <a:ext cx="1273320" cy="347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941C25E-8D7D-9AF5-471A-66715309A1A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82610" y="3479849"/>
                  <a:ext cx="13089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5516C3C-1C1F-A281-C09A-E646DFC864A8}"/>
                    </a:ext>
                  </a:extLst>
                </p14:cNvPr>
                <p14:cNvContentPartPr/>
                <p14:nvPr/>
              </p14:nvContentPartPr>
              <p14:xfrm>
                <a:off x="2112370" y="3609809"/>
                <a:ext cx="24120" cy="55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5516C3C-1C1F-A281-C09A-E646DFC864A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94730" y="3591809"/>
                  <a:ext cx="59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A5077D4-254E-C3D2-2C41-3C6342B310B4}"/>
                    </a:ext>
                  </a:extLst>
                </p14:cNvPr>
                <p14:cNvContentPartPr/>
                <p14:nvPr/>
              </p14:nvContentPartPr>
              <p14:xfrm>
                <a:off x="2216770" y="3531689"/>
                <a:ext cx="73440" cy="258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A5077D4-254E-C3D2-2C41-3C6342B310B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99130" y="3513689"/>
                  <a:ext cx="1090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6408436-8EF7-A010-932B-1D8B8AA99CD9}"/>
                    </a:ext>
                  </a:extLst>
                </p14:cNvPr>
                <p14:cNvContentPartPr/>
                <p14:nvPr/>
              </p14:nvContentPartPr>
              <p14:xfrm>
                <a:off x="2176810" y="3694769"/>
                <a:ext cx="254520" cy="252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6408436-8EF7-A010-932B-1D8B8AA99CD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159170" y="3676769"/>
                  <a:ext cx="290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993DBE7-8299-9EE5-9949-EE994EE8CD86}"/>
                    </a:ext>
                  </a:extLst>
                </p14:cNvPr>
                <p14:cNvContentPartPr/>
                <p14:nvPr/>
              </p14:nvContentPartPr>
              <p14:xfrm>
                <a:off x="1859290" y="3530609"/>
                <a:ext cx="24840" cy="36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993DBE7-8299-9EE5-9949-EE994EE8CD8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41650" y="3512969"/>
                  <a:ext cx="60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BC17252-8C08-50DB-6831-AA612CA6344D}"/>
                    </a:ext>
                  </a:extLst>
                </p14:cNvPr>
                <p14:cNvContentPartPr/>
                <p14:nvPr/>
              </p14:nvContentPartPr>
              <p14:xfrm>
                <a:off x="2622130" y="3448529"/>
                <a:ext cx="503640" cy="408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BC17252-8C08-50DB-6831-AA612CA6344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04490" y="3430529"/>
                  <a:ext cx="53928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3B95067-A300-80B3-2830-C90973D2463C}"/>
                    </a:ext>
                  </a:extLst>
                </p14:cNvPr>
                <p14:cNvContentPartPr/>
                <p14:nvPr/>
              </p14:nvContentPartPr>
              <p14:xfrm>
                <a:off x="2655970" y="3524849"/>
                <a:ext cx="266040" cy="63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3B95067-A300-80B3-2830-C90973D2463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38330" y="3506849"/>
                  <a:ext cx="301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7B07117-B618-5D03-FE87-299B55B99D54}"/>
                    </a:ext>
                  </a:extLst>
                </p14:cNvPr>
                <p14:cNvContentPartPr/>
                <p14:nvPr/>
              </p14:nvContentPartPr>
              <p14:xfrm>
                <a:off x="3418090" y="3436289"/>
                <a:ext cx="780840" cy="348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7B07117-B618-5D03-FE87-299B55B99D5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00090" y="3418649"/>
                  <a:ext cx="816480" cy="38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0926F31-EEF7-498C-9697-C4FFCF227AB9}"/>
                  </a:ext>
                </a:extLst>
              </p14:cNvPr>
              <p14:cNvContentPartPr/>
              <p14:nvPr/>
            </p14:nvContentPartPr>
            <p14:xfrm>
              <a:off x="4147450" y="2825729"/>
              <a:ext cx="20520" cy="3038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0926F31-EEF7-498C-9697-C4FFCF227AB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129450" y="2807729"/>
                <a:ext cx="5616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0E7527B-2E1D-94B4-275F-B4492760D1B4}"/>
                  </a:ext>
                </a:extLst>
              </p14:cNvPr>
              <p14:cNvContentPartPr/>
              <p14:nvPr/>
            </p14:nvContentPartPr>
            <p14:xfrm>
              <a:off x="4408090" y="3008609"/>
              <a:ext cx="198720" cy="129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0E7527B-2E1D-94B4-275F-B4492760D1B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390090" y="2990969"/>
                <a:ext cx="2343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B6C911E-0B7D-BEC8-06A8-349562823EE3}"/>
                  </a:ext>
                </a:extLst>
              </p14:cNvPr>
              <p14:cNvContentPartPr/>
              <p14:nvPr/>
            </p14:nvContentPartPr>
            <p14:xfrm>
              <a:off x="4884010" y="2795489"/>
              <a:ext cx="15480" cy="2858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B6C911E-0B7D-BEC8-06A8-349562823EE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866010" y="2777489"/>
                <a:ext cx="511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64E3A0A-F138-3109-598D-5B8F257F11C0}"/>
                  </a:ext>
                </a:extLst>
              </p14:cNvPr>
              <p14:cNvContentPartPr/>
              <p14:nvPr/>
            </p14:nvContentPartPr>
            <p14:xfrm>
              <a:off x="4855570" y="2801249"/>
              <a:ext cx="201960" cy="151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64E3A0A-F138-3109-598D-5B8F257F11C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837570" y="2783609"/>
                <a:ext cx="2376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3FAF5BF-D51F-BD11-CE43-2547BA6CE5AB}"/>
                  </a:ext>
                </a:extLst>
              </p14:cNvPr>
              <p14:cNvContentPartPr/>
              <p14:nvPr/>
            </p14:nvContentPartPr>
            <p14:xfrm>
              <a:off x="5153290" y="2734649"/>
              <a:ext cx="122040" cy="4035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3FAF5BF-D51F-BD11-CE43-2547BA6CE5A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135650" y="2717009"/>
                <a:ext cx="15768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D1C610E-6692-6451-720A-E6F04B2FC0C7}"/>
                  </a:ext>
                </a:extLst>
              </p14:cNvPr>
              <p14:cNvContentPartPr/>
              <p14:nvPr/>
            </p14:nvContentPartPr>
            <p14:xfrm>
              <a:off x="4895890" y="2987009"/>
              <a:ext cx="103680" cy="392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D1C610E-6692-6451-720A-E6F04B2FC0C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878250" y="2969369"/>
                <a:ext cx="13932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8541B8F-EE3C-3858-B8C7-8AB8987FC820}"/>
                  </a:ext>
                </a:extLst>
              </p14:cNvPr>
              <p14:cNvContentPartPr/>
              <p14:nvPr/>
            </p14:nvContentPartPr>
            <p14:xfrm>
              <a:off x="4868890" y="2836889"/>
              <a:ext cx="22320" cy="403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8541B8F-EE3C-3858-B8C7-8AB8987FC82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851250" y="2819249"/>
                <a:ext cx="579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31079D4-2D41-140B-EFFB-24C20E24F28C}"/>
                  </a:ext>
                </a:extLst>
              </p14:cNvPr>
              <p14:cNvContentPartPr/>
              <p14:nvPr/>
            </p14:nvContentPartPr>
            <p14:xfrm>
              <a:off x="4884730" y="2982329"/>
              <a:ext cx="106920" cy="586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31079D4-2D41-140B-EFFB-24C20E24F28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867090" y="2964329"/>
                <a:ext cx="1425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A1661BB-E39D-C7F0-E3ED-9F5EB90218FF}"/>
                  </a:ext>
                </a:extLst>
              </p14:cNvPr>
              <p14:cNvContentPartPr/>
              <p14:nvPr/>
            </p14:nvContentPartPr>
            <p14:xfrm>
              <a:off x="5312770" y="2804489"/>
              <a:ext cx="124560" cy="2746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A1661BB-E39D-C7F0-E3ED-9F5EB90218F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294770" y="2786849"/>
                <a:ext cx="1602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81FD5B3-1AD5-8812-917E-DDCEBF1E1E9E}"/>
                  </a:ext>
                </a:extLst>
              </p14:cNvPr>
              <p14:cNvContentPartPr/>
              <p14:nvPr/>
            </p14:nvContentPartPr>
            <p14:xfrm>
              <a:off x="5523370" y="2805929"/>
              <a:ext cx="118800" cy="275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81FD5B3-1AD5-8812-917E-DDCEBF1E1E9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505370" y="2787929"/>
                <a:ext cx="1544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3F058BFA-F309-170A-991E-0495F9DB06CD}"/>
                  </a:ext>
                </a:extLst>
              </p14:cNvPr>
              <p14:cNvContentPartPr/>
              <p14:nvPr/>
            </p14:nvContentPartPr>
            <p14:xfrm>
              <a:off x="5460730" y="2920769"/>
              <a:ext cx="210960" cy="680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3F058BFA-F309-170A-991E-0495F9DB06C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442730" y="2902769"/>
                <a:ext cx="2466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53831AD-99C9-51E6-8FAC-34DFB71CA519}"/>
                  </a:ext>
                </a:extLst>
              </p14:cNvPr>
              <p14:cNvContentPartPr/>
              <p14:nvPr/>
            </p14:nvContentPartPr>
            <p14:xfrm>
              <a:off x="5674570" y="2736089"/>
              <a:ext cx="97560" cy="3747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53831AD-99C9-51E6-8FAC-34DFB71CA51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656570" y="2718089"/>
                <a:ext cx="13320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85CD64D8-B9B9-69EA-E08C-48332999BE35}"/>
                  </a:ext>
                </a:extLst>
              </p14:cNvPr>
              <p14:cNvContentPartPr/>
              <p14:nvPr/>
            </p14:nvContentPartPr>
            <p14:xfrm>
              <a:off x="4496290" y="3511169"/>
              <a:ext cx="1443600" cy="2930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85CD64D8-B9B9-69EA-E08C-48332999BE3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478650" y="3493529"/>
                <a:ext cx="14792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C9B5E8B-253E-8B46-DD4B-01DB189094D8}"/>
                  </a:ext>
                </a:extLst>
              </p14:cNvPr>
              <p14:cNvContentPartPr/>
              <p14:nvPr/>
            </p14:nvContentPartPr>
            <p14:xfrm>
              <a:off x="5528770" y="3354929"/>
              <a:ext cx="43920" cy="320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C9B5E8B-253E-8B46-DD4B-01DB189094D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510770" y="3336929"/>
                <a:ext cx="795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F6F274D-161E-A122-DE06-F754C6FC4D9D}"/>
                  </a:ext>
                </a:extLst>
              </p14:cNvPr>
              <p14:cNvContentPartPr/>
              <p14:nvPr/>
            </p14:nvContentPartPr>
            <p14:xfrm>
              <a:off x="6147250" y="3197249"/>
              <a:ext cx="730080" cy="5061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F6F274D-161E-A122-DE06-F754C6FC4D9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129250" y="3179249"/>
                <a:ext cx="76572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EDC658ED-7EC9-6573-5A8A-8C51A389BAE9}"/>
                  </a:ext>
                </a:extLst>
              </p14:cNvPr>
              <p14:cNvContentPartPr/>
              <p14:nvPr/>
            </p14:nvContentPartPr>
            <p14:xfrm>
              <a:off x="6197290" y="3438809"/>
              <a:ext cx="328680" cy="608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EDC658ED-7EC9-6573-5A8A-8C51A389BAE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179650" y="3420809"/>
                <a:ext cx="3643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2CF0716-C360-7E84-E388-5F796C4E0378}"/>
                  </a:ext>
                </a:extLst>
              </p14:cNvPr>
              <p14:cNvContentPartPr/>
              <p14:nvPr/>
            </p14:nvContentPartPr>
            <p14:xfrm>
              <a:off x="7006210" y="3332249"/>
              <a:ext cx="1449360" cy="3758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2CF0716-C360-7E84-E388-5F796C4E037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988210" y="3314609"/>
                <a:ext cx="1485000" cy="41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91AE5C3-AA20-5983-21D6-A82F70922DF9}"/>
              </a:ext>
            </a:extLst>
          </p:cNvPr>
          <p:cNvGrpSpPr/>
          <p:nvPr/>
        </p:nvGrpSpPr>
        <p:grpSpPr>
          <a:xfrm>
            <a:off x="8553850" y="3152609"/>
            <a:ext cx="2039400" cy="595440"/>
            <a:chOff x="8553850" y="3152609"/>
            <a:chExt cx="2039400" cy="59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D8DC0D6-55E8-D4B7-19DC-5DE0EB86BE86}"/>
                    </a:ext>
                  </a:extLst>
                </p14:cNvPr>
                <p14:cNvContentPartPr/>
                <p14:nvPr/>
              </p14:nvContentPartPr>
              <p14:xfrm>
                <a:off x="8553850" y="3152609"/>
                <a:ext cx="1520280" cy="595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D8DC0D6-55E8-D4B7-19DC-5DE0EB86BE8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36210" y="3134969"/>
                  <a:ext cx="155592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F50C94E-2E09-D697-E08F-37ED044C1B9A}"/>
                    </a:ext>
                  </a:extLst>
                </p14:cNvPr>
                <p14:cNvContentPartPr/>
                <p14:nvPr/>
              </p14:nvContentPartPr>
              <p14:xfrm>
                <a:off x="9019690" y="3353849"/>
                <a:ext cx="412920" cy="34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F50C94E-2E09-D697-E08F-37ED044C1B9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002050" y="3335849"/>
                  <a:ext cx="448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22B17C0-4B3D-6D7C-58D3-BDF4186AA402}"/>
                    </a:ext>
                  </a:extLst>
                </p14:cNvPr>
                <p14:cNvContentPartPr/>
                <p14:nvPr/>
              </p14:nvContentPartPr>
              <p14:xfrm>
                <a:off x="8756170" y="3277169"/>
                <a:ext cx="36360" cy="16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22B17C0-4B3D-6D7C-58D3-BDF4186AA40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38170" y="3259169"/>
                  <a:ext cx="72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696CEA4-43AB-84D1-47A4-DAF22CD2E9E2}"/>
                    </a:ext>
                  </a:extLst>
                </p14:cNvPr>
                <p14:cNvContentPartPr/>
                <p14:nvPr/>
              </p14:nvContentPartPr>
              <p14:xfrm>
                <a:off x="10276810" y="3539249"/>
                <a:ext cx="316440" cy="184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696CEA4-43AB-84D1-47A4-DAF22CD2E9E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258810" y="3521249"/>
                  <a:ext cx="352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040CB54-D636-3AFD-0A14-C34174F799E5}"/>
                    </a:ext>
                  </a:extLst>
                </p14:cNvPr>
                <p14:cNvContentPartPr/>
                <p14:nvPr/>
              </p14:nvContentPartPr>
              <p14:xfrm>
                <a:off x="10458970" y="3471569"/>
                <a:ext cx="61920" cy="21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040CB54-D636-3AFD-0A14-C34174F799E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440970" y="3453569"/>
                  <a:ext cx="9756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86FE9E4B-ADBE-0D5A-C85C-2CDA72C2837E}"/>
              </a:ext>
            </a:extLst>
          </p:cNvPr>
          <p:cNvGrpSpPr/>
          <p:nvPr/>
        </p:nvGrpSpPr>
        <p:grpSpPr>
          <a:xfrm>
            <a:off x="3842530" y="4112009"/>
            <a:ext cx="4437000" cy="594360"/>
            <a:chOff x="3842530" y="4112009"/>
            <a:chExt cx="443700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90B3AA9-C5FD-ABC9-63E2-BE175EEF7DEC}"/>
                    </a:ext>
                  </a:extLst>
                </p14:cNvPr>
                <p14:cNvContentPartPr/>
                <p14:nvPr/>
              </p14:nvContentPartPr>
              <p14:xfrm>
                <a:off x="4083730" y="4222529"/>
                <a:ext cx="40320" cy="307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90B3AA9-C5FD-ABC9-63E2-BE175EEF7DE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65730" y="4204889"/>
                  <a:ext cx="759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42462DF-3892-476E-469A-DDC949B95AEA}"/>
                    </a:ext>
                  </a:extLst>
                </p14:cNvPr>
                <p14:cNvContentPartPr/>
                <p14:nvPr/>
              </p14:nvContentPartPr>
              <p14:xfrm>
                <a:off x="4214410" y="4341689"/>
                <a:ext cx="259560" cy="94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42462DF-3892-476E-469A-DDC949B95AE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96770" y="4324049"/>
                  <a:ext cx="295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05298C1-8E66-1490-BFFC-93A1D0ABAF00}"/>
                    </a:ext>
                  </a:extLst>
                </p14:cNvPr>
                <p14:cNvContentPartPr/>
                <p14:nvPr/>
              </p14:nvContentPartPr>
              <p14:xfrm>
                <a:off x="4672690" y="4249889"/>
                <a:ext cx="30960" cy="246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05298C1-8E66-1490-BFFC-93A1D0ABAF0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55050" y="4232249"/>
                  <a:ext cx="666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5B47C48-9147-6B92-FD6A-A9C73570BA3A}"/>
                    </a:ext>
                  </a:extLst>
                </p14:cNvPr>
                <p14:cNvContentPartPr/>
                <p14:nvPr/>
              </p14:nvContentPartPr>
              <p14:xfrm>
                <a:off x="4614370" y="4251329"/>
                <a:ext cx="219240" cy="118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5B47C48-9147-6B92-FD6A-A9C73570BA3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96730" y="4233689"/>
                  <a:ext cx="254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D097D7B-8B76-ED03-5378-EF1C9145F13E}"/>
                    </a:ext>
                  </a:extLst>
                </p14:cNvPr>
                <p14:cNvContentPartPr/>
                <p14:nvPr/>
              </p14:nvContentPartPr>
              <p14:xfrm>
                <a:off x="4947730" y="4162409"/>
                <a:ext cx="151560" cy="378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D097D7B-8B76-ED03-5378-EF1C9145F13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929730" y="4144769"/>
                  <a:ext cx="1872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A5E5763-BE83-D898-A22C-2BBC2DE90C62}"/>
                    </a:ext>
                  </a:extLst>
                </p14:cNvPr>
                <p14:cNvContentPartPr/>
                <p14:nvPr/>
              </p14:nvContentPartPr>
              <p14:xfrm>
                <a:off x="5120890" y="4231889"/>
                <a:ext cx="150840" cy="271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A5E5763-BE83-D898-A22C-2BBC2DE90C6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103250" y="4214249"/>
                  <a:ext cx="1864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6E492EC-E3B6-872F-0A78-7D26E38A1103}"/>
                    </a:ext>
                  </a:extLst>
                </p14:cNvPr>
                <p14:cNvContentPartPr/>
                <p14:nvPr/>
              </p14:nvContentPartPr>
              <p14:xfrm>
                <a:off x="5375050" y="4243409"/>
                <a:ext cx="107280" cy="257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6E492EC-E3B6-872F-0A78-7D26E38A110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357050" y="4225769"/>
                  <a:ext cx="1429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B0D8371-57F7-1270-649C-A8FAE6A94B0B}"/>
                    </a:ext>
                  </a:extLst>
                </p14:cNvPr>
                <p14:cNvContentPartPr/>
                <p14:nvPr/>
              </p14:nvContentPartPr>
              <p14:xfrm>
                <a:off x="5287570" y="4362209"/>
                <a:ext cx="199440" cy="14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B0D8371-57F7-1270-649C-A8FAE6A94B0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69930" y="4344209"/>
                  <a:ext cx="235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2A3E836-262F-4B01-148A-43E5E5D2868C}"/>
                    </a:ext>
                  </a:extLst>
                </p14:cNvPr>
                <p14:cNvContentPartPr/>
                <p14:nvPr/>
              </p14:nvContentPartPr>
              <p14:xfrm>
                <a:off x="5477290" y="4211009"/>
                <a:ext cx="131040" cy="361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2A3E836-262F-4B01-148A-43E5E5D2868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459290" y="4193009"/>
                  <a:ext cx="16668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9B505AE-1859-144A-3D72-96F3672F60E7}"/>
                    </a:ext>
                  </a:extLst>
                </p14:cNvPr>
                <p14:cNvContentPartPr/>
                <p14:nvPr/>
              </p14:nvContentPartPr>
              <p14:xfrm>
                <a:off x="3842530" y="4119209"/>
                <a:ext cx="88920" cy="502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9B505AE-1859-144A-3D72-96F3672F60E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24890" y="4101569"/>
                  <a:ext cx="12456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2C3A9C9-29C2-3950-A8B1-A1DA85FBBE7D}"/>
                    </a:ext>
                  </a:extLst>
                </p14:cNvPr>
                <p14:cNvContentPartPr/>
                <p14:nvPr/>
              </p14:nvContentPartPr>
              <p14:xfrm>
                <a:off x="5564050" y="4112009"/>
                <a:ext cx="190080" cy="582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2C3A9C9-29C2-3950-A8B1-A1DA85FBBE7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546410" y="4094369"/>
                  <a:ext cx="22572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B3AA8F7-A491-5845-676D-3F66A162D42F}"/>
                    </a:ext>
                  </a:extLst>
                </p14:cNvPr>
                <p14:cNvContentPartPr/>
                <p14:nvPr/>
              </p14:nvContentPartPr>
              <p14:xfrm>
                <a:off x="6020890" y="4443929"/>
                <a:ext cx="37440" cy="24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B3AA8F7-A491-5845-676D-3F66A162D42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002890" y="4426289"/>
                  <a:ext cx="73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05D1277-836F-B786-1E28-556DA98DA0A5}"/>
                    </a:ext>
                  </a:extLst>
                </p14:cNvPr>
                <p14:cNvContentPartPr/>
                <p14:nvPr/>
              </p14:nvContentPartPr>
              <p14:xfrm>
                <a:off x="6336610" y="4166369"/>
                <a:ext cx="139680" cy="4438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05D1277-836F-B786-1E28-556DA98DA0A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18610" y="4148369"/>
                  <a:ext cx="1753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0FDD24E-2CCF-4387-8029-A0030F96EF44}"/>
                    </a:ext>
                  </a:extLst>
                </p14:cNvPr>
                <p14:cNvContentPartPr/>
                <p14:nvPr/>
              </p14:nvContentPartPr>
              <p14:xfrm>
                <a:off x="6580690" y="4274729"/>
                <a:ext cx="19800" cy="212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0FDD24E-2CCF-4387-8029-A0030F96EF4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63050" y="4257089"/>
                  <a:ext cx="55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F21BFE5-D886-795C-3CC0-4A79FE7F733E}"/>
                    </a:ext>
                  </a:extLst>
                </p14:cNvPr>
                <p14:cNvContentPartPr/>
                <p14:nvPr/>
              </p14:nvContentPartPr>
              <p14:xfrm>
                <a:off x="6754210" y="4442849"/>
                <a:ext cx="119880" cy="8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F21BFE5-D886-795C-3CC0-4A79FE7F733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736210" y="4424849"/>
                  <a:ext cx="155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9C754D5-FCC8-57F5-4901-78FB8F7A5D17}"/>
                    </a:ext>
                  </a:extLst>
                </p14:cNvPr>
                <p14:cNvContentPartPr/>
                <p14:nvPr/>
              </p14:nvContentPartPr>
              <p14:xfrm>
                <a:off x="7066330" y="4259969"/>
                <a:ext cx="34560" cy="226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9C754D5-FCC8-57F5-4901-78FB8F7A5D1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48690" y="4241969"/>
                  <a:ext cx="702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4D8DF43-6A4C-E2CE-0F7F-07294B892C85}"/>
                    </a:ext>
                  </a:extLst>
                </p14:cNvPr>
                <p14:cNvContentPartPr/>
                <p14:nvPr/>
              </p14:nvContentPartPr>
              <p14:xfrm>
                <a:off x="6999730" y="4244849"/>
                <a:ext cx="184320" cy="125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4D8DF43-6A4C-E2CE-0F7F-07294B892C8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982090" y="4226849"/>
                  <a:ext cx="219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36A00FA-8A3A-DDB5-D090-2521413E1F9F}"/>
                    </a:ext>
                  </a:extLst>
                </p14:cNvPr>
                <p14:cNvContentPartPr/>
                <p14:nvPr/>
              </p14:nvContentPartPr>
              <p14:xfrm>
                <a:off x="7304650" y="4209569"/>
                <a:ext cx="108000" cy="362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36A00FA-8A3A-DDB5-D090-2521413E1F9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87010" y="4191929"/>
                  <a:ext cx="1436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916605B-1E68-DDD4-A06F-63B5F6C3EDEC}"/>
                    </a:ext>
                  </a:extLst>
                </p14:cNvPr>
                <p14:cNvContentPartPr/>
                <p14:nvPr/>
              </p14:nvContentPartPr>
              <p14:xfrm>
                <a:off x="7401850" y="4304609"/>
                <a:ext cx="185760" cy="223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916605B-1E68-DDD4-A06F-63B5F6C3EDE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384210" y="4286609"/>
                  <a:ext cx="2214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D806336-49CE-5628-4A32-94BD906AD31F}"/>
                    </a:ext>
                  </a:extLst>
                </p14:cNvPr>
                <p14:cNvContentPartPr/>
                <p14:nvPr/>
              </p14:nvContentPartPr>
              <p14:xfrm>
                <a:off x="7713970" y="4265009"/>
                <a:ext cx="113760" cy="281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D806336-49CE-5628-4A32-94BD906AD31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695970" y="4247009"/>
                  <a:ext cx="1494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A2ACBA3-B0FC-4602-5180-54981B06BF8A}"/>
                    </a:ext>
                  </a:extLst>
                </p14:cNvPr>
                <p14:cNvContentPartPr/>
                <p14:nvPr/>
              </p14:nvContentPartPr>
              <p14:xfrm>
                <a:off x="7595890" y="4425569"/>
                <a:ext cx="270720" cy="19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A2ACBA3-B0FC-4602-5180-54981B06BF8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77890" y="4407569"/>
                  <a:ext cx="306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14ABF8A-3D97-B8AE-2DE8-ACD1C2A50647}"/>
                    </a:ext>
                  </a:extLst>
                </p14:cNvPr>
                <p14:cNvContentPartPr/>
                <p14:nvPr/>
              </p14:nvContentPartPr>
              <p14:xfrm>
                <a:off x="7864090" y="4218569"/>
                <a:ext cx="131400" cy="433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14ABF8A-3D97-B8AE-2DE8-ACD1C2A5064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46450" y="4200569"/>
                  <a:ext cx="16704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24B5BBA-76C8-BFD3-3D98-968FB8099C7C}"/>
                    </a:ext>
                  </a:extLst>
                </p14:cNvPr>
                <p14:cNvContentPartPr/>
                <p14:nvPr/>
              </p14:nvContentPartPr>
              <p14:xfrm>
                <a:off x="8109970" y="4176809"/>
                <a:ext cx="169560" cy="529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24B5BBA-76C8-BFD3-3D98-968FB8099C7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92330" y="4158809"/>
                  <a:ext cx="205200" cy="56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C2A6EF5-9E42-9EBC-5877-491367FC88FD}"/>
              </a:ext>
            </a:extLst>
          </p:cNvPr>
          <p:cNvGrpSpPr/>
          <p:nvPr/>
        </p:nvGrpSpPr>
        <p:grpSpPr>
          <a:xfrm>
            <a:off x="928690" y="5065289"/>
            <a:ext cx="334440" cy="331200"/>
            <a:chOff x="928690" y="5065289"/>
            <a:chExt cx="33444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40C6ACF-6455-1758-D818-85F6F92F0E66}"/>
                    </a:ext>
                  </a:extLst>
                </p14:cNvPr>
                <p14:cNvContentPartPr/>
                <p14:nvPr/>
              </p14:nvContentPartPr>
              <p14:xfrm>
                <a:off x="944170" y="5065289"/>
                <a:ext cx="167040" cy="322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40C6ACF-6455-1758-D818-85F6F92F0E6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6170" y="5047649"/>
                  <a:ext cx="2026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080AD21-7386-9612-8E87-6AD84E981918}"/>
                    </a:ext>
                  </a:extLst>
                </p14:cNvPr>
                <p14:cNvContentPartPr/>
                <p14:nvPr/>
              </p14:nvContentPartPr>
              <p14:xfrm>
                <a:off x="928690" y="5217929"/>
                <a:ext cx="334440" cy="178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080AD21-7386-9612-8E87-6AD84E98191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1050" y="5200289"/>
                  <a:ext cx="37008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5FBD86D1-7ABF-83F5-2C47-2C7C6EA653ED}"/>
              </a:ext>
            </a:extLst>
          </p:cNvPr>
          <p:cNvGrpSpPr/>
          <p:nvPr/>
        </p:nvGrpSpPr>
        <p:grpSpPr>
          <a:xfrm>
            <a:off x="1706650" y="4819769"/>
            <a:ext cx="4982400" cy="662040"/>
            <a:chOff x="1706650" y="4819769"/>
            <a:chExt cx="4982400" cy="66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574112C-057C-2AA2-3DA1-70A144AC4F64}"/>
                    </a:ext>
                  </a:extLst>
                </p14:cNvPr>
                <p14:cNvContentPartPr/>
                <p14:nvPr/>
              </p14:nvContentPartPr>
              <p14:xfrm>
                <a:off x="1706650" y="5195249"/>
                <a:ext cx="259200" cy="241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574112C-057C-2AA2-3DA1-70A144AC4F6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88650" y="5177249"/>
                  <a:ext cx="2948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77E8EB6-7B1D-D06F-D4DC-B2CCC1B1370D}"/>
                    </a:ext>
                  </a:extLst>
                </p14:cNvPr>
                <p14:cNvContentPartPr/>
                <p14:nvPr/>
              </p14:nvContentPartPr>
              <p14:xfrm>
                <a:off x="2037490" y="5234129"/>
                <a:ext cx="230040" cy="174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77E8EB6-7B1D-D06F-D4DC-B2CCC1B1370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19850" y="5216489"/>
                  <a:ext cx="265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D559DB0-D70A-9833-F667-1EAB85BC8528}"/>
                    </a:ext>
                  </a:extLst>
                </p14:cNvPr>
                <p14:cNvContentPartPr/>
                <p14:nvPr/>
              </p14:nvContentPartPr>
              <p14:xfrm>
                <a:off x="2310370" y="5245649"/>
                <a:ext cx="366840" cy="129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D559DB0-D70A-9833-F667-1EAB85BC852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292730" y="5227649"/>
                  <a:ext cx="402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7AB853B-D8A6-2047-316E-C21B9C1A0B07}"/>
                    </a:ext>
                  </a:extLst>
                </p14:cNvPr>
                <p14:cNvContentPartPr/>
                <p14:nvPr/>
              </p14:nvContentPartPr>
              <p14:xfrm>
                <a:off x="2653090" y="5179769"/>
                <a:ext cx="186120" cy="177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7AB853B-D8A6-2047-316E-C21B9C1A0B0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35450" y="5162129"/>
                  <a:ext cx="221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0CAAD5B-CB15-B0D1-6956-B4844FC0CB59}"/>
                    </a:ext>
                  </a:extLst>
                </p14:cNvPr>
                <p14:cNvContentPartPr/>
                <p14:nvPr/>
              </p14:nvContentPartPr>
              <p14:xfrm>
                <a:off x="2883490" y="5250689"/>
                <a:ext cx="126000" cy="125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0CAAD5B-CB15-B0D1-6956-B4844FC0CB5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865490" y="5233049"/>
                  <a:ext cx="161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4713226-355E-74DF-8C59-8741CF265ED2}"/>
                    </a:ext>
                  </a:extLst>
                </p14:cNvPr>
                <p14:cNvContentPartPr/>
                <p14:nvPr/>
              </p14:nvContentPartPr>
              <p14:xfrm>
                <a:off x="3170410" y="4936769"/>
                <a:ext cx="746640" cy="545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4713226-355E-74DF-8C59-8741CF265ED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152770" y="4919129"/>
                  <a:ext cx="782280" cy="58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F93DE4C-FA31-CFCA-2505-B8BF2926117F}"/>
                    </a:ext>
                  </a:extLst>
                </p14:cNvPr>
                <p14:cNvContentPartPr/>
                <p14:nvPr/>
              </p14:nvContentPartPr>
              <p14:xfrm>
                <a:off x="3238450" y="5196329"/>
                <a:ext cx="267840" cy="16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F93DE4C-FA31-CFCA-2505-B8BF2926117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220810" y="5178689"/>
                  <a:ext cx="303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6FCE4D7-A379-3026-C6EF-420888BA70D7}"/>
                    </a:ext>
                  </a:extLst>
                </p14:cNvPr>
                <p14:cNvContentPartPr/>
                <p14:nvPr/>
              </p14:nvContentPartPr>
              <p14:xfrm>
                <a:off x="4192810" y="5159969"/>
                <a:ext cx="400680" cy="237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6FCE4D7-A379-3026-C6EF-420888BA70D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75170" y="5141969"/>
                  <a:ext cx="4363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671D71D-9B7A-0A71-2C6C-0F19DD53AC30}"/>
                    </a:ext>
                  </a:extLst>
                </p14:cNvPr>
                <p14:cNvContentPartPr/>
                <p14:nvPr/>
              </p14:nvContentPartPr>
              <p14:xfrm>
                <a:off x="4664410" y="4907609"/>
                <a:ext cx="163800" cy="270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671D71D-9B7A-0A71-2C6C-0F19DD53AC3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46410" y="4889609"/>
                  <a:ext cx="1994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D07FD3B-7FB4-114C-3AE8-70E93B3D6F72}"/>
                    </a:ext>
                  </a:extLst>
                </p14:cNvPr>
                <p14:cNvContentPartPr/>
                <p14:nvPr/>
              </p14:nvContentPartPr>
              <p14:xfrm>
                <a:off x="4625530" y="4973489"/>
                <a:ext cx="241560" cy="75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D07FD3B-7FB4-114C-3AE8-70E93B3D6F7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607890" y="4955489"/>
                  <a:ext cx="277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FD3F830-24D3-1DCD-3347-71916324F05E}"/>
                    </a:ext>
                  </a:extLst>
                </p14:cNvPr>
                <p14:cNvContentPartPr/>
                <p14:nvPr/>
              </p14:nvContentPartPr>
              <p14:xfrm>
                <a:off x="4896970" y="4819769"/>
                <a:ext cx="136800" cy="341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FD3F830-24D3-1DCD-3347-71916324F05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879330" y="4801769"/>
                  <a:ext cx="1724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CC9288C-FF6D-E307-C1BF-51C47A5EE490}"/>
                    </a:ext>
                  </a:extLst>
                </p14:cNvPr>
                <p14:cNvContentPartPr/>
                <p14:nvPr/>
              </p14:nvContentPartPr>
              <p14:xfrm>
                <a:off x="5136730" y="5226569"/>
                <a:ext cx="476640" cy="233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CC9288C-FF6D-E307-C1BF-51C47A5EE49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119090" y="5208929"/>
                  <a:ext cx="512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7CC2D07-BE82-A6FF-5AE5-8DD0832CD29C}"/>
                    </a:ext>
                  </a:extLst>
                </p14:cNvPr>
                <p14:cNvContentPartPr/>
                <p14:nvPr/>
              </p14:nvContentPartPr>
              <p14:xfrm>
                <a:off x="5405650" y="5021009"/>
                <a:ext cx="20160" cy="8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7CC2D07-BE82-A6FF-5AE5-8DD0832CD29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387650" y="5003369"/>
                  <a:ext cx="55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727BB74-B21B-7440-C3DE-AA0B59EE48FD}"/>
                    </a:ext>
                  </a:extLst>
                </p14:cNvPr>
                <p14:cNvContentPartPr/>
                <p14:nvPr/>
              </p14:nvContentPartPr>
              <p14:xfrm>
                <a:off x="5632810" y="4986089"/>
                <a:ext cx="1056240" cy="4136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727BB74-B21B-7440-C3DE-AA0B59EE48F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615170" y="4968089"/>
                  <a:ext cx="10918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FBCF395-2985-F75D-1996-0E5576B6529F}"/>
                    </a:ext>
                  </a:extLst>
                </p14:cNvPr>
                <p14:cNvContentPartPr/>
                <p14:nvPr/>
              </p14:nvContentPartPr>
              <p14:xfrm>
                <a:off x="5698690" y="5162489"/>
                <a:ext cx="340560" cy="12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FBCF395-2985-F75D-1996-0E5576B6529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680690" y="5144489"/>
                  <a:ext cx="3762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8183C6C-1A8D-3DC7-B145-2A8E5D4B8BE8}"/>
              </a:ext>
            </a:extLst>
          </p:cNvPr>
          <p:cNvGrpSpPr/>
          <p:nvPr/>
        </p:nvGrpSpPr>
        <p:grpSpPr>
          <a:xfrm>
            <a:off x="4763770" y="5747129"/>
            <a:ext cx="2131200" cy="695160"/>
            <a:chOff x="4763770" y="5747129"/>
            <a:chExt cx="2131200" cy="6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0CB313B-B43B-E1A1-3BEF-C4ABA12E0DE8}"/>
                    </a:ext>
                  </a:extLst>
                </p14:cNvPr>
                <p14:cNvContentPartPr/>
                <p14:nvPr/>
              </p14:nvContentPartPr>
              <p14:xfrm>
                <a:off x="4763770" y="5834969"/>
                <a:ext cx="141480" cy="553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0CB313B-B43B-E1A1-3BEF-C4ABA12E0DE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45770" y="5816969"/>
                  <a:ext cx="17712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3F1E770-CB4F-8339-4BAD-C2E11783A326}"/>
                    </a:ext>
                  </a:extLst>
                </p14:cNvPr>
                <p14:cNvContentPartPr/>
                <p14:nvPr/>
              </p14:nvContentPartPr>
              <p14:xfrm>
                <a:off x="5024050" y="6001649"/>
                <a:ext cx="43560" cy="288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3F1E770-CB4F-8339-4BAD-C2E11783A32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06050" y="5984009"/>
                  <a:ext cx="792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63DCE65-0761-CF03-DE3A-7BF423568EBC}"/>
                    </a:ext>
                  </a:extLst>
                </p14:cNvPr>
                <p14:cNvContentPartPr/>
                <p14:nvPr/>
              </p14:nvContentPartPr>
              <p14:xfrm>
                <a:off x="5182450" y="6153209"/>
                <a:ext cx="188280" cy="90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63DCE65-0761-CF03-DE3A-7BF423568EB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164450" y="6135569"/>
                  <a:ext cx="223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6E3758D-2D63-FD6D-D2A2-40330F16ECFA}"/>
                    </a:ext>
                  </a:extLst>
                </p14:cNvPr>
                <p14:cNvContentPartPr/>
                <p14:nvPr/>
              </p14:nvContentPartPr>
              <p14:xfrm>
                <a:off x="5493850" y="5915249"/>
                <a:ext cx="209520" cy="289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6E3758D-2D63-FD6D-D2A2-40330F16ECF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475850" y="5897249"/>
                  <a:ext cx="2451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7218D75-AF83-176A-E45A-622AB0692B4C}"/>
                    </a:ext>
                  </a:extLst>
                </p14:cNvPr>
                <p14:cNvContentPartPr/>
                <p14:nvPr/>
              </p14:nvContentPartPr>
              <p14:xfrm>
                <a:off x="5730730" y="5847569"/>
                <a:ext cx="149040" cy="484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7218D75-AF83-176A-E45A-622AB0692B4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712730" y="5829569"/>
                  <a:ext cx="18468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E5D8778-859D-C6BA-A621-D95B094EFA81}"/>
                    </a:ext>
                  </a:extLst>
                </p14:cNvPr>
                <p14:cNvContentPartPr/>
                <p14:nvPr/>
              </p14:nvContentPartPr>
              <p14:xfrm>
                <a:off x="5910730" y="5910569"/>
                <a:ext cx="174960" cy="323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E5D8778-859D-C6BA-A621-D95B094EFA8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93090" y="5892929"/>
                  <a:ext cx="2106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5DF1C77-BA22-0FE1-AD7B-A35871107F11}"/>
                    </a:ext>
                  </a:extLst>
                </p14:cNvPr>
                <p14:cNvContentPartPr/>
                <p14:nvPr/>
              </p14:nvContentPartPr>
              <p14:xfrm>
                <a:off x="6206650" y="5913089"/>
                <a:ext cx="135000" cy="306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5DF1C77-BA22-0FE1-AD7B-A35871107F1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189010" y="5895089"/>
                  <a:ext cx="1706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2A35D0C-78CF-F92C-C522-B8699D8BBBA9}"/>
                    </a:ext>
                  </a:extLst>
                </p14:cNvPr>
                <p14:cNvContentPartPr/>
                <p14:nvPr/>
              </p14:nvContentPartPr>
              <p14:xfrm>
                <a:off x="6095050" y="6066449"/>
                <a:ext cx="316080" cy="52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2A35D0C-78CF-F92C-C522-B8699D8BBBA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77410" y="6048809"/>
                  <a:ext cx="351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97C1616-1803-7ECF-8EE8-C126EA928AC8}"/>
                    </a:ext>
                  </a:extLst>
                </p14:cNvPr>
                <p14:cNvContentPartPr/>
                <p14:nvPr/>
              </p14:nvContentPartPr>
              <p14:xfrm>
                <a:off x="6308530" y="5826689"/>
                <a:ext cx="185040" cy="550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97C1616-1803-7ECF-8EE8-C126EA928AC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290890" y="5809049"/>
                  <a:ext cx="22068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3C4BD27-E5FD-D2B2-5ADA-9CA27FF59839}"/>
                    </a:ext>
                  </a:extLst>
                </p14:cNvPr>
                <p14:cNvContentPartPr/>
                <p14:nvPr/>
              </p14:nvContentPartPr>
              <p14:xfrm>
                <a:off x="6528850" y="5771609"/>
                <a:ext cx="153360" cy="670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3C4BD27-E5FD-D2B2-5ADA-9CA27FF5983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510850" y="5753969"/>
                  <a:ext cx="189000" cy="7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3932093-D0E6-8693-0DC0-4DE599D55996}"/>
                    </a:ext>
                  </a:extLst>
                </p14:cNvPr>
                <p14:cNvContentPartPr/>
                <p14:nvPr/>
              </p14:nvContentPartPr>
              <p14:xfrm>
                <a:off x="6766450" y="5747129"/>
                <a:ext cx="128520" cy="180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3932093-D0E6-8693-0DC0-4DE599D5599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748810" y="5729489"/>
                  <a:ext cx="16416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148BB7B-DC56-572E-D5B5-C559FD969805}"/>
              </a:ext>
            </a:extLst>
          </p:cNvPr>
          <p:cNvGrpSpPr/>
          <p:nvPr/>
        </p:nvGrpSpPr>
        <p:grpSpPr>
          <a:xfrm>
            <a:off x="7528210" y="6047009"/>
            <a:ext cx="294120" cy="156240"/>
            <a:chOff x="7528210" y="6047009"/>
            <a:chExt cx="29412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A2CD8E7-2397-7468-C515-831721D321A8}"/>
                    </a:ext>
                  </a:extLst>
                </p14:cNvPr>
                <p14:cNvContentPartPr/>
                <p14:nvPr/>
              </p14:nvContentPartPr>
              <p14:xfrm>
                <a:off x="7564570" y="6047009"/>
                <a:ext cx="238320" cy="42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A2CD8E7-2397-7468-C515-831721D321A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46930" y="6029009"/>
                  <a:ext cx="273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9472A11-AF9B-F1EB-E8BD-23FEF8364586}"/>
                    </a:ext>
                  </a:extLst>
                </p14:cNvPr>
                <p14:cNvContentPartPr/>
                <p14:nvPr/>
              </p14:nvContentPartPr>
              <p14:xfrm>
                <a:off x="7528210" y="6186689"/>
                <a:ext cx="294120" cy="16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9472A11-AF9B-F1EB-E8BD-23FEF836458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510210" y="6168689"/>
                  <a:ext cx="32976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891715D-B9A6-3085-E55F-758EBFC37700}"/>
              </a:ext>
            </a:extLst>
          </p:cNvPr>
          <p:cNvGrpSpPr/>
          <p:nvPr/>
        </p:nvGrpSpPr>
        <p:grpSpPr>
          <a:xfrm>
            <a:off x="8368450" y="5843249"/>
            <a:ext cx="660240" cy="502560"/>
            <a:chOff x="8368450" y="5843249"/>
            <a:chExt cx="660240" cy="50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ED4CEA6-4306-BC11-9F73-71B2C7BE6B47}"/>
                    </a:ext>
                  </a:extLst>
                </p14:cNvPr>
                <p14:cNvContentPartPr/>
                <p14:nvPr/>
              </p14:nvContentPartPr>
              <p14:xfrm>
                <a:off x="8368450" y="5843249"/>
                <a:ext cx="154440" cy="502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ED4CEA6-4306-BC11-9F73-71B2C7BE6B4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350810" y="5825249"/>
                  <a:ext cx="19008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CDAD06B-C845-B62F-17BB-CE03AFFD9439}"/>
                    </a:ext>
                  </a:extLst>
                </p14:cNvPr>
                <p14:cNvContentPartPr/>
                <p14:nvPr/>
              </p14:nvContentPartPr>
              <p14:xfrm>
                <a:off x="8676610" y="5960249"/>
                <a:ext cx="50760" cy="228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CDAD06B-C845-B62F-17BB-CE03AFFD943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658610" y="5942249"/>
                  <a:ext cx="86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1FD9396-F072-1B27-DC19-A2C2ECF53047}"/>
                    </a:ext>
                  </a:extLst>
                </p14:cNvPr>
                <p14:cNvContentPartPr/>
                <p14:nvPr/>
              </p14:nvContentPartPr>
              <p14:xfrm>
                <a:off x="8826010" y="6110369"/>
                <a:ext cx="202680" cy="30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1FD9396-F072-1B27-DC19-A2C2ECF5304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808010" y="6092369"/>
                  <a:ext cx="23832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3A37F2D-7179-7B45-5863-41A976F5193D}"/>
              </a:ext>
            </a:extLst>
          </p:cNvPr>
          <p:cNvGrpSpPr/>
          <p:nvPr/>
        </p:nvGrpSpPr>
        <p:grpSpPr>
          <a:xfrm>
            <a:off x="9220570" y="5739929"/>
            <a:ext cx="1042560" cy="555840"/>
            <a:chOff x="9220570" y="5739929"/>
            <a:chExt cx="1042560" cy="5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F1462FA-0035-7B9D-954C-CC4BA0C277A4}"/>
                    </a:ext>
                  </a:extLst>
                </p14:cNvPr>
                <p14:cNvContentPartPr/>
                <p14:nvPr/>
              </p14:nvContentPartPr>
              <p14:xfrm>
                <a:off x="9220570" y="6069329"/>
                <a:ext cx="94320" cy="133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F1462FA-0035-7B9D-954C-CC4BA0C277A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202930" y="6051689"/>
                  <a:ext cx="129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3B5296B-2FF8-E56E-39B5-33C09B749181}"/>
                    </a:ext>
                  </a:extLst>
                </p14:cNvPr>
                <p14:cNvContentPartPr/>
                <p14:nvPr/>
              </p14:nvContentPartPr>
              <p14:xfrm>
                <a:off x="9242530" y="5921009"/>
                <a:ext cx="144360" cy="265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3B5296B-2FF8-E56E-39B5-33C09B74918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224890" y="5903009"/>
                  <a:ext cx="1800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BB04188-3D09-0825-4FBD-FC0275C7EFA9}"/>
                    </a:ext>
                  </a:extLst>
                </p14:cNvPr>
                <p14:cNvContentPartPr/>
                <p14:nvPr/>
              </p14:nvContentPartPr>
              <p14:xfrm>
                <a:off x="9520450" y="5886449"/>
                <a:ext cx="126000" cy="304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BB04188-3D09-0825-4FBD-FC0275C7EFA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502450" y="5868449"/>
                  <a:ext cx="1616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87B7035-4597-3D31-ACED-8137761F824A}"/>
                    </a:ext>
                  </a:extLst>
                </p14:cNvPr>
                <p14:cNvContentPartPr/>
                <p14:nvPr/>
              </p14:nvContentPartPr>
              <p14:xfrm>
                <a:off x="9783970" y="5906969"/>
                <a:ext cx="76320" cy="2509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87B7035-4597-3D31-ACED-8137761F824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765970" y="5888969"/>
                  <a:ext cx="1119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6CED810-9DBF-4244-E2F9-1D8722B0FF90}"/>
                    </a:ext>
                  </a:extLst>
                </p14:cNvPr>
                <p14:cNvContentPartPr/>
                <p14:nvPr/>
              </p14:nvContentPartPr>
              <p14:xfrm>
                <a:off x="9697930" y="5973209"/>
                <a:ext cx="253440" cy="39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6CED810-9DBF-4244-E2F9-1D8722B0FF9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680290" y="5955209"/>
                  <a:ext cx="289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8EB09FF-38B6-41E2-C6BE-A99F4217F4A8}"/>
                    </a:ext>
                  </a:extLst>
                </p14:cNvPr>
                <p14:cNvContentPartPr/>
                <p14:nvPr/>
              </p14:nvContentPartPr>
              <p14:xfrm>
                <a:off x="9858490" y="5739929"/>
                <a:ext cx="195840" cy="555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8EB09FF-38B6-41E2-C6BE-A99F4217F4A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840490" y="5722289"/>
                  <a:ext cx="23148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5EA7D86-ADC4-E892-0699-F0F26373AC0E}"/>
                    </a:ext>
                  </a:extLst>
                </p14:cNvPr>
                <p14:cNvContentPartPr/>
                <p14:nvPr/>
              </p14:nvContentPartPr>
              <p14:xfrm>
                <a:off x="10084570" y="5786369"/>
                <a:ext cx="178560" cy="169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5EA7D86-ADC4-E892-0699-F0F26373AC0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066570" y="5768369"/>
                  <a:ext cx="214200" cy="205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45996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CE0776-8B71-C3E3-7B9E-DC6179CAF65F}"/>
                  </a:ext>
                </a:extLst>
              </p14:cNvPr>
              <p14:cNvContentPartPr/>
              <p14:nvPr/>
            </p14:nvContentPartPr>
            <p14:xfrm>
              <a:off x="1720690" y="292049"/>
              <a:ext cx="105480" cy="444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CE0776-8B71-C3E3-7B9E-DC6179CAF6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3050" y="274409"/>
                <a:ext cx="141120" cy="47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998BB9E-3766-7DBC-CF44-185F91FAABB1}"/>
              </a:ext>
            </a:extLst>
          </p:cNvPr>
          <p:cNvGrpSpPr/>
          <p:nvPr/>
        </p:nvGrpSpPr>
        <p:grpSpPr>
          <a:xfrm>
            <a:off x="1982770" y="272609"/>
            <a:ext cx="1759680" cy="559440"/>
            <a:chOff x="1982770" y="272609"/>
            <a:chExt cx="1759680" cy="55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6449EC7-F36F-839B-07AE-6F6BE3B5E5EB}"/>
                    </a:ext>
                  </a:extLst>
                </p14:cNvPr>
                <p14:cNvContentPartPr/>
                <p14:nvPr/>
              </p14:nvContentPartPr>
              <p14:xfrm>
                <a:off x="1982770" y="368729"/>
                <a:ext cx="32760" cy="301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6449EC7-F36F-839B-07AE-6F6BE3B5E5E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64770" y="350729"/>
                  <a:ext cx="684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2CFF51D-A861-59E2-3E94-96D53C87AFF3}"/>
                    </a:ext>
                  </a:extLst>
                </p14:cNvPr>
                <p14:cNvContentPartPr/>
                <p14:nvPr/>
              </p14:nvContentPartPr>
              <p14:xfrm>
                <a:off x="2193730" y="476009"/>
                <a:ext cx="219960" cy="46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2CFF51D-A861-59E2-3E94-96D53C87AFF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75730" y="458369"/>
                  <a:ext cx="255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248BA49-7673-23FF-8812-3522B8F155CA}"/>
                    </a:ext>
                  </a:extLst>
                </p14:cNvPr>
                <p14:cNvContentPartPr/>
                <p14:nvPr/>
              </p14:nvContentPartPr>
              <p14:xfrm>
                <a:off x="2645890" y="461969"/>
                <a:ext cx="107280" cy="204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248BA49-7673-23FF-8812-3522B8F155C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28250" y="444329"/>
                  <a:ext cx="142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C412D16-F564-E00B-B0ED-3832EEBAE27D}"/>
                    </a:ext>
                  </a:extLst>
                </p14:cNvPr>
                <p14:cNvContentPartPr/>
                <p14:nvPr/>
              </p14:nvContentPartPr>
              <p14:xfrm>
                <a:off x="2577490" y="376289"/>
                <a:ext cx="217440" cy="323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C412D16-F564-E00B-B0ED-3832EEBAE2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59490" y="358289"/>
                  <a:ext cx="2530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B3BBF5A-0BA1-F1A4-2998-CA1788A8CF43}"/>
                    </a:ext>
                  </a:extLst>
                </p14:cNvPr>
                <p14:cNvContentPartPr/>
                <p14:nvPr/>
              </p14:nvContentPartPr>
              <p14:xfrm>
                <a:off x="2883850" y="350369"/>
                <a:ext cx="173160" cy="305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B3BBF5A-0BA1-F1A4-2998-CA1788A8CF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66210" y="332369"/>
                  <a:ext cx="2088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8375C59-24B8-48C7-69B9-8E854FAD0A8C}"/>
                    </a:ext>
                  </a:extLst>
                </p14:cNvPr>
                <p14:cNvContentPartPr/>
                <p14:nvPr/>
              </p14:nvContentPartPr>
              <p14:xfrm>
                <a:off x="3198850" y="363689"/>
                <a:ext cx="124560" cy="328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8375C59-24B8-48C7-69B9-8E854FAD0A8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81210" y="345689"/>
                  <a:ext cx="1602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2FD616C-EF44-FEEC-1679-F84D4C76BCD6}"/>
                    </a:ext>
                  </a:extLst>
                </p14:cNvPr>
                <p14:cNvContentPartPr/>
                <p14:nvPr/>
              </p14:nvContentPartPr>
              <p14:xfrm>
                <a:off x="3143050" y="553049"/>
                <a:ext cx="233640" cy="41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2FD616C-EF44-FEEC-1679-F84D4C76BCD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25050" y="535049"/>
                  <a:ext cx="269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00FAFE7-15D9-F277-D11C-3D0CE473EF3B}"/>
                    </a:ext>
                  </a:extLst>
                </p14:cNvPr>
                <p14:cNvContentPartPr/>
                <p14:nvPr/>
              </p14:nvContentPartPr>
              <p14:xfrm>
                <a:off x="3394690" y="313289"/>
                <a:ext cx="154080" cy="518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00FAFE7-15D9-F277-D11C-3D0CE473EF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77050" y="295649"/>
                  <a:ext cx="18972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365618-1388-6021-0E30-5EA4597214AD}"/>
                    </a:ext>
                  </a:extLst>
                </p14:cNvPr>
                <p14:cNvContentPartPr/>
                <p14:nvPr/>
              </p14:nvContentPartPr>
              <p14:xfrm>
                <a:off x="3615730" y="272609"/>
                <a:ext cx="126720" cy="138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365618-1388-6021-0E30-5EA4597214A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98090" y="254969"/>
                  <a:ext cx="16236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6975BF-925A-1CF1-51A9-B19DDCD721B5}"/>
              </a:ext>
            </a:extLst>
          </p:cNvPr>
          <p:cNvGrpSpPr/>
          <p:nvPr/>
        </p:nvGrpSpPr>
        <p:grpSpPr>
          <a:xfrm>
            <a:off x="4279210" y="563129"/>
            <a:ext cx="262440" cy="99720"/>
            <a:chOff x="4279210" y="563129"/>
            <a:chExt cx="262440" cy="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C70FD02-A541-3332-F165-DB35DEB48963}"/>
                    </a:ext>
                  </a:extLst>
                </p14:cNvPr>
                <p14:cNvContentPartPr/>
                <p14:nvPr/>
              </p14:nvContentPartPr>
              <p14:xfrm>
                <a:off x="4299730" y="563129"/>
                <a:ext cx="241920" cy="1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C70FD02-A541-3332-F165-DB35DEB4896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81730" y="545129"/>
                  <a:ext cx="277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7D23E95-470E-4F41-3BA1-2FBF684BEEA7}"/>
                    </a:ext>
                  </a:extLst>
                </p14:cNvPr>
                <p14:cNvContentPartPr/>
                <p14:nvPr/>
              </p14:nvContentPartPr>
              <p14:xfrm>
                <a:off x="4279210" y="640169"/>
                <a:ext cx="224640" cy="22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7D23E95-470E-4F41-3BA1-2FBF684BEEA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61570" y="622169"/>
                  <a:ext cx="26028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5330C0-3FA1-ED88-EDAA-36AFDCC829C7}"/>
              </a:ext>
            </a:extLst>
          </p:cNvPr>
          <p:cNvGrpSpPr/>
          <p:nvPr/>
        </p:nvGrpSpPr>
        <p:grpSpPr>
          <a:xfrm>
            <a:off x="4944130" y="221489"/>
            <a:ext cx="1913760" cy="852120"/>
            <a:chOff x="4944130" y="221489"/>
            <a:chExt cx="1913760" cy="85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F04797E-6448-FEFD-0C87-8FDE22668153}"/>
                    </a:ext>
                  </a:extLst>
                </p14:cNvPr>
                <p14:cNvContentPartPr/>
                <p14:nvPr/>
              </p14:nvContentPartPr>
              <p14:xfrm>
                <a:off x="4944130" y="221489"/>
                <a:ext cx="107640" cy="514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F04797E-6448-FEFD-0C87-8FDE2266815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26490" y="203489"/>
                  <a:ext cx="14328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A75E053-2AEA-499C-B38A-7D01AF421A35}"/>
                    </a:ext>
                  </a:extLst>
                </p14:cNvPr>
                <p14:cNvContentPartPr/>
                <p14:nvPr/>
              </p14:nvContentPartPr>
              <p14:xfrm>
                <a:off x="5177770" y="362249"/>
                <a:ext cx="19440" cy="244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A75E053-2AEA-499C-B38A-7D01AF421A3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60130" y="344249"/>
                  <a:ext cx="550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C89766A-691D-255C-E5A9-165CA088410E}"/>
                    </a:ext>
                  </a:extLst>
                </p14:cNvPr>
                <p14:cNvContentPartPr/>
                <p14:nvPr/>
              </p14:nvContentPartPr>
              <p14:xfrm>
                <a:off x="5370730" y="485369"/>
                <a:ext cx="200160" cy="1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C89766A-691D-255C-E5A9-165CA088410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53090" y="467369"/>
                  <a:ext cx="235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8149485-4AE8-23AC-E821-47EDBEBEC793}"/>
                    </a:ext>
                  </a:extLst>
                </p14:cNvPr>
                <p14:cNvContentPartPr/>
                <p14:nvPr/>
              </p14:nvContentPartPr>
              <p14:xfrm>
                <a:off x="5813170" y="470969"/>
                <a:ext cx="78120" cy="168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8149485-4AE8-23AC-E821-47EDBEBEC79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95530" y="452969"/>
                  <a:ext cx="113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F94EE71-E6D8-56B9-F435-22E89E2BC86E}"/>
                    </a:ext>
                  </a:extLst>
                </p14:cNvPr>
                <p14:cNvContentPartPr/>
                <p14:nvPr/>
              </p14:nvContentPartPr>
              <p14:xfrm>
                <a:off x="5773210" y="391409"/>
                <a:ext cx="156960" cy="285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F94EE71-E6D8-56B9-F435-22E89E2BC8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55570" y="373409"/>
                  <a:ext cx="1926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2721116-7F77-3257-41C5-0E892A8D370B}"/>
                    </a:ext>
                  </a:extLst>
                </p14:cNvPr>
                <p14:cNvContentPartPr/>
                <p14:nvPr/>
              </p14:nvContentPartPr>
              <p14:xfrm>
                <a:off x="6232570" y="317969"/>
                <a:ext cx="126720" cy="238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2721116-7F77-3257-41C5-0E892A8D37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14930" y="299969"/>
                  <a:ext cx="162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F6498AF-FF30-F2CD-5583-EEFBCF6A0891}"/>
                    </a:ext>
                  </a:extLst>
                </p14:cNvPr>
                <p14:cNvContentPartPr/>
                <p14:nvPr/>
              </p14:nvContentPartPr>
              <p14:xfrm>
                <a:off x="6131050" y="397529"/>
                <a:ext cx="262440" cy="1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F6498AF-FF30-F2CD-5583-EEFBCF6A089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13050" y="379529"/>
                  <a:ext cx="298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6D225F8-6E96-27DD-6127-ED8CF5B94416}"/>
                    </a:ext>
                  </a:extLst>
                </p14:cNvPr>
                <p14:cNvContentPartPr/>
                <p14:nvPr/>
              </p14:nvContentPartPr>
              <p14:xfrm>
                <a:off x="6096850" y="625409"/>
                <a:ext cx="309600" cy="32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6D225F8-6E96-27DD-6127-ED8CF5B9441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79210" y="607409"/>
                  <a:ext cx="345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5978A96-ED73-4E8B-3CE8-5043A345DB63}"/>
                    </a:ext>
                  </a:extLst>
                </p14:cNvPr>
                <p14:cNvContentPartPr/>
                <p14:nvPr/>
              </p14:nvContentPartPr>
              <p14:xfrm>
                <a:off x="6122770" y="794609"/>
                <a:ext cx="191880" cy="81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5978A96-ED73-4E8B-3CE8-5043A345DB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04770" y="776609"/>
                  <a:ext cx="227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1A09870-1250-139A-1A6A-E089E53A3D00}"/>
                    </a:ext>
                  </a:extLst>
                </p14:cNvPr>
                <p14:cNvContentPartPr/>
                <p14:nvPr/>
              </p14:nvContentPartPr>
              <p14:xfrm>
                <a:off x="6495370" y="277649"/>
                <a:ext cx="115560" cy="795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1A09870-1250-139A-1A6A-E089E53A3D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77370" y="260009"/>
                  <a:ext cx="151200" cy="83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C0CEBEA-09C1-DA06-A71C-69D99A81D00A}"/>
                    </a:ext>
                  </a:extLst>
                </p14:cNvPr>
                <p14:cNvContentPartPr/>
                <p14:nvPr/>
              </p14:nvContentPartPr>
              <p14:xfrm>
                <a:off x="6739090" y="354329"/>
                <a:ext cx="118800" cy="156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C0CEBEA-09C1-DA06-A71C-69D99A81D00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21450" y="336329"/>
                  <a:ext cx="154440" cy="19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531504B-37DD-BB60-D3D0-8CD33D4F6EBF}"/>
                  </a:ext>
                </a:extLst>
              </p14:cNvPr>
              <p14:cNvContentPartPr/>
              <p14:nvPr/>
            </p14:nvContentPartPr>
            <p14:xfrm>
              <a:off x="4089850" y="1686689"/>
              <a:ext cx="761760" cy="129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531504B-37DD-BB60-D3D0-8CD33D4F6EB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71850" y="1669049"/>
                <a:ext cx="79740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3993B68-BBE7-268C-524A-929C6DD70C16}"/>
              </a:ext>
            </a:extLst>
          </p:cNvPr>
          <p:cNvGrpSpPr/>
          <p:nvPr/>
        </p:nvGrpSpPr>
        <p:grpSpPr>
          <a:xfrm>
            <a:off x="4101370" y="2054609"/>
            <a:ext cx="769320" cy="158040"/>
            <a:chOff x="4101370" y="2054609"/>
            <a:chExt cx="76932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3A3F52-9755-63D5-BF00-D64153C488A3}"/>
                    </a:ext>
                  </a:extLst>
                </p14:cNvPr>
                <p14:cNvContentPartPr/>
                <p14:nvPr/>
              </p14:nvContentPartPr>
              <p14:xfrm>
                <a:off x="4101370" y="2072609"/>
                <a:ext cx="166680" cy="140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3A3F52-9755-63D5-BF00-D64153C488A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83730" y="2054609"/>
                  <a:ext cx="202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30111A5-58B0-BECB-D494-B0F957D7FB24}"/>
                    </a:ext>
                  </a:extLst>
                </p14:cNvPr>
                <p14:cNvContentPartPr/>
                <p14:nvPr/>
              </p14:nvContentPartPr>
              <p14:xfrm>
                <a:off x="4345810" y="2054609"/>
                <a:ext cx="285120" cy="124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30111A5-58B0-BECB-D494-B0F957D7FB2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27810" y="2036609"/>
                  <a:ext cx="320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C8E17B4-F29F-2492-6CBE-DB0389A82781}"/>
                    </a:ext>
                  </a:extLst>
                </p14:cNvPr>
                <p14:cNvContentPartPr/>
                <p14:nvPr/>
              </p14:nvContentPartPr>
              <p14:xfrm>
                <a:off x="4657570" y="2063969"/>
                <a:ext cx="213120" cy="129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C8E17B4-F29F-2492-6CBE-DB0389A827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39570" y="2046329"/>
                  <a:ext cx="24876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C0484-B829-7344-77BE-99781649F8EE}"/>
              </a:ext>
            </a:extLst>
          </p:cNvPr>
          <p:cNvGrpSpPr/>
          <p:nvPr/>
        </p:nvGrpSpPr>
        <p:grpSpPr>
          <a:xfrm>
            <a:off x="4081210" y="2431889"/>
            <a:ext cx="827280" cy="312120"/>
            <a:chOff x="4081210" y="2431889"/>
            <a:chExt cx="827280" cy="31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CA23CDD-668E-7FAB-708F-C9A625E98174}"/>
                    </a:ext>
                  </a:extLst>
                </p14:cNvPr>
                <p14:cNvContentPartPr/>
                <p14:nvPr/>
              </p14:nvContentPartPr>
              <p14:xfrm>
                <a:off x="4081210" y="2440529"/>
                <a:ext cx="118800" cy="303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CA23CDD-668E-7FAB-708F-C9A625E9817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63570" y="2422529"/>
                  <a:ext cx="1544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188364A-E59E-F90A-AE4D-A4EEEC6803D0}"/>
                    </a:ext>
                  </a:extLst>
                </p14:cNvPr>
                <p14:cNvContentPartPr/>
                <p14:nvPr/>
              </p14:nvContentPartPr>
              <p14:xfrm>
                <a:off x="4344010" y="2431889"/>
                <a:ext cx="102240" cy="285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188364A-E59E-F90A-AE4D-A4EEEC6803D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26370" y="2413889"/>
                  <a:ext cx="1378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7EF4D21-67C8-8E6F-375A-007D4701728C}"/>
                    </a:ext>
                  </a:extLst>
                </p14:cNvPr>
                <p14:cNvContentPartPr/>
                <p14:nvPr/>
              </p14:nvContentPartPr>
              <p14:xfrm>
                <a:off x="4263370" y="2544929"/>
                <a:ext cx="202320" cy="32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7EF4D21-67C8-8E6F-375A-007D4701728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45730" y="2527289"/>
                  <a:ext cx="237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B4D7130-0C93-62D3-97C4-710993B84EBD}"/>
                    </a:ext>
                  </a:extLst>
                </p14:cNvPr>
                <p14:cNvContentPartPr/>
                <p14:nvPr/>
              </p14:nvContentPartPr>
              <p14:xfrm>
                <a:off x="4556050" y="2520809"/>
                <a:ext cx="182520" cy="75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B4D7130-0C93-62D3-97C4-710993B84EB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38050" y="2502809"/>
                  <a:ext cx="2181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376ED8B-35EE-02DC-4AAB-ACB54221B935}"/>
                    </a:ext>
                  </a:extLst>
                </p14:cNvPr>
                <p14:cNvContentPartPr/>
                <p14:nvPr/>
              </p14:nvContentPartPr>
              <p14:xfrm>
                <a:off x="4813810" y="2523689"/>
                <a:ext cx="94680" cy="132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376ED8B-35EE-02DC-4AAB-ACB54221B93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96170" y="2506049"/>
                  <a:ext cx="13032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814803D-B798-0998-BC11-F40158A0653D}"/>
              </a:ext>
            </a:extLst>
          </p:cNvPr>
          <p:cNvGrpSpPr/>
          <p:nvPr/>
        </p:nvGrpSpPr>
        <p:grpSpPr>
          <a:xfrm>
            <a:off x="5516530" y="1430369"/>
            <a:ext cx="961200" cy="634680"/>
            <a:chOff x="5516530" y="1430369"/>
            <a:chExt cx="961200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75E601B-C102-BED9-F217-602E20ABF304}"/>
                    </a:ext>
                  </a:extLst>
                </p14:cNvPr>
                <p14:cNvContentPartPr/>
                <p14:nvPr/>
              </p14:nvContentPartPr>
              <p14:xfrm>
                <a:off x="5516530" y="1802969"/>
                <a:ext cx="227880" cy="262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75E601B-C102-BED9-F217-602E20ABF30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498530" y="1784969"/>
                  <a:ext cx="2635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EC5F19B-561E-9676-3C0E-366F15C03CEE}"/>
                    </a:ext>
                  </a:extLst>
                </p14:cNvPr>
                <p14:cNvContentPartPr/>
                <p14:nvPr/>
              </p14:nvContentPartPr>
              <p14:xfrm>
                <a:off x="5781130" y="1674449"/>
                <a:ext cx="115200" cy="21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EC5F19B-561E-9676-3C0E-366F15C03CE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63490" y="1656449"/>
                  <a:ext cx="150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5306B2F-E08B-CEEC-F20B-353EA873DB84}"/>
                    </a:ext>
                  </a:extLst>
                </p14:cNvPr>
                <p14:cNvContentPartPr/>
                <p14:nvPr/>
              </p14:nvContentPartPr>
              <p14:xfrm>
                <a:off x="6053650" y="1574009"/>
                <a:ext cx="62640" cy="174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5306B2F-E08B-CEEC-F20B-353EA873DB8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036010" y="1556369"/>
                  <a:ext cx="982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E40C8F0-B1FB-56AA-B048-A1D375754D4F}"/>
                    </a:ext>
                  </a:extLst>
                </p14:cNvPr>
                <p14:cNvContentPartPr/>
                <p14:nvPr/>
              </p14:nvContentPartPr>
              <p14:xfrm>
                <a:off x="5942410" y="1490489"/>
                <a:ext cx="222840" cy="273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E40C8F0-B1FB-56AA-B048-A1D375754D4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24770" y="1472489"/>
                  <a:ext cx="2584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8720F0E-F959-C582-1A87-4305C9F3D008}"/>
                    </a:ext>
                  </a:extLst>
                </p14:cNvPr>
                <p14:cNvContentPartPr/>
                <p14:nvPr/>
              </p14:nvContentPartPr>
              <p14:xfrm>
                <a:off x="6311410" y="1430369"/>
                <a:ext cx="99720" cy="312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8720F0E-F959-C582-1A87-4305C9F3D00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93770" y="1412369"/>
                  <a:ext cx="1353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91B0EE-B259-E1AB-A798-E0423D13B9DE}"/>
                    </a:ext>
                  </a:extLst>
                </p14:cNvPr>
                <p14:cNvContentPartPr/>
                <p14:nvPr/>
              </p14:nvContentPartPr>
              <p14:xfrm>
                <a:off x="6176410" y="1569689"/>
                <a:ext cx="301320" cy="29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91B0EE-B259-E1AB-A798-E0423D13B9D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58770" y="1551689"/>
                  <a:ext cx="33696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8273442A-C775-E835-F943-85C630717B6D}"/>
                  </a:ext>
                </a:extLst>
              </p14:cNvPr>
              <p14:cNvContentPartPr/>
              <p14:nvPr/>
            </p14:nvContentPartPr>
            <p14:xfrm>
              <a:off x="7807210" y="1583729"/>
              <a:ext cx="203760" cy="4737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8273442A-C775-E835-F943-85C630717B6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789570" y="1566089"/>
                <a:ext cx="239400" cy="50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893F6837-0094-32DD-A965-4CE07317151E}"/>
              </a:ext>
            </a:extLst>
          </p:cNvPr>
          <p:cNvGrpSpPr/>
          <p:nvPr/>
        </p:nvGrpSpPr>
        <p:grpSpPr>
          <a:xfrm>
            <a:off x="7885330" y="1565729"/>
            <a:ext cx="3360240" cy="637560"/>
            <a:chOff x="7885330" y="1565729"/>
            <a:chExt cx="336024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A590996-93AB-6A54-3E45-915562514DF2}"/>
                    </a:ext>
                  </a:extLst>
                </p14:cNvPr>
                <p14:cNvContentPartPr/>
                <p14:nvPr/>
              </p14:nvContentPartPr>
              <p14:xfrm>
                <a:off x="7885330" y="1599209"/>
                <a:ext cx="1567080" cy="604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A590996-93AB-6A54-3E45-915562514DF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67690" y="1581209"/>
                  <a:ext cx="160272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E68D789-FCC3-620C-3EFC-83B4B139BBA3}"/>
                    </a:ext>
                  </a:extLst>
                </p14:cNvPr>
                <p14:cNvContentPartPr/>
                <p14:nvPr/>
              </p14:nvContentPartPr>
              <p14:xfrm>
                <a:off x="9100690" y="1814129"/>
                <a:ext cx="204480" cy="34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E68D789-FCC3-620C-3EFC-83B4B139BBA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82690" y="1796489"/>
                  <a:ext cx="240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30628DC-C242-CD81-0EBD-F7EA7542721F}"/>
                    </a:ext>
                  </a:extLst>
                </p14:cNvPr>
                <p14:cNvContentPartPr/>
                <p14:nvPr/>
              </p14:nvContentPartPr>
              <p14:xfrm>
                <a:off x="8806210" y="1739609"/>
                <a:ext cx="293400" cy="62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30628DC-C242-CD81-0EBD-F7EA7542721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788570" y="1721609"/>
                  <a:ext cx="329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BC262CC-EADD-8168-A778-95A8FE25E204}"/>
                    </a:ext>
                  </a:extLst>
                </p14:cNvPr>
                <p14:cNvContentPartPr/>
                <p14:nvPr/>
              </p14:nvContentPartPr>
              <p14:xfrm>
                <a:off x="9756610" y="1565729"/>
                <a:ext cx="574560" cy="494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BC262CC-EADD-8168-A778-95A8FE25E20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738610" y="1548089"/>
                  <a:ext cx="61020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6AA5AE4-C3FE-FE85-CD52-087EBBC55CA0}"/>
                    </a:ext>
                  </a:extLst>
                </p14:cNvPr>
                <p14:cNvContentPartPr/>
                <p14:nvPr/>
              </p14:nvContentPartPr>
              <p14:xfrm>
                <a:off x="10619530" y="1790369"/>
                <a:ext cx="626040" cy="154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6AA5AE4-C3FE-FE85-CD52-087EBBC55CA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601890" y="1772369"/>
                  <a:ext cx="661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8D2DD88-67F7-50AF-DA70-E60AC9A8DA9E}"/>
                    </a:ext>
                  </a:extLst>
                </p14:cNvPr>
                <p14:cNvContentPartPr/>
                <p14:nvPr/>
              </p14:nvContentPartPr>
              <p14:xfrm>
                <a:off x="10568770" y="2066129"/>
                <a:ext cx="665280" cy="33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8D2DD88-67F7-50AF-DA70-E60AC9A8DA9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51130" y="2048129"/>
                  <a:ext cx="70092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6BC804C-2E2B-5B57-180E-C874C32EE39E}"/>
              </a:ext>
            </a:extLst>
          </p:cNvPr>
          <p:cNvGrpSpPr/>
          <p:nvPr/>
        </p:nvGrpSpPr>
        <p:grpSpPr>
          <a:xfrm>
            <a:off x="7649890" y="2413169"/>
            <a:ext cx="3816000" cy="486360"/>
            <a:chOff x="7649890" y="2413169"/>
            <a:chExt cx="381600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247EBE0-7A34-15F6-2214-5F68D9598A37}"/>
                    </a:ext>
                  </a:extLst>
                </p14:cNvPr>
                <p14:cNvContentPartPr/>
                <p14:nvPr/>
              </p14:nvContentPartPr>
              <p14:xfrm>
                <a:off x="7649890" y="2417489"/>
                <a:ext cx="1582560" cy="482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247EBE0-7A34-15F6-2214-5F68D9598A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632250" y="2399489"/>
                  <a:ext cx="161820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84C496A-5F1D-3D75-F49F-413A8868FB53}"/>
                    </a:ext>
                  </a:extLst>
                </p14:cNvPr>
                <p14:cNvContentPartPr/>
                <p14:nvPr/>
              </p14:nvContentPartPr>
              <p14:xfrm>
                <a:off x="9398050" y="2413169"/>
                <a:ext cx="444600" cy="391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84C496A-5F1D-3D75-F49F-413A8868FB5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80050" y="2395169"/>
                  <a:ext cx="4802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80BE324-2FC5-1614-E4C8-6C2C19823067}"/>
                    </a:ext>
                  </a:extLst>
                </p14:cNvPr>
                <p14:cNvContentPartPr/>
                <p14:nvPr/>
              </p14:nvContentPartPr>
              <p14:xfrm>
                <a:off x="9505330" y="2555369"/>
                <a:ext cx="119880" cy="21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80BE324-2FC5-1614-E4C8-6C2C198230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87690" y="2537369"/>
                  <a:ext cx="1555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B6F1E9B-E7EE-1BFD-D9C0-2707E37FF20E}"/>
                    </a:ext>
                  </a:extLst>
                </p14:cNvPr>
                <p14:cNvContentPartPr/>
                <p14:nvPr/>
              </p14:nvContentPartPr>
              <p14:xfrm>
                <a:off x="10073770" y="2578409"/>
                <a:ext cx="1142280" cy="201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B6F1E9B-E7EE-1BFD-D9C0-2707E37FF2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56130" y="2560409"/>
                  <a:ext cx="11779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87CA6AF-7CE3-E0A4-A054-46C41406F11A}"/>
                    </a:ext>
                  </a:extLst>
                </p14:cNvPr>
                <p14:cNvContentPartPr/>
                <p14:nvPr/>
              </p14:nvContentPartPr>
              <p14:xfrm>
                <a:off x="11181130" y="2565449"/>
                <a:ext cx="284760" cy="196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87CA6AF-7CE3-E0A4-A054-46C41406F11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163490" y="2547449"/>
                  <a:ext cx="320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BCFE427-EB39-9893-BDF6-0E0E62609459}"/>
                    </a:ext>
                  </a:extLst>
                </p14:cNvPr>
                <p14:cNvContentPartPr/>
                <p14:nvPr/>
              </p14:nvContentPartPr>
              <p14:xfrm>
                <a:off x="10992850" y="2492009"/>
                <a:ext cx="32760" cy="24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BCFE427-EB39-9893-BDF6-0E0E6260945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975210" y="2474009"/>
                  <a:ext cx="6840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BC3A22F-8EEA-4F21-38E4-77A0397649E6}"/>
              </a:ext>
            </a:extLst>
          </p:cNvPr>
          <p:cNvGrpSpPr/>
          <p:nvPr/>
        </p:nvGrpSpPr>
        <p:grpSpPr>
          <a:xfrm>
            <a:off x="7631170" y="3071249"/>
            <a:ext cx="2622240" cy="471240"/>
            <a:chOff x="7631170" y="3071249"/>
            <a:chExt cx="262224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1F34C04-95DF-4BB0-B99F-34FD69001EE5}"/>
                    </a:ext>
                  </a:extLst>
                </p14:cNvPr>
                <p14:cNvContentPartPr/>
                <p14:nvPr/>
              </p14:nvContentPartPr>
              <p14:xfrm>
                <a:off x="7631170" y="3129929"/>
                <a:ext cx="440280" cy="412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1F34C04-95DF-4BB0-B99F-34FD69001EE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13530" y="3111929"/>
                  <a:ext cx="4759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9580850-0348-0B70-BA7F-794C84053180}"/>
                    </a:ext>
                  </a:extLst>
                </p14:cNvPr>
                <p14:cNvContentPartPr/>
                <p14:nvPr/>
              </p14:nvContentPartPr>
              <p14:xfrm>
                <a:off x="8560330" y="3124169"/>
                <a:ext cx="160920" cy="247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9580850-0348-0B70-BA7F-794C8405318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542330" y="3106169"/>
                  <a:ext cx="1965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0DFF316-4E61-8EDF-37D7-DA8BFDA416BD}"/>
                    </a:ext>
                  </a:extLst>
                </p14:cNvPr>
                <p14:cNvContentPartPr/>
                <p14:nvPr/>
              </p14:nvContentPartPr>
              <p14:xfrm>
                <a:off x="8526490" y="3221369"/>
                <a:ext cx="281880" cy="56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0DFF316-4E61-8EDF-37D7-DA8BFDA416B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08850" y="3203729"/>
                  <a:ext cx="317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AA55092-8447-91B0-B011-7661400F5F49}"/>
                    </a:ext>
                  </a:extLst>
                </p14:cNvPr>
                <p14:cNvContentPartPr/>
                <p14:nvPr/>
              </p14:nvContentPartPr>
              <p14:xfrm>
                <a:off x="8819170" y="3273209"/>
                <a:ext cx="714240" cy="181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AA55092-8447-91B0-B011-7661400F5F4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01170" y="3255209"/>
                  <a:ext cx="7498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BD34DCB-02D6-22FB-30F5-F63A7363EA7A}"/>
                    </a:ext>
                  </a:extLst>
                </p14:cNvPr>
                <p14:cNvContentPartPr/>
                <p14:nvPr/>
              </p14:nvContentPartPr>
              <p14:xfrm>
                <a:off x="8921050" y="3161249"/>
                <a:ext cx="41040" cy="7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BD34DCB-02D6-22FB-30F5-F63A7363EA7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03410" y="3143249"/>
                  <a:ext cx="76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51A858B-08A9-4CFB-A42D-CA4CFEE7F715}"/>
                    </a:ext>
                  </a:extLst>
                </p14:cNvPr>
                <p14:cNvContentPartPr/>
                <p14:nvPr/>
              </p14:nvContentPartPr>
              <p14:xfrm>
                <a:off x="9939130" y="3071249"/>
                <a:ext cx="223920" cy="334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51A858B-08A9-4CFB-A42D-CA4CFEE7F71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21490" y="3053249"/>
                  <a:ext cx="2595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872877A-5119-EB9D-C234-6048DD240B2F}"/>
                    </a:ext>
                  </a:extLst>
                </p14:cNvPr>
                <p14:cNvContentPartPr/>
                <p14:nvPr/>
              </p14:nvContentPartPr>
              <p14:xfrm>
                <a:off x="9841570" y="3250169"/>
                <a:ext cx="411840" cy="19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872877A-5119-EB9D-C234-6048DD240B2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823570" y="3232529"/>
                  <a:ext cx="44748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4BF5270-4901-C469-F0A0-961216C5630D}"/>
              </a:ext>
            </a:extLst>
          </p:cNvPr>
          <p:cNvGrpSpPr/>
          <p:nvPr/>
        </p:nvGrpSpPr>
        <p:grpSpPr>
          <a:xfrm>
            <a:off x="1614850" y="3963689"/>
            <a:ext cx="541440" cy="332280"/>
            <a:chOff x="1614850" y="3963689"/>
            <a:chExt cx="54144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31A29F5-EE41-6719-12BF-9932AA22B779}"/>
                    </a:ext>
                  </a:extLst>
                </p14:cNvPr>
                <p14:cNvContentPartPr/>
                <p14:nvPr/>
              </p14:nvContentPartPr>
              <p14:xfrm>
                <a:off x="1614850" y="3963689"/>
                <a:ext cx="110880" cy="313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31A29F5-EE41-6719-12BF-9932AA22B77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96850" y="3946049"/>
                  <a:ext cx="1465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184D698-83F4-9C42-BEB0-961757576404}"/>
                    </a:ext>
                  </a:extLst>
                </p14:cNvPr>
                <p14:cNvContentPartPr/>
                <p14:nvPr/>
              </p14:nvContentPartPr>
              <p14:xfrm>
                <a:off x="1671730" y="3979889"/>
                <a:ext cx="240480" cy="47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184D698-83F4-9C42-BEB0-96175757640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654090" y="3962249"/>
                  <a:ext cx="276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A6A6533-9363-226C-A970-48B0810E9461}"/>
                    </a:ext>
                  </a:extLst>
                </p14:cNvPr>
                <p14:cNvContentPartPr/>
                <p14:nvPr/>
              </p14:nvContentPartPr>
              <p14:xfrm>
                <a:off x="1690810" y="4124249"/>
                <a:ext cx="168840" cy="42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A6A6533-9363-226C-A970-48B0810E946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73170" y="4106249"/>
                  <a:ext cx="204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AC59481-ABD5-BAFF-9AF5-933D4B98A837}"/>
                    </a:ext>
                  </a:extLst>
                </p14:cNvPr>
                <p14:cNvContentPartPr/>
                <p14:nvPr/>
              </p14:nvContentPartPr>
              <p14:xfrm>
                <a:off x="1892770" y="4175729"/>
                <a:ext cx="263520" cy="120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AC59481-ABD5-BAFF-9AF5-933D4B98A83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875130" y="4157729"/>
                  <a:ext cx="29916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86D4B3E-43C2-A8D0-DDB5-5D100FBD9357}"/>
              </a:ext>
            </a:extLst>
          </p:cNvPr>
          <p:cNvGrpSpPr/>
          <p:nvPr/>
        </p:nvGrpSpPr>
        <p:grpSpPr>
          <a:xfrm>
            <a:off x="2636170" y="3965129"/>
            <a:ext cx="345240" cy="346320"/>
            <a:chOff x="2636170" y="3965129"/>
            <a:chExt cx="34524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362B76E-2AD2-4BB9-53FC-2FD0BA90EE0F}"/>
                    </a:ext>
                  </a:extLst>
                </p14:cNvPr>
                <p14:cNvContentPartPr/>
                <p14:nvPr/>
              </p14:nvContentPartPr>
              <p14:xfrm>
                <a:off x="2636170" y="3965129"/>
                <a:ext cx="245160" cy="290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362B76E-2AD2-4BB9-53FC-2FD0BA90EE0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18170" y="3947129"/>
                  <a:ext cx="2808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49133D0-6C98-9B25-941E-B9EA1D4E8278}"/>
                    </a:ext>
                  </a:extLst>
                </p14:cNvPr>
                <p14:cNvContentPartPr/>
                <p14:nvPr/>
              </p14:nvContentPartPr>
              <p14:xfrm>
                <a:off x="2913730" y="4226129"/>
                <a:ext cx="67680" cy="85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49133D0-6C98-9B25-941E-B9EA1D4E827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896090" y="4208129"/>
                  <a:ext cx="1033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61796C4-7A28-A985-3D31-40AC76BD96B7}"/>
              </a:ext>
            </a:extLst>
          </p:cNvPr>
          <p:cNvGrpSpPr/>
          <p:nvPr/>
        </p:nvGrpSpPr>
        <p:grpSpPr>
          <a:xfrm>
            <a:off x="3345370" y="3834449"/>
            <a:ext cx="1474560" cy="412560"/>
            <a:chOff x="3345370" y="3834449"/>
            <a:chExt cx="147456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DD20911-5E1A-9050-8E26-76BB98B5B76F}"/>
                    </a:ext>
                  </a:extLst>
                </p14:cNvPr>
                <p14:cNvContentPartPr/>
                <p14:nvPr/>
              </p14:nvContentPartPr>
              <p14:xfrm>
                <a:off x="3345370" y="3834449"/>
                <a:ext cx="1474560" cy="412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DD20911-5E1A-9050-8E26-76BB98B5B76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27370" y="3816809"/>
                  <a:ext cx="15102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DEC8C2B-C647-E35C-A87E-D4AAE3438A44}"/>
                    </a:ext>
                  </a:extLst>
                </p14:cNvPr>
                <p14:cNvContentPartPr/>
                <p14:nvPr/>
              </p14:nvContentPartPr>
              <p14:xfrm>
                <a:off x="4246810" y="3982409"/>
                <a:ext cx="60120" cy="10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DEC8C2B-C647-E35C-A87E-D4AAE3438A4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29170" y="3964409"/>
                  <a:ext cx="95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A28CA57-03F7-65C2-1934-E2247AB925FF}"/>
                    </a:ext>
                  </a:extLst>
                </p14:cNvPr>
                <p14:cNvContentPartPr/>
                <p14:nvPr/>
              </p14:nvContentPartPr>
              <p14:xfrm>
                <a:off x="4086610" y="3971969"/>
                <a:ext cx="195840" cy="21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A28CA57-03F7-65C2-1934-E2247AB925F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68970" y="3954329"/>
                  <a:ext cx="231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4B9088F-0439-3A85-2179-C481BE0FE99E}"/>
                    </a:ext>
                  </a:extLst>
                </p14:cNvPr>
                <p14:cNvContentPartPr/>
                <p14:nvPr/>
              </p14:nvContentPartPr>
              <p14:xfrm>
                <a:off x="3378130" y="3992489"/>
                <a:ext cx="35640" cy="19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4B9088F-0439-3A85-2179-C481BE0FE99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60130" y="3974489"/>
                  <a:ext cx="7128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F8CF92C-BCE6-C628-3D8E-9417F1090450}"/>
              </a:ext>
            </a:extLst>
          </p:cNvPr>
          <p:cNvGrpSpPr/>
          <p:nvPr/>
        </p:nvGrpSpPr>
        <p:grpSpPr>
          <a:xfrm>
            <a:off x="5015770" y="3764969"/>
            <a:ext cx="2656800" cy="540000"/>
            <a:chOff x="5015770" y="3764969"/>
            <a:chExt cx="265680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394CC59-48E1-D31D-64FA-E0C778B1A86E}"/>
                    </a:ext>
                  </a:extLst>
                </p14:cNvPr>
                <p14:cNvContentPartPr/>
                <p14:nvPr/>
              </p14:nvContentPartPr>
              <p14:xfrm>
                <a:off x="5015770" y="3764969"/>
                <a:ext cx="1228680" cy="489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394CC59-48E1-D31D-64FA-E0C778B1A86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97770" y="3746969"/>
                  <a:ext cx="126432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92494E3-D9AB-2E99-42AB-8EE64D5CDE80}"/>
                    </a:ext>
                  </a:extLst>
                </p14:cNvPr>
                <p14:cNvContentPartPr/>
                <p14:nvPr/>
              </p14:nvContentPartPr>
              <p14:xfrm>
                <a:off x="6108370" y="3900329"/>
                <a:ext cx="11880" cy="19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92494E3-D9AB-2E99-42AB-8EE64D5CDE8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090370" y="3882689"/>
                  <a:ext cx="47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BEFCC58-1C30-30BE-AB8B-83C831C0CAF8}"/>
                    </a:ext>
                  </a:extLst>
                </p14:cNvPr>
                <p14:cNvContentPartPr/>
                <p14:nvPr/>
              </p14:nvContentPartPr>
              <p14:xfrm>
                <a:off x="6453970" y="3787289"/>
                <a:ext cx="1218600" cy="517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BEFCC58-1C30-30BE-AB8B-83C831C0CAF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36330" y="3769289"/>
                  <a:ext cx="125424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2199068-8E57-8A4E-C0F4-B2ED9C824DAF}"/>
                    </a:ext>
                  </a:extLst>
                </p14:cNvPr>
                <p14:cNvContentPartPr/>
                <p14:nvPr/>
              </p14:nvContentPartPr>
              <p14:xfrm>
                <a:off x="7092250" y="3996809"/>
                <a:ext cx="32760" cy="33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2199068-8E57-8A4E-C0F4-B2ED9C824DA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074250" y="3978809"/>
                  <a:ext cx="68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0C070CF-55AB-5C1A-B8DA-D1B2462ACD58}"/>
                    </a:ext>
                  </a:extLst>
                </p14:cNvPr>
                <p14:cNvContentPartPr/>
                <p14:nvPr/>
              </p14:nvContentPartPr>
              <p14:xfrm>
                <a:off x="6894610" y="3942089"/>
                <a:ext cx="348480" cy="53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0C070CF-55AB-5C1A-B8DA-D1B2462ACD5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76970" y="3924449"/>
                  <a:ext cx="384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FE026DA-D234-733E-176E-BE52B07A98E4}"/>
                    </a:ext>
                  </a:extLst>
                </p14:cNvPr>
                <p14:cNvContentPartPr/>
                <p14:nvPr/>
              </p14:nvContentPartPr>
              <p14:xfrm>
                <a:off x="6590410" y="3828689"/>
                <a:ext cx="34560" cy="11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FE026DA-D234-733E-176E-BE52B07A98E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72410" y="3810689"/>
                  <a:ext cx="70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DC28C0C-74E5-169F-1DDD-14ADA9EA8777}"/>
                    </a:ext>
                  </a:extLst>
                </p14:cNvPr>
                <p14:cNvContentPartPr/>
                <p14:nvPr/>
              </p14:nvContentPartPr>
              <p14:xfrm>
                <a:off x="6859330" y="3940289"/>
                <a:ext cx="6480" cy="10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DC28C0C-74E5-169F-1DDD-14ADA9EA877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41690" y="3922649"/>
                  <a:ext cx="4212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2B1F508-7867-2188-F527-95C2BFA85991}"/>
              </a:ext>
            </a:extLst>
          </p:cNvPr>
          <p:cNvGrpSpPr/>
          <p:nvPr/>
        </p:nvGrpSpPr>
        <p:grpSpPr>
          <a:xfrm>
            <a:off x="1501450" y="4492169"/>
            <a:ext cx="3403080" cy="539640"/>
            <a:chOff x="1501450" y="4492169"/>
            <a:chExt cx="340308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5F368FC-F66C-B312-0109-51EF01D184F3}"/>
                    </a:ext>
                  </a:extLst>
                </p14:cNvPr>
                <p14:cNvContentPartPr/>
                <p14:nvPr/>
              </p14:nvContentPartPr>
              <p14:xfrm>
                <a:off x="1501450" y="4546889"/>
                <a:ext cx="545040" cy="484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5F368FC-F66C-B312-0109-51EF01D184F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483810" y="4529249"/>
                  <a:ext cx="58068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3BDB7B5-A0ED-5685-FB90-050E7A69FDDE}"/>
                    </a:ext>
                  </a:extLst>
                </p14:cNvPr>
                <p14:cNvContentPartPr/>
                <p14:nvPr/>
              </p14:nvContentPartPr>
              <p14:xfrm>
                <a:off x="1535650" y="4731569"/>
                <a:ext cx="282240" cy="126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3BDB7B5-A0ED-5685-FB90-050E7A69FDD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18010" y="4713929"/>
                  <a:ext cx="3178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3C10A48-2614-3244-2D42-3A95EC329ACF}"/>
                    </a:ext>
                  </a:extLst>
                </p14:cNvPr>
                <p14:cNvContentPartPr/>
                <p14:nvPr/>
              </p14:nvContentPartPr>
              <p14:xfrm>
                <a:off x="2219290" y="4660649"/>
                <a:ext cx="903240" cy="329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3C10A48-2614-3244-2D42-3A95EC329AC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01290" y="4642649"/>
                  <a:ext cx="9388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4B2BFDA-2215-3660-6B10-F1807732B75B}"/>
                    </a:ext>
                  </a:extLst>
                </p14:cNvPr>
                <p14:cNvContentPartPr/>
                <p14:nvPr/>
              </p14:nvContentPartPr>
              <p14:xfrm>
                <a:off x="3316210" y="4492169"/>
                <a:ext cx="1588320" cy="527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4B2BFDA-2215-3660-6B10-F1807732B75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98210" y="4474169"/>
                  <a:ext cx="1623960" cy="56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19AE83E-4426-A443-A182-559A023288C4}"/>
                  </a:ext>
                </a:extLst>
              </p14:cNvPr>
              <p14:cNvContentPartPr/>
              <p14:nvPr/>
            </p14:nvContentPartPr>
            <p14:xfrm>
              <a:off x="5078770" y="4411889"/>
              <a:ext cx="1538280" cy="5047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19AE83E-4426-A443-A182-559A023288C4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060770" y="4393889"/>
                <a:ext cx="1573920" cy="54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CC06EDB-6B37-C9FF-A380-B6A5D366722E}"/>
              </a:ext>
            </a:extLst>
          </p:cNvPr>
          <p:cNvGrpSpPr/>
          <p:nvPr/>
        </p:nvGrpSpPr>
        <p:grpSpPr>
          <a:xfrm>
            <a:off x="6852850" y="4405049"/>
            <a:ext cx="1557360" cy="474120"/>
            <a:chOff x="6852850" y="4405049"/>
            <a:chExt cx="155736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1ACC3DA-39D5-AD1B-46A4-84EB5597BCC9}"/>
                    </a:ext>
                  </a:extLst>
                </p14:cNvPr>
                <p14:cNvContentPartPr/>
                <p14:nvPr/>
              </p14:nvContentPartPr>
              <p14:xfrm>
                <a:off x="6852850" y="4506569"/>
                <a:ext cx="1557360" cy="372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1ACC3DA-39D5-AD1B-46A4-84EB5597BCC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35210" y="4488569"/>
                  <a:ext cx="159300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2FB9D91-7153-14A2-7202-57DB12BAB990}"/>
                    </a:ext>
                  </a:extLst>
                </p14:cNvPr>
                <p14:cNvContentPartPr/>
                <p14:nvPr/>
              </p14:nvContentPartPr>
              <p14:xfrm>
                <a:off x="7671850" y="4405049"/>
                <a:ext cx="401760" cy="56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2FB9D91-7153-14A2-7202-57DB12BAB99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653850" y="4387409"/>
                  <a:ext cx="43740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4E1416D-D7EB-B417-8A87-1CDD41DC71D7}"/>
              </a:ext>
            </a:extLst>
          </p:cNvPr>
          <p:cNvGrpSpPr/>
          <p:nvPr/>
        </p:nvGrpSpPr>
        <p:grpSpPr>
          <a:xfrm>
            <a:off x="8791450" y="4343849"/>
            <a:ext cx="1322640" cy="527400"/>
            <a:chOff x="8791450" y="4343849"/>
            <a:chExt cx="132264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DDDEB87-DD3C-D1EB-6DE4-955C423997F8}"/>
                    </a:ext>
                  </a:extLst>
                </p14:cNvPr>
                <p14:cNvContentPartPr/>
                <p14:nvPr/>
              </p14:nvContentPartPr>
              <p14:xfrm>
                <a:off x="8791450" y="4343849"/>
                <a:ext cx="817200" cy="527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DDDEB87-DD3C-D1EB-6DE4-955C423997F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773810" y="4325849"/>
                  <a:ext cx="85284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31A0472-1D4A-CDB2-1E4A-D68376A3888E}"/>
                    </a:ext>
                  </a:extLst>
                </p14:cNvPr>
                <p14:cNvContentPartPr/>
                <p14:nvPr/>
              </p14:nvContentPartPr>
              <p14:xfrm>
                <a:off x="9201130" y="4474529"/>
                <a:ext cx="266040" cy="24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31A0472-1D4A-CDB2-1E4A-D68376A3888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83130" y="4456529"/>
                  <a:ext cx="301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94E7BF2-5249-C9E1-EA13-08BE4DC0A7C8}"/>
                    </a:ext>
                  </a:extLst>
                </p14:cNvPr>
                <p14:cNvContentPartPr/>
                <p14:nvPr/>
              </p14:nvContentPartPr>
              <p14:xfrm>
                <a:off x="9913570" y="4413329"/>
                <a:ext cx="162720" cy="299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94E7BF2-5249-C9E1-EA13-08BE4DC0A7C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95930" y="4395689"/>
                  <a:ext cx="1983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357C201-907B-4C28-449D-668CB7A2E954}"/>
                    </a:ext>
                  </a:extLst>
                </p14:cNvPr>
                <p14:cNvContentPartPr/>
                <p14:nvPr/>
              </p14:nvContentPartPr>
              <p14:xfrm>
                <a:off x="9815290" y="4491809"/>
                <a:ext cx="298800" cy="23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357C201-907B-4C28-449D-668CB7A2E95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797290" y="4473809"/>
                  <a:ext cx="334440" cy="5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6DDE94C0-ABF0-930D-2FB7-E765C19A5EB3}"/>
                  </a:ext>
                </a:extLst>
              </p14:cNvPr>
              <p14:cNvContentPartPr/>
              <p14:nvPr/>
            </p14:nvContentPartPr>
            <p14:xfrm>
              <a:off x="3982570" y="5489009"/>
              <a:ext cx="376560" cy="4006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6DDE94C0-ABF0-930D-2FB7-E765C19A5EB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964570" y="5471009"/>
                <a:ext cx="41220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503B1F8B-2727-5E26-673D-3D69C633F732}"/>
                  </a:ext>
                </a:extLst>
              </p14:cNvPr>
              <p14:cNvContentPartPr/>
              <p14:nvPr/>
            </p14:nvContentPartPr>
            <p14:xfrm>
              <a:off x="4816330" y="5626169"/>
              <a:ext cx="258840" cy="442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503B1F8B-2727-5E26-673D-3D69C633F732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798690" y="5608529"/>
                <a:ext cx="2944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47DAC09E-7999-2C01-2166-A10577F9D698}"/>
                  </a:ext>
                </a:extLst>
              </p14:cNvPr>
              <p14:cNvContentPartPr/>
              <p14:nvPr/>
            </p14:nvContentPartPr>
            <p14:xfrm>
              <a:off x="4834330" y="5698889"/>
              <a:ext cx="270720" cy="435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47DAC09E-7999-2C01-2166-A10577F9D698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816690" y="5680889"/>
                <a:ext cx="3063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92B3F0E-1D3E-DF30-EB90-F6E82F0E392C}"/>
                  </a:ext>
                </a:extLst>
              </p14:cNvPr>
              <p14:cNvContentPartPr/>
              <p14:nvPr/>
            </p14:nvContentPartPr>
            <p14:xfrm>
              <a:off x="5314570" y="5442929"/>
              <a:ext cx="285840" cy="4006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92B3F0E-1D3E-DF30-EB90-F6E82F0E392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296570" y="5424929"/>
                <a:ext cx="32148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F63A1030-EF91-9D44-5463-F2E7F199F2F0}"/>
                  </a:ext>
                </a:extLst>
              </p14:cNvPr>
              <p14:cNvContentPartPr/>
              <p14:nvPr/>
            </p14:nvContentPartPr>
            <p14:xfrm>
              <a:off x="5617690" y="5792849"/>
              <a:ext cx="93960" cy="1342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F63A1030-EF91-9D44-5463-F2E7F199F2F0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599690" y="5774849"/>
                <a:ext cx="1296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B8718F79-AC0B-EE7E-B4FB-F720AB8704EC}"/>
                  </a:ext>
                </a:extLst>
              </p14:cNvPr>
              <p14:cNvContentPartPr/>
              <p14:nvPr/>
            </p14:nvContentPartPr>
            <p14:xfrm>
              <a:off x="5878690" y="5641289"/>
              <a:ext cx="270720" cy="1288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B8718F79-AC0B-EE7E-B4FB-F720AB8704E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860690" y="5623649"/>
                <a:ext cx="30636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B8EE338-E3B1-CC33-973F-D8F3435E04F1}"/>
              </a:ext>
            </a:extLst>
          </p:cNvPr>
          <p:cNvGrpSpPr/>
          <p:nvPr/>
        </p:nvGrpSpPr>
        <p:grpSpPr>
          <a:xfrm>
            <a:off x="6089290" y="5246009"/>
            <a:ext cx="500400" cy="228240"/>
            <a:chOff x="6089290" y="5246009"/>
            <a:chExt cx="50040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CAE3250-4F6F-67E1-28EB-B4C51676214D}"/>
                    </a:ext>
                  </a:extLst>
                </p14:cNvPr>
                <p14:cNvContentPartPr/>
                <p14:nvPr/>
              </p14:nvContentPartPr>
              <p14:xfrm>
                <a:off x="6089290" y="5426009"/>
                <a:ext cx="95400" cy="9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CAE3250-4F6F-67E1-28EB-B4C51676214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71290" y="5408369"/>
                  <a:ext cx="131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9C7F4EF-A5CB-3349-B651-B283CDFCFEB5}"/>
                    </a:ext>
                  </a:extLst>
                </p14:cNvPr>
                <p14:cNvContentPartPr/>
                <p14:nvPr/>
              </p14:nvContentPartPr>
              <p14:xfrm>
                <a:off x="6286570" y="5383529"/>
                <a:ext cx="82440" cy="90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9C7F4EF-A5CB-3349-B651-B283CDFCFEB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268570" y="5365889"/>
                  <a:ext cx="118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F77AD43-1852-FC73-6285-C9C661891D2A}"/>
                    </a:ext>
                  </a:extLst>
                </p14:cNvPr>
                <p14:cNvContentPartPr/>
                <p14:nvPr/>
              </p14:nvContentPartPr>
              <p14:xfrm>
                <a:off x="6252370" y="5279849"/>
                <a:ext cx="148680" cy="189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F77AD43-1852-FC73-6285-C9C661891D2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234370" y="5261849"/>
                  <a:ext cx="184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023E822-C5B9-4DF6-C7CD-B952EFAACE05}"/>
                    </a:ext>
                  </a:extLst>
                </p14:cNvPr>
                <p14:cNvContentPartPr/>
                <p14:nvPr/>
              </p14:nvContentPartPr>
              <p14:xfrm>
                <a:off x="6474130" y="5246009"/>
                <a:ext cx="115560" cy="215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023E822-C5B9-4DF6-C7CD-B952EFAACE0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56130" y="5228009"/>
                  <a:ext cx="151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73317EA-A7F4-0D78-38A3-127FD86FC858}"/>
                    </a:ext>
                  </a:extLst>
                </p14:cNvPr>
                <p14:cNvContentPartPr/>
                <p14:nvPr/>
              </p14:nvContentPartPr>
              <p14:xfrm>
                <a:off x="6393130" y="5317289"/>
                <a:ext cx="176760" cy="30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73317EA-A7F4-0D78-38A3-127FD86FC85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375130" y="5299289"/>
                  <a:ext cx="212400" cy="6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066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0DC8F36-ADCE-2B8B-D144-62A2E27929F9}"/>
              </a:ext>
            </a:extLst>
          </p:cNvPr>
          <p:cNvGrpSpPr/>
          <p:nvPr/>
        </p:nvGrpSpPr>
        <p:grpSpPr>
          <a:xfrm>
            <a:off x="1205170" y="233729"/>
            <a:ext cx="1648800" cy="389880"/>
            <a:chOff x="1205170" y="233729"/>
            <a:chExt cx="164880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33FE5B7-F03C-38D1-DA67-4B639840C483}"/>
                    </a:ext>
                  </a:extLst>
                </p14:cNvPr>
                <p14:cNvContentPartPr/>
                <p14:nvPr/>
              </p14:nvContentPartPr>
              <p14:xfrm>
                <a:off x="1205170" y="247409"/>
                <a:ext cx="146160" cy="341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33FE5B7-F03C-38D1-DA67-4B639840C48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87170" y="229409"/>
                  <a:ext cx="18180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7AA72F6-21E4-F442-BDDB-AA16E73477B0}"/>
                    </a:ext>
                  </a:extLst>
                </p14:cNvPr>
                <p14:cNvContentPartPr/>
                <p14:nvPr/>
              </p14:nvContentPartPr>
              <p14:xfrm>
                <a:off x="1220650" y="459809"/>
                <a:ext cx="32760" cy="17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7AA72F6-21E4-F442-BDDB-AA16E73477B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02650" y="442169"/>
                  <a:ext cx="684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04C52AD-1A05-8CEE-194F-E23CB75D23A7}"/>
                    </a:ext>
                  </a:extLst>
                </p14:cNvPr>
                <p14:cNvContentPartPr/>
                <p14:nvPr/>
              </p14:nvContentPartPr>
              <p14:xfrm>
                <a:off x="1381210" y="244169"/>
                <a:ext cx="239040" cy="340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04C52AD-1A05-8CEE-194F-E23CB75D23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63570" y="226529"/>
                  <a:ext cx="2746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43A1C3F-23F8-9AC1-0857-69433D3B5F10}"/>
                    </a:ext>
                  </a:extLst>
                </p14:cNvPr>
                <p14:cNvContentPartPr/>
                <p14:nvPr/>
              </p14:nvContentPartPr>
              <p14:xfrm>
                <a:off x="1503970" y="410849"/>
                <a:ext cx="150840" cy="20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43A1C3F-23F8-9AC1-0857-69433D3B5F1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85970" y="392849"/>
                  <a:ext cx="186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30B7044-9B30-D2EE-09F6-E8EC06032537}"/>
                    </a:ext>
                  </a:extLst>
                </p14:cNvPr>
                <p14:cNvContentPartPr/>
                <p14:nvPr/>
              </p14:nvContentPartPr>
              <p14:xfrm>
                <a:off x="1660570" y="233729"/>
                <a:ext cx="848520" cy="389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30B7044-9B30-D2EE-09F6-E8EC060325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2930" y="215729"/>
                  <a:ext cx="88416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5A33C9D-93F2-AF96-1D61-FE1DF495610E}"/>
                    </a:ext>
                  </a:extLst>
                </p14:cNvPr>
                <p14:cNvContentPartPr/>
                <p14:nvPr/>
              </p14:nvContentPartPr>
              <p14:xfrm>
                <a:off x="2571730" y="467009"/>
                <a:ext cx="282240" cy="147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5A33C9D-93F2-AF96-1D61-FE1DF49561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53730" y="449369"/>
                  <a:ext cx="31788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B6904E-0E53-13A4-40E3-70AF6EA3741A}"/>
              </a:ext>
            </a:extLst>
          </p:cNvPr>
          <p:cNvGrpSpPr/>
          <p:nvPr/>
        </p:nvGrpSpPr>
        <p:grpSpPr>
          <a:xfrm>
            <a:off x="3162850" y="179009"/>
            <a:ext cx="1562760" cy="441360"/>
            <a:chOff x="3162850" y="179009"/>
            <a:chExt cx="156276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D03A206-9F9A-2B9D-838C-9E706644AE51}"/>
                    </a:ext>
                  </a:extLst>
                </p14:cNvPr>
                <p14:cNvContentPartPr/>
                <p14:nvPr/>
              </p14:nvContentPartPr>
              <p14:xfrm>
                <a:off x="3162850" y="179009"/>
                <a:ext cx="1562760" cy="441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D03A206-9F9A-2B9D-838C-9E706644AE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44850" y="161009"/>
                  <a:ext cx="15984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B2AB8FE-D807-71D6-9460-C64DA6FEF9EB}"/>
                    </a:ext>
                  </a:extLst>
                </p14:cNvPr>
                <p14:cNvContentPartPr/>
                <p14:nvPr/>
              </p14:nvContentPartPr>
              <p14:xfrm>
                <a:off x="4485130" y="344969"/>
                <a:ext cx="21240" cy="7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B2AB8FE-D807-71D6-9460-C64DA6FEF9E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67130" y="327329"/>
                  <a:ext cx="56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3767D45-FF54-04A0-C2CC-7C80ED79653A}"/>
                    </a:ext>
                  </a:extLst>
                </p14:cNvPr>
                <p14:cNvContentPartPr/>
                <p14:nvPr/>
              </p14:nvContentPartPr>
              <p14:xfrm>
                <a:off x="4052770" y="273329"/>
                <a:ext cx="251640" cy="50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3767D45-FF54-04A0-C2CC-7C80ED7965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34770" y="255329"/>
                  <a:ext cx="2872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ADDB35A-461F-90D3-3BEF-53CA5BCE4C5B}"/>
                    </a:ext>
                  </a:extLst>
                </p14:cNvPr>
                <p14:cNvContentPartPr/>
                <p14:nvPr/>
              </p14:nvContentPartPr>
              <p14:xfrm>
                <a:off x="3660730" y="267209"/>
                <a:ext cx="6840" cy="6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ADDB35A-461F-90D3-3BEF-53CA5BCE4C5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43090" y="249569"/>
                  <a:ext cx="424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686CB4-5695-45E2-ED29-8F8F8B6228A5}"/>
              </a:ext>
            </a:extLst>
          </p:cNvPr>
          <p:cNvGrpSpPr/>
          <p:nvPr/>
        </p:nvGrpSpPr>
        <p:grpSpPr>
          <a:xfrm>
            <a:off x="2374810" y="944009"/>
            <a:ext cx="284760" cy="509760"/>
            <a:chOff x="2374810" y="944009"/>
            <a:chExt cx="28476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C480B0D-E173-D1DA-8A76-A67D5F6B7D44}"/>
                    </a:ext>
                  </a:extLst>
                </p14:cNvPr>
                <p14:cNvContentPartPr/>
                <p14:nvPr/>
              </p14:nvContentPartPr>
              <p14:xfrm>
                <a:off x="2374810" y="949409"/>
                <a:ext cx="41760" cy="375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C480B0D-E173-D1DA-8A76-A67D5F6B7D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56810" y="931769"/>
                  <a:ext cx="774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12ADDF9-ABD8-F071-AE0C-F4B3EB8E149E}"/>
                    </a:ext>
                  </a:extLst>
                </p14:cNvPr>
                <p14:cNvContentPartPr/>
                <p14:nvPr/>
              </p14:nvContentPartPr>
              <p14:xfrm>
                <a:off x="2450770" y="944009"/>
                <a:ext cx="208800" cy="509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12ADDF9-ABD8-F071-AE0C-F4B3EB8E14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32770" y="926009"/>
                  <a:ext cx="244440" cy="54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20D6307-EBBD-3C93-F754-432EC2AC11EE}"/>
                  </a:ext>
                </a:extLst>
              </p14:cNvPr>
              <p14:cNvContentPartPr/>
              <p14:nvPr/>
            </p14:nvContentPartPr>
            <p14:xfrm>
              <a:off x="3025690" y="936089"/>
              <a:ext cx="160200" cy="345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20D6307-EBBD-3C93-F754-432EC2AC11E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007690" y="918089"/>
                <a:ext cx="195840" cy="38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3909572D-AAB5-9A91-3D46-F1DF4E95E119}"/>
              </a:ext>
            </a:extLst>
          </p:cNvPr>
          <p:cNvGrpSpPr/>
          <p:nvPr/>
        </p:nvGrpSpPr>
        <p:grpSpPr>
          <a:xfrm>
            <a:off x="3491170" y="854009"/>
            <a:ext cx="3570840" cy="539640"/>
            <a:chOff x="3491170" y="854009"/>
            <a:chExt cx="357084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8BBC5CC-A940-F34E-10F4-ED12CCC4091E}"/>
                    </a:ext>
                  </a:extLst>
                </p14:cNvPr>
                <p14:cNvContentPartPr/>
                <p14:nvPr/>
              </p14:nvContentPartPr>
              <p14:xfrm>
                <a:off x="3491170" y="878129"/>
                <a:ext cx="1100880" cy="472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8BBC5CC-A940-F34E-10F4-ED12CCC4091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73170" y="860129"/>
                  <a:ext cx="113652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14AC8B-E388-353E-31AF-C3881875CA13}"/>
                    </a:ext>
                  </a:extLst>
                </p14:cNvPr>
                <p14:cNvContentPartPr/>
                <p14:nvPr/>
              </p14:nvContentPartPr>
              <p14:xfrm>
                <a:off x="4471810" y="944729"/>
                <a:ext cx="45720" cy="19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14AC8B-E388-353E-31AF-C3881875CA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54170" y="927089"/>
                  <a:ext cx="81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3E1C04A-C1AC-26FB-4E9C-CB22D0B495ED}"/>
                    </a:ext>
                  </a:extLst>
                </p14:cNvPr>
                <p14:cNvContentPartPr/>
                <p14:nvPr/>
              </p14:nvContentPartPr>
              <p14:xfrm>
                <a:off x="4850530" y="1088369"/>
                <a:ext cx="538920" cy="132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3E1C04A-C1AC-26FB-4E9C-CB22D0B495E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32890" y="1070729"/>
                  <a:ext cx="574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CD28AA9-9908-A715-52CC-01FB86B1838A}"/>
                    </a:ext>
                  </a:extLst>
                </p14:cNvPr>
                <p14:cNvContentPartPr/>
                <p14:nvPr/>
              </p14:nvContentPartPr>
              <p14:xfrm>
                <a:off x="5624530" y="854009"/>
                <a:ext cx="1369080" cy="539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CD28AA9-9908-A715-52CC-01FB86B1838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06890" y="836369"/>
                  <a:ext cx="140472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7B4DD13-CD1D-D5E9-0529-D49403A43DD0}"/>
                    </a:ext>
                  </a:extLst>
                </p14:cNvPr>
                <p14:cNvContentPartPr/>
                <p14:nvPr/>
              </p14:nvContentPartPr>
              <p14:xfrm>
                <a:off x="6786610" y="910169"/>
                <a:ext cx="275400" cy="17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7B4DD13-CD1D-D5E9-0529-D49403A43D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68970" y="892529"/>
                  <a:ext cx="31104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F02429-4811-AC3B-7542-EF88A533E8CF}"/>
              </a:ext>
            </a:extLst>
          </p:cNvPr>
          <p:cNvGrpSpPr/>
          <p:nvPr/>
        </p:nvGrpSpPr>
        <p:grpSpPr>
          <a:xfrm>
            <a:off x="2102290" y="1638809"/>
            <a:ext cx="2211480" cy="559080"/>
            <a:chOff x="2102290" y="1638809"/>
            <a:chExt cx="2211480" cy="5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3A52C65-FF5A-8EF3-235B-FA07E5859AA9}"/>
                    </a:ext>
                  </a:extLst>
                </p14:cNvPr>
                <p14:cNvContentPartPr/>
                <p14:nvPr/>
              </p14:nvContentPartPr>
              <p14:xfrm>
                <a:off x="2102290" y="1683449"/>
                <a:ext cx="561960" cy="514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3A52C65-FF5A-8EF3-235B-FA07E5859AA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84290" y="1665809"/>
                  <a:ext cx="59760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E56E05D-3413-394D-C4A1-B7A38BF28FDE}"/>
                    </a:ext>
                  </a:extLst>
                </p14:cNvPr>
                <p14:cNvContentPartPr/>
                <p14:nvPr/>
              </p14:nvContentPartPr>
              <p14:xfrm>
                <a:off x="2134690" y="1921409"/>
                <a:ext cx="160560" cy="63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E56E05D-3413-394D-C4A1-B7A38BF28F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16690" y="1903769"/>
                  <a:ext cx="196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EBAF3D9-E2B1-992D-331B-6841CB30BF0B}"/>
                    </a:ext>
                  </a:extLst>
                </p14:cNvPr>
                <p14:cNvContentPartPr/>
                <p14:nvPr/>
              </p14:nvContentPartPr>
              <p14:xfrm>
                <a:off x="2886370" y="1638809"/>
                <a:ext cx="1427400" cy="480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EBAF3D9-E2B1-992D-331B-6841CB30BF0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68370" y="1621169"/>
                  <a:ext cx="1463040" cy="51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C996D8B-1E40-FB86-E12D-AF8093CA077D}"/>
                  </a:ext>
                </a:extLst>
              </p14:cNvPr>
              <p14:cNvContentPartPr/>
              <p14:nvPr/>
            </p14:nvContentPartPr>
            <p14:xfrm>
              <a:off x="4534090" y="1455209"/>
              <a:ext cx="1453320" cy="736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C996D8B-1E40-FB86-E12D-AF8093CA077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16090" y="1437209"/>
                <a:ext cx="1488960" cy="77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AA728F5-C94F-1110-9F4F-1FEBFCAB95ED}"/>
              </a:ext>
            </a:extLst>
          </p:cNvPr>
          <p:cNvGrpSpPr/>
          <p:nvPr/>
        </p:nvGrpSpPr>
        <p:grpSpPr>
          <a:xfrm>
            <a:off x="6170290" y="1508129"/>
            <a:ext cx="1618200" cy="657360"/>
            <a:chOff x="6170290" y="1508129"/>
            <a:chExt cx="1618200" cy="65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FCE03D8-1E58-7A5B-4628-F6C332CDB769}"/>
                    </a:ext>
                  </a:extLst>
                </p14:cNvPr>
                <p14:cNvContentPartPr/>
                <p14:nvPr/>
              </p14:nvContentPartPr>
              <p14:xfrm>
                <a:off x="6170290" y="1508129"/>
                <a:ext cx="1460160" cy="624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FCE03D8-1E58-7A5B-4628-F6C332CDB76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52290" y="1490489"/>
                  <a:ext cx="149580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0CAA256-EF40-AE46-055B-715BC32D3723}"/>
                    </a:ext>
                  </a:extLst>
                </p14:cNvPr>
                <p14:cNvContentPartPr/>
                <p14:nvPr/>
              </p14:nvContentPartPr>
              <p14:xfrm>
                <a:off x="7344610" y="1628009"/>
                <a:ext cx="36360" cy="7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0CAA256-EF40-AE46-055B-715BC32D372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26610" y="1610009"/>
                  <a:ext cx="72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4A1304C-00BD-3B37-82C9-307811BC0EA5}"/>
                    </a:ext>
                  </a:extLst>
                </p14:cNvPr>
                <p14:cNvContentPartPr/>
                <p14:nvPr/>
              </p14:nvContentPartPr>
              <p14:xfrm>
                <a:off x="7586530" y="1769129"/>
                <a:ext cx="201960" cy="396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4A1304C-00BD-3B37-82C9-307811BC0EA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68890" y="1751489"/>
                  <a:ext cx="237600" cy="43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AB6624A-E893-123B-230F-70F3E2B22120}"/>
              </a:ext>
            </a:extLst>
          </p:cNvPr>
          <p:cNvGrpSpPr/>
          <p:nvPr/>
        </p:nvGrpSpPr>
        <p:grpSpPr>
          <a:xfrm>
            <a:off x="8183050" y="1535489"/>
            <a:ext cx="2321640" cy="562680"/>
            <a:chOff x="8183050" y="1535489"/>
            <a:chExt cx="232164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42CFABC-114E-B5FF-4891-B23215B382CE}"/>
                    </a:ext>
                  </a:extLst>
                </p14:cNvPr>
                <p14:cNvContentPartPr/>
                <p14:nvPr/>
              </p14:nvContentPartPr>
              <p14:xfrm>
                <a:off x="8183050" y="1535489"/>
                <a:ext cx="959400" cy="562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42CFABC-114E-B5FF-4891-B23215B382C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65050" y="1517489"/>
                  <a:ext cx="99504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C14F150-3471-5059-2C38-2A33A7BA7249}"/>
                    </a:ext>
                  </a:extLst>
                </p14:cNvPr>
                <p14:cNvContentPartPr/>
                <p14:nvPr/>
              </p14:nvContentPartPr>
              <p14:xfrm>
                <a:off x="8865970" y="1632689"/>
                <a:ext cx="23040" cy="14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C14F150-3471-5059-2C38-2A33A7BA72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48330" y="1615049"/>
                  <a:ext cx="58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D5DC8CF-E6C9-EB0C-B96E-5AAA3CE2A572}"/>
                    </a:ext>
                  </a:extLst>
                </p14:cNvPr>
                <p14:cNvContentPartPr/>
                <p14:nvPr/>
              </p14:nvContentPartPr>
              <p14:xfrm>
                <a:off x="9385810" y="1577969"/>
                <a:ext cx="181080" cy="292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D5DC8CF-E6C9-EB0C-B96E-5AAA3CE2A5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68170" y="1560329"/>
                  <a:ext cx="2167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B076648-8AC4-EF34-8AF4-F02E13D6EEE3}"/>
                    </a:ext>
                  </a:extLst>
                </p14:cNvPr>
                <p14:cNvContentPartPr/>
                <p14:nvPr/>
              </p14:nvContentPartPr>
              <p14:xfrm>
                <a:off x="9656170" y="1605689"/>
                <a:ext cx="176760" cy="289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076648-8AC4-EF34-8AF4-F02E13D6EEE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638530" y="1588049"/>
                  <a:ext cx="2124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C57B42F-8067-0764-F0F0-3260C51D98A5}"/>
                    </a:ext>
                  </a:extLst>
                </p14:cNvPr>
                <p14:cNvContentPartPr/>
                <p14:nvPr/>
              </p14:nvContentPartPr>
              <p14:xfrm>
                <a:off x="9573730" y="1695329"/>
                <a:ext cx="225360" cy="16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C57B42F-8067-0764-F0F0-3260C51D98A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55730" y="1677689"/>
                  <a:ext cx="261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B7A229D-29F9-4C53-98CD-523F71ABDF25}"/>
                    </a:ext>
                  </a:extLst>
                </p14:cNvPr>
                <p14:cNvContentPartPr/>
                <p14:nvPr/>
              </p14:nvContentPartPr>
              <p14:xfrm>
                <a:off x="10131730" y="1694969"/>
                <a:ext cx="372960" cy="169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B7A229D-29F9-4C53-98CD-523F71ABDF2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13730" y="1677329"/>
                  <a:ext cx="408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81AC750-CB57-4C6B-A173-EE77077A6D0B}"/>
                    </a:ext>
                  </a:extLst>
                </p14:cNvPr>
                <p14:cNvContentPartPr/>
                <p14:nvPr/>
              </p14:nvContentPartPr>
              <p14:xfrm>
                <a:off x="10261330" y="1554929"/>
                <a:ext cx="27720" cy="8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81AC750-CB57-4C6B-A173-EE77077A6D0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243690" y="1537289"/>
                  <a:ext cx="633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3B62524-8AD9-9B15-F995-49616B1819A1}"/>
              </a:ext>
            </a:extLst>
          </p:cNvPr>
          <p:cNvGrpSpPr/>
          <p:nvPr/>
        </p:nvGrpSpPr>
        <p:grpSpPr>
          <a:xfrm>
            <a:off x="3299290" y="2591009"/>
            <a:ext cx="892800" cy="410760"/>
            <a:chOff x="3299290" y="2591009"/>
            <a:chExt cx="89280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4329D0B-924A-997B-E2CA-1AAF2C19112C}"/>
                    </a:ext>
                  </a:extLst>
                </p14:cNvPr>
                <p14:cNvContentPartPr/>
                <p14:nvPr/>
              </p14:nvContentPartPr>
              <p14:xfrm>
                <a:off x="3299290" y="2834009"/>
                <a:ext cx="270720" cy="14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4329D0B-924A-997B-E2CA-1AAF2C1911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81650" y="2816369"/>
                  <a:ext cx="306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AFFF66C-29D1-35BB-F020-A320532142C6}"/>
                    </a:ext>
                  </a:extLst>
                </p14:cNvPr>
                <p14:cNvContentPartPr/>
                <p14:nvPr/>
              </p14:nvContentPartPr>
              <p14:xfrm>
                <a:off x="3658570" y="2591009"/>
                <a:ext cx="183960" cy="410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AFFF66C-29D1-35BB-F020-A320532142C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40570" y="2573369"/>
                  <a:ext cx="2196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09027B0-1984-3A7D-5375-881A36DEAF8F}"/>
                    </a:ext>
                  </a:extLst>
                </p14:cNvPr>
                <p14:cNvContentPartPr/>
                <p14:nvPr/>
              </p14:nvContentPartPr>
              <p14:xfrm>
                <a:off x="3968170" y="2593169"/>
                <a:ext cx="223920" cy="344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09027B0-1984-3A7D-5375-881A36DEAF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50530" y="2575529"/>
                  <a:ext cx="259560" cy="37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61A6B23-570D-B39B-3D54-2278DB68D534}"/>
              </a:ext>
            </a:extLst>
          </p:cNvPr>
          <p:cNvGrpSpPr/>
          <p:nvPr/>
        </p:nvGrpSpPr>
        <p:grpSpPr>
          <a:xfrm>
            <a:off x="4627690" y="2467889"/>
            <a:ext cx="2113560" cy="538200"/>
            <a:chOff x="4627690" y="2467889"/>
            <a:chExt cx="211356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266CF01-C7EF-4F95-CE0D-D8B54C2ABD60}"/>
                    </a:ext>
                  </a:extLst>
                </p14:cNvPr>
                <p14:cNvContentPartPr/>
                <p14:nvPr/>
              </p14:nvContentPartPr>
              <p14:xfrm>
                <a:off x="4651090" y="2655089"/>
                <a:ext cx="212760" cy="37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266CF01-C7EF-4F95-CE0D-D8B54C2ABD6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33450" y="2637089"/>
                  <a:ext cx="2484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F43B4F8-05F2-0DDB-EC26-5A8696EBB4B4}"/>
                    </a:ext>
                  </a:extLst>
                </p14:cNvPr>
                <p14:cNvContentPartPr/>
                <p14:nvPr/>
              </p14:nvContentPartPr>
              <p14:xfrm>
                <a:off x="4627690" y="2777489"/>
                <a:ext cx="244080" cy="38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F43B4F8-05F2-0DDB-EC26-5A8696EBB4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09690" y="2759489"/>
                  <a:ext cx="279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9B7867E-9135-2108-C53E-34ED7396F746}"/>
                    </a:ext>
                  </a:extLst>
                </p14:cNvPr>
                <p14:cNvContentPartPr/>
                <p14:nvPr/>
              </p14:nvContentPartPr>
              <p14:xfrm>
                <a:off x="5303770" y="2566169"/>
                <a:ext cx="37440" cy="309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9B7867E-9135-2108-C53E-34ED7396F74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86130" y="2548169"/>
                  <a:ext cx="730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25E8705-F3AF-B463-9169-6AACF4549E91}"/>
                    </a:ext>
                  </a:extLst>
                </p14:cNvPr>
                <p14:cNvContentPartPr/>
                <p14:nvPr/>
              </p14:nvContentPartPr>
              <p14:xfrm>
                <a:off x="5234650" y="2553569"/>
                <a:ext cx="198000" cy="185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25E8705-F3AF-B463-9169-6AACF4549E9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216650" y="2535569"/>
                  <a:ext cx="233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3D104D8-0AEF-850C-4260-6F8AC24CFB86}"/>
                    </a:ext>
                  </a:extLst>
                </p14:cNvPr>
                <p14:cNvContentPartPr/>
                <p14:nvPr/>
              </p14:nvContentPartPr>
              <p14:xfrm>
                <a:off x="5600050" y="2467889"/>
                <a:ext cx="89640" cy="538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3D104D8-0AEF-850C-4260-6F8AC24CFB8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82050" y="2450249"/>
                  <a:ext cx="12528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C23AC7A-D4F0-6CB8-BDAA-5CBAEA99A393}"/>
                    </a:ext>
                  </a:extLst>
                </p14:cNvPr>
                <p14:cNvContentPartPr/>
                <p14:nvPr/>
              </p14:nvContentPartPr>
              <p14:xfrm>
                <a:off x="5765290" y="2573729"/>
                <a:ext cx="129960" cy="276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C23AC7A-D4F0-6CB8-BDAA-5CBAEA99A39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47290" y="2556089"/>
                  <a:ext cx="165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40EF2A9-7CB2-B666-5193-E7BC3F50B730}"/>
                    </a:ext>
                  </a:extLst>
                </p14:cNvPr>
                <p14:cNvContentPartPr/>
                <p14:nvPr/>
              </p14:nvContentPartPr>
              <p14:xfrm>
                <a:off x="6018370" y="2567609"/>
                <a:ext cx="88560" cy="259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40EF2A9-7CB2-B666-5193-E7BC3F50B73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00730" y="2549609"/>
                  <a:ext cx="124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D9C71DB-C16F-3F7D-28EE-C900FBA9AF04}"/>
                    </a:ext>
                  </a:extLst>
                </p14:cNvPr>
                <p14:cNvContentPartPr/>
                <p14:nvPr/>
              </p14:nvContentPartPr>
              <p14:xfrm>
                <a:off x="5947810" y="2659769"/>
                <a:ext cx="163800" cy="10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D9C71DB-C16F-3F7D-28EE-C900FBA9AF0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30170" y="2641769"/>
                  <a:ext cx="199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496492D-4F67-45A2-2F92-1D3C32FE8DCD}"/>
                    </a:ext>
                  </a:extLst>
                </p14:cNvPr>
                <p14:cNvContentPartPr/>
                <p14:nvPr/>
              </p14:nvContentPartPr>
              <p14:xfrm>
                <a:off x="6115930" y="2469329"/>
                <a:ext cx="150840" cy="469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496492D-4F67-45A2-2F92-1D3C32FE8DC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98290" y="2451689"/>
                  <a:ext cx="18648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3FABD94-034D-619F-C692-CBA85DEBA6E6}"/>
                    </a:ext>
                  </a:extLst>
                </p14:cNvPr>
                <p14:cNvContentPartPr/>
                <p14:nvPr/>
              </p14:nvContentPartPr>
              <p14:xfrm>
                <a:off x="6450370" y="2524409"/>
                <a:ext cx="290880" cy="337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3FABD94-034D-619F-C692-CBA85DEBA6E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32370" y="2506769"/>
                  <a:ext cx="326520" cy="37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2592CFB-0D0C-1914-9D56-8222EC77EB9F}"/>
              </a:ext>
            </a:extLst>
          </p:cNvPr>
          <p:cNvGrpSpPr/>
          <p:nvPr/>
        </p:nvGrpSpPr>
        <p:grpSpPr>
          <a:xfrm>
            <a:off x="4783930" y="3401729"/>
            <a:ext cx="1847520" cy="443520"/>
            <a:chOff x="4783930" y="3401729"/>
            <a:chExt cx="184752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C976454-FC35-CE2D-F25A-598607CC9C16}"/>
                    </a:ext>
                  </a:extLst>
                </p14:cNvPr>
                <p14:cNvContentPartPr/>
                <p14:nvPr/>
              </p14:nvContentPartPr>
              <p14:xfrm>
                <a:off x="4783930" y="3688649"/>
                <a:ext cx="214920" cy="32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C976454-FC35-CE2D-F25A-598607CC9C1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766290" y="3671009"/>
                  <a:ext cx="250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4F025EE-463D-6281-5E86-3E936A8FDA8D}"/>
                    </a:ext>
                  </a:extLst>
                </p14:cNvPr>
                <p14:cNvContentPartPr/>
                <p14:nvPr/>
              </p14:nvContentPartPr>
              <p14:xfrm>
                <a:off x="4819570" y="3789809"/>
                <a:ext cx="192600" cy="23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4F025EE-463D-6281-5E86-3E936A8FDA8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01930" y="3771809"/>
                  <a:ext cx="2282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9DBD5B4-8010-DB8F-F90E-0A453A05CE5F}"/>
                    </a:ext>
                  </a:extLst>
                </p14:cNvPr>
                <p14:cNvContentPartPr/>
                <p14:nvPr/>
              </p14:nvContentPartPr>
              <p14:xfrm>
                <a:off x="5353090" y="3602249"/>
                <a:ext cx="47880" cy="19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9DBD5B4-8010-DB8F-F90E-0A453A05CE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35450" y="3584249"/>
                  <a:ext cx="835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671AEB4-832F-C074-461F-9A1BB4B2F269}"/>
                    </a:ext>
                  </a:extLst>
                </p14:cNvPr>
                <p14:cNvContentPartPr/>
                <p14:nvPr/>
              </p14:nvContentPartPr>
              <p14:xfrm>
                <a:off x="5233210" y="3532049"/>
                <a:ext cx="281520" cy="313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671AEB4-832F-C074-461F-9A1BB4B2F26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215210" y="3514049"/>
                  <a:ext cx="3171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ACC8D3D-79BB-06DF-2739-5430DA663417}"/>
                    </a:ext>
                  </a:extLst>
                </p14:cNvPr>
                <p14:cNvContentPartPr/>
                <p14:nvPr/>
              </p14:nvContentPartPr>
              <p14:xfrm>
                <a:off x="5655130" y="3461129"/>
                <a:ext cx="173520" cy="340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ACC8D3D-79BB-06DF-2739-5430DA66341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637490" y="3443489"/>
                  <a:ext cx="2091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90B8925-66C2-A3F4-E899-9F006B7168DF}"/>
                    </a:ext>
                  </a:extLst>
                </p14:cNvPr>
                <p14:cNvContentPartPr/>
                <p14:nvPr/>
              </p14:nvContentPartPr>
              <p14:xfrm>
                <a:off x="5941330" y="3423689"/>
                <a:ext cx="154080" cy="351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90B8925-66C2-A3F4-E899-9F006B7168D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23690" y="3405689"/>
                  <a:ext cx="18972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4272ACB-B1B4-25EC-5DC5-C6C89874966C}"/>
                    </a:ext>
                  </a:extLst>
                </p14:cNvPr>
                <p14:cNvContentPartPr/>
                <p14:nvPr/>
              </p14:nvContentPartPr>
              <p14:xfrm>
                <a:off x="5897770" y="3570569"/>
                <a:ext cx="204480" cy="11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4272ACB-B1B4-25EC-5DC5-C6C89874966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79770" y="3552569"/>
                  <a:ext cx="240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68CBF3B-EBC3-E1BF-8EDB-B1571812F024}"/>
                    </a:ext>
                  </a:extLst>
                </p14:cNvPr>
                <p14:cNvContentPartPr/>
                <p14:nvPr/>
              </p14:nvContentPartPr>
              <p14:xfrm>
                <a:off x="6379810" y="3401729"/>
                <a:ext cx="251640" cy="357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68CBF3B-EBC3-E1BF-8EDB-B1571812F02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61810" y="3384089"/>
                  <a:ext cx="287280" cy="39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341A26C-EE66-1639-35C4-79BB702FB43C}"/>
              </a:ext>
            </a:extLst>
          </p:cNvPr>
          <p:cNvGrpSpPr/>
          <p:nvPr/>
        </p:nvGrpSpPr>
        <p:grpSpPr>
          <a:xfrm>
            <a:off x="2739490" y="3066929"/>
            <a:ext cx="1546560" cy="474480"/>
            <a:chOff x="2739490" y="3066929"/>
            <a:chExt cx="154656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3F0BEFC-EA1D-8253-F0F6-7EB00CCA01DE}"/>
                    </a:ext>
                  </a:extLst>
                </p14:cNvPr>
                <p14:cNvContentPartPr/>
                <p14:nvPr/>
              </p14:nvContentPartPr>
              <p14:xfrm>
                <a:off x="3164290" y="3066929"/>
                <a:ext cx="1121760" cy="203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3F0BEFC-EA1D-8253-F0F6-7EB00CCA01D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46650" y="3048929"/>
                  <a:ext cx="1157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5EB2826-BE26-1945-7CE0-EA5EE40C8F8E}"/>
                    </a:ext>
                  </a:extLst>
                </p14:cNvPr>
                <p14:cNvContentPartPr/>
                <p14:nvPr/>
              </p14:nvContentPartPr>
              <p14:xfrm>
                <a:off x="2739490" y="3285089"/>
                <a:ext cx="879840" cy="256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5EB2826-BE26-1945-7CE0-EA5EE40C8F8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21850" y="3267449"/>
                  <a:ext cx="915480" cy="29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4234DF8-7DD8-178B-78EE-6AF3EAC36BC7}"/>
              </a:ext>
            </a:extLst>
          </p:cNvPr>
          <p:cNvGrpSpPr/>
          <p:nvPr/>
        </p:nvGrpSpPr>
        <p:grpSpPr>
          <a:xfrm>
            <a:off x="458170" y="3304889"/>
            <a:ext cx="2188800" cy="388080"/>
            <a:chOff x="458170" y="3304889"/>
            <a:chExt cx="218880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9C1C60A-8A2F-7211-BE86-41357002BF25}"/>
                    </a:ext>
                  </a:extLst>
                </p14:cNvPr>
                <p14:cNvContentPartPr/>
                <p14:nvPr/>
              </p14:nvContentPartPr>
              <p14:xfrm>
                <a:off x="458170" y="3304889"/>
                <a:ext cx="1208880" cy="367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9C1C60A-8A2F-7211-BE86-41357002BF2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0530" y="3287249"/>
                  <a:ext cx="12445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23A7691-BECA-9018-40EF-7409505D736B}"/>
                    </a:ext>
                  </a:extLst>
                </p14:cNvPr>
                <p14:cNvContentPartPr/>
                <p14:nvPr/>
              </p14:nvContentPartPr>
              <p14:xfrm>
                <a:off x="1870090" y="3527009"/>
                <a:ext cx="402840" cy="165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23A7691-BECA-9018-40EF-7409505D736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52090" y="3509369"/>
                  <a:ext cx="438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06BA477-A2C9-5DD5-B90D-516E822B3EA7}"/>
                    </a:ext>
                  </a:extLst>
                </p14:cNvPr>
                <p14:cNvContentPartPr/>
                <p14:nvPr/>
              </p14:nvContentPartPr>
              <p14:xfrm>
                <a:off x="1986010" y="3338369"/>
                <a:ext cx="19440" cy="5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06BA477-A2C9-5DD5-B90D-516E822B3E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68370" y="3320729"/>
                  <a:ext cx="55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A60E78C-5999-EBBF-19DA-16AE4610787D}"/>
                    </a:ext>
                  </a:extLst>
                </p14:cNvPr>
                <p14:cNvContentPartPr/>
                <p14:nvPr/>
              </p14:nvContentPartPr>
              <p14:xfrm>
                <a:off x="2409010" y="3359969"/>
                <a:ext cx="237960" cy="320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A60E78C-5999-EBBF-19DA-16AE4610787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391370" y="3341969"/>
                  <a:ext cx="273600" cy="35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D35336F4-6D48-0E6B-881C-8E181AD495D3}"/>
                  </a:ext>
                </a:extLst>
              </p14:cNvPr>
              <p14:cNvContentPartPr/>
              <p14:nvPr/>
            </p14:nvContentPartPr>
            <p14:xfrm>
              <a:off x="2374450" y="4429529"/>
              <a:ext cx="66960" cy="3614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D35336F4-6D48-0E6B-881C-8E181AD495D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356450" y="4411889"/>
                <a:ext cx="102600" cy="39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B18DBF3D-A917-56F6-AEDE-A47A8061CC65}"/>
              </a:ext>
            </a:extLst>
          </p:cNvPr>
          <p:cNvGrpSpPr/>
          <p:nvPr/>
        </p:nvGrpSpPr>
        <p:grpSpPr>
          <a:xfrm>
            <a:off x="2408650" y="4331969"/>
            <a:ext cx="1400400" cy="628560"/>
            <a:chOff x="2408650" y="4331969"/>
            <a:chExt cx="140040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AD51A61-0134-CB33-37F6-F362F26CA727}"/>
                    </a:ext>
                  </a:extLst>
                </p14:cNvPr>
                <p14:cNvContentPartPr/>
                <p14:nvPr/>
              </p14:nvContentPartPr>
              <p14:xfrm>
                <a:off x="2408650" y="4331969"/>
                <a:ext cx="1400400" cy="628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AD51A61-0134-CB33-37F6-F362F26CA72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90650" y="4313969"/>
                  <a:ext cx="1436040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0492F57-3A96-7CE4-237F-D3DCC1F543BA}"/>
                    </a:ext>
                  </a:extLst>
                </p14:cNvPr>
                <p14:cNvContentPartPr/>
                <p14:nvPr/>
              </p14:nvContentPartPr>
              <p14:xfrm>
                <a:off x="3442570" y="4515569"/>
                <a:ext cx="137880" cy="11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0492F57-3A96-7CE4-237F-D3DCC1F543B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24570" y="4497569"/>
                  <a:ext cx="173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1C2B860-59A9-D83B-0A76-D4A6635848B5}"/>
                    </a:ext>
                  </a:extLst>
                </p14:cNvPr>
                <p14:cNvContentPartPr/>
                <p14:nvPr/>
              </p14:nvContentPartPr>
              <p14:xfrm>
                <a:off x="2628610" y="4529969"/>
                <a:ext cx="209160" cy="29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1C2B860-59A9-D83B-0A76-D4A6635848B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610610" y="4511969"/>
                  <a:ext cx="24480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4C2626D-B98B-D8E0-7FEE-A822573E73BA}"/>
              </a:ext>
            </a:extLst>
          </p:cNvPr>
          <p:cNvGrpSpPr/>
          <p:nvPr/>
        </p:nvGrpSpPr>
        <p:grpSpPr>
          <a:xfrm>
            <a:off x="3724450" y="4869449"/>
            <a:ext cx="655560" cy="1006920"/>
            <a:chOff x="3724450" y="4869449"/>
            <a:chExt cx="655560" cy="10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7E67700-9A17-AF9E-A95E-6920712E0DAA}"/>
                    </a:ext>
                  </a:extLst>
                </p14:cNvPr>
                <p14:cNvContentPartPr/>
                <p14:nvPr/>
              </p14:nvContentPartPr>
              <p14:xfrm>
                <a:off x="3951250" y="4978529"/>
                <a:ext cx="149040" cy="283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7E67700-9A17-AF9E-A95E-6920712E0DA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933610" y="4960889"/>
                  <a:ext cx="1846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976CEC3-75B0-73EB-766E-020DE4059F5D}"/>
                    </a:ext>
                  </a:extLst>
                </p14:cNvPr>
                <p14:cNvContentPartPr/>
                <p14:nvPr/>
              </p14:nvContentPartPr>
              <p14:xfrm>
                <a:off x="4160770" y="4988609"/>
                <a:ext cx="219240" cy="252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976CEC3-75B0-73EB-766E-020DE4059F5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43130" y="4970609"/>
                  <a:ext cx="2548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058E1B8-26AF-6572-BF8D-B37484D03FFF}"/>
                    </a:ext>
                  </a:extLst>
                </p14:cNvPr>
                <p14:cNvContentPartPr/>
                <p14:nvPr/>
              </p14:nvContentPartPr>
              <p14:xfrm>
                <a:off x="3995530" y="5336369"/>
                <a:ext cx="382680" cy="68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058E1B8-26AF-6572-BF8D-B37484D03FF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77890" y="5318729"/>
                  <a:ext cx="418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0D77090-E639-8C44-6031-88FBDECC74E2}"/>
                    </a:ext>
                  </a:extLst>
                </p14:cNvPr>
                <p14:cNvContentPartPr/>
                <p14:nvPr/>
              </p14:nvContentPartPr>
              <p14:xfrm>
                <a:off x="4143130" y="5456249"/>
                <a:ext cx="236880" cy="275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0D77090-E639-8C44-6031-88FBDECC74E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125490" y="5438609"/>
                  <a:ext cx="2725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7EFC2BF-4734-4F28-E5C7-E9E2A9B50B34}"/>
                    </a:ext>
                  </a:extLst>
                </p14:cNvPr>
                <p14:cNvContentPartPr/>
                <p14:nvPr/>
              </p14:nvContentPartPr>
              <p14:xfrm>
                <a:off x="3724450" y="4869449"/>
                <a:ext cx="152640" cy="1006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7EFC2BF-4734-4F28-E5C7-E9E2A9B50B3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706810" y="4851809"/>
                  <a:ext cx="188280" cy="10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A9C1F93-A654-AD8D-BA47-5033E06033B1}"/>
              </a:ext>
            </a:extLst>
          </p:cNvPr>
          <p:cNvGrpSpPr/>
          <p:nvPr/>
        </p:nvGrpSpPr>
        <p:grpSpPr>
          <a:xfrm>
            <a:off x="4837570" y="5238089"/>
            <a:ext cx="170640" cy="101880"/>
            <a:chOff x="4837570" y="5238089"/>
            <a:chExt cx="170640" cy="1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1892370-0577-EB75-C237-E56B3E7C11CD}"/>
                    </a:ext>
                  </a:extLst>
                </p14:cNvPr>
                <p14:cNvContentPartPr/>
                <p14:nvPr/>
              </p14:nvContentPartPr>
              <p14:xfrm>
                <a:off x="4837570" y="5238089"/>
                <a:ext cx="170640" cy="21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1892370-0577-EB75-C237-E56B3E7C11C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19930" y="5220089"/>
                  <a:ext cx="206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1CB66FB-022A-D124-5073-10BBB13A8D6E}"/>
                    </a:ext>
                  </a:extLst>
                </p14:cNvPr>
                <p14:cNvContentPartPr/>
                <p14:nvPr/>
              </p14:nvContentPartPr>
              <p14:xfrm>
                <a:off x="4868530" y="5319809"/>
                <a:ext cx="117000" cy="20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1CB66FB-022A-D124-5073-10BBB13A8D6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50530" y="5302169"/>
                  <a:ext cx="15264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4B2662F-F100-5678-2E0C-19A3E6CDC9AC}"/>
              </a:ext>
            </a:extLst>
          </p:cNvPr>
          <p:cNvGrpSpPr/>
          <p:nvPr/>
        </p:nvGrpSpPr>
        <p:grpSpPr>
          <a:xfrm>
            <a:off x="5397730" y="4756769"/>
            <a:ext cx="1230840" cy="908640"/>
            <a:chOff x="5397730" y="4756769"/>
            <a:chExt cx="1230840" cy="90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EC707C9-EF49-4B57-AC43-33BD5EEA9DF7}"/>
                    </a:ext>
                  </a:extLst>
                </p14:cNvPr>
                <p14:cNvContentPartPr/>
                <p14:nvPr/>
              </p14:nvContentPartPr>
              <p14:xfrm>
                <a:off x="5397730" y="4756769"/>
                <a:ext cx="140760" cy="908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EC707C9-EF49-4B57-AC43-33BD5EEA9DF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79730" y="4738769"/>
                  <a:ext cx="176400" cy="9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28EA1D8-DD74-A777-54CD-9239D4473C62}"/>
                    </a:ext>
                  </a:extLst>
                </p14:cNvPr>
                <p14:cNvContentPartPr/>
                <p14:nvPr/>
              </p14:nvContentPartPr>
              <p14:xfrm>
                <a:off x="5632090" y="5244569"/>
                <a:ext cx="141480" cy="24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28EA1D8-DD74-A777-54CD-9239D4473C6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614090" y="5226569"/>
                  <a:ext cx="1771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FB13796-A17F-DB10-9ECC-A8D833D2CB62}"/>
                    </a:ext>
                  </a:extLst>
                </p14:cNvPr>
                <p14:cNvContentPartPr/>
                <p14:nvPr/>
              </p14:nvContentPartPr>
              <p14:xfrm>
                <a:off x="5880130" y="5086889"/>
                <a:ext cx="149760" cy="2671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FB13796-A17F-DB10-9ECC-A8D833D2CB6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862130" y="5069249"/>
                  <a:ext cx="185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C0B2F39-BC0E-BE1C-2E9D-39F159FF11A5}"/>
                    </a:ext>
                  </a:extLst>
                </p14:cNvPr>
                <p14:cNvContentPartPr/>
                <p14:nvPr/>
              </p14:nvContentPartPr>
              <p14:xfrm>
                <a:off x="5837650" y="5001929"/>
                <a:ext cx="238680" cy="313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C0B2F39-BC0E-BE1C-2E9D-39F159FF11A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819650" y="4984289"/>
                  <a:ext cx="2743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8F676E2-A7A4-0475-EB96-F0F8B933D508}"/>
                    </a:ext>
                  </a:extLst>
                </p14:cNvPr>
                <p14:cNvContentPartPr/>
                <p14:nvPr/>
              </p14:nvContentPartPr>
              <p14:xfrm>
                <a:off x="6203410" y="4886009"/>
                <a:ext cx="159480" cy="385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8F676E2-A7A4-0475-EB96-F0F8B933D5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85410" y="4868009"/>
                  <a:ext cx="1951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BAE4D41-4FF2-024D-761F-2483393395B5}"/>
                    </a:ext>
                  </a:extLst>
                </p14:cNvPr>
                <p14:cNvContentPartPr/>
                <p14:nvPr/>
              </p14:nvContentPartPr>
              <p14:xfrm>
                <a:off x="6500050" y="4860449"/>
                <a:ext cx="128520" cy="397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BAE4D41-4FF2-024D-761F-2483393395B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82050" y="4842449"/>
                  <a:ext cx="1641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89E4FB1-B955-07D0-ACE2-3A068C7EF2BD}"/>
                    </a:ext>
                  </a:extLst>
                </p14:cNvPr>
                <p14:cNvContentPartPr/>
                <p14:nvPr/>
              </p14:nvContentPartPr>
              <p14:xfrm>
                <a:off x="6412570" y="5036489"/>
                <a:ext cx="192960" cy="219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89E4FB1-B955-07D0-ACE2-3A068C7EF2B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94930" y="5018489"/>
                  <a:ext cx="2286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ED6C5DC-B9F2-3A49-1835-EDCC44A59F02}"/>
              </a:ext>
            </a:extLst>
          </p:cNvPr>
          <p:cNvGrpSpPr/>
          <p:nvPr/>
        </p:nvGrpSpPr>
        <p:grpSpPr>
          <a:xfrm>
            <a:off x="3669370" y="6176969"/>
            <a:ext cx="715680" cy="322920"/>
            <a:chOff x="3669370" y="6176969"/>
            <a:chExt cx="71568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0229303-8046-8951-CDE2-B16D32825065}"/>
                    </a:ext>
                  </a:extLst>
                </p14:cNvPr>
                <p14:cNvContentPartPr/>
                <p14:nvPr/>
              </p14:nvContentPartPr>
              <p14:xfrm>
                <a:off x="3669370" y="6180929"/>
                <a:ext cx="379080" cy="288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0229303-8046-8951-CDE2-B16D3282506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51370" y="6163289"/>
                  <a:ext cx="414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B968ED0-36B5-9DFB-BBA0-27CB9C11EC10}"/>
                    </a:ext>
                  </a:extLst>
                </p14:cNvPr>
                <p14:cNvContentPartPr/>
                <p14:nvPr/>
              </p14:nvContentPartPr>
              <p14:xfrm>
                <a:off x="4148890" y="6176969"/>
                <a:ext cx="236160" cy="322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B968ED0-36B5-9DFB-BBA0-27CB9C11EC1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31250" y="6158969"/>
                  <a:ext cx="271800" cy="35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4FDC9F5-4813-02B2-50AF-B7256761C242}"/>
              </a:ext>
            </a:extLst>
          </p:cNvPr>
          <p:cNvGrpSpPr/>
          <p:nvPr/>
        </p:nvGrpSpPr>
        <p:grpSpPr>
          <a:xfrm>
            <a:off x="4906690" y="6133769"/>
            <a:ext cx="1133640" cy="353520"/>
            <a:chOff x="4906690" y="6133769"/>
            <a:chExt cx="113364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37EF435-51B5-1446-D89B-E1462B6437E1}"/>
                    </a:ext>
                  </a:extLst>
                </p14:cNvPr>
                <p14:cNvContentPartPr/>
                <p14:nvPr/>
              </p14:nvContentPartPr>
              <p14:xfrm>
                <a:off x="4906690" y="6275969"/>
                <a:ext cx="206640" cy="32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37EF435-51B5-1446-D89B-E1462B6437E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89050" y="6257969"/>
                  <a:ext cx="2422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EC284DA-EE2D-05AC-FA1F-0F650EEE7D00}"/>
                    </a:ext>
                  </a:extLst>
                </p14:cNvPr>
                <p14:cNvContentPartPr/>
                <p14:nvPr/>
              </p14:nvContentPartPr>
              <p14:xfrm>
                <a:off x="4909930" y="6416369"/>
                <a:ext cx="196920" cy="33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EC284DA-EE2D-05AC-FA1F-0F650EEE7D0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91930" y="6398729"/>
                  <a:ext cx="2325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0CE8C6B-4BF3-55EB-5D34-A8C65A9E1B14}"/>
                    </a:ext>
                  </a:extLst>
                </p14:cNvPr>
                <p14:cNvContentPartPr/>
                <p14:nvPr/>
              </p14:nvContentPartPr>
              <p14:xfrm>
                <a:off x="5232850" y="6349049"/>
                <a:ext cx="158760" cy="3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0CE8C6B-4BF3-55EB-5D34-A8C65A9E1B1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214850" y="6331049"/>
                  <a:ext cx="194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6225894-EAAC-ABAA-55CB-E9FB1E2C4AB4}"/>
                    </a:ext>
                  </a:extLst>
                </p14:cNvPr>
                <p14:cNvContentPartPr/>
                <p14:nvPr/>
              </p14:nvContentPartPr>
              <p14:xfrm>
                <a:off x="5539930" y="6235649"/>
                <a:ext cx="97560" cy="251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6225894-EAAC-ABAA-55CB-E9FB1E2C4AB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21930" y="6218009"/>
                  <a:ext cx="1332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3069A98-8A12-7B28-5EF1-78E4FB3F995B}"/>
                    </a:ext>
                  </a:extLst>
                </p14:cNvPr>
                <p14:cNvContentPartPr/>
                <p14:nvPr/>
              </p14:nvContentPartPr>
              <p14:xfrm>
                <a:off x="5422570" y="6188489"/>
                <a:ext cx="294480" cy="271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3069A98-8A12-7B28-5EF1-78E4FB3F995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404570" y="6170849"/>
                  <a:ext cx="3301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DA2560D-7C65-C61C-FDC4-C27AE7329382}"/>
                    </a:ext>
                  </a:extLst>
                </p14:cNvPr>
                <p14:cNvContentPartPr/>
                <p14:nvPr/>
              </p14:nvContentPartPr>
              <p14:xfrm>
                <a:off x="5880850" y="6133769"/>
                <a:ext cx="159480" cy="313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DA2560D-7C65-C61C-FDC4-C27AE732938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63210" y="6116129"/>
                  <a:ext cx="1951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2B4AE12-8BB8-C6E8-42D0-F9D072EE2396}"/>
                    </a:ext>
                  </a:extLst>
                </p14:cNvPr>
                <p14:cNvContentPartPr/>
                <p14:nvPr/>
              </p14:nvContentPartPr>
              <p14:xfrm>
                <a:off x="5839810" y="6209729"/>
                <a:ext cx="194040" cy="26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2B4AE12-8BB8-C6E8-42D0-F9D072EE239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821810" y="6192089"/>
                  <a:ext cx="2296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DAA6C87-5017-2157-D269-A27321A6DAE4}"/>
              </a:ext>
            </a:extLst>
          </p:cNvPr>
          <p:cNvGrpSpPr/>
          <p:nvPr/>
        </p:nvGrpSpPr>
        <p:grpSpPr>
          <a:xfrm>
            <a:off x="6367210" y="6035489"/>
            <a:ext cx="1000440" cy="410040"/>
            <a:chOff x="6367210" y="6035489"/>
            <a:chExt cx="100044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151C68D-2A7B-3916-B3D1-0134377E6F51}"/>
                    </a:ext>
                  </a:extLst>
                </p14:cNvPr>
                <p14:cNvContentPartPr/>
                <p14:nvPr/>
              </p14:nvContentPartPr>
              <p14:xfrm>
                <a:off x="6397090" y="6212609"/>
                <a:ext cx="28440" cy="232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151C68D-2A7B-3916-B3D1-0134377E6F5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379090" y="6194609"/>
                  <a:ext cx="640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E21DD1F-A9B1-5873-B61A-DA450A7604FC}"/>
                    </a:ext>
                  </a:extLst>
                </p14:cNvPr>
                <p14:cNvContentPartPr/>
                <p14:nvPr/>
              </p14:nvContentPartPr>
              <p14:xfrm>
                <a:off x="6367210" y="6313049"/>
                <a:ext cx="161640" cy="54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E21DD1F-A9B1-5873-B61A-DA450A7604F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49570" y="6295049"/>
                  <a:ext cx="1972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E899E77-F784-A367-09AC-E154AB2A28A0}"/>
                    </a:ext>
                  </a:extLst>
                </p14:cNvPr>
                <p14:cNvContentPartPr/>
                <p14:nvPr/>
              </p14:nvContentPartPr>
              <p14:xfrm>
                <a:off x="6680770" y="6035489"/>
                <a:ext cx="663120" cy="383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E899E77-F784-A367-09AC-E154AB2A28A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62770" y="6017489"/>
                  <a:ext cx="6987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E062DEF-39D2-0FA6-3542-036D0B86332B}"/>
                    </a:ext>
                  </a:extLst>
                </p14:cNvPr>
                <p14:cNvContentPartPr/>
                <p14:nvPr/>
              </p14:nvContentPartPr>
              <p14:xfrm>
                <a:off x="7208890" y="6151049"/>
                <a:ext cx="158760" cy="17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E062DEF-39D2-0FA6-3542-036D0B86332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90890" y="6133409"/>
                  <a:ext cx="19440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894DA4D-3F25-B990-D9CA-D22339A1CD85}"/>
              </a:ext>
            </a:extLst>
          </p:cNvPr>
          <p:cNvGrpSpPr/>
          <p:nvPr/>
        </p:nvGrpSpPr>
        <p:grpSpPr>
          <a:xfrm>
            <a:off x="7703530" y="5611409"/>
            <a:ext cx="3087360" cy="804600"/>
            <a:chOff x="7703530" y="5611409"/>
            <a:chExt cx="3087360" cy="80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6CF1555-F582-319D-8249-20AF0D61CF4F}"/>
                    </a:ext>
                  </a:extLst>
                </p14:cNvPr>
                <p14:cNvContentPartPr/>
                <p14:nvPr/>
              </p14:nvContentPartPr>
              <p14:xfrm>
                <a:off x="7703530" y="6201089"/>
                <a:ext cx="628560" cy="140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6CF1555-F582-319D-8249-20AF0D61CF4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85890" y="6183449"/>
                  <a:ext cx="664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1764254-30F7-0705-4C94-16F94B2770DB}"/>
                    </a:ext>
                  </a:extLst>
                </p14:cNvPr>
                <p14:cNvContentPartPr/>
                <p14:nvPr/>
              </p14:nvContentPartPr>
              <p14:xfrm>
                <a:off x="8588050" y="5935769"/>
                <a:ext cx="259560" cy="480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1764254-30F7-0705-4C94-16F94B2770D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570050" y="5918129"/>
                  <a:ext cx="29520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3D0B75C-9C62-FA81-E6FB-A8BD517AAC96}"/>
                    </a:ext>
                  </a:extLst>
                </p14:cNvPr>
                <p14:cNvContentPartPr/>
                <p14:nvPr/>
              </p14:nvContentPartPr>
              <p14:xfrm>
                <a:off x="9000970" y="6151049"/>
                <a:ext cx="165600" cy="19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3D0B75C-9C62-FA81-E6FB-A8BD517AAC9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83330" y="6133409"/>
                  <a:ext cx="201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8AF9444-7AEE-002C-F9B6-820F78373FD0}"/>
                    </a:ext>
                  </a:extLst>
                </p14:cNvPr>
                <p14:cNvContentPartPr/>
                <p14:nvPr/>
              </p14:nvContentPartPr>
              <p14:xfrm>
                <a:off x="9019690" y="6246449"/>
                <a:ext cx="152280" cy="29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8AF9444-7AEE-002C-F9B6-820F78373FD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02050" y="6228449"/>
                  <a:ext cx="187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4BC2E4D-85E9-8DB0-54CC-9679220EB984}"/>
                    </a:ext>
                  </a:extLst>
                </p14:cNvPr>
                <p14:cNvContentPartPr/>
                <p14:nvPr/>
              </p14:nvContentPartPr>
              <p14:xfrm>
                <a:off x="9401650" y="5942969"/>
                <a:ext cx="212400" cy="367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4BC2E4D-85E9-8DB0-54CC-9679220EB98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84010" y="5925329"/>
                  <a:ext cx="2480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CD6DAFB-1ED1-40C1-95A4-A1EF074C32AF}"/>
                    </a:ext>
                  </a:extLst>
                </p14:cNvPr>
                <p14:cNvContentPartPr/>
                <p14:nvPr/>
              </p14:nvContentPartPr>
              <p14:xfrm>
                <a:off x="9640330" y="6246089"/>
                <a:ext cx="137880" cy="158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CD6DAFB-1ED1-40C1-95A4-A1EF074C32A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622690" y="6228449"/>
                  <a:ext cx="1735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D4209CF-15D9-643C-C311-ED1FD8C81FFC}"/>
                    </a:ext>
                  </a:extLst>
                </p14:cNvPr>
                <p14:cNvContentPartPr/>
                <p14:nvPr/>
              </p14:nvContentPartPr>
              <p14:xfrm>
                <a:off x="9873250" y="6128009"/>
                <a:ext cx="228240" cy="1954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D4209CF-15D9-643C-C311-ED1FD8C81FF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855610" y="6110369"/>
                  <a:ext cx="263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C0CD278-1EFC-FE54-713D-D65CEB3745A2}"/>
                    </a:ext>
                  </a:extLst>
                </p14:cNvPr>
                <p14:cNvContentPartPr/>
                <p14:nvPr/>
              </p14:nvContentPartPr>
              <p14:xfrm>
                <a:off x="10057930" y="5938289"/>
                <a:ext cx="142200" cy="20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C0CD278-1EFC-FE54-713D-D65CEB3745A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040290" y="5920649"/>
                  <a:ext cx="177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977BC62-EEBA-4745-DD6E-0AD3B709DEA6}"/>
                    </a:ext>
                  </a:extLst>
                </p14:cNvPr>
                <p14:cNvContentPartPr/>
                <p14:nvPr/>
              </p14:nvContentPartPr>
              <p14:xfrm>
                <a:off x="10287250" y="5817329"/>
                <a:ext cx="85680" cy="184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977BC62-EEBA-4745-DD6E-0AD3B709DEA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269610" y="5799329"/>
                  <a:ext cx="121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D8CA59D-BA8D-F9BA-6819-36869CDD0B24}"/>
                    </a:ext>
                  </a:extLst>
                </p14:cNvPr>
                <p14:cNvContentPartPr/>
                <p14:nvPr/>
              </p14:nvContentPartPr>
              <p14:xfrm>
                <a:off x="10224970" y="5700329"/>
                <a:ext cx="232200" cy="256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D8CA59D-BA8D-F9BA-6819-36869CDD0B2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206970" y="5682329"/>
                  <a:ext cx="2678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7D3BA55-7D9F-80AC-6496-24B9CF3849D5}"/>
                    </a:ext>
                  </a:extLst>
                </p14:cNvPr>
                <p14:cNvContentPartPr/>
                <p14:nvPr/>
              </p14:nvContentPartPr>
              <p14:xfrm>
                <a:off x="10576690" y="5611409"/>
                <a:ext cx="136800" cy="316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7D3BA55-7D9F-80AC-6496-24B9CF3849D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558690" y="5593409"/>
                  <a:ext cx="1724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54DEFC8-6AE7-CFCE-489A-2397DB620C46}"/>
                    </a:ext>
                  </a:extLst>
                </p14:cNvPr>
                <p14:cNvContentPartPr/>
                <p14:nvPr/>
              </p14:nvContentPartPr>
              <p14:xfrm>
                <a:off x="10507210" y="5732729"/>
                <a:ext cx="283680" cy="19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54DEFC8-6AE7-CFCE-489A-2397DB620C4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489570" y="5714729"/>
                  <a:ext cx="319320" cy="5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77699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445A294-EEDE-026F-FA31-3735389F3916}"/>
              </a:ext>
            </a:extLst>
          </p:cNvPr>
          <p:cNvGrpSpPr/>
          <p:nvPr/>
        </p:nvGrpSpPr>
        <p:grpSpPr>
          <a:xfrm>
            <a:off x="1255570" y="218249"/>
            <a:ext cx="1472040" cy="632880"/>
            <a:chOff x="1255570" y="218249"/>
            <a:chExt cx="1472040" cy="63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24D5B37-3D2B-2939-47BB-B52895A72546}"/>
                    </a:ext>
                  </a:extLst>
                </p14:cNvPr>
                <p14:cNvContentPartPr/>
                <p14:nvPr/>
              </p14:nvContentPartPr>
              <p14:xfrm>
                <a:off x="1255570" y="239849"/>
                <a:ext cx="686160" cy="611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24D5B37-3D2B-2939-47BB-B52895A7254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37930" y="221849"/>
                  <a:ext cx="72180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48E2D51-E91A-AB79-F366-061D9155EB1C}"/>
                    </a:ext>
                  </a:extLst>
                </p14:cNvPr>
                <p14:cNvContentPartPr/>
                <p14:nvPr/>
              </p14:nvContentPartPr>
              <p14:xfrm>
                <a:off x="2108770" y="218249"/>
                <a:ext cx="618840" cy="514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48E2D51-E91A-AB79-F366-061D9155EB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90770" y="200249"/>
                  <a:ext cx="65448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543BFDD-4038-1E7B-752F-C8CE65BF9C6B}"/>
                    </a:ext>
                  </a:extLst>
                </p14:cNvPr>
                <p14:cNvContentPartPr/>
                <p14:nvPr/>
              </p14:nvContentPartPr>
              <p14:xfrm>
                <a:off x="2372650" y="362609"/>
                <a:ext cx="13680" cy="19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543BFDD-4038-1E7B-752F-C8CE65BF9C6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54650" y="344969"/>
                  <a:ext cx="493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391849-5992-2FAB-5029-4F598FEE3466}"/>
              </a:ext>
            </a:extLst>
          </p:cNvPr>
          <p:cNvGrpSpPr/>
          <p:nvPr/>
        </p:nvGrpSpPr>
        <p:grpSpPr>
          <a:xfrm>
            <a:off x="3137290" y="317969"/>
            <a:ext cx="692640" cy="506880"/>
            <a:chOff x="3137290" y="317969"/>
            <a:chExt cx="69264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7131E75-11D1-BE44-4A4B-ED04FAFA1244}"/>
                    </a:ext>
                  </a:extLst>
                </p14:cNvPr>
                <p14:cNvContentPartPr/>
                <p14:nvPr/>
              </p14:nvContentPartPr>
              <p14:xfrm>
                <a:off x="3153850" y="317969"/>
                <a:ext cx="165960" cy="300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7131E75-11D1-BE44-4A4B-ED04FAFA124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35850" y="300329"/>
                  <a:ext cx="2016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D54768A-8715-2232-C78C-E3A0F2545DA8}"/>
                    </a:ext>
                  </a:extLst>
                </p14:cNvPr>
                <p14:cNvContentPartPr/>
                <p14:nvPr/>
              </p14:nvContentPartPr>
              <p14:xfrm>
                <a:off x="3137290" y="392849"/>
                <a:ext cx="247320" cy="83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D54768A-8715-2232-C78C-E3A0F2545D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19650" y="375209"/>
                  <a:ext cx="282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053BEB0-EDBA-5E05-D98F-52700D7A5F19}"/>
                    </a:ext>
                  </a:extLst>
                </p14:cNvPr>
                <p14:cNvContentPartPr/>
                <p14:nvPr/>
              </p14:nvContentPartPr>
              <p14:xfrm>
                <a:off x="3440050" y="593009"/>
                <a:ext cx="9720" cy="88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053BEB0-EDBA-5E05-D98F-52700D7A5F1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22410" y="575009"/>
                  <a:ext cx="45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F62D7EA-6FC8-3650-0559-D8C65618F52C}"/>
                    </a:ext>
                  </a:extLst>
                </p14:cNvPr>
                <p14:cNvContentPartPr/>
                <p14:nvPr/>
              </p14:nvContentPartPr>
              <p14:xfrm>
                <a:off x="3530410" y="586889"/>
                <a:ext cx="116640" cy="196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F62D7EA-6FC8-3650-0559-D8C65618F52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12770" y="568889"/>
                  <a:ext cx="152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8C2112-1CB5-795C-0209-68A82F9CEDD7}"/>
                    </a:ext>
                  </a:extLst>
                </p14:cNvPr>
                <p14:cNvContentPartPr/>
                <p14:nvPr/>
              </p14:nvContentPartPr>
              <p14:xfrm>
                <a:off x="3653170" y="681569"/>
                <a:ext cx="176760" cy="143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8C2112-1CB5-795C-0209-68A82F9CEDD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35170" y="663569"/>
                  <a:ext cx="21240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55113F-A587-C3CB-E4A8-0C9F4D052687}"/>
              </a:ext>
            </a:extLst>
          </p:cNvPr>
          <p:cNvGrpSpPr/>
          <p:nvPr/>
        </p:nvGrpSpPr>
        <p:grpSpPr>
          <a:xfrm>
            <a:off x="4327810" y="452249"/>
            <a:ext cx="216720" cy="139680"/>
            <a:chOff x="4327810" y="452249"/>
            <a:chExt cx="216720" cy="1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6554927-CC4A-5D6E-57ED-CCA99C5CAB1A}"/>
                    </a:ext>
                  </a:extLst>
                </p14:cNvPr>
                <p14:cNvContentPartPr/>
                <p14:nvPr/>
              </p14:nvContentPartPr>
              <p14:xfrm>
                <a:off x="4337890" y="452249"/>
                <a:ext cx="206640" cy="43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6554927-CC4A-5D6E-57ED-CCA99C5CAB1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19890" y="434609"/>
                  <a:ext cx="242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0DA273-5CF9-5595-5063-B46245CF1A12}"/>
                    </a:ext>
                  </a:extLst>
                </p14:cNvPr>
                <p14:cNvContentPartPr/>
                <p14:nvPr/>
              </p14:nvContentPartPr>
              <p14:xfrm>
                <a:off x="4327810" y="577529"/>
                <a:ext cx="180360" cy="14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0DA273-5CF9-5595-5063-B46245CF1A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10170" y="559529"/>
                  <a:ext cx="21600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3661611-1440-22DD-65C7-29D8C9BAE763}"/>
              </a:ext>
            </a:extLst>
          </p:cNvPr>
          <p:cNvGrpSpPr/>
          <p:nvPr/>
        </p:nvGrpSpPr>
        <p:grpSpPr>
          <a:xfrm>
            <a:off x="4990570" y="191249"/>
            <a:ext cx="750960" cy="332640"/>
            <a:chOff x="4990570" y="191249"/>
            <a:chExt cx="75096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02B706F-8D55-0E52-0776-B6F99BE28477}"/>
                    </a:ext>
                  </a:extLst>
                </p14:cNvPr>
                <p14:cNvContentPartPr/>
                <p14:nvPr/>
              </p14:nvContentPartPr>
              <p14:xfrm>
                <a:off x="4990570" y="191249"/>
                <a:ext cx="451080" cy="332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02B706F-8D55-0E52-0776-B6F99BE2847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72570" y="173249"/>
                  <a:ext cx="4867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AFD8A7-B932-D10C-57C6-39F1E82FFFD2}"/>
                    </a:ext>
                  </a:extLst>
                </p14:cNvPr>
                <p14:cNvContentPartPr/>
                <p14:nvPr/>
              </p14:nvContentPartPr>
              <p14:xfrm>
                <a:off x="5584210" y="283769"/>
                <a:ext cx="157320" cy="207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AFD8A7-B932-D10C-57C6-39F1E82FFF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66210" y="266129"/>
                  <a:ext cx="19296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7E669F4-B317-CBF5-A2A1-D23FB47B9519}"/>
                  </a:ext>
                </a:extLst>
              </p14:cNvPr>
              <p14:cNvContentPartPr/>
              <p14:nvPr/>
            </p14:nvContentPartPr>
            <p14:xfrm>
              <a:off x="4975450" y="662129"/>
              <a:ext cx="789840" cy="52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7E669F4-B317-CBF5-A2A1-D23FB47B951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57810" y="644129"/>
                <a:ext cx="825480" cy="8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2FD47AA-DAD9-AA8C-A2B8-68110518F2B6}"/>
              </a:ext>
            </a:extLst>
          </p:cNvPr>
          <p:cNvGrpSpPr/>
          <p:nvPr/>
        </p:nvGrpSpPr>
        <p:grpSpPr>
          <a:xfrm>
            <a:off x="5326450" y="845009"/>
            <a:ext cx="194760" cy="282600"/>
            <a:chOff x="5326450" y="845009"/>
            <a:chExt cx="19476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3A9875-E259-2086-C3D6-A48E2A49C1D5}"/>
                    </a:ext>
                  </a:extLst>
                </p14:cNvPr>
                <p14:cNvContentPartPr/>
                <p14:nvPr/>
              </p14:nvContentPartPr>
              <p14:xfrm>
                <a:off x="5330770" y="909089"/>
                <a:ext cx="112320" cy="218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63A9875-E259-2086-C3D6-A48E2A49C1D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13130" y="891449"/>
                  <a:ext cx="147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CBDE5D4-2E1C-44D9-900D-A3E5BE5C8684}"/>
                    </a:ext>
                  </a:extLst>
                </p14:cNvPr>
                <p14:cNvContentPartPr/>
                <p14:nvPr/>
              </p14:nvContentPartPr>
              <p14:xfrm>
                <a:off x="5326450" y="845009"/>
                <a:ext cx="194760" cy="269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CBDE5D4-2E1C-44D9-900D-A3E5BE5C86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08810" y="827009"/>
                  <a:ext cx="23040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C2B62C5-1DC3-9377-FF21-2B4FA6522C34}"/>
              </a:ext>
            </a:extLst>
          </p:cNvPr>
          <p:cNvGrpSpPr/>
          <p:nvPr/>
        </p:nvGrpSpPr>
        <p:grpSpPr>
          <a:xfrm>
            <a:off x="6352450" y="585449"/>
            <a:ext cx="228600" cy="111240"/>
            <a:chOff x="6352450" y="585449"/>
            <a:chExt cx="228600" cy="11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78F813E-5221-4485-0E57-118BFD606EC2}"/>
                    </a:ext>
                  </a:extLst>
                </p14:cNvPr>
                <p14:cNvContentPartPr/>
                <p14:nvPr/>
              </p14:nvContentPartPr>
              <p14:xfrm>
                <a:off x="6363970" y="585449"/>
                <a:ext cx="217080" cy="7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78F813E-5221-4485-0E57-118BFD606EC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46330" y="567809"/>
                  <a:ext cx="252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E6CF1A2-31EF-393F-D998-371CA3EA175F}"/>
                    </a:ext>
                  </a:extLst>
                </p14:cNvPr>
                <p14:cNvContentPartPr/>
                <p14:nvPr/>
              </p14:nvContentPartPr>
              <p14:xfrm>
                <a:off x="6352450" y="682289"/>
                <a:ext cx="209520" cy="14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E6CF1A2-31EF-393F-D998-371CA3EA175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34450" y="664289"/>
                  <a:ext cx="2451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E6A3964-939E-E460-D4B8-336BEF7C2B8C}"/>
              </a:ext>
            </a:extLst>
          </p:cNvPr>
          <p:cNvGrpSpPr/>
          <p:nvPr/>
        </p:nvGrpSpPr>
        <p:grpSpPr>
          <a:xfrm>
            <a:off x="6996490" y="260369"/>
            <a:ext cx="1392120" cy="846720"/>
            <a:chOff x="6996490" y="260369"/>
            <a:chExt cx="1392120" cy="84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89BE276-91BE-B166-8CB1-38C36D9D2EA5}"/>
                    </a:ext>
                  </a:extLst>
                </p14:cNvPr>
                <p14:cNvContentPartPr/>
                <p14:nvPr/>
              </p14:nvContentPartPr>
              <p14:xfrm>
                <a:off x="7115650" y="260369"/>
                <a:ext cx="231840" cy="241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89BE276-91BE-B166-8CB1-38C36D9D2EA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98010" y="242369"/>
                  <a:ext cx="2674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9C08C03-4B6A-0E46-E9F4-7F374BBF5EEF}"/>
                    </a:ext>
                  </a:extLst>
                </p14:cNvPr>
                <p14:cNvContentPartPr/>
                <p14:nvPr/>
              </p14:nvContentPartPr>
              <p14:xfrm>
                <a:off x="7453330" y="460889"/>
                <a:ext cx="35640" cy="86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9C08C03-4B6A-0E46-E9F4-7F374BBF5E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35690" y="442889"/>
                  <a:ext cx="712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E13D8B0-AAC4-6D8E-6BB3-004DCFE73685}"/>
                    </a:ext>
                  </a:extLst>
                </p14:cNvPr>
                <p14:cNvContentPartPr/>
                <p14:nvPr/>
              </p14:nvContentPartPr>
              <p14:xfrm>
                <a:off x="7644490" y="303209"/>
                <a:ext cx="132840" cy="270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E13D8B0-AAC4-6D8E-6BB3-004DCFE7368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26850" y="285209"/>
                  <a:ext cx="1684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D7F03E4-9248-D349-F0DE-163FA35ED1E4}"/>
                    </a:ext>
                  </a:extLst>
                </p14:cNvPr>
                <p14:cNvContentPartPr/>
                <p14:nvPr/>
              </p14:nvContentPartPr>
              <p14:xfrm>
                <a:off x="7924930" y="326969"/>
                <a:ext cx="163800" cy="224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D7F03E4-9248-D349-F0DE-163FA35ED1E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07290" y="309329"/>
                  <a:ext cx="1994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0921773-AF3B-BF3F-B691-75FE8CD8C7C6}"/>
                    </a:ext>
                  </a:extLst>
                </p14:cNvPr>
                <p14:cNvContentPartPr/>
                <p14:nvPr/>
              </p14:nvContentPartPr>
              <p14:xfrm>
                <a:off x="8151730" y="305369"/>
                <a:ext cx="144000" cy="268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0921773-AF3B-BF3F-B691-75FE8CD8C7C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133730" y="287729"/>
                  <a:ext cx="1796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2F1576F-91E4-8F16-5B0B-C1F4CD491CBB}"/>
                    </a:ext>
                  </a:extLst>
                </p14:cNvPr>
                <p14:cNvContentPartPr/>
                <p14:nvPr/>
              </p14:nvContentPartPr>
              <p14:xfrm>
                <a:off x="7176490" y="296369"/>
                <a:ext cx="129600" cy="63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2F1576F-91E4-8F16-5B0B-C1F4CD491C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158490" y="278729"/>
                  <a:ext cx="165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4CDCBBF-32F7-1C14-FDE2-07A6C09571D9}"/>
                    </a:ext>
                  </a:extLst>
                </p14:cNvPr>
                <p14:cNvContentPartPr/>
                <p14:nvPr/>
              </p14:nvContentPartPr>
              <p14:xfrm>
                <a:off x="6996490" y="650969"/>
                <a:ext cx="1392120" cy="108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4CDCBBF-32F7-1C14-FDE2-07A6C09571D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78490" y="632969"/>
                  <a:ext cx="14277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5CA7F88-608D-C066-1C2F-076F41F8D349}"/>
                    </a:ext>
                  </a:extLst>
                </p14:cNvPr>
                <p14:cNvContentPartPr/>
                <p14:nvPr/>
              </p14:nvContentPartPr>
              <p14:xfrm>
                <a:off x="7592290" y="959849"/>
                <a:ext cx="99360" cy="147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5CA7F88-608D-C066-1C2F-076F41F8D34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74290" y="942209"/>
                  <a:ext cx="135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AF96B07-0F75-CA5F-0282-83CD654A172C}"/>
                    </a:ext>
                  </a:extLst>
                </p14:cNvPr>
                <p14:cNvContentPartPr/>
                <p14:nvPr/>
              </p14:nvContentPartPr>
              <p14:xfrm>
                <a:off x="7589050" y="851129"/>
                <a:ext cx="212400" cy="252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AF96B07-0F75-CA5F-0282-83CD654A172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71050" y="833489"/>
                  <a:ext cx="24804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529AD5-779C-9CBA-6D09-F2B77659F5EC}"/>
              </a:ext>
            </a:extLst>
          </p:cNvPr>
          <p:cNvGrpSpPr/>
          <p:nvPr/>
        </p:nvGrpSpPr>
        <p:grpSpPr>
          <a:xfrm>
            <a:off x="1161610" y="1850489"/>
            <a:ext cx="1664640" cy="453600"/>
            <a:chOff x="1161610" y="1850489"/>
            <a:chExt cx="166464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B35D97D-D0C0-CD1C-D46C-E8352FD07275}"/>
                    </a:ext>
                  </a:extLst>
                </p14:cNvPr>
                <p14:cNvContentPartPr/>
                <p14:nvPr/>
              </p14:nvContentPartPr>
              <p14:xfrm>
                <a:off x="1161610" y="2023289"/>
                <a:ext cx="887760" cy="199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B35D97D-D0C0-CD1C-D46C-E8352FD0727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43610" y="2005649"/>
                  <a:ext cx="923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80BC7E0-FE99-598A-F05B-6762071345E3}"/>
                    </a:ext>
                  </a:extLst>
                </p14:cNvPr>
                <p14:cNvContentPartPr/>
                <p14:nvPr/>
              </p14:nvContentPartPr>
              <p14:xfrm>
                <a:off x="2217490" y="1850489"/>
                <a:ext cx="608760" cy="453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80BC7E0-FE99-598A-F05B-6762071345E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99490" y="1832489"/>
                  <a:ext cx="6444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16EA2E0-5A4F-263D-26F7-56171777AAA8}"/>
                    </a:ext>
                  </a:extLst>
                </p14:cNvPr>
                <p14:cNvContentPartPr/>
                <p14:nvPr/>
              </p14:nvContentPartPr>
              <p14:xfrm>
                <a:off x="2482450" y="2025809"/>
                <a:ext cx="45720" cy="12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16EA2E0-5A4F-263D-26F7-56171777AAA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64810" y="2008169"/>
                  <a:ext cx="8136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A74EA12-FA79-0738-4979-7B4C2C7EA1F0}"/>
                  </a:ext>
                </a:extLst>
              </p14:cNvPr>
              <p14:cNvContentPartPr/>
              <p14:nvPr/>
            </p14:nvContentPartPr>
            <p14:xfrm>
              <a:off x="11733730" y="821609"/>
              <a:ext cx="212760" cy="161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A74EA12-FA79-0738-4979-7B4C2C7EA1F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716090" y="803609"/>
                <a:ext cx="248400" cy="19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E42C6547-4D80-95A7-AD4D-5121FE6BF785}"/>
              </a:ext>
            </a:extLst>
          </p:cNvPr>
          <p:cNvGrpSpPr/>
          <p:nvPr/>
        </p:nvGrpSpPr>
        <p:grpSpPr>
          <a:xfrm>
            <a:off x="9224530" y="262889"/>
            <a:ext cx="2843640" cy="415080"/>
            <a:chOff x="9224530" y="262889"/>
            <a:chExt cx="284364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4E8BDC-4F91-9717-F654-92D24D668744}"/>
                    </a:ext>
                  </a:extLst>
                </p14:cNvPr>
                <p14:cNvContentPartPr/>
                <p14:nvPr/>
              </p14:nvContentPartPr>
              <p14:xfrm>
                <a:off x="9306610" y="339569"/>
                <a:ext cx="127440" cy="248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4E8BDC-4F91-9717-F654-92D24D66874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88970" y="321929"/>
                  <a:ext cx="1630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1DCF4EC-68F7-45A9-11EF-0870F3AB6385}"/>
                    </a:ext>
                  </a:extLst>
                </p14:cNvPr>
                <p14:cNvContentPartPr/>
                <p14:nvPr/>
              </p14:nvContentPartPr>
              <p14:xfrm>
                <a:off x="9224530" y="408689"/>
                <a:ext cx="232920" cy="52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1DCF4EC-68F7-45A9-11EF-0870F3AB638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06530" y="391049"/>
                  <a:ext cx="268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97F1EB3-4AB2-3A44-111C-26EEE50E4742}"/>
                    </a:ext>
                  </a:extLst>
                </p14:cNvPr>
                <p14:cNvContentPartPr/>
                <p14:nvPr/>
              </p14:nvContentPartPr>
              <p14:xfrm>
                <a:off x="9508570" y="393209"/>
                <a:ext cx="65520" cy="178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97F1EB3-4AB2-3A44-111C-26EEE50E474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90570" y="375209"/>
                  <a:ext cx="101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AA3229F-4FAF-D7E7-0509-08B2CE68A383}"/>
                    </a:ext>
                  </a:extLst>
                </p14:cNvPr>
                <p14:cNvContentPartPr/>
                <p14:nvPr/>
              </p14:nvContentPartPr>
              <p14:xfrm>
                <a:off x="9596050" y="489329"/>
                <a:ext cx="170640" cy="91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AA3229F-4FAF-D7E7-0509-08B2CE68A38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578410" y="471689"/>
                  <a:ext cx="206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E5736A2-312A-B2F0-AAB3-0415C7533CBE}"/>
                    </a:ext>
                  </a:extLst>
                </p14:cNvPr>
                <p14:cNvContentPartPr/>
                <p14:nvPr/>
              </p14:nvContentPartPr>
              <p14:xfrm>
                <a:off x="9798730" y="491129"/>
                <a:ext cx="110160" cy="100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E5736A2-312A-B2F0-AAB3-0415C7533CB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80730" y="473129"/>
                  <a:ext cx="145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2AFD718-2E26-4703-0E61-654898C04C4E}"/>
                    </a:ext>
                  </a:extLst>
                </p14:cNvPr>
                <p14:cNvContentPartPr/>
                <p14:nvPr/>
              </p14:nvContentPartPr>
              <p14:xfrm>
                <a:off x="10074130" y="293849"/>
                <a:ext cx="511200" cy="290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2AFD718-2E26-4703-0E61-654898C04C4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56130" y="276209"/>
                  <a:ext cx="5468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969FD05-38D2-72A7-D038-283F57649387}"/>
                    </a:ext>
                  </a:extLst>
                </p14:cNvPr>
                <p14:cNvContentPartPr/>
                <p14:nvPr/>
              </p14:nvContentPartPr>
              <p14:xfrm>
                <a:off x="10804210" y="314369"/>
                <a:ext cx="244080" cy="255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969FD05-38D2-72A7-D038-283F5764938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786570" y="296729"/>
                  <a:ext cx="2797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B9A3A08-6415-2C10-8115-E8C914000C43}"/>
                    </a:ext>
                  </a:extLst>
                </p14:cNvPr>
                <p14:cNvContentPartPr/>
                <p14:nvPr/>
              </p14:nvContentPartPr>
              <p14:xfrm>
                <a:off x="11074210" y="564209"/>
                <a:ext cx="55440" cy="67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B9A3A08-6415-2C10-8115-E8C914000C4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56210" y="546569"/>
                  <a:ext cx="91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D09F8D4-C2A2-B146-9D80-D110ACEF46F5}"/>
                    </a:ext>
                  </a:extLst>
                </p14:cNvPr>
                <p14:cNvContentPartPr/>
                <p14:nvPr/>
              </p14:nvContentPartPr>
              <p14:xfrm>
                <a:off x="11225410" y="383129"/>
                <a:ext cx="319680" cy="142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D09F8D4-C2A2-B146-9D80-D110ACEF46F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207410" y="365489"/>
                  <a:ext cx="3553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F44BA07-7A59-C480-3F2D-42DACF37DAED}"/>
                    </a:ext>
                  </a:extLst>
                </p14:cNvPr>
                <p14:cNvContentPartPr/>
                <p14:nvPr/>
              </p14:nvContentPartPr>
              <p14:xfrm>
                <a:off x="11766850" y="262889"/>
                <a:ext cx="301320" cy="207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F44BA07-7A59-C480-3F2D-42DACF37DA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748850" y="245249"/>
                  <a:ext cx="336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8C8130B-F473-A47B-8947-7EAFEDB71EC8}"/>
                    </a:ext>
                  </a:extLst>
                </p14:cNvPr>
                <p14:cNvContentPartPr/>
                <p14:nvPr/>
              </p14:nvContentPartPr>
              <p14:xfrm>
                <a:off x="12016330" y="433889"/>
                <a:ext cx="38520" cy="98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8C8130B-F473-A47B-8947-7EAFEDB71EC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998330" y="415889"/>
                  <a:ext cx="74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54150C3-A63E-AEC9-B8DC-5573FEF89FDF}"/>
                    </a:ext>
                  </a:extLst>
                </p14:cNvPr>
                <p14:cNvContentPartPr/>
                <p14:nvPr/>
              </p14:nvContentPartPr>
              <p14:xfrm>
                <a:off x="11656330" y="641609"/>
                <a:ext cx="368280" cy="36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54150C3-A63E-AEC9-B8DC-5573FEF89FD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38330" y="623969"/>
                  <a:ext cx="403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5BEDD66-6479-9C61-9843-BF66F1D301B0}"/>
                    </a:ext>
                  </a:extLst>
                </p14:cNvPr>
                <p14:cNvContentPartPr/>
                <p14:nvPr/>
              </p14:nvContentPartPr>
              <p14:xfrm>
                <a:off x="11967010" y="444689"/>
                <a:ext cx="63000" cy="115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5BEDD66-6479-9C61-9843-BF66F1D301B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949370" y="426689"/>
                  <a:ext cx="9864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273BCD7-0582-1C90-E07A-D066CAB78722}"/>
              </a:ext>
            </a:extLst>
          </p:cNvPr>
          <p:cNvGrpSpPr/>
          <p:nvPr/>
        </p:nvGrpSpPr>
        <p:grpSpPr>
          <a:xfrm>
            <a:off x="3112090" y="2014289"/>
            <a:ext cx="251280" cy="195120"/>
            <a:chOff x="3112090" y="2014289"/>
            <a:chExt cx="25128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A0959C3-BF59-8785-12E5-440198AC1CE9}"/>
                    </a:ext>
                  </a:extLst>
                </p14:cNvPr>
                <p14:cNvContentPartPr/>
                <p14:nvPr/>
              </p14:nvContentPartPr>
              <p14:xfrm>
                <a:off x="3185530" y="2042009"/>
                <a:ext cx="37440" cy="167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A0959C3-BF59-8785-12E5-440198AC1CE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167530" y="2024369"/>
                  <a:ext cx="73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31FB5AE-E362-DE7F-52A6-C31CC88FD123}"/>
                    </a:ext>
                  </a:extLst>
                </p14:cNvPr>
                <p14:cNvContentPartPr/>
                <p14:nvPr/>
              </p14:nvContentPartPr>
              <p14:xfrm>
                <a:off x="3112090" y="2014289"/>
                <a:ext cx="251280" cy="68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31FB5AE-E362-DE7F-52A6-C31CC88FD12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94090" y="1996649"/>
                  <a:ext cx="28692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6E87D7B-B04E-A797-66F6-97C7DF222CD0}"/>
              </a:ext>
            </a:extLst>
          </p:cNvPr>
          <p:cNvGrpSpPr/>
          <p:nvPr/>
        </p:nvGrpSpPr>
        <p:grpSpPr>
          <a:xfrm>
            <a:off x="3814450" y="2088809"/>
            <a:ext cx="164160" cy="115560"/>
            <a:chOff x="3814450" y="2088809"/>
            <a:chExt cx="164160" cy="1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7C4D716-64A8-8348-9EA7-3CBF6C298473}"/>
                    </a:ext>
                  </a:extLst>
                </p14:cNvPr>
                <p14:cNvContentPartPr/>
                <p14:nvPr/>
              </p14:nvContentPartPr>
              <p14:xfrm>
                <a:off x="3814450" y="2088809"/>
                <a:ext cx="164160" cy="7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7C4D716-64A8-8348-9EA7-3CBF6C29847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96810" y="2070809"/>
                  <a:ext cx="199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84DDA7A-9313-645D-3C03-1A9D16467562}"/>
                    </a:ext>
                  </a:extLst>
                </p14:cNvPr>
                <p14:cNvContentPartPr/>
                <p14:nvPr/>
              </p14:nvContentPartPr>
              <p14:xfrm>
                <a:off x="3816250" y="2188529"/>
                <a:ext cx="115200" cy="15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84DDA7A-9313-645D-3C03-1A9D1646756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98610" y="2170889"/>
                  <a:ext cx="15084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1CA301E-DA18-98DC-DE4E-0308E6EF8B36}"/>
              </a:ext>
            </a:extLst>
          </p:cNvPr>
          <p:cNvGrpSpPr/>
          <p:nvPr/>
        </p:nvGrpSpPr>
        <p:grpSpPr>
          <a:xfrm>
            <a:off x="4428970" y="1633409"/>
            <a:ext cx="5156280" cy="663480"/>
            <a:chOff x="4428970" y="1633409"/>
            <a:chExt cx="515628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CE32507-795C-6C13-EFD1-9D5E78BA2E8D}"/>
                    </a:ext>
                  </a:extLst>
                </p14:cNvPr>
                <p14:cNvContentPartPr/>
                <p14:nvPr/>
              </p14:nvContentPartPr>
              <p14:xfrm>
                <a:off x="4428970" y="2047409"/>
                <a:ext cx="1263600" cy="249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CE32507-795C-6C13-EFD1-9D5E78BA2E8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10970" y="2029409"/>
                  <a:ext cx="1299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1CFA013-4D4A-F524-71CA-314AE3CC2568}"/>
                    </a:ext>
                  </a:extLst>
                </p14:cNvPr>
                <p14:cNvContentPartPr/>
                <p14:nvPr/>
              </p14:nvContentPartPr>
              <p14:xfrm>
                <a:off x="5832970" y="1772729"/>
                <a:ext cx="830520" cy="409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1CFA013-4D4A-F524-71CA-314AE3CC25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15330" y="1754729"/>
                  <a:ext cx="8661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A356531-DD8C-E191-F5DD-D0600BF7BDE6}"/>
                    </a:ext>
                  </a:extLst>
                </p14:cNvPr>
                <p14:cNvContentPartPr/>
                <p14:nvPr/>
              </p14:nvContentPartPr>
              <p14:xfrm>
                <a:off x="6342730" y="1818449"/>
                <a:ext cx="16560" cy="10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A356531-DD8C-E191-F5DD-D0600BF7BDE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24730" y="1800449"/>
                  <a:ext cx="52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151639A-93D4-0500-1865-F70FB2B3020C}"/>
                    </a:ext>
                  </a:extLst>
                </p14:cNvPr>
                <p14:cNvContentPartPr/>
                <p14:nvPr/>
              </p14:nvContentPartPr>
              <p14:xfrm>
                <a:off x="5984890" y="1849049"/>
                <a:ext cx="368280" cy="50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151639A-93D4-0500-1865-F70FB2B3020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967250" y="1831049"/>
                  <a:ext cx="403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D84D270-7A4A-DE0E-E6A3-2A1969629CC2}"/>
                    </a:ext>
                  </a:extLst>
                </p14:cNvPr>
                <p14:cNvContentPartPr/>
                <p14:nvPr/>
              </p14:nvContentPartPr>
              <p14:xfrm>
                <a:off x="6925570" y="1773089"/>
                <a:ext cx="214920" cy="472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D84D270-7A4A-DE0E-E6A3-2A1969629CC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07570" y="1755089"/>
                  <a:ext cx="2505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D702B7C-6FE3-2721-35B7-3A4C6D3F6C36}"/>
                    </a:ext>
                  </a:extLst>
                </p14:cNvPr>
                <p14:cNvContentPartPr/>
                <p14:nvPr/>
              </p14:nvContentPartPr>
              <p14:xfrm>
                <a:off x="7371970" y="1845089"/>
                <a:ext cx="932040" cy="207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D702B7C-6FE3-2721-35B7-3A4C6D3F6C3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54330" y="1827449"/>
                  <a:ext cx="967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2CDF54-07EA-DD73-E27C-78460478E3E5}"/>
                    </a:ext>
                  </a:extLst>
                </p14:cNvPr>
                <p14:cNvContentPartPr/>
                <p14:nvPr/>
              </p14:nvContentPartPr>
              <p14:xfrm>
                <a:off x="8346490" y="1734209"/>
                <a:ext cx="8640" cy="46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2CDF54-07EA-DD73-E27C-78460478E3E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28490" y="1716209"/>
                  <a:ext cx="44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5DE0710-7A6B-115E-0094-846E3978FD98}"/>
                    </a:ext>
                  </a:extLst>
                </p14:cNvPr>
                <p14:cNvContentPartPr/>
                <p14:nvPr/>
              </p14:nvContentPartPr>
              <p14:xfrm>
                <a:off x="8375650" y="1633409"/>
                <a:ext cx="558720" cy="364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5DE0710-7A6B-115E-0094-846E3978FD9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57650" y="1615409"/>
                  <a:ext cx="5943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B8BF2B8-A59C-D6E1-DFF3-6FCDE1E911B6}"/>
                    </a:ext>
                  </a:extLst>
                </p14:cNvPr>
                <p14:cNvContentPartPr/>
                <p14:nvPr/>
              </p14:nvContentPartPr>
              <p14:xfrm>
                <a:off x="9041290" y="1644209"/>
                <a:ext cx="543960" cy="446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B8BF2B8-A59C-D6E1-DFF3-6FCDE1E911B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23650" y="1626209"/>
                  <a:ext cx="579600" cy="48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CB84548-5144-310D-2C98-FDF72501BA51}"/>
              </a:ext>
            </a:extLst>
          </p:cNvPr>
          <p:cNvGrpSpPr/>
          <p:nvPr/>
        </p:nvGrpSpPr>
        <p:grpSpPr>
          <a:xfrm>
            <a:off x="9953170" y="1600649"/>
            <a:ext cx="1920600" cy="420120"/>
            <a:chOff x="9953170" y="1600649"/>
            <a:chExt cx="192060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30123EE-849C-CC9A-C4C5-762B47F4E5AE}"/>
                    </a:ext>
                  </a:extLst>
                </p14:cNvPr>
                <p14:cNvContentPartPr/>
                <p14:nvPr/>
              </p14:nvContentPartPr>
              <p14:xfrm>
                <a:off x="9953170" y="1842209"/>
                <a:ext cx="180720" cy="97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30123EE-849C-CC9A-C4C5-762B47F4E5A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35530" y="1824569"/>
                  <a:ext cx="216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B48C8DD-684B-94F1-4CA3-12109334D990}"/>
                    </a:ext>
                  </a:extLst>
                </p14:cNvPr>
                <p14:cNvContentPartPr/>
                <p14:nvPr/>
              </p14:nvContentPartPr>
              <p14:xfrm>
                <a:off x="10362130" y="1814129"/>
                <a:ext cx="171360" cy="129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B48C8DD-684B-94F1-4CA3-12109334D9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44130" y="1796129"/>
                  <a:ext cx="207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C98F7C8-2CE7-44AE-63AE-3E5DA286C232}"/>
                    </a:ext>
                  </a:extLst>
                </p14:cNvPr>
                <p14:cNvContentPartPr/>
                <p14:nvPr/>
              </p14:nvContentPartPr>
              <p14:xfrm>
                <a:off x="10600810" y="1828529"/>
                <a:ext cx="128880" cy="100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C98F7C8-2CE7-44AE-63AE-3E5DA286C23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583170" y="1810889"/>
                  <a:ext cx="164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1CF5413-828C-157D-7A32-7EDE27FB3DD7}"/>
                    </a:ext>
                  </a:extLst>
                </p14:cNvPr>
                <p14:cNvContentPartPr/>
                <p14:nvPr/>
              </p14:nvContentPartPr>
              <p14:xfrm>
                <a:off x="10800610" y="1833209"/>
                <a:ext cx="118080" cy="116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1CF5413-828C-157D-7A32-7EDE27FB3DD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82610" y="1815569"/>
                  <a:ext cx="153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47F8DF7-9BE4-68D3-3E55-E9EC0A327554}"/>
                    </a:ext>
                  </a:extLst>
                </p14:cNvPr>
                <p14:cNvContentPartPr/>
                <p14:nvPr/>
              </p14:nvContentPartPr>
              <p14:xfrm>
                <a:off x="11016970" y="1600649"/>
                <a:ext cx="856800" cy="420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47F8DF7-9BE4-68D3-3E55-E9EC0A32755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998970" y="1583009"/>
                  <a:ext cx="892440" cy="45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BB0A795-57AF-9C59-C66A-A3A1C0986342}"/>
              </a:ext>
            </a:extLst>
          </p:cNvPr>
          <p:cNvGrpSpPr/>
          <p:nvPr/>
        </p:nvGrpSpPr>
        <p:grpSpPr>
          <a:xfrm>
            <a:off x="2751730" y="2615489"/>
            <a:ext cx="3029400" cy="1550520"/>
            <a:chOff x="2751730" y="2615489"/>
            <a:chExt cx="3029400" cy="15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8F1CF6F-D6EF-2648-CDA4-FF086F176478}"/>
                    </a:ext>
                  </a:extLst>
                </p14:cNvPr>
                <p14:cNvContentPartPr/>
                <p14:nvPr/>
              </p14:nvContentPartPr>
              <p14:xfrm>
                <a:off x="2879890" y="3231809"/>
                <a:ext cx="20520" cy="202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8F1CF6F-D6EF-2648-CDA4-FF086F17647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861890" y="3213809"/>
                  <a:ext cx="561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09BE421-CC64-B630-32FC-44E73D83BC60}"/>
                    </a:ext>
                  </a:extLst>
                </p14:cNvPr>
                <p14:cNvContentPartPr/>
                <p14:nvPr/>
              </p14:nvContentPartPr>
              <p14:xfrm>
                <a:off x="2751730" y="3152249"/>
                <a:ext cx="386640" cy="128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09BE421-CC64-B630-32FC-44E73D83BC6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34090" y="3134249"/>
                  <a:ext cx="422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59449BE-9500-D0E2-2A71-83E94BAF55FD}"/>
                    </a:ext>
                  </a:extLst>
                </p14:cNvPr>
                <p14:cNvContentPartPr/>
                <p14:nvPr/>
              </p14:nvContentPartPr>
              <p14:xfrm>
                <a:off x="3301450" y="3252689"/>
                <a:ext cx="180000" cy="30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59449BE-9500-D0E2-2A71-83E94BAF55F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83810" y="3234689"/>
                  <a:ext cx="215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B121556-DAA7-8E9B-E176-CD93AC37316D}"/>
                    </a:ext>
                  </a:extLst>
                </p14:cNvPr>
                <p14:cNvContentPartPr/>
                <p14:nvPr/>
              </p14:nvContentPartPr>
              <p14:xfrm>
                <a:off x="3304330" y="3314969"/>
                <a:ext cx="171000" cy="21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B121556-DAA7-8E9B-E176-CD93AC37316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86330" y="3296969"/>
                  <a:ext cx="206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614A3C4-8C93-2F19-C5BA-366BEBFA1A42}"/>
                    </a:ext>
                  </a:extLst>
                </p14:cNvPr>
                <p14:cNvContentPartPr/>
                <p14:nvPr/>
              </p14:nvContentPartPr>
              <p14:xfrm>
                <a:off x="4078690" y="2615489"/>
                <a:ext cx="202320" cy="664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614A3C4-8C93-2F19-C5BA-366BEBFA1A4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61050" y="2597489"/>
                  <a:ext cx="237960" cy="70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25C146D-4647-B7C1-C21B-169E3A60E68B}"/>
                    </a:ext>
                  </a:extLst>
                </p14:cNvPr>
                <p14:cNvContentPartPr/>
                <p14:nvPr/>
              </p14:nvContentPartPr>
              <p14:xfrm>
                <a:off x="4421410" y="2821049"/>
                <a:ext cx="194760" cy="345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25C146D-4647-B7C1-C21B-169E3A60E68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03770" y="2803409"/>
                  <a:ext cx="2304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59390CA-3489-2C8C-BF1D-2DFD08346C43}"/>
                    </a:ext>
                  </a:extLst>
                </p14:cNvPr>
                <p14:cNvContentPartPr/>
                <p14:nvPr/>
              </p14:nvContentPartPr>
              <p14:xfrm>
                <a:off x="4397650" y="2965409"/>
                <a:ext cx="244440" cy="17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59390CA-3489-2C8C-BF1D-2DFD08346C4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80010" y="2947769"/>
                  <a:ext cx="280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4EB6614-EBA2-B445-731B-4F2380B03749}"/>
                    </a:ext>
                  </a:extLst>
                </p14:cNvPr>
                <p14:cNvContentPartPr/>
                <p14:nvPr/>
              </p14:nvContentPartPr>
              <p14:xfrm>
                <a:off x="4885450" y="2764529"/>
                <a:ext cx="224280" cy="358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4EB6614-EBA2-B445-731B-4F2380B0374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867810" y="2746889"/>
                  <a:ext cx="2599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6C4F46-0E4E-AD35-296A-C3105A201A55}"/>
                    </a:ext>
                  </a:extLst>
                </p14:cNvPr>
                <p14:cNvContentPartPr/>
                <p14:nvPr/>
              </p14:nvContentPartPr>
              <p14:xfrm>
                <a:off x="5192170" y="2781449"/>
                <a:ext cx="307440" cy="304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6C4F46-0E4E-AD35-296A-C3105A201A5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74530" y="2763449"/>
                  <a:ext cx="3430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B2CE408-4032-AD81-3B1B-C41AD4F86E24}"/>
                    </a:ext>
                  </a:extLst>
                </p14:cNvPr>
                <p14:cNvContentPartPr/>
                <p14:nvPr/>
              </p14:nvContentPartPr>
              <p14:xfrm>
                <a:off x="3795010" y="3291929"/>
                <a:ext cx="1986120" cy="184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B2CE408-4032-AD81-3B1B-C41AD4F86E2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77370" y="3274289"/>
                  <a:ext cx="2021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B486CD7-E082-ABEF-96C9-716D23BF7BC9}"/>
                    </a:ext>
                  </a:extLst>
                </p14:cNvPr>
                <p14:cNvContentPartPr/>
                <p14:nvPr/>
              </p14:nvContentPartPr>
              <p14:xfrm>
                <a:off x="4068610" y="3550049"/>
                <a:ext cx="185760" cy="615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B486CD7-E082-ABEF-96C9-716D23BF7BC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50970" y="3532049"/>
                  <a:ext cx="221400" cy="65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31D6CB6-7EE5-CAF8-7F8E-CA6ACAC3A07D}"/>
                    </a:ext>
                  </a:extLst>
                </p14:cNvPr>
                <p14:cNvContentPartPr/>
                <p14:nvPr/>
              </p14:nvContentPartPr>
              <p14:xfrm>
                <a:off x="4579450" y="3695489"/>
                <a:ext cx="144000" cy="321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31D6CB6-7EE5-CAF8-7F8E-CA6ACAC3A07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61450" y="3677489"/>
                  <a:ext cx="1796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77B61EB-8826-C7B6-5FAA-D973F3B4CD69}"/>
                    </a:ext>
                  </a:extLst>
                </p14:cNvPr>
                <p14:cNvContentPartPr/>
                <p14:nvPr/>
              </p14:nvContentPartPr>
              <p14:xfrm>
                <a:off x="4839730" y="3730049"/>
                <a:ext cx="261000" cy="271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77B61EB-8826-C7B6-5FAA-D973F3B4CD6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21730" y="3712409"/>
                  <a:ext cx="296640" cy="30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F5CFDD1-7AC2-95B7-C8D5-B10AF9239064}"/>
                  </a:ext>
                </a:extLst>
              </p14:cNvPr>
              <p14:cNvContentPartPr/>
              <p14:nvPr/>
            </p14:nvContentPartPr>
            <p14:xfrm>
              <a:off x="3213970" y="4967009"/>
              <a:ext cx="224640" cy="97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F5CFDD1-7AC2-95B7-C8D5-B10AF923906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195970" y="4949369"/>
                <a:ext cx="260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48A9099-0ACC-D7A9-EA4A-CD4609E3D330}"/>
                  </a:ext>
                </a:extLst>
              </p14:cNvPr>
              <p14:cNvContentPartPr/>
              <p14:nvPr/>
            </p14:nvContentPartPr>
            <p14:xfrm>
              <a:off x="3225490" y="5022449"/>
              <a:ext cx="220320" cy="561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48A9099-0ACC-D7A9-EA4A-CD4609E3D33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207490" y="5004449"/>
                <a:ext cx="2559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4E0FE03-C083-0E44-2B03-F476F85C4E59}"/>
                  </a:ext>
                </a:extLst>
              </p14:cNvPr>
              <p14:cNvContentPartPr/>
              <p14:nvPr/>
            </p14:nvContentPartPr>
            <p14:xfrm>
              <a:off x="4040170" y="4431689"/>
              <a:ext cx="137880" cy="5893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4E0FE03-C083-0E44-2B03-F476F85C4E59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022530" y="4414049"/>
                <a:ext cx="17352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F894697-692A-BAE5-411C-26EB73E095CB}"/>
                  </a:ext>
                </a:extLst>
              </p14:cNvPr>
              <p14:cNvContentPartPr/>
              <p14:nvPr/>
            </p14:nvContentPartPr>
            <p14:xfrm>
              <a:off x="4241770" y="4980329"/>
              <a:ext cx="114120" cy="982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F894697-692A-BAE5-411C-26EB73E095C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223770" y="4962329"/>
                <a:ext cx="149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123AA77-AAB0-144C-BC8B-119405C2B4CB}"/>
                  </a:ext>
                </a:extLst>
              </p14:cNvPr>
              <p14:cNvContentPartPr/>
              <p14:nvPr/>
            </p14:nvContentPartPr>
            <p14:xfrm>
              <a:off x="4240330" y="4446449"/>
              <a:ext cx="184680" cy="1490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123AA77-AAB0-144C-BC8B-119405C2B4C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222330" y="4428809"/>
                <a:ext cx="22032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2103ADD-BCCA-C326-5CE7-A4FAB5EE04FD}"/>
                  </a:ext>
                </a:extLst>
              </p14:cNvPr>
              <p14:cNvContentPartPr/>
              <p14:nvPr/>
            </p14:nvContentPartPr>
            <p14:xfrm>
              <a:off x="4679170" y="4530329"/>
              <a:ext cx="164880" cy="3492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2103ADD-BCCA-C326-5CE7-A4FAB5EE04F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661530" y="4512689"/>
                <a:ext cx="20052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AEB0C69-1A0F-4827-DFE4-7C7614899D88}"/>
                  </a:ext>
                </a:extLst>
              </p14:cNvPr>
              <p14:cNvContentPartPr/>
              <p14:nvPr/>
            </p14:nvContentPartPr>
            <p14:xfrm>
              <a:off x="4632010" y="4673249"/>
              <a:ext cx="316080" cy="486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AEB0C69-1A0F-4827-DFE4-7C7614899D8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614010" y="4655609"/>
                <a:ext cx="3517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511A211-AB5F-5D25-91C5-BB766606D614}"/>
                  </a:ext>
                </a:extLst>
              </p14:cNvPr>
              <p14:cNvContentPartPr/>
              <p14:nvPr/>
            </p14:nvContentPartPr>
            <p14:xfrm>
              <a:off x="5128810" y="4547609"/>
              <a:ext cx="246600" cy="3474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511A211-AB5F-5D25-91C5-BB766606D61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5111170" y="4529969"/>
                <a:ext cx="2822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64369D01-C375-4D50-C393-F4D20547DEE3}"/>
                  </a:ext>
                </a:extLst>
              </p14:cNvPr>
              <p14:cNvContentPartPr/>
              <p14:nvPr/>
            </p14:nvContentPartPr>
            <p14:xfrm>
              <a:off x="5404570" y="4820849"/>
              <a:ext cx="80640" cy="1162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64369D01-C375-4D50-C393-F4D20547DEE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386570" y="4802849"/>
                <a:ext cx="1162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8E39138-21BB-7BAF-7E5E-16C8314E7C41}"/>
                  </a:ext>
                </a:extLst>
              </p14:cNvPr>
              <p14:cNvContentPartPr/>
              <p14:nvPr/>
            </p14:nvContentPartPr>
            <p14:xfrm>
              <a:off x="5632090" y="4690169"/>
              <a:ext cx="214560" cy="1407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8E39138-21BB-7BAF-7E5E-16C8314E7C41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614090" y="4672529"/>
                <a:ext cx="2502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6A3CC5A-43C1-B013-C32C-CB5D50A122BD}"/>
                  </a:ext>
                </a:extLst>
              </p14:cNvPr>
              <p14:cNvContentPartPr/>
              <p14:nvPr/>
            </p14:nvContentPartPr>
            <p14:xfrm>
              <a:off x="5839450" y="4543649"/>
              <a:ext cx="138240" cy="234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6A3CC5A-43C1-B013-C32C-CB5D50A122B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821450" y="4525649"/>
                <a:ext cx="17388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CF59B6F-127E-CDC6-E3BA-75B6E03524A0}"/>
                  </a:ext>
                </a:extLst>
              </p14:cNvPr>
              <p14:cNvContentPartPr/>
              <p14:nvPr/>
            </p14:nvContentPartPr>
            <p14:xfrm>
              <a:off x="6096130" y="4477769"/>
              <a:ext cx="86400" cy="1494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CF59B6F-127E-CDC6-E3BA-75B6E03524A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078490" y="4460129"/>
                <a:ext cx="1220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A1F438D-F90F-3919-6063-17E64E1112CB}"/>
                  </a:ext>
                </a:extLst>
              </p14:cNvPr>
              <p14:cNvContentPartPr/>
              <p14:nvPr/>
            </p14:nvContentPartPr>
            <p14:xfrm>
              <a:off x="6063730" y="4398569"/>
              <a:ext cx="176040" cy="2329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A1F438D-F90F-3919-6063-17E64E1112C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046090" y="4380569"/>
                <a:ext cx="21168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608A218-9E71-C924-F41C-6CFCF6753214}"/>
                  </a:ext>
                </a:extLst>
              </p14:cNvPr>
              <p14:cNvContentPartPr/>
              <p14:nvPr/>
            </p14:nvContentPartPr>
            <p14:xfrm>
              <a:off x="6369730" y="4348169"/>
              <a:ext cx="154440" cy="2847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608A218-9E71-C924-F41C-6CFCF6753214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351730" y="4330529"/>
                <a:ext cx="1900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8E8E90B9-1F57-E7A8-CA68-2E3074687596}"/>
                  </a:ext>
                </a:extLst>
              </p14:cNvPr>
              <p14:cNvContentPartPr/>
              <p14:nvPr/>
            </p14:nvContentPartPr>
            <p14:xfrm>
              <a:off x="6275050" y="4470209"/>
              <a:ext cx="221760" cy="118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8E8E90B9-1F57-E7A8-CA68-2E307468759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257410" y="4452569"/>
                <a:ext cx="2574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87E0359D-3C60-0AC1-721D-50F135170E2A}"/>
                  </a:ext>
                </a:extLst>
              </p14:cNvPr>
              <p14:cNvContentPartPr/>
              <p14:nvPr/>
            </p14:nvContentPartPr>
            <p14:xfrm>
              <a:off x="6716410" y="4717169"/>
              <a:ext cx="133200" cy="1825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87E0359D-3C60-0AC1-721D-50F135170E2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698770" y="4699169"/>
                <a:ext cx="1688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15E97EF9-DB1D-8752-6901-9F0FDD9A6191}"/>
                  </a:ext>
                </a:extLst>
              </p14:cNvPr>
              <p14:cNvContentPartPr/>
              <p14:nvPr/>
            </p14:nvContentPartPr>
            <p14:xfrm>
              <a:off x="6619570" y="4585769"/>
              <a:ext cx="303480" cy="3078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15E97EF9-DB1D-8752-6901-9F0FDD9A6191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601570" y="4568129"/>
                <a:ext cx="33912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8FF96275-5E79-8E5F-B31A-43AD13EB3D94}"/>
                  </a:ext>
                </a:extLst>
              </p14:cNvPr>
              <p14:cNvContentPartPr/>
              <p14:nvPr/>
            </p14:nvContentPartPr>
            <p14:xfrm>
              <a:off x="7121410" y="4478129"/>
              <a:ext cx="202680" cy="3837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8FF96275-5E79-8E5F-B31A-43AD13EB3D94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103770" y="4460129"/>
                <a:ext cx="23832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DFBE4FC-A0DC-1A3C-E053-F3FE34D285B3}"/>
                  </a:ext>
                </a:extLst>
              </p14:cNvPr>
              <p14:cNvContentPartPr/>
              <p14:nvPr/>
            </p14:nvContentPartPr>
            <p14:xfrm>
              <a:off x="7508410" y="4493969"/>
              <a:ext cx="177480" cy="33408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DFBE4FC-A0DC-1A3C-E053-F3FE34D285B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490770" y="4476329"/>
                <a:ext cx="2131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474DD16C-159E-6869-9994-88927C580716}"/>
                  </a:ext>
                </a:extLst>
              </p14:cNvPr>
              <p14:cNvContentPartPr/>
              <p14:nvPr/>
            </p14:nvContentPartPr>
            <p14:xfrm>
              <a:off x="7448650" y="4690529"/>
              <a:ext cx="297720" cy="313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474DD16C-159E-6869-9994-88927C58071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430650" y="4672529"/>
                <a:ext cx="333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C5904ADF-B319-0FFA-0DCE-463E7A39BDFA}"/>
                  </a:ext>
                </a:extLst>
              </p14:cNvPr>
              <p14:cNvContentPartPr/>
              <p14:nvPr/>
            </p14:nvContentPartPr>
            <p14:xfrm>
              <a:off x="3729130" y="5182649"/>
              <a:ext cx="4291920" cy="1094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C5904ADF-B319-0FFA-0DCE-463E7A39BDF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711130" y="5164649"/>
                <a:ext cx="432756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A12F604-6909-A36F-659A-9CFBD33A4EA1}"/>
              </a:ext>
            </a:extLst>
          </p:cNvPr>
          <p:cNvGrpSpPr/>
          <p:nvPr/>
        </p:nvGrpSpPr>
        <p:grpSpPr>
          <a:xfrm>
            <a:off x="4133410" y="5393249"/>
            <a:ext cx="390960" cy="528480"/>
            <a:chOff x="4133410" y="5393249"/>
            <a:chExt cx="39096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A3CFF36-2983-76E7-D59B-6DA71D77453F}"/>
                    </a:ext>
                  </a:extLst>
                </p14:cNvPr>
                <p14:cNvContentPartPr/>
                <p14:nvPr/>
              </p14:nvContentPartPr>
              <p14:xfrm>
                <a:off x="4133410" y="5396489"/>
                <a:ext cx="77400" cy="512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A3CFF36-2983-76E7-D59B-6DA71D77453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15770" y="5378849"/>
                  <a:ext cx="11304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581F09D-DE2D-AD3C-13A2-6BB3C146BB40}"/>
                    </a:ext>
                  </a:extLst>
                </p14:cNvPr>
                <p14:cNvContentPartPr/>
                <p14:nvPr/>
              </p14:nvContentPartPr>
              <p14:xfrm>
                <a:off x="4329610" y="5814809"/>
                <a:ext cx="55080" cy="106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581F09D-DE2D-AD3C-13A2-6BB3C146BB4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11610" y="5796809"/>
                  <a:ext cx="90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E09770C-0B0E-0BEF-3FD6-22167F7EBA18}"/>
                    </a:ext>
                  </a:extLst>
                </p14:cNvPr>
                <p14:cNvContentPartPr/>
                <p14:nvPr/>
              </p14:nvContentPartPr>
              <p14:xfrm>
                <a:off x="4348690" y="5393249"/>
                <a:ext cx="175680" cy="77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E09770C-0B0E-0BEF-3FD6-22167F7EBA1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30690" y="5375609"/>
                  <a:ext cx="21132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94A4E9A-E98F-0B2C-50EC-AA70E55A17CD}"/>
              </a:ext>
            </a:extLst>
          </p:cNvPr>
          <p:cNvGrpSpPr/>
          <p:nvPr/>
        </p:nvGrpSpPr>
        <p:grpSpPr>
          <a:xfrm>
            <a:off x="4987330" y="5338529"/>
            <a:ext cx="2375280" cy="573840"/>
            <a:chOff x="4987330" y="5338529"/>
            <a:chExt cx="237528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3FCD06D-A97A-16D3-1B4C-6B233AB5BD03}"/>
                    </a:ext>
                  </a:extLst>
                </p14:cNvPr>
                <p14:cNvContentPartPr/>
                <p14:nvPr/>
              </p14:nvContentPartPr>
              <p14:xfrm>
                <a:off x="4987330" y="5471009"/>
                <a:ext cx="244080" cy="390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3FCD06D-A97A-16D3-1B4C-6B233AB5BD0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69330" y="5453009"/>
                  <a:ext cx="2797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D87747A-99A2-F72A-F7E7-50624F173766}"/>
                    </a:ext>
                  </a:extLst>
                </p14:cNvPr>
                <p14:cNvContentPartPr/>
                <p14:nvPr/>
              </p14:nvContentPartPr>
              <p14:xfrm>
                <a:off x="5294770" y="5741729"/>
                <a:ext cx="78120" cy="170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D87747A-99A2-F72A-F7E7-50624F17376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76770" y="5724089"/>
                  <a:ext cx="113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991BFFE-03DB-09BE-736E-E877A133C08D}"/>
                    </a:ext>
                  </a:extLst>
                </p14:cNvPr>
                <p14:cNvContentPartPr/>
                <p14:nvPr/>
              </p14:nvContentPartPr>
              <p14:xfrm>
                <a:off x="5538490" y="5723729"/>
                <a:ext cx="194400" cy="163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991BFFE-03DB-09BE-736E-E877A133C08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20850" y="5705729"/>
                  <a:ext cx="230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FD92F27-2EFD-AC03-6787-6A2F512082AC}"/>
                    </a:ext>
                  </a:extLst>
                </p14:cNvPr>
                <p14:cNvContentPartPr/>
                <p14:nvPr/>
              </p14:nvContentPartPr>
              <p14:xfrm>
                <a:off x="5739370" y="5536889"/>
                <a:ext cx="137880" cy="22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FD92F27-2EFD-AC03-6787-6A2F512082A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21370" y="5519249"/>
                  <a:ext cx="173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75B1F9E-455A-E028-EE1A-CBFB36B5080C}"/>
                    </a:ext>
                  </a:extLst>
                </p14:cNvPr>
                <p14:cNvContentPartPr/>
                <p14:nvPr/>
              </p14:nvContentPartPr>
              <p14:xfrm>
                <a:off x="5972290" y="5462369"/>
                <a:ext cx="94680" cy="163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75B1F9E-455A-E028-EE1A-CBFB36B5080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54290" y="5444369"/>
                  <a:ext cx="130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DDDC9A6-0D8B-9995-B0FE-B6081CD6C2E0}"/>
                    </a:ext>
                  </a:extLst>
                </p14:cNvPr>
                <p14:cNvContentPartPr/>
                <p14:nvPr/>
              </p14:nvContentPartPr>
              <p14:xfrm>
                <a:off x="5911450" y="5410529"/>
                <a:ext cx="222840" cy="187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DDDC9A6-0D8B-9995-B0FE-B6081CD6C2E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893450" y="5392529"/>
                  <a:ext cx="258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4FCB326-A14B-F4A8-154C-B3C9FC8D02B6}"/>
                    </a:ext>
                  </a:extLst>
                </p14:cNvPr>
                <p14:cNvContentPartPr/>
                <p14:nvPr/>
              </p14:nvContentPartPr>
              <p14:xfrm>
                <a:off x="6320050" y="5338529"/>
                <a:ext cx="33120" cy="173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4FCB326-A14B-F4A8-154C-B3C9FC8D02B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02050" y="5320889"/>
                  <a:ext cx="68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256FBDC-AC27-F20F-D444-19FB4974E800}"/>
                    </a:ext>
                  </a:extLst>
                </p14:cNvPr>
                <p14:cNvContentPartPr/>
                <p14:nvPr/>
              </p14:nvContentPartPr>
              <p14:xfrm>
                <a:off x="6209890" y="5412329"/>
                <a:ext cx="230760" cy="19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256FBDC-AC27-F20F-D444-19FB4974E80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92250" y="5394329"/>
                  <a:ext cx="266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A9619DF-F910-D62A-CA8E-F0CDD47DFE72}"/>
                    </a:ext>
                  </a:extLst>
                </p14:cNvPr>
                <p14:cNvContentPartPr/>
                <p14:nvPr/>
              </p14:nvContentPartPr>
              <p14:xfrm>
                <a:off x="6301330" y="5374889"/>
                <a:ext cx="69480" cy="244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A9619DF-F910-D62A-CA8E-F0CDD47DFE7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283690" y="5357249"/>
                  <a:ext cx="1051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D9BEF21-FC40-AD6B-0367-50EBB536BDB7}"/>
                    </a:ext>
                  </a:extLst>
                </p14:cNvPr>
                <p14:cNvContentPartPr/>
                <p14:nvPr/>
              </p14:nvContentPartPr>
              <p14:xfrm>
                <a:off x="6519490" y="5649929"/>
                <a:ext cx="106920" cy="194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D9BEF21-FC40-AD6B-0367-50EBB536BDB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01490" y="5632289"/>
                  <a:ext cx="142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7305CB1-8741-950F-64D1-C08AAC5A3DFF}"/>
                    </a:ext>
                  </a:extLst>
                </p14:cNvPr>
                <p14:cNvContentPartPr/>
                <p14:nvPr/>
              </p14:nvContentPartPr>
              <p14:xfrm>
                <a:off x="6457570" y="5514929"/>
                <a:ext cx="281880" cy="304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7305CB1-8741-950F-64D1-C08AAC5A3DF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439930" y="5497289"/>
                  <a:ext cx="3175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35E1278-E47B-DBC2-FD47-BD83867D7596}"/>
                    </a:ext>
                  </a:extLst>
                </p14:cNvPr>
                <p14:cNvContentPartPr/>
                <p14:nvPr/>
              </p14:nvContentPartPr>
              <p14:xfrm>
                <a:off x="6869050" y="5439329"/>
                <a:ext cx="195840" cy="354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35E1278-E47B-DBC2-FD47-BD83867D759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851410" y="5421329"/>
                  <a:ext cx="2314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61E5E3F-3125-7E1A-AB67-E663A98E8DF0}"/>
                    </a:ext>
                  </a:extLst>
                </p14:cNvPr>
                <p14:cNvContentPartPr/>
                <p14:nvPr/>
              </p14:nvContentPartPr>
              <p14:xfrm>
                <a:off x="7163170" y="5443649"/>
                <a:ext cx="199440" cy="323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61E5E3F-3125-7E1A-AB67-E663A98E8DF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45170" y="5426009"/>
                  <a:ext cx="23508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3D9187D-E6BC-8CFB-3127-65E9D893D16F}"/>
                    </a:ext>
                  </a:extLst>
                </p14:cNvPr>
                <p14:cNvContentPartPr/>
                <p14:nvPr/>
              </p14:nvContentPartPr>
              <p14:xfrm>
                <a:off x="7072090" y="5589449"/>
                <a:ext cx="271440" cy="33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3D9187D-E6BC-8CFB-3127-65E9D893D16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054450" y="5571449"/>
                  <a:ext cx="30708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6A09E778-F570-546A-BB62-B98A74CCB59C}"/>
                  </a:ext>
                </a:extLst>
              </p14:cNvPr>
              <p14:cNvContentPartPr/>
              <p14:nvPr/>
            </p14:nvContentPartPr>
            <p14:xfrm>
              <a:off x="4878250" y="4542929"/>
              <a:ext cx="710640" cy="5893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6A09E778-F570-546A-BB62-B98A74CCB59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860610" y="4524929"/>
                <a:ext cx="74628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13F1414B-6C10-1099-E3DA-22398501360C}"/>
                  </a:ext>
                </a:extLst>
              </p14:cNvPr>
              <p14:cNvContentPartPr/>
              <p14:nvPr/>
            </p14:nvContentPartPr>
            <p14:xfrm>
              <a:off x="4774930" y="5492969"/>
              <a:ext cx="756000" cy="5594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13F1414B-6C10-1099-E3DA-22398501360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756930" y="5475329"/>
                <a:ext cx="79164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48869AA4-F777-D445-C7C4-F46325E9263B}"/>
                  </a:ext>
                </a:extLst>
              </p14:cNvPr>
              <p14:cNvContentPartPr/>
              <p14:nvPr/>
            </p14:nvContentPartPr>
            <p14:xfrm>
              <a:off x="6373690" y="5487209"/>
              <a:ext cx="592560" cy="4107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48869AA4-F777-D445-C7C4-F46325E9263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356050" y="5469209"/>
                <a:ext cx="6282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97B39AD-D4EB-B122-909B-3538EB8AA13F}"/>
                  </a:ext>
                </a:extLst>
              </p14:cNvPr>
              <p14:cNvContentPartPr/>
              <p14:nvPr/>
            </p14:nvContentPartPr>
            <p14:xfrm>
              <a:off x="6520930" y="4596569"/>
              <a:ext cx="626400" cy="3628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97B39AD-D4EB-B122-909B-3538EB8AA13F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503290" y="4578569"/>
                <a:ext cx="662040" cy="39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4C8B4E82-3B3F-C7D7-8409-BC0912C56987}"/>
              </a:ext>
            </a:extLst>
          </p:cNvPr>
          <p:cNvGrpSpPr/>
          <p:nvPr/>
        </p:nvGrpSpPr>
        <p:grpSpPr>
          <a:xfrm>
            <a:off x="8228410" y="5135849"/>
            <a:ext cx="241560" cy="119880"/>
            <a:chOff x="8228410" y="5135849"/>
            <a:chExt cx="24156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2B87034-B741-33C5-E79A-E33D6A95C1E7}"/>
                    </a:ext>
                  </a:extLst>
                </p14:cNvPr>
                <p14:cNvContentPartPr/>
                <p14:nvPr/>
              </p14:nvContentPartPr>
              <p14:xfrm>
                <a:off x="8228410" y="5135849"/>
                <a:ext cx="202680" cy="32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2B87034-B741-33C5-E79A-E33D6A95C1E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210770" y="5118209"/>
                  <a:ext cx="238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20CF22A-6368-93F5-D522-5AB86D00DAC5}"/>
                    </a:ext>
                  </a:extLst>
                </p14:cNvPr>
                <p14:cNvContentPartPr/>
                <p14:nvPr/>
              </p14:nvContentPartPr>
              <p14:xfrm>
                <a:off x="8241730" y="5216489"/>
                <a:ext cx="228240" cy="39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20CF22A-6368-93F5-D522-5AB86D00DAC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23730" y="5198849"/>
                  <a:ext cx="26388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EAD9618F-7C9E-9F80-0680-94E6FCF6C888}"/>
                  </a:ext>
                </a:extLst>
              </p14:cNvPr>
              <p14:cNvContentPartPr/>
              <p14:nvPr/>
            </p14:nvContentPartPr>
            <p14:xfrm>
              <a:off x="8917090" y="4738769"/>
              <a:ext cx="192240" cy="1368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EAD9618F-7C9E-9F80-0680-94E6FCF6C88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899090" y="4720769"/>
                <a:ext cx="2278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4261AA44-22B0-5CB8-56C0-C237A436C26F}"/>
                  </a:ext>
                </a:extLst>
              </p14:cNvPr>
              <p14:cNvContentPartPr/>
              <p14:nvPr/>
            </p14:nvContentPartPr>
            <p14:xfrm>
              <a:off x="8961010" y="5226569"/>
              <a:ext cx="2985480" cy="741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4261AA44-22B0-5CB8-56C0-C237A436C26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943370" y="5208929"/>
                <a:ext cx="302112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7D66357A-B598-980A-A825-04B211E6AA77}"/>
              </a:ext>
            </a:extLst>
          </p:cNvPr>
          <p:cNvGrpSpPr/>
          <p:nvPr/>
        </p:nvGrpSpPr>
        <p:grpSpPr>
          <a:xfrm>
            <a:off x="9180610" y="5364089"/>
            <a:ext cx="1976040" cy="498960"/>
            <a:chOff x="9180610" y="5364089"/>
            <a:chExt cx="197604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768B7C8-B2F3-5AFF-D584-04745835BCAD}"/>
                    </a:ext>
                  </a:extLst>
                </p14:cNvPr>
                <p14:cNvContentPartPr/>
                <p14:nvPr/>
              </p14:nvContentPartPr>
              <p14:xfrm>
                <a:off x="9180610" y="5565689"/>
                <a:ext cx="153720" cy="20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768B7C8-B2F3-5AFF-D584-04745835BCA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162610" y="5548049"/>
                  <a:ext cx="189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092FF1C-C1F5-37C3-1E4C-A46EC9C2BCF0}"/>
                    </a:ext>
                  </a:extLst>
                </p14:cNvPr>
                <p14:cNvContentPartPr/>
                <p14:nvPr/>
              </p14:nvContentPartPr>
              <p14:xfrm>
                <a:off x="9551410" y="5579369"/>
                <a:ext cx="185760" cy="120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092FF1C-C1F5-37C3-1E4C-A46EC9C2BCF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533410" y="5561369"/>
                  <a:ext cx="221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069E467-6252-E8FC-B6FC-7947EAB2F308}"/>
                    </a:ext>
                  </a:extLst>
                </p14:cNvPr>
                <p14:cNvContentPartPr/>
                <p14:nvPr/>
              </p14:nvContentPartPr>
              <p14:xfrm>
                <a:off x="9718090" y="5471009"/>
                <a:ext cx="90360" cy="13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069E467-6252-E8FC-B6FC-7947EAB2F30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00450" y="5453009"/>
                  <a:ext cx="126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0884108-99F6-E371-3D15-CF694D602FAB}"/>
                    </a:ext>
                  </a:extLst>
                </p14:cNvPr>
                <p14:cNvContentPartPr/>
                <p14:nvPr/>
              </p14:nvContentPartPr>
              <p14:xfrm>
                <a:off x="9905290" y="5430689"/>
                <a:ext cx="95400" cy="66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0884108-99F6-E371-3D15-CF694D602FA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887650" y="5412689"/>
                  <a:ext cx="131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F53DD89-5B4A-2941-7C90-C1C5646A2B3D}"/>
                    </a:ext>
                  </a:extLst>
                </p14:cNvPr>
                <p14:cNvContentPartPr/>
                <p14:nvPr/>
              </p14:nvContentPartPr>
              <p14:xfrm>
                <a:off x="9894850" y="5375969"/>
                <a:ext cx="127080" cy="141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F53DD89-5B4A-2941-7C90-C1C5646A2B3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877210" y="5358329"/>
                  <a:ext cx="1627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AA53C3D-6A58-9E5E-1CA7-967F598B5E70}"/>
                    </a:ext>
                  </a:extLst>
                </p14:cNvPr>
                <p14:cNvContentPartPr/>
                <p14:nvPr/>
              </p14:nvContentPartPr>
              <p14:xfrm>
                <a:off x="10096810" y="5364089"/>
                <a:ext cx="99720" cy="133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AA53C3D-6A58-9E5E-1CA7-967F598B5E7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078810" y="5346089"/>
                  <a:ext cx="1353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2F91552-FAC6-D9A2-C30B-3F2B173CBB66}"/>
                    </a:ext>
                  </a:extLst>
                </p14:cNvPr>
                <p14:cNvContentPartPr/>
                <p14:nvPr/>
              </p14:nvContentPartPr>
              <p14:xfrm>
                <a:off x="10070170" y="5420609"/>
                <a:ext cx="135000" cy="15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2F91552-FAC6-D9A2-C30B-3F2B173CBB6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052170" y="5402969"/>
                  <a:ext cx="170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D37215E-2684-3712-E785-FE7C80FF8880}"/>
                    </a:ext>
                  </a:extLst>
                </p14:cNvPr>
                <p14:cNvContentPartPr/>
                <p14:nvPr/>
              </p14:nvContentPartPr>
              <p14:xfrm>
                <a:off x="10230730" y="5434289"/>
                <a:ext cx="292680" cy="272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D37215E-2684-3712-E785-FE7C80FF888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212730" y="5416649"/>
                  <a:ext cx="328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91BC962-3316-A11F-B0AA-997B1BC45405}"/>
                    </a:ext>
                  </a:extLst>
                </p14:cNvPr>
                <p14:cNvContentPartPr/>
                <p14:nvPr/>
              </p14:nvContentPartPr>
              <p14:xfrm>
                <a:off x="10474810" y="5622569"/>
                <a:ext cx="109800" cy="103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91BC962-3316-A11F-B0AA-997B1BC4540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456810" y="5604929"/>
                  <a:ext cx="145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0D4CC1F-8ADE-A24B-2FEB-B2EE54910D7E}"/>
                    </a:ext>
                  </a:extLst>
                </p14:cNvPr>
                <p14:cNvContentPartPr/>
                <p14:nvPr/>
              </p14:nvContentPartPr>
              <p14:xfrm>
                <a:off x="10480570" y="5539769"/>
                <a:ext cx="178920" cy="187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0D4CC1F-8ADE-A24B-2FEB-B2EE54910D7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462930" y="5521769"/>
                  <a:ext cx="214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EFEEF1C-1C2B-4D70-D1B5-4643CC1C6CAA}"/>
                    </a:ext>
                  </a:extLst>
                </p14:cNvPr>
                <p14:cNvContentPartPr/>
                <p14:nvPr/>
              </p14:nvContentPartPr>
              <p14:xfrm>
                <a:off x="10807450" y="5433929"/>
                <a:ext cx="86760" cy="417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EFEEF1C-1C2B-4D70-D1B5-4643CC1C6CA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89810" y="5415929"/>
                  <a:ext cx="1224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3A99938-9F0B-B509-F3E9-DE967187B018}"/>
                    </a:ext>
                  </a:extLst>
                </p14:cNvPr>
                <p14:cNvContentPartPr/>
                <p14:nvPr/>
              </p14:nvContentPartPr>
              <p14:xfrm>
                <a:off x="10959010" y="5753249"/>
                <a:ext cx="74880" cy="109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3A99938-9F0B-B509-F3E9-DE967187B01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41370" y="5735609"/>
                  <a:ext cx="110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EA25663-E3A3-E97F-7412-6E16B78C0F47}"/>
                    </a:ext>
                  </a:extLst>
                </p14:cNvPr>
                <p14:cNvContentPartPr/>
                <p14:nvPr/>
              </p14:nvContentPartPr>
              <p14:xfrm>
                <a:off x="10985650" y="5454449"/>
                <a:ext cx="171000" cy="111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EA25663-E3A3-E97F-7412-6E16B78C0F4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967650" y="5436809"/>
                  <a:ext cx="206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098EC72-1758-6BB8-69F9-B4E7452D0464}"/>
                    </a:ext>
                  </a:extLst>
                </p14:cNvPr>
                <p14:cNvContentPartPr/>
                <p14:nvPr/>
              </p14:nvContentPartPr>
              <p14:xfrm>
                <a:off x="10970890" y="5728049"/>
                <a:ext cx="52920" cy="100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098EC72-1758-6BB8-69F9-B4E7452D046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953250" y="5710049"/>
                  <a:ext cx="885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26C9E71A-CBCE-B58F-C38B-BD27A63E7F4A}"/>
              </a:ext>
            </a:extLst>
          </p:cNvPr>
          <p:cNvGrpSpPr/>
          <p:nvPr/>
        </p:nvGrpSpPr>
        <p:grpSpPr>
          <a:xfrm>
            <a:off x="3178330" y="6481169"/>
            <a:ext cx="321120" cy="177120"/>
            <a:chOff x="3178330" y="6481169"/>
            <a:chExt cx="32112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7ABE21A-E733-8B6B-302B-0AEEFA2BDD22}"/>
                    </a:ext>
                  </a:extLst>
                </p14:cNvPr>
                <p14:cNvContentPartPr/>
                <p14:nvPr/>
              </p14:nvContentPartPr>
              <p14:xfrm>
                <a:off x="3178330" y="6481169"/>
                <a:ext cx="255240" cy="79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7ABE21A-E733-8B6B-302B-0AEEFA2BDD2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160330" y="6463169"/>
                  <a:ext cx="290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770CE49-1739-3DE7-0E01-9B41DCB471E1}"/>
                    </a:ext>
                  </a:extLst>
                </p14:cNvPr>
                <p14:cNvContentPartPr/>
                <p14:nvPr/>
              </p14:nvContentPartPr>
              <p14:xfrm>
                <a:off x="3215770" y="6614009"/>
                <a:ext cx="283680" cy="44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770CE49-1739-3DE7-0E01-9B41DCB471E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198130" y="6596009"/>
                  <a:ext cx="31932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3120FFE5-6A97-8114-D1C8-CA1E8B0045F8}"/>
              </a:ext>
            </a:extLst>
          </p:cNvPr>
          <p:cNvGrpSpPr/>
          <p:nvPr/>
        </p:nvGrpSpPr>
        <p:grpSpPr>
          <a:xfrm>
            <a:off x="9270250" y="4346729"/>
            <a:ext cx="2748600" cy="744120"/>
            <a:chOff x="9270250" y="4346729"/>
            <a:chExt cx="2748600" cy="74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C0CCC7A-B2B4-D6E1-211E-FE764DC2D0A0}"/>
                    </a:ext>
                  </a:extLst>
                </p14:cNvPr>
                <p14:cNvContentPartPr/>
                <p14:nvPr/>
              </p14:nvContentPartPr>
              <p14:xfrm>
                <a:off x="9270250" y="4682609"/>
                <a:ext cx="173880" cy="148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C0CCC7A-B2B4-D6E1-211E-FE764DC2D0A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252250" y="4664969"/>
                  <a:ext cx="209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3A94F0E-C50D-9454-CA48-4D3040E07217}"/>
                    </a:ext>
                  </a:extLst>
                </p14:cNvPr>
                <p14:cNvContentPartPr/>
                <p14:nvPr/>
              </p14:nvContentPartPr>
              <p14:xfrm>
                <a:off x="9535210" y="4496129"/>
                <a:ext cx="52920" cy="12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3A94F0E-C50D-9454-CA48-4D3040E0721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517570" y="4478489"/>
                  <a:ext cx="88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080B5D1-48A1-68F3-BE97-BDB19756E01F}"/>
                    </a:ext>
                  </a:extLst>
                </p14:cNvPr>
                <p14:cNvContentPartPr/>
                <p14:nvPr/>
              </p14:nvContentPartPr>
              <p14:xfrm>
                <a:off x="9625210" y="4470929"/>
                <a:ext cx="107280" cy="70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080B5D1-48A1-68F3-BE97-BDB19756E01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607210" y="4452929"/>
                  <a:ext cx="142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BCEBA06-5081-57A5-2DD1-7B0C4DC0B53B}"/>
                    </a:ext>
                  </a:extLst>
                </p14:cNvPr>
                <p14:cNvContentPartPr/>
                <p14:nvPr/>
              </p14:nvContentPartPr>
              <p14:xfrm>
                <a:off x="9610450" y="4382729"/>
                <a:ext cx="138240" cy="183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BCEBA06-5081-57A5-2DD1-7B0C4DC0B53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592450" y="4364729"/>
                  <a:ext cx="173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71D821F-2C60-B07B-4844-02FB984E5DD1}"/>
                    </a:ext>
                  </a:extLst>
                </p14:cNvPr>
                <p14:cNvContentPartPr/>
                <p14:nvPr/>
              </p14:nvContentPartPr>
              <p14:xfrm>
                <a:off x="9814570" y="4372289"/>
                <a:ext cx="60120" cy="197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71D821F-2C60-B07B-4844-02FB984E5DD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796930" y="4354289"/>
                  <a:ext cx="957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CB1B01E-4217-27D6-5984-EE9E0117BA1B}"/>
                    </a:ext>
                  </a:extLst>
                </p14:cNvPr>
                <p14:cNvContentPartPr/>
                <p14:nvPr/>
              </p14:nvContentPartPr>
              <p14:xfrm>
                <a:off x="9777490" y="4457249"/>
                <a:ext cx="200880" cy="11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CB1B01E-4217-27D6-5984-EE9E0117BA1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759850" y="4439249"/>
                  <a:ext cx="236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EDDA281-D630-2296-220F-68F61C89DE97}"/>
                    </a:ext>
                  </a:extLst>
                </p14:cNvPr>
                <p14:cNvContentPartPr/>
                <p14:nvPr/>
              </p14:nvContentPartPr>
              <p14:xfrm>
                <a:off x="10067290" y="4471289"/>
                <a:ext cx="81000" cy="376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EDDA281-D630-2296-220F-68F61C89DE9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049290" y="4453289"/>
                  <a:ext cx="1166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916F515-D658-4E36-5171-916BB007A4FD}"/>
                    </a:ext>
                  </a:extLst>
                </p14:cNvPr>
                <p14:cNvContentPartPr/>
                <p14:nvPr/>
              </p14:nvContentPartPr>
              <p14:xfrm>
                <a:off x="10269250" y="4651649"/>
                <a:ext cx="48960" cy="97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916F515-D658-4E36-5171-916BB007A4F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251610" y="4634009"/>
                  <a:ext cx="84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5A94845-1BA8-1CC0-6840-C92A0EF09237}"/>
                    </a:ext>
                  </a:extLst>
                </p14:cNvPr>
                <p14:cNvContentPartPr/>
                <p14:nvPr/>
              </p14:nvContentPartPr>
              <p14:xfrm>
                <a:off x="10208770" y="4562009"/>
                <a:ext cx="149760" cy="200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5A94845-1BA8-1CC0-6840-C92A0EF0923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191130" y="4544369"/>
                  <a:ext cx="185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9C926F8-0D14-A746-0083-FF229F639F13}"/>
                    </a:ext>
                  </a:extLst>
                </p14:cNvPr>
                <p14:cNvContentPartPr/>
                <p14:nvPr/>
              </p14:nvContentPartPr>
              <p14:xfrm>
                <a:off x="10525930" y="4559489"/>
                <a:ext cx="80280" cy="196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9C926F8-0D14-A746-0083-FF229F639F1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508290" y="4541489"/>
                  <a:ext cx="115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54D1C8F-7E9A-1ADB-96F4-DB4656392B32}"/>
                    </a:ext>
                  </a:extLst>
                </p14:cNvPr>
                <p14:cNvContentPartPr/>
                <p14:nvPr/>
              </p14:nvContentPartPr>
              <p14:xfrm>
                <a:off x="10444570" y="4669289"/>
                <a:ext cx="144000" cy="12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54D1C8F-7E9A-1ADB-96F4-DB4656392B3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426570" y="4651289"/>
                  <a:ext cx="179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3FFAEC1-E12D-34DC-3D91-C4DA8F281DC0}"/>
                    </a:ext>
                  </a:extLst>
                </p14:cNvPr>
                <p14:cNvContentPartPr/>
                <p14:nvPr/>
              </p14:nvContentPartPr>
              <p14:xfrm>
                <a:off x="10767850" y="4684769"/>
                <a:ext cx="101880" cy="8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3FFAEC1-E12D-34DC-3D91-C4DA8F281DC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750210" y="4666769"/>
                  <a:ext cx="1375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AFBD550-C220-E806-0FD4-1FD1478C672F}"/>
                    </a:ext>
                  </a:extLst>
                </p14:cNvPr>
                <p14:cNvContentPartPr/>
                <p14:nvPr/>
              </p14:nvContentPartPr>
              <p14:xfrm>
                <a:off x="10817890" y="4607009"/>
                <a:ext cx="23040" cy="146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AFBD550-C220-E806-0FD4-1FD1478C672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799890" y="4589009"/>
                  <a:ext cx="58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F53D6CA-8A3F-5077-8E2A-A81CEE42BA22}"/>
                    </a:ext>
                  </a:extLst>
                </p14:cNvPr>
                <p14:cNvContentPartPr/>
                <p14:nvPr/>
              </p14:nvContentPartPr>
              <p14:xfrm>
                <a:off x="11016610" y="4498289"/>
                <a:ext cx="10800" cy="223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F53D6CA-8A3F-5077-8E2A-A81CEE42BA2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998970" y="4480649"/>
                  <a:ext cx="464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C6BDA62-F6C8-D989-F89D-D74B33D8D765}"/>
                    </a:ext>
                  </a:extLst>
                </p14:cNvPr>
                <p14:cNvContentPartPr/>
                <p14:nvPr/>
              </p14:nvContentPartPr>
              <p14:xfrm>
                <a:off x="11089690" y="4458329"/>
                <a:ext cx="146160" cy="361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C6BDA62-F6C8-D989-F89D-D74B33D8D76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072050" y="4440689"/>
                  <a:ext cx="18180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6EC235B-2B05-FD9E-4750-18DC0B0D8277}"/>
                    </a:ext>
                  </a:extLst>
                </p14:cNvPr>
                <p14:cNvContentPartPr/>
                <p14:nvPr/>
              </p14:nvContentPartPr>
              <p14:xfrm>
                <a:off x="11263570" y="4618169"/>
                <a:ext cx="266760" cy="233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6EC235B-2B05-FD9E-4750-18DC0B0D827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245930" y="4600169"/>
                  <a:ext cx="3024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9CD4DD4-A5DA-04B1-61B2-354A2E3130BA}"/>
                    </a:ext>
                  </a:extLst>
                </p14:cNvPr>
                <p14:cNvContentPartPr/>
                <p14:nvPr/>
              </p14:nvContentPartPr>
              <p14:xfrm>
                <a:off x="11689810" y="4346729"/>
                <a:ext cx="145080" cy="6476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9CD4DD4-A5DA-04B1-61B2-354A2E3130BA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671810" y="4328729"/>
                  <a:ext cx="18072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FED00D5-4A2D-CD9B-C572-ABB8BE52FB87}"/>
                    </a:ext>
                  </a:extLst>
                </p14:cNvPr>
                <p14:cNvContentPartPr/>
                <p14:nvPr/>
              </p14:nvContentPartPr>
              <p14:xfrm>
                <a:off x="11903650" y="4905809"/>
                <a:ext cx="82080" cy="77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FED00D5-4A2D-CD9B-C572-ABB8BE52FB8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886010" y="4888169"/>
                  <a:ext cx="117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7853346-16AA-0C46-BCB6-0015385699E1}"/>
                    </a:ext>
                  </a:extLst>
                </p14:cNvPr>
                <p14:cNvContentPartPr/>
                <p14:nvPr/>
              </p14:nvContentPartPr>
              <p14:xfrm>
                <a:off x="11829490" y="4365089"/>
                <a:ext cx="189360" cy="95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7853346-16AA-0C46-BCB6-0015385699E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811850" y="4347449"/>
                  <a:ext cx="225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5F4F9B9-022A-D325-968D-441C0A7EA803}"/>
                    </a:ext>
                  </a:extLst>
                </p14:cNvPr>
                <p14:cNvContentPartPr/>
                <p14:nvPr/>
              </p14:nvContentPartPr>
              <p14:xfrm>
                <a:off x="11334490" y="4930289"/>
                <a:ext cx="90720" cy="160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5F4F9B9-022A-D325-968D-441C0A7EA80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316490" y="4912649"/>
                  <a:ext cx="126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A849EA2-6769-1511-ED0A-89C10D769ED3}"/>
                    </a:ext>
                  </a:extLst>
                </p14:cNvPr>
                <p14:cNvContentPartPr/>
                <p14:nvPr/>
              </p14:nvContentPartPr>
              <p14:xfrm>
                <a:off x="11276530" y="4874129"/>
                <a:ext cx="196200" cy="196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A849EA2-6769-1511-ED0A-89C10D769ED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258890" y="4856489"/>
                  <a:ext cx="231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712FB9C-D0C0-08C5-06C5-DBB37C2A4C43}"/>
                    </a:ext>
                  </a:extLst>
                </p14:cNvPr>
                <p14:cNvContentPartPr/>
                <p14:nvPr/>
              </p14:nvContentPartPr>
              <p14:xfrm>
                <a:off x="11471290" y="4800329"/>
                <a:ext cx="101520" cy="104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712FB9C-D0C0-08C5-06C5-DBB37C2A4C4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453290" y="4782329"/>
                  <a:ext cx="13716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BE4D1F2F-1675-FE07-6B38-E09EF2A9767E}"/>
              </a:ext>
            </a:extLst>
          </p:cNvPr>
          <p:cNvGrpSpPr/>
          <p:nvPr/>
        </p:nvGrpSpPr>
        <p:grpSpPr>
          <a:xfrm>
            <a:off x="3805450" y="6237809"/>
            <a:ext cx="1040400" cy="599040"/>
            <a:chOff x="3805450" y="6237809"/>
            <a:chExt cx="1040400" cy="59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5240665-43FE-519F-7DBA-0B8C4F73CD83}"/>
                    </a:ext>
                  </a:extLst>
                </p14:cNvPr>
                <p14:cNvContentPartPr/>
                <p14:nvPr/>
              </p14:nvContentPartPr>
              <p14:xfrm>
                <a:off x="4020010" y="6237809"/>
                <a:ext cx="55440" cy="161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5240665-43FE-519F-7DBA-0B8C4F73CD8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002370" y="6220169"/>
                  <a:ext cx="91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92FF522-C4B8-B2D8-374B-34F6C82E4C00}"/>
                    </a:ext>
                  </a:extLst>
                </p14:cNvPr>
                <p14:cNvContentPartPr/>
                <p14:nvPr/>
              </p14:nvContentPartPr>
              <p14:xfrm>
                <a:off x="4137370" y="6239609"/>
                <a:ext cx="204120" cy="218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92FF522-C4B8-B2D8-374B-34F6C82E4C0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119370" y="6221609"/>
                  <a:ext cx="2397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3C9BF6F-B672-C9AA-D5B6-7DC8A6349D03}"/>
                    </a:ext>
                  </a:extLst>
                </p14:cNvPr>
                <p14:cNvContentPartPr/>
                <p14:nvPr/>
              </p14:nvContentPartPr>
              <p14:xfrm>
                <a:off x="4371010" y="6378929"/>
                <a:ext cx="89640" cy="153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3C9BF6F-B672-C9AA-D5B6-7DC8A6349D0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353370" y="6360929"/>
                  <a:ext cx="125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46A371A-2B70-B1F7-4CC9-5D53D92FD02C}"/>
                    </a:ext>
                  </a:extLst>
                </p14:cNvPr>
                <p14:cNvContentPartPr/>
                <p14:nvPr/>
              </p14:nvContentPartPr>
              <p14:xfrm>
                <a:off x="4371010" y="6358409"/>
                <a:ext cx="181800" cy="171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46A371A-2B70-B1F7-4CC9-5D53D92FD02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353010" y="6340409"/>
                  <a:ext cx="2174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98AAEE1-521A-471D-8672-67A7E97A42D8}"/>
                    </a:ext>
                  </a:extLst>
                </p14:cNvPr>
                <p14:cNvContentPartPr/>
                <p14:nvPr/>
              </p14:nvContentPartPr>
              <p14:xfrm>
                <a:off x="4560010" y="6267329"/>
                <a:ext cx="96840" cy="119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98AAEE1-521A-471D-8672-67A7E97A42D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542370" y="6249329"/>
                  <a:ext cx="132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3A781A8-A57E-967D-F10C-52E1557AFA90}"/>
                    </a:ext>
                  </a:extLst>
                </p14:cNvPr>
                <p14:cNvContentPartPr/>
                <p14:nvPr/>
              </p14:nvContentPartPr>
              <p14:xfrm>
                <a:off x="3805450" y="6629489"/>
                <a:ext cx="1040400" cy="66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3A781A8-A57E-967D-F10C-52E1557AFA9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787810" y="6611489"/>
                  <a:ext cx="1076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1E3902A-2C1C-87AC-DA48-CA97E0BBCEBA}"/>
                    </a:ext>
                  </a:extLst>
                </p14:cNvPr>
                <p14:cNvContentPartPr/>
                <p14:nvPr/>
              </p14:nvContentPartPr>
              <p14:xfrm>
                <a:off x="4245010" y="6715169"/>
                <a:ext cx="20160" cy="115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1E3902A-2C1C-87AC-DA48-CA97E0BBCEB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27370" y="6697529"/>
                  <a:ext cx="55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6CBFB33-8699-F297-452C-E8CA21539D85}"/>
                    </a:ext>
                  </a:extLst>
                </p14:cNvPr>
                <p14:cNvContentPartPr/>
                <p14:nvPr/>
              </p14:nvContentPartPr>
              <p14:xfrm>
                <a:off x="4395850" y="6689969"/>
                <a:ext cx="151200" cy="141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6CBFB33-8699-F297-452C-E8CA21539D8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78210" y="6671969"/>
                  <a:ext cx="186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53B7E30-1234-615D-04F3-7153E1B2E253}"/>
                    </a:ext>
                  </a:extLst>
                </p14:cNvPr>
                <p14:cNvContentPartPr/>
                <p14:nvPr/>
              </p14:nvContentPartPr>
              <p14:xfrm>
                <a:off x="4635250" y="6724529"/>
                <a:ext cx="47520" cy="112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53B7E30-1234-615D-04F3-7153E1B2E25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17250" y="6706529"/>
                  <a:ext cx="83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8585B0C-E13D-C0C2-1E51-1EEFB953F71D}"/>
                    </a:ext>
                  </a:extLst>
                </p14:cNvPr>
                <p14:cNvContentPartPr/>
                <p14:nvPr/>
              </p14:nvContentPartPr>
              <p14:xfrm>
                <a:off x="4617970" y="6704009"/>
                <a:ext cx="147600" cy="128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8585B0C-E13D-C0C2-1E51-1EEFB953F71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599970" y="6686369"/>
                  <a:ext cx="18324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F9C21BA8-C09E-13C5-9293-AD746650D40F}"/>
              </a:ext>
            </a:extLst>
          </p:cNvPr>
          <p:cNvGrpSpPr/>
          <p:nvPr/>
        </p:nvGrpSpPr>
        <p:grpSpPr>
          <a:xfrm>
            <a:off x="5357050" y="6468569"/>
            <a:ext cx="218520" cy="132480"/>
            <a:chOff x="5357050" y="6468569"/>
            <a:chExt cx="21852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267A569-1CFF-81E6-3212-80405A5DED36}"/>
                    </a:ext>
                  </a:extLst>
                </p14:cNvPr>
                <p14:cNvContentPartPr/>
                <p14:nvPr/>
              </p14:nvContentPartPr>
              <p14:xfrm>
                <a:off x="5366770" y="6468569"/>
                <a:ext cx="160560" cy="19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267A569-1CFF-81E6-3212-80405A5DED3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348770" y="6450569"/>
                  <a:ext cx="196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879514A-B89B-2A90-A024-190A1C93D402}"/>
                    </a:ext>
                  </a:extLst>
                </p14:cNvPr>
                <p14:cNvContentPartPr/>
                <p14:nvPr/>
              </p14:nvContentPartPr>
              <p14:xfrm>
                <a:off x="5357050" y="6554609"/>
                <a:ext cx="218520" cy="46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879514A-B89B-2A90-A024-190A1C93D40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339050" y="6536969"/>
                  <a:ext cx="2541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54CF647-DFE1-4E90-EB4B-0789A94FE051}"/>
              </a:ext>
            </a:extLst>
          </p:cNvPr>
          <p:cNvGrpSpPr/>
          <p:nvPr/>
        </p:nvGrpSpPr>
        <p:grpSpPr>
          <a:xfrm>
            <a:off x="6110530" y="6221609"/>
            <a:ext cx="540000" cy="513360"/>
            <a:chOff x="6110530" y="6221609"/>
            <a:chExt cx="54000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058EA97-EC69-7221-C71C-5089973BDFCE}"/>
                    </a:ext>
                  </a:extLst>
                </p14:cNvPr>
                <p14:cNvContentPartPr/>
                <p14:nvPr/>
              </p14:nvContentPartPr>
              <p14:xfrm>
                <a:off x="6130330" y="6221609"/>
                <a:ext cx="64080" cy="169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058EA97-EC69-7221-C71C-5089973BDFC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112330" y="6203609"/>
                  <a:ext cx="99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E232482-F054-327A-ED1D-ED95C5A91122}"/>
                    </a:ext>
                  </a:extLst>
                </p14:cNvPr>
                <p14:cNvContentPartPr/>
                <p14:nvPr/>
              </p14:nvContentPartPr>
              <p14:xfrm>
                <a:off x="6110530" y="6290369"/>
                <a:ext cx="436320" cy="353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E232482-F054-327A-ED1D-ED95C5A9112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092890" y="6272729"/>
                  <a:ext cx="4719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B24D7069-6690-F6CE-0F6E-99F287E0E8DD}"/>
                    </a:ext>
                  </a:extLst>
                </p14:cNvPr>
                <p14:cNvContentPartPr/>
                <p14:nvPr/>
              </p14:nvContentPartPr>
              <p14:xfrm>
                <a:off x="6407890" y="6533009"/>
                <a:ext cx="160200" cy="153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B24D7069-6690-F6CE-0F6E-99F287E0E8D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390250" y="6515369"/>
                  <a:ext cx="195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30DE143-95C9-C32E-57C2-325C15E2CABC}"/>
                    </a:ext>
                  </a:extLst>
                </p14:cNvPr>
                <p14:cNvContentPartPr/>
                <p14:nvPr/>
              </p14:nvContentPartPr>
              <p14:xfrm>
                <a:off x="6410410" y="6494489"/>
                <a:ext cx="240120" cy="240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30DE143-95C9-C32E-57C2-325C15E2CAB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392770" y="6476489"/>
                  <a:ext cx="275760" cy="27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4575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309531-3B1A-CE37-F0CE-F1E853E78E89}"/>
                  </a:ext>
                </a:extLst>
              </p14:cNvPr>
              <p14:cNvContentPartPr/>
              <p14:nvPr/>
            </p14:nvContentPartPr>
            <p14:xfrm>
              <a:off x="1190050" y="326609"/>
              <a:ext cx="200880" cy="266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309531-3B1A-CE37-F0CE-F1E853E78E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2410" y="308609"/>
                <a:ext cx="2365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0C8D40-7BD8-E802-19B8-04F83ED08FFB}"/>
                  </a:ext>
                </a:extLst>
              </p14:cNvPr>
              <p14:cNvContentPartPr/>
              <p14:nvPr/>
            </p14:nvContentPartPr>
            <p14:xfrm>
              <a:off x="1465090" y="335969"/>
              <a:ext cx="1026000" cy="276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0C8D40-7BD8-E802-19B8-04F83ED08F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7450" y="317969"/>
                <a:ext cx="10616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B39DEB-D35D-4BEB-8CC5-6568317E06D3}"/>
                  </a:ext>
                </a:extLst>
              </p14:cNvPr>
              <p14:cNvContentPartPr/>
              <p14:nvPr/>
            </p14:nvContentPartPr>
            <p14:xfrm>
              <a:off x="2734450" y="307529"/>
              <a:ext cx="318240" cy="362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B39DEB-D35D-4BEB-8CC5-6568317E06D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16810" y="289529"/>
                <a:ext cx="353880" cy="39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BFE9650-D36F-9272-31B5-C7120C637B42}"/>
              </a:ext>
            </a:extLst>
          </p:cNvPr>
          <p:cNvGrpSpPr/>
          <p:nvPr/>
        </p:nvGrpSpPr>
        <p:grpSpPr>
          <a:xfrm>
            <a:off x="3379210" y="122849"/>
            <a:ext cx="3175560" cy="648720"/>
            <a:chOff x="3379210" y="122849"/>
            <a:chExt cx="3175560" cy="64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14FFB90-7DBA-58E2-4213-19F7EE788E56}"/>
                    </a:ext>
                  </a:extLst>
                </p14:cNvPr>
                <p14:cNvContentPartPr/>
                <p14:nvPr/>
              </p14:nvContentPartPr>
              <p14:xfrm>
                <a:off x="3379210" y="294929"/>
                <a:ext cx="1081800" cy="476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14FFB90-7DBA-58E2-4213-19F7EE788E5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61210" y="277289"/>
                  <a:ext cx="11174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DA7B543-1AC6-113E-7442-750B1A4A7861}"/>
                    </a:ext>
                  </a:extLst>
                </p14:cNvPr>
                <p14:cNvContentPartPr/>
                <p14:nvPr/>
              </p14:nvContentPartPr>
              <p14:xfrm>
                <a:off x="4814530" y="157769"/>
                <a:ext cx="873000" cy="437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DA7B543-1AC6-113E-7442-750B1A4A786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96890" y="140129"/>
                  <a:ext cx="9086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0E5AAE8-DDDE-EC66-3045-911FB9162B44}"/>
                    </a:ext>
                  </a:extLst>
                </p14:cNvPr>
                <p14:cNvContentPartPr/>
                <p14:nvPr/>
              </p14:nvContentPartPr>
              <p14:xfrm>
                <a:off x="5519410" y="264329"/>
                <a:ext cx="215640" cy="23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0E5AAE8-DDDE-EC66-3045-911FB9162B4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01410" y="246689"/>
                  <a:ext cx="251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74A03C2-BE4D-8578-C224-3C43B2508B79}"/>
                    </a:ext>
                  </a:extLst>
                </p14:cNvPr>
                <p14:cNvContentPartPr/>
                <p14:nvPr/>
              </p14:nvContentPartPr>
              <p14:xfrm>
                <a:off x="5648650" y="122849"/>
                <a:ext cx="906120" cy="316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74A03C2-BE4D-8578-C224-3C43B2508B7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31010" y="105209"/>
                  <a:ext cx="9417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255792-05C8-D3C9-19DE-8CFD4B41B5BD}"/>
                    </a:ext>
                  </a:extLst>
                </p14:cNvPr>
                <p14:cNvContentPartPr/>
                <p14:nvPr/>
              </p14:nvContentPartPr>
              <p14:xfrm>
                <a:off x="5797330" y="201689"/>
                <a:ext cx="16560" cy="27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255792-05C8-D3C9-19DE-8CFD4B41B5B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79330" y="184049"/>
                  <a:ext cx="5220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4E2A61B-D64C-24A2-53EF-C767C368872A}"/>
                  </a:ext>
                </a:extLst>
              </p14:cNvPr>
              <p14:cNvContentPartPr/>
              <p14:nvPr/>
            </p14:nvContentPartPr>
            <p14:xfrm>
              <a:off x="6895690" y="168569"/>
              <a:ext cx="119880" cy="322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4E2A61B-D64C-24A2-53EF-C767C368872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77690" y="150929"/>
                <a:ext cx="155520" cy="35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3A9D72A-DDF2-B529-E281-1812D065438D}"/>
              </a:ext>
            </a:extLst>
          </p:cNvPr>
          <p:cNvGrpSpPr/>
          <p:nvPr/>
        </p:nvGrpSpPr>
        <p:grpSpPr>
          <a:xfrm>
            <a:off x="7012690" y="122849"/>
            <a:ext cx="1941480" cy="356760"/>
            <a:chOff x="7012690" y="122849"/>
            <a:chExt cx="194148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93F7084-8E55-0269-5CE5-663607E18A50}"/>
                    </a:ext>
                  </a:extLst>
                </p14:cNvPr>
                <p14:cNvContentPartPr/>
                <p14:nvPr/>
              </p14:nvContentPartPr>
              <p14:xfrm>
                <a:off x="7012690" y="122849"/>
                <a:ext cx="1752480" cy="309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3F7084-8E55-0269-5CE5-663607E18A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94690" y="105209"/>
                  <a:ext cx="17881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93A0618-B816-A421-208D-360A82D9AE58}"/>
                    </a:ext>
                  </a:extLst>
                </p14:cNvPr>
                <p14:cNvContentPartPr/>
                <p14:nvPr/>
              </p14:nvContentPartPr>
              <p14:xfrm>
                <a:off x="8395450" y="216089"/>
                <a:ext cx="53640" cy="13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93A0618-B816-A421-208D-360A82D9AE5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377450" y="198449"/>
                  <a:ext cx="89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45172B6-1C8E-AD8B-784D-D0643F102040}"/>
                    </a:ext>
                  </a:extLst>
                </p14:cNvPr>
                <p14:cNvContentPartPr/>
                <p14:nvPr/>
              </p14:nvContentPartPr>
              <p14:xfrm>
                <a:off x="7972450" y="185489"/>
                <a:ext cx="495720" cy="70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45172B6-1C8E-AD8B-784D-D0643F1020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54810" y="167849"/>
                  <a:ext cx="531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3251546-B16E-C7DC-40D8-6F9987344650}"/>
                    </a:ext>
                  </a:extLst>
                </p14:cNvPr>
                <p14:cNvContentPartPr/>
                <p14:nvPr/>
              </p14:nvContentPartPr>
              <p14:xfrm>
                <a:off x="8825290" y="153089"/>
                <a:ext cx="128880" cy="326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3251546-B16E-C7DC-40D8-6F998734465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807650" y="135449"/>
                  <a:ext cx="164520" cy="36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AAAB60-2D31-C9B1-FF09-195637CCF316}"/>
              </a:ext>
            </a:extLst>
          </p:cNvPr>
          <p:cNvGrpSpPr/>
          <p:nvPr/>
        </p:nvGrpSpPr>
        <p:grpSpPr>
          <a:xfrm>
            <a:off x="1195090" y="878489"/>
            <a:ext cx="2626200" cy="509760"/>
            <a:chOff x="1195090" y="878489"/>
            <a:chExt cx="262620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3BD00E8-8AC2-8388-928A-CF7ED140F7D6}"/>
                    </a:ext>
                  </a:extLst>
                </p14:cNvPr>
                <p14:cNvContentPartPr/>
                <p14:nvPr/>
              </p14:nvContentPartPr>
              <p14:xfrm>
                <a:off x="1195090" y="894329"/>
                <a:ext cx="826200" cy="361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3BD00E8-8AC2-8388-928A-CF7ED140F7D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77450" y="876329"/>
                  <a:ext cx="8618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0187371-29F6-ADC9-7115-B9D5E92C9CC0}"/>
                    </a:ext>
                  </a:extLst>
                </p14:cNvPr>
                <p14:cNvContentPartPr/>
                <p14:nvPr/>
              </p14:nvContentPartPr>
              <p14:xfrm>
                <a:off x="1860010" y="1024649"/>
                <a:ext cx="249120" cy="21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0187371-29F6-ADC9-7115-B9D5E92C9CC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42370" y="1007009"/>
                  <a:ext cx="284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499DFC1-412D-18FA-9F75-76AAB937F3B0}"/>
                    </a:ext>
                  </a:extLst>
                </p14:cNvPr>
                <p14:cNvContentPartPr/>
                <p14:nvPr/>
              </p14:nvContentPartPr>
              <p14:xfrm>
                <a:off x="1681810" y="991169"/>
                <a:ext cx="30960" cy="2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499DFC1-412D-18FA-9F75-76AAB937F3B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63810" y="973529"/>
                  <a:ext cx="66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95886D5-3F3C-5864-E18E-6928F3C04FF4}"/>
                    </a:ext>
                  </a:extLst>
                </p14:cNvPr>
                <p14:cNvContentPartPr/>
                <p14:nvPr/>
              </p14:nvContentPartPr>
              <p14:xfrm>
                <a:off x="2068450" y="972449"/>
                <a:ext cx="356760" cy="253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95886D5-3F3C-5864-E18E-6928F3C04FF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50450" y="954449"/>
                  <a:ext cx="392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96DFDD8-1031-F10C-9ED4-5EB5EF30DA91}"/>
                    </a:ext>
                  </a:extLst>
                </p14:cNvPr>
                <p14:cNvContentPartPr/>
                <p14:nvPr/>
              </p14:nvContentPartPr>
              <p14:xfrm>
                <a:off x="2662450" y="878489"/>
                <a:ext cx="495720" cy="509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96DFDD8-1031-F10C-9ED4-5EB5EF30DA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44810" y="860849"/>
                  <a:ext cx="53136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DEBFCE9-FC5A-563D-8987-02E99E33BEFD}"/>
                    </a:ext>
                  </a:extLst>
                </p14:cNvPr>
                <p14:cNvContentPartPr/>
                <p14:nvPr/>
              </p14:nvContentPartPr>
              <p14:xfrm>
                <a:off x="3584770" y="895049"/>
                <a:ext cx="236520" cy="323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DEBFCE9-FC5A-563D-8987-02E99E33BEF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67130" y="877049"/>
                  <a:ext cx="27216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4BD0F5-4709-FE56-B0C4-E80D24447AC5}"/>
              </a:ext>
            </a:extLst>
          </p:cNvPr>
          <p:cNvGrpSpPr/>
          <p:nvPr/>
        </p:nvGrpSpPr>
        <p:grpSpPr>
          <a:xfrm>
            <a:off x="4093090" y="824849"/>
            <a:ext cx="1310040" cy="403920"/>
            <a:chOff x="4093090" y="824849"/>
            <a:chExt cx="131004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8E37A5-D9DC-F2B6-0DCB-1D6EBE3B59BC}"/>
                    </a:ext>
                  </a:extLst>
                </p14:cNvPr>
                <p14:cNvContentPartPr/>
                <p14:nvPr/>
              </p14:nvContentPartPr>
              <p14:xfrm>
                <a:off x="4093090" y="824849"/>
                <a:ext cx="1310040" cy="403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8E37A5-D9DC-F2B6-0DCB-1D6EBE3B59B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75090" y="807209"/>
                  <a:ext cx="134568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CA0C9EC-694F-5FA0-6752-2AC75D47D39E}"/>
                    </a:ext>
                  </a:extLst>
                </p14:cNvPr>
                <p14:cNvContentPartPr/>
                <p14:nvPr/>
              </p14:nvContentPartPr>
              <p14:xfrm>
                <a:off x="5336170" y="916649"/>
                <a:ext cx="14760" cy="24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CA0C9EC-694F-5FA0-6752-2AC75D47D39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18170" y="898649"/>
                  <a:ext cx="5040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643A81-4FC2-174D-9320-3E153A115577}"/>
              </a:ext>
            </a:extLst>
          </p:cNvPr>
          <p:cNvGrpSpPr/>
          <p:nvPr/>
        </p:nvGrpSpPr>
        <p:grpSpPr>
          <a:xfrm>
            <a:off x="5821090" y="829889"/>
            <a:ext cx="2089080" cy="529200"/>
            <a:chOff x="5821090" y="829889"/>
            <a:chExt cx="208908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B0BF717-BD21-B5C3-036B-301AF23ADFC5}"/>
                    </a:ext>
                  </a:extLst>
                </p14:cNvPr>
                <p14:cNvContentPartPr/>
                <p14:nvPr/>
              </p14:nvContentPartPr>
              <p14:xfrm>
                <a:off x="5821090" y="833489"/>
                <a:ext cx="1302840" cy="525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B0BF717-BD21-B5C3-036B-301AF23ADFC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03090" y="815849"/>
                  <a:ext cx="133848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6CD25F8-63CE-9B9E-34E6-26CE1F7C0656}"/>
                    </a:ext>
                  </a:extLst>
                </p14:cNvPr>
                <p14:cNvContentPartPr/>
                <p14:nvPr/>
              </p14:nvContentPartPr>
              <p14:xfrm>
                <a:off x="6821890" y="863369"/>
                <a:ext cx="31320" cy="30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6CD25F8-63CE-9B9E-34E6-26CE1F7C065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03890" y="845369"/>
                  <a:ext cx="66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6A34437-B904-74EA-AAF9-CD37982E80D9}"/>
                    </a:ext>
                  </a:extLst>
                </p14:cNvPr>
                <p14:cNvContentPartPr/>
                <p14:nvPr/>
              </p14:nvContentPartPr>
              <p14:xfrm>
                <a:off x="7454050" y="829889"/>
                <a:ext cx="190080" cy="282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6A34437-B904-74EA-AAF9-CD37982E80D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36050" y="811889"/>
                  <a:ext cx="2257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11CF4F6-C79D-144F-3BDC-B08246BCDCD1}"/>
                    </a:ext>
                  </a:extLst>
                </p14:cNvPr>
                <p14:cNvContentPartPr/>
                <p14:nvPr/>
              </p14:nvContentPartPr>
              <p14:xfrm>
                <a:off x="7735930" y="845369"/>
                <a:ext cx="137160" cy="296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11CF4F6-C79D-144F-3BDC-B08246BCDCD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18290" y="827729"/>
                  <a:ext cx="172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0E00982-6186-ED4D-EC0B-0E90CADDA744}"/>
                    </a:ext>
                  </a:extLst>
                </p14:cNvPr>
                <p14:cNvContentPartPr/>
                <p14:nvPr/>
              </p14:nvContentPartPr>
              <p14:xfrm>
                <a:off x="7715410" y="991169"/>
                <a:ext cx="194760" cy="34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0E00982-6186-ED4D-EC0B-0E90CADDA74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97410" y="973529"/>
                  <a:ext cx="23040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6601C18-2882-D662-76FB-7899B6A1D659}"/>
              </a:ext>
            </a:extLst>
          </p:cNvPr>
          <p:cNvGrpSpPr/>
          <p:nvPr/>
        </p:nvGrpSpPr>
        <p:grpSpPr>
          <a:xfrm>
            <a:off x="2818690" y="1752209"/>
            <a:ext cx="2509920" cy="524880"/>
            <a:chOff x="2818690" y="1752209"/>
            <a:chExt cx="250992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4C0C40A-8502-31E7-D490-E53DCE803482}"/>
                    </a:ext>
                  </a:extLst>
                </p14:cNvPr>
                <p14:cNvContentPartPr/>
                <p14:nvPr/>
              </p14:nvContentPartPr>
              <p14:xfrm>
                <a:off x="2818690" y="1802249"/>
                <a:ext cx="145080" cy="351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4C0C40A-8502-31E7-D490-E53DCE80348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00690" y="1784249"/>
                  <a:ext cx="1807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8FED1C6-3FC8-DD4C-1110-5D6C8EAA6361}"/>
                    </a:ext>
                  </a:extLst>
                </p14:cNvPr>
                <p14:cNvContentPartPr/>
                <p14:nvPr/>
              </p14:nvContentPartPr>
              <p14:xfrm>
                <a:off x="3096970" y="1826729"/>
                <a:ext cx="250200" cy="341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8FED1C6-3FC8-DD4C-1110-5D6C8EAA636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79330" y="1808729"/>
                  <a:ext cx="2858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5E3D3E8-3DDF-C6EF-29DD-0E9D93ADE9F8}"/>
                    </a:ext>
                  </a:extLst>
                </p14:cNvPr>
                <p14:cNvContentPartPr/>
                <p14:nvPr/>
              </p14:nvContentPartPr>
              <p14:xfrm>
                <a:off x="3329530" y="2107529"/>
                <a:ext cx="84240" cy="169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5E3D3E8-3DDF-C6EF-29DD-0E9D93ADE9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11530" y="2089529"/>
                  <a:ext cx="119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89C265D-DB99-26D1-ABC5-7794A00B0347}"/>
                    </a:ext>
                  </a:extLst>
                </p14:cNvPr>
                <p14:cNvContentPartPr/>
                <p14:nvPr/>
              </p14:nvContentPartPr>
              <p14:xfrm>
                <a:off x="3840010" y="1918889"/>
                <a:ext cx="284040" cy="22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89C265D-DB99-26D1-ABC5-7794A00B034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22370" y="1900889"/>
                  <a:ext cx="319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4630722-FD56-3531-9FA0-1A293F1BF528}"/>
                    </a:ext>
                  </a:extLst>
                </p14:cNvPr>
                <p14:cNvContentPartPr/>
                <p14:nvPr/>
              </p14:nvContentPartPr>
              <p14:xfrm>
                <a:off x="3860170" y="2053529"/>
                <a:ext cx="257400" cy="12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4630722-FD56-3531-9FA0-1A293F1BF52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42170" y="2035529"/>
                  <a:ext cx="293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BFF8A9E-1183-9842-5E15-83BD05E46C2A}"/>
                    </a:ext>
                  </a:extLst>
                </p14:cNvPr>
                <p14:cNvContentPartPr/>
                <p14:nvPr/>
              </p14:nvContentPartPr>
              <p14:xfrm>
                <a:off x="4381450" y="2009969"/>
                <a:ext cx="221760" cy="21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BFF8A9E-1183-9842-5E15-83BD05E46C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63810" y="1991969"/>
                  <a:ext cx="257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C6CF4D8-ABCE-FBE6-9DE3-57117BD33536}"/>
                    </a:ext>
                  </a:extLst>
                </p14:cNvPr>
                <p14:cNvContentPartPr/>
                <p14:nvPr/>
              </p14:nvContentPartPr>
              <p14:xfrm>
                <a:off x="4810570" y="1752209"/>
                <a:ext cx="129240" cy="339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C6CF4D8-ABCE-FBE6-9DE3-57117BD335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92930" y="1734569"/>
                  <a:ext cx="1648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FCBF0B0-948E-DBA3-2A61-58A1AED41696}"/>
                    </a:ext>
                  </a:extLst>
                </p14:cNvPr>
                <p14:cNvContentPartPr/>
                <p14:nvPr/>
              </p14:nvContentPartPr>
              <p14:xfrm>
                <a:off x="5091370" y="1774169"/>
                <a:ext cx="237240" cy="288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FCBF0B0-948E-DBA3-2A61-58A1AED416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73370" y="1756169"/>
                  <a:ext cx="272880" cy="32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B26DB98-1823-C1DE-33F3-9B23C3C2ABC3}"/>
              </a:ext>
            </a:extLst>
          </p:cNvPr>
          <p:cNvGrpSpPr/>
          <p:nvPr/>
        </p:nvGrpSpPr>
        <p:grpSpPr>
          <a:xfrm>
            <a:off x="6626050" y="1665809"/>
            <a:ext cx="786960" cy="386280"/>
            <a:chOff x="6626050" y="1665809"/>
            <a:chExt cx="78696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EA0EFCB-7B0A-37DD-5C22-48F993DDA07B}"/>
                    </a:ext>
                  </a:extLst>
                </p14:cNvPr>
                <p14:cNvContentPartPr/>
                <p14:nvPr/>
              </p14:nvContentPartPr>
              <p14:xfrm>
                <a:off x="6626050" y="1665809"/>
                <a:ext cx="142920" cy="386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EA0EFCB-7B0A-37DD-5C22-48F993DDA07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608050" y="1648169"/>
                  <a:ext cx="17856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890B097-F1B0-2681-3C91-9126EA604C6E}"/>
                    </a:ext>
                  </a:extLst>
                </p14:cNvPr>
                <p14:cNvContentPartPr/>
                <p14:nvPr/>
              </p14:nvContentPartPr>
              <p14:xfrm>
                <a:off x="6767530" y="1678409"/>
                <a:ext cx="645480" cy="293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890B097-F1B0-2681-3C91-9126EA604C6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49530" y="1660409"/>
                  <a:ext cx="681120" cy="32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F5FF68B-8B88-0CFA-33AA-7B1FA84BA33F}"/>
                  </a:ext>
                </a:extLst>
              </p14:cNvPr>
              <p14:cNvContentPartPr/>
              <p14:nvPr/>
            </p14:nvContentPartPr>
            <p14:xfrm>
              <a:off x="7639810" y="1640969"/>
              <a:ext cx="955440" cy="388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F5FF68B-8B88-0CFA-33AA-7B1FA84BA3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621810" y="1622969"/>
                <a:ext cx="991080" cy="42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802A5E6A-E0FE-BF4B-5A3C-ABD316BF8479}"/>
              </a:ext>
            </a:extLst>
          </p:cNvPr>
          <p:cNvGrpSpPr/>
          <p:nvPr/>
        </p:nvGrpSpPr>
        <p:grpSpPr>
          <a:xfrm>
            <a:off x="8914570" y="1451969"/>
            <a:ext cx="3150000" cy="678600"/>
            <a:chOff x="8914570" y="1451969"/>
            <a:chExt cx="3150000" cy="67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1D91E58-6581-F977-BAD6-A8AF110D524C}"/>
                    </a:ext>
                  </a:extLst>
                </p14:cNvPr>
                <p14:cNvContentPartPr/>
                <p14:nvPr/>
              </p14:nvContentPartPr>
              <p14:xfrm>
                <a:off x="8914570" y="1581209"/>
                <a:ext cx="870120" cy="353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1D91E58-6581-F977-BAD6-A8AF110D52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96570" y="1563569"/>
                  <a:ext cx="9057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836330C-E87F-7C28-D298-F6C6B6DEFC07}"/>
                    </a:ext>
                  </a:extLst>
                </p14:cNvPr>
                <p14:cNvContentPartPr/>
                <p14:nvPr/>
              </p14:nvContentPartPr>
              <p14:xfrm>
                <a:off x="9356650" y="1650329"/>
                <a:ext cx="321120" cy="91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836330C-E87F-7C28-D298-F6C6B6DEFC0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38650" y="1632689"/>
                  <a:ext cx="356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6EABE47-31F7-6D5D-2525-A2973A3277BD}"/>
                    </a:ext>
                  </a:extLst>
                </p14:cNvPr>
                <p14:cNvContentPartPr/>
                <p14:nvPr/>
              </p14:nvContentPartPr>
              <p14:xfrm>
                <a:off x="10021210" y="1800089"/>
                <a:ext cx="536760" cy="125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6EABE47-31F7-6D5D-2525-A2973A3277B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03210" y="1782449"/>
                  <a:ext cx="572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56B735A-1CB9-A78E-AC36-775645E34F45}"/>
                    </a:ext>
                  </a:extLst>
                </p14:cNvPr>
                <p14:cNvContentPartPr/>
                <p14:nvPr/>
              </p14:nvContentPartPr>
              <p14:xfrm>
                <a:off x="10606210" y="1545929"/>
                <a:ext cx="1308240" cy="584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56B735A-1CB9-A78E-AC36-775645E34F4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88570" y="1527929"/>
                  <a:ext cx="134388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72C2E77-1B57-284C-10DD-FF176AB2250F}"/>
                    </a:ext>
                  </a:extLst>
                </p14:cNvPr>
                <p14:cNvContentPartPr/>
                <p14:nvPr/>
              </p14:nvContentPartPr>
              <p14:xfrm>
                <a:off x="11506210" y="1680929"/>
                <a:ext cx="33840" cy="12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72C2E77-1B57-284C-10DD-FF176AB2250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488210" y="1662929"/>
                  <a:ext cx="69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6516A94-EB30-FD97-C400-D28EAF7EDD7C}"/>
                    </a:ext>
                  </a:extLst>
                </p14:cNvPr>
                <p14:cNvContentPartPr/>
                <p14:nvPr/>
              </p14:nvContentPartPr>
              <p14:xfrm>
                <a:off x="11170690" y="1654649"/>
                <a:ext cx="375840" cy="24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6516A94-EB30-FD97-C400-D28EAF7EDD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152690" y="1636649"/>
                  <a:ext cx="411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979048F-C9D4-AB3F-2AFA-BE75127867B3}"/>
                    </a:ext>
                  </a:extLst>
                </p14:cNvPr>
                <p14:cNvContentPartPr/>
                <p14:nvPr/>
              </p14:nvContentPartPr>
              <p14:xfrm>
                <a:off x="12036130" y="1451969"/>
                <a:ext cx="28440" cy="548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979048F-C9D4-AB3F-2AFA-BE75127867B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018130" y="1433969"/>
                  <a:ext cx="64080" cy="58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103B1AD-3876-DEE6-38F6-03423C722999}"/>
              </a:ext>
            </a:extLst>
          </p:cNvPr>
          <p:cNvGrpSpPr/>
          <p:nvPr/>
        </p:nvGrpSpPr>
        <p:grpSpPr>
          <a:xfrm>
            <a:off x="3837850" y="2609369"/>
            <a:ext cx="1571760" cy="431640"/>
            <a:chOff x="3837850" y="2609369"/>
            <a:chExt cx="157176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9DECC88-CE0B-E5D1-8B20-D613051BBE52}"/>
                    </a:ext>
                  </a:extLst>
                </p14:cNvPr>
                <p14:cNvContentPartPr/>
                <p14:nvPr/>
              </p14:nvContentPartPr>
              <p14:xfrm>
                <a:off x="3846130" y="2816729"/>
                <a:ext cx="180000" cy="10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9DECC88-CE0B-E5D1-8B20-D613051BBE5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28490" y="2799089"/>
                  <a:ext cx="215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D343691-2736-15BC-A603-A83C72A8362D}"/>
                    </a:ext>
                  </a:extLst>
                </p14:cNvPr>
                <p14:cNvContentPartPr/>
                <p14:nvPr/>
              </p14:nvContentPartPr>
              <p14:xfrm>
                <a:off x="3837850" y="2969729"/>
                <a:ext cx="212400" cy="21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D343691-2736-15BC-A603-A83C72A8362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20210" y="2952089"/>
                  <a:ext cx="248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EB79B6C-2BA1-CC9E-B2DA-005FB47CA8E2}"/>
                    </a:ext>
                  </a:extLst>
                </p14:cNvPr>
                <p14:cNvContentPartPr/>
                <p14:nvPr/>
              </p14:nvContentPartPr>
              <p14:xfrm>
                <a:off x="4347610" y="2809529"/>
                <a:ext cx="92160" cy="203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EB79B6C-2BA1-CC9E-B2DA-005FB47CA8E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329610" y="2791889"/>
                  <a:ext cx="1278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34550A2-AA0B-2561-5430-3CCA34055BD9}"/>
                    </a:ext>
                  </a:extLst>
                </p14:cNvPr>
                <p14:cNvContentPartPr/>
                <p14:nvPr/>
              </p14:nvContentPartPr>
              <p14:xfrm>
                <a:off x="4326370" y="2729249"/>
                <a:ext cx="186840" cy="299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34550A2-AA0B-2561-5430-3CCA34055BD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08730" y="2711609"/>
                  <a:ext cx="2224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801425A-E819-48B4-7FDE-AC034E1D3859}"/>
                    </a:ext>
                  </a:extLst>
                </p14:cNvPr>
                <p14:cNvContentPartPr/>
                <p14:nvPr/>
              </p14:nvContentPartPr>
              <p14:xfrm>
                <a:off x="4666930" y="2648969"/>
                <a:ext cx="219960" cy="363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801425A-E819-48B4-7FDE-AC034E1D385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48930" y="2630969"/>
                  <a:ext cx="2556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FC6B402-A616-7924-F3EE-9B594BFB78F3}"/>
                    </a:ext>
                  </a:extLst>
                </p14:cNvPr>
                <p14:cNvContentPartPr/>
                <p14:nvPr/>
              </p14:nvContentPartPr>
              <p14:xfrm>
                <a:off x="4959970" y="2609369"/>
                <a:ext cx="176040" cy="430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FC6B402-A616-7924-F3EE-9B594BFB78F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941970" y="2591729"/>
                  <a:ext cx="21168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7386ACD-73DC-B731-5E27-922344A77AB3}"/>
                    </a:ext>
                  </a:extLst>
                </p14:cNvPr>
                <p14:cNvContentPartPr/>
                <p14:nvPr/>
              </p14:nvContentPartPr>
              <p14:xfrm>
                <a:off x="5290450" y="2713409"/>
                <a:ext cx="119160" cy="327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7386ACD-73DC-B731-5E27-922344A77AB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72450" y="2695769"/>
                  <a:ext cx="1548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471403B-3105-EE27-1D28-08DA0A3BFAFA}"/>
                    </a:ext>
                  </a:extLst>
                </p14:cNvPr>
                <p14:cNvContentPartPr/>
                <p14:nvPr/>
              </p14:nvContentPartPr>
              <p14:xfrm>
                <a:off x="5184250" y="2881889"/>
                <a:ext cx="215640" cy="53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471403B-3105-EE27-1D28-08DA0A3BFAF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66250" y="2863889"/>
                  <a:ext cx="25128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91A61E8-95D2-57E8-7552-C34BAE7DDE9E}"/>
              </a:ext>
            </a:extLst>
          </p:cNvPr>
          <p:cNvGrpSpPr/>
          <p:nvPr/>
        </p:nvGrpSpPr>
        <p:grpSpPr>
          <a:xfrm>
            <a:off x="1321090" y="3599369"/>
            <a:ext cx="1514880" cy="572400"/>
            <a:chOff x="1321090" y="3599369"/>
            <a:chExt cx="151488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05EA947-64AC-3632-A39A-2FFECBB65981}"/>
                    </a:ext>
                  </a:extLst>
                </p14:cNvPr>
                <p14:cNvContentPartPr/>
                <p14:nvPr/>
              </p14:nvContentPartPr>
              <p14:xfrm>
                <a:off x="1321090" y="3651929"/>
                <a:ext cx="159840" cy="309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05EA947-64AC-3632-A39A-2FFECBB6598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03090" y="3634289"/>
                  <a:ext cx="1954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BB01BA7-D0CC-D0F4-6F51-890D420DE23F}"/>
                    </a:ext>
                  </a:extLst>
                </p14:cNvPr>
                <p14:cNvContentPartPr/>
                <p14:nvPr/>
              </p14:nvContentPartPr>
              <p14:xfrm>
                <a:off x="1397050" y="3818249"/>
                <a:ext cx="93600" cy="14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BB01BA7-D0CC-D0F4-6F51-890D420DE23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79410" y="3800609"/>
                  <a:ext cx="129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6031BD0-5703-5A6C-42C0-62AD7C165D7A}"/>
                    </a:ext>
                  </a:extLst>
                </p14:cNvPr>
                <p14:cNvContentPartPr/>
                <p14:nvPr/>
              </p14:nvContentPartPr>
              <p14:xfrm>
                <a:off x="1671010" y="3825449"/>
                <a:ext cx="64080" cy="146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6031BD0-5703-5A6C-42C0-62AD7C165D7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53370" y="3807809"/>
                  <a:ext cx="997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ABE4292-171D-1E3E-3352-633994A49611}"/>
                    </a:ext>
                  </a:extLst>
                </p14:cNvPr>
                <p14:cNvContentPartPr/>
                <p14:nvPr/>
              </p14:nvContentPartPr>
              <p14:xfrm>
                <a:off x="1851370" y="3621689"/>
                <a:ext cx="136440" cy="350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ABE4292-171D-1E3E-3352-633994A4961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33370" y="3604049"/>
                  <a:ext cx="17208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CCF0463-AA5A-1E76-108D-DC74FF7A29CE}"/>
                    </a:ext>
                  </a:extLst>
                </p14:cNvPr>
                <p14:cNvContentPartPr/>
                <p14:nvPr/>
              </p14:nvContentPartPr>
              <p14:xfrm>
                <a:off x="1824010" y="3763889"/>
                <a:ext cx="136080" cy="23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CCF0463-AA5A-1E76-108D-DC74FF7A29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806370" y="3746249"/>
                  <a:ext cx="171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7265787-CBAF-CDBE-59F1-2A8673D31FBA}"/>
                    </a:ext>
                  </a:extLst>
                </p14:cNvPr>
                <p14:cNvContentPartPr/>
                <p14:nvPr/>
              </p14:nvContentPartPr>
              <p14:xfrm>
                <a:off x="2042530" y="3740489"/>
                <a:ext cx="54360" cy="201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7265787-CBAF-CDBE-59F1-2A8673D31FB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24530" y="3722849"/>
                  <a:ext cx="90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75935CB-1A9E-FF64-0D84-4E7440D6FBAA}"/>
                    </a:ext>
                  </a:extLst>
                </p14:cNvPr>
                <p14:cNvContentPartPr/>
                <p14:nvPr/>
              </p14:nvContentPartPr>
              <p14:xfrm>
                <a:off x="2149450" y="3817169"/>
                <a:ext cx="198000" cy="154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75935CB-1A9E-FF64-0D84-4E7440D6FBA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131450" y="3799529"/>
                  <a:ext cx="233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D0CFB73-F05C-747E-85A0-BB5DBB9A302B}"/>
                    </a:ext>
                  </a:extLst>
                </p14:cNvPr>
                <p14:cNvContentPartPr/>
                <p14:nvPr/>
              </p14:nvContentPartPr>
              <p14:xfrm>
                <a:off x="2415130" y="3599369"/>
                <a:ext cx="420840" cy="572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D0CFB73-F05C-747E-85A0-BB5DBB9A302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397130" y="3581729"/>
                  <a:ext cx="456480" cy="60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9FC03C00-4C9C-D91C-4629-2D85EF1A4F06}"/>
              </a:ext>
            </a:extLst>
          </p:cNvPr>
          <p:cNvGrpSpPr/>
          <p:nvPr/>
        </p:nvGrpSpPr>
        <p:grpSpPr>
          <a:xfrm>
            <a:off x="2675050" y="4404329"/>
            <a:ext cx="731880" cy="589680"/>
            <a:chOff x="2675050" y="4404329"/>
            <a:chExt cx="731880" cy="58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0FF99B3-1A9C-3838-DD04-03A2197A8AE4}"/>
                    </a:ext>
                  </a:extLst>
                </p14:cNvPr>
                <p14:cNvContentPartPr/>
                <p14:nvPr/>
              </p14:nvContentPartPr>
              <p14:xfrm>
                <a:off x="2699530" y="4404329"/>
                <a:ext cx="192960" cy="365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0FF99B3-1A9C-3838-DD04-03A2197A8AE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81890" y="4386689"/>
                  <a:ext cx="2286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A722292-CFD4-F073-8685-D8510E9BD76C}"/>
                    </a:ext>
                  </a:extLst>
                </p14:cNvPr>
                <p14:cNvContentPartPr/>
                <p14:nvPr/>
              </p14:nvContentPartPr>
              <p14:xfrm>
                <a:off x="2985370" y="4415489"/>
                <a:ext cx="229320" cy="3060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A722292-CFD4-F073-8685-D8510E9BD76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67370" y="4397489"/>
                  <a:ext cx="264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7EAB753-BCA7-63E4-DB89-C8BD9B77CB77}"/>
                    </a:ext>
                  </a:extLst>
                </p14:cNvPr>
                <p14:cNvContentPartPr/>
                <p14:nvPr/>
              </p14:nvContentPartPr>
              <p14:xfrm>
                <a:off x="3225490" y="4713209"/>
                <a:ext cx="115560" cy="145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7EAB753-BCA7-63E4-DB89-C8BD9B77CB7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207850" y="4695209"/>
                  <a:ext cx="1512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A4F7465-B025-5E60-2CDE-D7D25747F70E}"/>
                    </a:ext>
                  </a:extLst>
                </p14:cNvPr>
                <p14:cNvContentPartPr/>
                <p14:nvPr/>
              </p14:nvContentPartPr>
              <p14:xfrm>
                <a:off x="2675050" y="4970969"/>
                <a:ext cx="731880" cy="23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A4F7465-B025-5E60-2CDE-D7D25747F70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57050" y="4952969"/>
                  <a:ext cx="76752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C58EF29-738A-3819-D813-D1C770283464}"/>
              </a:ext>
            </a:extLst>
          </p:cNvPr>
          <p:cNvGrpSpPr/>
          <p:nvPr/>
        </p:nvGrpSpPr>
        <p:grpSpPr>
          <a:xfrm>
            <a:off x="2724370" y="5168609"/>
            <a:ext cx="446400" cy="479520"/>
            <a:chOff x="2724370" y="5168609"/>
            <a:chExt cx="44640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F111CFC-BAA2-D27F-918B-5A467513DC13}"/>
                    </a:ext>
                  </a:extLst>
                </p14:cNvPr>
                <p14:cNvContentPartPr/>
                <p14:nvPr/>
              </p14:nvContentPartPr>
              <p14:xfrm>
                <a:off x="2724370" y="5168609"/>
                <a:ext cx="184320" cy="385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F111CFC-BAA2-D27F-918B-5A467513DC1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706730" y="5150609"/>
                  <a:ext cx="21996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5387263-52DE-94AC-4450-DCB3E1D85020}"/>
                    </a:ext>
                  </a:extLst>
                </p14:cNvPr>
                <p14:cNvContentPartPr/>
                <p14:nvPr/>
              </p14:nvContentPartPr>
              <p14:xfrm>
                <a:off x="3080770" y="5207849"/>
                <a:ext cx="90000" cy="440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5387263-52DE-94AC-4450-DCB3E1D8502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63130" y="5189849"/>
                  <a:ext cx="12564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7A1AE88-49DD-336D-5BBC-4AA1DC28119C}"/>
                    </a:ext>
                  </a:extLst>
                </p14:cNvPr>
                <p14:cNvContentPartPr/>
                <p14:nvPr/>
              </p14:nvContentPartPr>
              <p14:xfrm>
                <a:off x="2942530" y="5411249"/>
                <a:ext cx="222120" cy="44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7A1AE88-49DD-336D-5BBC-4AA1DC28119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924890" y="5393249"/>
                  <a:ext cx="25776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9C0E80C-E406-58E2-10BB-98373190F7EF}"/>
              </a:ext>
            </a:extLst>
          </p:cNvPr>
          <p:cNvGrpSpPr/>
          <p:nvPr/>
        </p:nvGrpSpPr>
        <p:grpSpPr>
          <a:xfrm>
            <a:off x="3950890" y="4867289"/>
            <a:ext cx="277200" cy="126720"/>
            <a:chOff x="3950890" y="4867289"/>
            <a:chExt cx="27720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BD5FCF7-ECCE-1DF2-2E5E-A1EA1D250F80}"/>
                    </a:ext>
                  </a:extLst>
                </p14:cNvPr>
                <p14:cNvContentPartPr/>
                <p14:nvPr/>
              </p14:nvContentPartPr>
              <p14:xfrm>
                <a:off x="3962770" y="4867289"/>
                <a:ext cx="265320" cy="29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BD5FCF7-ECCE-1DF2-2E5E-A1EA1D250F8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44770" y="4849649"/>
                  <a:ext cx="3009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D68738F-72C5-D1B4-8E13-1387BDD6F05C}"/>
                    </a:ext>
                  </a:extLst>
                </p14:cNvPr>
                <p14:cNvContentPartPr/>
                <p14:nvPr/>
              </p14:nvContentPartPr>
              <p14:xfrm>
                <a:off x="3950890" y="4966289"/>
                <a:ext cx="236520" cy="27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D68738F-72C5-D1B4-8E13-1387BDD6F05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33250" y="4948289"/>
                  <a:ext cx="27216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05E45AF-5B40-8790-8672-D56AFC8C53E5}"/>
              </a:ext>
            </a:extLst>
          </p:cNvPr>
          <p:cNvGrpSpPr/>
          <p:nvPr/>
        </p:nvGrpSpPr>
        <p:grpSpPr>
          <a:xfrm>
            <a:off x="4504210" y="4680449"/>
            <a:ext cx="649440" cy="372600"/>
            <a:chOff x="4504210" y="4680449"/>
            <a:chExt cx="64944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A52A126-51FE-E3C1-970E-D8F0A27A0189}"/>
                    </a:ext>
                  </a:extLst>
                </p14:cNvPr>
                <p14:cNvContentPartPr/>
                <p14:nvPr/>
              </p14:nvContentPartPr>
              <p14:xfrm>
                <a:off x="4578730" y="4772609"/>
                <a:ext cx="72720" cy="222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A52A126-51FE-E3C1-970E-D8F0A27A018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61090" y="4754609"/>
                  <a:ext cx="1083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8F30B14-A230-F703-7EAA-863A8C0B664A}"/>
                    </a:ext>
                  </a:extLst>
                </p14:cNvPr>
                <p14:cNvContentPartPr/>
                <p14:nvPr/>
              </p14:nvContentPartPr>
              <p14:xfrm>
                <a:off x="4504210" y="4703849"/>
                <a:ext cx="238320" cy="320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8F30B14-A230-F703-7EAA-863A8C0B664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86210" y="4685849"/>
                  <a:ext cx="2739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ABA1510-EE88-35E0-E0D6-9772AB26EF64}"/>
                    </a:ext>
                  </a:extLst>
                </p14:cNvPr>
                <p14:cNvContentPartPr/>
                <p14:nvPr/>
              </p14:nvContentPartPr>
              <p14:xfrm>
                <a:off x="4927930" y="4680449"/>
                <a:ext cx="225720" cy="372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ABA1510-EE88-35E0-E0D6-9772AB26EF6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09930" y="4662809"/>
                  <a:ext cx="261360" cy="40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EBD95B4-7C1F-7861-4770-2BF17C5F93D5}"/>
              </a:ext>
            </a:extLst>
          </p:cNvPr>
          <p:cNvGrpSpPr/>
          <p:nvPr/>
        </p:nvGrpSpPr>
        <p:grpSpPr>
          <a:xfrm>
            <a:off x="5994250" y="4295249"/>
            <a:ext cx="2471040" cy="671040"/>
            <a:chOff x="5994250" y="4295249"/>
            <a:chExt cx="2471040" cy="67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96FA173-D55F-6916-6C4E-EC6347926F93}"/>
                    </a:ext>
                  </a:extLst>
                </p14:cNvPr>
                <p14:cNvContentPartPr/>
                <p14:nvPr/>
              </p14:nvContentPartPr>
              <p14:xfrm>
                <a:off x="6019090" y="4802129"/>
                <a:ext cx="286200" cy="19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96FA173-D55F-6916-6C4E-EC6347926F9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001450" y="4784489"/>
                  <a:ext cx="321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FBBEC35-E092-B1A2-C6B4-C56606E5B3E4}"/>
                    </a:ext>
                  </a:extLst>
                </p14:cNvPr>
                <p14:cNvContentPartPr/>
                <p14:nvPr/>
              </p14:nvContentPartPr>
              <p14:xfrm>
                <a:off x="5994250" y="4956209"/>
                <a:ext cx="222480" cy="10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FBBEC35-E092-B1A2-C6B4-C56606E5B3E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976610" y="4938569"/>
                  <a:ext cx="258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EB1B764-2362-B084-15EC-03E0FD6BEE73}"/>
                    </a:ext>
                  </a:extLst>
                </p14:cNvPr>
                <p14:cNvContentPartPr/>
                <p14:nvPr/>
              </p14:nvContentPartPr>
              <p14:xfrm>
                <a:off x="6613090" y="4757849"/>
                <a:ext cx="123480" cy="188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EB1B764-2362-B084-15EC-03E0FD6BEE7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95090" y="4740209"/>
                  <a:ext cx="1591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B0AC601-98EB-8A08-DD25-2BC03F96F956}"/>
                    </a:ext>
                  </a:extLst>
                </p14:cNvPr>
                <p14:cNvContentPartPr/>
                <p14:nvPr/>
              </p14:nvContentPartPr>
              <p14:xfrm>
                <a:off x="6566290" y="4678289"/>
                <a:ext cx="186120" cy="275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B0AC601-98EB-8A08-DD25-2BC03F96F95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48290" y="4660289"/>
                  <a:ext cx="2217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43C307E-43E8-7CDD-440D-06BF064D5662}"/>
                    </a:ext>
                  </a:extLst>
                </p14:cNvPr>
                <p14:cNvContentPartPr/>
                <p14:nvPr/>
              </p14:nvContentPartPr>
              <p14:xfrm>
                <a:off x="6900370" y="4582889"/>
                <a:ext cx="244080" cy="338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43C307E-43E8-7CDD-440D-06BF064D566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82370" y="4564889"/>
                  <a:ext cx="2797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8FAB00C-F066-9C88-FADC-D949875E9F58}"/>
                    </a:ext>
                  </a:extLst>
                </p14:cNvPr>
                <p14:cNvContentPartPr/>
                <p14:nvPr/>
              </p14:nvContentPartPr>
              <p14:xfrm>
                <a:off x="7185850" y="4877369"/>
                <a:ext cx="111600" cy="83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8FAB00C-F066-9C88-FADC-D949875E9F5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68210" y="4859369"/>
                  <a:ext cx="147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4B85C75-6A9C-7BD8-554F-3044BDA20633}"/>
                    </a:ext>
                  </a:extLst>
                </p14:cNvPr>
                <p14:cNvContentPartPr/>
                <p14:nvPr/>
              </p14:nvContentPartPr>
              <p14:xfrm>
                <a:off x="7474570" y="4726529"/>
                <a:ext cx="215280" cy="204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4B85C75-6A9C-7BD8-554F-3044BDA2063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56930" y="4708889"/>
                  <a:ext cx="250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785637F-973A-046F-B4D6-3429464D869C}"/>
                    </a:ext>
                  </a:extLst>
                </p14:cNvPr>
                <p14:cNvContentPartPr/>
                <p14:nvPr/>
              </p14:nvContentPartPr>
              <p14:xfrm>
                <a:off x="7627570" y="4530329"/>
                <a:ext cx="177120" cy="16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785637F-973A-046F-B4D6-3429464D869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609930" y="4512329"/>
                  <a:ext cx="212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2B8C051-CC65-8A8B-AFFC-0B3CFA197CBD}"/>
                    </a:ext>
                  </a:extLst>
                </p14:cNvPr>
                <p14:cNvContentPartPr/>
                <p14:nvPr/>
              </p14:nvContentPartPr>
              <p14:xfrm>
                <a:off x="7953010" y="4464449"/>
                <a:ext cx="127080" cy="163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2B8C051-CC65-8A8B-AFFC-0B3CFA197CB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35010" y="4446449"/>
                  <a:ext cx="162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0813D33-85E0-06B9-229E-FB464FBD3AC9}"/>
                    </a:ext>
                  </a:extLst>
                </p14:cNvPr>
                <p14:cNvContentPartPr/>
                <p14:nvPr/>
              </p14:nvContentPartPr>
              <p14:xfrm>
                <a:off x="7938250" y="4347809"/>
                <a:ext cx="176040" cy="276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0813D33-85E0-06B9-229E-FB464FBD3AC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920250" y="4329809"/>
                  <a:ext cx="21168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4F46739-4CBE-81C1-4439-42B041CDC195}"/>
                    </a:ext>
                  </a:extLst>
                </p14:cNvPr>
                <p14:cNvContentPartPr/>
                <p14:nvPr/>
              </p14:nvContentPartPr>
              <p14:xfrm>
                <a:off x="8278810" y="4295249"/>
                <a:ext cx="99000" cy="336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4F46739-4CBE-81C1-4439-42B041CDC19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260810" y="4277609"/>
                  <a:ext cx="1346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61A7223-0976-F194-8D49-87A4556C4413}"/>
                    </a:ext>
                  </a:extLst>
                </p14:cNvPr>
                <p14:cNvContentPartPr/>
                <p14:nvPr/>
              </p14:nvContentPartPr>
              <p14:xfrm>
                <a:off x="8116810" y="4429529"/>
                <a:ext cx="230040" cy="13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61A7223-0976-F194-8D49-87A4556C441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98810" y="4411889"/>
                  <a:ext cx="265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0CFA612-AF80-6D1B-F941-28010B298BB6}"/>
                    </a:ext>
                  </a:extLst>
                </p14:cNvPr>
                <p14:cNvContentPartPr/>
                <p14:nvPr/>
              </p14:nvContentPartPr>
              <p14:xfrm>
                <a:off x="8224810" y="4443929"/>
                <a:ext cx="240480" cy="18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0CFA612-AF80-6D1B-F941-28010B298BB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206810" y="4425929"/>
                  <a:ext cx="27612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EC08A2F-2F12-E497-4D14-66DBC7841D8E}"/>
              </a:ext>
            </a:extLst>
          </p:cNvPr>
          <p:cNvGrpSpPr/>
          <p:nvPr/>
        </p:nvGrpSpPr>
        <p:grpSpPr>
          <a:xfrm>
            <a:off x="8989810" y="4158089"/>
            <a:ext cx="1391760" cy="851760"/>
            <a:chOff x="8989810" y="4158089"/>
            <a:chExt cx="1391760" cy="85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C432CE2-5D14-AEA1-A750-48E2B216BD89}"/>
                    </a:ext>
                  </a:extLst>
                </p14:cNvPr>
                <p14:cNvContentPartPr/>
                <p14:nvPr/>
              </p14:nvContentPartPr>
              <p14:xfrm>
                <a:off x="9045610" y="4537889"/>
                <a:ext cx="212040" cy="20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C432CE2-5D14-AEA1-A750-48E2B216BD8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27610" y="4520249"/>
                  <a:ext cx="247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A550D85-FD85-B1E9-7000-21447754BB53}"/>
                    </a:ext>
                  </a:extLst>
                </p14:cNvPr>
                <p14:cNvContentPartPr/>
                <p14:nvPr/>
              </p14:nvContentPartPr>
              <p14:xfrm>
                <a:off x="8989810" y="4653809"/>
                <a:ext cx="341280" cy="45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A550D85-FD85-B1E9-7000-21447754BB5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71810" y="4636169"/>
                  <a:ext cx="376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3F65470-86A7-2314-8FFE-8962DDF0D754}"/>
                    </a:ext>
                  </a:extLst>
                </p14:cNvPr>
                <p14:cNvContentPartPr/>
                <p14:nvPr/>
              </p14:nvContentPartPr>
              <p14:xfrm>
                <a:off x="9638530" y="4158089"/>
                <a:ext cx="194400" cy="295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3F65470-86A7-2314-8FFE-8962DDF0D75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620530" y="4140449"/>
                  <a:ext cx="2300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855E6CB-9AF2-B7B3-1AF1-E66EFC686300}"/>
                    </a:ext>
                  </a:extLst>
                </p14:cNvPr>
                <p14:cNvContentPartPr/>
                <p14:nvPr/>
              </p14:nvContentPartPr>
              <p14:xfrm>
                <a:off x="9942370" y="4199489"/>
                <a:ext cx="181440" cy="256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855E6CB-9AF2-B7B3-1AF1-E66EFC68630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24370" y="4181849"/>
                  <a:ext cx="2170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1AAD716-A393-E1C3-775A-BDE22D0ADD07}"/>
                    </a:ext>
                  </a:extLst>
                </p14:cNvPr>
                <p14:cNvContentPartPr/>
                <p14:nvPr/>
              </p14:nvContentPartPr>
              <p14:xfrm>
                <a:off x="9597490" y="4535009"/>
                <a:ext cx="506880" cy="68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1AAD716-A393-E1C3-775A-BDE22D0ADD0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579490" y="4517369"/>
                  <a:ext cx="542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E13B76A-492F-6A3B-8261-2CFABDB9F590}"/>
                    </a:ext>
                  </a:extLst>
                </p14:cNvPr>
                <p14:cNvContentPartPr/>
                <p14:nvPr/>
              </p14:nvContentPartPr>
              <p14:xfrm>
                <a:off x="9576970" y="4703489"/>
                <a:ext cx="156960" cy="280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E13B76A-492F-6A3B-8261-2CFABDB9F59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558970" y="4685489"/>
                  <a:ext cx="1926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BCB3ADA-C42C-580F-CD6E-F0775B609FA1}"/>
                    </a:ext>
                  </a:extLst>
                </p14:cNvPr>
                <p14:cNvContentPartPr/>
                <p14:nvPr/>
              </p14:nvContentPartPr>
              <p14:xfrm>
                <a:off x="9843370" y="4714289"/>
                <a:ext cx="152640" cy="257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BCB3ADA-C42C-580F-CD6E-F0775B609FA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25730" y="4696649"/>
                  <a:ext cx="188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FCB0243-151D-CEDF-EC47-5A8D5C0A90E0}"/>
                    </a:ext>
                  </a:extLst>
                </p14:cNvPr>
                <p14:cNvContentPartPr/>
                <p14:nvPr/>
              </p14:nvContentPartPr>
              <p14:xfrm>
                <a:off x="9782530" y="4857209"/>
                <a:ext cx="170280" cy="27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FCB0243-151D-CEDF-EC47-5A8D5C0A90E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64530" y="4839569"/>
                  <a:ext cx="205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EFA62BF-9AEE-0913-5AD9-2E3553C1C999}"/>
                    </a:ext>
                  </a:extLst>
                </p14:cNvPr>
                <p14:cNvContentPartPr/>
                <p14:nvPr/>
              </p14:nvContentPartPr>
              <p14:xfrm>
                <a:off x="10190410" y="4385249"/>
                <a:ext cx="83880" cy="82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EFA62BF-9AEE-0913-5AD9-2E3553C1C99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72410" y="4367609"/>
                  <a:ext cx="119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7AE228D-E311-7E05-4E4C-BBF72DA77FBA}"/>
                    </a:ext>
                  </a:extLst>
                </p14:cNvPr>
                <p14:cNvContentPartPr/>
                <p14:nvPr/>
              </p14:nvContentPartPr>
              <p14:xfrm>
                <a:off x="10317490" y="4180049"/>
                <a:ext cx="64080" cy="829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7AE228D-E311-7E05-4E4C-BBF72DA77FB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299490" y="4162049"/>
                  <a:ext cx="99720" cy="86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894586F-424F-FBE2-FDC0-9CBF7FD07D09}"/>
              </a:ext>
            </a:extLst>
          </p:cNvPr>
          <p:cNvGrpSpPr/>
          <p:nvPr/>
        </p:nvGrpSpPr>
        <p:grpSpPr>
          <a:xfrm>
            <a:off x="10275730" y="5106329"/>
            <a:ext cx="510120" cy="140760"/>
            <a:chOff x="10275730" y="5106329"/>
            <a:chExt cx="51012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D7C30AF-D14D-DD22-303D-531EFB9B6EF3}"/>
                    </a:ext>
                  </a:extLst>
                </p14:cNvPr>
                <p14:cNvContentPartPr/>
                <p14:nvPr/>
              </p14:nvContentPartPr>
              <p14:xfrm>
                <a:off x="10333690" y="5106329"/>
                <a:ext cx="128520" cy="133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D7C30AF-D14D-DD22-303D-531EFB9B6EF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316050" y="5088329"/>
                  <a:ext cx="164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184AB58-12AF-04A6-FDFC-65D3613A9542}"/>
                    </a:ext>
                  </a:extLst>
                </p14:cNvPr>
                <p14:cNvContentPartPr/>
                <p14:nvPr/>
              </p14:nvContentPartPr>
              <p14:xfrm>
                <a:off x="10275730" y="5179049"/>
                <a:ext cx="207360" cy="10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184AB58-12AF-04A6-FDFC-65D3613A954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258090" y="5161409"/>
                  <a:ext cx="243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0E841F7-7485-22AD-4BC1-C1F47ADCD690}"/>
                    </a:ext>
                  </a:extLst>
                </p14:cNvPr>
                <p14:cNvContentPartPr/>
                <p14:nvPr/>
              </p14:nvContentPartPr>
              <p14:xfrm>
                <a:off x="10541770" y="5170769"/>
                <a:ext cx="72720" cy="7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0E841F7-7485-22AD-4BC1-C1F47ADCD69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23770" y="5153129"/>
                  <a:ext cx="108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116261A-3006-4FCC-92D4-0A4AADDD3B50}"/>
                    </a:ext>
                  </a:extLst>
                </p14:cNvPr>
                <p14:cNvContentPartPr/>
                <p14:nvPr/>
              </p14:nvContentPartPr>
              <p14:xfrm>
                <a:off x="10510090" y="5211089"/>
                <a:ext cx="94320" cy="7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116261A-3006-4FCC-92D4-0A4AADDD3B5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92450" y="5193089"/>
                  <a:ext cx="129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69C3FCA-BC99-00F6-B5D6-766C9C616296}"/>
                    </a:ext>
                  </a:extLst>
                </p14:cNvPr>
                <p14:cNvContentPartPr/>
                <p14:nvPr/>
              </p14:nvContentPartPr>
              <p14:xfrm>
                <a:off x="10658050" y="5166449"/>
                <a:ext cx="127800" cy="80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69C3FCA-BC99-00F6-B5D6-766C9C61629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640410" y="5148809"/>
                  <a:ext cx="16344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DE2D8E5-3AD1-4EF0-3F55-80E881ED1B89}"/>
              </a:ext>
            </a:extLst>
          </p:cNvPr>
          <p:cNvGrpSpPr/>
          <p:nvPr/>
        </p:nvGrpSpPr>
        <p:grpSpPr>
          <a:xfrm>
            <a:off x="10929130" y="4180409"/>
            <a:ext cx="825840" cy="594360"/>
            <a:chOff x="10929130" y="4180409"/>
            <a:chExt cx="82584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70E8D25-A039-F428-363E-40433E515EE5}"/>
                    </a:ext>
                  </a:extLst>
                </p14:cNvPr>
                <p14:cNvContentPartPr/>
                <p14:nvPr/>
              </p14:nvContentPartPr>
              <p14:xfrm>
                <a:off x="10929130" y="4573169"/>
                <a:ext cx="259920" cy="201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70E8D25-A039-F428-363E-40433E515EE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11130" y="4555169"/>
                  <a:ext cx="2955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54A2839-CA80-C95D-6A14-A765B8817F22}"/>
                    </a:ext>
                  </a:extLst>
                </p14:cNvPr>
                <p14:cNvContentPartPr/>
                <p14:nvPr/>
              </p14:nvContentPartPr>
              <p14:xfrm>
                <a:off x="11143690" y="4421249"/>
                <a:ext cx="115560" cy="12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54A2839-CA80-C95D-6A14-A765B8817F2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25690" y="4403609"/>
                  <a:ext cx="151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86F956E-EFCB-2585-42B0-4B05E91761AF}"/>
                    </a:ext>
                  </a:extLst>
                </p14:cNvPr>
                <p14:cNvContentPartPr/>
                <p14:nvPr/>
              </p14:nvContentPartPr>
              <p14:xfrm>
                <a:off x="11332690" y="4279409"/>
                <a:ext cx="144360" cy="202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86F956E-EFCB-2585-42B0-4B05E91761A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14690" y="4261769"/>
                  <a:ext cx="180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5B45746-74D4-066A-CE09-6D54CEBA7841}"/>
                    </a:ext>
                  </a:extLst>
                </p14:cNvPr>
                <p14:cNvContentPartPr/>
                <p14:nvPr/>
              </p14:nvContentPartPr>
              <p14:xfrm>
                <a:off x="11309290" y="4193729"/>
                <a:ext cx="169920" cy="298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5B45746-74D4-066A-CE09-6D54CEBA784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291650" y="4175729"/>
                  <a:ext cx="2055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DDBC54F-9E27-E985-0667-80B347447DEE}"/>
                    </a:ext>
                  </a:extLst>
                </p14:cNvPr>
                <p14:cNvContentPartPr/>
                <p14:nvPr/>
              </p14:nvContentPartPr>
              <p14:xfrm>
                <a:off x="11572810" y="4180409"/>
                <a:ext cx="182160" cy="3024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DDBC54F-9E27-E985-0667-80B347447DE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555170" y="4162769"/>
                  <a:ext cx="2178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BB19C60-B30B-CF6F-5F57-FD2C7C9A0312}"/>
                    </a:ext>
                  </a:extLst>
                </p14:cNvPr>
                <p14:cNvContentPartPr/>
                <p14:nvPr/>
              </p14:nvContentPartPr>
              <p14:xfrm>
                <a:off x="11522050" y="4279049"/>
                <a:ext cx="189360" cy="41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BB19C60-B30B-CF6F-5F57-FD2C7C9A031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504410" y="4261049"/>
                  <a:ext cx="22500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847ADE6-6F3A-5E20-93DD-5469048AF2FC}"/>
                  </a:ext>
                </a:extLst>
              </p14:cNvPr>
              <p14:cNvContentPartPr/>
              <p14:nvPr/>
            </p14:nvContentPartPr>
            <p14:xfrm>
              <a:off x="6883450" y="3520529"/>
              <a:ext cx="213840" cy="1188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847ADE6-6F3A-5E20-93DD-5469048AF2F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865450" y="3502889"/>
                <a:ext cx="249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BD9CA784-1DBE-C6F0-B3F6-4C8F6B4B1628}"/>
                  </a:ext>
                </a:extLst>
              </p14:cNvPr>
              <p14:cNvContentPartPr/>
              <p14:nvPr/>
            </p14:nvContentPartPr>
            <p14:xfrm>
              <a:off x="7274770" y="3266009"/>
              <a:ext cx="776880" cy="3978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BD9CA784-1DBE-C6F0-B3F6-4C8F6B4B162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257130" y="3248009"/>
                <a:ext cx="81252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FC2B33E3-8929-AA9F-63CA-D1E7418463BC}"/>
                  </a:ext>
                </a:extLst>
              </p14:cNvPr>
              <p14:cNvContentPartPr/>
              <p14:nvPr/>
            </p14:nvContentPartPr>
            <p14:xfrm>
              <a:off x="8225170" y="3276809"/>
              <a:ext cx="125640" cy="1652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FC2B33E3-8929-AA9F-63CA-D1E7418463B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207530" y="3259169"/>
                <a:ext cx="1612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C78F8D26-1BD5-241E-14C0-60B903315678}"/>
                  </a:ext>
                </a:extLst>
              </p14:cNvPr>
              <p14:cNvContentPartPr/>
              <p14:nvPr/>
            </p14:nvContentPartPr>
            <p14:xfrm>
              <a:off x="8412370" y="3268529"/>
              <a:ext cx="158040" cy="1044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C78F8D26-1BD5-241E-14C0-60B903315678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394370" y="3250529"/>
                <a:ext cx="1936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1D5590FD-60FA-E61E-2A4D-96066FA87061}"/>
                  </a:ext>
                </a:extLst>
              </p14:cNvPr>
              <p14:cNvContentPartPr/>
              <p14:nvPr/>
            </p14:nvContentPartPr>
            <p14:xfrm>
              <a:off x="8647810" y="2996369"/>
              <a:ext cx="150480" cy="279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1D5590FD-60FA-E61E-2A4D-96066FA8706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629810" y="2978729"/>
                <a:ext cx="1861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387832DA-3BD0-68B4-8FA6-93DABD5EA457}"/>
                  </a:ext>
                </a:extLst>
              </p14:cNvPr>
              <p14:cNvContentPartPr/>
              <p14:nvPr/>
            </p14:nvContentPartPr>
            <p14:xfrm>
              <a:off x="8592010" y="3128849"/>
              <a:ext cx="175680" cy="2664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387832DA-3BD0-68B4-8FA6-93DABD5EA457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574370" y="3110849"/>
                <a:ext cx="2113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71A3E4A0-AE8E-8174-E225-B9555BD2EF81}"/>
                  </a:ext>
                </a:extLst>
              </p14:cNvPr>
              <p14:cNvContentPartPr/>
              <p14:nvPr/>
            </p14:nvContentPartPr>
            <p14:xfrm>
              <a:off x="8858050" y="3161609"/>
              <a:ext cx="133200" cy="1450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71A3E4A0-AE8E-8174-E225-B9555BD2EF81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8840410" y="3143969"/>
                <a:ext cx="1688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76220714-8D87-F570-3B08-BC92FA0D4E87}"/>
                  </a:ext>
                </a:extLst>
              </p14:cNvPr>
              <p14:cNvContentPartPr/>
              <p14:nvPr/>
            </p14:nvContentPartPr>
            <p14:xfrm>
              <a:off x="6601570" y="3893129"/>
              <a:ext cx="284040" cy="6062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76220714-8D87-F570-3B08-BC92FA0D4E87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583930" y="3875489"/>
                <a:ext cx="319680" cy="64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8658E689-CAF8-CA4A-98A2-8E0018BE72DA}"/>
                  </a:ext>
                </a:extLst>
              </p14:cNvPr>
              <p14:cNvContentPartPr/>
              <p14:nvPr/>
            </p14:nvContentPartPr>
            <p14:xfrm>
              <a:off x="6582850" y="4348529"/>
              <a:ext cx="91800" cy="1375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8658E689-CAF8-CA4A-98A2-8E0018BE72D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565210" y="4330889"/>
                <a:ext cx="1274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79454E58-8DC3-5970-31D1-81ED13E07A56}"/>
                  </a:ext>
                </a:extLst>
              </p14:cNvPr>
              <p14:cNvContentPartPr/>
              <p14:nvPr/>
            </p14:nvContentPartPr>
            <p14:xfrm>
              <a:off x="7006570" y="4031729"/>
              <a:ext cx="339120" cy="4330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79454E58-8DC3-5970-31D1-81ED13E07A5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6988930" y="4014089"/>
                <a:ext cx="37476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BC43B4A-0698-1EDD-6C16-B6DAAB0A01CE}"/>
                  </a:ext>
                </a:extLst>
              </p14:cNvPr>
              <p14:cNvContentPartPr/>
              <p14:nvPr/>
            </p14:nvContentPartPr>
            <p14:xfrm>
              <a:off x="6970570" y="4284449"/>
              <a:ext cx="190080" cy="1800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BC43B4A-0698-1EDD-6C16-B6DAAB0A01CE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952570" y="4266809"/>
                <a:ext cx="2257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5776308A-25AC-11DF-44BD-D8F0B6E45B52}"/>
                  </a:ext>
                </a:extLst>
              </p14:cNvPr>
              <p14:cNvContentPartPr/>
              <p14:nvPr/>
            </p14:nvContentPartPr>
            <p14:xfrm>
              <a:off x="7505890" y="3940289"/>
              <a:ext cx="210600" cy="67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5776308A-25AC-11DF-44BD-D8F0B6E45B5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488250" y="3922649"/>
                <a:ext cx="2462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C479BA17-AD9A-CBDE-7B43-97BBEEDDA206}"/>
                  </a:ext>
                </a:extLst>
              </p14:cNvPr>
              <p14:cNvContentPartPr/>
              <p14:nvPr/>
            </p14:nvContentPartPr>
            <p14:xfrm>
              <a:off x="7924930" y="3861449"/>
              <a:ext cx="27720" cy="990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C479BA17-AD9A-CBDE-7B43-97BBEEDDA20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907290" y="3843449"/>
                <a:ext cx="63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49D14559-A154-35BC-3CF6-EB3760029F25}"/>
                  </a:ext>
                </a:extLst>
              </p14:cNvPr>
              <p14:cNvContentPartPr/>
              <p14:nvPr/>
            </p14:nvContentPartPr>
            <p14:xfrm>
              <a:off x="7969570" y="3744809"/>
              <a:ext cx="5040" cy="93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49D14559-A154-35BC-3CF6-EB3760029F25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951570" y="3727169"/>
                <a:ext cx="406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5B283AF7-EA51-832E-6C19-02670AC006CB}"/>
                  </a:ext>
                </a:extLst>
              </p14:cNvPr>
              <p14:cNvContentPartPr/>
              <p14:nvPr/>
            </p14:nvContentPartPr>
            <p14:xfrm>
              <a:off x="8062810" y="3798089"/>
              <a:ext cx="97920" cy="1414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5B283AF7-EA51-832E-6C19-02670AC006CB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8044810" y="3780089"/>
                <a:ext cx="1335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DF86EDE1-4E6E-43D9-ADA3-6B71C87B1F98}"/>
                  </a:ext>
                </a:extLst>
              </p14:cNvPr>
              <p14:cNvContentPartPr/>
              <p14:nvPr/>
            </p14:nvContentPartPr>
            <p14:xfrm>
              <a:off x="8281690" y="3684329"/>
              <a:ext cx="47520" cy="1692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DF86EDE1-4E6E-43D9-ADA3-6B71C87B1F98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264050" y="3666689"/>
                <a:ext cx="831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9871CA1C-DDF1-09C6-812A-E09B2510036F}"/>
                  </a:ext>
                </a:extLst>
              </p14:cNvPr>
              <p14:cNvContentPartPr/>
              <p14:nvPr/>
            </p14:nvContentPartPr>
            <p14:xfrm>
              <a:off x="8393650" y="3582449"/>
              <a:ext cx="27720" cy="22608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9871CA1C-DDF1-09C6-812A-E09B2510036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375650" y="3564809"/>
                <a:ext cx="633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DAC704C1-FC5A-1CA2-C3CA-4272E6E984A4}"/>
                  </a:ext>
                </a:extLst>
              </p14:cNvPr>
              <p14:cNvContentPartPr/>
              <p14:nvPr/>
            </p14:nvContentPartPr>
            <p14:xfrm>
              <a:off x="8341450" y="3714929"/>
              <a:ext cx="223920" cy="7344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DAC704C1-FC5A-1CA2-C3CA-4272E6E984A4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8323810" y="3697289"/>
                <a:ext cx="2595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4AFCC600-CC7E-9A83-46B6-E70F1B31A04C}"/>
                  </a:ext>
                </a:extLst>
              </p14:cNvPr>
              <p14:cNvContentPartPr/>
              <p14:nvPr/>
            </p14:nvContentPartPr>
            <p14:xfrm>
              <a:off x="8566450" y="3647249"/>
              <a:ext cx="20160" cy="230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4AFCC600-CC7E-9A83-46B6-E70F1B31A04C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548450" y="3629609"/>
                <a:ext cx="558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4CC2588-FA11-07B1-A65D-8A4E3A8420E2}"/>
                  </a:ext>
                </a:extLst>
              </p14:cNvPr>
              <p14:cNvContentPartPr/>
              <p14:nvPr/>
            </p14:nvContentPartPr>
            <p14:xfrm>
              <a:off x="8630170" y="3740129"/>
              <a:ext cx="85680" cy="626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4CC2588-FA11-07B1-A65D-8A4E3A8420E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612170" y="3722489"/>
                <a:ext cx="1213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E09A2C71-E17E-1A46-6EF7-731487B0E51F}"/>
                  </a:ext>
                </a:extLst>
              </p14:cNvPr>
              <p14:cNvContentPartPr/>
              <p14:nvPr/>
            </p14:nvContentPartPr>
            <p14:xfrm>
              <a:off x="8825290" y="3509369"/>
              <a:ext cx="8640" cy="2552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E09A2C71-E17E-1A46-6EF7-731487B0E51F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8807650" y="3491369"/>
                <a:ext cx="4428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B8558FC5-9D1B-2E81-65B3-C165552E7282}"/>
                  </a:ext>
                </a:extLst>
              </p14:cNvPr>
              <p14:cNvContentPartPr/>
              <p14:nvPr/>
            </p14:nvContentPartPr>
            <p14:xfrm>
              <a:off x="9036250" y="3607649"/>
              <a:ext cx="78120" cy="1335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B8558FC5-9D1B-2E81-65B3-C165552E728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9018250" y="3589649"/>
                <a:ext cx="1137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2DB35F1-AC58-66FE-4631-7CD321BDF5BA}"/>
                  </a:ext>
                </a:extLst>
              </p14:cNvPr>
              <p14:cNvContentPartPr/>
              <p14:nvPr/>
            </p14:nvContentPartPr>
            <p14:xfrm>
              <a:off x="9196090" y="3567689"/>
              <a:ext cx="94320" cy="1447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2DB35F1-AC58-66FE-4631-7CD321BDF5B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9178450" y="3550049"/>
                <a:ext cx="1299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69657FC3-8E20-A6E3-920C-DB7D0BE4F0FB}"/>
                  </a:ext>
                </a:extLst>
              </p14:cNvPr>
              <p14:cNvContentPartPr/>
              <p14:nvPr/>
            </p14:nvContentPartPr>
            <p14:xfrm>
              <a:off x="9342250" y="3543569"/>
              <a:ext cx="207360" cy="1418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69657FC3-8E20-A6E3-920C-DB7D0BE4F0F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9324250" y="3525569"/>
                <a:ext cx="2430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6128D75E-6C53-6EF4-8530-1A81D75D654B}"/>
                  </a:ext>
                </a:extLst>
              </p14:cNvPr>
              <p14:cNvContentPartPr/>
              <p14:nvPr/>
            </p14:nvContentPartPr>
            <p14:xfrm>
              <a:off x="9598570" y="3277529"/>
              <a:ext cx="114840" cy="3697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6128D75E-6C53-6EF4-8530-1A81D75D654B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580570" y="3259529"/>
                <a:ext cx="15048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56FF32CF-222E-2799-6C6A-649C9DC5F368}"/>
                  </a:ext>
                </a:extLst>
              </p14:cNvPr>
              <p14:cNvContentPartPr/>
              <p14:nvPr/>
            </p14:nvContentPartPr>
            <p14:xfrm>
              <a:off x="9772090" y="3510809"/>
              <a:ext cx="313200" cy="748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56FF32CF-222E-2799-6C6A-649C9DC5F36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9754450" y="3492809"/>
                <a:ext cx="34884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9E28CD78-0730-832B-5850-257D374ED934}"/>
                  </a:ext>
                </a:extLst>
              </p14:cNvPr>
              <p14:cNvContentPartPr/>
              <p14:nvPr/>
            </p14:nvContentPartPr>
            <p14:xfrm>
              <a:off x="8181250" y="3975209"/>
              <a:ext cx="594720" cy="23652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9E28CD78-0730-832B-5850-257D374ED93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163250" y="3957209"/>
                <a:ext cx="63036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BB79948-6954-0778-56E6-D791404E7B87}"/>
                  </a:ext>
                </a:extLst>
              </p14:cNvPr>
              <p14:cNvContentPartPr/>
              <p14:nvPr/>
            </p14:nvContentPartPr>
            <p14:xfrm>
              <a:off x="8141290" y="4031369"/>
              <a:ext cx="187920" cy="2016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BB79948-6954-0778-56E6-D791404E7B87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123650" y="4013369"/>
                <a:ext cx="22356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BFD05DF-B169-1F0A-3221-55AC490C7D78}"/>
                  </a:ext>
                </a:extLst>
              </p14:cNvPr>
              <p14:cNvContentPartPr/>
              <p14:nvPr/>
            </p14:nvContentPartPr>
            <p14:xfrm>
              <a:off x="8873530" y="3820409"/>
              <a:ext cx="495000" cy="2574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BFD05DF-B169-1F0A-3221-55AC490C7D78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8855530" y="3802409"/>
                <a:ext cx="5306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ED9DE7B9-5991-10CF-86ED-D930AA80F023}"/>
                  </a:ext>
                </a:extLst>
              </p14:cNvPr>
              <p14:cNvContentPartPr/>
              <p14:nvPr/>
            </p14:nvContentPartPr>
            <p14:xfrm>
              <a:off x="9404530" y="3916169"/>
              <a:ext cx="144720" cy="892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ED9DE7B9-5991-10CF-86ED-D930AA80F023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9386890" y="3898529"/>
                <a:ext cx="1803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EE9D791D-380E-E8D0-5235-CE553E7AD154}"/>
                  </a:ext>
                </a:extLst>
              </p14:cNvPr>
              <p14:cNvContentPartPr/>
              <p14:nvPr/>
            </p14:nvContentPartPr>
            <p14:xfrm>
              <a:off x="9584890" y="3864329"/>
              <a:ext cx="165600" cy="2048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EE9D791D-380E-E8D0-5235-CE553E7AD154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9566890" y="3846689"/>
                <a:ext cx="2012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90CA41BE-4DB0-7169-53BC-3CDBCF76233A}"/>
                  </a:ext>
                </a:extLst>
              </p14:cNvPr>
              <p14:cNvContentPartPr/>
              <p14:nvPr/>
            </p14:nvContentPartPr>
            <p14:xfrm>
              <a:off x="9605770" y="3870449"/>
              <a:ext cx="28800" cy="752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90CA41BE-4DB0-7169-53BC-3CDBCF76233A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9588130" y="3852449"/>
                <a:ext cx="644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45C1ABDF-7F1A-2AEC-2E83-F2997B5C5FA4}"/>
                  </a:ext>
                </a:extLst>
              </p14:cNvPr>
              <p14:cNvContentPartPr/>
              <p14:nvPr/>
            </p14:nvContentPartPr>
            <p14:xfrm>
              <a:off x="9813130" y="3783689"/>
              <a:ext cx="123480" cy="1764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45C1ABDF-7F1A-2AEC-2E83-F2997B5C5FA4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9795130" y="3766049"/>
                <a:ext cx="1591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E3A2BE8E-4CB3-4F2C-30C8-34D2715D9047}"/>
                  </a:ext>
                </a:extLst>
              </p14:cNvPr>
              <p14:cNvContentPartPr/>
              <p14:nvPr/>
            </p14:nvContentPartPr>
            <p14:xfrm>
              <a:off x="10115890" y="3741569"/>
              <a:ext cx="200880" cy="1252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E3A2BE8E-4CB3-4F2C-30C8-34D2715D9047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097890" y="3723929"/>
                <a:ext cx="2365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665F72DC-25A4-9068-3284-9E2EBCB9A4FB}"/>
                  </a:ext>
                </a:extLst>
              </p14:cNvPr>
              <p14:cNvContentPartPr/>
              <p14:nvPr/>
            </p14:nvContentPartPr>
            <p14:xfrm>
              <a:off x="10473010" y="3739409"/>
              <a:ext cx="32400" cy="662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665F72DC-25A4-9068-3284-9E2EBCB9A4FB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0455370" y="3721409"/>
                <a:ext cx="680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9F99CD03-DDE9-5708-4C43-5126F1ABC72B}"/>
                  </a:ext>
                </a:extLst>
              </p14:cNvPr>
              <p14:cNvContentPartPr/>
              <p14:nvPr/>
            </p14:nvContentPartPr>
            <p14:xfrm>
              <a:off x="10579930" y="3497849"/>
              <a:ext cx="78840" cy="3114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9F99CD03-DDE9-5708-4C43-5126F1ABC72B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0562290" y="3480209"/>
                <a:ext cx="11448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F25F042F-C661-1DF0-2239-0729D78AE3C5}"/>
                  </a:ext>
                </a:extLst>
              </p14:cNvPr>
              <p14:cNvContentPartPr/>
              <p14:nvPr/>
            </p14:nvContentPartPr>
            <p14:xfrm>
              <a:off x="10539610" y="3658769"/>
              <a:ext cx="236520" cy="6660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F25F042F-C661-1DF0-2239-0729D78AE3C5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0521610" y="3640769"/>
                <a:ext cx="272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2083B509-A99F-B47D-6229-28C852525F23}"/>
                  </a:ext>
                </a:extLst>
              </p14:cNvPr>
              <p14:cNvContentPartPr/>
              <p14:nvPr/>
            </p14:nvContentPartPr>
            <p14:xfrm>
              <a:off x="10775770" y="3481649"/>
              <a:ext cx="88920" cy="3474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2083B509-A99F-B47D-6229-28C852525F2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0758130" y="3464009"/>
                <a:ext cx="12456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83863618-80CC-927B-2507-0E8313D215F6}"/>
                  </a:ext>
                </a:extLst>
              </p14:cNvPr>
              <p14:cNvContentPartPr/>
              <p14:nvPr/>
            </p14:nvContentPartPr>
            <p14:xfrm>
              <a:off x="10500730" y="3473369"/>
              <a:ext cx="32760" cy="320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83863618-80CC-927B-2507-0E8313D215F6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0482730" y="3455369"/>
                <a:ext cx="68400" cy="6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A7A0805-FE15-52E3-527E-C5A1158135D7}"/>
              </a:ext>
            </a:extLst>
          </p:cNvPr>
          <p:cNvGrpSpPr/>
          <p:nvPr/>
        </p:nvGrpSpPr>
        <p:grpSpPr>
          <a:xfrm>
            <a:off x="11121010" y="3430169"/>
            <a:ext cx="679320" cy="308880"/>
            <a:chOff x="11121010" y="3430169"/>
            <a:chExt cx="67932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B6BE1E5-2CD1-67AD-C14B-8213DFF6AE5A}"/>
                    </a:ext>
                  </a:extLst>
                </p14:cNvPr>
                <p14:cNvContentPartPr/>
                <p14:nvPr/>
              </p14:nvContentPartPr>
              <p14:xfrm>
                <a:off x="11181850" y="3430169"/>
                <a:ext cx="153360" cy="289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B6BE1E5-2CD1-67AD-C14B-8213DFF6AE5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164210" y="3412169"/>
                  <a:ext cx="1890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201EA9F-2156-8F7D-640B-3FE45500F351}"/>
                    </a:ext>
                  </a:extLst>
                </p14:cNvPr>
                <p14:cNvContentPartPr/>
                <p14:nvPr/>
              </p14:nvContentPartPr>
              <p14:xfrm>
                <a:off x="11121010" y="3530609"/>
                <a:ext cx="234720" cy="20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201EA9F-2156-8F7D-640B-3FE45500F35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103010" y="3512969"/>
                  <a:ext cx="270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A4899BF-C5E7-7CAF-5D44-17563B82629D}"/>
                    </a:ext>
                  </a:extLst>
                </p14:cNvPr>
                <p14:cNvContentPartPr/>
                <p14:nvPr/>
              </p14:nvContentPartPr>
              <p14:xfrm>
                <a:off x="11348890" y="3491729"/>
                <a:ext cx="75240" cy="216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A4899BF-C5E7-7CAF-5D44-17563B82629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330890" y="3474089"/>
                  <a:ext cx="1108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0652E36-6B26-AF80-D0F7-5E3CD4FC19F6}"/>
                    </a:ext>
                  </a:extLst>
                </p14:cNvPr>
                <p14:cNvContentPartPr/>
                <p14:nvPr/>
              </p14:nvContentPartPr>
              <p14:xfrm>
                <a:off x="11460130" y="3570209"/>
                <a:ext cx="182160" cy="150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0652E36-6B26-AF80-D0F7-5E3CD4FC19F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442130" y="3552569"/>
                  <a:ext cx="217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FF24ED3-ACD4-ADFD-59C4-787DFDAE9E94}"/>
                    </a:ext>
                  </a:extLst>
                </p14:cNvPr>
                <p14:cNvContentPartPr/>
                <p14:nvPr/>
              </p14:nvContentPartPr>
              <p14:xfrm>
                <a:off x="11707090" y="3549689"/>
                <a:ext cx="93240" cy="189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FF24ED3-ACD4-ADFD-59C4-787DFDAE9E9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689090" y="3532049"/>
                  <a:ext cx="128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4AB3612-B129-F0E2-A616-F9773E499A62}"/>
                    </a:ext>
                  </a:extLst>
                </p14:cNvPr>
                <p14:cNvContentPartPr/>
                <p14:nvPr/>
              </p14:nvContentPartPr>
              <p14:xfrm>
                <a:off x="11533570" y="3660209"/>
                <a:ext cx="29160" cy="70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4AB3612-B129-F0E2-A616-F9773E499A6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515930" y="3642569"/>
                  <a:ext cx="6480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94CF344-52D9-E88C-8946-FCD1BBA12861}"/>
              </a:ext>
            </a:extLst>
          </p:cNvPr>
          <p:cNvGrpSpPr/>
          <p:nvPr/>
        </p:nvGrpSpPr>
        <p:grpSpPr>
          <a:xfrm>
            <a:off x="9278890" y="5275889"/>
            <a:ext cx="2480040" cy="801000"/>
            <a:chOff x="9278890" y="5275889"/>
            <a:chExt cx="2480040" cy="80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62FE05E-CD64-921D-E5F4-06F601B37EAD}"/>
                    </a:ext>
                  </a:extLst>
                </p14:cNvPr>
                <p14:cNvContentPartPr/>
                <p14:nvPr/>
              </p14:nvContentPartPr>
              <p14:xfrm>
                <a:off x="9458530" y="5275889"/>
                <a:ext cx="1195200" cy="231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62FE05E-CD64-921D-E5F4-06F601B37EA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440530" y="5258249"/>
                  <a:ext cx="12308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85A69E0-6509-AF46-24C9-1A21C02FD46F}"/>
                    </a:ext>
                  </a:extLst>
                </p14:cNvPr>
                <p14:cNvContentPartPr/>
                <p14:nvPr/>
              </p14:nvContentPartPr>
              <p14:xfrm>
                <a:off x="9278890" y="5687009"/>
                <a:ext cx="69480" cy="144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85A69E0-6509-AF46-24C9-1A21C02FD46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261250" y="5669009"/>
                  <a:ext cx="105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8CD0202-4A9E-2DC1-0BAB-B47F4F28EFDE}"/>
                    </a:ext>
                  </a:extLst>
                </p14:cNvPr>
                <p14:cNvContentPartPr/>
                <p14:nvPr/>
              </p14:nvContentPartPr>
              <p14:xfrm>
                <a:off x="9382210" y="5537249"/>
                <a:ext cx="18360" cy="56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8CD0202-4A9E-2DC1-0BAB-B47F4F28EFD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364570" y="5519609"/>
                  <a:ext cx="54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2F1B76C-AE39-0B39-A3BC-F1653703C2CC}"/>
                    </a:ext>
                  </a:extLst>
                </p14:cNvPr>
                <p14:cNvContentPartPr/>
                <p14:nvPr/>
              </p14:nvContentPartPr>
              <p14:xfrm>
                <a:off x="9398050" y="5722649"/>
                <a:ext cx="141840" cy="139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2F1B76C-AE39-0B39-A3BC-F1653703C2C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380410" y="5704649"/>
                  <a:ext cx="177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C7D27FD-DA2E-FC97-5F00-B03D4C39A283}"/>
                    </a:ext>
                  </a:extLst>
                </p14:cNvPr>
                <p14:cNvContentPartPr/>
                <p14:nvPr/>
              </p14:nvContentPartPr>
              <p14:xfrm>
                <a:off x="9602170" y="5756489"/>
                <a:ext cx="22680" cy="96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C7D27FD-DA2E-FC97-5F00-B03D4C39A28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584530" y="5738849"/>
                  <a:ext cx="58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7E5D41D-8CB4-6BCC-7809-B9D931BB441A}"/>
                    </a:ext>
                  </a:extLst>
                </p14:cNvPr>
                <p14:cNvContentPartPr/>
                <p14:nvPr/>
              </p14:nvContentPartPr>
              <p14:xfrm>
                <a:off x="9647890" y="5692769"/>
                <a:ext cx="11880" cy="16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7E5D41D-8CB4-6BCC-7809-B9D931BB441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629890" y="5675129"/>
                  <a:ext cx="47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9EA10BD-5DC2-3ACB-82A3-F337255702A7}"/>
                    </a:ext>
                  </a:extLst>
                </p14:cNvPr>
                <p14:cNvContentPartPr/>
                <p14:nvPr/>
              </p14:nvContentPartPr>
              <p14:xfrm>
                <a:off x="9625210" y="5673329"/>
                <a:ext cx="187920" cy="2030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9EA10BD-5DC2-3ACB-82A3-F337255702A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607210" y="5655329"/>
                  <a:ext cx="2235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F05090F-6770-E0FB-C222-62EF7DB32FA7}"/>
                    </a:ext>
                  </a:extLst>
                </p14:cNvPr>
                <p14:cNvContentPartPr/>
                <p14:nvPr/>
              </p14:nvContentPartPr>
              <p14:xfrm>
                <a:off x="9826090" y="5679809"/>
                <a:ext cx="37440" cy="148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F05090F-6770-E0FB-C222-62EF7DB32FA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808090" y="5661809"/>
                  <a:ext cx="73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FF36D05-E09E-9223-8C2C-A1D75EF1ABDF}"/>
                    </a:ext>
                  </a:extLst>
                </p14:cNvPr>
                <p14:cNvContentPartPr/>
                <p14:nvPr/>
              </p14:nvContentPartPr>
              <p14:xfrm>
                <a:off x="9912130" y="5532569"/>
                <a:ext cx="292680" cy="323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FF36D05-E09E-9223-8C2C-A1D75EF1ABD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894490" y="5514929"/>
                  <a:ext cx="3283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7152B01-C424-F174-0E6D-5F6E9B6E94BE}"/>
                    </a:ext>
                  </a:extLst>
                </p14:cNvPr>
                <p14:cNvContentPartPr/>
                <p14:nvPr/>
              </p14:nvContentPartPr>
              <p14:xfrm>
                <a:off x="10300210" y="5522129"/>
                <a:ext cx="521280" cy="305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7152B01-C424-F174-0E6D-5F6E9B6E94B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82570" y="5504129"/>
                  <a:ext cx="5569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CA06F03-3CD8-E059-CEA5-907D15018D60}"/>
                    </a:ext>
                  </a:extLst>
                </p14:cNvPr>
                <p14:cNvContentPartPr/>
                <p14:nvPr/>
              </p14:nvContentPartPr>
              <p14:xfrm>
                <a:off x="10669210" y="5641289"/>
                <a:ext cx="226080" cy="128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CA06F03-3CD8-E059-CEA5-907D15018D6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651570" y="5623649"/>
                  <a:ext cx="261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25A3427-8857-08EF-D2D8-88E32ED452E5}"/>
                    </a:ext>
                  </a:extLst>
                </p14:cNvPr>
                <p14:cNvContentPartPr/>
                <p14:nvPr/>
              </p14:nvContentPartPr>
              <p14:xfrm>
                <a:off x="10971250" y="5690249"/>
                <a:ext cx="127080" cy="151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25A3427-8857-08EF-D2D8-88E32ED452E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953610" y="5672609"/>
                  <a:ext cx="162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F44EE44-5FDA-47F9-AE23-0BA5BA136EF2}"/>
                    </a:ext>
                  </a:extLst>
                </p14:cNvPr>
                <p14:cNvContentPartPr/>
                <p14:nvPr/>
              </p14:nvContentPartPr>
              <p14:xfrm>
                <a:off x="11156290" y="5721569"/>
                <a:ext cx="21960" cy="102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F44EE44-5FDA-47F9-AE23-0BA5BA136EF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138290" y="5703569"/>
                  <a:ext cx="57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4008C79-7008-4007-7889-06D493238BDE}"/>
                    </a:ext>
                  </a:extLst>
                </p14:cNvPr>
                <p14:cNvContentPartPr/>
                <p14:nvPr/>
              </p14:nvContentPartPr>
              <p14:xfrm>
                <a:off x="11205250" y="5483609"/>
                <a:ext cx="553680" cy="593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4008C79-7008-4007-7889-06D493238BD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187610" y="5465969"/>
                  <a:ext cx="589320" cy="62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1DA6F49-82C7-FBB1-12D3-B97118A4E5EB}"/>
              </a:ext>
            </a:extLst>
          </p:cNvPr>
          <p:cNvGrpSpPr/>
          <p:nvPr/>
        </p:nvGrpSpPr>
        <p:grpSpPr>
          <a:xfrm>
            <a:off x="1165570" y="5933969"/>
            <a:ext cx="729720" cy="448200"/>
            <a:chOff x="1165570" y="5933969"/>
            <a:chExt cx="72972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7F6F3E7-7FE6-00E1-F271-119DCA5FC922}"/>
                    </a:ext>
                  </a:extLst>
                </p14:cNvPr>
                <p14:cNvContentPartPr/>
                <p14:nvPr/>
              </p14:nvContentPartPr>
              <p14:xfrm>
                <a:off x="1165570" y="6122609"/>
                <a:ext cx="171360" cy="2505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7F6F3E7-7FE6-00E1-F271-119DCA5FC92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47570" y="6104969"/>
                  <a:ext cx="2070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501E4A9-5043-AEC0-34A6-8D40976F1F61}"/>
                    </a:ext>
                  </a:extLst>
                </p14:cNvPr>
                <p14:cNvContentPartPr/>
                <p14:nvPr/>
              </p14:nvContentPartPr>
              <p14:xfrm>
                <a:off x="1374730" y="6203969"/>
                <a:ext cx="257040" cy="162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501E4A9-5043-AEC0-34A6-8D40976F1F6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357090" y="6185969"/>
                  <a:ext cx="292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D8DBC68-2482-1D67-F03D-8295C9EB8702}"/>
                    </a:ext>
                  </a:extLst>
                </p14:cNvPr>
                <p14:cNvContentPartPr/>
                <p14:nvPr/>
              </p14:nvContentPartPr>
              <p14:xfrm>
                <a:off x="1634650" y="5933969"/>
                <a:ext cx="260640" cy="4482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D8DBC68-2482-1D67-F03D-8295C9EB870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616650" y="5916329"/>
                  <a:ext cx="2962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A3693B3-B4FB-B442-7577-798D56F63AE5}"/>
                    </a:ext>
                  </a:extLst>
                </p14:cNvPr>
                <p14:cNvContentPartPr/>
                <p14:nvPr/>
              </p14:nvContentPartPr>
              <p14:xfrm>
                <a:off x="1490290" y="6033689"/>
                <a:ext cx="47520" cy="16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A3693B3-B4FB-B442-7577-798D56F63AE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472650" y="6016049"/>
                  <a:ext cx="8316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980A0667-98B7-DFA7-2D0C-E8A94DE496A0}"/>
                  </a:ext>
                </a:extLst>
              </p14:cNvPr>
              <p14:cNvContentPartPr/>
              <p14:nvPr/>
            </p14:nvContentPartPr>
            <p14:xfrm>
              <a:off x="2120290" y="6175889"/>
              <a:ext cx="14760" cy="237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980A0667-98B7-DFA7-2D0C-E8A94DE496A0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102290" y="6158249"/>
                <a:ext cx="504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C9393656-88D7-E4C1-582A-756A0D374EB9}"/>
                  </a:ext>
                </a:extLst>
              </p14:cNvPr>
              <p14:cNvContentPartPr/>
              <p14:nvPr/>
            </p14:nvContentPartPr>
            <p14:xfrm>
              <a:off x="2100850" y="6327449"/>
              <a:ext cx="29160" cy="147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C9393656-88D7-E4C1-582A-756A0D374EB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2083210" y="6309449"/>
                <a:ext cx="64800" cy="5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A932260E-032F-EB64-DFE4-4F94D9F21200}"/>
              </a:ext>
            </a:extLst>
          </p:cNvPr>
          <p:cNvGrpSpPr/>
          <p:nvPr/>
        </p:nvGrpSpPr>
        <p:grpSpPr>
          <a:xfrm>
            <a:off x="2456530" y="6085529"/>
            <a:ext cx="1260000" cy="358920"/>
            <a:chOff x="2456530" y="6085529"/>
            <a:chExt cx="126000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D67FED3-D050-AC0A-956A-21F86BAC2B88}"/>
                    </a:ext>
                  </a:extLst>
                </p14:cNvPr>
                <p14:cNvContentPartPr/>
                <p14:nvPr/>
              </p14:nvContentPartPr>
              <p14:xfrm>
                <a:off x="2456530" y="6085529"/>
                <a:ext cx="227160" cy="347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D67FED3-D050-AC0A-956A-21F86BAC2B8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438890" y="6067529"/>
                  <a:ext cx="2628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4F7E614-CEDC-00DF-B7EA-C669DD0E6C25}"/>
                    </a:ext>
                  </a:extLst>
                </p14:cNvPr>
                <p14:cNvContentPartPr/>
                <p14:nvPr/>
              </p14:nvContentPartPr>
              <p14:xfrm>
                <a:off x="2902930" y="6149609"/>
                <a:ext cx="255600" cy="294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4F7E614-CEDC-00DF-B7EA-C669DD0E6C2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885290" y="6131609"/>
                  <a:ext cx="29124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E71E65B-F7F8-9D36-8E25-D5DF5CE94AD0}"/>
                    </a:ext>
                  </a:extLst>
                </p14:cNvPr>
                <p14:cNvContentPartPr/>
                <p14:nvPr/>
              </p14:nvContentPartPr>
              <p14:xfrm>
                <a:off x="3146290" y="6320249"/>
                <a:ext cx="570240" cy="111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E71E65B-F7F8-9D36-8E25-D5DF5CE94AD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128290" y="6302249"/>
                  <a:ext cx="605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9860CFE-2FD9-4FAF-D136-90CBC7A95F1B}"/>
                    </a:ext>
                  </a:extLst>
                </p14:cNvPr>
                <p14:cNvContentPartPr/>
                <p14:nvPr/>
              </p14:nvContentPartPr>
              <p14:xfrm>
                <a:off x="3528250" y="6188129"/>
                <a:ext cx="23040" cy="8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9860CFE-2FD9-4FAF-D136-90CBC7A95F1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510250" y="6170129"/>
                  <a:ext cx="586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A190984A-5440-394B-C3C4-8884A359432F}"/>
              </a:ext>
            </a:extLst>
          </p:cNvPr>
          <p:cNvGrpSpPr/>
          <p:nvPr/>
        </p:nvGrpSpPr>
        <p:grpSpPr>
          <a:xfrm>
            <a:off x="3962050" y="5939009"/>
            <a:ext cx="3184920" cy="685080"/>
            <a:chOff x="3962050" y="5939009"/>
            <a:chExt cx="3184920" cy="6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A73A5FD-18D0-FDDC-5726-C8C37442F930}"/>
                    </a:ext>
                  </a:extLst>
                </p14:cNvPr>
                <p14:cNvContentPartPr/>
                <p14:nvPr/>
              </p14:nvContentPartPr>
              <p14:xfrm>
                <a:off x="3978610" y="6225209"/>
                <a:ext cx="160200" cy="21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A73A5FD-18D0-FDDC-5726-C8C37442F93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960610" y="6207209"/>
                  <a:ext cx="195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2CE846A-C1B7-7BFF-15F6-2F533A33A93F}"/>
                    </a:ext>
                  </a:extLst>
                </p14:cNvPr>
                <p14:cNvContentPartPr/>
                <p14:nvPr/>
              </p14:nvContentPartPr>
              <p14:xfrm>
                <a:off x="3962050" y="6331769"/>
                <a:ext cx="183240" cy="33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2CE846A-C1B7-7BFF-15F6-2F533A33A93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944050" y="6313769"/>
                  <a:ext cx="2188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29D75CC-6B77-C8EB-D685-F7B59271FEB5}"/>
                    </a:ext>
                  </a:extLst>
                </p14:cNvPr>
                <p14:cNvContentPartPr/>
                <p14:nvPr/>
              </p14:nvContentPartPr>
              <p14:xfrm>
                <a:off x="4300090" y="6147449"/>
                <a:ext cx="131760" cy="244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29D75CC-6B77-C8EB-D685-F7B59271FEB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282450" y="6129449"/>
                  <a:ext cx="1674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5B1F211-50AB-507C-877E-4E0BA81B4F57}"/>
                    </a:ext>
                  </a:extLst>
                </p14:cNvPr>
                <p14:cNvContentPartPr/>
                <p14:nvPr/>
              </p14:nvContentPartPr>
              <p14:xfrm>
                <a:off x="4531570" y="6327449"/>
                <a:ext cx="18360" cy="44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5B1F211-50AB-507C-877E-4E0BA81B4F5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513930" y="6309449"/>
                  <a:ext cx="54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A00D695-1436-D713-29F3-94D678129FD7}"/>
                    </a:ext>
                  </a:extLst>
                </p14:cNvPr>
                <p14:cNvContentPartPr/>
                <p14:nvPr/>
              </p14:nvContentPartPr>
              <p14:xfrm>
                <a:off x="4577650" y="6167609"/>
                <a:ext cx="206640" cy="230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A00D695-1436-D713-29F3-94D678129FD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559650" y="6149969"/>
                  <a:ext cx="2422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45BBD3C-8A9C-974D-6C10-ECDFBF018656}"/>
                    </a:ext>
                  </a:extLst>
                </p14:cNvPr>
                <p14:cNvContentPartPr/>
                <p14:nvPr/>
              </p14:nvContentPartPr>
              <p14:xfrm>
                <a:off x="4836850" y="6184889"/>
                <a:ext cx="194040" cy="185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45BBD3C-8A9C-974D-6C10-ECDFBF01865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819210" y="6167249"/>
                  <a:ext cx="2296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6C3597F-3E0E-5D67-0DBB-FC38E4A05507}"/>
                    </a:ext>
                  </a:extLst>
                </p14:cNvPr>
                <p14:cNvContentPartPr/>
                <p14:nvPr/>
              </p14:nvContentPartPr>
              <p14:xfrm>
                <a:off x="5201890" y="6200729"/>
                <a:ext cx="187920" cy="195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6C3597F-3E0E-5D67-0DBB-FC38E4A0550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184250" y="6182729"/>
                  <a:ext cx="223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99CCD84-AD2E-8CDB-0997-8A213318833C}"/>
                    </a:ext>
                  </a:extLst>
                </p14:cNvPr>
                <p14:cNvContentPartPr/>
                <p14:nvPr/>
              </p14:nvContentPartPr>
              <p14:xfrm>
                <a:off x="5201530" y="6219089"/>
                <a:ext cx="170640" cy="1800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99CCD84-AD2E-8CDB-0997-8A213318833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183890" y="6201449"/>
                  <a:ext cx="206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248DDD4-2355-ECE1-D3D1-F86FD24ACF42}"/>
                    </a:ext>
                  </a:extLst>
                </p14:cNvPr>
                <p14:cNvContentPartPr/>
                <p14:nvPr/>
              </p14:nvContentPartPr>
              <p14:xfrm>
                <a:off x="5546410" y="6171569"/>
                <a:ext cx="39600" cy="227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248DDD4-2355-ECE1-D3D1-F86FD24ACF4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528410" y="6153929"/>
                  <a:ext cx="752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61ACFCD-2E3D-7A07-696D-05A4B7ED57DC}"/>
                    </a:ext>
                  </a:extLst>
                </p14:cNvPr>
                <p14:cNvContentPartPr/>
                <p14:nvPr/>
              </p14:nvContentPartPr>
              <p14:xfrm>
                <a:off x="5676730" y="6188489"/>
                <a:ext cx="153000" cy="2062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61ACFCD-2E3D-7A07-696D-05A4B7ED57D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659090" y="6170489"/>
                  <a:ext cx="188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CBEAAE5-BF8B-9F7D-5424-A955A746BB2F}"/>
                    </a:ext>
                  </a:extLst>
                </p14:cNvPr>
                <p14:cNvContentPartPr/>
                <p14:nvPr/>
              </p14:nvContentPartPr>
              <p14:xfrm>
                <a:off x="5868610" y="5982209"/>
                <a:ext cx="21600" cy="156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CBEAAE5-BF8B-9F7D-5424-A955A746BB2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850970" y="5964569"/>
                  <a:ext cx="57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705AD76-73F6-F646-7D29-89722401A320}"/>
                    </a:ext>
                  </a:extLst>
                </p14:cNvPr>
                <p14:cNvContentPartPr/>
                <p14:nvPr/>
              </p14:nvContentPartPr>
              <p14:xfrm>
                <a:off x="5923690" y="6009209"/>
                <a:ext cx="132480" cy="1227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705AD76-73F6-F646-7D29-89722401A32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905690" y="5991209"/>
                  <a:ext cx="168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7DFADC9-9006-084F-AC10-149A4C57B32C}"/>
                    </a:ext>
                  </a:extLst>
                </p14:cNvPr>
                <p14:cNvContentPartPr/>
                <p14:nvPr/>
              </p14:nvContentPartPr>
              <p14:xfrm>
                <a:off x="6313930" y="5939009"/>
                <a:ext cx="197640" cy="279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7DFADC9-9006-084F-AC10-149A4C57B32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295930" y="5921009"/>
                  <a:ext cx="23328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7BF0DB2-72B1-358E-E02E-D047803BAD5E}"/>
                    </a:ext>
                  </a:extLst>
                </p14:cNvPr>
                <p14:cNvContentPartPr/>
                <p14:nvPr/>
              </p14:nvContentPartPr>
              <p14:xfrm>
                <a:off x="6601570" y="6028289"/>
                <a:ext cx="34560" cy="137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7BF0DB2-72B1-358E-E02E-D047803BAD5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583930" y="6010649"/>
                  <a:ext cx="702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EACA40F-EC75-6712-6F1B-7DB800474729}"/>
                    </a:ext>
                  </a:extLst>
                </p14:cNvPr>
                <p14:cNvContentPartPr/>
                <p14:nvPr/>
              </p14:nvContentPartPr>
              <p14:xfrm>
                <a:off x="6640810" y="6071489"/>
                <a:ext cx="85680" cy="114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EACA40F-EC75-6712-6F1B-7DB80047472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623170" y="6053489"/>
                  <a:ext cx="121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1017DF1-31E7-3090-34D4-57604EFC43F1}"/>
                    </a:ext>
                  </a:extLst>
                </p14:cNvPr>
                <p14:cNvContentPartPr/>
                <p14:nvPr/>
              </p14:nvContentPartPr>
              <p14:xfrm>
                <a:off x="6833050" y="6105329"/>
                <a:ext cx="16560" cy="622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1017DF1-31E7-3090-34D4-57604EFC43F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815410" y="6087689"/>
                  <a:ext cx="52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6D16D75-C1D9-3FDE-9A20-E24682858AA6}"/>
                    </a:ext>
                  </a:extLst>
                </p14:cNvPr>
                <p14:cNvContentPartPr/>
                <p14:nvPr/>
              </p14:nvContentPartPr>
              <p14:xfrm>
                <a:off x="6813970" y="5982209"/>
                <a:ext cx="14760" cy="29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6D16D75-C1D9-3FDE-9A20-E24682858AA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796330" y="5964569"/>
                  <a:ext cx="50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1C84D58-BD4A-E1CB-4D09-F1502CB6319F}"/>
                    </a:ext>
                  </a:extLst>
                </p14:cNvPr>
                <p14:cNvContentPartPr/>
                <p14:nvPr/>
              </p14:nvContentPartPr>
              <p14:xfrm>
                <a:off x="6887050" y="6100649"/>
                <a:ext cx="145800" cy="78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1C84D58-BD4A-E1CB-4D09-F1502CB6319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869050" y="6082649"/>
                  <a:ext cx="181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E55387D-3727-E570-4F4F-5E6CD04A0453}"/>
                    </a:ext>
                  </a:extLst>
                </p14:cNvPr>
                <p14:cNvContentPartPr/>
                <p14:nvPr/>
              </p14:nvContentPartPr>
              <p14:xfrm>
                <a:off x="7072810" y="6170849"/>
                <a:ext cx="6840" cy="24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E55387D-3727-E570-4F4F-5E6CD04A045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055170" y="6152849"/>
                  <a:ext cx="42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0387DEC-BA0A-4020-4791-70D4376986A2}"/>
                    </a:ext>
                  </a:extLst>
                </p14:cNvPr>
                <p14:cNvContentPartPr/>
                <p14:nvPr/>
              </p14:nvContentPartPr>
              <p14:xfrm>
                <a:off x="6239410" y="6278489"/>
                <a:ext cx="907560" cy="91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0387DEC-BA0A-4020-4791-70D4376986A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221410" y="6260849"/>
                  <a:ext cx="943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AF65A9E-D28B-DF25-2B0D-CA4FFF343174}"/>
                    </a:ext>
                  </a:extLst>
                </p14:cNvPr>
                <p14:cNvContentPartPr/>
                <p14:nvPr/>
              </p14:nvContentPartPr>
              <p14:xfrm>
                <a:off x="6412570" y="6436169"/>
                <a:ext cx="178560" cy="176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AF65A9E-D28B-DF25-2B0D-CA4FFF34317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394570" y="6418529"/>
                  <a:ext cx="214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2C44156-740D-4430-9465-A84A27ACA28B}"/>
                    </a:ext>
                  </a:extLst>
                </p14:cNvPr>
                <p14:cNvContentPartPr/>
                <p14:nvPr/>
              </p14:nvContentPartPr>
              <p14:xfrm>
                <a:off x="6604090" y="6459569"/>
                <a:ext cx="123120" cy="135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2C44156-740D-4430-9465-A84A27ACA28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586090" y="6441569"/>
                  <a:ext cx="158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BB8D1CC-938B-EEE9-C389-C0B0BB79E173}"/>
                    </a:ext>
                  </a:extLst>
                </p14:cNvPr>
                <p14:cNvContentPartPr/>
                <p14:nvPr/>
              </p14:nvContentPartPr>
              <p14:xfrm>
                <a:off x="6845290" y="6460289"/>
                <a:ext cx="201960" cy="163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BB8D1CC-938B-EEE9-C389-C0B0BB79E17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827290" y="6442649"/>
                  <a:ext cx="23760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E4711298-7CA5-5A1E-2D5B-A681E6786AB6}"/>
              </a:ext>
            </a:extLst>
          </p:cNvPr>
          <p:cNvGrpSpPr/>
          <p:nvPr/>
        </p:nvGrpSpPr>
        <p:grpSpPr>
          <a:xfrm>
            <a:off x="7583290" y="6310889"/>
            <a:ext cx="294480" cy="114840"/>
            <a:chOff x="7583290" y="6310889"/>
            <a:chExt cx="29448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EF384BF-9D03-C3FC-14A2-FFCFE59E5483}"/>
                    </a:ext>
                  </a:extLst>
                </p14:cNvPr>
                <p14:cNvContentPartPr/>
                <p14:nvPr/>
              </p14:nvContentPartPr>
              <p14:xfrm>
                <a:off x="7583290" y="6353009"/>
                <a:ext cx="72000" cy="72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EF384BF-9D03-C3FC-14A2-FFCFE59E548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565650" y="6335369"/>
                  <a:ext cx="107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D59287F-984D-93E4-79D8-EEDA66A54E5E}"/>
                    </a:ext>
                  </a:extLst>
                </p14:cNvPr>
                <p14:cNvContentPartPr/>
                <p14:nvPr/>
              </p14:nvContentPartPr>
              <p14:xfrm>
                <a:off x="7772650" y="6310889"/>
                <a:ext cx="105120" cy="96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D59287F-984D-93E4-79D8-EEDA66A54E5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754650" y="6293249"/>
                  <a:ext cx="14076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FE14A33F-8F9C-F7B3-7725-5DFB7C73EF5E}"/>
              </a:ext>
            </a:extLst>
          </p:cNvPr>
          <p:cNvGrpSpPr/>
          <p:nvPr/>
        </p:nvGrpSpPr>
        <p:grpSpPr>
          <a:xfrm>
            <a:off x="8113570" y="6150689"/>
            <a:ext cx="1943640" cy="315360"/>
            <a:chOff x="8113570" y="6150689"/>
            <a:chExt cx="194364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C67EB29-4D44-3EEC-741E-7AAFBE5B9C58}"/>
                    </a:ext>
                  </a:extLst>
                </p14:cNvPr>
                <p14:cNvContentPartPr/>
                <p14:nvPr/>
              </p14:nvContentPartPr>
              <p14:xfrm>
                <a:off x="8113570" y="6182009"/>
                <a:ext cx="160200" cy="2840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C67EB29-4D44-3EEC-741E-7AAFBE5B9C5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095570" y="6164369"/>
                  <a:ext cx="1958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14E111C-3E83-8A29-4D7E-AFCFFEFDB8F8}"/>
                    </a:ext>
                  </a:extLst>
                </p14:cNvPr>
                <p14:cNvContentPartPr/>
                <p14:nvPr/>
              </p14:nvContentPartPr>
              <p14:xfrm>
                <a:off x="8417410" y="6150689"/>
                <a:ext cx="132120" cy="304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14E111C-3E83-8A29-4D7E-AFCFFEFDB8F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399770" y="6133049"/>
                  <a:ext cx="1677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EE638B9-5467-5648-1C5A-CD4FC7C02D2E}"/>
                    </a:ext>
                  </a:extLst>
                </p14:cNvPr>
                <p14:cNvContentPartPr/>
                <p14:nvPr/>
              </p14:nvContentPartPr>
              <p14:xfrm>
                <a:off x="8597770" y="6335729"/>
                <a:ext cx="110160" cy="107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EE638B9-5467-5648-1C5A-CD4FC7C02D2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580130" y="6318089"/>
                  <a:ext cx="1458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FF87E67-1183-111F-1273-A6F28481A1BF}"/>
                    </a:ext>
                  </a:extLst>
                </p14:cNvPr>
                <p14:cNvContentPartPr/>
                <p14:nvPr/>
              </p14:nvContentPartPr>
              <p14:xfrm>
                <a:off x="8790010" y="6170489"/>
                <a:ext cx="14760" cy="254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FF87E67-1183-111F-1273-A6F28481A1B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772370" y="6152489"/>
                  <a:ext cx="504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2898967-51CA-55BD-0D49-477F587557D9}"/>
                    </a:ext>
                  </a:extLst>
                </p14:cNvPr>
                <p14:cNvContentPartPr/>
                <p14:nvPr/>
              </p14:nvContentPartPr>
              <p14:xfrm>
                <a:off x="8686690" y="6272369"/>
                <a:ext cx="168480" cy="367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2898967-51CA-55BD-0D49-477F587557D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668690" y="6254369"/>
                  <a:ext cx="204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B510938-763D-00C0-98D6-1D8391FF837E}"/>
                    </a:ext>
                  </a:extLst>
                </p14:cNvPr>
                <p14:cNvContentPartPr/>
                <p14:nvPr/>
              </p14:nvContentPartPr>
              <p14:xfrm>
                <a:off x="8869210" y="6173009"/>
                <a:ext cx="121680" cy="2476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B510938-763D-00C0-98D6-1D8391FF837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851210" y="6155369"/>
                  <a:ext cx="1573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E1E49DA-7B5F-B331-C361-061B78E86B92}"/>
                    </a:ext>
                  </a:extLst>
                </p14:cNvPr>
                <p14:cNvContentPartPr/>
                <p14:nvPr/>
              </p14:nvContentPartPr>
              <p14:xfrm>
                <a:off x="9023650" y="6364169"/>
                <a:ext cx="163440" cy="813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E1E49DA-7B5F-B331-C361-061B78E86B9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005650" y="6346529"/>
                  <a:ext cx="1990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A21BADB-72D1-7C2E-CB79-D229885F0445}"/>
                    </a:ext>
                  </a:extLst>
                </p14:cNvPr>
                <p14:cNvContentPartPr/>
                <p14:nvPr/>
              </p14:nvContentPartPr>
              <p14:xfrm>
                <a:off x="9188890" y="6180929"/>
                <a:ext cx="205200" cy="264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A21BADB-72D1-7C2E-CB79-D229885F044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171250" y="6162929"/>
                  <a:ext cx="2408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6F72717-BFA8-98BA-82F8-D445AE8DFFE7}"/>
                    </a:ext>
                  </a:extLst>
                </p14:cNvPr>
                <p14:cNvContentPartPr/>
                <p14:nvPr/>
              </p14:nvContentPartPr>
              <p14:xfrm>
                <a:off x="9479770" y="6194249"/>
                <a:ext cx="286560" cy="261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6F72717-BFA8-98BA-82F8-D445AE8DFFE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462130" y="6176609"/>
                  <a:ext cx="3222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6F49FC8-7233-CC0C-A080-31A70CFF3169}"/>
                    </a:ext>
                  </a:extLst>
                </p14:cNvPr>
                <p14:cNvContentPartPr/>
                <p14:nvPr/>
              </p14:nvContentPartPr>
              <p14:xfrm>
                <a:off x="9903130" y="6359129"/>
                <a:ext cx="154080" cy="118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6F49FC8-7233-CC0C-A080-31A70CFF316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885130" y="6341129"/>
                  <a:ext cx="189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46A5358-24C9-FE7E-86C9-62F20A26DCE3}"/>
                    </a:ext>
                  </a:extLst>
                </p14:cNvPr>
                <p14:cNvContentPartPr/>
                <p14:nvPr/>
              </p14:nvContentPartPr>
              <p14:xfrm>
                <a:off x="9871450" y="6428969"/>
                <a:ext cx="174960" cy="223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46A5358-24C9-FE7E-86C9-62F20A26DCE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9853810" y="6411329"/>
                  <a:ext cx="2106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BEC654B8-BF31-E791-0131-B9A8A5DCCC80}"/>
              </a:ext>
            </a:extLst>
          </p:cNvPr>
          <p:cNvGrpSpPr/>
          <p:nvPr/>
        </p:nvGrpSpPr>
        <p:grpSpPr>
          <a:xfrm>
            <a:off x="10300210" y="6161129"/>
            <a:ext cx="1011600" cy="333000"/>
            <a:chOff x="10300210" y="6161129"/>
            <a:chExt cx="101160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298BB66-6642-249E-32F3-EDDE4E73248F}"/>
                    </a:ext>
                  </a:extLst>
                </p14:cNvPr>
                <p14:cNvContentPartPr/>
                <p14:nvPr/>
              </p14:nvContentPartPr>
              <p14:xfrm>
                <a:off x="10300210" y="6235289"/>
                <a:ext cx="12960" cy="258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298BB66-6642-249E-32F3-EDDE4E73248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282570" y="6217289"/>
                  <a:ext cx="486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1BD0214-B747-0046-E1A4-D7FC455C2530}"/>
                    </a:ext>
                  </a:extLst>
                </p14:cNvPr>
                <p14:cNvContentPartPr/>
                <p14:nvPr/>
              </p14:nvContentPartPr>
              <p14:xfrm>
                <a:off x="10418290" y="6354809"/>
                <a:ext cx="138600" cy="137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1BD0214-B747-0046-E1A4-D7FC455C253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400290" y="6337169"/>
                  <a:ext cx="174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70A265D-8DC0-F2C3-E64F-1989C593B109}"/>
                    </a:ext>
                  </a:extLst>
                </p14:cNvPr>
                <p14:cNvContentPartPr/>
                <p14:nvPr/>
              </p14:nvContentPartPr>
              <p14:xfrm>
                <a:off x="10599370" y="6161129"/>
                <a:ext cx="173160" cy="1738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70A265D-8DC0-F2C3-E64F-1989C593B10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581370" y="6143129"/>
                  <a:ext cx="208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F734461-7173-E262-2BA4-96655689FD78}"/>
                    </a:ext>
                  </a:extLst>
                </p14:cNvPr>
                <p14:cNvContentPartPr/>
                <p14:nvPr/>
              </p14:nvContentPartPr>
              <p14:xfrm>
                <a:off x="10978090" y="6193529"/>
                <a:ext cx="128160" cy="2062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F734461-7173-E262-2BA4-96655689FD7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960450" y="6175889"/>
                  <a:ext cx="163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3756F5D-C2F8-E5E1-5ADA-B709EDDFDCF5}"/>
                    </a:ext>
                  </a:extLst>
                </p14:cNvPr>
                <p14:cNvContentPartPr/>
                <p14:nvPr/>
              </p14:nvContentPartPr>
              <p14:xfrm>
                <a:off x="11162410" y="6291089"/>
                <a:ext cx="16920" cy="936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3756F5D-C2F8-E5E1-5ADA-B709EDDFDCF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144410" y="6273449"/>
                  <a:ext cx="52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A9A582D-A63F-15B9-BB66-1C41463ED024}"/>
                    </a:ext>
                  </a:extLst>
                </p14:cNvPr>
                <p14:cNvContentPartPr/>
                <p14:nvPr/>
              </p14:nvContentPartPr>
              <p14:xfrm>
                <a:off x="11193370" y="6256889"/>
                <a:ext cx="26640" cy="21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A9A582D-A63F-15B9-BB66-1C41463ED02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175370" y="6238889"/>
                  <a:ext cx="62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42328E9-972B-21E6-1ADA-60B9CF7CC8BB}"/>
                    </a:ext>
                  </a:extLst>
                </p14:cNvPr>
                <p14:cNvContentPartPr/>
                <p14:nvPr/>
              </p14:nvContentPartPr>
              <p14:xfrm>
                <a:off x="11219650" y="6327449"/>
                <a:ext cx="64800" cy="85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42328E9-972B-21E6-1ADA-60B9CF7CC8B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202010" y="6309449"/>
                  <a:ext cx="100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59BC574-FBED-C9BB-D089-FD85E6F8EA54}"/>
                    </a:ext>
                  </a:extLst>
                </p14:cNvPr>
                <p14:cNvContentPartPr/>
                <p14:nvPr/>
              </p14:nvContentPartPr>
              <p14:xfrm>
                <a:off x="11243410" y="6318449"/>
                <a:ext cx="68400" cy="26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59BC574-FBED-C9BB-D089-FD85E6F8EA5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225770" y="6300449"/>
                  <a:ext cx="1040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3516343C-C84D-F559-54E0-9B95C80AC1FA}"/>
              </a:ext>
            </a:extLst>
          </p:cNvPr>
          <p:cNvGrpSpPr/>
          <p:nvPr/>
        </p:nvGrpSpPr>
        <p:grpSpPr>
          <a:xfrm>
            <a:off x="10820410" y="6530129"/>
            <a:ext cx="572400" cy="325800"/>
            <a:chOff x="10820410" y="6530129"/>
            <a:chExt cx="57240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40E3599-C722-C9FE-5AAB-1A8311375A34}"/>
                    </a:ext>
                  </a:extLst>
                </p14:cNvPr>
                <p14:cNvContentPartPr/>
                <p14:nvPr/>
              </p14:nvContentPartPr>
              <p14:xfrm>
                <a:off x="10820410" y="6530129"/>
                <a:ext cx="572400" cy="248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40E3599-C722-C9FE-5AAB-1A8311375A3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802770" y="6512129"/>
                  <a:ext cx="608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C413C7B-4D44-536B-7A34-447B6964E51E}"/>
                    </a:ext>
                  </a:extLst>
                </p14:cNvPr>
                <p14:cNvContentPartPr/>
                <p14:nvPr/>
              </p14:nvContentPartPr>
              <p14:xfrm>
                <a:off x="10879810" y="6658289"/>
                <a:ext cx="150840" cy="138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C413C7B-4D44-536B-7A34-447B6964E51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861810" y="6640649"/>
                  <a:ext cx="186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4C22810-4C06-F452-B3FE-B78FB361E422}"/>
                    </a:ext>
                  </a:extLst>
                </p14:cNvPr>
                <p14:cNvContentPartPr/>
                <p14:nvPr/>
              </p14:nvContentPartPr>
              <p14:xfrm>
                <a:off x="11073490" y="6685289"/>
                <a:ext cx="130320" cy="1580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4C22810-4C06-F452-B3FE-B78FB361E42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055850" y="6667289"/>
                  <a:ext cx="165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B686374-CAF9-A6E2-E039-4AD6BF23E89A}"/>
                    </a:ext>
                  </a:extLst>
                </p14:cNvPr>
                <p14:cNvContentPartPr/>
                <p14:nvPr/>
              </p14:nvContentPartPr>
              <p14:xfrm>
                <a:off x="11274370" y="6711209"/>
                <a:ext cx="111960" cy="144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B686374-CAF9-A6E2-E039-4AD6BF23E89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256730" y="6693569"/>
                  <a:ext cx="147600" cy="18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14636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9833EFB-2D04-F0C2-9C74-2BA94D48EC5D}"/>
              </a:ext>
            </a:extLst>
          </p:cNvPr>
          <p:cNvGrpSpPr/>
          <p:nvPr/>
        </p:nvGrpSpPr>
        <p:grpSpPr>
          <a:xfrm>
            <a:off x="910690" y="124289"/>
            <a:ext cx="6400800" cy="604440"/>
            <a:chOff x="910690" y="124289"/>
            <a:chExt cx="6400800" cy="60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1C12DA8-982B-747C-AA01-8C9104A5AD4B}"/>
                    </a:ext>
                  </a:extLst>
                </p14:cNvPr>
                <p14:cNvContentPartPr/>
                <p14:nvPr/>
              </p14:nvContentPartPr>
              <p14:xfrm>
                <a:off x="910690" y="256769"/>
                <a:ext cx="209880" cy="2865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1C12DA8-982B-747C-AA01-8C9104A5AD4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2690" y="238769"/>
                  <a:ext cx="2455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34049A1-0961-580C-6107-F242E6F0784E}"/>
                    </a:ext>
                  </a:extLst>
                </p14:cNvPr>
                <p14:cNvContentPartPr/>
                <p14:nvPr/>
              </p14:nvContentPartPr>
              <p14:xfrm>
                <a:off x="1190410" y="378809"/>
                <a:ext cx="97200" cy="129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34049A1-0961-580C-6107-F242E6F0784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72410" y="361169"/>
                  <a:ext cx="132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6873443-7AED-ADAD-A8D9-CCC9782537F2}"/>
                    </a:ext>
                  </a:extLst>
                </p14:cNvPr>
                <p14:cNvContentPartPr/>
                <p14:nvPr/>
              </p14:nvContentPartPr>
              <p14:xfrm>
                <a:off x="1399930" y="179009"/>
                <a:ext cx="19440" cy="334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6873443-7AED-ADAD-A8D9-CCC9782537F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82290" y="161369"/>
                  <a:ext cx="550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D376AE1-7C54-50F0-FEDA-E5FC60E80C95}"/>
                    </a:ext>
                  </a:extLst>
                </p14:cNvPr>
                <p14:cNvContentPartPr/>
                <p14:nvPr/>
              </p14:nvContentPartPr>
              <p14:xfrm>
                <a:off x="1488130" y="220769"/>
                <a:ext cx="180720" cy="250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D376AE1-7C54-50F0-FEDA-E5FC60E80C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70130" y="202769"/>
                  <a:ext cx="2163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416C237-DE7B-61E6-BCD0-CFF5DE90EF5A}"/>
                    </a:ext>
                  </a:extLst>
                </p14:cNvPr>
                <p14:cNvContentPartPr/>
                <p14:nvPr/>
              </p14:nvContentPartPr>
              <p14:xfrm>
                <a:off x="1749490" y="187649"/>
                <a:ext cx="447120" cy="420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416C237-DE7B-61E6-BCD0-CFF5DE90EF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31490" y="170009"/>
                  <a:ext cx="48276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D4BD570-537D-89AE-25E4-E290829690BA}"/>
                    </a:ext>
                  </a:extLst>
                </p14:cNvPr>
                <p14:cNvContentPartPr/>
                <p14:nvPr/>
              </p14:nvContentPartPr>
              <p14:xfrm>
                <a:off x="2418010" y="229769"/>
                <a:ext cx="991080" cy="498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D4BD570-537D-89AE-25E4-E290829690B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00010" y="212129"/>
                  <a:ext cx="102672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62E0B26-16A7-7751-C67C-07F97D583241}"/>
                    </a:ext>
                  </a:extLst>
                </p14:cNvPr>
                <p14:cNvContentPartPr/>
                <p14:nvPr/>
              </p14:nvContentPartPr>
              <p14:xfrm>
                <a:off x="3678370" y="124289"/>
                <a:ext cx="924840" cy="512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62E0B26-16A7-7751-C67C-07F97D58324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60730" y="106649"/>
                  <a:ext cx="96048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85B1E11-808A-1EF6-6135-F67961B53413}"/>
                    </a:ext>
                  </a:extLst>
                </p14:cNvPr>
                <p14:cNvContentPartPr/>
                <p14:nvPr/>
              </p14:nvContentPartPr>
              <p14:xfrm>
                <a:off x="4178770" y="280889"/>
                <a:ext cx="251640" cy="29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85B1E11-808A-1EF6-6135-F67961B534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61130" y="262889"/>
                  <a:ext cx="287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C133A22-AF92-309A-D226-04B2A4E93FC0}"/>
                    </a:ext>
                  </a:extLst>
                </p14:cNvPr>
                <p14:cNvContentPartPr/>
                <p14:nvPr/>
              </p14:nvContentPartPr>
              <p14:xfrm>
                <a:off x="4644610" y="320849"/>
                <a:ext cx="920160" cy="338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C133A22-AF92-309A-D226-04B2A4E93FC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26970" y="302849"/>
                  <a:ext cx="955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4A6F5CD-F726-E62D-4B37-4B96B716D070}"/>
                    </a:ext>
                  </a:extLst>
                </p14:cNvPr>
                <p14:cNvContentPartPr/>
                <p14:nvPr/>
              </p14:nvContentPartPr>
              <p14:xfrm>
                <a:off x="5727490" y="376289"/>
                <a:ext cx="419760" cy="170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4A6F5CD-F726-E62D-4B37-4B96B716D07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09490" y="358289"/>
                  <a:ext cx="455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F3EAC47-39A6-4CBF-84B3-81C64E61014A}"/>
                    </a:ext>
                  </a:extLst>
                </p14:cNvPr>
                <p14:cNvContentPartPr/>
                <p14:nvPr/>
              </p14:nvContentPartPr>
              <p14:xfrm>
                <a:off x="5972650" y="267569"/>
                <a:ext cx="51840" cy="27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F3EAC47-39A6-4CBF-84B3-81C64E6101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54650" y="249929"/>
                  <a:ext cx="87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09EB15-F30A-A8F2-7304-233D31DE15B0}"/>
                    </a:ext>
                  </a:extLst>
                </p14:cNvPr>
                <p14:cNvContentPartPr/>
                <p14:nvPr/>
              </p14:nvContentPartPr>
              <p14:xfrm>
                <a:off x="6270730" y="364409"/>
                <a:ext cx="1040760" cy="160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09EB15-F30A-A8F2-7304-233D31DE15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253090" y="346769"/>
                  <a:ext cx="107640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228457-87AF-1508-BF47-04210A090DB5}"/>
              </a:ext>
            </a:extLst>
          </p:cNvPr>
          <p:cNvGrpSpPr/>
          <p:nvPr/>
        </p:nvGrpSpPr>
        <p:grpSpPr>
          <a:xfrm>
            <a:off x="7564210" y="111329"/>
            <a:ext cx="4262040" cy="655920"/>
            <a:chOff x="7564210" y="111329"/>
            <a:chExt cx="4262040" cy="65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1C6D845-45EC-C4DC-9340-FF5DC170537B}"/>
                    </a:ext>
                  </a:extLst>
                </p14:cNvPr>
                <p14:cNvContentPartPr/>
                <p14:nvPr/>
              </p14:nvContentPartPr>
              <p14:xfrm>
                <a:off x="7564210" y="132209"/>
                <a:ext cx="659880" cy="394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1C6D845-45EC-C4DC-9340-FF5DC170537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46210" y="114569"/>
                  <a:ext cx="6955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6D39BD4-2A1E-B583-D2F3-ABAF73A3CB72}"/>
                    </a:ext>
                  </a:extLst>
                </p14:cNvPr>
                <p14:cNvContentPartPr/>
                <p14:nvPr/>
              </p14:nvContentPartPr>
              <p14:xfrm>
                <a:off x="7602370" y="299249"/>
                <a:ext cx="299520" cy="56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6D39BD4-2A1E-B583-D2F3-ABAF73A3CB7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84370" y="281609"/>
                  <a:ext cx="335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DA806E7-F0ED-7477-3214-ED30ED91A01D}"/>
                    </a:ext>
                  </a:extLst>
                </p14:cNvPr>
                <p14:cNvContentPartPr/>
                <p14:nvPr/>
              </p14:nvContentPartPr>
              <p14:xfrm>
                <a:off x="8387170" y="111329"/>
                <a:ext cx="1914480" cy="487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DA806E7-F0ED-7477-3214-ED30ED91A01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69530" y="93689"/>
                  <a:ext cx="195012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B5ED9B7-69E1-16A7-6C14-62730404F0D9}"/>
                    </a:ext>
                  </a:extLst>
                </p14:cNvPr>
                <p14:cNvContentPartPr/>
                <p14:nvPr/>
              </p14:nvContentPartPr>
              <p14:xfrm>
                <a:off x="10026250" y="260369"/>
                <a:ext cx="120600" cy="32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B5ED9B7-69E1-16A7-6C14-62730404F0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08610" y="242729"/>
                  <a:ext cx="156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2A56B18-B4BC-BAB5-0041-218D69924602}"/>
                    </a:ext>
                  </a:extLst>
                </p14:cNvPr>
                <p14:cNvContentPartPr/>
                <p14:nvPr/>
              </p14:nvContentPartPr>
              <p14:xfrm>
                <a:off x="9631690" y="176129"/>
                <a:ext cx="291600" cy="51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2A56B18-B4BC-BAB5-0041-218D6992460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613690" y="158129"/>
                  <a:ext cx="327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53516DA-3C2F-5D3D-154D-9BD7A673362E}"/>
                    </a:ext>
                  </a:extLst>
                </p14:cNvPr>
                <p14:cNvContentPartPr/>
                <p14:nvPr/>
              </p14:nvContentPartPr>
              <p14:xfrm>
                <a:off x="10528090" y="184049"/>
                <a:ext cx="250920" cy="449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53516DA-3C2F-5D3D-154D-9BD7A673362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10450" y="166409"/>
                  <a:ext cx="28656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5F727FB-AAF4-7E78-717F-191859A46427}"/>
                    </a:ext>
                  </a:extLst>
                </p14:cNvPr>
                <p14:cNvContentPartPr/>
                <p14:nvPr/>
              </p14:nvContentPartPr>
              <p14:xfrm>
                <a:off x="10919050" y="184049"/>
                <a:ext cx="907200" cy="583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5F727FB-AAF4-7E78-717F-191859A4642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01410" y="166049"/>
                  <a:ext cx="942840" cy="61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82B8782-7D42-81AC-F1FC-21B42E38BD9B}"/>
              </a:ext>
            </a:extLst>
          </p:cNvPr>
          <p:cNvGrpSpPr/>
          <p:nvPr/>
        </p:nvGrpSpPr>
        <p:grpSpPr>
          <a:xfrm>
            <a:off x="906730" y="1258649"/>
            <a:ext cx="1819800" cy="527760"/>
            <a:chOff x="906730" y="1258649"/>
            <a:chExt cx="181980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AAB7DD8-44A8-80DB-10A2-ED859ADF9343}"/>
                    </a:ext>
                  </a:extLst>
                </p14:cNvPr>
                <p14:cNvContentPartPr/>
                <p14:nvPr/>
              </p14:nvContentPartPr>
              <p14:xfrm>
                <a:off x="906730" y="1258649"/>
                <a:ext cx="184320" cy="312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AAB7DD8-44A8-80DB-10A2-ED859ADF93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8730" y="1240649"/>
                  <a:ext cx="2199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819E122-650B-DC09-3D72-77018796A6F6}"/>
                    </a:ext>
                  </a:extLst>
                </p14:cNvPr>
                <p14:cNvContentPartPr/>
                <p14:nvPr/>
              </p14:nvContentPartPr>
              <p14:xfrm>
                <a:off x="1159090" y="1502009"/>
                <a:ext cx="12960" cy="56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819E122-650B-DC09-3D72-77018796A6F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41090" y="1484369"/>
                  <a:ext cx="48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B6B86D-A30D-0637-BC95-6A81F8F96704}"/>
                    </a:ext>
                  </a:extLst>
                </p14:cNvPr>
                <p14:cNvContentPartPr/>
                <p14:nvPr/>
              </p14:nvContentPartPr>
              <p14:xfrm>
                <a:off x="1287610" y="1375289"/>
                <a:ext cx="122400" cy="411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B6B86D-A30D-0637-BC95-6A81F8F9670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69970" y="1357649"/>
                  <a:ext cx="15804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35248B2-9803-D858-E0CC-09C7B45A50D2}"/>
                    </a:ext>
                  </a:extLst>
                </p14:cNvPr>
                <p14:cNvContentPartPr/>
                <p14:nvPr/>
              </p14:nvContentPartPr>
              <p14:xfrm>
                <a:off x="1477690" y="1582649"/>
                <a:ext cx="18360" cy="11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35248B2-9803-D858-E0CC-09C7B45A50D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60050" y="1565009"/>
                  <a:ext cx="54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2EEEA1-0808-4161-913D-B06EC2FAFB99}"/>
                    </a:ext>
                  </a:extLst>
                </p14:cNvPr>
                <p14:cNvContentPartPr/>
                <p14:nvPr/>
              </p14:nvContentPartPr>
              <p14:xfrm>
                <a:off x="1799170" y="1295729"/>
                <a:ext cx="336600" cy="462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2EEEA1-0808-4161-913D-B06EC2FAFB9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81170" y="1278089"/>
                  <a:ext cx="37224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54E4E1D-27B2-1BE9-8206-E144B63164A0}"/>
                    </a:ext>
                  </a:extLst>
                </p14:cNvPr>
                <p14:cNvContentPartPr/>
                <p14:nvPr/>
              </p14:nvContentPartPr>
              <p14:xfrm>
                <a:off x="1898170" y="1328129"/>
                <a:ext cx="45720" cy="38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54E4E1D-27B2-1BE9-8206-E144B63164A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80530" y="1310129"/>
                  <a:ext cx="81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B570F58-9C28-E16E-EC9D-C566BEC16F32}"/>
                    </a:ext>
                  </a:extLst>
                </p14:cNvPr>
                <p14:cNvContentPartPr/>
                <p14:nvPr/>
              </p14:nvContentPartPr>
              <p14:xfrm>
                <a:off x="2501890" y="1369529"/>
                <a:ext cx="224640" cy="158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B570F58-9C28-E16E-EC9D-C566BEC16F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83890" y="1351889"/>
                  <a:ext cx="26028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87E03E-3187-B058-A024-51AA2ECBD6E5}"/>
              </a:ext>
            </a:extLst>
          </p:cNvPr>
          <p:cNvGrpSpPr/>
          <p:nvPr/>
        </p:nvGrpSpPr>
        <p:grpSpPr>
          <a:xfrm>
            <a:off x="8614330" y="1039049"/>
            <a:ext cx="3089880" cy="619560"/>
            <a:chOff x="8614330" y="1039049"/>
            <a:chExt cx="3089880" cy="61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934DDD8-0552-B043-2196-8990693F341E}"/>
                    </a:ext>
                  </a:extLst>
                </p14:cNvPr>
                <p14:cNvContentPartPr/>
                <p14:nvPr/>
              </p14:nvContentPartPr>
              <p14:xfrm>
                <a:off x="8614330" y="1210049"/>
                <a:ext cx="409320" cy="144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934DDD8-0552-B043-2196-8990693F341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96330" y="1192049"/>
                  <a:ext cx="444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3B157EC-F6B0-1C15-CA36-FFAEEEB8B69A}"/>
                    </a:ext>
                  </a:extLst>
                </p14:cNvPr>
                <p14:cNvContentPartPr/>
                <p14:nvPr/>
              </p14:nvContentPartPr>
              <p14:xfrm>
                <a:off x="9337930" y="1092329"/>
                <a:ext cx="428400" cy="5662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3B157EC-F6B0-1C15-CA36-FFAEEEB8B69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19930" y="1074689"/>
                  <a:ext cx="464040" cy="60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1763FA3-306D-5B9F-30A2-B71FA038CC55}"/>
                    </a:ext>
                  </a:extLst>
                </p14:cNvPr>
                <p14:cNvContentPartPr/>
                <p14:nvPr/>
              </p14:nvContentPartPr>
              <p14:xfrm>
                <a:off x="10087810" y="1192049"/>
                <a:ext cx="1616400" cy="157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1763FA3-306D-5B9F-30A2-B71FA038CC5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69810" y="1174409"/>
                  <a:ext cx="1652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F30F651-CB09-594F-C387-0BEA38B4C718}"/>
                    </a:ext>
                  </a:extLst>
                </p14:cNvPr>
                <p14:cNvContentPartPr/>
                <p14:nvPr/>
              </p14:nvContentPartPr>
              <p14:xfrm>
                <a:off x="10591450" y="1039049"/>
                <a:ext cx="830520" cy="115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F30F651-CB09-594F-C387-0BEA38B4C71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573810" y="1021409"/>
                  <a:ext cx="86616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017654-7510-2AA9-9121-AA9EAFAACD8C}"/>
              </a:ext>
            </a:extLst>
          </p:cNvPr>
          <p:cNvGrpSpPr/>
          <p:nvPr/>
        </p:nvGrpSpPr>
        <p:grpSpPr>
          <a:xfrm>
            <a:off x="918970" y="2025809"/>
            <a:ext cx="798480" cy="303120"/>
            <a:chOff x="918970" y="2025809"/>
            <a:chExt cx="79848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6162DC9-72E0-3BF0-A3F6-0B1415F1599F}"/>
                    </a:ext>
                  </a:extLst>
                </p14:cNvPr>
                <p14:cNvContentPartPr/>
                <p14:nvPr/>
              </p14:nvContentPartPr>
              <p14:xfrm>
                <a:off x="965770" y="2045969"/>
                <a:ext cx="183240" cy="270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6162DC9-72E0-3BF0-A3F6-0B1415F159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47770" y="2028329"/>
                  <a:ext cx="2188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D97C407-A1C4-C72F-B767-AD6BA7F0565D}"/>
                    </a:ext>
                  </a:extLst>
                </p14:cNvPr>
                <p14:cNvContentPartPr/>
                <p14:nvPr/>
              </p14:nvContentPartPr>
              <p14:xfrm>
                <a:off x="918970" y="2119409"/>
                <a:ext cx="245160" cy="127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D97C407-A1C4-C72F-B767-AD6BA7F056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1330" y="2101409"/>
                  <a:ext cx="280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007BCDE-3200-E6D4-0D45-76EF4F47E1F4}"/>
                    </a:ext>
                  </a:extLst>
                </p14:cNvPr>
                <p14:cNvContentPartPr/>
                <p14:nvPr/>
              </p14:nvContentPartPr>
              <p14:xfrm>
                <a:off x="1149010" y="2025809"/>
                <a:ext cx="568440" cy="303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007BCDE-3200-E6D4-0D45-76EF4F47E1F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31010" y="2007809"/>
                  <a:ext cx="604080" cy="33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F96F25B-69C1-FCA5-4AF8-A03277192300}"/>
                  </a:ext>
                </a:extLst>
              </p14:cNvPr>
              <p14:cNvContentPartPr/>
              <p14:nvPr/>
            </p14:nvContentPartPr>
            <p14:xfrm>
              <a:off x="1978810" y="2021849"/>
              <a:ext cx="709920" cy="279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F96F25B-69C1-FCA5-4AF8-A0327719230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960810" y="2004209"/>
                <a:ext cx="745560" cy="31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5A359F17-E166-0138-02C0-8E9B3AE8C680}"/>
              </a:ext>
            </a:extLst>
          </p:cNvPr>
          <p:cNvGrpSpPr/>
          <p:nvPr/>
        </p:nvGrpSpPr>
        <p:grpSpPr>
          <a:xfrm>
            <a:off x="2863330" y="1066769"/>
            <a:ext cx="5161680" cy="1320840"/>
            <a:chOff x="2863330" y="1066769"/>
            <a:chExt cx="5161680" cy="13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5BE17CD-9690-B5DA-10E7-95FE36845CF4}"/>
                    </a:ext>
                  </a:extLst>
                </p14:cNvPr>
                <p14:cNvContentPartPr/>
                <p14:nvPr/>
              </p14:nvContentPartPr>
              <p14:xfrm>
                <a:off x="2904730" y="1097369"/>
                <a:ext cx="1478520" cy="450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5BE17CD-9690-B5DA-10E7-95FE36845C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86730" y="1079369"/>
                  <a:ext cx="15141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DE20AC5-955A-A03B-4705-F91524CF8BAF}"/>
                    </a:ext>
                  </a:extLst>
                </p14:cNvPr>
                <p14:cNvContentPartPr/>
                <p14:nvPr/>
              </p14:nvContentPartPr>
              <p14:xfrm>
                <a:off x="4649290" y="1354049"/>
                <a:ext cx="719640" cy="17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DE20AC5-955A-A03B-4705-F91524CF8BA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31290" y="1336409"/>
                  <a:ext cx="755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F3695E9-0E1E-B3CF-ABD0-386AB9E2BC37}"/>
                    </a:ext>
                  </a:extLst>
                </p14:cNvPr>
                <p14:cNvContentPartPr/>
                <p14:nvPr/>
              </p14:nvContentPartPr>
              <p14:xfrm>
                <a:off x="5625610" y="1134809"/>
                <a:ext cx="969840" cy="586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F3695E9-0E1E-B3CF-ABD0-386AB9E2BC3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07970" y="1116809"/>
                  <a:ext cx="100548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619387C-FDCB-FBC4-7F9F-97DE56F72222}"/>
                    </a:ext>
                  </a:extLst>
                </p14:cNvPr>
                <p14:cNvContentPartPr/>
                <p14:nvPr/>
              </p14:nvContentPartPr>
              <p14:xfrm>
                <a:off x="6924130" y="1066769"/>
                <a:ext cx="456840" cy="547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619387C-FDCB-FBC4-7F9F-97DE56F7222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06130" y="1048769"/>
                  <a:ext cx="49248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ABD8A33-AEF3-C0A9-2A75-D0BE9C7F3A17}"/>
                    </a:ext>
                  </a:extLst>
                </p14:cNvPr>
                <p14:cNvContentPartPr/>
                <p14:nvPr/>
              </p14:nvContentPartPr>
              <p14:xfrm>
                <a:off x="7802530" y="1153889"/>
                <a:ext cx="222480" cy="246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ABD8A33-AEF3-C0A9-2A75-D0BE9C7F3A1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84530" y="1136249"/>
                  <a:ext cx="258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2BAF09-22D1-61C6-520E-D289E6BD0E70}"/>
                    </a:ext>
                  </a:extLst>
                </p14:cNvPr>
                <p14:cNvContentPartPr/>
                <p14:nvPr/>
              </p14:nvContentPartPr>
              <p14:xfrm>
                <a:off x="2863330" y="1892969"/>
                <a:ext cx="1945440" cy="494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2BAF09-22D1-61C6-520E-D289E6BD0E7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45690" y="1874969"/>
                  <a:ext cx="198108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209CD57-18B9-5AA8-557F-EB929EAC78E7}"/>
                    </a:ext>
                  </a:extLst>
                </p14:cNvPr>
                <p14:cNvContentPartPr/>
                <p14:nvPr/>
              </p14:nvContentPartPr>
              <p14:xfrm>
                <a:off x="4614370" y="1972889"/>
                <a:ext cx="206280" cy="60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209CD57-18B9-5AA8-557F-EB929EAC78E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96370" y="1954889"/>
                  <a:ext cx="241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D696BE1-D0E4-7510-D5F8-635E54309E35}"/>
                    </a:ext>
                  </a:extLst>
                </p14:cNvPr>
                <p14:cNvContentPartPr/>
                <p14:nvPr/>
              </p14:nvContentPartPr>
              <p14:xfrm>
                <a:off x="2965210" y="1982969"/>
                <a:ext cx="74520" cy="29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D696BE1-D0E4-7510-D5F8-635E54309E3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47570" y="1964969"/>
                  <a:ext cx="110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23A8104-C497-948F-F645-5F5CA28535F3}"/>
                    </a:ext>
                  </a:extLst>
                </p14:cNvPr>
                <p14:cNvContentPartPr/>
                <p14:nvPr/>
              </p14:nvContentPartPr>
              <p14:xfrm>
                <a:off x="5020450" y="1670849"/>
                <a:ext cx="2470320" cy="672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23A8104-C497-948F-F645-5F5CA28535F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02810" y="1652849"/>
                  <a:ext cx="250596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73D2BB6-BD94-E3E1-FE98-FE3FCE59A7A7}"/>
                    </a:ext>
                  </a:extLst>
                </p14:cNvPr>
                <p14:cNvContentPartPr/>
                <p14:nvPr/>
              </p14:nvContentPartPr>
              <p14:xfrm>
                <a:off x="7126090" y="1912409"/>
                <a:ext cx="30960" cy="11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73D2BB6-BD94-E3E1-FE98-FE3FCE59A7A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08450" y="1894409"/>
                  <a:ext cx="66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9811CCE-E6A0-DC24-691C-E6DD873A1365}"/>
                    </a:ext>
                  </a:extLst>
                </p14:cNvPr>
                <p14:cNvContentPartPr/>
                <p14:nvPr/>
              </p14:nvContentPartPr>
              <p14:xfrm>
                <a:off x="6758890" y="1880729"/>
                <a:ext cx="19440" cy="11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9811CCE-E6A0-DC24-691C-E6DD873A136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41250" y="1862729"/>
                  <a:ext cx="55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FBAB5EA-C49C-B1D0-B4C5-AEDC2CDC7C81}"/>
                    </a:ext>
                  </a:extLst>
                </p14:cNvPr>
                <p14:cNvContentPartPr/>
                <p14:nvPr/>
              </p14:nvContentPartPr>
              <p14:xfrm>
                <a:off x="6355690" y="1867409"/>
                <a:ext cx="43920" cy="14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FBAB5EA-C49C-B1D0-B4C5-AEDC2CDC7C8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38050" y="1849769"/>
                  <a:ext cx="795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458535F-B7DA-DCE6-AD68-E3229A56A6CF}"/>
                    </a:ext>
                  </a:extLst>
                </p14:cNvPr>
                <p14:cNvContentPartPr/>
                <p14:nvPr/>
              </p14:nvContentPartPr>
              <p14:xfrm>
                <a:off x="6849250" y="1810169"/>
                <a:ext cx="223920" cy="38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458535F-B7DA-DCE6-AD68-E3229A56A6C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31610" y="1792169"/>
                  <a:ext cx="25956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88CD041-100B-6E9C-08AC-03B915495A85}"/>
              </a:ext>
            </a:extLst>
          </p:cNvPr>
          <p:cNvGrpSpPr/>
          <p:nvPr/>
        </p:nvGrpSpPr>
        <p:grpSpPr>
          <a:xfrm>
            <a:off x="2979610" y="2828249"/>
            <a:ext cx="858240" cy="373680"/>
            <a:chOff x="2979610" y="2828249"/>
            <a:chExt cx="85824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2CB7EED-1AAD-67B0-8AB0-AB119863374C}"/>
                    </a:ext>
                  </a:extLst>
                </p14:cNvPr>
                <p14:cNvContentPartPr/>
                <p14:nvPr/>
              </p14:nvContentPartPr>
              <p14:xfrm>
                <a:off x="2979610" y="3100769"/>
                <a:ext cx="262440" cy="27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2CB7EED-1AAD-67B0-8AB0-AB119863374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961610" y="3082769"/>
                  <a:ext cx="298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27CCDAE-03B2-533E-719A-0866DD94BE5C}"/>
                    </a:ext>
                  </a:extLst>
                </p14:cNvPr>
                <p14:cNvContentPartPr/>
                <p14:nvPr/>
              </p14:nvContentPartPr>
              <p14:xfrm>
                <a:off x="3392890" y="2828249"/>
                <a:ext cx="140760" cy="373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27CCDAE-03B2-533E-719A-0866DD94BE5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75250" y="2810609"/>
                  <a:ext cx="1764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48348E9-A6EB-C029-3C65-C2AC812168F5}"/>
                    </a:ext>
                  </a:extLst>
                </p14:cNvPr>
                <p14:cNvContentPartPr/>
                <p14:nvPr/>
              </p14:nvContentPartPr>
              <p14:xfrm>
                <a:off x="3639490" y="2886569"/>
                <a:ext cx="198360" cy="312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48348E9-A6EB-C029-3C65-C2AC812168F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621490" y="2868569"/>
                  <a:ext cx="234000" cy="34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CAC874C-3C05-AE17-5C7E-FCE2130DE7E2}"/>
                  </a:ext>
                </a:extLst>
              </p14:cNvPr>
              <p14:cNvContentPartPr/>
              <p14:nvPr/>
            </p14:nvContentPartPr>
            <p14:xfrm>
              <a:off x="4553170" y="3013289"/>
              <a:ext cx="298440" cy="15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CAC874C-3C05-AE17-5C7E-FCE2130DE7E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535530" y="2995649"/>
                <a:ext cx="33408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E30A347-74D5-B9D7-6ED5-5CA4A7036EDA}"/>
                  </a:ext>
                </a:extLst>
              </p14:cNvPr>
              <p14:cNvContentPartPr/>
              <p14:nvPr/>
            </p14:nvContentPartPr>
            <p14:xfrm>
              <a:off x="4583410" y="3127769"/>
              <a:ext cx="250200" cy="41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E30A347-74D5-B9D7-6ED5-5CA4A7036ED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565770" y="3109769"/>
                <a:ext cx="28584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FD2883E-E6F0-DC7D-E55C-B8D056B3EE25}"/>
                  </a:ext>
                </a:extLst>
              </p14:cNvPr>
              <p14:cNvContentPartPr/>
              <p14:nvPr/>
            </p14:nvContentPartPr>
            <p14:xfrm>
              <a:off x="5163010" y="2815649"/>
              <a:ext cx="189720" cy="4359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FD2883E-E6F0-DC7D-E55C-B8D056B3EE2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145010" y="2798009"/>
                <a:ext cx="22536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85BF004-AC78-3EDF-23B3-58014B45B0BF}"/>
                  </a:ext>
                </a:extLst>
              </p14:cNvPr>
              <p14:cNvContentPartPr/>
              <p14:nvPr/>
            </p14:nvContentPartPr>
            <p14:xfrm>
              <a:off x="5473690" y="2897009"/>
              <a:ext cx="204120" cy="310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85BF004-AC78-3EDF-23B3-58014B45B0B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456050" y="2879369"/>
                <a:ext cx="23976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DD8A05B-E292-29DE-A5E5-4E7A0680700C}"/>
                  </a:ext>
                </a:extLst>
              </p14:cNvPr>
              <p14:cNvContentPartPr/>
              <p14:nvPr/>
            </p14:nvContentPartPr>
            <p14:xfrm>
              <a:off x="5743690" y="3083489"/>
              <a:ext cx="125280" cy="204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DD8A05B-E292-29DE-A5E5-4E7A0680700C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725690" y="3065489"/>
                <a:ext cx="16092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E0BB874C-0082-BAF4-64B0-4297DC194079}"/>
              </a:ext>
            </a:extLst>
          </p:cNvPr>
          <p:cNvGrpSpPr/>
          <p:nvPr/>
        </p:nvGrpSpPr>
        <p:grpSpPr>
          <a:xfrm>
            <a:off x="6393130" y="2771729"/>
            <a:ext cx="1395720" cy="554760"/>
            <a:chOff x="6393130" y="2771729"/>
            <a:chExt cx="1395720" cy="55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C1B8CFF-8CBD-81BD-4301-1758D7D9F7AC}"/>
                    </a:ext>
                  </a:extLst>
                </p14:cNvPr>
                <p14:cNvContentPartPr/>
                <p14:nvPr/>
              </p14:nvContentPartPr>
              <p14:xfrm>
                <a:off x="6500050" y="2942009"/>
                <a:ext cx="16200" cy="187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C1B8CFF-8CBD-81BD-4301-1758D7D9F7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82410" y="2924009"/>
                  <a:ext cx="518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AFA08CF-F17B-0971-E6A7-DFCFEF0C7F83}"/>
                    </a:ext>
                  </a:extLst>
                </p14:cNvPr>
                <p14:cNvContentPartPr/>
                <p14:nvPr/>
              </p14:nvContentPartPr>
              <p14:xfrm>
                <a:off x="6393130" y="3015809"/>
                <a:ext cx="228600" cy="32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AFA08CF-F17B-0971-E6A7-DFCFEF0C7F8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75130" y="2997809"/>
                  <a:ext cx="264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AE08688-ED1A-41B9-3841-3CEF5131D7D5}"/>
                    </a:ext>
                  </a:extLst>
                </p14:cNvPr>
                <p14:cNvContentPartPr/>
                <p14:nvPr/>
              </p14:nvContentPartPr>
              <p14:xfrm>
                <a:off x="6924130" y="2771729"/>
                <a:ext cx="174960" cy="378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AE08688-ED1A-41B9-3841-3CEF5131D7D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06130" y="2754089"/>
                  <a:ext cx="2106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2CE2DC4-28A3-7877-4B16-AD9635C768EC}"/>
                    </a:ext>
                  </a:extLst>
                </p14:cNvPr>
                <p14:cNvContentPartPr/>
                <p14:nvPr/>
              </p14:nvContentPartPr>
              <p14:xfrm>
                <a:off x="7333090" y="2792969"/>
                <a:ext cx="238680" cy="345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2CE2DC4-28A3-7877-4B16-AD9635C768E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15090" y="2775329"/>
                  <a:ext cx="2743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23B97DB-54A0-5565-1539-73596CA0BA39}"/>
                    </a:ext>
                  </a:extLst>
                </p14:cNvPr>
                <p14:cNvContentPartPr/>
                <p14:nvPr/>
              </p14:nvContentPartPr>
              <p14:xfrm>
                <a:off x="7581490" y="3026249"/>
                <a:ext cx="207360" cy="300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23B97DB-54A0-5565-1539-73596CA0BA3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563850" y="3008609"/>
                  <a:ext cx="243000" cy="33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0F91E18-5F75-FC6D-DB17-148FF5B69960}"/>
              </a:ext>
            </a:extLst>
          </p:cNvPr>
          <p:cNvGrpSpPr/>
          <p:nvPr/>
        </p:nvGrpSpPr>
        <p:grpSpPr>
          <a:xfrm>
            <a:off x="405970" y="2785769"/>
            <a:ext cx="1459800" cy="273600"/>
            <a:chOff x="405970" y="2785769"/>
            <a:chExt cx="145980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AD1C620-22B7-058F-33FA-69529CD71EAE}"/>
                    </a:ext>
                  </a:extLst>
                </p14:cNvPr>
                <p14:cNvContentPartPr/>
                <p14:nvPr/>
              </p14:nvContentPartPr>
              <p14:xfrm>
                <a:off x="405970" y="2785769"/>
                <a:ext cx="1074960" cy="273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AD1C620-22B7-058F-33FA-69529CD71EA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88330" y="2767769"/>
                  <a:ext cx="11106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1E8D811-1F47-7D82-E2AF-002C7E39B949}"/>
                    </a:ext>
                  </a:extLst>
                </p14:cNvPr>
                <p14:cNvContentPartPr/>
                <p14:nvPr/>
              </p14:nvContentPartPr>
              <p14:xfrm>
                <a:off x="1572370" y="2975489"/>
                <a:ext cx="293400" cy="73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1E8D811-1F47-7D82-E2AF-002C7E39B94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54730" y="2957489"/>
                  <a:ext cx="329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81AC34D-C730-715A-24B5-0BB5368E5D0C}"/>
                    </a:ext>
                  </a:extLst>
                </p14:cNvPr>
                <p14:cNvContentPartPr/>
                <p14:nvPr/>
              </p14:nvContentPartPr>
              <p14:xfrm>
                <a:off x="1599370" y="2877569"/>
                <a:ext cx="18360" cy="7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81AC34D-C730-715A-24B5-0BB5368E5D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81370" y="2859929"/>
                  <a:ext cx="5400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037C484-9149-E094-2CAE-81EF059BCE35}"/>
              </a:ext>
            </a:extLst>
          </p:cNvPr>
          <p:cNvGrpSpPr/>
          <p:nvPr/>
        </p:nvGrpSpPr>
        <p:grpSpPr>
          <a:xfrm>
            <a:off x="383290" y="3239369"/>
            <a:ext cx="1205280" cy="317520"/>
            <a:chOff x="383290" y="3239369"/>
            <a:chExt cx="120528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9FFF48A-FEDD-E63E-9C79-F2577A96E108}"/>
                    </a:ext>
                  </a:extLst>
                </p14:cNvPr>
                <p14:cNvContentPartPr/>
                <p14:nvPr/>
              </p14:nvContentPartPr>
              <p14:xfrm>
                <a:off x="383290" y="3239369"/>
                <a:ext cx="1205280" cy="317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9FFF48A-FEDD-E63E-9C79-F2577A96E10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5650" y="3221369"/>
                  <a:ext cx="124092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FE14543-19E4-4C34-C1A3-67A8FB73C71B}"/>
                    </a:ext>
                  </a:extLst>
                </p14:cNvPr>
                <p14:cNvContentPartPr/>
                <p14:nvPr/>
              </p14:nvContentPartPr>
              <p14:xfrm>
                <a:off x="1264210" y="3272849"/>
                <a:ext cx="170280" cy="14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FE14543-19E4-4C34-C1A3-67A8FB73C71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246570" y="3255209"/>
                  <a:ext cx="20592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9BAF57C-05E6-FB4F-07DB-EF5870550453}"/>
              </a:ext>
            </a:extLst>
          </p:cNvPr>
          <p:cNvGrpSpPr/>
          <p:nvPr/>
        </p:nvGrpSpPr>
        <p:grpSpPr>
          <a:xfrm>
            <a:off x="8581210" y="2551049"/>
            <a:ext cx="1967040" cy="362520"/>
            <a:chOff x="8581210" y="2551049"/>
            <a:chExt cx="196704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25A0555-AB0C-4ABE-7A42-20151AC1C614}"/>
                    </a:ext>
                  </a:extLst>
                </p14:cNvPr>
                <p14:cNvContentPartPr/>
                <p14:nvPr/>
              </p14:nvContentPartPr>
              <p14:xfrm>
                <a:off x="8581210" y="2786849"/>
                <a:ext cx="288000" cy="126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25A0555-AB0C-4ABE-7A42-20151AC1C61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63570" y="2769209"/>
                  <a:ext cx="323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0C3BC44-3730-B1AD-E2CA-F70B67CF5943}"/>
                    </a:ext>
                  </a:extLst>
                </p14:cNvPr>
                <p14:cNvContentPartPr/>
                <p14:nvPr/>
              </p14:nvContentPartPr>
              <p14:xfrm>
                <a:off x="8741770" y="2667689"/>
                <a:ext cx="43920" cy="39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0C3BC44-3730-B1AD-E2CA-F70B67CF594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23770" y="2650049"/>
                  <a:ext cx="79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ED6FDE1-31B7-0698-D893-A559F038076A}"/>
                    </a:ext>
                  </a:extLst>
                </p14:cNvPr>
                <p14:cNvContentPartPr/>
                <p14:nvPr/>
              </p14:nvContentPartPr>
              <p14:xfrm>
                <a:off x="8996290" y="2709449"/>
                <a:ext cx="939960" cy="160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ED6FDE1-31B7-0698-D893-A559F038076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78650" y="2691809"/>
                  <a:ext cx="9756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B3ABC6C-DFA7-21FC-4D8D-3486D12591DC}"/>
                    </a:ext>
                  </a:extLst>
                </p14:cNvPr>
                <p14:cNvContentPartPr/>
                <p14:nvPr/>
              </p14:nvContentPartPr>
              <p14:xfrm>
                <a:off x="10129930" y="2712329"/>
                <a:ext cx="418320" cy="96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B3ABC6C-DFA7-21FC-4D8D-3486D12591D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11930" y="2694329"/>
                  <a:ext cx="453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0CD67F9-2C3B-8814-E023-954799519211}"/>
                    </a:ext>
                  </a:extLst>
                </p14:cNvPr>
                <p14:cNvContentPartPr/>
                <p14:nvPr/>
              </p14:nvContentPartPr>
              <p14:xfrm>
                <a:off x="10285450" y="2551049"/>
                <a:ext cx="34560" cy="11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0CD67F9-2C3B-8814-E023-95479951921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267450" y="2533409"/>
                  <a:ext cx="702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2B28CC3-EF3F-53EE-68A5-580EB5C06C48}"/>
              </a:ext>
            </a:extLst>
          </p:cNvPr>
          <p:cNvGrpSpPr/>
          <p:nvPr/>
        </p:nvGrpSpPr>
        <p:grpSpPr>
          <a:xfrm>
            <a:off x="8615410" y="3016889"/>
            <a:ext cx="1416600" cy="265680"/>
            <a:chOff x="8615410" y="3016889"/>
            <a:chExt cx="141660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FBA951D-F3F2-18AD-86B4-08FC334F54BB}"/>
                    </a:ext>
                  </a:extLst>
                </p14:cNvPr>
                <p14:cNvContentPartPr/>
                <p14:nvPr/>
              </p14:nvContentPartPr>
              <p14:xfrm>
                <a:off x="8615410" y="3097889"/>
                <a:ext cx="1416600" cy="184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FBA951D-F3F2-18AD-86B4-08FC334F54B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97770" y="3080249"/>
                  <a:ext cx="1452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0B8393F-C596-11AF-2B72-E2C10DAC2BA1}"/>
                    </a:ext>
                  </a:extLst>
                </p14:cNvPr>
                <p14:cNvContentPartPr/>
                <p14:nvPr/>
              </p14:nvContentPartPr>
              <p14:xfrm>
                <a:off x="9413170" y="3016889"/>
                <a:ext cx="32760" cy="75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0B8393F-C596-11AF-2B72-E2C10DAC2BA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395530" y="2999249"/>
                  <a:ext cx="68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6082C6A-7705-A61F-E647-52DD051100CB}"/>
                    </a:ext>
                  </a:extLst>
                </p14:cNvPr>
                <p14:cNvContentPartPr/>
                <p14:nvPr/>
              </p14:nvContentPartPr>
              <p14:xfrm>
                <a:off x="9070090" y="3034169"/>
                <a:ext cx="23040" cy="11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6082C6A-7705-A61F-E647-52DD051100C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052090" y="3016529"/>
                  <a:ext cx="586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1D67258-E90D-4B70-A7C5-4F5F8816D329}"/>
              </a:ext>
            </a:extLst>
          </p:cNvPr>
          <p:cNvGrpSpPr/>
          <p:nvPr/>
        </p:nvGrpSpPr>
        <p:grpSpPr>
          <a:xfrm>
            <a:off x="4578010" y="3857129"/>
            <a:ext cx="4173480" cy="649440"/>
            <a:chOff x="4578010" y="3857129"/>
            <a:chExt cx="4173480" cy="64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D1CE23B-377D-774E-C230-CB39047CA439}"/>
                    </a:ext>
                  </a:extLst>
                </p14:cNvPr>
                <p14:cNvContentPartPr/>
                <p14:nvPr/>
              </p14:nvContentPartPr>
              <p14:xfrm>
                <a:off x="4579450" y="4022369"/>
                <a:ext cx="234360" cy="14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D1CE23B-377D-774E-C230-CB39047CA43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61450" y="4004369"/>
                  <a:ext cx="270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4FD1E86-253E-179D-C3C0-5028C9606C1B}"/>
                    </a:ext>
                  </a:extLst>
                </p14:cNvPr>
                <p14:cNvContentPartPr/>
                <p14:nvPr/>
              </p14:nvContentPartPr>
              <p14:xfrm>
                <a:off x="4578010" y="4135409"/>
                <a:ext cx="235080" cy="46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4FD1E86-253E-179D-C3C0-5028C9606C1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60010" y="4117769"/>
                  <a:ext cx="270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BBD07E0-CF34-7F9D-2FD4-E1F50309A8FB}"/>
                    </a:ext>
                  </a:extLst>
                </p14:cNvPr>
                <p14:cNvContentPartPr/>
                <p14:nvPr/>
              </p14:nvContentPartPr>
              <p14:xfrm>
                <a:off x="5042410" y="4029569"/>
                <a:ext cx="135000" cy="170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BBD07E0-CF34-7F9D-2FD4-E1F50309A8F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024410" y="4011569"/>
                  <a:ext cx="170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6564247-EE2B-1DF5-9772-431185BC2F80}"/>
                    </a:ext>
                  </a:extLst>
                </p14:cNvPr>
                <p14:cNvContentPartPr/>
                <p14:nvPr/>
              </p14:nvContentPartPr>
              <p14:xfrm>
                <a:off x="5011090" y="3885569"/>
                <a:ext cx="228600" cy="317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6564247-EE2B-1DF5-9772-431185BC2F8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93090" y="3867569"/>
                  <a:ext cx="26424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5F0AE18-90FC-5F1F-AB91-08822BC2EC4D}"/>
                    </a:ext>
                  </a:extLst>
                </p14:cNvPr>
                <p14:cNvContentPartPr/>
                <p14:nvPr/>
              </p14:nvContentPartPr>
              <p14:xfrm>
                <a:off x="5326450" y="4184009"/>
                <a:ext cx="128160" cy="176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5F0AE18-90FC-5F1F-AB91-08822BC2EC4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308450" y="4166009"/>
                  <a:ext cx="1638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F16DB06-EE18-77E9-64EF-C7349E3BF6C2}"/>
                    </a:ext>
                  </a:extLst>
                </p14:cNvPr>
                <p14:cNvContentPartPr/>
                <p14:nvPr/>
              </p14:nvContentPartPr>
              <p14:xfrm>
                <a:off x="5628850" y="3957569"/>
                <a:ext cx="220680" cy="287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F16DB06-EE18-77E9-64EF-C7349E3BF6C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11210" y="3939569"/>
                  <a:ext cx="2563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8154693-5029-119C-5402-935A327E9EF7}"/>
                    </a:ext>
                  </a:extLst>
                </p14:cNvPr>
                <p14:cNvContentPartPr/>
                <p14:nvPr/>
              </p14:nvContentPartPr>
              <p14:xfrm>
                <a:off x="6021610" y="3968369"/>
                <a:ext cx="116280" cy="275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8154693-5029-119C-5402-935A327E9EF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03970" y="3950369"/>
                  <a:ext cx="1519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D930A92-6C2A-0F38-018E-957C85A4B088}"/>
                    </a:ext>
                  </a:extLst>
                </p14:cNvPr>
                <p14:cNvContentPartPr/>
                <p14:nvPr/>
              </p14:nvContentPartPr>
              <p14:xfrm>
                <a:off x="6349210" y="3949649"/>
                <a:ext cx="120240" cy="275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D930A92-6C2A-0F38-018E-957C85A4B08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31210" y="3931649"/>
                  <a:ext cx="1558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9A7D1BC-AA3F-1CDE-1065-CDD9D5A5212C}"/>
                    </a:ext>
                  </a:extLst>
                </p14:cNvPr>
                <p14:cNvContentPartPr/>
                <p14:nvPr/>
              </p14:nvContentPartPr>
              <p14:xfrm>
                <a:off x="6257050" y="4039649"/>
                <a:ext cx="215640" cy="12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9A7D1BC-AA3F-1CDE-1065-CDD9D5A5212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239410" y="4022009"/>
                  <a:ext cx="251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8971A1D-07BF-9F7C-2647-B1C36F35D231}"/>
                    </a:ext>
                  </a:extLst>
                </p14:cNvPr>
                <p14:cNvContentPartPr/>
                <p14:nvPr/>
              </p14:nvContentPartPr>
              <p14:xfrm>
                <a:off x="6869050" y="3969449"/>
                <a:ext cx="5040" cy="224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8971A1D-07BF-9F7C-2647-B1C36F35D23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851050" y="3951809"/>
                  <a:ext cx="40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6AD058F-F14C-83C3-B6D8-4AFECE081CDE}"/>
                    </a:ext>
                  </a:extLst>
                </p14:cNvPr>
                <p14:cNvContentPartPr/>
                <p14:nvPr/>
              </p14:nvContentPartPr>
              <p14:xfrm>
                <a:off x="6762490" y="4052249"/>
                <a:ext cx="297720" cy="64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6AD058F-F14C-83C3-B6D8-4AFECE081CD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744490" y="4034249"/>
                  <a:ext cx="333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376679B-A8A7-A643-54F6-1FC0B7355F8D}"/>
                    </a:ext>
                  </a:extLst>
                </p14:cNvPr>
                <p14:cNvContentPartPr/>
                <p14:nvPr/>
              </p14:nvContentPartPr>
              <p14:xfrm>
                <a:off x="7380250" y="3992489"/>
                <a:ext cx="165240" cy="199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376679B-A8A7-A643-54F6-1FC0B7355F8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62610" y="3974489"/>
                  <a:ext cx="200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5F40507-0F4F-097E-9148-18A98973FA6B}"/>
                    </a:ext>
                  </a:extLst>
                </p14:cNvPr>
                <p14:cNvContentPartPr/>
                <p14:nvPr/>
              </p14:nvContentPartPr>
              <p14:xfrm>
                <a:off x="7317610" y="3857129"/>
                <a:ext cx="257400" cy="337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5F40507-0F4F-097E-9148-18A98973FA6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99970" y="3839129"/>
                  <a:ext cx="2930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6559F4C-287D-7ABE-71DC-77F4C95DC338}"/>
                    </a:ext>
                  </a:extLst>
                </p14:cNvPr>
                <p14:cNvContentPartPr/>
                <p14:nvPr/>
              </p14:nvContentPartPr>
              <p14:xfrm>
                <a:off x="7552330" y="4222889"/>
                <a:ext cx="195480" cy="283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6559F4C-287D-7ABE-71DC-77F4C95DC33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34690" y="4205249"/>
                  <a:ext cx="2311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C648768-AF36-0180-1119-0E9F8A7AED51}"/>
                    </a:ext>
                  </a:extLst>
                </p14:cNvPr>
                <p14:cNvContentPartPr/>
                <p14:nvPr/>
              </p14:nvContentPartPr>
              <p14:xfrm>
                <a:off x="7879930" y="3907889"/>
                <a:ext cx="243720" cy="305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C648768-AF36-0180-1119-0E9F8A7AED5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62290" y="3889889"/>
                  <a:ext cx="27936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E824097-95BD-88B5-E57B-2246C47677DF}"/>
                    </a:ext>
                  </a:extLst>
                </p14:cNvPr>
                <p14:cNvContentPartPr/>
                <p14:nvPr/>
              </p14:nvContentPartPr>
              <p14:xfrm>
                <a:off x="8250370" y="3980609"/>
                <a:ext cx="135000" cy="280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E824097-95BD-88B5-E57B-2246C47677D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232730" y="3962609"/>
                  <a:ext cx="1706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F6D319-3B5D-AEB1-B1E9-0E97A2593828}"/>
                    </a:ext>
                  </a:extLst>
                </p14:cNvPr>
                <p14:cNvContentPartPr/>
                <p14:nvPr/>
              </p14:nvContentPartPr>
              <p14:xfrm>
                <a:off x="8554570" y="3908249"/>
                <a:ext cx="196920" cy="354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F6D319-3B5D-AEB1-B1E9-0E97A259382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36570" y="3890609"/>
                  <a:ext cx="2325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6BE603C-426B-E23C-B79B-A593AD3A1041}"/>
                    </a:ext>
                  </a:extLst>
                </p14:cNvPr>
                <p14:cNvContentPartPr/>
                <p14:nvPr/>
              </p14:nvContentPartPr>
              <p14:xfrm>
                <a:off x="8395450" y="4042529"/>
                <a:ext cx="236520" cy="30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6BE603C-426B-E23C-B79B-A593AD3A104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77450" y="4024889"/>
                  <a:ext cx="27216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43557F8-73A7-0C91-443F-A79415E39961}"/>
              </a:ext>
            </a:extLst>
          </p:cNvPr>
          <p:cNvGrpSpPr/>
          <p:nvPr/>
        </p:nvGrpSpPr>
        <p:grpSpPr>
          <a:xfrm>
            <a:off x="550330" y="4543289"/>
            <a:ext cx="1481760" cy="715680"/>
            <a:chOff x="550330" y="4543289"/>
            <a:chExt cx="148176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2DB943B-2B3B-A177-0B7B-F1D5CDEC6D8D}"/>
                    </a:ext>
                  </a:extLst>
                </p14:cNvPr>
                <p14:cNvContentPartPr/>
                <p14:nvPr/>
              </p14:nvContentPartPr>
              <p14:xfrm>
                <a:off x="550330" y="4801769"/>
                <a:ext cx="54360" cy="360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2DB943B-2B3B-A177-0B7B-F1D5CDEC6D8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2330" y="4783769"/>
                  <a:ext cx="900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A0FFDCC-022A-329C-A58C-80E61C196AAF}"/>
                    </a:ext>
                  </a:extLst>
                </p14:cNvPr>
                <p14:cNvContentPartPr/>
                <p14:nvPr/>
              </p14:nvContentPartPr>
              <p14:xfrm>
                <a:off x="637810" y="4543289"/>
                <a:ext cx="1394280" cy="715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A0FFDCC-022A-329C-A58C-80E61C196AA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20170" y="4525289"/>
                  <a:ext cx="1429920" cy="75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C93B40D-BC2C-ED0E-7F9E-830AB8F52737}"/>
                    </a:ext>
                  </a:extLst>
                </p14:cNvPr>
                <p14:cNvContentPartPr/>
                <p14:nvPr/>
              </p14:nvContentPartPr>
              <p14:xfrm>
                <a:off x="1629610" y="4701689"/>
                <a:ext cx="213840" cy="36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C93B40D-BC2C-ED0E-7F9E-830AB8F5273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611970" y="4684049"/>
                  <a:ext cx="249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4F970DA-674C-07A1-D3F0-A2F01DF0AC1A}"/>
                    </a:ext>
                  </a:extLst>
                </p14:cNvPr>
                <p14:cNvContentPartPr/>
                <p14:nvPr/>
              </p14:nvContentPartPr>
              <p14:xfrm>
                <a:off x="870730" y="4776569"/>
                <a:ext cx="201240" cy="103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4F970DA-674C-07A1-D3F0-A2F01DF0AC1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3090" y="4758569"/>
                  <a:ext cx="23688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CB252637-6A9C-66BF-6C47-F9022732E2C3}"/>
                  </a:ext>
                </a:extLst>
              </p14:cNvPr>
              <p14:cNvContentPartPr/>
              <p14:nvPr/>
            </p14:nvContentPartPr>
            <p14:xfrm>
              <a:off x="3364810" y="5314409"/>
              <a:ext cx="295200" cy="3592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CB252637-6A9C-66BF-6C47-F9022732E2C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346810" y="5296769"/>
                <a:ext cx="330840" cy="39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F42AB8F-767E-1C6E-7647-F63B0835FDC2}"/>
              </a:ext>
            </a:extLst>
          </p:cNvPr>
          <p:cNvGrpSpPr/>
          <p:nvPr/>
        </p:nvGrpSpPr>
        <p:grpSpPr>
          <a:xfrm>
            <a:off x="4468930" y="5432849"/>
            <a:ext cx="299520" cy="173880"/>
            <a:chOff x="4468930" y="5432849"/>
            <a:chExt cx="29952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6B36C12-A56A-D850-71BA-C4070A4CEA2B}"/>
                    </a:ext>
                  </a:extLst>
                </p14:cNvPr>
                <p14:cNvContentPartPr/>
                <p14:nvPr/>
              </p14:nvContentPartPr>
              <p14:xfrm>
                <a:off x="4468930" y="5432849"/>
                <a:ext cx="268920" cy="23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6B36C12-A56A-D850-71BA-C4070A4CEA2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450930" y="5414849"/>
                  <a:ext cx="304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A7BEBA2-ED7A-2080-BD9E-BCE3FFB0C4FB}"/>
                    </a:ext>
                  </a:extLst>
                </p14:cNvPr>
                <p14:cNvContentPartPr/>
                <p14:nvPr/>
              </p14:nvContentPartPr>
              <p14:xfrm>
                <a:off x="4491610" y="5558849"/>
                <a:ext cx="276840" cy="47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A7BEBA2-ED7A-2080-BD9E-BCE3FFB0C4F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473610" y="5541209"/>
                  <a:ext cx="31248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1F6ABA2-A675-5740-ADCF-7997BB2A858D}"/>
              </a:ext>
            </a:extLst>
          </p:cNvPr>
          <p:cNvGrpSpPr/>
          <p:nvPr/>
        </p:nvGrpSpPr>
        <p:grpSpPr>
          <a:xfrm>
            <a:off x="5142130" y="5208569"/>
            <a:ext cx="472320" cy="439200"/>
            <a:chOff x="5142130" y="5208569"/>
            <a:chExt cx="47232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FCBD698-9C07-B1E0-F613-D38204A5AC61}"/>
                    </a:ext>
                  </a:extLst>
                </p14:cNvPr>
                <p14:cNvContentPartPr/>
                <p14:nvPr/>
              </p14:nvContentPartPr>
              <p14:xfrm>
                <a:off x="5142130" y="5208569"/>
                <a:ext cx="331920" cy="369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FCBD698-9C07-B1E0-F613-D38204A5AC6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24490" y="5190929"/>
                  <a:ext cx="3675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5EBBD2F-6C2B-AA3F-0789-5C74519EA00F}"/>
                    </a:ext>
                  </a:extLst>
                </p14:cNvPr>
                <p14:cNvContentPartPr/>
                <p14:nvPr/>
              </p14:nvContentPartPr>
              <p14:xfrm>
                <a:off x="5541730" y="5505569"/>
                <a:ext cx="72720" cy="142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5EBBD2F-6C2B-AA3F-0789-5C74519EA00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524090" y="5487929"/>
                  <a:ext cx="10836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9A5CC2C-4E56-A82F-CAB1-E491DC6C6F89}"/>
              </a:ext>
            </a:extLst>
          </p:cNvPr>
          <p:cNvGrpSpPr/>
          <p:nvPr/>
        </p:nvGrpSpPr>
        <p:grpSpPr>
          <a:xfrm>
            <a:off x="5955370" y="4926689"/>
            <a:ext cx="2619360" cy="687240"/>
            <a:chOff x="5955370" y="4926689"/>
            <a:chExt cx="2619360" cy="68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DF9203B-35C2-9881-46A8-48D0E5E070DE}"/>
                    </a:ext>
                  </a:extLst>
                </p14:cNvPr>
                <p14:cNvContentPartPr/>
                <p14:nvPr/>
              </p14:nvContentPartPr>
              <p14:xfrm>
                <a:off x="5955370" y="5354729"/>
                <a:ext cx="281160" cy="259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DF9203B-35C2-9881-46A8-48D0E5E070D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37730" y="5336729"/>
                  <a:ext cx="3168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9422CC8-3D6E-A73D-BB2B-83BCAD70B8CA}"/>
                    </a:ext>
                  </a:extLst>
                </p14:cNvPr>
                <p14:cNvContentPartPr/>
                <p14:nvPr/>
              </p14:nvContentPartPr>
              <p14:xfrm>
                <a:off x="6232570" y="5182289"/>
                <a:ext cx="181440" cy="18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9422CC8-3D6E-A73D-BB2B-83BCAD70B8C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214930" y="5164289"/>
                  <a:ext cx="2170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DF31BA4-A512-F0F2-887A-034B8CF8D176}"/>
                    </a:ext>
                  </a:extLst>
                </p14:cNvPr>
                <p14:cNvContentPartPr/>
                <p14:nvPr/>
              </p14:nvContentPartPr>
              <p14:xfrm>
                <a:off x="6618490" y="4948649"/>
                <a:ext cx="101880" cy="375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DF31BA4-A512-F0F2-887A-034B8CF8D17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00850" y="4930649"/>
                  <a:ext cx="1375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632E8CE-8831-7F0B-7391-45559A010CE3}"/>
                    </a:ext>
                  </a:extLst>
                </p14:cNvPr>
                <p14:cNvContentPartPr/>
                <p14:nvPr/>
              </p14:nvContentPartPr>
              <p14:xfrm>
                <a:off x="6834850" y="5077889"/>
                <a:ext cx="80640" cy="163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632E8CE-8831-7F0B-7391-45559A010CE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817210" y="5059889"/>
                  <a:ext cx="1162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A1C1DCF-46E8-F785-7E48-0967367BA14C}"/>
                    </a:ext>
                  </a:extLst>
                </p14:cNvPr>
                <p14:cNvContentPartPr/>
                <p14:nvPr/>
              </p14:nvContentPartPr>
              <p14:xfrm>
                <a:off x="6819730" y="4968089"/>
                <a:ext cx="166320" cy="264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A1C1DCF-46E8-F785-7E48-0967367BA14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02090" y="4950089"/>
                  <a:ext cx="2019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E67787F-6DE7-0B54-32E8-9BF9B681B284}"/>
                    </a:ext>
                  </a:extLst>
                </p14:cNvPr>
                <p14:cNvContentPartPr/>
                <p14:nvPr/>
              </p14:nvContentPartPr>
              <p14:xfrm>
                <a:off x="7064530" y="5179049"/>
                <a:ext cx="118800" cy="165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E67787F-6DE7-0B54-32E8-9BF9B681B28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46530" y="5161409"/>
                  <a:ext cx="154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ED522D9-2DC9-343E-A26C-3EF14BDFBF13}"/>
                    </a:ext>
                  </a:extLst>
                </p14:cNvPr>
                <p14:cNvContentPartPr/>
                <p14:nvPr/>
              </p14:nvContentPartPr>
              <p14:xfrm>
                <a:off x="7396450" y="5012009"/>
                <a:ext cx="9720" cy="194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ED522D9-2DC9-343E-A26C-3EF14BDFBF1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78810" y="4994369"/>
                  <a:ext cx="45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7DC2B4C-6A60-0611-BEE1-AA2591794CE3}"/>
                    </a:ext>
                  </a:extLst>
                </p14:cNvPr>
                <p14:cNvContentPartPr/>
                <p14:nvPr/>
              </p14:nvContentPartPr>
              <p14:xfrm>
                <a:off x="7344250" y="5138369"/>
                <a:ext cx="172080" cy="11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7DC2B4C-6A60-0611-BEE1-AA2591794CE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26610" y="5120729"/>
                  <a:ext cx="207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D0C266A-F2F3-30EB-EF1D-41BD54AADDAC}"/>
                    </a:ext>
                  </a:extLst>
                </p14:cNvPr>
                <p14:cNvContentPartPr/>
                <p14:nvPr/>
              </p14:nvContentPartPr>
              <p14:xfrm>
                <a:off x="7655290" y="5007329"/>
                <a:ext cx="113400" cy="211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D0C266A-F2F3-30EB-EF1D-41BD54AADDA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37290" y="4989329"/>
                  <a:ext cx="149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AF0C5F6-6CBC-2EEA-85B9-F64AE1CC29E1}"/>
                    </a:ext>
                  </a:extLst>
                </p14:cNvPr>
                <p14:cNvContentPartPr/>
                <p14:nvPr/>
              </p14:nvContentPartPr>
              <p14:xfrm>
                <a:off x="7621450" y="4944329"/>
                <a:ext cx="233280" cy="289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AF0C5F6-6CBC-2EEA-85B9-F64AE1CC29E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603450" y="4926689"/>
                  <a:ext cx="2689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3FFE6CD-8F29-50BE-C077-4BF745D634C6}"/>
                    </a:ext>
                  </a:extLst>
                </p14:cNvPr>
                <p14:cNvContentPartPr/>
                <p14:nvPr/>
              </p14:nvContentPartPr>
              <p14:xfrm>
                <a:off x="7857970" y="5159609"/>
                <a:ext cx="217440" cy="256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3FFE6CD-8F29-50BE-C077-4BF745D634C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839970" y="5141609"/>
                  <a:ext cx="2530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6DF7E7C-F84B-D26F-3EDB-0D50A33EC257}"/>
                    </a:ext>
                  </a:extLst>
                </p14:cNvPr>
                <p14:cNvContentPartPr/>
                <p14:nvPr/>
              </p14:nvContentPartPr>
              <p14:xfrm>
                <a:off x="8089450" y="4926689"/>
                <a:ext cx="152640" cy="444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6DF7E7C-F84B-D26F-3EDB-0D50A33EC25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71450" y="4908689"/>
                  <a:ext cx="1882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FFAACD1-B100-D725-C1B7-7224F3FE6D56}"/>
                    </a:ext>
                  </a:extLst>
                </p14:cNvPr>
                <p14:cNvContentPartPr/>
                <p14:nvPr/>
              </p14:nvContentPartPr>
              <p14:xfrm>
                <a:off x="8372770" y="4973129"/>
                <a:ext cx="201960" cy="289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FFAACD1-B100-D725-C1B7-7224F3FE6D5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54770" y="4955489"/>
                  <a:ext cx="2376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BF2D6C2-4D8C-47C5-0D4C-E360FF96F5CC}"/>
                    </a:ext>
                  </a:extLst>
                </p14:cNvPr>
                <p14:cNvContentPartPr/>
                <p14:nvPr/>
              </p14:nvContentPartPr>
              <p14:xfrm>
                <a:off x="8361250" y="5070329"/>
                <a:ext cx="200880" cy="19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BF2D6C2-4D8C-47C5-0D4C-E360FF96F5C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43610" y="5052329"/>
                  <a:ext cx="2365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318E575-0B51-2763-6CA7-0F0BCB727F5F}"/>
              </a:ext>
            </a:extLst>
          </p:cNvPr>
          <p:cNvGrpSpPr/>
          <p:nvPr/>
        </p:nvGrpSpPr>
        <p:grpSpPr>
          <a:xfrm>
            <a:off x="4570810" y="6335729"/>
            <a:ext cx="283320" cy="119880"/>
            <a:chOff x="4570810" y="6335729"/>
            <a:chExt cx="283320" cy="1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C4D6FAD-4046-DFDB-5F90-63B9C9182DAE}"/>
                    </a:ext>
                  </a:extLst>
                </p14:cNvPr>
                <p14:cNvContentPartPr/>
                <p14:nvPr/>
              </p14:nvContentPartPr>
              <p14:xfrm>
                <a:off x="4570810" y="6335729"/>
                <a:ext cx="278280" cy="36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C4D6FAD-4046-DFDB-5F90-63B9C9182DA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552810" y="6318089"/>
                  <a:ext cx="313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37D39B2-059C-5ED6-7D6C-01A61233FD0F}"/>
                    </a:ext>
                  </a:extLst>
                </p14:cNvPr>
                <p14:cNvContentPartPr/>
                <p14:nvPr/>
              </p14:nvContentPartPr>
              <p14:xfrm>
                <a:off x="4597090" y="6427889"/>
                <a:ext cx="257040" cy="27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37D39B2-059C-5ED6-7D6C-01A61233FD0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579450" y="6410249"/>
                  <a:ext cx="29268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FF06360-B7DC-914D-4398-3D3BB7EAD4E4}"/>
              </a:ext>
            </a:extLst>
          </p:cNvPr>
          <p:cNvGrpSpPr/>
          <p:nvPr/>
        </p:nvGrpSpPr>
        <p:grpSpPr>
          <a:xfrm>
            <a:off x="5188930" y="6103169"/>
            <a:ext cx="433800" cy="455040"/>
            <a:chOff x="5188930" y="6103169"/>
            <a:chExt cx="43380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3A6C6F3-D3BB-4B60-531B-AFF5BEAE9FD5}"/>
                    </a:ext>
                  </a:extLst>
                </p14:cNvPr>
                <p14:cNvContentPartPr/>
                <p14:nvPr/>
              </p14:nvContentPartPr>
              <p14:xfrm>
                <a:off x="5188930" y="6103169"/>
                <a:ext cx="298080" cy="375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3A6C6F3-D3BB-4B60-531B-AFF5BEAE9FD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171290" y="6085169"/>
                  <a:ext cx="33372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2D4C0CC-CCCD-2E61-FF33-E36730304E8C}"/>
                    </a:ext>
                  </a:extLst>
                </p14:cNvPr>
                <p14:cNvContentPartPr/>
                <p14:nvPr/>
              </p14:nvContentPartPr>
              <p14:xfrm>
                <a:off x="5515450" y="6414929"/>
                <a:ext cx="107280" cy="143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2D4C0CC-CCCD-2E61-FF33-E36730304E8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497810" y="6397289"/>
                  <a:ext cx="14292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5DDB5ADA-B764-7112-77C3-0BC4CDDFFF7B}"/>
              </a:ext>
            </a:extLst>
          </p:cNvPr>
          <p:cNvGrpSpPr/>
          <p:nvPr/>
        </p:nvGrpSpPr>
        <p:grpSpPr>
          <a:xfrm>
            <a:off x="5955010" y="5778449"/>
            <a:ext cx="1804320" cy="664200"/>
            <a:chOff x="5955010" y="5778449"/>
            <a:chExt cx="1804320" cy="66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0B3A511-F4AA-CA12-DF31-2F0899D064CF}"/>
                    </a:ext>
                  </a:extLst>
                </p14:cNvPr>
                <p14:cNvContentPartPr/>
                <p14:nvPr/>
              </p14:nvContentPartPr>
              <p14:xfrm>
                <a:off x="5955010" y="6241409"/>
                <a:ext cx="247680" cy="201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0B3A511-F4AA-CA12-DF31-2F0899D064C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37010" y="6223409"/>
                  <a:ext cx="283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5B9445D-A6CD-CE3A-1615-C5232D8BD9CC}"/>
                    </a:ext>
                  </a:extLst>
                </p14:cNvPr>
                <p14:cNvContentPartPr/>
                <p14:nvPr/>
              </p14:nvContentPartPr>
              <p14:xfrm>
                <a:off x="6310330" y="6012089"/>
                <a:ext cx="233640" cy="46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5B9445D-A6CD-CE3A-1615-C5232D8BD9C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292690" y="5994449"/>
                  <a:ext cx="269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8C53DF7-43EC-039D-F9C4-2DC9F9CF97C1}"/>
                    </a:ext>
                  </a:extLst>
                </p14:cNvPr>
                <p14:cNvContentPartPr/>
                <p14:nvPr/>
              </p14:nvContentPartPr>
              <p14:xfrm>
                <a:off x="6724690" y="5906969"/>
                <a:ext cx="112680" cy="180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8C53DF7-43EC-039D-F9C4-2DC9F9CF97C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707050" y="5888969"/>
                  <a:ext cx="148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7ABD2E5-F075-8AA1-B140-44E2493D3CF5}"/>
                    </a:ext>
                  </a:extLst>
                </p14:cNvPr>
                <p14:cNvContentPartPr/>
                <p14:nvPr/>
              </p14:nvContentPartPr>
              <p14:xfrm>
                <a:off x="6651610" y="5778449"/>
                <a:ext cx="245160" cy="304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7ABD2E5-F075-8AA1-B140-44E2493D3CF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633970" y="5760449"/>
                  <a:ext cx="2808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21EE5E5-515C-1E7B-CF7C-3373F1B6F47B}"/>
                    </a:ext>
                  </a:extLst>
                </p14:cNvPr>
                <p14:cNvContentPartPr/>
                <p14:nvPr/>
              </p14:nvContentPartPr>
              <p14:xfrm>
                <a:off x="7040770" y="6059249"/>
                <a:ext cx="79200" cy="154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21EE5E5-515C-1E7B-CF7C-3373F1B6F47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22770" y="6041609"/>
                  <a:ext cx="114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CAFD787-CBB3-9F0B-84E5-C241AE552E03}"/>
                    </a:ext>
                  </a:extLst>
                </p14:cNvPr>
                <p14:cNvContentPartPr/>
                <p14:nvPr/>
              </p14:nvContentPartPr>
              <p14:xfrm>
                <a:off x="7008010" y="6130169"/>
                <a:ext cx="149040" cy="14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CAFD787-CBB3-9F0B-84E5-C241AE552E0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990370" y="6112169"/>
                  <a:ext cx="1846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AF004B9-E396-8B3A-BD93-9BEA48D79130}"/>
                    </a:ext>
                  </a:extLst>
                </p14:cNvPr>
                <p14:cNvContentPartPr/>
                <p14:nvPr/>
              </p14:nvContentPartPr>
              <p14:xfrm>
                <a:off x="7186930" y="6125849"/>
                <a:ext cx="68400" cy="52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AF004B9-E396-8B3A-BD93-9BEA48D7913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68930" y="6107849"/>
                  <a:ext cx="104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2006ACE-6072-54FF-5F5C-8E05ACA95269}"/>
                    </a:ext>
                  </a:extLst>
                </p14:cNvPr>
                <p14:cNvContentPartPr/>
                <p14:nvPr/>
              </p14:nvContentPartPr>
              <p14:xfrm>
                <a:off x="7330570" y="6088409"/>
                <a:ext cx="58320" cy="128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2006ACE-6072-54FF-5F5C-8E05ACA9526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312570" y="6070769"/>
                  <a:ext cx="93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D6E06DC-FBCF-7CAD-F12C-5274BCC8B6CF}"/>
                    </a:ext>
                  </a:extLst>
                </p14:cNvPr>
                <p14:cNvContentPartPr/>
                <p14:nvPr/>
              </p14:nvContentPartPr>
              <p14:xfrm>
                <a:off x="7281610" y="6149249"/>
                <a:ext cx="139680" cy="19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D6E06DC-FBCF-7CAD-F12C-5274BCC8B6C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263970" y="6131249"/>
                  <a:ext cx="175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E695829-82EB-05CC-B59A-699302A065F2}"/>
                    </a:ext>
                  </a:extLst>
                </p14:cNvPr>
                <p14:cNvContentPartPr/>
                <p14:nvPr/>
              </p14:nvContentPartPr>
              <p14:xfrm>
                <a:off x="7592290" y="5806169"/>
                <a:ext cx="133920" cy="312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E695829-82EB-05CC-B59A-699302A065F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574650" y="5788169"/>
                  <a:ext cx="1695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1DFF307-3722-3D0B-2F53-83C095AA6F2B}"/>
                    </a:ext>
                  </a:extLst>
                </p14:cNvPr>
                <p14:cNvContentPartPr/>
                <p14:nvPr/>
              </p14:nvContentPartPr>
              <p14:xfrm>
                <a:off x="7465930" y="5941529"/>
                <a:ext cx="293400" cy="23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1DFF307-3722-3D0B-2F53-83C095AA6F2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448290" y="5923889"/>
                  <a:ext cx="32904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935F35D-003B-C0DA-F7AB-95742E29CE32}"/>
              </a:ext>
            </a:extLst>
          </p:cNvPr>
          <p:cNvGrpSpPr/>
          <p:nvPr/>
        </p:nvGrpSpPr>
        <p:grpSpPr>
          <a:xfrm>
            <a:off x="8726290" y="5670089"/>
            <a:ext cx="3097080" cy="688680"/>
            <a:chOff x="8726290" y="5670089"/>
            <a:chExt cx="3097080" cy="68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6D4D6AA-3D45-B9C3-A5DF-7933BEC667D2}"/>
                    </a:ext>
                  </a:extLst>
                </p14:cNvPr>
                <p14:cNvContentPartPr/>
                <p14:nvPr/>
              </p14:nvContentPartPr>
              <p14:xfrm>
                <a:off x="8726290" y="5670089"/>
                <a:ext cx="1058040" cy="534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6D4D6AA-3D45-B9C3-A5DF-7933BEC667D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708650" y="5652089"/>
                  <a:ext cx="109368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1E95EA7-8461-FDDA-960F-F9DFC32718E9}"/>
                    </a:ext>
                  </a:extLst>
                </p14:cNvPr>
                <p14:cNvContentPartPr/>
                <p14:nvPr/>
              </p14:nvContentPartPr>
              <p14:xfrm>
                <a:off x="9106090" y="5841089"/>
                <a:ext cx="276840" cy="49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1E95EA7-8461-FDDA-960F-F9DFC32718E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088090" y="5823449"/>
                  <a:ext cx="312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92E32BE-E73C-A961-B9EE-B2FDAF5F1EA7}"/>
                    </a:ext>
                  </a:extLst>
                </p14:cNvPr>
                <p14:cNvContentPartPr/>
                <p14:nvPr/>
              </p14:nvContentPartPr>
              <p14:xfrm>
                <a:off x="9919330" y="5998049"/>
                <a:ext cx="523080" cy="177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92E32BE-E73C-A961-B9EE-B2FDAF5F1EA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01330" y="5980409"/>
                  <a:ext cx="558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C25AF82-43F5-08B6-0ABC-812CE3A4A930}"/>
                    </a:ext>
                  </a:extLst>
                </p14:cNvPr>
                <p14:cNvContentPartPr/>
                <p14:nvPr/>
              </p14:nvContentPartPr>
              <p14:xfrm>
                <a:off x="10195090" y="6066449"/>
                <a:ext cx="239400" cy="2260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C25AF82-43F5-08B6-0ABC-812CE3A4A93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177450" y="6048809"/>
                  <a:ext cx="2750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0D183B1-1B2B-9A94-EECE-6F9789B593FD}"/>
                    </a:ext>
                  </a:extLst>
                </p14:cNvPr>
                <p14:cNvContentPartPr/>
                <p14:nvPr/>
              </p14:nvContentPartPr>
              <p14:xfrm>
                <a:off x="10400650" y="5799329"/>
                <a:ext cx="1422720" cy="559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0D183B1-1B2B-9A94-EECE-6F9789B593F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383010" y="5781689"/>
                  <a:ext cx="145836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660E9D5-799B-C510-E6E6-BE98949EC171}"/>
                    </a:ext>
                  </a:extLst>
                </p14:cNvPr>
                <p14:cNvContentPartPr/>
                <p14:nvPr/>
              </p14:nvContentPartPr>
              <p14:xfrm>
                <a:off x="11191930" y="5915969"/>
                <a:ext cx="390240" cy="47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660E9D5-799B-C510-E6E6-BE98949EC17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174290" y="5897969"/>
                  <a:ext cx="425880" cy="83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3101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6DE16AB-22C5-8782-425C-300596AD0877}"/>
              </a:ext>
            </a:extLst>
          </p:cNvPr>
          <p:cNvGrpSpPr/>
          <p:nvPr/>
        </p:nvGrpSpPr>
        <p:grpSpPr>
          <a:xfrm>
            <a:off x="1367890" y="311129"/>
            <a:ext cx="275040" cy="333360"/>
            <a:chOff x="1367890" y="311129"/>
            <a:chExt cx="27504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8961906-9B90-3F13-AE86-5FADB28100E5}"/>
                    </a:ext>
                  </a:extLst>
                </p14:cNvPr>
                <p14:cNvContentPartPr/>
                <p14:nvPr/>
              </p14:nvContentPartPr>
              <p14:xfrm>
                <a:off x="1451770" y="311129"/>
                <a:ext cx="22680" cy="244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8961906-9B90-3F13-AE86-5FADB28100E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34130" y="293489"/>
                  <a:ext cx="583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CFA2CC3-C97B-3B60-58D5-4B26502E206F}"/>
                    </a:ext>
                  </a:extLst>
                </p14:cNvPr>
                <p14:cNvContentPartPr/>
                <p14:nvPr/>
              </p14:nvContentPartPr>
              <p14:xfrm>
                <a:off x="1367890" y="339569"/>
                <a:ext cx="264600" cy="30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CFA2CC3-C97B-3B60-58D5-4B26502E206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50250" y="321929"/>
                  <a:ext cx="300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B5665F0-A1BC-EE35-327D-C1A20BEFB8D4}"/>
                    </a:ext>
                  </a:extLst>
                </p14:cNvPr>
                <p14:cNvContentPartPr/>
                <p14:nvPr/>
              </p14:nvContentPartPr>
              <p14:xfrm>
                <a:off x="1371490" y="611369"/>
                <a:ext cx="271440" cy="17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B5665F0-A1BC-EE35-327D-C1A20BEFB8D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53850" y="593729"/>
                  <a:ext cx="307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E75D649-7AFD-C923-6906-282AEA62DCEB}"/>
                    </a:ext>
                  </a:extLst>
                </p14:cNvPr>
                <p14:cNvContentPartPr/>
                <p14:nvPr/>
              </p14:nvContentPartPr>
              <p14:xfrm>
                <a:off x="1446730" y="577529"/>
                <a:ext cx="24840" cy="66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E75D649-7AFD-C923-6906-282AEA62DCE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28730" y="559529"/>
                  <a:ext cx="60480" cy="10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77C019A-2514-14D2-2C55-19321E16349B}"/>
                  </a:ext>
                </a:extLst>
              </p14:cNvPr>
              <p14:cNvContentPartPr/>
              <p14:nvPr/>
            </p14:nvContentPartPr>
            <p14:xfrm>
              <a:off x="1835530" y="603449"/>
              <a:ext cx="30960" cy="31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77C019A-2514-14D2-2C55-19321E16349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17530" y="585449"/>
                <a:ext cx="6660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769A9CC-7444-F0BA-3B2A-4DF8BA4576B7}"/>
              </a:ext>
            </a:extLst>
          </p:cNvPr>
          <p:cNvGrpSpPr/>
          <p:nvPr/>
        </p:nvGrpSpPr>
        <p:grpSpPr>
          <a:xfrm>
            <a:off x="2071330" y="333809"/>
            <a:ext cx="239040" cy="333000"/>
            <a:chOff x="2071330" y="333809"/>
            <a:chExt cx="239040" cy="33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0C00C8-2AAD-6D35-376A-1EC5B7141CA9}"/>
                    </a:ext>
                  </a:extLst>
                </p14:cNvPr>
                <p14:cNvContentPartPr/>
                <p14:nvPr/>
              </p14:nvContentPartPr>
              <p14:xfrm>
                <a:off x="2071330" y="333809"/>
                <a:ext cx="20160" cy="288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0C00C8-2AAD-6D35-376A-1EC5B7141CA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53690" y="316169"/>
                  <a:ext cx="558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BC3D2CA-6A22-4797-20D5-3BE195563EE0}"/>
                    </a:ext>
                  </a:extLst>
                </p14:cNvPr>
                <p14:cNvContentPartPr/>
                <p14:nvPr/>
              </p14:nvContentPartPr>
              <p14:xfrm>
                <a:off x="2089690" y="342089"/>
                <a:ext cx="200160" cy="29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BC3D2CA-6A22-4797-20D5-3BE195563E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72050" y="324449"/>
                  <a:ext cx="235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95320C4-3D30-1E95-5860-01FA4D3BCCD1}"/>
                    </a:ext>
                  </a:extLst>
                </p14:cNvPr>
                <p14:cNvContentPartPr/>
                <p14:nvPr/>
              </p14:nvContentPartPr>
              <p14:xfrm>
                <a:off x="2101570" y="438209"/>
                <a:ext cx="172800" cy="35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95320C4-3D30-1E95-5860-01FA4D3BCC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83570" y="420209"/>
                  <a:ext cx="208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2467CC6-750C-2F71-A138-20568E4EDD3F}"/>
                    </a:ext>
                  </a:extLst>
                </p14:cNvPr>
                <p14:cNvContentPartPr/>
                <p14:nvPr/>
              </p14:nvContentPartPr>
              <p14:xfrm>
                <a:off x="2289850" y="651689"/>
                <a:ext cx="20520" cy="15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2467CC6-750C-2F71-A138-20568E4EDD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72210" y="634049"/>
                  <a:ext cx="5616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2166C4-A1C2-9D05-16AF-76628D3A97F4}"/>
              </a:ext>
            </a:extLst>
          </p:cNvPr>
          <p:cNvGrpSpPr/>
          <p:nvPr/>
        </p:nvGrpSpPr>
        <p:grpSpPr>
          <a:xfrm>
            <a:off x="2649130" y="287009"/>
            <a:ext cx="2260440" cy="503640"/>
            <a:chOff x="2649130" y="287009"/>
            <a:chExt cx="226044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B1EF158-FC8B-0ACE-5A98-CD403F674D3C}"/>
                    </a:ext>
                  </a:extLst>
                </p14:cNvPr>
                <p14:cNvContentPartPr/>
                <p14:nvPr/>
              </p14:nvContentPartPr>
              <p14:xfrm>
                <a:off x="2649130" y="318329"/>
                <a:ext cx="949320" cy="353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B1EF158-FC8B-0ACE-5A98-CD403F674D3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31490" y="300689"/>
                  <a:ext cx="9849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3B444A-24BC-5133-16E0-B854760FFCAF}"/>
                    </a:ext>
                  </a:extLst>
                </p14:cNvPr>
                <p14:cNvContentPartPr/>
                <p14:nvPr/>
              </p14:nvContentPartPr>
              <p14:xfrm>
                <a:off x="3371290" y="479249"/>
                <a:ext cx="14760" cy="13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3B444A-24BC-5133-16E0-B854760FFC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53650" y="461609"/>
                  <a:ext cx="50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A05DF9E-9D00-0A47-E5F3-0636715A2610}"/>
                    </a:ext>
                  </a:extLst>
                </p14:cNvPr>
                <p14:cNvContentPartPr/>
                <p14:nvPr/>
              </p14:nvContentPartPr>
              <p14:xfrm>
                <a:off x="3660730" y="287009"/>
                <a:ext cx="1248840" cy="503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A05DF9E-9D00-0A47-E5F3-0636715A261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42730" y="269009"/>
                  <a:ext cx="128448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B0886B8-D257-E01B-5959-0AD4694F917B}"/>
                    </a:ext>
                  </a:extLst>
                </p14:cNvPr>
                <p14:cNvContentPartPr/>
                <p14:nvPr/>
              </p14:nvContentPartPr>
              <p14:xfrm>
                <a:off x="4643530" y="446489"/>
                <a:ext cx="129600" cy="11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B0886B8-D257-E01B-5959-0AD4694F917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25530" y="428489"/>
                  <a:ext cx="165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0D74AC4-536B-0158-6FE7-BC646E072512}"/>
                    </a:ext>
                  </a:extLst>
                </p14:cNvPr>
                <p14:cNvContentPartPr/>
                <p14:nvPr/>
              </p14:nvContentPartPr>
              <p14:xfrm>
                <a:off x="4586650" y="390329"/>
                <a:ext cx="6840" cy="13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0D74AC4-536B-0158-6FE7-BC646E07251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69010" y="372329"/>
                  <a:ext cx="42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A9FB59E-1EF9-357C-70A5-661D5FC333C8}"/>
                    </a:ext>
                  </a:extLst>
                </p14:cNvPr>
                <p14:cNvContentPartPr/>
                <p14:nvPr/>
              </p14:nvContentPartPr>
              <p14:xfrm>
                <a:off x="4329610" y="436409"/>
                <a:ext cx="29520" cy="15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A9FB59E-1EF9-357C-70A5-661D5FC333C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11610" y="418409"/>
                  <a:ext cx="65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076EBE-5BC7-721F-6516-D9BB04CC12EE}"/>
                    </a:ext>
                  </a:extLst>
                </p14:cNvPr>
                <p14:cNvContentPartPr/>
                <p14:nvPr/>
              </p14:nvContentPartPr>
              <p14:xfrm>
                <a:off x="4033330" y="359729"/>
                <a:ext cx="328680" cy="65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076EBE-5BC7-721F-6516-D9BB04CC12E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15690" y="341729"/>
                  <a:ext cx="36432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80C58C-CE75-D99D-FBBB-2A15643E06D7}"/>
              </a:ext>
            </a:extLst>
          </p:cNvPr>
          <p:cNvGrpSpPr/>
          <p:nvPr/>
        </p:nvGrpSpPr>
        <p:grpSpPr>
          <a:xfrm>
            <a:off x="5278210" y="227609"/>
            <a:ext cx="3301200" cy="509760"/>
            <a:chOff x="5278210" y="227609"/>
            <a:chExt cx="330120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6EFE62C-ECCA-722A-4C4E-09F89004910F}"/>
                    </a:ext>
                  </a:extLst>
                </p14:cNvPr>
                <p14:cNvContentPartPr/>
                <p14:nvPr/>
              </p14:nvContentPartPr>
              <p14:xfrm>
                <a:off x="5278210" y="328769"/>
                <a:ext cx="579240" cy="264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6EFE62C-ECCA-722A-4C4E-09F89004910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60570" y="310769"/>
                  <a:ext cx="61488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AD2291A-950D-2282-4425-9C592B4A42AF}"/>
                    </a:ext>
                  </a:extLst>
                </p14:cNvPr>
                <p14:cNvContentPartPr/>
                <p14:nvPr/>
              </p14:nvContentPartPr>
              <p14:xfrm>
                <a:off x="6067690" y="266129"/>
                <a:ext cx="446040" cy="328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AD2291A-950D-2282-4425-9C592B4A42A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49690" y="248489"/>
                  <a:ext cx="4816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A2A1370-48F2-9551-CD56-E7C8CF6DF059}"/>
                    </a:ext>
                  </a:extLst>
                </p14:cNvPr>
                <p14:cNvContentPartPr/>
                <p14:nvPr/>
              </p14:nvContentPartPr>
              <p14:xfrm>
                <a:off x="6117730" y="313649"/>
                <a:ext cx="291600" cy="60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A2A1370-48F2-9551-CD56-E7C8CF6DF05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00090" y="295649"/>
                  <a:ext cx="327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5D6B76-CB5C-9220-15E9-D679A14CF180}"/>
                    </a:ext>
                  </a:extLst>
                </p14:cNvPr>
                <p14:cNvContentPartPr/>
                <p14:nvPr/>
              </p14:nvContentPartPr>
              <p14:xfrm>
                <a:off x="6835570" y="227609"/>
                <a:ext cx="1743840" cy="509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5D6B76-CB5C-9220-15E9-D679A14CF18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17930" y="209969"/>
                  <a:ext cx="1779480" cy="54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8A7107-3E78-DD33-A65B-9ED5636FA477}"/>
              </a:ext>
            </a:extLst>
          </p:cNvPr>
          <p:cNvGrpSpPr/>
          <p:nvPr/>
        </p:nvGrpSpPr>
        <p:grpSpPr>
          <a:xfrm>
            <a:off x="8759770" y="287369"/>
            <a:ext cx="1231920" cy="401400"/>
            <a:chOff x="8759770" y="287369"/>
            <a:chExt cx="123192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6321B37-9ACA-E983-5AFE-AA1FBB4E4A48}"/>
                    </a:ext>
                  </a:extLst>
                </p14:cNvPr>
                <p14:cNvContentPartPr/>
                <p14:nvPr/>
              </p14:nvContentPartPr>
              <p14:xfrm>
                <a:off x="8759770" y="287369"/>
                <a:ext cx="1231920" cy="401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6321B37-9ACA-E983-5AFE-AA1FBB4E4A4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41770" y="269369"/>
                  <a:ext cx="12675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0477377-0564-75D3-8F61-4109DFA1260D}"/>
                    </a:ext>
                  </a:extLst>
                </p14:cNvPr>
                <p14:cNvContentPartPr/>
                <p14:nvPr/>
              </p14:nvContentPartPr>
              <p14:xfrm>
                <a:off x="9778930" y="362609"/>
                <a:ext cx="158760" cy="27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0477377-0564-75D3-8F61-4109DFA1260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760930" y="344969"/>
                  <a:ext cx="194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354E221-7848-DC7B-FC08-97C1F8DA0B8A}"/>
                    </a:ext>
                  </a:extLst>
                </p14:cNvPr>
                <p14:cNvContentPartPr/>
                <p14:nvPr/>
              </p14:nvContentPartPr>
              <p14:xfrm>
                <a:off x="9817810" y="517049"/>
                <a:ext cx="10080" cy="38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354E221-7848-DC7B-FC08-97C1F8DA0B8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799810" y="499409"/>
                  <a:ext cx="4572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FE89100-E795-DBA3-B2AD-687293F23A65}"/>
                  </a:ext>
                </a:extLst>
              </p14:cNvPr>
              <p14:cNvContentPartPr/>
              <p14:nvPr/>
            </p14:nvContentPartPr>
            <p14:xfrm>
              <a:off x="1154770" y="1144169"/>
              <a:ext cx="567360" cy="338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FE89100-E795-DBA3-B2AD-687293F23A6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37130" y="1126169"/>
                <a:ext cx="603000" cy="37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CD72AB9B-104D-5D85-9E5F-67639DBE205E}"/>
              </a:ext>
            </a:extLst>
          </p:cNvPr>
          <p:cNvGrpSpPr/>
          <p:nvPr/>
        </p:nvGrpSpPr>
        <p:grpSpPr>
          <a:xfrm>
            <a:off x="1942450" y="1121489"/>
            <a:ext cx="1283400" cy="494640"/>
            <a:chOff x="1942450" y="1121489"/>
            <a:chExt cx="1283400" cy="49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E33877F-B31C-1B25-0CCA-2D2C4D274734}"/>
                    </a:ext>
                  </a:extLst>
                </p14:cNvPr>
                <p14:cNvContentPartPr/>
                <p14:nvPr/>
              </p14:nvContentPartPr>
              <p14:xfrm>
                <a:off x="1942450" y="1121489"/>
                <a:ext cx="1283400" cy="494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E33877F-B31C-1B25-0CCA-2D2C4D27473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924810" y="1103849"/>
                  <a:ext cx="131904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710B3B-94BB-DCB7-2AB1-E6760E350B7D}"/>
                    </a:ext>
                  </a:extLst>
                </p14:cNvPr>
                <p14:cNvContentPartPr/>
                <p14:nvPr/>
              </p14:nvContentPartPr>
              <p14:xfrm>
                <a:off x="2382010" y="1202129"/>
                <a:ext cx="238680" cy="36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710B3B-94BB-DCB7-2AB1-E6760E350B7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64010" y="1184129"/>
                  <a:ext cx="274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0154A2C-2AEC-C6F2-4911-F1BD82C2A098}"/>
                    </a:ext>
                  </a:extLst>
                </p14:cNvPr>
                <p14:cNvContentPartPr/>
                <p14:nvPr/>
              </p14:nvContentPartPr>
              <p14:xfrm>
                <a:off x="2147650" y="1194929"/>
                <a:ext cx="11880" cy="6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0154A2C-2AEC-C6F2-4911-F1BD82C2A09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30010" y="1176929"/>
                  <a:ext cx="4752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409A92E-B58B-6681-A0FD-572C0F4452CD}"/>
                  </a:ext>
                </a:extLst>
              </p14:cNvPr>
              <p14:cNvContentPartPr/>
              <p14:nvPr/>
            </p14:nvContentPartPr>
            <p14:xfrm>
              <a:off x="3540130" y="1315529"/>
              <a:ext cx="645480" cy="114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409A92E-B58B-6681-A0FD-572C0F4452C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22130" y="1297889"/>
                <a:ext cx="681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5294F96-26A7-9551-97CE-82CE45B17CDA}"/>
                  </a:ext>
                </a:extLst>
              </p14:cNvPr>
              <p14:cNvContentPartPr/>
              <p14:nvPr/>
            </p14:nvContentPartPr>
            <p14:xfrm>
              <a:off x="4247170" y="1102049"/>
              <a:ext cx="988920" cy="440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5294F96-26A7-9551-97CE-82CE45B17CD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229170" y="1084049"/>
                <a:ext cx="102456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C2D3626-9EC0-B345-F6AD-9DC14D766E4D}"/>
                  </a:ext>
                </a:extLst>
              </p14:cNvPr>
              <p14:cNvContentPartPr/>
              <p14:nvPr/>
            </p14:nvContentPartPr>
            <p14:xfrm>
              <a:off x="5416450" y="1096289"/>
              <a:ext cx="296280" cy="278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C2D3626-9EC0-B345-F6AD-9DC14D766E4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98810" y="1078649"/>
                <a:ext cx="33192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23E0D86-8797-0FE4-820B-2B6A2FB4A924}"/>
                  </a:ext>
                </a:extLst>
              </p14:cNvPr>
              <p14:cNvContentPartPr/>
              <p14:nvPr/>
            </p14:nvContentPartPr>
            <p14:xfrm>
              <a:off x="5595010" y="1167929"/>
              <a:ext cx="162360" cy="15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23E0D86-8797-0FE4-820B-2B6A2FB4A92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77370" y="1150289"/>
                <a:ext cx="1980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A6D3977-3AED-BFFC-F662-FF6E795C8B47}"/>
                  </a:ext>
                </a:extLst>
              </p14:cNvPr>
              <p14:cNvContentPartPr/>
              <p14:nvPr/>
            </p14:nvContentPartPr>
            <p14:xfrm>
              <a:off x="5926570" y="994049"/>
              <a:ext cx="487800" cy="369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A6D3977-3AED-BFFC-F662-FF6E795C8B4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908930" y="976049"/>
                <a:ext cx="52344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400476A-E0DE-05AC-512D-9E98E947B34E}"/>
                  </a:ext>
                </a:extLst>
              </p14:cNvPr>
              <p14:cNvContentPartPr/>
              <p14:nvPr/>
            </p14:nvContentPartPr>
            <p14:xfrm>
              <a:off x="5934850" y="1175129"/>
              <a:ext cx="246600" cy="435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400476A-E0DE-05AC-512D-9E98E947B34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16850" y="1157489"/>
                <a:ext cx="2822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B34FF36-97EC-151A-DFD5-4CB1FA4252E7}"/>
                  </a:ext>
                </a:extLst>
              </p14:cNvPr>
              <p14:cNvContentPartPr/>
              <p14:nvPr/>
            </p14:nvContentPartPr>
            <p14:xfrm>
              <a:off x="6639370" y="1061729"/>
              <a:ext cx="1431000" cy="5140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B34FF36-97EC-151A-DFD5-4CB1FA4252E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21370" y="1043729"/>
                <a:ext cx="1466640" cy="54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320E211-9245-9B36-E50A-4C5745EDB193}"/>
                  </a:ext>
                </a:extLst>
              </p14:cNvPr>
              <p14:cNvContentPartPr/>
              <p14:nvPr/>
            </p14:nvContentPartPr>
            <p14:xfrm>
              <a:off x="7302490" y="1105649"/>
              <a:ext cx="508680" cy="248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320E211-9245-9B36-E50A-4C5745EDB19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284850" y="1088009"/>
                <a:ext cx="5443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894251B-220E-FEA3-81A6-1CCF9CEA4BA6}"/>
                  </a:ext>
                </a:extLst>
              </p14:cNvPr>
              <p14:cNvContentPartPr/>
              <p14:nvPr/>
            </p14:nvContentPartPr>
            <p14:xfrm>
              <a:off x="8300410" y="1169729"/>
              <a:ext cx="199440" cy="435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894251B-220E-FEA3-81A6-1CCF9CEA4BA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282410" y="1151729"/>
                <a:ext cx="23508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0918C85-529E-0EBD-D88A-452E1C699EBE}"/>
                  </a:ext>
                </a:extLst>
              </p14:cNvPr>
              <p14:cNvContentPartPr/>
              <p14:nvPr/>
            </p14:nvContentPartPr>
            <p14:xfrm>
              <a:off x="8743570" y="1023209"/>
              <a:ext cx="538920" cy="359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0918C85-529E-0EBD-D88A-452E1C699EB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725930" y="1005569"/>
                <a:ext cx="57456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60C6AB4-1FA8-5103-4190-964C417DBCA1}"/>
                  </a:ext>
                </a:extLst>
              </p14:cNvPr>
              <p14:cNvContentPartPr/>
              <p14:nvPr/>
            </p14:nvContentPartPr>
            <p14:xfrm>
              <a:off x="8721970" y="1214009"/>
              <a:ext cx="235440" cy="17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60C6AB4-1FA8-5103-4190-964C417DBCA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703970" y="1196369"/>
                <a:ext cx="27108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D57112C-463F-D52E-0944-31E319041EB9}"/>
              </a:ext>
            </a:extLst>
          </p:cNvPr>
          <p:cNvGrpSpPr/>
          <p:nvPr/>
        </p:nvGrpSpPr>
        <p:grpSpPr>
          <a:xfrm>
            <a:off x="1034530" y="935009"/>
            <a:ext cx="120960" cy="224640"/>
            <a:chOff x="1034530" y="935009"/>
            <a:chExt cx="12096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8FDE1C0-1034-5F3E-B524-1B2B67F747EB}"/>
                    </a:ext>
                  </a:extLst>
                </p14:cNvPr>
                <p14:cNvContentPartPr/>
                <p14:nvPr/>
              </p14:nvContentPartPr>
              <p14:xfrm>
                <a:off x="1034530" y="935009"/>
                <a:ext cx="59400" cy="187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8FDE1C0-1034-5F3E-B524-1B2B67F747E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6890" y="917369"/>
                  <a:ext cx="950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3788BE7-05E9-536E-4FB9-1185339E2AE0}"/>
                    </a:ext>
                  </a:extLst>
                </p14:cNvPr>
                <p14:cNvContentPartPr/>
                <p14:nvPr/>
              </p14:nvContentPartPr>
              <p14:xfrm>
                <a:off x="1127770" y="953369"/>
                <a:ext cx="27720" cy="206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3788BE7-05E9-536E-4FB9-1185339E2AE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10130" y="935369"/>
                  <a:ext cx="6336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7AF6494-4FAC-F4E0-B990-70C6A10BBDB3}"/>
              </a:ext>
            </a:extLst>
          </p:cNvPr>
          <p:cNvGrpSpPr/>
          <p:nvPr/>
        </p:nvGrpSpPr>
        <p:grpSpPr>
          <a:xfrm>
            <a:off x="9535210" y="1017449"/>
            <a:ext cx="1461240" cy="364680"/>
            <a:chOff x="9535210" y="1017449"/>
            <a:chExt cx="146124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B225F53-9150-F231-DC1F-3693754F2D50}"/>
                    </a:ext>
                  </a:extLst>
                </p14:cNvPr>
                <p14:cNvContentPartPr/>
                <p14:nvPr/>
              </p14:nvContentPartPr>
              <p14:xfrm>
                <a:off x="9535210" y="1206449"/>
                <a:ext cx="1197360" cy="175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B225F53-9150-F231-DC1F-3693754F2D5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17210" y="1188809"/>
                  <a:ext cx="1233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2822A6C-C26B-186C-2110-F1D07C708D45}"/>
                    </a:ext>
                  </a:extLst>
                </p14:cNvPr>
                <p14:cNvContentPartPr/>
                <p14:nvPr/>
              </p14:nvContentPartPr>
              <p14:xfrm>
                <a:off x="10147930" y="1090169"/>
                <a:ext cx="37440" cy="14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2822A6C-C26B-186C-2110-F1D07C708D4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29930" y="1072529"/>
                  <a:ext cx="73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F7578D2-837D-B389-4C61-D8C560B16BDA}"/>
                    </a:ext>
                  </a:extLst>
                </p14:cNvPr>
                <p14:cNvContentPartPr/>
                <p14:nvPr/>
              </p14:nvContentPartPr>
              <p14:xfrm>
                <a:off x="10853530" y="1017449"/>
                <a:ext cx="26280" cy="119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F7578D2-837D-B389-4C61-D8C560B16BD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35530" y="999809"/>
                  <a:ext cx="61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F8BD4D4-1B81-F51A-1442-48C801A026A9}"/>
                    </a:ext>
                  </a:extLst>
                </p14:cNvPr>
                <p14:cNvContentPartPr/>
                <p14:nvPr/>
              </p14:nvContentPartPr>
              <p14:xfrm>
                <a:off x="10963690" y="1031129"/>
                <a:ext cx="32760" cy="114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F8BD4D4-1B81-F51A-1442-48C801A026A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945690" y="1013129"/>
                  <a:ext cx="6840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5A160AF-54A9-A020-1541-4CE42DD4A4B1}"/>
              </a:ext>
            </a:extLst>
          </p:cNvPr>
          <p:cNvGrpSpPr/>
          <p:nvPr/>
        </p:nvGrpSpPr>
        <p:grpSpPr>
          <a:xfrm>
            <a:off x="6560530" y="1621529"/>
            <a:ext cx="4032360" cy="656280"/>
            <a:chOff x="6560530" y="1621529"/>
            <a:chExt cx="4032360" cy="65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96EE9AD-90B4-B922-1A1C-62061E2BA32F}"/>
                    </a:ext>
                  </a:extLst>
                </p14:cNvPr>
                <p14:cNvContentPartPr/>
                <p14:nvPr/>
              </p14:nvContentPartPr>
              <p14:xfrm>
                <a:off x="6560530" y="1696769"/>
                <a:ext cx="1182600" cy="347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96EE9AD-90B4-B922-1A1C-62061E2BA32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542530" y="1679129"/>
                  <a:ext cx="12182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7D4EB53-413F-1A92-A97F-A0AA07D161AF}"/>
                    </a:ext>
                  </a:extLst>
                </p14:cNvPr>
                <p14:cNvContentPartPr/>
                <p14:nvPr/>
              </p14:nvContentPartPr>
              <p14:xfrm>
                <a:off x="7135810" y="1840769"/>
                <a:ext cx="319320" cy="27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7D4EB53-413F-1A92-A97F-A0AA07D161A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17810" y="1823129"/>
                  <a:ext cx="354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293CD91-8DFF-F874-1D82-6917DA8DBB86}"/>
                    </a:ext>
                  </a:extLst>
                </p14:cNvPr>
                <p14:cNvContentPartPr/>
                <p14:nvPr/>
              </p14:nvContentPartPr>
              <p14:xfrm>
                <a:off x="7966690" y="1723769"/>
                <a:ext cx="1029240" cy="554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293CD91-8DFF-F874-1D82-6917DA8DBB8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48690" y="1706129"/>
                  <a:ext cx="106488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3300EDB-219A-9952-9E88-1410FFFBBF5A}"/>
                    </a:ext>
                  </a:extLst>
                </p14:cNvPr>
                <p14:cNvContentPartPr/>
                <p14:nvPr/>
              </p14:nvContentPartPr>
              <p14:xfrm>
                <a:off x="8715490" y="1755809"/>
                <a:ext cx="10440" cy="22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3300EDB-219A-9952-9E88-1410FFFBBF5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697490" y="1738169"/>
                  <a:ext cx="46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A777223-9F00-0E38-C319-E82E51F55961}"/>
                    </a:ext>
                  </a:extLst>
                </p14:cNvPr>
                <p14:cNvContentPartPr/>
                <p14:nvPr/>
              </p14:nvContentPartPr>
              <p14:xfrm>
                <a:off x="9205450" y="1621529"/>
                <a:ext cx="1387440" cy="423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A777223-9F00-0E38-C319-E82E51F5596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187810" y="1603889"/>
                  <a:ext cx="142308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7E2A39F-A0B5-0498-10B3-81067161703B}"/>
                    </a:ext>
                  </a:extLst>
                </p14:cNvPr>
                <p14:cNvContentPartPr/>
                <p14:nvPr/>
              </p14:nvContentPartPr>
              <p14:xfrm>
                <a:off x="9457090" y="1809089"/>
                <a:ext cx="278640" cy="20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7E2A39F-A0B5-0498-10B3-81067161703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39090" y="1791449"/>
                  <a:ext cx="31428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B5A623F-6897-61AD-8CF0-B8335C8A2CB9}"/>
              </a:ext>
            </a:extLst>
          </p:cNvPr>
          <p:cNvGrpSpPr/>
          <p:nvPr/>
        </p:nvGrpSpPr>
        <p:grpSpPr>
          <a:xfrm>
            <a:off x="2742010" y="1726649"/>
            <a:ext cx="3542760" cy="901080"/>
            <a:chOff x="2742010" y="1726649"/>
            <a:chExt cx="3542760" cy="9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C894838-706D-337A-E4D2-4C57EDAD08E1}"/>
                    </a:ext>
                  </a:extLst>
                </p14:cNvPr>
                <p14:cNvContentPartPr/>
                <p14:nvPr/>
              </p14:nvContentPartPr>
              <p14:xfrm>
                <a:off x="2761090" y="1763009"/>
                <a:ext cx="1240560" cy="545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C894838-706D-337A-E4D2-4C57EDAD08E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43450" y="1745369"/>
                  <a:ext cx="127620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7D80CB8-A1F4-05B4-4106-6623EC08BC28}"/>
                    </a:ext>
                  </a:extLst>
                </p14:cNvPr>
                <p14:cNvContentPartPr/>
                <p14:nvPr/>
              </p14:nvContentPartPr>
              <p14:xfrm>
                <a:off x="3098770" y="1895849"/>
                <a:ext cx="344160" cy="40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7D80CB8-A1F4-05B4-4106-6623EC08BC2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80770" y="1878209"/>
                  <a:ext cx="379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1E465D2-83AC-693F-5DE1-4E8A2BBE491E}"/>
                    </a:ext>
                  </a:extLst>
                </p14:cNvPr>
                <p14:cNvContentPartPr/>
                <p14:nvPr/>
              </p14:nvContentPartPr>
              <p14:xfrm>
                <a:off x="4081930" y="2098529"/>
                <a:ext cx="50760" cy="106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1E465D2-83AC-693F-5DE1-4E8A2BBE491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63930" y="2080889"/>
                  <a:ext cx="86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C692CF9-738B-4818-3535-2F6329994850}"/>
                    </a:ext>
                  </a:extLst>
                </p14:cNvPr>
                <p14:cNvContentPartPr/>
                <p14:nvPr/>
              </p14:nvContentPartPr>
              <p14:xfrm>
                <a:off x="4261570" y="1726649"/>
                <a:ext cx="1257840" cy="490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C692CF9-738B-4818-3535-2F632999485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243930" y="1709009"/>
                  <a:ext cx="129348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C1BBB94-AAD9-A380-C275-903A5CE4B88B}"/>
                    </a:ext>
                  </a:extLst>
                </p14:cNvPr>
                <p14:cNvContentPartPr/>
                <p14:nvPr/>
              </p14:nvContentPartPr>
              <p14:xfrm>
                <a:off x="4689250" y="1875329"/>
                <a:ext cx="289800" cy="9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C1BBB94-AAD9-A380-C275-903A5CE4B88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71250" y="1857329"/>
                  <a:ext cx="325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42374E6-9F48-E18D-75F4-C5EC29A9AAD3}"/>
                    </a:ext>
                  </a:extLst>
                </p14:cNvPr>
                <p14:cNvContentPartPr/>
                <p14:nvPr/>
              </p14:nvContentPartPr>
              <p14:xfrm>
                <a:off x="4377850" y="1829609"/>
                <a:ext cx="84600" cy="29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42374E6-9F48-E18D-75F4-C5EC29A9AAD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60210" y="1811609"/>
                  <a:ext cx="120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0625929-CA60-C706-DE6B-6B929C377048}"/>
                    </a:ext>
                  </a:extLst>
                </p14:cNvPr>
                <p14:cNvContentPartPr/>
                <p14:nvPr/>
              </p14:nvContentPartPr>
              <p14:xfrm>
                <a:off x="5767090" y="1918889"/>
                <a:ext cx="517680" cy="136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0625929-CA60-C706-DE6B-6B929C37704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49450" y="1900889"/>
                  <a:ext cx="553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71998D6-A11F-DE32-FA7E-678F16079A79}"/>
                    </a:ext>
                  </a:extLst>
                </p14:cNvPr>
                <p14:cNvContentPartPr/>
                <p14:nvPr/>
              </p14:nvContentPartPr>
              <p14:xfrm>
                <a:off x="2742010" y="2296529"/>
                <a:ext cx="1082880" cy="331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71998D6-A11F-DE32-FA7E-678F16079A7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24010" y="2278529"/>
                  <a:ext cx="11185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3BC7F24-3B7D-5066-5472-9BED03BAF247}"/>
                    </a:ext>
                  </a:extLst>
                </p14:cNvPr>
                <p14:cNvContentPartPr/>
                <p14:nvPr/>
              </p14:nvContentPartPr>
              <p14:xfrm>
                <a:off x="3654610" y="2389409"/>
                <a:ext cx="558000" cy="233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3BC7F24-3B7D-5066-5472-9BED03BAF24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36610" y="2371769"/>
                  <a:ext cx="593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01C1F13-3474-A100-2FB1-DC3DBCE3A21A}"/>
                    </a:ext>
                  </a:extLst>
                </p14:cNvPr>
                <p14:cNvContentPartPr/>
                <p14:nvPr/>
              </p14:nvContentPartPr>
              <p14:xfrm>
                <a:off x="3651370" y="2435489"/>
                <a:ext cx="291600" cy="20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01C1F13-3474-A100-2FB1-DC3DBCE3A21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33370" y="2417489"/>
                  <a:ext cx="327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F61B9AC-C908-647E-900A-F20B0A3F1B82}"/>
                    </a:ext>
                  </a:extLst>
                </p14:cNvPr>
                <p14:cNvContentPartPr/>
                <p14:nvPr/>
              </p14:nvContentPartPr>
              <p14:xfrm>
                <a:off x="4484770" y="2355569"/>
                <a:ext cx="688680" cy="263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F61B9AC-C908-647E-900A-F20B0A3F1B8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66770" y="2337929"/>
                  <a:ext cx="724320" cy="29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7DE5E31-170B-9480-D3D5-F1F53C92A618}"/>
              </a:ext>
            </a:extLst>
          </p:cNvPr>
          <p:cNvGrpSpPr/>
          <p:nvPr/>
        </p:nvGrpSpPr>
        <p:grpSpPr>
          <a:xfrm>
            <a:off x="5449570" y="2317409"/>
            <a:ext cx="1452240" cy="397080"/>
            <a:chOff x="5449570" y="2317409"/>
            <a:chExt cx="145224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15902DB-FC12-0FBF-5C2A-55E281A3DAD1}"/>
                    </a:ext>
                  </a:extLst>
                </p14:cNvPr>
                <p14:cNvContentPartPr/>
                <p14:nvPr/>
              </p14:nvContentPartPr>
              <p14:xfrm>
                <a:off x="5449570" y="2317409"/>
                <a:ext cx="1452240" cy="397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15902DB-FC12-0FBF-5C2A-55E281A3DAD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31930" y="2299769"/>
                  <a:ext cx="14878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6658F53-D566-8E33-B954-544C3987FAEB}"/>
                    </a:ext>
                  </a:extLst>
                </p14:cNvPr>
                <p14:cNvContentPartPr/>
                <p14:nvPr/>
              </p14:nvContentPartPr>
              <p14:xfrm>
                <a:off x="5849170" y="2355929"/>
                <a:ext cx="13680" cy="30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6658F53-D566-8E33-B954-544C3987FAE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31530" y="2337929"/>
                  <a:ext cx="4932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51D908F-1DEA-C3BA-BE1D-BD43FCEE4F3B}"/>
              </a:ext>
            </a:extLst>
          </p:cNvPr>
          <p:cNvGrpSpPr/>
          <p:nvPr/>
        </p:nvGrpSpPr>
        <p:grpSpPr>
          <a:xfrm>
            <a:off x="7105210" y="2235329"/>
            <a:ext cx="3202920" cy="599400"/>
            <a:chOff x="7105210" y="2235329"/>
            <a:chExt cx="320292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0798596-5C28-8E6D-9A28-D013F0369A85}"/>
                    </a:ext>
                  </a:extLst>
                </p14:cNvPr>
                <p14:cNvContentPartPr/>
                <p14:nvPr/>
              </p14:nvContentPartPr>
              <p14:xfrm>
                <a:off x="7105210" y="2235329"/>
                <a:ext cx="992880" cy="599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0798596-5C28-8E6D-9A28-D013F0369A8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87570" y="2217689"/>
                  <a:ext cx="102852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C31DA24-6D6C-FDD8-C308-802255815D44}"/>
                    </a:ext>
                  </a:extLst>
                </p14:cNvPr>
                <p14:cNvContentPartPr/>
                <p14:nvPr/>
              </p14:nvContentPartPr>
              <p14:xfrm>
                <a:off x="7878490" y="2350529"/>
                <a:ext cx="32760" cy="23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C31DA24-6D6C-FDD8-C308-802255815D4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60850" y="2332529"/>
                  <a:ext cx="684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BE3DACC-831F-6345-8FF7-851CE6238808}"/>
                    </a:ext>
                  </a:extLst>
                </p14:cNvPr>
                <p14:cNvContentPartPr/>
                <p14:nvPr/>
              </p14:nvContentPartPr>
              <p14:xfrm>
                <a:off x="8330650" y="2376449"/>
                <a:ext cx="1888920" cy="349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BE3DACC-831F-6345-8FF7-851CE623880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12650" y="2358449"/>
                  <a:ext cx="19245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8E1CCC9-3C60-DD7C-7239-D67371E5CBAA}"/>
                    </a:ext>
                  </a:extLst>
                </p14:cNvPr>
                <p14:cNvContentPartPr/>
                <p14:nvPr/>
              </p14:nvContentPartPr>
              <p14:xfrm>
                <a:off x="10278610" y="2589209"/>
                <a:ext cx="29520" cy="21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8E1CCC9-3C60-DD7C-7239-D67371E5CBA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260970" y="2571209"/>
                  <a:ext cx="6516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0390453-1107-BD80-9803-991A107F71AD}"/>
              </a:ext>
            </a:extLst>
          </p:cNvPr>
          <p:cNvGrpSpPr/>
          <p:nvPr/>
        </p:nvGrpSpPr>
        <p:grpSpPr>
          <a:xfrm>
            <a:off x="1442410" y="2841209"/>
            <a:ext cx="1705680" cy="567720"/>
            <a:chOff x="1442410" y="2841209"/>
            <a:chExt cx="1705680" cy="56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D680656-09D2-FD3C-87DA-C9624ECF649B}"/>
                    </a:ext>
                  </a:extLst>
                </p14:cNvPr>
                <p14:cNvContentPartPr/>
                <p14:nvPr/>
              </p14:nvContentPartPr>
              <p14:xfrm>
                <a:off x="1442410" y="2841209"/>
                <a:ext cx="341280" cy="550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D680656-09D2-FD3C-87DA-C9624ECF649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424770" y="2823569"/>
                  <a:ext cx="37692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1239640-17B1-8C6C-533F-8A0298724049}"/>
                    </a:ext>
                  </a:extLst>
                </p14:cNvPr>
                <p14:cNvContentPartPr/>
                <p14:nvPr/>
              </p14:nvContentPartPr>
              <p14:xfrm>
                <a:off x="2164570" y="2994209"/>
                <a:ext cx="24840" cy="269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1239640-17B1-8C6C-533F-8A029872404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146570" y="2976569"/>
                  <a:ext cx="60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30C030C5-DFC1-CD48-C885-C1BBDA951BA3}"/>
                    </a:ext>
                  </a:extLst>
                </p14:cNvPr>
                <p14:cNvContentPartPr/>
                <p14:nvPr/>
              </p14:nvContentPartPr>
              <p14:xfrm>
                <a:off x="2530330" y="3044969"/>
                <a:ext cx="145080" cy="23256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30C030C5-DFC1-CD48-C885-C1BBDA951BA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12690" y="3027329"/>
                  <a:ext cx="180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28BBCB91-C7DA-E38A-8C1C-C97A6579461A}"/>
                    </a:ext>
                  </a:extLst>
                </p14:cNvPr>
                <p14:cNvContentPartPr/>
                <p14:nvPr/>
              </p14:nvContentPartPr>
              <p14:xfrm>
                <a:off x="2590810" y="3035249"/>
                <a:ext cx="167400" cy="49680"/>
              </p14:xfrm>
            </p:contentPart>
          </mc:Choice>
          <mc:Fallback xmlns=""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28BBCB91-C7DA-E38A-8C1C-C97A657946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73170" y="3017249"/>
                  <a:ext cx="203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70E45A2C-74BB-8C66-99D3-F0FD67F1A382}"/>
                    </a:ext>
                  </a:extLst>
                </p14:cNvPr>
                <p14:cNvContentPartPr/>
                <p14:nvPr/>
              </p14:nvContentPartPr>
              <p14:xfrm>
                <a:off x="2842450" y="3058289"/>
                <a:ext cx="150480" cy="217080"/>
              </p14:xfrm>
            </p:contentPart>
          </mc:Choice>
          <mc:Fallback xmlns=""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70E45A2C-74BB-8C66-99D3-F0FD67F1A38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24810" y="3040649"/>
                  <a:ext cx="1861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5D56387F-423C-7EC6-5E3D-89B8A0CC243A}"/>
                    </a:ext>
                  </a:extLst>
                </p14:cNvPr>
                <p14:cNvContentPartPr/>
                <p14:nvPr/>
              </p14:nvContentPartPr>
              <p14:xfrm>
                <a:off x="3075370" y="3299129"/>
                <a:ext cx="72720" cy="10980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5D56387F-423C-7EC6-5E3D-89B8A0CC243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57370" y="3281489"/>
                  <a:ext cx="108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AA310453-3386-87D4-2266-25BE89CB568E}"/>
                    </a:ext>
                  </a:extLst>
                </p14:cNvPr>
                <p14:cNvContentPartPr/>
                <p14:nvPr/>
              </p14:nvContentPartPr>
              <p14:xfrm>
                <a:off x="2359330" y="3025169"/>
                <a:ext cx="81360" cy="28296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AA310453-3386-87D4-2266-25BE89CB568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41690" y="3007529"/>
                  <a:ext cx="117000" cy="31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31EE38C4-221C-6B53-F9DF-6653EB943CA1}"/>
              </a:ext>
            </a:extLst>
          </p:cNvPr>
          <p:cNvGrpSpPr/>
          <p:nvPr/>
        </p:nvGrpSpPr>
        <p:grpSpPr>
          <a:xfrm>
            <a:off x="3444730" y="3060809"/>
            <a:ext cx="951480" cy="434520"/>
            <a:chOff x="3444730" y="3060809"/>
            <a:chExt cx="95148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4" name="Ink 1033">
                  <a:extLst>
                    <a:ext uri="{FF2B5EF4-FFF2-40B4-BE49-F238E27FC236}">
                      <a16:creationId xmlns:a16="http://schemas.microsoft.com/office/drawing/2014/main" id="{DB3FB571-91DD-4E2E-71DD-D5A7FE7D15E6}"/>
                    </a:ext>
                  </a:extLst>
                </p14:cNvPr>
                <p14:cNvContentPartPr/>
                <p14:nvPr/>
              </p14:nvContentPartPr>
              <p14:xfrm>
                <a:off x="3444730" y="3151169"/>
                <a:ext cx="514440" cy="333360"/>
              </p14:xfrm>
            </p:contentPart>
          </mc:Choice>
          <mc:Fallback xmlns="">
            <p:pic>
              <p:nvPicPr>
                <p:cNvPr id="1034" name="Ink 1033">
                  <a:extLst>
                    <a:ext uri="{FF2B5EF4-FFF2-40B4-BE49-F238E27FC236}">
                      <a16:creationId xmlns:a16="http://schemas.microsoft.com/office/drawing/2014/main" id="{DB3FB571-91DD-4E2E-71DD-D5A7FE7D15E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26730" y="3133529"/>
                  <a:ext cx="5500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9615B023-0B99-DBCC-A617-0A7477999A8A}"/>
                    </a:ext>
                  </a:extLst>
                </p14:cNvPr>
                <p14:cNvContentPartPr/>
                <p14:nvPr/>
              </p14:nvContentPartPr>
              <p14:xfrm>
                <a:off x="4224850" y="3060809"/>
                <a:ext cx="171360" cy="43452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9615B023-0B99-DBCC-A617-0A7477999A8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06850" y="3042809"/>
                  <a:ext cx="207000" cy="47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4AE21749-436D-C8DE-5E64-82C0FD3CA3BA}"/>
                  </a:ext>
                </a:extLst>
              </p14:cNvPr>
              <p14:cNvContentPartPr/>
              <p14:nvPr/>
            </p14:nvContentPartPr>
            <p14:xfrm>
              <a:off x="4651090" y="3074129"/>
              <a:ext cx="1056240" cy="19080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4AE21749-436D-C8DE-5E64-82C0FD3CA3B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633090" y="3056489"/>
                <a:ext cx="10918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37" name="Ink 1036">
                <a:extLst>
                  <a:ext uri="{FF2B5EF4-FFF2-40B4-BE49-F238E27FC236}">
                    <a16:creationId xmlns:a16="http://schemas.microsoft.com/office/drawing/2014/main" id="{D38A5666-DD55-AE01-FE64-5C7C7A34813D}"/>
                  </a:ext>
                </a:extLst>
              </p14:cNvPr>
              <p14:cNvContentPartPr/>
              <p14:nvPr/>
            </p14:nvContentPartPr>
            <p14:xfrm>
              <a:off x="5101810" y="3021209"/>
              <a:ext cx="25920" cy="5040"/>
            </p14:xfrm>
          </p:contentPart>
        </mc:Choice>
        <mc:Fallback xmlns="">
          <p:pic>
            <p:nvPicPr>
              <p:cNvPr id="1037" name="Ink 1036">
                <a:extLst>
                  <a:ext uri="{FF2B5EF4-FFF2-40B4-BE49-F238E27FC236}">
                    <a16:creationId xmlns:a16="http://schemas.microsoft.com/office/drawing/2014/main" id="{D38A5666-DD55-AE01-FE64-5C7C7A34813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083810" y="3003209"/>
                <a:ext cx="61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38" name="Ink 1037">
                <a:extLst>
                  <a:ext uri="{FF2B5EF4-FFF2-40B4-BE49-F238E27FC236}">
                    <a16:creationId xmlns:a16="http://schemas.microsoft.com/office/drawing/2014/main" id="{9FAFDB23-6484-7B64-C049-7FAA0EF378B7}"/>
                  </a:ext>
                </a:extLst>
              </p14:cNvPr>
              <p14:cNvContentPartPr/>
              <p14:nvPr/>
            </p14:nvContentPartPr>
            <p14:xfrm>
              <a:off x="5891290" y="3083129"/>
              <a:ext cx="646200" cy="187920"/>
            </p14:xfrm>
          </p:contentPart>
        </mc:Choice>
        <mc:Fallback xmlns="">
          <p:pic>
            <p:nvPicPr>
              <p:cNvPr id="1038" name="Ink 1037">
                <a:extLst>
                  <a:ext uri="{FF2B5EF4-FFF2-40B4-BE49-F238E27FC236}">
                    <a16:creationId xmlns:a16="http://schemas.microsoft.com/office/drawing/2014/main" id="{9FAFDB23-6484-7B64-C049-7FAA0EF378B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873650" y="3065129"/>
                <a:ext cx="68184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0EC696B5-5CDD-00EC-7377-6184AFFD3EDB}"/>
              </a:ext>
            </a:extLst>
          </p:cNvPr>
          <p:cNvGrpSpPr/>
          <p:nvPr/>
        </p:nvGrpSpPr>
        <p:grpSpPr>
          <a:xfrm>
            <a:off x="6729370" y="2811689"/>
            <a:ext cx="5114880" cy="623880"/>
            <a:chOff x="6729370" y="2811689"/>
            <a:chExt cx="5114880" cy="62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514663E7-D418-77B8-00A3-951D3AC2C2D5}"/>
                    </a:ext>
                  </a:extLst>
                </p14:cNvPr>
                <p14:cNvContentPartPr/>
                <p14:nvPr/>
              </p14:nvContentPartPr>
              <p14:xfrm>
                <a:off x="6729370" y="2938409"/>
                <a:ext cx="1226160" cy="32364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514663E7-D418-77B8-00A3-951D3AC2C2D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11730" y="2920409"/>
                  <a:ext cx="12618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7B31EFA3-1006-E06A-BC52-A3BA3412B24E}"/>
                    </a:ext>
                  </a:extLst>
                </p14:cNvPr>
                <p14:cNvContentPartPr/>
                <p14:nvPr/>
              </p14:nvContentPartPr>
              <p14:xfrm>
                <a:off x="7935010" y="2969009"/>
                <a:ext cx="317520" cy="28368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7B31EFA3-1006-E06A-BC52-A3BA3412B24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17010" y="2951369"/>
                  <a:ext cx="3531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0A507C3E-E00C-9E6D-37AB-DC0B93E756B8}"/>
                    </a:ext>
                  </a:extLst>
                </p14:cNvPr>
                <p14:cNvContentPartPr/>
                <p14:nvPr/>
              </p14:nvContentPartPr>
              <p14:xfrm>
                <a:off x="7357570" y="3055769"/>
                <a:ext cx="13680" cy="1044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0A507C3E-E00C-9E6D-37AB-DC0B93E756B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39930" y="3038129"/>
                  <a:ext cx="49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DCACC0A5-1470-A8AE-33C9-ED070C64A248}"/>
                    </a:ext>
                  </a:extLst>
                </p14:cNvPr>
                <p14:cNvContentPartPr/>
                <p14:nvPr/>
              </p14:nvContentPartPr>
              <p14:xfrm>
                <a:off x="7033930" y="3033089"/>
                <a:ext cx="248040" cy="1584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DCACC0A5-1470-A8AE-33C9-ED070C64A24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16290" y="3015449"/>
                  <a:ext cx="283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BA2CB134-2724-D210-9B27-07FE353AF169}"/>
                    </a:ext>
                  </a:extLst>
                </p14:cNvPr>
                <p14:cNvContentPartPr/>
                <p14:nvPr/>
              </p14:nvContentPartPr>
              <p14:xfrm>
                <a:off x="8399410" y="2913929"/>
                <a:ext cx="395640" cy="35604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BA2CB134-2724-D210-9B27-07FE353AF16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381770" y="2895929"/>
                  <a:ext cx="4312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514F2B20-D1E8-75E3-4B9D-C3E754696EA7}"/>
                    </a:ext>
                  </a:extLst>
                </p14:cNvPr>
                <p14:cNvContentPartPr/>
                <p14:nvPr/>
              </p14:nvContentPartPr>
              <p14:xfrm>
                <a:off x="8474290" y="3020129"/>
                <a:ext cx="220320" cy="4032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514F2B20-D1E8-75E3-4B9D-C3E754696EA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56650" y="3002129"/>
                  <a:ext cx="255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A0D7AAF7-BAE5-EEE5-163E-A4ED552AEE4E}"/>
                    </a:ext>
                  </a:extLst>
                </p14:cNvPr>
                <p14:cNvContentPartPr/>
                <p14:nvPr/>
              </p14:nvContentPartPr>
              <p14:xfrm>
                <a:off x="8900890" y="2811689"/>
                <a:ext cx="488520" cy="44388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A0D7AAF7-BAE5-EEE5-163E-A4ED552AEE4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82890" y="2793689"/>
                  <a:ext cx="52416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9FD49A97-CB18-384B-1B79-A3218E0231A8}"/>
                    </a:ext>
                  </a:extLst>
                </p14:cNvPr>
                <p14:cNvContentPartPr/>
                <p14:nvPr/>
              </p14:nvContentPartPr>
              <p14:xfrm>
                <a:off x="9639250" y="3044249"/>
                <a:ext cx="245160" cy="6948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9FD49A97-CB18-384B-1B79-A3218E0231A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621610" y="3026249"/>
                  <a:ext cx="280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0C4E2324-29A9-CE2A-D2EF-2B6EC36EF628}"/>
                    </a:ext>
                  </a:extLst>
                </p14:cNvPr>
                <p14:cNvContentPartPr/>
                <p14:nvPr/>
              </p14:nvContentPartPr>
              <p14:xfrm>
                <a:off x="10003570" y="2911049"/>
                <a:ext cx="95760" cy="30204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0C4E2324-29A9-CE2A-D2EF-2B6EC36EF62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85930" y="2893049"/>
                  <a:ext cx="1314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8B4DD75A-1028-DD99-CC7C-9082AC7B6DC8}"/>
                    </a:ext>
                  </a:extLst>
                </p14:cNvPr>
                <p14:cNvContentPartPr/>
                <p14:nvPr/>
              </p14:nvContentPartPr>
              <p14:xfrm>
                <a:off x="10272850" y="2868929"/>
                <a:ext cx="875160" cy="38196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8B4DD75A-1028-DD99-CC7C-9082AC7B6DC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254850" y="2850929"/>
                  <a:ext cx="91080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45D49F54-4298-9D27-2B22-67158B9E5C52}"/>
                    </a:ext>
                  </a:extLst>
                </p14:cNvPr>
                <p14:cNvContentPartPr/>
                <p14:nvPr/>
              </p14:nvContentPartPr>
              <p14:xfrm>
                <a:off x="10511890" y="3003929"/>
                <a:ext cx="499320" cy="2772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45D49F54-4298-9D27-2B22-67158B9E5C5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94250" y="2985929"/>
                  <a:ext cx="534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83238342-E2D1-66B6-0A08-88CE5C4AE617}"/>
                    </a:ext>
                  </a:extLst>
                </p14:cNvPr>
                <p14:cNvContentPartPr/>
                <p14:nvPr/>
              </p14:nvContentPartPr>
              <p14:xfrm>
                <a:off x="11318650" y="3088889"/>
                <a:ext cx="504720" cy="346680"/>
              </p14:xfrm>
            </p:contentPart>
          </mc:Choice>
          <mc:Fallback xmlns=""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83238342-E2D1-66B6-0A08-88CE5C4AE61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01010" y="3071249"/>
                  <a:ext cx="5403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95B956E3-E035-C595-C291-7293A1BF7969}"/>
                    </a:ext>
                  </a:extLst>
                </p14:cNvPr>
                <p14:cNvContentPartPr/>
                <p14:nvPr/>
              </p14:nvContentPartPr>
              <p14:xfrm>
                <a:off x="11829490" y="3251609"/>
                <a:ext cx="14760" cy="43560"/>
              </p14:xfrm>
            </p:contentPart>
          </mc:Choice>
          <mc:Fallback xmlns=""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95B956E3-E035-C595-C291-7293A1BF796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811850" y="3233609"/>
                  <a:ext cx="5040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21C004A9-AAB6-01B8-78A4-0427BEC03E37}"/>
              </a:ext>
            </a:extLst>
          </p:cNvPr>
          <p:cNvGrpSpPr/>
          <p:nvPr/>
        </p:nvGrpSpPr>
        <p:grpSpPr>
          <a:xfrm>
            <a:off x="1392370" y="3779009"/>
            <a:ext cx="5218200" cy="730440"/>
            <a:chOff x="1392370" y="3779009"/>
            <a:chExt cx="5218200" cy="73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0B509CAE-96D6-EC7B-21DB-5B1789E68F0B}"/>
                    </a:ext>
                  </a:extLst>
                </p14:cNvPr>
                <p14:cNvContentPartPr/>
                <p14:nvPr/>
              </p14:nvContentPartPr>
              <p14:xfrm>
                <a:off x="1423330" y="3975929"/>
                <a:ext cx="54720" cy="277920"/>
              </p14:xfrm>
            </p:contentPart>
          </mc:Choice>
          <mc:Fallback xmlns=""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0B509CAE-96D6-EC7B-21DB-5B1789E68F0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405690" y="3958289"/>
                  <a:ext cx="90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FEDD3A7B-FE3D-A26F-4921-4E39853E4C21}"/>
                    </a:ext>
                  </a:extLst>
                </p14:cNvPr>
                <p14:cNvContentPartPr/>
                <p14:nvPr/>
              </p14:nvContentPartPr>
              <p14:xfrm>
                <a:off x="1392370" y="3947849"/>
                <a:ext cx="245880" cy="60480"/>
              </p14:xfrm>
            </p:contentPart>
          </mc:Choice>
          <mc:Fallback xmlns=""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FEDD3A7B-FE3D-A26F-4921-4E39853E4C2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74730" y="3930209"/>
                  <a:ext cx="281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60" name="Ink 1059">
                  <a:extLst>
                    <a:ext uri="{FF2B5EF4-FFF2-40B4-BE49-F238E27FC236}">
                      <a16:creationId xmlns:a16="http://schemas.microsoft.com/office/drawing/2014/main" id="{2B68EA30-5AD9-4F1B-B325-BF586316C350}"/>
                    </a:ext>
                  </a:extLst>
                </p14:cNvPr>
                <p14:cNvContentPartPr/>
                <p14:nvPr/>
              </p14:nvContentPartPr>
              <p14:xfrm>
                <a:off x="1603690" y="4177889"/>
                <a:ext cx="62640" cy="76680"/>
              </p14:xfrm>
            </p:contentPart>
          </mc:Choice>
          <mc:Fallback xmlns="">
            <p:pic>
              <p:nvPicPr>
                <p:cNvPr id="1060" name="Ink 1059">
                  <a:extLst>
                    <a:ext uri="{FF2B5EF4-FFF2-40B4-BE49-F238E27FC236}">
                      <a16:creationId xmlns:a16="http://schemas.microsoft.com/office/drawing/2014/main" id="{2B68EA30-5AD9-4F1B-B325-BF586316C35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586050" y="4159889"/>
                  <a:ext cx="98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61" name="Ink 1060">
                  <a:extLst>
                    <a:ext uri="{FF2B5EF4-FFF2-40B4-BE49-F238E27FC236}">
                      <a16:creationId xmlns:a16="http://schemas.microsoft.com/office/drawing/2014/main" id="{97ACD058-DDFC-7C71-EBDC-48D6CE030212}"/>
                    </a:ext>
                  </a:extLst>
                </p14:cNvPr>
                <p14:cNvContentPartPr/>
                <p14:nvPr/>
              </p14:nvContentPartPr>
              <p14:xfrm>
                <a:off x="1759570" y="3980249"/>
                <a:ext cx="469080" cy="529200"/>
              </p14:xfrm>
            </p:contentPart>
          </mc:Choice>
          <mc:Fallback xmlns="">
            <p:pic>
              <p:nvPicPr>
                <p:cNvPr id="1061" name="Ink 1060">
                  <a:extLst>
                    <a:ext uri="{FF2B5EF4-FFF2-40B4-BE49-F238E27FC236}">
                      <a16:creationId xmlns:a16="http://schemas.microsoft.com/office/drawing/2014/main" id="{97ACD058-DDFC-7C71-EBDC-48D6CE03021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741930" y="3962249"/>
                  <a:ext cx="504720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62" name="Ink 1061">
                  <a:extLst>
                    <a:ext uri="{FF2B5EF4-FFF2-40B4-BE49-F238E27FC236}">
                      <a16:creationId xmlns:a16="http://schemas.microsoft.com/office/drawing/2014/main" id="{46FF3FE4-673E-7984-866C-6E5FE7229239}"/>
                    </a:ext>
                  </a:extLst>
                </p14:cNvPr>
                <p14:cNvContentPartPr/>
                <p14:nvPr/>
              </p14:nvContentPartPr>
              <p14:xfrm>
                <a:off x="2319370" y="4283009"/>
                <a:ext cx="53640" cy="125280"/>
              </p14:xfrm>
            </p:contentPart>
          </mc:Choice>
          <mc:Fallback xmlns="">
            <p:pic>
              <p:nvPicPr>
                <p:cNvPr id="1062" name="Ink 1061">
                  <a:extLst>
                    <a:ext uri="{FF2B5EF4-FFF2-40B4-BE49-F238E27FC236}">
                      <a16:creationId xmlns:a16="http://schemas.microsoft.com/office/drawing/2014/main" id="{46FF3FE4-673E-7984-866C-6E5FE722923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01370" y="4265369"/>
                  <a:ext cx="89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64" name="Ink 1063">
                  <a:extLst>
                    <a:ext uri="{FF2B5EF4-FFF2-40B4-BE49-F238E27FC236}">
                      <a16:creationId xmlns:a16="http://schemas.microsoft.com/office/drawing/2014/main" id="{462430E5-03F2-F0A3-9382-B3CABD06A123}"/>
                    </a:ext>
                  </a:extLst>
                </p14:cNvPr>
                <p14:cNvContentPartPr/>
                <p14:nvPr/>
              </p14:nvContentPartPr>
              <p14:xfrm>
                <a:off x="2644810" y="3858209"/>
                <a:ext cx="525960" cy="386640"/>
              </p14:xfrm>
            </p:contentPart>
          </mc:Choice>
          <mc:Fallback xmlns="">
            <p:pic>
              <p:nvPicPr>
                <p:cNvPr id="1064" name="Ink 1063">
                  <a:extLst>
                    <a:ext uri="{FF2B5EF4-FFF2-40B4-BE49-F238E27FC236}">
                      <a16:creationId xmlns:a16="http://schemas.microsoft.com/office/drawing/2014/main" id="{462430E5-03F2-F0A3-9382-B3CABD06A12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626810" y="3840209"/>
                  <a:ext cx="5616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65" name="Ink 1064">
                  <a:extLst>
                    <a:ext uri="{FF2B5EF4-FFF2-40B4-BE49-F238E27FC236}">
                      <a16:creationId xmlns:a16="http://schemas.microsoft.com/office/drawing/2014/main" id="{2B667618-16E4-9A28-4500-F5C47A03BDAC}"/>
                    </a:ext>
                  </a:extLst>
                </p14:cNvPr>
                <p14:cNvContentPartPr/>
                <p14:nvPr/>
              </p14:nvContentPartPr>
              <p14:xfrm>
                <a:off x="2652370" y="4058729"/>
                <a:ext cx="285480" cy="85320"/>
              </p14:xfrm>
            </p:contentPart>
          </mc:Choice>
          <mc:Fallback xmlns="">
            <p:pic>
              <p:nvPicPr>
                <p:cNvPr id="1065" name="Ink 1064">
                  <a:extLst>
                    <a:ext uri="{FF2B5EF4-FFF2-40B4-BE49-F238E27FC236}">
                      <a16:creationId xmlns:a16="http://schemas.microsoft.com/office/drawing/2014/main" id="{2B667618-16E4-9A28-4500-F5C47A03BDA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634730" y="4041089"/>
                  <a:ext cx="321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67" name="Ink 1066">
                  <a:extLst>
                    <a:ext uri="{FF2B5EF4-FFF2-40B4-BE49-F238E27FC236}">
                      <a16:creationId xmlns:a16="http://schemas.microsoft.com/office/drawing/2014/main" id="{38CE6EB5-8EFF-0997-C687-2D05CA76CE38}"/>
                    </a:ext>
                  </a:extLst>
                </p14:cNvPr>
                <p14:cNvContentPartPr/>
                <p14:nvPr/>
              </p14:nvContentPartPr>
              <p14:xfrm>
                <a:off x="3388570" y="3892409"/>
                <a:ext cx="1324800" cy="305640"/>
              </p14:xfrm>
            </p:contentPart>
          </mc:Choice>
          <mc:Fallback xmlns="">
            <p:pic>
              <p:nvPicPr>
                <p:cNvPr id="1067" name="Ink 1066">
                  <a:extLst>
                    <a:ext uri="{FF2B5EF4-FFF2-40B4-BE49-F238E27FC236}">
                      <a16:creationId xmlns:a16="http://schemas.microsoft.com/office/drawing/2014/main" id="{38CE6EB5-8EFF-0997-C687-2D05CA76CE3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70570" y="3874409"/>
                  <a:ext cx="13604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68" name="Ink 1067">
                  <a:extLst>
                    <a:ext uri="{FF2B5EF4-FFF2-40B4-BE49-F238E27FC236}">
                      <a16:creationId xmlns:a16="http://schemas.microsoft.com/office/drawing/2014/main" id="{E39A7EE1-E197-802E-4A38-BD5E469CB9FE}"/>
                    </a:ext>
                  </a:extLst>
                </p14:cNvPr>
                <p14:cNvContentPartPr/>
                <p14:nvPr/>
              </p14:nvContentPartPr>
              <p14:xfrm>
                <a:off x="3889330" y="3963689"/>
                <a:ext cx="11880" cy="3240"/>
              </p14:xfrm>
            </p:contentPart>
          </mc:Choice>
          <mc:Fallback xmlns="">
            <p:pic>
              <p:nvPicPr>
                <p:cNvPr id="1068" name="Ink 1067">
                  <a:extLst>
                    <a:ext uri="{FF2B5EF4-FFF2-40B4-BE49-F238E27FC236}">
                      <a16:creationId xmlns:a16="http://schemas.microsoft.com/office/drawing/2014/main" id="{E39A7EE1-E197-802E-4A38-BD5E469CB9F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71330" y="3946049"/>
                  <a:ext cx="47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69" name="Ink 1068">
                  <a:extLst>
                    <a:ext uri="{FF2B5EF4-FFF2-40B4-BE49-F238E27FC236}">
                      <a16:creationId xmlns:a16="http://schemas.microsoft.com/office/drawing/2014/main" id="{6ACCD318-10D2-030D-D880-CE77FF7C3A62}"/>
                    </a:ext>
                  </a:extLst>
                </p14:cNvPr>
                <p14:cNvContentPartPr/>
                <p14:nvPr/>
              </p14:nvContentPartPr>
              <p14:xfrm>
                <a:off x="4877530" y="3992849"/>
                <a:ext cx="459000" cy="188280"/>
              </p14:xfrm>
            </p:contentPart>
          </mc:Choice>
          <mc:Fallback xmlns="">
            <p:pic>
              <p:nvPicPr>
                <p:cNvPr id="1069" name="Ink 1068">
                  <a:extLst>
                    <a:ext uri="{FF2B5EF4-FFF2-40B4-BE49-F238E27FC236}">
                      <a16:creationId xmlns:a16="http://schemas.microsoft.com/office/drawing/2014/main" id="{6ACCD318-10D2-030D-D880-CE77FF7C3A6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59530" y="3975209"/>
                  <a:ext cx="494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70" name="Ink 1069">
                  <a:extLst>
                    <a:ext uri="{FF2B5EF4-FFF2-40B4-BE49-F238E27FC236}">
                      <a16:creationId xmlns:a16="http://schemas.microsoft.com/office/drawing/2014/main" id="{0AEDAB26-6096-5333-FEB1-0575D3E3DC65}"/>
                    </a:ext>
                  </a:extLst>
                </p14:cNvPr>
                <p14:cNvContentPartPr/>
                <p14:nvPr/>
              </p14:nvContentPartPr>
              <p14:xfrm>
                <a:off x="5159770" y="3851369"/>
                <a:ext cx="14760" cy="11880"/>
              </p14:xfrm>
            </p:contentPart>
          </mc:Choice>
          <mc:Fallback xmlns="">
            <p:pic>
              <p:nvPicPr>
                <p:cNvPr id="1070" name="Ink 1069">
                  <a:extLst>
                    <a:ext uri="{FF2B5EF4-FFF2-40B4-BE49-F238E27FC236}">
                      <a16:creationId xmlns:a16="http://schemas.microsoft.com/office/drawing/2014/main" id="{0AEDAB26-6096-5333-FEB1-0575D3E3DC6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41770" y="3833369"/>
                  <a:ext cx="50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71" name="Ink 1070">
                  <a:extLst>
                    <a:ext uri="{FF2B5EF4-FFF2-40B4-BE49-F238E27FC236}">
                      <a16:creationId xmlns:a16="http://schemas.microsoft.com/office/drawing/2014/main" id="{181339A4-95FF-5A2D-5FCD-645C678BBC61}"/>
                    </a:ext>
                  </a:extLst>
                </p14:cNvPr>
                <p14:cNvContentPartPr/>
                <p14:nvPr/>
              </p14:nvContentPartPr>
              <p14:xfrm>
                <a:off x="5456410" y="3779009"/>
                <a:ext cx="1154160" cy="371160"/>
              </p14:xfrm>
            </p:contentPart>
          </mc:Choice>
          <mc:Fallback xmlns="">
            <p:pic>
              <p:nvPicPr>
                <p:cNvPr id="1071" name="Ink 1070">
                  <a:extLst>
                    <a:ext uri="{FF2B5EF4-FFF2-40B4-BE49-F238E27FC236}">
                      <a16:creationId xmlns:a16="http://schemas.microsoft.com/office/drawing/2014/main" id="{181339A4-95FF-5A2D-5FCD-645C678BBC6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38410" y="3761009"/>
                  <a:ext cx="11898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557ADFB8-DC56-CF2C-5CB1-888A9E55FB8F}"/>
                    </a:ext>
                  </a:extLst>
                </p14:cNvPr>
                <p14:cNvContentPartPr/>
                <p14:nvPr/>
              </p14:nvContentPartPr>
              <p14:xfrm>
                <a:off x="5598250" y="3874769"/>
                <a:ext cx="23040" cy="20160"/>
              </p14:xfrm>
            </p:contentPart>
          </mc:Choice>
          <mc:Fallback xmlns="">
            <p:pic>
              <p:nvPicPr>
                <p:cNvPr id="1072" name="Ink 1071">
                  <a:extLst>
                    <a:ext uri="{FF2B5EF4-FFF2-40B4-BE49-F238E27FC236}">
                      <a16:creationId xmlns:a16="http://schemas.microsoft.com/office/drawing/2014/main" id="{557ADFB8-DC56-CF2C-5CB1-888A9E55FB8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580250" y="3856769"/>
                  <a:ext cx="58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73" name="Ink 1072">
                  <a:extLst>
                    <a:ext uri="{FF2B5EF4-FFF2-40B4-BE49-F238E27FC236}">
                      <a16:creationId xmlns:a16="http://schemas.microsoft.com/office/drawing/2014/main" id="{E15C0E4A-D1C4-DD7A-0A2F-F0FD38D98C53}"/>
                    </a:ext>
                  </a:extLst>
                </p14:cNvPr>
                <p14:cNvContentPartPr/>
                <p14:nvPr/>
              </p14:nvContentPartPr>
              <p14:xfrm>
                <a:off x="5807410" y="3808169"/>
                <a:ext cx="22320" cy="13680"/>
              </p14:xfrm>
            </p:contentPart>
          </mc:Choice>
          <mc:Fallback xmlns="">
            <p:pic>
              <p:nvPicPr>
                <p:cNvPr id="1073" name="Ink 1072">
                  <a:extLst>
                    <a:ext uri="{FF2B5EF4-FFF2-40B4-BE49-F238E27FC236}">
                      <a16:creationId xmlns:a16="http://schemas.microsoft.com/office/drawing/2014/main" id="{E15C0E4A-D1C4-DD7A-0A2F-F0FD38D98C5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89770" y="3790529"/>
                  <a:ext cx="579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8" name="Group 1087">
            <a:extLst>
              <a:ext uri="{FF2B5EF4-FFF2-40B4-BE49-F238E27FC236}">
                <a16:creationId xmlns:a16="http://schemas.microsoft.com/office/drawing/2014/main" id="{6E0E66B9-0A39-0546-B4C1-E2B9995DDC45}"/>
              </a:ext>
            </a:extLst>
          </p:cNvPr>
          <p:cNvGrpSpPr/>
          <p:nvPr/>
        </p:nvGrpSpPr>
        <p:grpSpPr>
          <a:xfrm>
            <a:off x="7288090" y="3908249"/>
            <a:ext cx="1798560" cy="322200"/>
            <a:chOff x="7288090" y="3908249"/>
            <a:chExt cx="179856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075" name="Ink 1074">
                  <a:extLst>
                    <a:ext uri="{FF2B5EF4-FFF2-40B4-BE49-F238E27FC236}">
                      <a16:creationId xmlns:a16="http://schemas.microsoft.com/office/drawing/2014/main" id="{1D6CC278-0DF9-E560-2758-393EB1F7AA9B}"/>
                    </a:ext>
                  </a:extLst>
                </p14:cNvPr>
                <p14:cNvContentPartPr/>
                <p14:nvPr/>
              </p14:nvContentPartPr>
              <p14:xfrm>
                <a:off x="7288090" y="3908249"/>
                <a:ext cx="24480" cy="270720"/>
              </p14:xfrm>
            </p:contentPart>
          </mc:Choice>
          <mc:Fallback xmlns="">
            <p:pic>
              <p:nvPicPr>
                <p:cNvPr id="1075" name="Ink 1074">
                  <a:extLst>
                    <a:ext uri="{FF2B5EF4-FFF2-40B4-BE49-F238E27FC236}">
                      <a16:creationId xmlns:a16="http://schemas.microsoft.com/office/drawing/2014/main" id="{1D6CC278-0DF9-E560-2758-393EB1F7AA9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270450" y="3890609"/>
                  <a:ext cx="601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076" name="Ink 1075">
                  <a:extLst>
                    <a:ext uri="{FF2B5EF4-FFF2-40B4-BE49-F238E27FC236}">
                      <a16:creationId xmlns:a16="http://schemas.microsoft.com/office/drawing/2014/main" id="{DED1460C-40BE-009C-E789-7FA22470B8CD}"/>
                    </a:ext>
                  </a:extLst>
                </p14:cNvPr>
                <p14:cNvContentPartPr/>
                <p14:nvPr/>
              </p14:nvContentPartPr>
              <p14:xfrm>
                <a:off x="7383850" y="3916169"/>
                <a:ext cx="181800" cy="282600"/>
              </p14:xfrm>
            </p:contentPart>
          </mc:Choice>
          <mc:Fallback xmlns="">
            <p:pic>
              <p:nvPicPr>
                <p:cNvPr id="1076" name="Ink 1075">
                  <a:extLst>
                    <a:ext uri="{FF2B5EF4-FFF2-40B4-BE49-F238E27FC236}">
                      <a16:creationId xmlns:a16="http://schemas.microsoft.com/office/drawing/2014/main" id="{DED1460C-40BE-009C-E789-7FA22470B8C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66210" y="3898169"/>
                  <a:ext cx="217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077" name="Ink 1076">
                  <a:extLst>
                    <a:ext uri="{FF2B5EF4-FFF2-40B4-BE49-F238E27FC236}">
                      <a16:creationId xmlns:a16="http://schemas.microsoft.com/office/drawing/2014/main" id="{069D5B7B-39B5-0763-16B7-8E7159CDC01B}"/>
                    </a:ext>
                  </a:extLst>
                </p14:cNvPr>
                <p14:cNvContentPartPr/>
                <p14:nvPr/>
              </p14:nvContentPartPr>
              <p14:xfrm>
                <a:off x="7639810" y="4132529"/>
                <a:ext cx="12240" cy="81000"/>
              </p14:xfrm>
            </p:contentPart>
          </mc:Choice>
          <mc:Fallback xmlns="">
            <p:pic>
              <p:nvPicPr>
                <p:cNvPr id="1077" name="Ink 1076">
                  <a:extLst>
                    <a:ext uri="{FF2B5EF4-FFF2-40B4-BE49-F238E27FC236}">
                      <a16:creationId xmlns:a16="http://schemas.microsoft.com/office/drawing/2014/main" id="{069D5B7B-39B5-0763-16B7-8E7159CDC01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22170" y="4114889"/>
                  <a:ext cx="47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079" name="Ink 1078">
                  <a:extLst>
                    <a:ext uri="{FF2B5EF4-FFF2-40B4-BE49-F238E27FC236}">
                      <a16:creationId xmlns:a16="http://schemas.microsoft.com/office/drawing/2014/main" id="{ECDD5EEA-02F4-CB31-1520-FB01CDE7DF97}"/>
                    </a:ext>
                  </a:extLst>
                </p14:cNvPr>
                <p14:cNvContentPartPr/>
                <p14:nvPr/>
              </p14:nvContentPartPr>
              <p14:xfrm>
                <a:off x="7765450" y="3946409"/>
                <a:ext cx="198360" cy="260640"/>
              </p14:xfrm>
            </p:contentPart>
          </mc:Choice>
          <mc:Fallback xmlns="">
            <p:pic>
              <p:nvPicPr>
                <p:cNvPr id="1079" name="Ink 1078">
                  <a:extLst>
                    <a:ext uri="{FF2B5EF4-FFF2-40B4-BE49-F238E27FC236}">
                      <a16:creationId xmlns:a16="http://schemas.microsoft.com/office/drawing/2014/main" id="{ECDD5EEA-02F4-CB31-1520-FB01CDE7DF9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47810" y="3928409"/>
                  <a:ext cx="234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081" name="Ink 1080">
                  <a:extLst>
                    <a:ext uri="{FF2B5EF4-FFF2-40B4-BE49-F238E27FC236}">
                      <a16:creationId xmlns:a16="http://schemas.microsoft.com/office/drawing/2014/main" id="{37B314E5-5CC7-4FAD-7EB1-623A91D992C9}"/>
                    </a:ext>
                  </a:extLst>
                </p14:cNvPr>
                <p14:cNvContentPartPr/>
                <p14:nvPr/>
              </p14:nvContentPartPr>
              <p14:xfrm>
                <a:off x="8318770" y="3961529"/>
                <a:ext cx="12600" cy="147600"/>
              </p14:xfrm>
            </p:contentPart>
          </mc:Choice>
          <mc:Fallback xmlns="">
            <p:pic>
              <p:nvPicPr>
                <p:cNvPr id="1081" name="Ink 1080">
                  <a:extLst>
                    <a:ext uri="{FF2B5EF4-FFF2-40B4-BE49-F238E27FC236}">
                      <a16:creationId xmlns:a16="http://schemas.microsoft.com/office/drawing/2014/main" id="{37B314E5-5CC7-4FAD-7EB1-623A91D992C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301130" y="3943889"/>
                  <a:ext cx="48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082" name="Ink 1081">
                  <a:extLst>
                    <a:ext uri="{FF2B5EF4-FFF2-40B4-BE49-F238E27FC236}">
                      <a16:creationId xmlns:a16="http://schemas.microsoft.com/office/drawing/2014/main" id="{855091C2-DFB9-9A9C-2FBB-31EC060C71F8}"/>
                    </a:ext>
                  </a:extLst>
                </p14:cNvPr>
                <p14:cNvContentPartPr/>
                <p14:nvPr/>
              </p14:nvContentPartPr>
              <p14:xfrm>
                <a:off x="8223010" y="4014449"/>
                <a:ext cx="226080" cy="20160"/>
              </p14:xfrm>
            </p:contentPart>
          </mc:Choice>
          <mc:Fallback xmlns="">
            <p:pic>
              <p:nvPicPr>
                <p:cNvPr id="1082" name="Ink 1081">
                  <a:extLst>
                    <a:ext uri="{FF2B5EF4-FFF2-40B4-BE49-F238E27FC236}">
                      <a16:creationId xmlns:a16="http://schemas.microsoft.com/office/drawing/2014/main" id="{855091C2-DFB9-9A9C-2FBB-31EC060C71F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05370" y="3996449"/>
                  <a:ext cx="261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083" name="Ink 1082">
                  <a:extLst>
                    <a:ext uri="{FF2B5EF4-FFF2-40B4-BE49-F238E27FC236}">
                      <a16:creationId xmlns:a16="http://schemas.microsoft.com/office/drawing/2014/main" id="{7CEDA5DD-7F48-C0A7-E1F4-839E71414A5A}"/>
                    </a:ext>
                  </a:extLst>
                </p14:cNvPr>
                <p14:cNvContentPartPr/>
                <p14:nvPr/>
              </p14:nvContentPartPr>
              <p14:xfrm>
                <a:off x="8217250" y="4198769"/>
                <a:ext cx="197640" cy="25560"/>
              </p14:xfrm>
            </p:contentPart>
          </mc:Choice>
          <mc:Fallback xmlns="">
            <p:pic>
              <p:nvPicPr>
                <p:cNvPr id="1083" name="Ink 1082">
                  <a:extLst>
                    <a:ext uri="{FF2B5EF4-FFF2-40B4-BE49-F238E27FC236}">
                      <a16:creationId xmlns:a16="http://schemas.microsoft.com/office/drawing/2014/main" id="{7CEDA5DD-7F48-C0A7-E1F4-839E71414A5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199610" y="4181129"/>
                  <a:ext cx="233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084" name="Ink 1083">
                  <a:extLst>
                    <a:ext uri="{FF2B5EF4-FFF2-40B4-BE49-F238E27FC236}">
                      <a16:creationId xmlns:a16="http://schemas.microsoft.com/office/drawing/2014/main" id="{7C80941B-62A6-B958-73F8-FD27A7999DB5}"/>
                    </a:ext>
                  </a:extLst>
                </p14:cNvPr>
                <p14:cNvContentPartPr/>
                <p14:nvPr/>
              </p14:nvContentPartPr>
              <p14:xfrm>
                <a:off x="8584090" y="3985289"/>
                <a:ext cx="191520" cy="206280"/>
              </p14:xfrm>
            </p:contentPart>
          </mc:Choice>
          <mc:Fallback xmlns="">
            <p:pic>
              <p:nvPicPr>
                <p:cNvPr id="1084" name="Ink 1083">
                  <a:extLst>
                    <a:ext uri="{FF2B5EF4-FFF2-40B4-BE49-F238E27FC236}">
                      <a16:creationId xmlns:a16="http://schemas.microsoft.com/office/drawing/2014/main" id="{7C80941B-62A6-B958-73F8-FD27A7999DB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66450" y="3967289"/>
                  <a:ext cx="2271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085" name="Ink 1084">
                  <a:extLst>
                    <a:ext uri="{FF2B5EF4-FFF2-40B4-BE49-F238E27FC236}">
                      <a16:creationId xmlns:a16="http://schemas.microsoft.com/office/drawing/2014/main" id="{D7977AC8-D03B-0122-2038-6FE8FDB9CA69}"/>
                    </a:ext>
                  </a:extLst>
                </p14:cNvPr>
                <p14:cNvContentPartPr/>
                <p14:nvPr/>
              </p14:nvContentPartPr>
              <p14:xfrm>
                <a:off x="8803330" y="4179689"/>
                <a:ext cx="6120" cy="41760"/>
              </p14:xfrm>
            </p:contentPart>
          </mc:Choice>
          <mc:Fallback xmlns="">
            <p:pic>
              <p:nvPicPr>
                <p:cNvPr id="1085" name="Ink 1084">
                  <a:extLst>
                    <a:ext uri="{FF2B5EF4-FFF2-40B4-BE49-F238E27FC236}">
                      <a16:creationId xmlns:a16="http://schemas.microsoft.com/office/drawing/2014/main" id="{D7977AC8-D03B-0122-2038-6FE8FDB9CA6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85690" y="4161689"/>
                  <a:ext cx="41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087" name="Ink 1086">
                  <a:extLst>
                    <a:ext uri="{FF2B5EF4-FFF2-40B4-BE49-F238E27FC236}">
                      <a16:creationId xmlns:a16="http://schemas.microsoft.com/office/drawing/2014/main" id="{8AC74B8C-0E11-B7AA-2184-57D181BC6633}"/>
                    </a:ext>
                  </a:extLst>
                </p14:cNvPr>
                <p14:cNvContentPartPr/>
                <p14:nvPr/>
              </p14:nvContentPartPr>
              <p14:xfrm>
                <a:off x="8919610" y="3961889"/>
                <a:ext cx="167040" cy="268560"/>
              </p14:xfrm>
            </p:contentPart>
          </mc:Choice>
          <mc:Fallback xmlns="">
            <p:pic>
              <p:nvPicPr>
                <p:cNvPr id="1087" name="Ink 1086">
                  <a:extLst>
                    <a:ext uri="{FF2B5EF4-FFF2-40B4-BE49-F238E27FC236}">
                      <a16:creationId xmlns:a16="http://schemas.microsoft.com/office/drawing/2014/main" id="{8AC74B8C-0E11-B7AA-2184-57D181BC663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901970" y="3943889"/>
                  <a:ext cx="20268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3" name="Group 1092">
            <a:extLst>
              <a:ext uri="{FF2B5EF4-FFF2-40B4-BE49-F238E27FC236}">
                <a16:creationId xmlns:a16="http://schemas.microsoft.com/office/drawing/2014/main" id="{F003FC40-7B08-F18D-4E8F-45E41D25D0BD}"/>
              </a:ext>
            </a:extLst>
          </p:cNvPr>
          <p:cNvGrpSpPr/>
          <p:nvPr/>
        </p:nvGrpSpPr>
        <p:grpSpPr>
          <a:xfrm>
            <a:off x="9484450" y="3898889"/>
            <a:ext cx="2094480" cy="511560"/>
            <a:chOff x="9484450" y="3898889"/>
            <a:chExt cx="209448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089" name="Ink 1088">
                  <a:extLst>
                    <a:ext uri="{FF2B5EF4-FFF2-40B4-BE49-F238E27FC236}">
                      <a16:creationId xmlns:a16="http://schemas.microsoft.com/office/drawing/2014/main" id="{9DDA2BD9-BC7E-10BB-EB36-115D70ACA0F2}"/>
                    </a:ext>
                  </a:extLst>
                </p14:cNvPr>
                <p14:cNvContentPartPr/>
                <p14:nvPr/>
              </p14:nvContentPartPr>
              <p14:xfrm>
                <a:off x="9484450" y="3898889"/>
                <a:ext cx="1059840" cy="351720"/>
              </p14:xfrm>
            </p:contentPart>
          </mc:Choice>
          <mc:Fallback xmlns="">
            <p:pic>
              <p:nvPicPr>
                <p:cNvPr id="1089" name="Ink 1088">
                  <a:extLst>
                    <a:ext uri="{FF2B5EF4-FFF2-40B4-BE49-F238E27FC236}">
                      <a16:creationId xmlns:a16="http://schemas.microsoft.com/office/drawing/2014/main" id="{9DDA2BD9-BC7E-10BB-EB36-115D70ACA0F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466810" y="3881249"/>
                  <a:ext cx="10954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090" name="Ink 1089">
                  <a:extLst>
                    <a:ext uri="{FF2B5EF4-FFF2-40B4-BE49-F238E27FC236}">
                      <a16:creationId xmlns:a16="http://schemas.microsoft.com/office/drawing/2014/main" id="{D718619E-185E-3E46-F135-82163C7B6E2E}"/>
                    </a:ext>
                  </a:extLst>
                </p14:cNvPr>
                <p14:cNvContentPartPr/>
                <p14:nvPr/>
              </p14:nvContentPartPr>
              <p14:xfrm>
                <a:off x="9704770" y="3991409"/>
                <a:ext cx="628200" cy="93600"/>
              </p14:xfrm>
            </p:contentPart>
          </mc:Choice>
          <mc:Fallback xmlns="">
            <p:pic>
              <p:nvPicPr>
                <p:cNvPr id="1090" name="Ink 1089">
                  <a:extLst>
                    <a:ext uri="{FF2B5EF4-FFF2-40B4-BE49-F238E27FC236}">
                      <a16:creationId xmlns:a16="http://schemas.microsoft.com/office/drawing/2014/main" id="{D718619E-185E-3E46-F135-82163C7B6E2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686770" y="3973409"/>
                  <a:ext cx="6638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092" name="Ink 1091">
                  <a:extLst>
                    <a:ext uri="{FF2B5EF4-FFF2-40B4-BE49-F238E27FC236}">
                      <a16:creationId xmlns:a16="http://schemas.microsoft.com/office/drawing/2014/main" id="{86E6E363-FD70-E9A9-FA2C-BC0B5BF92FA5}"/>
                    </a:ext>
                  </a:extLst>
                </p14:cNvPr>
                <p14:cNvContentPartPr/>
                <p14:nvPr/>
              </p14:nvContentPartPr>
              <p14:xfrm>
                <a:off x="10790890" y="4088969"/>
                <a:ext cx="788040" cy="321480"/>
              </p14:xfrm>
            </p:contentPart>
          </mc:Choice>
          <mc:Fallback xmlns="">
            <p:pic>
              <p:nvPicPr>
                <p:cNvPr id="1092" name="Ink 1091">
                  <a:extLst>
                    <a:ext uri="{FF2B5EF4-FFF2-40B4-BE49-F238E27FC236}">
                      <a16:creationId xmlns:a16="http://schemas.microsoft.com/office/drawing/2014/main" id="{86E6E363-FD70-E9A9-FA2C-BC0B5BF92FA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772890" y="4070969"/>
                  <a:ext cx="82368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2" name="Group 1101">
            <a:extLst>
              <a:ext uri="{FF2B5EF4-FFF2-40B4-BE49-F238E27FC236}">
                <a16:creationId xmlns:a16="http://schemas.microsoft.com/office/drawing/2014/main" id="{87A0B46B-5CB7-DDE0-F6DD-ED41F48D17F8}"/>
              </a:ext>
            </a:extLst>
          </p:cNvPr>
          <p:cNvGrpSpPr/>
          <p:nvPr/>
        </p:nvGrpSpPr>
        <p:grpSpPr>
          <a:xfrm>
            <a:off x="1496770" y="4628249"/>
            <a:ext cx="2907360" cy="418320"/>
            <a:chOff x="1496770" y="4628249"/>
            <a:chExt cx="290736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094" name="Ink 1093">
                  <a:extLst>
                    <a:ext uri="{FF2B5EF4-FFF2-40B4-BE49-F238E27FC236}">
                      <a16:creationId xmlns:a16="http://schemas.microsoft.com/office/drawing/2014/main" id="{2EE525B9-2C98-FE81-E50B-608446896DA2}"/>
                    </a:ext>
                  </a:extLst>
                </p14:cNvPr>
                <p14:cNvContentPartPr/>
                <p14:nvPr/>
              </p14:nvContentPartPr>
              <p14:xfrm>
                <a:off x="1496770" y="4802489"/>
                <a:ext cx="577080" cy="244080"/>
              </p14:xfrm>
            </p:contentPart>
          </mc:Choice>
          <mc:Fallback xmlns="">
            <p:pic>
              <p:nvPicPr>
                <p:cNvPr id="1094" name="Ink 1093">
                  <a:extLst>
                    <a:ext uri="{FF2B5EF4-FFF2-40B4-BE49-F238E27FC236}">
                      <a16:creationId xmlns:a16="http://schemas.microsoft.com/office/drawing/2014/main" id="{2EE525B9-2C98-FE81-E50B-608446896DA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478770" y="4784849"/>
                  <a:ext cx="6127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095" name="Ink 1094">
                  <a:extLst>
                    <a:ext uri="{FF2B5EF4-FFF2-40B4-BE49-F238E27FC236}">
                      <a16:creationId xmlns:a16="http://schemas.microsoft.com/office/drawing/2014/main" id="{DA3FAEBE-6C35-79D1-7050-502CB3F02E14}"/>
                    </a:ext>
                  </a:extLst>
                </p14:cNvPr>
                <p14:cNvContentPartPr/>
                <p14:nvPr/>
              </p14:nvContentPartPr>
              <p14:xfrm>
                <a:off x="2422690" y="4855409"/>
                <a:ext cx="640080" cy="126360"/>
              </p14:xfrm>
            </p:contentPart>
          </mc:Choice>
          <mc:Fallback xmlns="">
            <p:pic>
              <p:nvPicPr>
                <p:cNvPr id="1095" name="Ink 1094">
                  <a:extLst>
                    <a:ext uri="{FF2B5EF4-FFF2-40B4-BE49-F238E27FC236}">
                      <a16:creationId xmlns:a16="http://schemas.microsoft.com/office/drawing/2014/main" id="{DA3FAEBE-6C35-79D1-7050-502CB3F02E1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404690" y="4837409"/>
                  <a:ext cx="675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097" name="Ink 1096">
                  <a:extLst>
                    <a:ext uri="{FF2B5EF4-FFF2-40B4-BE49-F238E27FC236}">
                      <a16:creationId xmlns:a16="http://schemas.microsoft.com/office/drawing/2014/main" id="{67AFF326-2453-4498-B564-CB447F72D7E0}"/>
                    </a:ext>
                  </a:extLst>
                </p14:cNvPr>
                <p14:cNvContentPartPr/>
                <p14:nvPr/>
              </p14:nvContentPartPr>
              <p14:xfrm>
                <a:off x="3354730" y="4628249"/>
                <a:ext cx="1049400" cy="367200"/>
              </p14:xfrm>
            </p:contentPart>
          </mc:Choice>
          <mc:Fallback xmlns="">
            <p:pic>
              <p:nvPicPr>
                <p:cNvPr id="1097" name="Ink 1096">
                  <a:extLst>
                    <a:ext uri="{FF2B5EF4-FFF2-40B4-BE49-F238E27FC236}">
                      <a16:creationId xmlns:a16="http://schemas.microsoft.com/office/drawing/2014/main" id="{67AFF326-2453-4498-B564-CB447F72D7E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337090" y="4610249"/>
                  <a:ext cx="1085040" cy="40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1" name="Group 1100">
            <a:extLst>
              <a:ext uri="{FF2B5EF4-FFF2-40B4-BE49-F238E27FC236}">
                <a16:creationId xmlns:a16="http://schemas.microsoft.com/office/drawing/2014/main" id="{6067CA9A-39B8-8887-5292-29C6462A4279}"/>
              </a:ext>
            </a:extLst>
          </p:cNvPr>
          <p:cNvGrpSpPr/>
          <p:nvPr/>
        </p:nvGrpSpPr>
        <p:grpSpPr>
          <a:xfrm>
            <a:off x="4579450" y="4594769"/>
            <a:ext cx="1354680" cy="602280"/>
            <a:chOff x="4579450" y="4594769"/>
            <a:chExt cx="1354680" cy="60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098" name="Ink 1097">
                  <a:extLst>
                    <a:ext uri="{FF2B5EF4-FFF2-40B4-BE49-F238E27FC236}">
                      <a16:creationId xmlns:a16="http://schemas.microsoft.com/office/drawing/2014/main" id="{90D403AF-9271-88CD-C49B-0FA49C711517}"/>
                    </a:ext>
                  </a:extLst>
                </p14:cNvPr>
                <p14:cNvContentPartPr/>
                <p14:nvPr/>
              </p14:nvContentPartPr>
              <p14:xfrm>
                <a:off x="4579450" y="4594769"/>
                <a:ext cx="1354680" cy="602280"/>
              </p14:xfrm>
            </p:contentPart>
          </mc:Choice>
          <mc:Fallback xmlns="">
            <p:pic>
              <p:nvPicPr>
                <p:cNvPr id="1098" name="Ink 1097">
                  <a:extLst>
                    <a:ext uri="{FF2B5EF4-FFF2-40B4-BE49-F238E27FC236}">
                      <a16:creationId xmlns:a16="http://schemas.microsoft.com/office/drawing/2014/main" id="{90D403AF-9271-88CD-C49B-0FA49C71151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561450" y="4576769"/>
                  <a:ext cx="139032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099" name="Ink 1098">
                  <a:extLst>
                    <a:ext uri="{FF2B5EF4-FFF2-40B4-BE49-F238E27FC236}">
                      <a16:creationId xmlns:a16="http://schemas.microsoft.com/office/drawing/2014/main" id="{927850A5-FA42-A955-F777-E2DB442A3051}"/>
                    </a:ext>
                  </a:extLst>
                </p14:cNvPr>
                <p14:cNvContentPartPr/>
                <p14:nvPr/>
              </p14:nvContentPartPr>
              <p14:xfrm>
                <a:off x="5208010" y="4753169"/>
                <a:ext cx="343800" cy="90000"/>
              </p14:xfrm>
            </p:contentPart>
          </mc:Choice>
          <mc:Fallback xmlns="">
            <p:pic>
              <p:nvPicPr>
                <p:cNvPr id="1099" name="Ink 1098">
                  <a:extLst>
                    <a:ext uri="{FF2B5EF4-FFF2-40B4-BE49-F238E27FC236}">
                      <a16:creationId xmlns:a16="http://schemas.microsoft.com/office/drawing/2014/main" id="{927850A5-FA42-A955-F777-E2DB442A305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190370" y="4735529"/>
                  <a:ext cx="37944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0" name="Group 1109">
            <a:extLst>
              <a:ext uri="{FF2B5EF4-FFF2-40B4-BE49-F238E27FC236}">
                <a16:creationId xmlns:a16="http://schemas.microsoft.com/office/drawing/2014/main" id="{36AE71A6-F795-C840-542D-85A4C85BB27C}"/>
              </a:ext>
            </a:extLst>
          </p:cNvPr>
          <p:cNvGrpSpPr/>
          <p:nvPr/>
        </p:nvGrpSpPr>
        <p:grpSpPr>
          <a:xfrm>
            <a:off x="6134290" y="4698089"/>
            <a:ext cx="5251320" cy="588600"/>
            <a:chOff x="6134290" y="4698089"/>
            <a:chExt cx="525132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100" name="Ink 1099">
                  <a:extLst>
                    <a:ext uri="{FF2B5EF4-FFF2-40B4-BE49-F238E27FC236}">
                      <a16:creationId xmlns:a16="http://schemas.microsoft.com/office/drawing/2014/main" id="{8B35E6C7-6626-8079-52FA-007F4302E4F2}"/>
                    </a:ext>
                  </a:extLst>
                </p14:cNvPr>
                <p14:cNvContentPartPr/>
                <p14:nvPr/>
              </p14:nvContentPartPr>
              <p14:xfrm>
                <a:off x="6134290" y="4704569"/>
                <a:ext cx="1171800" cy="435960"/>
              </p14:xfrm>
            </p:contentPart>
          </mc:Choice>
          <mc:Fallback xmlns="">
            <p:pic>
              <p:nvPicPr>
                <p:cNvPr id="1100" name="Ink 1099">
                  <a:extLst>
                    <a:ext uri="{FF2B5EF4-FFF2-40B4-BE49-F238E27FC236}">
                      <a16:creationId xmlns:a16="http://schemas.microsoft.com/office/drawing/2014/main" id="{8B35E6C7-6626-8079-52FA-007F4302E4F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116290" y="4686929"/>
                  <a:ext cx="120744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103" name="Ink 1102">
                  <a:extLst>
                    <a:ext uri="{FF2B5EF4-FFF2-40B4-BE49-F238E27FC236}">
                      <a16:creationId xmlns:a16="http://schemas.microsoft.com/office/drawing/2014/main" id="{35EF391B-D2C8-034C-B30F-0BAB7ABDD463}"/>
                    </a:ext>
                  </a:extLst>
                </p14:cNvPr>
                <p14:cNvContentPartPr/>
                <p14:nvPr/>
              </p14:nvContentPartPr>
              <p14:xfrm>
                <a:off x="7713970" y="4723649"/>
                <a:ext cx="123840" cy="295920"/>
              </p14:xfrm>
            </p:contentPart>
          </mc:Choice>
          <mc:Fallback xmlns="">
            <p:pic>
              <p:nvPicPr>
                <p:cNvPr id="1103" name="Ink 1102">
                  <a:extLst>
                    <a:ext uri="{FF2B5EF4-FFF2-40B4-BE49-F238E27FC236}">
                      <a16:creationId xmlns:a16="http://schemas.microsoft.com/office/drawing/2014/main" id="{35EF391B-D2C8-034C-B30F-0BAB7ABDD46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95970" y="4706009"/>
                  <a:ext cx="1594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104" name="Ink 1103">
                  <a:extLst>
                    <a:ext uri="{FF2B5EF4-FFF2-40B4-BE49-F238E27FC236}">
                      <a16:creationId xmlns:a16="http://schemas.microsoft.com/office/drawing/2014/main" id="{D0D67C3F-B554-09F3-575A-C3D8D519B756}"/>
                    </a:ext>
                  </a:extLst>
                </p14:cNvPr>
                <p14:cNvContentPartPr/>
                <p14:nvPr/>
              </p14:nvContentPartPr>
              <p14:xfrm>
                <a:off x="8030770" y="4698089"/>
                <a:ext cx="1199880" cy="316080"/>
              </p14:xfrm>
            </p:contentPart>
          </mc:Choice>
          <mc:Fallback xmlns="">
            <p:pic>
              <p:nvPicPr>
                <p:cNvPr id="1104" name="Ink 1103">
                  <a:extLst>
                    <a:ext uri="{FF2B5EF4-FFF2-40B4-BE49-F238E27FC236}">
                      <a16:creationId xmlns:a16="http://schemas.microsoft.com/office/drawing/2014/main" id="{D0D67C3F-B554-09F3-575A-C3D8D519B75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13130" y="4680089"/>
                  <a:ext cx="12355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105" name="Ink 1104">
                  <a:extLst>
                    <a:ext uri="{FF2B5EF4-FFF2-40B4-BE49-F238E27FC236}">
                      <a16:creationId xmlns:a16="http://schemas.microsoft.com/office/drawing/2014/main" id="{E35E7D6A-38D7-0A68-FD9A-484CC3974C2C}"/>
                    </a:ext>
                  </a:extLst>
                </p14:cNvPr>
                <p14:cNvContentPartPr/>
                <p14:nvPr/>
              </p14:nvContentPartPr>
              <p14:xfrm>
                <a:off x="8808010" y="4786649"/>
                <a:ext cx="32760" cy="19080"/>
              </p14:xfrm>
            </p:contentPart>
          </mc:Choice>
          <mc:Fallback xmlns="">
            <p:pic>
              <p:nvPicPr>
                <p:cNvPr id="1105" name="Ink 1104">
                  <a:extLst>
                    <a:ext uri="{FF2B5EF4-FFF2-40B4-BE49-F238E27FC236}">
                      <a16:creationId xmlns:a16="http://schemas.microsoft.com/office/drawing/2014/main" id="{E35E7D6A-38D7-0A68-FD9A-484CC3974C2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790370" y="4769009"/>
                  <a:ext cx="68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106" name="Ink 1105">
                  <a:extLst>
                    <a:ext uri="{FF2B5EF4-FFF2-40B4-BE49-F238E27FC236}">
                      <a16:creationId xmlns:a16="http://schemas.microsoft.com/office/drawing/2014/main" id="{B7B06725-0E67-CA02-EB16-58051CDE216F}"/>
                    </a:ext>
                  </a:extLst>
                </p14:cNvPr>
                <p14:cNvContentPartPr/>
                <p14:nvPr/>
              </p14:nvContentPartPr>
              <p14:xfrm>
                <a:off x="8317690" y="4786649"/>
                <a:ext cx="30960" cy="12960"/>
              </p14:xfrm>
            </p:contentPart>
          </mc:Choice>
          <mc:Fallback xmlns="">
            <p:pic>
              <p:nvPicPr>
                <p:cNvPr id="1106" name="Ink 1105">
                  <a:extLst>
                    <a:ext uri="{FF2B5EF4-FFF2-40B4-BE49-F238E27FC236}">
                      <a16:creationId xmlns:a16="http://schemas.microsoft.com/office/drawing/2014/main" id="{B7B06725-0E67-CA02-EB16-58051CDE216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299690" y="4769009"/>
                  <a:ext cx="66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107" name="Ink 1106">
                  <a:extLst>
                    <a:ext uri="{FF2B5EF4-FFF2-40B4-BE49-F238E27FC236}">
                      <a16:creationId xmlns:a16="http://schemas.microsoft.com/office/drawing/2014/main" id="{6FCF2049-1FE3-1822-0367-C2912625EAD3}"/>
                    </a:ext>
                  </a:extLst>
                </p14:cNvPr>
                <p14:cNvContentPartPr/>
                <p14:nvPr/>
              </p14:nvContentPartPr>
              <p14:xfrm>
                <a:off x="9485170" y="4805009"/>
                <a:ext cx="1072440" cy="362520"/>
              </p14:xfrm>
            </p:contentPart>
          </mc:Choice>
          <mc:Fallback xmlns="">
            <p:pic>
              <p:nvPicPr>
                <p:cNvPr id="1107" name="Ink 1106">
                  <a:extLst>
                    <a:ext uri="{FF2B5EF4-FFF2-40B4-BE49-F238E27FC236}">
                      <a16:creationId xmlns:a16="http://schemas.microsoft.com/office/drawing/2014/main" id="{6FCF2049-1FE3-1822-0367-C2912625EAD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67530" y="4787369"/>
                  <a:ext cx="11080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108" name="Ink 1107">
                  <a:extLst>
                    <a:ext uri="{FF2B5EF4-FFF2-40B4-BE49-F238E27FC236}">
                      <a16:creationId xmlns:a16="http://schemas.microsoft.com/office/drawing/2014/main" id="{CAE94531-70D3-4A4C-1B05-7C1CFA593649}"/>
                    </a:ext>
                  </a:extLst>
                </p14:cNvPr>
                <p14:cNvContentPartPr/>
                <p14:nvPr/>
              </p14:nvContentPartPr>
              <p14:xfrm>
                <a:off x="10790530" y="4821569"/>
                <a:ext cx="595080" cy="465120"/>
              </p14:xfrm>
            </p:contentPart>
          </mc:Choice>
          <mc:Fallback xmlns="">
            <p:pic>
              <p:nvPicPr>
                <p:cNvPr id="1108" name="Ink 1107">
                  <a:extLst>
                    <a:ext uri="{FF2B5EF4-FFF2-40B4-BE49-F238E27FC236}">
                      <a16:creationId xmlns:a16="http://schemas.microsoft.com/office/drawing/2014/main" id="{CAE94531-70D3-4A4C-1B05-7C1CFA59364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772890" y="4803569"/>
                  <a:ext cx="630720" cy="500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2764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B32A2D7-8242-30AA-EF0E-497F24C8647F}"/>
              </a:ext>
            </a:extLst>
          </p:cNvPr>
          <p:cNvGrpSpPr/>
          <p:nvPr/>
        </p:nvGrpSpPr>
        <p:grpSpPr>
          <a:xfrm>
            <a:off x="1632130" y="96569"/>
            <a:ext cx="3138480" cy="738720"/>
            <a:chOff x="1632130" y="96569"/>
            <a:chExt cx="3138480" cy="73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350A086-229E-ECF8-BF6F-97A98E4F3724}"/>
                    </a:ext>
                  </a:extLst>
                </p14:cNvPr>
                <p14:cNvContentPartPr/>
                <p14:nvPr/>
              </p14:nvContentPartPr>
              <p14:xfrm>
                <a:off x="1632130" y="172169"/>
                <a:ext cx="1782360" cy="663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350A086-229E-ECF8-BF6F-97A98E4F372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14130" y="154529"/>
                  <a:ext cx="1818000" cy="6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B286891-9350-DE78-7D5C-3D2911310EB5}"/>
                    </a:ext>
                  </a:extLst>
                </p14:cNvPr>
                <p14:cNvContentPartPr/>
                <p14:nvPr/>
              </p14:nvContentPartPr>
              <p14:xfrm>
                <a:off x="3020290" y="203129"/>
                <a:ext cx="50760" cy="42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B286891-9350-DE78-7D5C-3D2911310E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02290" y="185129"/>
                  <a:ext cx="864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23D99EA-8286-33F9-3FB0-280519CF7033}"/>
                    </a:ext>
                  </a:extLst>
                </p14:cNvPr>
                <p14:cNvContentPartPr/>
                <p14:nvPr/>
              </p14:nvContentPartPr>
              <p14:xfrm>
                <a:off x="3727690" y="96569"/>
                <a:ext cx="1042920" cy="434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23D99EA-8286-33F9-3FB0-280519CF70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09690" y="78929"/>
                  <a:ext cx="107856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0044818-8075-0455-75D8-2F7F7F80A0FB}"/>
                    </a:ext>
                  </a:extLst>
                </p14:cNvPr>
                <p14:cNvContentPartPr/>
                <p14:nvPr/>
              </p14:nvContentPartPr>
              <p14:xfrm>
                <a:off x="4471810" y="262169"/>
                <a:ext cx="69840" cy="34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0044818-8075-0455-75D8-2F7F7F80A0F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54170" y="244529"/>
                  <a:ext cx="105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4AD82F2-4687-299C-1197-BBE9307B3261}"/>
                    </a:ext>
                  </a:extLst>
                </p14:cNvPr>
                <p14:cNvContentPartPr/>
                <p14:nvPr/>
              </p14:nvContentPartPr>
              <p14:xfrm>
                <a:off x="4160770" y="207089"/>
                <a:ext cx="359640" cy="114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4AD82F2-4687-299C-1197-BBE9307B326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43130" y="189449"/>
                  <a:ext cx="39528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29833F-FE9B-C9C5-5D6C-94D372B46751}"/>
              </a:ext>
            </a:extLst>
          </p:cNvPr>
          <p:cNvGrpSpPr/>
          <p:nvPr/>
        </p:nvGrpSpPr>
        <p:grpSpPr>
          <a:xfrm>
            <a:off x="4982650" y="172529"/>
            <a:ext cx="3605400" cy="602640"/>
            <a:chOff x="4982650" y="172529"/>
            <a:chExt cx="360540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8790339-100A-FA1D-0CED-904A454D6C5D}"/>
                    </a:ext>
                  </a:extLst>
                </p14:cNvPr>
                <p14:cNvContentPartPr/>
                <p14:nvPr/>
              </p14:nvContentPartPr>
              <p14:xfrm>
                <a:off x="4982650" y="188369"/>
                <a:ext cx="551520" cy="561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8790339-100A-FA1D-0CED-904A454D6C5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64650" y="170729"/>
                  <a:ext cx="58716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DB3C454-99EA-66A9-49FB-F11983123516}"/>
                    </a:ext>
                  </a:extLst>
                </p14:cNvPr>
                <p14:cNvContentPartPr/>
                <p14:nvPr/>
              </p14:nvContentPartPr>
              <p14:xfrm>
                <a:off x="5761690" y="172529"/>
                <a:ext cx="95760" cy="401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DB3C454-99EA-66A9-49FB-F1198312351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44050" y="154889"/>
                  <a:ext cx="13140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025C8C8-1A3C-5C53-8437-ACB8D6606A4B}"/>
                    </a:ext>
                  </a:extLst>
                </p14:cNvPr>
                <p14:cNvContentPartPr/>
                <p14:nvPr/>
              </p14:nvContentPartPr>
              <p14:xfrm>
                <a:off x="5870050" y="351089"/>
                <a:ext cx="144360" cy="152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025C8C8-1A3C-5C53-8437-ACB8D6606A4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52410" y="333089"/>
                  <a:ext cx="180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BE90B16-9AB0-C497-93A0-069A9EAB1C90}"/>
                    </a:ext>
                  </a:extLst>
                </p14:cNvPr>
                <p14:cNvContentPartPr/>
                <p14:nvPr/>
              </p14:nvContentPartPr>
              <p14:xfrm>
                <a:off x="6096850" y="424889"/>
                <a:ext cx="11880" cy="61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BE90B16-9AB0-C497-93A0-069A9EAB1C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79210" y="407249"/>
                  <a:ext cx="47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885377D-3FF5-DC23-4F7B-8AC9D39A665B}"/>
                    </a:ext>
                  </a:extLst>
                </p14:cNvPr>
                <p14:cNvContentPartPr/>
                <p14:nvPr/>
              </p14:nvContentPartPr>
              <p14:xfrm>
                <a:off x="6149050" y="361529"/>
                <a:ext cx="138960" cy="335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885377D-3FF5-DC23-4F7B-8AC9D39A665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31410" y="343889"/>
                  <a:ext cx="17460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5E82F1C-5D38-F69E-13B6-12B859AA28DD}"/>
                    </a:ext>
                  </a:extLst>
                </p14:cNvPr>
                <p14:cNvContentPartPr/>
                <p14:nvPr/>
              </p14:nvContentPartPr>
              <p14:xfrm>
                <a:off x="6347410" y="568529"/>
                <a:ext cx="6840" cy="3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5E82F1C-5D38-F69E-13B6-12B859AA28D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29770" y="550529"/>
                  <a:ext cx="42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9DB9F6A-3880-9427-312F-0806A4A13449}"/>
                    </a:ext>
                  </a:extLst>
                </p14:cNvPr>
                <p14:cNvContentPartPr/>
                <p14:nvPr/>
              </p14:nvContentPartPr>
              <p14:xfrm>
                <a:off x="6437770" y="213569"/>
                <a:ext cx="147960" cy="359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9DB9F6A-3880-9427-312F-0806A4A1344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19770" y="195569"/>
                  <a:ext cx="1836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BDDC780-1F62-E474-44A6-693F1A31D8F6}"/>
                    </a:ext>
                  </a:extLst>
                </p14:cNvPr>
                <p14:cNvContentPartPr/>
                <p14:nvPr/>
              </p14:nvContentPartPr>
              <p14:xfrm>
                <a:off x="6884890" y="288089"/>
                <a:ext cx="225360" cy="251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BDDC780-1F62-E474-44A6-693F1A31D8F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66890" y="270449"/>
                  <a:ext cx="261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2C34A31-1380-D067-D266-E7419FCB3EC4}"/>
                    </a:ext>
                  </a:extLst>
                </p14:cNvPr>
                <p14:cNvContentPartPr/>
                <p14:nvPr/>
              </p14:nvContentPartPr>
              <p14:xfrm>
                <a:off x="7312570" y="387089"/>
                <a:ext cx="111600" cy="9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2C34A31-1380-D067-D266-E7419FCB3EC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94930" y="369449"/>
                  <a:ext cx="147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EF10FDB-46ED-F224-71EC-37FB5AE15174}"/>
                    </a:ext>
                  </a:extLst>
                </p14:cNvPr>
                <p14:cNvContentPartPr/>
                <p14:nvPr/>
              </p14:nvContentPartPr>
              <p14:xfrm>
                <a:off x="7580050" y="179729"/>
                <a:ext cx="1008000" cy="595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EF10FDB-46ED-F224-71EC-37FB5AE1517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62050" y="162089"/>
                  <a:ext cx="1043640" cy="63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93D63C9-D302-B2FE-9D8D-9FAD7F5F0D73}"/>
              </a:ext>
            </a:extLst>
          </p:cNvPr>
          <p:cNvGrpSpPr/>
          <p:nvPr/>
        </p:nvGrpSpPr>
        <p:grpSpPr>
          <a:xfrm>
            <a:off x="5048170" y="1222649"/>
            <a:ext cx="992160" cy="1171800"/>
            <a:chOff x="5048170" y="1222649"/>
            <a:chExt cx="992160" cy="11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410C7B1-8ABB-E4E1-A061-21DD1C58F100}"/>
                    </a:ext>
                  </a:extLst>
                </p14:cNvPr>
                <p14:cNvContentPartPr/>
                <p14:nvPr/>
              </p14:nvContentPartPr>
              <p14:xfrm>
                <a:off x="5200090" y="1337129"/>
                <a:ext cx="120240" cy="2390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410C7B1-8ABB-E4E1-A061-21DD1C58F10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82450" y="1319129"/>
                  <a:ext cx="155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7FC8CD1-BB58-4899-E358-924570DAA7F9}"/>
                    </a:ext>
                  </a:extLst>
                </p14:cNvPr>
                <p14:cNvContentPartPr/>
                <p14:nvPr/>
              </p14:nvContentPartPr>
              <p14:xfrm>
                <a:off x="5117650" y="1222649"/>
                <a:ext cx="270720" cy="399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7FC8CD1-BB58-4899-E358-924570DAA7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00010" y="1204649"/>
                  <a:ext cx="3063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1F99634-EB11-2A36-60F0-B4C05172BFE3}"/>
                    </a:ext>
                  </a:extLst>
                </p14:cNvPr>
                <p14:cNvContentPartPr/>
                <p14:nvPr/>
              </p14:nvContentPartPr>
              <p14:xfrm>
                <a:off x="5535610" y="1480049"/>
                <a:ext cx="108000" cy="174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1F99634-EB11-2A36-60F0-B4C05172BFE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17970" y="1462049"/>
                  <a:ext cx="143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66F855F-EE69-004F-B7E2-35D4D55FC9C9}"/>
                    </a:ext>
                  </a:extLst>
                </p14:cNvPr>
                <p14:cNvContentPartPr/>
                <p14:nvPr/>
              </p14:nvContentPartPr>
              <p14:xfrm>
                <a:off x="5048170" y="1782449"/>
                <a:ext cx="764280" cy="18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66F855F-EE69-004F-B7E2-35D4D55FC9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30530" y="1764449"/>
                  <a:ext cx="799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2A3B384-75D8-DFE5-DEFE-339F7D82847A}"/>
                    </a:ext>
                  </a:extLst>
                </p14:cNvPr>
                <p14:cNvContentPartPr/>
                <p14:nvPr/>
              </p14:nvContentPartPr>
              <p14:xfrm>
                <a:off x="5276410" y="2020049"/>
                <a:ext cx="117000" cy="227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2A3B384-75D8-DFE5-DEFE-339F7D82847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58410" y="2002409"/>
                  <a:ext cx="152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6E959E8-0FB4-25DD-EA8D-14FCCB7ED7F8}"/>
                    </a:ext>
                  </a:extLst>
                </p14:cNvPr>
                <p14:cNvContentPartPr/>
                <p14:nvPr/>
              </p14:nvContentPartPr>
              <p14:xfrm>
                <a:off x="5208370" y="1895849"/>
                <a:ext cx="240120" cy="384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6E959E8-0FB4-25DD-EA8D-14FCCB7ED7F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90370" y="1877849"/>
                  <a:ext cx="2757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924E553-0C74-9DB9-331A-C333BD79857C}"/>
                    </a:ext>
                  </a:extLst>
                </p14:cNvPr>
                <p14:cNvContentPartPr/>
                <p14:nvPr/>
              </p14:nvContentPartPr>
              <p14:xfrm>
                <a:off x="5588170" y="2201129"/>
                <a:ext cx="101160" cy="188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924E553-0C74-9DB9-331A-C333BD79857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70170" y="2183489"/>
                  <a:ext cx="136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CF2FF3-3D4F-5339-BE7E-A8F8CE7F0F6C}"/>
                    </a:ext>
                  </a:extLst>
                </p14:cNvPr>
                <p14:cNvContentPartPr/>
                <p14:nvPr/>
              </p14:nvContentPartPr>
              <p14:xfrm>
                <a:off x="5583130" y="2298689"/>
                <a:ext cx="143280" cy="8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CF2FF3-3D4F-5339-BE7E-A8F8CE7F0F6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65130" y="2280689"/>
                  <a:ext cx="178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5D4F25B-0AA2-E5F5-8C44-156C920E021E}"/>
                    </a:ext>
                  </a:extLst>
                </p14:cNvPr>
                <p14:cNvContentPartPr/>
                <p14:nvPr/>
              </p14:nvContentPartPr>
              <p14:xfrm>
                <a:off x="5780050" y="2294369"/>
                <a:ext cx="54000" cy="38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5D4F25B-0AA2-E5F5-8C44-156C920E02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62050" y="2276729"/>
                  <a:ext cx="89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DB2AFD5-9039-EAEB-550C-001E941673B1}"/>
                    </a:ext>
                  </a:extLst>
                </p14:cNvPr>
                <p14:cNvContentPartPr/>
                <p14:nvPr/>
              </p14:nvContentPartPr>
              <p14:xfrm>
                <a:off x="5936650" y="2225609"/>
                <a:ext cx="103680" cy="168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DB2AFD5-9039-EAEB-550C-001E941673B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18650" y="2207969"/>
                  <a:ext cx="1393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39BAC36-4649-9BF4-B69B-CCB8C6679295}"/>
                    </a:ext>
                  </a:extLst>
                </p14:cNvPr>
                <p14:cNvContentPartPr/>
                <p14:nvPr/>
              </p14:nvContentPartPr>
              <p14:xfrm>
                <a:off x="5888050" y="2287889"/>
                <a:ext cx="144360" cy="12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39BAC36-4649-9BF4-B69B-CCB8C667929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70410" y="2270249"/>
                  <a:ext cx="1800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394EE27-3B25-0FB9-0C10-B83204B329B5}"/>
              </a:ext>
            </a:extLst>
          </p:cNvPr>
          <p:cNvGrpSpPr/>
          <p:nvPr/>
        </p:nvGrpSpPr>
        <p:grpSpPr>
          <a:xfrm>
            <a:off x="1807090" y="2782169"/>
            <a:ext cx="4287240" cy="682200"/>
            <a:chOff x="1807090" y="2782169"/>
            <a:chExt cx="4287240" cy="68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4C0E1A2-00A0-D603-F76D-2705B3494F14}"/>
                    </a:ext>
                  </a:extLst>
                </p14:cNvPr>
                <p14:cNvContentPartPr/>
                <p14:nvPr/>
              </p14:nvContentPartPr>
              <p14:xfrm>
                <a:off x="1807090" y="2900249"/>
                <a:ext cx="376920" cy="356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4C0E1A2-00A0-D603-F76D-2705B3494F1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89450" y="2882249"/>
                  <a:ext cx="4125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5AE57A7-A8C3-0DDB-DD0B-A6CEB7EA4BAA}"/>
                    </a:ext>
                  </a:extLst>
                </p14:cNvPr>
                <p14:cNvContentPartPr/>
                <p14:nvPr/>
              </p14:nvContentPartPr>
              <p14:xfrm>
                <a:off x="2007970" y="3045689"/>
                <a:ext cx="222840" cy="243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5AE57A7-A8C3-0DDB-DD0B-A6CEB7EA4BA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89970" y="3027689"/>
                  <a:ext cx="258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18C94B4-7797-6E0A-1779-FB0F258FCF6E}"/>
                    </a:ext>
                  </a:extLst>
                </p14:cNvPr>
                <p14:cNvContentPartPr/>
                <p14:nvPr/>
              </p14:nvContentPartPr>
              <p14:xfrm>
                <a:off x="2352490" y="2903129"/>
                <a:ext cx="1779840" cy="462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18C94B4-7797-6E0A-1779-FB0F258FCF6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34850" y="2885129"/>
                  <a:ext cx="181548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0869E82-CBD1-4149-3C91-E56AF3220CBE}"/>
                    </a:ext>
                  </a:extLst>
                </p14:cNvPr>
                <p14:cNvContentPartPr/>
                <p14:nvPr/>
              </p14:nvContentPartPr>
              <p14:xfrm>
                <a:off x="2910130" y="2919329"/>
                <a:ext cx="34560" cy="27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0869E82-CBD1-4149-3C91-E56AF3220C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92490" y="2901689"/>
                  <a:ext cx="702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31887D4-BDF2-B713-212C-6A6F702E69D4}"/>
                    </a:ext>
                  </a:extLst>
                </p14:cNvPr>
                <p14:cNvContentPartPr/>
                <p14:nvPr/>
              </p14:nvContentPartPr>
              <p14:xfrm>
                <a:off x="4473610" y="2866769"/>
                <a:ext cx="676800" cy="597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31887D4-BDF2-B713-212C-6A6F702E69D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55610" y="2848769"/>
                  <a:ext cx="71244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778CE2A-08D1-E92F-3E76-AEEF3A6947AD}"/>
                    </a:ext>
                  </a:extLst>
                </p14:cNvPr>
                <p14:cNvContentPartPr/>
                <p14:nvPr/>
              </p14:nvContentPartPr>
              <p14:xfrm>
                <a:off x="5376490" y="2782169"/>
                <a:ext cx="717840" cy="46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778CE2A-08D1-E92F-3E76-AEEF3A6947A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58850" y="2764169"/>
                  <a:ext cx="75348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392968D-AC61-1BC2-29C9-A94BFA02F67D}"/>
                    </a:ext>
                  </a:extLst>
                </p14:cNvPr>
                <p14:cNvContentPartPr/>
                <p14:nvPr/>
              </p14:nvContentPartPr>
              <p14:xfrm>
                <a:off x="5820010" y="2890169"/>
                <a:ext cx="13680" cy="3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392968D-AC61-1BC2-29C9-A94BFA02F67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02010" y="2872529"/>
                  <a:ext cx="493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6C90325-7B5E-782B-701B-3D564362399C}"/>
              </a:ext>
            </a:extLst>
          </p:cNvPr>
          <p:cNvGrpSpPr/>
          <p:nvPr/>
        </p:nvGrpSpPr>
        <p:grpSpPr>
          <a:xfrm>
            <a:off x="4991650" y="3721769"/>
            <a:ext cx="1112760" cy="572760"/>
            <a:chOff x="4991650" y="3721769"/>
            <a:chExt cx="111276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50163D6-2A4E-6D24-6FA6-ACB575E13D97}"/>
                    </a:ext>
                  </a:extLst>
                </p14:cNvPr>
                <p14:cNvContentPartPr/>
                <p14:nvPr/>
              </p14:nvContentPartPr>
              <p14:xfrm>
                <a:off x="4991650" y="3721769"/>
                <a:ext cx="550440" cy="473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50163D6-2A4E-6D24-6FA6-ACB575E13D9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973650" y="3704129"/>
                  <a:ext cx="58608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8013C83-4CAC-3373-1A47-DE99F2BEC565}"/>
                    </a:ext>
                  </a:extLst>
                </p14:cNvPr>
                <p14:cNvContentPartPr/>
                <p14:nvPr/>
              </p14:nvContentPartPr>
              <p14:xfrm>
                <a:off x="5605810" y="3817529"/>
                <a:ext cx="159480" cy="22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8013C83-4CAC-3373-1A47-DE99F2BEC56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88170" y="3799529"/>
                  <a:ext cx="195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1B1DF77-C63F-AA78-F274-0D27D94EF50E}"/>
                    </a:ext>
                  </a:extLst>
                </p14:cNvPr>
                <p14:cNvContentPartPr/>
                <p14:nvPr/>
              </p14:nvContentPartPr>
              <p14:xfrm>
                <a:off x="5061490" y="4132169"/>
                <a:ext cx="1042920" cy="162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1B1DF77-C63F-AA78-F274-0D27D94EF50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43850" y="4114169"/>
                  <a:ext cx="107856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FC0C536-9628-8E87-92CD-46AFBECB33EB}"/>
              </a:ext>
            </a:extLst>
          </p:cNvPr>
          <p:cNvGrpSpPr/>
          <p:nvPr/>
        </p:nvGrpSpPr>
        <p:grpSpPr>
          <a:xfrm>
            <a:off x="5258410" y="4479929"/>
            <a:ext cx="756360" cy="408960"/>
            <a:chOff x="5258410" y="4479929"/>
            <a:chExt cx="75636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A13396F-FD7D-ABCA-D265-F5EFA2CE5DA4}"/>
                    </a:ext>
                  </a:extLst>
                </p14:cNvPr>
                <p14:cNvContentPartPr/>
                <p14:nvPr/>
              </p14:nvContentPartPr>
              <p14:xfrm>
                <a:off x="5321410" y="4509089"/>
                <a:ext cx="97560" cy="218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A13396F-FD7D-ABCA-D265-F5EFA2CE5DA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03770" y="4491089"/>
                  <a:ext cx="133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02F7A61-BD29-8DAA-60FF-D6CC7ADBFF10}"/>
                    </a:ext>
                  </a:extLst>
                </p14:cNvPr>
                <p14:cNvContentPartPr/>
                <p14:nvPr/>
              </p14:nvContentPartPr>
              <p14:xfrm>
                <a:off x="5258410" y="4479929"/>
                <a:ext cx="198720" cy="230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02F7A61-BD29-8DAA-60FF-D6CC7ADBFF1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40410" y="4461929"/>
                  <a:ext cx="234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EEF27DF-EACB-D471-5613-1797204EEDEF}"/>
                    </a:ext>
                  </a:extLst>
                </p14:cNvPr>
                <p14:cNvContentPartPr/>
                <p14:nvPr/>
              </p14:nvContentPartPr>
              <p14:xfrm>
                <a:off x="5582050" y="4696649"/>
                <a:ext cx="59040" cy="192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EEF27DF-EACB-D471-5613-1797204EEDE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64050" y="4678649"/>
                  <a:ext cx="94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A77A5F0-5166-7974-7F09-8D754ADB1187}"/>
                    </a:ext>
                  </a:extLst>
                </p14:cNvPr>
                <p14:cNvContentPartPr/>
                <p14:nvPr/>
              </p14:nvContentPartPr>
              <p14:xfrm>
                <a:off x="5530570" y="4773689"/>
                <a:ext cx="99000" cy="9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A77A5F0-5166-7974-7F09-8D754ADB118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512570" y="4755689"/>
                  <a:ext cx="134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0E5F4D5-BA77-1973-9221-B809018FD2A8}"/>
                    </a:ext>
                  </a:extLst>
                </p14:cNvPr>
                <p14:cNvContentPartPr/>
                <p14:nvPr/>
              </p14:nvContentPartPr>
              <p14:xfrm>
                <a:off x="5681050" y="4746689"/>
                <a:ext cx="72360" cy="69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0E5F4D5-BA77-1973-9221-B809018FD2A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663410" y="4729049"/>
                  <a:ext cx="108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0BDD399-62A2-9CC3-D125-2FA9B12576EA}"/>
                    </a:ext>
                  </a:extLst>
                </p14:cNvPr>
                <p14:cNvContentPartPr/>
                <p14:nvPr/>
              </p14:nvContentPartPr>
              <p14:xfrm>
                <a:off x="5863210" y="4650569"/>
                <a:ext cx="149760" cy="196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0BDD399-62A2-9CC3-D125-2FA9B12576E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45570" y="4632569"/>
                  <a:ext cx="185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0C1622-B7B2-8083-27F1-1D9163A69D84}"/>
                    </a:ext>
                  </a:extLst>
                </p14:cNvPr>
                <p14:cNvContentPartPr/>
                <p14:nvPr/>
              </p14:nvContentPartPr>
              <p14:xfrm>
                <a:off x="5808490" y="4699889"/>
                <a:ext cx="206280" cy="45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0C1622-B7B2-8083-27F1-1D9163A69D8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90850" y="4682249"/>
                  <a:ext cx="24192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9C4E7F3-BF12-C863-22A1-3FB1DF6B4073}"/>
                  </a:ext>
                </a:extLst>
              </p14:cNvPr>
              <p14:cNvContentPartPr/>
              <p14:nvPr/>
            </p14:nvContentPartPr>
            <p14:xfrm>
              <a:off x="1896370" y="5284889"/>
              <a:ext cx="201600" cy="365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9C4E7F3-BF12-C863-22A1-3FB1DF6B407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878370" y="5267249"/>
                <a:ext cx="23724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3E8B2B-8AD7-380D-74B7-6F95258E49E6}"/>
                  </a:ext>
                </a:extLst>
              </p14:cNvPr>
              <p14:cNvContentPartPr/>
              <p14:nvPr/>
            </p14:nvContentPartPr>
            <p14:xfrm>
              <a:off x="1934170" y="5464169"/>
              <a:ext cx="156960" cy="39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3E8B2B-8AD7-380D-74B7-6F95258E49E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916170" y="5446529"/>
                <a:ext cx="192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AC41A33-A11A-831A-5739-D14EA87EF991}"/>
                  </a:ext>
                </a:extLst>
              </p14:cNvPr>
              <p14:cNvContentPartPr/>
              <p14:nvPr/>
            </p14:nvContentPartPr>
            <p14:xfrm>
              <a:off x="2141170" y="5338169"/>
              <a:ext cx="753480" cy="383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AC41A33-A11A-831A-5739-D14EA87EF991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123170" y="5320169"/>
                <a:ext cx="789120" cy="41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F8BBA5B4-E0B7-EB73-55EE-A81200D2D961}"/>
              </a:ext>
            </a:extLst>
          </p:cNvPr>
          <p:cNvGrpSpPr/>
          <p:nvPr/>
        </p:nvGrpSpPr>
        <p:grpSpPr>
          <a:xfrm>
            <a:off x="3253210" y="5200649"/>
            <a:ext cx="3708000" cy="1478880"/>
            <a:chOff x="3253210" y="5200649"/>
            <a:chExt cx="3708000" cy="14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4369EB5-A232-8971-414D-72CD9DDA418E}"/>
                    </a:ext>
                  </a:extLst>
                </p14:cNvPr>
                <p14:cNvContentPartPr/>
                <p14:nvPr/>
              </p14:nvContentPartPr>
              <p14:xfrm>
                <a:off x="3253210" y="5274089"/>
                <a:ext cx="518400" cy="348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4369EB5-A232-8971-414D-72CD9DDA418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35570" y="5256449"/>
                  <a:ext cx="5540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EDB0A6A-9C60-4860-67B4-EB8011B57BEB}"/>
                    </a:ext>
                  </a:extLst>
                </p14:cNvPr>
                <p14:cNvContentPartPr/>
                <p14:nvPr/>
              </p14:nvContentPartPr>
              <p14:xfrm>
                <a:off x="3625810" y="5405489"/>
                <a:ext cx="255600" cy="142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EDB0A6A-9C60-4860-67B4-EB8011B57BE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08170" y="5387849"/>
                  <a:ext cx="291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D43C19C-647E-2F48-72FC-07AD83ACF455}"/>
                    </a:ext>
                  </a:extLst>
                </p14:cNvPr>
                <p14:cNvContentPartPr/>
                <p14:nvPr/>
              </p14:nvContentPartPr>
              <p14:xfrm>
                <a:off x="3894010" y="5400449"/>
                <a:ext cx="253080" cy="1036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D43C19C-647E-2F48-72FC-07AD83ACF45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76370" y="5382809"/>
                  <a:ext cx="288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36244D9-A593-10BB-EADF-CE2DB8EABC4E}"/>
                    </a:ext>
                  </a:extLst>
                </p14:cNvPr>
                <p14:cNvContentPartPr/>
                <p14:nvPr/>
              </p14:nvContentPartPr>
              <p14:xfrm>
                <a:off x="4197130" y="5200649"/>
                <a:ext cx="457920" cy="516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36244D9-A593-10BB-EADF-CE2DB8EABC4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79490" y="5182649"/>
                  <a:ext cx="49356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C452D82-824A-3485-E35B-49ADCB4EFF91}"/>
                    </a:ext>
                  </a:extLst>
                </p14:cNvPr>
                <p14:cNvContentPartPr/>
                <p14:nvPr/>
              </p14:nvContentPartPr>
              <p14:xfrm>
                <a:off x="4647130" y="5812289"/>
                <a:ext cx="194040" cy="387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C452D82-824A-3485-E35B-49ADCB4EFF9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629130" y="5794649"/>
                  <a:ext cx="2296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82D67C3-91A7-3426-A400-42D105D44D6C}"/>
                    </a:ext>
                  </a:extLst>
                </p14:cNvPr>
                <p14:cNvContentPartPr/>
                <p14:nvPr/>
              </p14:nvContentPartPr>
              <p14:xfrm>
                <a:off x="4906690" y="5859089"/>
                <a:ext cx="203040" cy="285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82D67C3-91A7-3426-A400-42D105D44D6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89050" y="5841449"/>
                  <a:ext cx="2386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746A2B1-28E5-B87A-D41B-6E2833182578}"/>
                    </a:ext>
                  </a:extLst>
                </p14:cNvPr>
                <p14:cNvContentPartPr/>
                <p14:nvPr/>
              </p14:nvContentPartPr>
              <p14:xfrm>
                <a:off x="5146450" y="6048089"/>
                <a:ext cx="130680" cy="165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746A2B1-28E5-B87A-D41B-6E283318257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28810" y="6030089"/>
                  <a:ext cx="166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AFAAB9A-ECAB-9D4A-1DE5-AC9DA6C094AD}"/>
                    </a:ext>
                  </a:extLst>
                </p14:cNvPr>
                <p14:cNvContentPartPr/>
                <p14:nvPr/>
              </p14:nvContentPartPr>
              <p14:xfrm>
                <a:off x="4689250" y="6281369"/>
                <a:ext cx="635040" cy="61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AFAAB9A-ECAB-9D4A-1DE5-AC9DA6C094A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71250" y="6263369"/>
                  <a:ext cx="670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8CD67D6-7D4E-5444-C0F7-41E021B1239C}"/>
                    </a:ext>
                  </a:extLst>
                </p14:cNvPr>
                <p14:cNvContentPartPr/>
                <p14:nvPr/>
              </p14:nvContentPartPr>
              <p14:xfrm>
                <a:off x="4774930" y="6381089"/>
                <a:ext cx="179280" cy="298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8CD67D6-7D4E-5444-C0F7-41E021B1239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57290" y="6363449"/>
                  <a:ext cx="2149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D2AAF18-6FB4-7915-168D-D28EA5A094AB}"/>
                    </a:ext>
                  </a:extLst>
                </p14:cNvPr>
                <p14:cNvContentPartPr/>
                <p14:nvPr/>
              </p14:nvContentPartPr>
              <p14:xfrm>
                <a:off x="5091010" y="6405209"/>
                <a:ext cx="127440" cy="255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D2AAF18-6FB4-7915-168D-D28EA5A094A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73370" y="6387569"/>
                  <a:ext cx="1630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601BF66-E1C0-FEB1-56E6-052FB9460736}"/>
                    </a:ext>
                  </a:extLst>
                </p14:cNvPr>
                <p14:cNvContentPartPr/>
                <p14:nvPr/>
              </p14:nvContentPartPr>
              <p14:xfrm>
                <a:off x="5014330" y="6473969"/>
                <a:ext cx="210240" cy="29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601BF66-E1C0-FEB1-56E6-052FB946073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96690" y="6455969"/>
                  <a:ext cx="245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D985152-B2C0-F199-30AE-563D70BE76AB}"/>
                    </a:ext>
                  </a:extLst>
                </p14:cNvPr>
                <p14:cNvContentPartPr/>
                <p14:nvPr/>
              </p14:nvContentPartPr>
              <p14:xfrm>
                <a:off x="5587450" y="6230609"/>
                <a:ext cx="234000" cy="19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D985152-B2C0-F199-30AE-563D70BE76A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569450" y="6212609"/>
                  <a:ext cx="269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C047759-E43E-ECF4-756E-E54883E79840}"/>
                    </a:ext>
                  </a:extLst>
                </p14:cNvPr>
                <p14:cNvContentPartPr/>
                <p14:nvPr/>
              </p14:nvContentPartPr>
              <p14:xfrm>
                <a:off x="5590330" y="6366329"/>
                <a:ext cx="195840" cy="11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C047759-E43E-ECF4-756E-E54883E7984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72330" y="6348329"/>
                  <a:ext cx="231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1EB740E-9952-9A02-EE17-AFB117452440}"/>
                    </a:ext>
                  </a:extLst>
                </p14:cNvPr>
                <p14:cNvContentPartPr/>
                <p14:nvPr/>
              </p14:nvContentPartPr>
              <p14:xfrm>
                <a:off x="6050050" y="6148529"/>
                <a:ext cx="95400" cy="249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1EB740E-9952-9A02-EE17-AFB11745244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32050" y="6130889"/>
                  <a:ext cx="131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24E9CE9-A660-FB06-D48C-BED63FAC845C}"/>
                    </a:ext>
                  </a:extLst>
                </p14:cNvPr>
                <p14:cNvContentPartPr/>
                <p14:nvPr/>
              </p14:nvContentPartPr>
              <p14:xfrm>
                <a:off x="5966530" y="5980769"/>
                <a:ext cx="307800" cy="431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24E9CE9-A660-FB06-D48C-BED63FAC845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48530" y="5963129"/>
                  <a:ext cx="3434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A680F96-12BB-AE37-E7CC-624508121C27}"/>
                    </a:ext>
                  </a:extLst>
                </p14:cNvPr>
                <p14:cNvContentPartPr/>
                <p14:nvPr/>
              </p14:nvContentPartPr>
              <p14:xfrm>
                <a:off x="6367210" y="6344369"/>
                <a:ext cx="194760" cy="187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A680F96-12BB-AE37-E7CC-624508121C2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49210" y="6326369"/>
                  <a:ext cx="2304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5CF198E-79A0-9B3C-3911-0F352387345F}"/>
                    </a:ext>
                  </a:extLst>
                </p14:cNvPr>
                <p14:cNvContentPartPr/>
                <p14:nvPr/>
              </p14:nvContentPartPr>
              <p14:xfrm>
                <a:off x="6708490" y="5955929"/>
                <a:ext cx="252720" cy="452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5CF198E-79A0-9B3C-3911-0F352387345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90850" y="5938289"/>
                  <a:ext cx="288360" cy="48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89D0083-6AEC-5F62-FAA8-70BD7938A6D0}"/>
                  </a:ext>
                </a:extLst>
              </p14:cNvPr>
              <p14:cNvContentPartPr/>
              <p14:nvPr/>
            </p14:nvContentPartPr>
            <p14:xfrm>
              <a:off x="7314370" y="6189209"/>
              <a:ext cx="270360" cy="17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89D0083-6AEC-5F62-FAA8-70BD7938A6D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296370" y="6171209"/>
                <a:ext cx="3060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F925771-9D5D-E4C3-7623-1383ADD63C2D}"/>
                  </a:ext>
                </a:extLst>
              </p14:cNvPr>
              <p14:cNvContentPartPr/>
              <p14:nvPr/>
            </p14:nvContentPartPr>
            <p14:xfrm>
              <a:off x="7349290" y="6311249"/>
              <a:ext cx="187560" cy="288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F925771-9D5D-E4C3-7623-1383ADD63C2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331650" y="6293249"/>
                <a:ext cx="22320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C17BE8F-10D3-6107-C607-C720DEF1EE81}"/>
              </a:ext>
            </a:extLst>
          </p:cNvPr>
          <p:cNvGrpSpPr/>
          <p:nvPr/>
        </p:nvGrpSpPr>
        <p:grpSpPr>
          <a:xfrm>
            <a:off x="7799650" y="5636249"/>
            <a:ext cx="3582720" cy="827640"/>
            <a:chOff x="7799650" y="5636249"/>
            <a:chExt cx="3582720" cy="82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97065E2-2406-E70D-4A2C-3393F3A1DF58}"/>
                    </a:ext>
                  </a:extLst>
                </p14:cNvPr>
                <p14:cNvContentPartPr/>
                <p14:nvPr/>
              </p14:nvContentPartPr>
              <p14:xfrm>
                <a:off x="7854730" y="6159329"/>
                <a:ext cx="126720" cy="238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97065E2-2406-E70D-4A2C-3393F3A1DF5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36730" y="6141329"/>
                  <a:ext cx="162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01817D6-42E1-00DD-2D72-1624964E0FF8}"/>
                    </a:ext>
                  </a:extLst>
                </p14:cNvPr>
                <p14:cNvContentPartPr/>
                <p14:nvPr/>
              </p14:nvContentPartPr>
              <p14:xfrm>
                <a:off x="7799650" y="6043049"/>
                <a:ext cx="291600" cy="330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01817D6-42E1-00DD-2D72-1624964E0FF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81650" y="6025409"/>
                  <a:ext cx="3272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CF515DB-5C92-F07E-396E-A567FB4131B4}"/>
                    </a:ext>
                  </a:extLst>
                </p14:cNvPr>
                <p14:cNvContentPartPr/>
                <p14:nvPr/>
              </p14:nvContentPartPr>
              <p14:xfrm>
                <a:off x="8133730" y="6295769"/>
                <a:ext cx="192240" cy="168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CF515DB-5C92-F07E-396E-A567FB4131B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15730" y="6278129"/>
                  <a:ext cx="227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26BD9A6-004A-D99E-2C02-54D943614346}"/>
                    </a:ext>
                  </a:extLst>
                </p14:cNvPr>
                <p14:cNvContentPartPr/>
                <p14:nvPr/>
              </p14:nvContentPartPr>
              <p14:xfrm>
                <a:off x="8526490" y="5957009"/>
                <a:ext cx="230040" cy="403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26BD9A6-004A-D99E-2C02-54D94361434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508490" y="5939009"/>
                  <a:ext cx="26568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3E9BB6A-7856-330F-4A8E-34F511C1A089}"/>
                    </a:ext>
                  </a:extLst>
                </p14:cNvPr>
                <p14:cNvContentPartPr/>
                <p14:nvPr/>
              </p14:nvContentPartPr>
              <p14:xfrm>
                <a:off x="8818090" y="6294689"/>
                <a:ext cx="59760" cy="113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3E9BB6A-7856-330F-4A8E-34F511C1A08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00090" y="6276689"/>
                  <a:ext cx="95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BC043E0-6D2C-A589-2EA2-6D137FE30029}"/>
                    </a:ext>
                  </a:extLst>
                </p14:cNvPr>
                <p14:cNvContentPartPr/>
                <p14:nvPr/>
              </p14:nvContentPartPr>
              <p14:xfrm>
                <a:off x="9078730" y="6159689"/>
                <a:ext cx="198360" cy="167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BC043E0-6D2C-A589-2EA2-6D137FE3002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61090" y="6142049"/>
                  <a:ext cx="234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1EE4893-B720-6AB0-4F90-124D2ED4CADC}"/>
                    </a:ext>
                  </a:extLst>
                </p14:cNvPr>
                <p14:cNvContentPartPr/>
                <p14:nvPr/>
              </p14:nvContentPartPr>
              <p14:xfrm>
                <a:off x="9306250" y="5933249"/>
                <a:ext cx="157680" cy="7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1EE4893-B720-6AB0-4F90-124D2ED4CAD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88610" y="5915249"/>
                  <a:ext cx="193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6393FA5-D35A-E27B-9AF8-E2F0E982E7B3}"/>
                    </a:ext>
                  </a:extLst>
                </p14:cNvPr>
                <p14:cNvContentPartPr/>
                <p14:nvPr/>
              </p14:nvContentPartPr>
              <p14:xfrm>
                <a:off x="9575170" y="5675489"/>
                <a:ext cx="114840" cy="360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6393FA5-D35A-E27B-9AF8-E2F0E982E7B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57170" y="5657489"/>
                  <a:ext cx="1504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C756668-6B02-EA12-90A5-AE2268F85AA7}"/>
                    </a:ext>
                  </a:extLst>
                </p14:cNvPr>
                <p14:cNvContentPartPr/>
                <p14:nvPr/>
              </p14:nvContentPartPr>
              <p14:xfrm>
                <a:off x="9794770" y="5817329"/>
                <a:ext cx="50760" cy="172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C756668-6B02-EA12-90A5-AE2268F85A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77130" y="5799329"/>
                  <a:ext cx="86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4F3F586-81D3-EBE9-A386-E0BF5CAC8761}"/>
                    </a:ext>
                  </a:extLst>
                </p14:cNvPr>
                <p14:cNvContentPartPr/>
                <p14:nvPr/>
              </p14:nvContentPartPr>
              <p14:xfrm>
                <a:off x="9747610" y="5678369"/>
                <a:ext cx="191880" cy="284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4F3F586-81D3-EBE9-A386-E0BF5CAC876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29610" y="5660729"/>
                  <a:ext cx="2275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25B37B6-6D16-09C4-7EE8-0764712788A1}"/>
                    </a:ext>
                  </a:extLst>
                </p14:cNvPr>
                <p14:cNvContentPartPr/>
                <p14:nvPr/>
              </p14:nvContentPartPr>
              <p14:xfrm>
                <a:off x="9928330" y="5894369"/>
                <a:ext cx="155520" cy="168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25B37B6-6D16-09C4-7EE8-0764712788A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910330" y="5876369"/>
                  <a:ext cx="1911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3410B2E-790D-6ED2-562C-89E056081F3E}"/>
                    </a:ext>
                  </a:extLst>
                </p14:cNvPr>
                <p14:cNvContentPartPr/>
                <p14:nvPr/>
              </p14:nvContentPartPr>
              <p14:xfrm>
                <a:off x="10277890" y="5729129"/>
                <a:ext cx="24120" cy="208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3410B2E-790D-6ED2-562C-89E056081F3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259890" y="5711489"/>
                  <a:ext cx="59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B00B797-A168-8456-0E2F-4F2E8A3E1319}"/>
                    </a:ext>
                  </a:extLst>
                </p14:cNvPr>
                <p14:cNvContentPartPr/>
                <p14:nvPr/>
              </p14:nvContentPartPr>
              <p14:xfrm>
                <a:off x="10179970" y="5835329"/>
                <a:ext cx="223920" cy="38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B00B797-A168-8456-0E2F-4F2E8A3E131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162330" y="5817329"/>
                  <a:ext cx="259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23434E6-CAD3-67AB-C414-B559D0AEDDF4}"/>
                    </a:ext>
                  </a:extLst>
                </p14:cNvPr>
                <p14:cNvContentPartPr/>
                <p14:nvPr/>
              </p14:nvContentPartPr>
              <p14:xfrm>
                <a:off x="10536730" y="5778089"/>
                <a:ext cx="145080" cy="172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23434E6-CAD3-67AB-C414-B559D0AEDDF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518730" y="5760449"/>
                  <a:ext cx="180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105491B-C23E-FA37-428F-43BEDD4F5D4C}"/>
                    </a:ext>
                  </a:extLst>
                </p14:cNvPr>
                <p14:cNvContentPartPr/>
                <p14:nvPr/>
              </p14:nvContentPartPr>
              <p14:xfrm>
                <a:off x="10504690" y="5663249"/>
                <a:ext cx="234360" cy="285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105491B-C23E-FA37-428F-43BEDD4F5D4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487050" y="5645609"/>
                  <a:ext cx="27000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01AF170-E45E-68FD-99C2-0B03FAD662D8}"/>
                    </a:ext>
                  </a:extLst>
                </p14:cNvPr>
                <p14:cNvContentPartPr/>
                <p14:nvPr/>
              </p14:nvContentPartPr>
              <p14:xfrm>
                <a:off x="10710610" y="5891129"/>
                <a:ext cx="230040" cy="279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01AF170-E45E-68FD-99C2-0B03FAD662D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92610" y="5873489"/>
                  <a:ext cx="2656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B0E9601-ABD7-2C77-F4A0-1998D8B73C90}"/>
                    </a:ext>
                  </a:extLst>
                </p14:cNvPr>
                <p14:cNvContentPartPr/>
                <p14:nvPr/>
              </p14:nvContentPartPr>
              <p14:xfrm>
                <a:off x="10916170" y="5636249"/>
                <a:ext cx="166680" cy="498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B0E9601-ABD7-2C77-F4A0-1998D8B73C9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98530" y="5618609"/>
                  <a:ext cx="20232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FDFA07A-C021-667E-2EDD-0BF5F721104E}"/>
                    </a:ext>
                  </a:extLst>
                </p14:cNvPr>
                <p14:cNvContentPartPr/>
                <p14:nvPr/>
              </p14:nvContentPartPr>
              <p14:xfrm>
                <a:off x="11237290" y="5720489"/>
                <a:ext cx="145080" cy="319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FDFA07A-C021-667E-2EDD-0BF5F721104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19290" y="5702489"/>
                  <a:ext cx="1807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8D5CEC7-7279-91F7-5343-CD349B5D5687}"/>
                    </a:ext>
                  </a:extLst>
                </p14:cNvPr>
                <p14:cNvContentPartPr/>
                <p14:nvPr/>
              </p14:nvContentPartPr>
              <p14:xfrm>
                <a:off x="11137210" y="5855489"/>
                <a:ext cx="234720" cy="24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8D5CEC7-7279-91F7-5343-CD349B5D568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119210" y="5837849"/>
                  <a:ext cx="2703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157087B-DA93-90E1-A453-C37B428409B9}"/>
              </a:ext>
            </a:extLst>
          </p:cNvPr>
          <p:cNvGrpSpPr/>
          <p:nvPr/>
        </p:nvGrpSpPr>
        <p:grpSpPr>
          <a:xfrm>
            <a:off x="5278930" y="5175449"/>
            <a:ext cx="2046960" cy="467280"/>
            <a:chOff x="5278930" y="5175449"/>
            <a:chExt cx="204696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A682253-8E53-FB1B-4D23-C727DB5C7381}"/>
                    </a:ext>
                  </a:extLst>
                </p14:cNvPr>
                <p14:cNvContentPartPr/>
                <p14:nvPr/>
              </p14:nvContentPartPr>
              <p14:xfrm>
                <a:off x="5278930" y="5219729"/>
                <a:ext cx="71640" cy="352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A682253-8E53-FB1B-4D23-C727DB5C738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61290" y="5202089"/>
                  <a:ext cx="10728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CF79B1D-C86D-C78F-C3FB-CC952B5DD119}"/>
                    </a:ext>
                  </a:extLst>
                </p14:cNvPr>
                <p14:cNvContentPartPr/>
                <p14:nvPr/>
              </p14:nvContentPartPr>
              <p14:xfrm>
                <a:off x="5404210" y="5210369"/>
                <a:ext cx="1203120" cy="295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CF79B1D-C86D-C78F-C3FB-CC952B5DD11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86210" y="5192369"/>
                  <a:ext cx="12387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9FBDE17-AE03-0DE8-4FA4-42D665DB7BA3}"/>
                    </a:ext>
                  </a:extLst>
                </p14:cNvPr>
                <p14:cNvContentPartPr/>
                <p14:nvPr/>
              </p14:nvContentPartPr>
              <p14:xfrm>
                <a:off x="5741170" y="5219729"/>
                <a:ext cx="47160" cy="12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9FBDE17-AE03-0DE8-4FA4-42D665DB7BA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23170" y="5202089"/>
                  <a:ext cx="82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2E13F77-7556-18E8-467D-566F4F7A658B}"/>
                    </a:ext>
                  </a:extLst>
                </p14:cNvPr>
                <p14:cNvContentPartPr/>
                <p14:nvPr/>
              </p14:nvContentPartPr>
              <p14:xfrm>
                <a:off x="6747370" y="5175449"/>
                <a:ext cx="578520" cy="467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2E13F77-7556-18E8-467D-566F4F7A658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729370" y="5157809"/>
                  <a:ext cx="614160" cy="50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F54EA5A-8596-A88A-2B48-9170040E1EB6}"/>
              </a:ext>
            </a:extLst>
          </p:cNvPr>
          <p:cNvGrpSpPr/>
          <p:nvPr/>
        </p:nvGrpSpPr>
        <p:grpSpPr>
          <a:xfrm>
            <a:off x="7550170" y="4999769"/>
            <a:ext cx="929520" cy="532440"/>
            <a:chOff x="7550170" y="4999769"/>
            <a:chExt cx="92952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10E7A76-D826-FB70-7716-9D35CC56477B}"/>
                    </a:ext>
                  </a:extLst>
                </p14:cNvPr>
                <p14:cNvContentPartPr/>
                <p14:nvPr/>
              </p14:nvContentPartPr>
              <p14:xfrm>
                <a:off x="7550170" y="5158529"/>
                <a:ext cx="720360" cy="299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10E7A76-D826-FB70-7716-9D35CC56477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532530" y="5140889"/>
                  <a:ext cx="7560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038FB9F-8299-5871-1B10-D910F02E2BB5}"/>
                    </a:ext>
                  </a:extLst>
                </p14:cNvPr>
                <p14:cNvContentPartPr/>
                <p14:nvPr/>
              </p14:nvContentPartPr>
              <p14:xfrm>
                <a:off x="8257930" y="4999769"/>
                <a:ext cx="221760" cy="532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038FB9F-8299-5871-1B10-D910F02E2BB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39930" y="4981769"/>
                  <a:ext cx="25740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AA4C08A-005A-036A-6DA1-3EA3C1FF75B9}"/>
                    </a:ext>
                  </a:extLst>
                </p14:cNvPr>
                <p14:cNvContentPartPr/>
                <p14:nvPr/>
              </p14:nvContentPartPr>
              <p14:xfrm>
                <a:off x="7814050" y="5212529"/>
                <a:ext cx="230040" cy="7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AA4C08A-005A-036A-6DA1-3EA3C1FF75B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796050" y="5194889"/>
                  <a:ext cx="2656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7862DFC-3EA7-33B1-0742-B4987D616A32}"/>
              </a:ext>
            </a:extLst>
          </p:cNvPr>
          <p:cNvGrpSpPr/>
          <p:nvPr/>
        </p:nvGrpSpPr>
        <p:grpSpPr>
          <a:xfrm>
            <a:off x="7648810" y="1280609"/>
            <a:ext cx="2966040" cy="823320"/>
            <a:chOff x="7648810" y="1280609"/>
            <a:chExt cx="2966040" cy="82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FB405FF-32B0-AF71-6671-EF513AB824F7}"/>
                    </a:ext>
                  </a:extLst>
                </p14:cNvPr>
                <p14:cNvContentPartPr/>
                <p14:nvPr/>
              </p14:nvContentPartPr>
              <p14:xfrm>
                <a:off x="7758250" y="1508489"/>
                <a:ext cx="1226520" cy="423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FB405FF-32B0-AF71-6671-EF513AB824F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40610" y="1490489"/>
                  <a:ext cx="126216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A31A459-E6D3-15FB-0C07-FD0345CBD910}"/>
                    </a:ext>
                  </a:extLst>
                </p14:cNvPr>
                <p14:cNvContentPartPr/>
                <p14:nvPr/>
              </p14:nvContentPartPr>
              <p14:xfrm>
                <a:off x="8095570" y="1586969"/>
                <a:ext cx="306000" cy="23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A31A459-E6D3-15FB-0C07-FD0345CBD91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077930" y="1568969"/>
                  <a:ext cx="341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4A299E1-0627-0204-8BB8-E79C5D5E5A8B}"/>
                    </a:ext>
                  </a:extLst>
                </p14:cNvPr>
                <p14:cNvContentPartPr/>
                <p14:nvPr/>
              </p14:nvContentPartPr>
              <p14:xfrm>
                <a:off x="9198970" y="1541609"/>
                <a:ext cx="465120" cy="410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4A299E1-0627-0204-8BB8-E79C5D5E5A8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181330" y="1523609"/>
                  <a:ext cx="50076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D6C1D0C-0558-02D3-BCE1-638BE0102EE2}"/>
                    </a:ext>
                  </a:extLst>
                </p14:cNvPr>
                <p14:cNvContentPartPr/>
                <p14:nvPr/>
              </p14:nvContentPartPr>
              <p14:xfrm>
                <a:off x="9885130" y="1565369"/>
                <a:ext cx="339840" cy="5346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D6C1D0C-0558-02D3-BCE1-638BE0102EE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867130" y="1547729"/>
                  <a:ext cx="37548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3A774FE-9DEB-6C0C-6370-C9FAB9B01E32}"/>
                    </a:ext>
                  </a:extLst>
                </p14:cNvPr>
                <p14:cNvContentPartPr/>
                <p14:nvPr/>
              </p14:nvContentPartPr>
              <p14:xfrm>
                <a:off x="7648810" y="1352609"/>
                <a:ext cx="256320" cy="737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3A774FE-9DEB-6C0C-6370-C9FAB9B01E3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631170" y="1334609"/>
                  <a:ext cx="291960" cy="77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C6A11E8-28B2-426A-63DE-7EDAB8D3DF7C}"/>
                    </a:ext>
                  </a:extLst>
                </p14:cNvPr>
                <p14:cNvContentPartPr/>
                <p14:nvPr/>
              </p14:nvContentPartPr>
              <p14:xfrm>
                <a:off x="10344130" y="1280609"/>
                <a:ext cx="270720" cy="823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C6A11E8-28B2-426A-63DE-7EDAB8D3DF7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26130" y="1262969"/>
                  <a:ext cx="306360" cy="858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4052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5CEE0E2-4C59-5B23-B9F2-EEB9A0861380}"/>
                  </a:ext>
                </a:extLst>
              </p14:cNvPr>
              <p14:cNvContentPartPr/>
              <p14:nvPr/>
            </p14:nvContentPartPr>
            <p14:xfrm>
              <a:off x="1084210" y="156329"/>
              <a:ext cx="207000" cy="420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5CEE0E2-4C59-5B23-B9F2-EEB9A08613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570" y="138689"/>
                <a:ext cx="242640" cy="45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A313C5AD-FC17-F09F-AED9-0785CB675F6B}"/>
              </a:ext>
            </a:extLst>
          </p:cNvPr>
          <p:cNvGrpSpPr/>
          <p:nvPr/>
        </p:nvGrpSpPr>
        <p:grpSpPr>
          <a:xfrm>
            <a:off x="1203730" y="133289"/>
            <a:ext cx="1531440" cy="456480"/>
            <a:chOff x="1203730" y="133289"/>
            <a:chExt cx="153144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A4E2261-0CD3-65EC-EA24-69E102A3EF90}"/>
                    </a:ext>
                  </a:extLst>
                </p14:cNvPr>
                <p14:cNvContentPartPr/>
                <p14:nvPr/>
              </p14:nvContentPartPr>
              <p14:xfrm>
                <a:off x="1203730" y="133289"/>
                <a:ext cx="1531440" cy="456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A4E2261-0CD3-65EC-EA24-69E102A3EF9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6090" y="115649"/>
                  <a:ext cx="15670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BC1FE83-BE7E-862A-1C9D-F4F06E1A128E}"/>
                    </a:ext>
                  </a:extLst>
                </p14:cNvPr>
                <p14:cNvContentPartPr/>
                <p14:nvPr/>
              </p14:nvContentPartPr>
              <p14:xfrm>
                <a:off x="2408290" y="359729"/>
                <a:ext cx="14760" cy="12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BC1FE83-BE7E-862A-1C9D-F4F06E1A128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90650" y="341729"/>
                  <a:ext cx="50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2D67F4F-8943-1599-8E66-E4E63F8A4C00}"/>
                    </a:ext>
                  </a:extLst>
                </p14:cNvPr>
                <p14:cNvContentPartPr/>
                <p14:nvPr/>
              </p14:nvContentPartPr>
              <p14:xfrm>
                <a:off x="2133250" y="220409"/>
                <a:ext cx="349560" cy="93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2D67F4F-8943-1599-8E66-E4E63F8A4C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15610" y="202409"/>
                  <a:ext cx="38520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B87473-2091-5159-87F5-1F9A35CCD918}"/>
                  </a:ext>
                </a:extLst>
              </p14:cNvPr>
              <p14:cNvContentPartPr/>
              <p14:nvPr/>
            </p14:nvContentPartPr>
            <p14:xfrm>
              <a:off x="3056650" y="319409"/>
              <a:ext cx="232560" cy="492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B87473-2091-5159-87F5-1F9A35CCD9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39010" y="301409"/>
                <a:ext cx="268200" cy="52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5379044-8998-3250-76F1-320B41F18ABA}"/>
              </a:ext>
            </a:extLst>
          </p:cNvPr>
          <p:cNvGrpSpPr/>
          <p:nvPr/>
        </p:nvGrpSpPr>
        <p:grpSpPr>
          <a:xfrm>
            <a:off x="3483250" y="141929"/>
            <a:ext cx="3258360" cy="638640"/>
            <a:chOff x="3483250" y="141929"/>
            <a:chExt cx="3258360" cy="63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54864C0-92AF-5950-DDCE-3D19A38E350A}"/>
                    </a:ext>
                  </a:extLst>
                </p14:cNvPr>
                <p14:cNvContentPartPr/>
                <p14:nvPr/>
              </p14:nvContentPartPr>
              <p14:xfrm>
                <a:off x="3483250" y="203849"/>
                <a:ext cx="966240" cy="386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54864C0-92AF-5950-DDCE-3D19A38E350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65250" y="186209"/>
                  <a:ext cx="10018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9203273-CB9A-52C1-550B-99871BA616E6}"/>
                    </a:ext>
                  </a:extLst>
                </p14:cNvPr>
                <p14:cNvContentPartPr/>
                <p14:nvPr/>
              </p14:nvContentPartPr>
              <p14:xfrm>
                <a:off x="4233850" y="335609"/>
                <a:ext cx="15480" cy="10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9203273-CB9A-52C1-550B-99871BA616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15850" y="317969"/>
                  <a:ext cx="51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C4A3299-D54A-992E-702C-19C66DEDD0F3}"/>
                    </a:ext>
                  </a:extLst>
                </p14:cNvPr>
                <p14:cNvContentPartPr/>
                <p14:nvPr/>
              </p14:nvContentPartPr>
              <p14:xfrm>
                <a:off x="4625890" y="141929"/>
                <a:ext cx="1427760" cy="520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C4A3299-D54A-992E-702C-19C66DEDD0F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07890" y="123929"/>
                  <a:ext cx="146340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030AC24-8219-D004-7B3F-91DB32BB72E1}"/>
                    </a:ext>
                  </a:extLst>
                </p14:cNvPr>
                <p14:cNvContentPartPr/>
                <p14:nvPr/>
              </p14:nvContentPartPr>
              <p14:xfrm>
                <a:off x="5086690" y="303209"/>
                <a:ext cx="274320" cy="29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030AC24-8219-D004-7B3F-91DB32BB72E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68690" y="285209"/>
                  <a:ext cx="309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956EA7D-2748-4F5B-2028-ED5C35525D8F}"/>
                    </a:ext>
                  </a:extLst>
                </p14:cNvPr>
                <p14:cNvContentPartPr/>
                <p14:nvPr/>
              </p14:nvContentPartPr>
              <p14:xfrm>
                <a:off x="4778170" y="245969"/>
                <a:ext cx="25920" cy="45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956EA7D-2748-4F5B-2028-ED5C35525D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60170" y="228329"/>
                  <a:ext cx="61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83E5076-886C-BFC0-E330-13FE9AB52D2C}"/>
                    </a:ext>
                  </a:extLst>
                </p14:cNvPr>
                <p14:cNvContentPartPr/>
                <p14:nvPr/>
              </p14:nvContentPartPr>
              <p14:xfrm>
                <a:off x="6381970" y="195929"/>
                <a:ext cx="359640" cy="584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83E5076-886C-BFC0-E330-13FE9AB52D2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63970" y="177929"/>
                  <a:ext cx="395280" cy="62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E3494F6-33BB-775F-A130-BEB36ADC5732}"/>
                  </a:ext>
                </a:extLst>
              </p14:cNvPr>
              <p14:cNvContentPartPr/>
              <p14:nvPr/>
            </p14:nvContentPartPr>
            <p14:xfrm>
              <a:off x="7071370" y="130769"/>
              <a:ext cx="1446120" cy="40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E3494F6-33BB-775F-A130-BEB36ADC573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53370" y="112769"/>
                <a:ext cx="1481760" cy="44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2592B56D-B4F9-9445-FD49-2E3672FD1828}"/>
              </a:ext>
            </a:extLst>
          </p:cNvPr>
          <p:cNvGrpSpPr/>
          <p:nvPr/>
        </p:nvGrpSpPr>
        <p:grpSpPr>
          <a:xfrm>
            <a:off x="8731330" y="111329"/>
            <a:ext cx="2535120" cy="455040"/>
            <a:chOff x="8731330" y="111329"/>
            <a:chExt cx="253512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7626D75-265D-69D2-6B8A-44AC1663D6AF}"/>
                    </a:ext>
                  </a:extLst>
                </p14:cNvPr>
                <p14:cNvContentPartPr/>
                <p14:nvPr/>
              </p14:nvContentPartPr>
              <p14:xfrm>
                <a:off x="8731330" y="111329"/>
                <a:ext cx="2535120" cy="455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7626D75-265D-69D2-6B8A-44AC1663D6A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13690" y="93689"/>
                  <a:ext cx="257076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947BEA-6224-F667-82AA-AB095B0D46F3}"/>
                    </a:ext>
                  </a:extLst>
                </p14:cNvPr>
                <p14:cNvContentPartPr/>
                <p14:nvPr/>
              </p14:nvContentPartPr>
              <p14:xfrm>
                <a:off x="10958650" y="383129"/>
                <a:ext cx="223560" cy="17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947BEA-6224-F667-82AA-AB095B0D46F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941010" y="365129"/>
                  <a:ext cx="25920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F45DD52-BB71-ACB3-0BD4-784AB94E1F9E}"/>
                  </a:ext>
                </a:extLst>
              </p14:cNvPr>
              <p14:cNvContentPartPr/>
              <p14:nvPr/>
            </p14:nvContentPartPr>
            <p14:xfrm>
              <a:off x="3423490" y="1390049"/>
              <a:ext cx="1280520" cy="157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F45DD52-BB71-ACB3-0BD4-784AB94E1F9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05490" y="1372049"/>
                <a:ext cx="131616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0D5B84C-D6DF-7B06-94A5-6B755B5A64FD}"/>
                  </a:ext>
                </a:extLst>
              </p14:cNvPr>
              <p14:cNvContentPartPr/>
              <p14:nvPr/>
            </p14:nvContentPartPr>
            <p14:xfrm>
              <a:off x="3513850" y="1736729"/>
              <a:ext cx="1177200" cy="141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0D5B84C-D6DF-7B06-94A5-6B755B5A64F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95850" y="1719089"/>
                <a:ext cx="12128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59C3CD0-308E-420B-7C10-D3B98936D9AD}"/>
                  </a:ext>
                </a:extLst>
              </p14:cNvPr>
              <p14:cNvContentPartPr/>
              <p14:nvPr/>
            </p14:nvContentPartPr>
            <p14:xfrm>
              <a:off x="3448690" y="2041649"/>
              <a:ext cx="1337040" cy="165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59C3CD0-308E-420B-7C10-D3B98936D9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31050" y="2024009"/>
                <a:ext cx="1372680" cy="20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4DC57D08-1070-CC17-B2BA-872610283C83}"/>
              </a:ext>
            </a:extLst>
          </p:cNvPr>
          <p:cNvGrpSpPr/>
          <p:nvPr/>
        </p:nvGrpSpPr>
        <p:grpSpPr>
          <a:xfrm>
            <a:off x="3243490" y="2236409"/>
            <a:ext cx="1478160" cy="366480"/>
            <a:chOff x="3243490" y="2236409"/>
            <a:chExt cx="147816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7A600C6-DEBD-F4FE-72A8-B3DE3A706B30}"/>
                    </a:ext>
                  </a:extLst>
                </p14:cNvPr>
                <p14:cNvContentPartPr/>
                <p14:nvPr/>
              </p14:nvContentPartPr>
              <p14:xfrm>
                <a:off x="3243490" y="2236409"/>
                <a:ext cx="1478160" cy="366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7A600C6-DEBD-F4FE-72A8-B3DE3A706B3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25490" y="2218769"/>
                  <a:ext cx="151380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C89E04B-68AE-56A7-D1CC-412DCF7CCEF2}"/>
                    </a:ext>
                  </a:extLst>
                </p14:cNvPr>
                <p14:cNvContentPartPr/>
                <p14:nvPr/>
              </p14:nvContentPartPr>
              <p14:xfrm>
                <a:off x="3838930" y="2296169"/>
                <a:ext cx="298080" cy="40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C89E04B-68AE-56A7-D1CC-412DCF7CCEF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21290" y="2278529"/>
                  <a:ext cx="3337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73DFA3D-D6F6-325A-7CE3-A69691BCB061}"/>
              </a:ext>
            </a:extLst>
          </p:cNvPr>
          <p:cNvGrpSpPr/>
          <p:nvPr/>
        </p:nvGrpSpPr>
        <p:grpSpPr>
          <a:xfrm>
            <a:off x="5332570" y="1191689"/>
            <a:ext cx="1328040" cy="1263600"/>
            <a:chOff x="5332570" y="1191689"/>
            <a:chExt cx="1328040" cy="12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A60B337-F03C-6A69-09F2-60B92814A3B4}"/>
                    </a:ext>
                  </a:extLst>
                </p14:cNvPr>
                <p14:cNvContentPartPr/>
                <p14:nvPr/>
              </p14:nvContentPartPr>
              <p14:xfrm>
                <a:off x="5706970" y="1531889"/>
                <a:ext cx="953640" cy="210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A60B337-F03C-6A69-09F2-60B92814A3B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88970" y="1513889"/>
                  <a:ext cx="9892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9E67A79-5ED4-F84D-6250-9713BC25B9F7}"/>
                    </a:ext>
                  </a:extLst>
                </p14:cNvPr>
                <p14:cNvContentPartPr/>
                <p14:nvPr/>
              </p14:nvContentPartPr>
              <p14:xfrm>
                <a:off x="5332570" y="1191689"/>
                <a:ext cx="70200" cy="1263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9E67A79-5ED4-F84D-6250-9713BC25B9F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14930" y="1173689"/>
                  <a:ext cx="105840" cy="129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6F65B7-293D-DB6C-27D0-460B6257B0CA}"/>
              </a:ext>
            </a:extLst>
          </p:cNvPr>
          <p:cNvGrpSpPr/>
          <p:nvPr/>
        </p:nvGrpSpPr>
        <p:grpSpPr>
          <a:xfrm>
            <a:off x="5343370" y="1228409"/>
            <a:ext cx="2024280" cy="1391040"/>
            <a:chOff x="5343370" y="1228409"/>
            <a:chExt cx="2024280" cy="13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F48C378-6A4E-81AA-16F0-F16B5563A225}"/>
                    </a:ext>
                  </a:extLst>
                </p14:cNvPr>
                <p14:cNvContentPartPr/>
                <p14:nvPr/>
              </p14:nvContentPartPr>
              <p14:xfrm>
                <a:off x="5487010" y="1836449"/>
                <a:ext cx="1485000" cy="416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F48C378-6A4E-81AA-16F0-F16B5563A22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69010" y="1818449"/>
                  <a:ext cx="15206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29D0169-AC36-D9C6-3850-8CCCB60CA7CB}"/>
                    </a:ext>
                  </a:extLst>
                </p14:cNvPr>
                <p14:cNvContentPartPr/>
                <p14:nvPr/>
              </p14:nvContentPartPr>
              <p14:xfrm>
                <a:off x="6488530" y="1968569"/>
                <a:ext cx="47160" cy="4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29D0169-AC36-D9C6-3850-8CCCB60CA7C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470890" y="1950569"/>
                  <a:ext cx="82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F7DD99B-894A-D401-F686-1BCB46089548}"/>
                    </a:ext>
                  </a:extLst>
                </p14:cNvPr>
                <p14:cNvContentPartPr/>
                <p14:nvPr/>
              </p14:nvContentPartPr>
              <p14:xfrm>
                <a:off x="6048610" y="1932209"/>
                <a:ext cx="475920" cy="85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F7DD99B-894A-D401-F686-1BCB4608954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30610" y="1914209"/>
                  <a:ext cx="511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C2E6C08-31B9-E51F-5111-D1D6736DBA82}"/>
                    </a:ext>
                  </a:extLst>
                </p14:cNvPr>
                <p14:cNvContentPartPr/>
                <p14:nvPr/>
              </p14:nvContentPartPr>
              <p14:xfrm>
                <a:off x="5361730" y="1228409"/>
                <a:ext cx="2005920" cy="1329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C2E6C08-31B9-E51F-5111-D1D6736DBA8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43730" y="1210769"/>
                  <a:ext cx="2041560" cy="13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0456635-4D83-BFE6-CD8E-9B2137DF7E52}"/>
                    </a:ext>
                  </a:extLst>
                </p14:cNvPr>
                <p14:cNvContentPartPr/>
                <p14:nvPr/>
              </p14:nvContentPartPr>
              <p14:xfrm>
                <a:off x="5343370" y="2403449"/>
                <a:ext cx="1904760" cy="216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0456635-4D83-BFE6-CD8E-9B2137DF7E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25370" y="2385449"/>
                  <a:ext cx="1940400" cy="25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02B27EE-53A3-FDA7-B88F-E27B143B1EB6}"/>
                  </a:ext>
                </a:extLst>
              </p14:cNvPr>
              <p14:cNvContentPartPr/>
              <p14:nvPr/>
            </p14:nvContentPartPr>
            <p14:xfrm>
              <a:off x="8005210" y="1392209"/>
              <a:ext cx="207720" cy="174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02B27EE-53A3-FDA7-B88F-E27B143B1EB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987210" y="1374569"/>
                <a:ext cx="243360" cy="21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69E9F06A-CD2F-00B7-065E-C6FB7A51CB9D}"/>
              </a:ext>
            </a:extLst>
          </p:cNvPr>
          <p:cNvGrpSpPr/>
          <p:nvPr/>
        </p:nvGrpSpPr>
        <p:grpSpPr>
          <a:xfrm>
            <a:off x="7838890" y="1233809"/>
            <a:ext cx="2995920" cy="1044000"/>
            <a:chOff x="7838890" y="1233809"/>
            <a:chExt cx="2995920" cy="10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E8D1F32-D907-1219-6515-05C608EDFBA2}"/>
                    </a:ext>
                  </a:extLst>
                </p14:cNvPr>
                <p14:cNvContentPartPr/>
                <p14:nvPr/>
              </p14:nvContentPartPr>
              <p14:xfrm>
                <a:off x="8411650" y="1283489"/>
                <a:ext cx="979200" cy="303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E8D1F32-D907-1219-6515-05C608EDFBA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93650" y="1265489"/>
                  <a:ext cx="10148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0BF17DA-875F-4B1D-FD7F-E275130F4967}"/>
                    </a:ext>
                  </a:extLst>
                </p14:cNvPr>
                <p14:cNvContentPartPr/>
                <p14:nvPr/>
              </p14:nvContentPartPr>
              <p14:xfrm>
                <a:off x="9084490" y="1384289"/>
                <a:ext cx="11880" cy="7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0BF17DA-875F-4B1D-FD7F-E275130F496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66490" y="1366289"/>
                  <a:ext cx="47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D6D2C6C-3C38-F7B2-1BE1-0AF347B8F895}"/>
                    </a:ext>
                  </a:extLst>
                </p14:cNvPr>
                <p14:cNvContentPartPr/>
                <p14:nvPr/>
              </p14:nvContentPartPr>
              <p14:xfrm>
                <a:off x="9546010" y="1233809"/>
                <a:ext cx="1183680" cy="486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D6D2C6C-3C38-F7B2-1BE1-0AF347B8F8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28370" y="1215809"/>
                  <a:ext cx="121932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9FFE64E-517C-40DC-3E18-00533B15D953}"/>
                    </a:ext>
                  </a:extLst>
                </p14:cNvPr>
                <p14:cNvContentPartPr/>
                <p14:nvPr/>
              </p14:nvContentPartPr>
              <p14:xfrm>
                <a:off x="10036690" y="1335329"/>
                <a:ext cx="248040" cy="11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9FFE64E-517C-40DC-3E18-00533B15D95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18690" y="1317329"/>
                  <a:ext cx="283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45F49EE-2A4F-3264-93BF-572B7B2595CE}"/>
                    </a:ext>
                  </a:extLst>
                </p14:cNvPr>
                <p14:cNvContentPartPr/>
                <p14:nvPr/>
              </p14:nvContentPartPr>
              <p14:xfrm>
                <a:off x="9563290" y="1345409"/>
                <a:ext cx="13680" cy="3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45F49EE-2A4F-3264-93BF-572B7B2595C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545650" y="1327409"/>
                  <a:ext cx="49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E3EEEEA-49A5-F08B-613B-EAC7BECA1C4D}"/>
                    </a:ext>
                  </a:extLst>
                </p14:cNvPr>
                <p14:cNvContentPartPr/>
                <p14:nvPr/>
              </p14:nvContentPartPr>
              <p14:xfrm>
                <a:off x="7838890" y="1937249"/>
                <a:ext cx="430560" cy="166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E3EEEEA-49A5-F08B-613B-EAC7BECA1C4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20890" y="1919609"/>
                  <a:ext cx="4662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F3722E0-06BE-0B22-EB3A-0AC8419BF495}"/>
                    </a:ext>
                  </a:extLst>
                </p14:cNvPr>
                <p14:cNvContentPartPr/>
                <p14:nvPr/>
              </p14:nvContentPartPr>
              <p14:xfrm>
                <a:off x="8040850" y="1859129"/>
                <a:ext cx="37440" cy="25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F3722E0-06BE-0B22-EB3A-0AC8419BF49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22850" y="1841129"/>
                  <a:ext cx="73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732D6CD-3E45-63C1-9F9C-BBBAFCD5F174}"/>
                    </a:ext>
                  </a:extLst>
                </p14:cNvPr>
                <p14:cNvContentPartPr/>
                <p14:nvPr/>
              </p14:nvContentPartPr>
              <p14:xfrm>
                <a:off x="8408410" y="1781009"/>
                <a:ext cx="1659240" cy="496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732D6CD-3E45-63C1-9F9C-BBBAFCD5F17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90770" y="1763369"/>
                  <a:ext cx="16948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4622F0-53BF-201F-443C-F28E271C2756}"/>
                    </a:ext>
                  </a:extLst>
                </p14:cNvPr>
                <p14:cNvContentPartPr/>
                <p14:nvPr/>
              </p14:nvContentPartPr>
              <p14:xfrm>
                <a:off x="10386610" y="1742129"/>
                <a:ext cx="381960" cy="298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4622F0-53BF-201F-443C-F28E271C27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68610" y="1724489"/>
                  <a:ext cx="4176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BA45D2E-4A28-3D63-0C0D-0ADEB66391D6}"/>
                    </a:ext>
                  </a:extLst>
                </p14:cNvPr>
                <p14:cNvContentPartPr/>
                <p14:nvPr/>
              </p14:nvContentPartPr>
              <p14:xfrm>
                <a:off x="10605850" y="1821329"/>
                <a:ext cx="228960" cy="16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BA45D2E-4A28-3D63-0C0D-0ADEB66391D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88210" y="1803329"/>
                  <a:ext cx="26460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5330708-4202-364C-912C-88C1EA5D9E95}"/>
              </a:ext>
            </a:extLst>
          </p:cNvPr>
          <p:cNvGrpSpPr/>
          <p:nvPr/>
        </p:nvGrpSpPr>
        <p:grpSpPr>
          <a:xfrm>
            <a:off x="7814050" y="2206169"/>
            <a:ext cx="1201320" cy="574560"/>
            <a:chOff x="7814050" y="2206169"/>
            <a:chExt cx="120132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11CDE23-5833-8304-13B7-35A6E3132C26}"/>
                    </a:ext>
                  </a:extLst>
                </p14:cNvPr>
                <p14:cNvContentPartPr/>
                <p14:nvPr/>
              </p14:nvContentPartPr>
              <p14:xfrm>
                <a:off x="7814050" y="2206169"/>
                <a:ext cx="1201320" cy="574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11CDE23-5833-8304-13B7-35A6E3132C2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96050" y="2188529"/>
                  <a:ext cx="123696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A8F4168-C8D4-EEA6-0F86-5BC47EE1DB1F}"/>
                    </a:ext>
                  </a:extLst>
                </p14:cNvPr>
                <p14:cNvContentPartPr/>
                <p14:nvPr/>
              </p14:nvContentPartPr>
              <p14:xfrm>
                <a:off x="8050210" y="2296169"/>
                <a:ext cx="243360" cy="6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A8F4168-C8D4-EEA6-0F86-5BC47EE1DB1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32570" y="2278529"/>
                  <a:ext cx="2790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9E869DE-CFFF-955A-F50B-B4DCD6F2494A}"/>
              </a:ext>
            </a:extLst>
          </p:cNvPr>
          <p:cNvGrpSpPr/>
          <p:nvPr/>
        </p:nvGrpSpPr>
        <p:grpSpPr>
          <a:xfrm>
            <a:off x="9184930" y="2254409"/>
            <a:ext cx="1439280" cy="348480"/>
            <a:chOff x="9184930" y="2254409"/>
            <a:chExt cx="143928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75006F9-7EFE-0365-E8DE-6798BF5E5F97}"/>
                    </a:ext>
                  </a:extLst>
                </p14:cNvPr>
                <p14:cNvContentPartPr/>
                <p14:nvPr/>
              </p14:nvContentPartPr>
              <p14:xfrm>
                <a:off x="9184930" y="2254409"/>
                <a:ext cx="869400" cy="317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75006F9-7EFE-0365-E8DE-6798BF5E5F9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67290" y="2236769"/>
                  <a:ext cx="905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86D7448-0BFB-50F1-EBEF-3CB0AAF5842A}"/>
                    </a:ext>
                  </a:extLst>
                </p14:cNvPr>
                <p14:cNvContentPartPr/>
                <p14:nvPr/>
              </p14:nvContentPartPr>
              <p14:xfrm>
                <a:off x="9631690" y="2283209"/>
                <a:ext cx="366480" cy="59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86D7448-0BFB-50F1-EBEF-3CB0AAF584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13690" y="2265209"/>
                  <a:ext cx="402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C60707A-6DD5-8BB5-ED66-62FD127DA990}"/>
                    </a:ext>
                  </a:extLst>
                </p14:cNvPr>
                <p14:cNvContentPartPr/>
                <p14:nvPr/>
              </p14:nvContentPartPr>
              <p14:xfrm>
                <a:off x="10321810" y="2279249"/>
                <a:ext cx="295920" cy="237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C60707A-6DD5-8BB5-ED66-62FD127DA99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04170" y="2261609"/>
                  <a:ext cx="331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51E4420-61D5-AF0D-17F1-619B3BDC1FDE}"/>
                    </a:ext>
                  </a:extLst>
                </p14:cNvPr>
                <p14:cNvContentPartPr/>
                <p14:nvPr/>
              </p14:nvContentPartPr>
              <p14:xfrm>
                <a:off x="10495690" y="2437649"/>
                <a:ext cx="128520" cy="165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51E4420-61D5-AF0D-17F1-619B3BDC1FD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77690" y="2419649"/>
                  <a:ext cx="164160" cy="20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09E9ADE-39BC-8C98-2334-CE37591C614D}"/>
                  </a:ext>
                </a:extLst>
              </p14:cNvPr>
              <p14:cNvContentPartPr/>
              <p14:nvPr/>
            </p14:nvContentPartPr>
            <p14:xfrm>
              <a:off x="7865890" y="2760209"/>
              <a:ext cx="642600" cy="266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09E9ADE-39BC-8C98-2334-CE37591C614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848250" y="2742209"/>
                <a:ext cx="6782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513E161-F5CE-F17D-CC1F-06DB5B93D98F}"/>
                  </a:ext>
                </a:extLst>
              </p14:cNvPr>
              <p14:cNvContentPartPr/>
              <p14:nvPr/>
            </p14:nvContentPartPr>
            <p14:xfrm>
              <a:off x="8823130" y="2774969"/>
              <a:ext cx="1184760" cy="4654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513E161-F5CE-F17D-CC1F-06DB5B93D98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805130" y="2756969"/>
                <a:ext cx="1220400" cy="50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1AA7E0AC-6BE4-41E8-3CBA-7560CC0623F5}"/>
              </a:ext>
            </a:extLst>
          </p:cNvPr>
          <p:cNvGrpSpPr/>
          <p:nvPr/>
        </p:nvGrpSpPr>
        <p:grpSpPr>
          <a:xfrm>
            <a:off x="10311730" y="2787929"/>
            <a:ext cx="434880" cy="267840"/>
            <a:chOff x="10311730" y="2787929"/>
            <a:chExt cx="434880" cy="26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91B8FBA-E9C4-DA24-EEC0-6E53FDF370B4}"/>
                    </a:ext>
                  </a:extLst>
                </p14:cNvPr>
                <p14:cNvContentPartPr/>
                <p14:nvPr/>
              </p14:nvContentPartPr>
              <p14:xfrm>
                <a:off x="10311730" y="2787929"/>
                <a:ext cx="341280" cy="267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91B8FBA-E9C4-DA24-EEC0-6E53FDF370B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293730" y="2769929"/>
                  <a:ext cx="376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CF87EBB-A63D-9BC2-F191-D6C4304A46B5}"/>
                    </a:ext>
                  </a:extLst>
                </p14:cNvPr>
                <p14:cNvContentPartPr/>
                <p14:nvPr/>
              </p14:nvContentPartPr>
              <p14:xfrm>
                <a:off x="10526290" y="2848769"/>
                <a:ext cx="220320" cy="30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CF87EBB-A63D-9BC2-F191-D6C4304A46B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08650" y="2831129"/>
                  <a:ext cx="2559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1AE2844-5DE4-EEBC-943D-56F272A2F5B8}"/>
              </a:ext>
            </a:extLst>
          </p:cNvPr>
          <p:cNvGrpSpPr/>
          <p:nvPr/>
        </p:nvGrpSpPr>
        <p:grpSpPr>
          <a:xfrm>
            <a:off x="7822330" y="3267809"/>
            <a:ext cx="1972800" cy="300240"/>
            <a:chOff x="7822330" y="3267809"/>
            <a:chExt cx="1972800" cy="30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4AAB4F0-07BB-07C9-FD11-BDFB47EDFC0A}"/>
                    </a:ext>
                  </a:extLst>
                </p14:cNvPr>
                <p14:cNvContentPartPr/>
                <p14:nvPr/>
              </p14:nvContentPartPr>
              <p14:xfrm>
                <a:off x="7822330" y="3267809"/>
                <a:ext cx="909360" cy="282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4AAB4F0-07BB-07C9-FD11-BDFB47EDFC0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804690" y="3249809"/>
                  <a:ext cx="9450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FA7632B-21C4-AFC6-DB0F-DD97E7D11E0A}"/>
                    </a:ext>
                  </a:extLst>
                </p14:cNvPr>
                <p14:cNvContentPartPr/>
                <p14:nvPr/>
              </p14:nvContentPartPr>
              <p14:xfrm>
                <a:off x="8364130" y="3311729"/>
                <a:ext cx="240120" cy="26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FA7632B-21C4-AFC6-DB0F-DD97E7D11E0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46490" y="3294089"/>
                  <a:ext cx="275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E6D2C66-47F8-A9B0-F955-01B9D0D10AE4}"/>
                    </a:ext>
                  </a:extLst>
                </p14:cNvPr>
                <p14:cNvContentPartPr/>
                <p14:nvPr/>
              </p14:nvContentPartPr>
              <p14:xfrm>
                <a:off x="8959570" y="3484529"/>
                <a:ext cx="185040" cy="11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E6D2C66-47F8-A9B0-F955-01B9D0D10AE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41930" y="3466529"/>
                  <a:ext cx="220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55A2B5B-2436-F766-2233-F9B392E9BDB4}"/>
                    </a:ext>
                  </a:extLst>
                </p14:cNvPr>
                <p14:cNvContentPartPr/>
                <p14:nvPr/>
              </p14:nvContentPartPr>
              <p14:xfrm>
                <a:off x="9237130" y="3434129"/>
                <a:ext cx="106560" cy="133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55A2B5B-2436-F766-2233-F9B392E9BDB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219490" y="3416489"/>
                  <a:ext cx="142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8879691-3980-F7E6-0B44-B6E1AFFE24D5}"/>
                    </a:ext>
                  </a:extLst>
                </p14:cNvPr>
                <p14:cNvContentPartPr/>
                <p14:nvPr/>
              </p14:nvContentPartPr>
              <p14:xfrm>
                <a:off x="9251170" y="3299489"/>
                <a:ext cx="136080" cy="261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8879691-3980-F7E6-0B44-B6E1AFFE24D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33530" y="3281489"/>
                  <a:ext cx="17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C63C817-3F95-5A6C-D85B-3A1BE6768B6C}"/>
                    </a:ext>
                  </a:extLst>
                </p14:cNvPr>
                <p14:cNvContentPartPr/>
                <p14:nvPr/>
              </p14:nvContentPartPr>
              <p14:xfrm>
                <a:off x="9524410" y="3294449"/>
                <a:ext cx="270720" cy="268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C63C817-3F95-5A6C-D85B-3A1BE6768B6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06770" y="3276449"/>
                  <a:ext cx="306360" cy="30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B96322E-3101-DF5B-B179-90C54CC95AF6}"/>
              </a:ext>
            </a:extLst>
          </p:cNvPr>
          <p:cNvGrpSpPr/>
          <p:nvPr/>
        </p:nvGrpSpPr>
        <p:grpSpPr>
          <a:xfrm>
            <a:off x="9529810" y="3602609"/>
            <a:ext cx="2136960" cy="655200"/>
            <a:chOff x="9529810" y="3602609"/>
            <a:chExt cx="2136960" cy="65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506D260-A78F-5914-AC3E-16167837FE98}"/>
                    </a:ext>
                  </a:extLst>
                </p14:cNvPr>
                <p14:cNvContentPartPr/>
                <p14:nvPr/>
              </p14:nvContentPartPr>
              <p14:xfrm>
                <a:off x="9562210" y="3718889"/>
                <a:ext cx="257760" cy="140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506D260-A78F-5914-AC3E-16167837FE9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44570" y="3701249"/>
                  <a:ext cx="293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505AFD3-F8DD-833E-F44E-E0073EB21EC9}"/>
                    </a:ext>
                  </a:extLst>
                </p14:cNvPr>
                <p14:cNvContentPartPr/>
                <p14:nvPr/>
              </p14:nvContentPartPr>
              <p14:xfrm>
                <a:off x="9529810" y="3702689"/>
                <a:ext cx="57240" cy="61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505AFD3-F8DD-833E-F44E-E0073EB21EC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512170" y="3684689"/>
                  <a:ext cx="92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7E56D17-5AC0-7519-BC7A-8D664D68C071}"/>
                    </a:ext>
                  </a:extLst>
                </p14:cNvPr>
                <p14:cNvContentPartPr/>
                <p14:nvPr/>
              </p14:nvContentPartPr>
              <p14:xfrm>
                <a:off x="9888730" y="3602609"/>
                <a:ext cx="1074960" cy="318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7E56D17-5AC0-7519-BC7A-8D664D68C07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71090" y="3584969"/>
                  <a:ext cx="11106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755655C-E55F-C5BB-2B4F-4E76903F4FE8}"/>
                    </a:ext>
                  </a:extLst>
                </p14:cNvPr>
                <p14:cNvContentPartPr/>
                <p14:nvPr/>
              </p14:nvContentPartPr>
              <p14:xfrm>
                <a:off x="11093650" y="3645449"/>
                <a:ext cx="276480" cy="348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755655C-E55F-C5BB-2B4F-4E76903F4FE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075650" y="3627809"/>
                  <a:ext cx="3121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716C5D9-574F-E9AB-09F5-8FB390F94283}"/>
                    </a:ext>
                  </a:extLst>
                </p14:cNvPr>
                <p14:cNvContentPartPr/>
                <p14:nvPr/>
              </p14:nvContentPartPr>
              <p14:xfrm>
                <a:off x="9777490" y="4011209"/>
                <a:ext cx="912600" cy="246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716C5D9-574F-E9AB-09F5-8FB390F9428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59850" y="3993569"/>
                  <a:ext cx="9482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DEAA505-F8FF-61CA-74C1-BFF293AC6FE0}"/>
                    </a:ext>
                  </a:extLst>
                </p14:cNvPr>
                <p14:cNvContentPartPr/>
                <p14:nvPr/>
              </p14:nvContentPartPr>
              <p14:xfrm>
                <a:off x="10510090" y="4074569"/>
                <a:ext cx="43920" cy="21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DEAA505-F8FF-61CA-74C1-BFF293AC6FE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492450" y="4056569"/>
                  <a:ext cx="79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CCE3AE0-3180-236F-D8A9-2E29D8DF8FA4}"/>
                    </a:ext>
                  </a:extLst>
                </p14:cNvPr>
                <p14:cNvContentPartPr/>
                <p14:nvPr/>
              </p14:nvContentPartPr>
              <p14:xfrm>
                <a:off x="10754890" y="4011209"/>
                <a:ext cx="911880" cy="244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CCE3AE0-3180-236F-D8A9-2E29D8DF8FA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736890" y="3993569"/>
                  <a:ext cx="94752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23709E9-D891-476D-5A2C-8B49A2137E7A}"/>
              </a:ext>
            </a:extLst>
          </p:cNvPr>
          <p:cNvGrpSpPr/>
          <p:nvPr/>
        </p:nvGrpSpPr>
        <p:grpSpPr>
          <a:xfrm>
            <a:off x="9659410" y="4380209"/>
            <a:ext cx="1333440" cy="288720"/>
            <a:chOff x="9659410" y="4380209"/>
            <a:chExt cx="133344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5D67042-4B70-7042-DD3E-0B465F8135CC}"/>
                    </a:ext>
                  </a:extLst>
                </p14:cNvPr>
                <p14:cNvContentPartPr/>
                <p14:nvPr/>
              </p14:nvContentPartPr>
              <p14:xfrm>
                <a:off x="9659410" y="4380209"/>
                <a:ext cx="1333440" cy="288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5D67042-4B70-7042-DD3E-0B465F8135C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641770" y="4362569"/>
                  <a:ext cx="13690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D237EFE-20C0-B8CD-401E-5E9A30CD9DD0}"/>
                    </a:ext>
                  </a:extLst>
                </p14:cNvPr>
                <p14:cNvContentPartPr/>
                <p14:nvPr/>
              </p14:nvContentPartPr>
              <p14:xfrm>
                <a:off x="10973050" y="4451129"/>
                <a:ext cx="13680" cy="9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D237EFE-20C0-B8CD-401E-5E9A30CD9D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955410" y="4433489"/>
                  <a:ext cx="493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4C3AFD2-95CC-A855-7D19-A43966084101}"/>
              </a:ext>
            </a:extLst>
          </p:cNvPr>
          <p:cNvGrpSpPr/>
          <p:nvPr/>
        </p:nvGrpSpPr>
        <p:grpSpPr>
          <a:xfrm>
            <a:off x="2414770" y="3786209"/>
            <a:ext cx="3261600" cy="911880"/>
            <a:chOff x="2414770" y="3786209"/>
            <a:chExt cx="3261600" cy="91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2866819-CB85-E1AD-815F-D74383C779FD}"/>
                    </a:ext>
                  </a:extLst>
                </p14:cNvPr>
                <p14:cNvContentPartPr/>
                <p14:nvPr/>
              </p14:nvContentPartPr>
              <p14:xfrm>
                <a:off x="2462650" y="3786209"/>
                <a:ext cx="182520" cy="416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2866819-CB85-E1AD-815F-D74383C779F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45010" y="3768569"/>
                  <a:ext cx="2181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8713D6D-3553-AF7B-73CC-92AC36DFFD4B}"/>
                    </a:ext>
                  </a:extLst>
                </p14:cNvPr>
                <p14:cNvContentPartPr/>
                <p14:nvPr/>
              </p14:nvContentPartPr>
              <p14:xfrm>
                <a:off x="2720410" y="3844889"/>
                <a:ext cx="204840" cy="317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8713D6D-3553-AF7B-73CC-92AC36DFFD4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02410" y="3826889"/>
                  <a:ext cx="2404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129466F-3616-CE5E-CF91-877B90CBC399}"/>
                    </a:ext>
                  </a:extLst>
                </p14:cNvPr>
                <p14:cNvContentPartPr/>
                <p14:nvPr/>
              </p14:nvContentPartPr>
              <p14:xfrm>
                <a:off x="2414770" y="4252049"/>
                <a:ext cx="566640" cy="77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129466F-3616-CE5E-CF91-877B90CBC39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97130" y="4234409"/>
                  <a:ext cx="602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FDFB952-4EBD-35CD-814E-DA74BCD7181B}"/>
                    </a:ext>
                  </a:extLst>
                </p14:cNvPr>
                <p14:cNvContentPartPr/>
                <p14:nvPr/>
              </p14:nvContentPartPr>
              <p14:xfrm>
                <a:off x="2443930" y="4437809"/>
                <a:ext cx="194760" cy="259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FDFB952-4EBD-35CD-814E-DA74BCD7181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25930" y="4419809"/>
                  <a:ext cx="2304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1CDD5D1-1055-B416-B85E-56FBF83CE0EC}"/>
                    </a:ext>
                  </a:extLst>
                </p14:cNvPr>
                <p14:cNvContentPartPr/>
                <p14:nvPr/>
              </p14:nvContentPartPr>
              <p14:xfrm>
                <a:off x="2754250" y="4437089"/>
                <a:ext cx="117360" cy="261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1CDD5D1-1055-B416-B85E-56FBF83CE0E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36610" y="4419089"/>
                  <a:ext cx="1530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5837423-3BBE-6919-1A4E-65FFEC43AECA}"/>
                    </a:ext>
                  </a:extLst>
                </p14:cNvPr>
                <p14:cNvContentPartPr/>
                <p14:nvPr/>
              </p14:nvContentPartPr>
              <p14:xfrm>
                <a:off x="2692330" y="4540409"/>
                <a:ext cx="200160" cy="33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5837423-3BBE-6919-1A4E-65FFEC43AEC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74330" y="4522769"/>
                  <a:ext cx="235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3293288-866D-C3B1-1704-3C7BF7B01F61}"/>
                    </a:ext>
                  </a:extLst>
                </p14:cNvPr>
                <p14:cNvContentPartPr/>
                <p14:nvPr/>
              </p14:nvContentPartPr>
              <p14:xfrm>
                <a:off x="3338530" y="4235129"/>
                <a:ext cx="259920" cy="36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3293288-866D-C3B1-1704-3C7BF7B01F6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20530" y="4217489"/>
                  <a:ext cx="295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9A21D56-F9CB-7D3E-8859-88029AD14C48}"/>
                    </a:ext>
                  </a:extLst>
                </p14:cNvPr>
                <p14:cNvContentPartPr/>
                <p14:nvPr/>
              </p14:nvContentPartPr>
              <p14:xfrm>
                <a:off x="3324490" y="4305689"/>
                <a:ext cx="283320" cy="70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9A21D56-F9CB-7D3E-8859-88029AD14C4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06850" y="4288049"/>
                  <a:ext cx="318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B09293E-AF62-26CD-0BB8-86FA35488F7E}"/>
                    </a:ext>
                  </a:extLst>
                </p14:cNvPr>
                <p14:cNvContentPartPr/>
                <p14:nvPr/>
              </p14:nvContentPartPr>
              <p14:xfrm>
                <a:off x="4008850" y="4141529"/>
                <a:ext cx="329040" cy="280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B09293E-AF62-26CD-0BB8-86FA35488F7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91210" y="4123889"/>
                  <a:ext cx="3646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1B3AB88-19FE-74E9-DA77-93B6CB1EFAA3}"/>
                    </a:ext>
                  </a:extLst>
                </p14:cNvPr>
                <p14:cNvContentPartPr/>
                <p14:nvPr/>
              </p14:nvContentPartPr>
              <p14:xfrm>
                <a:off x="4143130" y="4307489"/>
                <a:ext cx="207720" cy="141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1B3AB88-19FE-74E9-DA77-93B6CB1EFAA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25130" y="4289849"/>
                  <a:ext cx="243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D807C3D-3CC5-F249-9490-7EC5F9C2AE71}"/>
                    </a:ext>
                  </a:extLst>
                </p14:cNvPr>
                <p14:cNvContentPartPr/>
                <p14:nvPr/>
              </p14:nvContentPartPr>
              <p14:xfrm>
                <a:off x="4661170" y="4276169"/>
                <a:ext cx="194400" cy="17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D807C3D-3CC5-F249-9490-7EC5F9C2AE7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43170" y="4258529"/>
                  <a:ext cx="2300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3954E81-23F3-F2D8-4085-C5B14100CD56}"/>
                    </a:ext>
                  </a:extLst>
                </p14:cNvPr>
                <p14:cNvContentPartPr/>
                <p14:nvPr/>
              </p14:nvContentPartPr>
              <p14:xfrm>
                <a:off x="5054650" y="4240169"/>
                <a:ext cx="84600" cy="209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3954E81-23F3-F2D8-4085-C5B14100CD5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37010" y="4222529"/>
                  <a:ext cx="120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33E82B1-0055-5493-7D41-D2D0448D1678}"/>
                    </a:ext>
                  </a:extLst>
                </p14:cNvPr>
                <p14:cNvContentPartPr/>
                <p14:nvPr/>
              </p14:nvContentPartPr>
              <p14:xfrm>
                <a:off x="4968610" y="4154129"/>
                <a:ext cx="313200" cy="268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33E82B1-0055-5493-7D41-D2D0448D167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50970" y="4136129"/>
                  <a:ext cx="3488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5B991E3-2EAE-BDBE-6029-FD0378536E8D}"/>
                    </a:ext>
                  </a:extLst>
                </p14:cNvPr>
                <p14:cNvContentPartPr/>
                <p14:nvPr/>
              </p14:nvContentPartPr>
              <p14:xfrm>
                <a:off x="5385850" y="4109489"/>
                <a:ext cx="290520" cy="290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5B991E3-2EAE-BDBE-6029-FD0378536E8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367850" y="4091849"/>
                  <a:ext cx="326160" cy="32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E460C4A8-9390-0847-F006-B8B2FD175065}"/>
              </a:ext>
            </a:extLst>
          </p:cNvPr>
          <p:cNvGrpSpPr/>
          <p:nvPr/>
        </p:nvGrpSpPr>
        <p:grpSpPr>
          <a:xfrm>
            <a:off x="1924450" y="5223329"/>
            <a:ext cx="1317960" cy="890640"/>
            <a:chOff x="1924450" y="5223329"/>
            <a:chExt cx="1317960" cy="89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3CA7FBC-ED39-0795-7809-94461D798DAF}"/>
                    </a:ext>
                  </a:extLst>
                </p14:cNvPr>
                <p14:cNvContentPartPr/>
                <p14:nvPr/>
              </p14:nvContentPartPr>
              <p14:xfrm>
                <a:off x="2298490" y="5223329"/>
                <a:ext cx="140040" cy="299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3CA7FBC-ED39-0795-7809-94461D798DA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280490" y="5205329"/>
                  <a:ext cx="1756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10BF7B5-C781-8C4A-29C4-76DDECAF6E6C}"/>
                    </a:ext>
                  </a:extLst>
                </p14:cNvPr>
                <p14:cNvContentPartPr/>
                <p14:nvPr/>
              </p14:nvContentPartPr>
              <p14:xfrm>
                <a:off x="2580010" y="5239889"/>
                <a:ext cx="255600" cy="237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10BF7B5-C781-8C4A-29C4-76DDECAF6E6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62370" y="5221889"/>
                  <a:ext cx="2912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ACF21BF-FDAB-BBF1-74F1-CDA2B9B39F2F}"/>
                    </a:ext>
                  </a:extLst>
                </p14:cNvPr>
                <p14:cNvContentPartPr/>
                <p14:nvPr/>
              </p14:nvContentPartPr>
              <p14:xfrm>
                <a:off x="1940650" y="5574689"/>
                <a:ext cx="1301760" cy="85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ACF21BF-FDAB-BBF1-74F1-CDA2B9B39F2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23010" y="5557049"/>
                  <a:ext cx="1337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608139B-D522-006F-B52B-2AB3EFE53E37}"/>
                    </a:ext>
                  </a:extLst>
                </p14:cNvPr>
                <p14:cNvContentPartPr/>
                <p14:nvPr/>
              </p14:nvContentPartPr>
              <p14:xfrm>
                <a:off x="1924450" y="5823809"/>
                <a:ext cx="318600" cy="247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608139B-D522-006F-B52B-2AB3EFE53E3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906810" y="5806169"/>
                  <a:ext cx="3542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7598432-3AB5-0512-0AD4-6E8DA861518F}"/>
                    </a:ext>
                  </a:extLst>
                </p14:cNvPr>
                <p14:cNvContentPartPr/>
                <p14:nvPr/>
              </p14:nvContentPartPr>
              <p14:xfrm>
                <a:off x="2036410" y="5965649"/>
                <a:ext cx="301320" cy="148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7598432-3AB5-0512-0AD4-6E8DA861518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18410" y="5948009"/>
                  <a:ext cx="336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D63ED45-B2F4-EC63-586D-60BB3CBDA280}"/>
                    </a:ext>
                  </a:extLst>
                </p14:cNvPr>
                <p14:cNvContentPartPr/>
                <p14:nvPr/>
              </p14:nvContentPartPr>
              <p14:xfrm>
                <a:off x="2407570" y="5933969"/>
                <a:ext cx="160560" cy="18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D63ED45-B2F4-EC63-586D-60BB3CBDA28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89930" y="5916329"/>
                  <a:ext cx="196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F11E74C-5356-7686-86EE-08D670FB050A}"/>
                    </a:ext>
                  </a:extLst>
                </p14:cNvPr>
                <p14:cNvContentPartPr/>
                <p14:nvPr/>
              </p14:nvContentPartPr>
              <p14:xfrm>
                <a:off x="2672890" y="5906609"/>
                <a:ext cx="137160" cy="205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F11E74C-5356-7686-86EE-08D670FB050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654890" y="5888969"/>
                  <a:ext cx="172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215362F-D6CD-834D-1F3F-360D6D624FDE}"/>
                    </a:ext>
                  </a:extLst>
                </p14:cNvPr>
                <p14:cNvContentPartPr/>
                <p14:nvPr/>
              </p14:nvContentPartPr>
              <p14:xfrm>
                <a:off x="2648050" y="5768369"/>
                <a:ext cx="237960" cy="267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215362F-D6CD-834D-1F3F-360D6D624FD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30050" y="5750369"/>
                  <a:ext cx="2736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BD88FCB-2D08-3BCD-EB74-711FBD90C125}"/>
                    </a:ext>
                  </a:extLst>
                </p14:cNvPr>
                <p14:cNvContentPartPr/>
                <p14:nvPr/>
              </p14:nvContentPartPr>
              <p14:xfrm>
                <a:off x="2971690" y="5743889"/>
                <a:ext cx="232920" cy="298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BD88FCB-2D08-3BCD-EB74-711FBD90C12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54050" y="5726249"/>
                  <a:ext cx="26856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D71D1BE-6138-61F8-A284-377CFEF1011E}"/>
              </a:ext>
            </a:extLst>
          </p:cNvPr>
          <p:cNvGrpSpPr/>
          <p:nvPr/>
        </p:nvGrpSpPr>
        <p:grpSpPr>
          <a:xfrm>
            <a:off x="3731650" y="5216849"/>
            <a:ext cx="1120680" cy="450720"/>
            <a:chOff x="3731650" y="5216849"/>
            <a:chExt cx="112068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E456479-BABA-32C1-2E55-112CD902CD79}"/>
                    </a:ext>
                  </a:extLst>
                </p14:cNvPr>
                <p14:cNvContentPartPr/>
                <p14:nvPr/>
              </p14:nvContentPartPr>
              <p14:xfrm>
                <a:off x="3741370" y="5453009"/>
                <a:ext cx="213120" cy="47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E456479-BABA-32C1-2E55-112CD902CD7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23370" y="5435009"/>
                  <a:ext cx="248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D258293-3261-6FF7-4D96-FECB763F70B4}"/>
                    </a:ext>
                  </a:extLst>
                </p14:cNvPr>
                <p14:cNvContentPartPr/>
                <p14:nvPr/>
              </p14:nvContentPartPr>
              <p14:xfrm>
                <a:off x="3731650" y="5545889"/>
                <a:ext cx="250560" cy="93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D258293-3261-6FF7-4D96-FECB763F70B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13650" y="5527889"/>
                  <a:ext cx="286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7D1798A-068A-A209-7A68-B304C2969CA5}"/>
                    </a:ext>
                  </a:extLst>
                </p14:cNvPr>
                <p14:cNvContentPartPr/>
                <p14:nvPr/>
              </p14:nvContentPartPr>
              <p14:xfrm>
                <a:off x="4353010" y="5216849"/>
                <a:ext cx="173880" cy="401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7D1798A-068A-A209-7A68-B304C2969CA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335010" y="5199209"/>
                  <a:ext cx="20952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787CBFD-11E3-CC9E-CF0C-5F248CBBB013}"/>
                    </a:ext>
                  </a:extLst>
                </p14:cNvPr>
                <p14:cNvContentPartPr/>
                <p14:nvPr/>
              </p14:nvContentPartPr>
              <p14:xfrm>
                <a:off x="4700410" y="5271209"/>
                <a:ext cx="136080" cy="396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787CBFD-11E3-CC9E-CF0C-5F248CBBB01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82410" y="5253209"/>
                  <a:ext cx="1717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AB31E58-794D-D0EC-1BB0-2B4857D70BB7}"/>
                    </a:ext>
                  </a:extLst>
                </p14:cNvPr>
                <p14:cNvContentPartPr/>
                <p14:nvPr/>
              </p14:nvContentPartPr>
              <p14:xfrm>
                <a:off x="4632010" y="5416649"/>
                <a:ext cx="220320" cy="38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AB31E58-794D-D0EC-1BB0-2B4857D70BB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614370" y="5398649"/>
                  <a:ext cx="25596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20C4B8C-9239-5585-8162-E2A4784CCA56}"/>
              </a:ext>
            </a:extLst>
          </p:cNvPr>
          <p:cNvGrpSpPr/>
          <p:nvPr/>
        </p:nvGrpSpPr>
        <p:grpSpPr>
          <a:xfrm>
            <a:off x="4094170" y="5344289"/>
            <a:ext cx="217440" cy="356040"/>
            <a:chOff x="4094170" y="5344289"/>
            <a:chExt cx="21744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245313F-FA19-2B2E-1B06-003984F2C8AA}"/>
                    </a:ext>
                  </a:extLst>
                </p14:cNvPr>
                <p14:cNvContentPartPr/>
                <p14:nvPr/>
              </p14:nvContentPartPr>
              <p14:xfrm>
                <a:off x="4094170" y="5469569"/>
                <a:ext cx="91440" cy="230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245313F-FA19-2B2E-1B06-003984F2C8A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76530" y="5451929"/>
                  <a:ext cx="127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54EA6D0-5DCC-E24C-057A-3CD55118319B}"/>
                    </a:ext>
                  </a:extLst>
                </p14:cNvPr>
                <p14:cNvContentPartPr/>
                <p14:nvPr/>
              </p14:nvContentPartPr>
              <p14:xfrm>
                <a:off x="4102810" y="5344289"/>
                <a:ext cx="208800" cy="318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54EA6D0-5DCC-E24C-057A-3CD55118319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85170" y="5326289"/>
                  <a:ext cx="24444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EB9E3F7-A14C-2BF0-4D36-8EAC707BDB71}"/>
              </a:ext>
            </a:extLst>
          </p:cNvPr>
          <p:cNvGrpSpPr/>
          <p:nvPr/>
        </p:nvGrpSpPr>
        <p:grpSpPr>
          <a:xfrm>
            <a:off x="1925530" y="5247449"/>
            <a:ext cx="332280" cy="307800"/>
            <a:chOff x="1925530" y="5247449"/>
            <a:chExt cx="33228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E9832FE-9BBE-C110-79FF-A09186318A62}"/>
                    </a:ext>
                  </a:extLst>
                </p14:cNvPr>
                <p14:cNvContentPartPr/>
                <p14:nvPr/>
              </p14:nvContentPartPr>
              <p14:xfrm>
                <a:off x="1980970" y="5396489"/>
                <a:ext cx="107280" cy="158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E9832FE-9BBE-C110-79FF-A09186318A6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962970" y="5378489"/>
                  <a:ext cx="142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B4BA528-BAF1-8BE0-A08F-CDA378452C46}"/>
                    </a:ext>
                  </a:extLst>
                </p14:cNvPr>
                <p14:cNvContentPartPr/>
                <p14:nvPr/>
              </p14:nvContentPartPr>
              <p14:xfrm>
                <a:off x="1925530" y="5247449"/>
                <a:ext cx="332280" cy="254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B4BA528-BAF1-8BE0-A08F-CDA378452C4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07890" y="5229809"/>
                  <a:ext cx="367920" cy="28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AA8C4B9-26D6-7583-3882-DBCC6B2B49EC}"/>
                  </a:ext>
                </a:extLst>
              </p14:cNvPr>
              <p14:cNvContentPartPr/>
              <p14:nvPr/>
            </p14:nvContentPartPr>
            <p14:xfrm>
              <a:off x="5651890" y="5654609"/>
              <a:ext cx="96840" cy="1850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AA8C4B9-26D6-7583-3882-DBCC6B2B49E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634250" y="5636609"/>
                <a:ext cx="13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7F0441FC-1D6E-7392-A33F-4BCAD746C676}"/>
                  </a:ext>
                </a:extLst>
              </p14:cNvPr>
              <p14:cNvContentPartPr/>
              <p14:nvPr/>
            </p14:nvContentPartPr>
            <p14:xfrm>
              <a:off x="7608130" y="5448329"/>
              <a:ext cx="240480" cy="216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7F0441FC-1D6E-7392-A33F-4BCAD746C67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7590130" y="5430689"/>
                <a:ext cx="2761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C82820DD-3C55-23E1-F267-66484D518D4B}"/>
                  </a:ext>
                </a:extLst>
              </p14:cNvPr>
              <p14:cNvContentPartPr/>
              <p14:nvPr/>
            </p14:nvContentPartPr>
            <p14:xfrm>
              <a:off x="7595890" y="5580449"/>
              <a:ext cx="268920" cy="403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C82820DD-3C55-23E1-F267-66484D518D4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577890" y="5562809"/>
                <a:ext cx="3045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43A4306-207F-C677-59B8-A1535BC7D632}"/>
                  </a:ext>
                </a:extLst>
              </p14:cNvPr>
              <p14:cNvContentPartPr/>
              <p14:nvPr/>
            </p14:nvContentPartPr>
            <p14:xfrm>
              <a:off x="8375650" y="5492969"/>
              <a:ext cx="21240" cy="165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43A4306-207F-C677-59B8-A1535BC7D632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357650" y="5475329"/>
                <a:ext cx="5688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96657C9-662C-5794-39AE-0A6161BAD180}"/>
              </a:ext>
            </a:extLst>
          </p:cNvPr>
          <p:cNvGrpSpPr/>
          <p:nvPr/>
        </p:nvGrpSpPr>
        <p:grpSpPr>
          <a:xfrm>
            <a:off x="8325610" y="5257529"/>
            <a:ext cx="2073240" cy="527760"/>
            <a:chOff x="8325610" y="5257529"/>
            <a:chExt cx="207324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D2BD22C-D2AB-7A3E-D3A0-44BA6163D4A3}"/>
                    </a:ext>
                  </a:extLst>
                </p14:cNvPr>
                <p14:cNvContentPartPr/>
                <p14:nvPr/>
              </p14:nvContentPartPr>
              <p14:xfrm>
                <a:off x="8325610" y="5281649"/>
                <a:ext cx="187920" cy="356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D2BD22C-D2AB-7A3E-D3A0-44BA6163D4A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07610" y="5263649"/>
                  <a:ext cx="2235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748FD1D-7F1D-1219-8548-7F168F95807E}"/>
                    </a:ext>
                  </a:extLst>
                </p14:cNvPr>
                <p14:cNvContentPartPr/>
                <p14:nvPr/>
              </p14:nvContentPartPr>
              <p14:xfrm>
                <a:off x="8628010" y="5257529"/>
                <a:ext cx="125640" cy="422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748FD1D-7F1D-1219-8548-7F168F95807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10010" y="5239529"/>
                  <a:ext cx="16128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FF18898-FB2B-C988-A0C5-A83861D37F23}"/>
                    </a:ext>
                  </a:extLst>
                </p14:cNvPr>
                <p14:cNvContentPartPr/>
                <p14:nvPr/>
              </p14:nvContentPartPr>
              <p14:xfrm>
                <a:off x="8865610" y="5399729"/>
                <a:ext cx="253080" cy="230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FF18898-FB2B-C988-A0C5-A83861D37F2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47970" y="5382089"/>
                  <a:ext cx="288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46C0E2A-EA14-50C5-86FF-9DE0B66D3142}"/>
                    </a:ext>
                  </a:extLst>
                </p14:cNvPr>
                <p14:cNvContentPartPr/>
                <p14:nvPr/>
              </p14:nvContentPartPr>
              <p14:xfrm>
                <a:off x="8958490" y="5518169"/>
                <a:ext cx="126000" cy="163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46C0E2A-EA14-50C5-86FF-9DE0B66D314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40850" y="5500529"/>
                  <a:ext cx="161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79F362D-1A67-E25D-91A9-1AF567463273}"/>
                    </a:ext>
                  </a:extLst>
                </p14:cNvPr>
                <p14:cNvContentPartPr/>
                <p14:nvPr/>
              </p14:nvContentPartPr>
              <p14:xfrm>
                <a:off x="9282130" y="5492609"/>
                <a:ext cx="249120" cy="26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79F362D-1A67-E25D-91A9-1AF56746327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264130" y="5474969"/>
                  <a:ext cx="284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D5FF65B-A093-08B9-3D5C-A633CFB5E246}"/>
                    </a:ext>
                  </a:extLst>
                </p14:cNvPr>
                <p14:cNvContentPartPr/>
                <p14:nvPr/>
              </p14:nvContentPartPr>
              <p14:xfrm>
                <a:off x="9657610" y="5483969"/>
                <a:ext cx="144360" cy="178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D5FF65B-A093-08B9-3D5C-A633CFB5E24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39970" y="5466329"/>
                  <a:ext cx="180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DF8178D-795D-3C52-44D6-1C76AE2A789D}"/>
                    </a:ext>
                  </a:extLst>
                </p14:cNvPr>
                <p14:cNvContentPartPr/>
                <p14:nvPr/>
              </p14:nvContentPartPr>
              <p14:xfrm>
                <a:off x="9629890" y="5399009"/>
                <a:ext cx="243360" cy="278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DF8178D-795D-3C52-44D6-1C76AE2A789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612250" y="5381009"/>
                  <a:ext cx="2790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4DEA90A-1A98-9A22-EB08-0D41F5DA9981}"/>
                    </a:ext>
                  </a:extLst>
                </p14:cNvPr>
                <p14:cNvContentPartPr/>
                <p14:nvPr/>
              </p14:nvContentPartPr>
              <p14:xfrm>
                <a:off x="9995650" y="5395049"/>
                <a:ext cx="170640" cy="2624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4DEA90A-1A98-9A22-EB08-0D41F5DA998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978010" y="5377049"/>
                  <a:ext cx="2062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7D23AE3-DA3F-A63D-9124-0F6BE7037CC3}"/>
                    </a:ext>
                  </a:extLst>
                </p14:cNvPr>
                <p14:cNvContentPartPr/>
                <p14:nvPr/>
              </p14:nvContentPartPr>
              <p14:xfrm>
                <a:off x="10240450" y="5283089"/>
                <a:ext cx="158400" cy="502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7D23AE3-DA3F-A63D-9124-0F6BE7037CC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222450" y="5265089"/>
                  <a:ext cx="194040" cy="53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675CD3C-1CE3-74F5-847F-249FACA4FF61}"/>
              </a:ext>
            </a:extLst>
          </p:cNvPr>
          <p:cNvGrpSpPr/>
          <p:nvPr/>
        </p:nvGrpSpPr>
        <p:grpSpPr>
          <a:xfrm>
            <a:off x="6228610" y="5315129"/>
            <a:ext cx="978480" cy="388080"/>
            <a:chOff x="6228610" y="5315129"/>
            <a:chExt cx="97848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B03A7FF-2CC7-2F89-2EC9-0AA307D65C79}"/>
                    </a:ext>
                  </a:extLst>
                </p14:cNvPr>
                <p14:cNvContentPartPr/>
                <p14:nvPr/>
              </p14:nvContentPartPr>
              <p14:xfrm>
                <a:off x="6402490" y="5440769"/>
                <a:ext cx="108720" cy="232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B03A7FF-2CC7-2F89-2EC9-0AA307D65C7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84490" y="5422769"/>
                  <a:ext cx="1443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D3FD824-AC61-A3BE-8E51-9967CB6E9391}"/>
                    </a:ext>
                  </a:extLst>
                </p14:cNvPr>
                <p14:cNvContentPartPr/>
                <p14:nvPr/>
              </p14:nvContentPartPr>
              <p14:xfrm>
                <a:off x="6357490" y="5319809"/>
                <a:ext cx="255600" cy="383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D3FD824-AC61-A3BE-8E51-9967CB6E939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39850" y="5302169"/>
                  <a:ext cx="2912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E6C8D89-8045-0AB6-7B76-BF81488BDE93}"/>
                    </a:ext>
                  </a:extLst>
                </p14:cNvPr>
                <p14:cNvContentPartPr/>
                <p14:nvPr/>
              </p14:nvContentPartPr>
              <p14:xfrm>
                <a:off x="6712810" y="5315129"/>
                <a:ext cx="161280" cy="349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E6C8D89-8045-0AB6-7B76-BF81488BDE9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694810" y="5297489"/>
                  <a:ext cx="196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610C4CC-7EC5-DF8F-778C-7463990819D1}"/>
                    </a:ext>
                  </a:extLst>
                </p14:cNvPr>
                <p14:cNvContentPartPr/>
                <p14:nvPr/>
              </p14:nvContentPartPr>
              <p14:xfrm>
                <a:off x="6998290" y="5332409"/>
                <a:ext cx="208800" cy="306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610C4CC-7EC5-DF8F-778C-7463990819D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980290" y="5314769"/>
                  <a:ext cx="2444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314A14E-C898-8133-EF2C-7A301ECF7188}"/>
                    </a:ext>
                  </a:extLst>
                </p14:cNvPr>
                <p14:cNvContentPartPr/>
                <p14:nvPr/>
              </p14:nvContentPartPr>
              <p14:xfrm>
                <a:off x="6228610" y="5564969"/>
                <a:ext cx="124560" cy="29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314A14E-C898-8133-EF2C-7A301ECF718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10610" y="5546969"/>
                  <a:ext cx="16020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40EF529-744C-7C18-4260-D2EC1A39DD47}"/>
                  </a:ext>
                </a:extLst>
              </p14:cNvPr>
              <p14:cNvContentPartPr/>
              <p14:nvPr/>
            </p14:nvContentPartPr>
            <p14:xfrm>
              <a:off x="9342250" y="5934689"/>
              <a:ext cx="536040" cy="2188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40EF529-744C-7C18-4260-D2EC1A39DD47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324610" y="5916689"/>
                <a:ext cx="5716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5785F50D-F02E-9916-7C78-2B526633E92C}"/>
                  </a:ext>
                </a:extLst>
              </p14:cNvPr>
              <p14:cNvContentPartPr/>
              <p14:nvPr/>
            </p14:nvContentPartPr>
            <p14:xfrm>
              <a:off x="9802690" y="5976449"/>
              <a:ext cx="162000" cy="475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5785F50D-F02E-9916-7C78-2B526633E92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785050" y="5958809"/>
                <a:ext cx="1976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D3062A7-8176-C0B1-8041-B1C16ABB84FB}"/>
                  </a:ext>
                </a:extLst>
              </p14:cNvPr>
              <p14:cNvContentPartPr/>
              <p14:nvPr/>
            </p14:nvContentPartPr>
            <p14:xfrm>
              <a:off x="9907090" y="5935409"/>
              <a:ext cx="422280" cy="2214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D3062A7-8176-C0B1-8041-B1C16ABB84F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889090" y="5917769"/>
                <a:ext cx="4579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93DA6BC4-40C6-CC42-3FAC-8BED09E952E0}"/>
                  </a:ext>
                </a:extLst>
              </p14:cNvPr>
              <p14:cNvContentPartPr/>
              <p14:nvPr/>
            </p14:nvContentPartPr>
            <p14:xfrm>
              <a:off x="10152610" y="5994809"/>
              <a:ext cx="206280" cy="6984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93DA6BC4-40C6-CC42-3FAC-8BED09E952E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0134610" y="5977169"/>
                <a:ext cx="24192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128B46A-05CE-8242-B985-86DFCE00402D}"/>
              </a:ext>
            </a:extLst>
          </p:cNvPr>
          <p:cNvGrpSpPr/>
          <p:nvPr/>
        </p:nvGrpSpPr>
        <p:grpSpPr>
          <a:xfrm>
            <a:off x="8934370" y="5706089"/>
            <a:ext cx="335160" cy="352440"/>
            <a:chOff x="8934370" y="5706089"/>
            <a:chExt cx="33516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2B77073-0B7F-D934-F4F9-C2CBC5802194}"/>
                    </a:ext>
                  </a:extLst>
                </p14:cNvPr>
                <p14:cNvContentPartPr/>
                <p14:nvPr/>
              </p14:nvContentPartPr>
              <p14:xfrm>
                <a:off x="8976130" y="5767649"/>
                <a:ext cx="293400" cy="290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2B77073-0B7F-D934-F4F9-C2CBC580219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58130" y="5749649"/>
                  <a:ext cx="3290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92B5BDB-7836-A9B9-2DD2-05EA1C74BDC8}"/>
                    </a:ext>
                  </a:extLst>
                </p14:cNvPr>
                <p14:cNvContentPartPr/>
                <p14:nvPr/>
              </p14:nvContentPartPr>
              <p14:xfrm>
                <a:off x="8934370" y="5706089"/>
                <a:ext cx="133560" cy="1990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92B5BDB-7836-A9B9-2DD2-05EA1C74BDC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916370" y="5688089"/>
                  <a:ext cx="169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F19D093-A81D-7A92-47E4-060DF2EC157B}"/>
                    </a:ext>
                  </a:extLst>
                </p14:cNvPr>
                <p14:cNvContentPartPr/>
                <p14:nvPr/>
              </p14:nvContentPartPr>
              <p14:xfrm>
                <a:off x="8989450" y="5885369"/>
                <a:ext cx="48960" cy="21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F19D093-A81D-7A92-47E4-060DF2EC157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971450" y="5867729"/>
                  <a:ext cx="84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214788B-E620-FE49-F1B2-5E687F550F96}"/>
                    </a:ext>
                  </a:extLst>
                </p14:cNvPr>
                <p14:cNvContentPartPr/>
                <p14:nvPr/>
              </p14:nvContentPartPr>
              <p14:xfrm>
                <a:off x="8953450" y="5863769"/>
                <a:ext cx="89640" cy="34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214788B-E620-FE49-F1B2-5E687F550F9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935450" y="5846129"/>
                  <a:ext cx="125280" cy="6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73481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7BEB34-5D9B-5421-008C-4A679ACD3D16}"/>
                  </a:ext>
                </a:extLst>
              </p14:cNvPr>
              <p14:cNvContentPartPr/>
              <p14:nvPr/>
            </p14:nvContentPartPr>
            <p14:xfrm>
              <a:off x="2382370" y="617129"/>
              <a:ext cx="14040" cy="6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7BEB34-5D9B-5421-008C-4A679ACD3D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4730" y="599489"/>
                <a:ext cx="4968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EC16F263-1256-D939-5D93-3C51990DE8F6}"/>
              </a:ext>
            </a:extLst>
          </p:cNvPr>
          <p:cNvGrpSpPr/>
          <p:nvPr/>
        </p:nvGrpSpPr>
        <p:grpSpPr>
          <a:xfrm>
            <a:off x="2267170" y="362249"/>
            <a:ext cx="1958400" cy="1180440"/>
            <a:chOff x="2267170" y="362249"/>
            <a:chExt cx="1958400" cy="11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FD42586-9530-F626-9645-0F4FAD472AAC}"/>
                    </a:ext>
                  </a:extLst>
                </p14:cNvPr>
                <p14:cNvContentPartPr/>
                <p14:nvPr/>
              </p14:nvContentPartPr>
              <p14:xfrm>
                <a:off x="2336650" y="383849"/>
                <a:ext cx="162360" cy="351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FD42586-9530-F626-9645-0F4FAD472A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19010" y="366209"/>
                  <a:ext cx="1980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AABF286-9D23-A3C5-94D9-18F23CD590B3}"/>
                    </a:ext>
                  </a:extLst>
                </p14:cNvPr>
                <p14:cNvContentPartPr/>
                <p14:nvPr/>
              </p14:nvContentPartPr>
              <p14:xfrm>
                <a:off x="2632570" y="366929"/>
                <a:ext cx="118800" cy="432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AABF286-9D23-A3C5-94D9-18F23CD590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14930" y="348929"/>
                  <a:ext cx="15444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C4E9148-F3BD-BD15-6B98-FB2F65C9D52B}"/>
                    </a:ext>
                  </a:extLst>
                </p14:cNvPr>
                <p14:cNvContentPartPr/>
                <p14:nvPr/>
              </p14:nvContentPartPr>
              <p14:xfrm>
                <a:off x="2829130" y="462329"/>
                <a:ext cx="221400" cy="264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C4E9148-F3BD-BD15-6B98-FB2F65C9D5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11490" y="444329"/>
                  <a:ext cx="2570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C56D532-0440-642F-D48E-EDA448367618}"/>
                    </a:ext>
                  </a:extLst>
                </p14:cNvPr>
                <p14:cNvContentPartPr/>
                <p14:nvPr/>
              </p14:nvContentPartPr>
              <p14:xfrm>
                <a:off x="2918770" y="637649"/>
                <a:ext cx="187560" cy="137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C56D532-0440-642F-D48E-EDA4483676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01130" y="620009"/>
                  <a:ext cx="223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499161B-ED98-E290-3804-2DFA571D15E1}"/>
                    </a:ext>
                  </a:extLst>
                </p14:cNvPr>
                <p14:cNvContentPartPr/>
                <p14:nvPr/>
              </p14:nvContentPartPr>
              <p14:xfrm>
                <a:off x="3194170" y="610289"/>
                <a:ext cx="188640" cy="13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499161B-ED98-E290-3804-2DFA571D15E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76170" y="592649"/>
                  <a:ext cx="224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957A3AC-996B-DD98-46E3-26F3BCC3E54F}"/>
                    </a:ext>
                  </a:extLst>
                </p14:cNvPr>
                <p14:cNvContentPartPr/>
                <p14:nvPr/>
              </p14:nvContentPartPr>
              <p14:xfrm>
                <a:off x="3577570" y="588689"/>
                <a:ext cx="80280" cy="172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957A3AC-996B-DD98-46E3-26F3BCC3E5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59930" y="571049"/>
                  <a:ext cx="1159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D48B2C-EBF1-1931-1836-B657572C55D3}"/>
                    </a:ext>
                  </a:extLst>
                </p14:cNvPr>
                <p14:cNvContentPartPr/>
                <p14:nvPr/>
              </p14:nvContentPartPr>
              <p14:xfrm>
                <a:off x="3559210" y="486449"/>
                <a:ext cx="145800" cy="295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1D48B2C-EBF1-1931-1836-B657572C55D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41210" y="468809"/>
                  <a:ext cx="181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BC2B8FF-3A3D-AE02-FB4A-1FF742391800}"/>
                    </a:ext>
                  </a:extLst>
                </p14:cNvPr>
                <p14:cNvContentPartPr/>
                <p14:nvPr/>
              </p14:nvContentPartPr>
              <p14:xfrm>
                <a:off x="3837130" y="501209"/>
                <a:ext cx="210960" cy="259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BC2B8FF-3A3D-AE02-FB4A-1FF74239180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19490" y="483209"/>
                  <a:ext cx="2466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2B7C8E6-7768-A946-282F-1782F9BE3611}"/>
                    </a:ext>
                  </a:extLst>
                </p14:cNvPr>
                <p14:cNvContentPartPr/>
                <p14:nvPr/>
              </p14:nvContentPartPr>
              <p14:xfrm>
                <a:off x="4104610" y="362249"/>
                <a:ext cx="120960" cy="443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2B7C8E6-7768-A946-282F-1782F9BE36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86970" y="344249"/>
                  <a:ext cx="15660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A4E8EDF-3ABB-A603-AEB0-83915EC6406E}"/>
                    </a:ext>
                  </a:extLst>
                </p14:cNvPr>
                <p14:cNvContentPartPr/>
                <p14:nvPr/>
              </p14:nvContentPartPr>
              <p14:xfrm>
                <a:off x="2267170" y="908369"/>
                <a:ext cx="1860480" cy="170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A4E8EDF-3ABB-A603-AEB0-83915EC6406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49530" y="890369"/>
                  <a:ext cx="1896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ECF1239-B92B-2591-AF58-4B2828FE27B8}"/>
                    </a:ext>
                  </a:extLst>
                </p14:cNvPr>
                <p14:cNvContentPartPr/>
                <p14:nvPr/>
              </p14:nvContentPartPr>
              <p14:xfrm>
                <a:off x="2562370" y="1125089"/>
                <a:ext cx="112320" cy="417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ECF1239-B92B-2591-AF58-4B2828FE27B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44730" y="1107089"/>
                  <a:ext cx="14796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426671-4719-3AB3-1B18-1CCB1CE5C4F4}"/>
                    </a:ext>
                  </a:extLst>
                </p14:cNvPr>
                <p14:cNvContentPartPr/>
                <p14:nvPr/>
              </p14:nvContentPartPr>
              <p14:xfrm>
                <a:off x="2820850" y="1223369"/>
                <a:ext cx="197640" cy="211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426671-4719-3AB3-1B18-1CCB1CE5C4F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03210" y="1205369"/>
                  <a:ext cx="233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1921C8E-B4BF-7F1D-0966-28F870510E83}"/>
                    </a:ext>
                  </a:extLst>
                </p14:cNvPr>
                <p14:cNvContentPartPr/>
                <p14:nvPr/>
              </p14:nvContentPartPr>
              <p14:xfrm>
                <a:off x="2921650" y="1322369"/>
                <a:ext cx="124920" cy="166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1921C8E-B4BF-7F1D-0966-28F870510E8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03650" y="1304369"/>
                  <a:ext cx="160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EABF7A8-E162-7095-D55E-9ECD1125A9A0}"/>
                    </a:ext>
                  </a:extLst>
                </p14:cNvPr>
                <p14:cNvContentPartPr/>
                <p14:nvPr/>
              </p14:nvContentPartPr>
              <p14:xfrm>
                <a:off x="3178330" y="1326329"/>
                <a:ext cx="134640" cy="6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EABF7A8-E162-7095-D55E-9ECD1125A9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60690" y="1308329"/>
                  <a:ext cx="170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304391E-3EBE-0728-F88B-32EDA614F925}"/>
                    </a:ext>
                  </a:extLst>
                </p14:cNvPr>
                <p14:cNvContentPartPr/>
                <p14:nvPr/>
              </p14:nvContentPartPr>
              <p14:xfrm>
                <a:off x="3411970" y="1260089"/>
                <a:ext cx="149400" cy="140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304391E-3EBE-0728-F88B-32EDA614F9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94330" y="1242449"/>
                  <a:ext cx="185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E8ADB2E-1E29-4B42-C4A6-9AE21F4FAF50}"/>
                    </a:ext>
                  </a:extLst>
                </p14:cNvPr>
                <p14:cNvContentPartPr/>
                <p14:nvPr/>
              </p14:nvContentPartPr>
              <p14:xfrm>
                <a:off x="3407650" y="1183049"/>
                <a:ext cx="219600" cy="255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E8ADB2E-1E29-4B42-C4A6-9AE21F4FAF5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89650" y="1165409"/>
                  <a:ext cx="2552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D342892-1675-9517-68DA-BB8F4E2823D1}"/>
                    </a:ext>
                  </a:extLst>
                </p14:cNvPr>
                <p14:cNvContentPartPr/>
                <p14:nvPr/>
              </p14:nvContentPartPr>
              <p14:xfrm>
                <a:off x="3785650" y="1120049"/>
                <a:ext cx="198000" cy="233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D342892-1675-9517-68DA-BB8F4E2823D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67650" y="1102409"/>
                  <a:ext cx="233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66B3E70-3C75-6484-46D8-E80A0E1E51B9}"/>
                    </a:ext>
                  </a:extLst>
                </p14:cNvPr>
                <p14:cNvContentPartPr/>
                <p14:nvPr/>
              </p14:nvContentPartPr>
              <p14:xfrm>
                <a:off x="4063210" y="1041569"/>
                <a:ext cx="89280" cy="462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66B3E70-3C75-6484-46D8-E80A0E1E51B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45570" y="1023569"/>
                  <a:ext cx="124920" cy="49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D673C5-E690-C98E-AFA7-4112D77227CA}"/>
              </a:ext>
            </a:extLst>
          </p:cNvPr>
          <p:cNvGrpSpPr/>
          <p:nvPr/>
        </p:nvGrpSpPr>
        <p:grpSpPr>
          <a:xfrm>
            <a:off x="4685650" y="807929"/>
            <a:ext cx="346320" cy="182880"/>
            <a:chOff x="4685650" y="807929"/>
            <a:chExt cx="34632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837E570-E2D2-1BDA-9EAF-61196F87F81D}"/>
                    </a:ext>
                  </a:extLst>
                </p14:cNvPr>
                <p14:cNvContentPartPr/>
                <p14:nvPr/>
              </p14:nvContentPartPr>
              <p14:xfrm>
                <a:off x="4685650" y="807929"/>
                <a:ext cx="346320" cy="48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837E570-E2D2-1BDA-9EAF-61196F87F81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68010" y="790289"/>
                  <a:ext cx="3819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09555B4-E525-60CB-AFD3-D296F3BD612E}"/>
                    </a:ext>
                  </a:extLst>
                </p14:cNvPr>
                <p14:cNvContentPartPr/>
                <p14:nvPr/>
              </p14:nvContentPartPr>
              <p14:xfrm>
                <a:off x="4704730" y="916289"/>
                <a:ext cx="298080" cy="74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09555B4-E525-60CB-AFD3-D296F3BD612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86730" y="898649"/>
                  <a:ext cx="33372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58A8FCB-2598-47FA-90B4-EBF9BD344451}"/>
              </a:ext>
            </a:extLst>
          </p:cNvPr>
          <p:cNvGrpSpPr/>
          <p:nvPr/>
        </p:nvGrpSpPr>
        <p:grpSpPr>
          <a:xfrm>
            <a:off x="5354890" y="669329"/>
            <a:ext cx="515160" cy="312480"/>
            <a:chOff x="5354890" y="669329"/>
            <a:chExt cx="51516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6735E18-F89B-2850-2BA0-F0E1E8AA8E8D}"/>
                    </a:ext>
                  </a:extLst>
                </p14:cNvPr>
                <p14:cNvContentPartPr/>
                <p14:nvPr/>
              </p14:nvContentPartPr>
              <p14:xfrm>
                <a:off x="5354890" y="854369"/>
                <a:ext cx="161640" cy="16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6735E18-F89B-2850-2BA0-F0E1E8AA8E8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337250" y="836369"/>
                  <a:ext cx="197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393172E-07E4-7E71-5D9E-207537125C53}"/>
                    </a:ext>
                  </a:extLst>
                </p14:cNvPr>
                <p14:cNvContentPartPr/>
                <p14:nvPr/>
              </p14:nvContentPartPr>
              <p14:xfrm>
                <a:off x="5666650" y="796409"/>
                <a:ext cx="163080" cy="163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393172E-07E4-7E71-5D9E-207537125C5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648650" y="778409"/>
                  <a:ext cx="198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48275CD-FFE4-DC94-60A9-379184903951}"/>
                    </a:ext>
                  </a:extLst>
                </p14:cNvPr>
                <p14:cNvContentPartPr/>
                <p14:nvPr/>
              </p14:nvContentPartPr>
              <p14:xfrm>
                <a:off x="5631730" y="669329"/>
                <a:ext cx="238320" cy="312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48275CD-FFE4-DC94-60A9-3791849039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613730" y="651329"/>
                  <a:ext cx="27396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3D2AFD-73BE-E5C9-BC28-6DD5C89978C2}"/>
              </a:ext>
            </a:extLst>
          </p:cNvPr>
          <p:cNvGrpSpPr/>
          <p:nvPr/>
        </p:nvGrpSpPr>
        <p:grpSpPr>
          <a:xfrm>
            <a:off x="6066250" y="650249"/>
            <a:ext cx="446760" cy="326520"/>
            <a:chOff x="6066250" y="650249"/>
            <a:chExt cx="44676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F7AD948-8AAF-410E-0254-0357DCF2AFC3}"/>
                    </a:ext>
                  </a:extLst>
                </p14:cNvPr>
                <p14:cNvContentPartPr/>
                <p14:nvPr/>
              </p14:nvContentPartPr>
              <p14:xfrm>
                <a:off x="6066250" y="652409"/>
                <a:ext cx="192960" cy="324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F7AD948-8AAF-410E-0254-0357DCF2AFC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48250" y="634409"/>
                  <a:ext cx="2286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433FB22-48A3-AF3C-8105-21F625E67029}"/>
                    </a:ext>
                  </a:extLst>
                </p14:cNvPr>
                <p14:cNvContentPartPr/>
                <p14:nvPr/>
              </p14:nvContentPartPr>
              <p14:xfrm>
                <a:off x="6358210" y="650249"/>
                <a:ext cx="135360" cy="283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433FB22-48A3-AF3C-8105-21F625E6702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340570" y="632609"/>
                  <a:ext cx="1710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EAB535D-5BAC-A507-6C4E-911E9B531BA9}"/>
                    </a:ext>
                  </a:extLst>
                </p14:cNvPr>
                <p14:cNvContentPartPr/>
                <p14:nvPr/>
              </p14:nvContentPartPr>
              <p14:xfrm>
                <a:off x="6337690" y="745289"/>
                <a:ext cx="175320" cy="72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EAB535D-5BAC-A507-6C4E-911E9B531BA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19690" y="727649"/>
                  <a:ext cx="2109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CCD583D-B0E6-316C-FDDE-C26A7833C297}"/>
              </a:ext>
            </a:extLst>
          </p:cNvPr>
          <p:cNvGrpSpPr/>
          <p:nvPr/>
        </p:nvGrpSpPr>
        <p:grpSpPr>
          <a:xfrm>
            <a:off x="474010" y="1712249"/>
            <a:ext cx="1212840" cy="565560"/>
            <a:chOff x="474010" y="1712249"/>
            <a:chExt cx="121284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C7B4D27-BDE0-66DF-C34B-F547CBAF0E23}"/>
                    </a:ext>
                  </a:extLst>
                </p14:cNvPr>
                <p14:cNvContentPartPr/>
                <p14:nvPr/>
              </p14:nvContentPartPr>
              <p14:xfrm>
                <a:off x="474010" y="1896209"/>
                <a:ext cx="55800" cy="252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C7B4D27-BDE0-66DF-C34B-F547CBAF0E2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6010" y="1878209"/>
                  <a:ext cx="914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ABB69EB-6C2D-93BA-EE10-ED3A6467426A}"/>
                    </a:ext>
                  </a:extLst>
                </p14:cNvPr>
                <p14:cNvContentPartPr/>
                <p14:nvPr/>
              </p14:nvContentPartPr>
              <p14:xfrm>
                <a:off x="563290" y="1712249"/>
                <a:ext cx="1123560" cy="565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ABB69EB-6C2D-93BA-EE10-ED3A6467426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5650" y="1694249"/>
                  <a:ext cx="115920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568C2CD-66CF-428A-E376-691A1D560780}"/>
                    </a:ext>
                  </a:extLst>
                </p14:cNvPr>
                <p14:cNvContentPartPr/>
                <p14:nvPr/>
              </p14:nvContentPartPr>
              <p14:xfrm>
                <a:off x="684610" y="1788569"/>
                <a:ext cx="468000" cy="207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568C2CD-66CF-428A-E376-691A1D56078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6970" y="1770569"/>
                  <a:ext cx="50364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F8E4EFF-7146-4814-0495-F74919FE1731}"/>
              </a:ext>
            </a:extLst>
          </p:cNvPr>
          <p:cNvGrpSpPr/>
          <p:nvPr/>
        </p:nvGrpSpPr>
        <p:grpSpPr>
          <a:xfrm>
            <a:off x="2651290" y="2160089"/>
            <a:ext cx="1373400" cy="388440"/>
            <a:chOff x="2651290" y="2160089"/>
            <a:chExt cx="137340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101E5A5-5A16-BFF8-0346-D47C44F27101}"/>
                    </a:ext>
                  </a:extLst>
                </p14:cNvPr>
                <p14:cNvContentPartPr/>
                <p14:nvPr/>
              </p14:nvContentPartPr>
              <p14:xfrm>
                <a:off x="2651290" y="2221649"/>
                <a:ext cx="294480" cy="266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101E5A5-5A16-BFF8-0346-D47C44F2710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33650" y="2203649"/>
                  <a:ext cx="33012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AC940DB-A072-22DB-8CE3-41C3955427F5}"/>
                    </a:ext>
                  </a:extLst>
                </p14:cNvPr>
                <p14:cNvContentPartPr/>
                <p14:nvPr/>
              </p14:nvContentPartPr>
              <p14:xfrm>
                <a:off x="2788810" y="2400929"/>
                <a:ext cx="117000" cy="147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AC940DB-A072-22DB-8CE3-41C3955427F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70810" y="2383289"/>
                  <a:ext cx="152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5613D7F-F0F1-41D3-43C0-DA3B9B73E0AC}"/>
                    </a:ext>
                  </a:extLst>
                </p14:cNvPr>
                <p14:cNvContentPartPr/>
                <p14:nvPr/>
              </p14:nvContentPartPr>
              <p14:xfrm>
                <a:off x="3101650" y="2312009"/>
                <a:ext cx="140400" cy="34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5613D7F-F0F1-41D3-43C0-DA3B9B73E0A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84010" y="2294009"/>
                  <a:ext cx="176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B9E3381-C9F2-C226-15B6-D479AA27D606}"/>
                    </a:ext>
                  </a:extLst>
                </p14:cNvPr>
                <p14:cNvContentPartPr/>
                <p14:nvPr/>
              </p14:nvContentPartPr>
              <p14:xfrm>
                <a:off x="3419890" y="2307689"/>
                <a:ext cx="154440" cy="210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B9E3381-C9F2-C226-15B6-D479AA27D60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01890" y="2289689"/>
                  <a:ext cx="190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0447DD5-A05F-7827-AA1B-380F804D38B8}"/>
                    </a:ext>
                  </a:extLst>
                </p14:cNvPr>
                <p14:cNvContentPartPr/>
                <p14:nvPr/>
              </p14:nvContentPartPr>
              <p14:xfrm>
                <a:off x="3379930" y="2221289"/>
                <a:ext cx="232920" cy="298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0447DD5-A05F-7827-AA1B-380F804D38B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62290" y="2203649"/>
                  <a:ext cx="2685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54C6584-DD31-20E4-909A-6BC46441A9A9}"/>
                    </a:ext>
                  </a:extLst>
                </p14:cNvPr>
                <p14:cNvContentPartPr/>
                <p14:nvPr/>
              </p14:nvContentPartPr>
              <p14:xfrm>
                <a:off x="3756130" y="2160089"/>
                <a:ext cx="268560" cy="330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54C6584-DD31-20E4-909A-6BC46441A9A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38490" y="2142089"/>
                  <a:ext cx="304200" cy="36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823935-18AE-9DDF-512B-981692AFD06B}"/>
              </a:ext>
            </a:extLst>
          </p:cNvPr>
          <p:cNvGrpSpPr/>
          <p:nvPr/>
        </p:nvGrpSpPr>
        <p:grpSpPr>
          <a:xfrm>
            <a:off x="4368490" y="2240729"/>
            <a:ext cx="291600" cy="147600"/>
            <a:chOff x="4368490" y="2240729"/>
            <a:chExt cx="29160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44A1414-58BB-9D21-7F37-AD27AA620CAE}"/>
                    </a:ext>
                  </a:extLst>
                </p14:cNvPr>
                <p14:cNvContentPartPr/>
                <p14:nvPr/>
              </p14:nvContentPartPr>
              <p14:xfrm>
                <a:off x="4386130" y="2240729"/>
                <a:ext cx="264240" cy="44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44A1414-58BB-9D21-7F37-AD27AA620CA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68490" y="2222729"/>
                  <a:ext cx="299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50BB1E0-FC0D-90C0-6E2D-1DD48C3D8DF7}"/>
                    </a:ext>
                  </a:extLst>
                </p14:cNvPr>
                <p14:cNvContentPartPr/>
                <p14:nvPr/>
              </p14:nvContentPartPr>
              <p14:xfrm>
                <a:off x="4368490" y="2324969"/>
                <a:ext cx="291600" cy="63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50BB1E0-FC0D-90C0-6E2D-1DD48C3D8DF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50490" y="2307329"/>
                  <a:ext cx="32724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5A77A66-DF5C-0587-590B-780BD6790137}"/>
              </a:ext>
            </a:extLst>
          </p:cNvPr>
          <p:cNvGrpSpPr/>
          <p:nvPr/>
        </p:nvGrpSpPr>
        <p:grpSpPr>
          <a:xfrm>
            <a:off x="5030890" y="1874249"/>
            <a:ext cx="1508400" cy="636840"/>
            <a:chOff x="5030890" y="1874249"/>
            <a:chExt cx="1508400" cy="63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8AAE79D-363B-3A3D-0EEF-A24B169DD4F9}"/>
                    </a:ext>
                  </a:extLst>
                </p14:cNvPr>
                <p14:cNvContentPartPr/>
                <p14:nvPr/>
              </p14:nvContentPartPr>
              <p14:xfrm>
                <a:off x="5030890" y="2016089"/>
                <a:ext cx="128520" cy="495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8AAE79D-363B-3A3D-0EEF-A24B169DD4F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13250" y="1998089"/>
                  <a:ext cx="16416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3168EBA-BD2D-8476-02AF-7C258F4BB5FD}"/>
                    </a:ext>
                  </a:extLst>
                </p14:cNvPr>
                <p14:cNvContentPartPr/>
                <p14:nvPr/>
              </p14:nvContentPartPr>
              <p14:xfrm>
                <a:off x="5228170" y="2159369"/>
                <a:ext cx="215640" cy="217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3168EBA-BD2D-8476-02AF-7C258F4BB5F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10170" y="2141729"/>
                  <a:ext cx="2512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6CEF915-37B9-01A0-B060-A9276EDD97A7}"/>
                    </a:ext>
                  </a:extLst>
                </p14:cNvPr>
                <p14:cNvContentPartPr/>
                <p14:nvPr/>
              </p14:nvContentPartPr>
              <p14:xfrm>
                <a:off x="5348050" y="2285009"/>
                <a:ext cx="100080" cy="145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6CEF915-37B9-01A0-B060-A9276EDD97A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30410" y="2267369"/>
                  <a:ext cx="135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FCDE541-7045-F32F-2444-B925184D2B1C}"/>
                    </a:ext>
                  </a:extLst>
                </p14:cNvPr>
                <p14:cNvContentPartPr/>
                <p14:nvPr/>
              </p14:nvContentPartPr>
              <p14:xfrm>
                <a:off x="5627050" y="2266649"/>
                <a:ext cx="165600" cy="21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FCDE541-7045-F32F-2444-B925184D2B1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09410" y="2249009"/>
                  <a:ext cx="201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1EA6808-3366-22E5-63BA-65CA7420237C}"/>
                    </a:ext>
                  </a:extLst>
                </p14:cNvPr>
                <p14:cNvContentPartPr/>
                <p14:nvPr/>
              </p14:nvContentPartPr>
              <p14:xfrm>
                <a:off x="5877970" y="2151089"/>
                <a:ext cx="88200" cy="184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1EA6808-3366-22E5-63BA-65CA742023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860330" y="2133449"/>
                  <a:ext cx="123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C034AAE-3EAF-D026-569C-6755CA0F7017}"/>
                    </a:ext>
                  </a:extLst>
                </p14:cNvPr>
                <p14:cNvContentPartPr/>
                <p14:nvPr/>
              </p14:nvContentPartPr>
              <p14:xfrm>
                <a:off x="5839810" y="2099609"/>
                <a:ext cx="219960" cy="239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C034AAE-3EAF-D026-569C-6755CA0F701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821810" y="2081609"/>
                  <a:ext cx="255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1DF3AD3-D2A8-6358-B304-3BE3495F826A}"/>
                    </a:ext>
                  </a:extLst>
                </p14:cNvPr>
                <p14:cNvContentPartPr/>
                <p14:nvPr/>
              </p14:nvContentPartPr>
              <p14:xfrm>
                <a:off x="6158770" y="2051009"/>
                <a:ext cx="219600" cy="264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1DF3AD3-D2A8-6358-B304-3BE3495F826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41130" y="2033009"/>
                  <a:ext cx="2552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141C9BC-B0B1-4DDB-6AFD-E9525A31C8B1}"/>
                    </a:ext>
                  </a:extLst>
                </p14:cNvPr>
                <p14:cNvContentPartPr/>
                <p14:nvPr/>
              </p14:nvContentPartPr>
              <p14:xfrm>
                <a:off x="6412570" y="1874249"/>
                <a:ext cx="126720" cy="543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141C9BC-B0B1-4DDB-6AFD-E9525A31C8B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94930" y="1856249"/>
                  <a:ext cx="162360" cy="57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07BED44-1344-E3C1-CD36-9189360DDE20}"/>
              </a:ext>
            </a:extLst>
          </p:cNvPr>
          <p:cNvGrpSpPr/>
          <p:nvPr/>
        </p:nvGrpSpPr>
        <p:grpSpPr>
          <a:xfrm>
            <a:off x="6384130" y="2495969"/>
            <a:ext cx="583920" cy="213480"/>
            <a:chOff x="6384130" y="2495969"/>
            <a:chExt cx="58392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5AA8EA4-66B2-01EF-B63E-39DF008BCF01}"/>
                    </a:ext>
                  </a:extLst>
                </p14:cNvPr>
                <p14:cNvContentPartPr/>
                <p14:nvPr/>
              </p14:nvContentPartPr>
              <p14:xfrm>
                <a:off x="6502930" y="2495969"/>
                <a:ext cx="91080" cy="189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5AA8EA4-66B2-01EF-B63E-39DF008BCF0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85290" y="2478329"/>
                  <a:ext cx="126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5592185-EB92-D0D1-D63A-DA8B89A3020A}"/>
                    </a:ext>
                  </a:extLst>
                </p14:cNvPr>
                <p14:cNvContentPartPr/>
                <p14:nvPr/>
              </p14:nvContentPartPr>
              <p14:xfrm>
                <a:off x="6384130" y="2583089"/>
                <a:ext cx="218160" cy="18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5592185-EB92-D0D1-D63A-DA8B89A3020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66130" y="2565449"/>
                  <a:ext cx="253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769D324-018B-3D3C-1A8E-5C7824CC2221}"/>
                    </a:ext>
                  </a:extLst>
                </p14:cNvPr>
                <p14:cNvContentPartPr/>
                <p14:nvPr/>
              </p14:nvContentPartPr>
              <p14:xfrm>
                <a:off x="6662410" y="2565089"/>
                <a:ext cx="135000" cy="7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769D324-018B-3D3C-1A8E-5C7824CC222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44770" y="2547449"/>
                  <a:ext cx="170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933BF3A-04B1-2709-CF0D-A1DEF0EA22A2}"/>
                    </a:ext>
                  </a:extLst>
                </p14:cNvPr>
                <p14:cNvContentPartPr/>
                <p14:nvPr/>
              </p14:nvContentPartPr>
              <p14:xfrm>
                <a:off x="6647290" y="2664809"/>
                <a:ext cx="121680" cy="12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933BF3A-04B1-2709-CF0D-A1DEF0EA22A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29290" y="2646809"/>
                  <a:ext cx="157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A89A0F6-8422-5366-75D5-D6C74ACE90ED}"/>
                    </a:ext>
                  </a:extLst>
                </p14:cNvPr>
                <p14:cNvContentPartPr/>
                <p14:nvPr/>
              </p14:nvContentPartPr>
              <p14:xfrm>
                <a:off x="6847450" y="2576969"/>
                <a:ext cx="120600" cy="132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A89A0F6-8422-5366-75D5-D6C74ACE90E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829450" y="2558969"/>
                  <a:ext cx="1562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86FF69A-58E2-68FE-A693-A17188125FF2}"/>
              </a:ext>
            </a:extLst>
          </p:cNvPr>
          <p:cNvGrpSpPr/>
          <p:nvPr/>
        </p:nvGrpSpPr>
        <p:grpSpPr>
          <a:xfrm>
            <a:off x="7153450" y="1799729"/>
            <a:ext cx="979560" cy="496440"/>
            <a:chOff x="7153450" y="1799729"/>
            <a:chExt cx="97956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F02D010-E1EC-0C68-5A59-A8BC596154D7}"/>
                    </a:ext>
                  </a:extLst>
                </p14:cNvPr>
                <p14:cNvContentPartPr/>
                <p14:nvPr/>
              </p14:nvContentPartPr>
              <p14:xfrm>
                <a:off x="7153450" y="2096729"/>
                <a:ext cx="198000" cy="199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F02D010-E1EC-0C68-5A59-A8BC596154D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35450" y="2079089"/>
                  <a:ext cx="233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2FAAC5B-B40A-2A5A-461C-29BBD1CDDD5C}"/>
                    </a:ext>
                  </a:extLst>
                </p14:cNvPr>
                <p14:cNvContentPartPr/>
                <p14:nvPr/>
              </p14:nvContentPartPr>
              <p14:xfrm>
                <a:off x="7403290" y="1988369"/>
                <a:ext cx="170640" cy="12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2FAAC5B-B40A-2A5A-461C-29BBD1CDDD5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85290" y="1970369"/>
                  <a:ext cx="206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2966502-DAAD-E148-A29B-D5DFF9C67B4A}"/>
                    </a:ext>
                  </a:extLst>
                </p14:cNvPr>
                <p14:cNvContentPartPr/>
                <p14:nvPr/>
              </p14:nvContentPartPr>
              <p14:xfrm>
                <a:off x="7670410" y="1870649"/>
                <a:ext cx="134640" cy="174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2966502-DAAD-E148-A29B-D5DFF9C67B4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52770" y="1853009"/>
                  <a:ext cx="170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B394CC9-CF71-1B8F-EE9C-510BDE42CDD5}"/>
                    </a:ext>
                  </a:extLst>
                </p14:cNvPr>
                <p14:cNvContentPartPr/>
                <p14:nvPr/>
              </p14:nvContentPartPr>
              <p14:xfrm>
                <a:off x="7657090" y="1810889"/>
                <a:ext cx="152280" cy="250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B394CC9-CF71-1B8F-EE9C-510BDE42CDD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639450" y="1793249"/>
                  <a:ext cx="1879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E0FA144-A39D-0A2E-8ED7-C202DB2A0243}"/>
                    </a:ext>
                  </a:extLst>
                </p14:cNvPr>
                <p14:cNvContentPartPr/>
                <p14:nvPr/>
              </p14:nvContentPartPr>
              <p14:xfrm>
                <a:off x="7967410" y="1799729"/>
                <a:ext cx="140040" cy="252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E0FA144-A39D-0A2E-8ED7-C202DB2A024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49410" y="1782089"/>
                  <a:ext cx="1756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1DD2F42-5BC6-7D81-5004-187AA3F5BAF3}"/>
                    </a:ext>
                  </a:extLst>
                </p14:cNvPr>
                <p14:cNvContentPartPr/>
                <p14:nvPr/>
              </p14:nvContentPartPr>
              <p14:xfrm>
                <a:off x="7931050" y="1884689"/>
                <a:ext cx="201960" cy="16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1DD2F42-5BC6-7D81-5004-187AA3F5BAF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913410" y="1867049"/>
                  <a:ext cx="2376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20B3E33-B9E1-5608-4250-8AE32A0150B2}"/>
              </a:ext>
            </a:extLst>
          </p:cNvPr>
          <p:cNvGrpSpPr/>
          <p:nvPr/>
        </p:nvGrpSpPr>
        <p:grpSpPr>
          <a:xfrm>
            <a:off x="233170" y="3201569"/>
            <a:ext cx="2510640" cy="1291680"/>
            <a:chOff x="233170" y="3201569"/>
            <a:chExt cx="2510640" cy="12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4AAA0BE-9DFD-C25D-95B7-B9B89A250C73}"/>
                    </a:ext>
                  </a:extLst>
                </p14:cNvPr>
                <p14:cNvContentPartPr/>
                <p14:nvPr/>
              </p14:nvContentPartPr>
              <p14:xfrm>
                <a:off x="589930" y="3294449"/>
                <a:ext cx="36360" cy="237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4AAA0BE-9DFD-C25D-95B7-B9B89A250C7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2290" y="3276449"/>
                  <a:ext cx="720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5646BB5-7C87-E81E-918D-739DCA30DE81}"/>
                    </a:ext>
                  </a:extLst>
                </p14:cNvPr>
                <p14:cNvContentPartPr/>
                <p14:nvPr/>
              </p14:nvContentPartPr>
              <p14:xfrm>
                <a:off x="728530" y="3317489"/>
                <a:ext cx="108720" cy="221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5646BB5-7C87-E81E-918D-739DCA30DE8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0530" y="3299849"/>
                  <a:ext cx="144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25E2A4A-499C-9F80-8123-48FA1BCACC37}"/>
                    </a:ext>
                  </a:extLst>
                </p14:cNvPr>
                <p14:cNvContentPartPr/>
                <p14:nvPr/>
              </p14:nvContentPartPr>
              <p14:xfrm>
                <a:off x="674890" y="3470489"/>
                <a:ext cx="150840" cy="24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25E2A4A-499C-9F80-8123-48FA1BCACC3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6890" y="3452489"/>
                  <a:ext cx="186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F657008-0C1B-C022-0C11-E25589C9629D}"/>
                    </a:ext>
                  </a:extLst>
                </p14:cNvPr>
                <p14:cNvContentPartPr/>
                <p14:nvPr/>
              </p14:nvContentPartPr>
              <p14:xfrm>
                <a:off x="965410" y="3387329"/>
                <a:ext cx="371520" cy="128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F657008-0C1B-C022-0C11-E25589C9629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7770" y="3369689"/>
                  <a:ext cx="407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04F44BE-F863-9BB6-B6B7-521A5118089A}"/>
                    </a:ext>
                  </a:extLst>
                </p14:cNvPr>
                <p14:cNvContentPartPr/>
                <p14:nvPr/>
              </p14:nvContentPartPr>
              <p14:xfrm>
                <a:off x="1546810" y="3374729"/>
                <a:ext cx="81720" cy="130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04F44BE-F863-9BB6-B6B7-521A5118089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29170" y="3357089"/>
                  <a:ext cx="117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018E756-F451-073E-8437-8E70D0C88A02}"/>
                    </a:ext>
                  </a:extLst>
                </p14:cNvPr>
                <p14:cNvContentPartPr/>
                <p14:nvPr/>
              </p14:nvContentPartPr>
              <p14:xfrm>
                <a:off x="1720690" y="3225689"/>
                <a:ext cx="113400" cy="255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018E756-F451-073E-8437-8E70D0C88A0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02690" y="3208049"/>
                  <a:ext cx="14904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F0846CD-A10D-1519-C1F0-49E6A2AF13DF}"/>
                    </a:ext>
                  </a:extLst>
                </p14:cNvPr>
                <p14:cNvContentPartPr/>
                <p14:nvPr/>
              </p14:nvContentPartPr>
              <p14:xfrm>
                <a:off x="1655890" y="3317489"/>
                <a:ext cx="200880" cy="36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F0846CD-A10D-1519-C1F0-49E6A2AF13D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38250" y="3299849"/>
                  <a:ext cx="236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D71EE97-9A5F-F3CF-C976-5B0369BDF4C1}"/>
                    </a:ext>
                  </a:extLst>
                </p14:cNvPr>
                <p14:cNvContentPartPr/>
                <p14:nvPr/>
              </p14:nvContentPartPr>
              <p14:xfrm>
                <a:off x="1887370" y="3201569"/>
                <a:ext cx="446400" cy="314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D71EE97-9A5F-F3CF-C976-5B0369BDF4C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869370" y="3183929"/>
                  <a:ext cx="4820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3401A76-1077-0E0D-B29B-D208F012B246}"/>
                    </a:ext>
                  </a:extLst>
                </p14:cNvPr>
                <p14:cNvContentPartPr/>
                <p14:nvPr/>
              </p14:nvContentPartPr>
              <p14:xfrm>
                <a:off x="2188330" y="3289049"/>
                <a:ext cx="165600" cy="14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3401A76-1077-0E0D-B29B-D208F012B24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70690" y="3271409"/>
                  <a:ext cx="201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9BF6946-9746-813D-6E86-A8278C5D74EE}"/>
                    </a:ext>
                  </a:extLst>
                </p14:cNvPr>
                <p14:cNvContentPartPr/>
                <p14:nvPr/>
              </p14:nvContentPartPr>
              <p14:xfrm>
                <a:off x="346210" y="3785849"/>
                <a:ext cx="228600" cy="168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9BF6946-9746-813D-6E86-A8278C5D74E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8570" y="3768209"/>
                  <a:ext cx="264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FAABA85-9D04-CE80-CA88-10A0470A9983}"/>
                    </a:ext>
                  </a:extLst>
                </p14:cNvPr>
                <p14:cNvContentPartPr/>
                <p14:nvPr/>
              </p14:nvContentPartPr>
              <p14:xfrm>
                <a:off x="683530" y="3776489"/>
                <a:ext cx="7200" cy="147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FAABA85-9D04-CE80-CA88-10A0470A998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5890" y="3758849"/>
                  <a:ext cx="42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43BA0D6-D9F4-B50F-CC1E-32968B5ED724}"/>
                    </a:ext>
                  </a:extLst>
                </p14:cNvPr>
                <p14:cNvContentPartPr/>
                <p14:nvPr/>
              </p14:nvContentPartPr>
              <p14:xfrm>
                <a:off x="728530" y="3641489"/>
                <a:ext cx="91440" cy="286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43BA0D6-D9F4-B50F-CC1E-32968B5ED72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10530" y="3623849"/>
                  <a:ext cx="1270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BB0E71E-4941-C682-699E-143629127EC2}"/>
                    </a:ext>
                  </a:extLst>
                </p14:cNvPr>
                <p14:cNvContentPartPr/>
                <p14:nvPr/>
              </p14:nvContentPartPr>
              <p14:xfrm>
                <a:off x="719530" y="3749129"/>
                <a:ext cx="171360" cy="38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BB0E71E-4941-C682-699E-143629127EC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1530" y="3731129"/>
                  <a:ext cx="2070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D588BD7-9843-8364-B590-679975CA8839}"/>
                    </a:ext>
                  </a:extLst>
                </p14:cNvPr>
                <p14:cNvContentPartPr/>
                <p14:nvPr/>
              </p14:nvContentPartPr>
              <p14:xfrm>
                <a:off x="918970" y="3688289"/>
                <a:ext cx="65160" cy="277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D588BD7-9843-8364-B590-679975CA883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1330" y="3670289"/>
                  <a:ext cx="1008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AE08281-D673-FC77-97EC-249B5E186F1C}"/>
                    </a:ext>
                  </a:extLst>
                </p14:cNvPr>
                <p14:cNvContentPartPr/>
                <p14:nvPr/>
              </p14:nvContentPartPr>
              <p14:xfrm>
                <a:off x="1184650" y="3791609"/>
                <a:ext cx="406800" cy="192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AE08281-D673-FC77-97EC-249B5E186F1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67010" y="3773969"/>
                  <a:ext cx="442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922F18D-007E-74BF-F483-68921EF411AC}"/>
                    </a:ext>
                  </a:extLst>
                </p14:cNvPr>
                <p14:cNvContentPartPr/>
                <p14:nvPr/>
              </p14:nvContentPartPr>
              <p14:xfrm>
                <a:off x="1735090" y="3624569"/>
                <a:ext cx="877680" cy="334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922F18D-007E-74BF-F483-68921EF411A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17090" y="3606929"/>
                  <a:ext cx="91332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1584579-58AC-FCBB-C947-B6A044955FA7}"/>
                    </a:ext>
                  </a:extLst>
                </p14:cNvPr>
                <p14:cNvContentPartPr/>
                <p14:nvPr/>
              </p14:nvContentPartPr>
              <p14:xfrm>
                <a:off x="2429530" y="3743729"/>
                <a:ext cx="25920" cy="3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1584579-58AC-FCBB-C947-B6A044955F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11530" y="3725729"/>
                  <a:ext cx="61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7E8A3DF-4794-9F0D-D1DA-3E7D05F5142A}"/>
                    </a:ext>
                  </a:extLst>
                </p14:cNvPr>
                <p14:cNvContentPartPr/>
                <p14:nvPr/>
              </p14:nvContentPartPr>
              <p14:xfrm>
                <a:off x="2659210" y="3854249"/>
                <a:ext cx="84600" cy="27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7E8A3DF-4794-9F0D-D1DA-3E7D05F5142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41210" y="3836609"/>
                  <a:ext cx="120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70D33DC-EDE4-BA90-9FAE-E8E2A48B5B93}"/>
                    </a:ext>
                  </a:extLst>
                </p14:cNvPr>
                <p14:cNvContentPartPr/>
                <p14:nvPr/>
              </p14:nvContentPartPr>
              <p14:xfrm>
                <a:off x="233170" y="4057649"/>
                <a:ext cx="1032840" cy="435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70D33DC-EDE4-BA90-9FAE-E8E2A48B5B9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15170" y="4040009"/>
                  <a:ext cx="10684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5A68563-B2C8-ADB3-A3BE-061DEF616E41}"/>
                    </a:ext>
                  </a:extLst>
                </p14:cNvPr>
                <p14:cNvContentPartPr/>
                <p14:nvPr/>
              </p14:nvContentPartPr>
              <p14:xfrm>
                <a:off x="671650" y="4126409"/>
                <a:ext cx="207720" cy="54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5A68563-B2C8-ADB3-A3BE-061DEF616E4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53650" y="4108769"/>
                  <a:ext cx="243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1168F0D-B106-93C0-748E-B530B6DEB039}"/>
                    </a:ext>
                  </a:extLst>
                </p14:cNvPr>
                <p14:cNvContentPartPr/>
                <p14:nvPr/>
              </p14:nvContentPartPr>
              <p14:xfrm>
                <a:off x="427570" y="4163489"/>
                <a:ext cx="6480" cy="3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1168F0D-B106-93C0-748E-B530B6DEB03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9570" y="4145849"/>
                  <a:ext cx="421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FA034CF-F7E1-CFC8-45DA-11A0862C4CFA}"/>
              </a:ext>
            </a:extLst>
          </p:cNvPr>
          <p:cNvGrpSpPr/>
          <p:nvPr/>
        </p:nvGrpSpPr>
        <p:grpSpPr>
          <a:xfrm>
            <a:off x="3238810" y="3763889"/>
            <a:ext cx="1444320" cy="364320"/>
            <a:chOff x="3238810" y="3763889"/>
            <a:chExt cx="144432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A98DCAB-2EE8-BC3C-69F0-177D7A17391C}"/>
                    </a:ext>
                  </a:extLst>
                </p14:cNvPr>
                <p14:cNvContentPartPr/>
                <p14:nvPr/>
              </p14:nvContentPartPr>
              <p14:xfrm>
                <a:off x="3238810" y="3845249"/>
                <a:ext cx="333360" cy="252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A98DCAB-2EE8-BC3C-69F0-177D7A17391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20810" y="3827249"/>
                  <a:ext cx="3690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F50E9C8-3EB0-F820-BABD-2CBFA679591C}"/>
                    </a:ext>
                  </a:extLst>
                </p14:cNvPr>
                <p14:cNvContentPartPr/>
                <p14:nvPr/>
              </p14:nvContentPartPr>
              <p14:xfrm>
                <a:off x="3404050" y="4006169"/>
                <a:ext cx="135720" cy="122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F50E9C8-3EB0-F820-BABD-2CBFA679591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86410" y="3988169"/>
                  <a:ext cx="171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F21A70E-630F-88D5-CE4D-DECE0AB08C56}"/>
                    </a:ext>
                  </a:extLst>
                </p14:cNvPr>
                <p14:cNvContentPartPr/>
                <p14:nvPr/>
              </p14:nvContentPartPr>
              <p14:xfrm>
                <a:off x="3631210" y="3951089"/>
                <a:ext cx="138600" cy="14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F21A70E-630F-88D5-CE4D-DECE0AB08C5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13570" y="3933449"/>
                  <a:ext cx="174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F44969A-1015-99D2-74E0-A51AD920A4BF}"/>
                    </a:ext>
                  </a:extLst>
                </p14:cNvPr>
                <p14:cNvContentPartPr/>
                <p14:nvPr/>
              </p14:nvContentPartPr>
              <p14:xfrm>
                <a:off x="3860170" y="3913289"/>
                <a:ext cx="34200" cy="133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F44969A-1015-99D2-74E0-A51AD920A4B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842530" y="3895649"/>
                  <a:ext cx="69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3497EAF-4ABF-60B2-3D5C-DF0698E6AC3A}"/>
                    </a:ext>
                  </a:extLst>
                </p14:cNvPr>
                <p14:cNvContentPartPr/>
                <p14:nvPr/>
              </p14:nvContentPartPr>
              <p14:xfrm>
                <a:off x="3788890" y="3786569"/>
                <a:ext cx="178200" cy="267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3497EAF-4ABF-60B2-3D5C-DF0698E6AC3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70890" y="3768929"/>
                  <a:ext cx="2138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7429FE3-6A65-454A-C58D-E6FF75CB5FC7}"/>
                    </a:ext>
                  </a:extLst>
                </p14:cNvPr>
                <p14:cNvContentPartPr/>
                <p14:nvPr/>
              </p14:nvContentPartPr>
              <p14:xfrm>
                <a:off x="4088410" y="3763889"/>
                <a:ext cx="218520" cy="257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7429FE3-6A65-454A-C58D-E6FF75CB5FC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70770" y="3746249"/>
                  <a:ext cx="2541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67C69AC-0233-BB57-C075-300DB5A10EA1}"/>
                    </a:ext>
                  </a:extLst>
                </p14:cNvPr>
                <p14:cNvContentPartPr/>
                <p14:nvPr/>
              </p14:nvContentPartPr>
              <p14:xfrm>
                <a:off x="4494850" y="3802049"/>
                <a:ext cx="188280" cy="38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67C69AC-0233-BB57-C075-300DB5A10EA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77210" y="3784049"/>
                  <a:ext cx="223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EC826CA-9FB1-C2E5-E639-94B8D139B43A}"/>
                    </a:ext>
                  </a:extLst>
                </p14:cNvPr>
                <p14:cNvContentPartPr/>
                <p14:nvPr/>
              </p14:nvContentPartPr>
              <p14:xfrm>
                <a:off x="4468210" y="3942089"/>
                <a:ext cx="208080" cy="30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EC826CA-9FB1-C2E5-E639-94B8D139B43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50210" y="3924449"/>
                  <a:ext cx="24372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1F9AFB7-694C-67A9-9F05-6DC8D43CC7EC}"/>
                  </a:ext>
                </a:extLst>
              </p14:cNvPr>
              <p14:cNvContentPartPr/>
              <p14:nvPr/>
            </p14:nvContentPartPr>
            <p14:xfrm>
              <a:off x="5274610" y="3782609"/>
              <a:ext cx="360" cy="14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1F9AFB7-694C-67A9-9F05-6DC8D43CC7E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256610" y="3764609"/>
                <a:ext cx="3600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0D6604C-98B9-29E7-BDE7-6107DCF2A230}"/>
              </a:ext>
            </a:extLst>
          </p:cNvPr>
          <p:cNvGrpSpPr/>
          <p:nvPr/>
        </p:nvGrpSpPr>
        <p:grpSpPr>
          <a:xfrm>
            <a:off x="5116210" y="3667049"/>
            <a:ext cx="289800" cy="285840"/>
            <a:chOff x="5116210" y="3667049"/>
            <a:chExt cx="28980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5E747B3-53E8-D2AE-0F11-F4BE32D4A1C2}"/>
                    </a:ext>
                  </a:extLst>
                </p14:cNvPr>
                <p14:cNvContentPartPr/>
                <p14:nvPr/>
              </p14:nvContentPartPr>
              <p14:xfrm>
                <a:off x="5116210" y="3667049"/>
                <a:ext cx="289800" cy="238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5E747B3-53E8-D2AE-0F11-F4BE32D4A1C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98570" y="3649409"/>
                  <a:ext cx="325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BD9804F-BC48-9AB9-B410-80E9156248B7}"/>
                    </a:ext>
                  </a:extLst>
                </p14:cNvPr>
                <p14:cNvContentPartPr/>
                <p14:nvPr/>
              </p14:nvContentPartPr>
              <p14:xfrm>
                <a:off x="5234290" y="3813569"/>
                <a:ext cx="149760" cy="139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BD9804F-BC48-9AB9-B410-80E9156248B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16290" y="3795929"/>
                  <a:ext cx="18540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3FB0E0E-0D2A-41BD-7840-A2A6BB0B19E6}"/>
              </a:ext>
            </a:extLst>
          </p:cNvPr>
          <p:cNvGrpSpPr/>
          <p:nvPr/>
        </p:nvGrpSpPr>
        <p:grpSpPr>
          <a:xfrm>
            <a:off x="5703370" y="3372209"/>
            <a:ext cx="943920" cy="530640"/>
            <a:chOff x="5703370" y="3372209"/>
            <a:chExt cx="94392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66FF6DB-789F-D64F-665C-F8938CCF5104}"/>
                    </a:ext>
                  </a:extLst>
                </p14:cNvPr>
                <p14:cNvContentPartPr/>
                <p14:nvPr/>
              </p14:nvContentPartPr>
              <p14:xfrm>
                <a:off x="5703370" y="3750929"/>
                <a:ext cx="201240" cy="151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66FF6DB-789F-D64F-665C-F8938CCF510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85730" y="3732929"/>
                  <a:ext cx="236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FB031F2-F1E4-66EA-6968-B24200FF6D41}"/>
                    </a:ext>
                  </a:extLst>
                </p14:cNvPr>
                <p14:cNvContentPartPr/>
                <p14:nvPr/>
              </p14:nvContentPartPr>
              <p14:xfrm>
                <a:off x="5921890" y="3570929"/>
                <a:ext cx="170640" cy="42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FB031F2-F1E4-66EA-6968-B24200FF6D4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03890" y="3552929"/>
                  <a:ext cx="206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814F299-F0EB-9971-34E8-840704ED9FD3}"/>
                    </a:ext>
                  </a:extLst>
                </p14:cNvPr>
                <p14:cNvContentPartPr/>
                <p14:nvPr/>
              </p14:nvContentPartPr>
              <p14:xfrm>
                <a:off x="6211690" y="3506129"/>
                <a:ext cx="80280" cy="153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814F299-F0EB-9971-34E8-840704ED9FD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93690" y="3488489"/>
                  <a:ext cx="1159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D990E92-B950-C17E-710E-95F1AC326A19}"/>
                    </a:ext>
                  </a:extLst>
                </p14:cNvPr>
                <p14:cNvContentPartPr/>
                <p14:nvPr/>
              </p14:nvContentPartPr>
              <p14:xfrm>
                <a:off x="6158050" y="3446009"/>
                <a:ext cx="190080" cy="201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D990E92-B950-C17E-710E-95F1AC326A1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40410" y="3428369"/>
                  <a:ext cx="225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9C56BF8-B308-A89A-3A1E-4195B4B66E44}"/>
                    </a:ext>
                  </a:extLst>
                </p14:cNvPr>
                <p14:cNvContentPartPr/>
                <p14:nvPr/>
              </p14:nvContentPartPr>
              <p14:xfrm>
                <a:off x="6506530" y="3372209"/>
                <a:ext cx="122040" cy="258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9C56BF8-B308-A89A-3A1E-4195B4B66E4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488530" y="3354569"/>
                  <a:ext cx="1576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CF26D6C-8508-2FA7-BB03-125B22E93947}"/>
                    </a:ext>
                  </a:extLst>
                </p14:cNvPr>
                <p14:cNvContentPartPr/>
                <p14:nvPr/>
              </p14:nvContentPartPr>
              <p14:xfrm>
                <a:off x="6424450" y="3501449"/>
                <a:ext cx="222840" cy="9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CF26D6C-8508-2FA7-BB03-125B22E9394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406810" y="3483449"/>
                  <a:ext cx="25848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9138F74-D12A-BD88-766C-FC653151FC7E}"/>
                  </a:ext>
                </a:extLst>
              </p14:cNvPr>
              <p14:cNvContentPartPr/>
              <p14:nvPr/>
            </p14:nvContentPartPr>
            <p14:xfrm>
              <a:off x="4033330" y="4487129"/>
              <a:ext cx="170280" cy="2480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9138F74-D12A-BD88-766C-FC653151FC7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015690" y="4469129"/>
                <a:ext cx="205920" cy="28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240339D-AE91-2B01-7A29-CA38163B5963}"/>
              </a:ext>
            </a:extLst>
          </p:cNvPr>
          <p:cNvGrpSpPr/>
          <p:nvPr/>
        </p:nvGrpSpPr>
        <p:grpSpPr>
          <a:xfrm>
            <a:off x="4492690" y="4511249"/>
            <a:ext cx="188280" cy="131760"/>
            <a:chOff x="4492690" y="4511249"/>
            <a:chExt cx="18828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4867D8B-0CFC-3E03-4D11-927015263B32}"/>
                    </a:ext>
                  </a:extLst>
                </p14:cNvPr>
                <p14:cNvContentPartPr/>
                <p14:nvPr/>
              </p14:nvContentPartPr>
              <p14:xfrm>
                <a:off x="4492690" y="4511249"/>
                <a:ext cx="180720" cy="28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4867D8B-0CFC-3E03-4D11-927015263B3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475050" y="4493609"/>
                  <a:ext cx="216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B89FAD1-5C3E-DDAD-2CE1-8813FC8A2A3A}"/>
                    </a:ext>
                  </a:extLst>
                </p14:cNvPr>
                <p14:cNvContentPartPr/>
                <p14:nvPr/>
              </p14:nvContentPartPr>
              <p14:xfrm>
                <a:off x="4531930" y="4618169"/>
                <a:ext cx="149040" cy="24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B89FAD1-5C3E-DDAD-2CE1-8813FC8A2A3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514290" y="4600169"/>
                  <a:ext cx="18468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0AC19765-5C9F-338F-EFEB-A8B74B16235C}"/>
              </a:ext>
            </a:extLst>
          </p:cNvPr>
          <p:cNvGrpSpPr/>
          <p:nvPr/>
        </p:nvGrpSpPr>
        <p:grpSpPr>
          <a:xfrm>
            <a:off x="5035570" y="4425569"/>
            <a:ext cx="307080" cy="350640"/>
            <a:chOff x="5035570" y="4425569"/>
            <a:chExt cx="30708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AB16951-ABDC-DED7-9CF0-7377A6461452}"/>
                    </a:ext>
                  </a:extLst>
                </p14:cNvPr>
                <p14:cNvContentPartPr/>
                <p14:nvPr/>
              </p14:nvContentPartPr>
              <p14:xfrm>
                <a:off x="5035570" y="4425569"/>
                <a:ext cx="307080" cy="227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AB16951-ABDC-DED7-9CF0-7377A646145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17930" y="4407569"/>
                  <a:ext cx="3427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9892B0B-2B9C-06A9-1298-F062B755BA51}"/>
                    </a:ext>
                  </a:extLst>
                </p14:cNvPr>
                <p14:cNvContentPartPr/>
                <p14:nvPr/>
              </p14:nvContentPartPr>
              <p14:xfrm>
                <a:off x="5157610" y="4527449"/>
                <a:ext cx="130320" cy="149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9892B0B-2B9C-06A9-1298-F062B755BA5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39970" y="4509449"/>
                  <a:ext cx="165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3BA1448-D743-5F1A-FAFC-283A32D93153}"/>
                    </a:ext>
                  </a:extLst>
                </p14:cNvPr>
                <p14:cNvContentPartPr/>
                <p14:nvPr/>
              </p14:nvContentPartPr>
              <p14:xfrm>
                <a:off x="5038090" y="4743809"/>
                <a:ext cx="296280" cy="32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3BA1448-D743-5F1A-FAFC-283A32D9315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020450" y="4725809"/>
                  <a:ext cx="33192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5D3E891-A4FD-F88D-3EF3-D791208ACB12}"/>
              </a:ext>
            </a:extLst>
          </p:cNvPr>
          <p:cNvGrpSpPr/>
          <p:nvPr/>
        </p:nvGrpSpPr>
        <p:grpSpPr>
          <a:xfrm>
            <a:off x="5058250" y="4915889"/>
            <a:ext cx="218520" cy="196200"/>
            <a:chOff x="5058250" y="4915889"/>
            <a:chExt cx="21852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3E55BEC-32A1-1DDB-2BB5-A5EE1D73A871}"/>
                    </a:ext>
                  </a:extLst>
                </p14:cNvPr>
                <p14:cNvContentPartPr/>
                <p14:nvPr/>
              </p14:nvContentPartPr>
              <p14:xfrm>
                <a:off x="5125210" y="4929209"/>
                <a:ext cx="66960" cy="182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3E55BEC-32A1-1DDB-2BB5-A5EE1D73A87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107570" y="4911209"/>
                  <a:ext cx="1026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CF31853-7B20-F27F-D2E4-59F27A508B68}"/>
                    </a:ext>
                  </a:extLst>
                </p14:cNvPr>
                <p14:cNvContentPartPr/>
                <p14:nvPr/>
              </p14:nvContentPartPr>
              <p14:xfrm>
                <a:off x="5058250" y="4915889"/>
                <a:ext cx="218520" cy="147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CF31853-7B20-F27F-D2E4-59F27A508B6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40250" y="4898249"/>
                  <a:ext cx="2541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9E0DDE8-8B68-BDCA-D263-213052805B89}"/>
              </a:ext>
            </a:extLst>
          </p:cNvPr>
          <p:cNvGrpSpPr/>
          <p:nvPr/>
        </p:nvGrpSpPr>
        <p:grpSpPr>
          <a:xfrm>
            <a:off x="5561530" y="4411169"/>
            <a:ext cx="565560" cy="512640"/>
            <a:chOff x="5561530" y="4411169"/>
            <a:chExt cx="56556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9E966E1-98B1-5C8A-7860-A9A8D1F5F280}"/>
                    </a:ext>
                  </a:extLst>
                </p14:cNvPr>
                <p14:cNvContentPartPr/>
                <p14:nvPr/>
              </p14:nvContentPartPr>
              <p14:xfrm>
                <a:off x="5561530" y="4411169"/>
                <a:ext cx="90720" cy="512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9E966E1-98B1-5C8A-7860-A9A8D1F5F28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543890" y="4393169"/>
                  <a:ext cx="12636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F3BA970-7FD4-6557-A824-23D8B83F0F3F}"/>
                    </a:ext>
                  </a:extLst>
                </p14:cNvPr>
                <p14:cNvContentPartPr/>
                <p14:nvPr/>
              </p14:nvContentPartPr>
              <p14:xfrm>
                <a:off x="5783290" y="4542209"/>
                <a:ext cx="12960" cy="226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F3BA970-7FD4-6557-A824-23D8B83F0F3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65290" y="4524209"/>
                  <a:ext cx="48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7FDA6CA-99F0-DF39-6056-354411671634}"/>
                    </a:ext>
                  </a:extLst>
                </p14:cNvPr>
                <p14:cNvContentPartPr/>
                <p14:nvPr/>
              </p14:nvContentPartPr>
              <p14:xfrm>
                <a:off x="5963290" y="4684409"/>
                <a:ext cx="163800" cy="27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7FDA6CA-99F0-DF39-6056-35441167163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45290" y="4666769"/>
                  <a:ext cx="1994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970EF7F-6F53-076B-AD06-DD410AC503BF}"/>
              </a:ext>
            </a:extLst>
          </p:cNvPr>
          <p:cNvGrpSpPr/>
          <p:nvPr/>
        </p:nvGrpSpPr>
        <p:grpSpPr>
          <a:xfrm>
            <a:off x="6336970" y="4194089"/>
            <a:ext cx="1069200" cy="699480"/>
            <a:chOff x="6336970" y="4194089"/>
            <a:chExt cx="1069200" cy="69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C4764C9-C2DD-9381-A699-8100026B3808}"/>
                    </a:ext>
                  </a:extLst>
                </p14:cNvPr>
                <p14:cNvContentPartPr/>
                <p14:nvPr/>
              </p14:nvContentPartPr>
              <p14:xfrm>
                <a:off x="6336970" y="4558769"/>
                <a:ext cx="177840" cy="168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C4764C9-C2DD-9381-A699-8100026B380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19330" y="4540769"/>
                  <a:ext cx="213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1AB080F-18DC-B04B-9585-79C371E98A2B}"/>
                    </a:ext>
                  </a:extLst>
                </p14:cNvPr>
                <p14:cNvContentPartPr/>
                <p14:nvPr/>
              </p14:nvContentPartPr>
              <p14:xfrm>
                <a:off x="6591130" y="4433129"/>
                <a:ext cx="122040" cy="25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1AB080F-18DC-B04B-9585-79C371E98A2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73490" y="4415129"/>
                  <a:ext cx="157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59D947A-051C-7FF8-8881-807C5CC0F35A}"/>
                    </a:ext>
                  </a:extLst>
                </p14:cNvPr>
                <p14:cNvContentPartPr/>
                <p14:nvPr/>
              </p14:nvContentPartPr>
              <p14:xfrm>
                <a:off x="6835930" y="4292369"/>
                <a:ext cx="65160" cy="187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59D947A-051C-7FF8-8881-807C5CC0F35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18290" y="4274729"/>
                  <a:ext cx="1008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5078E62-655B-FB73-92EE-9F23EDF27792}"/>
                    </a:ext>
                  </a:extLst>
                </p14:cNvPr>
                <p14:cNvContentPartPr/>
                <p14:nvPr/>
              </p14:nvContentPartPr>
              <p14:xfrm>
                <a:off x="6772570" y="4236209"/>
                <a:ext cx="199800" cy="249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5078E62-655B-FB73-92EE-9F23EDF2779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54570" y="4218209"/>
                  <a:ext cx="235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1ADD7DB-6DFC-60DC-D30D-FE763E79351B}"/>
                    </a:ext>
                  </a:extLst>
                </p14:cNvPr>
                <p14:cNvContentPartPr/>
                <p14:nvPr/>
              </p14:nvContentPartPr>
              <p14:xfrm>
                <a:off x="7095490" y="4245929"/>
                <a:ext cx="84240" cy="215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1ADD7DB-6DFC-60DC-D30D-FE763E79351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77850" y="4227929"/>
                  <a:ext cx="119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1C59B78-6B51-13AA-1BBF-4D21D815FC87}"/>
                    </a:ext>
                  </a:extLst>
                </p14:cNvPr>
                <p14:cNvContentPartPr/>
                <p14:nvPr/>
              </p14:nvContentPartPr>
              <p14:xfrm>
                <a:off x="7014850" y="4316129"/>
                <a:ext cx="221760" cy="59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1C59B78-6B51-13AA-1BBF-4D21D815FC8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97210" y="4298129"/>
                  <a:ext cx="257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1487A3B-33BF-0586-75BA-69AF42767E66}"/>
                    </a:ext>
                  </a:extLst>
                </p14:cNvPr>
                <p14:cNvContentPartPr/>
                <p14:nvPr/>
              </p14:nvContentPartPr>
              <p14:xfrm>
                <a:off x="7263610" y="4194089"/>
                <a:ext cx="142560" cy="699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1487A3B-33BF-0586-75BA-69AF42767E6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245970" y="4176449"/>
                  <a:ext cx="178200" cy="73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06EA3DD5-CC76-287A-63C7-ED20CF3E3D48}"/>
                  </a:ext>
                </a:extLst>
              </p14:cNvPr>
              <p14:cNvContentPartPr/>
              <p14:nvPr/>
            </p14:nvContentPartPr>
            <p14:xfrm>
              <a:off x="8729890" y="4198409"/>
              <a:ext cx="3061440" cy="18795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06EA3DD5-CC76-287A-63C7-ED20CF3E3D48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8712250" y="4180409"/>
                <a:ext cx="3097080" cy="19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D8D1A50-BB4C-F4F5-34B6-096D761FDCB7}"/>
                  </a:ext>
                </a:extLst>
              </p14:cNvPr>
              <p14:cNvContentPartPr/>
              <p14:nvPr/>
            </p14:nvContentPartPr>
            <p14:xfrm>
              <a:off x="8714770" y="3872969"/>
              <a:ext cx="122400" cy="4190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D8D1A50-BB4C-F4F5-34B6-096D761FDCB7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8696770" y="3854969"/>
                <a:ext cx="158040" cy="45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8071B38B-0C25-C1D3-BA88-1A7CC7C20549}"/>
                  </a:ext>
                </a:extLst>
              </p14:cNvPr>
              <p14:cNvContentPartPr/>
              <p14:nvPr/>
            </p14:nvContentPartPr>
            <p14:xfrm>
              <a:off x="8639530" y="3505769"/>
              <a:ext cx="270720" cy="2462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8071B38B-0C25-C1D3-BA88-1A7CC7C20549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8621530" y="3488129"/>
                <a:ext cx="306360" cy="28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0A5B8A70-AFCC-78C5-CBCA-DAC7130AC60F}"/>
              </a:ext>
            </a:extLst>
          </p:cNvPr>
          <p:cNvGrpSpPr/>
          <p:nvPr/>
        </p:nvGrpSpPr>
        <p:grpSpPr>
          <a:xfrm>
            <a:off x="11685490" y="6007049"/>
            <a:ext cx="333000" cy="476640"/>
            <a:chOff x="11685490" y="6007049"/>
            <a:chExt cx="33300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7D13671-F685-7E64-4407-3C2C997DCB45}"/>
                    </a:ext>
                  </a:extLst>
                </p14:cNvPr>
                <p14:cNvContentPartPr/>
                <p14:nvPr/>
              </p14:nvContentPartPr>
              <p14:xfrm>
                <a:off x="11685490" y="6007049"/>
                <a:ext cx="283680" cy="210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7D13671-F685-7E64-4407-3C2C997DCB4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667490" y="5989049"/>
                  <a:ext cx="319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8EBB87E-22FB-1A4B-A2DA-F7C0B873DD2E}"/>
                    </a:ext>
                  </a:extLst>
                </p14:cNvPr>
                <p14:cNvContentPartPr/>
                <p14:nvPr/>
              </p14:nvContentPartPr>
              <p14:xfrm>
                <a:off x="11901130" y="6260489"/>
                <a:ext cx="117360" cy="223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8EBB87E-22FB-1A4B-A2DA-F7C0B873DD2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883490" y="6242489"/>
                  <a:ext cx="1530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56AFBFD-C77C-F7E4-F1A1-AEF920004E95}"/>
                    </a:ext>
                  </a:extLst>
                </p14:cNvPr>
                <p14:cNvContentPartPr/>
                <p14:nvPr/>
              </p14:nvContentPartPr>
              <p14:xfrm>
                <a:off x="11852530" y="6381809"/>
                <a:ext cx="155880" cy="26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56AFBFD-C77C-F7E4-F1A1-AEF920004E9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834530" y="6363809"/>
                  <a:ext cx="19152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9300FCE7-2C42-546D-F12B-864C4C87C982}"/>
                  </a:ext>
                </a:extLst>
              </p14:cNvPr>
              <p14:cNvContentPartPr/>
              <p14:nvPr/>
            </p14:nvContentPartPr>
            <p14:xfrm>
              <a:off x="10594690" y="4376609"/>
              <a:ext cx="1212840" cy="130824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9300FCE7-2C42-546D-F12B-864C4C87C982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576690" y="4358609"/>
                <a:ext cx="1248480" cy="134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322E14A-2C89-9771-C38D-3F84B5AF52A6}"/>
              </a:ext>
            </a:extLst>
          </p:cNvPr>
          <p:cNvGrpSpPr/>
          <p:nvPr/>
        </p:nvGrpSpPr>
        <p:grpSpPr>
          <a:xfrm>
            <a:off x="9926530" y="3287249"/>
            <a:ext cx="1725480" cy="702000"/>
            <a:chOff x="9926530" y="3287249"/>
            <a:chExt cx="1725480" cy="70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B5F9E5D-FA27-7FEC-5794-0D6A43330055}"/>
                    </a:ext>
                  </a:extLst>
                </p14:cNvPr>
                <p14:cNvContentPartPr/>
                <p14:nvPr/>
              </p14:nvContentPartPr>
              <p14:xfrm>
                <a:off x="10266370" y="3287249"/>
                <a:ext cx="490680" cy="249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B5F9E5D-FA27-7FEC-5794-0D6A4333005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248730" y="3269609"/>
                  <a:ext cx="5263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E043C1E-266A-0F97-EF50-5D5EABA3C224}"/>
                    </a:ext>
                  </a:extLst>
                </p14:cNvPr>
                <p14:cNvContentPartPr/>
                <p14:nvPr/>
              </p14:nvContentPartPr>
              <p14:xfrm>
                <a:off x="10984570" y="3338729"/>
                <a:ext cx="203040" cy="268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E043C1E-266A-0F97-EF50-5D5EABA3C22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966570" y="3321089"/>
                  <a:ext cx="2386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201BA8A-6F1A-66F1-AD44-5D9F9CB1F1E9}"/>
                    </a:ext>
                  </a:extLst>
                </p14:cNvPr>
                <p14:cNvContentPartPr/>
                <p14:nvPr/>
              </p14:nvContentPartPr>
              <p14:xfrm>
                <a:off x="9926530" y="3641489"/>
                <a:ext cx="1698840" cy="347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201BA8A-6F1A-66F1-AD44-5D9F9CB1F1E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908530" y="3623489"/>
                  <a:ext cx="17344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B97C16C-C40F-225A-F441-2E221BA92262}"/>
                    </a:ext>
                  </a:extLst>
                </p14:cNvPr>
                <p14:cNvContentPartPr/>
                <p14:nvPr/>
              </p14:nvContentPartPr>
              <p14:xfrm>
                <a:off x="11484610" y="3783689"/>
                <a:ext cx="167400" cy="36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B97C16C-C40F-225A-F441-2E221BA9226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466610" y="3766049"/>
                  <a:ext cx="20304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240DA032-2BE9-DE20-AECF-5753DEF0FF29}"/>
                  </a:ext>
                </a:extLst>
              </p14:cNvPr>
              <p14:cNvContentPartPr/>
              <p14:nvPr/>
            </p14:nvContentPartPr>
            <p14:xfrm>
              <a:off x="8843290" y="6059969"/>
              <a:ext cx="18360" cy="579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240DA032-2BE9-DE20-AECF-5753DEF0FF29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8825650" y="6041969"/>
                <a:ext cx="54000" cy="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79BFBEF-23FF-8F1E-0166-0D30ABB207B9}"/>
              </a:ext>
            </a:extLst>
          </p:cNvPr>
          <p:cNvGrpSpPr/>
          <p:nvPr/>
        </p:nvGrpSpPr>
        <p:grpSpPr>
          <a:xfrm>
            <a:off x="8328490" y="4132169"/>
            <a:ext cx="2275920" cy="1978920"/>
            <a:chOff x="8328490" y="4132169"/>
            <a:chExt cx="2275920" cy="19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22DF0D5-02EE-E1BF-44F2-035B0457532A}"/>
                    </a:ext>
                  </a:extLst>
                </p14:cNvPr>
                <p14:cNvContentPartPr/>
                <p14:nvPr/>
              </p14:nvContentPartPr>
              <p14:xfrm>
                <a:off x="8367730" y="4132169"/>
                <a:ext cx="222120" cy="128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22DF0D5-02EE-E1BF-44F2-035B0457532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349730" y="4114529"/>
                  <a:ext cx="257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47197EE-8B82-DB21-D083-C96C71A59E56}"/>
                    </a:ext>
                  </a:extLst>
                </p14:cNvPr>
                <p14:cNvContentPartPr/>
                <p14:nvPr/>
              </p14:nvContentPartPr>
              <p14:xfrm>
                <a:off x="8458090" y="4219649"/>
                <a:ext cx="79920" cy="82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47197EE-8B82-DB21-D083-C96C71A59E5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440450" y="4202009"/>
                  <a:ext cx="115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FA37C30-0843-87E3-91BB-7F5EC00831F4}"/>
                    </a:ext>
                  </a:extLst>
                </p14:cNvPr>
                <p14:cNvContentPartPr/>
                <p14:nvPr/>
              </p14:nvContentPartPr>
              <p14:xfrm>
                <a:off x="8328490" y="4334849"/>
                <a:ext cx="285480" cy="38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FA37C30-0843-87E3-91BB-7F5EC00831F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10850" y="4316849"/>
                  <a:ext cx="321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809DF66-2651-3C88-500C-C969BC8D9F5D}"/>
                    </a:ext>
                  </a:extLst>
                </p14:cNvPr>
                <p14:cNvContentPartPr/>
                <p14:nvPr/>
              </p14:nvContentPartPr>
              <p14:xfrm>
                <a:off x="8401210" y="4474529"/>
                <a:ext cx="97920" cy="95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809DF66-2651-3C88-500C-C969BC8D9F5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383570" y="4456529"/>
                  <a:ext cx="133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2BE4210-8C18-D531-0D1C-FE1D0DA057A8}"/>
                    </a:ext>
                  </a:extLst>
                </p14:cNvPr>
                <p14:cNvContentPartPr/>
                <p14:nvPr/>
              </p14:nvContentPartPr>
              <p14:xfrm>
                <a:off x="8374210" y="4433489"/>
                <a:ext cx="207360" cy="140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2BE4210-8C18-D531-0D1C-FE1D0DA057A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56570" y="4415489"/>
                  <a:ext cx="243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2141E10-ECED-0BD9-ADFF-F1ABBE429D9C}"/>
                    </a:ext>
                  </a:extLst>
                </p14:cNvPr>
                <p14:cNvContentPartPr/>
                <p14:nvPr/>
              </p14:nvContentPartPr>
              <p14:xfrm>
                <a:off x="10562290" y="4249529"/>
                <a:ext cx="2520" cy="80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2141E10-ECED-0BD9-ADFF-F1ABBE429D9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44290" y="4231529"/>
                  <a:ext cx="38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53AA5ED-E79F-2665-E947-9EA553E4232A}"/>
                    </a:ext>
                  </a:extLst>
                </p14:cNvPr>
                <p14:cNvContentPartPr/>
                <p14:nvPr/>
              </p14:nvContentPartPr>
              <p14:xfrm>
                <a:off x="10566970" y="4458329"/>
                <a:ext cx="5040" cy="78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53AA5ED-E79F-2665-E947-9EA553E4232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549330" y="4440689"/>
                  <a:ext cx="40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866537F-E19E-1D7D-33A4-89C41E85CAE5}"/>
                    </a:ext>
                  </a:extLst>
                </p14:cNvPr>
                <p14:cNvContentPartPr/>
                <p14:nvPr/>
              </p14:nvContentPartPr>
              <p14:xfrm>
                <a:off x="10560490" y="5348969"/>
                <a:ext cx="5040" cy="130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866537F-E19E-1D7D-33A4-89C41E85CAE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542490" y="5330969"/>
                  <a:ext cx="40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1852298-8232-8EF8-57B3-90CC7BBAA9B3}"/>
                    </a:ext>
                  </a:extLst>
                </p14:cNvPr>
                <p14:cNvContentPartPr/>
                <p14:nvPr/>
              </p14:nvContentPartPr>
              <p14:xfrm>
                <a:off x="10573810" y="5656769"/>
                <a:ext cx="5040" cy="106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1852298-8232-8EF8-57B3-90CC7BBAA9B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55810" y="5639129"/>
                  <a:ext cx="40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97B78AE-5A89-2935-7ADB-3EA7BCB154A6}"/>
                    </a:ext>
                  </a:extLst>
                </p14:cNvPr>
                <p14:cNvContentPartPr/>
                <p14:nvPr/>
              </p14:nvContentPartPr>
              <p14:xfrm>
                <a:off x="10587850" y="5918849"/>
                <a:ext cx="16560" cy="100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97B78AE-5A89-2935-7ADB-3EA7BCB154A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570210" y="5901209"/>
                  <a:ext cx="52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A5932A6-A844-5A82-9BE5-F946738736C8}"/>
                    </a:ext>
                  </a:extLst>
                </p14:cNvPr>
                <p14:cNvContentPartPr/>
                <p14:nvPr/>
              </p14:nvContentPartPr>
              <p14:xfrm>
                <a:off x="10559410" y="4717169"/>
                <a:ext cx="8280" cy="119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A5932A6-A844-5A82-9BE5-F946738736C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541410" y="4699529"/>
                  <a:ext cx="43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4BD207B-1325-0FA8-C7DD-43EB926EE33B}"/>
                    </a:ext>
                  </a:extLst>
                </p14:cNvPr>
                <p14:cNvContentPartPr/>
                <p14:nvPr/>
              </p14:nvContentPartPr>
              <p14:xfrm>
                <a:off x="10562290" y="5072489"/>
                <a:ext cx="3240" cy="73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4BD207B-1325-0FA8-C7DD-43EB926EE33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544290" y="5054849"/>
                  <a:ext cx="38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461B8B5-2CA2-B9EA-A4CF-B60329A0F245}"/>
                    </a:ext>
                  </a:extLst>
                </p14:cNvPr>
                <p14:cNvContentPartPr/>
                <p14:nvPr/>
              </p14:nvContentPartPr>
              <p14:xfrm>
                <a:off x="10554010" y="4936409"/>
                <a:ext cx="5760" cy="49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461B8B5-2CA2-B9EA-A4CF-B60329A0F24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536010" y="4918409"/>
                  <a:ext cx="41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B41CD7D-8494-6A9E-4086-1973BAEE93E7}"/>
                    </a:ext>
                  </a:extLst>
                </p14:cNvPr>
                <p14:cNvContentPartPr/>
                <p14:nvPr/>
              </p14:nvContentPartPr>
              <p14:xfrm>
                <a:off x="8830690" y="4402169"/>
                <a:ext cx="1761120" cy="1708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B41CD7D-8494-6A9E-4086-1973BAEE93E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813050" y="4384169"/>
                  <a:ext cx="1796760" cy="174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EF8E4633-B43F-52E2-FAA6-C1B40A6BCF47}"/>
                  </a:ext>
                </a:extLst>
              </p14:cNvPr>
              <p14:cNvContentPartPr/>
              <p14:nvPr/>
            </p14:nvContentPartPr>
            <p14:xfrm>
              <a:off x="10543570" y="4034249"/>
              <a:ext cx="56160" cy="189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EF8E4633-B43F-52E2-FAA6-C1B40A6BCF47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0525930" y="4016609"/>
                <a:ext cx="91800" cy="22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7FA51F9-4D59-BC15-EB8C-50110DEC350F}"/>
              </a:ext>
            </a:extLst>
          </p:cNvPr>
          <p:cNvGrpSpPr/>
          <p:nvPr/>
        </p:nvGrpSpPr>
        <p:grpSpPr>
          <a:xfrm>
            <a:off x="421810" y="5201369"/>
            <a:ext cx="254520" cy="228600"/>
            <a:chOff x="421810" y="5201369"/>
            <a:chExt cx="25452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6FD4ACC-7507-FFD7-EA00-C30AD631FE47}"/>
                    </a:ext>
                  </a:extLst>
                </p14:cNvPr>
                <p14:cNvContentPartPr/>
                <p14:nvPr/>
              </p14:nvContentPartPr>
              <p14:xfrm>
                <a:off x="421810" y="5201369"/>
                <a:ext cx="146520" cy="228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6FD4ACC-7507-FFD7-EA00-C30AD631FE4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04170" y="5183369"/>
                  <a:ext cx="182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F89B197-2D07-0042-B4FE-A7C0673253DE}"/>
                    </a:ext>
                  </a:extLst>
                </p14:cNvPr>
                <p14:cNvContentPartPr/>
                <p14:nvPr/>
              </p14:nvContentPartPr>
              <p14:xfrm>
                <a:off x="620530" y="5336369"/>
                <a:ext cx="55800" cy="87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F89B197-2D07-0042-B4FE-A7C0673253D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2530" y="5318729"/>
                  <a:ext cx="914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EDF6C22B-63A9-0315-44A4-FA7AE5443D2F}"/>
              </a:ext>
            </a:extLst>
          </p:cNvPr>
          <p:cNvGrpSpPr/>
          <p:nvPr/>
        </p:nvGrpSpPr>
        <p:grpSpPr>
          <a:xfrm>
            <a:off x="845170" y="5172209"/>
            <a:ext cx="1057320" cy="279360"/>
            <a:chOff x="845170" y="5172209"/>
            <a:chExt cx="105732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AEEDF41-DB65-E4D1-7E12-E2B613275699}"/>
                    </a:ext>
                  </a:extLst>
                </p14:cNvPr>
                <p14:cNvContentPartPr/>
                <p14:nvPr/>
              </p14:nvContentPartPr>
              <p14:xfrm>
                <a:off x="845170" y="5182289"/>
                <a:ext cx="587520" cy="269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AEEDF41-DB65-E4D1-7E12-E2B61327569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27170" y="5164289"/>
                  <a:ext cx="6231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334721B-FBE2-89B1-B7FB-E04516A2ECCB}"/>
                    </a:ext>
                  </a:extLst>
                </p14:cNvPr>
                <p14:cNvContentPartPr/>
                <p14:nvPr/>
              </p14:nvContentPartPr>
              <p14:xfrm>
                <a:off x="1547890" y="5172209"/>
                <a:ext cx="354600" cy="263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334721B-FBE2-89B1-B7FB-E04516A2ECC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529890" y="5154569"/>
                  <a:ext cx="3902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C82F59C-DFE0-0639-18D6-C10CE763EB9C}"/>
                    </a:ext>
                  </a:extLst>
                </p14:cNvPr>
                <p14:cNvContentPartPr/>
                <p14:nvPr/>
              </p14:nvContentPartPr>
              <p14:xfrm>
                <a:off x="1608730" y="5198129"/>
                <a:ext cx="149400" cy="41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C82F59C-DFE0-0639-18D6-C10CE763EB9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591090" y="5180489"/>
                  <a:ext cx="18504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42042DDA-2542-3B05-889F-3768E7595D6C}"/>
              </a:ext>
            </a:extLst>
          </p:cNvPr>
          <p:cNvGrpSpPr/>
          <p:nvPr/>
        </p:nvGrpSpPr>
        <p:grpSpPr>
          <a:xfrm>
            <a:off x="2130370" y="5173649"/>
            <a:ext cx="2000520" cy="280440"/>
            <a:chOff x="2130370" y="5173649"/>
            <a:chExt cx="200052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3C96101-EBC3-C890-EE4C-E9944627DA03}"/>
                    </a:ext>
                  </a:extLst>
                </p14:cNvPr>
                <p14:cNvContentPartPr/>
                <p14:nvPr/>
              </p14:nvContentPartPr>
              <p14:xfrm>
                <a:off x="2130370" y="5173649"/>
                <a:ext cx="1166760" cy="280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3C96101-EBC3-C890-EE4C-E9944627DA0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112370" y="5156009"/>
                  <a:ext cx="12024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AC1B89F-7901-6EE3-F47F-CBA80FC676B1}"/>
                    </a:ext>
                  </a:extLst>
                </p14:cNvPr>
                <p14:cNvContentPartPr/>
                <p14:nvPr/>
              </p14:nvContentPartPr>
              <p14:xfrm>
                <a:off x="3378130" y="5285609"/>
                <a:ext cx="752760" cy="161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AC1B89F-7901-6EE3-F47F-CBA80FC676B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360130" y="5267969"/>
                  <a:ext cx="78840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DE6A9181-4924-1175-8DB4-F711756339BD}"/>
              </a:ext>
            </a:extLst>
          </p:cNvPr>
          <p:cNvGrpSpPr/>
          <p:nvPr/>
        </p:nvGrpSpPr>
        <p:grpSpPr>
          <a:xfrm>
            <a:off x="4355170" y="5119289"/>
            <a:ext cx="675720" cy="335160"/>
            <a:chOff x="4355170" y="5119289"/>
            <a:chExt cx="67572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9453B47-F85A-2454-D92B-C80EBA4FA307}"/>
                    </a:ext>
                  </a:extLst>
                </p14:cNvPr>
                <p14:cNvContentPartPr/>
                <p14:nvPr/>
              </p14:nvContentPartPr>
              <p14:xfrm>
                <a:off x="4371370" y="5119289"/>
                <a:ext cx="659520" cy="335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9453B47-F85A-2454-D92B-C80EBA4FA30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353730" y="5101649"/>
                  <a:ext cx="6951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0F0DBE9-07EF-DD0F-45F9-19396A58205D}"/>
                    </a:ext>
                  </a:extLst>
                </p14:cNvPr>
                <p14:cNvContentPartPr/>
                <p14:nvPr/>
              </p14:nvContentPartPr>
              <p14:xfrm>
                <a:off x="4355170" y="5283089"/>
                <a:ext cx="136800" cy="46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0F0DBE9-07EF-DD0F-45F9-19396A58205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337530" y="5265449"/>
                  <a:ext cx="17244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40DF264-8F55-8E3C-62C5-966F40C2FDFE}"/>
              </a:ext>
            </a:extLst>
          </p:cNvPr>
          <p:cNvGrpSpPr/>
          <p:nvPr/>
        </p:nvGrpSpPr>
        <p:grpSpPr>
          <a:xfrm>
            <a:off x="5346970" y="5244569"/>
            <a:ext cx="644040" cy="237600"/>
            <a:chOff x="5346970" y="5244569"/>
            <a:chExt cx="6440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987C5C8-EA5E-39FD-380A-3A444D575192}"/>
                    </a:ext>
                  </a:extLst>
                </p14:cNvPr>
                <p14:cNvContentPartPr/>
                <p14:nvPr/>
              </p14:nvContentPartPr>
              <p14:xfrm>
                <a:off x="5346970" y="5244569"/>
                <a:ext cx="205920" cy="214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987C5C8-EA5E-39FD-380A-3A444D57519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329330" y="5226929"/>
                  <a:ext cx="2415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DDAF718-4141-F8FB-D36D-E36898AE4B98}"/>
                    </a:ext>
                  </a:extLst>
                </p14:cNvPr>
                <p14:cNvContentPartPr/>
                <p14:nvPr/>
              </p14:nvContentPartPr>
              <p14:xfrm>
                <a:off x="5629210" y="5365169"/>
                <a:ext cx="145800" cy="24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DDAF718-4141-F8FB-D36D-E36898AE4B9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11210" y="5347169"/>
                  <a:ext cx="1814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ED8D9C1-3A0D-9D5C-D07B-B13C35D9BC31}"/>
                    </a:ext>
                  </a:extLst>
                </p14:cNvPr>
                <p14:cNvContentPartPr/>
                <p14:nvPr/>
              </p14:nvContentPartPr>
              <p14:xfrm>
                <a:off x="5849170" y="5250689"/>
                <a:ext cx="141840" cy="231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ED8D9C1-3A0D-9D5C-D07B-B13C35D9BC3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831530" y="5232689"/>
                  <a:ext cx="177480" cy="26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908EC830-D187-0D95-B121-442226F3E6A0}"/>
                  </a:ext>
                </a:extLst>
              </p14:cNvPr>
              <p14:cNvContentPartPr/>
              <p14:nvPr/>
            </p14:nvContentPartPr>
            <p14:xfrm>
              <a:off x="6368290" y="5176889"/>
              <a:ext cx="818280" cy="3772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908EC830-D187-0D95-B121-442226F3E6A0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350290" y="5158889"/>
                <a:ext cx="853920" cy="41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E6F4F2F1-02DD-4B13-23E0-B31AE3917950}"/>
              </a:ext>
            </a:extLst>
          </p:cNvPr>
          <p:cNvGrpSpPr/>
          <p:nvPr/>
        </p:nvGrpSpPr>
        <p:grpSpPr>
          <a:xfrm>
            <a:off x="7364770" y="5004089"/>
            <a:ext cx="1127160" cy="469800"/>
            <a:chOff x="7364770" y="5004089"/>
            <a:chExt cx="112716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16DF4C4-2308-3BAB-6B5F-ED123ADED2AB}"/>
                    </a:ext>
                  </a:extLst>
                </p14:cNvPr>
                <p14:cNvContentPartPr/>
                <p14:nvPr/>
              </p14:nvContentPartPr>
              <p14:xfrm>
                <a:off x="7364770" y="5086889"/>
                <a:ext cx="454320" cy="387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16DF4C4-2308-3BAB-6B5F-ED123ADED2A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347130" y="5068889"/>
                  <a:ext cx="4899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E84AB78-2D08-31F6-30D5-82B86D6362CB}"/>
                    </a:ext>
                  </a:extLst>
                </p14:cNvPr>
                <p14:cNvContentPartPr/>
                <p14:nvPr/>
              </p14:nvContentPartPr>
              <p14:xfrm>
                <a:off x="7878490" y="5004089"/>
                <a:ext cx="613440" cy="338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E84AB78-2D08-31F6-30D5-82B86D6362C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860850" y="4986449"/>
                  <a:ext cx="6490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D0F6B89-6817-8FAF-2E6D-7B6368244624}"/>
                    </a:ext>
                  </a:extLst>
                </p14:cNvPr>
                <p14:cNvContentPartPr/>
                <p14:nvPr/>
              </p14:nvContentPartPr>
              <p14:xfrm>
                <a:off x="8115010" y="5118569"/>
                <a:ext cx="70200" cy="10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D0F6B89-6817-8FAF-2E6D-7B636824462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097010" y="5100929"/>
                  <a:ext cx="10584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6FD38AE-5302-50BF-B3AD-3927F14F23B3}"/>
              </a:ext>
            </a:extLst>
          </p:cNvPr>
          <p:cNvGrpSpPr/>
          <p:nvPr/>
        </p:nvGrpSpPr>
        <p:grpSpPr>
          <a:xfrm>
            <a:off x="489850" y="5710049"/>
            <a:ext cx="1268280" cy="475920"/>
            <a:chOff x="489850" y="5710049"/>
            <a:chExt cx="126828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4A89C87-2D88-F1A0-7A05-C7BAD2CF8000}"/>
                    </a:ext>
                  </a:extLst>
                </p14:cNvPr>
                <p14:cNvContentPartPr/>
                <p14:nvPr/>
              </p14:nvContentPartPr>
              <p14:xfrm>
                <a:off x="489850" y="5777729"/>
                <a:ext cx="491040" cy="219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4A89C87-2D88-F1A0-7A05-C7BAD2CF800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72210" y="5760089"/>
                  <a:ext cx="5266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B120EC5-ECCD-7843-A48B-6701878FBD42}"/>
                    </a:ext>
                  </a:extLst>
                </p14:cNvPr>
                <p14:cNvContentPartPr/>
                <p14:nvPr/>
              </p14:nvContentPartPr>
              <p14:xfrm>
                <a:off x="710530" y="5793209"/>
                <a:ext cx="53640" cy="7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B120EC5-ECCD-7843-A48B-6701878FBD4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92530" y="5775569"/>
                  <a:ext cx="89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88A55DC-EEE1-9C70-EF5A-1763AAEBB066}"/>
                    </a:ext>
                  </a:extLst>
                </p14:cNvPr>
                <p14:cNvContentPartPr/>
                <p14:nvPr/>
              </p14:nvContentPartPr>
              <p14:xfrm>
                <a:off x="1043890" y="5907329"/>
                <a:ext cx="261000" cy="84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88A55DC-EEE1-9C70-EF5A-1763AAEBB06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25890" y="5889329"/>
                  <a:ext cx="296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E27BFB2-9EB1-25B0-636E-288EDB6D04AC}"/>
                    </a:ext>
                  </a:extLst>
                </p14:cNvPr>
                <p14:cNvContentPartPr/>
                <p14:nvPr/>
              </p14:nvContentPartPr>
              <p14:xfrm>
                <a:off x="1579210" y="5710049"/>
                <a:ext cx="112320" cy="2030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E27BFB2-9EB1-25B0-636E-288EDB6D04A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561570" y="5692409"/>
                  <a:ext cx="147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26786BE-2566-1677-3AAC-B3D2F0423F1A}"/>
                    </a:ext>
                  </a:extLst>
                </p14:cNvPr>
                <p14:cNvContentPartPr/>
                <p14:nvPr/>
              </p14:nvContentPartPr>
              <p14:xfrm>
                <a:off x="1528810" y="5937569"/>
                <a:ext cx="229320" cy="23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26786BE-2566-1677-3AAC-B3D2F0423F1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511170" y="5919569"/>
                  <a:ext cx="264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D822D0A-BE6A-98A9-B8B8-40D38ADBD86E}"/>
                    </a:ext>
                  </a:extLst>
                </p14:cNvPr>
                <p14:cNvContentPartPr/>
                <p14:nvPr/>
              </p14:nvContentPartPr>
              <p14:xfrm>
                <a:off x="1665610" y="6009929"/>
                <a:ext cx="12960" cy="176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D822D0A-BE6A-98A9-B8B8-40D38ADBD86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647610" y="5991929"/>
                  <a:ext cx="48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489B940-9B6D-9DCB-A825-7F0A07303051}"/>
                    </a:ext>
                  </a:extLst>
                </p14:cNvPr>
                <p14:cNvContentPartPr/>
                <p14:nvPr/>
              </p14:nvContentPartPr>
              <p14:xfrm>
                <a:off x="1620250" y="5996609"/>
                <a:ext cx="115200" cy="131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489B940-9B6D-9DCB-A825-7F0A0730305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602250" y="5978969"/>
                  <a:ext cx="15084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EA85A9AD-8AD4-392E-64A4-C20B8A4100FD}"/>
              </a:ext>
            </a:extLst>
          </p:cNvPr>
          <p:cNvGrpSpPr/>
          <p:nvPr/>
        </p:nvGrpSpPr>
        <p:grpSpPr>
          <a:xfrm>
            <a:off x="2039650" y="5713649"/>
            <a:ext cx="957960" cy="510480"/>
            <a:chOff x="2039650" y="5713649"/>
            <a:chExt cx="95796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4598880-74FD-C43F-E7BA-6B93D500054C}"/>
                    </a:ext>
                  </a:extLst>
                </p14:cNvPr>
                <p14:cNvContentPartPr/>
                <p14:nvPr/>
              </p14:nvContentPartPr>
              <p14:xfrm>
                <a:off x="2052250" y="5764769"/>
                <a:ext cx="139320" cy="229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4598880-74FD-C43F-E7BA-6B93D500054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034250" y="5746769"/>
                  <a:ext cx="1749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EF74D68-361C-3352-F94B-ED8AB8753B27}"/>
                    </a:ext>
                  </a:extLst>
                </p14:cNvPr>
                <p14:cNvContentPartPr/>
                <p14:nvPr/>
              </p14:nvContentPartPr>
              <p14:xfrm>
                <a:off x="2039650" y="5877449"/>
                <a:ext cx="229680" cy="31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EF74D68-361C-3352-F94B-ED8AB8753B2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021650" y="5859809"/>
                  <a:ext cx="265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BBFD59B-5B1B-BC82-95DF-B1C78D176F7D}"/>
                    </a:ext>
                  </a:extLst>
                </p14:cNvPr>
                <p14:cNvContentPartPr/>
                <p14:nvPr/>
              </p14:nvContentPartPr>
              <p14:xfrm>
                <a:off x="2279410" y="5913089"/>
                <a:ext cx="97560" cy="47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BBFD59B-5B1B-BC82-95DF-B1C78D176F7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261770" y="5895089"/>
                  <a:ext cx="1332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8656B0F-D5F9-7EAA-1C46-921B7C166087}"/>
                    </a:ext>
                  </a:extLst>
                </p14:cNvPr>
                <p14:cNvContentPartPr/>
                <p14:nvPr/>
              </p14:nvContentPartPr>
              <p14:xfrm>
                <a:off x="2686570" y="5713649"/>
                <a:ext cx="203400" cy="222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8656B0F-D5F9-7EAA-1C46-921B7C16608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668570" y="5696009"/>
                  <a:ext cx="2390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3E619A0-8B9E-6FFD-2F99-5D49E508BB4E}"/>
                    </a:ext>
                  </a:extLst>
                </p14:cNvPr>
                <p14:cNvContentPartPr/>
                <p14:nvPr/>
              </p14:nvContentPartPr>
              <p14:xfrm>
                <a:off x="2631490" y="5933609"/>
                <a:ext cx="366120" cy="38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3E619A0-8B9E-6FFD-2F99-5D49E508BB4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613850" y="5915609"/>
                  <a:ext cx="401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DD27B14-BFB2-01F1-7FD5-A954A0E67420}"/>
                    </a:ext>
                  </a:extLst>
                </p14:cNvPr>
                <p14:cNvContentPartPr/>
                <p14:nvPr/>
              </p14:nvContentPartPr>
              <p14:xfrm>
                <a:off x="2704570" y="6010289"/>
                <a:ext cx="150840" cy="130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DD27B14-BFB2-01F1-7FD5-A954A0E6742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686570" y="5992289"/>
                  <a:ext cx="186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9019076-A7A5-60CC-FFCC-48D70781075E}"/>
                    </a:ext>
                  </a:extLst>
                </p14:cNvPr>
                <p14:cNvContentPartPr/>
                <p14:nvPr/>
              </p14:nvContentPartPr>
              <p14:xfrm>
                <a:off x="2719330" y="6142049"/>
                <a:ext cx="125280" cy="82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9019076-A7A5-60CC-FFCC-48D70781075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701330" y="6124049"/>
                  <a:ext cx="160920" cy="11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B5947F7D-39BF-14D6-6611-D301BD0ED68B}"/>
                  </a:ext>
                </a:extLst>
              </p14:cNvPr>
              <p14:cNvContentPartPr/>
              <p14:nvPr/>
            </p14:nvContentPartPr>
            <p14:xfrm>
              <a:off x="3394330" y="5769809"/>
              <a:ext cx="286560" cy="40824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B5947F7D-39BF-14D6-6611-D301BD0ED68B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3376690" y="5751809"/>
                <a:ext cx="322200" cy="44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E86FA5C3-6847-F984-66EE-D8D12E365BF7}"/>
              </a:ext>
            </a:extLst>
          </p:cNvPr>
          <p:cNvGrpSpPr/>
          <p:nvPr/>
        </p:nvGrpSpPr>
        <p:grpSpPr>
          <a:xfrm>
            <a:off x="3952690" y="5689169"/>
            <a:ext cx="857520" cy="341640"/>
            <a:chOff x="3952690" y="5689169"/>
            <a:chExt cx="85752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1AFA1D4-A71D-04DA-4A02-11C91CCF2D55}"/>
                    </a:ext>
                  </a:extLst>
                </p14:cNvPr>
                <p14:cNvContentPartPr/>
                <p14:nvPr/>
              </p14:nvContentPartPr>
              <p14:xfrm>
                <a:off x="3952690" y="5689169"/>
                <a:ext cx="857520" cy="341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1AFA1D4-A71D-04DA-4A02-11C91CCF2D5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935050" y="5671529"/>
                  <a:ext cx="8931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A32160C-E240-CDA6-05B9-59CC2A2127D7}"/>
                    </a:ext>
                  </a:extLst>
                </p14:cNvPr>
                <p14:cNvContentPartPr/>
                <p14:nvPr/>
              </p14:nvContentPartPr>
              <p14:xfrm>
                <a:off x="4568650" y="5755049"/>
                <a:ext cx="223920" cy="53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A32160C-E240-CDA6-05B9-59CC2A2127D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551010" y="5737049"/>
                  <a:ext cx="259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FC30ADA-90B6-8DD5-065B-075253228A4D}"/>
                    </a:ext>
                  </a:extLst>
                </p14:cNvPr>
                <p14:cNvContentPartPr/>
                <p14:nvPr/>
              </p14:nvContentPartPr>
              <p14:xfrm>
                <a:off x="4277410" y="5829929"/>
                <a:ext cx="20160" cy="10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FC30ADA-90B6-8DD5-065B-075253228A4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259770" y="5811929"/>
                  <a:ext cx="558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520B5CDB-FB60-368A-1514-38B03860556A}"/>
              </a:ext>
            </a:extLst>
          </p:cNvPr>
          <p:cNvGrpSpPr/>
          <p:nvPr/>
        </p:nvGrpSpPr>
        <p:grpSpPr>
          <a:xfrm>
            <a:off x="5112970" y="5712209"/>
            <a:ext cx="408240" cy="678240"/>
            <a:chOff x="5112970" y="5712209"/>
            <a:chExt cx="40824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9672C65-1356-8BAC-C9CF-D0E57586F8E6}"/>
                    </a:ext>
                  </a:extLst>
                </p14:cNvPr>
                <p14:cNvContentPartPr/>
                <p14:nvPr/>
              </p14:nvContentPartPr>
              <p14:xfrm>
                <a:off x="5129890" y="5712209"/>
                <a:ext cx="309240" cy="2170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9672C65-1356-8BAC-C9CF-D0E57586F8E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112250" y="5694569"/>
                  <a:ext cx="344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4DCCC3B-0E57-4D1B-8414-598DBBB0CB60}"/>
                    </a:ext>
                  </a:extLst>
                </p14:cNvPr>
                <p14:cNvContentPartPr/>
                <p14:nvPr/>
              </p14:nvContentPartPr>
              <p14:xfrm>
                <a:off x="5294050" y="5848649"/>
                <a:ext cx="98640" cy="111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4DCCC3B-0E57-4D1B-8414-598DBBB0CB6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276410" y="5830649"/>
                  <a:ext cx="134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331246D-0C24-AF60-5572-76FA73A9D44B}"/>
                    </a:ext>
                  </a:extLst>
                </p14:cNvPr>
                <p14:cNvContentPartPr/>
                <p14:nvPr/>
              </p14:nvContentPartPr>
              <p14:xfrm>
                <a:off x="5112970" y="6054209"/>
                <a:ext cx="408240" cy="55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331246D-0C24-AF60-5572-76FA73A9D44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094970" y="6036569"/>
                  <a:ext cx="443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6035D48-77B0-9DB7-876B-D16C0C50E833}"/>
                    </a:ext>
                  </a:extLst>
                </p14:cNvPr>
                <p14:cNvContentPartPr/>
                <p14:nvPr/>
              </p14:nvContentPartPr>
              <p14:xfrm>
                <a:off x="5176330" y="6202169"/>
                <a:ext cx="140400" cy="188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6035D48-77B0-9DB7-876B-D16C0C50E83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158330" y="6184169"/>
                  <a:ext cx="176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5B45D32-43D6-2D8F-8FA7-54B1026293D8}"/>
                    </a:ext>
                  </a:extLst>
                </p14:cNvPr>
                <p14:cNvContentPartPr/>
                <p14:nvPr/>
              </p14:nvContentPartPr>
              <p14:xfrm>
                <a:off x="5132410" y="6147449"/>
                <a:ext cx="309240" cy="164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5B45D32-43D6-2D8F-8FA7-54B1026293D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114770" y="6129449"/>
                  <a:ext cx="34488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3014906E-F103-4A72-4BDA-CFCC06E4CF54}"/>
              </a:ext>
            </a:extLst>
          </p:cNvPr>
          <p:cNvGrpSpPr/>
          <p:nvPr/>
        </p:nvGrpSpPr>
        <p:grpSpPr>
          <a:xfrm>
            <a:off x="5872930" y="5770169"/>
            <a:ext cx="1522080" cy="569880"/>
            <a:chOff x="5872930" y="5770169"/>
            <a:chExt cx="152208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E190E51-ACDD-27DE-6DFA-B1A5242F56A6}"/>
                    </a:ext>
                  </a:extLst>
                </p14:cNvPr>
                <p14:cNvContentPartPr/>
                <p14:nvPr/>
              </p14:nvContentPartPr>
              <p14:xfrm>
                <a:off x="5872930" y="5966369"/>
                <a:ext cx="277560" cy="157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E190E51-ACDD-27DE-6DFA-B1A5242F56A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854930" y="5948369"/>
                  <a:ext cx="313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EA44838-F2BC-99BE-1336-67713FAFE70F}"/>
                    </a:ext>
                  </a:extLst>
                </p14:cNvPr>
                <p14:cNvContentPartPr/>
                <p14:nvPr/>
              </p14:nvContentPartPr>
              <p14:xfrm>
                <a:off x="6067690" y="5898689"/>
                <a:ext cx="18360" cy="11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EA44838-F2BC-99BE-1336-67713FAFE70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049690" y="5880689"/>
                  <a:ext cx="54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539A374-289C-B6C6-7244-DB15B296C8EC}"/>
                    </a:ext>
                  </a:extLst>
                </p14:cNvPr>
                <p14:cNvContentPartPr/>
                <p14:nvPr/>
              </p14:nvContentPartPr>
              <p14:xfrm>
                <a:off x="6338050" y="5770169"/>
                <a:ext cx="901080" cy="392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539A374-289C-B6C6-7244-DB15B296C8E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320050" y="5752169"/>
                  <a:ext cx="93672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CC6F3F8-7D13-3213-BFE2-176E479D01B0}"/>
                    </a:ext>
                  </a:extLst>
                </p14:cNvPr>
                <p14:cNvContentPartPr/>
                <p14:nvPr/>
              </p14:nvContentPartPr>
              <p14:xfrm>
                <a:off x="7249570" y="6037289"/>
                <a:ext cx="145440" cy="302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CC6F3F8-7D13-3213-BFE2-176E479D01B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231930" y="6019289"/>
                  <a:ext cx="181080" cy="33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248DED2A-4067-6107-AA22-0CC6D8FD51B5}"/>
                  </a:ext>
                </a:extLst>
              </p14:cNvPr>
              <p14:cNvContentPartPr/>
              <p14:nvPr/>
            </p14:nvContentPartPr>
            <p14:xfrm>
              <a:off x="7582930" y="5938289"/>
              <a:ext cx="1087920" cy="40788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248DED2A-4067-6107-AA22-0CC6D8FD51B5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564930" y="5920289"/>
                <a:ext cx="1123560" cy="44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F7214073-22E1-A36A-0929-D18C87F9840A}"/>
              </a:ext>
            </a:extLst>
          </p:cNvPr>
          <p:cNvGrpSpPr/>
          <p:nvPr/>
        </p:nvGrpSpPr>
        <p:grpSpPr>
          <a:xfrm>
            <a:off x="9061450" y="238049"/>
            <a:ext cx="2020680" cy="594000"/>
            <a:chOff x="9061450" y="238049"/>
            <a:chExt cx="202068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9AC5280-C20C-C193-5E15-4B5A0686A60A}"/>
                    </a:ext>
                  </a:extLst>
                </p14:cNvPr>
                <p14:cNvContentPartPr/>
                <p14:nvPr/>
              </p14:nvContentPartPr>
              <p14:xfrm>
                <a:off x="9061450" y="317969"/>
                <a:ext cx="127080" cy="261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9AC5280-C20C-C193-5E15-4B5A0686A60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043450" y="299969"/>
                  <a:ext cx="162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273B41E-7C97-C7D8-8005-4907CB86546D}"/>
                    </a:ext>
                  </a:extLst>
                </p14:cNvPr>
                <p14:cNvContentPartPr/>
                <p14:nvPr/>
              </p14:nvContentPartPr>
              <p14:xfrm>
                <a:off x="9078370" y="495449"/>
                <a:ext cx="82800" cy="33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273B41E-7C97-C7D8-8005-4907CB86546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60730" y="477809"/>
                  <a:ext cx="118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AC3D53E-1932-6A13-448B-054C5E363407}"/>
                    </a:ext>
                  </a:extLst>
                </p14:cNvPr>
                <p14:cNvContentPartPr/>
                <p14:nvPr/>
              </p14:nvContentPartPr>
              <p14:xfrm>
                <a:off x="9199330" y="238049"/>
                <a:ext cx="795960" cy="4964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AC3D53E-1932-6A13-448B-054C5E36340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181330" y="220049"/>
                  <a:ext cx="83160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E8394DA-86F6-4E4D-1DFF-BA6DA8C315C9}"/>
                    </a:ext>
                  </a:extLst>
                </p14:cNvPr>
                <p14:cNvContentPartPr/>
                <p14:nvPr/>
              </p14:nvContentPartPr>
              <p14:xfrm>
                <a:off x="9498850" y="365849"/>
                <a:ext cx="336960" cy="34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E8394DA-86F6-4E4D-1DFF-BA6DA8C315C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481210" y="347849"/>
                  <a:ext cx="372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33A1C9F-0590-7CA1-F484-E856E821E273}"/>
                    </a:ext>
                  </a:extLst>
                </p14:cNvPr>
                <p14:cNvContentPartPr/>
                <p14:nvPr/>
              </p14:nvContentPartPr>
              <p14:xfrm>
                <a:off x="9370690" y="381689"/>
                <a:ext cx="217440" cy="10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33A1C9F-0590-7CA1-F484-E856E821E27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353050" y="364049"/>
                  <a:ext cx="253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CE642DD-5D1F-7992-0F98-A49481215B9F}"/>
                    </a:ext>
                  </a:extLst>
                </p14:cNvPr>
                <p14:cNvContentPartPr/>
                <p14:nvPr/>
              </p14:nvContentPartPr>
              <p14:xfrm>
                <a:off x="10210210" y="306089"/>
                <a:ext cx="871920" cy="5259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CE642DD-5D1F-7992-0F98-A49481215B9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192570" y="288089"/>
                  <a:ext cx="90756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063DC64-26F1-F6CA-48E2-5CCDA503475D}"/>
                    </a:ext>
                  </a:extLst>
                </p14:cNvPr>
                <p14:cNvContentPartPr/>
                <p14:nvPr/>
              </p14:nvContentPartPr>
              <p14:xfrm>
                <a:off x="10818250" y="400409"/>
                <a:ext cx="33840" cy="30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063DC64-26F1-F6CA-48E2-5CCDA503475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800610" y="382409"/>
                  <a:ext cx="6948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933023FF-CD74-E599-2423-D4E1519D6E84}"/>
              </a:ext>
            </a:extLst>
          </p:cNvPr>
          <p:cNvGrpSpPr/>
          <p:nvPr/>
        </p:nvGrpSpPr>
        <p:grpSpPr>
          <a:xfrm>
            <a:off x="9051010" y="812969"/>
            <a:ext cx="2389680" cy="302400"/>
            <a:chOff x="9051010" y="812969"/>
            <a:chExt cx="238968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EA83F489-E6CD-B3BB-0C85-385B40AEC8EF}"/>
                    </a:ext>
                  </a:extLst>
                </p14:cNvPr>
                <p14:cNvContentPartPr/>
                <p14:nvPr/>
              </p14:nvContentPartPr>
              <p14:xfrm>
                <a:off x="9051010" y="812969"/>
                <a:ext cx="1807560" cy="3024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EA83F489-E6CD-B3BB-0C85-385B40AEC8E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033010" y="795329"/>
                  <a:ext cx="18432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3CD7D34-9AE1-3978-4675-BC6D90F49A82}"/>
                    </a:ext>
                  </a:extLst>
                </p14:cNvPr>
                <p14:cNvContentPartPr/>
                <p14:nvPr/>
              </p14:nvContentPartPr>
              <p14:xfrm>
                <a:off x="10708090" y="892169"/>
                <a:ext cx="232920" cy="73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3CD7D34-9AE1-3978-4675-BC6D90F49A8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690450" y="874169"/>
                  <a:ext cx="268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8C09349-3F85-39C0-646A-FC7596F4347C}"/>
                    </a:ext>
                  </a:extLst>
                </p14:cNvPr>
                <p14:cNvContentPartPr/>
                <p14:nvPr/>
              </p14:nvContentPartPr>
              <p14:xfrm>
                <a:off x="11053330" y="928169"/>
                <a:ext cx="387360" cy="183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8C09349-3F85-39C0-646A-FC7596F4347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035330" y="910529"/>
                  <a:ext cx="423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81E6F6A-4A5E-6FA4-E203-11FCEE47608E}"/>
                    </a:ext>
                  </a:extLst>
                </p14:cNvPr>
                <p14:cNvContentPartPr/>
                <p14:nvPr/>
              </p14:nvContentPartPr>
              <p14:xfrm>
                <a:off x="11277610" y="848969"/>
                <a:ext cx="23040" cy="136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81E6F6A-4A5E-6FA4-E203-11FCEE47608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259610" y="830969"/>
                  <a:ext cx="5868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C6DF071-EFA3-394D-CB45-0BAD8DC07481}"/>
              </a:ext>
            </a:extLst>
          </p:cNvPr>
          <p:cNvGrpSpPr/>
          <p:nvPr/>
        </p:nvGrpSpPr>
        <p:grpSpPr>
          <a:xfrm>
            <a:off x="9123010" y="1299329"/>
            <a:ext cx="455760" cy="276480"/>
            <a:chOff x="9123010" y="1299329"/>
            <a:chExt cx="45576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F5C5783-62F2-8E8D-6B3B-03B322E3A6DA}"/>
                    </a:ext>
                  </a:extLst>
                </p14:cNvPr>
                <p14:cNvContentPartPr/>
                <p14:nvPr/>
              </p14:nvContentPartPr>
              <p14:xfrm>
                <a:off x="9133450" y="1369529"/>
                <a:ext cx="131400" cy="194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F5C5783-62F2-8E8D-6B3B-03B322E3A6D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115450" y="1351529"/>
                  <a:ext cx="167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F4B5392-B2B9-DD67-7699-A4DFAD8E486C}"/>
                    </a:ext>
                  </a:extLst>
                </p14:cNvPr>
                <p14:cNvContentPartPr/>
                <p14:nvPr/>
              </p14:nvContentPartPr>
              <p14:xfrm>
                <a:off x="9123010" y="1299329"/>
                <a:ext cx="178920" cy="2664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F4B5392-B2B9-DD67-7699-A4DFAD8E486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105010" y="1281329"/>
                  <a:ext cx="2145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807CEFF-3AAF-7DFD-A9BE-4D45A9A448EF}"/>
                    </a:ext>
                  </a:extLst>
                </p14:cNvPr>
                <p14:cNvContentPartPr/>
                <p14:nvPr/>
              </p14:nvContentPartPr>
              <p14:xfrm>
                <a:off x="9372490" y="1316609"/>
                <a:ext cx="206280" cy="2592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807CEFF-3AAF-7DFD-A9BE-4D45A9A448E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354850" y="1298969"/>
                  <a:ext cx="241920" cy="29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52C66F6D-EF82-4C66-0756-ED4825A5F8A4}"/>
              </a:ext>
            </a:extLst>
          </p:cNvPr>
          <p:cNvGrpSpPr/>
          <p:nvPr/>
        </p:nvGrpSpPr>
        <p:grpSpPr>
          <a:xfrm>
            <a:off x="9885850" y="1307249"/>
            <a:ext cx="1334880" cy="723960"/>
            <a:chOff x="9885850" y="1307249"/>
            <a:chExt cx="1334880" cy="72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F635274-9DAE-AF1B-00F5-1AEA66B7D48C}"/>
                    </a:ext>
                  </a:extLst>
                </p14:cNvPr>
                <p14:cNvContentPartPr/>
                <p14:nvPr/>
              </p14:nvContentPartPr>
              <p14:xfrm>
                <a:off x="9885850" y="1357289"/>
                <a:ext cx="433800" cy="266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F635274-9DAE-AF1B-00F5-1AEA66B7D48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867850" y="1339289"/>
                  <a:ext cx="4694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3445EB9-51A1-8ABF-2644-FFA41078019E}"/>
                    </a:ext>
                  </a:extLst>
                </p14:cNvPr>
                <p14:cNvContentPartPr/>
                <p14:nvPr/>
              </p14:nvContentPartPr>
              <p14:xfrm>
                <a:off x="10182490" y="1444769"/>
                <a:ext cx="174240" cy="320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3445EB9-51A1-8ABF-2644-FFA41078019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164850" y="1426769"/>
                  <a:ext cx="209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41E5459-E6E5-245E-93FC-1F4F7BBC9A9F}"/>
                    </a:ext>
                  </a:extLst>
                </p14:cNvPr>
                <p14:cNvContentPartPr/>
                <p14:nvPr/>
              </p14:nvContentPartPr>
              <p14:xfrm>
                <a:off x="10525930" y="1512089"/>
                <a:ext cx="109800" cy="421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41E5459-E6E5-245E-93FC-1F4F7BBC9A9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507930" y="1494449"/>
                  <a:ext cx="145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91F62B9-9F28-EB29-C2D0-324C53F01C86}"/>
                    </a:ext>
                  </a:extLst>
                </p14:cNvPr>
                <p14:cNvContentPartPr/>
                <p14:nvPr/>
              </p14:nvContentPartPr>
              <p14:xfrm>
                <a:off x="10754890" y="1307249"/>
                <a:ext cx="144720" cy="251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91F62B9-9F28-EB29-C2D0-324C53F01C8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736890" y="1289609"/>
                  <a:ext cx="180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EA0EE72-7868-6AD6-DDD6-6EEFD6F70563}"/>
                    </a:ext>
                  </a:extLst>
                </p14:cNvPr>
                <p14:cNvContentPartPr/>
                <p14:nvPr/>
              </p14:nvContentPartPr>
              <p14:xfrm>
                <a:off x="10975210" y="1341449"/>
                <a:ext cx="245520" cy="2437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EA0EE72-7868-6AD6-DDD6-6EEFD6F7056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957210" y="1323449"/>
                  <a:ext cx="281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7BA1FA3-E47F-9E89-2B07-501BED35B855}"/>
                    </a:ext>
                  </a:extLst>
                </p14:cNvPr>
                <p14:cNvContentPartPr/>
                <p14:nvPr/>
              </p14:nvContentPartPr>
              <p14:xfrm>
                <a:off x="10690090" y="1657889"/>
                <a:ext cx="430560" cy="18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7BA1FA3-E47F-9E89-2B07-501BED35B85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672450" y="1640249"/>
                  <a:ext cx="466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C9DDD17-4EFC-8A4B-C92E-46BC6A2F0B35}"/>
                    </a:ext>
                  </a:extLst>
                </p14:cNvPr>
                <p14:cNvContentPartPr/>
                <p14:nvPr/>
              </p14:nvContentPartPr>
              <p14:xfrm>
                <a:off x="10709530" y="1741049"/>
                <a:ext cx="135000" cy="243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C9DDD17-4EFC-8A4B-C92E-46BC6A2F0B3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691530" y="1723409"/>
                  <a:ext cx="170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AC07339-A61F-D1F0-085F-2F549EF355E6}"/>
                    </a:ext>
                  </a:extLst>
                </p14:cNvPr>
                <p14:cNvContentPartPr/>
                <p14:nvPr/>
              </p14:nvContentPartPr>
              <p14:xfrm>
                <a:off x="10945690" y="1784969"/>
                <a:ext cx="144360" cy="2462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AC07339-A61F-D1F0-085F-2F549EF355E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928050" y="1766969"/>
                  <a:ext cx="1800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0E551CD-7B08-84C9-43E1-2EB5D98CB945}"/>
                    </a:ext>
                  </a:extLst>
                </p14:cNvPr>
                <p14:cNvContentPartPr/>
                <p14:nvPr/>
              </p14:nvContentPartPr>
              <p14:xfrm>
                <a:off x="10827970" y="1863449"/>
                <a:ext cx="186480" cy="237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0E551CD-7B08-84C9-43E1-2EB5D98CB94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809970" y="1845449"/>
                  <a:ext cx="222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F10E6FC-C5C0-EA0C-45A2-784A202D7A38}"/>
                    </a:ext>
                  </a:extLst>
                </p14:cNvPr>
                <p14:cNvContentPartPr/>
                <p14:nvPr/>
              </p14:nvContentPartPr>
              <p14:xfrm>
                <a:off x="10958650" y="1849049"/>
                <a:ext cx="124920" cy="28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F10E6FC-C5C0-EA0C-45A2-784A202D7A3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941010" y="1831049"/>
                  <a:ext cx="16056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42963254-F133-A921-A7F1-6AD6F3DD96D3}"/>
                  </a:ext>
                </a:extLst>
              </p14:cNvPr>
              <p14:cNvContentPartPr/>
              <p14:nvPr/>
            </p14:nvContentPartPr>
            <p14:xfrm>
              <a:off x="9082330" y="2066129"/>
              <a:ext cx="907560" cy="26388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42963254-F133-A921-A7F1-6AD6F3DD96D3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9064330" y="2048489"/>
                <a:ext cx="9432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6D9E1845-0E64-2886-703F-ED7215FE4492}"/>
                  </a:ext>
                </a:extLst>
              </p14:cNvPr>
              <p14:cNvContentPartPr/>
              <p14:nvPr/>
            </p14:nvContentPartPr>
            <p14:xfrm>
              <a:off x="11404330" y="2306609"/>
              <a:ext cx="190440" cy="1764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6D9E1845-0E64-2886-703F-ED7215FE4492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11386690" y="2288609"/>
                <a:ext cx="22608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" name="Group 309">
            <a:extLst>
              <a:ext uri="{FF2B5EF4-FFF2-40B4-BE49-F238E27FC236}">
                <a16:creationId xmlns:a16="http://schemas.microsoft.com/office/drawing/2014/main" id="{985336B0-D2CC-47D5-D99C-7E82F57AD3E7}"/>
              </a:ext>
            </a:extLst>
          </p:cNvPr>
          <p:cNvGrpSpPr/>
          <p:nvPr/>
        </p:nvGrpSpPr>
        <p:grpSpPr>
          <a:xfrm>
            <a:off x="8935450" y="2179529"/>
            <a:ext cx="2574000" cy="1095840"/>
            <a:chOff x="8935450" y="2179529"/>
            <a:chExt cx="2574000" cy="10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AF88D6D-D068-2BB8-2B23-D47627EF4E9B}"/>
                    </a:ext>
                  </a:extLst>
                </p14:cNvPr>
                <p14:cNvContentPartPr/>
                <p14:nvPr/>
              </p14:nvContentPartPr>
              <p14:xfrm>
                <a:off x="8935450" y="2483729"/>
                <a:ext cx="457560" cy="231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AF88D6D-D068-2BB8-2B23-D47627EF4E9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917810" y="2466089"/>
                  <a:ext cx="4932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CF48CC4-A566-9261-1AC5-8910D4880598}"/>
                    </a:ext>
                  </a:extLst>
                </p14:cNvPr>
                <p14:cNvContentPartPr/>
                <p14:nvPr/>
              </p14:nvContentPartPr>
              <p14:xfrm>
                <a:off x="9310210" y="2564009"/>
                <a:ext cx="148320" cy="33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CF48CC4-A566-9261-1AC5-8910D488059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292570" y="2546009"/>
                  <a:ext cx="183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F5FC87D-9CAF-5D80-9CA1-2195E07FEB5B}"/>
                    </a:ext>
                  </a:extLst>
                </p14:cNvPr>
                <p14:cNvContentPartPr/>
                <p14:nvPr/>
              </p14:nvContentPartPr>
              <p14:xfrm>
                <a:off x="9427930" y="2596769"/>
                <a:ext cx="158400" cy="1173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F5FC87D-9CAF-5D80-9CA1-2195E07FEB5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410290" y="2579129"/>
                  <a:ext cx="194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DF84DB2-6829-1CA8-6F10-53C64DB2DFC2}"/>
                    </a:ext>
                  </a:extLst>
                </p14:cNvPr>
                <p14:cNvContentPartPr/>
                <p14:nvPr/>
              </p14:nvContentPartPr>
              <p14:xfrm>
                <a:off x="9767410" y="2561129"/>
                <a:ext cx="200880" cy="191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DF84DB2-6829-1CA8-6F10-53C64DB2DFC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749770" y="2543489"/>
                  <a:ext cx="236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9809F7F-53D4-79F4-B953-A1AC5EB103FF}"/>
                    </a:ext>
                  </a:extLst>
                </p14:cNvPr>
                <p14:cNvContentPartPr/>
                <p14:nvPr/>
              </p14:nvContentPartPr>
              <p14:xfrm>
                <a:off x="9824650" y="2712329"/>
                <a:ext cx="212040" cy="77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9809F7F-53D4-79F4-B953-A1AC5EB103F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807010" y="2694329"/>
                  <a:ext cx="247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FA76E05-5411-508C-6F33-1004DDB9CCDE}"/>
                    </a:ext>
                  </a:extLst>
                </p14:cNvPr>
                <p14:cNvContentPartPr/>
                <p14:nvPr/>
              </p14:nvContentPartPr>
              <p14:xfrm>
                <a:off x="10081330" y="2299409"/>
                <a:ext cx="953640" cy="123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FA76E05-5411-508C-6F33-1004DDB9CCD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063690" y="2281409"/>
                  <a:ext cx="9892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115ED25-A702-1E3E-3B82-2FDE63E419D2}"/>
                    </a:ext>
                  </a:extLst>
                </p14:cNvPr>
                <p14:cNvContentPartPr/>
                <p14:nvPr/>
              </p14:nvContentPartPr>
              <p14:xfrm>
                <a:off x="10191490" y="2179529"/>
                <a:ext cx="42840" cy="30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115ED25-A702-1E3E-3B82-2FDE63E419D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173490" y="2161889"/>
                  <a:ext cx="78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F8D089F-8A21-74CE-A64E-755B025C09C4}"/>
                    </a:ext>
                  </a:extLst>
                </p14:cNvPr>
                <p14:cNvContentPartPr/>
                <p14:nvPr/>
              </p14:nvContentPartPr>
              <p14:xfrm>
                <a:off x="11234050" y="2230289"/>
                <a:ext cx="258840" cy="2408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F8D089F-8A21-74CE-A64E-755B025C09C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216410" y="2212649"/>
                  <a:ext cx="294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D2B7FDA-E468-70B8-0F13-F7A1E27607BD}"/>
                    </a:ext>
                  </a:extLst>
                </p14:cNvPr>
                <p14:cNvContentPartPr/>
                <p14:nvPr/>
              </p14:nvContentPartPr>
              <p14:xfrm>
                <a:off x="11330890" y="2285009"/>
                <a:ext cx="173880" cy="14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D2B7FDA-E468-70B8-0F13-F7A1E27607B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312890" y="2267009"/>
                  <a:ext cx="209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98C1BDC-DA68-38FF-7D57-95E56682260A}"/>
                    </a:ext>
                  </a:extLst>
                </p14:cNvPr>
                <p14:cNvContentPartPr/>
                <p14:nvPr/>
              </p14:nvContentPartPr>
              <p14:xfrm>
                <a:off x="10172410" y="2657249"/>
                <a:ext cx="283320" cy="1224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98C1BDC-DA68-38FF-7D57-95E56682260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154410" y="2639609"/>
                  <a:ext cx="318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C9AE1C2-B418-C872-5B01-E8D5FAA61ED0}"/>
                    </a:ext>
                  </a:extLst>
                </p14:cNvPr>
                <p14:cNvContentPartPr/>
                <p14:nvPr/>
              </p14:nvContentPartPr>
              <p14:xfrm>
                <a:off x="10282210" y="2573729"/>
                <a:ext cx="34560" cy="12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C9AE1C2-B418-C872-5B01-E8D5FAA61ED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264570" y="2556089"/>
                  <a:ext cx="70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1982299-3EEE-E686-35C5-915DE6AC4622}"/>
                    </a:ext>
                  </a:extLst>
                </p14:cNvPr>
                <p14:cNvContentPartPr/>
                <p14:nvPr/>
              </p14:nvContentPartPr>
              <p14:xfrm>
                <a:off x="10562290" y="2578409"/>
                <a:ext cx="471240" cy="208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1982299-3EEE-E686-35C5-915DE6AC462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544290" y="2560769"/>
                  <a:ext cx="5068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C6DF3FA-04D6-B1B4-5904-D2052BC9B577}"/>
                    </a:ext>
                  </a:extLst>
                </p14:cNvPr>
                <p14:cNvContentPartPr/>
                <p14:nvPr/>
              </p14:nvContentPartPr>
              <p14:xfrm>
                <a:off x="10886290" y="2653649"/>
                <a:ext cx="168120" cy="18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C6DF3FA-04D6-B1B4-5904-D2052BC9B57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868650" y="2636009"/>
                  <a:ext cx="203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D987BF5-109D-F4D2-6791-DA2FCBBF9233}"/>
                    </a:ext>
                  </a:extLst>
                </p14:cNvPr>
                <p14:cNvContentPartPr/>
                <p14:nvPr/>
              </p14:nvContentPartPr>
              <p14:xfrm>
                <a:off x="9008890" y="2958209"/>
                <a:ext cx="44280" cy="1065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D987BF5-109D-F4D2-6791-DA2FCBBF923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990890" y="2940569"/>
                  <a:ext cx="79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0FCD1B8D-B013-E7FA-52C6-B91F1DD79E43}"/>
                    </a:ext>
                  </a:extLst>
                </p14:cNvPr>
                <p14:cNvContentPartPr/>
                <p14:nvPr/>
              </p14:nvContentPartPr>
              <p14:xfrm>
                <a:off x="9049210" y="2870369"/>
                <a:ext cx="11880" cy="230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0FCD1B8D-B013-E7FA-52C6-B91F1DD79E4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031210" y="2852729"/>
                  <a:ext cx="47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810B8F9-4340-6CB3-3720-4501332CACE0}"/>
                    </a:ext>
                  </a:extLst>
                </p14:cNvPr>
                <p14:cNvContentPartPr/>
                <p14:nvPr/>
              </p14:nvContentPartPr>
              <p14:xfrm>
                <a:off x="9078370" y="3003929"/>
                <a:ext cx="103680" cy="925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810B8F9-4340-6CB3-3720-4501332CACE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060730" y="2985929"/>
                  <a:ext cx="139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399CC2B-8B68-355E-11AE-D0861DC490F5}"/>
                    </a:ext>
                  </a:extLst>
                </p14:cNvPr>
                <p14:cNvContentPartPr/>
                <p14:nvPr/>
              </p14:nvContentPartPr>
              <p14:xfrm>
                <a:off x="9244690" y="2970089"/>
                <a:ext cx="169200" cy="1224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399CC2B-8B68-355E-11AE-D0861DC490F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226690" y="2952089"/>
                  <a:ext cx="204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5B4567D-5248-07BB-45BC-A3C37BDD6107}"/>
                    </a:ext>
                  </a:extLst>
                </p14:cNvPr>
                <p14:cNvContentPartPr/>
                <p14:nvPr/>
              </p14:nvContentPartPr>
              <p14:xfrm>
                <a:off x="9435850" y="2992409"/>
                <a:ext cx="76320" cy="78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5B4567D-5248-07BB-45BC-A3C37BDD610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418210" y="2974769"/>
                  <a:ext cx="111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93D1774-9645-11C2-8B3B-4B3272062616}"/>
                    </a:ext>
                  </a:extLst>
                </p14:cNvPr>
                <p14:cNvContentPartPr/>
                <p14:nvPr/>
              </p14:nvContentPartPr>
              <p14:xfrm>
                <a:off x="9597490" y="2873249"/>
                <a:ext cx="25920" cy="2358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93D1774-9645-11C2-8B3B-4B327206261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579850" y="2855249"/>
                  <a:ext cx="615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4250DBB-87E1-8CDC-22FF-214F52847B50}"/>
                    </a:ext>
                  </a:extLst>
                </p14:cNvPr>
                <p14:cNvContentPartPr/>
                <p14:nvPr/>
              </p14:nvContentPartPr>
              <p14:xfrm>
                <a:off x="9669850" y="3008609"/>
                <a:ext cx="145080" cy="806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4250DBB-87E1-8CDC-22FF-214F52847B5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652210" y="2990609"/>
                  <a:ext cx="180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7CD890D-D428-27E4-280E-914918D7EB65}"/>
                    </a:ext>
                  </a:extLst>
                </p14:cNvPr>
                <p14:cNvContentPartPr/>
                <p14:nvPr/>
              </p14:nvContentPartPr>
              <p14:xfrm>
                <a:off x="9844090" y="2976929"/>
                <a:ext cx="37440" cy="1170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7CD890D-D428-27E4-280E-914918D7EB6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826090" y="2958929"/>
                  <a:ext cx="73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6BEB772-BAA2-F23D-86FE-2EB4097EDD24}"/>
                    </a:ext>
                  </a:extLst>
                </p14:cNvPr>
                <p14:cNvContentPartPr/>
                <p14:nvPr/>
              </p14:nvContentPartPr>
              <p14:xfrm>
                <a:off x="9955690" y="3007529"/>
                <a:ext cx="127800" cy="7056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6BEB772-BAA2-F23D-86FE-2EB4097EDD2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938050" y="2989529"/>
                  <a:ext cx="163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FFBD0DF-50F0-EB5F-FE02-EA79FFA77B2E}"/>
                    </a:ext>
                  </a:extLst>
                </p14:cNvPr>
                <p14:cNvContentPartPr/>
                <p14:nvPr/>
              </p14:nvContentPartPr>
              <p14:xfrm>
                <a:off x="10060810" y="3022289"/>
                <a:ext cx="108360" cy="2530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FFBD0DF-50F0-EB5F-FE02-EA79FFA77B2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042810" y="3004289"/>
                  <a:ext cx="144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F0FCF49-BB1B-3CD4-05AF-FBF3BE4505AB}"/>
                    </a:ext>
                  </a:extLst>
                </p14:cNvPr>
                <p14:cNvContentPartPr/>
                <p14:nvPr/>
              </p14:nvContentPartPr>
              <p14:xfrm>
                <a:off x="10354930" y="3019769"/>
                <a:ext cx="1154520" cy="1717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F0FCF49-BB1B-3CD4-05AF-FBF3BE4505A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337290" y="3002129"/>
                  <a:ext cx="1190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C8E0DA2-FB3F-4DC0-E7B9-84786351967B}"/>
                    </a:ext>
                  </a:extLst>
                </p14:cNvPr>
                <p14:cNvContentPartPr/>
                <p14:nvPr/>
              </p14:nvContentPartPr>
              <p14:xfrm>
                <a:off x="10714210" y="2958209"/>
                <a:ext cx="410040" cy="691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C8E0DA2-FB3F-4DC0-E7B9-84786351967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696210" y="2940569"/>
                  <a:ext cx="445680" cy="10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C12A7FD3-F50B-C341-70E8-22A35880840B}"/>
                  </a:ext>
                </a:extLst>
              </p14:cNvPr>
              <p14:cNvContentPartPr/>
              <p14:nvPr/>
            </p14:nvContentPartPr>
            <p14:xfrm>
              <a:off x="8528290" y="121049"/>
              <a:ext cx="72000" cy="309600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C12A7FD3-F50B-C341-70E8-22A35880840B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8510650" y="103409"/>
                <a:ext cx="107640" cy="31316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BB365726-1760-6837-806C-C3322216D3E7}"/>
              </a:ext>
            </a:extLst>
          </p:cNvPr>
          <p:cNvPicPr>
            <a:picLocks noChangeAspect="1"/>
          </p:cNvPicPr>
          <p:nvPr/>
        </p:nvPicPr>
        <p:blipFill>
          <a:blip r:embed="rId474"/>
          <a:stretch>
            <a:fillRect/>
          </a:stretch>
        </p:blipFill>
        <p:spPr>
          <a:xfrm>
            <a:off x="6192610" y="3469484"/>
            <a:ext cx="3225367" cy="135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D0C48C-B156-97E8-43A1-6C1897C723D1}"/>
                  </a:ext>
                </a:extLst>
              </p14:cNvPr>
              <p14:cNvContentPartPr/>
              <p14:nvPr/>
            </p14:nvContentPartPr>
            <p14:xfrm>
              <a:off x="695050" y="196289"/>
              <a:ext cx="259920" cy="41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D0C48C-B156-97E8-43A1-6C1897C723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7410" y="178649"/>
                <a:ext cx="295560" cy="45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85F5466-3CB2-E6C4-4B13-BC01D78A5291}"/>
              </a:ext>
            </a:extLst>
          </p:cNvPr>
          <p:cNvGrpSpPr/>
          <p:nvPr/>
        </p:nvGrpSpPr>
        <p:grpSpPr>
          <a:xfrm>
            <a:off x="899530" y="249569"/>
            <a:ext cx="1800720" cy="378360"/>
            <a:chOff x="899530" y="249569"/>
            <a:chExt cx="180072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C14FBC3-7046-9830-FC35-23B35476EAAF}"/>
                    </a:ext>
                  </a:extLst>
                </p14:cNvPr>
                <p14:cNvContentPartPr/>
                <p14:nvPr/>
              </p14:nvContentPartPr>
              <p14:xfrm>
                <a:off x="899530" y="249569"/>
                <a:ext cx="1800720" cy="378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C14FBC3-7046-9830-FC35-23B35476EAA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1530" y="231569"/>
                  <a:ext cx="18363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330D797-E904-3060-FB39-F8F57B99868B}"/>
                    </a:ext>
                  </a:extLst>
                </p14:cNvPr>
                <p14:cNvContentPartPr/>
                <p14:nvPr/>
              </p14:nvContentPartPr>
              <p14:xfrm>
                <a:off x="2282290" y="359729"/>
                <a:ext cx="34560" cy="10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330D797-E904-3060-FB39-F8F57B99868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64290" y="341729"/>
                  <a:ext cx="70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3F46CEE-80AB-B174-002A-6BB9FFC89A9E}"/>
                    </a:ext>
                  </a:extLst>
                </p14:cNvPr>
                <p14:cNvContentPartPr/>
                <p14:nvPr/>
              </p14:nvContentPartPr>
              <p14:xfrm>
                <a:off x="2078170" y="318329"/>
                <a:ext cx="266040" cy="39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3F46CEE-80AB-B174-002A-6BB9FFC89A9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60530" y="300689"/>
                  <a:ext cx="30168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FB068C-F0CF-718B-79CD-6051D00ABE1E}"/>
              </a:ext>
            </a:extLst>
          </p:cNvPr>
          <p:cNvGrpSpPr/>
          <p:nvPr/>
        </p:nvGrpSpPr>
        <p:grpSpPr>
          <a:xfrm>
            <a:off x="3041530" y="248849"/>
            <a:ext cx="784800" cy="424440"/>
            <a:chOff x="3041530" y="248849"/>
            <a:chExt cx="78480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C5A7FF5-9EC5-8BAE-30B0-4AE822BDED81}"/>
                    </a:ext>
                  </a:extLst>
                </p14:cNvPr>
                <p14:cNvContentPartPr/>
                <p14:nvPr/>
              </p14:nvContentPartPr>
              <p14:xfrm>
                <a:off x="3041530" y="248849"/>
                <a:ext cx="225000" cy="424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C5A7FF5-9EC5-8BAE-30B0-4AE822BDED8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23530" y="231209"/>
                  <a:ext cx="2606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FB14648-8267-B557-32BF-4424E8296027}"/>
                    </a:ext>
                  </a:extLst>
                </p14:cNvPr>
                <p14:cNvContentPartPr/>
                <p14:nvPr/>
              </p14:nvContentPartPr>
              <p14:xfrm>
                <a:off x="3623290" y="354689"/>
                <a:ext cx="203040" cy="110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FB14648-8267-B557-32BF-4424E829602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05290" y="336689"/>
                  <a:ext cx="23868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321F245-D85A-5010-8EEB-ED4BBBA0E0BE}"/>
              </a:ext>
            </a:extLst>
          </p:cNvPr>
          <p:cNvGrpSpPr/>
          <p:nvPr/>
        </p:nvGrpSpPr>
        <p:grpSpPr>
          <a:xfrm>
            <a:off x="4049530" y="132569"/>
            <a:ext cx="2432880" cy="477360"/>
            <a:chOff x="4049530" y="132569"/>
            <a:chExt cx="243288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4B08C18-F087-94B3-39F4-D8D6A00C8057}"/>
                    </a:ext>
                  </a:extLst>
                </p14:cNvPr>
                <p14:cNvContentPartPr/>
                <p14:nvPr/>
              </p14:nvContentPartPr>
              <p14:xfrm>
                <a:off x="4049530" y="132569"/>
                <a:ext cx="2432880" cy="477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4B08C18-F087-94B3-39F4-D8D6A00C805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31890" y="114569"/>
                  <a:ext cx="246852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FFF5FA1-65E4-C82F-8276-9104AE60C937}"/>
                    </a:ext>
                  </a:extLst>
                </p14:cNvPr>
                <p14:cNvContentPartPr/>
                <p14:nvPr/>
              </p14:nvContentPartPr>
              <p14:xfrm>
                <a:off x="5562970" y="237689"/>
                <a:ext cx="259200" cy="7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FFF5FA1-65E4-C82F-8276-9104AE60C93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44970" y="220049"/>
                  <a:ext cx="2948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F55BF3-3514-8FD6-7D8E-E0BCFCE1E887}"/>
                    </a:ext>
                  </a:extLst>
                </p14:cNvPr>
                <p14:cNvContentPartPr/>
                <p14:nvPr/>
              </p14:nvContentPartPr>
              <p14:xfrm>
                <a:off x="5230690" y="191609"/>
                <a:ext cx="10080" cy="10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F55BF3-3514-8FD6-7D8E-E0BCFCE1E88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13050" y="173969"/>
                  <a:ext cx="45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1534048-FF19-0394-A9C6-67265BEEF98D}"/>
                    </a:ext>
                  </a:extLst>
                </p14:cNvPr>
                <p14:cNvContentPartPr/>
                <p14:nvPr/>
              </p14:nvContentPartPr>
              <p14:xfrm>
                <a:off x="4928290" y="313649"/>
                <a:ext cx="20160" cy="9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1534048-FF19-0394-A9C6-67265BEEF98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10290" y="295649"/>
                  <a:ext cx="5580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28DC75-6012-EF12-4B2F-83602CDDA9F9}"/>
              </a:ext>
            </a:extLst>
          </p:cNvPr>
          <p:cNvGrpSpPr/>
          <p:nvPr/>
        </p:nvGrpSpPr>
        <p:grpSpPr>
          <a:xfrm>
            <a:off x="6854650" y="167129"/>
            <a:ext cx="4585680" cy="616320"/>
            <a:chOff x="6854650" y="167129"/>
            <a:chExt cx="458568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67A526E-A1EF-72D2-8366-D310848380F1}"/>
                    </a:ext>
                  </a:extLst>
                </p14:cNvPr>
                <p14:cNvContentPartPr/>
                <p14:nvPr/>
              </p14:nvContentPartPr>
              <p14:xfrm>
                <a:off x="6854650" y="167129"/>
                <a:ext cx="406440" cy="451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67A526E-A1EF-72D2-8366-D310848380F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36650" y="149129"/>
                  <a:ext cx="44208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C48FC1C-5B65-D1E5-24F4-2F95C92AE76B}"/>
                    </a:ext>
                  </a:extLst>
                </p14:cNvPr>
                <p14:cNvContentPartPr/>
                <p14:nvPr/>
              </p14:nvContentPartPr>
              <p14:xfrm>
                <a:off x="7504090" y="352889"/>
                <a:ext cx="179280" cy="70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C48FC1C-5B65-D1E5-24F4-2F95C92AE76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86090" y="334889"/>
                  <a:ext cx="214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12C002-9775-9890-4505-C3871CE09CF3}"/>
                    </a:ext>
                  </a:extLst>
                </p14:cNvPr>
                <p14:cNvContentPartPr/>
                <p14:nvPr/>
              </p14:nvContentPartPr>
              <p14:xfrm>
                <a:off x="8061010" y="186569"/>
                <a:ext cx="1685520" cy="596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12C002-9775-9890-4505-C3871CE09CF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043370" y="168569"/>
                  <a:ext cx="172116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3AFB9C1-AB84-CDCF-5CD6-B8218BD2F2B3}"/>
                    </a:ext>
                  </a:extLst>
                </p14:cNvPr>
                <p14:cNvContentPartPr/>
                <p14:nvPr/>
              </p14:nvContentPartPr>
              <p14:xfrm>
                <a:off x="9372490" y="210329"/>
                <a:ext cx="48960" cy="72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3AFB9C1-AB84-CDCF-5CD6-B8218BD2F2B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354850" y="192329"/>
                  <a:ext cx="84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B3136B2-3CB1-1EE0-6802-6F623A10F360}"/>
                    </a:ext>
                  </a:extLst>
                </p14:cNvPr>
                <p14:cNvContentPartPr/>
                <p14:nvPr/>
              </p14:nvContentPartPr>
              <p14:xfrm>
                <a:off x="10005370" y="218249"/>
                <a:ext cx="1364760" cy="365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B3136B2-3CB1-1EE0-6802-6F623A10F36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87730" y="200609"/>
                  <a:ext cx="14004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31D379E-F0C3-BA91-D2AC-A3CF0ED4660A}"/>
                    </a:ext>
                  </a:extLst>
                </p14:cNvPr>
                <p14:cNvContentPartPr/>
                <p14:nvPr/>
              </p14:nvContentPartPr>
              <p14:xfrm>
                <a:off x="11211370" y="288089"/>
                <a:ext cx="228960" cy="7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31D379E-F0C3-BA91-D2AC-A3CF0ED4660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193370" y="270089"/>
                  <a:ext cx="26460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D772806-F557-7EA2-C341-19B35D26C359}"/>
                  </a:ext>
                </a:extLst>
              </p14:cNvPr>
              <p14:cNvContentPartPr/>
              <p14:nvPr/>
            </p14:nvContentPartPr>
            <p14:xfrm>
              <a:off x="2511970" y="1381409"/>
              <a:ext cx="168480" cy="425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D772806-F557-7EA2-C341-19B35D26C35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93970" y="1363769"/>
                <a:ext cx="20412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28DDF06-38E3-E7D8-F568-50DFFB6AD216}"/>
                  </a:ext>
                </a:extLst>
              </p14:cNvPr>
              <p14:cNvContentPartPr/>
              <p14:nvPr/>
            </p14:nvContentPartPr>
            <p14:xfrm>
              <a:off x="3469930" y="1538729"/>
              <a:ext cx="1915560" cy="113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28DDF06-38E3-E7D8-F568-50DFFB6AD21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52290" y="1521089"/>
                <a:ext cx="19512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7792141-4A39-BB81-AD41-09840E388FDD}"/>
                  </a:ext>
                </a:extLst>
              </p14:cNvPr>
              <p14:cNvContentPartPr/>
              <p14:nvPr/>
            </p14:nvContentPartPr>
            <p14:xfrm>
              <a:off x="5969050" y="1393649"/>
              <a:ext cx="167040" cy="362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7792141-4A39-BB81-AD41-09840E388FD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51050" y="1376009"/>
                <a:ext cx="202680" cy="39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66D41BD2-8BB2-C9C7-7AEF-FE02BF2FBAAA}"/>
              </a:ext>
            </a:extLst>
          </p:cNvPr>
          <p:cNvGrpSpPr/>
          <p:nvPr/>
        </p:nvGrpSpPr>
        <p:grpSpPr>
          <a:xfrm>
            <a:off x="7030690" y="1478609"/>
            <a:ext cx="252360" cy="192600"/>
            <a:chOff x="7030690" y="1478609"/>
            <a:chExt cx="252360" cy="19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4C7744E-26E6-9E39-A167-E550E407624C}"/>
                    </a:ext>
                  </a:extLst>
                </p14:cNvPr>
                <p14:cNvContentPartPr/>
                <p14:nvPr/>
              </p14:nvContentPartPr>
              <p14:xfrm>
                <a:off x="7130050" y="1478609"/>
                <a:ext cx="10800" cy="192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4C7744E-26E6-9E39-A167-E550E40762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12410" y="1460969"/>
                  <a:ext cx="46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7B0DAEA-4E2A-8774-26C5-F217FE7AFD93}"/>
                    </a:ext>
                  </a:extLst>
                </p14:cNvPr>
                <p14:cNvContentPartPr/>
                <p14:nvPr/>
              </p14:nvContentPartPr>
              <p14:xfrm>
                <a:off x="7030690" y="1558169"/>
                <a:ext cx="252360" cy="1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7B0DAEA-4E2A-8774-26C5-F217FE7AFD9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12690" y="1540529"/>
                  <a:ext cx="28800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541464F-C084-2675-C59D-CCD2002AC470}"/>
              </a:ext>
            </a:extLst>
          </p:cNvPr>
          <p:cNvGrpSpPr/>
          <p:nvPr/>
        </p:nvGrpSpPr>
        <p:grpSpPr>
          <a:xfrm>
            <a:off x="8071090" y="1388969"/>
            <a:ext cx="251280" cy="445680"/>
            <a:chOff x="8071090" y="1388969"/>
            <a:chExt cx="251280" cy="4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DCFA06-5DC8-FA7D-C342-C72E75F97231}"/>
                    </a:ext>
                  </a:extLst>
                </p14:cNvPr>
                <p14:cNvContentPartPr/>
                <p14:nvPr/>
              </p14:nvContentPartPr>
              <p14:xfrm>
                <a:off x="8071090" y="1388969"/>
                <a:ext cx="225720" cy="249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DCFA06-5DC8-FA7D-C342-C72E75F972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53450" y="1370969"/>
                  <a:ext cx="2613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05806B6-BE45-315E-E415-F750EE867B80}"/>
                    </a:ext>
                  </a:extLst>
                </p14:cNvPr>
                <p14:cNvContentPartPr/>
                <p14:nvPr/>
              </p14:nvContentPartPr>
              <p14:xfrm>
                <a:off x="8314090" y="1680929"/>
                <a:ext cx="8280" cy="153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05806B6-BE45-315E-E415-F750EE867B8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96090" y="1662929"/>
                  <a:ext cx="4392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07E3B27-9BA1-9250-1BF6-BDDD96BA8D18}"/>
                  </a:ext>
                </a:extLst>
              </p14:cNvPr>
              <p14:cNvContentPartPr/>
              <p14:nvPr/>
            </p14:nvContentPartPr>
            <p14:xfrm>
              <a:off x="6344530" y="2332169"/>
              <a:ext cx="2021760" cy="1482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07E3B27-9BA1-9250-1BF6-BDDD96BA8D1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26530" y="2314529"/>
                <a:ext cx="2057400" cy="15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3A0D2D1-BFC2-7F23-0ABC-6B59E6013C67}"/>
                  </a:ext>
                </a:extLst>
              </p14:cNvPr>
              <p14:cNvContentPartPr/>
              <p14:nvPr/>
            </p14:nvContentPartPr>
            <p14:xfrm>
              <a:off x="8744650" y="3510449"/>
              <a:ext cx="210240" cy="333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3A0D2D1-BFC2-7F23-0ABC-6B59E6013C6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727010" y="3492449"/>
                <a:ext cx="245880" cy="36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2BB3A73-5D3E-AE68-C36F-6612D3D3BDAD}"/>
              </a:ext>
            </a:extLst>
          </p:cNvPr>
          <p:cNvGrpSpPr/>
          <p:nvPr/>
        </p:nvGrpSpPr>
        <p:grpSpPr>
          <a:xfrm>
            <a:off x="9513250" y="3574529"/>
            <a:ext cx="237240" cy="243000"/>
            <a:chOff x="9513250" y="3574529"/>
            <a:chExt cx="23724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3E30F8A-6A7A-7C34-72F2-20C6FB522809}"/>
                    </a:ext>
                  </a:extLst>
                </p14:cNvPr>
                <p14:cNvContentPartPr/>
                <p14:nvPr/>
              </p14:nvContentPartPr>
              <p14:xfrm>
                <a:off x="9580930" y="3574529"/>
                <a:ext cx="26640" cy="243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3E30F8A-6A7A-7C34-72F2-20C6FB52280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63290" y="3556889"/>
                  <a:ext cx="622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20C95C1-7357-47B2-88AF-047A76068665}"/>
                    </a:ext>
                  </a:extLst>
                </p14:cNvPr>
                <p14:cNvContentPartPr/>
                <p14:nvPr/>
              </p14:nvContentPartPr>
              <p14:xfrm>
                <a:off x="9513250" y="3733649"/>
                <a:ext cx="237240" cy="7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20C95C1-7357-47B2-88AF-047A760686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95250" y="3715649"/>
                  <a:ext cx="2728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E8C004E-6398-9BED-FF6E-C6C859C59C85}"/>
              </a:ext>
            </a:extLst>
          </p:cNvPr>
          <p:cNvGrpSpPr/>
          <p:nvPr/>
        </p:nvGrpSpPr>
        <p:grpSpPr>
          <a:xfrm>
            <a:off x="10258090" y="3552569"/>
            <a:ext cx="284760" cy="448560"/>
            <a:chOff x="10258090" y="3552569"/>
            <a:chExt cx="28476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D3FFCD6-ED68-1F50-3AAF-571A04CEDE14}"/>
                    </a:ext>
                  </a:extLst>
                </p14:cNvPr>
                <p14:cNvContentPartPr/>
                <p14:nvPr/>
              </p14:nvContentPartPr>
              <p14:xfrm>
                <a:off x="10258090" y="3552569"/>
                <a:ext cx="220320" cy="2462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D3FFCD6-ED68-1F50-3AAF-571A04CEDE1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40090" y="3534569"/>
                  <a:ext cx="2559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316FB93-7B5D-65E2-BEA8-4FD37D052C2E}"/>
                    </a:ext>
                  </a:extLst>
                </p14:cNvPr>
                <p14:cNvContentPartPr/>
                <p14:nvPr/>
              </p14:nvContentPartPr>
              <p14:xfrm>
                <a:off x="10367170" y="3824729"/>
                <a:ext cx="175680" cy="176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316FB93-7B5D-65E2-BEA8-4FD37D052C2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49170" y="3807089"/>
                  <a:ext cx="21132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BD5D144-59CC-5CD0-EBF6-D6112C3D0190}"/>
              </a:ext>
            </a:extLst>
          </p:cNvPr>
          <p:cNvGrpSpPr/>
          <p:nvPr/>
        </p:nvGrpSpPr>
        <p:grpSpPr>
          <a:xfrm>
            <a:off x="4101730" y="1215089"/>
            <a:ext cx="383760" cy="352800"/>
            <a:chOff x="4101730" y="1215089"/>
            <a:chExt cx="38376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40BB2CB-93C7-11BA-4B7C-CBA722AB8DB5}"/>
                    </a:ext>
                  </a:extLst>
                </p14:cNvPr>
                <p14:cNvContentPartPr/>
                <p14:nvPr/>
              </p14:nvContentPartPr>
              <p14:xfrm>
                <a:off x="4101730" y="1315889"/>
                <a:ext cx="191520" cy="226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40BB2CB-93C7-11BA-4B7C-CBA722AB8DB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84090" y="1298249"/>
                  <a:ext cx="227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DE173DD-4B24-E79B-A6FF-0A4F652AB17B}"/>
                    </a:ext>
                  </a:extLst>
                </p14:cNvPr>
                <p14:cNvContentPartPr/>
                <p14:nvPr/>
              </p14:nvContentPartPr>
              <p14:xfrm>
                <a:off x="4119010" y="1215089"/>
                <a:ext cx="232560" cy="340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DE173DD-4B24-E79B-A6FF-0A4F652AB17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01010" y="1197089"/>
                  <a:ext cx="2682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3436880-D8D7-020F-FA10-469CFC24D2DE}"/>
                    </a:ext>
                  </a:extLst>
                </p14:cNvPr>
                <p14:cNvContentPartPr/>
                <p14:nvPr/>
              </p14:nvContentPartPr>
              <p14:xfrm>
                <a:off x="4467130" y="1413089"/>
                <a:ext cx="18360" cy="154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3436880-D8D7-020F-FA10-469CFC24D2D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49130" y="1395089"/>
                  <a:ext cx="5400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849158B-DBA5-68E5-243F-4573798C28B1}"/>
              </a:ext>
            </a:extLst>
          </p:cNvPr>
          <p:cNvGrpSpPr/>
          <p:nvPr/>
        </p:nvGrpSpPr>
        <p:grpSpPr>
          <a:xfrm>
            <a:off x="7169290" y="2544929"/>
            <a:ext cx="498240" cy="479520"/>
            <a:chOff x="7169290" y="2544929"/>
            <a:chExt cx="498240" cy="47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00FF87A-4EE6-4011-FBFF-CB256DD7A9B8}"/>
                    </a:ext>
                  </a:extLst>
                </p14:cNvPr>
                <p14:cNvContentPartPr/>
                <p14:nvPr/>
              </p14:nvContentPartPr>
              <p14:xfrm>
                <a:off x="7205650" y="2677409"/>
                <a:ext cx="163080" cy="200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00FF87A-4EE6-4011-FBFF-CB256DD7A9B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88010" y="2659409"/>
                  <a:ext cx="1987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2AD49E0-5ECD-C2EE-43DC-77AE6519D64A}"/>
                    </a:ext>
                  </a:extLst>
                </p14:cNvPr>
                <p14:cNvContentPartPr/>
                <p14:nvPr/>
              </p14:nvContentPartPr>
              <p14:xfrm>
                <a:off x="7169290" y="2544929"/>
                <a:ext cx="268200" cy="353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2AD49E0-5ECD-C2EE-43DC-77AE6519D64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51290" y="2526929"/>
                  <a:ext cx="3038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B64758C-8463-D44C-7631-D620ABB50410}"/>
                    </a:ext>
                  </a:extLst>
                </p14:cNvPr>
                <p14:cNvContentPartPr/>
                <p14:nvPr/>
              </p14:nvContentPartPr>
              <p14:xfrm>
                <a:off x="7531450" y="2851289"/>
                <a:ext cx="136080" cy="173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B64758C-8463-D44C-7631-D620ABB5041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13450" y="2833649"/>
                  <a:ext cx="17172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C790ED1-B2B6-6C75-23F3-40DBB3341FFD}"/>
              </a:ext>
            </a:extLst>
          </p:cNvPr>
          <p:cNvGrpSpPr/>
          <p:nvPr/>
        </p:nvGrpSpPr>
        <p:grpSpPr>
          <a:xfrm>
            <a:off x="738970" y="1984409"/>
            <a:ext cx="1965960" cy="824040"/>
            <a:chOff x="738970" y="1984409"/>
            <a:chExt cx="1965960" cy="82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3267BA2-56C5-DD01-FE32-7E2C4FA85AAB}"/>
                    </a:ext>
                  </a:extLst>
                </p14:cNvPr>
                <p14:cNvContentPartPr/>
                <p14:nvPr/>
              </p14:nvContentPartPr>
              <p14:xfrm>
                <a:off x="738970" y="2495609"/>
                <a:ext cx="204840" cy="312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3267BA2-56C5-DD01-FE32-7E2C4FA85AA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1330" y="2477609"/>
                  <a:ext cx="2404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6CD209A-4259-32EE-1768-774896BEFA18}"/>
                    </a:ext>
                  </a:extLst>
                </p14:cNvPr>
                <p14:cNvContentPartPr/>
                <p14:nvPr/>
              </p14:nvContentPartPr>
              <p14:xfrm>
                <a:off x="1008970" y="2378249"/>
                <a:ext cx="847800" cy="313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6CD209A-4259-32EE-1768-774896BEFA1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0970" y="2360609"/>
                  <a:ext cx="8834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40F9AD9-410E-1EAC-6D66-D27A34FE1ACA}"/>
                    </a:ext>
                  </a:extLst>
                </p14:cNvPr>
                <p14:cNvContentPartPr/>
                <p14:nvPr/>
              </p14:nvContentPartPr>
              <p14:xfrm>
                <a:off x="1689370" y="2502089"/>
                <a:ext cx="160560" cy="15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40F9AD9-410E-1EAC-6D66-D27A34FE1AC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71730" y="2484089"/>
                  <a:ext cx="196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8B8A56C-32B0-4C5E-0910-A5EA7B465683}"/>
                    </a:ext>
                  </a:extLst>
                </p14:cNvPr>
                <p14:cNvContentPartPr/>
                <p14:nvPr/>
              </p14:nvContentPartPr>
              <p14:xfrm>
                <a:off x="2135770" y="2431889"/>
                <a:ext cx="156600" cy="252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8B8A56C-32B0-4C5E-0910-A5EA7B46568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17770" y="2414249"/>
                  <a:ext cx="1922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2F4623F-F4BC-AA8C-ADB5-F2EEE02E3F6D}"/>
                    </a:ext>
                  </a:extLst>
                </p14:cNvPr>
                <p14:cNvContentPartPr/>
                <p14:nvPr/>
              </p14:nvContentPartPr>
              <p14:xfrm>
                <a:off x="2425930" y="1984409"/>
                <a:ext cx="279000" cy="518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2F4623F-F4BC-AA8C-ADB5-F2EEE02E3F6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08290" y="1966769"/>
                  <a:ext cx="314640" cy="55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544C430-3307-512B-8458-A5EF77F13904}"/>
              </a:ext>
            </a:extLst>
          </p:cNvPr>
          <p:cNvGrpSpPr/>
          <p:nvPr/>
        </p:nvGrpSpPr>
        <p:grpSpPr>
          <a:xfrm>
            <a:off x="6271810" y="657809"/>
            <a:ext cx="4784040" cy="754920"/>
            <a:chOff x="6271810" y="657809"/>
            <a:chExt cx="4784040" cy="75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5B69065-FAF8-54E7-49E5-D35DEC01EB73}"/>
                    </a:ext>
                  </a:extLst>
                </p14:cNvPr>
                <p14:cNvContentPartPr/>
                <p14:nvPr/>
              </p14:nvContentPartPr>
              <p14:xfrm>
                <a:off x="7215010" y="657809"/>
                <a:ext cx="1389600" cy="460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5B69065-FAF8-54E7-49E5-D35DEC01EB7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97010" y="639809"/>
                  <a:ext cx="142524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23F6021-EE29-6B01-92E2-FD422E8630D7}"/>
                    </a:ext>
                  </a:extLst>
                </p14:cNvPr>
                <p14:cNvContentPartPr/>
                <p14:nvPr/>
              </p14:nvContentPartPr>
              <p14:xfrm>
                <a:off x="8193490" y="778409"/>
                <a:ext cx="230760" cy="27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23F6021-EE29-6B01-92E2-FD422E8630D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75850" y="760409"/>
                  <a:ext cx="266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BF9E608-93FC-DA81-53C2-D0AC49ECD44E}"/>
                    </a:ext>
                  </a:extLst>
                </p14:cNvPr>
                <p14:cNvContentPartPr/>
                <p14:nvPr/>
              </p14:nvContentPartPr>
              <p14:xfrm>
                <a:off x="8877850" y="759329"/>
                <a:ext cx="179640" cy="165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BF9E608-93FC-DA81-53C2-D0AC49ECD44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59850" y="741689"/>
                  <a:ext cx="215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B8B3D01-F52E-D48D-44B5-77BBB801B45F}"/>
                    </a:ext>
                  </a:extLst>
                </p14:cNvPr>
                <p14:cNvContentPartPr/>
                <p14:nvPr/>
              </p14:nvContentPartPr>
              <p14:xfrm>
                <a:off x="6271810" y="956969"/>
                <a:ext cx="797040" cy="3585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B8B3D01-F52E-D48D-44B5-77BBB801B45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253810" y="939329"/>
                  <a:ext cx="83268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58899F8-CA0A-8936-422D-6A476FF868F7}"/>
                    </a:ext>
                  </a:extLst>
                </p14:cNvPr>
                <p14:cNvContentPartPr/>
                <p14:nvPr/>
              </p14:nvContentPartPr>
              <p14:xfrm>
                <a:off x="8547370" y="1177289"/>
                <a:ext cx="757440" cy="190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58899F8-CA0A-8936-422D-6A476FF868F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29730" y="1159289"/>
                  <a:ext cx="793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EA27BDF-85C9-7721-2E9A-F65C0BE3703D}"/>
                    </a:ext>
                  </a:extLst>
                </p14:cNvPr>
                <p14:cNvContentPartPr/>
                <p14:nvPr/>
              </p14:nvContentPartPr>
              <p14:xfrm>
                <a:off x="8487250" y="1289249"/>
                <a:ext cx="220680" cy="123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EA27BDF-85C9-7721-2E9A-F65C0BE3703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69610" y="1271609"/>
                  <a:ext cx="256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F17FF98-B609-EC90-DA87-E44E61062CCD}"/>
                    </a:ext>
                  </a:extLst>
                </p14:cNvPr>
                <p14:cNvContentPartPr/>
                <p14:nvPr/>
              </p14:nvContentPartPr>
              <p14:xfrm>
                <a:off x="9387970" y="1141649"/>
                <a:ext cx="190800" cy="209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F17FF98-B609-EC90-DA87-E44E61062CC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69970" y="1123649"/>
                  <a:ext cx="226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30B66F6-BDA4-EBF0-7FD0-4AA0D44FFD00}"/>
                    </a:ext>
                  </a:extLst>
                </p14:cNvPr>
                <p14:cNvContentPartPr/>
                <p14:nvPr/>
              </p14:nvContentPartPr>
              <p14:xfrm>
                <a:off x="9555730" y="1017089"/>
                <a:ext cx="1500120" cy="302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30B66F6-BDA4-EBF0-7FD0-4AA0D44FFD0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38090" y="999089"/>
                  <a:ext cx="15357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557443A-467C-35CE-2586-9118E09A67FC}"/>
                    </a:ext>
                  </a:extLst>
                </p14:cNvPr>
                <p14:cNvContentPartPr/>
                <p14:nvPr/>
              </p14:nvContentPartPr>
              <p14:xfrm>
                <a:off x="10581370" y="1090529"/>
                <a:ext cx="33120" cy="9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557443A-467C-35CE-2586-9118E09A67F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63730" y="1072889"/>
                  <a:ext cx="68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0EB56CF-1FBB-0FAA-FB33-F9CA31F4AF33}"/>
                    </a:ext>
                  </a:extLst>
                </p14:cNvPr>
                <p14:cNvContentPartPr/>
                <p14:nvPr/>
              </p14:nvContentPartPr>
              <p14:xfrm>
                <a:off x="10405690" y="1096649"/>
                <a:ext cx="244440" cy="10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0EB56CF-1FBB-0FAA-FB33-F9CA31F4AF3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87690" y="1078649"/>
                  <a:ext cx="280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A5A955C-8D85-1600-41ED-55FCBA4CEE47}"/>
                    </a:ext>
                  </a:extLst>
                </p14:cNvPr>
                <p14:cNvContentPartPr/>
                <p14:nvPr/>
              </p14:nvContentPartPr>
              <p14:xfrm>
                <a:off x="10157290" y="1035089"/>
                <a:ext cx="45720" cy="1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A5A955C-8D85-1600-41ED-55FCBA4CEE4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39650" y="1017089"/>
                  <a:ext cx="8136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3D12C6E-720B-CEBD-6897-A6330B8768D8}"/>
                  </a:ext>
                </a:extLst>
              </p14:cNvPr>
              <p14:cNvContentPartPr/>
              <p14:nvPr/>
            </p14:nvContentPartPr>
            <p14:xfrm>
              <a:off x="4156090" y="4424489"/>
              <a:ext cx="1242000" cy="456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3D12C6E-720B-CEBD-6897-A6330B8768D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138090" y="4406489"/>
                <a:ext cx="127764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694153C-D7B3-1C82-ED99-1C7814C10C33}"/>
                  </a:ext>
                </a:extLst>
              </p14:cNvPr>
              <p14:cNvContentPartPr/>
              <p14:nvPr/>
            </p14:nvContentPartPr>
            <p14:xfrm>
              <a:off x="4462450" y="4549409"/>
              <a:ext cx="260640" cy="403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694153C-D7B3-1C82-ED99-1C7814C10C3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444450" y="4531409"/>
                <a:ext cx="29628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31BF2D99-67C5-F484-8F0B-59A943940098}"/>
              </a:ext>
            </a:extLst>
          </p:cNvPr>
          <p:cNvGrpSpPr/>
          <p:nvPr/>
        </p:nvGrpSpPr>
        <p:grpSpPr>
          <a:xfrm>
            <a:off x="5608330" y="4273289"/>
            <a:ext cx="1939680" cy="477360"/>
            <a:chOff x="5608330" y="4273289"/>
            <a:chExt cx="193968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F0105C7-4403-E562-4187-45485FF611D2}"/>
                    </a:ext>
                  </a:extLst>
                </p14:cNvPr>
                <p14:cNvContentPartPr/>
                <p14:nvPr/>
              </p14:nvContentPartPr>
              <p14:xfrm>
                <a:off x="5608330" y="4273289"/>
                <a:ext cx="1355040" cy="477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F0105C7-4403-E562-4187-45485FF611D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90330" y="4255289"/>
                  <a:ext cx="139068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D256BED-57A2-8C05-7FE4-45B49CF38FF9}"/>
                    </a:ext>
                  </a:extLst>
                </p14:cNvPr>
                <p14:cNvContentPartPr/>
                <p14:nvPr/>
              </p14:nvContentPartPr>
              <p14:xfrm>
                <a:off x="6598690" y="4468409"/>
                <a:ext cx="32760" cy="27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D256BED-57A2-8C05-7FE4-45B49CF38FF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581050" y="4450769"/>
                  <a:ext cx="68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F96F467-7936-137E-4F15-EB7358A88F5D}"/>
                    </a:ext>
                  </a:extLst>
                </p14:cNvPr>
                <p14:cNvContentPartPr/>
                <p14:nvPr/>
              </p14:nvContentPartPr>
              <p14:xfrm>
                <a:off x="7303210" y="4428449"/>
                <a:ext cx="244800" cy="303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F96F467-7936-137E-4F15-EB7358A88F5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85210" y="4410809"/>
                  <a:ext cx="280440" cy="33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23145F8-E521-FBD4-1C0A-3720DC6B6D88}"/>
                  </a:ext>
                </a:extLst>
              </p14:cNvPr>
              <p14:cNvContentPartPr/>
              <p14:nvPr/>
            </p14:nvContentPartPr>
            <p14:xfrm>
              <a:off x="8118610" y="5077169"/>
              <a:ext cx="206280" cy="172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23145F8-E521-FBD4-1C0A-3720DC6B6D8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100610" y="5059169"/>
                <a:ext cx="24192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F9FC0852-A7D2-6FCE-CD14-4E7934D34E93}"/>
              </a:ext>
            </a:extLst>
          </p:cNvPr>
          <p:cNvGrpSpPr/>
          <p:nvPr/>
        </p:nvGrpSpPr>
        <p:grpSpPr>
          <a:xfrm>
            <a:off x="8045530" y="4133609"/>
            <a:ext cx="2251800" cy="1119960"/>
            <a:chOff x="8045530" y="4133609"/>
            <a:chExt cx="2251800" cy="11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913349A-725F-B0F9-DD1F-89E31B0153CA}"/>
                    </a:ext>
                  </a:extLst>
                </p14:cNvPr>
                <p14:cNvContentPartPr/>
                <p14:nvPr/>
              </p14:nvContentPartPr>
              <p14:xfrm>
                <a:off x="8045530" y="4133609"/>
                <a:ext cx="564840" cy="377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913349A-725F-B0F9-DD1F-89E31B0153C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27530" y="4115609"/>
                  <a:ext cx="6004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C8F25C-5032-D233-43DE-ED3035DD7914}"/>
                    </a:ext>
                  </a:extLst>
                </p14:cNvPr>
                <p14:cNvContentPartPr/>
                <p14:nvPr/>
              </p14:nvContentPartPr>
              <p14:xfrm>
                <a:off x="8458090" y="4159529"/>
                <a:ext cx="157680" cy="92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C8F25C-5032-D233-43DE-ED3035DD791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40450" y="4141889"/>
                  <a:ext cx="193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B64B452-F974-AE63-C333-B8470BDAAB22}"/>
                    </a:ext>
                  </a:extLst>
                </p14:cNvPr>
                <p14:cNvContentPartPr/>
                <p14:nvPr/>
              </p14:nvContentPartPr>
              <p14:xfrm>
                <a:off x="8374210" y="4838849"/>
                <a:ext cx="1228320" cy="414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B64B452-F974-AE63-C333-B8470BDAAB2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356210" y="4821209"/>
                  <a:ext cx="12639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8E993E5-820D-ECA7-98CD-B120CBBA1A8C}"/>
                    </a:ext>
                  </a:extLst>
                </p14:cNvPr>
                <p14:cNvContentPartPr/>
                <p14:nvPr/>
              </p14:nvContentPartPr>
              <p14:xfrm>
                <a:off x="9175210" y="4979249"/>
                <a:ext cx="8280" cy="6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8E993E5-820D-ECA7-98CD-B120CBBA1A8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57570" y="4961609"/>
                  <a:ext cx="43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FFD609A-BF78-9232-BF3A-E5D68AFC482A}"/>
                    </a:ext>
                  </a:extLst>
                </p14:cNvPr>
                <p14:cNvContentPartPr/>
                <p14:nvPr/>
              </p14:nvContentPartPr>
              <p14:xfrm>
                <a:off x="9070090" y="4987529"/>
                <a:ext cx="222120" cy="12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FFD609A-BF78-9232-BF3A-E5D68AFC482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052090" y="4969889"/>
                  <a:ext cx="257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074DFEF-BBB9-2DB5-F40C-7A05CCAF0F5B}"/>
                    </a:ext>
                  </a:extLst>
                </p14:cNvPr>
                <p14:cNvContentPartPr/>
                <p14:nvPr/>
              </p14:nvContentPartPr>
              <p14:xfrm>
                <a:off x="8867770" y="5002649"/>
                <a:ext cx="34560" cy="12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074DFEF-BBB9-2DB5-F40C-7A05CCAF0F5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50130" y="4984649"/>
                  <a:ext cx="70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382CD8A-7CFF-2295-89CA-26770121E504}"/>
                    </a:ext>
                  </a:extLst>
                </p14:cNvPr>
                <p14:cNvContentPartPr/>
                <p14:nvPr/>
              </p14:nvContentPartPr>
              <p14:xfrm>
                <a:off x="9732850" y="4199489"/>
                <a:ext cx="564480" cy="950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382CD8A-7CFF-2295-89CA-26770121E50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15210" y="4181849"/>
                  <a:ext cx="600120" cy="9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E779805-2875-A574-5C01-5C393D89A202}"/>
              </a:ext>
            </a:extLst>
          </p:cNvPr>
          <p:cNvGrpSpPr/>
          <p:nvPr/>
        </p:nvGrpSpPr>
        <p:grpSpPr>
          <a:xfrm>
            <a:off x="1348450" y="5183729"/>
            <a:ext cx="901800" cy="519480"/>
            <a:chOff x="1348450" y="5183729"/>
            <a:chExt cx="901800" cy="51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DCDE066-5B6B-7F10-2239-39B3F9CB443C}"/>
                    </a:ext>
                  </a:extLst>
                </p14:cNvPr>
                <p14:cNvContentPartPr/>
                <p14:nvPr/>
              </p14:nvContentPartPr>
              <p14:xfrm>
                <a:off x="1348450" y="5264369"/>
                <a:ext cx="210240" cy="3628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DCDE066-5B6B-7F10-2239-39B3F9CB443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330810" y="5246369"/>
                  <a:ext cx="2458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E3FA385-5269-1BD4-F119-7ABE3DC4C450}"/>
                    </a:ext>
                  </a:extLst>
                </p14:cNvPr>
                <p14:cNvContentPartPr/>
                <p14:nvPr/>
              </p14:nvContentPartPr>
              <p14:xfrm>
                <a:off x="1655530" y="5643809"/>
                <a:ext cx="6840" cy="59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E3FA385-5269-1BD4-F119-7ABE3DC4C45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37530" y="5625809"/>
                  <a:ext cx="424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F5657C7-2638-F591-6518-A7AA4C93041E}"/>
                    </a:ext>
                  </a:extLst>
                </p14:cNvPr>
                <p14:cNvContentPartPr/>
                <p14:nvPr/>
              </p14:nvContentPartPr>
              <p14:xfrm>
                <a:off x="1982410" y="5307929"/>
                <a:ext cx="128520" cy="232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F5657C7-2638-F591-6518-A7AA4C93041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64770" y="5289929"/>
                  <a:ext cx="164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2C80CF2-B719-90B9-5742-E36DB7211855}"/>
                    </a:ext>
                  </a:extLst>
                </p14:cNvPr>
                <p14:cNvContentPartPr/>
                <p14:nvPr/>
              </p14:nvContentPartPr>
              <p14:xfrm>
                <a:off x="1927690" y="5376329"/>
                <a:ext cx="200520" cy="23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2C80CF2-B719-90B9-5742-E36DB721185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909690" y="5358329"/>
                  <a:ext cx="236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1239063-678F-3984-C320-529B6DA624B2}"/>
                    </a:ext>
                  </a:extLst>
                </p14:cNvPr>
                <p14:cNvContentPartPr/>
                <p14:nvPr/>
              </p14:nvContentPartPr>
              <p14:xfrm>
                <a:off x="1852450" y="5211809"/>
                <a:ext cx="80280" cy="420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1239063-678F-3984-C320-529B6DA624B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34450" y="5193809"/>
                  <a:ext cx="1159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0228418-C864-8146-50AE-949F3246D343}"/>
                    </a:ext>
                  </a:extLst>
                </p14:cNvPr>
                <p14:cNvContentPartPr/>
                <p14:nvPr/>
              </p14:nvContentPartPr>
              <p14:xfrm>
                <a:off x="2117050" y="5183729"/>
                <a:ext cx="133200" cy="462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0228418-C864-8146-50AE-949F3246D34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99410" y="5166089"/>
                  <a:ext cx="168840" cy="49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1CE17DB-2E54-1F2B-F3DF-B0B60A4DE323}"/>
              </a:ext>
            </a:extLst>
          </p:cNvPr>
          <p:cNvGrpSpPr/>
          <p:nvPr/>
        </p:nvGrpSpPr>
        <p:grpSpPr>
          <a:xfrm>
            <a:off x="1305970" y="5815529"/>
            <a:ext cx="667080" cy="431280"/>
            <a:chOff x="1305970" y="5815529"/>
            <a:chExt cx="66708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3D67C02-A7F9-4F76-77CB-2B5D944DE517}"/>
                    </a:ext>
                  </a:extLst>
                </p14:cNvPr>
                <p14:cNvContentPartPr/>
                <p14:nvPr/>
              </p14:nvContentPartPr>
              <p14:xfrm>
                <a:off x="1305970" y="5891129"/>
                <a:ext cx="239760" cy="315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3D67C02-A7F9-4F76-77CB-2B5D944DE51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287970" y="5873129"/>
                  <a:ext cx="2754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1C346CD-7C1A-4656-50BC-05ED8506BB45}"/>
                    </a:ext>
                  </a:extLst>
                </p14:cNvPr>
                <p14:cNvContentPartPr/>
                <p14:nvPr/>
              </p14:nvContentPartPr>
              <p14:xfrm>
                <a:off x="1615210" y="6127649"/>
                <a:ext cx="109440" cy="119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1C346CD-7C1A-4656-50BC-05ED8506BB4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97570" y="6110009"/>
                  <a:ext cx="145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B897E6B-E727-8EFE-6112-9CD578E7380A}"/>
                    </a:ext>
                  </a:extLst>
                </p14:cNvPr>
                <p14:cNvContentPartPr/>
                <p14:nvPr/>
              </p14:nvContentPartPr>
              <p14:xfrm>
                <a:off x="1913290" y="5815529"/>
                <a:ext cx="59760" cy="356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B897E6B-E727-8EFE-6112-9CD578E7380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895650" y="5797529"/>
                  <a:ext cx="95400" cy="39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891C872-9731-B385-3794-BC468755A1E1}"/>
              </a:ext>
            </a:extLst>
          </p:cNvPr>
          <p:cNvGrpSpPr/>
          <p:nvPr/>
        </p:nvGrpSpPr>
        <p:grpSpPr>
          <a:xfrm>
            <a:off x="2029930" y="5875649"/>
            <a:ext cx="344520" cy="277920"/>
            <a:chOff x="2029930" y="5875649"/>
            <a:chExt cx="34452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E97F6C7-6C74-DB69-A130-EFF60D65BE1D}"/>
                    </a:ext>
                  </a:extLst>
                </p14:cNvPr>
                <p14:cNvContentPartPr/>
                <p14:nvPr/>
              </p14:nvContentPartPr>
              <p14:xfrm>
                <a:off x="2117410" y="5890769"/>
                <a:ext cx="57240" cy="262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E97F6C7-6C74-DB69-A130-EFF60D65BE1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99410" y="5873129"/>
                  <a:ext cx="928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0D18A6B-062C-9FD8-3BF1-B3CF0F13BA41}"/>
                    </a:ext>
                  </a:extLst>
                </p14:cNvPr>
                <p14:cNvContentPartPr/>
                <p14:nvPr/>
              </p14:nvContentPartPr>
              <p14:xfrm>
                <a:off x="2029930" y="5982569"/>
                <a:ext cx="207000" cy="75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0D18A6B-062C-9FD8-3BF1-B3CF0F13BA4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12290" y="5964929"/>
                  <a:ext cx="242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1272288-7CB3-E0A0-3DEC-E3855FE8B67C}"/>
                    </a:ext>
                  </a:extLst>
                </p14:cNvPr>
                <p14:cNvContentPartPr/>
                <p14:nvPr/>
              </p14:nvContentPartPr>
              <p14:xfrm>
                <a:off x="2217850" y="5875649"/>
                <a:ext cx="156600" cy="277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1272288-7CB3-E0A0-3DEC-E3855FE8B67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00210" y="5858009"/>
                  <a:ext cx="19224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10F0508-9BC1-5660-76A3-D812A46CD763}"/>
              </a:ext>
            </a:extLst>
          </p:cNvPr>
          <p:cNvGrpSpPr/>
          <p:nvPr/>
        </p:nvGrpSpPr>
        <p:grpSpPr>
          <a:xfrm>
            <a:off x="1297330" y="6405489"/>
            <a:ext cx="1146240" cy="446120"/>
            <a:chOff x="1297330" y="6405489"/>
            <a:chExt cx="1146240" cy="4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5F5D633-34E0-CE94-35D8-3368270A2237}"/>
                    </a:ext>
                  </a:extLst>
                </p14:cNvPr>
                <p14:cNvContentPartPr/>
                <p14:nvPr/>
              </p14:nvContentPartPr>
              <p14:xfrm>
                <a:off x="1297330" y="6427529"/>
                <a:ext cx="235800" cy="318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5F5D633-34E0-CE94-35D8-3368270A223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79330" y="6409529"/>
                  <a:ext cx="2714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812FD6B-B374-FF86-DD4B-FBEFB808B293}"/>
                    </a:ext>
                  </a:extLst>
                </p14:cNvPr>
                <p14:cNvContentPartPr/>
                <p14:nvPr/>
              </p14:nvContentPartPr>
              <p14:xfrm>
                <a:off x="1572730" y="6675569"/>
                <a:ext cx="108000" cy="176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812FD6B-B374-FF86-DD4B-FBEFB808B29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55090" y="6657569"/>
                  <a:ext cx="143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BBA2980-0AD0-2F00-E00F-D42B7A0AABE2}"/>
                    </a:ext>
                  </a:extLst>
                </p14:cNvPr>
                <p14:cNvContentPartPr/>
                <p14:nvPr/>
              </p14:nvContentPartPr>
              <p14:xfrm>
                <a:off x="1877290" y="6413769"/>
                <a:ext cx="137520" cy="394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BBA2980-0AD0-2F00-E00F-D42B7A0AABE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859290" y="6395769"/>
                  <a:ext cx="1731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0A1F597-4D73-9A00-36B9-EA40734D4A8D}"/>
                    </a:ext>
                  </a:extLst>
                </p14:cNvPr>
                <p14:cNvContentPartPr/>
                <p14:nvPr/>
              </p14:nvContentPartPr>
              <p14:xfrm>
                <a:off x="2134690" y="6453729"/>
                <a:ext cx="120600" cy="279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0A1F597-4D73-9A00-36B9-EA40734D4A8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116690" y="6436089"/>
                  <a:ext cx="1562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33AD052-58FC-1931-ED4F-D0D27CB4A06F}"/>
                    </a:ext>
                  </a:extLst>
                </p14:cNvPr>
                <p14:cNvContentPartPr/>
                <p14:nvPr/>
              </p14:nvContentPartPr>
              <p14:xfrm>
                <a:off x="2088610" y="6627969"/>
                <a:ext cx="166320" cy="30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33AD052-58FC-1931-ED4F-D0D27CB4A06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070970" y="6609969"/>
                  <a:ext cx="201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1B35EA0-75D8-09F8-9DE6-0624B5A4D6D2}"/>
                    </a:ext>
                  </a:extLst>
                </p14:cNvPr>
                <p14:cNvContentPartPr/>
                <p14:nvPr/>
              </p14:nvContentPartPr>
              <p14:xfrm>
                <a:off x="2349970" y="6405489"/>
                <a:ext cx="93600" cy="375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1B35EA0-75D8-09F8-9DE6-0624B5A4D6D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31970" y="6387489"/>
                  <a:ext cx="129240" cy="41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579128BF-1E97-6E44-FB8D-0BF3FAF72F60}"/>
                  </a:ext>
                </a:extLst>
              </p14:cNvPr>
              <p14:cNvContentPartPr/>
              <p14:nvPr/>
            </p14:nvContentPartPr>
            <p14:xfrm>
              <a:off x="2954050" y="5358609"/>
              <a:ext cx="229680" cy="12729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579128BF-1E97-6E44-FB8D-0BF3FAF72F60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936050" y="5340609"/>
                <a:ext cx="265320" cy="130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46CAD72-E82F-3E4A-5F8A-1BCBA359964C}"/>
              </a:ext>
            </a:extLst>
          </p:cNvPr>
          <p:cNvGrpSpPr/>
          <p:nvPr/>
        </p:nvGrpSpPr>
        <p:grpSpPr>
          <a:xfrm>
            <a:off x="3487930" y="5391369"/>
            <a:ext cx="1145880" cy="474120"/>
            <a:chOff x="3487930" y="5391369"/>
            <a:chExt cx="114588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5CCDF48-C6FD-8999-3F83-CCDB2D039962}"/>
                    </a:ext>
                  </a:extLst>
                </p14:cNvPr>
                <p14:cNvContentPartPr/>
                <p14:nvPr/>
              </p14:nvContentPartPr>
              <p14:xfrm>
                <a:off x="3547690" y="5477769"/>
                <a:ext cx="108720" cy="239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5CCDF48-C6FD-8999-3F83-CCDB2D0399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30050" y="5459769"/>
                  <a:ext cx="144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DA838C8-E21B-F362-EF95-667C8F3D5BAD}"/>
                    </a:ext>
                  </a:extLst>
                </p14:cNvPr>
                <p14:cNvContentPartPr/>
                <p14:nvPr/>
              </p14:nvContentPartPr>
              <p14:xfrm>
                <a:off x="3487930" y="5591529"/>
                <a:ext cx="194760" cy="284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DA838C8-E21B-F362-EF95-667C8F3D5BA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69930" y="5573889"/>
                  <a:ext cx="230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F03B85C-68E2-142A-6B51-09F9D8E01843}"/>
                    </a:ext>
                  </a:extLst>
                </p14:cNvPr>
                <p14:cNvContentPartPr/>
                <p14:nvPr/>
              </p14:nvContentPartPr>
              <p14:xfrm>
                <a:off x="3843970" y="5610609"/>
                <a:ext cx="129600" cy="28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F03B85C-68E2-142A-6B51-09F9D8E0184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26330" y="5592609"/>
                  <a:ext cx="1652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6F66ED1-E6A0-6484-F1D5-1C8001C371C0}"/>
                    </a:ext>
                  </a:extLst>
                </p14:cNvPr>
                <p14:cNvContentPartPr/>
                <p14:nvPr/>
              </p14:nvContentPartPr>
              <p14:xfrm>
                <a:off x="4103530" y="5391369"/>
                <a:ext cx="530280" cy="474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6F66ED1-E6A0-6484-F1D5-1C8001C371C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85530" y="5373369"/>
                  <a:ext cx="565920" cy="50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B8747A2-4D66-EF24-8C5C-9C80419361F6}"/>
              </a:ext>
            </a:extLst>
          </p:cNvPr>
          <p:cNvGrpSpPr/>
          <p:nvPr/>
        </p:nvGrpSpPr>
        <p:grpSpPr>
          <a:xfrm>
            <a:off x="4900570" y="5425209"/>
            <a:ext cx="1418400" cy="480240"/>
            <a:chOff x="4900570" y="5425209"/>
            <a:chExt cx="1418400" cy="48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6878FA9-7526-5C02-8FF2-F664FE081B3A}"/>
                    </a:ext>
                  </a:extLst>
                </p14:cNvPr>
                <p14:cNvContentPartPr/>
                <p14:nvPr/>
              </p14:nvContentPartPr>
              <p14:xfrm>
                <a:off x="4967530" y="5426289"/>
                <a:ext cx="187560" cy="275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6878FA9-7526-5C02-8FF2-F664FE081B3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49890" y="5408649"/>
                  <a:ext cx="2232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FE1C8F4-590D-4F3D-AE43-9F7DC1A87921}"/>
                    </a:ext>
                  </a:extLst>
                </p14:cNvPr>
                <p14:cNvContentPartPr/>
                <p14:nvPr/>
              </p14:nvContentPartPr>
              <p14:xfrm>
                <a:off x="5098930" y="5425209"/>
                <a:ext cx="176040" cy="280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FE1C8F4-590D-4F3D-AE43-9F7DC1A8792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81290" y="5407209"/>
                  <a:ext cx="2116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0D64BE8-CA8E-4F52-C56E-2A5FD11BE3AE}"/>
                    </a:ext>
                  </a:extLst>
                </p14:cNvPr>
                <p14:cNvContentPartPr/>
                <p14:nvPr/>
              </p14:nvContentPartPr>
              <p14:xfrm>
                <a:off x="4936570" y="5496849"/>
                <a:ext cx="385200" cy="59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0D64BE8-CA8E-4F52-C56E-2A5FD11BE3A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18930" y="5479209"/>
                  <a:ext cx="420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704AD69-4F58-A6FC-970F-5D00E854A940}"/>
                    </a:ext>
                  </a:extLst>
                </p14:cNvPr>
                <p14:cNvContentPartPr/>
                <p14:nvPr/>
              </p14:nvContentPartPr>
              <p14:xfrm>
                <a:off x="4900570" y="5600889"/>
                <a:ext cx="413640" cy="51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704AD69-4F58-A6FC-970F-5D00E854A94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82930" y="5582889"/>
                  <a:ext cx="449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EB2F2BA-2E7B-B74F-15E5-7228A5529A1A}"/>
                    </a:ext>
                  </a:extLst>
                </p14:cNvPr>
                <p14:cNvContentPartPr/>
                <p14:nvPr/>
              </p14:nvContentPartPr>
              <p14:xfrm>
                <a:off x="5351650" y="5510529"/>
                <a:ext cx="271440" cy="190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EB2F2BA-2E7B-B74F-15E5-7228A5529A1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34010" y="5492529"/>
                  <a:ext cx="307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859DB56-D48F-E33B-2134-E32712A2C00B}"/>
                    </a:ext>
                  </a:extLst>
                </p14:cNvPr>
                <p14:cNvContentPartPr/>
                <p14:nvPr/>
              </p14:nvContentPartPr>
              <p14:xfrm>
                <a:off x="6012970" y="5436009"/>
                <a:ext cx="306000" cy="4694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859DB56-D48F-E33B-2134-E32712A2C00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95330" y="5418369"/>
                  <a:ext cx="341640" cy="50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BC41AE0-95BA-E680-0941-B16B4EC9A26F}"/>
              </a:ext>
            </a:extLst>
          </p:cNvPr>
          <p:cNvGrpSpPr/>
          <p:nvPr/>
        </p:nvGrpSpPr>
        <p:grpSpPr>
          <a:xfrm>
            <a:off x="3460570" y="5966649"/>
            <a:ext cx="1384920" cy="425520"/>
            <a:chOff x="3460570" y="5966649"/>
            <a:chExt cx="138492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04B4282-73DB-8D71-30CF-B7FF9093DD60}"/>
                    </a:ext>
                  </a:extLst>
                </p14:cNvPr>
                <p14:cNvContentPartPr/>
                <p14:nvPr/>
              </p14:nvContentPartPr>
              <p14:xfrm>
                <a:off x="3460570" y="5966649"/>
                <a:ext cx="1384920" cy="425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04B4282-73DB-8D71-30CF-B7FF9093DD6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42570" y="5949009"/>
                  <a:ext cx="14205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CD02FA4-AF5B-4AAF-980A-FD1661E31E1D}"/>
                    </a:ext>
                  </a:extLst>
                </p14:cNvPr>
                <p14:cNvContentPartPr/>
                <p14:nvPr/>
              </p14:nvContentPartPr>
              <p14:xfrm>
                <a:off x="4198570" y="6120009"/>
                <a:ext cx="55440" cy="19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CD02FA4-AF5B-4AAF-980A-FD1661E31E1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180570" y="6102369"/>
                  <a:ext cx="9108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662C433-64E0-E509-3B58-59E98F00363B}"/>
              </a:ext>
            </a:extLst>
          </p:cNvPr>
          <p:cNvGrpSpPr/>
          <p:nvPr/>
        </p:nvGrpSpPr>
        <p:grpSpPr>
          <a:xfrm>
            <a:off x="5105410" y="6003009"/>
            <a:ext cx="1414800" cy="509760"/>
            <a:chOff x="5105410" y="6003009"/>
            <a:chExt cx="141480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8FE82F6-01E8-D818-7A62-9A82D2AF10CE}"/>
                    </a:ext>
                  </a:extLst>
                </p14:cNvPr>
                <p14:cNvContentPartPr/>
                <p14:nvPr/>
              </p14:nvContentPartPr>
              <p14:xfrm>
                <a:off x="5105410" y="6003009"/>
                <a:ext cx="1414800" cy="509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8FE82F6-01E8-D818-7A62-9A82D2AF10C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087770" y="5985369"/>
                  <a:ext cx="145044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93FD213-26DC-53DB-0F96-6064900E3F0F}"/>
                    </a:ext>
                  </a:extLst>
                </p14:cNvPr>
                <p14:cNvContentPartPr/>
                <p14:nvPr/>
              </p14:nvContentPartPr>
              <p14:xfrm>
                <a:off x="6143650" y="6137649"/>
                <a:ext cx="293400" cy="17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93FD213-26DC-53DB-0F96-6064900E3F0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125650" y="6119649"/>
                  <a:ext cx="329040" cy="5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3480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F13D32D-6568-78F3-6FD2-1D4194B3F86D}"/>
              </a:ext>
            </a:extLst>
          </p:cNvPr>
          <p:cNvGrpSpPr/>
          <p:nvPr/>
        </p:nvGrpSpPr>
        <p:grpSpPr>
          <a:xfrm>
            <a:off x="1516181" y="1567256"/>
            <a:ext cx="534600" cy="392760"/>
            <a:chOff x="1516181" y="1567256"/>
            <a:chExt cx="53460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DE9D01F-C383-780D-CB49-57672DC3762C}"/>
                    </a:ext>
                  </a:extLst>
                </p14:cNvPr>
                <p14:cNvContentPartPr/>
                <p14:nvPr/>
              </p14:nvContentPartPr>
              <p14:xfrm>
                <a:off x="1516181" y="1567256"/>
                <a:ext cx="169560" cy="385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DE9D01F-C383-780D-CB49-57672DC3762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98181" y="1549616"/>
                  <a:ext cx="2052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8634CA5-61A0-8152-6DB4-8CC90A2E457B}"/>
                    </a:ext>
                  </a:extLst>
                </p14:cNvPr>
                <p14:cNvContentPartPr/>
                <p14:nvPr/>
              </p14:nvContentPartPr>
              <p14:xfrm>
                <a:off x="1796981" y="1636736"/>
                <a:ext cx="193320" cy="293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8634CA5-61A0-8152-6DB4-8CC90A2E45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79341" y="1618736"/>
                  <a:ext cx="2289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26DA625-4C98-7E98-E4E0-48E60113F507}"/>
                    </a:ext>
                  </a:extLst>
                </p14:cNvPr>
                <p14:cNvContentPartPr/>
                <p14:nvPr/>
              </p14:nvContentPartPr>
              <p14:xfrm>
                <a:off x="2046461" y="1850576"/>
                <a:ext cx="4320" cy="109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26DA625-4C98-7E98-E4E0-48E60113F5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28461" y="1832936"/>
                  <a:ext cx="3996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D5F8428-DA2A-F12C-1FEC-2A8523D31466}"/>
                  </a:ext>
                </a:extLst>
              </p14:cNvPr>
              <p14:cNvContentPartPr/>
              <p14:nvPr/>
            </p14:nvContentPartPr>
            <p14:xfrm>
              <a:off x="1459301" y="2122376"/>
              <a:ext cx="795600" cy="20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D5F8428-DA2A-F12C-1FEC-2A8523D314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41661" y="2104376"/>
                <a:ext cx="83124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7D44499-BB20-E2ED-A506-2F8589755FB5}"/>
              </a:ext>
            </a:extLst>
          </p:cNvPr>
          <p:cNvGrpSpPr/>
          <p:nvPr/>
        </p:nvGrpSpPr>
        <p:grpSpPr>
          <a:xfrm>
            <a:off x="1519781" y="2333696"/>
            <a:ext cx="493200" cy="318240"/>
            <a:chOff x="1519781" y="2333696"/>
            <a:chExt cx="49320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FFBFA7B-B262-4AD9-6C63-278D6604E744}"/>
                    </a:ext>
                  </a:extLst>
                </p14:cNvPr>
                <p14:cNvContentPartPr/>
                <p14:nvPr/>
              </p14:nvContentPartPr>
              <p14:xfrm>
                <a:off x="1519781" y="2333696"/>
                <a:ext cx="210240" cy="318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FFBFA7B-B262-4AD9-6C63-278D6604E7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01781" y="2316056"/>
                  <a:ext cx="24588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4F343B-A211-E4AF-9998-740A6ECC7EF9}"/>
                    </a:ext>
                  </a:extLst>
                </p14:cNvPr>
                <p14:cNvContentPartPr/>
                <p14:nvPr/>
              </p14:nvContentPartPr>
              <p14:xfrm>
                <a:off x="1862141" y="2358536"/>
                <a:ext cx="150840" cy="273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4F343B-A211-E4AF-9998-740A6ECC7EF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44141" y="2340896"/>
                  <a:ext cx="1864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3AA12A3-A288-A871-824B-1649D6AD21B9}"/>
                    </a:ext>
                  </a:extLst>
                </p14:cNvPr>
                <p14:cNvContentPartPr/>
                <p14:nvPr/>
              </p14:nvContentPartPr>
              <p14:xfrm>
                <a:off x="1785461" y="2444936"/>
                <a:ext cx="226440" cy="56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3AA12A3-A288-A871-824B-1649D6AD21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67461" y="2427296"/>
                  <a:ext cx="262080" cy="9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376E6F-E9F0-6E43-8B79-FFBE8B58AC7B}"/>
              </a:ext>
            </a:extLst>
          </p:cNvPr>
          <p:cNvGrpSpPr/>
          <p:nvPr/>
        </p:nvGrpSpPr>
        <p:grpSpPr>
          <a:xfrm>
            <a:off x="3116021" y="1992776"/>
            <a:ext cx="297360" cy="164880"/>
            <a:chOff x="3116021" y="1992776"/>
            <a:chExt cx="297360" cy="16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E0BA035-098A-05B8-22E9-1FF89C828725}"/>
                    </a:ext>
                  </a:extLst>
                </p14:cNvPr>
                <p14:cNvContentPartPr/>
                <p14:nvPr/>
              </p14:nvContentPartPr>
              <p14:xfrm>
                <a:off x="3133301" y="1992776"/>
                <a:ext cx="280080" cy="59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E0BA035-098A-05B8-22E9-1FF89C82872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15661" y="1974776"/>
                  <a:ext cx="315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9E2A22A-2BB0-55A6-D9D1-9E3BBD49530D}"/>
                    </a:ext>
                  </a:extLst>
                </p14:cNvPr>
                <p14:cNvContentPartPr/>
                <p14:nvPr/>
              </p14:nvContentPartPr>
              <p14:xfrm>
                <a:off x="3116021" y="2151896"/>
                <a:ext cx="201240" cy="5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9E2A22A-2BB0-55A6-D9D1-9E3BBD49530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98381" y="2133896"/>
                  <a:ext cx="2368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D41110-4BDE-F824-4D31-95F20BFD043D}"/>
              </a:ext>
            </a:extLst>
          </p:cNvPr>
          <p:cNvGrpSpPr/>
          <p:nvPr/>
        </p:nvGrpSpPr>
        <p:grpSpPr>
          <a:xfrm>
            <a:off x="3819461" y="1769216"/>
            <a:ext cx="1373040" cy="525960"/>
            <a:chOff x="3819461" y="1769216"/>
            <a:chExt cx="137304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5E4A007-4E54-DEB7-3010-CA3BEF2B0650}"/>
                    </a:ext>
                  </a:extLst>
                </p14:cNvPr>
                <p14:cNvContentPartPr/>
                <p14:nvPr/>
              </p14:nvContentPartPr>
              <p14:xfrm>
                <a:off x="3819461" y="2080616"/>
                <a:ext cx="276840" cy="10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5E4A007-4E54-DEB7-3010-CA3BEF2B06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01461" y="2062616"/>
                  <a:ext cx="312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88A58C0-7C42-1164-703B-3E254CA30D94}"/>
                    </a:ext>
                  </a:extLst>
                </p14:cNvPr>
                <p14:cNvContentPartPr/>
                <p14:nvPr/>
              </p14:nvContentPartPr>
              <p14:xfrm>
                <a:off x="4271621" y="2014016"/>
                <a:ext cx="203760" cy="209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88A58C0-7C42-1164-703B-3E254CA30D9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53621" y="1996016"/>
                  <a:ext cx="239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C8547E0-0E22-3F4E-34A2-53B9A7B7E981}"/>
                    </a:ext>
                  </a:extLst>
                </p14:cNvPr>
                <p14:cNvContentPartPr/>
                <p14:nvPr/>
              </p14:nvContentPartPr>
              <p14:xfrm>
                <a:off x="4284941" y="1907816"/>
                <a:ext cx="230400" cy="320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C8547E0-0E22-3F4E-34A2-53B9A7B7E9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67301" y="1889816"/>
                  <a:ext cx="2660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0DD31D8-61B7-89A5-0BFA-97E390EEC807}"/>
                    </a:ext>
                  </a:extLst>
                </p14:cNvPr>
                <p14:cNvContentPartPr/>
                <p14:nvPr/>
              </p14:nvContentPartPr>
              <p14:xfrm>
                <a:off x="4669421" y="2155496"/>
                <a:ext cx="6480" cy="139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0DD31D8-61B7-89A5-0BFA-97E390EEC80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51421" y="2137856"/>
                  <a:ext cx="42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C70B7F4-3B01-9774-1B12-B35BCBBF6BE5}"/>
                    </a:ext>
                  </a:extLst>
                </p14:cNvPr>
                <p14:cNvContentPartPr/>
                <p14:nvPr/>
              </p14:nvContentPartPr>
              <p14:xfrm>
                <a:off x="4890461" y="1769216"/>
                <a:ext cx="224280" cy="372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C70B7F4-3B01-9774-1B12-B35BCBBF6B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72821" y="1751576"/>
                  <a:ext cx="25992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D77F08B-0F7F-2016-88DA-60DD694F5AA8}"/>
                    </a:ext>
                  </a:extLst>
                </p14:cNvPr>
                <p14:cNvContentPartPr/>
                <p14:nvPr/>
              </p14:nvContentPartPr>
              <p14:xfrm>
                <a:off x="5185301" y="2088896"/>
                <a:ext cx="7200" cy="151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D77F08B-0F7F-2016-88DA-60DD694F5AA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67301" y="2071256"/>
                  <a:ext cx="4284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B20C4D-6F46-E731-69A5-2857F24E351C}"/>
              </a:ext>
            </a:extLst>
          </p:cNvPr>
          <p:cNvGrpSpPr/>
          <p:nvPr/>
        </p:nvGrpSpPr>
        <p:grpSpPr>
          <a:xfrm>
            <a:off x="1315301" y="3324776"/>
            <a:ext cx="866160" cy="558000"/>
            <a:chOff x="1315301" y="3324776"/>
            <a:chExt cx="866160" cy="5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67C2E17-CFC9-12C6-3974-0171DB61E5C2}"/>
                    </a:ext>
                  </a:extLst>
                </p14:cNvPr>
                <p14:cNvContentPartPr/>
                <p14:nvPr/>
              </p14:nvContentPartPr>
              <p14:xfrm>
                <a:off x="1407101" y="3365456"/>
                <a:ext cx="153360" cy="348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67C2E17-CFC9-12C6-3974-0171DB61E5C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89101" y="3347816"/>
                  <a:ext cx="1890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690F4A6-5512-CF95-7EF7-70B669865214}"/>
                    </a:ext>
                  </a:extLst>
                </p14:cNvPr>
                <p14:cNvContentPartPr/>
                <p14:nvPr/>
              </p14:nvContentPartPr>
              <p14:xfrm>
                <a:off x="1701941" y="3324776"/>
                <a:ext cx="201600" cy="304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690F4A6-5512-CF95-7EF7-70B66986521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83941" y="3306776"/>
                  <a:ext cx="2372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E65223E-3CBD-A2CF-7C3A-F2DA6A0B8276}"/>
                    </a:ext>
                  </a:extLst>
                </p14:cNvPr>
                <p14:cNvContentPartPr/>
                <p14:nvPr/>
              </p14:nvContentPartPr>
              <p14:xfrm>
                <a:off x="1956101" y="3569936"/>
                <a:ext cx="92520" cy="96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E65223E-3CBD-A2CF-7C3A-F2DA6A0B827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38461" y="3551936"/>
                  <a:ext cx="128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EC73A2-B7B6-3766-4874-C2AD843D9CF8}"/>
                    </a:ext>
                  </a:extLst>
                </p14:cNvPr>
                <p14:cNvContentPartPr/>
                <p14:nvPr/>
              </p14:nvContentPartPr>
              <p14:xfrm>
                <a:off x="1315301" y="3805736"/>
                <a:ext cx="866160" cy="77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EC73A2-B7B6-3766-4874-C2AD843D9CF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297661" y="3787736"/>
                  <a:ext cx="90180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E01A52-8533-E122-8079-ADA907E2D971}"/>
              </a:ext>
            </a:extLst>
          </p:cNvPr>
          <p:cNvGrpSpPr/>
          <p:nvPr/>
        </p:nvGrpSpPr>
        <p:grpSpPr>
          <a:xfrm>
            <a:off x="1409621" y="4030376"/>
            <a:ext cx="480960" cy="304560"/>
            <a:chOff x="1409621" y="4030376"/>
            <a:chExt cx="48096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75FAF71-F085-9F1D-0DF6-4B6ABC7F50F9}"/>
                    </a:ext>
                  </a:extLst>
                </p14:cNvPr>
                <p14:cNvContentPartPr/>
                <p14:nvPr/>
              </p14:nvContentPartPr>
              <p14:xfrm>
                <a:off x="1409621" y="4030376"/>
                <a:ext cx="179640" cy="299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75FAF71-F085-9F1D-0DF6-4B6ABC7F50F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91981" y="4012736"/>
                  <a:ext cx="2152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E043C2F-1934-32EC-3B25-D7387D812D65}"/>
                    </a:ext>
                  </a:extLst>
                </p14:cNvPr>
                <p14:cNvContentPartPr/>
                <p14:nvPr/>
              </p14:nvContentPartPr>
              <p14:xfrm>
                <a:off x="1766381" y="4056296"/>
                <a:ext cx="124200" cy="278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E043C2F-1934-32EC-3B25-D7387D812D6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48741" y="4038656"/>
                  <a:ext cx="1598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3960BF5-BFA4-75DB-7314-27E866C09026}"/>
                    </a:ext>
                  </a:extLst>
                </p14:cNvPr>
                <p14:cNvContentPartPr/>
                <p14:nvPr/>
              </p14:nvContentPartPr>
              <p14:xfrm>
                <a:off x="1731821" y="4198496"/>
                <a:ext cx="139320" cy="15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3960BF5-BFA4-75DB-7314-27E866C0902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13821" y="4180856"/>
                  <a:ext cx="17496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264294D-B5D7-BCDF-F65F-6C669F52EC1C}"/>
                  </a:ext>
                </a:extLst>
              </p14:cNvPr>
              <p14:cNvContentPartPr/>
              <p14:nvPr/>
            </p14:nvContentPartPr>
            <p14:xfrm>
              <a:off x="2799581" y="3608816"/>
              <a:ext cx="282240" cy="29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264294D-B5D7-BCDF-F65F-6C669F52EC1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81941" y="3590816"/>
                <a:ext cx="3178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7F325D7-5EB0-84DC-0478-94615558D504}"/>
                  </a:ext>
                </a:extLst>
              </p14:cNvPr>
              <p14:cNvContentPartPr/>
              <p14:nvPr/>
            </p14:nvContentPartPr>
            <p14:xfrm>
              <a:off x="2783381" y="3777296"/>
              <a:ext cx="268920" cy="32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7F325D7-5EB0-84DC-0478-94615558D50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765741" y="3759656"/>
                <a:ext cx="304560" cy="6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5EFB3D8C-5836-E2F0-719D-164CA7B312F7}"/>
              </a:ext>
            </a:extLst>
          </p:cNvPr>
          <p:cNvGrpSpPr/>
          <p:nvPr/>
        </p:nvGrpSpPr>
        <p:grpSpPr>
          <a:xfrm>
            <a:off x="3678701" y="3373736"/>
            <a:ext cx="798120" cy="515880"/>
            <a:chOff x="3678701" y="3373736"/>
            <a:chExt cx="79812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2B1B55B-DDFB-E19A-5E53-F0B0E7518AF7}"/>
                    </a:ext>
                  </a:extLst>
                </p14:cNvPr>
                <p14:cNvContentPartPr/>
                <p14:nvPr/>
              </p14:nvContentPartPr>
              <p14:xfrm>
                <a:off x="3735941" y="3535376"/>
                <a:ext cx="143280" cy="218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2B1B55B-DDFB-E19A-5E53-F0B0E7518A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17941" y="3517376"/>
                  <a:ext cx="1789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3F70DAD-1CAD-A3F5-5B18-0FE224DCDE90}"/>
                    </a:ext>
                  </a:extLst>
                </p14:cNvPr>
                <p14:cNvContentPartPr/>
                <p14:nvPr/>
              </p14:nvContentPartPr>
              <p14:xfrm>
                <a:off x="3678701" y="3373736"/>
                <a:ext cx="252720" cy="343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3F70DAD-1CAD-A3F5-5B18-0FE224DCDE9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61061" y="3355736"/>
                  <a:ext cx="28836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8DAA600-34D1-4B6E-7124-5949D7096590}"/>
                    </a:ext>
                  </a:extLst>
                </p14:cNvPr>
                <p14:cNvContentPartPr/>
                <p14:nvPr/>
              </p14:nvContentPartPr>
              <p14:xfrm>
                <a:off x="4025021" y="3781616"/>
                <a:ext cx="12600" cy="108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8DAA600-34D1-4B6E-7124-5949D709659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07381" y="3763616"/>
                  <a:ext cx="48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F9FFCF7-8770-A2CB-9EB9-EC10EDF0F93C}"/>
                    </a:ext>
                  </a:extLst>
                </p14:cNvPr>
                <p14:cNvContentPartPr/>
                <p14:nvPr/>
              </p14:nvContentPartPr>
              <p14:xfrm>
                <a:off x="4229501" y="3391736"/>
                <a:ext cx="204480" cy="361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F9FFCF7-8770-A2CB-9EB9-EC10EDF0F9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211861" y="3373736"/>
                  <a:ext cx="24012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08957BF-8790-37A7-66E9-BEAD3227894B}"/>
                    </a:ext>
                  </a:extLst>
                </p14:cNvPr>
                <p14:cNvContentPartPr/>
                <p14:nvPr/>
              </p14:nvContentPartPr>
              <p14:xfrm>
                <a:off x="4468181" y="3774056"/>
                <a:ext cx="8640" cy="106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08957BF-8790-37A7-66E9-BEAD3227894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50541" y="3756056"/>
                  <a:ext cx="4428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996ED38-E131-6B74-C998-6297DAFF2682}"/>
                  </a:ext>
                </a:extLst>
              </p14:cNvPr>
              <p14:cNvContentPartPr/>
              <p14:nvPr/>
            </p14:nvContentPartPr>
            <p14:xfrm>
              <a:off x="4946981" y="3542576"/>
              <a:ext cx="245520" cy="17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996ED38-E131-6B74-C998-6297DAFF268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928981" y="3524576"/>
                <a:ext cx="28116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84CA0DA4-BB61-E471-12E5-F2B18979957C}"/>
              </a:ext>
            </a:extLst>
          </p:cNvPr>
          <p:cNvGrpSpPr/>
          <p:nvPr/>
        </p:nvGrpSpPr>
        <p:grpSpPr>
          <a:xfrm>
            <a:off x="5447021" y="3328736"/>
            <a:ext cx="1001520" cy="499320"/>
            <a:chOff x="5447021" y="3328736"/>
            <a:chExt cx="1001520" cy="49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07C5C87-9710-E761-A0D3-8A3CC03A22D6}"/>
                    </a:ext>
                  </a:extLst>
                </p14:cNvPr>
                <p14:cNvContentPartPr/>
                <p14:nvPr/>
              </p14:nvContentPartPr>
              <p14:xfrm>
                <a:off x="5486981" y="3491456"/>
                <a:ext cx="119160" cy="183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07C5C87-9710-E761-A0D3-8A3CC03A22D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68981" y="3473456"/>
                  <a:ext cx="154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87C993-7D3A-2E0D-B0D4-339315D499B0}"/>
                    </a:ext>
                  </a:extLst>
                </p14:cNvPr>
                <p14:cNvContentPartPr/>
                <p14:nvPr/>
              </p14:nvContentPartPr>
              <p14:xfrm>
                <a:off x="5447021" y="3358256"/>
                <a:ext cx="236880" cy="303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87C993-7D3A-2E0D-B0D4-339315D499B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29021" y="3340616"/>
                  <a:ext cx="272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6C15E13-085A-3156-D462-20A01A6F3B64}"/>
                    </a:ext>
                  </a:extLst>
                </p14:cNvPr>
                <p14:cNvContentPartPr/>
                <p14:nvPr/>
              </p14:nvContentPartPr>
              <p14:xfrm>
                <a:off x="5753741" y="3662456"/>
                <a:ext cx="161640" cy="165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6C15E13-085A-3156-D462-20A01A6F3B6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35741" y="3644816"/>
                  <a:ext cx="197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371ED72-47F2-D13F-FE8A-F5443FCE1547}"/>
                    </a:ext>
                  </a:extLst>
                </p14:cNvPr>
                <p14:cNvContentPartPr/>
                <p14:nvPr/>
              </p14:nvContentPartPr>
              <p14:xfrm>
                <a:off x="6050021" y="3328736"/>
                <a:ext cx="234720" cy="343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371ED72-47F2-D13F-FE8A-F5443FCE15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032021" y="3310736"/>
                  <a:ext cx="27036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2BC30EC-819D-08D9-D665-E8C5376557DE}"/>
                    </a:ext>
                  </a:extLst>
                </p14:cNvPr>
                <p14:cNvContentPartPr/>
                <p14:nvPr/>
              </p14:nvContentPartPr>
              <p14:xfrm>
                <a:off x="6289421" y="3619256"/>
                <a:ext cx="159120" cy="165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2BC30EC-819D-08D9-D665-E8C5376557D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71421" y="3601616"/>
                  <a:ext cx="19476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C7516CE-A5F8-20AD-286C-79F889825D55}"/>
              </a:ext>
            </a:extLst>
          </p:cNvPr>
          <p:cNvGrpSpPr/>
          <p:nvPr/>
        </p:nvGrpSpPr>
        <p:grpSpPr>
          <a:xfrm>
            <a:off x="1233581" y="4888976"/>
            <a:ext cx="668880" cy="403200"/>
            <a:chOff x="1233581" y="4888976"/>
            <a:chExt cx="66888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6872627-B373-C7A8-978C-98944B4CE47D}"/>
                    </a:ext>
                  </a:extLst>
                </p14:cNvPr>
                <p14:cNvContentPartPr/>
                <p14:nvPr/>
              </p14:nvContentPartPr>
              <p14:xfrm>
                <a:off x="1233581" y="4888976"/>
                <a:ext cx="130320" cy="371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6872627-B373-C7A8-978C-98944B4CE47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215941" y="4871336"/>
                  <a:ext cx="1659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E431D88-9337-E5BB-9BD9-6AA472B027AE}"/>
                    </a:ext>
                  </a:extLst>
                </p14:cNvPr>
                <p14:cNvContentPartPr/>
                <p14:nvPr/>
              </p14:nvContentPartPr>
              <p14:xfrm>
                <a:off x="1511141" y="4896536"/>
                <a:ext cx="220680" cy="331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E431D88-9337-E5BB-9BD9-6AA472B027A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93141" y="4878896"/>
                  <a:ext cx="2563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03EAE8F-BFC2-C9EA-B280-BCA44ED3FC51}"/>
                    </a:ext>
                  </a:extLst>
                </p14:cNvPr>
                <p14:cNvContentPartPr/>
                <p14:nvPr/>
              </p14:nvContentPartPr>
              <p14:xfrm>
                <a:off x="1780781" y="5138456"/>
                <a:ext cx="121680" cy="153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03EAE8F-BFC2-C9EA-B280-BCA44ED3FC5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63141" y="5120456"/>
                  <a:ext cx="15732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4C0C9DB-7A06-FF26-9676-2ED09F6190CC}"/>
              </a:ext>
            </a:extLst>
          </p:cNvPr>
          <p:cNvGrpSpPr/>
          <p:nvPr/>
        </p:nvGrpSpPr>
        <p:grpSpPr>
          <a:xfrm>
            <a:off x="1238981" y="5476136"/>
            <a:ext cx="720000" cy="456120"/>
            <a:chOff x="1238981" y="5476136"/>
            <a:chExt cx="72000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6B68A5F-5493-342D-6329-5F5A4F7C8E73}"/>
                    </a:ext>
                  </a:extLst>
                </p14:cNvPr>
                <p14:cNvContentPartPr/>
                <p14:nvPr/>
              </p14:nvContentPartPr>
              <p14:xfrm>
                <a:off x="1238981" y="5476136"/>
                <a:ext cx="720000" cy="24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6B68A5F-5493-342D-6329-5F5A4F7C8E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221341" y="5458136"/>
                  <a:ext cx="7556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AC58E06-CCCF-C368-8481-A0A4E30CE588}"/>
                    </a:ext>
                  </a:extLst>
                </p14:cNvPr>
                <p14:cNvContentPartPr/>
                <p14:nvPr/>
              </p14:nvContentPartPr>
              <p14:xfrm>
                <a:off x="1268861" y="5585936"/>
                <a:ext cx="165240" cy="346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AC58E06-CCCF-C368-8481-A0A4E30CE58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50861" y="5568296"/>
                  <a:ext cx="2008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A6345DA-5388-7D8A-2CC6-5154C14CEFE5}"/>
                    </a:ext>
                  </a:extLst>
                </p14:cNvPr>
                <p14:cNvContentPartPr/>
                <p14:nvPr/>
              </p14:nvContentPartPr>
              <p14:xfrm>
                <a:off x="1649741" y="5611496"/>
                <a:ext cx="145440" cy="278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A6345DA-5388-7D8A-2CC6-5154C14CEFE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31741" y="5593856"/>
                  <a:ext cx="1810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7877F2B-A39E-D00E-557E-301AF16AE912}"/>
                    </a:ext>
                  </a:extLst>
                </p14:cNvPr>
                <p14:cNvContentPartPr/>
                <p14:nvPr/>
              </p14:nvContentPartPr>
              <p14:xfrm>
                <a:off x="1602221" y="5732096"/>
                <a:ext cx="212400" cy="39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7877F2B-A39E-D00E-557E-301AF16AE91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84221" y="5714096"/>
                  <a:ext cx="24804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A8F5A72-B0B4-0626-7F6B-63B2FBBA285C}"/>
              </a:ext>
            </a:extLst>
          </p:cNvPr>
          <p:cNvGrpSpPr/>
          <p:nvPr/>
        </p:nvGrpSpPr>
        <p:grpSpPr>
          <a:xfrm>
            <a:off x="2645501" y="5263016"/>
            <a:ext cx="333720" cy="136800"/>
            <a:chOff x="2645501" y="5263016"/>
            <a:chExt cx="333720" cy="1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49839AE-23A8-2AE5-E43E-1D2E00A81CC8}"/>
                    </a:ext>
                  </a:extLst>
                </p14:cNvPr>
                <p14:cNvContentPartPr/>
                <p14:nvPr/>
              </p14:nvContentPartPr>
              <p14:xfrm>
                <a:off x="2645501" y="5263016"/>
                <a:ext cx="333720" cy="16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49839AE-23A8-2AE5-E43E-1D2E00A81CC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27861" y="5245016"/>
                  <a:ext cx="369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287D8E4-5DF2-1FC2-4C0C-2B0F7280CA10}"/>
                    </a:ext>
                  </a:extLst>
                </p14:cNvPr>
                <p14:cNvContentPartPr/>
                <p14:nvPr/>
              </p14:nvContentPartPr>
              <p14:xfrm>
                <a:off x="2653421" y="5359496"/>
                <a:ext cx="308880" cy="40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287D8E4-5DF2-1FC2-4C0C-2B0F7280CA1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35421" y="5341856"/>
                  <a:ext cx="34452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3DA71BA-728A-CBA3-347E-15DE895BEA8B}"/>
              </a:ext>
            </a:extLst>
          </p:cNvPr>
          <p:cNvGrpSpPr/>
          <p:nvPr/>
        </p:nvGrpSpPr>
        <p:grpSpPr>
          <a:xfrm>
            <a:off x="3634781" y="4976816"/>
            <a:ext cx="999000" cy="547920"/>
            <a:chOff x="3634781" y="4976816"/>
            <a:chExt cx="99900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F3623D0-2642-3E3E-ABB0-2E8F10EEFDD8}"/>
                    </a:ext>
                  </a:extLst>
                </p14:cNvPr>
                <p14:cNvContentPartPr/>
                <p14:nvPr/>
              </p14:nvContentPartPr>
              <p14:xfrm>
                <a:off x="3650621" y="5171216"/>
                <a:ext cx="120600" cy="182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F3623D0-2642-3E3E-ABB0-2E8F10EEFDD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32981" y="5153216"/>
                  <a:ext cx="156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D328D47-E934-B339-00BD-AA7014081597}"/>
                    </a:ext>
                  </a:extLst>
                </p14:cNvPr>
                <p14:cNvContentPartPr/>
                <p14:nvPr/>
              </p14:nvContentPartPr>
              <p14:xfrm>
                <a:off x="3634781" y="5036936"/>
                <a:ext cx="203040" cy="282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D328D47-E934-B339-00BD-AA701408159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616781" y="5018936"/>
                  <a:ext cx="2386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DF9F4C6-8FDC-B652-1857-A728AC0A8308}"/>
                    </a:ext>
                  </a:extLst>
                </p14:cNvPr>
                <p14:cNvContentPartPr/>
                <p14:nvPr/>
              </p14:nvContentPartPr>
              <p14:xfrm>
                <a:off x="3944741" y="5355176"/>
                <a:ext cx="169200" cy="169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DF9F4C6-8FDC-B652-1857-A728AC0A830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27101" y="5337536"/>
                  <a:ext cx="2048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4B7ECD1-DFD7-7EA9-AA58-6600E8C8AB11}"/>
                    </a:ext>
                  </a:extLst>
                </p14:cNvPr>
                <p14:cNvContentPartPr/>
                <p14:nvPr/>
              </p14:nvContentPartPr>
              <p14:xfrm>
                <a:off x="4355861" y="4976816"/>
                <a:ext cx="277920" cy="344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4B7ECD1-DFD7-7EA9-AA58-6600E8C8AB1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37861" y="4958816"/>
                  <a:ext cx="31356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B1E3214-763F-E4AB-BBE4-1A650B31CF80}"/>
                  </a:ext>
                </a:extLst>
              </p14:cNvPr>
              <p14:cNvContentPartPr/>
              <p14:nvPr/>
            </p14:nvContentPartPr>
            <p14:xfrm>
              <a:off x="4521821" y="5407736"/>
              <a:ext cx="176760" cy="1231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B1E3214-763F-E4AB-BBE4-1A650B31CF8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503821" y="5390096"/>
                <a:ext cx="21240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2B70F796-FC99-B985-8FE3-F8C850459BF4}"/>
              </a:ext>
            </a:extLst>
          </p:cNvPr>
          <p:cNvGrpSpPr/>
          <p:nvPr/>
        </p:nvGrpSpPr>
        <p:grpSpPr>
          <a:xfrm>
            <a:off x="1363901" y="332276"/>
            <a:ext cx="2972160" cy="565560"/>
            <a:chOff x="7436770" y="369449"/>
            <a:chExt cx="297216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4FD814-D1AF-512F-B9B5-0F2040C3A257}"/>
                    </a:ext>
                  </a:extLst>
                </p14:cNvPr>
                <p14:cNvContentPartPr/>
                <p14:nvPr/>
              </p14:nvContentPartPr>
              <p14:xfrm>
                <a:off x="7436770" y="436769"/>
                <a:ext cx="687600" cy="397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4FD814-D1AF-512F-B9B5-0F2040C3A25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19130" y="419129"/>
                  <a:ext cx="7232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AE6BF38-DBD0-7081-3586-2C4F91B87F9B}"/>
                    </a:ext>
                  </a:extLst>
                </p14:cNvPr>
                <p14:cNvContentPartPr/>
                <p14:nvPr/>
              </p14:nvContentPartPr>
              <p14:xfrm>
                <a:off x="7795330" y="607409"/>
                <a:ext cx="305640" cy="32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AE6BF38-DBD0-7081-3586-2C4F91B87F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777330" y="589409"/>
                  <a:ext cx="3412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6D02F8A-3A78-FD76-C822-515AF2A8DB04}"/>
                    </a:ext>
                  </a:extLst>
                </p14:cNvPr>
                <p14:cNvContentPartPr/>
                <p14:nvPr/>
              </p14:nvContentPartPr>
              <p14:xfrm>
                <a:off x="8505610" y="369449"/>
                <a:ext cx="1903320" cy="565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6D02F8A-3A78-FD76-C822-515AF2A8DB0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87610" y="351449"/>
                  <a:ext cx="193896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E4B3E9F-8D0D-5AD9-8F2B-B109BAFB9217}"/>
                    </a:ext>
                  </a:extLst>
                </p14:cNvPr>
                <p14:cNvContentPartPr/>
                <p14:nvPr/>
              </p14:nvContentPartPr>
              <p14:xfrm>
                <a:off x="9718810" y="460889"/>
                <a:ext cx="64800" cy="15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E4B3E9F-8D0D-5AD9-8F2B-B109BAFB921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701170" y="442889"/>
                  <a:ext cx="100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BC8B3EF-AFB3-DBAD-8E93-6477AE5CD42B}"/>
                    </a:ext>
                  </a:extLst>
                </p14:cNvPr>
                <p14:cNvContentPartPr/>
                <p14:nvPr/>
              </p14:nvContentPartPr>
              <p14:xfrm>
                <a:off x="9418210" y="408689"/>
                <a:ext cx="344880" cy="38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BC8B3EF-AFB3-DBAD-8E93-6477AE5CD42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00210" y="391049"/>
                  <a:ext cx="38052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685A7D71-DA3A-F34D-3911-A5758808252A}"/>
                  </a:ext>
                </a:extLst>
              </p14:cNvPr>
              <p14:cNvContentPartPr/>
              <p14:nvPr/>
            </p14:nvContentPartPr>
            <p14:xfrm>
              <a:off x="6585370" y="1972529"/>
              <a:ext cx="1421280" cy="1695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685A7D71-DA3A-F34D-3911-A5758808252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567730" y="1954529"/>
                <a:ext cx="145692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936BDF20-2F8C-B503-692F-FCEED5A93BD0}"/>
              </a:ext>
            </a:extLst>
          </p:cNvPr>
          <p:cNvGrpSpPr/>
          <p:nvPr/>
        </p:nvGrpSpPr>
        <p:grpSpPr>
          <a:xfrm>
            <a:off x="8390050" y="1813769"/>
            <a:ext cx="291960" cy="458640"/>
            <a:chOff x="8390050" y="1813769"/>
            <a:chExt cx="29196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5F36B8F-D08B-0FFB-A2F8-F0364228172C}"/>
                    </a:ext>
                  </a:extLst>
                </p14:cNvPr>
                <p14:cNvContentPartPr/>
                <p14:nvPr/>
              </p14:nvContentPartPr>
              <p14:xfrm>
                <a:off x="8390050" y="1813769"/>
                <a:ext cx="240120" cy="317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5F36B8F-D08B-0FFB-A2F8-F0364228172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72050" y="1795769"/>
                  <a:ext cx="2757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0F7E3B6-10C4-5BC9-F7D2-283918D85787}"/>
                    </a:ext>
                  </a:extLst>
                </p14:cNvPr>
                <p14:cNvContentPartPr/>
                <p14:nvPr/>
              </p14:nvContentPartPr>
              <p14:xfrm>
                <a:off x="8664730" y="2107529"/>
                <a:ext cx="17280" cy="164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0F7E3B6-10C4-5BC9-F7D2-283918D8578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47090" y="2089889"/>
                  <a:ext cx="5292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B142F91-6CAD-70AE-7ABE-43494F90AF3F}"/>
              </a:ext>
            </a:extLst>
          </p:cNvPr>
          <p:cNvGrpSpPr/>
          <p:nvPr/>
        </p:nvGrpSpPr>
        <p:grpSpPr>
          <a:xfrm>
            <a:off x="9143170" y="1790009"/>
            <a:ext cx="798120" cy="451080"/>
            <a:chOff x="9143170" y="1790009"/>
            <a:chExt cx="79812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7F078AA-A17D-567F-0D03-AAE10E7306A4}"/>
                    </a:ext>
                  </a:extLst>
                </p14:cNvPr>
                <p14:cNvContentPartPr/>
                <p14:nvPr/>
              </p14:nvContentPartPr>
              <p14:xfrm>
                <a:off x="9150010" y="1902689"/>
                <a:ext cx="207000" cy="255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7F078AA-A17D-567F-0D03-AAE10E7306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132010" y="1884689"/>
                  <a:ext cx="242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202D19F-F820-AC85-C790-2F1BAAC1BF72}"/>
                    </a:ext>
                  </a:extLst>
                </p14:cNvPr>
                <p14:cNvContentPartPr/>
                <p14:nvPr/>
              </p14:nvContentPartPr>
              <p14:xfrm>
                <a:off x="9143170" y="2041649"/>
                <a:ext cx="181440" cy="9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202D19F-F820-AC85-C790-2F1BAAC1BF7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125170" y="2023649"/>
                  <a:ext cx="217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2CA5AEF-FF40-944A-DE5C-88990709D327}"/>
                    </a:ext>
                  </a:extLst>
                </p14:cNvPr>
                <p14:cNvContentPartPr/>
                <p14:nvPr/>
              </p14:nvContentPartPr>
              <p14:xfrm>
                <a:off x="9552850" y="1790009"/>
                <a:ext cx="201960" cy="279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2CA5AEF-FF40-944A-DE5C-88990709D32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35210" y="1772369"/>
                  <a:ext cx="2376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5595310-FD65-6EDB-B480-2056391A199D}"/>
                    </a:ext>
                  </a:extLst>
                </p14:cNvPr>
                <p14:cNvContentPartPr/>
                <p14:nvPr/>
              </p14:nvContentPartPr>
              <p14:xfrm>
                <a:off x="9775330" y="2055689"/>
                <a:ext cx="18720" cy="122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5595310-FD65-6EDB-B480-2056391A199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57690" y="2038049"/>
                  <a:ext cx="54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2409CC8-BFA9-DFD0-15A0-0C241E21D86F}"/>
                    </a:ext>
                  </a:extLst>
                </p14:cNvPr>
                <p14:cNvContentPartPr/>
                <p14:nvPr/>
              </p14:nvContentPartPr>
              <p14:xfrm>
                <a:off x="9847690" y="2108969"/>
                <a:ext cx="93600" cy="132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2409CC8-BFA9-DFD0-15A0-0C241E21D86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830050" y="2091329"/>
                  <a:ext cx="12924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EB7C6FCD-993A-5518-1643-60BF2FF04F64}"/>
                  </a:ext>
                </a:extLst>
              </p14:cNvPr>
              <p14:cNvContentPartPr/>
              <p14:nvPr/>
            </p14:nvContentPartPr>
            <p14:xfrm>
              <a:off x="10228210" y="1874249"/>
              <a:ext cx="158040" cy="1861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EB7C6FCD-993A-5518-1643-60BF2FF04F64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210570" y="1856249"/>
                <a:ext cx="193680" cy="22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C8A50589-AF97-5B69-272A-1BA6016813E7}"/>
              </a:ext>
            </a:extLst>
          </p:cNvPr>
          <p:cNvGrpSpPr/>
          <p:nvPr/>
        </p:nvGrpSpPr>
        <p:grpSpPr>
          <a:xfrm>
            <a:off x="10404610" y="1414889"/>
            <a:ext cx="873360" cy="350640"/>
            <a:chOff x="10404610" y="1414889"/>
            <a:chExt cx="873360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9799E58-90D6-8736-7A35-E70591AF0B83}"/>
                    </a:ext>
                  </a:extLst>
                </p14:cNvPr>
                <p14:cNvContentPartPr/>
                <p14:nvPr/>
              </p14:nvContentPartPr>
              <p14:xfrm>
                <a:off x="10404610" y="1691009"/>
                <a:ext cx="128160" cy="21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9799E58-90D6-8736-7A35-E70591AF0B8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386970" y="1673009"/>
                  <a:ext cx="163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B5B809E-5109-37B0-7F0E-662EA4BD354C}"/>
                    </a:ext>
                  </a:extLst>
                </p14:cNvPr>
                <p14:cNvContentPartPr/>
                <p14:nvPr/>
              </p14:nvContentPartPr>
              <p14:xfrm>
                <a:off x="10617730" y="1578329"/>
                <a:ext cx="137520" cy="185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B5B809E-5109-37B0-7F0E-662EA4BD354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99730" y="1560689"/>
                  <a:ext cx="173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CF395B6-D34B-0E05-8B2C-C85CDC8A9616}"/>
                    </a:ext>
                  </a:extLst>
                </p14:cNvPr>
                <p14:cNvContentPartPr/>
                <p14:nvPr/>
              </p14:nvContentPartPr>
              <p14:xfrm>
                <a:off x="10652650" y="1495169"/>
                <a:ext cx="141480" cy="221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CF395B6-D34B-0E05-8B2C-C85CDC8A961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34650" y="1477169"/>
                  <a:ext cx="1771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88384EC-1109-700E-73E1-BFD95DDBA076}"/>
                    </a:ext>
                  </a:extLst>
                </p14:cNvPr>
                <p14:cNvContentPartPr/>
                <p14:nvPr/>
              </p14:nvContentPartPr>
              <p14:xfrm>
                <a:off x="10936330" y="1678409"/>
                <a:ext cx="8280" cy="87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88384EC-1109-700E-73E1-BFD95DDBA07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18690" y="1660769"/>
                  <a:ext cx="43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7697796-E545-7FF2-E03C-CA4F67DA5F3E}"/>
                    </a:ext>
                  </a:extLst>
                </p14:cNvPr>
                <p14:cNvContentPartPr/>
                <p14:nvPr/>
              </p14:nvContentPartPr>
              <p14:xfrm>
                <a:off x="11101210" y="1414889"/>
                <a:ext cx="176760" cy="216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7697796-E545-7FF2-E03C-CA4F67DA5F3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83210" y="1396889"/>
                  <a:ext cx="212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F959A39-F90E-EC12-63B3-E1912526928D}"/>
                    </a:ext>
                  </a:extLst>
                </p14:cNvPr>
                <p14:cNvContentPartPr/>
                <p14:nvPr/>
              </p14:nvContentPartPr>
              <p14:xfrm>
                <a:off x="11057650" y="1516409"/>
                <a:ext cx="209160" cy="29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F959A39-F90E-EC12-63B3-E1912526928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039650" y="1498409"/>
                  <a:ext cx="244800" cy="6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1808CC0-9B99-ED46-4E48-FAB1811296CF}"/>
                  </a:ext>
                </a:extLst>
              </p14:cNvPr>
              <p14:cNvContentPartPr/>
              <p14:nvPr/>
            </p14:nvContentPartPr>
            <p14:xfrm>
              <a:off x="4394050" y="2470409"/>
              <a:ext cx="4779720" cy="8478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1808CC0-9B99-ED46-4E48-FAB1811296CF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4376410" y="2452409"/>
                <a:ext cx="4815360" cy="88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DA5618A-4811-CAA5-429E-40B759DBEC91}"/>
                  </a:ext>
                </a:extLst>
              </p14:cNvPr>
              <p14:cNvContentPartPr/>
              <p14:nvPr/>
            </p14:nvContentPartPr>
            <p14:xfrm>
              <a:off x="6696941" y="3542576"/>
              <a:ext cx="560160" cy="1551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DA5618A-4811-CAA5-429E-40B759DBEC9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678941" y="3524576"/>
                <a:ext cx="59580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BC4F451-81FC-BB62-755B-3DF8CD613E0A}"/>
              </a:ext>
            </a:extLst>
          </p:cNvPr>
          <p:cNvGrpSpPr/>
          <p:nvPr/>
        </p:nvGrpSpPr>
        <p:grpSpPr>
          <a:xfrm>
            <a:off x="7639781" y="3246296"/>
            <a:ext cx="603000" cy="337680"/>
            <a:chOff x="7639781" y="3246296"/>
            <a:chExt cx="60300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0DB12FD-403D-DA59-AA6F-2216D2A51D9E}"/>
                    </a:ext>
                  </a:extLst>
                </p14:cNvPr>
                <p14:cNvContentPartPr/>
                <p14:nvPr/>
              </p14:nvContentPartPr>
              <p14:xfrm>
                <a:off x="7639781" y="3246296"/>
                <a:ext cx="137160" cy="304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0DB12FD-403D-DA59-AA6F-2216D2A51D9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622141" y="3228296"/>
                  <a:ext cx="1728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A53ACCD-7DFD-8FB8-8330-55548512816A}"/>
                    </a:ext>
                  </a:extLst>
                </p14:cNvPr>
                <p14:cNvContentPartPr/>
                <p14:nvPr/>
              </p14:nvContentPartPr>
              <p14:xfrm>
                <a:off x="7890341" y="3272936"/>
                <a:ext cx="205200" cy="264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A53ACCD-7DFD-8FB8-8330-55548512816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72341" y="3255296"/>
                  <a:ext cx="2408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E96A916-3D67-74CE-0CE1-6A701267AF15}"/>
                    </a:ext>
                  </a:extLst>
                </p14:cNvPr>
                <p14:cNvContentPartPr/>
                <p14:nvPr/>
              </p14:nvContentPartPr>
              <p14:xfrm>
                <a:off x="8110301" y="3471656"/>
                <a:ext cx="132480" cy="112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E96A916-3D67-74CE-0CE1-6A701267AF1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92661" y="3454016"/>
                  <a:ext cx="16812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9B59E1B-84A4-8CAA-67CA-B20EEA06988C}"/>
              </a:ext>
            </a:extLst>
          </p:cNvPr>
          <p:cNvGrpSpPr/>
          <p:nvPr/>
        </p:nvGrpSpPr>
        <p:grpSpPr>
          <a:xfrm>
            <a:off x="7514861" y="3702056"/>
            <a:ext cx="909360" cy="419400"/>
            <a:chOff x="7514861" y="3702056"/>
            <a:chExt cx="90936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292C86C-AAE8-FC3D-2F1B-49D7F4CD4D27}"/>
                    </a:ext>
                  </a:extLst>
                </p14:cNvPr>
                <p14:cNvContentPartPr/>
                <p14:nvPr/>
              </p14:nvContentPartPr>
              <p14:xfrm>
                <a:off x="7514861" y="3702056"/>
                <a:ext cx="909360" cy="504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292C86C-AAE8-FC3D-2F1B-49D7F4CD4D2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96861" y="3684416"/>
                  <a:ext cx="945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1216D88-1F50-EF0C-D53C-8AF3A26E50AC}"/>
                    </a:ext>
                  </a:extLst>
                </p14:cNvPr>
                <p14:cNvContentPartPr/>
                <p14:nvPr/>
              </p14:nvContentPartPr>
              <p14:xfrm>
                <a:off x="7681181" y="3819056"/>
                <a:ext cx="185040" cy="302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1216D88-1F50-EF0C-D53C-8AF3A26E50A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663181" y="3801416"/>
                  <a:ext cx="2206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93A99D0-70E5-07E1-4DA6-E0846A7A910A}"/>
                    </a:ext>
                  </a:extLst>
                </p14:cNvPr>
                <p14:cNvContentPartPr/>
                <p14:nvPr/>
              </p14:nvContentPartPr>
              <p14:xfrm>
                <a:off x="7976741" y="3818336"/>
                <a:ext cx="150480" cy="28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93A99D0-70E5-07E1-4DA6-E0846A7A910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58741" y="3800696"/>
                  <a:ext cx="1861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8417C6-3E3C-8AF7-A270-CEE68FCD5B96}"/>
                    </a:ext>
                  </a:extLst>
                </p14:cNvPr>
                <p14:cNvContentPartPr/>
                <p14:nvPr/>
              </p14:nvContentPartPr>
              <p14:xfrm>
                <a:off x="7917701" y="3950816"/>
                <a:ext cx="221760" cy="33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8417C6-3E3C-8AF7-A270-CEE68FCD5B9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00061" y="3932816"/>
                  <a:ext cx="25740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8B88703-1684-4721-AC43-78DE5590F592}"/>
              </a:ext>
            </a:extLst>
          </p:cNvPr>
          <p:cNvGrpSpPr/>
          <p:nvPr/>
        </p:nvGrpSpPr>
        <p:grpSpPr>
          <a:xfrm>
            <a:off x="8720861" y="3349616"/>
            <a:ext cx="1197360" cy="540360"/>
            <a:chOff x="8720861" y="3349616"/>
            <a:chExt cx="119736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334D363-C835-CF24-7CB9-A74E0A0E06A9}"/>
                    </a:ext>
                  </a:extLst>
                </p14:cNvPr>
                <p14:cNvContentPartPr/>
                <p14:nvPr/>
              </p14:nvContentPartPr>
              <p14:xfrm>
                <a:off x="8829941" y="3547616"/>
                <a:ext cx="12240" cy="237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334D363-C835-CF24-7CB9-A74E0A0E06A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11941" y="3529616"/>
                  <a:ext cx="47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B5950AD-A5BE-D644-0CF1-AB72084AF933}"/>
                    </a:ext>
                  </a:extLst>
                </p14:cNvPr>
                <p14:cNvContentPartPr/>
                <p14:nvPr/>
              </p14:nvContentPartPr>
              <p14:xfrm>
                <a:off x="8720861" y="3661376"/>
                <a:ext cx="264960" cy="23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B5950AD-A5BE-D644-0CF1-AB72084AF93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03221" y="3643736"/>
                  <a:ext cx="3006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F58E72C-F79C-F954-A7D1-D25468E9CC55}"/>
                    </a:ext>
                  </a:extLst>
                </p14:cNvPr>
                <p14:cNvContentPartPr/>
                <p14:nvPr/>
              </p14:nvContentPartPr>
              <p14:xfrm>
                <a:off x="9125501" y="3510176"/>
                <a:ext cx="114480" cy="252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F58E72C-F79C-F954-A7D1-D25468E9CC5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07501" y="3492536"/>
                  <a:ext cx="1501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C935601-3DFD-2643-051D-C99F962A0C08}"/>
                    </a:ext>
                  </a:extLst>
                </p14:cNvPr>
                <p14:cNvContentPartPr/>
                <p14:nvPr/>
              </p14:nvContentPartPr>
              <p14:xfrm>
                <a:off x="9100661" y="3460856"/>
                <a:ext cx="199440" cy="285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C935601-3DFD-2643-051D-C99F962A0C0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082661" y="3442856"/>
                  <a:ext cx="235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4B611B0-3CCE-1DA3-0FFD-5D5A9B14DA33}"/>
                    </a:ext>
                  </a:extLst>
                </p14:cNvPr>
                <p14:cNvContentPartPr/>
                <p14:nvPr/>
              </p14:nvContentPartPr>
              <p14:xfrm>
                <a:off x="9359141" y="3752456"/>
                <a:ext cx="84960" cy="127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4B611B0-3CCE-1DA3-0FFD-5D5A9B14DA3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41501" y="3734816"/>
                  <a:ext cx="120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E46CC2B-9C49-0C79-2095-F86B53EDC8EB}"/>
                    </a:ext>
                  </a:extLst>
                </p14:cNvPr>
                <p14:cNvContentPartPr/>
                <p14:nvPr/>
              </p14:nvContentPartPr>
              <p14:xfrm>
                <a:off x="9564341" y="3349616"/>
                <a:ext cx="306360" cy="4100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E46CC2B-9C49-0C79-2095-F86B53EDC8E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46341" y="3331616"/>
                  <a:ext cx="3420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A83EB46-B3E8-D5D2-765A-221F2D47F2CC}"/>
                    </a:ext>
                  </a:extLst>
                </p14:cNvPr>
                <p14:cNvContentPartPr/>
                <p14:nvPr/>
              </p14:nvContentPartPr>
              <p14:xfrm>
                <a:off x="9797261" y="3776936"/>
                <a:ext cx="120960" cy="113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A83EB46-B3E8-D5D2-765A-221F2D47F2C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779621" y="3759296"/>
                  <a:ext cx="156600" cy="14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200AD9A1-F5BD-49F0-80A5-8D69534277C8}"/>
                  </a:ext>
                </a:extLst>
              </p14:cNvPr>
              <p14:cNvContentPartPr/>
              <p14:nvPr/>
            </p14:nvContentPartPr>
            <p14:xfrm>
              <a:off x="10131341" y="3564896"/>
              <a:ext cx="167400" cy="118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200AD9A1-F5BD-49F0-80A5-8D69534277C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0113701" y="3547256"/>
                <a:ext cx="2030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C69ED38-3720-A245-9A4C-9F8ABC3A1464}"/>
                  </a:ext>
                </a:extLst>
              </p14:cNvPr>
              <p14:cNvContentPartPr/>
              <p14:nvPr/>
            </p14:nvContentPartPr>
            <p14:xfrm>
              <a:off x="10148621" y="3701336"/>
              <a:ext cx="174600" cy="9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C69ED38-3720-A245-9A4C-9F8ABC3A1464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0130981" y="3683696"/>
                <a:ext cx="21024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B4F1582-BD89-6273-490B-5FBC06AFF179}"/>
              </a:ext>
            </a:extLst>
          </p:cNvPr>
          <p:cNvGrpSpPr/>
          <p:nvPr/>
        </p:nvGrpSpPr>
        <p:grpSpPr>
          <a:xfrm>
            <a:off x="10481261" y="3101849"/>
            <a:ext cx="1582949" cy="748080"/>
            <a:chOff x="10481261" y="3101849"/>
            <a:chExt cx="1582949" cy="74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CD8C224-C0EB-2F42-34EA-ED37E589CC12}"/>
                    </a:ext>
                  </a:extLst>
                </p14:cNvPr>
                <p14:cNvContentPartPr/>
                <p14:nvPr/>
              </p14:nvContentPartPr>
              <p14:xfrm>
                <a:off x="10481261" y="3518816"/>
                <a:ext cx="122040" cy="187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CD8C224-C0EB-2F42-34EA-ED37E589CC1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63261" y="3501176"/>
                  <a:ext cx="157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6279FFC-2092-37C9-8C99-089DD4E7BA67}"/>
                    </a:ext>
                  </a:extLst>
                </p14:cNvPr>
                <p14:cNvContentPartPr/>
                <p14:nvPr/>
              </p14:nvContentPartPr>
              <p14:xfrm>
                <a:off x="10514381" y="3432056"/>
                <a:ext cx="124200" cy="282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6279FFC-2092-37C9-8C99-089DD4E7BA6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496381" y="3414416"/>
                  <a:ext cx="1598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1D538FC-BF60-0181-9420-4DC8F6CA9F88}"/>
                    </a:ext>
                  </a:extLst>
                </p14:cNvPr>
                <p14:cNvContentPartPr/>
                <p14:nvPr/>
              </p14:nvContentPartPr>
              <p14:xfrm>
                <a:off x="10709861" y="3727616"/>
                <a:ext cx="45000" cy="73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1D538FC-BF60-0181-9420-4DC8F6CA9F8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691861" y="3709976"/>
                  <a:ext cx="80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43982C1-E914-5E30-A420-349EE11C2A7B}"/>
                    </a:ext>
                  </a:extLst>
                </p14:cNvPr>
                <p14:cNvContentPartPr/>
                <p14:nvPr/>
              </p14:nvContentPartPr>
              <p14:xfrm>
                <a:off x="10832261" y="3392456"/>
                <a:ext cx="198000" cy="284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43982C1-E914-5E30-A420-349EE11C2A7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814261" y="3374456"/>
                  <a:ext cx="2336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B1E5741-F490-9B5F-449A-1CEC40699325}"/>
                    </a:ext>
                  </a:extLst>
                </p14:cNvPr>
                <p14:cNvContentPartPr/>
                <p14:nvPr/>
              </p14:nvContentPartPr>
              <p14:xfrm>
                <a:off x="11009741" y="3721856"/>
                <a:ext cx="27000" cy="75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B1E5741-F490-9B5F-449A-1CEC4069932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992101" y="3703856"/>
                  <a:ext cx="62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646E66C-7066-FE62-0C4C-3A21AA3D98E1}"/>
                    </a:ext>
                  </a:extLst>
                </p14:cNvPr>
                <p14:cNvContentPartPr/>
                <p14:nvPr/>
              </p14:nvContentPartPr>
              <p14:xfrm>
                <a:off x="11081050" y="3750209"/>
                <a:ext cx="78840" cy="99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646E66C-7066-FE62-0C4C-3A21AA3D98E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63410" y="3732569"/>
                  <a:ext cx="114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1F2F5E3-C2D4-234F-35C1-34F25F200963}"/>
                    </a:ext>
                  </a:extLst>
                </p14:cNvPr>
                <p14:cNvContentPartPr/>
                <p14:nvPr/>
              </p14:nvContentPartPr>
              <p14:xfrm>
                <a:off x="11257090" y="3526649"/>
                <a:ext cx="156600" cy="1821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1F2F5E3-C2D4-234F-35C1-34F25F20096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39450" y="3509009"/>
                  <a:ext cx="192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FE71DA1-E194-561F-CF84-49E6C3E6FBEE}"/>
                    </a:ext>
                  </a:extLst>
                </p14:cNvPr>
                <p14:cNvContentPartPr/>
                <p14:nvPr/>
              </p14:nvContentPartPr>
              <p14:xfrm>
                <a:off x="11361490" y="3350969"/>
                <a:ext cx="152280" cy="37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FE71DA1-E194-561F-CF84-49E6C3E6FBE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343490" y="3332969"/>
                  <a:ext cx="187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D008A13-96A0-8106-473A-FDBAA9F9DE4D}"/>
                    </a:ext>
                  </a:extLst>
                </p14:cNvPr>
                <p14:cNvContentPartPr/>
                <p14:nvPr/>
              </p14:nvContentPartPr>
              <p14:xfrm>
                <a:off x="11593330" y="3264569"/>
                <a:ext cx="68040" cy="131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D008A13-96A0-8106-473A-FDBAA9F9DE4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575330" y="3246929"/>
                  <a:ext cx="1036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1A51CDB-BDE7-5F04-6E8F-9B23DB6D9F74}"/>
                    </a:ext>
                  </a:extLst>
                </p14:cNvPr>
                <p14:cNvContentPartPr/>
                <p14:nvPr/>
              </p14:nvContentPartPr>
              <p14:xfrm>
                <a:off x="11537170" y="3165569"/>
                <a:ext cx="201240" cy="197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1A51CDB-BDE7-5F04-6E8F-9B23DB6D9F7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519530" y="3147929"/>
                  <a:ext cx="236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06AF5FF-B6CE-DE2D-6847-867784535C33}"/>
                    </a:ext>
                  </a:extLst>
                </p14:cNvPr>
                <p14:cNvContentPartPr/>
                <p14:nvPr/>
              </p14:nvContentPartPr>
              <p14:xfrm>
                <a:off x="11811850" y="3330449"/>
                <a:ext cx="15120" cy="125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06AF5FF-B6CE-DE2D-6847-867784535C3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794210" y="3312449"/>
                  <a:ext cx="50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326C8BB-F249-7647-00F4-397DC4E8DEE3}"/>
                    </a:ext>
                  </a:extLst>
                </p14:cNvPr>
                <p14:cNvContentPartPr/>
                <p14:nvPr/>
              </p14:nvContentPartPr>
              <p14:xfrm>
                <a:off x="11918770" y="3101849"/>
                <a:ext cx="117000" cy="256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326C8BB-F249-7647-00F4-397DC4E8DEE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901130" y="3084209"/>
                  <a:ext cx="1526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1A765FD-125B-DF4B-F710-8ECC2723C52A}"/>
                    </a:ext>
                  </a:extLst>
                </p14:cNvPr>
                <p14:cNvContentPartPr/>
                <p14:nvPr/>
              </p14:nvContentPartPr>
              <p14:xfrm>
                <a:off x="11886370" y="3219569"/>
                <a:ext cx="177840" cy="9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1A765FD-125B-DF4B-F710-8ECC2723C52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868730" y="3201929"/>
                  <a:ext cx="21348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3FE0B803-F007-E781-4977-496960F88622}"/>
                  </a:ext>
                </a:extLst>
              </p14:cNvPr>
              <p14:cNvContentPartPr/>
              <p14:nvPr/>
            </p14:nvContentPartPr>
            <p14:xfrm>
              <a:off x="7511290" y="4116329"/>
              <a:ext cx="4268520" cy="4287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3FE0B803-F007-E781-4977-496960F88622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493290" y="4098329"/>
                <a:ext cx="4304160" cy="46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171B1C9-9164-05C0-CCF7-63550D741B1F}"/>
              </a:ext>
            </a:extLst>
          </p:cNvPr>
          <p:cNvGrpSpPr/>
          <p:nvPr/>
        </p:nvGrpSpPr>
        <p:grpSpPr>
          <a:xfrm>
            <a:off x="6931690" y="4529609"/>
            <a:ext cx="4872600" cy="613080"/>
            <a:chOff x="6931690" y="4529609"/>
            <a:chExt cx="487260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712DFB2-8D6B-93D2-B825-354FCC6EA04E}"/>
                    </a:ext>
                  </a:extLst>
                </p14:cNvPr>
                <p14:cNvContentPartPr/>
                <p14:nvPr/>
              </p14:nvContentPartPr>
              <p14:xfrm>
                <a:off x="6931690" y="4722209"/>
                <a:ext cx="2191320" cy="420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712DFB2-8D6B-93D2-B825-354FCC6EA04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914050" y="4704209"/>
                  <a:ext cx="22269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5C7557C-D80E-2D87-F7AC-0E7BFF258D64}"/>
                    </a:ext>
                  </a:extLst>
                </p14:cNvPr>
                <p14:cNvContentPartPr/>
                <p14:nvPr/>
              </p14:nvContentPartPr>
              <p14:xfrm>
                <a:off x="7024570" y="4757849"/>
                <a:ext cx="21240" cy="4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5C7557C-D80E-2D87-F7AC-0E7BFF258D6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06570" y="4740209"/>
                  <a:ext cx="56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B9540B6-1D93-62B0-97D0-5210237A61DF}"/>
                    </a:ext>
                  </a:extLst>
                </p14:cNvPr>
                <p14:cNvContentPartPr/>
                <p14:nvPr/>
              </p14:nvContentPartPr>
              <p14:xfrm>
                <a:off x="9371770" y="4672889"/>
                <a:ext cx="502920" cy="413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B9540B6-1D93-62B0-97D0-5210237A61D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354130" y="4654889"/>
                  <a:ext cx="5385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0A10853-DD5B-1D40-98BD-CF748FE66A1B}"/>
                    </a:ext>
                  </a:extLst>
                </p14:cNvPr>
                <p14:cNvContentPartPr/>
                <p14:nvPr/>
              </p14:nvContentPartPr>
              <p14:xfrm>
                <a:off x="9929410" y="4924889"/>
                <a:ext cx="11880" cy="14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0A10853-DD5B-1D40-98BD-CF748FE66A1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911770" y="4906889"/>
                  <a:ext cx="47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722031C-A9B5-04C0-A05B-A22AB76E0687}"/>
                    </a:ext>
                  </a:extLst>
                </p14:cNvPr>
                <p14:cNvContentPartPr/>
                <p14:nvPr/>
              </p14:nvContentPartPr>
              <p14:xfrm>
                <a:off x="9584890" y="4742009"/>
                <a:ext cx="30960" cy="14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722031C-A9B5-04C0-A05B-A22AB76E068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67250" y="4724009"/>
                  <a:ext cx="66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778BB37-BCB6-2D0F-F77C-CB26CC9BDCAD}"/>
                    </a:ext>
                  </a:extLst>
                </p14:cNvPr>
                <p14:cNvContentPartPr/>
                <p14:nvPr/>
              </p14:nvContentPartPr>
              <p14:xfrm>
                <a:off x="10188610" y="4789529"/>
                <a:ext cx="296280" cy="328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778BB37-BCB6-2D0F-F77C-CB26CC9BDCA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170970" y="4771889"/>
                  <a:ext cx="3319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0660829-9A44-6E6E-D7FC-6290E559612D}"/>
                    </a:ext>
                  </a:extLst>
                </p14:cNvPr>
                <p14:cNvContentPartPr/>
                <p14:nvPr/>
              </p14:nvContentPartPr>
              <p14:xfrm>
                <a:off x="10576690" y="4960889"/>
                <a:ext cx="6840" cy="10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0660829-9A44-6E6E-D7FC-6290E559612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558690" y="4942889"/>
                  <a:ext cx="42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1DE7BC2-9FA0-3608-407E-CBF74A7B1F66}"/>
                    </a:ext>
                  </a:extLst>
                </p14:cNvPr>
                <p14:cNvContentPartPr/>
                <p14:nvPr/>
              </p14:nvContentPartPr>
              <p14:xfrm>
                <a:off x="10780810" y="4600169"/>
                <a:ext cx="522720" cy="452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1DE7BC2-9FA0-3608-407E-CBF74A7B1F6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763170" y="4582169"/>
                  <a:ext cx="5583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32157CF-A8D8-C117-D8BB-0568E820C7A3}"/>
                    </a:ext>
                  </a:extLst>
                </p14:cNvPr>
                <p14:cNvContentPartPr/>
                <p14:nvPr/>
              </p14:nvContentPartPr>
              <p14:xfrm>
                <a:off x="11494690" y="4529609"/>
                <a:ext cx="147600" cy="387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32157CF-A8D8-C117-D8BB-0568E820C7A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477050" y="4511609"/>
                  <a:ext cx="1832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C449E80-6820-9B22-595A-68F67CE2BF35}"/>
                    </a:ext>
                  </a:extLst>
                </p14:cNvPr>
                <p14:cNvContentPartPr/>
                <p14:nvPr/>
              </p14:nvContentPartPr>
              <p14:xfrm>
                <a:off x="11665690" y="4868729"/>
                <a:ext cx="138600" cy="129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C449E80-6820-9B22-595A-68F67CE2BF3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647690" y="4851089"/>
                  <a:ext cx="17424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949CC21-A1FB-E18D-2265-85DA96BF06C9}"/>
              </a:ext>
            </a:extLst>
          </p:cNvPr>
          <p:cNvGrpSpPr/>
          <p:nvPr/>
        </p:nvGrpSpPr>
        <p:grpSpPr>
          <a:xfrm>
            <a:off x="6957250" y="5316209"/>
            <a:ext cx="4070160" cy="1067400"/>
            <a:chOff x="6957250" y="5316209"/>
            <a:chExt cx="4070160" cy="106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860B866-244D-C0AB-964D-BE6A992D60B9}"/>
                    </a:ext>
                  </a:extLst>
                </p14:cNvPr>
                <p14:cNvContentPartPr/>
                <p14:nvPr/>
              </p14:nvContentPartPr>
              <p14:xfrm>
                <a:off x="6957250" y="5316209"/>
                <a:ext cx="696960" cy="311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860B866-244D-C0AB-964D-BE6A992D60B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939250" y="5298209"/>
                  <a:ext cx="7326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8975751-3A87-7DC2-653B-EBFC143746BF}"/>
                    </a:ext>
                  </a:extLst>
                </p14:cNvPr>
                <p14:cNvContentPartPr/>
                <p14:nvPr/>
              </p14:nvContentPartPr>
              <p14:xfrm>
                <a:off x="7854730" y="5391809"/>
                <a:ext cx="302760" cy="251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8975751-3A87-7DC2-653B-EBFC143746B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36730" y="5373809"/>
                  <a:ext cx="3384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D83FF79-D23C-CC11-CBA5-762921C36152}"/>
                    </a:ext>
                  </a:extLst>
                </p14:cNvPr>
                <p14:cNvContentPartPr/>
                <p14:nvPr/>
              </p14:nvContentPartPr>
              <p14:xfrm>
                <a:off x="7887130" y="5426729"/>
                <a:ext cx="199440" cy="25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D83FF79-D23C-CC11-CBA5-762921C3615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69130" y="5408729"/>
                  <a:ext cx="235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DFEC6AC-2259-BDCF-0504-4A5CB95491E6}"/>
                    </a:ext>
                  </a:extLst>
                </p14:cNvPr>
                <p14:cNvContentPartPr/>
                <p14:nvPr/>
              </p14:nvContentPartPr>
              <p14:xfrm>
                <a:off x="8385370" y="5329529"/>
                <a:ext cx="1790280" cy="372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DFEC6AC-2259-BDCF-0504-4A5CB95491E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367370" y="5311889"/>
                  <a:ext cx="18259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90A32EC-F016-2ED7-AA8C-3CA5CC78841D}"/>
                    </a:ext>
                  </a:extLst>
                </p14:cNvPr>
                <p14:cNvContentPartPr/>
                <p14:nvPr/>
              </p14:nvContentPartPr>
              <p14:xfrm>
                <a:off x="10347370" y="5463809"/>
                <a:ext cx="680040" cy="279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90A32EC-F016-2ED7-AA8C-3CA5CC78841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329370" y="5445809"/>
                  <a:ext cx="7156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F8B1680-DFD3-0AA9-4561-26DF37E24D3E}"/>
                    </a:ext>
                  </a:extLst>
                </p14:cNvPr>
                <p14:cNvContentPartPr/>
                <p14:nvPr/>
              </p14:nvContentPartPr>
              <p14:xfrm>
                <a:off x="7587250" y="5963129"/>
                <a:ext cx="227160" cy="383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F8B1680-DFD3-0AA9-4561-26DF37E24D3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69610" y="5945489"/>
                  <a:ext cx="26280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83B2D79-F57D-4545-9669-EA10738EE72B}"/>
                    </a:ext>
                  </a:extLst>
                </p14:cNvPr>
                <p14:cNvContentPartPr/>
                <p14:nvPr/>
              </p14:nvContentPartPr>
              <p14:xfrm>
                <a:off x="7849330" y="6214049"/>
                <a:ext cx="190080" cy="169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83B2D79-F57D-4545-9669-EA10738EE72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31330" y="6196049"/>
                  <a:ext cx="225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741085D-FD5F-78E9-7882-CA61BB44270F}"/>
                    </a:ext>
                  </a:extLst>
                </p14:cNvPr>
                <p14:cNvContentPartPr/>
                <p14:nvPr/>
              </p14:nvContentPartPr>
              <p14:xfrm>
                <a:off x="8336770" y="6039809"/>
                <a:ext cx="222480" cy="47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741085D-FD5F-78E9-7882-CA61BB44270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318770" y="6021809"/>
                  <a:ext cx="258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47A5CFA-7F58-E7EE-6A90-193EFE79C4FA}"/>
                    </a:ext>
                  </a:extLst>
                </p14:cNvPr>
                <p14:cNvContentPartPr/>
                <p14:nvPr/>
              </p14:nvContentPartPr>
              <p14:xfrm>
                <a:off x="8370970" y="6160409"/>
                <a:ext cx="191880" cy="6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47A5CFA-7F58-E7EE-6A90-193EFE79C4F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352970" y="6142409"/>
                  <a:ext cx="227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CDFFBE2-5B25-249B-9AEF-59CB8B23AC1F}"/>
                    </a:ext>
                  </a:extLst>
                </p14:cNvPr>
                <p14:cNvContentPartPr/>
                <p14:nvPr/>
              </p14:nvContentPartPr>
              <p14:xfrm>
                <a:off x="8801530" y="5923889"/>
                <a:ext cx="286920" cy="317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CDFFBE2-5B25-249B-9AEF-59CB8B23AC1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783530" y="5906249"/>
                  <a:ext cx="32256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FC2A80C-6808-4883-415C-91F30F4850A9}"/>
                    </a:ext>
                  </a:extLst>
                </p14:cNvPr>
                <p14:cNvContentPartPr/>
                <p14:nvPr/>
              </p14:nvContentPartPr>
              <p14:xfrm>
                <a:off x="9296530" y="6098849"/>
                <a:ext cx="206280" cy="122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FC2A80C-6808-4883-415C-91F30F4850A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278890" y="6081209"/>
                  <a:ext cx="241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8B7B110-2102-687A-C4EA-7E2B52637BC2}"/>
                    </a:ext>
                  </a:extLst>
                </p14:cNvPr>
                <p14:cNvContentPartPr/>
                <p14:nvPr/>
              </p14:nvContentPartPr>
              <p14:xfrm>
                <a:off x="9556090" y="5948729"/>
                <a:ext cx="140760" cy="20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8B7B110-2102-687A-C4EA-7E2B52637BC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538090" y="5930729"/>
                  <a:ext cx="176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BE09C7C-CCA8-B044-6988-A3C7ADD3ACFA}"/>
                    </a:ext>
                  </a:extLst>
                </p14:cNvPr>
                <p14:cNvContentPartPr/>
                <p14:nvPr/>
              </p14:nvContentPartPr>
              <p14:xfrm>
                <a:off x="9805210" y="5901569"/>
                <a:ext cx="113400" cy="134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BE09C7C-CCA8-B044-6988-A3C7ADD3ACF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787210" y="5883929"/>
                  <a:ext cx="149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7FEBCA7-E2ED-3893-2C4B-06BD450B35A6}"/>
                    </a:ext>
                  </a:extLst>
                </p14:cNvPr>
                <p14:cNvContentPartPr/>
                <p14:nvPr/>
              </p14:nvContentPartPr>
              <p14:xfrm>
                <a:off x="9785410" y="5800049"/>
                <a:ext cx="160560" cy="225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7FEBCA7-E2ED-3893-2C4B-06BD450B35A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767410" y="5782049"/>
                  <a:ext cx="1962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FDCB2B1-A8E7-30CE-318B-6CA8012A4632}"/>
                    </a:ext>
                  </a:extLst>
                </p14:cNvPr>
                <p14:cNvContentPartPr/>
                <p14:nvPr/>
              </p14:nvContentPartPr>
              <p14:xfrm>
                <a:off x="10015450" y="6008129"/>
                <a:ext cx="80640" cy="118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FDCB2B1-A8E7-30CE-318B-6CA8012A463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997810" y="5990129"/>
                  <a:ext cx="116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D2C1968-0C73-95F5-BBD4-0CACE48ADA3A}"/>
                    </a:ext>
                  </a:extLst>
                </p14:cNvPr>
                <p14:cNvContentPartPr/>
                <p14:nvPr/>
              </p14:nvContentPartPr>
              <p14:xfrm>
                <a:off x="10248010" y="5792129"/>
                <a:ext cx="113760" cy="2120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D2C1968-0C73-95F5-BBD4-0CACE48ADA3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230010" y="5774129"/>
                  <a:ext cx="149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E6474F4-D4CF-C716-BD89-7EAA8653405F}"/>
                    </a:ext>
                  </a:extLst>
                </p14:cNvPr>
                <p14:cNvContentPartPr/>
                <p14:nvPr/>
              </p14:nvContentPartPr>
              <p14:xfrm>
                <a:off x="10146490" y="5901569"/>
                <a:ext cx="293400" cy="21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E6474F4-D4CF-C716-BD89-7EAA8653405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28850" y="5883929"/>
                  <a:ext cx="32904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FFE4B2A-4CBC-B49D-0DBD-A565F8883446}"/>
              </a:ext>
            </a:extLst>
          </p:cNvPr>
          <p:cNvGrpSpPr/>
          <p:nvPr/>
        </p:nvGrpSpPr>
        <p:grpSpPr>
          <a:xfrm>
            <a:off x="8804410" y="6401609"/>
            <a:ext cx="3030480" cy="397800"/>
            <a:chOff x="8804410" y="6401609"/>
            <a:chExt cx="303048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5AFE9A3-B571-23E8-84F7-D782108DCF7D}"/>
                    </a:ext>
                  </a:extLst>
                </p14:cNvPr>
                <p14:cNvContentPartPr/>
                <p14:nvPr/>
              </p14:nvContentPartPr>
              <p14:xfrm>
                <a:off x="8854450" y="6441569"/>
                <a:ext cx="217440" cy="225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5AFE9A3-B571-23E8-84F7-D782108DCF7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36810" y="6423929"/>
                  <a:ext cx="253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AB7C498-B612-51EF-4F4E-34C748961D0E}"/>
                    </a:ext>
                  </a:extLst>
                </p14:cNvPr>
                <p14:cNvContentPartPr/>
                <p14:nvPr/>
              </p14:nvContentPartPr>
              <p14:xfrm>
                <a:off x="8804410" y="6415289"/>
                <a:ext cx="139680" cy="96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AB7C498-B612-51EF-4F4E-34C748961D0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786770" y="6397649"/>
                  <a:ext cx="1753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7D978A3-C565-4953-EF09-5624803C6440}"/>
                    </a:ext>
                  </a:extLst>
                </p14:cNvPr>
                <p14:cNvContentPartPr/>
                <p14:nvPr/>
              </p14:nvContentPartPr>
              <p14:xfrm>
                <a:off x="9170890" y="6423209"/>
                <a:ext cx="450360" cy="287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7D978A3-C565-4953-EF09-5624803C644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52890" y="6405569"/>
                  <a:ext cx="4860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502B133-3B37-84FB-2819-5FE8942FF542}"/>
                    </a:ext>
                  </a:extLst>
                </p14:cNvPr>
                <p14:cNvContentPartPr/>
                <p14:nvPr/>
              </p14:nvContentPartPr>
              <p14:xfrm>
                <a:off x="9502450" y="6575129"/>
                <a:ext cx="212040" cy="23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502B133-3B37-84FB-2819-5FE8942FF54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484450" y="6557129"/>
                  <a:ext cx="247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D5397D6-1C03-BBFB-030E-6F49BFF58D8E}"/>
                    </a:ext>
                  </a:extLst>
                </p14:cNvPr>
                <p14:cNvContentPartPr/>
                <p14:nvPr/>
              </p14:nvContentPartPr>
              <p14:xfrm>
                <a:off x="9755890" y="6649649"/>
                <a:ext cx="6840" cy="10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D5397D6-1C03-BBFB-030E-6F49BFF58D8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738250" y="6632009"/>
                  <a:ext cx="42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2293C6E-50C7-45FA-787F-FE0ADC507852}"/>
                    </a:ext>
                  </a:extLst>
                </p14:cNvPr>
                <p14:cNvContentPartPr/>
                <p14:nvPr/>
              </p14:nvContentPartPr>
              <p14:xfrm>
                <a:off x="9879730" y="6401609"/>
                <a:ext cx="339480" cy="397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2293C6E-50C7-45FA-787F-FE0ADC50785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862090" y="6383969"/>
                  <a:ext cx="3751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9EF0799-D7BE-3FA8-A42D-73745F84EF54}"/>
                    </a:ext>
                  </a:extLst>
                </p14:cNvPr>
                <p14:cNvContentPartPr/>
                <p14:nvPr/>
              </p14:nvContentPartPr>
              <p14:xfrm>
                <a:off x="10399930" y="6443729"/>
                <a:ext cx="600480" cy="220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9EF0799-D7BE-3FA8-A42D-73745F84EF5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82290" y="6425729"/>
                  <a:ext cx="636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A4D06FA-9AA9-4B9C-C9B0-3EE25F82E714}"/>
                    </a:ext>
                  </a:extLst>
                </p14:cNvPr>
                <p14:cNvContentPartPr/>
                <p14:nvPr/>
              </p14:nvContentPartPr>
              <p14:xfrm>
                <a:off x="10812850" y="6477929"/>
                <a:ext cx="185040" cy="104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A4D06FA-9AA9-4B9C-C9B0-3EE25F82E71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795210" y="6460289"/>
                  <a:ext cx="220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D79429D-4FFF-96BC-BA84-04DD6D2C5C75}"/>
                    </a:ext>
                  </a:extLst>
                </p14:cNvPr>
                <p14:cNvContentPartPr/>
                <p14:nvPr/>
              </p14:nvContentPartPr>
              <p14:xfrm>
                <a:off x="10528090" y="6416369"/>
                <a:ext cx="78120" cy="8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D79429D-4FFF-96BC-BA84-04DD6D2C5C7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510450" y="6398729"/>
                  <a:ext cx="113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DFE3A63-76B5-1136-DBAB-80B53D78B745}"/>
                    </a:ext>
                  </a:extLst>
                </p14:cNvPr>
                <p14:cNvContentPartPr/>
                <p14:nvPr/>
              </p14:nvContentPartPr>
              <p14:xfrm>
                <a:off x="11257450" y="6434729"/>
                <a:ext cx="503640" cy="2293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DFE3A63-76B5-1136-DBAB-80B53D78B74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239810" y="6417089"/>
                  <a:ext cx="539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559319C-378B-B249-7D2B-0F9B6438A8F8}"/>
                    </a:ext>
                  </a:extLst>
                </p14:cNvPr>
                <p14:cNvContentPartPr/>
                <p14:nvPr/>
              </p14:nvContentPartPr>
              <p14:xfrm>
                <a:off x="11816530" y="6637769"/>
                <a:ext cx="18360" cy="9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559319C-378B-B249-7D2B-0F9B6438A8F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798530" y="6620129"/>
                  <a:ext cx="5400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36929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7F6213-85B2-889C-E4D1-FD8913D3B676}"/>
                  </a:ext>
                </a:extLst>
              </p14:cNvPr>
              <p14:cNvContentPartPr/>
              <p14:nvPr/>
            </p14:nvContentPartPr>
            <p14:xfrm>
              <a:off x="1125970" y="310409"/>
              <a:ext cx="234000" cy="359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7F6213-85B2-889C-E4D1-FD8913D3B6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8330" y="292409"/>
                <a:ext cx="2696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8393CC-4EB3-F960-E427-B1A29621606B}"/>
                  </a:ext>
                </a:extLst>
              </p14:cNvPr>
              <p14:cNvContentPartPr/>
              <p14:nvPr/>
            </p14:nvContentPartPr>
            <p14:xfrm>
              <a:off x="1390210" y="312569"/>
              <a:ext cx="1599480" cy="348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8393CC-4EB3-F960-E427-B1A2962160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2210" y="294929"/>
                <a:ext cx="1635120" cy="38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E4491A4-585F-E123-63CF-9DBEAFEEE32A}"/>
              </a:ext>
            </a:extLst>
          </p:cNvPr>
          <p:cNvGrpSpPr/>
          <p:nvPr/>
        </p:nvGrpSpPr>
        <p:grpSpPr>
          <a:xfrm>
            <a:off x="3213970" y="228329"/>
            <a:ext cx="1494000" cy="399240"/>
            <a:chOff x="3213970" y="228329"/>
            <a:chExt cx="149400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595C0A1-4A8C-34E6-D3C2-E13691655895}"/>
                    </a:ext>
                  </a:extLst>
                </p14:cNvPr>
                <p14:cNvContentPartPr/>
                <p14:nvPr/>
              </p14:nvContentPartPr>
              <p14:xfrm>
                <a:off x="3213970" y="228329"/>
                <a:ext cx="1494000" cy="399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595C0A1-4A8C-34E6-D3C2-E1369165589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95970" y="210689"/>
                  <a:ext cx="152964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2F0F782-8009-4433-E6A3-E293C27E15C9}"/>
                    </a:ext>
                  </a:extLst>
                </p14:cNvPr>
                <p14:cNvContentPartPr/>
                <p14:nvPr/>
              </p14:nvContentPartPr>
              <p14:xfrm>
                <a:off x="4402330" y="377009"/>
                <a:ext cx="55440" cy="17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2F0F782-8009-4433-E6A3-E293C27E15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84690" y="359369"/>
                  <a:ext cx="91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81813CE-2D81-81A0-F3A4-5EB5BA99FA5B}"/>
                    </a:ext>
                  </a:extLst>
                </p14:cNvPr>
                <p14:cNvContentPartPr/>
                <p14:nvPr/>
              </p14:nvContentPartPr>
              <p14:xfrm>
                <a:off x="4109290" y="355409"/>
                <a:ext cx="179640" cy="42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81813CE-2D81-81A0-F3A4-5EB5BA99FA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91650" y="337769"/>
                  <a:ext cx="215280" cy="7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B7B57B0-35F6-10FB-4FE2-C2FFF326E146}"/>
                  </a:ext>
                </a:extLst>
              </p14:cNvPr>
              <p14:cNvContentPartPr/>
              <p14:nvPr/>
            </p14:nvContentPartPr>
            <p14:xfrm>
              <a:off x="3310450" y="986849"/>
              <a:ext cx="141840" cy="302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B7B57B0-35F6-10FB-4FE2-C2FFF326E14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92810" y="969209"/>
                <a:ext cx="17748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C457D7A-987C-900E-11DA-E76B857F2B35}"/>
                  </a:ext>
                </a:extLst>
              </p14:cNvPr>
              <p14:cNvContentPartPr/>
              <p14:nvPr/>
            </p14:nvContentPartPr>
            <p14:xfrm>
              <a:off x="3258610" y="1100609"/>
              <a:ext cx="249120" cy="21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C457D7A-987C-900E-11DA-E76B857F2B3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40610" y="1082969"/>
                <a:ext cx="2847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3C0CA9-D271-3023-E2C1-145071F291EC}"/>
                  </a:ext>
                </a:extLst>
              </p14:cNvPr>
              <p14:cNvContentPartPr/>
              <p14:nvPr/>
            </p14:nvContentPartPr>
            <p14:xfrm>
              <a:off x="3446890" y="1160009"/>
              <a:ext cx="413280" cy="343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3C0CA9-D271-3023-E2C1-145071F291E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29250" y="1142009"/>
                <a:ext cx="448920" cy="37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9F5FDFA-778B-4A10-9B22-4FDBF13192F8}"/>
              </a:ext>
            </a:extLst>
          </p:cNvPr>
          <p:cNvGrpSpPr/>
          <p:nvPr/>
        </p:nvGrpSpPr>
        <p:grpSpPr>
          <a:xfrm>
            <a:off x="4285690" y="759689"/>
            <a:ext cx="2564280" cy="585720"/>
            <a:chOff x="4285690" y="759689"/>
            <a:chExt cx="256428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6C7EEC6-29B2-8B04-C0C1-F1A09F466AD6}"/>
                    </a:ext>
                  </a:extLst>
                </p14:cNvPr>
                <p14:cNvContentPartPr/>
                <p14:nvPr/>
              </p14:nvContentPartPr>
              <p14:xfrm>
                <a:off x="4285690" y="923849"/>
                <a:ext cx="271080" cy="344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6C7EEC6-29B2-8B04-C0C1-F1A09F466A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67690" y="905849"/>
                  <a:ext cx="30672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8441C36-C5ED-46D1-D51C-C9FBB444452B}"/>
                    </a:ext>
                  </a:extLst>
                </p14:cNvPr>
                <p14:cNvContentPartPr/>
                <p14:nvPr/>
              </p14:nvContentPartPr>
              <p14:xfrm>
                <a:off x="4567930" y="1228769"/>
                <a:ext cx="142200" cy="116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8441C36-C5ED-46D1-D51C-C9FBB444452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49930" y="1210769"/>
                  <a:ext cx="177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116CE2-F3D8-6D2D-AB89-6D36E7B985CE}"/>
                    </a:ext>
                  </a:extLst>
                </p14:cNvPr>
                <p14:cNvContentPartPr/>
                <p14:nvPr/>
              </p14:nvContentPartPr>
              <p14:xfrm>
                <a:off x="4963930" y="1072889"/>
                <a:ext cx="156600" cy="9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116CE2-F3D8-6D2D-AB89-6D36E7B985C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46290" y="1055249"/>
                  <a:ext cx="192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65F90FC-4AA7-F7BF-0696-97F0DA52926E}"/>
                    </a:ext>
                  </a:extLst>
                </p14:cNvPr>
                <p14:cNvContentPartPr/>
                <p14:nvPr/>
              </p14:nvContentPartPr>
              <p14:xfrm>
                <a:off x="4894090" y="1149569"/>
                <a:ext cx="190800" cy="30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65F90FC-4AA7-F7BF-0696-97F0DA52926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76450" y="1131569"/>
                  <a:ext cx="226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6F2A28-425E-754B-63F7-CEB273652EBA}"/>
                    </a:ext>
                  </a:extLst>
                </p14:cNvPr>
                <p14:cNvContentPartPr/>
                <p14:nvPr/>
              </p14:nvContentPartPr>
              <p14:xfrm>
                <a:off x="5369650" y="909809"/>
                <a:ext cx="3960" cy="316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6F2A28-425E-754B-63F7-CEB273652E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52010" y="892169"/>
                  <a:ext cx="396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302DAC7-BF7A-6E60-4BFB-8796C1662861}"/>
                    </a:ext>
                  </a:extLst>
                </p14:cNvPr>
                <p14:cNvContentPartPr/>
                <p14:nvPr/>
              </p14:nvContentPartPr>
              <p14:xfrm>
                <a:off x="5431570" y="923129"/>
                <a:ext cx="146520" cy="279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302DAC7-BF7A-6E60-4BFB-8796C166286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13570" y="905489"/>
                  <a:ext cx="1821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C21E678-6CB4-29CE-30C9-0BC6BC556A87}"/>
                    </a:ext>
                  </a:extLst>
                </p14:cNvPr>
                <p14:cNvContentPartPr/>
                <p14:nvPr/>
              </p14:nvContentPartPr>
              <p14:xfrm>
                <a:off x="5838010" y="1075049"/>
                <a:ext cx="111600" cy="106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C21E678-6CB4-29CE-30C9-0BC6BC556A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20010" y="1057049"/>
                  <a:ext cx="147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35F86BD-DF00-7B53-9AE5-2E00E13475E7}"/>
                    </a:ext>
                  </a:extLst>
                </p14:cNvPr>
                <p14:cNvContentPartPr/>
                <p14:nvPr/>
              </p14:nvContentPartPr>
              <p14:xfrm>
                <a:off x="6071650" y="895049"/>
                <a:ext cx="113760" cy="21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35F86BD-DF00-7B53-9AE5-2E00E13475E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054010" y="877409"/>
                  <a:ext cx="149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A2AA8F-F314-22B9-382D-E09BFE47FCA0}"/>
                    </a:ext>
                  </a:extLst>
                </p14:cNvPr>
                <p14:cNvContentPartPr/>
                <p14:nvPr/>
              </p14:nvContentPartPr>
              <p14:xfrm>
                <a:off x="6348490" y="831329"/>
                <a:ext cx="54360" cy="166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A2AA8F-F314-22B9-382D-E09BFE47FCA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330490" y="813329"/>
                  <a:ext cx="90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FECBB6D-9478-2238-F041-9D99E2138882}"/>
                    </a:ext>
                  </a:extLst>
                </p14:cNvPr>
                <p14:cNvContentPartPr/>
                <p14:nvPr/>
              </p14:nvContentPartPr>
              <p14:xfrm>
                <a:off x="6315370" y="780209"/>
                <a:ext cx="131040" cy="259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FECBB6D-9478-2238-F041-9D99E213888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97370" y="762209"/>
                  <a:ext cx="166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E7768B1-750F-4599-F30A-950117F3BBFB}"/>
                    </a:ext>
                  </a:extLst>
                </p14:cNvPr>
                <p14:cNvContentPartPr/>
                <p14:nvPr/>
              </p14:nvContentPartPr>
              <p14:xfrm>
                <a:off x="6576370" y="969569"/>
                <a:ext cx="9720" cy="91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E7768B1-750F-4599-F30A-950117F3BBF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58370" y="951929"/>
                  <a:ext cx="45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7B39435-C03D-1E55-5982-5B6D0A725BA5}"/>
                    </a:ext>
                  </a:extLst>
                </p14:cNvPr>
                <p14:cNvContentPartPr/>
                <p14:nvPr/>
              </p14:nvContentPartPr>
              <p14:xfrm>
                <a:off x="6716410" y="759689"/>
                <a:ext cx="133560" cy="259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7B39435-C03D-1E55-5982-5B6D0A725BA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98410" y="742049"/>
                  <a:ext cx="169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E4AA1BB-15D2-E467-EE2D-17E0D889291F}"/>
                    </a:ext>
                  </a:extLst>
                </p14:cNvPr>
                <p14:cNvContentPartPr/>
                <p14:nvPr/>
              </p14:nvContentPartPr>
              <p14:xfrm>
                <a:off x="6638650" y="860129"/>
                <a:ext cx="178560" cy="13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E4AA1BB-15D2-E467-EE2D-17E0D889291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21010" y="842489"/>
                  <a:ext cx="2142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0106DC-4E56-CD63-3111-2E3A7AA92165}"/>
              </a:ext>
            </a:extLst>
          </p:cNvPr>
          <p:cNvGrpSpPr/>
          <p:nvPr/>
        </p:nvGrpSpPr>
        <p:grpSpPr>
          <a:xfrm>
            <a:off x="7195570" y="996209"/>
            <a:ext cx="358200" cy="286200"/>
            <a:chOff x="7195570" y="996209"/>
            <a:chExt cx="35820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CAADC4D-2431-EB3D-858A-AF1360BB2F71}"/>
                    </a:ext>
                  </a:extLst>
                </p14:cNvPr>
                <p14:cNvContentPartPr/>
                <p14:nvPr/>
              </p14:nvContentPartPr>
              <p14:xfrm>
                <a:off x="7195570" y="1122569"/>
                <a:ext cx="358200" cy="159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CAADC4D-2431-EB3D-858A-AF1360BB2F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77570" y="1104569"/>
                  <a:ext cx="393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42E3848-A0D6-07F6-1CE3-A6FE9640B6BA}"/>
                    </a:ext>
                  </a:extLst>
                </p14:cNvPr>
                <p14:cNvContentPartPr/>
                <p14:nvPr/>
              </p14:nvContentPartPr>
              <p14:xfrm>
                <a:off x="7312210" y="996209"/>
                <a:ext cx="27720" cy="53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42E3848-A0D6-07F6-1CE3-A6FE9640B6B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94570" y="978209"/>
                  <a:ext cx="6336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4129D7-5868-D666-8AD1-653D3DB7912C}"/>
              </a:ext>
            </a:extLst>
          </p:cNvPr>
          <p:cNvGrpSpPr/>
          <p:nvPr/>
        </p:nvGrpSpPr>
        <p:grpSpPr>
          <a:xfrm>
            <a:off x="7860850" y="976049"/>
            <a:ext cx="322200" cy="400680"/>
            <a:chOff x="7860850" y="976049"/>
            <a:chExt cx="322200" cy="40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287B994-2276-2E35-CD8E-AA22EC272596}"/>
                    </a:ext>
                  </a:extLst>
                </p14:cNvPr>
                <p14:cNvContentPartPr/>
                <p14:nvPr/>
              </p14:nvContentPartPr>
              <p14:xfrm>
                <a:off x="7860850" y="976049"/>
                <a:ext cx="215280" cy="274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287B994-2276-2E35-CD8E-AA22EC27259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43210" y="958409"/>
                  <a:ext cx="2509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B4161DB-DE11-A63A-879D-60F0B089868E}"/>
                    </a:ext>
                  </a:extLst>
                </p14:cNvPr>
                <p14:cNvContentPartPr/>
                <p14:nvPr/>
              </p14:nvContentPartPr>
              <p14:xfrm>
                <a:off x="8097370" y="1263329"/>
                <a:ext cx="85680" cy="113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B4161DB-DE11-A63A-879D-60F0B08986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79730" y="1245689"/>
                  <a:ext cx="12132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3347E36-15F9-FA4D-D2EA-A7A997FD75B2}"/>
                  </a:ext>
                </a:extLst>
              </p14:cNvPr>
              <p14:cNvContentPartPr/>
              <p14:nvPr/>
            </p14:nvContentPartPr>
            <p14:xfrm>
              <a:off x="7922410" y="836369"/>
              <a:ext cx="58680" cy="28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3347E36-15F9-FA4D-D2EA-A7A997FD75B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04770" y="818369"/>
                <a:ext cx="9432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34F80597-3496-CF06-428D-24067F4EB0DD}"/>
              </a:ext>
            </a:extLst>
          </p:cNvPr>
          <p:cNvGrpSpPr/>
          <p:nvPr/>
        </p:nvGrpSpPr>
        <p:grpSpPr>
          <a:xfrm>
            <a:off x="8418490" y="1043369"/>
            <a:ext cx="195120" cy="214560"/>
            <a:chOff x="8418490" y="1043369"/>
            <a:chExt cx="19512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70B8BAE-D6B5-CFA1-007B-A7CEE9505F8B}"/>
                    </a:ext>
                  </a:extLst>
                </p14:cNvPr>
                <p14:cNvContentPartPr/>
                <p14:nvPr/>
              </p14:nvContentPartPr>
              <p14:xfrm>
                <a:off x="8418490" y="1107449"/>
                <a:ext cx="195120" cy="16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70B8BAE-D6B5-CFA1-007B-A7CEE9505F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00490" y="1089809"/>
                  <a:ext cx="230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F48B637-B6ED-D795-64EC-0CA5AB496A5E}"/>
                    </a:ext>
                  </a:extLst>
                </p14:cNvPr>
                <p14:cNvContentPartPr/>
                <p14:nvPr/>
              </p14:nvContentPartPr>
              <p14:xfrm>
                <a:off x="8511010" y="1061729"/>
                <a:ext cx="51120" cy="196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F48B637-B6ED-D795-64EC-0CA5AB496A5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93010" y="1044089"/>
                  <a:ext cx="867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6B033DF-14EA-FBE0-66C5-BD80DA6EACD2}"/>
                    </a:ext>
                  </a:extLst>
                </p14:cNvPr>
                <p14:cNvContentPartPr/>
                <p14:nvPr/>
              </p14:nvContentPartPr>
              <p14:xfrm>
                <a:off x="8536930" y="1043369"/>
                <a:ext cx="45000" cy="115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6B033DF-14EA-FBE0-66C5-BD80DA6EAC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18930" y="1025729"/>
                  <a:ext cx="8064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4466C2C-63AE-9BA3-8F18-A2B249602256}"/>
              </a:ext>
            </a:extLst>
          </p:cNvPr>
          <p:cNvGrpSpPr/>
          <p:nvPr/>
        </p:nvGrpSpPr>
        <p:grpSpPr>
          <a:xfrm>
            <a:off x="8782810" y="844649"/>
            <a:ext cx="824760" cy="481680"/>
            <a:chOff x="8782810" y="844649"/>
            <a:chExt cx="82476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3CB90F1-5B8C-9475-C127-EFEAD52A4E49}"/>
                    </a:ext>
                  </a:extLst>
                </p14:cNvPr>
                <p14:cNvContentPartPr/>
                <p14:nvPr/>
              </p14:nvContentPartPr>
              <p14:xfrm>
                <a:off x="8790370" y="1064969"/>
                <a:ext cx="135000" cy="1731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3CB90F1-5B8C-9475-C127-EFEAD52A4E4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72370" y="1047329"/>
                  <a:ext cx="170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1EBE692-305F-FEA4-0F6C-FD01F24989B7}"/>
                    </a:ext>
                  </a:extLst>
                </p14:cNvPr>
                <p14:cNvContentPartPr/>
                <p14:nvPr/>
              </p14:nvContentPartPr>
              <p14:xfrm>
                <a:off x="8782810" y="908369"/>
                <a:ext cx="174600" cy="319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1EBE692-305F-FEA4-0F6C-FD01F24989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64810" y="890729"/>
                  <a:ext cx="2102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8A2B3BE-57DC-D195-E515-7301656937CE}"/>
                    </a:ext>
                  </a:extLst>
                </p14:cNvPr>
                <p14:cNvContentPartPr/>
                <p14:nvPr/>
              </p14:nvContentPartPr>
              <p14:xfrm>
                <a:off x="9058210" y="1194929"/>
                <a:ext cx="104400" cy="131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8A2B3BE-57DC-D195-E515-7301656937C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40570" y="1177289"/>
                  <a:ext cx="140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A99B25D-2935-240D-BC15-FF748C2DABAB}"/>
                    </a:ext>
                  </a:extLst>
                </p14:cNvPr>
                <p14:cNvContentPartPr/>
                <p14:nvPr/>
              </p14:nvContentPartPr>
              <p14:xfrm>
                <a:off x="9271690" y="844649"/>
                <a:ext cx="188640" cy="307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A99B25D-2935-240D-BC15-FF748C2DABA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54050" y="827009"/>
                  <a:ext cx="2242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901D114-28CA-4954-B4DD-F77079503AE3}"/>
                    </a:ext>
                  </a:extLst>
                </p14:cNvPr>
                <p14:cNvContentPartPr/>
                <p14:nvPr/>
              </p14:nvContentPartPr>
              <p14:xfrm>
                <a:off x="9514690" y="1125809"/>
                <a:ext cx="92880" cy="163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901D114-28CA-4954-B4DD-F77079503AE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97050" y="1107809"/>
                  <a:ext cx="12852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321FA44-71EF-2B6E-D90F-6EDACC21E8D0}"/>
              </a:ext>
            </a:extLst>
          </p:cNvPr>
          <p:cNvGrpSpPr/>
          <p:nvPr/>
        </p:nvGrpSpPr>
        <p:grpSpPr>
          <a:xfrm>
            <a:off x="9862090" y="575729"/>
            <a:ext cx="2178720" cy="670680"/>
            <a:chOff x="9862090" y="575729"/>
            <a:chExt cx="217872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27F7B16-5DE9-730F-12EA-EA29C09BD1A6}"/>
                    </a:ext>
                  </a:extLst>
                </p14:cNvPr>
                <p14:cNvContentPartPr/>
                <p14:nvPr/>
              </p14:nvContentPartPr>
              <p14:xfrm>
                <a:off x="9862090" y="969569"/>
                <a:ext cx="209880" cy="38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27F7B16-5DE9-730F-12EA-EA29C09BD1A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44090" y="951929"/>
                  <a:ext cx="245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7589ED0-CBBA-B8FA-51F2-5180A28331F5}"/>
                    </a:ext>
                  </a:extLst>
                </p14:cNvPr>
                <p14:cNvContentPartPr/>
                <p14:nvPr/>
              </p14:nvContentPartPr>
              <p14:xfrm>
                <a:off x="9865330" y="1080809"/>
                <a:ext cx="186120" cy="15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7589ED0-CBBA-B8FA-51F2-5180A28331F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47330" y="1063169"/>
                  <a:ext cx="221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750ADBF-2963-E851-50CE-52D779E08E0F}"/>
                    </a:ext>
                  </a:extLst>
                </p14:cNvPr>
                <p14:cNvContentPartPr/>
                <p14:nvPr/>
              </p14:nvContentPartPr>
              <p14:xfrm>
                <a:off x="10261690" y="921329"/>
                <a:ext cx="146160" cy="194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750ADBF-2963-E851-50CE-52D779E08E0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44050" y="903329"/>
                  <a:ext cx="181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EB77B79-2E87-9655-BD4B-50330AE0CC7E}"/>
                    </a:ext>
                  </a:extLst>
                </p14:cNvPr>
                <p14:cNvContentPartPr/>
                <p14:nvPr/>
              </p14:nvContentPartPr>
              <p14:xfrm>
                <a:off x="10213090" y="832049"/>
                <a:ext cx="213840" cy="315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EB77B79-2E87-9655-BD4B-50330AE0CC7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95090" y="814049"/>
                  <a:ext cx="2494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6FDD46B-80DE-AD22-18D8-0E970D1B0ABD}"/>
                    </a:ext>
                  </a:extLst>
                </p14:cNvPr>
                <p14:cNvContentPartPr/>
                <p14:nvPr/>
              </p14:nvContentPartPr>
              <p14:xfrm>
                <a:off x="10539610" y="1109609"/>
                <a:ext cx="10080" cy="136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6FDD46B-80DE-AD22-18D8-0E970D1B0AB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21610" y="1091969"/>
                  <a:ext cx="45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58A99CD-746D-1788-773F-94BA87777DED}"/>
                    </a:ext>
                  </a:extLst>
                </p14:cNvPr>
                <p14:cNvContentPartPr/>
                <p14:nvPr/>
              </p14:nvContentPartPr>
              <p14:xfrm>
                <a:off x="10649770" y="806489"/>
                <a:ext cx="207720" cy="284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58A99CD-746D-1788-773F-94BA87777DE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632130" y="788489"/>
                  <a:ext cx="2433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1D31DB7-B7FB-F74E-6097-57EE2BDBE9E7}"/>
                    </a:ext>
                  </a:extLst>
                </p14:cNvPr>
                <p14:cNvContentPartPr/>
                <p14:nvPr/>
              </p14:nvContentPartPr>
              <p14:xfrm>
                <a:off x="10907530" y="1073249"/>
                <a:ext cx="37080" cy="134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1D31DB7-B7FB-F74E-6097-57EE2BDBE9E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89890" y="1055249"/>
                  <a:ext cx="72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2148602-6C84-A44E-664C-E4C0CCA663EF}"/>
                    </a:ext>
                  </a:extLst>
                </p14:cNvPr>
                <p14:cNvContentPartPr/>
                <p14:nvPr/>
              </p14:nvContentPartPr>
              <p14:xfrm>
                <a:off x="11022010" y="1100249"/>
                <a:ext cx="85320" cy="61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2148602-6C84-A44E-664C-E4C0CCA663E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004010" y="1082249"/>
                  <a:ext cx="120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1985705-2906-9D66-1DE8-0011EF6D6A4F}"/>
                    </a:ext>
                  </a:extLst>
                </p14:cNvPr>
                <p14:cNvContentPartPr/>
                <p14:nvPr/>
              </p14:nvContentPartPr>
              <p14:xfrm>
                <a:off x="11258530" y="905849"/>
                <a:ext cx="202320" cy="195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1985705-2906-9D66-1DE8-0011EF6D6A4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240530" y="887849"/>
                  <a:ext cx="237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186088C-172A-BE73-5BA8-AD8E1DB0B7D2}"/>
                    </a:ext>
                  </a:extLst>
                </p14:cNvPr>
                <p14:cNvContentPartPr/>
                <p14:nvPr/>
              </p14:nvContentPartPr>
              <p14:xfrm>
                <a:off x="11375170" y="791009"/>
                <a:ext cx="120960" cy="21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186088C-172A-BE73-5BA8-AD8E1DB0B7D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357530" y="773369"/>
                  <a:ext cx="1566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5E12FEE-0A0A-E126-AE9B-51BAE064B7F0}"/>
                    </a:ext>
                  </a:extLst>
                </p14:cNvPr>
                <p14:cNvContentPartPr/>
                <p14:nvPr/>
              </p14:nvContentPartPr>
              <p14:xfrm>
                <a:off x="11581810" y="640529"/>
                <a:ext cx="123120" cy="191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5E12FEE-0A0A-E126-AE9B-51BAE064B7F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563810" y="622529"/>
                  <a:ext cx="158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5232ECD-F126-2B9A-4747-8E3D3598E020}"/>
                    </a:ext>
                  </a:extLst>
                </p14:cNvPr>
                <p14:cNvContentPartPr/>
                <p14:nvPr/>
              </p14:nvContentPartPr>
              <p14:xfrm>
                <a:off x="11553730" y="602369"/>
                <a:ext cx="149040" cy="246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5232ECD-F126-2B9A-4747-8E3D3598E02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535730" y="584369"/>
                  <a:ext cx="184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82101FB-A7B1-B0C9-5518-FB023E946658}"/>
                    </a:ext>
                  </a:extLst>
                </p14:cNvPr>
                <p14:cNvContentPartPr/>
                <p14:nvPr/>
              </p14:nvContentPartPr>
              <p14:xfrm>
                <a:off x="11789170" y="823049"/>
                <a:ext cx="16560" cy="70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82101FB-A7B1-B0C9-5518-FB023E94665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771170" y="805409"/>
                  <a:ext cx="52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6E82DC6-235D-E001-B8E4-483A50AADD1D}"/>
                    </a:ext>
                  </a:extLst>
                </p14:cNvPr>
                <p14:cNvContentPartPr/>
                <p14:nvPr/>
              </p14:nvContentPartPr>
              <p14:xfrm>
                <a:off x="11897530" y="575729"/>
                <a:ext cx="143280" cy="267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6E82DC6-235D-E001-B8E4-483A50AADD1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879890" y="557729"/>
                  <a:ext cx="178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5504498-DEA6-B092-DE66-99081764E2BB}"/>
                    </a:ext>
                  </a:extLst>
                </p14:cNvPr>
                <p14:cNvContentPartPr/>
                <p14:nvPr/>
              </p14:nvContentPartPr>
              <p14:xfrm>
                <a:off x="11829490" y="679049"/>
                <a:ext cx="206280" cy="6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5504498-DEA6-B092-DE66-99081764E2B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811850" y="661409"/>
                  <a:ext cx="2419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9E9BF6E-C39A-4171-5F9E-F11D22CC46A6}"/>
              </a:ext>
            </a:extLst>
          </p:cNvPr>
          <p:cNvGrpSpPr/>
          <p:nvPr/>
        </p:nvGrpSpPr>
        <p:grpSpPr>
          <a:xfrm>
            <a:off x="6804250" y="1964969"/>
            <a:ext cx="827280" cy="432720"/>
            <a:chOff x="6804250" y="1964969"/>
            <a:chExt cx="827280" cy="43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8916C22-F4D2-8FB3-194E-D825E7C4AF63}"/>
                    </a:ext>
                  </a:extLst>
                </p14:cNvPr>
                <p14:cNvContentPartPr/>
                <p14:nvPr/>
              </p14:nvContentPartPr>
              <p14:xfrm>
                <a:off x="6804250" y="2217329"/>
                <a:ext cx="95760" cy="14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8916C22-F4D2-8FB3-194E-D825E7C4AF6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86250" y="2199689"/>
                  <a:ext cx="131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00D8832-E451-7304-4F65-AC24CABE4864}"/>
                    </a:ext>
                  </a:extLst>
                </p14:cNvPr>
                <p14:cNvContentPartPr/>
                <p14:nvPr/>
              </p14:nvContentPartPr>
              <p14:xfrm>
                <a:off x="7085410" y="2101769"/>
                <a:ext cx="89640" cy="180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00D8832-E451-7304-4F65-AC24CABE48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67410" y="2083769"/>
                  <a:ext cx="125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7A44498-A72E-8A80-0066-3C2FCE91AB5F}"/>
                    </a:ext>
                  </a:extLst>
                </p14:cNvPr>
                <p14:cNvContentPartPr/>
                <p14:nvPr/>
              </p14:nvContentPartPr>
              <p14:xfrm>
                <a:off x="7067050" y="2010329"/>
                <a:ext cx="128880" cy="273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7A44498-A72E-8A80-0066-3C2FCE91AB5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49410" y="1992329"/>
                  <a:ext cx="16452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B847235-8279-AF26-1081-04667C66E2CB}"/>
                    </a:ext>
                  </a:extLst>
                </p14:cNvPr>
                <p14:cNvContentPartPr/>
                <p14:nvPr/>
              </p14:nvContentPartPr>
              <p14:xfrm>
                <a:off x="7325530" y="2279609"/>
                <a:ext cx="3600" cy="118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B847235-8279-AF26-1081-04667C66E2C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07530" y="2261609"/>
                  <a:ext cx="39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02AA300-C840-3D08-C3BF-99D252BBC7BA}"/>
                    </a:ext>
                  </a:extLst>
                </p14:cNvPr>
                <p14:cNvContentPartPr/>
                <p14:nvPr/>
              </p14:nvContentPartPr>
              <p14:xfrm>
                <a:off x="7477090" y="1978289"/>
                <a:ext cx="5760" cy="282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02AA300-C840-3D08-C3BF-99D252BBC7B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459450" y="1960649"/>
                  <a:ext cx="414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5AFC716-0B99-8F2B-DE95-5E37C4D25AD1}"/>
                    </a:ext>
                  </a:extLst>
                </p14:cNvPr>
                <p14:cNvContentPartPr/>
                <p14:nvPr/>
              </p14:nvContentPartPr>
              <p14:xfrm>
                <a:off x="7532530" y="1964969"/>
                <a:ext cx="99000" cy="277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5AFC716-0B99-8F2B-DE95-5E37C4D25AD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14890" y="1947329"/>
                  <a:ext cx="134640" cy="31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7A50CDE-16CC-B94B-7C1B-7C3C3702B754}"/>
              </a:ext>
            </a:extLst>
          </p:cNvPr>
          <p:cNvGrpSpPr/>
          <p:nvPr/>
        </p:nvGrpSpPr>
        <p:grpSpPr>
          <a:xfrm>
            <a:off x="8127970" y="2047769"/>
            <a:ext cx="223920" cy="173160"/>
            <a:chOff x="8127970" y="2047769"/>
            <a:chExt cx="22392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57E5C98-542C-F8BA-CC59-9244CF6D7066}"/>
                    </a:ext>
                  </a:extLst>
                </p14:cNvPr>
                <p14:cNvContentPartPr/>
                <p14:nvPr/>
              </p14:nvContentPartPr>
              <p14:xfrm>
                <a:off x="8127970" y="2110409"/>
                <a:ext cx="223920" cy="19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57E5C98-542C-F8BA-CC59-9244CF6D706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10330" y="2092769"/>
                  <a:ext cx="259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46A9753-30FC-820F-9D51-BE4F8D3EC174}"/>
                    </a:ext>
                  </a:extLst>
                </p14:cNvPr>
                <p14:cNvContentPartPr/>
                <p14:nvPr/>
              </p14:nvContentPartPr>
              <p14:xfrm>
                <a:off x="8253970" y="2047769"/>
                <a:ext cx="39600" cy="173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46A9753-30FC-820F-9D51-BE4F8D3EC17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36330" y="2030129"/>
                  <a:ext cx="7524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C02F17F-9DD3-BE3F-55CA-9DB869E0DE34}"/>
              </a:ext>
            </a:extLst>
          </p:cNvPr>
          <p:cNvGrpSpPr/>
          <p:nvPr/>
        </p:nvGrpSpPr>
        <p:grpSpPr>
          <a:xfrm>
            <a:off x="8607490" y="1817369"/>
            <a:ext cx="726480" cy="452520"/>
            <a:chOff x="8607490" y="1817369"/>
            <a:chExt cx="726480" cy="45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7EC7A13-8590-695C-2ECC-18387912E83E}"/>
                    </a:ext>
                  </a:extLst>
                </p14:cNvPr>
                <p14:cNvContentPartPr/>
                <p14:nvPr/>
              </p14:nvContentPartPr>
              <p14:xfrm>
                <a:off x="8655730" y="2006009"/>
                <a:ext cx="136440" cy="165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7EC7A13-8590-695C-2ECC-18387912E83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38090" y="1988009"/>
                  <a:ext cx="1720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83ADF5-5185-44B4-78C2-5CC39EB7ED9E}"/>
                    </a:ext>
                  </a:extLst>
                </p14:cNvPr>
                <p14:cNvContentPartPr/>
                <p14:nvPr/>
              </p14:nvContentPartPr>
              <p14:xfrm>
                <a:off x="8607490" y="1931129"/>
                <a:ext cx="197640" cy="259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83ADF5-5185-44B4-78C2-5CC39EB7ED9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89490" y="1913129"/>
                  <a:ext cx="2332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45BB757-C921-EEC8-0244-D021BF3C45CC}"/>
                    </a:ext>
                  </a:extLst>
                </p14:cNvPr>
                <p14:cNvContentPartPr/>
                <p14:nvPr/>
              </p14:nvContentPartPr>
              <p14:xfrm>
                <a:off x="8895850" y="2142449"/>
                <a:ext cx="143640" cy="127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45BB757-C921-EEC8-0244-D021BF3C45C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877850" y="2124809"/>
                  <a:ext cx="179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4E34B90-4B12-6230-0CC9-808488FF08EB}"/>
                    </a:ext>
                  </a:extLst>
                </p14:cNvPr>
                <p14:cNvContentPartPr/>
                <p14:nvPr/>
              </p14:nvContentPartPr>
              <p14:xfrm>
                <a:off x="9158290" y="1817369"/>
                <a:ext cx="27000" cy="297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4E34B90-4B12-6230-0CC9-808488FF08E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40290" y="1799369"/>
                  <a:ext cx="626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757BE3D-EB52-2D64-B3AC-8D21D88C7D5A}"/>
                    </a:ext>
                  </a:extLst>
                </p14:cNvPr>
                <p14:cNvContentPartPr/>
                <p14:nvPr/>
              </p14:nvContentPartPr>
              <p14:xfrm>
                <a:off x="9201490" y="1847609"/>
                <a:ext cx="132480" cy="273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757BE3D-EB52-2D64-B3AC-8D21D88C7D5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83850" y="1829969"/>
                  <a:ext cx="16812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1D58259-0AC0-E009-72B1-FD99F8228654}"/>
              </a:ext>
            </a:extLst>
          </p:cNvPr>
          <p:cNvGrpSpPr/>
          <p:nvPr/>
        </p:nvGrpSpPr>
        <p:grpSpPr>
          <a:xfrm>
            <a:off x="9705490" y="1931129"/>
            <a:ext cx="202320" cy="106560"/>
            <a:chOff x="9705490" y="1931129"/>
            <a:chExt cx="202320" cy="1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1E7CAB9-435F-7EAB-1799-20FE12428D79}"/>
                    </a:ext>
                  </a:extLst>
                </p14:cNvPr>
                <p14:cNvContentPartPr/>
                <p14:nvPr/>
              </p14:nvContentPartPr>
              <p14:xfrm>
                <a:off x="9705490" y="1931129"/>
                <a:ext cx="202320" cy="18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1E7CAB9-435F-7EAB-1799-20FE12428D7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87490" y="1913489"/>
                  <a:ext cx="237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A37A31A-97DE-274F-2131-492FF9A29736}"/>
                    </a:ext>
                  </a:extLst>
                </p14:cNvPr>
                <p14:cNvContentPartPr/>
                <p14:nvPr/>
              </p14:nvContentPartPr>
              <p14:xfrm>
                <a:off x="9733930" y="2029769"/>
                <a:ext cx="173160" cy="7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A37A31A-97DE-274F-2131-492FF9A2973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16290" y="2012129"/>
                  <a:ext cx="2088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01972C8-CBF2-66E3-9EB1-8D5FDD5D80FC}"/>
              </a:ext>
            </a:extLst>
          </p:cNvPr>
          <p:cNvGrpSpPr/>
          <p:nvPr/>
        </p:nvGrpSpPr>
        <p:grpSpPr>
          <a:xfrm>
            <a:off x="10216330" y="1781009"/>
            <a:ext cx="353880" cy="417240"/>
            <a:chOff x="10216330" y="1781009"/>
            <a:chExt cx="35388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4E89413-28E7-AD03-8D6D-4F9146E0F3B3}"/>
                    </a:ext>
                  </a:extLst>
                </p14:cNvPr>
                <p14:cNvContentPartPr/>
                <p14:nvPr/>
              </p14:nvContentPartPr>
              <p14:xfrm>
                <a:off x="10216330" y="1884689"/>
                <a:ext cx="116640" cy="173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4E89413-28E7-AD03-8D6D-4F9146E0F3B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98330" y="1867049"/>
                  <a:ext cx="152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ECF1032-0397-0A96-5D2A-3F5337D14211}"/>
                    </a:ext>
                  </a:extLst>
                </p14:cNvPr>
                <p14:cNvContentPartPr/>
                <p14:nvPr/>
              </p14:nvContentPartPr>
              <p14:xfrm>
                <a:off x="10227130" y="1781009"/>
                <a:ext cx="191880" cy="316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ECF1032-0397-0A96-5D2A-3F5337D1421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209490" y="1763369"/>
                  <a:ext cx="2275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D445661-D1FA-D2CF-0712-F29C5ABC2064}"/>
                    </a:ext>
                  </a:extLst>
                </p14:cNvPr>
                <p14:cNvContentPartPr/>
                <p14:nvPr/>
              </p14:nvContentPartPr>
              <p14:xfrm>
                <a:off x="10560850" y="2075849"/>
                <a:ext cx="9360" cy="122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D445661-D1FA-D2CF-0712-F29C5ABC206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542850" y="2058209"/>
                  <a:ext cx="4500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331CBCF-51EA-E768-C94A-E704B7E6C3DB}"/>
              </a:ext>
            </a:extLst>
          </p:cNvPr>
          <p:cNvGrpSpPr/>
          <p:nvPr/>
        </p:nvGrpSpPr>
        <p:grpSpPr>
          <a:xfrm>
            <a:off x="10766050" y="1822049"/>
            <a:ext cx="486000" cy="269280"/>
            <a:chOff x="10766050" y="1822049"/>
            <a:chExt cx="48600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910A58A-1C7B-7077-8BA1-3BDA487DED20}"/>
                    </a:ext>
                  </a:extLst>
                </p14:cNvPr>
                <p14:cNvContentPartPr/>
                <p14:nvPr/>
              </p14:nvContentPartPr>
              <p14:xfrm>
                <a:off x="10766050" y="1822049"/>
                <a:ext cx="201240" cy="238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910A58A-1C7B-7077-8BA1-3BDA487DED2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748410" y="1804049"/>
                  <a:ext cx="2368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2976D15-9112-6F41-26A7-2024429267CF}"/>
                    </a:ext>
                  </a:extLst>
                </p14:cNvPr>
                <p14:cNvContentPartPr/>
                <p14:nvPr/>
              </p14:nvContentPartPr>
              <p14:xfrm>
                <a:off x="11043250" y="1985129"/>
                <a:ext cx="11880" cy="106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2976D15-9112-6F41-26A7-2024429267C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025250" y="1967489"/>
                  <a:ext cx="47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2107228-6CBB-757A-2A45-08EF6071CAE7}"/>
                    </a:ext>
                  </a:extLst>
                </p14:cNvPr>
                <p14:cNvContentPartPr/>
                <p14:nvPr/>
              </p14:nvContentPartPr>
              <p14:xfrm>
                <a:off x="11135410" y="2016809"/>
                <a:ext cx="116640" cy="58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2107228-6CBB-757A-2A45-08EF6071CAE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117770" y="1999169"/>
                  <a:ext cx="15228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E3123FD-219F-B66C-7E05-D6A50F583364}"/>
              </a:ext>
            </a:extLst>
          </p:cNvPr>
          <p:cNvGrpSpPr/>
          <p:nvPr/>
        </p:nvGrpSpPr>
        <p:grpSpPr>
          <a:xfrm>
            <a:off x="9111850" y="2788289"/>
            <a:ext cx="226800" cy="279360"/>
            <a:chOff x="9111850" y="2788289"/>
            <a:chExt cx="22680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E0D5BEA-1B0E-9D57-D6DB-594F93AB5FEF}"/>
                    </a:ext>
                  </a:extLst>
                </p14:cNvPr>
                <p14:cNvContentPartPr/>
                <p14:nvPr/>
              </p14:nvContentPartPr>
              <p14:xfrm>
                <a:off x="9111850" y="2788289"/>
                <a:ext cx="11880" cy="263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E0D5BEA-1B0E-9D57-D6DB-594F93AB5FE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94210" y="2770289"/>
                  <a:ext cx="475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2AF97B4-1134-4EDE-8131-4E32F5C4B637}"/>
                    </a:ext>
                  </a:extLst>
                </p14:cNvPr>
                <p14:cNvContentPartPr/>
                <p14:nvPr/>
              </p14:nvContentPartPr>
              <p14:xfrm>
                <a:off x="9140290" y="2790809"/>
                <a:ext cx="198360" cy="276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2AF97B4-1134-4EDE-8131-4E32F5C4B63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22650" y="2773169"/>
                  <a:ext cx="234000" cy="31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1BC1EF2-5E85-8A70-5BC9-D346954FF250}"/>
              </a:ext>
            </a:extLst>
          </p:cNvPr>
          <p:cNvGrpSpPr/>
          <p:nvPr/>
        </p:nvGrpSpPr>
        <p:grpSpPr>
          <a:xfrm>
            <a:off x="9652930" y="2832929"/>
            <a:ext cx="176040" cy="86400"/>
            <a:chOff x="9652930" y="2832929"/>
            <a:chExt cx="176040" cy="8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7F08D1A-6FDD-0EA9-96D2-ADEDA741677F}"/>
                    </a:ext>
                  </a:extLst>
                </p14:cNvPr>
                <p14:cNvContentPartPr/>
                <p14:nvPr/>
              </p14:nvContentPartPr>
              <p14:xfrm>
                <a:off x="9665890" y="2832929"/>
                <a:ext cx="163080" cy="13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7F08D1A-6FDD-0EA9-96D2-ADEDA741677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647890" y="2814929"/>
                  <a:ext cx="198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F5EC402-56BF-8361-74D4-F2548A8EB32C}"/>
                    </a:ext>
                  </a:extLst>
                </p14:cNvPr>
                <p14:cNvContentPartPr/>
                <p14:nvPr/>
              </p14:nvContentPartPr>
              <p14:xfrm>
                <a:off x="9652930" y="2900249"/>
                <a:ext cx="157320" cy="19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F5EC402-56BF-8361-74D4-F2548A8EB32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35290" y="2882609"/>
                  <a:ext cx="19296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A07C6DE-29D2-FA54-D657-6C06B2726898}"/>
              </a:ext>
            </a:extLst>
          </p:cNvPr>
          <p:cNvGrpSpPr/>
          <p:nvPr/>
        </p:nvGrpSpPr>
        <p:grpSpPr>
          <a:xfrm>
            <a:off x="10335490" y="2406689"/>
            <a:ext cx="1023120" cy="416160"/>
            <a:chOff x="10335490" y="2406689"/>
            <a:chExt cx="102312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EE5872E-1EC5-15CB-1539-54B5B41008B2}"/>
                    </a:ext>
                  </a:extLst>
                </p14:cNvPr>
                <p14:cNvContentPartPr/>
                <p14:nvPr/>
              </p14:nvContentPartPr>
              <p14:xfrm>
                <a:off x="10335490" y="2532689"/>
                <a:ext cx="215640" cy="252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EE5872E-1EC5-15CB-1539-54B5B41008B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317850" y="2515049"/>
                  <a:ext cx="2512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B3B654C-1041-A8E3-E290-ADCE43F97458}"/>
                    </a:ext>
                  </a:extLst>
                </p14:cNvPr>
                <p14:cNvContentPartPr/>
                <p14:nvPr/>
              </p14:nvContentPartPr>
              <p14:xfrm>
                <a:off x="10576690" y="2733569"/>
                <a:ext cx="43920" cy="89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B3B654C-1041-A8E3-E290-ADCE43F9745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558690" y="2715929"/>
                  <a:ext cx="79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B537DF8-1856-D56E-8A86-71351B514634}"/>
                    </a:ext>
                  </a:extLst>
                </p14:cNvPr>
                <p14:cNvContentPartPr/>
                <p14:nvPr/>
              </p14:nvContentPartPr>
              <p14:xfrm>
                <a:off x="10642930" y="2765249"/>
                <a:ext cx="99720" cy="57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B537DF8-1856-D56E-8A86-71351B51463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625290" y="2747609"/>
                  <a:ext cx="1353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766C108-8362-EC05-362A-ABAAF0856A89}"/>
                    </a:ext>
                  </a:extLst>
                </p14:cNvPr>
                <p14:cNvContentPartPr/>
                <p14:nvPr/>
              </p14:nvContentPartPr>
              <p14:xfrm>
                <a:off x="10969450" y="2544209"/>
                <a:ext cx="96840" cy="176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766C108-8362-EC05-362A-ABAAF0856A8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951450" y="2526209"/>
                  <a:ext cx="132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AB85D5E-ECF4-0092-B859-2DC430E7A738}"/>
                    </a:ext>
                  </a:extLst>
                </p14:cNvPr>
                <p14:cNvContentPartPr/>
                <p14:nvPr/>
              </p14:nvContentPartPr>
              <p14:xfrm>
                <a:off x="10905370" y="2406689"/>
                <a:ext cx="172080" cy="293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AB85D5E-ECF4-0092-B859-2DC430E7A73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887730" y="2389049"/>
                  <a:ext cx="2077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81BCE62-5B77-BCAB-FBD8-C281285762D0}"/>
                    </a:ext>
                  </a:extLst>
                </p14:cNvPr>
                <p14:cNvContentPartPr/>
                <p14:nvPr/>
              </p14:nvContentPartPr>
              <p14:xfrm>
                <a:off x="11194810" y="2699729"/>
                <a:ext cx="36720" cy="99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81BCE62-5B77-BCAB-FBD8-C281285762D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177170" y="2681729"/>
                  <a:ext cx="72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FAAC413-4087-4E12-BFBC-D1886046FE98}"/>
                    </a:ext>
                  </a:extLst>
                </p14:cNvPr>
                <p14:cNvContentPartPr/>
                <p14:nvPr/>
              </p14:nvContentPartPr>
              <p14:xfrm>
                <a:off x="11263570" y="2742929"/>
                <a:ext cx="95040" cy="59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FAAC413-4087-4E12-BFBC-D1886046FE9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245930" y="2725289"/>
                  <a:ext cx="13068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E83F50D-AE4C-8103-16AA-C1AB01AF92E1}"/>
              </a:ext>
            </a:extLst>
          </p:cNvPr>
          <p:cNvGrpSpPr/>
          <p:nvPr/>
        </p:nvGrpSpPr>
        <p:grpSpPr>
          <a:xfrm>
            <a:off x="10066930" y="2989529"/>
            <a:ext cx="1747080" cy="510120"/>
            <a:chOff x="10066930" y="2989529"/>
            <a:chExt cx="1747080" cy="51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139A596-C3F3-930A-A930-1E5CE95D3E9C}"/>
                    </a:ext>
                  </a:extLst>
                </p14:cNvPr>
                <p14:cNvContentPartPr/>
                <p14:nvPr/>
              </p14:nvContentPartPr>
              <p14:xfrm>
                <a:off x="10066930" y="2989529"/>
                <a:ext cx="1747080" cy="421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139A596-C3F3-930A-A930-1E5CE95D3E9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049290" y="2971529"/>
                  <a:ext cx="17827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89889A9-977D-9147-27C4-54F97D56A7AC}"/>
                    </a:ext>
                  </a:extLst>
                </p14:cNvPr>
                <p14:cNvContentPartPr/>
                <p14:nvPr/>
              </p14:nvContentPartPr>
              <p14:xfrm>
                <a:off x="10221010" y="3270689"/>
                <a:ext cx="95760" cy="135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89889A9-977D-9147-27C4-54F97D56A7A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03370" y="3253049"/>
                  <a:ext cx="1314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E209DE-1C70-AB07-4CB3-F5FFF0263BE3}"/>
                    </a:ext>
                  </a:extLst>
                </p14:cNvPr>
                <p14:cNvContentPartPr/>
                <p14:nvPr/>
              </p14:nvContentPartPr>
              <p14:xfrm>
                <a:off x="10258810" y="3176369"/>
                <a:ext cx="151920" cy="2322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E209DE-1C70-AB07-4CB3-F5FFF0263BE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241170" y="3158369"/>
                  <a:ext cx="187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3B8BB36-31CF-A5C8-8206-E92DC0D83979}"/>
                    </a:ext>
                  </a:extLst>
                </p14:cNvPr>
                <p14:cNvContentPartPr/>
                <p14:nvPr/>
              </p14:nvContentPartPr>
              <p14:xfrm>
                <a:off x="10499650" y="3394529"/>
                <a:ext cx="104760" cy="105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3B8BB36-31CF-A5C8-8206-E92DC0D8397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82010" y="3376529"/>
                  <a:ext cx="140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CC778CC-9999-3E44-D90A-DFE6CAB248B0}"/>
                    </a:ext>
                  </a:extLst>
                </p14:cNvPr>
                <p14:cNvContentPartPr/>
                <p14:nvPr/>
              </p14:nvContentPartPr>
              <p14:xfrm>
                <a:off x="10672450" y="3287249"/>
                <a:ext cx="160200" cy="136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CC778CC-9999-3E44-D90A-DFE6CAB248B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654810" y="3269609"/>
                  <a:ext cx="195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00FB208-88D9-7E9C-494C-61BEE292DD88}"/>
                    </a:ext>
                  </a:extLst>
                </p14:cNvPr>
                <p14:cNvContentPartPr/>
                <p14:nvPr/>
              </p14:nvContentPartPr>
              <p14:xfrm>
                <a:off x="11016970" y="3229289"/>
                <a:ext cx="66600" cy="87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00FB208-88D9-7E9C-494C-61BEE292DD8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998970" y="3211649"/>
                  <a:ext cx="102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1A0D22C-BA3E-9BF7-8799-882BAE40274A}"/>
                    </a:ext>
                  </a:extLst>
                </p14:cNvPr>
                <p14:cNvContentPartPr/>
                <p14:nvPr/>
              </p14:nvContentPartPr>
              <p14:xfrm>
                <a:off x="10958650" y="3068009"/>
                <a:ext cx="149400" cy="258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1A0D22C-BA3E-9BF7-8799-882BAE40274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940650" y="3050009"/>
                  <a:ext cx="1850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F44BC59-A667-B977-92BB-9CC269447B4E}"/>
                    </a:ext>
                  </a:extLst>
                </p14:cNvPr>
                <p14:cNvContentPartPr/>
                <p14:nvPr/>
              </p14:nvContentPartPr>
              <p14:xfrm>
                <a:off x="11230810" y="3294809"/>
                <a:ext cx="30960" cy="103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F44BC59-A667-B977-92BB-9CC269447B4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213170" y="3276809"/>
                  <a:ext cx="6660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F8A9B99-ADB7-713B-A664-32D82A241DBC}"/>
              </a:ext>
            </a:extLst>
          </p:cNvPr>
          <p:cNvGrpSpPr/>
          <p:nvPr/>
        </p:nvGrpSpPr>
        <p:grpSpPr>
          <a:xfrm>
            <a:off x="1010410" y="3144329"/>
            <a:ext cx="3220200" cy="655560"/>
            <a:chOff x="1010410" y="3144329"/>
            <a:chExt cx="3220200" cy="65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23A5BC1-F89C-75C1-6A9F-B581BFEE64BA}"/>
                    </a:ext>
                  </a:extLst>
                </p14:cNvPr>
                <p14:cNvContentPartPr/>
                <p14:nvPr/>
              </p14:nvContentPartPr>
              <p14:xfrm>
                <a:off x="1010410" y="3236849"/>
                <a:ext cx="1579680" cy="563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23A5BC1-F89C-75C1-6A9F-B581BFEE64B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92410" y="3219209"/>
                  <a:ext cx="161532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D89CF30-43F3-FB2C-6689-C8CB918C858F}"/>
                    </a:ext>
                  </a:extLst>
                </p14:cNvPr>
                <p14:cNvContentPartPr/>
                <p14:nvPr/>
              </p14:nvContentPartPr>
              <p14:xfrm>
                <a:off x="2170330" y="3392729"/>
                <a:ext cx="261000" cy="34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D89CF30-43F3-FB2C-6689-C8CB918C858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52690" y="3374729"/>
                  <a:ext cx="296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C34B474-4BB1-30BD-4FCF-FB44164E10C5}"/>
                    </a:ext>
                  </a:extLst>
                </p14:cNvPr>
                <p14:cNvContentPartPr/>
                <p14:nvPr/>
              </p14:nvContentPartPr>
              <p14:xfrm>
                <a:off x="2738410" y="3144329"/>
                <a:ext cx="1492200" cy="527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C34B474-4BB1-30BD-4FCF-FB44164E10C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20770" y="3126689"/>
                  <a:ext cx="152784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9D64A07-9CF5-BC42-DB06-DE5A2567D512}"/>
                    </a:ext>
                  </a:extLst>
                </p14:cNvPr>
                <p14:cNvContentPartPr/>
                <p14:nvPr/>
              </p14:nvContentPartPr>
              <p14:xfrm>
                <a:off x="4040170" y="3366809"/>
                <a:ext cx="16560" cy="46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9D64A07-9CF5-BC42-DB06-DE5A2567D51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22170" y="3349169"/>
                  <a:ext cx="522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A858F9D-D42C-DE86-6630-3B672F6A60D5}"/>
                    </a:ext>
                  </a:extLst>
                </p14:cNvPr>
                <p14:cNvContentPartPr/>
                <p14:nvPr/>
              </p14:nvContentPartPr>
              <p14:xfrm>
                <a:off x="3596290" y="3322169"/>
                <a:ext cx="267840" cy="21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A858F9D-D42C-DE86-6630-3B672F6A60D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578290" y="3304169"/>
                  <a:ext cx="30348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20B0F7D-4541-496B-0697-93CCFAF9F524}"/>
              </a:ext>
            </a:extLst>
          </p:cNvPr>
          <p:cNvGrpSpPr/>
          <p:nvPr/>
        </p:nvGrpSpPr>
        <p:grpSpPr>
          <a:xfrm>
            <a:off x="3566770" y="4213889"/>
            <a:ext cx="335880" cy="430200"/>
            <a:chOff x="3566770" y="4213889"/>
            <a:chExt cx="335880" cy="4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A078253-E5F4-1D6A-45A0-6960A000EC4D}"/>
                    </a:ext>
                  </a:extLst>
                </p14:cNvPr>
                <p14:cNvContentPartPr/>
                <p14:nvPr/>
              </p14:nvContentPartPr>
              <p14:xfrm>
                <a:off x="3566770" y="4213889"/>
                <a:ext cx="232200" cy="321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A078253-E5F4-1D6A-45A0-6960A000EC4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49130" y="4195889"/>
                  <a:ext cx="2678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3788804-677A-8D85-58AB-24E964FD23C0}"/>
                    </a:ext>
                  </a:extLst>
                </p14:cNvPr>
                <p14:cNvContentPartPr/>
                <p14:nvPr/>
              </p14:nvContentPartPr>
              <p14:xfrm>
                <a:off x="3815890" y="4492529"/>
                <a:ext cx="86760" cy="151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3788804-677A-8D85-58AB-24E964FD23C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98250" y="4474889"/>
                  <a:ext cx="12240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6688351-AA6F-48F3-F293-9C80777F47F1}"/>
              </a:ext>
            </a:extLst>
          </p:cNvPr>
          <p:cNvGrpSpPr/>
          <p:nvPr/>
        </p:nvGrpSpPr>
        <p:grpSpPr>
          <a:xfrm>
            <a:off x="4268410" y="4279409"/>
            <a:ext cx="249480" cy="160920"/>
            <a:chOff x="4268410" y="4279409"/>
            <a:chExt cx="24948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AAF8B46-B838-2C81-043A-3DDBBFFA584B}"/>
                    </a:ext>
                  </a:extLst>
                </p14:cNvPr>
                <p14:cNvContentPartPr/>
                <p14:nvPr/>
              </p14:nvContentPartPr>
              <p14:xfrm>
                <a:off x="4268410" y="4279409"/>
                <a:ext cx="235080" cy="43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AAF8B46-B838-2C81-043A-3DDBBFFA584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50770" y="4261769"/>
                  <a:ext cx="270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1D019F5-C425-6D2E-120D-32D6D22DA926}"/>
                    </a:ext>
                  </a:extLst>
                </p14:cNvPr>
                <p14:cNvContentPartPr/>
                <p14:nvPr/>
              </p14:nvContentPartPr>
              <p14:xfrm>
                <a:off x="4306930" y="4400009"/>
                <a:ext cx="210960" cy="40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1D019F5-C425-6D2E-120D-32D6D22DA92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288930" y="4382009"/>
                  <a:ext cx="246600" cy="7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350671F7-6702-2A9F-B182-0BCD7F82AA84}"/>
              </a:ext>
            </a:extLst>
          </p:cNvPr>
          <p:cNvGrpSpPr/>
          <p:nvPr/>
        </p:nvGrpSpPr>
        <p:grpSpPr>
          <a:xfrm>
            <a:off x="4907050" y="3940649"/>
            <a:ext cx="1044000" cy="384840"/>
            <a:chOff x="4907050" y="3940649"/>
            <a:chExt cx="104400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98F96C2-E7A5-BCDB-ECE7-A88A03113E98}"/>
                    </a:ext>
                  </a:extLst>
                </p14:cNvPr>
                <p14:cNvContentPartPr/>
                <p14:nvPr/>
              </p14:nvContentPartPr>
              <p14:xfrm>
                <a:off x="4907050" y="3980249"/>
                <a:ext cx="245160" cy="302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98F96C2-E7A5-BCDB-ECE7-A88A03113E9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89410" y="3962249"/>
                  <a:ext cx="2808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5152CD8-9CF3-AA7F-FDE1-34EBC50B626A}"/>
                    </a:ext>
                  </a:extLst>
                </p14:cNvPr>
                <p14:cNvContentPartPr/>
                <p14:nvPr/>
              </p14:nvContentPartPr>
              <p14:xfrm>
                <a:off x="5175970" y="4234769"/>
                <a:ext cx="39240" cy="90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5152CD8-9CF3-AA7F-FDE1-34EBC50B626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57970" y="4216769"/>
                  <a:ext cx="74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8E48D49-2EDA-BEA7-666A-6958F5208027}"/>
                    </a:ext>
                  </a:extLst>
                </p14:cNvPr>
                <p14:cNvContentPartPr/>
                <p14:nvPr/>
              </p14:nvContentPartPr>
              <p14:xfrm>
                <a:off x="5314930" y="4239449"/>
                <a:ext cx="56880" cy="64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8E48D49-2EDA-BEA7-666A-6958F520802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96930" y="4221809"/>
                  <a:ext cx="92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1AACF94-36A4-8BF1-CDFF-F4578E90D8CE}"/>
                    </a:ext>
                  </a:extLst>
                </p14:cNvPr>
                <p14:cNvContentPartPr/>
                <p14:nvPr/>
              </p14:nvContentPartPr>
              <p14:xfrm>
                <a:off x="5611210" y="4036049"/>
                <a:ext cx="84600" cy="157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1AACF94-36A4-8BF1-CDFF-F4578E90D8C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593570" y="4018409"/>
                  <a:ext cx="1202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6D65478-8145-ED76-D94E-C59CD0D6D955}"/>
                    </a:ext>
                  </a:extLst>
                </p14:cNvPr>
                <p14:cNvContentPartPr/>
                <p14:nvPr/>
              </p14:nvContentPartPr>
              <p14:xfrm>
                <a:off x="5596090" y="3940649"/>
                <a:ext cx="213480" cy="243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6D65478-8145-ED76-D94E-C59CD0D6D95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578090" y="3922649"/>
                  <a:ext cx="249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A6F3AAF-39A6-1833-3BBD-59FEE6C9008F}"/>
                    </a:ext>
                  </a:extLst>
                </p14:cNvPr>
                <p14:cNvContentPartPr/>
                <p14:nvPr/>
              </p14:nvContentPartPr>
              <p14:xfrm>
                <a:off x="5920450" y="4082129"/>
                <a:ext cx="30600" cy="117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A6F3AAF-39A6-1833-3BBD-59FEE6C9008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902810" y="4064129"/>
                  <a:ext cx="6624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07F6CAC6-809C-0A8D-466D-5C5DFEA6D0D0}"/>
                  </a:ext>
                </a:extLst>
              </p14:cNvPr>
              <p14:cNvContentPartPr/>
              <p14:nvPr/>
            </p14:nvContentPartPr>
            <p14:xfrm>
              <a:off x="4748650" y="4454009"/>
              <a:ext cx="1370880" cy="381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07F6CAC6-809C-0A8D-466D-5C5DFEA6D0D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731010" y="4436369"/>
                <a:ext cx="140652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1E3862BC-2073-4BBA-9254-315EDB103D6A}"/>
              </a:ext>
            </a:extLst>
          </p:cNvPr>
          <p:cNvGrpSpPr/>
          <p:nvPr/>
        </p:nvGrpSpPr>
        <p:grpSpPr>
          <a:xfrm>
            <a:off x="4818130" y="4636529"/>
            <a:ext cx="1042560" cy="384480"/>
            <a:chOff x="4818130" y="4636529"/>
            <a:chExt cx="104256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6FF85CC-8AD8-532A-B83F-01AC6F1B15E8}"/>
                    </a:ext>
                  </a:extLst>
                </p14:cNvPr>
                <p14:cNvContentPartPr/>
                <p14:nvPr/>
              </p14:nvContentPartPr>
              <p14:xfrm>
                <a:off x="4837570" y="4738769"/>
                <a:ext cx="118800" cy="227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6FF85CC-8AD8-532A-B83F-01AC6F1B15E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819930" y="4720769"/>
                  <a:ext cx="1544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7B587F9-1E1E-4627-E2FB-E913CFFB2B2F}"/>
                    </a:ext>
                  </a:extLst>
                </p14:cNvPr>
                <p14:cNvContentPartPr/>
                <p14:nvPr/>
              </p14:nvContentPartPr>
              <p14:xfrm>
                <a:off x="4818130" y="4664249"/>
                <a:ext cx="186480" cy="305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7B587F9-1E1E-4627-E2FB-E913CFFB2B2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00490" y="4646609"/>
                  <a:ext cx="22212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1F0739C-F406-4282-9FFA-500CCAAE618B}"/>
                    </a:ext>
                  </a:extLst>
                </p14:cNvPr>
                <p14:cNvContentPartPr/>
                <p14:nvPr/>
              </p14:nvContentPartPr>
              <p14:xfrm>
                <a:off x="5091010" y="4960169"/>
                <a:ext cx="70920" cy="60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1F0739C-F406-4282-9FFA-500CCAAE618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73010" y="4942169"/>
                  <a:ext cx="106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98F8658-F375-6770-1A44-C5ECACBD5254}"/>
                    </a:ext>
                  </a:extLst>
                </p14:cNvPr>
                <p14:cNvContentPartPr/>
                <p14:nvPr/>
              </p14:nvContentPartPr>
              <p14:xfrm>
                <a:off x="5224570" y="4811489"/>
                <a:ext cx="104040" cy="16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98F8658-F375-6770-1A44-C5ECACBD525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206930" y="4793489"/>
                  <a:ext cx="139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0628493-6DBC-4630-F9DE-187A5680D0B3}"/>
                    </a:ext>
                  </a:extLst>
                </p14:cNvPr>
                <p14:cNvContentPartPr/>
                <p14:nvPr/>
              </p14:nvContentPartPr>
              <p14:xfrm>
                <a:off x="5566210" y="4729049"/>
                <a:ext cx="95400" cy="157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0628493-6DBC-4630-F9DE-187A5680D0B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48210" y="4711049"/>
                  <a:ext cx="131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501811A-CC26-5C93-F1BA-26272A11D60E}"/>
                    </a:ext>
                  </a:extLst>
                </p14:cNvPr>
                <p14:cNvContentPartPr/>
                <p14:nvPr/>
              </p14:nvContentPartPr>
              <p14:xfrm>
                <a:off x="5531290" y="4636529"/>
                <a:ext cx="211320" cy="284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501811A-CC26-5C93-F1BA-26272A11D60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513650" y="4618889"/>
                  <a:ext cx="246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87F7200-2C9E-4B85-F014-37305E311ABD}"/>
                    </a:ext>
                  </a:extLst>
                </p14:cNvPr>
                <p14:cNvContentPartPr/>
                <p14:nvPr/>
              </p14:nvContentPartPr>
              <p14:xfrm>
                <a:off x="5854570" y="4877369"/>
                <a:ext cx="6120" cy="82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87F7200-2C9E-4B85-F014-37305E311AB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36930" y="4859369"/>
                  <a:ext cx="417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537D53A-72BF-166A-0C10-0145837465E8}"/>
              </a:ext>
            </a:extLst>
          </p:cNvPr>
          <p:cNvGrpSpPr/>
          <p:nvPr/>
        </p:nvGrpSpPr>
        <p:grpSpPr>
          <a:xfrm>
            <a:off x="6435610" y="3864329"/>
            <a:ext cx="959760" cy="613440"/>
            <a:chOff x="6435610" y="3864329"/>
            <a:chExt cx="959760" cy="6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66E147C-0131-67FE-8D76-D3A8B1098610}"/>
                    </a:ext>
                  </a:extLst>
                </p14:cNvPr>
                <p14:cNvContentPartPr/>
                <p14:nvPr/>
              </p14:nvContentPartPr>
              <p14:xfrm>
                <a:off x="6435610" y="4297769"/>
                <a:ext cx="174960" cy="180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66E147C-0131-67FE-8D76-D3A8B109861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17610" y="4279769"/>
                  <a:ext cx="2106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8399CB4-1152-0A77-B770-CF1C8A5D9CDB}"/>
                    </a:ext>
                  </a:extLst>
                </p14:cNvPr>
                <p14:cNvContentPartPr/>
                <p14:nvPr/>
              </p14:nvContentPartPr>
              <p14:xfrm>
                <a:off x="6588250" y="4148729"/>
                <a:ext cx="130680" cy="18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8399CB4-1152-0A77-B770-CF1C8A5D9CD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570250" y="4130729"/>
                  <a:ext cx="166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39404F5-0266-45FE-0EA4-08A50816E61C}"/>
                    </a:ext>
                  </a:extLst>
                </p14:cNvPr>
                <p14:cNvContentPartPr/>
                <p14:nvPr/>
              </p14:nvContentPartPr>
              <p14:xfrm>
                <a:off x="6854650" y="4002929"/>
                <a:ext cx="121320" cy="1868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39404F5-0266-45FE-0EA4-08A50816E61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836650" y="3984929"/>
                  <a:ext cx="156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3C1C4CD-BCC1-6301-A2B4-90C7E714BD56}"/>
                    </a:ext>
                  </a:extLst>
                </p14:cNvPr>
                <p14:cNvContentPartPr/>
                <p14:nvPr/>
              </p14:nvContentPartPr>
              <p14:xfrm>
                <a:off x="6842050" y="3925169"/>
                <a:ext cx="211680" cy="255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3C1C4CD-BCC1-6301-A2B4-90C7E714BD5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24410" y="3907169"/>
                  <a:ext cx="2473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5EAF7D1-2512-6ED7-88FF-D7EBB56C82FB}"/>
                    </a:ext>
                  </a:extLst>
                </p14:cNvPr>
                <p14:cNvContentPartPr/>
                <p14:nvPr/>
              </p14:nvContentPartPr>
              <p14:xfrm>
                <a:off x="7123570" y="4131449"/>
                <a:ext cx="28440" cy="94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5EAF7D1-2512-6ED7-88FF-D7EBB56C82F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05930" y="4113809"/>
                  <a:ext cx="64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C2E57E6-DF92-CDB6-714F-E89CF7A0CF4D}"/>
                    </a:ext>
                  </a:extLst>
                </p14:cNvPr>
                <p14:cNvContentPartPr/>
                <p14:nvPr/>
              </p14:nvContentPartPr>
              <p14:xfrm>
                <a:off x="7257130" y="3864329"/>
                <a:ext cx="131400" cy="282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C2E57E6-DF92-CDB6-714F-E89CF7A0CF4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39130" y="3846329"/>
                  <a:ext cx="1670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A4A0FE8-FE70-B4D7-115E-7B53F9213895}"/>
                    </a:ext>
                  </a:extLst>
                </p14:cNvPr>
                <p14:cNvContentPartPr/>
                <p14:nvPr/>
              </p14:nvContentPartPr>
              <p14:xfrm>
                <a:off x="7162450" y="3971249"/>
                <a:ext cx="232920" cy="20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A4A0FE8-FE70-B4D7-115E-7B53F921389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144450" y="3953249"/>
                  <a:ext cx="26856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71AA9D0-3400-989F-4F70-B9301988F55A}"/>
              </a:ext>
            </a:extLst>
          </p:cNvPr>
          <p:cNvGrpSpPr/>
          <p:nvPr/>
        </p:nvGrpSpPr>
        <p:grpSpPr>
          <a:xfrm>
            <a:off x="8026810" y="4279049"/>
            <a:ext cx="257760" cy="216360"/>
            <a:chOff x="8026810" y="4279049"/>
            <a:chExt cx="257760" cy="2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5503D2D-2A71-3840-6093-483F0D473492}"/>
                    </a:ext>
                  </a:extLst>
                </p14:cNvPr>
                <p14:cNvContentPartPr/>
                <p14:nvPr/>
              </p14:nvContentPartPr>
              <p14:xfrm>
                <a:off x="8100250" y="4279049"/>
                <a:ext cx="14760" cy="216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5503D2D-2A71-3840-6093-483F0D47349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082610" y="4261409"/>
                  <a:ext cx="504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BEF3A37-5A1F-9545-CDF6-4EA7B14387DB}"/>
                    </a:ext>
                  </a:extLst>
                </p14:cNvPr>
                <p14:cNvContentPartPr/>
                <p14:nvPr/>
              </p14:nvContentPartPr>
              <p14:xfrm>
                <a:off x="8026810" y="4379489"/>
                <a:ext cx="257760" cy="43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BEF3A37-5A1F-9545-CDF6-4EA7B14387D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08810" y="4361489"/>
                  <a:ext cx="29340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8EB9D40E-FAFD-FC38-8713-3CAD09A59B30}"/>
                  </a:ext>
                </a:extLst>
              </p14:cNvPr>
              <p14:cNvContentPartPr/>
              <p14:nvPr/>
            </p14:nvContentPartPr>
            <p14:xfrm>
              <a:off x="8547730" y="4084649"/>
              <a:ext cx="292680" cy="4093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8EB9D40E-FAFD-FC38-8713-3CAD09A59B30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530090" y="4066649"/>
                <a:ext cx="328320" cy="44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9ED6BBB-4EDF-8F4B-CC17-91389EBEFA73}"/>
              </a:ext>
            </a:extLst>
          </p:cNvPr>
          <p:cNvGrpSpPr/>
          <p:nvPr/>
        </p:nvGrpSpPr>
        <p:grpSpPr>
          <a:xfrm>
            <a:off x="9061450" y="3906809"/>
            <a:ext cx="1193760" cy="562680"/>
            <a:chOff x="9061450" y="3906809"/>
            <a:chExt cx="1193760" cy="56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E0C0680-ECB3-C27E-CDAA-FBE34ADC8A18}"/>
                    </a:ext>
                  </a:extLst>
                </p14:cNvPr>
                <p14:cNvContentPartPr/>
                <p14:nvPr/>
              </p14:nvContentPartPr>
              <p14:xfrm>
                <a:off x="9061450" y="4296689"/>
                <a:ext cx="204480" cy="172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E0C0680-ECB3-C27E-CDAA-FBE34ADC8A1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043810" y="4278689"/>
                  <a:ext cx="240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27CBCA9-DD66-D683-93DF-5565C0526ED6}"/>
                    </a:ext>
                  </a:extLst>
                </p14:cNvPr>
                <p14:cNvContentPartPr/>
                <p14:nvPr/>
              </p14:nvContentPartPr>
              <p14:xfrm>
                <a:off x="9289690" y="4099769"/>
                <a:ext cx="94320" cy="38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27CBCA9-DD66-D683-93DF-5565C0526ED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272050" y="4082129"/>
                  <a:ext cx="129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5B3E927-EB7F-EC74-1649-2FA228096FF9}"/>
                    </a:ext>
                  </a:extLst>
                </p14:cNvPr>
                <p14:cNvContentPartPr/>
                <p14:nvPr/>
              </p14:nvContentPartPr>
              <p14:xfrm>
                <a:off x="9534490" y="4007969"/>
                <a:ext cx="61560" cy="189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5B3E927-EB7F-EC74-1649-2FA228096FF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516490" y="3989969"/>
                  <a:ext cx="97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F73AE5E-9B24-C1EF-878D-23510FDA0FC9}"/>
                    </a:ext>
                  </a:extLst>
                </p14:cNvPr>
                <p14:cNvContentPartPr/>
                <p14:nvPr/>
              </p14:nvContentPartPr>
              <p14:xfrm>
                <a:off x="9463930" y="3979529"/>
                <a:ext cx="226440" cy="2016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F73AE5E-9B24-C1EF-878D-23510FDA0FC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446290" y="3961889"/>
                  <a:ext cx="262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FF999CD-6516-5E05-1347-E12500ED0878}"/>
                    </a:ext>
                  </a:extLst>
                </p14:cNvPr>
                <p14:cNvContentPartPr/>
                <p14:nvPr/>
              </p14:nvContentPartPr>
              <p14:xfrm>
                <a:off x="9781450" y="4173569"/>
                <a:ext cx="112680" cy="87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FF999CD-6516-5E05-1347-E12500ED087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763450" y="4155569"/>
                  <a:ext cx="148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656C786-5472-4097-93ED-8AE485573506}"/>
                    </a:ext>
                  </a:extLst>
                </p14:cNvPr>
                <p14:cNvContentPartPr/>
                <p14:nvPr/>
              </p14:nvContentPartPr>
              <p14:xfrm>
                <a:off x="10009330" y="3906809"/>
                <a:ext cx="164880" cy="255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656C786-5472-4097-93ED-8AE48557350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991690" y="3888809"/>
                  <a:ext cx="2005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94BF606-E590-8A40-AC2D-AFAEB2C1D251}"/>
                    </a:ext>
                  </a:extLst>
                </p14:cNvPr>
                <p14:cNvContentPartPr/>
                <p14:nvPr/>
              </p14:nvContentPartPr>
              <p14:xfrm>
                <a:off x="9920050" y="3970889"/>
                <a:ext cx="335160" cy="349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94BF606-E590-8A40-AC2D-AFAEB2C1D25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902050" y="3953249"/>
                  <a:ext cx="37080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A98360A7-1974-1C68-6199-CA39EAC148A2}"/>
              </a:ext>
            </a:extLst>
          </p:cNvPr>
          <p:cNvGrpSpPr/>
          <p:nvPr/>
        </p:nvGrpSpPr>
        <p:grpSpPr>
          <a:xfrm>
            <a:off x="1089610" y="5552009"/>
            <a:ext cx="330120" cy="359640"/>
            <a:chOff x="1089610" y="5552009"/>
            <a:chExt cx="330120" cy="35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1AD7B2C-14B6-E708-0D76-6B3F4F6BB343}"/>
                    </a:ext>
                  </a:extLst>
                </p14:cNvPr>
                <p14:cNvContentPartPr/>
                <p14:nvPr/>
              </p14:nvContentPartPr>
              <p14:xfrm>
                <a:off x="1089610" y="5552009"/>
                <a:ext cx="17640" cy="357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1AD7B2C-14B6-E708-0D76-6B3F4F6BB34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71970" y="5534369"/>
                  <a:ext cx="532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68D5FEE-94A8-7D05-F816-03105819CD66}"/>
                    </a:ext>
                  </a:extLst>
                </p14:cNvPr>
                <p14:cNvContentPartPr/>
                <p14:nvPr/>
              </p14:nvContentPartPr>
              <p14:xfrm>
                <a:off x="1291210" y="5589449"/>
                <a:ext cx="128520" cy="322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68D5FEE-94A8-7D05-F816-03105819CD6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273210" y="5571449"/>
                  <a:ext cx="1641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26D9220-E89D-9BED-3582-BFB06F603C9C}"/>
                    </a:ext>
                  </a:extLst>
                </p14:cNvPr>
                <p14:cNvContentPartPr/>
                <p14:nvPr/>
              </p14:nvContentPartPr>
              <p14:xfrm>
                <a:off x="1199050" y="5760449"/>
                <a:ext cx="135000" cy="33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26D9220-E89D-9BED-3582-BFB06F603C9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81410" y="5742449"/>
                  <a:ext cx="17064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78B00F3-9DC3-00FA-406C-1600ED568AF7}"/>
              </a:ext>
            </a:extLst>
          </p:cNvPr>
          <p:cNvGrpSpPr/>
          <p:nvPr/>
        </p:nvGrpSpPr>
        <p:grpSpPr>
          <a:xfrm>
            <a:off x="1929490" y="5764769"/>
            <a:ext cx="1663920" cy="535680"/>
            <a:chOff x="1929490" y="5764769"/>
            <a:chExt cx="1663920" cy="53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4A6B087-3426-6DCE-F417-4C7DB3C6C133}"/>
                    </a:ext>
                  </a:extLst>
                </p14:cNvPr>
                <p14:cNvContentPartPr/>
                <p14:nvPr/>
              </p14:nvContentPartPr>
              <p14:xfrm>
                <a:off x="1929490" y="5884649"/>
                <a:ext cx="257400" cy="311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4A6B087-3426-6DCE-F417-4C7DB3C6C13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911490" y="5866649"/>
                  <a:ext cx="2930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C00805C-F1A1-0991-3184-4860EEE8247D}"/>
                    </a:ext>
                  </a:extLst>
                </p14:cNvPr>
                <p14:cNvContentPartPr/>
                <p14:nvPr/>
              </p14:nvContentPartPr>
              <p14:xfrm>
                <a:off x="2237290" y="6170849"/>
                <a:ext cx="129600" cy="1296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C00805C-F1A1-0991-3184-4860EEE8247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19290" y="6152849"/>
                  <a:ext cx="165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4200B2D-DC33-43A8-8C6B-37347AE36D7E}"/>
                    </a:ext>
                  </a:extLst>
                </p14:cNvPr>
                <p14:cNvContentPartPr/>
                <p14:nvPr/>
              </p14:nvContentPartPr>
              <p14:xfrm>
                <a:off x="2472730" y="5764769"/>
                <a:ext cx="140040" cy="418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4200B2D-DC33-43A8-8C6B-37347AE36D7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55090" y="5747129"/>
                  <a:ext cx="1756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9E1D20E-8E24-031F-B920-B238ADCB11E6}"/>
                    </a:ext>
                  </a:extLst>
                </p14:cNvPr>
                <p14:cNvContentPartPr/>
                <p14:nvPr/>
              </p14:nvContentPartPr>
              <p14:xfrm>
                <a:off x="2665330" y="5959169"/>
                <a:ext cx="133200" cy="160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9E1D20E-8E24-031F-B920-B238ADCB11E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647330" y="5941529"/>
                  <a:ext cx="168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C345B6B-3D64-CD60-69E9-2E1766836ADE}"/>
                    </a:ext>
                  </a:extLst>
                </p14:cNvPr>
                <p14:cNvContentPartPr/>
                <p14:nvPr/>
              </p14:nvContentPartPr>
              <p14:xfrm>
                <a:off x="2852890" y="5778809"/>
                <a:ext cx="122040" cy="436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C345B6B-3D64-CD60-69E9-2E1766836AD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834890" y="5760809"/>
                  <a:ext cx="1576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22D5468-20F6-F0D3-424A-7AE5ADD87D26}"/>
                    </a:ext>
                  </a:extLst>
                </p14:cNvPr>
                <p14:cNvContentPartPr/>
                <p14:nvPr/>
              </p14:nvContentPartPr>
              <p14:xfrm>
                <a:off x="3134050" y="6000569"/>
                <a:ext cx="164880" cy="18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22D5468-20F6-F0D3-424A-7AE5ADD87D2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116410" y="5982569"/>
                  <a:ext cx="200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B4A8E06-8D77-AE06-D928-9410A017D50D}"/>
                    </a:ext>
                  </a:extLst>
                </p14:cNvPr>
                <p14:cNvContentPartPr/>
                <p14:nvPr/>
              </p14:nvContentPartPr>
              <p14:xfrm>
                <a:off x="3134410" y="6155009"/>
                <a:ext cx="123840" cy="9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B4A8E06-8D77-AE06-D928-9410A017D50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116410" y="6137369"/>
                  <a:ext cx="159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B031BFA-F725-E9BE-85E2-F77B5E1142A9}"/>
                    </a:ext>
                  </a:extLst>
                </p14:cNvPr>
                <p14:cNvContentPartPr/>
                <p14:nvPr/>
              </p14:nvContentPartPr>
              <p14:xfrm>
                <a:off x="3381010" y="5937929"/>
                <a:ext cx="212400" cy="2498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B031BFA-F725-E9BE-85E2-F77B5E1142A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363010" y="5920289"/>
                  <a:ext cx="248040" cy="28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69DD8A2A-E89F-EA4F-7C51-51069B976EEB}"/>
                  </a:ext>
                </a:extLst>
              </p14:cNvPr>
              <p14:cNvContentPartPr/>
              <p14:nvPr/>
            </p14:nvContentPartPr>
            <p14:xfrm>
              <a:off x="3685210" y="6204329"/>
              <a:ext cx="80280" cy="1393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69DD8A2A-E89F-EA4F-7C51-51069B976EEB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3667570" y="6186329"/>
                <a:ext cx="11592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56B029F-1ED3-8EA6-CE5D-5E03E22992FB}"/>
              </a:ext>
            </a:extLst>
          </p:cNvPr>
          <p:cNvGrpSpPr/>
          <p:nvPr/>
        </p:nvGrpSpPr>
        <p:grpSpPr>
          <a:xfrm>
            <a:off x="4107490" y="5752889"/>
            <a:ext cx="2026440" cy="389160"/>
            <a:chOff x="4107490" y="5752889"/>
            <a:chExt cx="2026440" cy="38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7869B9E-C64C-46FE-B645-7DD8D76A4544}"/>
                    </a:ext>
                  </a:extLst>
                </p14:cNvPr>
                <p14:cNvContentPartPr/>
                <p14:nvPr/>
              </p14:nvContentPartPr>
              <p14:xfrm>
                <a:off x="4120810" y="5798249"/>
                <a:ext cx="97200" cy="311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7869B9E-C64C-46FE-B645-7DD8D76A454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103170" y="5780249"/>
                  <a:ext cx="1328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6A68CB9-2CA5-BFDF-6CA1-13D590C87D09}"/>
                    </a:ext>
                  </a:extLst>
                </p14:cNvPr>
                <p14:cNvContentPartPr/>
                <p14:nvPr/>
              </p14:nvContentPartPr>
              <p14:xfrm>
                <a:off x="4107490" y="5918849"/>
                <a:ext cx="162000" cy="32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6A68CB9-2CA5-BFDF-6CA1-13D590C87D0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089490" y="5901209"/>
                  <a:ext cx="197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175C65F-3502-EE98-FFBA-EF429AC9B917}"/>
                    </a:ext>
                  </a:extLst>
                </p14:cNvPr>
                <p14:cNvContentPartPr/>
                <p14:nvPr/>
              </p14:nvContentPartPr>
              <p14:xfrm>
                <a:off x="4316650" y="5752889"/>
                <a:ext cx="435600" cy="342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175C65F-3502-EE98-FFBA-EF429AC9B91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299010" y="5735249"/>
                  <a:ext cx="4712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1286E65-9FC2-0876-C21C-A58E49F64A17}"/>
                    </a:ext>
                  </a:extLst>
                </p14:cNvPr>
                <p14:cNvContentPartPr/>
                <p14:nvPr/>
              </p14:nvContentPartPr>
              <p14:xfrm>
                <a:off x="4981930" y="5811569"/>
                <a:ext cx="186480" cy="313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1286E65-9FC2-0876-C21C-A58E49F64A1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963930" y="5793569"/>
                  <a:ext cx="2221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1C52B2F-C01D-4E20-CAD7-5B8219063334}"/>
                    </a:ext>
                  </a:extLst>
                </p14:cNvPr>
                <p14:cNvContentPartPr/>
                <p14:nvPr/>
              </p14:nvContentPartPr>
              <p14:xfrm>
                <a:off x="5313490" y="5924249"/>
                <a:ext cx="164520" cy="6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1C52B2F-C01D-4E20-CAD7-5B821906333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295490" y="5906609"/>
                  <a:ext cx="200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3DDBE7F-14A4-E395-DC92-61604B548E38}"/>
                    </a:ext>
                  </a:extLst>
                </p14:cNvPr>
                <p14:cNvContentPartPr/>
                <p14:nvPr/>
              </p14:nvContentPartPr>
              <p14:xfrm>
                <a:off x="5264890" y="6029009"/>
                <a:ext cx="173880" cy="23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3DDBE7F-14A4-E395-DC92-61604B548E3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247250" y="6011369"/>
                  <a:ext cx="209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ECACF39-A9DF-689D-F162-74CB2019FA08}"/>
                    </a:ext>
                  </a:extLst>
                </p14:cNvPr>
                <p14:cNvContentPartPr/>
                <p14:nvPr/>
              </p14:nvContentPartPr>
              <p14:xfrm>
                <a:off x="5560810" y="5958809"/>
                <a:ext cx="115200" cy="11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ECACF39-A9DF-689D-F162-74CB2019FA0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543170" y="5941169"/>
                  <a:ext cx="150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B603654-BB49-9987-74EB-A5582BD2EC1E}"/>
                    </a:ext>
                  </a:extLst>
                </p14:cNvPr>
                <p14:cNvContentPartPr/>
                <p14:nvPr/>
              </p14:nvContentPartPr>
              <p14:xfrm>
                <a:off x="5887690" y="5827769"/>
                <a:ext cx="21600" cy="313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B603654-BB49-9987-74EB-A5582BD2EC1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870050" y="5809769"/>
                  <a:ext cx="5724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A46F142-0BE5-F208-14B5-786AC979E562}"/>
                    </a:ext>
                  </a:extLst>
                </p14:cNvPr>
                <p14:cNvContentPartPr/>
                <p14:nvPr/>
              </p14:nvContentPartPr>
              <p14:xfrm>
                <a:off x="5938090" y="5843969"/>
                <a:ext cx="195840" cy="298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A46F142-0BE5-F208-14B5-786AC979E56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920090" y="5826329"/>
                  <a:ext cx="231480" cy="33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F00F32AF-D3B1-9927-0A64-B74EA4FCB077}"/>
                  </a:ext>
                </a:extLst>
              </p14:cNvPr>
              <p14:cNvContentPartPr/>
              <p14:nvPr/>
            </p14:nvContentPartPr>
            <p14:xfrm>
              <a:off x="6244090" y="6199289"/>
              <a:ext cx="108360" cy="1742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F00F32AF-D3B1-9927-0A64-B74EA4FCB077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226090" y="6181649"/>
                <a:ext cx="1440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92DA6BA-789B-4D14-93ED-221C972043E4}"/>
                  </a:ext>
                </a:extLst>
              </p14:cNvPr>
              <p14:cNvContentPartPr/>
              <p14:nvPr/>
            </p14:nvContentPartPr>
            <p14:xfrm>
              <a:off x="6652330" y="5828489"/>
              <a:ext cx="465840" cy="3009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92DA6BA-789B-4D14-93ED-221C972043E4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634330" y="5810849"/>
                <a:ext cx="50148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7D06FCD8-B619-E272-0BC5-0C5F082636DD}"/>
                  </a:ext>
                </a:extLst>
              </p14:cNvPr>
              <p14:cNvContentPartPr/>
              <p14:nvPr/>
            </p14:nvContentPartPr>
            <p14:xfrm>
              <a:off x="7603450" y="5756489"/>
              <a:ext cx="235800" cy="3852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7D06FCD8-B619-E272-0BC5-0C5F082636DD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585450" y="5738489"/>
                <a:ext cx="27144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63B07C61-8D45-4529-ACF0-46AB52F45B68}"/>
                  </a:ext>
                </a:extLst>
              </p14:cNvPr>
              <p14:cNvContentPartPr/>
              <p14:nvPr/>
            </p14:nvContentPartPr>
            <p14:xfrm>
              <a:off x="7850770" y="6113609"/>
              <a:ext cx="126360" cy="12780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63B07C61-8D45-4529-ACF0-46AB52F45B6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833130" y="6095969"/>
                <a:ext cx="16200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86869446-B5D4-736F-1D95-EFF0A22215B1}"/>
                  </a:ext>
                </a:extLst>
              </p14:cNvPr>
              <p14:cNvContentPartPr/>
              <p14:nvPr/>
            </p14:nvContentPartPr>
            <p14:xfrm>
              <a:off x="8162170" y="5886809"/>
              <a:ext cx="195840" cy="205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86869446-B5D4-736F-1D95-EFF0A22215B1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8144170" y="5869169"/>
                <a:ext cx="2314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29359C09-E762-4CC3-4726-3A26424D2C99}"/>
                  </a:ext>
                </a:extLst>
              </p14:cNvPr>
              <p14:cNvContentPartPr/>
              <p14:nvPr/>
            </p14:nvContentPartPr>
            <p14:xfrm>
              <a:off x="8168650" y="5962049"/>
              <a:ext cx="201960" cy="212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29359C09-E762-4CC3-4726-3A26424D2C99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8151010" y="5944409"/>
                <a:ext cx="2376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3A6B4C42-FDB9-A4CD-D4E9-966939C6369A}"/>
                  </a:ext>
                </a:extLst>
              </p14:cNvPr>
              <p14:cNvContentPartPr/>
              <p14:nvPr/>
            </p14:nvContentPartPr>
            <p14:xfrm>
              <a:off x="8572930" y="6337529"/>
              <a:ext cx="114120" cy="1638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3A6B4C42-FDB9-A4CD-D4E9-966939C6369A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8555290" y="6319889"/>
                <a:ext cx="1497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3DBC31BC-FC63-C2F3-5618-B21F1879DEAA}"/>
                  </a:ext>
                </a:extLst>
              </p14:cNvPr>
              <p14:cNvContentPartPr/>
              <p14:nvPr/>
            </p14:nvContentPartPr>
            <p14:xfrm>
              <a:off x="8579770" y="6210809"/>
              <a:ext cx="163440" cy="2847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3DBC31BC-FC63-C2F3-5618-B21F1879DEAA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8561770" y="6192809"/>
                <a:ext cx="199080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91AEB25F-31BD-4A22-1C19-1FBC328C3D2C}"/>
                  </a:ext>
                </a:extLst>
              </p14:cNvPr>
              <p14:cNvContentPartPr/>
              <p14:nvPr/>
            </p14:nvContentPartPr>
            <p14:xfrm>
              <a:off x="8820610" y="6446969"/>
              <a:ext cx="137880" cy="13284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91AEB25F-31BD-4A22-1C19-1FBC328C3D2C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802970" y="6428969"/>
                <a:ext cx="1735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658F3F2-93F1-73DC-A849-BBC0A6D02B7D}"/>
                  </a:ext>
                </a:extLst>
              </p14:cNvPr>
              <p14:cNvContentPartPr/>
              <p14:nvPr/>
            </p14:nvContentPartPr>
            <p14:xfrm>
              <a:off x="8980810" y="6354809"/>
              <a:ext cx="151200" cy="208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658F3F2-93F1-73DC-A849-BBC0A6D02B7D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8963170" y="6337169"/>
                <a:ext cx="1868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AAE003F1-9382-6871-BEE3-A6EF31FDE913}"/>
                  </a:ext>
                </a:extLst>
              </p14:cNvPr>
              <p14:cNvContentPartPr/>
              <p14:nvPr/>
            </p14:nvContentPartPr>
            <p14:xfrm>
              <a:off x="9289690" y="6223769"/>
              <a:ext cx="154800" cy="1796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AAE003F1-9382-6871-BEE3-A6EF31FDE913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9271690" y="6206129"/>
                <a:ext cx="19044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E912ACA2-8043-3E3F-AD61-69EFE822C1FF}"/>
                  </a:ext>
                </a:extLst>
              </p14:cNvPr>
              <p14:cNvContentPartPr/>
              <p14:nvPr/>
            </p14:nvContentPartPr>
            <p14:xfrm>
              <a:off x="9238210" y="6140249"/>
              <a:ext cx="254520" cy="28692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E912ACA2-8043-3E3F-AD61-69EFE822C1FF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9220210" y="6122249"/>
                <a:ext cx="29016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BAB2926F-35B7-114D-A127-EE3A3BFD850B}"/>
                  </a:ext>
                </a:extLst>
              </p14:cNvPr>
              <p14:cNvContentPartPr/>
              <p14:nvPr/>
            </p14:nvContentPartPr>
            <p14:xfrm>
              <a:off x="9581290" y="6414569"/>
              <a:ext cx="9360" cy="15624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BAB2926F-35B7-114D-A127-EE3A3BFD850B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9563650" y="6396929"/>
                <a:ext cx="450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5E7A7E11-FEE1-FFD2-6A8C-D6D492B387C0}"/>
                  </a:ext>
                </a:extLst>
              </p14:cNvPr>
              <p14:cNvContentPartPr/>
              <p14:nvPr/>
            </p14:nvContentPartPr>
            <p14:xfrm>
              <a:off x="8660050" y="5510969"/>
              <a:ext cx="209160" cy="4024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5E7A7E11-FEE1-FFD2-6A8C-D6D492B387C0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642410" y="5492969"/>
                <a:ext cx="24480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27C19477-CC8C-9402-60B1-8CE8C1AA7A79}"/>
                  </a:ext>
                </a:extLst>
              </p14:cNvPr>
              <p14:cNvContentPartPr/>
              <p14:nvPr/>
            </p14:nvContentPartPr>
            <p14:xfrm>
              <a:off x="8918170" y="5782049"/>
              <a:ext cx="16560" cy="1411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27C19477-CC8C-9402-60B1-8CE8C1AA7A79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900170" y="5764409"/>
                <a:ext cx="522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963EA91F-F5AB-D0AB-7EEF-64A635E8D36C}"/>
                  </a:ext>
                </a:extLst>
              </p14:cNvPr>
              <p14:cNvContentPartPr/>
              <p14:nvPr/>
            </p14:nvContentPartPr>
            <p14:xfrm>
              <a:off x="9029770" y="5856569"/>
              <a:ext cx="54000" cy="774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963EA91F-F5AB-D0AB-7EEF-64A635E8D36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9011770" y="5838569"/>
                <a:ext cx="896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F4E67694-28C8-998C-7ED7-52D85494B417}"/>
                  </a:ext>
                </a:extLst>
              </p14:cNvPr>
              <p14:cNvContentPartPr/>
              <p14:nvPr/>
            </p14:nvContentPartPr>
            <p14:xfrm>
              <a:off x="9273850" y="5663249"/>
              <a:ext cx="89640" cy="1576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F4E67694-28C8-998C-7ED7-52D85494B417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255850" y="5645609"/>
                <a:ext cx="1252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9CC8EE28-FC55-FFD0-53F4-A9B8EFB739D9}"/>
                  </a:ext>
                </a:extLst>
              </p14:cNvPr>
              <p14:cNvContentPartPr/>
              <p14:nvPr/>
            </p14:nvContentPartPr>
            <p14:xfrm>
              <a:off x="9273850" y="5576129"/>
              <a:ext cx="166320" cy="24444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9CC8EE28-FC55-FFD0-53F4-A9B8EFB739D9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9256210" y="5558489"/>
                <a:ext cx="2019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D718BC4A-EF60-667B-31B9-8E324733ADEE}"/>
                  </a:ext>
                </a:extLst>
              </p14:cNvPr>
              <p14:cNvContentPartPr/>
              <p14:nvPr/>
            </p14:nvContentPartPr>
            <p14:xfrm>
              <a:off x="9537010" y="5717969"/>
              <a:ext cx="11160" cy="13752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D718BC4A-EF60-667B-31B9-8E324733ADEE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519370" y="5699969"/>
                <a:ext cx="468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D68DBFD2-2143-F0B4-0055-46EC9CDEB3E9}"/>
                  </a:ext>
                </a:extLst>
              </p14:cNvPr>
              <p14:cNvContentPartPr/>
              <p14:nvPr/>
            </p14:nvContentPartPr>
            <p14:xfrm>
              <a:off x="8597410" y="6000569"/>
              <a:ext cx="1071360" cy="9360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D68DBFD2-2143-F0B4-0055-46EC9CDEB3E9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579770" y="5982929"/>
                <a:ext cx="110700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78EFFC88-85D6-E04C-5C6A-20550B639B3C}"/>
              </a:ext>
            </a:extLst>
          </p:cNvPr>
          <p:cNvGrpSpPr/>
          <p:nvPr/>
        </p:nvGrpSpPr>
        <p:grpSpPr>
          <a:xfrm>
            <a:off x="9896290" y="5484689"/>
            <a:ext cx="2149920" cy="874440"/>
            <a:chOff x="9896290" y="5484689"/>
            <a:chExt cx="2149920" cy="87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92E321B-D0EA-1F0B-3267-4A303FDEAD3B}"/>
                    </a:ext>
                  </a:extLst>
                </p14:cNvPr>
                <p14:cNvContentPartPr/>
                <p14:nvPr/>
              </p14:nvContentPartPr>
              <p14:xfrm>
                <a:off x="9896290" y="5688449"/>
                <a:ext cx="178920" cy="590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92E321B-D0EA-1F0B-3267-4A303FDEAD3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878290" y="5670809"/>
                  <a:ext cx="21456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DD6FE5C-9E3A-33B4-9DF4-36F054B5109E}"/>
                    </a:ext>
                  </a:extLst>
                </p14:cNvPr>
                <p14:cNvContentPartPr/>
                <p14:nvPr/>
              </p14:nvContentPartPr>
              <p14:xfrm>
                <a:off x="10057210" y="5989769"/>
                <a:ext cx="199800" cy="178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DD6FE5C-9E3A-33B4-9DF4-36F054B5109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039210" y="5971769"/>
                  <a:ext cx="235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426B4EB-4EA3-7FE9-05B3-CF6902011348}"/>
                    </a:ext>
                  </a:extLst>
                </p14:cNvPr>
                <p14:cNvContentPartPr/>
                <p14:nvPr/>
              </p14:nvContentPartPr>
              <p14:xfrm>
                <a:off x="10231450" y="5862689"/>
                <a:ext cx="105840" cy="136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426B4EB-4EA3-7FE9-05B3-CF690201134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213810" y="5845049"/>
                  <a:ext cx="141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24B870E-A9A1-60F2-529E-FB45E788C2F7}"/>
                    </a:ext>
                  </a:extLst>
                </p14:cNvPr>
                <p14:cNvContentPartPr/>
                <p14:nvPr/>
              </p14:nvContentPartPr>
              <p14:xfrm>
                <a:off x="10497850" y="5708969"/>
                <a:ext cx="87480" cy="1965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24B870E-A9A1-60F2-529E-FB45E788C2F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480210" y="5690969"/>
                  <a:ext cx="123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D86DBB8-93EA-6C98-1053-F249CED08176}"/>
                    </a:ext>
                  </a:extLst>
                </p14:cNvPr>
                <p14:cNvContentPartPr/>
                <p14:nvPr/>
              </p14:nvContentPartPr>
              <p14:xfrm>
                <a:off x="10452490" y="5639849"/>
                <a:ext cx="181080" cy="2592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D86DBB8-93EA-6C98-1053-F249CED0817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434850" y="5622209"/>
                  <a:ext cx="216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177F6D5-2BE4-ACD8-914F-52F629CE6EBF}"/>
                    </a:ext>
                  </a:extLst>
                </p14:cNvPr>
                <p14:cNvContentPartPr/>
                <p14:nvPr/>
              </p14:nvContentPartPr>
              <p14:xfrm>
                <a:off x="10717810" y="5866289"/>
                <a:ext cx="14400" cy="81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177F6D5-2BE4-ACD8-914F-52F629CE6EB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700170" y="5848289"/>
                  <a:ext cx="50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A660B2E-F13F-552F-ACC4-7D4CE9CF1524}"/>
                    </a:ext>
                  </a:extLst>
                </p14:cNvPr>
                <p14:cNvContentPartPr/>
                <p14:nvPr/>
              </p14:nvContentPartPr>
              <p14:xfrm>
                <a:off x="10866130" y="5628329"/>
                <a:ext cx="117360" cy="234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A660B2E-F13F-552F-ACC4-7D4CE9CF152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848490" y="5610689"/>
                  <a:ext cx="1530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88F61D6-BCA1-87D0-CED5-AE950BDE324F}"/>
                    </a:ext>
                  </a:extLst>
                </p14:cNvPr>
                <p14:cNvContentPartPr/>
                <p14:nvPr/>
              </p14:nvContentPartPr>
              <p14:xfrm>
                <a:off x="10790890" y="5710049"/>
                <a:ext cx="218520" cy="13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88F61D6-BCA1-87D0-CED5-AE950BDE324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772890" y="5692409"/>
                  <a:ext cx="254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896A54B-AEF5-038C-7BC7-273342D25462}"/>
                    </a:ext>
                  </a:extLst>
                </p14:cNvPr>
                <p14:cNvContentPartPr/>
                <p14:nvPr/>
              </p14:nvContentPartPr>
              <p14:xfrm>
                <a:off x="10917970" y="6104249"/>
                <a:ext cx="194760" cy="15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896A54B-AEF5-038C-7BC7-273342D2546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900330" y="6086609"/>
                  <a:ext cx="230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57AADB8-274B-E3B8-5108-9010C43FF72A}"/>
                    </a:ext>
                  </a:extLst>
                </p14:cNvPr>
                <p14:cNvContentPartPr/>
                <p14:nvPr/>
              </p14:nvContentPartPr>
              <p14:xfrm>
                <a:off x="11266090" y="6000929"/>
                <a:ext cx="183600" cy="184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57AADB8-274B-E3B8-5108-9010C43FF72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248090" y="5982929"/>
                  <a:ext cx="219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4F5DB14-BAFD-7267-C8BC-D1438F394976}"/>
                    </a:ext>
                  </a:extLst>
                </p14:cNvPr>
                <p14:cNvContentPartPr/>
                <p14:nvPr/>
              </p14:nvContentPartPr>
              <p14:xfrm>
                <a:off x="11425570" y="5849729"/>
                <a:ext cx="113040" cy="17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4F5DB14-BAFD-7267-C8BC-D1438F39497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407930" y="5832089"/>
                  <a:ext cx="148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D9F6D59-0940-FC65-2E68-9DEF7A24354F}"/>
                    </a:ext>
                  </a:extLst>
                </p14:cNvPr>
                <p14:cNvContentPartPr/>
                <p14:nvPr/>
              </p14:nvContentPartPr>
              <p14:xfrm>
                <a:off x="11617810" y="5738489"/>
                <a:ext cx="134280" cy="178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D9F6D59-0940-FC65-2E68-9DEF7A24354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600170" y="5720849"/>
                  <a:ext cx="169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FAF5757-86D4-9595-FF13-FD2E2AD51DC0}"/>
                    </a:ext>
                  </a:extLst>
                </p14:cNvPr>
                <p14:cNvContentPartPr/>
                <p14:nvPr/>
              </p14:nvContentPartPr>
              <p14:xfrm>
                <a:off x="11572450" y="5686289"/>
                <a:ext cx="176760" cy="220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FAF5757-86D4-9595-FF13-FD2E2AD51DC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554450" y="5668649"/>
                  <a:ext cx="212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DEC9949-4B2C-D3E1-410B-C46A627C4E9B}"/>
                    </a:ext>
                  </a:extLst>
                </p14:cNvPr>
                <p14:cNvContentPartPr/>
                <p14:nvPr/>
              </p14:nvContentPartPr>
              <p14:xfrm>
                <a:off x="11761450" y="5917769"/>
                <a:ext cx="107280" cy="55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DEC9949-4B2C-D3E1-410B-C46A627C4E9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743810" y="5899769"/>
                  <a:ext cx="142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CF765DE-7233-4B1F-46F9-008756CDA973}"/>
                    </a:ext>
                  </a:extLst>
                </p14:cNvPr>
                <p14:cNvContentPartPr/>
                <p14:nvPr/>
              </p14:nvContentPartPr>
              <p14:xfrm>
                <a:off x="11892850" y="5675129"/>
                <a:ext cx="63000" cy="214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CF765DE-7233-4B1F-46F9-008756CDA97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874850" y="5657129"/>
                  <a:ext cx="986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AD1070D-1113-F930-8D8C-3A6C0A30F23C}"/>
                    </a:ext>
                  </a:extLst>
                </p14:cNvPr>
                <p14:cNvContentPartPr/>
                <p14:nvPr/>
              </p14:nvContentPartPr>
              <p14:xfrm>
                <a:off x="11800330" y="5756129"/>
                <a:ext cx="185040" cy="230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AD1070D-1113-F930-8D8C-3A6C0A30F23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782690" y="5738489"/>
                  <a:ext cx="2206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060732B-C787-40A0-7803-D40CA224E147}"/>
                    </a:ext>
                  </a:extLst>
                </p14:cNvPr>
                <p14:cNvContentPartPr/>
                <p14:nvPr/>
              </p14:nvContentPartPr>
              <p14:xfrm>
                <a:off x="11841010" y="5484689"/>
                <a:ext cx="205200" cy="874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060732B-C787-40A0-7803-D40CA224E14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823010" y="5467049"/>
                  <a:ext cx="240840" cy="91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8749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F2F3BBA-0AFC-D555-95B5-8E9581082099}"/>
              </a:ext>
            </a:extLst>
          </p:cNvPr>
          <p:cNvGrpSpPr/>
          <p:nvPr/>
        </p:nvGrpSpPr>
        <p:grpSpPr>
          <a:xfrm>
            <a:off x="1284370" y="269729"/>
            <a:ext cx="1305360" cy="362520"/>
            <a:chOff x="1284370" y="269729"/>
            <a:chExt cx="130536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297CC6B-AFFD-C652-2FDC-7C4E43F68409}"/>
                    </a:ext>
                  </a:extLst>
                </p14:cNvPr>
                <p14:cNvContentPartPr/>
                <p14:nvPr/>
              </p14:nvContentPartPr>
              <p14:xfrm>
                <a:off x="1284370" y="274409"/>
                <a:ext cx="779400" cy="357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297CC6B-AFFD-C652-2FDC-7C4E43F6840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66730" y="256409"/>
                  <a:ext cx="8150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71002F2-F7CF-9374-02B3-FBA54B437B37}"/>
                    </a:ext>
                  </a:extLst>
                </p14:cNvPr>
                <p14:cNvContentPartPr/>
                <p14:nvPr/>
              </p14:nvContentPartPr>
              <p14:xfrm>
                <a:off x="2393170" y="269729"/>
                <a:ext cx="196560" cy="309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71002F2-F7CF-9374-02B3-FBA54B437B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75530" y="252089"/>
                  <a:ext cx="232200" cy="34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33D7D2-41B4-EC75-F6BC-AC405DDAA45F}"/>
              </a:ext>
            </a:extLst>
          </p:cNvPr>
          <p:cNvGrpSpPr/>
          <p:nvPr/>
        </p:nvGrpSpPr>
        <p:grpSpPr>
          <a:xfrm>
            <a:off x="2664250" y="135089"/>
            <a:ext cx="5385240" cy="565920"/>
            <a:chOff x="2664250" y="135089"/>
            <a:chExt cx="538524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A9D3533-9FAC-9484-83EC-F72F97A0ABDD}"/>
                    </a:ext>
                  </a:extLst>
                </p14:cNvPr>
                <p14:cNvContentPartPr/>
                <p14:nvPr/>
              </p14:nvContentPartPr>
              <p14:xfrm>
                <a:off x="2664250" y="564929"/>
                <a:ext cx="160200" cy="136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A9D3533-9FAC-9484-83EC-F72F97A0ABD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46250" y="547289"/>
                  <a:ext cx="195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55D8EB3-566C-52CF-C1A7-3C19D2DA49BE}"/>
                    </a:ext>
                  </a:extLst>
                </p14:cNvPr>
                <p14:cNvContentPartPr/>
                <p14:nvPr/>
              </p14:nvContentPartPr>
              <p14:xfrm>
                <a:off x="3241690" y="169289"/>
                <a:ext cx="679320" cy="340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55D8EB3-566C-52CF-C1A7-3C19D2DA49B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23690" y="151289"/>
                  <a:ext cx="7149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A30AFE3-9B19-947A-F08B-D9064C0EE336}"/>
                    </a:ext>
                  </a:extLst>
                </p14:cNvPr>
                <p14:cNvContentPartPr/>
                <p14:nvPr/>
              </p14:nvContentPartPr>
              <p14:xfrm>
                <a:off x="3609250" y="254969"/>
                <a:ext cx="248040" cy="73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A30AFE3-9B19-947A-F08B-D9064C0EE33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91610" y="237329"/>
                  <a:ext cx="283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5D0FDDA-7D72-A98D-C1F3-C1C1C0BEA822}"/>
                    </a:ext>
                  </a:extLst>
                </p14:cNvPr>
                <p14:cNvContentPartPr/>
                <p14:nvPr/>
              </p14:nvContentPartPr>
              <p14:xfrm>
                <a:off x="3419890" y="229409"/>
                <a:ext cx="31320" cy="24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5D0FDDA-7D72-A98D-C1F3-C1C1C0BEA82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401890" y="211409"/>
                  <a:ext cx="66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90CD46D-AB94-1F73-2E9F-844FD4883BC5}"/>
                    </a:ext>
                  </a:extLst>
                </p14:cNvPr>
                <p14:cNvContentPartPr/>
                <p14:nvPr/>
              </p14:nvContentPartPr>
              <p14:xfrm>
                <a:off x="4186330" y="221129"/>
                <a:ext cx="797400" cy="339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90CD46D-AB94-1F73-2E9F-844FD4883BC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68330" y="203129"/>
                  <a:ext cx="8330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8667ECC-4546-82E5-9F6A-A3F1228DCB53}"/>
                    </a:ext>
                  </a:extLst>
                </p14:cNvPr>
                <p14:cNvContentPartPr/>
                <p14:nvPr/>
              </p14:nvContentPartPr>
              <p14:xfrm>
                <a:off x="4616170" y="322649"/>
                <a:ext cx="234720" cy="53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8667ECC-4546-82E5-9F6A-A3F1228DCB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98170" y="304649"/>
                  <a:ext cx="270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6BD521F-B756-D6C1-E141-2204604CA80A}"/>
                    </a:ext>
                  </a:extLst>
                </p14:cNvPr>
                <p14:cNvContentPartPr/>
                <p14:nvPr/>
              </p14:nvContentPartPr>
              <p14:xfrm>
                <a:off x="5201170" y="155969"/>
                <a:ext cx="1415520" cy="483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6BD521F-B756-D6C1-E141-2204604CA8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83530" y="138329"/>
                  <a:ext cx="145116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2B36800-DA54-EA39-BAB4-0C6E6438BD42}"/>
                    </a:ext>
                  </a:extLst>
                </p14:cNvPr>
                <p14:cNvContentPartPr/>
                <p14:nvPr/>
              </p14:nvContentPartPr>
              <p14:xfrm>
                <a:off x="6357490" y="227609"/>
                <a:ext cx="37440" cy="25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2B36800-DA54-EA39-BAB4-0C6E6438BD4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39850" y="209609"/>
                  <a:ext cx="73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C0B6341-D85B-1DCE-5215-583A95FEF924}"/>
                    </a:ext>
                  </a:extLst>
                </p14:cNvPr>
                <p14:cNvContentPartPr/>
                <p14:nvPr/>
              </p14:nvContentPartPr>
              <p14:xfrm>
                <a:off x="6032410" y="191609"/>
                <a:ext cx="359280" cy="102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C0B6341-D85B-1DCE-5215-583A95FEF9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14410" y="173969"/>
                  <a:ext cx="394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B91E697-4998-8C2D-062D-1D68B9760FEB}"/>
                    </a:ext>
                  </a:extLst>
                </p14:cNvPr>
                <p14:cNvContentPartPr/>
                <p14:nvPr/>
              </p14:nvContentPartPr>
              <p14:xfrm>
                <a:off x="6812890" y="158489"/>
                <a:ext cx="507960" cy="421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B91E697-4998-8C2D-062D-1D68B9760F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94890" y="140489"/>
                  <a:ext cx="5436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C8055EF-BF9B-8AC9-FAE4-3CF8F0E3CC1F}"/>
                    </a:ext>
                  </a:extLst>
                </p14:cNvPr>
                <p14:cNvContentPartPr/>
                <p14:nvPr/>
              </p14:nvContentPartPr>
              <p14:xfrm>
                <a:off x="7647730" y="135089"/>
                <a:ext cx="285120" cy="331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C8055EF-BF9B-8AC9-FAE4-3CF8F0E3CC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30090" y="117089"/>
                  <a:ext cx="3207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DE89773-8071-6385-3B00-C60F31735118}"/>
                    </a:ext>
                  </a:extLst>
                </p14:cNvPr>
                <p14:cNvContentPartPr/>
                <p14:nvPr/>
              </p14:nvContentPartPr>
              <p14:xfrm>
                <a:off x="7938250" y="384209"/>
                <a:ext cx="111240" cy="187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DE89773-8071-6385-3B00-C60F3173511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20610" y="366209"/>
                  <a:ext cx="14688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70A0B3-609D-7090-42C2-6AC639863871}"/>
              </a:ext>
            </a:extLst>
          </p:cNvPr>
          <p:cNvGrpSpPr/>
          <p:nvPr/>
        </p:nvGrpSpPr>
        <p:grpSpPr>
          <a:xfrm>
            <a:off x="2035690" y="1111409"/>
            <a:ext cx="1337760" cy="944280"/>
            <a:chOff x="2035690" y="1111409"/>
            <a:chExt cx="1337760" cy="94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AD347BE-642F-C1F6-4DBD-D84158C5A9DC}"/>
                    </a:ext>
                  </a:extLst>
                </p14:cNvPr>
                <p14:cNvContentPartPr/>
                <p14:nvPr/>
              </p14:nvContentPartPr>
              <p14:xfrm>
                <a:off x="2142250" y="1111409"/>
                <a:ext cx="132840" cy="310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AD347BE-642F-C1F6-4DBD-D84158C5A9D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24610" y="1093769"/>
                  <a:ext cx="1684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5CFB7D3-E697-981E-6916-11769F717185}"/>
                    </a:ext>
                  </a:extLst>
                </p14:cNvPr>
                <p14:cNvContentPartPr/>
                <p14:nvPr/>
              </p14:nvContentPartPr>
              <p14:xfrm>
                <a:off x="2390290" y="1112849"/>
                <a:ext cx="181800" cy="290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5CFB7D3-E697-981E-6916-11769F71718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72290" y="1095209"/>
                  <a:ext cx="2174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BA73822-7D15-7852-93BE-115F0E2AB79C}"/>
                    </a:ext>
                  </a:extLst>
                </p14:cNvPr>
                <p14:cNvContentPartPr/>
                <p14:nvPr/>
              </p14:nvContentPartPr>
              <p14:xfrm>
                <a:off x="2617090" y="1323089"/>
                <a:ext cx="44640" cy="140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BA73822-7D15-7852-93BE-115F0E2AB7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99450" y="1305089"/>
                  <a:ext cx="80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150AFB5-1B95-F77A-AED6-A5B80E570DA4}"/>
                    </a:ext>
                  </a:extLst>
                </p14:cNvPr>
                <p14:cNvContentPartPr/>
                <p14:nvPr/>
              </p14:nvContentPartPr>
              <p14:xfrm>
                <a:off x="2035690" y="1581929"/>
                <a:ext cx="797760" cy="26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150AFB5-1B95-F77A-AED6-A5B80E570D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18050" y="1563929"/>
                  <a:ext cx="833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89CD462-CCC1-1880-9588-D8885CB61A69}"/>
                    </a:ext>
                  </a:extLst>
                </p14:cNvPr>
                <p14:cNvContentPartPr/>
                <p14:nvPr/>
              </p14:nvContentPartPr>
              <p14:xfrm>
                <a:off x="2085010" y="1762649"/>
                <a:ext cx="168480" cy="291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89CD462-CCC1-1880-9588-D8885CB61A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67010" y="1745009"/>
                  <a:ext cx="2041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AFF72FC-7630-BDC1-EF8F-208108A7A902}"/>
                    </a:ext>
                  </a:extLst>
                </p14:cNvPr>
                <p14:cNvContentPartPr/>
                <p14:nvPr/>
              </p14:nvContentPartPr>
              <p14:xfrm>
                <a:off x="2388490" y="1767689"/>
                <a:ext cx="146520" cy="288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AFF72FC-7630-BDC1-EF8F-208108A7A90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70850" y="1750049"/>
                  <a:ext cx="1821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9A46CAF-5591-75B4-D813-1269F0F04C2C}"/>
                    </a:ext>
                  </a:extLst>
                </p14:cNvPr>
                <p14:cNvContentPartPr/>
                <p14:nvPr/>
              </p14:nvContentPartPr>
              <p14:xfrm>
                <a:off x="2321890" y="1896209"/>
                <a:ext cx="216360" cy="12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9A46CAF-5591-75B4-D813-1269F0F04C2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03890" y="1878209"/>
                  <a:ext cx="252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41E70C8-DA15-EA03-F0D6-ADD5767C4B66}"/>
                    </a:ext>
                  </a:extLst>
                </p14:cNvPr>
                <p14:cNvContentPartPr/>
                <p14:nvPr/>
              </p14:nvContentPartPr>
              <p14:xfrm>
                <a:off x="3143050" y="1566809"/>
                <a:ext cx="215640" cy="1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41E70C8-DA15-EA03-F0D6-ADD5767C4B6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25050" y="1549169"/>
                  <a:ext cx="251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CAD7E25-41C0-4268-BB01-E4B006617921}"/>
                    </a:ext>
                  </a:extLst>
                </p14:cNvPr>
                <p14:cNvContentPartPr/>
                <p14:nvPr/>
              </p14:nvContentPartPr>
              <p14:xfrm>
                <a:off x="3138010" y="1634849"/>
                <a:ext cx="235440" cy="44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CAD7E25-41C0-4268-BB01-E4B0066179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20010" y="1617209"/>
                  <a:ext cx="27108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D3339B-0964-3B90-BD0B-768C8752837C}"/>
              </a:ext>
            </a:extLst>
          </p:cNvPr>
          <p:cNvGrpSpPr/>
          <p:nvPr/>
        </p:nvGrpSpPr>
        <p:grpSpPr>
          <a:xfrm>
            <a:off x="3819490" y="1295009"/>
            <a:ext cx="1017000" cy="446040"/>
            <a:chOff x="3819490" y="1295009"/>
            <a:chExt cx="101700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31378E3-C823-959E-FBB0-1BF7A586B6BC}"/>
                    </a:ext>
                  </a:extLst>
                </p14:cNvPr>
                <p14:cNvContentPartPr/>
                <p14:nvPr/>
              </p14:nvContentPartPr>
              <p14:xfrm>
                <a:off x="3836050" y="1400129"/>
                <a:ext cx="124200" cy="210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31378E3-C823-959E-FBB0-1BF7A586B6B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18410" y="1382129"/>
                  <a:ext cx="159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68E9C92-73A5-F30C-D4A9-0E8862D60B26}"/>
                    </a:ext>
                  </a:extLst>
                </p14:cNvPr>
                <p14:cNvContentPartPr/>
                <p14:nvPr/>
              </p14:nvContentPartPr>
              <p14:xfrm>
                <a:off x="3819490" y="1334249"/>
                <a:ext cx="239760" cy="285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68E9C92-73A5-F30C-D4A9-0E8862D60B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801490" y="1316249"/>
                  <a:ext cx="275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D7F06A9-3665-5680-CDB8-1D41DDFAC12B}"/>
                    </a:ext>
                  </a:extLst>
                </p14:cNvPr>
                <p14:cNvContentPartPr/>
                <p14:nvPr/>
              </p14:nvContentPartPr>
              <p14:xfrm>
                <a:off x="4131970" y="1619369"/>
                <a:ext cx="94320" cy="121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D7F06A9-3665-5680-CDB8-1D41DDFAC1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14330" y="1601729"/>
                  <a:ext cx="129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786917E-780E-898B-DE16-20BAC0440AE2}"/>
                    </a:ext>
                  </a:extLst>
                </p14:cNvPr>
                <p14:cNvContentPartPr/>
                <p14:nvPr/>
              </p14:nvContentPartPr>
              <p14:xfrm>
                <a:off x="4388290" y="1295009"/>
                <a:ext cx="241200" cy="321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786917E-780E-898B-DE16-20BAC0440AE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70650" y="1277369"/>
                  <a:ext cx="2768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7DBC373-9BEF-6F6D-D9CA-BA060D70C21A}"/>
                    </a:ext>
                  </a:extLst>
                </p14:cNvPr>
                <p14:cNvContentPartPr/>
                <p14:nvPr/>
              </p14:nvContentPartPr>
              <p14:xfrm>
                <a:off x="4664410" y="1576529"/>
                <a:ext cx="172080" cy="90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7DBC373-9BEF-6F6D-D9CA-BA060D70C21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46410" y="1558529"/>
                  <a:ext cx="20772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E60E272-048A-2D0C-9D50-BE63FF1E8318}"/>
              </a:ext>
            </a:extLst>
          </p:cNvPr>
          <p:cNvGrpSpPr/>
          <p:nvPr/>
        </p:nvGrpSpPr>
        <p:grpSpPr>
          <a:xfrm>
            <a:off x="3143050" y="2544929"/>
            <a:ext cx="216720" cy="131040"/>
            <a:chOff x="3143050" y="2544929"/>
            <a:chExt cx="216720" cy="1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EB64D98-515B-C512-71E8-A9EADB8118B1}"/>
                    </a:ext>
                  </a:extLst>
                </p14:cNvPr>
                <p14:cNvContentPartPr/>
                <p14:nvPr/>
              </p14:nvContentPartPr>
              <p14:xfrm>
                <a:off x="3143050" y="2544929"/>
                <a:ext cx="216720" cy="10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EB64D98-515B-C512-71E8-A9EADB8118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25050" y="2526929"/>
                  <a:ext cx="252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528D3F1-7F1C-FCC0-2ACC-56BAA38839E4}"/>
                    </a:ext>
                  </a:extLst>
                </p14:cNvPr>
                <p14:cNvContentPartPr/>
                <p14:nvPr/>
              </p14:nvContentPartPr>
              <p14:xfrm>
                <a:off x="3153130" y="2657609"/>
                <a:ext cx="197640" cy="18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528D3F1-7F1C-FCC0-2ACC-56BAA38839E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35490" y="2639609"/>
                  <a:ext cx="2332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361D38B-8844-2FC3-D316-F0B6875C169F}"/>
              </a:ext>
            </a:extLst>
          </p:cNvPr>
          <p:cNvGrpSpPr/>
          <p:nvPr/>
        </p:nvGrpSpPr>
        <p:grpSpPr>
          <a:xfrm>
            <a:off x="3865930" y="2230289"/>
            <a:ext cx="408960" cy="332640"/>
            <a:chOff x="3865930" y="2230289"/>
            <a:chExt cx="40896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5627C54-1A30-6A40-A56A-022756A16524}"/>
                    </a:ext>
                  </a:extLst>
                </p14:cNvPr>
                <p14:cNvContentPartPr/>
                <p14:nvPr/>
              </p14:nvContentPartPr>
              <p14:xfrm>
                <a:off x="3899050" y="2285009"/>
                <a:ext cx="93960" cy="205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627C54-1A30-6A40-A56A-022756A1652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81410" y="2267009"/>
                  <a:ext cx="1296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0B58670-E7AE-AC41-D827-749A37F9F1F0}"/>
                    </a:ext>
                  </a:extLst>
                </p14:cNvPr>
                <p14:cNvContentPartPr/>
                <p14:nvPr/>
              </p14:nvContentPartPr>
              <p14:xfrm>
                <a:off x="3865930" y="2230289"/>
                <a:ext cx="204840" cy="250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0B58670-E7AE-AC41-D827-749A37F9F1F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47930" y="2212289"/>
                  <a:ext cx="240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34D9DC3-668F-A06E-844C-50B589700986}"/>
                    </a:ext>
                  </a:extLst>
                </p14:cNvPr>
                <p14:cNvContentPartPr/>
                <p14:nvPr/>
              </p14:nvContentPartPr>
              <p14:xfrm>
                <a:off x="4150330" y="2448449"/>
                <a:ext cx="124560" cy="114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34D9DC3-668F-A06E-844C-50B58970098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32330" y="2430809"/>
                  <a:ext cx="16020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FD93FC7-DDCA-DB57-76A9-17668FF5AC31}"/>
              </a:ext>
            </a:extLst>
          </p:cNvPr>
          <p:cNvGrpSpPr/>
          <p:nvPr/>
        </p:nvGrpSpPr>
        <p:grpSpPr>
          <a:xfrm>
            <a:off x="4603930" y="2056409"/>
            <a:ext cx="780840" cy="326520"/>
            <a:chOff x="4603930" y="2056409"/>
            <a:chExt cx="78084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795EAAF-BD8E-8A40-9028-93AAC031CF7D}"/>
                    </a:ext>
                  </a:extLst>
                </p14:cNvPr>
                <p14:cNvContentPartPr/>
                <p14:nvPr/>
              </p14:nvContentPartPr>
              <p14:xfrm>
                <a:off x="4603930" y="2086289"/>
                <a:ext cx="177480" cy="272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795EAAF-BD8E-8A40-9028-93AAC031CF7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85930" y="2068649"/>
                  <a:ext cx="2131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3DABD7E-7FF6-6386-C247-01C20C65E6CC}"/>
                    </a:ext>
                  </a:extLst>
                </p14:cNvPr>
                <p14:cNvContentPartPr/>
                <p14:nvPr/>
              </p14:nvContentPartPr>
              <p14:xfrm>
                <a:off x="4843690" y="2285009"/>
                <a:ext cx="18720" cy="9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3DABD7E-7FF6-6386-C247-01C20C65E6C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25690" y="2267009"/>
                  <a:ext cx="54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628AB1B-AA8C-6312-5C84-522B98B41CF2}"/>
                    </a:ext>
                  </a:extLst>
                </p14:cNvPr>
                <p14:cNvContentPartPr/>
                <p14:nvPr/>
              </p14:nvContentPartPr>
              <p14:xfrm>
                <a:off x="4908490" y="2297609"/>
                <a:ext cx="89280" cy="6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628AB1B-AA8C-6312-5C84-522B98B41CF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90490" y="2279609"/>
                  <a:ext cx="124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C4235D2-F67D-A8E7-E540-C71B76E014BE}"/>
                    </a:ext>
                  </a:extLst>
                </p14:cNvPr>
                <p14:cNvContentPartPr/>
                <p14:nvPr/>
              </p14:nvContentPartPr>
              <p14:xfrm>
                <a:off x="5141770" y="2137769"/>
                <a:ext cx="86040" cy="180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C4235D2-F67D-A8E7-E540-C71B76E014B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23770" y="2119769"/>
                  <a:ext cx="121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170B895-C5CF-CDED-F7C9-F2FBF1EEBB5B}"/>
                    </a:ext>
                  </a:extLst>
                </p14:cNvPr>
                <p14:cNvContentPartPr/>
                <p14:nvPr/>
              </p14:nvContentPartPr>
              <p14:xfrm>
                <a:off x="5121970" y="2056409"/>
                <a:ext cx="142920" cy="246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170B895-C5CF-CDED-F7C9-F2FBF1EEBB5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03970" y="2038769"/>
                  <a:ext cx="178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0247D6B-595C-747F-62DF-26023FA1AD88}"/>
                    </a:ext>
                  </a:extLst>
                </p14:cNvPr>
                <p14:cNvContentPartPr/>
                <p14:nvPr/>
              </p14:nvContentPartPr>
              <p14:xfrm>
                <a:off x="5375770" y="2250449"/>
                <a:ext cx="9000" cy="73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0247D6B-595C-747F-62DF-26023FA1AD8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58130" y="2232449"/>
                  <a:ext cx="4464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7A4332B-2D43-DCFE-22A6-6E2F8BE24746}"/>
              </a:ext>
            </a:extLst>
          </p:cNvPr>
          <p:cNvGrpSpPr/>
          <p:nvPr/>
        </p:nvGrpSpPr>
        <p:grpSpPr>
          <a:xfrm>
            <a:off x="4508890" y="2506049"/>
            <a:ext cx="1328040" cy="493560"/>
            <a:chOff x="4508890" y="2506049"/>
            <a:chExt cx="132804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0467ACF-A5FE-3D7A-2173-7A9F115CBB6A}"/>
                    </a:ext>
                  </a:extLst>
                </p14:cNvPr>
                <p14:cNvContentPartPr/>
                <p14:nvPr/>
              </p14:nvContentPartPr>
              <p14:xfrm>
                <a:off x="4508890" y="2506049"/>
                <a:ext cx="1328040" cy="23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0467ACF-A5FE-3D7A-2173-7A9F115CBB6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91250" y="2488409"/>
                  <a:ext cx="13636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79FFB44-764B-0635-616B-AE3290C6BE0A}"/>
                    </a:ext>
                  </a:extLst>
                </p14:cNvPr>
                <p14:cNvContentPartPr/>
                <p14:nvPr/>
              </p14:nvContentPartPr>
              <p14:xfrm>
                <a:off x="4571170" y="2771009"/>
                <a:ext cx="72720" cy="112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79FFB44-764B-0635-616B-AE3290C6BE0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553530" y="2753369"/>
                  <a:ext cx="108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82FE062-1D6F-6138-A34C-E0D5826808E2}"/>
                    </a:ext>
                  </a:extLst>
                </p14:cNvPr>
                <p14:cNvContentPartPr/>
                <p14:nvPr/>
              </p14:nvContentPartPr>
              <p14:xfrm>
                <a:off x="4562170" y="2700449"/>
                <a:ext cx="102600" cy="228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82FE062-1D6F-6138-A34C-E0D5826808E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44530" y="2682809"/>
                  <a:ext cx="138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6B17EFB-D252-E8EC-04B0-BDF0E4FA8C95}"/>
                    </a:ext>
                  </a:extLst>
                </p14:cNvPr>
                <p14:cNvContentPartPr/>
                <p14:nvPr/>
              </p14:nvContentPartPr>
              <p14:xfrm>
                <a:off x="4763050" y="2891969"/>
                <a:ext cx="103680" cy="107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6B17EFB-D252-E8EC-04B0-BDF0E4FA8C9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45410" y="2874329"/>
                  <a:ext cx="139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2E57428-0C65-6E7D-A8BB-3549040CF43A}"/>
                    </a:ext>
                  </a:extLst>
                </p14:cNvPr>
                <p14:cNvContentPartPr/>
                <p14:nvPr/>
              </p14:nvContentPartPr>
              <p14:xfrm>
                <a:off x="4997410" y="2785049"/>
                <a:ext cx="112320" cy="4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2E57428-0C65-6E7D-A8BB-3549040CF43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979410" y="2767409"/>
                  <a:ext cx="147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FFADFBB-C678-BDB6-DA3A-CAB9563974C7}"/>
                    </a:ext>
                  </a:extLst>
                </p14:cNvPr>
                <p14:cNvContentPartPr/>
                <p14:nvPr/>
              </p14:nvContentPartPr>
              <p14:xfrm>
                <a:off x="5231050" y="2713049"/>
                <a:ext cx="110520" cy="141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FFADFBB-C678-BDB6-DA3A-CAB9563974C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213050" y="2695049"/>
                  <a:ext cx="146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B24A911-19F3-0D84-2C4E-2C99FDFF93BB}"/>
                    </a:ext>
                  </a:extLst>
                </p14:cNvPr>
                <p14:cNvContentPartPr/>
                <p14:nvPr/>
              </p14:nvContentPartPr>
              <p14:xfrm>
                <a:off x="5193970" y="2606489"/>
                <a:ext cx="182520" cy="245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B24A911-19F3-0D84-2C4E-2C99FDFF93B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75970" y="2588849"/>
                  <a:ext cx="2181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37550C2-1AEC-E6AD-1482-B38FE094155C}"/>
                    </a:ext>
                  </a:extLst>
                </p14:cNvPr>
                <p14:cNvContentPartPr/>
                <p14:nvPr/>
              </p14:nvContentPartPr>
              <p14:xfrm>
                <a:off x="5522290" y="2790809"/>
                <a:ext cx="8640" cy="101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37550C2-1AEC-E6AD-1482-B38FE09415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04290" y="2773169"/>
                  <a:ext cx="4428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0A89D71-4C6A-668D-0900-091F76CAD25F}"/>
              </a:ext>
            </a:extLst>
          </p:cNvPr>
          <p:cNvGrpSpPr/>
          <p:nvPr/>
        </p:nvGrpSpPr>
        <p:grpSpPr>
          <a:xfrm>
            <a:off x="6085690" y="1820249"/>
            <a:ext cx="2968560" cy="835920"/>
            <a:chOff x="6085690" y="1820249"/>
            <a:chExt cx="2968560" cy="83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32EA6B4-605D-9894-456B-02B109C31AFE}"/>
                    </a:ext>
                  </a:extLst>
                </p14:cNvPr>
                <p14:cNvContentPartPr/>
                <p14:nvPr/>
              </p14:nvContentPartPr>
              <p14:xfrm>
                <a:off x="6085690" y="2085209"/>
                <a:ext cx="119880" cy="570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32EA6B4-605D-9894-456B-02B109C31AF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67690" y="2067209"/>
                  <a:ext cx="15552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1FBA6D1-D14D-8297-147C-53BC01C9C487}"/>
                    </a:ext>
                  </a:extLst>
                </p14:cNvPr>
                <p14:cNvContentPartPr/>
                <p14:nvPr/>
              </p14:nvContentPartPr>
              <p14:xfrm>
                <a:off x="6331210" y="2328209"/>
                <a:ext cx="141480" cy="193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1FBA6D1-D14D-8297-147C-53BC01C9C4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13570" y="2310209"/>
                  <a:ext cx="177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C394A55-296B-351A-8A06-B3E48A37330F}"/>
                    </a:ext>
                  </a:extLst>
                </p14:cNvPr>
                <p14:cNvContentPartPr/>
                <p14:nvPr/>
              </p14:nvContentPartPr>
              <p14:xfrm>
                <a:off x="6552970" y="2140649"/>
                <a:ext cx="117360" cy="136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C394A55-296B-351A-8A06-B3E48A37330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34970" y="2123009"/>
                  <a:ext cx="153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1C362B8-AE39-B31E-8DAF-901550236ED2}"/>
                    </a:ext>
                  </a:extLst>
                </p14:cNvPr>
                <p14:cNvContentPartPr/>
                <p14:nvPr/>
              </p14:nvContentPartPr>
              <p14:xfrm>
                <a:off x="6805690" y="2041649"/>
                <a:ext cx="114120" cy="173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1C362B8-AE39-B31E-8DAF-901550236ED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87690" y="2023649"/>
                  <a:ext cx="149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A760F6D-414A-A5E0-A4D6-D2831E4393E3}"/>
                    </a:ext>
                  </a:extLst>
                </p14:cNvPr>
                <p14:cNvContentPartPr/>
                <p14:nvPr/>
              </p14:nvContentPartPr>
              <p14:xfrm>
                <a:off x="6785170" y="1967489"/>
                <a:ext cx="148320" cy="185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A760F6D-414A-A5E0-A4D6-D2831E4393E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67530" y="1949489"/>
                  <a:ext cx="183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FEE047B-6CEB-75A0-46A9-46B23559A038}"/>
                    </a:ext>
                  </a:extLst>
                </p14:cNvPr>
                <p14:cNvContentPartPr/>
                <p14:nvPr/>
              </p14:nvContentPartPr>
              <p14:xfrm>
                <a:off x="7035010" y="2116169"/>
                <a:ext cx="20160" cy="140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FEE047B-6CEB-75A0-46A9-46B23559A0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17370" y="2098529"/>
                  <a:ext cx="55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1310395-4635-8039-6651-BEF68F0BB888}"/>
                    </a:ext>
                  </a:extLst>
                </p14:cNvPr>
                <p14:cNvContentPartPr/>
                <p14:nvPr/>
              </p14:nvContentPartPr>
              <p14:xfrm>
                <a:off x="7227970" y="1890809"/>
                <a:ext cx="117360" cy="248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1310395-4635-8039-6651-BEF68F0BB88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210330" y="1872809"/>
                  <a:ext cx="1530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1F835C2-7E1D-DD01-A465-F20DE81B1EE1}"/>
                    </a:ext>
                  </a:extLst>
                </p14:cNvPr>
                <p14:cNvContentPartPr/>
                <p14:nvPr/>
              </p14:nvContentPartPr>
              <p14:xfrm>
                <a:off x="7121410" y="2034449"/>
                <a:ext cx="215640" cy="10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1F835C2-7E1D-DD01-A465-F20DE81B1E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03770" y="2016449"/>
                  <a:ext cx="251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190A1DD-04E5-1DDF-3D27-A9FA8864DBDE}"/>
                    </a:ext>
                  </a:extLst>
                </p14:cNvPr>
                <p14:cNvContentPartPr/>
                <p14:nvPr/>
              </p14:nvContentPartPr>
              <p14:xfrm>
                <a:off x="7420930" y="2387249"/>
                <a:ext cx="191880" cy="10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190A1DD-04E5-1DDF-3D27-A9FA8864DBD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03290" y="2369249"/>
                  <a:ext cx="227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186B8C5-7271-89BC-544A-0B43AF3B9AB7}"/>
                    </a:ext>
                  </a:extLst>
                </p14:cNvPr>
                <p14:cNvContentPartPr/>
                <p14:nvPr/>
              </p14:nvContentPartPr>
              <p14:xfrm>
                <a:off x="7788130" y="2322809"/>
                <a:ext cx="159120" cy="169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186B8C5-7271-89BC-544A-0B43AF3B9AB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770490" y="2305169"/>
                  <a:ext cx="194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46411DE-5DAF-A6C6-F96A-4FC3FC909216}"/>
                    </a:ext>
                  </a:extLst>
                </p14:cNvPr>
                <p14:cNvContentPartPr/>
                <p14:nvPr/>
              </p14:nvContentPartPr>
              <p14:xfrm>
                <a:off x="8068930" y="2084489"/>
                <a:ext cx="106200" cy="12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46411DE-5DAF-A6C6-F96A-4FC3FC90921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050930" y="2066489"/>
                  <a:ext cx="1418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45DD669-B4DE-AC81-4507-EAC79EC9499E}"/>
                    </a:ext>
                  </a:extLst>
                </p14:cNvPr>
                <p14:cNvContentPartPr/>
                <p14:nvPr/>
              </p14:nvContentPartPr>
              <p14:xfrm>
                <a:off x="8288170" y="2042009"/>
                <a:ext cx="86040" cy="101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45DD669-B4DE-AC81-4507-EAC79EC9499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70170" y="2024009"/>
                  <a:ext cx="121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0C6EABE-C907-0051-ECC6-6D46396EBEE7}"/>
                    </a:ext>
                  </a:extLst>
                </p14:cNvPr>
                <p14:cNvContentPartPr/>
                <p14:nvPr/>
              </p14:nvContentPartPr>
              <p14:xfrm>
                <a:off x="8281690" y="1949129"/>
                <a:ext cx="133920" cy="172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0C6EABE-C907-0051-ECC6-6D46396EBE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264050" y="1931489"/>
                  <a:ext cx="1695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3513F3A-B0C9-A621-5410-2DF041B9E97E}"/>
                    </a:ext>
                  </a:extLst>
                </p14:cNvPr>
                <p14:cNvContentPartPr/>
                <p14:nvPr/>
              </p14:nvContentPartPr>
              <p14:xfrm>
                <a:off x="8509570" y="2119409"/>
                <a:ext cx="94680" cy="136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3513F3A-B0C9-A621-5410-2DF041B9E97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491930" y="2101409"/>
                  <a:ext cx="1303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E01004A-A53B-2EEB-42CF-01B1F51CF861}"/>
                    </a:ext>
                  </a:extLst>
                </p14:cNvPr>
                <p14:cNvContentPartPr/>
                <p14:nvPr/>
              </p14:nvContentPartPr>
              <p14:xfrm>
                <a:off x="8714770" y="1917089"/>
                <a:ext cx="110520" cy="205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E01004A-A53B-2EEB-42CF-01B1F51CF86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97130" y="1899089"/>
                  <a:ext cx="146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F5D9041-5099-85EF-5509-51AA6B2D22B1}"/>
                    </a:ext>
                  </a:extLst>
                </p14:cNvPr>
                <p14:cNvContentPartPr/>
                <p14:nvPr/>
              </p14:nvContentPartPr>
              <p14:xfrm>
                <a:off x="8611810" y="2014649"/>
                <a:ext cx="202680" cy="23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F5D9041-5099-85EF-5509-51AA6B2D22B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94170" y="1996649"/>
                  <a:ext cx="238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3172DD4-9FCC-22AF-FAAD-D0811D93A1F6}"/>
                    </a:ext>
                  </a:extLst>
                </p14:cNvPr>
                <p14:cNvContentPartPr/>
                <p14:nvPr/>
              </p14:nvContentPartPr>
              <p14:xfrm>
                <a:off x="8957050" y="1820249"/>
                <a:ext cx="97200" cy="734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3172DD4-9FCC-22AF-FAAD-D0811D93A1F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39050" y="1802249"/>
                  <a:ext cx="132840" cy="76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5CA1655-B71B-710A-FF3A-49A5B6E114B1}"/>
              </a:ext>
            </a:extLst>
          </p:cNvPr>
          <p:cNvGrpSpPr/>
          <p:nvPr/>
        </p:nvGrpSpPr>
        <p:grpSpPr>
          <a:xfrm>
            <a:off x="1153330" y="3148289"/>
            <a:ext cx="1642320" cy="552240"/>
            <a:chOff x="1153330" y="3148289"/>
            <a:chExt cx="164232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CCF3832-2B71-20AF-0D2B-054E372B73B2}"/>
                    </a:ext>
                  </a:extLst>
                </p14:cNvPr>
                <p14:cNvContentPartPr/>
                <p14:nvPr/>
              </p14:nvContentPartPr>
              <p14:xfrm>
                <a:off x="1153330" y="3226049"/>
                <a:ext cx="59040" cy="314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CCF3832-2B71-20AF-0D2B-054E372B73B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35690" y="3208049"/>
                  <a:ext cx="946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5AADC80-B3D3-6F28-5915-56F34318AC05}"/>
                    </a:ext>
                  </a:extLst>
                </p14:cNvPr>
                <p14:cNvContentPartPr/>
                <p14:nvPr/>
              </p14:nvContentPartPr>
              <p14:xfrm>
                <a:off x="1238650" y="3192209"/>
                <a:ext cx="424800" cy="361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5AADC80-B3D3-6F28-5915-56F34318AC0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220650" y="3174569"/>
                  <a:ext cx="4604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F39221C-C61D-DB17-88C2-8D64AF65090C}"/>
                    </a:ext>
                  </a:extLst>
                </p14:cNvPr>
                <p14:cNvContentPartPr/>
                <p14:nvPr/>
              </p14:nvContentPartPr>
              <p14:xfrm>
                <a:off x="1526290" y="3332609"/>
                <a:ext cx="152280" cy="29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F39221C-C61D-DB17-88C2-8D64AF65090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08650" y="3314969"/>
                  <a:ext cx="187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41E4718-2B19-712D-CAF9-B91FFA5CDA06}"/>
                    </a:ext>
                  </a:extLst>
                </p14:cNvPr>
                <p14:cNvContentPartPr/>
                <p14:nvPr/>
              </p14:nvContentPartPr>
              <p14:xfrm>
                <a:off x="1730770" y="3148289"/>
                <a:ext cx="1064880" cy="552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41E4718-2B19-712D-CAF9-B91FFA5CDA0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13130" y="3130289"/>
                  <a:ext cx="110052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77CC85C-B610-328E-DD5C-1BF3B389EC55}"/>
                    </a:ext>
                  </a:extLst>
                </p14:cNvPr>
                <p14:cNvContentPartPr/>
                <p14:nvPr/>
              </p14:nvContentPartPr>
              <p14:xfrm>
                <a:off x="2424490" y="3316049"/>
                <a:ext cx="204480" cy="27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77CC85C-B610-328E-DD5C-1BF3B389EC5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06850" y="3298049"/>
                  <a:ext cx="2401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9BA2227-BF8D-0785-6282-0E24F8DC8A7D}"/>
              </a:ext>
            </a:extLst>
          </p:cNvPr>
          <p:cNvGrpSpPr/>
          <p:nvPr/>
        </p:nvGrpSpPr>
        <p:grpSpPr>
          <a:xfrm>
            <a:off x="2309290" y="4202729"/>
            <a:ext cx="350280" cy="490320"/>
            <a:chOff x="2309290" y="4202729"/>
            <a:chExt cx="35028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E11FE27-EFAF-A917-76D1-9C551D9A6BF5}"/>
                    </a:ext>
                  </a:extLst>
                </p14:cNvPr>
                <p14:cNvContentPartPr/>
                <p14:nvPr/>
              </p14:nvContentPartPr>
              <p14:xfrm>
                <a:off x="2309290" y="4202729"/>
                <a:ext cx="216000" cy="280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E11FE27-EFAF-A917-76D1-9C551D9A6BF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291650" y="4185089"/>
                  <a:ext cx="25164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EBFEB9E-2DCD-911C-87D5-063EBCFA8A6D}"/>
                    </a:ext>
                  </a:extLst>
                </p14:cNvPr>
                <p14:cNvContentPartPr/>
                <p14:nvPr/>
              </p14:nvContentPartPr>
              <p14:xfrm>
                <a:off x="2564530" y="4486769"/>
                <a:ext cx="95040" cy="206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EBFEB9E-2DCD-911C-87D5-063EBCFA8A6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46530" y="4469129"/>
                  <a:ext cx="13068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6495A82-C074-1EF1-01CF-AF76E9A3FAD3}"/>
              </a:ext>
            </a:extLst>
          </p:cNvPr>
          <p:cNvGrpSpPr/>
          <p:nvPr/>
        </p:nvGrpSpPr>
        <p:grpSpPr>
          <a:xfrm>
            <a:off x="3100930" y="4275809"/>
            <a:ext cx="285120" cy="135720"/>
            <a:chOff x="3100930" y="4275809"/>
            <a:chExt cx="285120" cy="13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D4D0B76-2D14-A5DB-DD2A-82AB4F9B9BC2}"/>
                    </a:ext>
                  </a:extLst>
                </p14:cNvPr>
                <p14:cNvContentPartPr/>
                <p14:nvPr/>
              </p14:nvContentPartPr>
              <p14:xfrm>
                <a:off x="3100930" y="4275809"/>
                <a:ext cx="272520" cy="16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D4D0B76-2D14-A5DB-DD2A-82AB4F9B9BC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83290" y="4257809"/>
                  <a:ext cx="308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C76A1AC-2FEB-893E-D1E4-9CF6866591CB}"/>
                    </a:ext>
                  </a:extLst>
                </p14:cNvPr>
                <p14:cNvContentPartPr/>
                <p14:nvPr/>
              </p14:nvContentPartPr>
              <p14:xfrm>
                <a:off x="3115690" y="4372649"/>
                <a:ext cx="270360" cy="38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C76A1AC-2FEB-893E-D1E4-9CF6866591C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097690" y="4354649"/>
                  <a:ext cx="30600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7EE0697-E535-DB19-4642-C8D30913A840}"/>
                  </a:ext>
                </a:extLst>
              </p14:cNvPr>
              <p14:cNvContentPartPr/>
              <p14:nvPr/>
            </p14:nvContentPartPr>
            <p14:xfrm>
              <a:off x="4037290" y="3867929"/>
              <a:ext cx="133920" cy="2854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7EE0697-E535-DB19-4642-C8D30913A84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019650" y="3849929"/>
                <a:ext cx="1695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69AF4D0D-6133-FAAF-FBEE-46E939F70F76}"/>
                  </a:ext>
                </a:extLst>
              </p14:cNvPr>
              <p14:cNvContentPartPr/>
              <p14:nvPr/>
            </p14:nvContentPartPr>
            <p14:xfrm>
              <a:off x="4230250" y="4077449"/>
              <a:ext cx="36360" cy="153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69AF4D0D-6133-FAAF-FBEE-46E939F70F7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212250" y="4059449"/>
                <a:ext cx="720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8132E47-1F2F-F127-1264-23BA2067DB34}"/>
                  </a:ext>
                </a:extLst>
              </p14:cNvPr>
              <p14:cNvContentPartPr/>
              <p14:nvPr/>
            </p14:nvContentPartPr>
            <p14:xfrm>
              <a:off x="4340770" y="4165289"/>
              <a:ext cx="60840" cy="885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8132E47-1F2F-F127-1264-23BA2067DB3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322770" y="4147649"/>
                <a:ext cx="9648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C5F4F12-CA9B-9911-5D2E-28E2565245E0}"/>
              </a:ext>
            </a:extLst>
          </p:cNvPr>
          <p:cNvGrpSpPr/>
          <p:nvPr/>
        </p:nvGrpSpPr>
        <p:grpSpPr>
          <a:xfrm>
            <a:off x="4619410" y="3755609"/>
            <a:ext cx="835200" cy="407520"/>
            <a:chOff x="4619410" y="3755609"/>
            <a:chExt cx="83520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CF87F89-3BCB-1BC6-3C68-746BB83C817B}"/>
                    </a:ext>
                  </a:extLst>
                </p14:cNvPr>
                <p14:cNvContentPartPr/>
                <p14:nvPr/>
              </p14:nvContentPartPr>
              <p14:xfrm>
                <a:off x="4648210" y="3864329"/>
                <a:ext cx="174960" cy="18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CF87F89-3BCB-1BC6-3C68-746BB83C817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30210" y="3846329"/>
                  <a:ext cx="210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2EC82EC-BE2C-F66D-0CF7-95C87751A117}"/>
                    </a:ext>
                  </a:extLst>
                </p14:cNvPr>
                <p14:cNvContentPartPr/>
                <p14:nvPr/>
              </p14:nvContentPartPr>
              <p14:xfrm>
                <a:off x="4619410" y="3771449"/>
                <a:ext cx="237960" cy="287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2EC82EC-BE2C-F66D-0CF7-95C87751A11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01770" y="3753809"/>
                  <a:ext cx="2736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1006AA8-2970-8F25-DB06-FE0B9479B6B3}"/>
                    </a:ext>
                  </a:extLst>
                </p14:cNvPr>
                <p14:cNvContentPartPr/>
                <p14:nvPr/>
              </p14:nvContentPartPr>
              <p14:xfrm>
                <a:off x="4954570" y="4011209"/>
                <a:ext cx="22320" cy="101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1006AA8-2970-8F25-DB06-FE0B9479B6B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36930" y="3993209"/>
                  <a:ext cx="579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83A6DA6-9985-2D00-0299-912E3D8B5AA2}"/>
                    </a:ext>
                  </a:extLst>
                </p14:cNvPr>
                <p14:cNvContentPartPr/>
                <p14:nvPr/>
              </p14:nvContentPartPr>
              <p14:xfrm>
                <a:off x="5120890" y="3809609"/>
                <a:ext cx="54000" cy="203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83A6DA6-9985-2D00-0299-912E3D8B5AA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02890" y="3791969"/>
                  <a:ext cx="89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61EE5FD-50D7-9D28-4A48-1E9CB6D549FB}"/>
                    </a:ext>
                  </a:extLst>
                </p14:cNvPr>
                <p14:cNvContentPartPr/>
                <p14:nvPr/>
              </p14:nvContentPartPr>
              <p14:xfrm>
                <a:off x="5051050" y="3755609"/>
                <a:ext cx="208800" cy="276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61EE5FD-50D7-9D28-4A48-1E9CB6D549F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33050" y="3737969"/>
                  <a:ext cx="2444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AB41EE1-61A2-C98F-4EC0-F5DE9A7ED0C9}"/>
                    </a:ext>
                  </a:extLst>
                </p14:cNvPr>
                <p14:cNvContentPartPr/>
                <p14:nvPr/>
              </p14:nvContentPartPr>
              <p14:xfrm>
                <a:off x="5362450" y="4015529"/>
                <a:ext cx="92160" cy="147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AB41EE1-61A2-C98F-4EC0-F5DE9A7ED0C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44810" y="3997529"/>
                  <a:ext cx="12780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47115FB-977E-1FA7-F407-7ED9825739C2}"/>
                  </a:ext>
                </a:extLst>
              </p14:cNvPr>
              <p14:cNvContentPartPr/>
              <p14:nvPr/>
            </p14:nvContentPartPr>
            <p14:xfrm>
              <a:off x="3849370" y="4404329"/>
              <a:ext cx="1778760" cy="748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47115FB-977E-1FA7-F407-7ED9825739C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831730" y="4386689"/>
                <a:ext cx="181440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E5DB022-5C5F-1210-F0C9-16FABC15B8CD}"/>
              </a:ext>
            </a:extLst>
          </p:cNvPr>
          <p:cNvGrpSpPr/>
          <p:nvPr/>
        </p:nvGrpSpPr>
        <p:grpSpPr>
          <a:xfrm>
            <a:off x="3994090" y="4674329"/>
            <a:ext cx="1280880" cy="352440"/>
            <a:chOff x="3994090" y="4674329"/>
            <a:chExt cx="128088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7E3E9BC-FC40-7463-3EB9-9BD89C1E986B}"/>
                    </a:ext>
                  </a:extLst>
                </p14:cNvPr>
                <p14:cNvContentPartPr/>
                <p14:nvPr/>
              </p14:nvContentPartPr>
              <p14:xfrm>
                <a:off x="3994810" y="4799609"/>
                <a:ext cx="127080" cy="177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7E3E9BC-FC40-7463-3EB9-9BD89C1E986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76810" y="4781609"/>
                  <a:ext cx="162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79D9257-3E7D-4AE8-F340-350F8C4C4AF7}"/>
                    </a:ext>
                  </a:extLst>
                </p14:cNvPr>
                <p14:cNvContentPartPr/>
                <p14:nvPr/>
              </p14:nvContentPartPr>
              <p14:xfrm>
                <a:off x="3994090" y="4690169"/>
                <a:ext cx="189720" cy="266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79D9257-3E7D-4AE8-F340-350F8C4C4AF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76450" y="4672529"/>
                  <a:ext cx="225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5433635-FFA9-34CA-BB8E-852E356D5176}"/>
                    </a:ext>
                  </a:extLst>
                </p14:cNvPr>
                <p14:cNvContentPartPr/>
                <p14:nvPr/>
              </p14:nvContentPartPr>
              <p14:xfrm>
                <a:off x="4332850" y="4947209"/>
                <a:ext cx="87480" cy="79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5433635-FFA9-34CA-BB8E-852E356D517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14850" y="4929569"/>
                  <a:ext cx="123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D31FB3A-6CFB-B6F1-46BE-F3C3B65F5CA1}"/>
                    </a:ext>
                  </a:extLst>
                </p14:cNvPr>
                <p14:cNvContentPartPr/>
                <p14:nvPr/>
              </p14:nvContentPartPr>
              <p14:xfrm>
                <a:off x="4605010" y="4801049"/>
                <a:ext cx="100800" cy="5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D31FB3A-6CFB-B6F1-46BE-F3C3B65F5CA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87010" y="4783409"/>
                  <a:ext cx="136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A7A8570-A583-7EDB-6D77-A72F77F714E6}"/>
                    </a:ext>
                  </a:extLst>
                </p14:cNvPr>
                <p14:cNvContentPartPr/>
                <p14:nvPr/>
              </p14:nvContentPartPr>
              <p14:xfrm>
                <a:off x="4926490" y="4745249"/>
                <a:ext cx="167400" cy="182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A7A8570-A583-7EDB-6D77-A72F77F714E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08490" y="4727249"/>
                  <a:ext cx="2030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B5ED7FA-DD9F-7BCC-4DFE-65AFE45D9B18}"/>
                    </a:ext>
                  </a:extLst>
                </p14:cNvPr>
                <p14:cNvContentPartPr/>
                <p14:nvPr/>
              </p14:nvContentPartPr>
              <p14:xfrm>
                <a:off x="4890850" y="4674329"/>
                <a:ext cx="244800" cy="236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B5ED7FA-DD9F-7BCC-4DFE-65AFE45D9B1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73210" y="4656689"/>
                  <a:ext cx="2804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7095F52-C114-3C31-3E2D-01E9D3397248}"/>
                    </a:ext>
                  </a:extLst>
                </p14:cNvPr>
                <p14:cNvContentPartPr/>
                <p14:nvPr/>
              </p14:nvContentPartPr>
              <p14:xfrm>
                <a:off x="5262010" y="4910489"/>
                <a:ext cx="12960" cy="70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7095F52-C114-3C31-3E2D-01E9D339724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44010" y="4892849"/>
                  <a:ext cx="4860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315FF2C-551D-B729-8968-654E9C79CA76}"/>
              </a:ext>
            </a:extLst>
          </p:cNvPr>
          <p:cNvGrpSpPr/>
          <p:nvPr/>
        </p:nvGrpSpPr>
        <p:grpSpPr>
          <a:xfrm>
            <a:off x="5833690" y="3661649"/>
            <a:ext cx="1533600" cy="1272960"/>
            <a:chOff x="5833690" y="3661649"/>
            <a:chExt cx="1533600" cy="12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9DF2D67-B382-1E27-3980-959D8DBAF57B}"/>
                    </a:ext>
                  </a:extLst>
                </p14:cNvPr>
                <p14:cNvContentPartPr/>
                <p14:nvPr/>
              </p14:nvContentPartPr>
              <p14:xfrm>
                <a:off x="5833690" y="3769289"/>
                <a:ext cx="201960" cy="1165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9DF2D67-B382-1E27-3980-959D8DBAF57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16050" y="3751649"/>
                  <a:ext cx="237600" cy="12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482E83D-D463-7993-D841-F0E0347CF293}"/>
                    </a:ext>
                  </a:extLst>
                </p14:cNvPr>
                <p14:cNvContentPartPr/>
                <p14:nvPr/>
              </p14:nvContentPartPr>
              <p14:xfrm>
                <a:off x="6284410" y="3993209"/>
                <a:ext cx="118440" cy="147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482E83D-D463-7993-D841-F0E0347CF29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266770" y="3975569"/>
                  <a:ext cx="154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EA44EED-F2B3-9873-87E0-2B425F0889EB}"/>
                    </a:ext>
                  </a:extLst>
                </p14:cNvPr>
                <p14:cNvContentPartPr/>
                <p14:nvPr/>
              </p14:nvContentPartPr>
              <p14:xfrm>
                <a:off x="6546490" y="3847769"/>
                <a:ext cx="77760" cy="20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EA44EED-F2B3-9873-87E0-2B425F0889E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528850" y="3829769"/>
                  <a:ext cx="113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E5A91A8-D95C-BA3D-3076-552AF1C072E5}"/>
                    </a:ext>
                  </a:extLst>
                </p14:cNvPr>
                <p14:cNvContentPartPr/>
                <p14:nvPr/>
              </p14:nvContentPartPr>
              <p14:xfrm>
                <a:off x="6814330" y="3754169"/>
                <a:ext cx="83880" cy="156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E5A91A8-D95C-BA3D-3076-552AF1C072E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96330" y="3736529"/>
                  <a:ext cx="1195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94CC763-1F96-BE53-0BCE-837639D972FE}"/>
                    </a:ext>
                  </a:extLst>
                </p14:cNvPr>
                <p14:cNvContentPartPr/>
                <p14:nvPr/>
              </p14:nvContentPartPr>
              <p14:xfrm>
                <a:off x="6767530" y="3673889"/>
                <a:ext cx="196200" cy="235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94CC763-1F96-BE53-0BCE-837639D972F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749530" y="3656249"/>
                  <a:ext cx="2318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F767079-9074-93A9-5B75-D1C9A6D3A423}"/>
                    </a:ext>
                  </a:extLst>
                </p14:cNvPr>
                <p14:cNvContentPartPr/>
                <p14:nvPr/>
              </p14:nvContentPartPr>
              <p14:xfrm>
                <a:off x="7057330" y="3848489"/>
                <a:ext cx="19440" cy="94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F767079-9074-93A9-5B75-D1C9A6D3A42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39330" y="3830489"/>
                  <a:ext cx="55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00E5AF1-6286-D058-9AFD-47FAB43AE264}"/>
                    </a:ext>
                  </a:extLst>
                </p14:cNvPr>
                <p14:cNvContentPartPr/>
                <p14:nvPr/>
              </p14:nvContentPartPr>
              <p14:xfrm>
                <a:off x="7198090" y="3661649"/>
                <a:ext cx="116280" cy="251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00E5AF1-6286-D058-9AFD-47FAB43AE26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80450" y="3644009"/>
                  <a:ext cx="1519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0AE4AB4-8886-9EE1-B55C-7DAD5EDC3604}"/>
                    </a:ext>
                  </a:extLst>
                </p14:cNvPr>
                <p14:cNvContentPartPr/>
                <p14:nvPr/>
              </p14:nvContentPartPr>
              <p14:xfrm>
                <a:off x="7127890" y="3763889"/>
                <a:ext cx="184680" cy="15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0AE4AB4-8886-9EE1-B55C-7DAD5EDC360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110250" y="3746249"/>
                  <a:ext cx="220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CD6F0E5-47CC-ED1B-A134-767B008A74B2}"/>
                    </a:ext>
                  </a:extLst>
                </p14:cNvPr>
                <p14:cNvContentPartPr/>
                <p14:nvPr/>
              </p14:nvContentPartPr>
              <p14:xfrm>
                <a:off x="6061210" y="4241609"/>
                <a:ext cx="1306080" cy="119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CD6F0E5-47CC-ED1B-A134-767B008A74B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043210" y="4223969"/>
                  <a:ext cx="1341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0C56137-F890-153C-C3E5-3B5E3925989D}"/>
                    </a:ext>
                  </a:extLst>
                </p14:cNvPr>
                <p14:cNvContentPartPr/>
                <p14:nvPr/>
              </p14:nvContentPartPr>
              <p14:xfrm>
                <a:off x="6142930" y="4704569"/>
                <a:ext cx="227520" cy="16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0C56137-F890-153C-C3E5-3B5E3925989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25290" y="4686569"/>
                  <a:ext cx="263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CF6BD2B-2F71-2561-C6B0-275CFADB51B3}"/>
                    </a:ext>
                  </a:extLst>
                </p14:cNvPr>
                <p14:cNvContentPartPr/>
                <p14:nvPr/>
              </p14:nvContentPartPr>
              <p14:xfrm>
                <a:off x="6616690" y="4600889"/>
                <a:ext cx="215640" cy="195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CF6BD2B-2F71-2561-C6B0-275CFADB51B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598690" y="4582889"/>
                  <a:ext cx="251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88227E9-A8E1-544E-C3D7-BBBF291E436D}"/>
                    </a:ext>
                  </a:extLst>
                </p14:cNvPr>
                <p14:cNvContentPartPr/>
                <p14:nvPr/>
              </p14:nvContentPartPr>
              <p14:xfrm>
                <a:off x="6599410" y="4473089"/>
                <a:ext cx="277920" cy="303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88227E9-A8E1-544E-C3D7-BBBF291E436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81410" y="4455449"/>
                  <a:ext cx="3135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BAF1BCB-26CD-24D0-CC49-3C217EEEA1F6}"/>
                    </a:ext>
                  </a:extLst>
                </p14:cNvPr>
                <p14:cNvContentPartPr/>
                <p14:nvPr/>
              </p14:nvContentPartPr>
              <p14:xfrm>
                <a:off x="7061650" y="4740569"/>
                <a:ext cx="6840" cy="156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BAF1BCB-26CD-24D0-CC49-3C217EEEA1F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43650" y="4722929"/>
                  <a:ext cx="4248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E4BE504-43E6-7E08-AA07-C7771B9F3241}"/>
              </a:ext>
            </a:extLst>
          </p:cNvPr>
          <p:cNvGrpSpPr/>
          <p:nvPr/>
        </p:nvGrpSpPr>
        <p:grpSpPr>
          <a:xfrm>
            <a:off x="7829170" y="3397409"/>
            <a:ext cx="3474360" cy="1487160"/>
            <a:chOff x="7829170" y="3397409"/>
            <a:chExt cx="3474360" cy="14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C718273-2EBC-4360-AABC-B97961AB99DB}"/>
                    </a:ext>
                  </a:extLst>
                </p14:cNvPr>
                <p14:cNvContentPartPr/>
                <p14:nvPr/>
              </p14:nvContentPartPr>
              <p14:xfrm>
                <a:off x="8707210" y="3717089"/>
                <a:ext cx="125280" cy="12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C718273-2EBC-4360-AABC-B97961AB99D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89570" y="3699449"/>
                  <a:ext cx="160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BBD054B-D5FF-8D93-2EA7-2ACD82439D2F}"/>
                    </a:ext>
                  </a:extLst>
                </p14:cNvPr>
                <p14:cNvContentPartPr/>
                <p14:nvPr/>
              </p14:nvContentPartPr>
              <p14:xfrm>
                <a:off x="9037690" y="3600449"/>
                <a:ext cx="69840" cy="147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BBD054B-D5FF-8D93-2EA7-2ACD82439D2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20050" y="3582809"/>
                  <a:ext cx="105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F506FEE-94A3-DF4F-62CA-7D41046B3A7C}"/>
                    </a:ext>
                  </a:extLst>
                </p14:cNvPr>
                <p14:cNvContentPartPr/>
                <p14:nvPr/>
              </p14:nvContentPartPr>
              <p14:xfrm>
                <a:off x="8977930" y="3504689"/>
                <a:ext cx="193680" cy="224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F506FEE-94A3-DF4F-62CA-7D41046B3A7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59930" y="3486689"/>
                  <a:ext cx="229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4183E96-F852-1E3F-CFB6-1D875665E13A}"/>
                    </a:ext>
                  </a:extLst>
                </p14:cNvPr>
                <p14:cNvContentPartPr/>
                <p14:nvPr/>
              </p14:nvContentPartPr>
              <p14:xfrm>
                <a:off x="9264850" y="3716729"/>
                <a:ext cx="75960" cy="89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4183E96-F852-1E3F-CFB6-1D875665E13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246850" y="3698729"/>
                  <a:ext cx="111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AC81237-5954-8ED7-2027-E282A91C3852}"/>
                    </a:ext>
                  </a:extLst>
                </p14:cNvPr>
                <p14:cNvContentPartPr/>
                <p14:nvPr/>
              </p14:nvContentPartPr>
              <p14:xfrm>
                <a:off x="9442330" y="3454289"/>
                <a:ext cx="139680" cy="289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AC81237-5954-8ED7-2027-E282A91C385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24330" y="3436649"/>
                  <a:ext cx="1753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198E85F-A68E-5560-B6C6-2DE803C66815}"/>
                    </a:ext>
                  </a:extLst>
                </p14:cNvPr>
                <p14:cNvContentPartPr/>
                <p14:nvPr/>
              </p14:nvContentPartPr>
              <p14:xfrm>
                <a:off x="9328930" y="3559409"/>
                <a:ext cx="202680" cy="15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198E85F-A68E-5560-B6C6-2DE803C6681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11290" y="3541769"/>
                  <a:ext cx="238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96BD253-0C46-8DA6-C7BF-45C21CD21B08}"/>
                    </a:ext>
                  </a:extLst>
                </p14:cNvPr>
                <p14:cNvContentPartPr/>
                <p14:nvPr/>
              </p14:nvContentPartPr>
              <p14:xfrm>
                <a:off x="7829170" y="4255289"/>
                <a:ext cx="245520" cy="223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96BD253-0C46-8DA6-C7BF-45C21CD21B0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811530" y="4237289"/>
                  <a:ext cx="281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DF69988-4F82-CE54-2D9B-F4B61AA267B0}"/>
                    </a:ext>
                  </a:extLst>
                </p14:cNvPr>
                <p14:cNvContentPartPr/>
                <p14:nvPr/>
              </p14:nvContentPartPr>
              <p14:xfrm>
                <a:off x="8538010" y="3929489"/>
                <a:ext cx="244080" cy="164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DF69988-4F82-CE54-2D9B-F4B61AA267B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520010" y="3911489"/>
                  <a:ext cx="279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761E247-AE03-8FF9-E8C0-0E1400FE50C4}"/>
                    </a:ext>
                  </a:extLst>
                </p14:cNvPr>
                <p14:cNvContentPartPr/>
                <p14:nvPr/>
              </p14:nvContentPartPr>
              <p14:xfrm>
                <a:off x="8289610" y="4167809"/>
                <a:ext cx="1324440" cy="102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761E247-AE03-8FF9-E8C0-0E1400FE50C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271610" y="4149809"/>
                  <a:ext cx="1360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A671500-6D11-19AF-9706-055AC07563A0}"/>
                    </a:ext>
                  </a:extLst>
                </p14:cNvPr>
                <p14:cNvContentPartPr/>
                <p14:nvPr/>
              </p14:nvContentPartPr>
              <p14:xfrm>
                <a:off x="8442970" y="4633649"/>
                <a:ext cx="242640" cy="48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A671500-6D11-19AF-9706-055AC07563A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425330" y="4616009"/>
                  <a:ext cx="278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C3121D3-CEE9-3B1F-7AB6-29B4508216A0}"/>
                    </a:ext>
                  </a:extLst>
                </p14:cNvPr>
                <p14:cNvContentPartPr/>
                <p14:nvPr/>
              </p14:nvContentPartPr>
              <p14:xfrm>
                <a:off x="8967130" y="4498289"/>
                <a:ext cx="113400" cy="201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C3121D3-CEE9-3B1F-7AB6-29B4508216A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949490" y="4480649"/>
                  <a:ext cx="1490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B565874-E7F0-E966-C8A5-D56D5DA69BA4}"/>
                    </a:ext>
                  </a:extLst>
                </p14:cNvPr>
                <p14:cNvContentPartPr/>
                <p14:nvPr/>
              </p14:nvContentPartPr>
              <p14:xfrm>
                <a:off x="8864890" y="4431329"/>
                <a:ext cx="323640" cy="254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B565874-E7F0-E966-C8A5-D56D5DA69BA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846890" y="4413329"/>
                  <a:ext cx="3592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8E9FBE0-67B5-83F0-6929-E84B5EE01D75}"/>
                    </a:ext>
                  </a:extLst>
                </p14:cNvPr>
                <p14:cNvContentPartPr/>
                <p14:nvPr/>
              </p14:nvContentPartPr>
              <p14:xfrm>
                <a:off x="9287890" y="4648409"/>
                <a:ext cx="122040" cy="99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8E9FBE0-67B5-83F0-6929-E84B5EE01D7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70250" y="4630769"/>
                  <a:ext cx="157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C7F4B09-65F1-F961-D878-28B77AC506C9}"/>
                    </a:ext>
                  </a:extLst>
                </p14:cNvPr>
                <p14:cNvContentPartPr/>
                <p14:nvPr/>
              </p14:nvContentPartPr>
              <p14:xfrm>
                <a:off x="9754810" y="3397409"/>
                <a:ext cx="237240" cy="1487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C7F4B09-65F1-F961-D878-28B77AC506C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37170" y="3379409"/>
                  <a:ext cx="272880" cy="15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F0EDC0E-ACF2-0694-FB5C-73065C1104F0}"/>
                    </a:ext>
                  </a:extLst>
                </p14:cNvPr>
                <p14:cNvContentPartPr/>
                <p14:nvPr/>
              </p14:nvContentPartPr>
              <p14:xfrm>
                <a:off x="10182490" y="4134689"/>
                <a:ext cx="335880" cy="47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F0EDC0E-ACF2-0694-FB5C-73065C1104F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164850" y="4117049"/>
                  <a:ext cx="371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E2A1F67-3373-A4DE-809F-249D481D72E6}"/>
                    </a:ext>
                  </a:extLst>
                </p14:cNvPr>
                <p14:cNvContentPartPr/>
                <p14:nvPr/>
              </p14:nvContentPartPr>
              <p14:xfrm>
                <a:off x="10314610" y="4019849"/>
                <a:ext cx="25200" cy="228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E2A1F67-3373-A4DE-809F-249D481D72E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296610" y="4002209"/>
                  <a:ext cx="608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66EE82F-F645-613B-B190-EA75D70E38C8}"/>
                    </a:ext>
                  </a:extLst>
                </p14:cNvPr>
                <p14:cNvContentPartPr/>
                <p14:nvPr/>
              </p14:nvContentPartPr>
              <p14:xfrm>
                <a:off x="10721050" y="3929489"/>
                <a:ext cx="288360" cy="328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66EE82F-F645-613B-B190-EA75D70E38C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03410" y="3911489"/>
                  <a:ext cx="3240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2136A4C-2E5C-14F5-38B9-FE87896E4870}"/>
                    </a:ext>
                  </a:extLst>
                </p14:cNvPr>
                <p14:cNvContentPartPr/>
                <p14:nvPr/>
              </p14:nvContentPartPr>
              <p14:xfrm>
                <a:off x="11232250" y="3726089"/>
                <a:ext cx="71280" cy="88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2136A4C-2E5C-14F5-38B9-FE87896E487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214250" y="3708089"/>
                  <a:ext cx="10692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D50A33A1-2C78-5B07-9616-2F82905BB22D}"/>
              </a:ext>
            </a:extLst>
          </p:cNvPr>
          <p:cNvGrpSpPr/>
          <p:nvPr/>
        </p:nvGrpSpPr>
        <p:grpSpPr>
          <a:xfrm>
            <a:off x="1128850" y="5435009"/>
            <a:ext cx="290880" cy="279720"/>
            <a:chOff x="1128850" y="5435009"/>
            <a:chExt cx="29088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5CC65E2-E379-D154-96D8-0C7E124FBD12}"/>
                    </a:ext>
                  </a:extLst>
                </p14:cNvPr>
                <p14:cNvContentPartPr/>
                <p14:nvPr/>
              </p14:nvContentPartPr>
              <p14:xfrm>
                <a:off x="1128850" y="5441129"/>
                <a:ext cx="15480" cy="250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5CC65E2-E379-D154-96D8-0C7E124FBD1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11210" y="5423489"/>
                  <a:ext cx="51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9436F7E-83C7-1214-92DF-C0F8DD5EB47F}"/>
                    </a:ext>
                  </a:extLst>
                </p14:cNvPr>
                <p14:cNvContentPartPr/>
                <p14:nvPr/>
              </p14:nvContentPartPr>
              <p14:xfrm>
                <a:off x="1315690" y="5435009"/>
                <a:ext cx="88560" cy="279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9436F7E-83C7-1214-92DF-C0F8DD5EB47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298050" y="5417009"/>
                  <a:ext cx="1242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2D679D2-6CEF-ACD3-114E-D4C2C5606277}"/>
                    </a:ext>
                  </a:extLst>
                </p14:cNvPr>
                <p14:cNvContentPartPr/>
                <p14:nvPr/>
              </p14:nvContentPartPr>
              <p14:xfrm>
                <a:off x="1236850" y="5613929"/>
                <a:ext cx="182880" cy="51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2D679D2-6CEF-ACD3-114E-D4C2C560627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218850" y="5595929"/>
                  <a:ext cx="21852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34D7CDD-C501-4911-C62D-C840B54DD6EC}"/>
              </a:ext>
            </a:extLst>
          </p:cNvPr>
          <p:cNvGrpSpPr/>
          <p:nvPr/>
        </p:nvGrpSpPr>
        <p:grpSpPr>
          <a:xfrm>
            <a:off x="1860730" y="5382449"/>
            <a:ext cx="1502280" cy="398880"/>
            <a:chOff x="1860730" y="5382449"/>
            <a:chExt cx="150228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9651293-2909-A838-1C44-BDFE6C6E9860}"/>
                    </a:ext>
                  </a:extLst>
                </p14:cNvPr>
                <p14:cNvContentPartPr/>
                <p14:nvPr/>
              </p14:nvContentPartPr>
              <p14:xfrm>
                <a:off x="1860730" y="5410169"/>
                <a:ext cx="183600" cy="273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9651293-2909-A838-1C44-BDFE6C6E986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843090" y="5392169"/>
                  <a:ext cx="2192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A7275E6-7F05-7105-4DD9-308ED9943C73}"/>
                    </a:ext>
                  </a:extLst>
                </p14:cNvPr>
                <p14:cNvContentPartPr/>
                <p14:nvPr/>
              </p14:nvContentPartPr>
              <p14:xfrm>
                <a:off x="2091490" y="5642009"/>
                <a:ext cx="86760" cy="139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A7275E6-7F05-7105-4DD9-308ED9943C7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73490" y="5624009"/>
                  <a:ext cx="122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C54C820-3283-00C1-9CFA-6FA60CC7C18E}"/>
                    </a:ext>
                  </a:extLst>
                </p14:cNvPr>
                <p14:cNvContentPartPr/>
                <p14:nvPr/>
              </p14:nvContentPartPr>
              <p14:xfrm>
                <a:off x="2328010" y="5393609"/>
                <a:ext cx="61200" cy="298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C54C820-3283-00C1-9CFA-6FA60CC7C18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310010" y="5375969"/>
                  <a:ext cx="9684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3F06BDB-D95C-7C6F-3524-DE48C13DC42C}"/>
                    </a:ext>
                  </a:extLst>
                </p14:cNvPr>
                <p14:cNvContentPartPr/>
                <p14:nvPr/>
              </p14:nvContentPartPr>
              <p14:xfrm>
                <a:off x="2469130" y="5500169"/>
                <a:ext cx="121680" cy="123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3F06BDB-D95C-7C6F-3524-DE48C13DC42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451130" y="5482529"/>
                  <a:ext cx="157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6E770EB-23DE-8460-2B64-03F3E493B222}"/>
                    </a:ext>
                  </a:extLst>
                </p14:cNvPr>
                <p14:cNvContentPartPr/>
                <p14:nvPr/>
              </p14:nvContentPartPr>
              <p14:xfrm>
                <a:off x="2605930" y="5382449"/>
                <a:ext cx="99720" cy="329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6E770EB-23DE-8460-2B64-03F3E493B22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587930" y="5364449"/>
                  <a:ext cx="1353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D3F6AFC-0CD9-FE1A-576A-7487B26023B8}"/>
                    </a:ext>
                  </a:extLst>
                </p14:cNvPr>
                <p14:cNvContentPartPr/>
                <p14:nvPr/>
              </p14:nvContentPartPr>
              <p14:xfrm>
                <a:off x="2892130" y="5483249"/>
                <a:ext cx="151560" cy="11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D3F6AFC-0CD9-FE1A-576A-7487B26023B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874490" y="5465609"/>
                  <a:ext cx="187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BA9570B-CBCF-0836-AD09-EB913EFECEF6}"/>
                    </a:ext>
                  </a:extLst>
                </p14:cNvPr>
                <p14:cNvContentPartPr/>
                <p14:nvPr/>
              </p14:nvContentPartPr>
              <p14:xfrm>
                <a:off x="2891770" y="5618969"/>
                <a:ext cx="151560" cy="6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BA9570B-CBCF-0836-AD09-EB913EFECEF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873770" y="5600969"/>
                  <a:ext cx="1872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46BA5A8-80FE-A178-BE92-FFE53FE17D91}"/>
                    </a:ext>
                  </a:extLst>
                </p14:cNvPr>
                <p14:cNvContentPartPr/>
                <p14:nvPr/>
              </p14:nvContentPartPr>
              <p14:xfrm>
                <a:off x="3165370" y="5425649"/>
                <a:ext cx="197640" cy="211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46BA5A8-80FE-A178-BE92-FFE53FE17D9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147730" y="5407649"/>
                  <a:ext cx="23328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2125394-B33D-A4DD-2DC1-CE6A0E6401B9}"/>
              </a:ext>
            </a:extLst>
          </p:cNvPr>
          <p:cNvGrpSpPr/>
          <p:nvPr/>
        </p:nvGrpSpPr>
        <p:grpSpPr>
          <a:xfrm>
            <a:off x="2271850" y="6119369"/>
            <a:ext cx="816480" cy="350280"/>
            <a:chOff x="2271850" y="6119369"/>
            <a:chExt cx="81648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7186ACD-499B-A9A6-EC5A-E5BB8D9D80D1}"/>
                    </a:ext>
                  </a:extLst>
                </p14:cNvPr>
                <p14:cNvContentPartPr/>
                <p14:nvPr/>
              </p14:nvContentPartPr>
              <p14:xfrm>
                <a:off x="2271850" y="6119369"/>
                <a:ext cx="211320" cy="282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7186ACD-499B-A9A6-EC5A-E5BB8D9D80D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53850" y="6101729"/>
                  <a:ext cx="2469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35AB35B-2242-0654-FB83-D4E276E86511}"/>
                    </a:ext>
                  </a:extLst>
                </p14:cNvPr>
                <p14:cNvContentPartPr/>
                <p14:nvPr/>
              </p14:nvContentPartPr>
              <p14:xfrm>
                <a:off x="2520970" y="6347969"/>
                <a:ext cx="149040" cy="121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35AB35B-2242-0654-FB83-D4E276E8651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503330" y="6329969"/>
                  <a:ext cx="184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84F3E85-8CAC-BA5F-3C03-08CFC463EA7E}"/>
                    </a:ext>
                  </a:extLst>
                </p14:cNvPr>
                <p14:cNvContentPartPr/>
                <p14:nvPr/>
              </p14:nvContentPartPr>
              <p14:xfrm>
                <a:off x="2878090" y="6175889"/>
                <a:ext cx="210240" cy="38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84F3E85-8CAC-BA5F-3C03-08CFC463EA7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860090" y="6158249"/>
                  <a:ext cx="245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E78324A-2910-3B80-2580-036758524174}"/>
                    </a:ext>
                  </a:extLst>
                </p14:cNvPr>
                <p14:cNvContentPartPr/>
                <p14:nvPr/>
              </p14:nvContentPartPr>
              <p14:xfrm>
                <a:off x="2864770" y="6287489"/>
                <a:ext cx="192240" cy="43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E78324A-2910-3B80-2580-03675852417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846770" y="6269489"/>
                  <a:ext cx="22788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D883E50-73F8-3FF0-F0DA-C3A1560485EC}"/>
              </a:ext>
            </a:extLst>
          </p:cNvPr>
          <p:cNvGrpSpPr/>
          <p:nvPr/>
        </p:nvGrpSpPr>
        <p:grpSpPr>
          <a:xfrm>
            <a:off x="3735250" y="5837489"/>
            <a:ext cx="1365120" cy="341280"/>
            <a:chOff x="3735250" y="5837489"/>
            <a:chExt cx="136512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D6CC12E-A3BF-32B8-B9F6-4AC160A1F104}"/>
                    </a:ext>
                  </a:extLst>
                </p14:cNvPr>
                <p14:cNvContentPartPr/>
                <p14:nvPr/>
              </p14:nvContentPartPr>
              <p14:xfrm>
                <a:off x="3735250" y="5890769"/>
                <a:ext cx="142920" cy="239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D6CC12E-A3BF-32B8-B9F6-4AC160A1F10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717610" y="5873129"/>
                  <a:ext cx="1785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903B66D-2215-60DE-DE3C-74A625987042}"/>
                    </a:ext>
                  </a:extLst>
                </p14:cNvPr>
                <p14:cNvContentPartPr/>
                <p14:nvPr/>
              </p14:nvContentPartPr>
              <p14:xfrm>
                <a:off x="3916690" y="6088769"/>
                <a:ext cx="7560" cy="900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903B66D-2215-60DE-DE3C-74A62598704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899050" y="6070769"/>
                  <a:ext cx="432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C4803EA-3765-CA98-594B-2475D0A5007B}"/>
                    </a:ext>
                  </a:extLst>
                </p14:cNvPr>
                <p14:cNvContentPartPr/>
                <p14:nvPr/>
              </p14:nvContentPartPr>
              <p14:xfrm>
                <a:off x="4018210" y="6108569"/>
                <a:ext cx="81360" cy="55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C4803EA-3765-CA98-594B-2475D0A5007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000210" y="6090929"/>
                  <a:ext cx="117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891A5F2-DD12-2947-2D86-247FA3D4479D}"/>
                    </a:ext>
                  </a:extLst>
                </p14:cNvPr>
                <p14:cNvContentPartPr/>
                <p14:nvPr/>
              </p14:nvContentPartPr>
              <p14:xfrm>
                <a:off x="4308370" y="5946209"/>
                <a:ext cx="94320" cy="173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891A5F2-DD12-2947-2D86-247FA3D4479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290730" y="5928569"/>
                  <a:ext cx="129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FC91C12-FC81-713F-14EB-23799E734CB4}"/>
                    </a:ext>
                  </a:extLst>
                </p14:cNvPr>
                <p14:cNvContentPartPr/>
                <p14:nvPr/>
              </p14:nvContentPartPr>
              <p14:xfrm>
                <a:off x="4265530" y="5865929"/>
                <a:ext cx="171360" cy="266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FC91C12-FC81-713F-14EB-23799E734CB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247530" y="5848289"/>
                  <a:ext cx="207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241A2BE-033F-52B8-9D57-FE75BBF244A4}"/>
                    </a:ext>
                  </a:extLst>
                </p14:cNvPr>
                <p14:cNvContentPartPr/>
                <p14:nvPr/>
              </p14:nvContentPartPr>
              <p14:xfrm>
                <a:off x="4574050" y="6072569"/>
                <a:ext cx="6480" cy="69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241A2BE-033F-52B8-9D57-FE75BBF244A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556410" y="6054929"/>
                  <a:ext cx="421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89521A1-F2F1-AAB0-55DE-A0C6412E4AC6}"/>
                    </a:ext>
                  </a:extLst>
                </p14:cNvPr>
                <p14:cNvContentPartPr/>
                <p14:nvPr/>
              </p14:nvContentPartPr>
              <p14:xfrm>
                <a:off x="4735690" y="5930369"/>
                <a:ext cx="100800" cy="144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89521A1-F2F1-AAB0-55DE-A0C6412E4AC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717690" y="5912369"/>
                  <a:ext cx="136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F1B31B9-5154-B521-4270-52056F029770}"/>
                    </a:ext>
                  </a:extLst>
                </p14:cNvPr>
                <p14:cNvContentPartPr/>
                <p14:nvPr/>
              </p14:nvContentPartPr>
              <p14:xfrm>
                <a:off x="4690330" y="5837489"/>
                <a:ext cx="164160" cy="270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F1B31B9-5154-B521-4270-52056F02977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672330" y="5819489"/>
                  <a:ext cx="1998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DFBA9C7-9DD9-FCEA-EE77-553BC900F393}"/>
                    </a:ext>
                  </a:extLst>
                </p14:cNvPr>
                <p14:cNvContentPartPr/>
                <p14:nvPr/>
              </p14:nvContentPartPr>
              <p14:xfrm>
                <a:off x="4940170" y="6019289"/>
                <a:ext cx="160200" cy="125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DFBA9C7-9DD9-FCEA-EE77-553BC900F39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922530" y="6001649"/>
                  <a:ext cx="19584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7D2F9DE-4BB1-29D3-3BC1-E58CF8EA946F}"/>
              </a:ext>
            </a:extLst>
          </p:cNvPr>
          <p:cNvGrpSpPr/>
          <p:nvPr/>
        </p:nvGrpSpPr>
        <p:grpSpPr>
          <a:xfrm>
            <a:off x="3526090" y="6323129"/>
            <a:ext cx="1831320" cy="450720"/>
            <a:chOff x="3526090" y="6323129"/>
            <a:chExt cx="183132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A39ED9E-E5C0-78E1-E0A8-D904CDE27E8B}"/>
                    </a:ext>
                  </a:extLst>
                </p14:cNvPr>
                <p14:cNvContentPartPr/>
                <p14:nvPr/>
              </p14:nvContentPartPr>
              <p14:xfrm>
                <a:off x="3526090" y="6323129"/>
                <a:ext cx="1831320" cy="78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A39ED9E-E5C0-78E1-E0A8-D904CDE27E8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508450" y="6305489"/>
                  <a:ext cx="1866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E70F0F0-3225-11D1-AAF5-67EBD7E6256E}"/>
                    </a:ext>
                  </a:extLst>
                </p14:cNvPr>
                <p14:cNvContentPartPr/>
                <p14:nvPr/>
              </p14:nvContentPartPr>
              <p14:xfrm>
                <a:off x="3837850" y="6569009"/>
                <a:ext cx="51840" cy="124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E70F0F0-3225-11D1-AAF5-67EBD7E6256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820210" y="6551009"/>
                  <a:ext cx="874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323AC8C-31CB-7B76-0396-DD0B41366D13}"/>
                    </a:ext>
                  </a:extLst>
                </p14:cNvPr>
                <p14:cNvContentPartPr/>
                <p14:nvPr/>
              </p14:nvContentPartPr>
              <p14:xfrm>
                <a:off x="3800050" y="6454889"/>
                <a:ext cx="155880" cy="259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323AC8C-31CB-7B76-0396-DD0B41366D1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782410" y="6436889"/>
                  <a:ext cx="191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F5F5551-FE35-C7EE-496D-27C7F6627910}"/>
                    </a:ext>
                  </a:extLst>
                </p14:cNvPr>
                <p14:cNvContentPartPr/>
                <p14:nvPr/>
              </p14:nvContentPartPr>
              <p14:xfrm>
                <a:off x="4069690" y="6657569"/>
                <a:ext cx="113040" cy="107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F5F5551-FE35-C7EE-496D-27C7F662791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051690" y="6639569"/>
                  <a:ext cx="148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4AFFD32-6109-E1EF-1216-758F5BECA943}"/>
                    </a:ext>
                  </a:extLst>
                </p14:cNvPr>
                <p14:cNvContentPartPr/>
                <p14:nvPr/>
              </p14:nvContentPartPr>
              <p14:xfrm>
                <a:off x="4323490" y="6634889"/>
                <a:ext cx="106920" cy="7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4AFFD32-6109-E1EF-1216-758F5BECA94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305490" y="6617249"/>
                  <a:ext cx="142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D758BBA-F641-44EE-639D-2BB48AF297FE}"/>
                    </a:ext>
                  </a:extLst>
                </p14:cNvPr>
                <p14:cNvContentPartPr/>
                <p14:nvPr/>
              </p14:nvContentPartPr>
              <p14:xfrm>
                <a:off x="4629130" y="6572249"/>
                <a:ext cx="106920" cy="148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D758BBA-F641-44EE-639D-2BB48AF297F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611490" y="6554609"/>
                  <a:ext cx="142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8A0AD93-F9B9-A098-2915-F8777D0ED9ED}"/>
                    </a:ext>
                  </a:extLst>
                </p14:cNvPr>
                <p14:cNvContentPartPr/>
                <p14:nvPr/>
              </p14:nvContentPartPr>
              <p14:xfrm>
                <a:off x="4606810" y="6445889"/>
                <a:ext cx="192600" cy="275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8A0AD93-F9B9-A098-2915-F8777D0ED9E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89170" y="6427889"/>
                  <a:ext cx="2282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0A0AC3B-A83B-52F9-DAD1-1C284BA68015}"/>
                    </a:ext>
                  </a:extLst>
                </p14:cNvPr>
                <p14:cNvContentPartPr/>
                <p14:nvPr/>
              </p14:nvContentPartPr>
              <p14:xfrm>
                <a:off x="4893010" y="6671249"/>
                <a:ext cx="8280" cy="102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0A0AC3B-A83B-52F9-DAD1-1C284BA6801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75010" y="6653609"/>
                  <a:ext cx="4392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C883B6E-EB71-76E7-0BC4-D3780691BCAC}"/>
              </a:ext>
            </a:extLst>
          </p:cNvPr>
          <p:cNvGrpSpPr/>
          <p:nvPr/>
        </p:nvGrpSpPr>
        <p:grpSpPr>
          <a:xfrm>
            <a:off x="5492770" y="5430689"/>
            <a:ext cx="2213280" cy="1323360"/>
            <a:chOff x="5492770" y="5430689"/>
            <a:chExt cx="2213280" cy="132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947CBAF-D716-DD06-B6BE-BC614A254143}"/>
                    </a:ext>
                  </a:extLst>
                </p14:cNvPr>
                <p14:cNvContentPartPr/>
                <p14:nvPr/>
              </p14:nvContentPartPr>
              <p14:xfrm>
                <a:off x="5492770" y="5704649"/>
                <a:ext cx="210600" cy="1049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947CBAF-D716-DD06-B6BE-BC614A25414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474770" y="5686649"/>
                  <a:ext cx="246240" cy="10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467D98E-E9E3-C5CF-6377-0B39FF01AFEB}"/>
                    </a:ext>
                  </a:extLst>
                </p14:cNvPr>
                <p14:cNvContentPartPr/>
                <p14:nvPr/>
              </p14:nvContentPartPr>
              <p14:xfrm>
                <a:off x="5962210" y="5773409"/>
                <a:ext cx="11520" cy="2710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467D98E-E9E3-C5CF-6377-0B39FF01AFE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944570" y="5755769"/>
                  <a:ext cx="471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5019AC8-7EBA-64F1-39D5-1E000CC9AC63}"/>
                    </a:ext>
                  </a:extLst>
                </p14:cNvPr>
                <p14:cNvContentPartPr/>
                <p14:nvPr/>
              </p14:nvContentPartPr>
              <p14:xfrm>
                <a:off x="6156610" y="5911649"/>
                <a:ext cx="226800" cy="7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5019AC8-7EBA-64F1-39D5-1E000CC9AC6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138970" y="5894009"/>
                  <a:ext cx="262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0C23106-6EA8-8559-1E31-44D2A5E57242}"/>
                    </a:ext>
                  </a:extLst>
                </p14:cNvPr>
                <p14:cNvContentPartPr/>
                <p14:nvPr/>
              </p14:nvContentPartPr>
              <p14:xfrm>
                <a:off x="6608050" y="5855489"/>
                <a:ext cx="204480" cy="1346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0C23106-6EA8-8559-1E31-44D2A5E5724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590050" y="5837489"/>
                  <a:ext cx="240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1530C3B-A451-8A4B-3D13-83A0130F7C66}"/>
                    </a:ext>
                  </a:extLst>
                </p14:cNvPr>
                <p14:cNvContentPartPr/>
                <p14:nvPr/>
              </p14:nvContentPartPr>
              <p14:xfrm>
                <a:off x="6812890" y="5699969"/>
                <a:ext cx="130680" cy="9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1530C3B-A451-8A4B-3D13-83A0130F7C6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795250" y="5682329"/>
                  <a:ext cx="166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8761F2E-D73B-1CEF-9637-4B756EB49BD9}"/>
                    </a:ext>
                  </a:extLst>
                </p14:cNvPr>
                <p14:cNvContentPartPr/>
                <p14:nvPr/>
              </p14:nvContentPartPr>
              <p14:xfrm>
                <a:off x="7067770" y="5570369"/>
                <a:ext cx="94680" cy="142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8761F2E-D73B-1CEF-9637-4B756EB49BD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050130" y="5552369"/>
                  <a:ext cx="130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15AE458-CE20-C8DD-BAA0-962248ACB608}"/>
                    </a:ext>
                  </a:extLst>
                </p14:cNvPr>
                <p14:cNvContentPartPr/>
                <p14:nvPr/>
              </p14:nvContentPartPr>
              <p14:xfrm>
                <a:off x="7033930" y="5471729"/>
                <a:ext cx="186120" cy="237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15AE458-CE20-C8DD-BAA0-962248ACB60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016290" y="5454089"/>
                  <a:ext cx="2217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BC20234-1D09-1924-2B2A-DC69C3F89C80}"/>
                    </a:ext>
                  </a:extLst>
                </p14:cNvPr>
                <p14:cNvContentPartPr/>
                <p14:nvPr/>
              </p14:nvContentPartPr>
              <p14:xfrm>
                <a:off x="7332010" y="5667929"/>
                <a:ext cx="5400" cy="572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BC20234-1D09-1924-2B2A-DC69C3F89C8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314010" y="5650289"/>
                  <a:ext cx="41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D34FD22-905A-ACC9-5A8A-266C5AFA7CD7}"/>
                    </a:ext>
                  </a:extLst>
                </p14:cNvPr>
                <p14:cNvContentPartPr/>
                <p14:nvPr/>
              </p14:nvContentPartPr>
              <p14:xfrm>
                <a:off x="7449370" y="5430689"/>
                <a:ext cx="134640" cy="245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D34FD22-905A-ACC9-5A8A-266C5AFA7CD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431730" y="5413049"/>
                  <a:ext cx="1702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A11C2CE-057A-7866-883F-D751FF4AFD30}"/>
                    </a:ext>
                  </a:extLst>
                </p14:cNvPr>
                <p14:cNvContentPartPr/>
                <p14:nvPr/>
              </p14:nvContentPartPr>
              <p14:xfrm>
                <a:off x="7356490" y="5558849"/>
                <a:ext cx="187560" cy="79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A11C2CE-057A-7866-883F-D751FF4AFD3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338850" y="5540849"/>
                  <a:ext cx="223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D4D7D96-E38A-98B7-0BC1-5D73192B65E0}"/>
                    </a:ext>
                  </a:extLst>
                </p14:cNvPr>
                <p14:cNvContentPartPr/>
                <p14:nvPr/>
              </p14:nvContentPartPr>
              <p14:xfrm>
                <a:off x="5764930" y="6140249"/>
                <a:ext cx="1941120" cy="111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D4D7D96-E38A-98B7-0BC1-5D73192B65E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747290" y="6122249"/>
                  <a:ext cx="1976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B1ED63A-5DF0-F4B2-99A8-AE3D518C9706}"/>
                    </a:ext>
                  </a:extLst>
                </p14:cNvPr>
                <p14:cNvContentPartPr/>
                <p14:nvPr/>
              </p14:nvContentPartPr>
              <p14:xfrm>
                <a:off x="6414010" y="6427889"/>
                <a:ext cx="181440" cy="209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B1ED63A-5DF0-F4B2-99A8-AE3D518C970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396010" y="6409889"/>
                  <a:ext cx="2170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1E25167-A959-C96D-4814-E164E16B2F1E}"/>
                    </a:ext>
                  </a:extLst>
                </p14:cNvPr>
                <p14:cNvContentPartPr/>
                <p14:nvPr/>
              </p14:nvContentPartPr>
              <p14:xfrm>
                <a:off x="6416170" y="6359129"/>
                <a:ext cx="224640" cy="289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1E25167-A959-C96D-4814-E164E16B2F1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98170" y="6341489"/>
                  <a:ext cx="260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E14ABFF-78E9-09B6-96E1-134897AC2A7F}"/>
                    </a:ext>
                  </a:extLst>
                </p14:cNvPr>
                <p14:cNvContentPartPr/>
                <p14:nvPr/>
              </p14:nvContentPartPr>
              <p14:xfrm>
                <a:off x="6807490" y="6577289"/>
                <a:ext cx="14760" cy="69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E14ABFF-78E9-09B6-96E1-134897AC2A7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789490" y="6559649"/>
                  <a:ext cx="5040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2F82AA83-5EF0-F4F4-F786-E1E8B6FEFA74}"/>
                  </a:ext>
                </a:extLst>
              </p14:cNvPr>
              <p14:cNvContentPartPr/>
              <p14:nvPr/>
            </p14:nvContentPartPr>
            <p14:xfrm>
              <a:off x="8076130" y="6160049"/>
              <a:ext cx="261360" cy="133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2F82AA83-5EF0-F4F4-F786-E1E8B6FEFA74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058130" y="6142409"/>
                <a:ext cx="29700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ADCFCE19-908F-F641-C4B2-F66748D080D2}"/>
              </a:ext>
            </a:extLst>
          </p:cNvPr>
          <p:cNvGrpSpPr/>
          <p:nvPr/>
        </p:nvGrpSpPr>
        <p:grpSpPr>
          <a:xfrm>
            <a:off x="8729890" y="5320169"/>
            <a:ext cx="2075400" cy="1319760"/>
            <a:chOff x="8729890" y="5320169"/>
            <a:chExt cx="2075400" cy="13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EFA8021-6FE2-9E18-B4DC-10D2F5BCCE74}"/>
                    </a:ext>
                  </a:extLst>
                </p14:cNvPr>
                <p14:cNvContentPartPr/>
                <p14:nvPr/>
              </p14:nvContentPartPr>
              <p14:xfrm>
                <a:off x="8895490" y="5683049"/>
                <a:ext cx="29160" cy="239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EFA8021-6FE2-9E18-B4DC-10D2F5BCCE7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877490" y="5665409"/>
                  <a:ext cx="648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A57B6F1-AE2D-BCC8-D019-E726A58CA7B7}"/>
                    </a:ext>
                  </a:extLst>
                </p14:cNvPr>
                <p14:cNvContentPartPr/>
                <p14:nvPr/>
              </p14:nvContentPartPr>
              <p14:xfrm>
                <a:off x="9084490" y="5806529"/>
                <a:ext cx="164160" cy="23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A57B6F1-AE2D-BCC8-D019-E726A58CA7B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066490" y="5788529"/>
                  <a:ext cx="199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286F889-9459-C99E-F147-C96D2214FC25}"/>
                    </a:ext>
                  </a:extLst>
                </p14:cNvPr>
                <p14:cNvContentPartPr/>
                <p14:nvPr/>
              </p14:nvContentPartPr>
              <p14:xfrm>
                <a:off x="9376450" y="5707169"/>
                <a:ext cx="213840" cy="197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286F889-9459-C99E-F147-C96D2214FC2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358450" y="5689529"/>
                  <a:ext cx="2494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6AC832B-C761-98E0-E439-82A1CC110C84}"/>
                    </a:ext>
                  </a:extLst>
                </p14:cNvPr>
                <p14:cNvContentPartPr/>
                <p14:nvPr/>
              </p14:nvContentPartPr>
              <p14:xfrm>
                <a:off x="9607210" y="5574689"/>
                <a:ext cx="146520" cy="11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6AC832B-C761-98E0-E439-82A1CC110C8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589210" y="5557049"/>
                  <a:ext cx="182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FE75567-B61F-0B00-2871-F2E0F2E7A954}"/>
                    </a:ext>
                  </a:extLst>
                </p14:cNvPr>
                <p14:cNvContentPartPr/>
                <p14:nvPr/>
              </p14:nvContentPartPr>
              <p14:xfrm>
                <a:off x="9861370" y="5452289"/>
                <a:ext cx="144360" cy="168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FE75567-B61F-0B00-2871-F2E0F2E7A95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843370" y="5434649"/>
                  <a:ext cx="1800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9579910-6D09-5438-62F7-A2B322C51AC1}"/>
                    </a:ext>
                  </a:extLst>
                </p14:cNvPr>
                <p14:cNvContentPartPr/>
                <p14:nvPr/>
              </p14:nvContentPartPr>
              <p14:xfrm>
                <a:off x="9856330" y="5380649"/>
                <a:ext cx="208080" cy="2142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9579910-6D09-5438-62F7-A2B322C51AC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838330" y="5363009"/>
                  <a:ext cx="2437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7457A37-D925-D8BE-D63F-CC6BD07B0135}"/>
                    </a:ext>
                  </a:extLst>
                </p14:cNvPr>
                <p14:cNvContentPartPr/>
                <p14:nvPr/>
              </p14:nvContentPartPr>
              <p14:xfrm>
                <a:off x="10163050" y="5535449"/>
                <a:ext cx="113400" cy="143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7457A37-D925-D8BE-D63F-CC6BD07B013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145050" y="5517809"/>
                  <a:ext cx="149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99C9E0E-1581-2FC4-1357-61E1199C5ABA}"/>
                    </a:ext>
                  </a:extLst>
                </p14:cNvPr>
                <p14:cNvContentPartPr/>
                <p14:nvPr/>
              </p14:nvContentPartPr>
              <p14:xfrm>
                <a:off x="10322530" y="5345369"/>
                <a:ext cx="156960" cy="261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99C9E0E-1581-2FC4-1357-61E1199C5AB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304530" y="5327729"/>
                  <a:ext cx="1926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2001871-496B-2A0D-BC9C-84BD87610CCE}"/>
                    </a:ext>
                  </a:extLst>
                </p14:cNvPr>
                <p14:cNvContentPartPr/>
                <p14:nvPr/>
              </p14:nvContentPartPr>
              <p14:xfrm>
                <a:off x="10279330" y="5450849"/>
                <a:ext cx="177480" cy="234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2001871-496B-2A0D-BC9C-84BD87610CC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261330" y="5432849"/>
                  <a:ext cx="213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60B4AD2-6873-DB15-3A34-A9057EE7EF30}"/>
                    </a:ext>
                  </a:extLst>
                </p14:cNvPr>
                <p14:cNvContentPartPr/>
                <p14:nvPr/>
              </p14:nvContentPartPr>
              <p14:xfrm>
                <a:off x="8729890" y="5996969"/>
                <a:ext cx="1655280" cy="1256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60B4AD2-6873-DB15-3A34-A9057EE7EF3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712250" y="5978969"/>
                  <a:ext cx="1690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49680B0-26CB-250F-B608-1AE240BE0A1F}"/>
                    </a:ext>
                  </a:extLst>
                </p14:cNvPr>
                <p14:cNvContentPartPr/>
                <p14:nvPr/>
              </p14:nvContentPartPr>
              <p14:xfrm>
                <a:off x="9329290" y="6323129"/>
                <a:ext cx="135720" cy="166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49680B0-26CB-250F-B608-1AE240BE0A1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311650" y="6305489"/>
                  <a:ext cx="171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0EB9D23-7D00-358B-8958-54E3523A84FF}"/>
                    </a:ext>
                  </a:extLst>
                </p14:cNvPr>
                <p14:cNvContentPartPr/>
                <p14:nvPr/>
              </p14:nvContentPartPr>
              <p14:xfrm>
                <a:off x="9301570" y="6171929"/>
                <a:ext cx="289800" cy="272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0EB9D23-7D00-358B-8958-54E3523A84F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283570" y="6153929"/>
                  <a:ext cx="3254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56F4CA2-2C40-A214-ED3E-C5CB5111ABF1}"/>
                    </a:ext>
                  </a:extLst>
                </p14:cNvPr>
                <p14:cNvContentPartPr/>
                <p14:nvPr/>
              </p14:nvContentPartPr>
              <p14:xfrm>
                <a:off x="9702970" y="6436529"/>
                <a:ext cx="142560" cy="147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56F4CA2-2C40-A214-ED3E-C5CB5111ABF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685330" y="6418529"/>
                  <a:ext cx="178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7F0AD53-5894-07DC-9080-D7F003532395}"/>
                    </a:ext>
                  </a:extLst>
                </p14:cNvPr>
                <p14:cNvContentPartPr/>
                <p14:nvPr/>
              </p14:nvContentPartPr>
              <p14:xfrm>
                <a:off x="10424770" y="5320169"/>
                <a:ext cx="380520" cy="1319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7F0AD53-5894-07DC-9080-D7F00353239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406770" y="5302529"/>
                  <a:ext cx="416160" cy="135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886B20A0-C0F0-2ACE-A79C-D091A6DC7B8A}"/>
                  </a:ext>
                </a:extLst>
              </p14:cNvPr>
              <p14:cNvContentPartPr/>
              <p14:nvPr/>
            </p14:nvContentPartPr>
            <p14:xfrm>
              <a:off x="1760650" y="5183369"/>
              <a:ext cx="9326520" cy="16704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886B20A0-C0F0-2ACE-A79C-D091A6DC7B8A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707010" y="5075729"/>
                <a:ext cx="9434160" cy="188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36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26622C-826F-6A26-4F64-78DD326B58F4}"/>
                  </a:ext>
                </a:extLst>
              </p14:cNvPr>
              <p14:cNvContentPartPr/>
              <p14:nvPr/>
            </p14:nvContentPartPr>
            <p14:xfrm>
              <a:off x="1206970" y="284129"/>
              <a:ext cx="798480" cy="316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26622C-826F-6A26-4F64-78DD326B58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9330" y="266489"/>
                <a:ext cx="83412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BF47F9-C608-4F90-DF9E-1222E22DF820}"/>
                  </a:ext>
                </a:extLst>
              </p14:cNvPr>
              <p14:cNvContentPartPr/>
              <p14:nvPr/>
            </p14:nvContentPartPr>
            <p14:xfrm>
              <a:off x="2321170" y="281969"/>
              <a:ext cx="286920" cy="528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BF47F9-C608-4F90-DF9E-1222E22DF8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3530" y="264329"/>
                <a:ext cx="322560" cy="56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6C63027-1B3F-753A-4C65-41220E83A74D}"/>
              </a:ext>
            </a:extLst>
          </p:cNvPr>
          <p:cNvGrpSpPr/>
          <p:nvPr/>
        </p:nvGrpSpPr>
        <p:grpSpPr>
          <a:xfrm>
            <a:off x="2911210" y="160649"/>
            <a:ext cx="1927800" cy="403200"/>
            <a:chOff x="2911210" y="160649"/>
            <a:chExt cx="192780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9D9D155-3CE1-7E4D-721A-2A51E01C04D5}"/>
                    </a:ext>
                  </a:extLst>
                </p14:cNvPr>
                <p14:cNvContentPartPr/>
                <p14:nvPr/>
              </p14:nvContentPartPr>
              <p14:xfrm>
                <a:off x="2911210" y="163529"/>
                <a:ext cx="942840" cy="400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9D9D155-3CE1-7E4D-721A-2A51E01C04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93210" y="145889"/>
                  <a:ext cx="9784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D7FDBDA-0FC3-6C66-E341-BF0E10DE1748}"/>
                    </a:ext>
                  </a:extLst>
                </p14:cNvPr>
                <p14:cNvContentPartPr/>
                <p14:nvPr/>
              </p14:nvContentPartPr>
              <p14:xfrm>
                <a:off x="3717610" y="269369"/>
                <a:ext cx="140760" cy="4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D7FDBDA-0FC3-6C66-E341-BF0E10DE174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99970" y="251729"/>
                  <a:ext cx="176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3DD5A75-D0EF-AC1F-F396-44FE8B019453}"/>
                    </a:ext>
                  </a:extLst>
                </p14:cNvPr>
                <p14:cNvContentPartPr/>
                <p14:nvPr/>
              </p14:nvContentPartPr>
              <p14:xfrm>
                <a:off x="4032610" y="160649"/>
                <a:ext cx="806400" cy="353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3DD5A75-D0EF-AC1F-F396-44FE8B01945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14610" y="142649"/>
                  <a:ext cx="8420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C779487-500C-6620-1ACA-8158FB6F4322}"/>
                    </a:ext>
                  </a:extLst>
                </p14:cNvPr>
                <p14:cNvContentPartPr/>
                <p14:nvPr/>
              </p14:nvContentPartPr>
              <p14:xfrm>
                <a:off x="4344010" y="229409"/>
                <a:ext cx="61920" cy="19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C779487-500C-6620-1ACA-8158FB6F432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26010" y="211409"/>
                  <a:ext cx="9756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D2A140-17B5-8F47-9A24-26803AB65B89}"/>
              </a:ext>
            </a:extLst>
          </p:cNvPr>
          <p:cNvGrpSpPr/>
          <p:nvPr/>
        </p:nvGrpSpPr>
        <p:grpSpPr>
          <a:xfrm>
            <a:off x="5152570" y="181169"/>
            <a:ext cx="1171440" cy="406440"/>
            <a:chOff x="5152570" y="181169"/>
            <a:chExt cx="11714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413161E-3548-14E4-DC90-5A9CA022728E}"/>
                    </a:ext>
                  </a:extLst>
                </p14:cNvPr>
                <p14:cNvContentPartPr/>
                <p14:nvPr/>
              </p14:nvContentPartPr>
              <p14:xfrm>
                <a:off x="5152570" y="181169"/>
                <a:ext cx="1126080" cy="406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413161E-3548-14E4-DC90-5A9CA02272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34570" y="163529"/>
                  <a:ext cx="116172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81BE624-8F00-0455-02F2-A8FCBE32F5CE}"/>
                    </a:ext>
                  </a:extLst>
                </p14:cNvPr>
                <p14:cNvContentPartPr/>
                <p14:nvPr/>
              </p14:nvContentPartPr>
              <p14:xfrm>
                <a:off x="6096850" y="245969"/>
                <a:ext cx="227160" cy="52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81BE624-8F00-0455-02F2-A8FCBE32F5C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79210" y="228329"/>
                  <a:ext cx="2628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92A702-CC5E-D7FA-6602-8CBAC428CBE9}"/>
              </a:ext>
            </a:extLst>
          </p:cNvPr>
          <p:cNvGrpSpPr/>
          <p:nvPr/>
        </p:nvGrpSpPr>
        <p:grpSpPr>
          <a:xfrm>
            <a:off x="7007650" y="171449"/>
            <a:ext cx="2449800" cy="461160"/>
            <a:chOff x="7007650" y="171449"/>
            <a:chExt cx="244980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8CCC442-E0EC-603A-20BD-EFDB420DF8CE}"/>
                    </a:ext>
                  </a:extLst>
                </p14:cNvPr>
                <p14:cNvContentPartPr/>
                <p14:nvPr/>
              </p14:nvContentPartPr>
              <p14:xfrm>
                <a:off x="7007650" y="302489"/>
                <a:ext cx="102240" cy="11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8CCC442-E0EC-603A-20BD-EFDB420DF8C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89650" y="284489"/>
                  <a:ext cx="137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87CC0E-F537-2449-BF8C-1F3A4E44D67A}"/>
                    </a:ext>
                  </a:extLst>
                </p14:cNvPr>
                <p14:cNvContentPartPr/>
                <p14:nvPr/>
              </p14:nvContentPartPr>
              <p14:xfrm>
                <a:off x="7227970" y="396089"/>
                <a:ext cx="8640" cy="48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87CC0E-F537-2449-BF8C-1F3A4E44D67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09970" y="378449"/>
                  <a:ext cx="44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D56F3C-5797-8510-C5DE-8A6DAAB88AF7}"/>
                    </a:ext>
                  </a:extLst>
                </p14:cNvPr>
                <p14:cNvContentPartPr/>
                <p14:nvPr/>
              </p14:nvContentPartPr>
              <p14:xfrm>
                <a:off x="7284130" y="352169"/>
                <a:ext cx="101520" cy="280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D56F3C-5797-8510-C5DE-8A6DAAB88AF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66130" y="334529"/>
                  <a:ext cx="1371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D26ED87-B225-0ED3-2FF2-E08887918FDA}"/>
                    </a:ext>
                  </a:extLst>
                </p14:cNvPr>
                <p14:cNvContentPartPr/>
                <p14:nvPr/>
              </p14:nvContentPartPr>
              <p14:xfrm>
                <a:off x="7506610" y="436409"/>
                <a:ext cx="6840" cy="21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D26ED87-B225-0ED3-2FF2-E08887918F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488610" y="418409"/>
                  <a:ext cx="42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1BEA75D-BE1E-43CF-89DE-CF2FAA73891C}"/>
                    </a:ext>
                  </a:extLst>
                </p14:cNvPr>
                <p14:cNvContentPartPr/>
                <p14:nvPr/>
              </p14:nvContentPartPr>
              <p14:xfrm>
                <a:off x="7754290" y="196289"/>
                <a:ext cx="806760" cy="393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1BEA75D-BE1E-43CF-89DE-CF2FAA7389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736290" y="178289"/>
                  <a:ext cx="8424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D9DD25A-4353-88FE-7E1E-E95F0D44E3E9}"/>
                    </a:ext>
                  </a:extLst>
                </p14:cNvPr>
                <p14:cNvContentPartPr/>
                <p14:nvPr/>
              </p14:nvContentPartPr>
              <p14:xfrm>
                <a:off x="8072890" y="206009"/>
                <a:ext cx="25920" cy="17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D9DD25A-4353-88FE-7E1E-E95F0D44E3E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055250" y="188009"/>
                  <a:ext cx="61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7E8A223-3FAD-377B-57CE-4B88AFAACEF1}"/>
                    </a:ext>
                  </a:extLst>
                </p14:cNvPr>
                <p14:cNvContentPartPr/>
                <p14:nvPr/>
              </p14:nvContentPartPr>
              <p14:xfrm>
                <a:off x="8780650" y="171449"/>
                <a:ext cx="676800" cy="442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7E8A223-3FAD-377B-57CE-4B88AFAACE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63010" y="153809"/>
                  <a:ext cx="7124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7E8CCB3-DE58-3462-C950-D056ED695B7A}"/>
                    </a:ext>
                  </a:extLst>
                </p14:cNvPr>
                <p14:cNvContentPartPr/>
                <p14:nvPr/>
              </p14:nvContentPartPr>
              <p14:xfrm>
                <a:off x="9076570" y="288089"/>
                <a:ext cx="255600" cy="16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7E8CCB3-DE58-3462-C950-D056ED695B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58930" y="270089"/>
                  <a:ext cx="2912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C6EA56-E0A3-672E-EC51-447795C08928}"/>
              </a:ext>
            </a:extLst>
          </p:cNvPr>
          <p:cNvGrpSpPr/>
          <p:nvPr/>
        </p:nvGrpSpPr>
        <p:grpSpPr>
          <a:xfrm>
            <a:off x="9759130" y="128609"/>
            <a:ext cx="1454040" cy="293400"/>
            <a:chOff x="9759130" y="128609"/>
            <a:chExt cx="145404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1486A73-E1DB-A573-5F18-7B3B984C3B23}"/>
                    </a:ext>
                  </a:extLst>
                </p14:cNvPr>
                <p14:cNvContentPartPr/>
                <p14:nvPr/>
              </p14:nvContentPartPr>
              <p14:xfrm>
                <a:off x="9759130" y="153449"/>
                <a:ext cx="471600" cy="268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1486A73-E1DB-A573-5F18-7B3B984C3B2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41490" y="135809"/>
                  <a:ext cx="5072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0D0A8C0-83F8-FA36-120C-57A5380D7D57}"/>
                    </a:ext>
                  </a:extLst>
                </p14:cNvPr>
                <p14:cNvContentPartPr/>
                <p14:nvPr/>
              </p14:nvContentPartPr>
              <p14:xfrm>
                <a:off x="9787210" y="288089"/>
                <a:ext cx="259200" cy="48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0D0A8C0-83F8-FA36-120C-57A5380D7D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769210" y="270089"/>
                  <a:ext cx="294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8F7EE1C-CD62-4509-0B43-BC4A6A6EFDA1}"/>
                    </a:ext>
                  </a:extLst>
                </p14:cNvPr>
                <p14:cNvContentPartPr/>
                <p14:nvPr/>
              </p14:nvContentPartPr>
              <p14:xfrm>
                <a:off x="10388770" y="128609"/>
                <a:ext cx="824400" cy="288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8F7EE1C-CD62-4509-0B43-BC4A6A6EFDA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71130" y="110969"/>
                  <a:ext cx="86004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8C08CB-4955-7F61-519E-780325334E88}"/>
              </a:ext>
            </a:extLst>
          </p:cNvPr>
          <p:cNvGrpSpPr/>
          <p:nvPr/>
        </p:nvGrpSpPr>
        <p:grpSpPr>
          <a:xfrm>
            <a:off x="2211370" y="954449"/>
            <a:ext cx="1978920" cy="688320"/>
            <a:chOff x="2211370" y="954449"/>
            <a:chExt cx="1978920" cy="6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6D6094A-A3E0-68FB-A182-5FA481C225AF}"/>
                    </a:ext>
                  </a:extLst>
                </p14:cNvPr>
                <p14:cNvContentPartPr/>
                <p14:nvPr/>
              </p14:nvContentPartPr>
              <p14:xfrm>
                <a:off x="2211370" y="1136969"/>
                <a:ext cx="927000" cy="505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6D6094A-A3E0-68FB-A182-5FA481C225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93730" y="1118969"/>
                  <a:ext cx="96264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1617FC3-89F6-D783-809D-6D1CFECA15DB}"/>
                    </a:ext>
                  </a:extLst>
                </p14:cNvPr>
                <p14:cNvContentPartPr/>
                <p14:nvPr/>
              </p14:nvContentPartPr>
              <p14:xfrm>
                <a:off x="3382090" y="954449"/>
                <a:ext cx="808200" cy="419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1617FC3-89F6-D783-809D-6D1CFECA15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64450" y="936809"/>
                  <a:ext cx="84384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F1659B2-5F8C-71BD-5194-1AEFC212DE3A}"/>
                    </a:ext>
                  </a:extLst>
                </p14:cNvPr>
                <p14:cNvContentPartPr/>
                <p14:nvPr/>
              </p14:nvContentPartPr>
              <p14:xfrm>
                <a:off x="3818050" y="1103849"/>
                <a:ext cx="270720" cy="21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F1659B2-5F8C-71BD-5194-1AEFC212DE3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00410" y="1085849"/>
                  <a:ext cx="30636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537616B-E843-C6B8-10ED-FD0231562344}"/>
              </a:ext>
            </a:extLst>
          </p:cNvPr>
          <p:cNvGrpSpPr/>
          <p:nvPr/>
        </p:nvGrpSpPr>
        <p:grpSpPr>
          <a:xfrm>
            <a:off x="4628770" y="1061009"/>
            <a:ext cx="991800" cy="366480"/>
            <a:chOff x="4628770" y="1061009"/>
            <a:chExt cx="99180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557E9B9-5314-D1D5-E7E9-8D74F430799E}"/>
                    </a:ext>
                  </a:extLst>
                </p14:cNvPr>
                <p14:cNvContentPartPr/>
                <p14:nvPr/>
              </p14:nvContentPartPr>
              <p14:xfrm>
                <a:off x="4644970" y="1127249"/>
                <a:ext cx="146520" cy="204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557E9B9-5314-D1D5-E7E9-8D74F430799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27330" y="1109249"/>
                  <a:ext cx="182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2B0933D-B68C-AE7B-F6C9-36DA7D7C0BF1}"/>
                    </a:ext>
                  </a:extLst>
                </p14:cNvPr>
                <p14:cNvContentPartPr/>
                <p14:nvPr/>
              </p14:nvContentPartPr>
              <p14:xfrm>
                <a:off x="4628770" y="1061009"/>
                <a:ext cx="223200" cy="285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2B0933D-B68C-AE7B-F6C9-36DA7D7C0BF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611130" y="1043009"/>
                  <a:ext cx="2588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BFFE921-4ED5-696B-1BE8-E88AF378F56F}"/>
                    </a:ext>
                  </a:extLst>
                </p14:cNvPr>
                <p14:cNvContentPartPr/>
                <p14:nvPr/>
              </p14:nvContentPartPr>
              <p14:xfrm>
                <a:off x="4963210" y="1316609"/>
                <a:ext cx="35280" cy="110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BFFE921-4ED5-696B-1BE8-E88AF378F56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45570" y="1298969"/>
                  <a:ext cx="70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E8D0B5A-D577-239F-3609-D8A93CCD3350}"/>
                    </a:ext>
                  </a:extLst>
                </p14:cNvPr>
                <p14:cNvContentPartPr/>
                <p14:nvPr/>
              </p14:nvContentPartPr>
              <p14:xfrm>
                <a:off x="5378290" y="1107809"/>
                <a:ext cx="242280" cy="213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E8D0B5A-D577-239F-3609-D8A93CCD335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60290" y="1090169"/>
                  <a:ext cx="27792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AD36393-5E1C-BBA0-3DE5-798A9BE6BAFB}"/>
              </a:ext>
            </a:extLst>
          </p:cNvPr>
          <p:cNvGrpSpPr/>
          <p:nvPr/>
        </p:nvGrpSpPr>
        <p:grpSpPr>
          <a:xfrm>
            <a:off x="6124570" y="947249"/>
            <a:ext cx="466200" cy="421560"/>
            <a:chOff x="6124570" y="947249"/>
            <a:chExt cx="46620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87B93D6-E4A7-2D08-1802-945227ED5EAA}"/>
                    </a:ext>
                  </a:extLst>
                </p14:cNvPr>
                <p14:cNvContentPartPr/>
                <p14:nvPr/>
              </p14:nvContentPartPr>
              <p14:xfrm>
                <a:off x="6144730" y="1096649"/>
                <a:ext cx="145080" cy="223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87B93D6-E4A7-2D08-1802-945227ED5EA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127090" y="1078649"/>
                  <a:ext cx="1807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50F1141-F257-CAC5-6312-8A88715B23D1}"/>
                    </a:ext>
                  </a:extLst>
                </p14:cNvPr>
                <p14:cNvContentPartPr/>
                <p14:nvPr/>
              </p14:nvContentPartPr>
              <p14:xfrm>
                <a:off x="6124570" y="947249"/>
                <a:ext cx="212040" cy="347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50F1141-F257-CAC5-6312-8A88715B23D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06570" y="929249"/>
                  <a:ext cx="2476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DC3AC24-FB4A-080F-0207-C46ADD52F1B6}"/>
                    </a:ext>
                  </a:extLst>
                </p14:cNvPr>
                <p14:cNvContentPartPr/>
                <p14:nvPr/>
              </p14:nvContentPartPr>
              <p14:xfrm>
                <a:off x="6374770" y="1281329"/>
                <a:ext cx="216000" cy="87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DC3AC24-FB4A-080F-0207-C46ADD52F1B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57130" y="1263689"/>
                  <a:ext cx="2516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A0E8E07-CB02-2265-FB9B-5903632F9ABF}"/>
              </a:ext>
            </a:extLst>
          </p:cNvPr>
          <p:cNvGrpSpPr/>
          <p:nvPr/>
        </p:nvGrpSpPr>
        <p:grpSpPr>
          <a:xfrm>
            <a:off x="4157530" y="1868849"/>
            <a:ext cx="1666440" cy="471960"/>
            <a:chOff x="4157530" y="1868849"/>
            <a:chExt cx="166644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3994315-3B15-A6B7-A60D-E6EB4FDFF798}"/>
                    </a:ext>
                  </a:extLst>
                </p14:cNvPr>
                <p14:cNvContentPartPr/>
                <p14:nvPr/>
              </p14:nvContentPartPr>
              <p14:xfrm>
                <a:off x="4157530" y="2175929"/>
                <a:ext cx="207720" cy="164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3994315-3B15-A6B7-A60D-E6EB4FDFF79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39530" y="2157929"/>
                  <a:ext cx="243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76E3D99-F868-4631-1295-3357BD76C5C3}"/>
                    </a:ext>
                  </a:extLst>
                </p14:cNvPr>
                <p14:cNvContentPartPr/>
                <p14:nvPr/>
              </p14:nvContentPartPr>
              <p14:xfrm>
                <a:off x="4394770" y="2069009"/>
                <a:ext cx="119520" cy="4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76E3D99-F868-4631-1295-3357BD76C5C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76770" y="2051009"/>
                  <a:ext cx="155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2015EF1-3964-419A-88B8-AA14071EAFD9}"/>
                    </a:ext>
                  </a:extLst>
                </p14:cNvPr>
                <p14:cNvContentPartPr/>
                <p14:nvPr/>
              </p14:nvContentPartPr>
              <p14:xfrm>
                <a:off x="4612930" y="1979009"/>
                <a:ext cx="66240" cy="126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2015EF1-3964-419A-88B8-AA14071EAF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595290" y="1961009"/>
                  <a:ext cx="101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6AA3995-0443-C067-7F2F-BA5263548C79}"/>
                    </a:ext>
                  </a:extLst>
                </p14:cNvPr>
                <p14:cNvContentPartPr/>
                <p14:nvPr/>
              </p14:nvContentPartPr>
              <p14:xfrm>
                <a:off x="4589530" y="1883249"/>
                <a:ext cx="111240" cy="201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6AA3995-0443-C067-7F2F-BA5263548C7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71530" y="1865609"/>
                  <a:ext cx="146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CF06109-83E8-C316-60EF-72172FF18E10}"/>
                    </a:ext>
                  </a:extLst>
                </p14:cNvPr>
                <p14:cNvContentPartPr/>
                <p14:nvPr/>
              </p14:nvContentPartPr>
              <p14:xfrm>
                <a:off x="4833250" y="2078009"/>
                <a:ext cx="3240" cy="67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CF06109-83E8-C316-60EF-72172FF18E1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815610" y="2060369"/>
                  <a:ext cx="38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484653F-BD69-0D4D-CCA4-CC99620D5A27}"/>
                    </a:ext>
                  </a:extLst>
                </p14:cNvPr>
                <p14:cNvContentPartPr/>
                <p14:nvPr/>
              </p14:nvContentPartPr>
              <p14:xfrm>
                <a:off x="4885450" y="1868849"/>
                <a:ext cx="109800" cy="237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484653F-BD69-0D4D-CCA4-CC99620D5A2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67450" y="1851209"/>
                  <a:ext cx="145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B0F6FA1-C411-86BB-8399-E92801EF0AEA}"/>
                    </a:ext>
                  </a:extLst>
                </p14:cNvPr>
                <p14:cNvContentPartPr/>
                <p14:nvPr/>
              </p14:nvContentPartPr>
              <p14:xfrm>
                <a:off x="4816330" y="1988369"/>
                <a:ext cx="146160" cy="9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B0F6FA1-C411-86BB-8399-E92801EF0AE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98690" y="1970369"/>
                  <a:ext cx="181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39418E6-0CD8-CBB2-F975-9217365B6B6D}"/>
                    </a:ext>
                  </a:extLst>
                </p14:cNvPr>
                <p14:cNvContentPartPr/>
                <p14:nvPr/>
              </p14:nvContentPartPr>
              <p14:xfrm>
                <a:off x="5317810" y="2031569"/>
                <a:ext cx="250920" cy="274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39418E6-0CD8-CBB2-F975-9217365B6B6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99810" y="2013569"/>
                  <a:ext cx="2865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DB68AEA-321B-05A7-CA94-BCEE3D308A1F}"/>
                    </a:ext>
                  </a:extLst>
                </p14:cNvPr>
                <p14:cNvContentPartPr/>
                <p14:nvPr/>
              </p14:nvContentPartPr>
              <p14:xfrm>
                <a:off x="5600050" y="2057489"/>
                <a:ext cx="223920" cy="234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DB68AEA-321B-05A7-CA94-BCEE3D308A1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82410" y="2039849"/>
                  <a:ext cx="259560" cy="27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314CDC0-9D31-357C-0C10-59CA8DB4F4E1}"/>
              </a:ext>
            </a:extLst>
          </p:cNvPr>
          <p:cNvGrpSpPr/>
          <p:nvPr/>
        </p:nvGrpSpPr>
        <p:grpSpPr>
          <a:xfrm>
            <a:off x="6152290" y="1710809"/>
            <a:ext cx="1038960" cy="567360"/>
            <a:chOff x="6152290" y="1710809"/>
            <a:chExt cx="103896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699E727-60A7-3210-09F6-B58BFE48ECAB}"/>
                    </a:ext>
                  </a:extLst>
                </p14:cNvPr>
                <p14:cNvContentPartPr/>
                <p14:nvPr/>
              </p14:nvContentPartPr>
              <p14:xfrm>
                <a:off x="6152290" y="2092049"/>
                <a:ext cx="179280" cy="186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699E727-60A7-3210-09F6-B58BFE48ECA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34650" y="2074049"/>
                  <a:ext cx="214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346E0AF-A744-57A8-1503-CABC5BBA144B}"/>
                    </a:ext>
                  </a:extLst>
                </p14:cNvPr>
                <p14:cNvContentPartPr/>
                <p14:nvPr/>
              </p14:nvContentPartPr>
              <p14:xfrm>
                <a:off x="6415450" y="1935089"/>
                <a:ext cx="102960" cy="37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346E0AF-A744-57A8-1503-CABC5BBA144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97450" y="1917089"/>
                  <a:ext cx="138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030CD29-C54D-DC31-C497-F51581052DF6}"/>
                    </a:ext>
                  </a:extLst>
                </p14:cNvPr>
                <p14:cNvContentPartPr/>
                <p14:nvPr/>
              </p14:nvContentPartPr>
              <p14:xfrm>
                <a:off x="6655570" y="1821329"/>
                <a:ext cx="134280" cy="183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030CD29-C54D-DC31-C497-F51581052DF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637570" y="1803689"/>
                  <a:ext cx="169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0A96F6A-2C61-CFBC-0511-B035605CB2A9}"/>
                    </a:ext>
                  </a:extLst>
                </p14:cNvPr>
                <p14:cNvContentPartPr/>
                <p14:nvPr/>
              </p14:nvContentPartPr>
              <p14:xfrm>
                <a:off x="6621370" y="1765889"/>
                <a:ext cx="197640" cy="203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0A96F6A-2C61-CFBC-0511-B035605CB2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03730" y="1748249"/>
                  <a:ext cx="233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742C43A-1099-FA68-5B17-861268EE9930}"/>
                    </a:ext>
                  </a:extLst>
                </p14:cNvPr>
                <p14:cNvContentPartPr/>
                <p14:nvPr/>
              </p14:nvContentPartPr>
              <p14:xfrm>
                <a:off x="6872290" y="1961729"/>
                <a:ext cx="82440" cy="85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742C43A-1099-FA68-5B17-861268EE99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54650" y="1943729"/>
                  <a:ext cx="118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8891FC6-BAC8-AA77-FD17-F736EDF4BBC4}"/>
                    </a:ext>
                  </a:extLst>
                </p14:cNvPr>
                <p14:cNvContentPartPr/>
                <p14:nvPr/>
              </p14:nvContentPartPr>
              <p14:xfrm>
                <a:off x="7082530" y="1710809"/>
                <a:ext cx="108720" cy="273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8891FC6-BAC8-AA77-FD17-F736EDF4BBC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64890" y="1693169"/>
                  <a:ext cx="1443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D3B612C-AC40-1A87-25AE-7665A23DAAA5}"/>
                    </a:ext>
                  </a:extLst>
                </p14:cNvPr>
                <p14:cNvContentPartPr/>
                <p14:nvPr/>
              </p14:nvContentPartPr>
              <p14:xfrm>
                <a:off x="6979210" y="1814129"/>
                <a:ext cx="200880" cy="20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D3B612C-AC40-1A87-25AE-7665A23DAA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961210" y="1796489"/>
                  <a:ext cx="2365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449DAC2-1BD6-A293-35B5-D6ADD0161523}"/>
              </a:ext>
            </a:extLst>
          </p:cNvPr>
          <p:cNvGrpSpPr/>
          <p:nvPr/>
        </p:nvGrpSpPr>
        <p:grpSpPr>
          <a:xfrm>
            <a:off x="8197450" y="1882169"/>
            <a:ext cx="352080" cy="323640"/>
            <a:chOff x="8197450" y="1882169"/>
            <a:chExt cx="35208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AFA0A55-C338-D4C5-C91D-015C31E82066}"/>
                    </a:ext>
                  </a:extLst>
                </p14:cNvPr>
                <p14:cNvContentPartPr/>
                <p14:nvPr/>
              </p14:nvContentPartPr>
              <p14:xfrm>
                <a:off x="8197450" y="2061809"/>
                <a:ext cx="15480" cy="141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AFA0A55-C338-D4C5-C91D-015C31E820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79450" y="2044169"/>
                  <a:ext cx="51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E2C272C-8AC4-DAB9-BEE2-9086EC455101}"/>
                    </a:ext>
                  </a:extLst>
                </p14:cNvPr>
                <p14:cNvContentPartPr/>
                <p14:nvPr/>
              </p14:nvContentPartPr>
              <p14:xfrm>
                <a:off x="8223730" y="1945169"/>
                <a:ext cx="23040" cy="29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E2C272C-8AC4-DAB9-BEE2-9086EC45510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05730" y="1927529"/>
                  <a:ext cx="58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04106B1-E9D3-ED54-09EC-3C50B5947A07}"/>
                    </a:ext>
                  </a:extLst>
                </p14:cNvPr>
                <p14:cNvContentPartPr/>
                <p14:nvPr/>
              </p14:nvContentPartPr>
              <p14:xfrm>
                <a:off x="8409130" y="1882169"/>
                <a:ext cx="140400" cy="323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04106B1-E9D3-ED54-09EC-3C50B5947A0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391130" y="1864169"/>
                  <a:ext cx="1760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DCA11CD-31F6-193E-E695-24D193D06075}"/>
                    </a:ext>
                  </a:extLst>
                </p14:cNvPr>
                <p14:cNvContentPartPr/>
                <p14:nvPr/>
              </p14:nvContentPartPr>
              <p14:xfrm>
                <a:off x="8317690" y="2079089"/>
                <a:ext cx="192960" cy="24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DCA11CD-31F6-193E-E695-24D193D0607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299690" y="2061449"/>
                  <a:ext cx="22860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3B63AE6-9F31-B82F-1E69-DA45CEBC3D61}"/>
              </a:ext>
            </a:extLst>
          </p:cNvPr>
          <p:cNvGrpSpPr/>
          <p:nvPr/>
        </p:nvGrpSpPr>
        <p:grpSpPr>
          <a:xfrm>
            <a:off x="9017530" y="1893329"/>
            <a:ext cx="873000" cy="299520"/>
            <a:chOff x="9017530" y="1893329"/>
            <a:chExt cx="87300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ED70D6D-A453-75FB-C152-97EA159031D7}"/>
                    </a:ext>
                  </a:extLst>
                </p14:cNvPr>
                <p14:cNvContentPartPr/>
                <p14:nvPr/>
              </p14:nvContentPartPr>
              <p14:xfrm>
                <a:off x="9035890" y="1910969"/>
                <a:ext cx="189720" cy="281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ED70D6D-A453-75FB-C152-97EA159031D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018250" y="1893329"/>
                  <a:ext cx="22536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CE3FF14-BEDB-1756-8283-6989737130E4}"/>
                    </a:ext>
                  </a:extLst>
                </p14:cNvPr>
                <p14:cNvContentPartPr/>
                <p14:nvPr/>
              </p14:nvContentPartPr>
              <p14:xfrm>
                <a:off x="9017530" y="2024729"/>
                <a:ext cx="218160" cy="25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CE3FF14-BEDB-1756-8283-6989737130E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99530" y="2007089"/>
                  <a:ext cx="253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4E6A9C3-16AA-A260-1E60-71FC89DBC5A1}"/>
                    </a:ext>
                  </a:extLst>
                </p14:cNvPr>
                <p14:cNvContentPartPr/>
                <p14:nvPr/>
              </p14:nvContentPartPr>
              <p14:xfrm>
                <a:off x="9491290" y="1941929"/>
                <a:ext cx="210600" cy="222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4E6A9C3-16AA-A260-1E60-71FC89DBC5A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73650" y="1924289"/>
                  <a:ext cx="246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433DA7C-A549-B135-ADCA-DA6D5862CB96}"/>
                    </a:ext>
                  </a:extLst>
                </p14:cNvPr>
                <p14:cNvContentPartPr/>
                <p14:nvPr/>
              </p14:nvContentPartPr>
              <p14:xfrm>
                <a:off x="9669130" y="1893329"/>
                <a:ext cx="221400" cy="281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433DA7C-A549-B135-ADCA-DA6D5862CB9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51490" y="1875329"/>
                  <a:ext cx="25704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5ED3C88-F1E7-4E48-68D8-FA42C1E13D53}"/>
              </a:ext>
            </a:extLst>
          </p:cNvPr>
          <p:cNvGrpSpPr/>
          <p:nvPr/>
        </p:nvGrpSpPr>
        <p:grpSpPr>
          <a:xfrm>
            <a:off x="10086010" y="1723769"/>
            <a:ext cx="434880" cy="305280"/>
            <a:chOff x="10086010" y="1723769"/>
            <a:chExt cx="43488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84CAEC9-4ABA-AEA0-09C3-97260ACE2363}"/>
                    </a:ext>
                  </a:extLst>
                </p14:cNvPr>
                <p14:cNvContentPartPr/>
                <p14:nvPr/>
              </p14:nvContentPartPr>
              <p14:xfrm>
                <a:off x="10327210" y="1723769"/>
                <a:ext cx="18360" cy="184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84CAEC9-4ABA-AEA0-09C3-97260ACE236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09210" y="1706129"/>
                  <a:ext cx="54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D1C49C0-6499-80FE-EFAD-121D1727878F}"/>
                    </a:ext>
                  </a:extLst>
                </p14:cNvPr>
                <p14:cNvContentPartPr/>
                <p14:nvPr/>
              </p14:nvContentPartPr>
              <p14:xfrm>
                <a:off x="10086010" y="2009609"/>
                <a:ext cx="434880" cy="19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D1C49C0-6499-80FE-EFAD-121D1727878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68370" y="1991969"/>
                  <a:ext cx="4705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35AC845-35BF-2A11-F7EC-3DC85F949996}"/>
              </a:ext>
            </a:extLst>
          </p:cNvPr>
          <p:cNvGrpSpPr/>
          <p:nvPr/>
        </p:nvGrpSpPr>
        <p:grpSpPr>
          <a:xfrm>
            <a:off x="10101490" y="2147129"/>
            <a:ext cx="397800" cy="370800"/>
            <a:chOff x="10101490" y="2147129"/>
            <a:chExt cx="39780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46B4E6C-4810-899D-9196-9EB742C5E601}"/>
                    </a:ext>
                  </a:extLst>
                </p14:cNvPr>
                <p14:cNvContentPartPr/>
                <p14:nvPr/>
              </p14:nvContentPartPr>
              <p14:xfrm>
                <a:off x="10138570" y="2269889"/>
                <a:ext cx="140760" cy="208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46B4E6C-4810-899D-9196-9EB742C5E60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20930" y="2252249"/>
                  <a:ext cx="176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4947CC0-4F7A-1DAC-358E-E43C626D9F1B}"/>
                    </a:ext>
                  </a:extLst>
                </p14:cNvPr>
                <p14:cNvContentPartPr/>
                <p14:nvPr/>
              </p14:nvContentPartPr>
              <p14:xfrm>
                <a:off x="10101490" y="2147129"/>
                <a:ext cx="231480" cy="333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4947CC0-4F7A-1DAC-358E-E43C626D9F1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083850" y="2129489"/>
                  <a:ext cx="2671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059C441-CE90-6F56-B6F4-1A303853818C}"/>
                    </a:ext>
                  </a:extLst>
                </p14:cNvPr>
                <p14:cNvContentPartPr/>
                <p14:nvPr/>
              </p14:nvContentPartPr>
              <p14:xfrm>
                <a:off x="10470130" y="2401649"/>
                <a:ext cx="29160" cy="116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059C441-CE90-6F56-B6F4-1A303853818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452490" y="2383649"/>
                  <a:ext cx="6480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D919ED1-E1E4-12B5-048D-27BC2F7B5149}"/>
              </a:ext>
            </a:extLst>
          </p:cNvPr>
          <p:cNvGrpSpPr/>
          <p:nvPr/>
        </p:nvGrpSpPr>
        <p:grpSpPr>
          <a:xfrm>
            <a:off x="8058850" y="2627369"/>
            <a:ext cx="3443400" cy="1146240"/>
            <a:chOff x="8058850" y="2627369"/>
            <a:chExt cx="3443400" cy="11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77AD303-051B-F62F-9725-ACA15045A113}"/>
                    </a:ext>
                  </a:extLst>
                </p14:cNvPr>
                <p14:cNvContentPartPr/>
                <p14:nvPr/>
              </p14:nvContentPartPr>
              <p14:xfrm>
                <a:off x="8058850" y="2763809"/>
                <a:ext cx="90720" cy="370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77AD303-051B-F62F-9725-ACA15045A11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040850" y="2745809"/>
                  <a:ext cx="1263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2618D95-EF43-40AD-4594-AD8F083508A2}"/>
                    </a:ext>
                  </a:extLst>
                </p14:cNvPr>
                <p14:cNvContentPartPr/>
                <p14:nvPr/>
              </p14:nvContentPartPr>
              <p14:xfrm>
                <a:off x="8226610" y="2755889"/>
                <a:ext cx="451440" cy="443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2618D95-EF43-40AD-4594-AD8F083508A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208970" y="2738249"/>
                  <a:ext cx="48708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30052F0-5BB0-9692-1964-BE20E5465630}"/>
                    </a:ext>
                  </a:extLst>
                </p14:cNvPr>
                <p14:cNvContentPartPr/>
                <p14:nvPr/>
              </p14:nvContentPartPr>
              <p14:xfrm>
                <a:off x="8553490" y="2880449"/>
                <a:ext cx="165600" cy="40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30052F0-5BB0-9692-1964-BE20E546563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35850" y="2862449"/>
                  <a:ext cx="201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6FF6D8A-E3F5-D808-F179-FA8410FA97DF}"/>
                    </a:ext>
                  </a:extLst>
                </p14:cNvPr>
                <p14:cNvContentPartPr/>
                <p14:nvPr/>
              </p14:nvContentPartPr>
              <p14:xfrm>
                <a:off x="8718370" y="2967929"/>
                <a:ext cx="253440" cy="71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6FF6D8A-E3F5-D808-F179-FA8410FA97D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700370" y="2950289"/>
                  <a:ext cx="289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EDAC80A-078E-658F-B226-6A0E658ADF40}"/>
                    </a:ext>
                  </a:extLst>
                </p14:cNvPr>
                <p14:cNvContentPartPr/>
                <p14:nvPr/>
              </p14:nvContentPartPr>
              <p14:xfrm>
                <a:off x="9116530" y="2756249"/>
                <a:ext cx="804960" cy="291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EDAC80A-078E-658F-B226-6A0E658ADF4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98890" y="2738249"/>
                  <a:ext cx="8406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FE0955C-1ECC-6E6E-66E7-D1D4150BA65D}"/>
                    </a:ext>
                  </a:extLst>
                </p14:cNvPr>
                <p14:cNvContentPartPr/>
                <p14:nvPr/>
              </p14:nvContentPartPr>
              <p14:xfrm>
                <a:off x="9791890" y="2796929"/>
                <a:ext cx="213840" cy="23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FE0955C-1ECC-6E6E-66E7-D1D4150BA65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774250" y="2778929"/>
                  <a:ext cx="249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3B47464-8178-F530-9052-01D5DDE17BD1}"/>
                    </a:ext>
                  </a:extLst>
                </p14:cNvPr>
                <p14:cNvContentPartPr/>
                <p14:nvPr/>
              </p14:nvContentPartPr>
              <p14:xfrm>
                <a:off x="10158010" y="2627369"/>
                <a:ext cx="1344240" cy="5544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3B47464-8178-F530-9052-01D5DDE17BD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40010" y="2609369"/>
                  <a:ext cx="137988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0AF9CB8-FFA9-1DCF-487E-852449810C27}"/>
                    </a:ext>
                  </a:extLst>
                </p14:cNvPr>
                <p14:cNvContentPartPr/>
                <p14:nvPr/>
              </p14:nvContentPartPr>
              <p14:xfrm>
                <a:off x="11164570" y="2753729"/>
                <a:ext cx="264240" cy="29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0AF9CB8-FFA9-1DCF-487E-852449810C2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146570" y="2736089"/>
                  <a:ext cx="299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2B41708-B606-ACB0-B4E8-C580FDEC8889}"/>
                    </a:ext>
                  </a:extLst>
                </p14:cNvPr>
                <p14:cNvContentPartPr/>
                <p14:nvPr/>
              </p14:nvContentPartPr>
              <p14:xfrm>
                <a:off x="8308690" y="3284369"/>
                <a:ext cx="740520" cy="350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2B41708-B606-ACB0-B4E8-C580FDEC888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291050" y="3266369"/>
                  <a:ext cx="7761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D9BA753-1A99-9187-BAA9-6AF37869F549}"/>
                    </a:ext>
                  </a:extLst>
                </p14:cNvPr>
                <p14:cNvContentPartPr/>
                <p14:nvPr/>
              </p14:nvContentPartPr>
              <p14:xfrm>
                <a:off x="9366370" y="3272129"/>
                <a:ext cx="1445400" cy="5014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D9BA753-1A99-9187-BAA9-6AF37869F54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48370" y="3254489"/>
                  <a:ext cx="148104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564DEE8-D372-A845-C943-583C2FDD67A4}"/>
                    </a:ext>
                  </a:extLst>
                </p14:cNvPr>
                <p14:cNvContentPartPr/>
                <p14:nvPr/>
              </p14:nvContentPartPr>
              <p14:xfrm>
                <a:off x="10960450" y="3173849"/>
                <a:ext cx="95040" cy="472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564DEE8-D372-A845-C943-583C2FDD67A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942810" y="3155849"/>
                  <a:ext cx="130680" cy="50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BB2558A-2273-0481-B1E5-911BA4C8723D}"/>
              </a:ext>
            </a:extLst>
          </p:cNvPr>
          <p:cNvGrpSpPr/>
          <p:nvPr/>
        </p:nvGrpSpPr>
        <p:grpSpPr>
          <a:xfrm>
            <a:off x="4241770" y="3761009"/>
            <a:ext cx="2413440" cy="697680"/>
            <a:chOff x="4241770" y="3761009"/>
            <a:chExt cx="2413440" cy="69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0F5E193-4006-E54F-85CE-ABC353DBE623}"/>
                    </a:ext>
                  </a:extLst>
                </p14:cNvPr>
                <p14:cNvContentPartPr/>
                <p14:nvPr/>
              </p14:nvContentPartPr>
              <p14:xfrm>
                <a:off x="4241770" y="4022729"/>
                <a:ext cx="191520" cy="367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0F5E193-4006-E54F-85CE-ABC353DBE62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224130" y="4005089"/>
                  <a:ext cx="2271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F35FD06-47BC-24E2-B445-56E6882B113D}"/>
                    </a:ext>
                  </a:extLst>
                </p14:cNvPr>
                <p14:cNvContentPartPr/>
                <p14:nvPr/>
              </p14:nvContentPartPr>
              <p14:xfrm>
                <a:off x="4464970" y="4317929"/>
                <a:ext cx="154080" cy="140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F35FD06-47BC-24E2-B445-56E6882B113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47330" y="4299929"/>
                  <a:ext cx="189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04C6A93-FAE3-086C-1FED-AA7317B932F7}"/>
                    </a:ext>
                  </a:extLst>
                </p14:cNvPr>
                <p14:cNvContentPartPr/>
                <p14:nvPr/>
              </p14:nvContentPartPr>
              <p14:xfrm>
                <a:off x="4833250" y="4114169"/>
                <a:ext cx="185400" cy="28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04C6A93-FAE3-086C-1FED-AA7317B932F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15250" y="4096529"/>
                  <a:ext cx="221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2F9C53B-D54C-BCF7-54E1-ABE6EEAAAA78}"/>
                    </a:ext>
                  </a:extLst>
                </p14:cNvPr>
                <p14:cNvContentPartPr/>
                <p14:nvPr/>
              </p14:nvContentPartPr>
              <p14:xfrm>
                <a:off x="4834330" y="4231889"/>
                <a:ext cx="170280" cy="12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2F9C53B-D54C-BCF7-54E1-ABE6EEAAAA7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16690" y="4214249"/>
                  <a:ext cx="205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5D445F3-855B-29EC-9444-E2938DE64BFC}"/>
                    </a:ext>
                  </a:extLst>
                </p14:cNvPr>
                <p14:cNvContentPartPr/>
                <p14:nvPr/>
              </p14:nvContentPartPr>
              <p14:xfrm>
                <a:off x="5403850" y="3787649"/>
                <a:ext cx="194400" cy="325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5D445F3-855B-29EC-9444-E2938DE64BF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86210" y="3769649"/>
                  <a:ext cx="2300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8ADB60B-189C-3BDB-8EE0-F4853DA7151B}"/>
                    </a:ext>
                  </a:extLst>
                </p14:cNvPr>
                <p14:cNvContentPartPr/>
                <p14:nvPr/>
              </p14:nvContentPartPr>
              <p14:xfrm>
                <a:off x="5651890" y="4005449"/>
                <a:ext cx="18360" cy="138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8ADB60B-189C-3BDB-8EE0-F4853DA7151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34250" y="3987809"/>
                  <a:ext cx="54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9937827-A098-15F7-F99D-C47E227DD676}"/>
                    </a:ext>
                  </a:extLst>
                </p14:cNvPr>
                <p14:cNvContentPartPr/>
                <p14:nvPr/>
              </p14:nvContentPartPr>
              <p14:xfrm>
                <a:off x="5784010" y="4013729"/>
                <a:ext cx="55800" cy="89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9937827-A098-15F7-F99D-C47E227DD67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66370" y="3995729"/>
                  <a:ext cx="91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B179D08-D8FB-A4FF-649C-21C9395A5D3A}"/>
                    </a:ext>
                  </a:extLst>
                </p14:cNvPr>
                <p14:cNvContentPartPr/>
                <p14:nvPr/>
              </p14:nvContentPartPr>
              <p14:xfrm>
                <a:off x="6074170" y="3879449"/>
                <a:ext cx="75960" cy="147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B179D08-D8FB-A4FF-649C-21C9395A5D3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056170" y="3861449"/>
                  <a:ext cx="111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7354F87-B98A-D980-81F7-612CC59C3058}"/>
                    </a:ext>
                  </a:extLst>
                </p14:cNvPr>
                <p14:cNvContentPartPr/>
                <p14:nvPr/>
              </p14:nvContentPartPr>
              <p14:xfrm>
                <a:off x="6020170" y="3761009"/>
                <a:ext cx="164520" cy="259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7354F87-B98A-D980-81F7-612CC59C305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02170" y="3743369"/>
                  <a:ext cx="2001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B8CFF25-8028-E279-23DC-54EF8F9410FC}"/>
                    </a:ext>
                  </a:extLst>
                </p14:cNvPr>
                <p14:cNvContentPartPr/>
                <p14:nvPr/>
              </p14:nvContentPartPr>
              <p14:xfrm>
                <a:off x="6354250" y="3985289"/>
                <a:ext cx="10440" cy="106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B8CFF25-8028-E279-23DC-54EF8F9410F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336250" y="3967289"/>
                  <a:ext cx="46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FCF9567-1923-4CF8-2FE5-B8F5F7F8BDF7}"/>
                    </a:ext>
                  </a:extLst>
                </p14:cNvPr>
                <p14:cNvContentPartPr/>
                <p14:nvPr/>
              </p14:nvContentPartPr>
              <p14:xfrm>
                <a:off x="5218450" y="4195169"/>
                <a:ext cx="1436760" cy="81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FCF9567-1923-4CF8-2FE5-B8F5F7F8BDF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00450" y="4177169"/>
                  <a:ext cx="147240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BF40E05-7EC6-BF41-2DE7-6AF3C0DC0F4A}"/>
              </a:ext>
            </a:extLst>
          </p:cNvPr>
          <p:cNvGrpSpPr/>
          <p:nvPr/>
        </p:nvGrpSpPr>
        <p:grpSpPr>
          <a:xfrm>
            <a:off x="5384410" y="4410449"/>
            <a:ext cx="1070280" cy="345960"/>
            <a:chOff x="5384410" y="4410449"/>
            <a:chExt cx="107028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5A63123-BFF4-C2DB-24C2-A01488E0F8F5}"/>
                    </a:ext>
                  </a:extLst>
                </p14:cNvPr>
                <p14:cNvContentPartPr/>
                <p14:nvPr/>
              </p14:nvContentPartPr>
              <p14:xfrm>
                <a:off x="5416810" y="4526369"/>
                <a:ext cx="90360" cy="188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5A63123-BFF4-C2DB-24C2-A01488E0F8F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99170" y="4508729"/>
                  <a:ext cx="126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3FF6C1E-8526-65A1-34DC-5328D1598C52}"/>
                    </a:ext>
                  </a:extLst>
                </p14:cNvPr>
                <p14:cNvContentPartPr/>
                <p14:nvPr/>
              </p14:nvContentPartPr>
              <p14:xfrm>
                <a:off x="5384410" y="4465529"/>
                <a:ext cx="191880" cy="228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3FF6C1E-8526-65A1-34DC-5328D1598C5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66410" y="4447529"/>
                  <a:ext cx="227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3DA2A21-C5DE-362E-1973-4394CB5563B3}"/>
                    </a:ext>
                  </a:extLst>
                </p14:cNvPr>
                <p14:cNvContentPartPr/>
                <p14:nvPr/>
              </p14:nvContentPartPr>
              <p14:xfrm>
                <a:off x="5664490" y="4660649"/>
                <a:ext cx="15480" cy="72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3DA2A21-C5DE-362E-1973-4394CB5563B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46490" y="4642649"/>
                  <a:ext cx="51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AFEBACE-DCF7-3733-D63B-7558ED360643}"/>
                    </a:ext>
                  </a:extLst>
                </p14:cNvPr>
                <p14:cNvContentPartPr/>
                <p14:nvPr/>
              </p14:nvContentPartPr>
              <p14:xfrm>
                <a:off x="5611570" y="4662449"/>
                <a:ext cx="163080" cy="93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AFEBACE-DCF7-3733-D63B-7558ED36064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593930" y="4644809"/>
                  <a:ext cx="198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B03C656-81D9-CB9B-43B7-5DF4C1177A90}"/>
                    </a:ext>
                  </a:extLst>
                </p14:cNvPr>
                <p14:cNvContentPartPr/>
                <p14:nvPr/>
              </p14:nvContentPartPr>
              <p14:xfrm>
                <a:off x="5865370" y="4549769"/>
                <a:ext cx="135000" cy="9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B03C656-81D9-CB9B-43B7-5DF4C1177A9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47370" y="4531769"/>
                  <a:ext cx="170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3B39A5F-E7FB-F57F-3CC9-6BA12EFBFD3E}"/>
                    </a:ext>
                  </a:extLst>
                </p14:cNvPr>
                <p14:cNvContentPartPr/>
                <p14:nvPr/>
              </p14:nvContentPartPr>
              <p14:xfrm>
                <a:off x="6136450" y="4475249"/>
                <a:ext cx="112680" cy="202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3B39A5F-E7FB-F57F-3CC9-6BA12EFBFD3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118450" y="4457249"/>
                  <a:ext cx="148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FCE2A35-C9D9-806E-7023-BCE219704918}"/>
                    </a:ext>
                  </a:extLst>
                </p14:cNvPr>
                <p14:cNvContentPartPr/>
                <p14:nvPr/>
              </p14:nvContentPartPr>
              <p14:xfrm>
                <a:off x="6082810" y="4410449"/>
                <a:ext cx="236880" cy="270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FCE2A35-C9D9-806E-7023-BCE21970491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64810" y="4392449"/>
                  <a:ext cx="2725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C0ECDC8-69A3-F206-3C44-61C66F9392C3}"/>
                    </a:ext>
                  </a:extLst>
                </p14:cNvPr>
                <p14:cNvContentPartPr/>
                <p14:nvPr/>
              </p14:nvContentPartPr>
              <p14:xfrm>
                <a:off x="6447850" y="4653809"/>
                <a:ext cx="6840" cy="92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C0ECDC8-69A3-F206-3C44-61C66F9392C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30210" y="4636169"/>
                  <a:ext cx="4248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335D838-07E8-0FE2-D01A-7BFB6E1CEC96}"/>
              </a:ext>
            </a:extLst>
          </p:cNvPr>
          <p:cNvGrpSpPr/>
          <p:nvPr/>
        </p:nvGrpSpPr>
        <p:grpSpPr>
          <a:xfrm>
            <a:off x="7031050" y="3732209"/>
            <a:ext cx="3017520" cy="605520"/>
            <a:chOff x="7031050" y="3732209"/>
            <a:chExt cx="3017520" cy="60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56E32EF-AA0D-7D9B-0C29-2CF12A064937}"/>
                    </a:ext>
                  </a:extLst>
                </p14:cNvPr>
                <p14:cNvContentPartPr/>
                <p14:nvPr/>
              </p14:nvContentPartPr>
              <p14:xfrm>
                <a:off x="7031050" y="3872969"/>
                <a:ext cx="92160" cy="459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56E32EF-AA0D-7D9B-0C29-2CF12A06493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013050" y="3854969"/>
                  <a:ext cx="12780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9B963E7-200C-F1DB-C042-AFA569134B7E}"/>
                    </a:ext>
                  </a:extLst>
                </p14:cNvPr>
                <p14:cNvContentPartPr/>
                <p14:nvPr/>
              </p14:nvContentPartPr>
              <p14:xfrm>
                <a:off x="7194850" y="4076369"/>
                <a:ext cx="156600" cy="199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9B963E7-200C-F1DB-C042-AFA569134B7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76850" y="4058729"/>
                  <a:ext cx="192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26412D5-864A-96C3-BFE2-03AAC7659B14}"/>
                    </a:ext>
                  </a:extLst>
                </p14:cNvPr>
                <p14:cNvContentPartPr/>
                <p14:nvPr/>
              </p14:nvContentPartPr>
              <p14:xfrm>
                <a:off x="7429210" y="3966929"/>
                <a:ext cx="164520" cy="12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26412D5-864A-96C3-BFE2-03AAC7659B1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411570" y="3948929"/>
                  <a:ext cx="200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C66799B-34A1-7F62-16DA-F7AC5C142047}"/>
                    </a:ext>
                  </a:extLst>
                </p14:cNvPr>
                <p14:cNvContentPartPr/>
                <p14:nvPr/>
              </p14:nvContentPartPr>
              <p14:xfrm>
                <a:off x="7794970" y="3822929"/>
                <a:ext cx="57960" cy="165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C66799B-34A1-7F62-16DA-F7AC5C14204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76970" y="3804929"/>
                  <a:ext cx="93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056F785-7775-C963-12C0-609AC270692C}"/>
                    </a:ext>
                  </a:extLst>
                </p14:cNvPr>
                <p14:cNvContentPartPr/>
                <p14:nvPr/>
              </p14:nvContentPartPr>
              <p14:xfrm>
                <a:off x="7726570" y="3753089"/>
                <a:ext cx="178560" cy="275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056F785-7775-C963-12C0-609AC270692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708930" y="3735449"/>
                  <a:ext cx="2142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50AAD8F-979A-1C19-59CB-0F2E99EEA72E}"/>
                    </a:ext>
                  </a:extLst>
                </p14:cNvPr>
                <p14:cNvContentPartPr/>
                <p14:nvPr/>
              </p14:nvContentPartPr>
              <p14:xfrm>
                <a:off x="8077930" y="3959729"/>
                <a:ext cx="5040" cy="80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50AAD8F-979A-1C19-59CB-0F2E99EEA72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059930" y="3941729"/>
                  <a:ext cx="40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D46B406-1F1D-BE9A-1943-F263D9B95248}"/>
                    </a:ext>
                  </a:extLst>
                </p14:cNvPr>
                <p14:cNvContentPartPr/>
                <p14:nvPr/>
              </p14:nvContentPartPr>
              <p14:xfrm>
                <a:off x="8230930" y="3765689"/>
                <a:ext cx="73800" cy="265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D46B406-1F1D-BE9A-1943-F263D9B9524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212930" y="3747689"/>
                  <a:ext cx="1094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01BD0E4-B134-6042-6D23-6376D0FF3B54}"/>
                    </a:ext>
                  </a:extLst>
                </p14:cNvPr>
                <p14:cNvContentPartPr/>
                <p14:nvPr/>
              </p14:nvContentPartPr>
              <p14:xfrm>
                <a:off x="8123290" y="3908609"/>
                <a:ext cx="210960" cy="36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01BD0E4-B134-6042-6D23-6376D0FF3B5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105290" y="3890969"/>
                  <a:ext cx="246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9F74652-BE86-72B1-D1E0-4F2F82E4DA8B}"/>
                    </a:ext>
                  </a:extLst>
                </p14:cNvPr>
                <p14:cNvContentPartPr/>
                <p14:nvPr/>
              </p14:nvContentPartPr>
              <p14:xfrm>
                <a:off x="8454130" y="4193369"/>
                <a:ext cx="199080" cy="29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9F74652-BE86-72B1-D1E0-4F2F82E4DA8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436130" y="4175369"/>
                  <a:ext cx="234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E74C506-596B-2331-4062-25E2DFF07642}"/>
                    </a:ext>
                  </a:extLst>
                </p14:cNvPr>
                <p14:cNvContentPartPr/>
                <p14:nvPr/>
              </p14:nvContentPartPr>
              <p14:xfrm>
                <a:off x="8891530" y="4126049"/>
                <a:ext cx="160920" cy="166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E74C506-596B-2331-4062-25E2DFF0764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873530" y="4108409"/>
                  <a:ext cx="196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D4045F1-151A-77F7-822D-068FBDAFB269}"/>
                    </a:ext>
                  </a:extLst>
                </p14:cNvPr>
                <p14:cNvContentPartPr/>
                <p14:nvPr/>
              </p14:nvContentPartPr>
              <p14:xfrm>
                <a:off x="9130570" y="3993209"/>
                <a:ext cx="105120" cy="2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D4045F1-151A-77F7-822D-068FBDAFB26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12570" y="3975569"/>
                  <a:ext cx="140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F048F32-FEF3-BF0B-9F23-44EE380999AE}"/>
                    </a:ext>
                  </a:extLst>
                </p14:cNvPr>
                <p14:cNvContentPartPr/>
                <p14:nvPr/>
              </p14:nvContentPartPr>
              <p14:xfrm>
                <a:off x="9330730" y="3957569"/>
                <a:ext cx="90720" cy="85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F048F32-FEF3-BF0B-9F23-44EE380999A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313090" y="3939569"/>
                  <a:ext cx="126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5169D33-A5FE-ED2B-9855-B41437FD3596}"/>
                    </a:ext>
                  </a:extLst>
                </p14:cNvPr>
                <p14:cNvContentPartPr/>
                <p14:nvPr/>
              </p14:nvContentPartPr>
              <p14:xfrm>
                <a:off x="9300130" y="3837689"/>
                <a:ext cx="187560" cy="219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5169D33-A5FE-ED2B-9855-B41437FD359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282490" y="3819689"/>
                  <a:ext cx="223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4809497-B184-07F7-AAD0-5A3255E7DE00}"/>
                    </a:ext>
                  </a:extLst>
                </p14:cNvPr>
                <p14:cNvContentPartPr/>
                <p14:nvPr/>
              </p14:nvContentPartPr>
              <p14:xfrm>
                <a:off x="9578410" y="3996089"/>
                <a:ext cx="106920" cy="106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4809497-B184-07F7-AAD0-5A3255E7DE0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560410" y="3978089"/>
                  <a:ext cx="142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5908CFD-C418-69CD-560F-7191BE8ADA68}"/>
                    </a:ext>
                  </a:extLst>
                </p14:cNvPr>
                <p14:cNvContentPartPr/>
                <p14:nvPr/>
              </p14:nvContentPartPr>
              <p14:xfrm>
                <a:off x="9812770" y="3785129"/>
                <a:ext cx="37440" cy="244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5908CFD-C418-69CD-560F-7191BE8ADA6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794770" y="3767129"/>
                  <a:ext cx="730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685019C-C579-9B69-DA8D-5B1FACCDC6A0}"/>
                    </a:ext>
                  </a:extLst>
                </p14:cNvPr>
                <p14:cNvContentPartPr/>
                <p14:nvPr/>
              </p14:nvContentPartPr>
              <p14:xfrm>
                <a:off x="9746530" y="3915809"/>
                <a:ext cx="176760" cy="277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685019C-C579-9B69-DA8D-5B1FACCDC6A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28530" y="3898169"/>
                  <a:ext cx="212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2D78043-AB25-3A85-98B8-930A005B37F7}"/>
                    </a:ext>
                  </a:extLst>
                </p14:cNvPr>
                <p14:cNvContentPartPr/>
                <p14:nvPr/>
              </p14:nvContentPartPr>
              <p14:xfrm>
                <a:off x="9916450" y="3732209"/>
                <a:ext cx="132120" cy="605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2D78043-AB25-3A85-98B8-930A005B37F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898450" y="3714569"/>
                  <a:ext cx="167760" cy="64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AA440F3-EEF7-F2F8-6C87-D5A68FADCF1A}"/>
              </a:ext>
            </a:extLst>
          </p:cNvPr>
          <p:cNvGrpSpPr/>
          <p:nvPr/>
        </p:nvGrpSpPr>
        <p:grpSpPr>
          <a:xfrm>
            <a:off x="4852330" y="5605289"/>
            <a:ext cx="307440" cy="224640"/>
            <a:chOff x="4852330" y="5605289"/>
            <a:chExt cx="30744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F0CD920-6671-067B-9BF8-1090902A028A}"/>
                    </a:ext>
                  </a:extLst>
                </p14:cNvPr>
                <p14:cNvContentPartPr/>
                <p14:nvPr/>
              </p14:nvContentPartPr>
              <p14:xfrm>
                <a:off x="4852330" y="5605289"/>
                <a:ext cx="288720" cy="72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F0CD920-6671-067B-9BF8-1090902A028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834330" y="5587649"/>
                  <a:ext cx="324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2E558E0-AEFB-0C59-97E0-A0F8D6E3BC07}"/>
                    </a:ext>
                  </a:extLst>
                </p14:cNvPr>
                <p14:cNvContentPartPr/>
                <p14:nvPr/>
              </p14:nvContentPartPr>
              <p14:xfrm>
                <a:off x="4865290" y="5745689"/>
                <a:ext cx="294480" cy="84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2E558E0-AEFB-0C59-97E0-A0F8D6E3BC0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847650" y="5728049"/>
                  <a:ext cx="33012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029EB06-B53C-00B6-19CA-7EDF70E5FC79}"/>
              </a:ext>
            </a:extLst>
          </p:cNvPr>
          <p:cNvGrpSpPr/>
          <p:nvPr/>
        </p:nvGrpSpPr>
        <p:grpSpPr>
          <a:xfrm>
            <a:off x="5658370" y="5294609"/>
            <a:ext cx="895320" cy="326880"/>
            <a:chOff x="5658370" y="5294609"/>
            <a:chExt cx="89532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712D008-7DFB-CF21-7C07-6880A18DCF06}"/>
                    </a:ext>
                  </a:extLst>
                </p14:cNvPr>
                <p14:cNvContentPartPr/>
                <p14:nvPr/>
              </p14:nvContentPartPr>
              <p14:xfrm>
                <a:off x="5658370" y="5294609"/>
                <a:ext cx="195840" cy="272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712D008-7DFB-CF21-7C07-6880A18DCF0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640730" y="5276969"/>
                  <a:ext cx="2314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672903C-8BE5-E682-EAFA-C598A05A098F}"/>
                    </a:ext>
                  </a:extLst>
                </p14:cNvPr>
                <p14:cNvContentPartPr/>
                <p14:nvPr/>
              </p14:nvContentPartPr>
              <p14:xfrm>
                <a:off x="5884450" y="5496929"/>
                <a:ext cx="23040" cy="124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672903C-8BE5-E682-EAFA-C598A05A098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66810" y="5478929"/>
                  <a:ext cx="58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DAAC5E8-228D-4952-02C0-A5075BB662DA}"/>
                    </a:ext>
                  </a:extLst>
                </p14:cNvPr>
                <p14:cNvContentPartPr/>
                <p14:nvPr/>
              </p14:nvContentPartPr>
              <p14:xfrm>
                <a:off x="5994250" y="5485769"/>
                <a:ext cx="81000" cy="124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DAAC5E8-228D-4952-02C0-A5075BB662D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976610" y="5468129"/>
                  <a:ext cx="116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062991D-7BA3-7095-B782-4DE7092BB4DD}"/>
                    </a:ext>
                  </a:extLst>
                </p14:cNvPr>
                <p14:cNvContentPartPr/>
                <p14:nvPr/>
              </p14:nvContentPartPr>
              <p14:xfrm>
                <a:off x="6307450" y="5425289"/>
                <a:ext cx="74520" cy="104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062991D-7BA3-7095-B782-4DE7092BB4D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89450" y="5407649"/>
                  <a:ext cx="110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A2B2ED7-F20E-6952-7FB5-8C0405D34587}"/>
                    </a:ext>
                  </a:extLst>
                </p14:cNvPr>
                <p14:cNvContentPartPr/>
                <p14:nvPr/>
              </p14:nvContentPartPr>
              <p14:xfrm>
                <a:off x="6282970" y="5306849"/>
                <a:ext cx="119160" cy="236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A2B2ED7-F20E-6952-7FB5-8C0405D3458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264970" y="5289209"/>
                  <a:ext cx="1548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5365733-6A8A-D351-F611-F4F2A9FF8BC4}"/>
                    </a:ext>
                  </a:extLst>
                </p14:cNvPr>
                <p14:cNvContentPartPr/>
                <p14:nvPr/>
              </p14:nvContentPartPr>
              <p14:xfrm>
                <a:off x="6502930" y="5475689"/>
                <a:ext cx="50760" cy="102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5365733-6A8A-D351-F611-F4F2A9FF8BC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85290" y="5458049"/>
                  <a:ext cx="8640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9E20FA8A-3921-1CC0-E2C4-ED27C18A4DF2}"/>
              </a:ext>
            </a:extLst>
          </p:cNvPr>
          <p:cNvGrpSpPr/>
          <p:nvPr/>
        </p:nvGrpSpPr>
        <p:grpSpPr>
          <a:xfrm>
            <a:off x="7103050" y="5209289"/>
            <a:ext cx="1308960" cy="681120"/>
            <a:chOff x="7103050" y="5209289"/>
            <a:chExt cx="1308960" cy="68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3517357-EEDA-1628-2873-719BDA2F079A}"/>
                    </a:ext>
                  </a:extLst>
                </p14:cNvPr>
                <p14:cNvContentPartPr/>
                <p14:nvPr/>
              </p14:nvContentPartPr>
              <p14:xfrm>
                <a:off x="7103050" y="5670089"/>
                <a:ext cx="257040" cy="220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3517357-EEDA-1628-2873-719BDA2F079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085050" y="5652089"/>
                  <a:ext cx="292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1C5F67C-2F4B-7EB1-30F8-D777626A78A5}"/>
                    </a:ext>
                  </a:extLst>
                </p14:cNvPr>
                <p14:cNvContentPartPr/>
                <p14:nvPr/>
              </p14:nvContentPartPr>
              <p14:xfrm>
                <a:off x="7412650" y="5498369"/>
                <a:ext cx="180000" cy="48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1C5F67C-2F4B-7EB1-30F8-D777626A78A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94650" y="5480729"/>
                  <a:ext cx="215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FEA376D-7807-F1FA-BD7E-A4A521A7E696}"/>
                    </a:ext>
                  </a:extLst>
                </p14:cNvPr>
                <p14:cNvContentPartPr/>
                <p14:nvPr/>
              </p14:nvContentPartPr>
              <p14:xfrm>
                <a:off x="7657090" y="5405489"/>
                <a:ext cx="143280" cy="181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FEA376D-7807-F1FA-BD7E-A4A521A7E69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639090" y="5387489"/>
                  <a:ext cx="178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DB2AFC2-EE82-8D40-350D-785A7C095703}"/>
                    </a:ext>
                  </a:extLst>
                </p14:cNvPr>
                <p14:cNvContentPartPr/>
                <p14:nvPr/>
              </p14:nvContentPartPr>
              <p14:xfrm>
                <a:off x="7619650" y="5341049"/>
                <a:ext cx="249840" cy="226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DB2AFC2-EE82-8D40-350D-785A7C09570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601650" y="5323049"/>
                  <a:ext cx="285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BE3F7FA-DD49-6360-D60B-522ED898B361}"/>
                    </a:ext>
                  </a:extLst>
                </p14:cNvPr>
                <p14:cNvContentPartPr/>
                <p14:nvPr/>
              </p14:nvContentPartPr>
              <p14:xfrm>
                <a:off x="7945090" y="5468849"/>
                <a:ext cx="122040" cy="137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BE3F7FA-DD49-6360-D60B-522ED898B36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27090" y="5450849"/>
                  <a:ext cx="157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E97B228-6A60-2E0C-311F-58C0BECC31D7}"/>
                    </a:ext>
                  </a:extLst>
                </p14:cNvPr>
                <p14:cNvContentPartPr/>
                <p14:nvPr/>
              </p14:nvContentPartPr>
              <p14:xfrm>
                <a:off x="8171530" y="5209289"/>
                <a:ext cx="151200" cy="270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E97B228-6A60-2E0C-311F-58C0BECC31D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153890" y="5191649"/>
                  <a:ext cx="1868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549F9F8-EDF9-9052-9674-2D01F299CA2C}"/>
                    </a:ext>
                  </a:extLst>
                </p14:cNvPr>
                <p14:cNvContentPartPr/>
                <p14:nvPr/>
              </p14:nvContentPartPr>
              <p14:xfrm>
                <a:off x="8103490" y="5305769"/>
                <a:ext cx="308520" cy="56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549F9F8-EDF9-9052-9674-2D01F299CA2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085850" y="5288129"/>
                  <a:ext cx="34416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13182A9-D5F0-AF71-D95B-718ADCC3EF25}"/>
              </a:ext>
            </a:extLst>
          </p:cNvPr>
          <p:cNvGrpSpPr/>
          <p:nvPr/>
        </p:nvGrpSpPr>
        <p:grpSpPr>
          <a:xfrm>
            <a:off x="5428330" y="5735969"/>
            <a:ext cx="1420920" cy="670680"/>
            <a:chOff x="5428330" y="5735969"/>
            <a:chExt cx="142092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688557C-5222-5C77-A1A8-F893BDE9438B}"/>
                    </a:ext>
                  </a:extLst>
                </p14:cNvPr>
                <p14:cNvContentPartPr/>
                <p14:nvPr/>
              </p14:nvContentPartPr>
              <p14:xfrm>
                <a:off x="5428330" y="5735969"/>
                <a:ext cx="1420920" cy="128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688557C-5222-5C77-A1A8-F893BDE9438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410330" y="5717969"/>
                  <a:ext cx="1456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7AF8900-79AF-A203-F151-75647BB1A94F}"/>
                    </a:ext>
                  </a:extLst>
                </p14:cNvPr>
                <p14:cNvContentPartPr/>
                <p14:nvPr/>
              </p14:nvContentPartPr>
              <p14:xfrm>
                <a:off x="5484490" y="6120449"/>
                <a:ext cx="144720" cy="209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7AF8900-79AF-A203-F151-75647BB1A94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466490" y="6102449"/>
                  <a:ext cx="1803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137521E-4090-5E4B-AA54-BB9FE3792B75}"/>
                    </a:ext>
                  </a:extLst>
                </p14:cNvPr>
                <p14:cNvContentPartPr/>
                <p14:nvPr/>
              </p14:nvContentPartPr>
              <p14:xfrm>
                <a:off x="5493850" y="6033689"/>
                <a:ext cx="153720" cy="253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137521E-4090-5E4B-AA54-BB9FE3792B7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476210" y="6016049"/>
                  <a:ext cx="1893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BE901D8-E005-043E-D47A-147A765E5287}"/>
                    </a:ext>
                  </a:extLst>
                </p14:cNvPr>
                <p14:cNvContentPartPr/>
                <p14:nvPr/>
              </p14:nvContentPartPr>
              <p14:xfrm>
                <a:off x="5794090" y="6204689"/>
                <a:ext cx="32760" cy="111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BE901D8-E005-043E-D47A-147A765E528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76450" y="6187049"/>
                  <a:ext cx="68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6187F7A-35B3-A9C6-EFC1-E6D0E602B607}"/>
                    </a:ext>
                  </a:extLst>
                </p14:cNvPr>
                <p14:cNvContentPartPr/>
                <p14:nvPr/>
              </p14:nvContentPartPr>
              <p14:xfrm>
                <a:off x="5881570" y="6163289"/>
                <a:ext cx="133200" cy="1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6187F7A-35B3-A9C6-EFC1-E6D0E602B60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63930" y="6145289"/>
                  <a:ext cx="168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622C5A7-4686-0298-35E1-5CB0C2176F8B}"/>
                    </a:ext>
                  </a:extLst>
                </p14:cNvPr>
                <p14:cNvContentPartPr/>
                <p14:nvPr/>
              </p14:nvContentPartPr>
              <p14:xfrm>
                <a:off x="6149050" y="6093089"/>
                <a:ext cx="137880" cy="173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622C5A7-4686-0298-35E1-5CB0C2176F8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131410" y="6075449"/>
                  <a:ext cx="173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5671E18-07C9-47D4-4DF8-CFE9096BBC7A}"/>
                    </a:ext>
                  </a:extLst>
                </p14:cNvPr>
                <p14:cNvContentPartPr/>
                <p14:nvPr/>
              </p14:nvContentPartPr>
              <p14:xfrm>
                <a:off x="6118090" y="5957009"/>
                <a:ext cx="232920" cy="267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5671E18-07C9-47D4-4DF8-CFE9096BBC7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00090" y="5939009"/>
                  <a:ext cx="2685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84B2F1A-6B41-5327-7345-2E97108C1BEA}"/>
                    </a:ext>
                  </a:extLst>
                </p14:cNvPr>
                <p14:cNvContentPartPr/>
                <p14:nvPr/>
              </p14:nvContentPartPr>
              <p14:xfrm>
                <a:off x="6457570" y="6231689"/>
                <a:ext cx="176760" cy="174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84B2F1A-6B41-5327-7345-2E97108C1BE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439570" y="6214049"/>
                  <a:ext cx="21240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143D754-4FD1-1129-8DE8-C485B0A57183}"/>
              </a:ext>
            </a:extLst>
          </p:cNvPr>
          <p:cNvGrpSpPr/>
          <p:nvPr/>
        </p:nvGrpSpPr>
        <p:grpSpPr>
          <a:xfrm>
            <a:off x="9196810" y="5142689"/>
            <a:ext cx="1347840" cy="397080"/>
            <a:chOff x="9196810" y="5142689"/>
            <a:chExt cx="134784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F10EB10-1D21-5C46-005A-5813F5A90D01}"/>
                    </a:ext>
                  </a:extLst>
                </p14:cNvPr>
                <p14:cNvContentPartPr/>
                <p14:nvPr/>
              </p14:nvContentPartPr>
              <p14:xfrm>
                <a:off x="9196810" y="5142689"/>
                <a:ext cx="136440" cy="2919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F10EB10-1D21-5C46-005A-5813F5A90D0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79170" y="5124689"/>
                  <a:ext cx="1720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E5ADF4A-F3E1-A337-907F-1BF58639DBB6}"/>
                    </a:ext>
                  </a:extLst>
                </p14:cNvPr>
                <p14:cNvContentPartPr/>
                <p14:nvPr/>
              </p14:nvContentPartPr>
              <p14:xfrm>
                <a:off x="9377890" y="5273729"/>
                <a:ext cx="667080" cy="266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E5ADF4A-F3E1-A337-907F-1BF58639DBB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360250" y="5255729"/>
                  <a:ext cx="7027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58AB6B3-4A72-36CC-3A8F-FC2FFA040FF1}"/>
                    </a:ext>
                  </a:extLst>
                </p14:cNvPr>
                <p14:cNvContentPartPr/>
                <p14:nvPr/>
              </p14:nvContentPartPr>
              <p14:xfrm>
                <a:off x="10306330" y="5170769"/>
                <a:ext cx="238320" cy="320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58AB6B3-4A72-36CC-3A8F-FC2FFA040FF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288690" y="5153129"/>
                  <a:ext cx="273960" cy="35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91CFE2F4-83FA-BDD1-15B1-0C2999D92B38}"/>
                  </a:ext>
                </a:extLst>
              </p14:cNvPr>
              <p14:cNvContentPartPr/>
              <p14:nvPr/>
            </p14:nvContentPartPr>
            <p14:xfrm>
              <a:off x="10850650" y="5169689"/>
              <a:ext cx="205560" cy="2505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91CFE2F4-83FA-BDD1-15B1-0C2999D92B3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832650" y="5151689"/>
                <a:ext cx="241200" cy="28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2ED2B64-E12E-6CB3-1BC3-E7CA08C8D0D9}"/>
              </a:ext>
            </a:extLst>
          </p:cNvPr>
          <p:cNvGrpSpPr/>
          <p:nvPr/>
        </p:nvGrpSpPr>
        <p:grpSpPr>
          <a:xfrm>
            <a:off x="8987650" y="5658209"/>
            <a:ext cx="3016800" cy="897480"/>
            <a:chOff x="8987650" y="5658209"/>
            <a:chExt cx="3016800" cy="89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D85998A-01A4-F9CB-443B-7ADD9C1EA374}"/>
                    </a:ext>
                  </a:extLst>
                </p14:cNvPr>
                <p14:cNvContentPartPr/>
                <p14:nvPr/>
              </p14:nvContentPartPr>
              <p14:xfrm>
                <a:off x="9060370" y="5672609"/>
                <a:ext cx="374040" cy="291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D85998A-01A4-F9CB-443B-7ADD9C1EA37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42730" y="5654969"/>
                  <a:ext cx="4096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F9FF1D3-6F18-5E3B-C4F3-4970553DCAFD}"/>
                    </a:ext>
                  </a:extLst>
                </p14:cNvPr>
                <p14:cNvContentPartPr/>
                <p14:nvPr/>
              </p14:nvContentPartPr>
              <p14:xfrm>
                <a:off x="9324970" y="5808689"/>
                <a:ext cx="194400" cy="37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F9FF1D3-6F18-5E3B-C4F3-4970553DCAF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306970" y="5790689"/>
                  <a:ext cx="230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8C2D75F-23EE-D018-0BDC-679AD0239A73}"/>
                    </a:ext>
                  </a:extLst>
                </p14:cNvPr>
                <p14:cNvContentPartPr/>
                <p14:nvPr/>
              </p14:nvContentPartPr>
              <p14:xfrm>
                <a:off x="9505330" y="5724809"/>
                <a:ext cx="1008360" cy="235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8C2D75F-23EE-D018-0BDC-679AD0239A7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487690" y="5707169"/>
                  <a:ext cx="1044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40F7437-F40E-B95B-11B8-E3978CF58DB7}"/>
                    </a:ext>
                  </a:extLst>
                </p14:cNvPr>
                <p14:cNvContentPartPr/>
                <p14:nvPr/>
              </p14:nvContentPartPr>
              <p14:xfrm>
                <a:off x="10055770" y="5688449"/>
                <a:ext cx="63720" cy="230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40F7437-F40E-B95B-11B8-E3978CF58DB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37770" y="5670809"/>
                  <a:ext cx="99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4619A87-9B8D-6D38-5FE1-A307E1D1DAAD}"/>
                    </a:ext>
                  </a:extLst>
                </p14:cNvPr>
                <p14:cNvContentPartPr/>
                <p14:nvPr/>
              </p14:nvContentPartPr>
              <p14:xfrm>
                <a:off x="10727890" y="5658209"/>
                <a:ext cx="781560" cy="400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4619A87-9B8D-6D38-5FE1-A307E1D1DAA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710250" y="5640569"/>
                  <a:ext cx="81720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850E59A-4941-055B-F3F2-7303B740A163}"/>
                    </a:ext>
                  </a:extLst>
                </p14:cNvPr>
                <p14:cNvContentPartPr/>
                <p14:nvPr/>
              </p14:nvContentPartPr>
              <p14:xfrm>
                <a:off x="8987650" y="6172649"/>
                <a:ext cx="442440" cy="383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850E59A-4941-055B-F3F2-7303B740A16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969650" y="6154649"/>
                  <a:ext cx="4780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F6CBF85-C58D-FC05-535C-E269AE77DA7F}"/>
                    </a:ext>
                  </a:extLst>
                </p14:cNvPr>
                <p14:cNvContentPartPr/>
                <p14:nvPr/>
              </p14:nvContentPartPr>
              <p14:xfrm>
                <a:off x="9607570" y="6171929"/>
                <a:ext cx="294480" cy="244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F6CBF85-C58D-FC05-535C-E269AE77DA7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589930" y="6154289"/>
                  <a:ext cx="3301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C4D6C2C-FB4F-2C58-314A-70618C8F0549}"/>
                    </a:ext>
                  </a:extLst>
                </p14:cNvPr>
                <p14:cNvContentPartPr/>
                <p14:nvPr/>
              </p14:nvContentPartPr>
              <p14:xfrm>
                <a:off x="9777850" y="6256889"/>
                <a:ext cx="179280" cy="28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C4D6C2C-FB4F-2C58-314A-70618C8F054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760210" y="6238889"/>
                  <a:ext cx="2149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7F6957B-118D-733E-5493-5D111CB05A63}"/>
                    </a:ext>
                  </a:extLst>
                </p14:cNvPr>
                <p14:cNvContentPartPr/>
                <p14:nvPr/>
              </p14:nvContentPartPr>
              <p14:xfrm>
                <a:off x="9890530" y="6294689"/>
                <a:ext cx="154080" cy="128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7F6957B-118D-733E-5493-5D111CB05A6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872890" y="6277049"/>
                  <a:ext cx="189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FE8C635-1DF5-15BA-EC4B-FCCAC44669ED}"/>
                    </a:ext>
                  </a:extLst>
                </p14:cNvPr>
                <p14:cNvContentPartPr/>
                <p14:nvPr/>
              </p14:nvContentPartPr>
              <p14:xfrm>
                <a:off x="9652570" y="6157529"/>
                <a:ext cx="29520" cy="8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FE8C635-1DF5-15BA-EC4B-FCCAC44669E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634930" y="6139529"/>
                  <a:ext cx="65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4B211C9-4981-A28C-C681-AEFF96698AEA}"/>
                    </a:ext>
                  </a:extLst>
                </p14:cNvPr>
                <p14:cNvContentPartPr/>
                <p14:nvPr/>
              </p14:nvContentPartPr>
              <p14:xfrm>
                <a:off x="10172410" y="6241049"/>
                <a:ext cx="574560" cy="168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4B211C9-4981-A28C-C681-AEFF96698AE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154770" y="6223409"/>
                  <a:ext cx="6102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574124F-1A48-4AC3-BF05-0571C73FE97C}"/>
                    </a:ext>
                  </a:extLst>
                </p14:cNvPr>
                <p14:cNvContentPartPr/>
                <p14:nvPr/>
              </p14:nvContentPartPr>
              <p14:xfrm>
                <a:off x="11632210" y="6193889"/>
                <a:ext cx="372240" cy="340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574124F-1A48-4AC3-BF05-0571C73FE97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614570" y="6175889"/>
                  <a:ext cx="4078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A39B6FB-A5A4-B344-7A56-22AB7A7731EB}"/>
                    </a:ext>
                  </a:extLst>
                </p14:cNvPr>
                <p14:cNvContentPartPr/>
                <p14:nvPr/>
              </p14:nvContentPartPr>
              <p14:xfrm>
                <a:off x="11727250" y="6243569"/>
                <a:ext cx="20160" cy="19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A39B6FB-A5A4-B344-7A56-22AB7A7731E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709610" y="6225929"/>
                  <a:ext cx="558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D7DA39D-DB9A-8C4D-FDA0-C544AEE06F19}"/>
                    </a:ext>
                  </a:extLst>
                </p14:cNvPr>
                <p14:cNvContentPartPr/>
                <p14:nvPr/>
              </p14:nvContentPartPr>
              <p14:xfrm>
                <a:off x="11757490" y="6357329"/>
                <a:ext cx="13680" cy="8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D7DA39D-DB9A-8C4D-FDA0-C544AEE06F1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739850" y="6339329"/>
                  <a:ext cx="493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F7B16D0-BEAA-4B7F-2594-ADFC57F159ED}"/>
                    </a:ext>
                  </a:extLst>
                </p14:cNvPr>
                <p14:cNvContentPartPr/>
                <p14:nvPr/>
              </p14:nvContentPartPr>
              <p14:xfrm>
                <a:off x="11547970" y="6386129"/>
                <a:ext cx="76320" cy="61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F7B16D0-BEAA-4B7F-2594-ADFC57F159E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529970" y="6368129"/>
                  <a:ext cx="11196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6F96ED50-1204-35AC-0095-351403CB7E66}"/>
                  </a:ext>
                </a:extLst>
              </p14:cNvPr>
              <p14:cNvContentPartPr/>
              <p14:nvPr/>
            </p14:nvContentPartPr>
            <p14:xfrm>
              <a:off x="10850650" y="6178769"/>
              <a:ext cx="529560" cy="44604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6F96ED50-1204-35AC-0095-351403CB7E66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10832650" y="6160769"/>
                <a:ext cx="565200" cy="481680"/>
              </a:xfrm>
              <a:prstGeom prst="rect">
                <a:avLst/>
              </a:prstGeom>
            </p:spPr>
          </p:pic>
        </mc:Fallback>
      </mc:AlternateContent>
      <p:pic>
        <p:nvPicPr>
          <p:cNvPr id="202" name="Picture 201">
            <a:extLst>
              <a:ext uri="{FF2B5EF4-FFF2-40B4-BE49-F238E27FC236}">
                <a16:creationId xmlns:a16="http://schemas.microsoft.com/office/drawing/2014/main" id="{2F653652-A65F-4E6E-7E09-A170039E7FD8}"/>
              </a:ext>
            </a:extLst>
          </p:cNvPr>
          <p:cNvPicPr>
            <a:picLocks noChangeAspect="1"/>
          </p:cNvPicPr>
          <p:nvPr/>
        </p:nvPicPr>
        <p:blipFill>
          <a:blip r:embed="rId298"/>
          <a:stretch>
            <a:fillRect/>
          </a:stretch>
        </p:blipFill>
        <p:spPr>
          <a:xfrm>
            <a:off x="29449" y="4332689"/>
            <a:ext cx="4190096" cy="229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36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B2FA974-1A93-7BEC-3B6A-4801C6D78894}"/>
              </a:ext>
            </a:extLst>
          </p:cNvPr>
          <p:cNvGrpSpPr/>
          <p:nvPr/>
        </p:nvGrpSpPr>
        <p:grpSpPr>
          <a:xfrm>
            <a:off x="1078090" y="103409"/>
            <a:ext cx="4890960" cy="550800"/>
            <a:chOff x="1078090" y="103409"/>
            <a:chExt cx="489096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5A6D545-5845-6A40-2266-F47373D2D8D5}"/>
                    </a:ext>
                  </a:extLst>
                </p14:cNvPr>
                <p14:cNvContentPartPr/>
                <p14:nvPr/>
              </p14:nvContentPartPr>
              <p14:xfrm>
                <a:off x="1078090" y="200609"/>
                <a:ext cx="827280" cy="311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5A6D545-5845-6A40-2266-F47373D2D8D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60090" y="182969"/>
                  <a:ext cx="8629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5416CED-4F56-D9D3-7BB7-A4FFF76A499F}"/>
                    </a:ext>
                  </a:extLst>
                </p14:cNvPr>
                <p14:cNvContentPartPr/>
                <p14:nvPr/>
              </p14:nvContentPartPr>
              <p14:xfrm>
                <a:off x="2204530" y="239129"/>
                <a:ext cx="234720" cy="415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5416CED-4F56-D9D3-7BB7-A4FFF76A499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86530" y="221129"/>
                  <a:ext cx="2703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3207AA4-2F24-99D1-D850-D5BE1D9D7C6F}"/>
                    </a:ext>
                  </a:extLst>
                </p14:cNvPr>
                <p14:cNvContentPartPr/>
                <p14:nvPr/>
              </p14:nvContentPartPr>
              <p14:xfrm>
                <a:off x="2672170" y="140129"/>
                <a:ext cx="722160" cy="497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3207AA4-2F24-99D1-D850-D5BE1D9D7C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54530" y="122129"/>
                  <a:ext cx="75780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76112D5-E941-1E2A-B66F-FAF44C88F587}"/>
                    </a:ext>
                  </a:extLst>
                </p14:cNvPr>
                <p14:cNvContentPartPr/>
                <p14:nvPr/>
              </p14:nvContentPartPr>
              <p14:xfrm>
                <a:off x="3461650" y="348209"/>
                <a:ext cx="75240" cy="9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76112D5-E941-1E2A-B66F-FAF44C88F58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44010" y="330569"/>
                  <a:ext cx="110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C03648-5271-6D22-E1B6-A300FC2310C1}"/>
                    </a:ext>
                  </a:extLst>
                </p14:cNvPr>
                <p14:cNvContentPartPr/>
                <p14:nvPr/>
              </p14:nvContentPartPr>
              <p14:xfrm>
                <a:off x="3620050" y="103409"/>
                <a:ext cx="855360" cy="317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C03648-5271-6D22-E1B6-A300FC2310C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02410" y="85769"/>
                  <a:ext cx="8910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FF7DC3-AFD3-26B1-DDB7-5E1A1F75967A}"/>
                    </a:ext>
                  </a:extLst>
                </p14:cNvPr>
                <p14:cNvContentPartPr/>
                <p14:nvPr/>
              </p14:nvContentPartPr>
              <p14:xfrm>
                <a:off x="3969970" y="138329"/>
                <a:ext cx="64800" cy="14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FF7DC3-AFD3-26B1-DDB7-5E1A1F75967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52330" y="120689"/>
                  <a:ext cx="100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529F46F-FD58-6398-360A-1C5B7109CBE6}"/>
                    </a:ext>
                  </a:extLst>
                </p14:cNvPr>
                <p14:cNvContentPartPr/>
                <p14:nvPr/>
              </p14:nvContentPartPr>
              <p14:xfrm>
                <a:off x="4617970" y="131849"/>
                <a:ext cx="1327320" cy="439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529F46F-FD58-6398-360A-1C5B7109CB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00330" y="114209"/>
                  <a:ext cx="136296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996B19D-3608-5E47-AFBE-069716D9B83D}"/>
                    </a:ext>
                  </a:extLst>
                </p14:cNvPr>
                <p14:cNvContentPartPr/>
                <p14:nvPr/>
              </p14:nvContentPartPr>
              <p14:xfrm>
                <a:off x="5791210" y="201689"/>
                <a:ext cx="177840" cy="32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996B19D-3608-5E47-AFBE-069716D9B8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73570" y="184049"/>
                  <a:ext cx="21348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BC495FF-7FCF-1BC4-B7C3-5F4FBCB352C8}"/>
              </a:ext>
            </a:extLst>
          </p:cNvPr>
          <p:cNvGrpSpPr/>
          <p:nvPr/>
        </p:nvGrpSpPr>
        <p:grpSpPr>
          <a:xfrm>
            <a:off x="6628930" y="138329"/>
            <a:ext cx="1682640" cy="464040"/>
            <a:chOff x="6628930" y="138329"/>
            <a:chExt cx="168264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8D2484-C56B-AC6B-6AC4-8D6F2AB05F11}"/>
                    </a:ext>
                  </a:extLst>
                </p14:cNvPr>
                <p14:cNvContentPartPr/>
                <p14:nvPr/>
              </p14:nvContentPartPr>
              <p14:xfrm>
                <a:off x="6668170" y="283049"/>
                <a:ext cx="158040" cy="229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8D2484-C56B-AC6B-6AC4-8D6F2AB05F1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50170" y="265049"/>
                  <a:ext cx="193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0C457A5-7228-A3D2-618C-EE1631BADCB7}"/>
                    </a:ext>
                  </a:extLst>
                </p14:cNvPr>
                <p14:cNvContentPartPr/>
                <p14:nvPr/>
              </p14:nvContentPartPr>
              <p14:xfrm>
                <a:off x="6628930" y="159569"/>
                <a:ext cx="256680" cy="353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0C457A5-7228-A3D2-618C-EE1631BADCB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10930" y="141569"/>
                  <a:ext cx="2923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D2DF7A2-2AB7-85F6-2625-05A6BC12324E}"/>
                    </a:ext>
                  </a:extLst>
                </p14:cNvPr>
                <p14:cNvContentPartPr/>
                <p14:nvPr/>
              </p14:nvContentPartPr>
              <p14:xfrm>
                <a:off x="7000450" y="474209"/>
                <a:ext cx="82440" cy="107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D2DF7A2-2AB7-85F6-2625-05A6BC12324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82810" y="456569"/>
                  <a:ext cx="118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DB7AF2-278C-A7ED-DB45-BF8CBA320181}"/>
                    </a:ext>
                  </a:extLst>
                </p14:cNvPr>
                <p14:cNvContentPartPr/>
                <p14:nvPr/>
              </p14:nvContentPartPr>
              <p14:xfrm>
                <a:off x="7358290" y="255689"/>
                <a:ext cx="214200" cy="234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5DB7AF2-278C-A7ED-DB45-BF8CBA32018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40290" y="238049"/>
                  <a:ext cx="2498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9A1DA7A-DC3F-0CBA-5B66-80CD22E68F8A}"/>
                    </a:ext>
                  </a:extLst>
                </p14:cNvPr>
                <p14:cNvContentPartPr/>
                <p14:nvPr/>
              </p14:nvContentPartPr>
              <p14:xfrm>
                <a:off x="7856170" y="283769"/>
                <a:ext cx="178560" cy="148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9A1DA7A-DC3F-0CBA-5B66-80CD22E68F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838170" y="265769"/>
                  <a:ext cx="214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338B5B7-2576-68D6-8843-661034DE6EEA}"/>
                    </a:ext>
                  </a:extLst>
                </p14:cNvPr>
                <p14:cNvContentPartPr/>
                <p14:nvPr/>
              </p14:nvContentPartPr>
              <p14:xfrm>
                <a:off x="7862290" y="138329"/>
                <a:ext cx="213120" cy="380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338B5B7-2576-68D6-8843-661034DE6EE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44650" y="120689"/>
                  <a:ext cx="2487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030DEE4-5906-55BD-FFD4-4B2FD6C52B78}"/>
                    </a:ext>
                  </a:extLst>
                </p14:cNvPr>
                <p14:cNvContentPartPr/>
                <p14:nvPr/>
              </p14:nvContentPartPr>
              <p14:xfrm>
                <a:off x="8295010" y="430289"/>
                <a:ext cx="16560" cy="172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030DEE4-5906-55BD-FFD4-4B2FD6C52B7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77010" y="412289"/>
                  <a:ext cx="5220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E2DC4E-AAD9-CFCC-AD35-68F88DC73A75}"/>
              </a:ext>
            </a:extLst>
          </p:cNvPr>
          <p:cNvGrpSpPr/>
          <p:nvPr/>
        </p:nvGrpSpPr>
        <p:grpSpPr>
          <a:xfrm>
            <a:off x="3312970" y="1207529"/>
            <a:ext cx="324360" cy="454320"/>
            <a:chOff x="3312970" y="1207529"/>
            <a:chExt cx="32436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E3BA9C-05C5-3B5B-6CCA-6C7745503270}"/>
                    </a:ext>
                  </a:extLst>
                </p14:cNvPr>
                <p14:cNvContentPartPr/>
                <p14:nvPr/>
              </p14:nvContentPartPr>
              <p14:xfrm>
                <a:off x="3312970" y="1207529"/>
                <a:ext cx="162000" cy="348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E3BA9C-05C5-3B5B-6CCA-6C774550327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95330" y="1189889"/>
                  <a:ext cx="19764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14E8011-D16E-FDF5-46E9-84199E3F5C51}"/>
                    </a:ext>
                  </a:extLst>
                </p14:cNvPr>
                <p14:cNvContentPartPr/>
                <p14:nvPr/>
              </p14:nvContentPartPr>
              <p14:xfrm>
                <a:off x="3470290" y="1535489"/>
                <a:ext cx="167040" cy="126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14E8011-D16E-FDF5-46E9-84199E3F5C5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52650" y="1517849"/>
                  <a:ext cx="20268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EF76B91-3B47-0A3A-DCBE-26407571256D}"/>
              </a:ext>
            </a:extLst>
          </p:cNvPr>
          <p:cNvGrpSpPr/>
          <p:nvPr/>
        </p:nvGrpSpPr>
        <p:grpSpPr>
          <a:xfrm>
            <a:off x="3967450" y="1020329"/>
            <a:ext cx="1747080" cy="1085040"/>
            <a:chOff x="3967450" y="1020329"/>
            <a:chExt cx="1747080" cy="10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4673806-003D-59B3-0045-0172599ADAA9}"/>
                    </a:ext>
                  </a:extLst>
                </p14:cNvPr>
                <p14:cNvContentPartPr/>
                <p14:nvPr/>
              </p14:nvContentPartPr>
              <p14:xfrm>
                <a:off x="3967450" y="1354049"/>
                <a:ext cx="252360" cy="19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4673806-003D-59B3-0045-0172599ADAA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49450" y="1336049"/>
                  <a:ext cx="288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001A956-8667-3107-57D4-E4DD163B59C5}"/>
                    </a:ext>
                  </a:extLst>
                </p14:cNvPr>
                <p14:cNvContentPartPr/>
                <p14:nvPr/>
              </p14:nvContentPartPr>
              <p14:xfrm>
                <a:off x="3993730" y="1460969"/>
                <a:ext cx="199440" cy="26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001A956-8667-3107-57D4-E4DD163B59C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76090" y="1443329"/>
                  <a:ext cx="2350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71F3BA8-FCE1-0DE5-819B-83CAC3462F66}"/>
                    </a:ext>
                  </a:extLst>
                </p14:cNvPr>
                <p14:cNvContentPartPr/>
                <p14:nvPr/>
              </p14:nvContentPartPr>
              <p14:xfrm>
                <a:off x="4590250" y="1020329"/>
                <a:ext cx="156960" cy="300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71F3BA8-FCE1-0DE5-819B-83CAC3462F6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72610" y="1002689"/>
                  <a:ext cx="1926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4F6A30B-19FE-53C3-6968-A9E7EBCADA6F}"/>
                    </a:ext>
                  </a:extLst>
                </p14:cNvPr>
                <p14:cNvContentPartPr/>
                <p14:nvPr/>
              </p14:nvContentPartPr>
              <p14:xfrm>
                <a:off x="4788610" y="1216529"/>
                <a:ext cx="14040" cy="133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4F6A30B-19FE-53C3-6968-A9E7EBCADA6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70610" y="1198529"/>
                  <a:ext cx="49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8687E2A-FBC6-9730-0411-D3AC65AD9550}"/>
                    </a:ext>
                  </a:extLst>
                </p14:cNvPr>
                <p14:cNvContentPartPr/>
                <p14:nvPr/>
              </p14:nvContentPartPr>
              <p14:xfrm>
                <a:off x="4854490" y="1295009"/>
                <a:ext cx="54360" cy="54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8687E2A-FBC6-9730-0411-D3AC65AD955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836850" y="1277369"/>
                  <a:ext cx="900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FA81DA6-3AC0-B523-54FB-55A5EFE7ED72}"/>
                    </a:ext>
                  </a:extLst>
                </p14:cNvPr>
                <p14:cNvContentPartPr/>
                <p14:nvPr/>
              </p14:nvContentPartPr>
              <p14:xfrm>
                <a:off x="5143570" y="1123649"/>
                <a:ext cx="96840" cy="180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FA81DA6-3AC0-B523-54FB-55A5EFE7ED7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25930" y="1106009"/>
                  <a:ext cx="1324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2035207-2858-28A0-BD65-2F66A60DB26F}"/>
                    </a:ext>
                  </a:extLst>
                </p14:cNvPr>
                <p14:cNvContentPartPr/>
                <p14:nvPr/>
              </p14:nvContentPartPr>
              <p14:xfrm>
                <a:off x="5125570" y="1026809"/>
                <a:ext cx="187200" cy="290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2035207-2858-28A0-BD65-2F66A60DB26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07570" y="1009169"/>
                  <a:ext cx="2228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CEAA1B-2757-ABA4-1A3C-160D3AA02820}"/>
                    </a:ext>
                  </a:extLst>
                </p14:cNvPr>
                <p14:cNvContentPartPr/>
                <p14:nvPr/>
              </p14:nvContentPartPr>
              <p14:xfrm>
                <a:off x="5415010" y="1182329"/>
                <a:ext cx="13680" cy="148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CEAA1B-2757-ABA4-1A3C-160D3AA028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97010" y="1164689"/>
                  <a:ext cx="49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1334FC6-17B0-8AD4-1872-D5D84EC8800D}"/>
                    </a:ext>
                  </a:extLst>
                </p14:cNvPr>
                <p14:cNvContentPartPr/>
                <p14:nvPr/>
              </p14:nvContentPartPr>
              <p14:xfrm>
                <a:off x="4394050" y="1458809"/>
                <a:ext cx="1320480" cy="104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1334FC6-17B0-8AD4-1872-D5D84EC8800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376410" y="1440809"/>
                  <a:ext cx="1356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9654AFA-152A-FF96-9931-00B3AC96C4CB}"/>
                    </a:ext>
                  </a:extLst>
                </p14:cNvPr>
                <p14:cNvContentPartPr/>
                <p14:nvPr/>
              </p14:nvContentPartPr>
              <p14:xfrm>
                <a:off x="4400530" y="1818449"/>
                <a:ext cx="163800" cy="207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9654AFA-152A-FF96-9931-00B3AC96C4C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82890" y="1800449"/>
                  <a:ext cx="199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E006CCE-F57E-1895-C9CE-81A0B4FA374B}"/>
                    </a:ext>
                  </a:extLst>
                </p14:cNvPr>
                <p14:cNvContentPartPr/>
                <p14:nvPr/>
              </p14:nvContentPartPr>
              <p14:xfrm>
                <a:off x="4399090" y="1777409"/>
                <a:ext cx="175320" cy="270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E006CCE-F57E-1895-C9CE-81A0B4FA374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81450" y="1759769"/>
                  <a:ext cx="2109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8C83190-E69E-27FF-F050-39CEB7550ED2}"/>
                    </a:ext>
                  </a:extLst>
                </p14:cNvPr>
                <p14:cNvContentPartPr/>
                <p14:nvPr/>
              </p14:nvContentPartPr>
              <p14:xfrm>
                <a:off x="4629850" y="2014289"/>
                <a:ext cx="115560" cy="91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8C83190-E69E-27FF-F050-39CEB7550E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12210" y="1996289"/>
                  <a:ext cx="1512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D6A4BD0-B7E4-9C5F-F387-234B807E5803}"/>
                    </a:ext>
                  </a:extLst>
                </p14:cNvPr>
                <p14:cNvContentPartPr/>
                <p14:nvPr/>
              </p14:nvContentPartPr>
              <p14:xfrm>
                <a:off x="4867450" y="1864169"/>
                <a:ext cx="148320" cy="7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D6A4BD0-B7E4-9C5F-F387-234B807E580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49810" y="1846169"/>
                  <a:ext cx="183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8E91C56-F91F-EF85-B374-F9C263E5125F}"/>
                    </a:ext>
                  </a:extLst>
                </p14:cNvPr>
                <p14:cNvContentPartPr/>
                <p14:nvPr/>
              </p14:nvContentPartPr>
              <p14:xfrm>
                <a:off x="5198650" y="1802249"/>
                <a:ext cx="119880" cy="156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8E91C56-F91F-EF85-B374-F9C263E5125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80650" y="1784249"/>
                  <a:ext cx="155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F51FE30-0856-0088-5393-8A77EEB17672}"/>
                    </a:ext>
                  </a:extLst>
                </p14:cNvPr>
                <p14:cNvContentPartPr/>
                <p14:nvPr/>
              </p14:nvContentPartPr>
              <p14:xfrm>
                <a:off x="5172730" y="1678049"/>
                <a:ext cx="196200" cy="296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F51FE30-0856-0088-5393-8A77EEB1767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55090" y="1660409"/>
                  <a:ext cx="2318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D45FC44-2D6F-6DEC-5F33-F4975DB4E339}"/>
                    </a:ext>
                  </a:extLst>
                </p14:cNvPr>
                <p14:cNvContentPartPr/>
                <p14:nvPr/>
              </p14:nvContentPartPr>
              <p14:xfrm>
                <a:off x="5533450" y="1910609"/>
                <a:ext cx="8280" cy="126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D45FC44-2D6F-6DEC-5F33-F4975DB4E33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15810" y="1892969"/>
                  <a:ext cx="4392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09D3ED8-9D35-906C-E6F5-DB5E667236B8}"/>
              </a:ext>
            </a:extLst>
          </p:cNvPr>
          <p:cNvGrpSpPr/>
          <p:nvPr/>
        </p:nvGrpSpPr>
        <p:grpSpPr>
          <a:xfrm>
            <a:off x="5923690" y="946889"/>
            <a:ext cx="3172320" cy="846000"/>
            <a:chOff x="5923690" y="946889"/>
            <a:chExt cx="3172320" cy="84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082157D-997F-DB2A-B9E8-A394D2D9391B}"/>
                    </a:ext>
                  </a:extLst>
                </p14:cNvPr>
                <p14:cNvContentPartPr/>
                <p14:nvPr/>
              </p14:nvContentPartPr>
              <p14:xfrm>
                <a:off x="5923690" y="1178729"/>
                <a:ext cx="121320" cy="517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082157D-997F-DB2A-B9E8-A394D2D9391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05690" y="1161089"/>
                  <a:ext cx="15696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B46B476-5708-C1B4-7478-561915BF2906}"/>
                    </a:ext>
                  </a:extLst>
                </p14:cNvPr>
                <p14:cNvContentPartPr/>
                <p14:nvPr/>
              </p14:nvContentPartPr>
              <p14:xfrm>
                <a:off x="6130330" y="1439369"/>
                <a:ext cx="189000" cy="174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B46B476-5708-C1B4-7478-561915BF290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12330" y="1421729"/>
                  <a:ext cx="224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AF8C6FE-0AC8-9F0C-74F9-A03ED273AD71}"/>
                    </a:ext>
                  </a:extLst>
                </p14:cNvPr>
                <p14:cNvContentPartPr/>
                <p14:nvPr/>
              </p14:nvContentPartPr>
              <p14:xfrm>
                <a:off x="6356050" y="1326689"/>
                <a:ext cx="140400" cy="9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AF8C6FE-0AC8-9F0C-74F9-A03ED273AD7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38410" y="1309049"/>
                  <a:ext cx="176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7CD05A-8550-EE14-9792-CC5AEE9F8E53}"/>
                    </a:ext>
                  </a:extLst>
                </p14:cNvPr>
                <p14:cNvContentPartPr/>
                <p14:nvPr/>
              </p14:nvContentPartPr>
              <p14:xfrm>
                <a:off x="6682570" y="1139489"/>
                <a:ext cx="117720" cy="195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7CD05A-8550-EE14-9792-CC5AEE9F8E5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664930" y="1121489"/>
                  <a:ext cx="1533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65BA0EC-FDDC-491A-6365-B961546773A6}"/>
                    </a:ext>
                  </a:extLst>
                </p14:cNvPr>
                <p14:cNvContentPartPr/>
                <p14:nvPr/>
              </p14:nvContentPartPr>
              <p14:xfrm>
                <a:off x="6670330" y="1064969"/>
                <a:ext cx="181440" cy="280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65BA0EC-FDDC-491A-6365-B961546773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52330" y="1046969"/>
                  <a:ext cx="2170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11E5EF9-81C3-8DB4-C08E-DBF28DF87E81}"/>
                    </a:ext>
                  </a:extLst>
                </p14:cNvPr>
                <p14:cNvContentPartPr/>
                <p14:nvPr/>
              </p14:nvContentPartPr>
              <p14:xfrm>
                <a:off x="6941050" y="1315529"/>
                <a:ext cx="10800" cy="58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11E5EF9-81C3-8DB4-C08E-DBF28DF87E8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23050" y="1297529"/>
                  <a:ext cx="46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B960CD3-AFA0-2D98-9391-D4DCB9AFC5B4}"/>
                    </a:ext>
                  </a:extLst>
                </p14:cNvPr>
                <p14:cNvContentPartPr/>
                <p14:nvPr/>
              </p14:nvContentPartPr>
              <p14:xfrm>
                <a:off x="7100890" y="1080809"/>
                <a:ext cx="85680" cy="259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B960CD3-AFA0-2D98-9391-D4DCB9AFC5B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82890" y="1063169"/>
                  <a:ext cx="1213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8B9D3BB-8FE3-A118-945C-69DC5140D6A8}"/>
                    </a:ext>
                  </a:extLst>
                </p14:cNvPr>
                <p14:cNvContentPartPr/>
                <p14:nvPr/>
              </p14:nvContentPartPr>
              <p14:xfrm>
                <a:off x="6952930" y="1145609"/>
                <a:ext cx="217440" cy="40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8B9D3BB-8FE3-A118-945C-69DC5140D6A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34930" y="1127609"/>
                  <a:ext cx="2530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E76269A-DB0C-B51A-C368-79290115DBFC}"/>
                    </a:ext>
                  </a:extLst>
                </p14:cNvPr>
                <p14:cNvContentPartPr/>
                <p14:nvPr/>
              </p14:nvContentPartPr>
              <p14:xfrm>
                <a:off x="7334170" y="1482209"/>
                <a:ext cx="192240" cy="20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E76269A-DB0C-B51A-C368-79290115DBF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316170" y="1464569"/>
                  <a:ext cx="227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6F59A8A-308E-178C-67FA-FBA0950D72EA}"/>
                    </a:ext>
                  </a:extLst>
                </p14:cNvPr>
                <p14:cNvContentPartPr/>
                <p14:nvPr/>
              </p14:nvContentPartPr>
              <p14:xfrm>
                <a:off x="7773730" y="1437929"/>
                <a:ext cx="119520" cy="158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6F59A8A-308E-178C-67FA-FBA0950D72E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55730" y="1420289"/>
                  <a:ext cx="155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95C3C15-06CD-5E9A-DD8E-C25485E50DD6}"/>
                    </a:ext>
                  </a:extLst>
                </p14:cNvPr>
                <p14:cNvContentPartPr/>
                <p14:nvPr/>
              </p14:nvContentPartPr>
              <p14:xfrm>
                <a:off x="7973530" y="1306169"/>
                <a:ext cx="113040" cy="16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95C3C15-06CD-5E9A-DD8E-C25485E50DD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55890" y="1288169"/>
                  <a:ext cx="148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3E5185D-885A-C714-5771-7FB82474A00B}"/>
                    </a:ext>
                  </a:extLst>
                </p14:cNvPr>
                <p14:cNvContentPartPr/>
                <p14:nvPr/>
              </p14:nvContentPartPr>
              <p14:xfrm>
                <a:off x="8218690" y="1183049"/>
                <a:ext cx="131760" cy="169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3E5185D-885A-C714-5771-7FB82474A00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01050" y="1165409"/>
                  <a:ext cx="167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35241E8-1E46-B6F4-23F4-43F9565792B2}"/>
                    </a:ext>
                  </a:extLst>
                </p14:cNvPr>
                <p14:cNvContentPartPr/>
                <p14:nvPr/>
              </p14:nvContentPartPr>
              <p14:xfrm>
                <a:off x="8243170" y="1113209"/>
                <a:ext cx="138240" cy="231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35241E8-1E46-B6F4-23F4-43F9565792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25170" y="1095209"/>
                  <a:ext cx="1738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48F8DC3-13CD-5409-58CA-D446CFA6C9DF}"/>
                    </a:ext>
                  </a:extLst>
                </p14:cNvPr>
                <p14:cNvContentPartPr/>
                <p14:nvPr/>
              </p14:nvContentPartPr>
              <p14:xfrm>
                <a:off x="8520010" y="1332809"/>
                <a:ext cx="87480" cy="87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48F8DC3-13CD-5409-58CA-D446CFA6C9D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502010" y="1315169"/>
                  <a:ext cx="123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DA74AC8-8BA9-20FC-D794-777AE16A0F03}"/>
                    </a:ext>
                  </a:extLst>
                </p14:cNvPr>
                <p14:cNvContentPartPr/>
                <p14:nvPr/>
              </p14:nvContentPartPr>
              <p14:xfrm>
                <a:off x="8759770" y="1056329"/>
                <a:ext cx="98640" cy="289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DA74AC8-8BA9-20FC-D794-777AE16A0F0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742130" y="1038689"/>
                  <a:ext cx="1342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A92ED70-A5B5-25FF-CC1D-10EDA0259D78}"/>
                    </a:ext>
                  </a:extLst>
                </p14:cNvPr>
                <p14:cNvContentPartPr/>
                <p14:nvPr/>
              </p14:nvContentPartPr>
              <p14:xfrm>
                <a:off x="8623330" y="1153889"/>
                <a:ext cx="241560" cy="33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A92ED70-A5B5-25FF-CC1D-10EDA0259D7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05330" y="1136249"/>
                  <a:ext cx="277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5471EE3-9390-D3FD-C1B9-037ED635D9E8}"/>
                    </a:ext>
                  </a:extLst>
                </p14:cNvPr>
                <p14:cNvContentPartPr/>
                <p14:nvPr/>
              </p14:nvContentPartPr>
              <p14:xfrm>
                <a:off x="8925730" y="946889"/>
                <a:ext cx="170280" cy="846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5471EE3-9390-D3FD-C1B9-037ED635D9E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08090" y="929249"/>
                  <a:ext cx="205920" cy="88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91D7422-AB2A-9E3F-04B1-CED636B5645E}"/>
              </a:ext>
            </a:extLst>
          </p:cNvPr>
          <p:cNvGrpSpPr/>
          <p:nvPr/>
        </p:nvGrpSpPr>
        <p:grpSpPr>
          <a:xfrm>
            <a:off x="3980770" y="2402009"/>
            <a:ext cx="1744560" cy="1044000"/>
            <a:chOff x="3980770" y="2402009"/>
            <a:chExt cx="1744560" cy="10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8D4CEC7-AA71-3879-633F-025A50D7EDBD}"/>
                    </a:ext>
                  </a:extLst>
                </p14:cNvPr>
                <p14:cNvContentPartPr/>
                <p14:nvPr/>
              </p14:nvContentPartPr>
              <p14:xfrm>
                <a:off x="3980770" y="2735369"/>
                <a:ext cx="197280" cy="72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8D4CEC7-AA71-3879-633F-025A50D7EDB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963130" y="2717369"/>
                  <a:ext cx="232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064DF54-F738-D27E-F150-0A888FE4F50F}"/>
                    </a:ext>
                  </a:extLst>
                </p14:cNvPr>
                <p14:cNvContentPartPr/>
                <p14:nvPr/>
              </p14:nvContentPartPr>
              <p14:xfrm>
                <a:off x="4017490" y="2852729"/>
                <a:ext cx="210240" cy="114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064DF54-F738-D27E-F150-0A888FE4F50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999490" y="2835089"/>
                  <a:ext cx="2458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A1AEF0C-5395-CC09-E665-1061C0A6C11E}"/>
                    </a:ext>
                  </a:extLst>
                </p14:cNvPr>
                <p14:cNvContentPartPr/>
                <p14:nvPr/>
              </p14:nvContentPartPr>
              <p14:xfrm>
                <a:off x="4567210" y="2518289"/>
                <a:ext cx="132840" cy="243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A1AEF0C-5395-CC09-E665-1061C0A6C11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49570" y="2500289"/>
                  <a:ext cx="168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59ADB55-5471-5DF1-5C53-D19570F4A7CE}"/>
                    </a:ext>
                  </a:extLst>
                </p14:cNvPr>
                <p14:cNvContentPartPr/>
                <p14:nvPr/>
              </p14:nvContentPartPr>
              <p14:xfrm>
                <a:off x="4783930" y="2686049"/>
                <a:ext cx="16920" cy="103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59ADB55-5471-5DF1-5C53-D19570F4A7C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65930" y="2668409"/>
                  <a:ext cx="52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D50F134-40AC-C110-1628-FB793F4AF706}"/>
                    </a:ext>
                  </a:extLst>
                </p14:cNvPr>
                <p14:cNvContentPartPr/>
                <p14:nvPr/>
              </p14:nvContentPartPr>
              <p14:xfrm>
                <a:off x="4845850" y="2719169"/>
                <a:ext cx="80280" cy="77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D50F134-40AC-C110-1628-FB793F4AF70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27850" y="2701529"/>
                  <a:ext cx="115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B50DD64-47E9-2533-E37D-C0070835D249}"/>
                    </a:ext>
                  </a:extLst>
                </p14:cNvPr>
                <p14:cNvContentPartPr/>
                <p14:nvPr/>
              </p14:nvContentPartPr>
              <p14:xfrm>
                <a:off x="5121250" y="2536289"/>
                <a:ext cx="116280" cy="185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B50DD64-47E9-2533-E37D-C0070835D24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03610" y="2518289"/>
                  <a:ext cx="151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F8FBDD1-095F-6A99-A247-7D006B45D02E}"/>
                    </a:ext>
                  </a:extLst>
                </p14:cNvPr>
                <p14:cNvContentPartPr/>
                <p14:nvPr/>
              </p14:nvContentPartPr>
              <p14:xfrm>
                <a:off x="5112250" y="2402009"/>
                <a:ext cx="199800" cy="316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F8FBDD1-095F-6A99-A247-7D006B45D02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094610" y="2384369"/>
                  <a:ext cx="2354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CF87466-6306-47C9-0593-C2690C973E72}"/>
                    </a:ext>
                  </a:extLst>
                </p14:cNvPr>
                <p14:cNvContentPartPr/>
                <p14:nvPr/>
              </p14:nvContentPartPr>
              <p14:xfrm>
                <a:off x="5431930" y="2592809"/>
                <a:ext cx="11880" cy="164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CF87466-6306-47C9-0593-C2690C973E7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413930" y="2575169"/>
                  <a:ext cx="47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B6A613A-2CA5-2E4E-B3EB-B2C146DDF878}"/>
                    </a:ext>
                  </a:extLst>
                </p14:cNvPr>
                <p14:cNvContentPartPr/>
                <p14:nvPr/>
              </p14:nvContentPartPr>
              <p14:xfrm>
                <a:off x="4413490" y="2881889"/>
                <a:ext cx="1311840" cy="98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B6A613A-2CA5-2E4E-B3EB-B2C146DDF87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95850" y="2864249"/>
                  <a:ext cx="1347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70EC309-837B-429D-6BD2-F8BB883C59F3}"/>
                    </a:ext>
                  </a:extLst>
                </p14:cNvPr>
                <p14:cNvContentPartPr/>
                <p14:nvPr/>
              </p14:nvContentPartPr>
              <p14:xfrm>
                <a:off x="4559290" y="3199049"/>
                <a:ext cx="73440" cy="128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70EC309-837B-429D-6BD2-F8BB883C59F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41290" y="3181409"/>
                  <a:ext cx="109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1ED7641-1ED9-562E-4A78-896EBFB79F8D}"/>
                    </a:ext>
                  </a:extLst>
                </p14:cNvPr>
                <p14:cNvContentPartPr/>
                <p14:nvPr/>
              </p14:nvContentPartPr>
              <p14:xfrm>
                <a:off x="4503490" y="3057209"/>
                <a:ext cx="185400" cy="257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1ED7641-1ED9-562E-4A78-896EBFB79F8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85850" y="3039569"/>
                  <a:ext cx="2210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961F40E-5ECE-BDC2-272E-4C8CC10B7029}"/>
                    </a:ext>
                  </a:extLst>
                </p14:cNvPr>
                <p14:cNvContentPartPr/>
                <p14:nvPr/>
              </p14:nvContentPartPr>
              <p14:xfrm>
                <a:off x="4779250" y="3325409"/>
                <a:ext cx="126720" cy="120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961F40E-5ECE-BDC2-272E-4C8CC10B702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61610" y="3307769"/>
                  <a:ext cx="162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FA89F6B-3E4D-7145-5609-18FB63B8B831}"/>
                    </a:ext>
                  </a:extLst>
                </p14:cNvPr>
                <p14:cNvContentPartPr/>
                <p14:nvPr/>
              </p14:nvContentPartPr>
              <p14:xfrm>
                <a:off x="4977970" y="3244409"/>
                <a:ext cx="140040" cy="9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FA89F6B-3E4D-7145-5609-18FB63B8B83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60330" y="3226409"/>
                  <a:ext cx="175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01D7D6B-63D8-2087-E709-4DBDE297A8D8}"/>
                    </a:ext>
                  </a:extLst>
                </p14:cNvPr>
                <p14:cNvContentPartPr/>
                <p14:nvPr/>
              </p14:nvContentPartPr>
              <p14:xfrm>
                <a:off x="5218450" y="3150809"/>
                <a:ext cx="127440" cy="138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01D7D6B-63D8-2087-E709-4DBDE297A8D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00450" y="3133169"/>
                  <a:ext cx="1630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691E056-B1DD-31BF-48F7-1D8B532D915C}"/>
                    </a:ext>
                  </a:extLst>
                </p14:cNvPr>
                <p14:cNvContentPartPr/>
                <p14:nvPr/>
              </p14:nvContentPartPr>
              <p14:xfrm>
                <a:off x="5187490" y="3062609"/>
                <a:ext cx="206280" cy="255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691E056-B1DD-31BF-48F7-1D8B532D915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69490" y="3044969"/>
                  <a:ext cx="2419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F5EFB46-0210-DE50-10C3-A27BB8FE8EC7}"/>
                    </a:ext>
                  </a:extLst>
                </p14:cNvPr>
                <p14:cNvContentPartPr/>
                <p14:nvPr/>
              </p14:nvContentPartPr>
              <p14:xfrm>
                <a:off x="5541730" y="3284729"/>
                <a:ext cx="165240" cy="113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F5EFB46-0210-DE50-10C3-A27BB8FE8EC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24090" y="3267089"/>
                  <a:ext cx="20088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E28AB66-E7BD-9C38-BDB4-BCE78E26A848}"/>
                  </a:ext>
                </a:extLst>
              </p14:cNvPr>
              <p14:cNvContentPartPr/>
              <p14:nvPr/>
            </p14:nvContentPartPr>
            <p14:xfrm>
              <a:off x="5942843" y="2784149"/>
              <a:ext cx="231840" cy="216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E28AB66-E7BD-9C38-BDB4-BCE78E26A84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924843" y="2766509"/>
                <a:ext cx="2674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CEA4848-D774-8511-AA3B-AB49EEFA884C}"/>
                  </a:ext>
                </a:extLst>
              </p14:cNvPr>
              <p14:cNvContentPartPr/>
              <p14:nvPr/>
            </p14:nvContentPartPr>
            <p14:xfrm>
              <a:off x="6284843" y="2661389"/>
              <a:ext cx="183960" cy="23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CEA4848-D774-8511-AA3B-AB49EEFA884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266843" y="2643389"/>
                <a:ext cx="21960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F84DA62C-6521-6CBC-EBE8-CD4055A053E8}"/>
              </a:ext>
            </a:extLst>
          </p:cNvPr>
          <p:cNvGrpSpPr/>
          <p:nvPr/>
        </p:nvGrpSpPr>
        <p:grpSpPr>
          <a:xfrm>
            <a:off x="6621083" y="2366909"/>
            <a:ext cx="692640" cy="381240"/>
            <a:chOff x="6621083" y="2366909"/>
            <a:chExt cx="69264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6CEA6ED-A76D-03C4-7147-335A038D4870}"/>
                    </a:ext>
                  </a:extLst>
                </p14:cNvPr>
                <p14:cNvContentPartPr/>
                <p14:nvPr/>
              </p14:nvContentPartPr>
              <p14:xfrm>
                <a:off x="6677603" y="2526389"/>
                <a:ext cx="49320" cy="176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6CEA6ED-A76D-03C4-7147-335A038D487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59603" y="2508749"/>
                  <a:ext cx="84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BAA28C5-DA9F-4620-EC15-A8457BA8DC84}"/>
                    </a:ext>
                  </a:extLst>
                </p14:cNvPr>
                <p14:cNvContentPartPr/>
                <p14:nvPr/>
              </p14:nvContentPartPr>
              <p14:xfrm>
                <a:off x="6621083" y="2423429"/>
                <a:ext cx="197280" cy="250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BAA28C5-DA9F-4620-EC15-A8457BA8DC8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03443" y="2405429"/>
                  <a:ext cx="2329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B08B1B1-72E3-A319-5527-6AFC69A076DD}"/>
                    </a:ext>
                  </a:extLst>
                </p14:cNvPr>
                <p14:cNvContentPartPr/>
                <p14:nvPr/>
              </p14:nvContentPartPr>
              <p14:xfrm>
                <a:off x="6944723" y="2593709"/>
                <a:ext cx="16560" cy="154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B08B1B1-72E3-A319-5527-6AFC69A076D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26723" y="2576069"/>
                  <a:ext cx="52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16C8249-AF7B-7E98-2FC2-B4D94BD2960F}"/>
                    </a:ext>
                  </a:extLst>
                </p14:cNvPr>
                <p14:cNvContentPartPr/>
                <p14:nvPr/>
              </p14:nvContentPartPr>
              <p14:xfrm>
                <a:off x="7151003" y="2366909"/>
                <a:ext cx="109800" cy="289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16C8249-AF7B-7E98-2FC2-B4D94BD2960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33363" y="2348909"/>
                  <a:ext cx="1454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88C5F11-6439-CB47-3283-1A4BB3945DAF}"/>
                    </a:ext>
                  </a:extLst>
                </p14:cNvPr>
                <p14:cNvContentPartPr/>
                <p14:nvPr/>
              </p14:nvContentPartPr>
              <p14:xfrm>
                <a:off x="7087643" y="2469509"/>
                <a:ext cx="226080" cy="21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88C5F11-6439-CB47-3283-1A4BB3945DA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70003" y="2451869"/>
                  <a:ext cx="26172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2E984D01-6934-FCA5-FEE6-04B715F31F7A}"/>
                  </a:ext>
                </a:extLst>
              </p14:cNvPr>
              <p14:cNvContentPartPr/>
              <p14:nvPr/>
            </p14:nvContentPartPr>
            <p14:xfrm>
              <a:off x="8532970" y="2566169"/>
              <a:ext cx="516600" cy="4266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2E984D01-6934-FCA5-FEE6-04B715F31F7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514970" y="2548529"/>
                <a:ext cx="552240" cy="46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4C8FDF91-7C83-1B7B-0D8F-6544E3390AB1}"/>
              </a:ext>
            </a:extLst>
          </p:cNvPr>
          <p:cNvGrpSpPr/>
          <p:nvPr/>
        </p:nvGrpSpPr>
        <p:grpSpPr>
          <a:xfrm>
            <a:off x="9351610" y="2584169"/>
            <a:ext cx="231840" cy="313560"/>
            <a:chOff x="9351610" y="2584169"/>
            <a:chExt cx="23184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E41E042-B4F1-6B46-FEE3-F058118AADFD}"/>
                    </a:ext>
                  </a:extLst>
                </p14:cNvPr>
                <p14:cNvContentPartPr/>
                <p14:nvPr/>
              </p14:nvContentPartPr>
              <p14:xfrm>
                <a:off x="9400210" y="2584169"/>
                <a:ext cx="171720" cy="313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E41E042-B4F1-6B46-FEE3-F058118AADF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82570" y="2566529"/>
                  <a:ext cx="2073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5A7B3DF-225E-95B3-25E9-9FC2367A81B0}"/>
                    </a:ext>
                  </a:extLst>
                </p14:cNvPr>
                <p14:cNvContentPartPr/>
                <p14:nvPr/>
              </p14:nvContentPartPr>
              <p14:xfrm>
                <a:off x="9351610" y="2721329"/>
                <a:ext cx="231840" cy="31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5A7B3DF-225E-95B3-25E9-9FC2367A81B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333970" y="2703689"/>
                  <a:ext cx="26748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73B33A1-FB16-00D2-7C9F-DEF7D6409D42}"/>
              </a:ext>
            </a:extLst>
          </p:cNvPr>
          <p:cNvGrpSpPr/>
          <p:nvPr/>
        </p:nvGrpSpPr>
        <p:grpSpPr>
          <a:xfrm>
            <a:off x="9966850" y="2431889"/>
            <a:ext cx="1274040" cy="794880"/>
            <a:chOff x="9966850" y="2431889"/>
            <a:chExt cx="1274040" cy="79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6DB38C8-7E45-9D15-1D5C-A4CC9D337AA2}"/>
                    </a:ext>
                  </a:extLst>
                </p14:cNvPr>
                <p14:cNvContentPartPr/>
                <p14:nvPr/>
              </p14:nvContentPartPr>
              <p14:xfrm>
                <a:off x="9966850" y="2640329"/>
                <a:ext cx="216000" cy="232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6DB38C8-7E45-9D15-1D5C-A4CC9D337AA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948850" y="2622329"/>
                  <a:ext cx="251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A447218-0BE1-4CED-D4F3-3487D99B69F0}"/>
                    </a:ext>
                  </a:extLst>
                </p14:cNvPr>
                <p14:cNvContentPartPr/>
                <p14:nvPr/>
              </p14:nvContentPartPr>
              <p14:xfrm>
                <a:off x="10202650" y="2631689"/>
                <a:ext cx="171000" cy="306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A447218-0BE1-4CED-D4F3-3487D99B69F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184650" y="2614049"/>
                  <a:ext cx="2066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39411A7-9E77-8C2A-ED48-08FC9046939C}"/>
                    </a:ext>
                  </a:extLst>
                </p14:cNvPr>
                <p14:cNvContentPartPr/>
                <p14:nvPr/>
              </p14:nvContentPartPr>
              <p14:xfrm>
                <a:off x="10842370" y="2431889"/>
                <a:ext cx="47520" cy="248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39411A7-9E77-8C2A-ED48-08FC9046939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824370" y="2413889"/>
                  <a:ext cx="831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A2CABC6-C910-47BC-401B-64030CD9AAED}"/>
                    </a:ext>
                  </a:extLst>
                </p14:cNvPr>
                <p14:cNvContentPartPr/>
                <p14:nvPr/>
              </p14:nvContentPartPr>
              <p14:xfrm>
                <a:off x="10583890" y="2710889"/>
                <a:ext cx="600840" cy="14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A2CABC6-C910-47BC-401B-64030CD9AAE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65890" y="2692889"/>
                  <a:ext cx="636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1F30086-CDEE-2593-53C4-ED8D56F58C5B}"/>
                    </a:ext>
                  </a:extLst>
                </p14:cNvPr>
                <p14:cNvContentPartPr/>
                <p14:nvPr/>
              </p14:nvContentPartPr>
              <p14:xfrm>
                <a:off x="10771450" y="2892329"/>
                <a:ext cx="102960" cy="177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1F30086-CDEE-2593-53C4-ED8D56F58C5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753810" y="2874689"/>
                  <a:ext cx="138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6AE5409-B464-6623-4FD6-88B387837374}"/>
                    </a:ext>
                  </a:extLst>
                </p14:cNvPr>
                <p14:cNvContentPartPr/>
                <p14:nvPr/>
              </p14:nvContentPartPr>
              <p14:xfrm>
                <a:off x="10754890" y="2793689"/>
                <a:ext cx="236520" cy="251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6AE5409-B464-6623-4FD6-88B38783737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736890" y="2775689"/>
                  <a:ext cx="2721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8CC6DE8-4A92-5697-4A55-E6EB955FDE8F}"/>
                    </a:ext>
                  </a:extLst>
                </p14:cNvPr>
                <p14:cNvContentPartPr/>
                <p14:nvPr/>
              </p14:nvContentPartPr>
              <p14:xfrm>
                <a:off x="11055130" y="3037769"/>
                <a:ext cx="185760" cy="189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8CC6DE8-4A92-5697-4A55-E6EB955FDE8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37490" y="3019769"/>
                  <a:ext cx="22140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1E88871-48CA-739C-308B-26B140F93647}"/>
                  </a:ext>
                </a:extLst>
              </p14:cNvPr>
              <p14:cNvContentPartPr/>
              <p14:nvPr/>
            </p14:nvContentPartPr>
            <p14:xfrm>
              <a:off x="11198050" y="3447809"/>
              <a:ext cx="414720" cy="3837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1E88871-48CA-739C-308B-26B140F9364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1180050" y="3430169"/>
                <a:ext cx="450360" cy="41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EB08875-88D6-F885-8955-ECF404EF89FC}"/>
              </a:ext>
            </a:extLst>
          </p:cNvPr>
          <p:cNvGrpSpPr/>
          <p:nvPr/>
        </p:nvGrpSpPr>
        <p:grpSpPr>
          <a:xfrm>
            <a:off x="6669610" y="3326129"/>
            <a:ext cx="4176360" cy="1042200"/>
            <a:chOff x="6669610" y="3326129"/>
            <a:chExt cx="4176360" cy="10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FB3FC1E-3D32-F6C8-A637-92CEF06EA13F}"/>
                    </a:ext>
                  </a:extLst>
                </p14:cNvPr>
                <p14:cNvContentPartPr/>
                <p14:nvPr/>
              </p14:nvContentPartPr>
              <p14:xfrm>
                <a:off x="6689770" y="3454649"/>
                <a:ext cx="161640" cy="294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FB3FC1E-3D32-F6C8-A637-92CEF06EA13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72130" y="3437009"/>
                  <a:ext cx="1972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B96F87D-F6BE-131B-1A5E-902F58C5B9AC}"/>
                    </a:ext>
                  </a:extLst>
                </p14:cNvPr>
                <p14:cNvContentPartPr/>
                <p14:nvPr/>
              </p14:nvContentPartPr>
              <p14:xfrm>
                <a:off x="6868330" y="3606929"/>
                <a:ext cx="693720" cy="328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B96F87D-F6BE-131B-1A5E-902F58C5B9A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50690" y="3589289"/>
                  <a:ext cx="7293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0394E1A-EB54-1E0E-959F-3AFB16FD866D}"/>
                    </a:ext>
                  </a:extLst>
                </p14:cNvPr>
                <p14:cNvContentPartPr/>
                <p14:nvPr/>
              </p14:nvContentPartPr>
              <p14:xfrm>
                <a:off x="7848970" y="3406049"/>
                <a:ext cx="311760" cy="404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0394E1A-EB54-1E0E-959F-3AFB16FD866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30970" y="3388409"/>
                  <a:ext cx="3474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6D5649E-18F5-6A0E-3AA6-658CAD181DB6}"/>
                    </a:ext>
                  </a:extLst>
                </p14:cNvPr>
                <p14:cNvContentPartPr/>
                <p14:nvPr/>
              </p14:nvContentPartPr>
              <p14:xfrm>
                <a:off x="8388970" y="3451409"/>
                <a:ext cx="173160" cy="271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6D5649E-18F5-6A0E-3AA6-658CAD181DB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370970" y="3433769"/>
                  <a:ext cx="2088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277DDAF-BA9A-4D4F-2983-2D0823EA052B}"/>
                    </a:ext>
                  </a:extLst>
                </p14:cNvPr>
                <p14:cNvContentPartPr/>
                <p14:nvPr/>
              </p14:nvContentPartPr>
              <p14:xfrm>
                <a:off x="8906290" y="3368249"/>
                <a:ext cx="476280" cy="322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277DDAF-BA9A-4D4F-2983-2D0823EA052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88290" y="3350609"/>
                  <a:ext cx="5119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3CFFA4A-F8E5-AE00-0568-59F9A4EE7CD9}"/>
                    </a:ext>
                  </a:extLst>
                </p14:cNvPr>
                <p14:cNvContentPartPr/>
                <p14:nvPr/>
              </p14:nvContentPartPr>
              <p14:xfrm>
                <a:off x="9244690" y="3517289"/>
                <a:ext cx="246600" cy="6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3CFFA4A-F8E5-AE00-0568-59F9A4EE7CD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226690" y="3499649"/>
                  <a:ext cx="2822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89DCF82-1527-9895-FA6B-D3826B684861}"/>
                    </a:ext>
                  </a:extLst>
                </p14:cNvPr>
                <p14:cNvContentPartPr/>
                <p14:nvPr/>
              </p14:nvContentPartPr>
              <p14:xfrm>
                <a:off x="9394450" y="3469409"/>
                <a:ext cx="1451520" cy="243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89DCF82-1527-9895-FA6B-D3826B68486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376810" y="3451769"/>
                  <a:ext cx="14871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0D4547A-1516-7034-0290-AD88744BBDF1}"/>
                    </a:ext>
                  </a:extLst>
                </p14:cNvPr>
                <p14:cNvContentPartPr/>
                <p14:nvPr/>
              </p14:nvContentPartPr>
              <p14:xfrm>
                <a:off x="10289050" y="3326129"/>
                <a:ext cx="21240" cy="21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0D4547A-1516-7034-0290-AD88744BBDF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271050" y="3308489"/>
                  <a:ext cx="56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CF1D433-5A8C-1F04-8021-91362E230067}"/>
                    </a:ext>
                  </a:extLst>
                </p14:cNvPr>
                <p14:cNvContentPartPr/>
                <p14:nvPr/>
              </p14:nvContentPartPr>
              <p14:xfrm>
                <a:off x="6669610" y="3921569"/>
                <a:ext cx="626040" cy="446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CF1D433-5A8C-1F04-8021-91362E23006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51610" y="3903929"/>
                  <a:ext cx="66168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6F95210-716E-61A9-48E9-ED06AB7631E6}"/>
                    </a:ext>
                  </a:extLst>
                </p14:cNvPr>
                <p14:cNvContentPartPr/>
                <p14:nvPr/>
              </p14:nvContentPartPr>
              <p14:xfrm>
                <a:off x="7453330" y="3951809"/>
                <a:ext cx="613440" cy="293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6F95210-716E-61A9-48E9-ED06AB7631E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35690" y="3933809"/>
                  <a:ext cx="6490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938CF6D-049E-33BC-D703-7ED7C708CC50}"/>
                    </a:ext>
                  </a:extLst>
                </p14:cNvPr>
                <p14:cNvContentPartPr/>
                <p14:nvPr/>
              </p14:nvContentPartPr>
              <p14:xfrm>
                <a:off x="7812250" y="3968009"/>
                <a:ext cx="18360" cy="13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938CF6D-049E-33BC-D703-7ED7C708CC5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94250" y="3950009"/>
                  <a:ext cx="54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B981559-4D5B-C58F-A863-7BF048D6D36F}"/>
                    </a:ext>
                  </a:extLst>
                </p14:cNvPr>
                <p14:cNvContentPartPr/>
                <p14:nvPr/>
              </p14:nvContentPartPr>
              <p14:xfrm>
                <a:off x="8325250" y="3960089"/>
                <a:ext cx="277560" cy="306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B981559-4D5B-C58F-A863-7BF048D6D36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07250" y="3942449"/>
                  <a:ext cx="3132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CC2EBBF-F192-B062-C531-4E158047D7B3}"/>
                    </a:ext>
                  </a:extLst>
                </p14:cNvPr>
                <p14:cNvContentPartPr/>
                <p14:nvPr/>
              </p14:nvContentPartPr>
              <p14:xfrm>
                <a:off x="8831770" y="3913649"/>
                <a:ext cx="215640" cy="292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CC2EBBF-F192-B062-C531-4E158047D7B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14130" y="3896009"/>
                  <a:ext cx="251280" cy="32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278C1CD-8E04-ED35-BC22-6FF255C510B2}"/>
              </a:ext>
            </a:extLst>
          </p:cNvPr>
          <p:cNvGrpSpPr/>
          <p:nvPr/>
        </p:nvGrpSpPr>
        <p:grpSpPr>
          <a:xfrm>
            <a:off x="531610" y="3725369"/>
            <a:ext cx="834840" cy="759600"/>
            <a:chOff x="531610" y="3725369"/>
            <a:chExt cx="834840" cy="75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5AA69CB-2A48-34EE-BB64-18EF0D475FC3}"/>
                    </a:ext>
                  </a:extLst>
                </p14:cNvPr>
                <p14:cNvContentPartPr/>
                <p14:nvPr/>
              </p14:nvContentPartPr>
              <p14:xfrm>
                <a:off x="625930" y="3725369"/>
                <a:ext cx="189720" cy="275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5AA69CB-2A48-34EE-BB64-18EF0D475FC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07930" y="3707729"/>
                  <a:ext cx="2253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5B87F8B-80EF-7DD7-B1CC-EA68A1B86E4E}"/>
                    </a:ext>
                  </a:extLst>
                </p14:cNvPr>
                <p14:cNvContentPartPr/>
                <p14:nvPr/>
              </p14:nvContentPartPr>
              <p14:xfrm>
                <a:off x="781450" y="3957209"/>
                <a:ext cx="123120" cy="63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5B87F8B-80EF-7DD7-B1CC-EA68A1B86E4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63810" y="3939569"/>
                  <a:ext cx="1587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877D51A-060A-2853-EB29-6609C2B9D270}"/>
                    </a:ext>
                  </a:extLst>
                </p14:cNvPr>
                <p14:cNvContentPartPr/>
                <p14:nvPr/>
              </p14:nvContentPartPr>
              <p14:xfrm>
                <a:off x="531610" y="4088969"/>
                <a:ext cx="426240" cy="55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877D51A-060A-2853-EB29-6609C2B9D27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13610" y="4070969"/>
                  <a:ext cx="461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2DE9E31-F2FE-A46E-2E11-5454EA33F272}"/>
                    </a:ext>
                  </a:extLst>
                </p14:cNvPr>
                <p14:cNvContentPartPr/>
                <p14:nvPr/>
              </p14:nvContentPartPr>
              <p14:xfrm>
                <a:off x="625570" y="4221449"/>
                <a:ext cx="213480" cy="243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2DE9E31-F2FE-A46E-2E11-5454EA33F27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7930" y="4203809"/>
                  <a:ext cx="2491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83152DC-9EEA-8DB1-9438-92F300D3DF22}"/>
                    </a:ext>
                  </a:extLst>
                </p14:cNvPr>
                <p14:cNvContentPartPr/>
                <p14:nvPr/>
              </p14:nvContentPartPr>
              <p14:xfrm>
                <a:off x="861010" y="4431329"/>
                <a:ext cx="34560" cy="53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83152DC-9EEA-8DB1-9438-92F300D3DF2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43370" y="4413689"/>
                  <a:ext cx="70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CAABE4D-4FED-465F-9319-28AA3574237F}"/>
                    </a:ext>
                  </a:extLst>
                </p14:cNvPr>
                <p14:cNvContentPartPr/>
                <p14:nvPr/>
              </p14:nvContentPartPr>
              <p14:xfrm>
                <a:off x="1152610" y="4004729"/>
                <a:ext cx="191160" cy="558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CAABE4D-4FED-465F-9319-28AA3574237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4970" y="3986729"/>
                  <a:ext cx="226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49F0F06-1215-D972-8F1E-FB06F2A1F27F}"/>
                    </a:ext>
                  </a:extLst>
                </p14:cNvPr>
                <p14:cNvContentPartPr/>
                <p14:nvPr/>
              </p14:nvContentPartPr>
              <p14:xfrm>
                <a:off x="1155490" y="4138289"/>
                <a:ext cx="210960" cy="60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49F0F06-1215-D972-8F1E-FB06F2A1F27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37490" y="4120289"/>
                  <a:ext cx="24660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155E5F1-5849-7466-DF22-528FDA5F01F1}"/>
              </a:ext>
            </a:extLst>
          </p:cNvPr>
          <p:cNvGrpSpPr/>
          <p:nvPr/>
        </p:nvGrpSpPr>
        <p:grpSpPr>
          <a:xfrm>
            <a:off x="1633210" y="3682169"/>
            <a:ext cx="1043640" cy="884880"/>
            <a:chOff x="1633210" y="3682169"/>
            <a:chExt cx="1043640" cy="88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334F563-DA18-31A0-2E81-00F0E8F6E9B8}"/>
                    </a:ext>
                  </a:extLst>
                </p14:cNvPr>
                <p14:cNvContentPartPr/>
                <p14:nvPr/>
              </p14:nvContentPartPr>
              <p14:xfrm>
                <a:off x="1970530" y="3769289"/>
                <a:ext cx="104040" cy="176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334F563-DA18-31A0-2E81-00F0E8F6E9B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52890" y="3751649"/>
                  <a:ext cx="1396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EDDC8C5-6004-87BD-8D14-FCCE07B92426}"/>
                    </a:ext>
                  </a:extLst>
                </p14:cNvPr>
                <p14:cNvContentPartPr/>
                <p14:nvPr/>
              </p14:nvContentPartPr>
              <p14:xfrm>
                <a:off x="1931650" y="3682169"/>
                <a:ext cx="247680" cy="270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EDDC8C5-6004-87BD-8D14-FCCE07B9242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913650" y="3664169"/>
                  <a:ext cx="2833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35BFE37-75D9-43D2-A773-71622880326D}"/>
                    </a:ext>
                  </a:extLst>
                </p14:cNvPr>
                <p14:cNvContentPartPr/>
                <p14:nvPr/>
              </p14:nvContentPartPr>
              <p14:xfrm>
                <a:off x="2296690" y="3913289"/>
                <a:ext cx="5040" cy="72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35BFE37-75D9-43D2-A773-71622880326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278690" y="3895289"/>
                  <a:ext cx="40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3EC31F2-F8D6-8B5F-C9E7-AFF4FE0F1704}"/>
                    </a:ext>
                  </a:extLst>
                </p14:cNvPr>
                <p14:cNvContentPartPr/>
                <p14:nvPr/>
              </p14:nvContentPartPr>
              <p14:xfrm>
                <a:off x="1633210" y="4083929"/>
                <a:ext cx="997560" cy="58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3EC31F2-F8D6-8B5F-C9E7-AFF4FE0F170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615570" y="4065929"/>
                  <a:ext cx="1033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69C34AE-302A-FC7C-0503-75D6B16B9E26}"/>
                    </a:ext>
                  </a:extLst>
                </p14:cNvPr>
                <p14:cNvContentPartPr/>
                <p14:nvPr/>
              </p14:nvContentPartPr>
              <p14:xfrm>
                <a:off x="1719250" y="4349249"/>
                <a:ext cx="111960" cy="141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69C34AE-302A-FC7C-0503-75D6B16B9E2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701250" y="4331249"/>
                  <a:ext cx="147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318F523-A07C-0DA6-7E84-6460E7D4EB0D}"/>
                    </a:ext>
                  </a:extLst>
                </p14:cNvPr>
                <p14:cNvContentPartPr/>
                <p14:nvPr/>
              </p14:nvContentPartPr>
              <p14:xfrm>
                <a:off x="1668130" y="4264649"/>
                <a:ext cx="255240" cy="224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318F523-A07C-0DA6-7E84-6460E7D4EB0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650130" y="4246649"/>
                  <a:ext cx="290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5EC7DEC-2318-DBAF-26DF-BD5BFD08A4BF}"/>
                    </a:ext>
                  </a:extLst>
                </p14:cNvPr>
                <p14:cNvContentPartPr/>
                <p14:nvPr/>
              </p14:nvContentPartPr>
              <p14:xfrm>
                <a:off x="2026330" y="4461209"/>
                <a:ext cx="112320" cy="105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5EC7DEC-2318-DBAF-26DF-BD5BFD08A4B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008330" y="4443209"/>
                  <a:ext cx="147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2BD24DD-27EE-B162-1DCB-D4B6E2BD5187}"/>
                    </a:ext>
                  </a:extLst>
                </p14:cNvPr>
                <p14:cNvContentPartPr/>
                <p14:nvPr/>
              </p14:nvContentPartPr>
              <p14:xfrm>
                <a:off x="2183650" y="4396409"/>
                <a:ext cx="127080" cy="10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2BD24DD-27EE-B162-1DCB-D4B6E2BD518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165650" y="4378409"/>
                  <a:ext cx="162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FB2DA62-B9E2-7984-5CD9-4A7C38C85D37}"/>
                    </a:ext>
                  </a:extLst>
                </p14:cNvPr>
                <p14:cNvContentPartPr/>
                <p14:nvPr/>
              </p14:nvContentPartPr>
              <p14:xfrm>
                <a:off x="2404690" y="4317569"/>
                <a:ext cx="101160" cy="153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FB2DA62-B9E2-7984-5CD9-4A7C38C85D3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386690" y="4299929"/>
                  <a:ext cx="136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12256CB-0F11-2579-2216-CC3A3235C058}"/>
                    </a:ext>
                  </a:extLst>
                </p14:cNvPr>
                <p14:cNvContentPartPr/>
                <p14:nvPr/>
              </p14:nvContentPartPr>
              <p14:xfrm>
                <a:off x="2364370" y="4243049"/>
                <a:ext cx="233640" cy="221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12256CB-0F11-2579-2216-CC3A3235C05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346730" y="4225409"/>
                  <a:ext cx="2692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23970DD-3EBD-30C1-DEA0-404EDFCB4F77}"/>
                    </a:ext>
                  </a:extLst>
                </p14:cNvPr>
                <p14:cNvContentPartPr/>
                <p14:nvPr/>
              </p14:nvContentPartPr>
              <p14:xfrm>
                <a:off x="2651290" y="4466249"/>
                <a:ext cx="25560" cy="76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23970DD-3EBD-30C1-DEA0-404EDFCB4F7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633290" y="4448609"/>
                  <a:ext cx="6120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1504B0F7-97AE-0FE4-2DC2-FF8F77BDA87A}"/>
                  </a:ext>
                </a:extLst>
              </p14:cNvPr>
              <p14:cNvContentPartPr/>
              <p14:nvPr/>
            </p14:nvContentPartPr>
            <p14:xfrm>
              <a:off x="524410" y="4235129"/>
              <a:ext cx="371160" cy="252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1504B0F7-97AE-0FE4-2DC2-FF8F77BDA87A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70770" y="4127489"/>
                <a:ext cx="47880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38A4895B-7C78-7472-CAF3-1544514AEC13}"/>
                  </a:ext>
                </a:extLst>
              </p14:cNvPr>
              <p14:cNvContentPartPr/>
              <p14:nvPr/>
            </p14:nvContentPartPr>
            <p14:xfrm>
              <a:off x="4499530" y="2526569"/>
              <a:ext cx="358200" cy="2707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38A4895B-7C78-7472-CAF3-1544514AEC1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445530" y="2418569"/>
                <a:ext cx="46584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DD46A40B-74C0-4660-48AD-0957052B1926}"/>
                  </a:ext>
                </a:extLst>
              </p14:cNvPr>
              <p14:cNvContentPartPr/>
              <p14:nvPr/>
            </p14:nvContentPartPr>
            <p14:xfrm>
              <a:off x="5839163" y="2458709"/>
              <a:ext cx="1552680" cy="5058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DD46A40B-74C0-4660-48AD-0957052B192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785523" y="2350709"/>
                <a:ext cx="1660320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D51CBED2-37FF-C8AF-45B5-636C15FFEB38}"/>
                  </a:ext>
                </a:extLst>
              </p14:cNvPr>
              <p14:cNvContentPartPr/>
              <p14:nvPr/>
            </p14:nvContentPartPr>
            <p14:xfrm>
              <a:off x="5871923" y="2598749"/>
              <a:ext cx="32040" cy="2808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D51CBED2-37FF-C8AF-45B5-636C15FFEB38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5817923" y="2491109"/>
                <a:ext cx="139680" cy="49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E8201E1-19D5-76EF-50AB-8AB0132A2810}"/>
              </a:ext>
            </a:extLst>
          </p:cNvPr>
          <p:cNvGrpSpPr/>
          <p:nvPr/>
        </p:nvGrpSpPr>
        <p:grpSpPr>
          <a:xfrm>
            <a:off x="123010" y="3140369"/>
            <a:ext cx="1020960" cy="406800"/>
            <a:chOff x="123010" y="3140369"/>
            <a:chExt cx="1020960" cy="40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50E013E-77FB-3F62-5604-38BA4D1BC675}"/>
                    </a:ext>
                  </a:extLst>
                </p14:cNvPr>
                <p14:cNvContentPartPr/>
                <p14:nvPr/>
              </p14:nvContentPartPr>
              <p14:xfrm>
                <a:off x="123010" y="3140369"/>
                <a:ext cx="610560" cy="348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50E013E-77FB-3F62-5604-38BA4D1BC67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5370" y="3122729"/>
                  <a:ext cx="6462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18E9741-11D4-82A6-E262-863D3EF5D85B}"/>
                    </a:ext>
                  </a:extLst>
                </p14:cNvPr>
                <p14:cNvContentPartPr/>
                <p14:nvPr/>
              </p14:nvContentPartPr>
              <p14:xfrm>
                <a:off x="589210" y="3278969"/>
                <a:ext cx="43920" cy="13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18E9741-11D4-82A6-E262-863D3EF5D85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71210" y="3260969"/>
                  <a:ext cx="79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2C97482-255E-70EE-C3A7-80118308ECC1}"/>
                    </a:ext>
                  </a:extLst>
                </p14:cNvPr>
                <p14:cNvContentPartPr/>
                <p14:nvPr/>
              </p14:nvContentPartPr>
              <p14:xfrm>
                <a:off x="403090" y="3212729"/>
                <a:ext cx="202680" cy="21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2C97482-255E-70EE-C3A7-80118308ECC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5090" y="3194729"/>
                  <a:ext cx="238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C624B95-C361-414E-62A2-3647E508FB41}"/>
                    </a:ext>
                  </a:extLst>
                </p14:cNvPr>
                <p14:cNvContentPartPr/>
                <p14:nvPr/>
              </p14:nvContentPartPr>
              <p14:xfrm>
                <a:off x="930490" y="3235769"/>
                <a:ext cx="213480" cy="311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C624B95-C361-414E-62A2-3647E508FB4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12490" y="3217769"/>
                  <a:ext cx="249120" cy="34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449EBD9A-3690-6421-C15D-52D395B29DDB}"/>
                  </a:ext>
                </a:extLst>
              </p14:cNvPr>
              <p14:cNvContentPartPr/>
              <p14:nvPr/>
            </p14:nvContentPartPr>
            <p14:xfrm>
              <a:off x="1249450" y="3187529"/>
              <a:ext cx="1253520" cy="3434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449EBD9A-3690-6421-C15D-52D395B29DDB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231450" y="3169889"/>
                <a:ext cx="1289160" cy="37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CD29842-6E46-B533-F1B1-9D255FB438D7}"/>
              </a:ext>
            </a:extLst>
          </p:cNvPr>
          <p:cNvGrpSpPr/>
          <p:nvPr/>
        </p:nvGrpSpPr>
        <p:grpSpPr>
          <a:xfrm>
            <a:off x="125170" y="4818689"/>
            <a:ext cx="2762640" cy="455400"/>
            <a:chOff x="125170" y="4818689"/>
            <a:chExt cx="276264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7ED5124-89E3-CF1E-61FC-C85829AFBE5E}"/>
                    </a:ext>
                  </a:extLst>
                </p14:cNvPr>
                <p14:cNvContentPartPr/>
                <p14:nvPr/>
              </p14:nvContentPartPr>
              <p14:xfrm>
                <a:off x="125170" y="4910489"/>
                <a:ext cx="762120" cy="303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7ED5124-89E3-CF1E-61FC-C85829AFBE5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7530" y="4892489"/>
                  <a:ext cx="7977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9F3CFE5-8C51-3F84-4C99-92BF6D8003F8}"/>
                    </a:ext>
                  </a:extLst>
                </p14:cNvPr>
                <p14:cNvContentPartPr/>
                <p14:nvPr/>
              </p14:nvContentPartPr>
              <p14:xfrm>
                <a:off x="715210" y="5028209"/>
                <a:ext cx="36360" cy="23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9F3CFE5-8C51-3F84-4C99-92BF6D8003F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7570" y="5010569"/>
                  <a:ext cx="72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4FE1D8A-7EA4-77C0-E8CB-494A964CB96E}"/>
                    </a:ext>
                  </a:extLst>
                </p14:cNvPr>
                <p14:cNvContentPartPr/>
                <p14:nvPr/>
              </p14:nvContentPartPr>
              <p14:xfrm>
                <a:off x="480850" y="4979249"/>
                <a:ext cx="252720" cy="21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4FE1D8A-7EA4-77C0-E8CB-494A964CB96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62850" y="4961609"/>
                  <a:ext cx="288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B4691EB-D082-3E9C-A602-757CBCE9D566}"/>
                    </a:ext>
                  </a:extLst>
                </p14:cNvPr>
                <p14:cNvContentPartPr/>
                <p14:nvPr/>
              </p14:nvContentPartPr>
              <p14:xfrm>
                <a:off x="1095010" y="4957289"/>
                <a:ext cx="207000" cy="316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B4691EB-D082-3E9C-A602-757CBCE9D56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77010" y="4939289"/>
                  <a:ext cx="2426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A62DCFB-D708-F469-C7E6-7C5B8B7634DE}"/>
                    </a:ext>
                  </a:extLst>
                </p14:cNvPr>
                <p14:cNvContentPartPr/>
                <p14:nvPr/>
              </p14:nvContentPartPr>
              <p14:xfrm>
                <a:off x="1484890" y="4818689"/>
                <a:ext cx="1402920" cy="369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A62DCFB-D708-F469-C7E6-7C5B8B7634D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466890" y="4800689"/>
                  <a:ext cx="14385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D489B8A-9FF1-D19C-8D55-33CA56AF37F9}"/>
                    </a:ext>
                  </a:extLst>
                </p14:cNvPr>
                <p14:cNvContentPartPr/>
                <p14:nvPr/>
              </p14:nvContentPartPr>
              <p14:xfrm>
                <a:off x="2586130" y="4966289"/>
                <a:ext cx="38160" cy="7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D489B8A-9FF1-D19C-8D55-33CA56AF37F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568130" y="4948289"/>
                  <a:ext cx="73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1F2BF9B-2149-ED1D-4C67-074046B25A86}"/>
                    </a:ext>
                  </a:extLst>
                </p14:cNvPr>
                <p14:cNvContentPartPr/>
                <p14:nvPr/>
              </p14:nvContentPartPr>
              <p14:xfrm>
                <a:off x="2222530" y="4934609"/>
                <a:ext cx="338400" cy="22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1F2BF9B-2149-ED1D-4C67-074046B25A8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204530" y="4916609"/>
                  <a:ext cx="374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376739B-18BA-C0A1-EDF3-C4CE8AA8D8FC}"/>
                    </a:ext>
                  </a:extLst>
                </p14:cNvPr>
                <p14:cNvContentPartPr/>
                <p14:nvPr/>
              </p14:nvContentPartPr>
              <p14:xfrm>
                <a:off x="2074570" y="4959089"/>
                <a:ext cx="13680" cy="5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376739B-18BA-C0A1-EDF3-C4CE8AA8D8F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056930" y="4941089"/>
                  <a:ext cx="49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14EC17A-07AB-E312-6C48-556F5C96165E}"/>
                    </a:ext>
                  </a:extLst>
                </p14:cNvPr>
                <p14:cNvContentPartPr/>
                <p14:nvPr/>
              </p14:nvContentPartPr>
              <p14:xfrm>
                <a:off x="1764250" y="4973489"/>
                <a:ext cx="243360" cy="29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14EC17A-07AB-E312-6C48-556F5C96165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746610" y="4955489"/>
                  <a:ext cx="27900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B88FCD7-54D6-561D-AEE8-67FB7AE0CAA5}"/>
              </a:ext>
            </a:extLst>
          </p:cNvPr>
          <p:cNvGrpSpPr/>
          <p:nvPr/>
        </p:nvGrpSpPr>
        <p:grpSpPr>
          <a:xfrm>
            <a:off x="488050" y="5593409"/>
            <a:ext cx="689040" cy="335160"/>
            <a:chOff x="488050" y="5593409"/>
            <a:chExt cx="68904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5C06BC6-4DF8-2C7E-1186-01BE00609CEC}"/>
                    </a:ext>
                  </a:extLst>
                </p14:cNvPr>
                <p14:cNvContentPartPr/>
                <p14:nvPr/>
              </p14:nvContentPartPr>
              <p14:xfrm>
                <a:off x="526570" y="5708609"/>
                <a:ext cx="127080" cy="194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5C06BC6-4DF8-2C7E-1186-01BE00609CE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8930" y="5690969"/>
                  <a:ext cx="162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253520D-ECC5-5BED-26A9-B17FFBBD3F47}"/>
                    </a:ext>
                  </a:extLst>
                </p14:cNvPr>
                <p14:cNvContentPartPr/>
                <p14:nvPr/>
              </p14:nvContentPartPr>
              <p14:xfrm>
                <a:off x="488050" y="5642009"/>
                <a:ext cx="222840" cy="225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253520D-ECC5-5BED-26A9-B17FFBBD3F4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70050" y="5624369"/>
                  <a:ext cx="2584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ED3FA20-589B-827E-1DBD-A408E08205C9}"/>
                    </a:ext>
                  </a:extLst>
                </p14:cNvPr>
                <p14:cNvContentPartPr/>
                <p14:nvPr/>
              </p14:nvContentPartPr>
              <p14:xfrm>
                <a:off x="809890" y="5855849"/>
                <a:ext cx="119160" cy="72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ED3FA20-589B-827E-1DBD-A408E08205C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91890" y="5838209"/>
                  <a:ext cx="154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C2428C0-A143-93B9-BD00-D37741008612}"/>
                    </a:ext>
                  </a:extLst>
                </p14:cNvPr>
                <p14:cNvContentPartPr/>
                <p14:nvPr/>
              </p14:nvContentPartPr>
              <p14:xfrm>
                <a:off x="960010" y="5593409"/>
                <a:ext cx="217080" cy="282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C2428C0-A143-93B9-BD00-D3774100861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42010" y="5575769"/>
                  <a:ext cx="25272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B9B7BCB-1F92-A77F-6D6F-6E5A47974734}"/>
              </a:ext>
            </a:extLst>
          </p:cNvPr>
          <p:cNvGrpSpPr/>
          <p:nvPr/>
        </p:nvGrpSpPr>
        <p:grpSpPr>
          <a:xfrm>
            <a:off x="368890" y="6036929"/>
            <a:ext cx="1032480" cy="450720"/>
            <a:chOff x="368890" y="6036929"/>
            <a:chExt cx="103248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268A2CD-A745-BA91-49FE-6490B60443EF}"/>
                    </a:ext>
                  </a:extLst>
                </p14:cNvPr>
                <p14:cNvContentPartPr/>
                <p14:nvPr/>
              </p14:nvContentPartPr>
              <p14:xfrm>
                <a:off x="368890" y="6036929"/>
                <a:ext cx="1032480" cy="74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268A2CD-A745-BA91-49FE-6490B60443E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51250" y="6018929"/>
                  <a:ext cx="1068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DA337E8-E38F-A2E3-B72D-E21F04A3C72A}"/>
                    </a:ext>
                  </a:extLst>
                </p14:cNvPr>
                <p14:cNvContentPartPr/>
                <p14:nvPr/>
              </p14:nvContentPartPr>
              <p14:xfrm>
                <a:off x="511810" y="6275249"/>
                <a:ext cx="120960" cy="165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DA337E8-E38F-A2E3-B72D-E21F04A3C72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4170" y="6257609"/>
                  <a:ext cx="156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8F588A1-739A-7B5B-C0EB-2D9F7123127B}"/>
                    </a:ext>
                  </a:extLst>
                </p14:cNvPr>
                <p14:cNvContentPartPr/>
                <p14:nvPr/>
              </p14:nvContentPartPr>
              <p14:xfrm>
                <a:off x="493810" y="6178409"/>
                <a:ext cx="240120" cy="264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8F588A1-739A-7B5B-C0EB-2D9F7123127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76170" y="6160409"/>
                  <a:ext cx="275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7DE4B56-88F6-13F2-1513-F74F696D0E5D}"/>
                    </a:ext>
                  </a:extLst>
                </p14:cNvPr>
                <p14:cNvContentPartPr/>
                <p14:nvPr/>
              </p14:nvContentPartPr>
              <p14:xfrm>
                <a:off x="851650" y="6396209"/>
                <a:ext cx="11880" cy="86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7DE4B56-88F6-13F2-1513-F74F696D0E5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3650" y="6378209"/>
                  <a:ext cx="47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92A0BE7-DA93-3F79-AD34-7D2A6E142EEC}"/>
                    </a:ext>
                  </a:extLst>
                </p14:cNvPr>
                <p14:cNvContentPartPr/>
                <p14:nvPr/>
              </p14:nvContentPartPr>
              <p14:xfrm>
                <a:off x="976570" y="6163649"/>
                <a:ext cx="198000" cy="253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92A0BE7-DA93-3F79-AD34-7D2A6E142EE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58570" y="6146009"/>
                  <a:ext cx="2336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9248D4E-4C14-ECD0-EB87-3E7ACE163A8A}"/>
                    </a:ext>
                  </a:extLst>
                </p14:cNvPr>
                <p14:cNvContentPartPr/>
                <p14:nvPr/>
              </p14:nvContentPartPr>
              <p14:xfrm>
                <a:off x="1271410" y="6379289"/>
                <a:ext cx="10800" cy="108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9248D4E-4C14-ECD0-EB87-3E7ACE163A8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253410" y="6361289"/>
                  <a:ext cx="4644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FFF1819E-C7F2-9AEB-6184-0A08A269F535}"/>
                  </a:ext>
                </a:extLst>
              </p14:cNvPr>
              <p14:cNvContentPartPr/>
              <p14:nvPr/>
            </p14:nvContentPartPr>
            <p14:xfrm>
              <a:off x="1242250" y="5814449"/>
              <a:ext cx="159840" cy="10836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FFF1819E-C7F2-9AEB-6184-0A08A269F535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1224250" y="5796809"/>
                <a:ext cx="19548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2A45C13-8A6C-0122-4622-8AB40E3B6576}"/>
              </a:ext>
            </a:extLst>
          </p:cNvPr>
          <p:cNvGrpSpPr/>
          <p:nvPr/>
        </p:nvGrpSpPr>
        <p:grpSpPr>
          <a:xfrm>
            <a:off x="1728250" y="5900489"/>
            <a:ext cx="361800" cy="200160"/>
            <a:chOff x="1728250" y="5900489"/>
            <a:chExt cx="361800" cy="20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1B9D67C-83C2-CA2A-82B1-58B47134C817}"/>
                    </a:ext>
                  </a:extLst>
                </p14:cNvPr>
                <p14:cNvContentPartPr/>
                <p14:nvPr/>
              </p14:nvContentPartPr>
              <p14:xfrm>
                <a:off x="1728250" y="5934329"/>
                <a:ext cx="204480" cy="55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1B9D67C-83C2-CA2A-82B1-58B47134C81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710610" y="5916329"/>
                  <a:ext cx="240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2D99AAC-E06C-8525-F95B-47496DC4E229}"/>
                    </a:ext>
                  </a:extLst>
                </p14:cNvPr>
                <p14:cNvContentPartPr/>
                <p14:nvPr/>
              </p14:nvContentPartPr>
              <p14:xfrm>
                <a:off x="1758490" y="5900489"/>
                <a:ext cx="247320" cy="47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2D99AAC-E06C-8525-F95B-47496DC4E22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740850" y="5882489"/>
                  <a:ext cx="282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D3B9F2C-7A5D-DABB-B07F-8B8F75E012A4}"/>
                    </a:ext>
                  </a:extLst>
                </p14:cNvPr>
                <p14:cNvContentPartPr/>
                <p14:nvPr/>
              </p14:nvContentPartPr>
              <p14:xfrm>
                <a:off x="1770730" y="5991929"/>
                <a:ext cx="319320" cy="108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D3B9F2C-7A5D-DABB-B07F-8B8F75E012A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753090" y="5973929"/>
                  <a:ext cx="35496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4FAD9E2-D8AA-CAE9-B2F4-D87663CEA7BB}"/>
              </a:ext>
            </a:extLst>
          </p:cNvPr>
          <p:cNvGrpSpPr/>
          <p:nvPr/>
        </p:nvGrpSpPr>
        <p:grpSpPr>
          <a:xfrm>
            <a:off x="2430250" y="5605649"/>
            <a:ext cx="437760" cy="303840"/>
            <a:chOff x="2430250" y="5605649"/>
            <a:chExt cx="43776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30DDCD7-3CA3-CC97-E50C-42B8ED9BF3C7}"/>
                    </a:ext>
                  </a:extLst>
                </p14:cNvPr>
                <p14:cNvContentPartPr/>
                <p14:nvPr/>
              </p14:nvContentPartPr>
              <p14:xfrm>
                <a:off x="2453650" y="5690249"/>
                <a:ext cx="115200" cy="192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30DDCD7-3CA3-CC97-E50C-42B8ED9BF3C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436010" y="5672609"/>
                  <a:ext cx="150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642372F-1EA5-9F7C-D208-888997854967}"/>
                    </a:ext>
                  </a:extLst>
                </p14:cNvPr>
                <p14:cNvContentPartPr/>
                <p14:nvPr/>
              </p14:nvContentPartPr>
              <p14:xfrm>
                <a:off x="2430250" y="5605649"/>
                <a:ext cx="217440" cy="277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642372F-1EA5-9F7C-D208-88899785496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412610" y="5588009"/>
                  <a:ext cx="2530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672AABB-8B0B-F500-8075-498716424F4A}"/>
                    </a:ext>
                  </a:extLst>
                </p14:cNvPr>
                <p14:cNvContentPartPr/>
                <p14:nvPr/>
              </p14:nvContentPartPr>
              <p14:xfrm>
                <a:off x="2738410" y="5816609"/>
                <a:ext cx="129600" cy="92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672AABB-8B0B-F500-8075-498716424F4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720770" y="5798609"/>
                  <a:ext cx="16524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EDCD092C-43AD-BDCC-EFC9-229B035E068E}"/>
                  </a:ext>
                </a:extLst>
              </p14:cNvPr>
              <p14:cNvContentPartPr/>
              <p14:nvPr/>
            </p14:nvContentPartPr>
            <p14:xfrm>
              <a:off x="2196250" y="6108209"/>
              <a:ext cx="1013040" cy="331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EDCD092C-43AD-BDCC-EFC9-229B035E068E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178610" y="6090569"/>
                <a:ext cx="104868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1" name="Group 200">
            <a:extLst>
              <a:ext uri="{FF2B5EF4-FFF2-40B4-BE49-F238E27FC236}">
                <a16:creationId xmlns:a16="http://schemas.microsoft.com/office/drawing/2014/main" id="{3D6A942E-3CBB-F8A1-1342-F609DFAB1861}"/>
              </a:ext>
            </a:extLst>
          </p:cNvPr>
          <p:cNvGrpSpPr/>
          <p:nvPr/>
        </p:nvGrpSpPr>
        <p:grpSpPr>
          <a:xfrm>
            <a:off x="2251330" y="6239609"/>
            <a:ext cx="1078560" cy="388800"/>
            <a:chOff x="2251330" y="6239609"/>
            <a:chExt cx="107856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9AB2C8E-D8B7-2EA1-D49A-08DA36C285F7}"/>
                    </a:ext>
                  </a:extLst>
                </p14:cNvPr>
                <p14:cNvContentPartPr/>
                <p14:nvPr/>
              </p14:nvContentPartPr>
              <p14:xfrm>
                <a:off x="2251330" y="6384689"/>
                <a:ext cx="136800" cy="173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9AB2C8E-D8B7-2EA1-D49A-08DA36C285F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233330" y="6367049"/>
                  <a:ext cx="172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95E5C82-9E02-5DCE-F650-3C9D4BA08D04}"/>
                    </a:ext>
                  </a:extLst>
                </p14:cNvPr>
                <p14:cNvContentPartPr/>
                <p14:nvPr/>
              </p14:nvContentPartPr>
              <p14:xfrm>
                <a:off x="2265370" y="6248609"/>
                <a:ext cx="182520" cy="335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95E5C82-9E02-5DCE-F650-3C9D4BA08D0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247730" y="6230609"/>
                  <a:ext cx="2181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F87BECC-DCCF-511F-DE53-0F0B3247DFFF}"/>
                    </a:ext>
                  </a:extLst>
                </p14:cNvPr>
                <p14:cNvContentPartPr/>
                <p14:nvPr/>
              </p14:nvContentPartPr>
              <p14:xfrm>
                <a:off x="2523130" y="6513929"/>
                <a:ext cx="123840" cy="114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F87BECC-DCCF-511F-DE53-0F0B3247DFF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505130" y="6496289"/>
                  <a:ext cx="159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18D1CA7-7FBB-FF94-DD7D-2F7FE42E3025}"/>
                    </a:ext>
                  </a:extLst>
                </p14:cNvPr>
                <p14:cNvContentPartPr/>
                <p14:nvPr/>
              </p14:nvContentPartPr>
              <p14:xfrm>
                <a:off x="2746330" y="6416729"/>
                <a:ext cx="134280" cy="8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18D1CA7-7FBB-FF94-DD7D-2F7FE42E302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728690" y="6398729"/>
                  <a:ext cx="169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BA06D27-1D1A-DB0D-2538-1945A6A5D00F}"/>
                    </a:ext>
                  </a:extLst>
                </p14:cNvPr>
                <p14:cNvContentPartPr/>
                <p14:nvPr/>
              </p14:nvContentPartPr>
              <p14:xfrm>
                <a:off x="2991130" y="6360929"/>
                <a:ext cx="123480" cy="143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BA06D27-1D1A-DB0D-2538-1945A6A5D00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973490" y="6342929"/>
                  <a:ext cx="159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8CE0D70-1A37-2DDC-80BD-F6264C3197BD}"/>
                    </a:ext>
                  </a:extLst>
                </p14:cNvPr>
                <p14:cNvContentPartPr/>
                <p14:nvPr/>
              </p14:nvContentPartPr>
              <p14:xfrm>
                <a:off x="2931010" y="6239609"/>
                <a:ext cx="229680" cy="272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8CE0D70-1A37-2DDC-80BD-F6264C3197B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913370" y="6221969"/>
                  <a:ext cx="265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45F4651-68A6-256F-5E6F-502507359B79}"/>
                    </a:ext>
                  </a:extLst>
                </p14:cNvPr>
                <p14:cNvContentPartPr/>
                <p14:nvPr/>
              </p14:nvContentPartPr>
              <p14:xfrm>
                <a:off x="3317290" y="6495569"/>
                <a:ext cx="12600" cy="99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45F4651-68A6-256F-5E6F-502507359B7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299650" y="6477569"/>
                  <a:ext cx="482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0CAF724-F243-95C2-0E62-6E2F0F4B909A}"/>
              </a:ext>
            </a:extLst>
          </p:cNvPr>
          <p:cNvGrpSpPr/>
          <p:nvPr/>
        </p:nvGrpSpPr>
        <p:grpSpPr>
          <a:xfrm>
            <a:off x="3110650" y="4734809"/>
            <a:ext cx="2265480" cy="872280"/>
            <a:chOff x="3110650" y="4734809"/>
            <a:chExt cx="2265480" cy="87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F4C45FD-EF25-27A5-57FA-B61805B0851F}"/>
                    </a:ext>
                  </a:extLst>
                </p14:cNvPr>
                <p14:cNvContentPartPr/>
                <p14:nvPr/>
              </p14:nvContentPartPr>
              <p14:xfrm>
                <a:off x="3110650" y="4843169"/>
                <a:ext cx="60120" cy="408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F4C45FD-EF25-27A5-57FA-B61805B0851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093010" y="4825169"/>
                  <a:ext cx="957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36F7E98-5D5C-D20C-35E6-DB021262F67A}"/>
                    </a:ext>
                  </a:extLst>
                </p14:cNvPr>
                <p14:cNvContentPartPr/>
                <p14:nvPr/>
              </p14:nvContentPartPr>
              <p14:xfrm>
                <a:off x="3328450" y="4769369"/>
                <a:ext cx="38880" cy="134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36F7E98-5D5C-D20C-35E6-DB021262F67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310450" y="4751729"/>
                  <a:ext cx="74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40DBE1A-0E92-8ED7-15D2-75B4FA5A83D6}"/>
                    </a:ext>
                  </a:extLst>
                </p14:cNvPr>
                <p14:cNvContentPartPr/>
                <p14:nvPr/>
              </p14:nvContentPartPr>
              <p14:xfrm>
                <a:off x="3379210" y="4765049"/>
                <a:ext cx="33120" cy="145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40DBE1A-0E92-8ED7-15D2-75B4FA5A83D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361210" y="4747049"/>
                  <a:ext cx="68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DA27257-ADD9-BDE4-4C45-4ECEAC7854C7}"/>
                    </a:ext>
                  </a:extLst>
                </p14:cNvPr>
                <p14:cNvContentPartPr/>
                <p14:nvPr/>
              </p14:nvContentPartPr>
              <p14:xfrm>
                <a:off x="3505930" y="4812209"/>
                <a:ext cx="134280" cy="249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DA27257-ADD9-BDE4-4C45-4ECEAC7854C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488290" y="4794569"/>
                  <a:ext cx="169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5D317CF-EBCE-CEE7-B076-BF6A882A3B63}"/>
                    </a:ext>
                  </a:extLst>
                </p14:cNvPr>
                <p14:cNvContentPartPr/>
                <p14:nvPr/>
              </p14:nvContentPartPr>
              <p14:xfrm>
                <a:off x="3540130" y="4904729"/>
                <a:ext cx="113040" cy="24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5D317CF-EBCE-CEE7-B076-BF6A882A3B6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522490" y="4887089"/>
                  <a:ext cx="148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5DF2ADF-9384-1FB9-75EC-97BCA2D1CBD6}"/>
                    </a:ext>
                  </a:extLst>
                </p14:cNvPr>
                <p14:cNvContentPartPr/>
                <p14:nvPr/>
              </p14:nvContentPartPr>
              <p14:xfrm>
                <a:off x="3678730" y="4753889"/>
                <a:ext cx="1096200" cy="271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5DF2ADF-9384-1FB9-75EC-97BCA2D1CBD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661090" y="4735889"/>
                  <a:ext cx="11318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0D4F607-F2EF-7775-5AD0-199F6C316CAC}"/>
                    </a:ext>
                  </a:extLst>
                </p14:cNvPr>
                <p14:cNvContentPartPr/>
                <p14:nvPr/>
              </p14:nvContentPartPr>
              <p14:xfrm>
                <a:off x="4650010" y="4879889"/>
                <a:ext cx="147600" cy="29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0D4F607-F2EF-7775-5AD0-199F6C316CA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632370" y="4862249"/>
                  <a:ext cx="183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B183253-11AF-6A94-7EAA-C9B92E2E8AFF}"/>
                    </a:ext>
                  </a:extLst>
                </p14:cNvPr>
                <p14:cNvContentPartPr/>
                <p14:nvPr/>
              </p14:nvContentPartPr>
              <p14:xfrm>
                <a:off x="4410250" y="4734809"/>
                <a:ext cx="24840" cy="176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B183253-11AF-6A94-7EAA-C9B92E2E8AF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92610" y="4716809"/>
                  <a:ext cx="60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5476C56-B3B9-12D5-5D08-F4098FAB1FE5}"/>
                    </a:ext>
                  </a:extLst>
                </p14:cNvPr>
                <p14:cNvContentPartPr/>
                <p14:nvPr/>
              </p14:nvContentPartPr>
              <p14:xfrm>
                <a:off x="3433570" y="5186249"/>
                <a:ext cx="1634400" cy="420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5476C56-B3B9-12D5-5D08-F4098FAB1FE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415930" y="5168609"/>
                  <a:ext cx="16700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11862B8-2E7B-6AD0-FBCC-1797B8C47AF4}"/>
                    </a:ext>
                  </a:extLst>
                </p14:cNvPr>
                <p14:cNvContentPartPr/>
                <p14:nvPr/>
              </p14:nvContentPartPr>
              <p14:xfrm>
                <a:off x="4641730" y="5206409"/>
                <a:ext cx="8640" cy="3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11862B8-2E7B-6AD0-FBCC-1797B8C47AF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623730" y="5188769"/>
                  <a:ext cx="44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8B2A7FA-900A-CCD9-3F5F-10B71A094D9A}"/>
                    </a:ext>
                  </a:extLst>
                </p14:cNvPr>
                <p14:cNvContentPartPr/>
                <p14:nvPr/>
              </p14:nvContentPartPr>
              <p14:xfrm>
                <a:off x="4253650" y="5235209"/>
                <a:ext cx="50760" cy="3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8B2A7FA-900A-CCD9-3F5F-10B71A094D9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235650" y="5217569"/>
                  <a:ext cx="86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D6766E5-6294-92AA-1E28-6DE96BB5B4FB}"/>
                    </a:ext>
                  </a:extLst>
                </p14:cNvPr>
                <p14:cNvContentPartPr/>
                <p14:nvPr/>
              </p14:nvContentPartPr>
              <p14:xfrm>
                <a:off x="5060050" y="5144129"/>
                <a:ext cx="53640" cy="68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D6766E5-6294-92AA-1E28-6DE96BB5B4F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042410" y="5126129"/>
                  <a:ext cx="892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8F92D68-7CF6-56D3-E979-94109884DFA8}"/>
                    </a:ext>
                  </a:extLst>
                </p14:cNvPr>
                <p14:cNvContentPartPr/>
                <p14:nvPr/>
              </p14:nvContentPartPr>
              <p14:xfrm>
                <a:off x="5130250" y="5120369"/>
                <a:ext cx="121680" cy="80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8F92D68-7CF6-56D3-E979-94109884DFA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112610" y="5102729"/>
                  <a:ext cx="157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9ACD7FB-B6E0-FB41-9DDC-8B64185FE28D}"/>
                    </a:ext>
                  </a:extLst>
                </p14:cNvPr>
                <p14:cNvContentPartPr/>
                <p14:nvPr/>
              </p14:nvContentPartPr>
              <p14:xfrm>
                <a:off x="5284690" y="4957649"/>
                <a:ext cx="91440" cy="557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9ACD7FB-B6E0-FB41-9DDC-8B64185FE28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266690" y="4940009"/>
                  <a:ext cx="127080" cy="59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D28F6ED-341E-80CF-03AB-32F7DC9BC18D}"/>
              </a:ext>
            </a:extLst>
          </p:cNvPr>
          <p:cNvGrpSpPr/>
          <p:nvPr/>
        </p:nvGrpSpPr>
        <p:grpSpPr>
          <a:xfrm>
            <a:off x="3649570" y="5992289"/>
            <a:ext cx="1476360" cy="582480"/>
            <a:chOff x="3649570" y="5992289"/>
            <a:chExt cx="147636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C231992-6C75-C9AF-EA3D-3F512A60FED4}"/>
                    </a:ext>
                  </a:extLst>
                </p14:cNvPr>
                <p14:cNvContentPartPr/>
                <p14:nvPr/>
              </p14:nvContentPartPr>
              <p14:xfrm>
                <a:off x="3649570" y="5992289"/>
                <a:ext cx="1256400" cy="157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C231992-6C75-C9AF-EA3D-3F512A60FED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631570" y="5974289"/>
                  <a:ext cx="1292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CA80304-0818-0788-6B1A-DC0FDC0D3A6B}"/>
                    </a:ext>
                  </a:extLst>
                </p14:cNvPr>
                <p14:cNvContentPartPr/>
                <p14:nvPr/>
              </p14:nvContentPartPr>
              <p14:xfrm>
                <a:off x="4092010" y="6343289"/>
                <a:ext cx="70560" cy="950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CA80304-0818-0788-6B1A-DC0FDC0D3A6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074370" y="6325649"/>
                  <a:ext cx="106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32DBC3F-B7D0-CB59-FC0A-B7C56AD6C84E}"/>
                    </a:ext>
                  </a:extLst>
                </p14:cNvPr>
                <p14:cNvContentPartPr/>
                <p14:nvPr/>
              </p14:nvContentPartPr>
              <p14:xfrm>
                <a:off x="4039810" y="6263369"/>
                <a:ext cx="210600" cy="1566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32DBC3F-B7D0-CB59-FC0A-B7C56AD6C84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021810" y="6245729"/>
                  <a:ext cx="246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21704B8-87DD-E784-D1B0-2DAC3C02EAEC}"/>
                    </a:ext>
                  </a:extLst>
                </p14:cNvPr>
                <p14:cNvContentPartPr/>
                <p14:nvPr/>
              </p14:nvContentPartPr>
              <p14:xfrm>
                <a:off x="4338970" y="6443369"/>
                <a:ext cx="70560" cy="131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21704B8-87DD-E784-D1B0-2DAC3C02EAE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320970" y="6425729"/>
                  <a:ext cx="106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729B39A-790B-2906-1B22-1EA7A8163D2B}"/>
                    </a:ext>
                  </a:extLst>
                </p14:cNvPr>
                <p14:cNvContentPartPr/>
                <p14:nvPr/>
              </p14:nvContentPartPr>
              <p14:xfrm>
                <a:off x="4487650" y="6286409"/>
                <a:ext cx="142920" cy="1375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729B39A-790B-2906-1B22-1EA7A8163D2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470010" y="6268769"/>
                  <a:ext cx="178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B6A1CD4-8597-FDC6-AA31-E5B95D60E434}"/>
                    </a:ext>
                  </a:extLst>
                </p14:cNvPr>
                <p14:cNvContentPartPr/>
                <p14:nvPr/>
              </p14:nvContentPartPr>
              <p14:xfrm>
                <a:off x="4633090" y="6289289"/>
                <a:ext cx="147240" cy="1414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B6A1CD4-8597-FDC6-AA31-E5B95D60E43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615090" y="6271649"/>
                  <a:ext cx="182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42C7914-D516-B4B5-FF65-B787117B19E1}"/>
                    </a:ext>
                  </a:extLst>
                </p14:cNvPr>
                <p14:cNvContentPartPr/>
                <p14:nvPr/>
              </p14:nvContentPartPr>
              <p14:xfrm>
                <a:off x="4899490" y="6323489"/>
                <a:ext cx="59760" cy="92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42C7914-D516-B4B5-FF65-B787117B19E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881850" y="6305489"/>
                  <a:ext cx="95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3514C09-7A06-F462-C0AA-90BA135B4AD0}"/>
                    </a:ext>
                  </a:extLst>
                </p14:cNvPr>
                <p14:cNvContentPartPr/>
                <p14:nvPr/>
              </p14:nvContentPartPr>
              <p14:xfrm>
                <a:off x="4867810" y="6223049"/>
                <a:ext cx="172440" cy="203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3514C09-7A06-F462-C0AA-90BA135B4AD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849810" y="6205049"/>
                  <a:ext cx="208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E4DB722-D612-2529-EB40-51FAF4135DD2}"/>
                    </a:ext>
                  </a:extLst>
                </p14:cNvPr>
                <p14:cNvContentPartPr/>
                <p14:nvPr/>
              </p14:nvContentPartPr>
              <p14:xfrm>
                <a:off x="5124490" y="6436889"/>
                <a:ext cx="1440" cy="87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E4DB722-D612-2529-EB40-51FAF4135DD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106490" y="6418889"/>
                  <a:ext cx="3708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1F451032-E632-181A-B92C-36A84D84CC55}"/>
                  </a:ext>
                </a:extLst>
              </p14:cNvPr>
              <p14:cNvContentPartPr/>
              <p14:nvPr/>
            </p14:nvContentPartPr>
            <p14:xfrm>
              <a:off x="5384410" y="5814809"/>
              <a:ext cx="227880" cy="35640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1F451032-E632-181A-B92C-36A84D84CC55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5366770" y="5796809"/>
                <a:ext cx="263520" cy="39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5AA90A7-9DD3-6955-183C-25DCC3E5493D}"/>
              </a:ext>
            </a:extLst>
          </p:cNvPr>
          <p:cNvGrpSpPr/>
          <p:nvPr/>
        </p:nvGrpSpPr>
        <p:grpSpPr>
          <a:xfrm>
            <a:off x="5762770" y="5501249"/>
            <a:ext cx="1665360" cy="912600"/>
            <a:chOff x="5762770" y="5501249"/>
            <a:chExt cx="1665360" cy="9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B7C9178-6E25-F8A7-0D05-4BD0892A704E}"/>
                    </a:ext>
                  </a:extLst>
                </p14:cNvPr>
                <p14:cNvContentPartPr/>
                <p14:nvPr/>
              </p14:nvContentPartPr>
              <p14:xfrm>
                <a:off x="5903890" y="5606369"/>
                <a:ext cx="8280" cy="69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B7C9178-6E25-F8A7-0D05-4BD0892A704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886250" y="5588729"/>
                  <a:ext cx="43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D0FA624-99F4-8B58-8EC9-16A30462F616}"/>
                    </a:ext>
                  </a:extLst>
                </p14:cNvPr>
                <p14:cNvContentPartPr/>
                <p14:nvPr/>
              </p14:nvContentPartPr>
              <p14:xfrm>
                <a:off x="5965810" y="5638409"/>
                <a:ext cx="28080" cy="464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D0FA624-99F4-8B58-8EC9-16A30462F61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948170" y="5620409"/>
                  <a:ext cx="63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4DA077E-E773-7F09-2B4B-EE430A8F821B}"/>
                    </a:ext>
                  </a:extLst>
                </p14:cNvPr>
                <p14:cNvContentPartPr/>
                <p14:nvPr/>
              </p14:nvContentPartPr>
              <p14:xfrm>
                <a:off x="6037090" y="5692769"/>
                <a:ext cx="60120" cy="135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4DA077E-E773-7F09-2B4B-EE430A8F821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019090" y="5675129"/>
                  <a:ext cx="95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37E0EBF-66ED-8A53-D0F7-E0F114EBC420}"/>
                    </a:ext>
                  </a:extLst>
                </p14:cNvPr>
                <p14:cNvContentPartPr/>
                <p14:nvPr/>
              </p14:nvContentPartPr>
              <p14:xfrm>
                <a:off x="6126370" y="5573969"/>
                <a:ext cx="725400" cy="279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37E0EBF-66ED-8A53-D0F7-E0F114EBC42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108370" y="5555969"/>
                  <a:ext cx="7610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594597C-45AB-056F-4026-95D40F1FEE12}"/>
                    </a:ext>
                  </a:extLst>
                </p14:cNvPr>
                <p14:cNvContentPartPr/>
                <p14:nvPr/>
              </p14:nvContentPartPr>
              <p14:xfrm>
                <a:off x="5883370" y="6099929"/>
                <a:ext cx="165600" cy="74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594597C-45AB-056F-4026-95D40F1FEE1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865730" y="6082289"/>
                  <a:ext cx="201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451FFB7-417A-D7EA-1ECD-330EC3FFDC45}"/>
                    </a:ext>
                  </a:extLst>
                </p14:cNvPr>
                <p14:cNvContentPartPr/>
                <p14:nvPr/>
              </p14:nvContentPartPr>
              <p14:xfrm>
                <a:off x="6042490" y="6110369"/>
                <a:ext cx="64080" cy="2113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451FFB7-417A-D7EA-1ECD-330EC3FFDC4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024490" y="6092369"/>
                  <a:ext cx="99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C4A2711-84F1-5A80-6159-8EB201FA2A5F}"/>
                    </a:ext>
                  </a:extLst>
                </p14:cNvPr>
                <p14:cNvContentPartPr/>
                <p14:nvPr/>
              </p14:nvContentPartPr>
              <p14:xfrm>
                <a:off x="6150130" y="6100289"/>
                <a:ext cx="66600" cy="76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C4A2711-84F1-5A80-6159-8EB201FA2A5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132130" y="6082649"/>
                  <a:ext cx="1022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4DFECA9-F683-8797-ED12-9D01D9FE70A1}"/>
                    </a:ext>
                  </a:extLst>
                </p14:cNvPr>
                <p14:cNvContentPartPr/>
                <p14:nvPr/>
              </p14:nvContentPartPr>
              <p14:xfrm>
                <a:off x="6302410" y="6108569"/>
                <a:ext cx="17640" cy="637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4DFECA9-F683-8797-ED12-9D01D9FE70A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284410" y="6090569"/>
                  <a:ext cx="53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91CF43B-4969-D7BE-FCFC-F9B2A6C144B4}"/>
                    </a:ext>
                  </a:extLst>
                </p14:cNvPr>
                <p14:cNvContentPartPr/>
                <p14:nvPr/>
              </p14:nvContentPartPr>
              <p14:xfrm>
                <a:off x="6328330" y="5951609"/>
                <a:ext cx="5040" cy="7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91CF43B-4969-D7BE-FCFC-F9B2A6C144B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310690" y="5933969"/>
                  <a:ext cx="40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6443675-3FFB-54A2-7F8B-3FDC5D2E8F76}"/>
                    </a:ext>
                  </a:extLst>
                </p14:cNvPr>
                <p14:cNvContentPartPr/>
                <p14:nvPr/>
              </p14:nvContentPartPr>
              <p14:xfrm>
                <a:off x="6396370" y="5954129"/>
                <a:ext cx="11880" cy="209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6443675-3FFB-54A2-7F8B-3FDC5D2E8F7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378730" y="5936129"/>
                  <a:ext cx="475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B6E13F5-715C-BF8B-23F0-E46280D1AD57}"/>
                    </a:ext>
                  </a:extLst>
                </p14:cNvPr>
                <p14:cNvContentPartPr/>
                <p14:nvPr/>
              </p14:nvContentPartPr>
              <p14:xfrm>
                <a:off x="6504730" y="6104249"/>
                <a:ext cx="16560" cy="39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B6E13F5-715C-BF8B-23F0-E46280D1AD5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487090" y="6086609"/>
                  <a:ext cx="52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5523B4D-5F62-E615-4624-1F8D8215AB84}"/>
                    </a:ext>
                  </a:extLst>
                </p14:cNvPr>
                <p14:cNvContentPartPr/>
                <p14:nvPr/>
              </p14:nvContentPartPr>
              <p14:xfrm>
                <a:off x="6518050" y="5955929"/>
                <a:ext cx="10080" cy="12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5523B4D-5F62-E615-4624-1F8D8215AB8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500050" y="5938289"/>
                  <a:ext cx="45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0D4C50E-6015-3626-5F90-FD37FD6BB2EA}"/>
                    </a:ext>
                  </a:extLst>
                </p14:cNvPr>
                <p14:cNvContentPartPr/>
                <p14:nvPr/>
              </p14:nvContentPartPr>
              <p14:xfrm>
                <a:off x="6585370" y="5955929"/>
                <a:ext cx="555480" cy="214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0D4C50E-6015-3626-5F90-FD37FD6BB2E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567730" y="5938289"/>
                  <a:ext cx="591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DDC1DC5-B881-D745-6C82-B26D3FCA165F}"/>
                    </a:ext>
                  </a:extLst>
                </p14:cNvPr>
                <p14:cNvContentPartPr/>
                <p14:nvPr/>
              </p14:nvContentPartPr>
              <p14:xfrm>
                <a:off x="6852850" y="5963129"/>
                <a:ext cx="12960" cy="6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DDC1DC5-B881-D745-6C82-B26D3FCA165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835210" y="5945489"/>
                  <a:ext cx="48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B19718D-821D-F23F-39DB-994C365AFAFB}"/>
                    </a:ext>
                  </a:extLst>
                </p14:cNvPr>
                <p14:cNvContentPartPr/>
                <p14:nvPr/>
              </p14:nvContentPartPr>
              <p14:xfrm>
                <a:off x="7098730" y="5924249"/>
                <a:ext cx="36360" cy="62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B19718D-821D-F23F-39DB-994C365AFAF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080730" y="5906609"/>
                  <a:ext cx="72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5BF52A3E-8A74-136E-05D0-A28814E25B50}"/>
                    </a:ext>
                  </a:extLst>
                </p14:cNvPr>
                <p14:cNvContentPartPr/>
                <p14:nvPr/>
              </p14:nvContentPartPr>
              <p14:xfrm>
                <a:off x="7221850" y="5908769"/>
                <a:ext cx="19440" cy="576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5BF52A3E-8A74-136E-05D0-A28814E25B5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204210" y="5890769"/>
                  <a:ext cx="550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53BDED9-F87C-5315-2F4D-C9FED942E18C}"/>
                    </a:ext>
                  </a:extLst>
                </p14:cNvPr>
                <p14:cNvContentPartPr/>
                <p14:nvPr/>
              </p14:nvContentPartPr>
              <p14:xfrm>
                <a:off x="5762770" y="5501249"/>
                <a:ext cx="160920" cy="9126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53BDED9-F87C-5315-2F4D-C9FED942E18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744770" y="5483609"/>
                  <a:ext cx="196560" cy="9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145A832-AA04-6FF8-B627-4AB141CE6E94}"/>
                    </a:ext>
                  </a:extLst>
                </p14:cNvPr>
                <p14:cNvContentPartPr/>
                <p14:nvPr/>
              </p14:nvContentPartPr>
              <p14:xfrm>
                <a:off x="7218970" y="5503409"/>
                <a:ext cx="209160" cy="885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145A832-AA04-6FF8-B627-4AB141CE6E9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200970" y="5485769"/>
                  <a:ext cx="244800" cy="921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57" name="Picture 256">
            <a:extLst>
              <a:ext uri="{FF2B5EF4-FFF2-40B4-BE49-F238E27FC236}">
                <a16:creationId xmlns:a16="http://schemas.microsoft.com/office/drawing/2014/main" id="{08046AB3-7459-B577-9F89-1459A8E1FC1C}"/>
              </a:ext>
            </a:extLst>
          </p:cNvPr>
          <p:cNvPicPr>
            <a:picLocks noChangeAspect="1"/>
          </p:cNvPicPr>
          <p:nvPr/>
        </p:nvPicPr>
        <p:blipFill>
          <a:blip r:embed="rId402"/>
          <a:stretch>
            <a:fillRect/>
          </a:stretch>
        </p:blipFill>
        <p:spPr>
          <a:xfrm>
            <a:off x="8159650" y="4370402"/>
            <a:ext cx="3987879" cy="2487598"/>
          </a:xfrm>
          <a:prstGeom prst="rect">
            <a:avLst/>
          </a:prstGeom>
        </p:spPr>
      </p:pic>
      <p:grpSp>
        <p:nvGrpSpPr>
          <p:cNvPr id="267" name="Group 266">
            <a:extLst>
              <a:ext uri="{FF2B5EF4-FFF2-40B4-BE49-F238E27FC236}">
                <a16:creationId xmlns:a16="http://schemas.microsoft.com/office/drawing/2014/main" id="{64B6D056-9AFD-8819-8DE6-7504F4E1C6FB}"/>
              </a:ext>
            </a:extLst>
          </p:cNvPr>
          <p:cNvGrpSpPr/>
          <p:nvPr/>
        </p:nvGrpSpPr>
        <p:grpSpPr>
          <a:xfrm>
            <a:off x="3186610" y="3984929"/>
            <a:ext cx="1172520" cy="456480"/>
            <a:chOff x="3186610" y="3984929"/>
            <a:chExt cx="117252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9D41D62-48E4-EF42-1D20-103EACD719AA}"/>
                    </a:ext>
                  </a:extLst>
                </p14:cNvPr>
                <p14:cNvContentPartPr/>
                <p14:nvPr/>
              </p14:nvContentPartPr>
              <p14:xfrm>
                <a:off x="3186610" y="3984929"/>
                <a:ext cx="1058760" cy="97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9D41D62-48E4-EF42-1D20-103EACD719A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168610" y="3967289"/>
                  <a:ext cx="1094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A8D6F87-F572-7243-DDCD-EB20E77C0FDC}"/>
                    </a:ext>
                  </a:extLst>
                </p14:cNvPr>
                <p14:cNvContentPartPr/>
                <p14:nvPr/>
              </p14:nvContentPartPr>
              <p14:xfrm>
                <a:off x="3386770" y="4232969"/>
                <a:ext cx="28440" cy="122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A8D6F87-F572-7243-DDCD-EB20E77C0FD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369130" y="4214969"/>
                  <a:ext cx="64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8BA5D2D2-5FD2-ED03-63FC-6A7C7177FDEF}"/>
                    </a:ext>
                  </a:extLst>
                </p14:cNvPr>
                <p14:cNvContentPartPr/>
                <p14:nvPr/>
              </p14:nvContentPartPr>
              <p14:xfrm>
                <a:off x="3353290" y="4175369"/>
                <a:ext cx="126720" cy="1976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8BA5D2D2-5FD2-ED03-63FC-6A7C7177FDE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335650" y="4157729"/>
                  <a:ext cx="162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E587A77-DD5F-EE9A-1FC6-F1A4A932F779}"/>
                    </a:ext>
                  </a:extLst>
                </p14:cNvPr>
                <p14:cNvContentPartPr/>
                <p14:nvPr/>
              </p14:nvContentPartPr>
              <p14:xfrm>
                <a:off x="3558130" y="4315049"/>
                <a:ext cx="96480" cy="1026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E587A77-DD5F-EE9A-1FC6-F1A4A932F77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540130" y="4297409"/>
                  <a:ext cx="1321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5A135B8-4CBC-E80E-4C62-D12C2356AE5D}"/>
                    </a:ext>
                  </a:extLst>
                </p14:cNvPr>
                <p14:cNvContentPartPr/>
                <p14:nvPr/>
              </p14:nvContentPartPr>
              <p14:xfrm>
                <a:off x="3743890" y="4215329"/>
                <a:ext cx="137520" cy="111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5A135B8-4CBC-E80E-4C62-D12C2356AE5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726250" y="4197329"/>
                  <a:ext cx="173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D9BCE86-CB21-B4EB-8A28-753E73E34DC5}"/>
                    </a:ext>
                  </a:extLst>
                </p14:cNvPr>
                <p14:cNvContentPartPr/>
                <p14:nvPr/>
              </p14:nvContentPartPr>
              <p14:xfrm>
                <a:off x="3876010" y="4180769"/>
                <a:ext cx="126000" cy="187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D9BCE86-CB21-B4EB-8A28-753E73E34DC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858010" y="4163129"/>
                  <a:ext cx="161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C3925A5-C124-F22D-27CA-E386DAC59798}"/>
                    </a:ext>
                  </a:extLst>
                </p14:cNvPr>
                <p14:cNvContentPartPr/>
                <p14:nvPr/>
              </p14:nvContentPartPr>
              <p14:xfrm>
                <a:off x="4096690" y="4226849"/>
                <a:ext cx="50040" cy="1432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C3925A5-C124-F22D-27CA-E386DAC5979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079050" y="4209209"/>
                  <a:ext cx="85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B110DFB-4AF5-BBDC-3788-6B3D6E229FDC}"/>
                    </a:ext>
                  </a:extLst>
                </p14:cNvPr>
                <p14:cNvContentPartPr/>
                <p14:nvPr/>
              </p14:nvContentPartPr>
              <p14:xfrm>
                <a:off x="4050970" y="4145129"/>
                <a:ext cx="151200" cy="249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B110DFB-4AF5-BBDC-3788-6B3D6E229FD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032970" y="4127129"/>
                  <a:ext cx="1868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87F81FD-D092-AD30-E4F1-556E25B732F1}"/>
                    </a:ext>
                  </a:extLst>
                </p14:cNvPr>
                <p14:cNvContentPartPr/>
                <p14:nvPr/>
              </p14:nvContentPartPr>
              <p14:xfrm>
                <a:off x="4340770" y="4364009"/>
                <a:ext cx="18360" cy="774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87F81FD-D092-AD30-E4F1-556E25B732F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323130" y="4346009"/>
                  <a:ext cx="5400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2D442462-C5A0-DC77-327B-2DA95CF76291}"/>
              </a:ext>
            </a:extLst>
          </p:cNvPr>
          <p:cNvGrpSpPr/>
          <p:nvPr/>
        </p:nvGrpSpPr>
        <p:grpSpPr>
          <a:xfrm>
            <a:off x="4684210" y="3712049"/>
            <a:ext cx="291600" cy="270360"/>
            <a:chOff x="4684210" y="3712049"/>
            <a:chExt cx="29160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3DA3F15-0E44-C21B-273F-F08FB1EE96C0}"/>
                    </a:ext>
                  </a:extLst>
                </p14:cNvPr>
                <p14:cNvContentPartPr/>
                <p14:nvPr/>
              </p14:nvContentPartPr>
              <p14:xfrm>
                <a:off x="4707970" y="3761009"/>
                <a:ext cx="87840" cy="1814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3DA3F15-0E44-C21B-273F-F08FB1EE96C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690330" y="3743009"/>
                  <a:ext cx="123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8C7A5D4-9085-F862-2AAE-CC2B5173534D}"/>
                    </a:ext>
                  </a:extLst>
                </p14:cNvPr>
                <p14:cNvContentPartPr/>
                <p14:nvPr/>
              </p14:nvContentPartPr>
              <p14:xfrm>
                <a:off x="4684210" y="3712049"/>
                <a:ext cx="171000" cy="2638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8C7A5D4-9085-F862-2AAE-CC2B5173534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666210" y="3694049"/>
                  <a:ext cx="2066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6E109B7-56E6-DF1E-E0A2-1390F1674EF2}"/>
                    </a:ext>
                  </a:extLst>
                </p14:cNvPr>
                <p14:cNvContentPartPr/>
                <p14:nvPr/>
              </p14:nvContentPartPr>
              <p14:xfrm>
                <a:off x="4948090" y="3908609"/>
                <a:ext cx="27720" cy="738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6E109B7-56E6-DF1E-E0A2-1390F1674EF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930090" y="3890969"/>
                  <a:ext cx="6336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49D2F160-8140-1D8C-8BB1-E8BDA07E61E2}"/>
              </a:ext>
            </a:extLst>
          </p:cNvPr>
          <p:cNvGrpSpPr/>
          <p:nvPr/>
        </p:nvGrpSpPr>
        <p:grpSpPr>
          <a:xfrm>
            <a:off x="4606450" y="4101929"/>
            <a:ext cx="464400" cy="370440"/>
            <a:chOff x="4606450" y="4101929"/>
            <a:chExt cx="46440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DB7585F-12CE-CFED-BDBB-69AF411F7E33}"/>
                    </a:ext>
                  </a:extLst>
                </p14:cNvPr>
                <p14:cNvContentPartPr/>
                <p14:nvPr/>
              </p14:nvContentPartPr>
              <p14:xfrm>
                <a:off x="4606450" y="4101929"/>
                <a:ext cx="361080" cy="158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DB7585F-12CE-CFED-BDBB-69AF411F7E3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588450" y="4083929"/>
                  <a:ext cx="396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600AA6E-C8BE-38A2-08B5-19E9495F4E2A}"/>
                    </a:ext>
                  </a:extLst>
                </p14:cNvPr>
                <p14:cNvContentPartPr/>
                <p14:nvPr/>
              </p14:nvContentPartPr>
              <p14:xfrm>
                <a:off x="4739290" y="4277969"/>
                <a:ext cx="70200" cy="1274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600AA6E-C8BE-38A2-08B5-19E9495F4E2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721290" y="4260329"/>
                  <a:ext cx="105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50B99C6-491B-7BCD-19B6-485F72C2E861}"/>
                    </a:ext>
                  </a:extLst>
                </p14:cNvPr>
                <p14:cNvContentPartPr/>
                <p14:nvPr/>
              </p14:nvContentPartPr>
              <p14:xfrm>
                <a:off x="4671970" y="4206329"/>
                <a:ext cx="221400" cy="1404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50B99C6-491B-7BCD-19B6-485F72C2E86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653970" y="4188689"/>
                  <a:ext cx="257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9FC907C-279D-8680-43F2-1A52ECE269AE}"/>
                    </a:ext>
                  </a:extLst>
                </p14:cNvPr>
                <p14:cNvContentPartPr/>
                <p14:nvPr/>
              </p14:nvContentPartPr>
              <p14:xfrm>
                <a:off x="4968970" y="4394249"/>
                <a:ext cx="101880" cy="78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9FC907C-279D-8680-43F2-1A52ECE269A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950970" y="4376609"/>
                  <a:ext cx="13752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B12272E9-9058-2E00-4688-D3DC56DE9963}"/>
                  </a:ext>
                </a:extLst>
              </p14:cNvPr>
              <p14:cNvContentPartPr/>
              <p14:nvPr/>
            </p14:nvContentPartPr>
            <p14:xfrm>
              <a:off x="1920850" y="5295689"/>
              <a:ext cx="1107000" cy="54180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B12272E9-9058-2E00-4688-D3DC56DE9963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1903210" y="5277689"/>
                <a:ext cx="1142640" cy="5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1038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Old is the Universe? | How They Know, Age &amp; History">
            <a:extLst>
              <a:ext uri="{FF2B5EF4-FFF2-40B4-BE49-F238E27FC236}">
                <a16:creationId xmlns:a16="http://schemas.microsoft.com/office/drawing/2014/main" id="{556B7938-5324-2711-80B2-74DA067C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75" y="155652"/>
            <a:ext cx="9121069" cy="670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0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DE8B398-CFC6-5792-6821-6503C863F814}"/>
              </a:ext>
            </a:extLst>
          </p:cNvPr>
          <p:cNvGrpSpPr/>
          <p:nvPr/>
        </p:nvGrpSpPr>
        <p:grpSpPr>
          <a:xfrm>
            <a:off x="1338010" y="251729"/>
            <a:ext cx="1089720" cy="513360"/>
            <a:chOff x="1338010" y="251729"/>
            <a:chExt cx="108972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591874F-9628-D355-3D01-8F122E92C257}"/>
                    </a:ext>
                  </a:extLst>
                </p14:cNvPr>
                <p14:cNvContentPartPr/>
                <p14:nvPr/>
              </p14:nvContentPartPr>
              <p14:xfrm>
                <a:off x="1338010" y="308249"/>
                <a:ext cx="69480" cy="335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591874F-9628-D355-3D01-8F122E92C25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20370" y="290249"/>
                  <a:ext cx="1051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761D8CB-3901-0B9F-A4DD-D8560D89A186}"/>
                    </a:ext>
                  </a:extLst>
                </p14:cNvPr>
                <p14:cNvContentPartPr/>
                <p14:nvPr/>
              </p14:nvContentPartPr>
              <p14:xfrm>
                <a:off x="1403890" y="251729"/>
                <a:ext cx="1023840" cy="513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761D8CB-3901-0B9F-A4DD-D8560D89A1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86250" y="233729"/>
                  <a:ext cx="105948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DBB9B9C-7BD8-A10F-0EDF-9800D98E2754}"/>
                    </a:ext>
                  </a:extLst>
                </p14:cNvPr>
                <p14:cNvContentPartPr/>
                <p14:nvPr/>
              </p14:nvContentPartPr>
              <p14:xfrm>
                <a:off x="1657330" y="386009"/>
                <a:ext cx="272520" cy="57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DBB9B9C-7BD8-A10F-0EDF-9800D98E27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39330" y="368369"/>
                  <a:ext cx="30816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B53B60-6861-DA8E-951A-E29DF9EBAEF1}"/>
              </a:ext>
            </a:extLst>
          </p:cNvPr>
          <p:cNvGrpSpPr/>
          <p:nvPr/>
        </p:nvGrpSpPr>
        <p:grpSpPr>
          <a:xfrm>
            <a:off x="2741650" y="192689"/>
            <a:ext cx="5375160" cy="599760"/>
            <a:chOff x="2741650" y="192689"/>
            <a:chExt cx="5375160" cy="5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CD4703-3FCC-743B-611D-3BD7DB4BAF7E}"/>
                    </a:ext>
                  </a:extLst>
                </p14:cNvPr>
                <p14:cNvContentPartPr/>
                <p14:nvPr/>
              </p14:nvContentPartPr>
              <p14:xfrm>
                <a:off x="2741650" y="192689"/>
                <a:ext cx="770400" cy="437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CD4703-3FCC-743B-611D-3BD7DB4BAF7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23650" y="174689"/>
                  <a:ext cx="8060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3B1132A-779F-DDE7-3B79-8EB79CB5847F}"/>
                    </a:ext>
                  </a:extLst>
                </p14:cNvPr>
                <p14:cNvContentPartPr/>
                <p14:nvPr/>
              </p14:nvContentPartPr>
              <p14:xfrm>
                <a:off x="3236650" y="393209"/>
                <a:ext cx="165600" cy="3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3B1132A-779F-DDE7-3B79-8EB79CB584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19010" y="375209"/>
                  <a:ext cx="2012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820E879-BE16-86D5-2B58-298E4A9EBB31}"/>
                    </a:ext>
                  </a:extLst>
                </p14:cNvPr>
                <p14:cNvContentPartPr/>
                <p14:nvPr/>
              </p14:nvContentPartPr>
              <p14:xfrm>
                <a:off x="3123610" y="371609"/>
                <a:ext cx="13680" cy="5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820E879-BE16-86D5-2B58-298E4A9EBB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05970" y="353969"/>
                  <a:ext cx="49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BE478E0-FA8F-03C7-2678-585D92C47875}"/>
                    </a:ext>
                  </a:extLst>
                </p14:cNvPr>
                <p14:cNvContentPartPr/>
                <p14:nvPr/>
              </p14:nvContentPartPr>
              <p14:xfrm>
                <a:off x="4013530" y="411929"/>
                <a:ext cx="29880" cy="209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BE478E0-FA8F-03C7-2678-585D92C478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95530" y="394289"/>
                  <a:ext cx="65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3820F03-F93D-FF2A-7B01-B7A30C473EB8}"/>
                    </a:ext>
                  </a:extLst>
                </p14:cNvPr>
                <p14:cNvContentPartPr/>
                <p14:nvPr/>
              </p14:nvContentPartPr>
              <p14:xfrm>
                <a:off x="3900850" y="375929"/>
                <a:ext cx="298080" cy="112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3820F03-F93D-FF2A-7B01-B7A30C473EB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83210" y="357929"/>
                  <a:ext cx="333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611A52-E564-BD3B-B414-073FA759B3A7}"/>
                    </a:ext>
                  </a:extLst>
                </p14:cNvPr>
                <p14:cNvContentPartPr/>
                <p14:nvPr/>
              </p14:nvContentPartPr>
              <p14:xfrm>
                <a:off x="4438690" y="372329"/>
                <a:ext cx="216720" cy="235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611A52-E564-BD3B-B414-073FA759B3A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20690" y="354329"/>
                  <a:ext cx="252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80A17B2-4BBA-1175-E35F-CB660EAFE0CE}"/>
                    </a:ext>
                  </a:extLst>
                </p14:cNvPr>
                <p14:cNvContentPartPr/>
                <p14:nvPr/>
              </p14:nvContentPartPr>
              <p14:xfrm>
                <a:off x="5117650" y="351449"/>
                <a:ext cx="14760" cy="27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80A17B2-4BBA-1175-E35F-CB660EAFE0C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00010" y="333449"/>
                  <a:ext cx="504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050388-CA45-321F-2A6F-FC01EC9D539E}"/>
                    </a:ext>
                  </a:extLst>
                </p14:cNvPr>
                <p14:cNvContentPartPr/>
                <p14:nvPr/>
              </p14:nvContentPartPr>
              <p14:xfrm>
                <a:off x="5285050" y="366569"/>
                <a:ext cx="150480" cy="242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050388-CA45-321F-2A6F-FC01EC9D53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67410" y="348929"/>
                  <a:ext cx="1861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BFDB0EC-88BD-B9AD-FCB1-CEFFFE70F5EB}"/>
                    </a:ext>
                  </a:extLst>
                </p14:cNvPr>
                <p14:cNvContentPartPr/>
                <p14:nvPr/>
              </p14:nvContentPartPr>
              <p14:xfrm>
                <a:off x="5585650" y="245609"/>
                <a:ext cx="59040" cy="282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BFDB0EC-88BD-B9AD-FCB1-CEFFFE70F5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67650" y="227969"/>
                  <a:ext cx="946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E44D7C2-7AAA-4D9F-A6EC-18A016616DC1}"/>
                    </a:ext>
                  </a:extLst>
                </p14:cNvPr>
                <p14:cNvContentPartPr/>
                <p14:nvPr/>
              </p14:nvContentPartPr>
              <p14:xfrm>
                <a:off x="6058330" y="455849"/>
                <a:ext cx="839880" cy="336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E44D7C2-7AAA-4D9F-A6EC-18A016616D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40330" y="437849"/>
                  <a:ext cx="8755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9C0BDEE-916E-2C5B-06E0-8F46A0C2D302}"/>
                    </a:ext>
                  </a:extLst>
                </p14:cNvPr>
                <p14:cNvContentPartPr/>
                <p14:nvPr/>
              </p14:nvContentPartPr>
              <p14:xfrm>
                <a:off x="7278010" y="194489"/>
                <a:ext cx="838800" cy="403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9C0BDEE-916E-2C5B-06E0-8F46A0C2D30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60370" y="176849"/>
                  <a:ext cx="874440" cy="43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57EF708-182A-194B-372D-1064FE0379BF}"/>
                  </a:ext>
                </a:extLst>
              </p14:cNvPr>
              <p14:cNvContentPartPr/>
              <p14:nvPr/>
            </p14:nvContentPartPr>
            <p14:xfrm>
              <a:off x="8396530" y="225449"/>
              <a:ext cx="1169640" cy="63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57EF708-182A-194B-372D-1064FE0379B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78890" y="207809"/>
                <a:ext cx="120528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65DB7DE-04EC-04A2-3F93-D5BD276BDC7F}"/>
                  </a:ext>
                </a:extLst>
              </p14:cNvPr>
              <p14:cNvContentPartPr/>
              <p14:nvPr/>
            </p14:nvContentPartPr>
            <p14:xfrm>
              <a:off x="9900970" y="210329"/>
              <a:ext cx="1575000" cy="6048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65DB7DE-04EC-04A2-3F93-D5BD276BDC7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883330" y="192689"/>
                <a:ext cx="1610640" cy="64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20450330-2A51-F4A4-37A7-7EA499C6466C}"/>
              </a:ext>
            </a:extLst>
          </p:cNvPr>
          <p:cNvGrpSpPr/>
          <p:nvPr/>
        </p:nvGrpSpPr>
        <p:grpSpPr>
          <a:xfrm>
            <a:off x="7278010" y="3482041"/>
            <a:ext cx="3064320" cy="631440"/>
            <a:chOff x="7278010" y="3482041"/>
            <a:chExt cx="3064320" cy="63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7242A76-831A-3F05-397C-FB098C2CBAA4}"/>
                    </a:ext>
                  </a:extLst>
                </p14:cNvPr>
                <p14:cNvContentPartPr/>
                <p14:nvPr/>
              </p14:nvContentPartPr>
              <p14:xfrm>
                <a:off x="7278010" y="3546481"/>
                <a:ext cx="1078200" cy="391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7242A76-831A-3F05-397C-FB098C2CBAA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60016" y="3528464"/>
                  <a:ext cx="1113828" cy="4269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421EB12-A9F9-583C-9C21-5BA2A1E9F3AD}"/>
                    </a:ext>
                  </a:extLst>
                </p14:cNvPr>
                <p14:cNvContentPartPr/>
                <p14:nvPr/>
              </p14:nvContentPartPr>
              <p14:xfrm>
                <a:off x="8063890" y="3624241"/>
                <a:ext cx="15480" cy="10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421EB12-A9F9-583C-9C21-5BA2A1E9F3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45890" y="3606241"/>
                  <a:ext cx="51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4DFF5F2-F6B2-32A9-5044-9BCCE23390E5}"/>
                    </a:ext>
                  </a:extLst>
                </p14:cNvPr>
                <p14:cNvContentPartPr/>
                <p14:nvPr/>
              </p14:nvContentPartPr>
              <p14:xfrm>
                <a:off x="8641330" y="3482041"/>
                <a:ext cx="1701000" cy="6314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4DFF5F2-F6B2-32A9-5044-9BCCE23390E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623330" y="3464031"/>
                  <a:ext cx="1736640" cy="667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D5F3336-80B8-56FF-D00C-899F3D017297}"/>
                    </a:ext>
                  </a:extLst>
                </p14:cNvPr>
                <p14:cNvContentPartPr/>
                <p14:nvPr/>
              </p14:nvContentPartPr>
              <p14:xfrm>
                <a:off x="9742930" y="3635761"/>
                <a:ext cx="209160" cy="13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D5F3336-80B8-56FF-D00C-899F3D01729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724930" y="3617761"/>
                  <a:ext cx="244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D24BC82-9102-3408-183B-1074383F804B}"/>
                    </a:ext>
                  </a:extLst>
                </p14:cNvPr>
                <p14:cNvContentPartPr/>
                <p14:nvPr/>
              </p14:nvContentPartPr>
              <p14:xfrm>
                <a:off x="9411010" y="3560881"/>
                <a:ext cx="14760" cy="10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D24BC82-9102-3408-183B-1074383F804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93010" y="3543481"/>
                  <a:ext cx="50400" cy="448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005B900-B8AA-0916-E0F2-5EEDC07FC213}"/>
              </a:ext>
            </a:extLst>
          </p:cNvPr>
          <p:cNvGrpSpPr/>
          <p:nvPr/>
        </p:nvGrpSpPr>
        <p:grpSpPr>
          <a:xfrm>
            <a:off x="1457170" y="3539281"/>
            <a:ext cx="5479560" cy="1132200"/>
            <a:chOff x="1457170" y="3539281"/>
            <a:chExt cx="5479560" cy="11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D1BB9E8-A26D-8BE7-945A-467B0BCA713E}"/>
                    </a:ext>
                  </a:extLst>
                </p14:cNvPr>
                <p14:cNvContentPartPr/>
                <p14:nvPr/>
              </p14:nvContentPartPr>
              <p14:xfrm>
                <a:off x="1457170" y="3619561"/>
                <a:ext cx="1719720" cy="362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D1BB9E8-A26D-8BE7-945A-467B0BCA713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39166" y="3601561"/>
                  <a:ext cx="1755367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724D56B-8882-7AC0-73E8-BFD0A0A6BD9D}"/>
                    </a:ext>
                  </a:extLst>
                </p14:cNvPr>
                <p14:cNvContentPartPr/>
                <p14:nvPr/>
              </p14:nvContentPartPr>
              <p14:xfrm>
                <a:off x="3355090" y="3539281"/>
                <a:ext cx="669600" cy="448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724D56B-8882-7AC0-73E8-BFD0A0A6BD9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37090" y="3521281"/>
                  <a:ext cx="7052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A2E1652-CD40-9BE8-8191-4AFC7AABEE90}"/>
                    </a:ext>
                  </a:extLst>
                </p14:cNvPr>
                <p14:cNvContentPartPr/>
                <p14:nvPr/>
              </p14:nvContentPartPr>
              <p14:xfrm>
                <a:off x="3850450" y="3762841"/>
                <a:ext cx="823320" cy="392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A2E1652-CD40-9BE8-8191-4AFC7AABEE9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832458" y="3744841"/>
                  <a:ext cx="858944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AEF8F1E-99AF-B19D-35B0-2A3B3CFCE420}"/>
                    </a:ext>
                  </a:extLst>
                </p14:cNvPr>
                <p14:cNvContentPartPr/>
                <p14:nvPr/>
              </p14:nvContentPartPr>
              <p14:xfrm>
                <a:off x="3500170" y="3686521"/>
                <a:ext cx="43920" cy="38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AEF8F1E-99AF-B19D-35B0-2A3B3CFCE42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82170" y="3668688"/>
                  <a:ext cx="79560" cy="738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27615BF-4104-DE6D-F26C-CB497A247CBA}"/>
                    </a:ext>
                  </a:extLst>
                </p14:cNvPr>
                <p14:cNvContentPartPr/>
                <p14:nvPr/>
              </p14:nvContentPartPr>
              <p14:xfrm>
                <a:off x="4981210" y="3684001"/>
                <a:ext cx="552240" cy="266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27615BF-4104-DE6D-F26C-CB497A247CB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963210" y="3666001"/>
                  <a:ext cx="5878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96B364-CB0F-DDFB-E7E2-9131C615E699}"/>
                    </a:ext>
                  </a:extLst>
                </p14:cNvPr>
                <p14:cNvContentPartPr/>
                <p14:nvPr/>
              </p14:nvContentPartPr>
              <p14:xfrm>
                <a:off x="5872210" y="3557641"/>
                <a:ext cx="1064520" cy="571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96B364-CB0F-DDFB-E7E2-9131C615E69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54210" y="3539641"/>
                  <a:ext cx="110016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F093B9E-8549-3590-3350-ABAF1AC1862A}"/>
                    </a:ext>
                  </a:extLst>
                </p14:cNvPr>
                <p14:cNvContentPartPr/>
                <p14:nvPr/>
              </p14:nvContentPartPr>
              <p14:xfrm>
                <a:off x="1514410" y="4105561"/>
                <a:ext cx="764640" cy="380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F093B9E-8549-3590-3350-ABAF1AC1862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96418" y="4087544"/>
                  <a:ext cx="800263" cy="4161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0F74626-4B95-32A4-EF06-79FDCF6F4876}"/>
                    </a:ext>
                  </a:extLst>
                </p14:cNvPr>
                <p14:cNvContentPartPr/>
                <p14:nvPr/>
              </p14:nvContentPartPr>
              <p14:xfrm>
                <a:off x="2009410" y="4274401"/>
                <a:ext cx="194760" cy="52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0F74626-4B95-32A4-EF06-79FDCF6F487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91410" y="4256401"/>
                  <a:ext cx="230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88B82F2-ADD0-DB66-7E06-0D01091E617C}"/>
                    </a:ext>
                  </a:extLst>
                </p14:cNvPr>
                <p14:cNvContentPartPr/>
                <p14:nvPr/>
              </p14:nvContentPartPr>
              <p14:xfrm>
                <a:off x="1873690" y="4240201"/>
                <a:ext cx="24120" cy="17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88B82F2-ADD0-DB66-7E06-0D01091E617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55690" y="4221818"/>
                  <a:ext cx="59760" cy="536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CC6251F-6B18-8152-11E6-58C8D1E118B7}"/>
                    </a:ext>
                  </a:extLst>
                </p14:cNvPr>
                <p14:cNvContentPartPr/>
                <p14:nvPr/>
              </p14:nvContentPartPr>
              <p14:xfrm>
                <a:off x="2558770" y="4375561"/>
                <a:ext cx="358920" cy="177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CC6251F-6B18-8152-11E6-58C8D1E118B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40770" y="4357561"/>
                  <a:ext cx="394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0F97734-2C74-D383-8589-8B8D2CDD31F3}"/>
                    </a:ext>
                  </a:extLst>
                </p14:cNvPr>
                <p14:cNvContentPartPr/>
                <p14:nvPr/>
              </p14:nvContentPartPr>
              <p14:xfrm>
                <a:off x="2729770" y="4308961"/>
                <a:ext cx="21240" cy="16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0F97734-2C74-D383-8589-8B8D2CDD31F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11770" y="4290961"/>
                  <a:ext cx="56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BAD8622-179E-266F-D65B-A1FDF70DED07}"/>
                    </a:ext>
                  </a:extLst>
                </p14:cNvPr>
                <p14:cNvContentPartPr/>
                <p14:nvPr/>
              </p14:nvContentPartPr>
              <p14:xfrm>
                <a:off x="2942170" y="4213201"/>
                <a:ext cx="806040" cy="458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BAD8622-179E-266F-D65B-A1FDF70DED0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24170" y="4195187"/>
                  <a:ext cx="841680" cy="493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31CB8B6-C848-24F0-FE4C-FC70C05FB55A}"/>
                    </a:ext>
                  </a:extLst>
                </p14:cNvPr>
                <p14:cNvContentPartPr/>
                <p14:nvPr/>
              </p14:nvContentPartPr>
              <p14:xfrm>
                <a:off x="2972410" y="4326601"/>
                <a:ext cx="316080" cy="25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31CB8B6-C848-24F0-FE4C-FC70C05FB5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54410" y="4308601"/>
                  <a:ext cx="35172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F6F16D-9841-9202-C509-DF1A6F96923C}"/>
              </a:ext>
            </a:extLst>
          </p:cNvPr>
          <p:cNvGrpSpPr/>
          <p:nvPr/>
        </p:nvGrpSpPr>
        <p:grpSpPr>
          <a:xfrm>
            <a:off x="4009570" y="4244521"/>
            <a:ext cx="3977640" cy="570240"/>
            <a:chOff x="4009570" y="4244521"/>
            <a:chExt cx="397764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78F4C94-05FC-9B61-B71B-6577AC53FFC7}"/>
                    </a:ext>
                  </a:extLst>
                </p14:cNvPr>
                <p14:cNvContentPartPr/>
                <p14:nvPr/>
              </p14:nvContentPartPr>
              <p14:xfrm>
                <a:off x="4009570" y="4244881"/>
                <a:ext cx="936360" cy="569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78F4C94-05FC-9B61-B71B-6577AC53FFC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91577" y="4226881"/>
                  <a:ext cx="971986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AD73A4B-48F0-9126-309B-650E727EEA14}"/>
                    </a:ext>
                  </a:extLst>
                </p14:cNvPr>
                <p14:cNvContentPartPr/>
                <p14:nvPr/>
              </p14:nvContentPartPr>
              <p14:xfrm>
                <a:off x="5434090" y="4373401"/>
                <a:ext cx="25200" cy="159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AD73A4B-48F0-9126-309B-650E727EEA1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416090" y="4355401"/>
                  <a:ext cx="60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F8EDBC8-8ED6-C460-9045-35E1C2C016F2}"/>
                    </a:ext>
                  </a:extLst>
                </p14:cNvPr>
                <p14:cNvContentPartPr/>
                <p14:nvPr/>
              </p14:nvContentPartPr>
              <p14:xfrm>
                <a:off x="5309890" y="4358281"/>
                <a:ext cx="280080" cy="68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F8EDBC8-8ED6-C460-9045-35E1C2C016F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291890" y="4340281"/>
                  <a:ext cx="315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441FA56-E3C9-654E-3D77-D4BCF9933149}"/>
                    </a:ext>
                  </a:extLst>
                </p14:cNvPr>
                <p14:cNvContentPartPr/>
                <p14:nvPr/>
              </p14:nvContentPartPr>
              <p14:xfrm>
                <a:off x="5899930" y="4369441"/>
                <a:ext cx="178920" cy="168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441FA56-E3C9-654E-3D77-D4BCF993314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881930" y="4351441"/>
                  <a:ext cx="214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E39D904-2890-9C08-CFAC-0928E1C18837}"/>
                    </a:ext>
                  </a:extLst>
                </p14:cNvPr>
                <p14:cNvContentPartPr/>
                <p14:nvPr/>
              </p14:nvContentPartPr>
              <p14:xfrm>
                <a:off x="6248050" y="4312561"/>
                <a:ext cx="48960" cy="288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E39D904-2890-9C08-CFAC-0928E1C1883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30050" y="4294583"/>
                  <a:ext cx="84600" cy="324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8F6969B-87AD-79CE-BD76-55EEE55DDF00}"/>
                    </a:ext>
                  </a:extLst>
                </p14:cNvPr>
                <p14:cNvContentPartPr/>
                <p14:nvPr/>
              </p14:nvContentPartPr>
              <p14:xfrm>
                <a:off x="6426250" y="4424521"/>
                <a:ext cx="100800" cy="159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8F6969B-87AD-79CE-BD76-55EEE55DDF0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408250" y="4406521"/>
                  <a:ext cx="1364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7656D06-B793-C4FA-5C67-61D838FDBE93}"/>
                    </a:ext>
                  </a:extLst>
                </p14:cNvPr>
                <p14:cNvContentPartPr/>
                <p14:nvPr/>
              </p14:nvContentPartPr>
              <p14:xfrm>
                <a:off x="6696970" y="4244521"/>
                <a:ext cx="76320" cy="227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7656D06-B793-C4FA-5C67-61D838FDBE9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78970" y="4226549"/>
                  <a:ext cx="111960" cy="263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CC6C07F-018E-B919-76E8-90DE91E512D2}"/>
                    </a:ext>
                  </a:extLst>
                </p14:cNvPr>
                <p14:cNvContentPartPr/>
                <p14:nvPr/>
              </p14:nvContentPartPr>
              <p14:xfrm>
                <a:off x="7022770" y="4309321"/>
                <a:ext cx="964440" cy="365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CC6C07F-018E-B919-76E8-90DE91E512D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04777" y="4291339"/>
                  <a:ext cx="1000067" cy="4010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469E032-CC28-107D-051E-160F1972FCA5}"/>
              </a:ext>
            </a:extLst>
          </p:cNvPr>
          <p:cNvGrpSpPr/>
          <p:nvPr/>
        </p:nvGrpSpPr>
        <p:grpSpPr>
          <a:xfrm>
            <a:off x="2593330" y="997862"/>
            <a:ext cx="5418360" cy="558360"/>
            <a:chOff x="2593330" y="997862"/>
            <a:chExt cx="541836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86985CE-D1CA-C85E-8E13-E6AB336C1B81}"/>
                    </a:ext>
                  </a:extLst>
                </p14:cNvPr>
                <p14:cNvContentPartPr/>
                <p14:nvPr/>
              </p14:nvContentPartPr>
              <p14:xfrm>
                <a:off x="2593330" y="1136822"/>
                <a:ext cx="752760" cy="392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86985CE-D1CA-C85E-8E13-E6AB336C1B8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75690" y="1119182"/>
                  <a:ext cx="7884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144EBF2-4D6E-30C6-32C7-A6D2526F58FE}"/>
                    </a:ext>
                  </a:extLst>
                </p14:cNvPr>
                <p14:cNvContentPartPr/>
                <p14:nvPr/>
              </p14:nvContentPartPr>
              <p14:xfrm>
                <a:off x="3630850" y="997862"/>
                <a:ext cx="497160" cy="558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144EBF2-4D6E-30C6-32C7-A6D2526F58F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612850" y="979862"/>
                  <a:ext cx="53280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74CC0A9-B3C0-AACA-7872-28D20E80C607}"/>
                    </a:ext>
                  </a:extLst>
                </p14:cNvPr>
                <p14:cNvContentPartPr/>
                <p14:nvPr/>
              </p14:nvContentPartPr>
              <p14:xfrm>
                <a:off x="3638050" y="1131062"/>
                <a:ext cx="109080" cy="73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74CC0A9-B3C0-AACA-7872-28D20E80C60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20410" y="1113062"/>
                  <a:ext cx="144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5CEFC5C-E166-8756-BD65-F9B53E5CD81A}"/>
                    </a:ext>
                  </a:extLst>
                </p14:cNvPr>
                <p14:cNvContentPartPr/>
                <p14:nvPr/>
              </p14:nvContentPartPr>
              <p14:xfrm>
                <a:off x="4417090" y="1248782"/>
                <a:ext cx="446760" cy="131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5CEFC5C-E166-8756-BD65-F9B53E5CD81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99450" y="1230782"/>
                  <a:ext cx="482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04557C1-CB6B-6A71-B501-AFA912EDB78D}"/>
                    </a:ext>
                  </a:extLst>
                </p14:cNvPr>
                <p14:cNvContentPartPr/>
                <p14:nvPr/>
              </p14:nvContentPartPr>
              <p14:xfrm>
                <a:off x="5143570" y="1104422"/>
                <a:ext cx="27720" cy="65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04557C1-CB6B-6A71-B501-AFA912EDB78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25570" y="1086782"/>
                  <a:ext cx="633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F154D46-40D3-8D58-1E5A-A8A297E181A4}"/>
                    </a:ext>
                  </a:extLst>
                </p14:cNvPr>
                <p14:cNvContentPartPr/>
                <p14:nvPr/>
              </p14:nvContentPartPr>
              <p14:xfrm>
                <a:off x="5203330" y="1100462"/>
                <a:ext cx="47520" cy="60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F154D46-40D3-8D58-1E5A-A8A297E181A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85690" y="1082462"/>
                  <a:ext cx="83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51BF308-3E87-BBCC-6F72-95F756FC5C85}"/>
                    </a:ext>
                  </a:extLst>
                </p14:cNvPr>
                <p14:cNvContentPartPr/>
                <p14:nvPr/>
              </p14:nvContentPartPr>
              <p14:xfrm>
                <a:off x="5368930" y="1037822"/>
                <a:ext cx="1453320" cy="485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51BF308-3E87-BBCC-6F72-95F756FC5C8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350930" y="1019822"/>
                  <a:ext cx="148896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02F1BAE-418D-FF7E-0076-59439F759B67}"/>
                    </a:ext>
                  </a:extLst>
                </p14:cNvPr>
                <p14:cNvContentPartPr/>
                <p14:nvPr/>
              </p14:nvContentPartPr>
              <p14:xfrm>
                <a:off x="6337690" y="1124582"/>
                <a:ext cx="101160" cy="10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02F1BAE-418D-FF7E-0076-59439F759B6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320050" y="1106942"/>
                  <a:ext cx="136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34CC3FE-5501-7AB8-64D1-471DBCCA826B}"/>
                    </a:ext>
                  </a:extLst>
                </p14:cNvPr>
                <p14:cNvContentPartPr/>
                <p14:nvPr/>
              </p14:nvContentPartPr>
              <p14:xfrm>
                <a:off x="6853930" y="1029902"/>
                <a:ext cx="18360" cy="70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34CC3FE-5501-7AB8-64D1-471DBCCA826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36290" y="1011902"/>
                  <a:ext cx="54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3F4A2F8-74FE-4AD2-A68F-2F437BA03665}"/>
                    </a:ext>
                  </a:extLst>
                </p14:cNvPr>
                <p14:cNvContentPartPr/>
                <p14:nvPr/>
              </p14:nvContentPartPr>
              <p14:xfrm>
                <a:off x="6967690" y="1017302"/>
                <a:ext cx="18360" cy="61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3F4A2F8-74FE-4AD2-A68F-2F437BA0366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950050" y="999302"/>
                  <a:ext cx="54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D59B423-268F-6875-1A3E-19E87C4B1971}"/>
                    </a:ext>
                  </a:extLst>
                </p14:cNvPr>
                <p14:cNvContentPartPr/>
                <p14:nvPr/>
              </p14:nvContentPartPr>
              <p14:xfrm>
                <a:off x="7163170" y="1203062"/>
                <a:ext cx="444600" cy="155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D59B423-268F-6875-1A3E-19E87C4B197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45170" y="1185422"/>
                  <a:ext cx="480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306F823-C746-37A6-090B-8D500661D5D0}"/>
                    </a:ext>
                  </a:extLst>
                </p14:cNvPr>
                <p14:cNvContentPartPr/>
                <p14:nvPr/>
              </p14:nvContentPartPr>
              <p14:xfrm>
                <a:off x="7351090" y="1131062"/>
                <a:ext cx="11880" cy="7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306F823-C746-37A6-090B-8D500661D5D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33450" y="1113062"/>
                  <a:ext cx="47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D99818B-5BA6-03BB-3FDB-96B340AC7A4B}"/>
                    </a:ext>
                  </a:extLst>
                </p14:cNvPr>
                <p14:cNvContentPartPr/>
                <p14:nvPr/>
              </p14:nvContentPartPr>
              <p14:xfrm>
                <a:off x="7877410" y="1265342"/>
                <a:ext cx="134280" cy="87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D99818B-5BA6-03BB-3FDB-96B340AC7A4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59410" y="1247342"/>
                  <a:ext cx="1699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763704B-0450-D4D8-3415-608630401D6A}"/>
              </a:ext>
            </a:extLst>
          </p:cNvPr>
          <p:cNvGrpSpPr/>
          <p:nvPr/>
        </p:nvGrpSpPr>
        <p:grpSpPr>
          <a:xfrm>
            <a:off x="8372770" y="917222"/>
            <a:ext cx="1865880" cy="779040"/>
            <a:chOff x="8372770" y="917222"/>
            <a:chExt cx="1865880" cy="77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79E1E01-1FF7-77E5-64C3-F335FC5FEFAD}"/>
                    </a:ext>
                  </a:extLst>
                </p14:cNvPr>
                <p14:cNvContentPartPr/>
                <p14:nvPr/>
              </p14:nvContentPartPr>
              <p14:xfrm>
                <a:off x="8372770" y="1069142"/>
                <a:ext cx="814680" cy="627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79E1E01-1FF7-77E5-64C3-F335FC5FEFA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354770" y="1051142"/>
                  <a:ext cx="85032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DD77693-E53F-FB3D-D745-9A8B6B374D50}"/>
                    </a:ext>
                  </a:extLst>
                </p14:cNvPr>
                <p14:cNvContentPartPr/>
                <p14:nvPr/>
              </p14:nvContentPartPr>
              <p14:xfrm>
                <a:off x="9464290" y="917222"/>
                <a:ext cx="774360" cy="455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DD77693-E53F-FB3D-D745-9A8B6B374D5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446290" y="899222"/>
                  <a:ext cx="8100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1CF31F9-4612-EF48-6463-633B1CC2B893}"/>
                    </a:ext>
                  </a:extLst>
                </p14:cNvPr>
                <p14:cNvContentPartPr/>
                <p14:nvPr/>
              </p14:nvContentPartPr>
              <p14:xfrm>
                <a:off x="10086370" y="1063382"/>
                <a:ext cx="5760" cy="2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1CF31F9-4612-EF48-6463-633B1CC2B89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068370" y="1045382"/>
                  <a:ext cx="4140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ECF8276-1730-EB4B-B587-B7F77E600D52}"/>
                  </a:ext>
                </a:extLst>
              </p14:cNvPr>
              <p14:cNvContentPartPr/>
              <p14:nvPr/>
            </p14:nvContentPartPr>
            <p14:xfrm>
              <a:off x="5920450" y="4011062"/>
              <a:ext cx="636120" cy="20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ECF8276-1730-EB4B-B587-B7F77E600D5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902810" y="3993062"/>
                <a:ext cx="6717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064FEE8-127D-FF2A-F434-EE10DD6CE791}"/>
                  </a:ext>
                </a:extLst>
              </p14:cNvPr>
              <p14:cNvContentPartPr/>
              <p14:nvPr/>
            </p14:nvContentPartPr>
            <p14:xfrm>
              <a:off x="7445050" y="3967502"/>
              <a:ext cx="552240" cy="47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064FEE8-127D-FF2A-F434-EE10DD6CE79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427050" y="3949862"/>
                <a:ext cx="587880" cy="8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336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485243-4BAB-35F3-1A9E-61FEE03D6667}"/>
                  </a:ext>
                </a:extLst>
              </p14:cNvPr>
              <p14:cNvContentPartPr/>
              <p14:nvPr/>
            </p14:nvContentPartPr>
            <p14:xfrm>
              <a:off x="723383" y="430041"/>
              <a:ext cx="855000" cy="366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485243-4BAB-35F3-1A9E-61FEE03D666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383" y="412401"/>
                <a:ext cx="89064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BAC590-B7A4-D855-6F59-BDD050918B87}"/>
                  </a:ext>
                </a:extLst>
              </p14:cNvPr>
              <p14:cNvContentPartPr/>
              <p14:nvPr/>
            </p14:nvContentPartPr>
            <p14:xfrm>
              <a:off x="1760903" y="333561"/>
              <a:ext cx="1580040" cy="652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BAC590-B7A4-D855-6F59-BDD050918B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3263" y="315561"/>
                <a:ext cx="1615680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DABF10-4B5F-5AFE-6092-2E6BB74F3DDB}"/>
                  </a:ext>
                </a:extLst>
              </p14:cNvPr>
              <p14:cNvContentPartPr/>
              <p14:nvPr/>
            </p14:nvContentPartPr>
            <p14:xfrm>
              <a:off x="2276063" y="436521"/>
              <a:ext cx="296280" cy="69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DABF10-4B5F-5AFE-6092-2E6BB74F3DD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8063" y="418881"/>
                <a:ext cx="33192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3EA6E3A-9575-8E2E-4F45-1D78D3E1918E}"/>
                  </a:ext>
                </a:extLst>
              </p14:cNvPr>
              <p14:cNvContentPartPr/>
              <p14:nvPr/>
            </p14:nvContentPartPr>
            <p14:xfrm>
              <a:off x="3553343" y="593121"/>
              <a:ext cx="1056600" cy="183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3EA6E3A-9575-8E2E-4F45-1D78D3E191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35343" y="575481"/>
                <a:ext cx="109224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8BB3983-1355-1987-C2A6-8B02D8A4880D}"/>
                  </a:ext>
                </a:extLst>
              </p14:cNvPr>
              <p14:cNvContentPartPr/>
              <p14:nvPr/>
            </p14:nvContentPartPr>
            <p14:xfrm>
              <a:off x="4601303" y="595281"/>
              <a:ext cx="517680" cy="383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8BB3983-1355-1987-C2A6-8B02D8A4880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83663" y="577641"/>
                <a:ext cx="55332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52AA46-ADEB-6581-E916-09FDFC4EF592}"/>
                  </a:ext>
                </a:extLst>
              </p14:cNvPr>
              <p14:cNvContentPartPr/>
              <p14:nvPr/>
            </p14:nvContentPartPr>
            <p14:xfrm>
              <a:off x="4765103" y="416361"/>
              <a:ext cx="17640" cy="29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52AA46-ADEB-6581-E916-09FDFC4EF59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7463" y="398361"/>
                <a:ext cx="532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DB492D-C404-D2B5-D345-725487958702}"/>
                  </a:ext>
                </a:extLst>
              </p14:cNvPr>
              <p14:cNvContentPartPr/>
              <p14:nvPr/>
            </p14:nvContentPartPr>
            <p14:xfrm>
              <a:off x="5357303" y="428601"/>
              <a:ext cx="940680" cy="347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DB492D-C404-D2B5-D345-72548795870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39663" y="410601"/>
                <a:ext cx="976320" cy="3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888A07E-6A65-9FBA-B4DD-066437EDBBC2}"/>
                  </a:ext>
                </a:extLst>
              </p14:cNvPr>
              <p14:cNvContentPartPr/>
              <p14:nvPr/>
            </p14:nvContentPartPr>
            <p14:xfrm>
              <a:off x="6124823" y="550281"/>
              <a:ext cx="30960" cy="11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888A07E-6A65-9FBA-B4DD-066437EDBBC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06823" y="532281"/>
                <a:ext cx="666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D830E20-CA0F-5D8B-E2E5-58DF789EE400}"/>
                  </a:ext>
                </a:extLst>
              </p14:cNvPr>
              <p14:cNvContentPartPr/>
              <p14:nvPr/>
            </p14:nvContentPartPr>
            <p14:xfrm>
              <a:off x="6393383" y="586641"/>
              <a:ext cx="452880" cy="156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D830E20-CA0F-5D8B-E2E5-58DF789EE40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75383" y="568641"/>
                <a:ext cx="4885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9407209-6070-E784-0C03-443367AE414B}"/>
                  </a:ext>
                </a:extLst>
              </p14:cNvPr>
              <p14:cNvContentPartPr/>
              <p14:nvPr/>
            </p14:nvContentPartPr>
            <p14:xfrm>
              <a:off x="6927263" y="377481"/>
              <a:ext cx="770400" cy="429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9407209-6070-E784-0C03-443367AE414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909623" y="359841"/>
                <a:ext cx="80604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6438F62-676F-C1B4-CB5A-0C97DB86FFE1}"/>
                  </a:ext>
                </a:extLst>
              </p14:cNvPr>
              <p14:cNvContentPartPr/>
              <p14:nvPr/>
            </p14:nvContentPartPr>
            <p14:xfrm>
              <a:off x="6922583" y="521481"/>
              <a:ext cx="268920" cy="19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6438F62-676F-C1B4-CB5A-0C97DB86FFE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04583" y="503481"/>
                <a:ext cx="3045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88636E9-C7B2-60A9-EECD-1D28CF54D938}"/>
                  </a:ext>
                </a:extLst>
              </p14:cNvPr>
              <p14:cNvContentPartPr/>
              <p14:nvPr/>
            </p14:nvContentPartPr>
            <p14:xfrm>
              <a:off x="6627743" y="448041"/>
              <a:ext cx="36360" cy="29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88636E9-C7B2-60A9-EECD-1D28CF54D93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09743" y="430041"/>
                <a:ext cx="720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E431DE2-6FEB-0B8A-31F3-CEBFD6B451BD}"/>
                  </a:ext>
                </a:extLst>
              </p14:cNvPr>
              <p14:cNvContentPartPr/>
              <p14:nvPr/>
            </p14:nvContentPartPr>
            <p14:xfrm>
              <a:off x="7959383" y="367401"/>
              <a:ext cx="739080" cy="327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E431DE2-6FEB-0B8A-31F3-CEBFD6B451B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41743" y="349761"/>
                <a:ext cx="77472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11E4059-C3BA-B80F-82DD-4FE0B591CD46}"/>
                  </a:ext>
                </a:extLst>
              </p14:cNvPr>
              <p14:cNvContentPartPr/>
              <p14:nvPr/>
            </p14:nvContentPartPr>
            <p14:xfrm>
              <a:off x="8230103" y="431841"/>
              <a:ext cx="414720" cy="63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11E4059-C3BA-B80F-82DD-4FE0B591CD4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12103" y="413841"/>
                <a:ext cx="4503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833891C-7DCE-7E85-48CF-3EA785C7C602}"/>
                  </a:ext>
                </a:extLst>
              </p14:cNvPr>
              <p14:cNvContentPartPr/>
              <p14:nvPr/>
            </p14:nvContentPartPr>
            <p14:xfrm>
              <a:off x="8843543" y="364881"/>
              <a:ext cx="850320" cy="471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833891C-7DCE-7E85-48CF-3EA785C7C60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25903" y="346881"/>
                <a:ext cx="885960" cy="50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DEA7B8-BFE0-DB30-A899-04CD6B79C343}"/>
                  </a:ext>
                </a:extLst>
              </p14:cNvPr>
              <p14:cNvContentPartPr/>
              <p14:nvPr/>
            </p14:nvContentPartPr>
            <p14:xfrm>
              <a:off x="9935423" y="503121"/>
              <a:ext cx="40680" cy="177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DEA7B8-BFE0-DB30-A899-04CD6B79C34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917783" y="485481"/>
                <a:ext cx="763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BF38725-C6C2-9AED-F50C-3AE8BC044F70}"/>
                  </a:ext>
                </a:extLst>
              </p14:cNvPr>
              <p14:cNvContentPartPr/>
              <p14:nvPr/>
            </p14:nvContentPartPr>
            <p14:xfrm>
              <a:off x="9844703" y="497001"/>
              <a:ext cx="272520" cy="57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BF38725-C6C2-9AED-F50C-3AE8BC044F7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826703" y="479001"/>
                <a:ext cx="3081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02BCDDA-CCC8-37DC-2B6C-3C10A52AB6D4}"/>
                  </a:ext>
                </a:extLst>
              </p14:cNvPr>
              <p14:cNvContentPartPr/>
              <p14:nvPr/>
            </p14:nvContentPartPr>
            <p14:xfrm>
              <a:off x="813383" y="1158681"/>
              <a:ext cx="488880" cy="174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02BCDDA-CCC8-37DC-2B6C-3C10A52AB6D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95743" y="1140681"/>
                <a:ext cx="5245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96BEC4-2658-8584-96E8-7BAA860AB0FF}"/>
                  </a:ext>
                </a:extLst>
              </p14:cNvPr>
              <p14:cNvContentPartPr/>
              <p14:nvPr/>
            </p14:nvContentPartPr>
            <p14:xfrm>
              <a:off x="1300463" y="1194321"/>
              <a:ext cx="91800" cy="134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96BEC4-2658-8584-96E8-7BAA860AB0F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82823" y="1176681"/>
                <a:ext cx="1274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91750AB-E574-FCF2-A460-F52A91CC35D7}"/>
                  </a:ext>
                </a:extLst>
              </p14:cNvPr>
              <p14:cNvContentPartPr/>
              <p14:nvPr/>
            </p14:nvContentPartPr>
            <p14:xfrm>
              <a:off x="1828223" y="1011081"/>
              <a:ext cx="680040" cy="34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91750AB-E574-FCF2-A460-F52A91CC35D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10223" y="993441"/>
                <a:ext cx="7156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1678634-DAC1-B0FA-2CCA-8A922327AD95}"/>
                  </a:ext>
                </a:extLst>
              </p14:cNvPr>
              <p14:cNvContentPartPr/>
              <p14:nvPr/>
            </p14:nvContentPartPr>
            <p14:xfrm>
              <a:off x="2340503" y="1116561"/>
              <a:ext cx="165600" cy="55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1678634-DAC1-B0FA-2CCA-8A922327AD9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22863" y="1098921"/>
                <a:ext cx="2012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FC62F4-72A7-B3DC-E365-FCCD8F4A8A01}"/>
                  </a:ext>
                </a:extLst>
              </p14:cNvPr>
              <p14:cNvContentPartPr/>
              <p14:nvPr/>
            </p14:nvContentPartPr>
            <p14:xfrm>
              <a:off x="2837303" y="999201"/>
              <a:ext cx="865080" cy="458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FC62F4-72A7-B3DC-E365-FCCD8F4A8A0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819303" y="981201"/>
                <a:ext cx="90072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7E2585A-5592-314B-7586-BA26B1B52B23}"/>
                  </a:ext>
                </a:extLst>
              </p14:cNvPr>
              <p14:cNvContentPartPr/>
              <p14:nvPr/>
            </p14:nvContentPartPr>
            <p14:xfrm>
              <a:off x="3998663" y="1076241"/>
              <a:ext cx="265320" cy="450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7E2585A-5592-314B-7586-BA26B1B52B2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980663" y="1058241"/>
                <a:ext cx="30096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5080E95-194D-8296-CEB4-EBCC749D594E}"/>
                  </a:ext>
                </a:extLst>
              </p14:cNvPr>
              <p14:cNvContentPartPr/>
              <p14:nvPr/>
            </p14:nvContentPartPr>
            <p14:xfrm>
              <a:off x="4643063" y="1032321"/>
              <a:ext cx="636840" cy="295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5080E95-194D-8296-CEB4-EBCC749D594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25423" y="1014321"/>
                <a:ext cx="67248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E503CB6-5BCC-D4BF-1A09-0C3F50079E5F}"/>
                  </a:ext>
                </a:extLst>
              </p14:cNvPr>
              <p14:cNvContentPartPr/>
              <p14:nvPr/>
            </p14:nvContentPartPr>
            <p14:xfrm>
              <a:off x="5286023" y="1109361"/>
              <a:ext cx="6840" cy="10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E503CB6-5BCC-D4BF-1A09-0C3F50079E5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68383" y="1091721"/>
                <a:ext cx="42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BA6B8F6-D1E6-3245-9484-08A73DBAF22E}"/>
                  </a:ext>
                </a:extLst>
              </p14:cNvPr>
              <p14:cNvContentPartPr/>
              <p14:nvPr/>
            </p14:nvContentPartPr>
            <p14:xfrm>
              <a:off x="5367023" y="1225641"/>
              <a:ext cx="170280" cy="964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BA6B8F6-D1E6-3245-9484-08A73DBAF22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49023" y="1207641"/>
                <a:ext cx="2059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8CDD88A-EBD1-DAFF-0E73-4376BF306801}"/>
                  </a:ext>
                </a:extLst>
              </p14:cNvPr>
              <p14:cNvContentPartPr/>
              <p14:nvPr/>
            </p14:nvContentPartPr>
            <p14:xfrm>
              <a:off x="5579063" y="1237161"/>
              <a:ext cx="118800" cy="122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8CDD88A-EBD1-DAFF-0E73-4376BF30680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561423" y="1219161"/>
                <a:ext cx="1544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5F69713-ABE8-CF69-1AEF-6C0297A1127D}"/>
                  </a:ext>
                </a:extLst>
              </p14:cNvPr>
              <p14:cNvContentPartPr/>
              <p14:nvPr/>
            </p14:nvContentPartPr>
            <p14:xfrm>
              <a:off x="2453543" y="2264961"/>
              <a:ext cx="21600" cy="1807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5F69713-ABE8-CF69-1AEF-6C0297A1127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435903" y="2246961"/>
                <a:ext cx="572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9EAFC8C-CF0C-24B2-770F-4DE3F79D70F2}"/>
                  </a:ext>
                </a:extLst>
              </p14:cNvPr>
              <p14:cNvContentPartPr/>
              <p14:nvPr/>
            </p14:nvContentPartPr>
            <p14:xfrm>
              <a:off x="2549303" y="2279001"/>
              <a:ext cx="52200" cy="187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9EAFC8C-CF0C-24B2-770F-4DE3F79D70F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531663" y="2261361"/>
                <a:ext cx="878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449907B-1027-CFC4-B02B-2FF8AE99EE30}"/>
                  </a:ext>
                </a:extLst>
              </p14:cNvPr>
              <p14:cNvContentPartPr/>
              <p14:nvPr/>
            </p14:nvContentPartPr>
            <p14:xfrm>
              <a:off x="2802743" y="1929081"/>
              <a:ext cx="12240" cy="330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449907B-1027-CFC4-B02B-2FF8AE99EE3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85103" y="1911081"/>
                <a:ext cx="4788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1E162BB-F4F3-CBA2-972C-6FD6294B1BA0}"/>
                  </a:ext>
                </a:extLst>
              </p14:cNvPr>
              <p14:cNvContentPartPr/>
              <p14:nvPr/>
            </p14:nvContentPartPr>
            <p14:xfrm>
              <a:off x="2827223" y="1982721"/>
              <a:ext cx="181440" cy="3024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1E162BB-F4F3-CBA2-972C-6FD6294B1BA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09223" y="1964721"/>
                <a:ext cx="21708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C7A3AA9-2139-2E7E-6AD5-47F4FD7294A2}"/>
                  </a:ext>
                </a:extLst>
              </p14:cNvPr>
              <p14:cNvContentPartPr/>
              <p14:nvPr/>
            </p14:nvContentPartPr>
            <p14:xfrm>
              <a:off x="3153023" y="1799121"/>
              <a:ext cx="7560" cy="210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C7A3AA9-2139-2E7E-6AD5-47F4FD7294A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35023" y="1781121"/>
                <a:ext cx="432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85BF1FC-922D-83EB-7FF2-55378B25A6BC}"/>
                  </a:ext>
                </a:extLst>
              </p14:cNvPr>
              <p14:cNvContentPartPr/>
              <p14:nvPr/>
            </p14:nvContentPartPr>
            <p14:xfrm>
              <a:off x="3068063" y="1799841"/>
              <a:ext cx="168840" cy="1260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85BF1FC-922D-83EB-7FF2-55378B25A6B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50423" y="1781841"/>
                <a:ext cx="2044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21EFC90-A296-CD04-4DD6-360DF6EA4579}"/>
                  </a:ext>
                </a:extLst>
              </p14:cNvPr>
              <p14:cNvContentPartPr/>
              <p14:nvPr/>
            </p14:nvContentPartPr>
            <p14:xfrm>
              <a:off x="3278303" y="1831161"/>
              <a:ext cx="105480" cy="159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21EFC90-A296-CD04-4DD6-360DF6EA457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260663" y="1813161"/>
                <a:ext cx="1411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E4AD662-4101-DD93-2A28-5C2A62240786}"/>
                  </a:ext>
                </a:extLst>
              </p14:cNvPr>
              <p14:cNvContentPartPr/>
              <p14:nvPr/>
            </p14:nvContentPartPr>
            <p14:xfrm>
              <a:off x="4768343" y="2048601"/>
              <a:ext cx="286200" cy="46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E4AD662-4101-DD93-2A28-5C2A6224078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50343" y="2030961"/>
                <a:ext cx="32184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A325415-AD8F-B2A6-7CA6-1E022083ED88}"/>
                  </a:ext>
                </a:extLst>
              </p14:cNvPr>
              <p14:cNvContentPartPr/>
              <p14:nvPr/>
            </p14:nvContentPartPr>
            <p14:xfrm>
              <a:off x="5126183" y="2001801"/>
              <a:ext cx="118440" cy="27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A325415-AD8F-B2A6-7CA6-1E022083ED8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108543" y="1983801"/>
                <a:ext cx="1540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4B3A20A-1D10-C074-3F0F-8EA137238AFC}"/>
                  </a:ext>
                </a:extLst>
              </p14:cNvPr>
              <p14:cNvContentPartPr/>
              <p14:nvPr/>
            </p14:nvContentPartPr>
            <p14:xfrm>
              <a:off x="5266223" y="2310321"/>
              <a:ext cx="78480" cy="180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4B3A20A-1D10-C074-3F0F-8EA137238AF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248583" y="2292321"/>
                <a:ext cx="1141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CFA0A98-5DDA-AE2A-0472-85A2E8674310}"/>
                  </a:ext>
                </a:extLst>
              </p14:cNvPr>
              <p14:cNvContentPartPr/>
              <p14:nvPr/>
            </p14:nvContentPartPr>
            <p14:xfrm>
              <a:off x="5527583" y="2025201"/>
              <a:ext cx="257400" cy="510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CFA0A98-5DDA-AE2A-0472-85A2E867431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09943" y="2007561"/>
                <a:ext cx="29304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0C2579C-C8DB-2364-72A3-1BF8AFBEA3D2}"/>
                  </a:ext>
                </a:extLst>
              </p14:cNvPr>
              <p14:cNvContentPartPr/>
              <p14:nvPr/>
            </p14:nvContentPartPr>
            <p14:xfrm>
              <a:off x="5960663" y="1896321"/>
              <a:ext cx="34920" cy="2134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0C2579C-C8DB-2364-72A3-1BF8AFBEA3D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942663" y="1878321"/>
                <a:ext cx="705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D411D89-61E8-5F7F-34B7-DC9B0F1FB836}"/>
                  </a:ext>
                </a:extLst>
              </p14:cNvPr>
              <p14:cNvContentPartPr/>
              <p14:nvPr/>
            </p14:nvContentPartPr>
            <p14:xfrm>
              <a:off x="5878223" y="2007201"/>
              <a:ext cx="149400" cy="24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D411D89-61E8-5F7F-34B7-DC9B0F1FB83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60583" y="1989201"/>
                <a:ext cx="1850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CAE1FB8-49C9-2E29-E5AD-9C0B5BA7E6F0}"/>
                  </a:ext>
                </a:extLst>
              </p14:cNvPr>
              <p14:cNvContentPartPr/>
              <p14:nvPr/>
            </p14:nvContentPartPr>
            <p14:xfrm>
              <a:off x="5969303" y="2368281"/>
              <a:ext cx="64440" cy="137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CAE1FB8-49C9-2E29-E5AD-9C0B5BA7E6F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951303" y="2350641"/>
                <a:ext cx="1000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4849521-4168-AC36-FE3E-C942608EF527}"/>
                  </a:ext>
                </a:extLst>
              </p14:cNvPr>
              <p14:cNvContentPartPr/>
              <p14:nvPr/>
            </p14:nvContentPartPr>
            <p14:xfrm>
              <a:off x="6306983" y="2175681"/>
              <a:ext cx="335880" cy="117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4849521-4168-AC36-FE3E-C942608EF52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289343" y="2157681"/>
                <a:ext cx="3715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7840265-1AA3-16CC-D583-6ACDB5FF2321}"/>
                  </a:ext>
                </a:extLst>
              </p14:cNvPr>
              <p14:cNvContentPartPr/>
              <p14:nvPr/>
            </p14:nvContentPartPr>
            <p14:xfrm>
              <a:off x="6907463" y="1972641"/>
              <a:ext cx="17280" cy="3283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7840265-1AA3-16CC-D583-6ACDB5FF232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89823" y="1955001"/>
                <a:ext cx="5292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CDCEED7-6423-B120-3AD7-B92F3C2CFF71}"/>
                  </a:ext>
                </a:extLst>
              </p14:cNvPr>
              <p14:cNvContentPartPr/>
              <p14:nvPr/>
            </p14:nvContentPartPr>
            <p14:xfrm>
              <a:off x="6954983" y="2013681"/>
              <a:ext cx="150840" cy="286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CDCEED7-6423-B120-3AD7-B92F3C2CFF7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937343" y="1996041"/>
                <a:ext cx="1864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9202D30-2D5D-519D-88BF-EF5BE9D7065B}"/>
                  </a:ext>
                </a:extLst>
              </p14:cNvPr>
              <p14:cNvContentPartPr/>
              <p14:nvPr/>
            </p14:nvContentPartPr>
            <p14:xfrm>
              <a:off x="7331543" y="1944561"/>
              <a:ext cx="1418400" cy="5547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9202D30-2D5D-519D-88BF-EF5BE9D7065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313903" y="1926561"/>
                <a:ext cx="145404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0FB68FA-BFBE-07B8-8FDA-2CBDA6A48202}"/>
                  </a:ext>
                </a:extLst>
              </p14:cNvPr>
              <p14:cNvContentPartPr/>
              <p14:nvPr/>
            </p14:nvContentPartPr>
            <p14:xfrm>
              <a:off x="7970183" y="2065521"/>
              <a:ext cx="414000" cy="48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0FB68FA-BFBE-07B8-8FDA-2CBDA6A48202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952183" y="2047881"/>
                <a:ext cx="44964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B07E1F4-01F5-9AC4-2E3B-846553DC5ABB}"/>
                  </a:ext>
                </a:extLst>
              </p14:cNvPr>
              <p14:cNvContentPartPr/>
              <p14:nvPr/>
            </p14:nvContentPartPr>
            <p14:xfrm>
              <a:off x="9924263" y="1583121"/>
              <a:ext cx="36360" cy="2142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B07E1F4-01F5-9AC4-2E3B-846553DC5AB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906623" y="1565121"/>
                <a:ext cx="7200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5FE0F10-184F-B115-58F2-E15A7D7ACE1C}"/>
                  </a:ext>
                </a:extLst>
              </p14:cNvPr>
              <p14:cNvContentPartPr/>
              <p14:nvPr/>
            </p14:nvContentPartPr>
            <p14:xfrm>
              <a:off x="9753263" y="1520841"/>
              <a:ext cx="403920" cy="96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5FE0F10-184F-B115-58F2-E15A7D7ACE1C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9735623" y="1503201"/>
                <a:ext cx="4395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00F42DF-C3E8-C125-23FC-6D57A4BD42A3}"/>
                  </a:ext>
                </a:extLst>
              </p14:cNvPr>
              <p14:cNvContentPartPr/>
              <p14:nvPr/>
            </p14:nvContentPartPr>
            <p14:xfrm>
              <a:off x="9325583" y="1822161"/>
              <a:ext cx="1363680" cy="38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00F42DF-C3E8-C125-23FC-6D57A4BD42A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307943" y="1804161"/>
                <a:ext cx="13993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ADBC714-F21E-08BA-48EA-C2A2C7A5650F}"/>
                  </a:ext>
                </a:extLst>
              </p14:cNvPr>
              <p14:cNvContentPartPr/>
              <p14:nvPr/>
            </p14:nvContentPartPr>
            <p14:xfrm>
              <a:off x="9449423" y="2052921"/>
              <a:ext cx="124200" cy="2365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ADBC714-F21E-08BA-48EA-C2A2C7A5650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431783" y="2035281"/>
                <a:ext cx="1598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09060A9-CEB1-B880-6B16-4E8375EA8444}"/>
                  </a:ext>
                </a:extLst>
              </p14:cNvPr>
              <p14:cNvContentPartPr/>
              <p14:nvPr/>
            </p14:nvContentPartPr>
            <p14:xfrm>
              <a:off x="9670823" y="2240481"/>
              <a:ext cx="11880" cy="421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09060A9-CEB1-B880-6B16-4E8375EA844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9652823" y="2222481"/>
                <a:ext cx="475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D9F4059-DDF9-4799-0251-AAB623176BF8}"/>
                  </a:ext>
                </a:extLst>
              </p14:cNvPr>
              <p14:cNvContentPartPr/>
              <p14:nvPr/>
            </p14:nvContentPartPr>
            <p14:xfrm>
              <a:off x="9810503" y="2027361"/>
              <a:ext cx="58320" cy="2228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D9F4059-DDF9-4799-0251-AAB623176BF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9792503" y="2009721"/>
                <a:ext cx="939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ED70A3F-33D3-9403-CD61-F399A5AA4813}"/>
                  </a:ext>
                </a:extLst>
              </p14:cNvPr>
              <p14:cNvContentPartPr/>
              <p14:nvPr/>
            </p14:nvContentPartPr>
            <p14:xfrm>
              <a:off x="9708263" y="2029881"/>
              <a:ext cx="171000" cy="1648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ED70A3F-33D3-9403-CD61-F399A5AA481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9690623" y="2011881"/>
                <a:ext cx="2066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0F5DCF1-2726-F83F-82FC-19958E17F607}"/>
                  </a:ext>
                </a:extLst>
              </p14:cNvPr>
              <p14:cNvContentPartPr/>
              <p14:nvPr/>
            </p14:nvContentPartPr>
            <p14:xfrm>
              <a:off x="9971783" y="2099361"/>
              <a:ext cx="210600" cy="187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0F5DCF1-2726-F83F-82FC-19958E17F607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954143" y="2081361"/>
                <a:ext cx="2462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4698440-DE95-2138-A48D-E6766FB51028}"/>
                  </a:ext>
                </a:extLst>
              </p14:cNvPr>
              <p14:cNvContentPartPr/>
              <p14:nvPr/>
            </p14:nvContentPartPr>
            <p14:xfrm>
              <a:off x="10004183" y="2079561"/>
              <a:ext cx="84240" cy="2224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4698440-DE95-2138-A48D-E6766FB5102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9986543" y="2061921"/>
                <a:ext cx="11988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7BD1EEB-E32A-C217-935E-333D0E8FBA13}"/>
                  </a:ext>
                </a:extLst>
              </p14:cNvPr>
              <p14:cNvContentPartPr/>
              <p14:nvPr/>
            </p14:nvContentPartPr>
            <p14:xfrm>
              <a:off x="10248623" y="2057961"/>
              <a:ext cx="44640" cy="270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7BD1EEB-E32A-C217-935E-333D0E8FBA1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0230983" y="2039961"/>
                <a:ext cx="8028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8E5994A-17F2-211E-3F5E-4F5718796E25}"/>
                  </a:ext>
                </a:extLst>
              </p14:cNvPr>
              <p14:cNvContentPartPr/>
              <p14:nvPr/>
            </p14:nvContentPartPr>
            <p14:xfrm>
              <a:off x="10381823" y="2122401"/>
              <a:ext cx="80280" cy="1681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8E5994A-17F2-211E-3F5E-4F5718796E2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364183" y="2104761"/>
                <a:ext cx="1159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9713E42-A5E4-7D6C-9F76-427CB6B23733}"/>
                  </a:ext>
                </a:extLst>
              </p14:cNvPr>
              <p14:cNvContentPartPr/>
              <p14:nvPr/>
            </p14:nvContentPartPr>
            <p14:xfrm>
              <a:off x="10615463" y="2000361"/>
              <a:ext cx="75600" cy="83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9713E42-A5E4-7D6C-9F76-427CB6B2373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0597463" y="1982361"/>
                <a:ext cx="1112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6D3A685-9D8E-ED53-8565-1AA0CC9E8A02}"/>
                  </a:ext>
                </a:extLst>
              </p14:cNvPr>
              <p14:cNvContentPartPr/>
              <p14:nvPr/>
            </p14:nvContentPartPr>
            <p14:xfrm>
              <a:off x="10615103" y="2060481"/>
              <a:ext cx="59400" cy="105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6D3A685-9D8E-ED53-8565-1AA0CC9E8A0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0597103" y="2042481"/>
                <a:ext cx="950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E775DAA-0BA0-592A-AE99-EF7419B8D4E6}"/>
                  </a:ext>
                </a:extLst>
              </p14:cNvPr>
              <p14:cNvContentPartPr/>
              <p14:nvPr/>
            </p14:nvContentPartPr>
            <p14:xfrm>
              <a:off x="2304503" y="3287721"/>
              <a:ext cx="120960" cy="1857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E775DAA-0BA0-592A-AE99-EF7419B8D4E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286503" y="3269721"/>
                <a:ext cx="1566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EBD0C59-0CFF-3A49-B6BE-BA8F7CEB18FB}"/>
                  </a:ext>
                </a:extLst>
              </p14:cNvPr>
              <p14:cNvContentPartPr/>
              <p14:nvPr/>
            </p14:nvContentPartPr>
            <p14:xfrm>
              <a:off x="2490623" y="3293841"/>
              <a:ext cx="79920" cy="172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EBD0C59-0CFF-3A49-B6BE-BA8F7CEB18F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472623" y="3276201"/>
                <a:ext cx="1155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F2E86BE-7176-C363-337F-07A7B9F12DEF}"/>
                  </a:ext>
                </a:extLst>
              </p14:cNvPr>
              <p14:cNvContentPartPr/>
              <p14:nvPr/>
            </p14:nvContentPartPr>
            <p14:xfrm>
              <a:off x="2770703" y="2970201"/>
              <a:ext cx="120240" cy="294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F2E86BE-7176-C363-337F-07A7B9F12DE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753063" y="2952201"/>
                <a:ext cx="15588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6835A0F-EB0E-2096-A188-75BB0DF82A49}"/>
                  </a:ext>
                </a:extLst>
              </p14:cNvPr>
              <p14:cNvContentPartPr/>
              <p14:nvPr/>
            </p14:nvContentPartPr>
            <p14:xfrm>
              <a:off x="2984543" y="2943561"/>
              <a:ext cx="95760" cy="315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6835A0F-EB0E-2096-A188-75BB0DF82A4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966903" y="2925561"/>
                <a:ext cx="1314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2DE1114-ADDE-FD78-0BB0-A1B56583CEE9}"/>
                  </a:ext>
                </a:extLst>
              </p14:cNvPr>
              <p14:cNvContentPartPr/>
              <p14:nvPr/>
            </p14:nvContentPartPr>
            <p14:xfrm>
              <a:off x="3093623" y="2780841"/>
              <a:ext cx="117720" cy="121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2DE1114-ADDE-FD78-0BB0-A1B56583CEE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075623" y="2762841"/>
                <a:ext cx="1533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5003733-B219-0053-8CB3-BF1CBA983309}"/>
                  </a:ext>
                </a:extLst>
              </p14:cNvPr>
              <p14:cNvContentPartPr/>
              <p14:nvPr/>
            </p14:nvContentPartPr>
            <p14:xfrm>
              <a:off x="3085343" y="2892801"/>
              <a:ext cx="73080" cy="88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5003733-B219-0053-8CB3-BF1CBA98330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067343" y="2874801"/>
                <a:ext cx="1087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6A57B27-E0DA-50F8-35F3-4408516C1EC2}"/>
                  </a:ext>
                </a:extLst>
              </p14:cNvPr>
              <p14:cNvContentPartPr/>
              <p14:nvPr/>
            </p14:nvContentPartPr>
            <p14:xfrm>
              <a:off x="3266423" y="2784081"/>
              <a:ext cx="165240" cy="1558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6A57B27-E0DA-50F8-35F3-4408516C1EC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248423" y="2766081"/>
                <a:ext cx="2008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903F0DD-565A-6230-6914-32BD082EE3F8}"/>
                  </a:ext>
                </a:extLst>
              </p14:cNvPr>
              <p14:cNvContentPartPr/>
              <p14:nvPr/>
            </p14:nvContentPartPr>
            <p14:xfrm>
              <a:off x="4568183" y="3069201"/>
              <a:ext cx="219600" cy="4111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903F0DD-565A-6230-6914-32BD082EE3F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550543" y="3051561"/>
                <a:ext cx="25524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45E1C36-A023-4336-D86D-2C4312580B9D}"/>
                  </a:ext>
                </a:extLst>
              </p14:cNvPr>
              <p14:cNvContentPartPr/>
              <p14:nvPr/>
            </p14:nvContentPartPr>
            <p14:xfrm>
              <a:off x="4869503" y="2992521"/>
              <a:ext cx="147600" cy="7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45E1C36-A023-4336-D86D-2C4312580B9D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851863" y="2974521"/>
                <a:ext cx="18324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1310EF56-BB26-F920-B3C2-8B1F2F5EEBE8}"/>
              </a:ext>
            </a:extLst>
          </p:cNvPr>
          <p:cNvGrpSpPr/>
          <p:nvPr/>
        </p:nvGrpSpPr>
        <p:grpSpPr>
          <a:xfrm>
            <a:off x="2238370" y="4125329"/>
            <a:ext cx="804960" cy="417960"/>
            <a:chOff x="2238370" y="4125329"/>
            <a:chExt cx="80496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BCDAFAF-1A44-CF9E-BDEB-AED81D0F1EFB}"/>
                    </a:ext>
                  </a:extLst>
                </p14:cNvPr>
                <p14:cNvContentPartPr/>
                <p14:nvPr/>
              </p14:nvContentPartPr>
              <p14:xfrm>
                <a:off x="2238370" y="4392449"/>
                <a:ext cx="118440" cy="150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BCDAFAF-1A44-CF9E-BDEB-AED81D0F1EF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20730" y="4374809"/>
                  <a:ext cx="154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A2E93F2-0042-9DFB-9E13-92061A9CA81E}"/>
                    </a:ext>
                  </a:extLst>
                </p14:cNvPr>
                <p14:cNvContentPartPr/>
                <p14:nvPr/>
              </p14:nvContentPartPr>
              <p14:xfrm>
                <a:off x="2383090" y="4406849"/>
                <a:ext cx="106560" cy="133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A2E93F2-0042-9DFB-9E13-92061A9CA81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65090" y="4389209"/>
                  <a:ext cx="1422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DD12CED-D159-8D7C-C90A-33E112075F1D}"/>
                    </a:ext>
                  </a:extLst>
                </p14:cNvPr>
                <p14:cNvContentPartPr/>
                <p14:nvPr/>
              </p14:nvContentPartPr>
              <p14:xfrm>
                <a:off x="2641210" y="4125329"/>
                <a:ext cx="165600" cy="280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DD12CED-D159-8D7C-C90A-33E112075F1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23210" y="4107689"/>
                  <a:ext cx="2012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EE918AA-C74F-8C75-323F-0E2135258D76}"/>
                    </a:ext>
                  </a:extLst>
                </p14:cNvPr>
                <p14:cNvContentPartPr/>
                <p14:nvPr/>
              </p14:nvContentPartPr>
              <p14:xfrm>
                <a:off x="2864770" y="4271849"/>
                <a:ext cx="178560" cy="131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EE918AA-C74F-8C75-323F-0E2135258D7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47130" y="4253849"/>
                  <a:ext cx="21420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46CA23E-0478-EBEC-4EC4-A8457C7FA45B}"/>
              </a:ext>
            </a:extLst>
          </p:cNvPr>
          <p:cNvGrpSpPr/>
          <p:nvPr/>
        </p:nvGrpSpPr>
        <p:grpSpPr>
          <a:xfrm>
            <a:off x="3134050" y="3957929"/>
            <a:ext cx="349200" cy="189000"/>
            <a:chOff x="3134050" y="3957929"/>
            <a:chExt cx="34920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D4549DE-DBC1-8E91-D152-341A207CF1EB}"/>
                    </a:ext>
                  </a:extLst>
                </p14:cNvPr>
                <p14:cNvContentPartPr/>
                <p14:nvPr/>
              </p14:nvContentPartPr>
              <p14:xfrm>
                <a:off x="3134050" y="3967649"/>
                <a:ext cx="9360" cy="130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D4549DE-DBC1-8E91-D152-341A207CF1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16410" y="3950009"/>
                  <a:ext cx="45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EF0A31E-A663-6618-71C9-E8244E1A0993}"/>
                    </a:ext>
                  </a:extLst>
                </p14:cNvPr>
                <p14:cNvContentPartPr/>
                <p14:nvPr/>
              </p14:nvContentPartPr>
              <p14:xfrm>
                <a:off x="3288850" y="3957929"/>
                <a:ext cx="8640" cy="146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EF0A31E-A663-6618-71C9-E8244E1A099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70850" y="3939929"/>
                  <a:ext cx="44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04A07E1-8BA1-18EC-EF94-3BCCADD4B06B}"/>
                    </a:ext>
                  </a:extLst>
                </p14:cNvPr>
                <p14:cNvContentPartPr/>
                <p14:nvPr/>
              </p14:nvContentPartPr>
              <p14:xfrm>
                <a:off x="3204610" y="3971969"/>
                <a:ext cx="116640" cy="71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04A07E1-8BA1-18EC-EF94-3BCCADD4B06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186610" y="3954329"/>
                  <a:ext cx="152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4411B0E-BDC1-01B7-6E65-A101930FFDD0}"/>
                    </a:ext>
                  </a:extLst>
                </p14:cNvPr>
                <p14:cNvContentPartPr/>
                <p14:nvPr/>
              </p14:nvContentPartPr>
              <p14:xfrm>
                <a:off x="3392170" y="3982409"/>
                <a:ext cx="91080" cy="536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4411B0E-BDC1-01B7-6E65-A101930FFDD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74530" y="3964409"/>
                  <a:ext cx="126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F71346B-DFAB-BCE9-6AA9-DA6839418C12}"/>
                    </a:ext>
                  </a:extLst>
                </p14:cNvPr>
                <p14:cNvContentPartPr/>
                <p14:nvPr/>
              </p14:nvContentPartPr>
              <p14:xfrm>
                <a:off x="3400450" y="4029569"/>
                <a:ext cx="54360" cy="117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F71346B-DFAB-BCE9-6AA9-DA6839418C1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82810" y="4011569"/>
                  <a:ext cx="900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6D4745C6-F494-AD55-FD9B-7C4C5B7E31B9}"/>
              </a:ext>
            </a:extLst>
          </p:cNvPr>
          <p:cNvGrpSpPr/>
          <p:nvPr/>
        </p:nvGrpSpPr>
        <p:grpSpPr>
          <a:xfrm>
            <a:off x="2145850" y="5363369"/>
            <a:ext cx="221040" cy="122760"/>
            <a:chOff x="2145850" y="5363369"/>
            <a:chExt cx="221040" cy="1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8623E8E-AC0F-7C93-0BD6-FBC2ADC665C2}"/>
                    </a:ext>
                  </a:extLst>
                </p14:cNvPr>
                <p14:cNvContentPartPr/>
                <p14:nvPr/>
              </p14:nvContentPartPr>
              <p14:xfrm>
                <a:off x="2145850" y="5372369"/>
                <a:ext cx="137880" cy="98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8623E8E-AC0F-7C93-0BD6-FBC2ADC665C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28210" y="5354369"/>
                  <a:ext cx="173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6E785B1-629C-42DA-8125-1B276EAED718}"/>
                    </a:ext>
                  </a:extLst>
                </p14:cNvPr>
                <p14:cNvContentPartPr/>
                <p14:nvPr/>
              </p14:nvContentPartPr>
              <p14:xfrm>
                <a:off x="2358250" y="5363369"/>
                <a:ext cx="8640" cy="122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6E785B1-629C-42DA-8125-1B276EAED71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340250" y="5345729"/>
                  <a:ext cx="4428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DE87997-DC91-78B3-D3AB-6857236E9677}"/>
                  </a:ext>
                </a:extLst>
              </p14:cNvPr>
              <p14:cNvContentPartPr/>
              <p14:nvPr/>
            </p14:nvContentPartPr>
            <p14:xfrm>
              <a:off x="2641210" y="5032529"/>
              <a:ext cx="146160" cy="3441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DE87997-DC91-78B3-D3AB-6857236E9677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623210" y="5014889"/>
                <a:ext cx="18180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BB4F809-A2D4-A3FB-0435-ECB62BCB50C0}"/>
                  </a:ext>
                </a:extLst>
              </p14:cNvPr>
              <p14:cNvContentPartPr/>
              <p14:nvPr/>
            </p14:nvContentPartPr>
            <p14:xfrm>
              <a:off x="2895010" y="5218289"/>
              <a:ext cx="119160" cy="12132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BB4F809-A2D4-A3FB-0435-ECB62BCB50C0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877010" y="5200289"/>
                <a:ext cx="15480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CEA98D3B-E964-6470-4EA8-92E6FA8FA85A}"/>
              </a:ext>
            </a:extLst>
          </p:cNvPr>
          <p:cNvGrpSpPr/>
          <p:nvPr/>
        </p:nvGrpSpPr>
        <p:grpSpPr>
          <a:xfrm>
            <a:off x="3099130" y="4862609"/>
            <a:ext cx="288360" cy="172440"/>
            <a:chOff x="3099130" y="4862609"/>
            <a:chExt cx="28836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8A7658D-EF90-E968-C34A-84D4AE79B705}"/>
                    </a:ext>
                  </a:extLst>
                </p14:cNvPr>
                <p14:cNvContentPartPr/>
                <p14:nvPr/>
              </p14:nvContentPartPr>
              <p14:xfrm>
                <a:off x="3099130" y="4907609"/>
                <a:ext cx="6840" cy="127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8A7658D-EF90-E968-C34A-84D4AE79B70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081490" y="4889609"/>
                  <a:ext cx="42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A5D3D10-7943-37C0-7DA5-646E59C2EE80}"/>
                    </a:ext>
                  </a:extLst>
                </p14:cNvPr>
                <p14:cNvContentPartPr/>
                <p14:nvPr/>
              </p14:nvContentPartPr>
              <p14:xfrm>
                <a:off x="3149530" y="4923089"/>
                <a:ext cx="93960" cy="87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A5D3D10-7943-37C0-7DA5-646E59C2EE8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31530" y="4905089"/>
                  <a:ext cx="129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43372B0-5A86-EB52-ACDE-7B62EABCFC83}"/>
                    </a:ext>
                  </a:extLst>
                </p14:cNvPr>
                <p14:cNvContentPartPr/>
                <p14:nvPr/>
              </p14:nvContentPartPr>
              <p14:xfrm>
                <a:off x="3326290" y="4862609"/>
                <a:ext cx="61200" cy="155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43372B0-5A86-EB52-ACDE-7B62EABCFC8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08290" y="4844969"/>
                  <a:ext cx="9684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549AB13-0565-658A-B544-4F024CEEE929}"/>
              </a:ext>
            </a:extLst>
          </p:cNvPr>
          <p:cNvGrpSpPr/>
          <p:nvPr/>
        </p:nvGrpSpPr>
        <p:grpSpPr>
          <a:xfrm>
            <a:off x="2122810" y="6396209"/>
            <a:ext cx="260280" cy="173160"/>
            <a:chOff x="2122810" y="6396209"/>
            <a:chExt cx="26028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E006915-474D-58A7-B100-5A92BC51D334}"/>
                    </a:ext>
                  </a:extLst>
                </p14:cNvPr>
                <p14:cNvContentPartPr/>
                <p14:nvPr/>
              </p14:nvContentPartPr>
              <p14:xfrm>
                <a:off x="2122810" y="6396209"/>
                <a:ext cx="107640" cy="151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E006915-474D-58A7-B100-5A92BC51D33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105170" y="6378209"/>
                  <a:ext cx="143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6F224C8-A554-FED6-3550-A8D07A598DAB}"/>
                    </a:ext>
                  </a:extLst>
                </p14:cNvPr>
                <p14:cNvContentPartPr/>
                <p14:nvPr/>
              </p14:nvContentPartPr>
              <p14:xfrm>
                <a:off x="2258170" y="6398009"/>
                <a:ext cx="113400" cy="171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6F224C8-A554-FED6-3550-A8D07A598DA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40170" y="6380009"/>
                  <a:ext cx="149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9158927-E5E9-1060-5D7B-87468FA1AF9E}"/>
                    </a:ext>
                  </a:extLst>
                </p14:cNvPr>
                <p14:cNvContentPartPr/>
                <p14:nvPr/>
              </p14:nvContentPartPr>
              <p14:xfrm>
                <a:off x="2302090" y="6401969"/>
                <a:ext cx="81000" cy="15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9158927-E5E9-1060-5D7B-87468FA1AF9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84090" y="6384329"/>
                  <a:ext cx="1166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3887B2F-9DDA-D63E-140F-FDA2F28601C3}"/>
              </a:ext>
            </a:extLst>
          </p:cNvPr>
          <p:cNvGrpSpPr/>
          <p:nvPr/>
        </p:nvGrpSpPr>
        <p:grpSpPr>
          <a:xfrm>
            <a:off x="2617090" y="6048449"/>
            <a:ext cx="384120" cy="384840"/>
            <a:chOff x="2617090" y="6048449"/>
            <a:chExt cx="38412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1332A1B-80B5-8B82-63DE-4B8C8544EEC4}"/>
                    </a:ext>
                  </a:extLst>
                </p14:cNvPr>
                <p14:cNvContentPartPr/>
                <p14:nvPr/>
              </p14:nvContentPartPr>
              <p14:xfrm>
                <a:off x="2628610" y="6083729"/>
                <a:ext cx="8280" cy="310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1332A1B-80B5-8B82-63DE-4B8C8544EEC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610610" y="6066089"/>
                  <a:ext cx="439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794BB0B-E149-874D-0995-A20C606E2343}"/>
                    </a:ext>
                  </a:extLst>
                </p14:cNvPr>
                <p14:cNvContentPartPr/>
                <p14:nvPr/>
              </p14:nvContentPartPr>
              <p14:xfrm>
                <a:off x="2617090" y="6048449"/>
                <a:ext cx="133560" cy="340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794BB0B-E149-874D-0995-A20C606E234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99090" y="6030449"/>
                  <a:ext cx="1692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906E055-96C9-5E15-A6A2-8291EF9C04F1}"/>
                    </a:ext>
                  </a:extLst>
                </p14:cNvPr>
                <p14:cNvContentPartPr/>
                <p14:nvPr/>
              </p14:nvContentPartPr>
              <p14:xfrm>
                <a:off x="2812930" y="6281369"/>
                <a:ext cx="188280" cy="151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906E055-96C9-5E15-A6A2-8291EF9C04F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94930" y="6263729"/>
                  <a:ext cx="22392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D9C3F2-3084-7FF7-C9DB-8B41F852D5F7}"/>
              </a:ext>
            </a:extLst>
          </p:cNvPr>
          <p:cNvGrpSpPr/>
          <p:nvPr/>
        </p:nvGrpSpPr>
        <p:grpSpPr>
          <a:xfrm>
            <a:off x="2958370" y="5832089"/>
            <a:ext cx="401760" cy="145800"/>
            <a:chOff x="2958370" y="5832089"/>
            <a:chExt cx="401760" cy="14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032E811-E875-4846-5E01-521136B14764}"/>
                    </a:ext>
                  </a:extLst>
                </p14:cNvPr>
                <p14:cNvContentPartPr/>
                <p14:nvPr/>
              </p14:nvContentPartPr>
              <p14:xfrm>
                <a:off x="2958370" y="5852969"/>
                <a:ext cx="26280" cy="104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032E811-E875-4846-5E01-521136B1476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940730" y="5835329"/>
                  <a:ext cx="61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2A02D44-87EC-CC7F-2E44-4F2B773D4E14}"/>
                    </a:ext>
                  </a:extLst>
                </p14:cNvPr>
                <p14:cNvContentPartPr/>
                <p14:nvPr/>
              </p14:nvContentPartPr>
              <p14:xfrm>
                <a:off x="3120010" y="5835329"/>
                <a:ext cx="46800" cy="90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2A02D44-87EC-CC7F-2E44-4F2B773D4E1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02010" y="5817329"/>
                  <a:ext cx="82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22205EB-D16F-6EA7-5F22-52A19328482C}"/>
                    </a:ext>
                  </a:extLst>
                </p14:cNvPr>
                <p14:cNvContentPartPr/>
                <p14:nvPr/>
              </p14:nvContentPartPr>
              <p14:xfrm>
                <a:off x="3117130" y="5921729"/>
                <a:ext cx="27000" cy="56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22205EB-D16F-6EA7-5F22-52A19328482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99490" y="5904089"/>
                  <a:ext cx="62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6A67FB6-51EE-385F-C446-16BEC975168C}"/>
                    </a:ext>
                  </a:extLst>
                </p14:cNvPr>
                <p14:cNvContentPartPr/>
                <p14:nvPr/>
              </p14:nvContentPartPr>
              <p14:xfrm>
                <a:off x="3242410" y="5832089"/>
                <a:ext cx="117720" cy="140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6A67FB6-51EE-385F-C446-16BEC975168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24770" y="5814449"/>
                  <a:ext cx="15336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1D4885C-C920-7E79-A980-F83BE45E6047}"/>
              </a:ext>
            </a:extLst>
          </p:cNvPr>
          <p:cNvGrpSpPr/>
          <p:nvPr/>
        </p:nvGrpSpPr>
        <p:grpSpPr>
          <a:xfrm>
            <a:off x="9302650" y="3087809"/>
            <a:ext cx="466200" cy="323640"/>
            <a:chOff x="9302650" y="3087809"/>
            <a:chExt cx="46620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6DAEEB4-C978-2F42-18AA-B0B78F6D8E1A}"/>
                    </a:ext>
                  </a:extLst>
                </p14:cNvPr>
                <p14:cNvContentPartPr/>
                <p14:nvPr/>
              </p14:nvContentPartPr>
              <p14:xfrm>
                <a:off x="9302650" y="3104369"/>
                <a:ext cx="131760" cy="3070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6DAEEB4-C978-2F42-18AA-B0B78F6D8E1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85010" y="3086369"/>
                  <a:ext cx="1674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061B68D-3C1E-0436-B98A-CCF3E15B301D}"/>
                    </a:ext>
                  </a:extLst>
                </p14:cNvPr>
                <p14:cNvContentPartPr/>
                <p14:nvPr/>
              </p14:nvContentPartPr>
              <p14:xfrm>
                <a:off x="9494170" y="3327929"/>
                <a:ext cx="7560" cy="60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061B68D-3C1E-0436-B98A-CCF3E15B301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476170" y="3310289"/>
                  <a:ext cx="43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F5A11F9-6317-E4C0-FBA2-C10E5DCC2418}"/>
                    </a:ext>
                  </a:extLst>
                </p14:cNvPr>
                <p14:cNvContentPartPr/>
                <p14:nvPr/>
              </p14:nvContentPartPr>
              <p14:xfrm>
                <a:off x="9615490" y="3087809"/>
                <a:ext cx="153360" cy="262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F5A11F9-6317-E4C0-FBA2-C10E5DCC241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97850" y="3070169"/>
                  <a:ext cx="18900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03B1BD2-C931-18C5-C363-1603D939BF8F}"/>
              </a:ext>
            </a:extLst>
          </p:cNvPr>
          <p:cNvGrpSpPr/>
          <p:nvPr/>
        </p:nvGrpSpPr>
        <p:grpSpPr>
          <a:xfrm>
            <a:off x="9945610" y="3173849"/>
            <a:ext cx="176760" cy="225720"/>
            <a:chOff x="9945610" y="3173849"/>
            <a:chExt cx="17676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AD77578-1DB0-D163-F090-FE0E518B1428}"/>
                    </a:ext>
                  </a:extLst>
                </p14:cNvPr>
                <p14:cNvContentPartPr/>
                <p14:nvPr/>
              </p14:nvContentPartPr>
              <p14:xfrm>
                <a:off x="9945610" y="3173849"/>
                <a:ext cx="176760" cy="225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AD77578-1DB0-D163-F090-FE0E518B142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27610" y="3155849"/>
                  <a:ext cx="2124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37F11F1-0DDC-6722-DBB1-DB997FFCD3E3}"/>
                    </a:ext>
                  </a:extLst>
                </p14:cNvPr>
                <p14:cNvContentPartPr/>
                <p14:nvPr/>
              </p14:nvContentPartPr>
              <p14:xfrm>
                <a:off x="9988450" y="3219929"/>
                <a:ext cx="92160" cy="163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37F11F1-0DDC-6722-DBB1-DB997FFCD3E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970450" y="3201929"/>
                  <a:ext cx="12780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9A3EC11-B9E8-FF5B-DD78-BF65FC80953F}"/>
              </a:ext>
            </a:extLst>
          </p:cNvPr>
          <p:cNvGrpSpPr/>
          <p:nvPr/>
        </p:nvGrpSpPr>
        <p:grpSpPr>
          <a:xfrm>
            <a:off x="10270690" y="3013649"/>
            <a:ext cx="441720" cy="372600"/>
            <a:chOff x="10270690" y="3013649"/>
            <a:chExt cx="44172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0B04768-E9A7-146D-C467-42CFBC9649B3}"/>
                    </a:ext>
                  </a:extLst>
                </p14:cNvPr>
                <p14:cNvContentPartPr/>
                <p14:nvPr/>
              </p14:nvContentPartPr>
              <p14:xfrm>
                <a:off x="10270690" y="3164849"/>
                <a:ext cx="16920" cy="221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0B04768-E9A7-146D-C467-42CFBC9649B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253050" y="3147209"/>
                  <a:ext cx="525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41FD15C-5810-8CE6-56E9-31C484C39024}"/>
                    </a:ext>
                  </a:extLst>
                </p14:cNvPr>
                <p14:cNvContentPartPr/>
                <p14:nvPr/>
              </p14:nvContentPartPr>
              <p14:xfrm>
                <a:off x="10347730" y="3222449"/>
                <a:ext cx="136440" cy="107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41FD15C-5810-8CE6-56E9-31C484C3902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30090" y="3204809"/>
                  <a:ext cx="172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962B300-43BE-6503-3F89-3768B6BF9646}"/>
                    </a:ext>
                  </a:extLst>
                </p14:cNvPr>
                <p14:cNvContentPartPr/>
                <p14:nvPr/>
              </p14:nvContentPartPr>
              <p14:xfrm>
                <a:off x="10557610" y="3013649"/>
                <a:ext cx="14760" cy="131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962B300-43BE-6503-3F89-3768B6BF964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539610" y="2995649"/>
                  <a:ext cx="50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2C50FBD-5646-5A73-5D9D-3A24F9AB2188}"/>
                    </a:ext>
                  </a:extLst>
                </p14:cNvPr>
                <p14:cNvContentPartPr/>
                <p14:nvPr/>
              </p14:nvContentPartPr>
              <p14:xfrm>
                <a:off x="10603690" y="3019049"/>
                <a:ext cx="108720" cy="61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2C50FBD-5646-5A73-5D9D-3A24F9AB218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586050" y="3001049"/>
                  <a:ext cx="14436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8809BD3-C962-E97A-A445-EB715C6B2B34}"/>
              </a:ext>
            </a:extLst>
          </p:cNvPr>
          <p:cNvGrpSpPr/>
          <p:nvPr/>
        </p:nvGrpSpPr>
        <p:grpSpPr>
          <a:xfrm>
            <a:off x="10354570" y="1370969"/>
            <a:ext cx="945360" cy="419040"/>
            <a:chOff x="10354570" y="1370969"/>
            <a:chExt cx="94536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A1CA44D-8EB6-8B1C-CD89-FB72F16C0145}"/>
                    </a:ext>
                  </a:extLst>
                </p14:cNvPr>
                <p14:cNvContentPartPr/>
                <p14:nvPr/>
              </p14:nvContentPartPr>
              <p14:xfrm>
                <a:off x="10354570" y="1370969"/>
                <a:ext cx="151200" cy="331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A1CA44D-8EB6-8B1C-CD89-FB72F16C014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336570" y="1353329"/>
                  <a:ext cx="1868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A8FE2AE-7AF9-5D77-08E3-7B94BF6176C1}"/>
                    </a:ext>
                  </a:extLst>
                </p14:cNvPr>
                <p14:cNvContentPartPr/>
                <p14:nvPr/>
              </p14:nvContentPartPr>
              <p14:xfrm>
                <a:off x="10513690" y="1526489"/>
                <a:ext cx="668520" cy="255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A8FE2AE-7AF9-5D77-08E3-7B94BF6176C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496050" y="1508849"/>
                  <a:ext cx="704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817D2A9-EB7A-C589-70D2-5B217C41EF02}"/>
                    </a:ext>
                  </a:extLst>
                </p14:cNvPr>
                <p14:cNvContentPartPr/>
                <p14:nvPr/>
              </p14:nvContentPartPr>
              <p14:xfrm>
                <a:off x="11175010" y="1372769"/>
                <a:ext cx="124920" cy="417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817D2A9-EB7A-C589-70D2-5B217C41EF0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157370" y="1355129"/>
                  <a:ext cx="160560" cy="45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58D3B7B7-D8E5-4AB7-D390-8DCDFEF32F2D}"/>
                  </a:ext>
                </a:extLst>
              </p14:cNvPr>
              <p14:cNvContentPartPr/>
              <p14:nvPr/>
            </p14:nvContentPartPr>
            <p14:xfrm>
              <a:off x="4569730" y="4150529"/>
              <a:ext cx="257400" cy="2005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58D3B7B7-D8E5-4AB7-D390-8DCDFEF32F2D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551730" y="4132889"/>
                <a:ext cx="293040" cy="23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258D463-C2A5-1D4A-54A4-E08FEA0E1499}"/>
              </a:ext>
            </a:extLst>
          </p:cNvPr>
          <p:cNvGrpSpPr/>
          <p:nvPr/>
        </p:nvGrpSpPr>
        <p:grpSpPr>
          <a:xfrm>
            <a:off x="9207610" y="3907889"/>
            <a:ext cx="1374480" cy="499680"/>
            <a:chOff x="9207610" y="3907889"/>
            <a:chExt cx="137448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ACED8D2-9B1F-950F-B573-4D05054C0EA7}"/>
                    </a:ext>
                  </a:extLst>
                </p14:cNvPr>
                <p14:cNvContentPartPr/>
                <p14:nvPr/>
              </p14:nvContentPartPr>
              <p14:xfrm>
                <a:off x="9207610" y="4107329"/>
                <a:ext cx="29520" cy="290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ACED8D2-9B1F-950F-B573-4D05054C0EA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89610" y="4089329"/>
                  <a:ext cx="651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DA3F9C3-5D39-4F2F-A4F0-10579A0C7763}"/>
                    </a:ext>
                  </a:extLst>
                </p14:cNvPr>
                <p14:cNvContentPartPr/>
                <p14:nvPr/>
              </p14:nvContentPartPr>
              <p14:xfrm>
                <a:off x="9349810" y="4332329"/>
                <a:ext cx="31320" cy="75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DA3F9C3-5D39-4F2F-A4F0-10579A0C776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332170" y="4314329"/>
                  <a:ext cx="66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26F7428-0200-4876-C182-62BA80E68E82}"/>
                    </a:ext>
                  </a:extLst>
                </p14:cNvPr>
                <p14:cNvContentPartPr/>
                <p14:nvPr/>
              </p14:nvContentPartPr>
              <p14:xfrm>
                <a:off x="9605050" y="4096169"/>
                <a:ext cx="13320" cy="284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26F7428-0200-4876-C182-62BA80E68E8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587410" y="4078529"/>
                  <a:ext cx="489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56B6E9F-D511-CFDA-9BB6-EAC7DA1B5F22}"/>
                    </a:ext>
                  </a:extLst>
                </p14:cNvPr>
                <p14:cNvContentPartPr/>
                <p14:nvPr/>
              </p14:nvContentPartPr>
              <p14:xfrm>
                <a:off x="9507130" y="4074569"/>
                <a:ext cx="167760" cy="187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56B6E9F-D511-CFDA-9BB6-EAC7DA1B5F2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89490" y="4056569"/>
                  <a:ext cx="2034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5720995-F8CB-758B-0165-45B4E0E3C556}"/>
                    </a:ext>
                  </a:extLst>
                </p14:cNvPr>
                <p14:cNvContentPartPr/>
                <p14:nvPr/>
              </p14:nvContentPartPr>
              <p14:xfrm>
                <a:off x="9818170" y="4194089"/>
                <a:ext cx="182880" cy="174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5720995-F8CB-758B-0165-45B4E0E3C55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800530" y="4176089"/>
                  <a:ext cx="218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3FAA4C2-BA39-A01E-06A8-856DAE637B48}"/>
                    </a:ext>
                  </a:extLst>
                </p14:cNvPr>
                <p14:cNvContentPartPr/>
                <p14:nvPr/>
              </p14:nvContentPartPr>
              <p14:xfrm>
                <a:off x="9832570" y="4201289"/>
                <a:ext cx="103680" cy="151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3FAA4C2-BA39-A01E-06A8-856DAE637B4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814930" y="4183289"/>
                  <a:ext cx="139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524580D-24B4-2114-7D60-E4F84462CF01}"/>
                    </a:ext>
                  </a:extLst>
                </p14:cNvPr>
                <p14:cNvContentPartPr/>
                <p14:nvPr/>
              </p14:nvContentPartPr>
              <p14:xfrm>
                <a:off x="10152610" y="4114169"/>
                <a:ext cx="27720" cy="237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524580D-24B4-2114-7D60-E4F84462CF0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34610" y="4096529"/>
                  <a:ext cx="633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A317B65-1477-2613-226A-0F131F242FC1}"/>
                    </a:ext>
                  </a:extLst>
                </p14:cNvPr>
                <p14:cNvContentPartPr/>
                <p14:nvPr/>
              </p14:nvContentPartPr>
              <p14:xfrm>
                <a:off x="10299130" y="4179689"/>
                <a:ext cx="104760" cy="123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A317B65-1477-2613-226A-0F131F242FC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81130" y="4162049"/>
                  <a:ext cx="140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2697A69-0504-22C3-1BED-AB9C5E43A85F}"/>
                    </a:ext>
                  </a:extLst>
                </p14:cNvPr>
                <p14:cNvContentPartPr/>
                <p14:nvPr/>
              </p14:nvContentPartPr>
              <p14:xfrm>
                <a:off x="10511890" y="3941369"/>
                <a:ext cx="16560" cy="119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2697A69-0504-22C3-1BED-AB9C5E43A85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94250" y="3923369"/>
                  <a:ext cx="52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5067C75-5D15-2633-6F61-C071C2F53527}"/>
                    </a:ext>
                  </a:extLst>
                </p14:cNvPr>
                <p14:cNvContentPartPr/>
                <p14:nvPr/>
              </p14:nvContentPartPr>
              <p14:xfrm>
                <a:off x="10570570" y="3907889"/>
                <a:ext cx="11520" cy="187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5067C75-5D15-2633-6F61-C071C2F5352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52930" y="3889889"/>
                  <a:ext cx="4716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06B48CE-594B-7E64-CFAC-DFAA7818B663}"/>
              </a:ext>
            </a:extLst>
          </p:cNvPr>
          <p:cNvGrpSpPr/>
          <p:nvPr/>
        </p:nvGrpSpPr>
        <p:grpSpPr>
          <a:xfrm>
            <a:off x="4400530" y="4929569"/>
            <a:ext cx="562320" cy="529200"/>
            <a:chOff x="4400530" y="4929569"/>
            <a:chExt cx="562320" cy="5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2A428FF-E07C-1D9B-6423-6FBF5A8D5D6D}"/>
                    </a:ext>
                  </a:extLst>
                </p14:cNvPr>
                <p14:cNvContentPartPr/>
                <p14:nvPr/>
              </p14:nvContentPartPr>
              <p14:xfrm>
                <a:off x="4400530" y="5021729"/>
                <a:ext cx="268560" cy="437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2A428FF-E07C-1D9B-6423-6FBF5A8D5D6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382890" y="5003729"/>
                  <a:ext cx="30420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816B5B9-28D3-A9EA-0257-BBFF4540F3C5}"/>
                    </a:ext>
                  </a:extLst>
                </p14:cNvPr>
                <p14:cNvContentPartPr/>
                <p14:nvPr/>
              </p14:nvContentPartPr>
              <p14:xfrm>
                <a:off x="4794010" y="4929569"/>
                <a:ext cx="168840" cy="28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816B5B9-28D3-A9EA-0257-BBFF4540F3C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76010" y="4911929"/>
                  <a:ext cx="20448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3811CCF-10E5-BD79-0E70-83A2F80C4A8F}"/>
              </a:ext>
            </a:extLst>
          </p:cNvPr>
          <p:cNvGrpSpPr/>
          <p:nvPr/>
        </p:nvGrpSpPr>
        <p:grpSpPr>
          <a:xfrm>
            <a:off x="9077650" y="5081489"/>
            <a:ext cx="946080" cy="314280"/>
            <a:chOff x="9077650" y="5081489"/>
            <a:chExt cx="94608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5736A5A-0E1B-C656-108D-3B09FAFD446E}"/>
                    </a:ext>
                  </a:extLst>
                </p14:cNvPr>
                <p14:cNvContentPartPr/>
                <p14:nvPr/>
              </p14:nvContentPartPr>
              <p14:xfrm>
                <a:off x="9077650" y="5090489"/>
                <a:ext cx="180720" cy="305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5736A5A-0E1B-C656-108D-3B09FAFD446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059650" y="5072489"/>
                  <a:ext cx="2163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4E381CE-8E86-6964-F8E7-E0347A7DAF0D}"/>
                    </a:ext>
                  </a:extLst>
                </p14:cNvPr>
                <p14:cNvContentPartPr/>
                <p14:nvPr/>
              </p14:nvContentPartPr>
              <p14:xfrm>
                <a:off x="9328930" y="5309009"/>
                <a:ext cx="19440" cy="50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4E381CE-8E86-6964-F8E7-E0347A7DAF0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311290" y="5291009"/>
                  <a:ext cx="55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F8A47B1-F50B-865B-8A3F-1238B6696161}"/>
                    </a:ext>
                  </a:extLst>
                </p14:cNvPr>
                <p14:cNvContentPartPr/>
                <p14:nvPr/>
              </p14:nvContentPartPr>
              <p14:xfrm>
                <a:off x="9562210" y="5081489"/>
                <a:ext cx="28080" cy="23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F8A47B1-F50B-865B-8A3F-1238B669616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544570" y="5063849"/>
                  <a:ext cx="637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A28ACB2-3CED-CEE8-CC69-1C323B4B53D7}"/>
                    </a:ext>
                  </a:extLst>
                </p14:cNvPr>
                <p14:cNvContentPartPr/>
                <p14:nvPr/>
              </p14:nvContentPartPr>
              <p14:xfrm>
                <a:off x="9425050" y="5084729"/>
                <a:ext cx="249120" cy="136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A28ACB2-3CED-CEE8-CC69-1C323B4B53D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407050" y="5066729"/>
                  <a:ext cx="284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F42D9A5-4EBF-068F-FD3B-62524D0567F6}"/>
                    </a:ext>
                  </a:extLst>
                </p14:cNvPr>
                <p14:cNvContentPartPr/>
                <p14:nvPr/>
              </p14:nvContentPartPr>
              <p14:xfrm>
                <a:off x="9807010" y="5134409"/>
                <a:ext cx="216720" cy="230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F42D9A5-4EBF-068F-FD3B-62524D0567F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789010" y="5116409"/>
                  <a:ext cx="252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B23CA3E-08FF-672D-2404-B258F8C02534}"/>
                    </a:ext>
                  </a:extLst>
                </p14:cNvPr>
                <p14:cNvContentPartPr/>
                <p14:nvPr/>
              </p14:nvContentPartPr>
              <p14:xfrm>
                <a:off x="9834010" y="5151689"/>
                <a:ext cx="123120" cy="2059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B23CA3E-08FF-672D-2404-B258F8C0253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816370" y="5134049"/>
                  <a:ext cx="15876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47B05B2-B87F-9B5E-84B6-5B159D76D230}"/>
              </a:ext>
            </a:extLst>
          </p:cNvPr>
          <p:cNvGrpSpPr/>
          <p:nvPr/>
        </p:nvGrpSpPr>
        <p:grpSpPr>
          <a:xfrm>
            <a:off x="10251250" y="4940009"/>
            <a:ext cx="568440" cy="401400"/>
            <a:chOff x="10251250" y="4940009"/>
            <a:chExt cx="5684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131686C-1317-821D-5367-A95F971C0C90}"/>
                    </a:ext>
                  </a:extLst>
                </p14:cNvPr>
                <p14:cNvContentPartPr/>
                <p14:nvPr/>
              </p14:nvContentPartPr>
              <p14:xfrm>
                <a:off x="10251250" y="5095169"/>
                <a:ext cx="22320" cy="246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131686C-1317-821D-5367-A95F971C0C9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33610" y="5077169"/>
                  <a:ext cx="579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3EDF0A4-4176-6505-341F-A6F7F3239EF3}"/>
                    </a:ext>
                  </a:extLst>
                </p14:cNvPr>
                <p14:cNvContentPartPr/>
                <p14:nvPr/>
              </p14:nvContentPartPr>
              <p14:xfrm>
                <a:off x="10390930" y="5139809"/>
                <a:ext cx="142920" cy="144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3EDF0A4-4176-6505-341F-A6F7F3239EF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373290" y="5122169"/>
                  <a:ext cx="178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34E2BC2-87F3-AFCA-E389-F146330CAEE3}"/>
                    </a:ext>
                  </a:extLst>
                </p14:cNvPr>
                <p14:cNvContentPartPr/>
                <p14:nvPr/>
              </p14:nvContentPartPr>
              <p14:xfrm>
                <a:off x="10598290" y="4940009"/>
                <a:ext cx="30960" cy="144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34E2BC2-87F3-AFCA-E389-F146330CAEE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580290" y="4922369"/>
                  <a:ext cx="66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FD5E4DF-E062-4D72-ED30-F6BE47A7112B}"/>
                    </a:ext>
                  </a:extLst>
                </p14:cNvPr>
                <p14:cNvContentPartPr/>
                <p14:nvPr/>
              </p14:nvContentPartPr>
              <p14:xfrm>
                <a:off x="10699810" y="4943969"/>
                <a:ext cx="119880" cy="1029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FD5E4DF-E062-4D72-ED30-F6BE47A7112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682170" y="4926329"/>
                  <a:ext cx="1555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4F2E3DF-7D9E-4F96-7AC7-8F11705E0F7B}"/>
              </a:ext>
            </a:extLst>
          </p:cNvPr>
          <p:cNvGrpSpPr/>
          <p:nvPr/>
        </p:nvGrpSpPr>
        <p:grpSpPr>
          <a:xfrm>
            <a:off x="4271650" y="6009209"/>
            <a:ext cx="613440" cy="446400"/>
            <a:chOff x="4271650" y="6009209"/>
            <a:chExt cx="613440" cy="44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49BBEEC-3C44-A777-44B9-730BAEF9F507}"/>
                    </a:ext>
                  </a:extLst>
                </p14:cNvPr>
                <p14:cNvContentPartPr/>
                <p14:nvPr/>
              </p14:nvContentPartPr>
              <p14:xfrm>
                <a:off x="4271650" y="6091649"/>
                <a:ext cx="308880" cy="363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49BBEEC-3C44-A777-44B9-730BAEF9F50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53650" y="6074009"/>
                  <a:ext cx="3445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37FE695-A539-E264-7BAD-F7463A138146}"/>
                    </a:ext>
                  </a:extLst>
                </p14:cNvPr>
                <p14:cNvContentPartPr/>
                <p14:nvPr/>
              </p14:nvContentPartPr>
              <p14:xfrm>
                <a:off x="4695370" y="6009209"/>
                <a:ext cx="189720" cy="32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37FE695-A539-E264-7BAD-F7463A13814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77370" y="5991209"/>
                  <a:ext cx="22536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C55AA13-15C7-51A0-2D80-EDADB6E80875}"/>
              </a:ext>
            </a:extLst>
          </p:cNvPr>
          <p:cNvGrpSpPr/>
          <p:nvPr/>
        </p:nvGrpSpPr>
        <p:grpSpPr>
          <a:xfrm>
            <a:off x="9051010" y="6117569"/>
            <a:ext cx="523080" cy="265680"/>
            <a:chOff x="9051010" y="6117569"/>
            <a:chExt cx="52308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171FEEF-D434-D31E-FB08-EDC571FB64E3}"/>
                    </a:ext>
                  </a:extLst>
                </p14:cNvPr>
                <p14:cNvContentPartPr/>
                <p14:nvPr/>
              </p14:nvContentPartPr>
              <p14:xfrm>
                <a:off x="9051010" y="6117569"/>
                <a:ext cx="182520" cy="234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171FEEF-D434-D31E-FB08-EDC571FB64E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033010" y="6099569"/>
                  <a:ext cx="2181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1E18014-AD19-0A66-0A16-498EC6D214D5}"/>
                    </a:ext>
                  </a:extLst>
                </p14:cNvPr>
                <p14:cNvContentPartPr/>
                <p14:nvPr/>
              </p14:nvContentPartPr>
              <p14:xfrm>
                <a:off x="9379330" y="6189209"/>
                <a:ext cx="194760" cy="192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1E18014-AD19-0A66-0A16-498EC6D214D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61330" y="6171569"/>
                  <a:ext cx="230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996036E-54D7-F918-440B-F2594D63A00C}"/>
                    </a:ext>
                  </a:extLst>
                </p14:cNvPr>
                <p14:cNvContentPartPr/>
                <p14:nvPr/>
              </p14:nvContentPartPr>
              <p14:xfrm>
                <a:off x="9389410" y="6207929"/>
                <a:ext cx="165600" cy="175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996036E-54D7-F918-440B-F2594D63A00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371770" y="6190289"/>
                  <a:ext cx="201240" cy="21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DC322FD7-1BEF-E225-F312-5C891FCA72CC}"/>
                  </a:ext>
                </a:extLst>
              </p14:cNvPr>
              <p14:cNvContentPartPr/>
              <p14:nvPr/>
            </p14:nvContentPartPr>
            <p14:xfrm>
              <a:off x="9848770" y="6110369"/>
              <a:ext cx="21240" cy="2106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DC322FD7-1BEF-E225-F312-5C891FCA72CC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831130" y="6092729"/>
                <a:ext cx="56880" cy="24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EA460BF-FB13-216A-6FF8-04091D869E02}"/>
              </a:ext>
            </a:extLst>
          </p:cNvPr>
          <p:cNvGrpSpPr/>
          <p:nvPr/>
        </p:nvGrpSpPr>
        <p:grpSpPr>
          <a:xfrm>
            <a:off x="10019770" y="5918849"/>
            <a:ext cx="366120" cy="382680"/>
            <a:chOff x="10019770" y="5918849"/>
            <a:chExt cx="36612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326BF40-1AC2-15FC-3318-948F3CDA74DD}"/>
                    </a:ext>
                  </a:extLst>
                </p14:cNvPr>
                <p14:cNvContentPartPr/>
                <p14:nvPr/>
              </p14:nvContentPartPr>
              <p14:xfrm>
                <a:off x="10019770" y="6143129"/>
                <a:ext cx="95040" cy="158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326BF40-1AC2-15FC-3318-948F3CDA74D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01770" y="6125489"/>
                  <a:ext cx="1306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A9C79F0-E82D-81AE-8853-7BAB67A0015A}"/>
                    </a:ext>
                  </a:extLst>
                </p14:cNvPr>
                <p14:cNvContentPartPr/>
                <p14:nvPr/>
              </p14:nvContentPartPr>
              <p14:xfrm>
                <a:off x="10244770" y="5938649"/>
                <a:ext cx="14400" cy="144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A9C79F0-E82D-81AE-8853-7BAB67A0015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227130" y="5920649"/>
                  <a:ext cx="50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162018E-A252-85CA-D505-7C11DCC8FA89}"/>
                    </a:ext>
                  </a:extLst>
                </p14:cNvPr>
                <p14:cNvContentPartPr/>
                <p14:nvPr/>
              </p14:nvContentPartPr>
              <p14:xfrm>
                <a:off x="10309930" y="5918849"/>
                <a:ext cx="75960" cy="141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162018E-A252-85CA-D505-7C11DCC8FA8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291930" y="5900849"/>
                  <a:ext cx="111600" cy="17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2776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5D6FDD6-B705-A3E4-9C33-BBCAF8DF49D1}"/>
              </a:ext>
            </a:extLst>
          </p:cNvPr>
          <p:cNvGrpSpPr/>
          <p:nvPr/>
        </p:nvGrpSpPr>
        <p:grpSpPr>
          <a:xfrm>
            <a:off x="1339090" y="373049"/>
            <a:ext cx="1630440" cy="356760"/>
            <a:chOff x="1339090" y="373049"/>
            <a:chExt cx="163044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109B627-AA75-D164-381A-4D48453C4983}"/>
                    </a:ext>
                  </a:extLst>
                </p14:cNvPr>
                <p14:cNvContentPartPr/>
                <p14:nvPr/>
              </p14:nvContentPartPr>
              <p14:xfrm>
                <a:off x="1339090" y="373049"/>
                <a:ext cx="760320" cy="356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109B627-AA75-D164-381A-4D48453C498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21450" y="355049"/>
                  <a:ext cx="7959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BA66DE5-5C8E-DC40-70B3-6BDA1C6B1C6B}"/>
                    </a:ext>
                  </a:extLst>
                </p14:cNvPr>
                <p14:cNvContentPartPr/>
                <p14:nvPr/>
              </p14:nvContentPartPr>
              <p14:xfrm>
                <a:off x="1859290" y="571409"/>
                <a:ext cx="38160" cy="15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BA66DE5-5C8E-DC40-70B3-6BDA1C6B1C6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41650" y="553769"/>
                  <a:ext cx="73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D05E127-0D18-0084-E7F7-C1BE8EA82CE7}"/>
                    </a:ext>
                  </a:extLst>
                </p14:cNvPr>
                <p14:cNvContentPartPr/>
                <p14:nvPr/>
              </p14:nvContentPartPr>
              <p14:xfrm>
                <a:off x="2112730" y="392129"/>
                <a:ext cx="856800" cy="330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D05E127-0D18-0084-E7F7-C1BE8EA82CE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95090" y="374489"/>
                  <a:ext cx="8924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F438CE0-C8DC-BA18-3925-A23960D4A443}"/>
                    </a:ext>
                  </a:extLst>
                </p14:cNvPr>
                <p14:cNvContentPartPr/>
                <p14:nvPr/>
              </p14:nvContentPartPr>
              <p14:xfrm>
                <a:off x="2673970" y="526409"/>
                <a:ext cx="6480" cy="6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F438CE0-C8DC-BA18-3925-A23960D4A44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6330" y="508769"/>
                  <a:ext cx="42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4EAFB3D-AFA4-2F2F-CF42-486016C4071D}"/>
                    </a:ext>
                  </a:extLst>
                </p14:cNvPr>
                <p14:cNvContentPartPr/>
                <p14:nvPr/>
              </p14:nvContentPartPr>
              <p14:xfrm>
                <a:off x="2419810" y="506969"/>
                <a:ext cx="358200" cy="61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4EAFB3D-AFA4-2F2F-CF42-486016C407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01810" y="488969"/>
                  <a:ext cx="39384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1EB316-3091-DB03-2B6A-1D08D7194E21}"/>
              </a:ext>
            </a:extLst>
          </p:cNvPr>
          <p:cNvGrpSpPr/>
          <p:nvPr/>
        </p:nvGrpSpPr>
        <p:grpSpPr>
          <a:xfrm>
            <a:off x="3378130" y="265049"/>
            <a:ext cx="519120" cy="393840"/>
            <a:chOff x="3378130" y="265049"/>
            <a:chExt cx="51912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9E0B408-4E5F-1F8E-87BB-48CBF4389CDB}"/>
                    </a:ext>
                  </a:extLst>
                </p14:cNvPr>
                <p14:cNvContentPartPr/>
                <p14:nvPr/>
              </p14:nvContentPartPr>
              <p14:xfrm>
                <a:off x="3378130" y="431009"/>
                <a:ext cx="213840" cy="227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9E0B408-4E5F-1F8E-87BB-48CBF4389CD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60130" y="413369"/>
                  <a:ext cx="249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B29F239-01A7-8964-3D41-E7C75BB4B87B}"/>
                    </a:ext>
                  </a:extLst>
                </p14:cNvPr>
                <p14:cNvContentPartPr/>
                <p14:nvPr/>
              </p14:nvContentPartPr>
              <p14:xfrm>
                <a:off x="3693130" y="294929"/>
                <a:ext cx="8640" cy="127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B29F239-01A7-8964-3D41-E7C75BB4B87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75490" y="277289"/>
                  <a:ext cx="44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14B312-25F9-E61D-9420-5DDC049844E4}"/>
                    </a:ext>
                  </a:extLst>
                </p14:cNvPr>
                <p14:cNvContentPartPr/>
                <p14:nvPr/>
              </p14:nvContentPartPr>
              <p14:xfrm>
                <a:off x="3847570" y="265049"/>
                <a:ext cx="12960" cy="163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14B312-25F9-E61D-9420-5DDC049844E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29570" y="247409"/>
                  <a:ext cx="48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8E18678-C4BA-AA00-35C4-9C8B3B382DDE}"/>
                    </a:ext>
                  </a:extLst>
                </p14:cNvPr>
                <p14:cNvContentPartPr/>
                <p14:nvPr/>
              </p14:nvContentPartPr>
              <p14:xfrm>
                <a:off x="3768010" y="289889"/>
                <a:ext cx="129240" cy="87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8E18678-C4BA-AA00-35C4-9C8B3B382DD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50370" y="271889"/>
                  <a:ext cx="1648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BEC942-027B-C5AB-EC58-280E30F7AB72}"/>
              </a:ext>
            </a:extLst>
          </p:cNvPr>
          <p:cNvGrpSpPr/>
          <p:nvPr/>
        </p:nvGrpSpPr>
        <p:grpSpPr>
          <a:xfrm>
            <a:off x="4144930" y="486449"/>
            <a:ext cx="385200" cy="265320"/>
            <a:chOff x="4144930" y="486449"/>
            <a:chExt cx="38520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D814DA1-1DE7-EB0D-3275-66A4B25129BC}"/>
                    </a:ext>
                  </a:extLst>
                </p14:cNvPr>
                <p14:cNvContentPartPr/>
                <p14:nvPr/>
              </p14:nvContentPartPr>
              <p14:xfrm>
                <a:off x="4144930" y="539009"/>
                <a:ext cx="385200" cy="212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D814DA1-1DE7-EB0D-3275-66A4B25129B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27290" y="521009"/>
                  <a:ext cx="4208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6269625-58AD-8B48-B478-2E5F7B547EA0}"/>
                    </a:ext>
                  </a:extLst>
                </p14:cNvPr>
                <p14:cNvContentPartPr/>
                <p14:nvPr/>
              </p14:nvContentPartPr>
              <p14:xfrm>
                <a:off x="4338970" y="486449"/>
                <a:ext cx="18360" cy="42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6269625-58AD-8B48-B478-2E5F7B547EA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21330" y="468809"/>
                  <a:ext cx="5400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41A737-EC83-76DB-B2A4-34788791B35E}"/>
              </a:ext>
            </a:extLst>
          </p:cNvPr>
          <p:cNvGrpSpPr/>
          <p:nvPr/>
        </p:nvGrpSpPr>
        <p:grpSpPr>
          <a:xfrm>
            <a:off x="4879330" y="338129"/>
            <a:ext cx="1809000" cy="494280"/>
            <a:chOff x="4879330" y="338129"/>
            <a:chExt cx="180900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B33C868-CB04-4F06-4EF2-E05F5BAD1778}"/>
                    </a:ext>
                  </a:extLst>
                </p14:cNvPr>
                <p14:cNvContentPartPr/>
                <p14:nvPr/>
              </p14:nvContentPartPr>
              <p14:xfrm>
                <a:off x="4879330" y="338129"/>
                <a:ext cx="1151640" cy="330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B33C868-CB04-4F06-4EF2-E05F5BAD17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61690" y="320129"/>
                  <a:ext cx="11872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A27232-FE2B-7388-DFCA-C5881974D1C3}"/>
                    </a:ext>
                  </a:extLst>
                </p14:cNvPr>
                <p14:cNvContentPartPr/>
                <p14:nvPr/>
              </p14:nvContentPartPr>
              <p14:xfrm>
                <a:off x="5428330" y="440369"/>
                <a:ext cx="400320" cy="93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A27232-FE2B-7388-DFCA-C5881974D1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10330" y="422729"/>
                  <a:ext cx="435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FBD3DF8-0CAE-A931-5975-97ED06A570E7}"/>
                    </a:ext>
                  </a:extLst>
                </p14:cNvPr>
                <p14:cNvContentPartPr/>
                <p14:nvPr/>
              </p14:nvContentPartPr>
              <p14:xfrm>
                <a:off x="6342010" y="368009"/>
                <a:ext cx="346320" cy="46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FBD3DF8-0CAE-A931-5975-97ED06A570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24010" y="350369"/>
                  <a:ext cx="381960" cy="50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D85580-FB1F-D4FC-B679-21C78014710D}"/>
              </a:ext>
            </a:extLst>
          </p:cNvPr>
          <p:cNvGrpSpPr/>
          <p:nvPr/>
        </p:nvGrpSpPr>
        <p:grpSpPr>
          <a:xfrm>
            <a:off x="6979570" y="401489"/>
            <a:ext cx="2134800" cy="411840"/>
            <a:chOff x="6979570" y="401489"/>
            <a:chExt cx="213480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77E7419-09B1-8333-2F91-4B190E1C3E06}"/>
                    </a:ext>
                  </a:extLst>
                </p14:cNvPr>
                <p14:cNvContentPartPr/>
                <p14:nvPr/>
              </p14:nvContentPartPr>
              <p14:xfrm>
                <a:off x="6979570" y="458369"/>
                <a:ext cx="1004760" cy="161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77E7419-09B1-8333-2F91-4B190E1C3E0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961930" y="440729"/>
                  <a:ext cx="104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530FFE-D2A3-CCFC-7361-63A3AFE52FE0}"/>
                    </a:ext>
                  </a:extLst>
                </p14:cNvPr>
                <p14:cNvContentPartPr/>
                <p14:nvPr/>
              </p14:nvContentPartPr>
              <p14:xfrm>
                <a:off x="7809370" y="401489"/>
                <a:ext cx="18360" cy="19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530FFE-D2A3-CCFC-7361-63A3AFE52FE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91370" y="383849"/>
                  <a:ext cx="540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7FBFC9A-B0C9-EF67-8011-59D31AED35C7}"/>
                    </a:ext>
                  </a:extLst>
                </p14:cNvPr>
                <p14:cNvContentPartPr/>
                <p14:nvPr/>
              </p14:nvContentPartPr>
              <p14:xfrm>
                <a:off x="8127250" y="496529"/>
                <a:ext cx="987120" cy="316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7FBFC9A-B0C9-EF67-8011-59D31AED35C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09250" y="478529"/>
                  <a:ext cx="1022760" cy="352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1216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DCF72B6-6161-2923-388D-0CBB31EE0BC6}"/>
              </a:ext>
            </a:extLst>
          </p:cNvPr>
          <p:cNvGrpSpPr/>
          <p:nvPr/>
        </p:nvGrpSpPr>
        <p:grpSpPr>
          <a:xfrm>
            <a:off x="1539970" y="191969"/>
            <a:ext cx="5896440" cy="549360"/>
            <a:chOff x="1539970" y="191969"/>
            <a:chExt cx="589644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FA2DFB5-16DF-B567-7077-6D366A43B131}"/>
                    </a:ext>
                  </a:extLst>
                </p14:cNvPr>
                <p14:cNvContentPartPr/>
                <p14:nvPr/>
              </p14:nvContentPartPr>
              <p14:xfrm>
                <a:off x="1539970" y="247769"/>
                <a:ext cx="957960" cy="373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FA2DFB5-16DF-B567-7077-6D366A43B13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21970" y="230129"/>
                  <a:ext cx="9936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B046376-DBB8-1571-82CA-8D09431DBD3B}"/>
                    </a:ext>
                  </a:extLst>
                </p14:cNvPr>
                <p14:cNvContentPartPr/>
                <p14:nvPr/>
              </p14:nvContentPartPr>
              <p14:xfrm>
                <a:off x="2209210" y="384209"/>
                <a:ext cx="254520" cy="21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B046376-DBB8-1571-82CA-8D09431DBD3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91570" y="366569"/>
                  <a:ext cx="290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85C0741-B0AB-AC7C-324C-DB55C71CF147}"/>
                    </a:ext>
                  </a:extLst>
                </p14:cNvPr>
                <p14:cNvContentPartPr/>
                <p14:nvPr/>
              </p14:nvContentPartPr>
              <p14:xfrm>
                <a:off x="2809690" y="191969"/>
                <a:ext cx="1978200" cy="549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85C0741-B0AB-AC7C-324C-DB55C71CF14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92050" y="173969"/>
                  <a:ext cx="2013840" cy="58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663F74F-154E-5B60-3C69-B171BA75CEB1}"/>
                    </a:ext>
                  </a:extLst>
                </p14:cNvPr>
                <p14:cNvContentPartPr/>
                <p14:nvPr/>
              </p14:nvContentPartPr>
              <p14:xfrm>
                <a:off x="4504930" y="366209"/>
                <a:ext cx="203760" cy="8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663F74F-154E-5B60-3C69-B171BA75CEB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86930" y="348209"/>
                  <a:ext cx="239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CE6EC0-78BB-A8C8-C689-71460592C35D}"/>
                    </a:ext>
                  </a:extLst>
                </p14:cNvPr>
                <p14:cNvContentPartPr/>
                <p14:nvPr/>
              </p14:nvContentPartPr>
              <p14:xfrm>
                <a:off x="3782410" y="330929"/>
                <a:ext cx="371160" cy="32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CE6EC0-78BB-A8C8-C689-71460592C3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64410" y="313289"/>
                  <a:ext cx="406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53179C9-720C-70A3-FDB7-865ADD610704}"/>
                    </a:ext>
                  </a:extLst>
                </p14:cNvPr>
                <p14:cNvContentPartPr/>
                <p14:nvPr/>
              </p14:nvContentPartPr>
              <p14:xfrm>
                <a:off x="2942530" y="216089"/>
                <a:ext cx="27720" cy="79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53179C9-720C-70A3-FDB7-865ADD61070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24890" y="198449"/>
                  <a:ext cx="63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8C02A1-FC42-ACA8-31C9-F45CCA3F9A4E}"/>
                    </a:ext>
                  </a:extLst>
                </p14:cNvPr>
                <p14:cNvContentPartPr/>
                <p14:nvPr/>
              </p14:nvContentPartPr>
              <p14:xfrm>
                <a:off x="5059330" y="206009"/>
                <a:ext cx="2377080" cy="390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8C02A1-FC42-ACA8-31C9-F45CCA3F9A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41330" y="188369"/>
                  <a:ext cx="24127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EB59D1E-BCA7-EB4D-9F5C-FE710C5BAD0B}"/>
                    </a:ext>
                  </a:extLst>
                </p14:cNvPr>
                <p14:cNvContentPartPr/>
                <p14:nvPr/>
              </p14:nvContentPartPr>
              <p14:xfrm>
                <a:off x="7064530" y="330929"/>
                <a:ext cx="32760" cy="12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EB59D1E-BCA7-EB4D-9F5C-FE710C5BAD0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46890" y="313289"/>
                  <a:ext cx="68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1D30570-87B4-0531-7675-03C77F09649F}"/>
                    </a:ext>
                  </a:extLst>
                </p14:cNvPr>
                <p14:cNvContentPartPr/>
                <p14:nvPr/>
              </p14:nvContentPartPr>
              <p14:xfrm>
                <a:off x="6742690" y="371609"/>
                <a:ext cx="265320" cy="7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1D30570-87B4-0531-7675-03C77F09649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725050" y="353969"/>
                  <a:ext cx="300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E9D310E-17F3-B27E-DBF0-41AE6FDE537B}"/>
                    </a:ext>
                  </a:extLst>
                </p14:cNvPr>
                <p14:cNvContentPartPr/>
                <p14:nvPr/>
              </p14:nvContentPartPr>
              <p14:xfrm>
                <a:off x="5994610" y="352529"/>
                <a:ext cx="34560" cy="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E9D310E-17F3-B27E-DBF0-41AE6FDE537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76970" y="334529"/>
                  <a:ext cx="7020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982438-B9C3-8B9E-6264-2E8DBA8507DC}"/>
              </a:ext>
            </a:extLst>
          </p:cNvPr>
          <p:cNvGrpSpPr/>
          <p:nvPr/>
        </p:nvGrpSpPr>
        <p:grpSpPr>
          <a:xfrm>
            <a:off x="7789570" y="164969"/>
            <a:ext cx="1735560" cy="541080"/>
            <a:chOff x="7789570" y="164969"/>
            <a:chExt cx="1735560" cy="5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1E3B5ED-18CC-C52F-2EF5-A16E42271F5B}"/>
                    </a:ext>
                  </a:extLst>
                </p14:cNvPr>
                <p14:cNvContentPartPr/>
                <p14:nvPr/>
              </p14:nvContentPartPr>
              <p14:xfrm>
                <a:off x="7789570" y="164969"/>
                <a:ext cx="1735560" cy="541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1E3B5ED-18CC-C52F-2EF5-A16E42271F5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71570" y="146969"/>
                  <a:ext cx="177120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E2371E9-705C-7A60-DEFA-DD04D3FCF49E}"/>
                    </a:ext>
                  </a:extLst>
                </p14:cNvPr>
                <p14:cNvContentPartPr/>
                <p14:nvPr/>
              </p14:nvContentPartPr>
              <p14:xfrm>
                <a:off x="8699290" y="265049"/>
                <a:ext cx="599760" cy="125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E2371E9-705C-7A60-DEFA-DD04D3FCF4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81290" y="247409"/>
                  <a:ext cx="63540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9489A6F-6DA1-5C6C-7659-102B882AF246}"/>
              </a:ext>
            </a:extLst>
          </p:cNvPr>
          <p:cNvGrpSpPr/>
          <p:nvPr/>
        </p:nvGrpSpPr>
        <p:grpSpPr>
          <a:xfrm>
            <a:off x="1073050" y="1136249"/>
            <a:ext cx="196560" cy="394920"/>
            <a:chOff x="1073050" y="1136249"/>
            <a:chExt cx="196560" cy="39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FA8299-7290-4B4B-AD81-9BCA4BEB3BC3}"/>
                    </a:ext>
                  </a:extLst>
                </p14:cNvPr>
                <p14:cNvContentPartPr/>
                <p14:nvPr/>
              </p14:nvContentPartPr>
              <p14:xfrm>
                <a:off x="1073050" y="1136249"/>
                <a:ext cx="196560" cy="394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FA8299-7290-4B4B-AD81-9BCA4BEB3B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5050" y="1118609"/>
                  <a:ext cx="23220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5C5B9B1-D8F8-253A-EC83-51FF37710A2A}"/>
                    </a:ext>
                  </a:extLst>
                </p14:cNvPr>
                <p14:cNvContentPartPr/>
                <p14:nvPr/>
              </p14:nvContentPartPr>
              <p14:xfrm>
                <a:off x="1124890" y="1369169"/>
                <a:ext cx="116640" cy="15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5C5B9B1-D8F8-253A-EC83-51FF37710A2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07250" y="1351529"/>
                  <a:ext cx="1522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F0C16E6-F217-E85B-6CED-4F7BB7BC7946}"/>
              </a:ext>
            </a:extLst>
          </p:cNvPr>
          <p:cNvGrpSpPr/>
          <p:nvPr/>
        </p:nvGrpSpPr>
        <p:grpSpPr>
          <a:xfrm>
            <a:off x="2830570" y="1179809"/>
            <a:ext cx="1023120" cy="257040"/>
            <a:chOff x="2830570" y="1179809"/>
            <a:chExt cx="102312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79E11D4-26E0-712F-1BE7-24DAB8DFEFA6}"/>
                    </a:ext>
                  </a:extLst>
                </p14:cNvPr>
                <p14:cNvContentPartPr/>
                <p14:nvPr/>
              </p14:nvContentPartPr>
              <p14:xfrm>
                <a:off x="2830570" y="1179809"/>
                <a:ext cx="97200" cy="257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79E11D4-26E0-712F-1BE7-24DAB8DFEFA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12930" y="1161809"/>
                  <a:ext cx="1328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686766F-B726-BF84-00EB-8A14BF493514}"/>
                    </a:ext>
                  </a:extLst>
                </p14:cNvPr>
                <p14:cNvContentPartPr/>
                <p14:nvPr/>
              </p14:nvContentPartPr>
              <p14:xfrm>
                <a:off x="3028930" y="1264769"/>
                <a:ext cx="824760" cy="172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686766F-B726-BF84-00EB-8A14BF49351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10930" y="1246769"/>
                  <a:ext cx="86040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2356B69-AC70-7C16-619B-DE23EDD78CAD}"/>
              </a:ext>
            </a:extLst>
          </p:cNvPr>
          <p:cNvGrpSpPr/>
          <p:nvPr/>
        </p:nvGrpSpPr>
        <p:grpSpPr>
          <a:xfrm>
            <a:off x="5884450" y="1113929"/>
            <a:ext cx="1101600" cy="321480"/>
            <a:chOff x="5884450" y="1113929"/>
            <a:chExt cx="110160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77F87FD-4012-29A8-1EF2-F6F0390FB3F9}"/>
                    </a:ext>
                  </a:extLst>
                </p14:cNvPr>
                <p14:cNvContentPartPr/>
                <p14:nvPr/>
              </p14:nvContentPartPr>
              <p14:xfrm>
                <a:off x="5884450" y="1113929"/>
                <a:ext cx="173160" cy="272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77F87FD-4012-29A8-1EF2-F6F0390FB3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66450" y="1096289"/>
                  <a:ext cx="2088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9247390-25BA-CA34-B18C-F44AFD63F9B6}"/>
                    </a:ext>
                  </a:extLst>
                </p14:cNvPr>
                <p14:cNvContentPartPr/>
                <p14:nvPr/>
              </p14:nvContentPartPr>
              <p14:xfrm>
                <a:off x="6060490" y="1147769"/>
                <a:ext cx="823320" cy="287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9247390-25BA-CA34-B18C-F44AFD63F9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42490" y="1129769"/>
                  <a:ext cx="8589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0DA718E-0936-BDF2-6FE3-EACEB03D9866}"/>
                    </a:ext>
                  </a:extLst>
                </p14:cNvPr>
                <p14:cNvContentPartPr/>
                <p14:nvPr/>
              </p14:nvContentPartPr>
              <p14:xfrm>
                <a:off x="6703810" y="1214369"/>
                <a:ext cx="282240" cy="30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0DA718E-0936-BDF2-6FE3-EACEB03D98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86170" y="1196369"/>
                  <a:ext cx="31788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8EF9BC8-B093-2B56-818D-D30E439A6803}"/>
              </a:ext>
            </a:extLst>
          </p:cNvPr>
          <p:cNvGrpSpPr/>
          <p:nvPr/>
        </p:nvGrpSpPr>
        <p:grpSpPr>
          <a:xfrm>
            <a:off x="8274490" y="1005569"/>
            <a:ext cx="1559520" cy="512280"/>
            <a:chOff x="8274490" y="1005569"/>
            <a:chExt cx="1559520" cy="51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900896B-CEE7-5F0C-AA01-005B7D7731B9}"/>
                    </a:ext>
                  </a:extLst>
                </p14:cNvPr>
                <p14:cNvContentPartPr/>
                <p14:nvPr/>
              </p14:nvContentPartPr>
              <p14:xfrm>
                <a:off x="8274490" y="1079009"/>
                <a:ext cx="732600" cy="438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900896B-CEE7-5F0C-AA01-005B7D7731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56490" y="1061009"/>
                  <a:ext cx="76824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5825A40-A6D9-7333-2AA0-F86B6A423E98}"/>
                    </a:ext>
                  </a:extLst>
                </p14:cNvPr>
                <p14:cNvContentPartPr/>
                <p14:nvPr/>
              </p14:nvContentPartPr>
              <p14:xfrm>
                <a:off x="9092770" y="1005569"/>
                <a:ext cx="741240" cy="438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5825A40-A6D9-7333-2AA0-F86B6A423E9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074770" y="987569"/>
                  <a:ext cx="7768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DDA256E-B940-FA2E-914B-BAC4959696AA}"/>
                    </a:ext>
                  </a:extLst>
                </p14:cNvPr>
                <p14:cNvContentPartPr/>
                <p14:nvPr/>
              </p14:nvContentPartPr>
              <p14:xfrm>
                <a:off x="9519730" y="1100609"/>
                <a:ext cx="31320" cy="9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DDA256E-B940-FA2E-914B-BAC4959696A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02090" y="1082969"/>
                  <a:ext cx="6696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446FE9D-C0B5-F124-F479-AD58DBC12A4B}"/>
                  </a:ext>
                </a:extLst>
              </p14:cNvPr>
              <p14:cNvContentPartPr/>
              <p14:nvPr/>
            </p14:nvContentPartPr>
            <p14:xfrm>
              <a:off x="686770" y="1676609"/>
              <a:ext cx="831240" cy="46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446FE9D-C0B5-F124-F479-AD58DBC12A4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9130" y="1658609"/>
                <a:ext cx="8668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90FBB97-3C04-5BA2-07ED-1973718B04B4}"/>
                  </a:ext>
                </a:extLst>
              </p14:cNvPr>
              <p14:cNvContentPartPr/>
              <p14:nvPr/>
            </p14:nvContentPartPr>
            <p14:xfrm>
              <a:off x="2518090" y="1630529"/>
              <a:ext cx="1011960" cy="23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90FBB97-3C04-5BA2-07ED-1973718B04B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00450" y="1612889"/>
                <a:ext cx="10476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5000963-9DEC-4BA9-C2EE-490CDD86A2E1}"/>
                  </a:ext>
                </a:extLst>
              </p14:cNvPr>
              <p14:cNvContentPartPr/>
              <p14:nvPr/>
            </p14:nvContentPartPr>
            <p14:xfrm>
              <a:off x="5636770" y="1607129"/>
              <a:ext cx="1182240" cy="9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5000963-9DEC-4BA9-C2EE-490CDD86A2E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618770" y="1589129"/>
                <a:ext cx="121788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CEC10EE-5C95-9A5F-F248-0372A0862D88}"/>
                  </a:ext>
                </a:extLst>
              </p14:cNvPr>
              <p14:cNvContentPartPr/>
              <p14:nvPr/>
            </p14:nvContentPartPr>
            <p14:xfrm>
              <a:off x="8186290" y="1581569"/>
              <a:ext cx="1619280" cy="15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CEC10EE-5C95-9A5F-F248-0372A0862D8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68290" y="1563929"/>
                <a:ext cx="165492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CC5D59EB-CAB2-0386-5B2E-7D3411D52ADA}"/>
              </a:ext>
            </a:extLst>
          </p:cNvPr>
          <p:cNvGrpSpPr/>
          <p:nvPr/>
        </p:nvGrpSpPr>
        <p:grpSpPr>
          <a:xfrm>
            <a:off x="419650" y="1995209"/>
            <a:ext cx="1231920" cy="501120"/>
            <a:chOff x="419650" y="1995209"/>
            <a:chExt cx="123192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36031D2-5BE2-092D-7C82-E516FCE8399A}"/>
                    </a:ext>
                  </a:extLst>
                </p14:cNvPr>
                <p14:cNvContentPartPr/>
                <p14:nvPr/>
              </p14:nvContentPartPr>
              <p14:xfrm>
                <a:off x="419650" y="1995209"/>
                <a:ext cx="116280" cy="394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36031D2-5BE2-092D-7C82-E516FCE8399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2010" y="1977209"/>
                  <a:ext cx="1519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3686E6E-0709-06EF-2890-6A99A46B17E5}"/>
                    </a:ext>
                  </a:extLst>
                </p14:cNvPr>
                <p14:cNvContentPartPr/>
                <p14:nvPr/>
              </p14:nvContentPartPr>
              <p14:xfrm>
                <a:off x="700450" y="2080169"/>
                <a:ext cx="15120" cy="271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3686E6E-0709-06EF-2890-6A99A46B17E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2450" y="2062529"/>
                  <a:ext cx="507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D2EAF85-F9DF-C559-E65D-0FD9EBCC1600}"/>
                    </a:ext>
                  </a:extLst>
                </p14:cNvPr>
                <p14:cNvContentPartPr/>
                <p14:nvPr/>
              </p14:nvContentPartPr>
              <p14:xfrm>
                <a:off x="519730" y="2063969"/>
                <a:ext cx="218520" cy="222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D2EAF85-F9DF-C559-E65D-0FD9EBCC160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2090" y="2045969"/>
                  <a:ext cx="2541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D7781AB-6EAE-D100-9337-2746F04C5576}"/>
                    </a:ext>
                  </a:extLst>
                </p14:cNvPr>
                <p14:cNvContentPartPr/>
                <p14:nvPr/>
              </p14:nvContentPartPr>
              <p14:xfrm>
                <a:off x="827530" y="2280329"/>
                <a:ext cx="95400" cy="100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D7781AB-6EAE-D100-9337-2746F04C557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9890" y="2262329"/>
                  <a:ext cx="131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E00484-70F9-31F4-B655-322069A8F05F}"/>
                    </a:ext>
                  </a:extLst>
                </p14:cNvPr>
                <p14:cNvContentPartPr/>
                <p14:nvPr/>
              </p14:nvContentPartPr>
              <p14:xfrm>
                <a:off x="1067650" y="2254409"/>
                <a:ext cx="123840" cy="27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E00484-70F9-31F4-B655-322069A8F05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50010" y="2236769"/>
                  <a:ext cx="159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E767FD7-B829-3B2C-2D3D-B13141EB3B79}"/>
                    </a:ext>
                  </a:extLst>
                </p14:cNvPr>
                <p14:cNvContentPartPr/>
                <p14:nvPr/>
              </p14:nvContentPartPr>
              <p14:xfrm>
                <a:off x="1270690" y="2101409"/>
                <a:ext cx="151920" cy="256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E767FD7-B829-3B2C-2D3D-B13141EB3B7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53050" y="2083769"/>
                  <a:ext cx="1875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3148517-1CEF-E991-5F35-48595D0A826B}"/>
                    </a:ext>
                  </a:extLst>
                </p14:cNvPr>
                <p14:cNvContentPartPr/>
                <p14:nvPr/>
              </p14:nvContentPartPr>
              <p14:xfrm>
                <a:off x="1435570" y="2011049"/>
                <a:ext cx="216000" cy="485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3148517-1CEF-E991-5F35-48595D0A826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17570" y="1993049"/>
                  <a:ext cx="251640" cy="52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7E9F0DC-1750-0E9A-A7ED-90761AA43E3C}"/>
              </a:ext>
            </a:extLst>
          </p:cNvPr>
          <p:cNvGrpSpPr/>
          <p:nvPr/>
        </p:nvGrpSpPr>
        <p:grpSpPr>
          <a:xfrm>
            <a:off x="2356090" y="1967129"/>
            <a:ext cx="2957760" cy="342720"/>
            <a:chOff x="2356090" y="1967129"/>
            <a:chExt cx="295776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2E3D842-38E0-47BF-B108-F85488EF99CB}"/>
                    </a:ext>
                  </a:extLst>
                </p14:cNvPr>
                <p14:cNvContentPartPr/>
                <p14:nvPr/>
              </p14:nvContentPartPr>
              <p14:xfrm>
                <a:off x="2356090" y="1970369"/>
                <a:ext cx="230400" cy="291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2E3D842-38E0-47BF-B108-F85488EF99C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38090" y="1952369"/>
                  <a:ext cx="2660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6529D37-12F2-D63C-11F7-47CA72D762C8}"/>
                    </a:ext>
                  </a:extLst>
                </p14:cNvPr>
                <p14:cNvContentPartPr/>
                <p14:nvPr/>
              </p14:nvContentPartPr>
              <p14:xfrm>
                <a:off x="2665690" y="2092409"/>
                <a:ext cx="127440" cy="185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6529D37-12F2-D63C-11F7-47CA72D762C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47690" y="2074409"/>
                  <a:ext cx="163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1486153-74E7-3107-4BE6-BDB237A641A0}"/>
                    </a:ext>
                  </a:extLst>
                </p14:cNvPr>
                <p14:cNvContentPartPr/>
                <p14:nvPr/>
              </p14:nvContentPartPr>
              <p14:xfrm>
                <a:off x="2860090" y="2149289"/>
                <a:ext cx="155520" cy="144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1486153-74E7-3107-4BE6-BDB237A641A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42450" y="2131289"/>
                  <a:ext cx="191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C84A112-3774-4F65-5E5B-74761FFE6FFF}"/>
                    </a:ext>
                  </a:extLst>
                </p14:cNvPr>
                <p14:cNvContentPartPr/>
                <p14:nvPr/>
              </p14:nvContentPartPr>
              <p14:xfrm>
                <a:off x="3113890" y="2112929"/>
                <a:ext cx="95400" cy="155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C84A112-3774-4F65-5E5B-74761FFE6FF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095890" y="2095289"/>
                  <a:ext cx="131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E4F6D98-00B7-4559-7B78-0E3266F8E9AF}"/>
                    </a:ext>
                  </a:extLst>
                </p14:cNvPr>
                <p14:cNvContentPartPr/>
                <p14:nvPr/>
              </p14:nvContentPartPr>
              <p14:xfrm>
                <a:off x="3339970" y="2139569"/>
                <a:ext cx="32040" cy="142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E4F6D98-00B7-4559-7B78-0E3266F8E9A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21970" y="2121929"/>
                  <a:ext cx="67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13625FE-99D5-6FED-B0C0-217EFC393B63}"/>
                    </a:ext>
                  </a:extLst>
                </p14:cNvPr>
                <p14:cNvContentPartPr/>
                <p14:nvPr/>
              </p14:nvContentPartPr>
              <p14:xfrm>
                <a:off x="3371290" y="2066129"/>
                <a:ext cx="6840" cy="9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13625FE-99D5-6FED-B0C0-217EFC393B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53650" y="2048129"/>
                  <a:ext cx="42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AC044F5-51D4-9DFF-6BFB-A09D1C68A229}"/>
                    </a:ext>
                  </a:extLst>
                </p14:cNvPr>
                <p14:cNvContentPartPr/>
                <p14:nvPr/>
              </p14:nvContentPartPr>
              <p14:xfrm>
                <a:off x="3444370" y="2141369"/>
                <a:ext cx="112320" cy="154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AC044F5-51D4-9DFF-6BFB-A09D1C68A2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26370" y="2123369"/>
                  <a:ext cx="147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0B85F8D-8D1A-A204-EA72-6BC0673DE510}"/>
                    </a:ext>
                  </a:extLst>
                </p14:cNvPr>
                <p14:cNvContentPartPr/>
                <p14:nvPr/>
              </p14:nvContentPartPr>
              <p14:xfrm>
                <a:off x="3625810" y="2176649"/>
                <a:ext cx="213840" cy="118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0B85F8D-8D1A-A204-EA72-6BC0673DE51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08170" y="2159009"/>
                  <a:ext cx="249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0DFE916-B25D-1A4B-0F06-611C3283AA7C}"/>
                    </a:ext>
                  </a:extLst>
                </p14:cNvPr>
                <p14:cNvContentPartPr/>
                <p14:nvPr/>
              </p14:nvContentPartPr>
              <p14:xfrm>
                <a:off x="4059250" y="2186369"/>
                <a:ext cx="83520" cy="9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0DFE916-B25D-1A4B-0F06-611C3283AA7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41250" y="2168729"/>
                  <a:ext cx="119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1F58347-173E-DACB-0BBB-9D823D4501ED}"/>
                    </a:ext>
                  </a:extLst>
                </p14:cNvPr>
                <p14:cNvContentPartPr/>
                <p14:nvPr/>
              </p14:nvContentPartPr>
              <p14:xfrm>
                <a:off x="4197850" y="1967129"/>
                <a:ext cx="159120" cy="317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1F58347-173E-DACB-0BBB-9D823D4501E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80210" y="1949129"/>
                  <a:ext cx="1947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679BF05-100C-DEE9-57F3-50308B0A80CC}"/>
                    </a:ext>
                  </a:extLst>
                </p14:cNvPr>
                <p14:cNvContentPartPr/>
                <p14:nvPr/>
              </p14:nvContentPartPr>
              <p14:xfrm>
                <a:off x="4391890" y="2146409"/>
                <a:ext cx="141840" cy="142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679BF05-100C-DEE9-57F3-50308B0A80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373890" y="2128769"/>
                  <a:ext cx="177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5E5A970-5206-085E-A936-75686DB5C083}"/>
                    </a:ext>
                  </a:extLst>
                </p14:cNvPr>
                <p14:cNvContentPartPr/>
                <p14:nvPr/>
              </p14:nvContentPartPr>
              <p14:xfrm>
                <a:off x="4622650" y="1976489"/>
                <a:ext cx="161640" cy="318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5E5A970-5206-085E-A936-75686DB5C08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604650" y="1958489"/>
                  <a:ext cx="1972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FDA1AC9-3DF2-856B-66D9-9E0FBBD53B57}"/>
                    </a:ext>
                  </a:extLst>
                </p14:cNvPr>
                <p14:cNvContentPartPr/>
                <p14:nvPr/>
              </p14:nvContentPartPr>
              <p14:xfrm>
                <a:off x="4824610" y="2181329"/>
                <a:ext cx="14760" cy="108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FDA1AC9-3DF2-856B-66D9-9E0FBBD53B5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06970" y="2163689"/>
                  <a:ext cx="50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CED4E22-7165-4706-266E-6B7CFDC5C4CC}"/>
                    </a:ext>
                  </a:extLst>
                </p14:cNvPr>
                <p14:cNvContentPartPr/>
                <p14:nvPr/>
              </p14:nvContentPartPr>
              <p14:xfrm>
                <a:off x="4854130" y="2096369"/>
                <a:ext cx="6840" cy="219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CED4E22-7165-4706-266E-6B7CFDC5C4C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36130" y="2078729"/>
                  <a:ext cx="42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1A288C5-23AA-8542-44DE-4CF762D6A3A9}"/>
                    </a:ext>
                  </a:extLst>
                </p14:cNvPr>
                <p14:cNvContentPartPr/>
                <p14:nvPr/>
              </p14:nvContentPartPr>
              <p14:xfrm>
                <a:off x="4927930" y="2142809"/>
                <a:ext cx="108000" cy="141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1A288C5-23AA-8542-44DE-4CF762D6A3A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09930" y="2125169"/>
                  <a:ext cx="143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B6EAB4E-6E68-74D2-B991-E648C7DB85FD}"/>
                    </a:ext>
                  </a:extLst>
                </p14:cNvPr>
                <p14:cNvContentPartPr/>
                <p14:nvPr/>
              </p14:nvContentPartPr>
              <p14:xfrm>
                <a:off x="5102890" y="2169449"/>
                <a:ext cx="210960" cy="140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B6EAB4E-6E68-74D2-B991-E648C7DB85F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84890" y="2151809"/>
                  <a:ext cx="2466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8EFB86C-8067-ABDA-ECAA-AE7C23C0D726}"/>
              </a:ext>
            </a:extLst>
          </p:cNvPr>
          <p:cNvGrpSpPr/>
          <p:nvPr/>
        </p:nvGrpSpPr>
        <p:grpSpPr>
          <a:xfrm>
            <a:off x="5920810" y="1824929"/>
            <a:ext cx="1424160" cy="684720"/>
            <a:chOff x="5920810" y="1824929"/>
            <a:chExt cx="1424160" cy="68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15187C2-4DDF-B9D5-800C-9372DC6249E1}"/>
                    </a:ext>
                  </a:extLst>
                </p14:cNvPr>
                <p14:cNvContentPartPr/>
                <p14:nvPr/>
              </p14:nvContentPartPr>
              <p14:xfrm>
                <a:off x="5920810" y="2244329"/>
                <a:ext cx="143640" cy="231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15187C2-4DDF-B9D5-800C-9372DC6249E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03170" y="2226329"/>
                  <a:ext cx="179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F77912A-84FE-3E04-B3DF-976423598901}"/>
                    </a:ext>
                  </a:extLst>
                </p14:cNvPr>
                <p14:cNvContentPartPr/>
                <p14:nvPr/>
              </p14:nvContentPartPr>
              <p14:xfrm>
                <a:off x="6119530" y="2289329"/>
                <a:ext cx="155880" cy="2203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F77912A-84FE-3E04-B3DF-97642359890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01890" y="2271689"/>
                  <a:ext cx="191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4A560F1-7794-A531-AE85-52ADA2B56485}"/>
                    </a:ext>
                  </a:extLst>
                </p14:cNvPr>
                <p14:cNvContentPartPr/>
                <p14:nvPr/>
              </p14:nvContentPartPr>
              <p14:xfrm>
                <a:off x="6404650" y="1909169"/>
                <a:ext cx="269280" cy="387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4A560F1-7794-A531-AE85-52ADA2B5648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86650" y="1891529"/>
                  <a:ext cx="3049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8EC84FA-F535-DECF-DBC3-EB79650E1A68}"/>
                    </a:ext>
                  </a:extLst>
                </p14:cNvPr>
                <p14:cNvContentPartPr/>
                <p14:nvPr/>
              </p14:nvContentPartPr>
              <p14:xfrm>
                <a:off x="6875890" y="1834289"/>
                <a:ext cx="120240" cy="156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8EC84FA-F535-DECF-DBC3-EB79650E1A6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57890" y="1816649"/>
                  <a:ext cx="1558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EF74870-FEDC-1ED4-2EF3-B9D824C72B0C}"/>
                    </a:ext>
                  </a:extLst>
                </p14:cNvPr>
                <p14:cNvContentPartPr/>
                <p14:nvPr/>
              </p14:nvContentPartPr>
              <p14:xfrm>
                <a:off x="7035730" y="1826009"/>
                <a:ext cx="86760" cy="193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EF74870-FEDC-1ED4-2EF3-B9D824C72B0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18090" y="1808009"/>
                  <a:ext cx="122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FD56871-37F1-D375-B9B5-EFC3A0D0D1D0}"/>
                    </a:ext>
                  </a:extLst>
                </p14:cNvPr>
                <p14:cNvContentPartPr/>
                <p14:nvPr/>
              </p14:nvContentPartPr>
              <p14:xfrm>
                <a:off x="7260010" y="1824929"/>
                <a:ext cx="84960" cy="52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FD56871-37F1-D375-B9B5-EFC3A0D0D1D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42010" y="1806929"/>
                  <a:ext cx="120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D35E1A7-00FD-5CAC-F76C-12CBAFA1CF1E}"/>
                    </a:ext>
                  </a:extLst>
                </p14:cNvPr>
                <p14:cNvContentPartPr/>
                <p14:nvPr/>
              </p14:nvContentPartPr>
              <p14:xfrm>
                <a:off x="7228330" y="1941209"/>
                <a:ext cx="99360" cy="107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D35E1A7-00FD-5CAC-F76C-12CBAFA1CF1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210330" y="1923209"/>
                  <a:ext cx="13500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383DBF3-896A-8B1E-2FEB-C3A81ACED102}"/>
              </a:ext>
            </a:extLst>
          </p:cNvPr>
          <p:cNvGrpSpPr/>
          <p:nvPr/>
        </p:nvGrpSpPr>
        <p:grpSpPr>
          <a:xfrm>
            <a:off x="8240650" y="1945169"/>
            <a:ext cx="2059920" cy="379080"/>
            <a:chOff x="8240650" y="1945169"/>
            <a:chExt cx="205992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3507DD6-E3F6-0F36-E522-BE1E4A63F694}"/>
                    </a:ext>
                  </a:extLst>
                </p14:cNvPr>
                <p14:cNvContentPartPr/>
                <p14:nvPr/>
              </p14:nvContentPartPr>
              <p14:xfrm>
                <a:off x="8355130" y="1948049"/>
                <a:ext cx="61200" cy="3330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3507DD6-E3F6-0F36-E522-BE1E4A63F69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337490" y="1930409"/>
                  <a:ext cx="968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9ED5F1D-DAF3-07CF-4D2C-CD93FF0594D9}"/>
                    </a:ext>
                  </a:extLst>
                </p14:cNvPr>
                <p14:cNvContentPartPr/>
                <p14:nvPr/>
              </p14:nvContentPartPr>
              <p14:xfrm>
                <a:off x="8240650" y="1957409"/>
                <a:ext cx="255600" cy="142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9ED5F1D-DAF3-07CF-4D2C-CD93FF0594D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22650" y="1939769"/>
                  <a:ext cx="291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7D82CAA-4501-2C29-B066-2AB392FCCC0F}"/>
                    </a:ext>
                  </a:extLst>
                </p14:cNvPr>
                <p14:cNvContentPartPr/>
                <p14:nvPr/>
              </p14:nvContentPartPr>
              <p14:xfrm>
                <a:off x="8561410" y="2220209"/>
                <a:ext cx="10800" cy="71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7D82CAA-4501-2C29-B066-2AB392FCCC0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43410" y="2202569"/>
                  <a:ext cx="46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93064D1-F3AD-58F7-607A-10EE757EF157}"/>
                    </a:ext>
                  </a:extLst>
                </p14:cNvPr>
                <p14:cNvContentPartPr/>
                <p14:nvPr/>
              </p14:nvContentPartPr>
              <p14:xfrm>
                <a:off x="8797930" y="1984049"/>
                <a:ext cx="50760" cy="297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93064D1-F3AD-58F7-607A-10EE757EF15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779930" y="1966049"/>
                  <a:ext cx="864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C8FB8D0-7637-9F91-5783-AC3CD016C9C1}"/>
                    </a:ext>
                  </a:extLst>
                </p14:cNvPr>
                <p14:cNvContentPartPr/>
                <p14:nvPr/>
              </p14:nvContentPartPr>
              <p14:xfrm>
                <a:off x="8652130" y="2020049"/>
                <a:ext cx="232200" cy="117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C8FB8D0-7637-9F91-5783-AC3CD016C9C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634130" y="2002049"/>
                  <a:ext cx="2678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0538FFB-2EF8-A1BE-3BDE-B2FFF15B5675}"/>
                    </a:ext>
                  </a:extLst>
                </p14:cNvPr>
                <p14:cNvContentPartPr/>
                <p14:nvPr/>
              </p14:nvContentPartPr>
              <p14:xfrm>
                <a:off x="9010330" y="2052089"/>
                <a:ext cx="103680" cy="245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0538FFB-2EF8-A1BE-3BDE-B2FFF15B567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992690" y="2034089"/>
                  <a:ext cx="139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5F9411C-9312-2887-2C56-065FB25C8B27}"/>
                    </a:ext>
                  </a:extLst>
                </p14:cNvPr>
                <p14:cNvContentPartPr/>
                <p14:nvPr/>
              </p14:nvContentPartPr>
              <p14:xfrm>
                <a:off x="9303370" y="2110769"/>
                <a:ext cx="234720" cy="197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5F9411C-9312-2887-2C56-065FB25C8B2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85370" y="2093129"/>
                  <a:ext cx="2703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406909F-312E-B879-50DD-3465ACBC2493}"/>
                    </a:ext>
                  </a:extLst>
                </p14:cNvPr>
                <p14:cNvContentPartPr/>
                <p14:nvPr/>
              </p14:nvContentPartPr>
              <p14:xfrm>
                <a:off x="9347290" y="2106449"/>
                <a:ext cx="129240" cy="205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406909F-312E-B879-50DD-3465ACBC249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329650" y="2088449"/>
                  <a:ext cx="1648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0C98CF2-7FF5-D6B4-EFC1-41C604FB20EE}"/>
                    </a:ext>
                  </a:extLst>
                </p14:cNvPr>
                <p14:cNvContentPartPr/>
                <p14:nvPr/>
              </p14:nvContentPartPr>
              <p14:xfrm>
                <a:off x="9715930" y="2061449"/>
                <a:ext cx="37440" cy="262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0C98CF2-7FF5-D6B4-EFC1-41C604FB20E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697930" y="2043449"/>
                  <a:ext cx="73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6EA1067-5B5B-858B-CCB2-D9789433A6F3}"/>
                    </a:ext>
                  </a:extLst>
                </p14:cNvPr>
                <p14:cNvContentPartPr/>
                <p14:nvPr/>
              </p14:nvContentPartPr>
              <p14:xfrm>
                <a:off x="9843010" y="2084849"/>
                <a:ext cx="200520" cy="224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6EA1067-5B5B-858B-CCB2-D9789433A6F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825370" y="2066849"/>
                  <a:ext cx="236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5021E8D-B803-FED5-8699-AA095F700BF2}"/>
                    </a:ext>
                  </a:extLst>
                </p14:cNvPr>
                <p14:cNvContentPartPr/>
                <p14:nvPr/>
              </p14:nvContentPartPr>
              <p14:xfrm>
                <a:off x="10166290" y="1945169"/>
                <a:ext cx="134280" cy="197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5021E8D-B803-FED5-8699-AA095F700BF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48650" y="1927169"/>
                  <a:ext cx="16992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217CE0F-02D0-E213-E19C-766694134AEF}"/>
              </a:ext>
            </a:extLst>
          </p:cNvPr>
          <p:cNvGrpSpPr/>
          <p:nvPr/>
        </p:nvGrpSpPr>
        <p:grpSpPr>
          <a:xfrm>
            <a:off x="673810" y="3126689"/>
            <a:ext cx="747360" cy="444600"/>
            <a:chOff x="673810" y="3126689"/>
            <a:chExt cx="747360" cy="44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D6FF74B-2411-CB07-010E-0E11B5B701A9}"/>
                    </a:ext>
                  </a:extLst>
                </p14:cNvPr>
                <p14:cNvContentPartPr/>
                <p14:nvPr/>
              </p14:nvContentPartPr>
              <p14:xfrm>
                <a:off x="673810" y="3141809"/>
                <a:ext cx="117720" cy="378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D6FF74B-2411-CB07-010E-0E11B5B701A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5810" y="3124169"/>
                  <a:ext cx="1533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F6400E3-5690-8ADE-164F-E21837DCAA1A}"/>
                    </a:ext>
                  </a:extLst>
                </p14:cNvPr>
                <p14:cNvContentPartPr/>
                <p14:nvPr/>
              </p14:nvContentPartPr>
              <p14:xfrm>
                <a:off x="926530" y="3240809"/>
                <a:ext cx="48240" cy="263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F6400E3-5690-8ADE-164F-E21837DCAA1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8530" y="3222809"/>
                  <a:ext cx="838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BBF2991-80D4-4B20-634A-1A0B94CC4132}"/>
                    </a:ext>
                  </a:extLst>
                </p14:cNvPr>
                <p14:cNvContentPartPr/>
                <p14:nvPr/>
              </p14:nvContentPartPr>
              <p14:xfrm>
                <a:off x="853090" y="3231089"/>
                <a:ext cx="157320" cy="168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BBF2991-80D4-4B20-634A-1A0B94CC413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5450" y="3213449"/>
                  <a:ext cx="192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5759AFA-A9AC-F2E5-0F55-4BB0A5A89D8C}"/>
                    </a:ext>
                  </a:extLst>
                </p14:cNvPr>
                <p14:cNvContentPartPr/>
                <p14:nvPr/>
              </p14:nvContentPartPr>
              <p14:xfrm>
                <a:off x="1062970" y="3369329"/>
                <a:ext cx="105480" cy="122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5759AFA-A9AC-F2E5-0F55-4BB0A5A89D8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5330" y="3351329"/>
                  <a:ext cx="1411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02AAA1F-A00E-D76A-9333-13BF14F86471}"/>
                    </a:ext>
                  </a:extLst>
                </p14:cNvPr>
                <p14:cNvContentPartPr/>
                <p14:nvPr/>
              </p14:nvContentPartPr>
              <p14:xfrm>
                <a:off x="1350250" y="3126689"/>
                <a:ext cx="70920" cy="444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02AAA1F-A00E-D76A-9333-13BF14F8647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332250" y="3108689"/>
                  <a:ext cx="106560" cy="48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9278EF3-46DF-4917-9EF3-EB799CA25643}"/>
              </a:ext>
            </a:extLst>
          </p:cNvPr>
          <p:cNvGrpSpPr/>
          <p:nvPr/>
        </p:nvGrpSpPr>
        <p:grpSpPr>
          <a:xfrm>
            <a:off x="2335930" y="3052889"/>
            <a:ext cx="1345320" cy="432360"/>
            <a:chOff x="2335930" y="3052889"/>
            <a:chExt cx="134532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0B72D58-E5D3-1EA5-454E-30B8D715E0BF}"/>
                    </a:ext>
                  </a:extLst>
                </p14:cNvPr>
                <p14:cNvContentPartPr/>
                <p14:nvPr/>
              </p14:nvContentPartPr>
              <p14:xfrm>
                <a:off x="2423410" y="3149009"/>
                <a:ext cx="42120" cy="310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0B72D58-E5D3-1EA5-454E-30B8D715E0B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405770" y="3131009"/>
                  <a:ext cx="7776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B42E281-2DD2-5CDF-A7EF-6C26EC9E7754}"/>
                    </a:ext>
                  </a:extLst>
                </p14:cNvPr>
                <p14:cNvContentPartPr/>
                <p14:nvPr/>
              </p14:nvContentPartPr>
              <p14:xfrm>
                <a:off x="2335930" y="3176729"/>
                <a:ext cx="296280" cy="24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B42E281-2DD2-5CDF-A7EF-6C26EC9E775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17930" y="3159089"/>
                  <a:ext cx="331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3155613-2911-81AC-F9F1-EFB3B3D9B51B}"/>
                    </a:ext>
                  </a:extLst>
                </p14:cNvPr>
                <p14:cNvContentPartPr/>
                <p14:nvPr/>
              </p14:nvContentPartPr>
              <p14:xfrm>
                <a:off x="2643730" y="3052889"/>
                <a:ext cx="1037520" cy="432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3155613-2911-81AC-F9F1-EFB3B3D9B51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25730" y="3034889"/>
                  <a:ext cx="10731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8B11329-238A-C062-2F9F-AF4017935B50}"/>
                    </a:ext>
                  </a:extLst>
                </p14:cNvPr>
                <p14:cNvContentPartPr/>
                <p14:nvPr/>
              </p14:nvContentPartPr>
              <p14:xfrm>
                <a:off x="3238450" y="3129569"/>
                <a:ext cx="23040" cy="17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8B11329-238A-C062-2F9F-AF4017935B5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20810" y="3111569"/>
                  <a:ext cx="586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9D18A20-4457-8F0C-E5D1-2F8C33A857F7}"/>
              </a:ext>
            </a:extLst>
          </p:cNvPr>
          <p:cNvGrpSpPr/>
          <p:nvPr/>
        </p:nvGrpSpPr>
        <p:grpSpPr>
          <a:xfrm>
            <a:off x="5810290" y="2866049"/>
            <a:ext cx="1580040" cy="697320"/>
            <a:chOff x="5810290" y="2866049"/>
            <a:chExt cx="1580040" cy="69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A2BF974-849F-70B6-E0E3-C988A12E195B}"/>
                    </a:ext>
                  </a:extLst>
                </p14:cNvPr>
                <p14:cNvContentPartPr/>
                <p14:nvPr/>
              </p14:nvContentPartPr>
              <p14:xfrm>
                <a:off x="5810290" y="3365009"/>
                <a:ext cx="72360" cy="198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A2BF974-849F-70B6-E0E3-C988A12E195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792650" y="3347369"/>
                  <a:ext cx="108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98D44F9-C94B-0FAA-8558-0AB08BBC2A62}"/>
                    </a:ext>
                  </a:extLst>
                </p14:cNvPr>
                <p14:cNvContentPartPr/>
                <p14:nvPr/>
              </p14:nvContentPartPr>
              <p14:xfrm>
                <a:off x="5977330" y="3477689"/>
                <a:ext cx="106200" cy="766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98D44F9-C94B-0FAA-8558-0AB08BBC2A6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959330" y="3459689"/>
                  <a:ext cx="1418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3EB61B4-3C48-C282-651F-29DECC2B4B8C}"/>
                    </a:ext>
                  </a:extLst>
                </p14:cNvPr>
                <p14:cNvContentPartPr/>
                <p14:nvPr/>
              </p14:nvContentPartPr>
              <p14:xfrm>
                <a:off x="6392770" y="3048569"/>
                <a:ext cx="33120" cy="321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3EB61B4-3C48-C282-651F-29DECC2B4B8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74770" y="3030569"/>
                  <a:ext cx="687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D193F47-7355-1103-D221-AD365DBBCF5A}"/>
                    </a:ext>
                  </a:extLst>
                </p14:cNvPr>
                <p14:cNvContentPartPr/>
                <p14:nvPr/>
              </p14:nvContentPartPr>
              <p14:xfrm>
                <a:off x="6312130" y="3055769"/>
                <a:ext cx="275400" cy="23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D193F47-7355-1103-D221-AD365DBBCF5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294490" y="3038129"/>
                  <a:ext cx="311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DD6547B-E3DF-9354-4697-B186BB772F2C}"/>
                    </a:ext>
                  </a:extLst>
                </p14:cNvPr>
                <p14:cNvContentPartPr/>
                <p14:nvPr/>
              </p14:nvContentPartPr>
              <p14:xfrm>
                <a:off x="6610570" y="3003929"/>
                <a:ext cx="142200" cy="315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DD6547B-E3DF-9354-4697-B186BB772F2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92570" y="2985929"/>
                  <a:ext cx="1778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7705DCC-89A0-3591-91DC-DDCCFAF39632}"/>
                    </a:ext>
                  </a:extLst>
                </p14:cNvPr>
                <p14:cNvContentPartPr/>
                <p14:nvPr/>
              </p14:nvContentPartPr>
              <p14:xfrm>
                <a:off x="6856450" y="2906369"/>
                <a:ext cx="161640" cy="143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7705DCC-89A0-3591-91DC-DDCCFAF3963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838810" y="2888369"/>
                  <a:ext cx="197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EA6D1EF-777D-6CD8-4E1D-9B53567D267F}"/>
                    </a:ext>
                  </a:extLst>
                </p14:cNvPr>
                <p14:cNvContentPartPr/>
                <p14:nvPr/>
              </p14:nvContentPartPr>
              <p14:xfrm>
                <a:off x="7085410" y="2874689"/>
                <a:ext cx="92520" cy="177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EA6D1EF-777D-6CD8-4E1D-9B53567D267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67770" y="2857049"/>
                  <a:ext cx="128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A9D57E0-3392-1E2B-D064-161563AAF9CE}"/>
                    </a:ext>
                  </a:extLst>
                </p14:cNvPr>
                <p14:cNvContentPartPr/>
                <p14:nvPr/>
              </p14:nvContentPartPr>
              <p14:xfrm>
                <a:off x="7272610" y="2866049"/>
                <a:ext cx="117720" cy="168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A9D57E0-3392-1E2B-D064-161563AAF9C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254610" y="2848409"/>
                  <a:ext cx="15336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EE379689-DF91-DF54-6310-D1A846FD0521}"/>
              </a:ext>
            </a:extLst>
          </p:cNvPr>
          <p:cNvGrpSpPr/>
          <p:nvPr/>
        </p:nvGrpSpPr>
        <p:grpSpPr>
          <a:xfrm>
            <a:off x="8253970" y="3025889"/>
            <a:ext cx="2157840" cy="477720"/>
            <a:chOff x="8253970" y="3025889"/>
            <a:chExt cx="215784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727DB42-0A9D-F63C-B4B3-E20AC0E33A28}"/>
                    </a:ext>
                  </a:extLst>
                </p14:cNvPr>
                <p14:cNvContentPartPr/>
                <p14:nvPr/>
              </p14:nvContentPartPr>
              <p14:xfrm>
                <a:off x="8253970" y="3117329"/>
                <a:ext cx="29520" cy="367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727DB42-0A9D-F63C-B4B3-E20AC0E33A2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35970" y="3099329"/>
                  <a:ext cx="651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19977EB-5E88-E0AA-DE7F-49F9E06B43F1}"/>
                    </a:ext>
                  </a:extLst>
                </p14:cNvPr>
                <p14:cNvContentPartPr/>
                <p14:nvPr/>
              </p14:nvContentPartPr>
              <p14:xfrm>
                <a:off x="8430730" y="3376529"/>
                <a:ext cx="10080" cy="90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19977EB-5E88-E0AA-DE7F-49F9E06B43F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12730" y="3358529"/>
                  <a:ext cx="45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96B1B91-7E49-306F-0EAC-D00272892930}"/>
                    </a:ext>
                  </a:extLst>
                </p14:cNvPr>
                <p14:cNvContentPartPr/>
                <p14:nvPr/>
              </p14:nvContentPartPr>
              <p14:xfrm>
                <a:off x="8588410" y="3173849"/>
                <a:ext cx="200880" cy="307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96B1B91-7E49-306F-0EAC-D0027289293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570410" y="3155849"/>
                  <a:ext cx="2365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626F4B7-F87A-8813-7B1B-4D3981F3405F}"/>
                    </a:ext>
                  </a:extLst>
                </p14:cNvPr>
                <p14:cNvContentPartPr/>
                <p14:nvPr/>
              </p14:nvContentPartPr>
              <p14:xfrm>
                <a:off x="8880730" y="3204089"/>
                <a:ext cx="161280" cy="276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626F4B7-F87A-8813-7B1B-4D3981F3405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63090" y="3186449"/>
                  <a:ext cx="1969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150B1F4-555C-EF3C-1F0B-B8703285D9C8}"/>
                    </a:ext>
                  </a:extLst>
                </p14:cNvPr>
                <p14:cNvContentPartPr/>
                <p14:nvPr/>
              </p14:nvContentPartPr>
              <p14:xfrm>
                <a:off x="9219490" y="3273569"/>
                <a:ext cx="205200" cy="216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150B1F4-555C-EF3C-1F0B-B8703285D9C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201850" y="3255929"/>
                  <a:ext cx="240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B33096C-79CF-F048-CF02-F6DF02E0B011}"/>
                    </a:ext>
                  </a:extLst>
                </p14:cNvPr>
                <p14:cNvContentPartPr/>
                <p14:nvPr/>
              </p14:nvContentPartPr>
              <p14:xfrm>
                <a:off x="9246130" y="3286529"/>
                <a:ext cx="152640" cy="217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B33096C-79CF-F048-CF02-F6DF02E0B01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28490" y="3268889"/>
                  <a:ext cx="188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3DB4FD5-C328-734F-D9F1-E3A5D908D828}"/>
                    </a:ext>
                  </a:extLst>
                </p14:cNvPr>
                <p14:cNvContentPartPr/>
                <p14:nvPr/>
              </p14:nvContentPartPr>
              <p14:xfrm>
                <a:off x="9643210" y="3185729"/>
                <a:ext cx="65520" cy="284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3DB4FD5-C328-734F-D9F1-E3A5D908D82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625210" y="3168089"/>
                  <a:ext cx="1011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428B62B-582A-F356-9F92-2D311703A18E}"/>
                    </a:ext>
                  </a:extLst>
                </p14:cNvPr>
                <p14:cNvContentPartPr/>
                <p14:nvPr/>
              </p14:nvContentPartPr>
              <p14:xfrm>
                <a:off x="9816730" y="3230729"/>
                <a:ext cx="194760" cy="226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428B62B-582A-F356-9F92-2D311703A18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798730" y="3212729"/>
                  <a:ext cx="2304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270EA16-82A7-BDE9-C4BD-E88D30E2574E}"/>
                    </a:ext>
                  </a:extLst>
                </p14:cNvPr>
                <p14:cNvContentPartPr/>
                <p14:nvPr/>
              </p14:nvContentPartPr>
              <p14:xfrm>
                <a:off x="10177450" y="3025889"/>
                <a:ext cx="50400" cy="167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270EA16-82A7-BDE9-C4BD-E88D30E2574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159450" y="3008249"/>
                  <a:ext cx="86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47527BA-7990-CD63-F2AC-97589A0248F5}"/>
                    </a:ext>
                  </a:extLst>
                </p14:cNvPr>
                <p14:cNvContentPartPr/>
                <p14:nvPr/>
              </p14:nvContentPartPr>
              <p14:xfrm>
                <a:off x="10301650" y="3041369"/>
                <a:ext cx="110160" cy="74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47527BA-7990-CD63-F2AC-97589A0248F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283650" y="3023729"/>
                  <a:ext cx="14580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842E62D-6AE1-E0A1-C11C-40D251B35CAB}"/>
              </a:ext>
            </a:extLst>
          </p:cNvPr>
          <p:cNvGrpSpPr/>
          <p:nvPr/>
        </p:nvGrpSpPr>
        <p:grpSpPr>
          <a:xfrm>
            <a:off x="405610" y="4444289"/>
            <a:ext cx="1094400" cy="543600"/>
            <a:chOff x="405610" y="4444289"/>
            <a:chExt cx="109440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C7651C9-3A8B-EC2B-FC9F-C5577BB9C0CA}"/>
                    </a:ext>
                  </a:extLst>
                </p14:cNvPr>
                <p14:cNvContentPartPr/>
                <p14:nvPr/>
              </p14:nvContentPartPr>
              <p14:xfrm>
                <a:off x="405610" y="4444289"/>
                <a:ext cx="122760" cy="470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C7651C9-3A8B-EC2B-FC9F-C5577BB9C0C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87610" y="4426649"/>
                  <a:ext cx="15840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FAA6F4B-386A-D89E-A2FF-9897BD1BA6F8}"/>
                    </a:ext>
                  </a:extLst>
                </p14:cNvPr>
                <p14:cNvContentPartPr/>
                <p14:nvPr/>
              </p14:nvContentPartPr>
              <p14:xfrm>
                <a:off x="681730" y="4535009"/>
                <a:ext cx="24120" cy="311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FAA6F4B-386A-D89E-A2FF-9897BD1BA6F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4090" y="4517009"/>
                  <a:ext cx="597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C63D39B-D199-70BF-00EA-05CBFFC31157}"/>
                    </a:ext>
                  </a:extLst>
                </p14:cNvPr>
                <p14:cNvContentPartPr/>
                <p14:nvPr/>
              </p14:nvContentPartPr>
              <p14:xfrm>
                <a:off x="600010" y="4520609"/>
                <a:ext cx="141480" cy="191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C63D39B-D199-70BF-00EA-05CBFFC3115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2370" y="4502609"/>
                  <a:ext cx="177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70AE3C9-1CF7-1378-1972-924C7A9809C5}"/>
                    </a:ext>
                  </a:extLst>
                </p14:cNvPr>
                <p14:cNvContentPartPr/>
                <p14:nvPr/>
              </p14:nvContentPartPr>
              <p14:xfrm>
                <a:off x="807370" y="4709969"/>
                <a:ext cx="96480" cy="94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70AE3C9-1CF7-1378-1972-924C7A9809C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89730" y="4691969"/>
                  <a:ext cx="132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7DC0B3B-C691-CA31-29A6-B5F14B62C226}"/>
                    </a:ext>
                  </a:extLst>
                </p14:cNvPr>
                <p14:cNvContentPartPr/>
                <p14:nvPr/>
              </p14:nvContentPartPr>
              <p14:xfrm>
                <a:off x="1046770" y="4740929"/>
                <a:ext cx="129240" cy="10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7DC0B3B-C691-CA31-29A6-B5F14B62C22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9130" y="4722929"/>
                  <a:ext cx="164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BE37706-1CC3-0F30-C58A-22717AC1D426}"/>
                    </a:ext>
                  </a:extLst>
                </p14:cNvPr>
                <p14:cNvContentPartPr/>
                <p14:nvPr/>
              </p14:nvContentPartPr>
              <p14:xfrm>
                <a:off x="1281130" y="4587929"/>
                <a:ext cx="19080" cy="298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BE37706-1CC3-0F30-C58A-22717AC1D42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63130" y="4570289"/>
                  <a:ext cx="547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8673662-D111-D758-464E-4FC778B85EFA}"/>
                    </a:ext>
                  </a:extLst>
                </p14:cNvPr>
                <p14:cNvContentPartPr/>
                <p14:nvPr/>
              </p14:nvContentPartPr>
              <p14:xfrm>
                <a:off x="1380130" y="4481729"/>
                <a:ext cx="119880" cy="506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8673662-D111-D758-464E-4FC778B85EF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362130" y="4464089"/>
                  <a:ext cx="155520" cy="54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ECB9D8F0-C8AB-F783-A080-E3CE0539B0E1}"/>
              </a:ext>
            </a:extLst>
          </p:cNvPr>
          <p:cNvGrpSpPr/>
          <p:nvPr/>
        </p:nvGrpSpPr>
        <p:grpSpPr>
          <a:xfrm>
            <a:off x="2112370" y="4434209"/>
            <a:ext cx="3000960" cy="341280"/>
            <a:chOff x="2112370" y="4434209"/>
            <a:chExt cx="300096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455CCBD-66E7-2598-5330-93D6027D2295}"/>
                    </a:ext>
                  </a:extLst>
                </p14:cNvPr>
                <p14:cNvContentPartPr/>
                <p14:nvPr/>
              </p14:nvContentPartPr>
              <p14:xfrm>
                <a:off x="2112370" y="4434209"/>
                <a:ext cx="165960" cy="276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455CCBD-66E7-2598-5330-93D6027D229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094370" y="4416569"/>
                  <a:ext cx="2016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DBFA6DD-D895-BA56-5FBD-1B3F65E3293B}"/>
                    </a:ext>
                  </a:extLst>
                </p14:cNvPr>
                <p14:cNvContentPartPr/>
                <p14:nvPr/>
              </p14:nvContentPartPr>
              <p14:xfrm>
                <a:off x="2365090" y="4568129"/>
                <a:ext cx="155880" cy="183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DBFA6DD-D895-BA56-5FBD-1B3F65E3293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347090" y="4550129"/>
                  <a:ext cx="191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A5A898C-B176-5463-692F-7EB9798A15F6}"/>
                    </a:ext>
                  </a:extLst>
                </p14:cNvPr>
                <p14:cNvContentPartPr/>
                <p14:nvPr/>
              </p14:nvContentPartPr>
              <p14:xfrm>
                <a:off x="2558770" y="4618529"/>
                <a:ext cx="123120" cy="124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A5A898C-B176-5463-692F-7EB9798A15F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41130" y="4600529"/>
                  <a:ext cx="158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089F8E3-B434-11ED-3D72-2BD979365A82}"/>
                    </a:ext>
                  </a:extLst>
                </p14:cNvPr>
                <p14:cNvContentPartPr/>
                <p14:nvPr/>
              </p14:nvContentPartPr>
              <p14:xfrm>
                <a:off x="2767930" y="4587569"/>
                <a:ext cx="142560" cy="150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089F8E3-B434-11ED-3D72-2BD979365A8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749930" y="4569929"/>
                  <a:ext cx="1782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96DF619-F7D7-30ED-AE97-5BA5F9C87364}"/>
                    </a:ext>
                  </a:extLst>
                </p14:cNvPr>
                <p14:cNvContentPartPr/>
                <p14:nvPr/>
              </p14:nvContentPartPr>
              <p14:xfrm>
                <a:off x="2989330" y="4630409"/>
                <a:ext cx="18720" cy="104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96DF619-F7D7-30ED-AE97-5BA5F9C8736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971330" y="4612769"/>
                  <a:ext cx="54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BCF763F-95C6-8CCA-9705-B04C7E4B029D}"/>
                    </a:ext>
                  </a:extLst>
                </p14:cNvPr>
                <p14:cNvContentPartPr/>
                <p14:nvPr/>
              </p14:nvContentPartPr>
              <p14:xfrm>
                <a:off x="2977810" y="4478849"/>
                <a:ext cx="15480" cy="11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BCF763F-95C6-8CCA-9705-B04C7E4B029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960170" y="4460849"/>
                  <a:ext cx="51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3A092B6-B5FE-9E2E-5304-CC350B69A6CE}"/>
                    </a:ext>
                  </a:extLst>
                </p14:cNvPr>
                <p14:cNvContentPartPr/>
                <p14:nvPr/>
              </p14:nvContentPartPr>
              <p14:xfrm>
                <a:off x="3100210" y="4614209"/>
                <a:ext cx="70560" cy="138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3A092B6-B5FE-9E2E-5304-CC350B69A6C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82570" y="4596569"/>
                  <a:ext cx="106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5619B48-BDD3-75E5-CD80-3DBDE610EC90}"/>
                    </a:ext>
                  </a:extLst>
                </p14:cNvPr>
                <p14:cNvContentPartPr/>
                <p14:nvPr/>
              </p14:nvContentPartPr>
              <p14:xfrm>
                <a:off x="3255730" y="4652009"/>
                <a:ext cx="189000" cy="93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5619B48-BDD3-75E5-CD80-3DBDE610EC9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37730" y="4634369"/>
                  <a:ext cx="224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F5D988F-CBC7-EC75-058D-2531E5F44DA7}"/>
                    </a:ext>
                  </a:extLst>
                </p14:cNvPr>
                <p14:cNvContentPartPr/>
                <p14:nvPr/>
              </p14:nvContentPartPr>
              <p14:xfrm>
                <a:off x="3539410" y="4701689"/>
                <a:ext cx="110520" cy="8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F5D988F-CBC7-EC75-058D-2531E5F44DA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521770" y="4684049"/>
                  <a:ext cx="146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A84C481-03EE-FFC3-CABB-E54AF0FCB553}"/>
                    </a:ext>
                  </a:extLst>
                </p14:cNvPr>
                <p14:cNvContentPartPr/>
                <p14:nvPr/>
              </p14:nvContentPartPr>
              <p14:xfrm>
                <a:off x="3823090" y="4447529"/>
                <a:ext cx="167040" cy="288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A84C481-03EE-FFC3-CABB-E54AF0FCB55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05450" y="4429529"/>
                  <a:ext cx="2026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D509959-E673-9096-C233-2770A1124D3B}"/>
                    </a:ext>
                  </a:extLst>
                </p14:cNvPr>
                <p14:cNvContentPartPr/>
                <p14:nvPr/>
              </p14:nvContentPartPr>
              <p14:xfrm>
                <a:off x="3871330" y="4667129"/>
                <a:ext cx="146160" cy="24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D509959-E673-9096-C233-2770A1124D3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853690" y="4649129"/>
                  <a:ext cx="181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19E0AAC-9796-A309-01EB-5DA4DDE7FC86}"/>
                    </a:ext>
                  </a:extLst>
                </p14:cNvPr>
                <p14:cNvContentPartPr/>
                <p14:nvPr/>
              </p14:nvContentPartPr>
              <p14:xfrm>
                <a:off x="4067890" y="4661369"/>
                <a:ext cx="121320" cy="93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19E0AAC-9796-A309-01EB-5DA4DDE7FC8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050250" y="4643729"/>
                  <a:ext cx="156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9F4BD81-44FA-FFAC-19ED-B3916ACDDA2C}"/>
                    </a:ext>
                  </a:extLst>
                </p14:cNvPr>
                <p14:cNvContentPartPr/>
                <p14:nvPr/>
              </p14:nvContentPartPr>
              <p14:xfrm>
                <a:off x="4264090" y="4471649"/>
                <a:ext cx="36360" cy="259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9F4BD81-44FA-FFAC-19ED-B3916ACDDA2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246450" y="4453649"/>
                  <a:ext cx="72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4AA1315-5242-CEF6-2215-A546831FAB53}"/>
                    </a:ext>
                  </a:extLst>
                </p14:cNvPr>
                <p14:cNvContentPartPr/>
                <p14:nvPr/>
              </p14:nvContentPartPr>
              <p14:xfrm>
                <a:off x="4150690" y="4565609"/>
                <a:ext cx="234000" cy="33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4AA1315-5242-CEF6-2215-A546831FAB5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133050" y="4547969"/>
                  <a:ext cx="269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128F8AA-B0F2-DF1F-C174-C5A0EAFD3716}"/>
                    </a:ext>
                  </a:extLst>
                </p14:cNvPr>
                <p14:cNvContentPartPr/>
                <p14:nvPr/>
              </p14:nvContentPartPr>
              <p14:xfrm>
                <a:off x="4414930" y="4513409"/>
                <a:ext cx="41040" cy="220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128F8AA-B0F2-DF1F-C174-C5A0EAFD371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397290" y="4495409"/>
                  <a:ext cx="76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11A15DB-85BF-3170-5580-028896BD6158}"/>
                    </a:ext>
                  </a:extLst>
                </p14:cNvPr>
                <p14:cNvContentPartPr/>
                <p14:nvPr/>
              </p14:nvContentPartPr>
              <p14:xfrm>
                <a:off x="4546690" y="4659929"/>
                <a:ext cx="87840" cy="80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11A15DB-85BF-3170-5580-028896BD615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528690" y="4641929"/>
                  <a:ext cx="123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00B992C-44EB-9192-7562-2F15EE9C1810}"/>
                    </a:ext>
                  </a:extLst>
                </p14:cNvPr>
                <p14:cNvContentPartPr/>
                <p14:nvPr/>
              </p14:nvContentPartPr>
              <p14:xfrm>
                <a:off x="4703290" y="4664249"/>
                <a:ext cx="18360" cy="85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00B992C-44EB-9192-7562-2F15EE9C181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685650" y="4646249"/>
                  <a:ext cx="54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EC15FB7-0ACB-37AD-AA19-1589B4CB20C8}"/>
                    </a:ext>
                  </a:extLst>
                </p14:cNvPr>
                <p14:cNvContentPartPr/>
                <p14:nvPr/>
              </p14:nvContentPartPr>
              <p14:xfrm>
                <a:off x="4722370" y="4503329"/>
                <a:ext cx="18360" cy="13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EC15FB7-0ACB-37AD-AA19-1589B4CB20C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704730" y="4485329"/>
                  <a:ext cx="54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BA110C3-9B36-AB6C-9016-CBBB519BC34F}"/>
                    </a:ext>
                  </a:extLst>
                </p14:cNvPr>
                <p14:cNvContentPartPr/>
                <p14:nvPr/>
              </p14:nvContentPartPr>
              <p14:xfrm>
                <a:off x="4796530" y="4654529"/>
                <a:ext cx="75240" cy="120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BA110C3-9B36-AB6C-9016-CBBB519BC34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778890" y="4636889"/>
                  <a:ext cx="110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414F6FF-177D-F252-8D81-52FB4F0FCA07}"/>
                    </a:ext>
                  </a:extLst>
                </p14:cNvPr>
                <p14:cNvContentPartPr/>
                <p14:nvPr/>
              </p14:nvContentPartPr>
              <p14:xfrm>
                <a:off x="4923970" y="4691609"/>
                <a:ext cx="189360" cy="65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414F6FF-177D-F252-8D81-52FB4F0FCA0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06330" y="4673609"/>
                  <a:ext cx="22500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92317CE4-0389-ECC9-7E55-80076D716DF4}"/>
              </a:ext>
            </a:extLst>
          </p:cNvPr>
          <p:cNvGrpSpPr/>
          <p:nvPr/>
        </p:nvGrpSpPr>
        <p:grpSpPr>
          <a:xfrm>
            <a:off x="5712370" y="4121729"/>
            <a:ext cx="1634040" cy="726120"/>
            <a:chOff x="5712370" y="4121729"/>
            <a:chExt cx="1634040" cy="72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C11538E-FF35-BF6B-E548-A0E6DEEE3B8C}"/>
                    </a:ext>
                  </a:extLst>
                </p14:cNvPr>
                <p14:cNvContentPartPr/>
                <p14:nvPr/>
              </p14:nvContentPartPr>
              <p14:xfrm>
                <a:off x="5712370" y="4620329"/>
                <a:ext cx="107640" cy="203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C11538E-FF35-BF6B-E548-A0E6DEEE3B8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694730" y="4602689"/>
                  <a:ext cx="143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073B58D-023F-6E5E-5B14-0A5343528618}"/>
                    </a:ext>
                  </a:extLst>
                </p14:cNvPr>
                <p14:cNvContentPartPr/>
                <p14:nvPr/>
              </p14:nvContentPartPr>
              <p14:xfrm>
                <a:off x="5893090" y="4668569"/>
                <a:ext cx="191160" cy="179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073B58D-023F-6E5E-5B14-0A534352861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75090" y="4650569"/>
                  <a:ext cx="226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9426077-03BF-D988-2B98-287B796236D3}"/>
                    </a:ext>
                  </a:extLst>
                </p14:cNvPr>
                <p14:cNvContentPartPr/>
                <p14:nvPr/>
              </p14:nvContentPartPr>
              <p14:xfrm>
                <a:off x="6284050" y="4184009"/>
                <a:ext cx="340560" cy="483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9426077-03BF-D988-2B98-287B796236D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66050" y="4166369"/>
                  <a:ext cx="37620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99B7E54-CC5A-C272-6B64-2B92EB101128}"/>
                    </a:ext>
                  </a:extLst>
                </p14:cNvPr>
                <p14:cNvContentPartPr/>
                <p14:nvPr/>
              </p14:nvContentPartPr>
              <p14:xfrm>
                <a:off x="6732610" y="4171049"/>
                <a:ext cx="207360" cy="147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99B7E54-CC5A-C272-6B64-2B92EB10112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714970" y="4153049"/>
                  <a:ext cx="243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0D5C2E7-2138-ABDF-DF2C-D4A12FCAE8E8}"/>
                    </a:ext>
                  </a:extLst>
                </p14:cNvPr>
                <p14:cNvContentPartPr/>
                <p14:nvPr/>
              </p14:nvContentPartPr>
              <p14:xfrm>
                <a:off x="7003330" y="4121729"/>
                <a:ext cx="138240" cy="220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0D5C2E7-2138-ABDF-DF2C-D4A12FCAE8E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985330" y="4104089"/>
                  <a:ext cx="173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A995A71-8990-2581-C22B-29F77FF32D19}"/>
                    </a:ext>
                  </a:extLst>
                </p14:cNvPr>
                <p14:cNvContentPartPr/>
                <p14:nvPr/>
              </p14:nvContentPartPr>
              <p14:xfrm>
                <a:off x="7140490" y="4149089"/>
                <a:ext cx="197640" cy="186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A995A71-8990-2581-C22B-29F77FF32D1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122850" y="4131089"/>
                  <a:ext cx="233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B951E26-D7BE-D7CE-74B7-CBFECA9E0D92}"/>
                    </a:ext>
                  </a:extLst>
                </p14:cNvPr>
                <p14:cNvContentPartPr/>
                <p14:nvPr/>
              </p14:nvContentPartPr>
              <p14:xfrm>
                <a:off x="7166770" y="4190849"/>
                <a:ext cx="179640" cy="23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B951E26-D7BE-D7CE-74B7-CBFECA9E0D9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49130" y="4173209"/>
                  <a:ext cx="21528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2B2651B-12B7-A568-B51A-729D6C910409}"/>
              </a:ext>
            </a:extLst>
          </p:cNvPr>
          <p:cNvGrpSpPr/>
          <p:nvPr/>
        </p:nvGrpSpPr>
        <p:grpSpPr>
          <a:xfrm>
            <a:off x="7924210" y="4273289"/>
            <a:ext cx="2184480" cy="415800"/>
            <a:chOff x="7924210" y="4273289"/>
            <a:chExt cx="218448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60E7EFA-F9C1-ECDF-AC3F-3BC2D401266D}"/>
                    </a:ext>
                  </a:extLst>
                </p14:cNvPr>
                <p14:cNvContentPartPr/>
                <p14:nvPr/>
              </p14:nvContentPartPr>
              <p14:xfrm>
                <a:off x="7924210" y="4333769"/>
                <a:ext cx="289800" cy="3225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60E7EFA-F9C1-ECDF-AC3F-3BC2D401266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906210" y="4315769"/>
                  <a:ext cx="3254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A0D90B0-20CE-0C01-017E-FB8B3BAB06B2}"/>
                    </a:ext>
                  </a:extLst>
                </p14:cNvPr>
                <p14:cNvContentPartPr/>
                <p14:nvPr/>
              </p14:nvContentPartPr>
              <p14:xfrm>
                <a:off x="8169730" y="4616729"/>
                <a:ext cx="18360" cy="525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A0D90B0-20CE-0C01-017E-FB8B3BAB06B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151730" y="4599089"/>
                  <a:ext cx="540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A20F44B-EFBC-25BA-F89A-7F33ED4DDC48}"/>
                    </a:ext>
                  </a:extLst>
                </p14:cNvPr>
                <p14:cNvContentPartPr/>
                <p14:nvPr/>
              </p14:nvContentPartPr>
              <p14:xfrm>
                <a:off x="8310130" y="4408649"/>
                <a:ext cx="234720" cy="232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A20F44B-EFBC-25BA-F89A-7F33ED4DDC4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92130" y="4391009"/>
                  <a:ext cx="2703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BB2521C-E1F9-2739-418E-E2B4D837D807}"/>
                    </a:ext>
                  </a:extLst>
                </p14:cNvPr>
                <p14:cNvContentPartPr/>
                <p14:nvPr/>
              </p14:nvContentPartPr>
              <p14:xfrm>
                <a:off x="8659330" y="4372289"/>
                <a:ext cx="221040" cy="270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BB2521C-E1F9-2739-418E-E2B4D837D80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641690" y="4354289"/>
                  <a:ext cx="2566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B17DE59-7BF6-8246-C80C-97B062CF4902}"/>
                    </a:ext>
                  </a:extLst>
                </p14:cNvPr>
                <p14:cNvContentPartPr/>
                <p14:nvPr/>
              </p14:nvContentPartPr>
              <p14:xfrm>
                <a:off x="9064330" y="4438529"/>
                <a:ext cx="274680" cy="228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B17DE59-7BF6-8246-C80C-97B062CF490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046330" y="4420889"/>
                  <a:ext cx="310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DBEC789-9AA4-63D4-F533-567CE0C0D426}"/>
                    </a:ext>
                  </a:extLst>
                </p14:cNvPr>
                <p14:cNvContentPartPr/>
                <p14:nvPr/>
              </p14:nvContentPartPr>
              <p14:xfrm>
                <a:off x="9093490" y="4467329"/>
                <a:ext cx="190440" cy="221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DBEC789-9AA4-63D4-F533-567CE0C0D42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075490" y="4449329"/>
                  <a:ext cx="226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528D6F1-0076-4D59-B639-1AEEBD370508}"/>
                    </a:ext>
                  </a:extLst>
                </p14:cNvPr>
                <p14:cNvContentPartPr/>
                <p14:nvPr/>
              </p14:nvContentPartPr>
              <p14:xfrm>
                <a:off x="9594970" y="4314689"/>
                <a:ext cx="64800" cy="283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528D6F1-0076-4D59-B639-1AEEBD37050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576970" y="4297049"/>
                  <a:ext cx="1004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3D8322E-3972-F0DE-35F6-D79DFF3B55E2}"/>
                    </a:ext>
                  </a:extLst>
                </p14:cNvPr>
                <p14:cNvContentPartPr/>
                <p14:nvPr/>
              </p14:nvContentPartPr>
              <p14:xfrm>
                <a:off x="9767770" y="4425929"/>
                <a:ext cx="121320" cy="153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3D8322E-3972-F0DE-35F6-D79DFF3B55E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50130" y="4408289"/>
                  <a:ext cx="156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84079EC-C137-BD75-D075-AB6D82769452}"/>
                    </a:ext>
                  </a:extLst>
                </p14:cNvPr>
                <p14:cNvContentPartPr/>
                <p14:nvPr/>
              </p14:nvContentPartPr>
              <p14:xfrm>
                <a:off x="9987730" y="4273289"/>
                <a:ext cx="120960" cy="68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84079EC-C137-BD75-D075-AB6D827694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970090" y="4255289"/>
                  <a:ext cx="156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73A00A3-68A7-4083-21E1-028378986E11}"/>
                    </a:ext>
                  </a:extLst>
                </p14:cNvPr>
                <p14:cNvContentPartPr/>
                <p14:nvPr/>
              </p14:nvContentPartPr>
              <p14:xfrm>
                <a:off x="9972250" y="4375889"/>
                <a:ext cx="81000" cy="102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73A00A3-68A7-4083-21E1-028378986E1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954250" y="4358249"/>
                  <a:ext cx="11664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1D3E81-8DA2-79FC-4D3C-4A37548B4E22}"/>
              </a:ext>
            </a:extLst>
          </p:cNvPr>
          <p:cNvGrpSpPr/>
          <p:nvPr/>
        </p:nvGrpSpPr>
        <p:grpSpPr>
          <a:xfrm>
            <a:off x="850930" y="5563382"/>
            <a:ext cx="382680" cy="325080"/>
            <a:chOff x="850930" y="5563382"/>
            <a:chExt cx="38268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8F9A66D-4D0F-389E-DC01-A102351C2B56}"/>
                    </a:ext>
                  </a:extLst>
                </p14:cNvPr>
                <p14:cNvContentPartPr/>
                <p14:nvPr/>
              </p14:nvContentPartPr>
              <p14:xfrm>
                <a:off x="962170" y="5574542"/>
                <a:ext cx="19080" cy="313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8F9A66D-4D0F-389E-DC01-A102351C2B5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44530" y="5556542"/>
                  <a:ext cx="547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679257E-22BD-409A-C076-2B220B450AAD}"/>
                    </a:ext>
                  </a:extLst>
                </p14:cNvPr>
                <p14:cNvContentPartPr/>
                <p14:nvPr/>
              </p14:nvContentPartPr>
              <p14:xfrm>
                <a:off x="850930" y="5563382"/>
                <a:ext cx="182160" cy="157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679257E-22BD-409A-C076-2B220B450AA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32930" y="5545382"/>
                  <a:ext cx="2178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5403FDA-C6A3-12B5-D113-9ED5993F2268}"/>
                    </a:ext>
                  </a:extLst>
                </p14:cNvPr>
                <p14:cNvContentPartPr/>
                <p14:nvPr/>
              </p14:nvContentPartPr>
              <p14:xfrm>
                <a:off x="1191850" y="5709182"/>
                <a:ext cx="41760" cy="36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5403FDA-C6A3-12B5-D113-9ED5993F226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74210" y="5691182"/>
                  <a:ext cx="7740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D758218-E952-207D-BA2D-7063822E2F07}"/>
              </a:ext>
            </a:extLst>
          </p:cNvPr>
          <p:cNvGrpSpPr/>
          <p:nvPr/>
        </p:nvGrpSpPr>
        <p:grpSpPr>
          <a:xfrm>
            <a:off x="1319290" y="5442062"/>
            <a:ext cx="1830240" cy="512640"/>
            <a:chOff x="1319290" y="5442062"/>
            <a:chExt cx="1830240" cy="51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FDF7FE-8536-70F8-F1EB-D2E4CD37AC45}"/>
                    </a:ext>
                  </a:extLst>
                </p14:cNvPr>
                <p14:cNvContentPartPr/>
                <p14:nvPr/>
              </p14:nvContentPartPr>
              <p14:xfrm>
                <a:off x="1319290" y="5478422"/>
                <a:ext cx="92520" cy="442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FDF7FE-8536-70F8-F1EB-D2E4CD37AC4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301290" y="5460422"/>
                  <a:ext cx="12816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2109A72-4BC0-D7C2-ECDD-723C94D9D05D}"/>
                    </a:ext>
                  </a:extLst>
                </p14:cNvPr>
                <p14:cNvContentPartPr/>
                <p14:nvPr/>
              </p14:nvContentPartPr>
              <p14:xfrm>
                <a:off x="1450330" y="5583542"/>
                <a:ext cx="144720" cy="169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2109A72-4BC0-D7C2-ECDD-723C94D9D05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432330" y="5565902"/>
                  <a:ext cx="180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38284FA-C689-4216-FFC9-5142FA0DE54A}"/>
                    </a:ext>
                  </a:extLst>
                </p14:cNvPr>
                <p14:cNvContentPartPr/>
                <p14:nvPr/>
              </p14:nvContentPartPr>
              <p14:xfrm>
                <a:off x="1439170" y="5563382"/>
                <a:ext cx="172800" cy="21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38284FA-C689-4216-FFC9-5142FA0DE54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421530" y="5545382"/>
                  <a:ext cx="208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5A8415F-54C5-20E3-9FF1-F913D5C414C2}"/>
                    </a:ext>
                  </a:extLst>
                </p14:cNvPr>
                <p14:cNvContentPartPr/>
                <p14:nvPr/>
              </p14:nvContentPartPr>
              <p14:xfrm>
                <a:off x="1671730" y="5600102"/>
                <a:ext cx="141480" cy="111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5A8415F-54C5-20E3-9FF1-F913D5C414C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653730" y="5582462"/>
                  <a:ext cx="177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76E25A1-CA07-B113-FF9D-F7560EB2E01F}"/>
                    </a:ext>
                  </a:extLst>
                </p14:cNvPr>
                <p14:cNvContentPartPr/>
                <p14:nvPr/>
              </p14:nvContentPartPr>
              <p14:xfrm>
                <a:off x="1686490" y="5688302"/>
                <a:ext cx="141480" cy="145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76E25A1-CA07-B113-FF9D-F7560EB2E01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668850" y="5670662"/>
                  <a:ext cx="177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CEFACF2-C678-195F-539A-97FBFBE348C6}"/>
                    </a:ext>
                  </a:extLst>
                </p14:cNvPr>
                <p14:cNvContentPartPr/>
                <p14:nvPr/>
              </p14:nvContentPartPr>
              <p14:xfrm>
                <a:off x="1926970" y="5442062"/>
                <a:ext cx="158040" cy="512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CEFACF2-C678-195F-539A-97FBFBE348C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909330" y="5424062"/>
                  <a:ext cx="19368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BF8C68B-E07E-FA3B-6758-6DF2A8B88A61}"/>
                    </a:ext>
                  </a:extLst>
                </p14:cNvPr>
                <p14:cNvContentPartPr/>
                <p14:nvPr/>
              </p14:nvContentPartPr>
              <p14:xfrm>
                <a:off x="2283010" y="5680382"/>
                <a:ext cx="128880" cy="406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BF8C68B-E07E-FA3B-6758-6DF2A8B88A6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265010" y="5662742"/>
                  <a:ext cx="164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FAF64C7-ECF3-1680-865D-2ED887755113}"/>
                    </a:ext>
                  </a:extLst>
                </p14:cNvPr>
                <p14:cNvContentPartPr/>
                <p14:nvPr/>
              </p14:nvContentPartPr>
              <p14:xfrm>
                <a:off x="2250610" y="5764622"/>
                <a:ext cx="177480" cy="40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FAF64C7-ECF3-1680-865D-2ED88775511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232970" y="5746622"/>
                  <a:ext cx="2131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0D75215-E8B3-DD03-1637-AB3EEC067BEE}"/>
                    </a:ext>
                  </a:extLst>
                </p14:cNvPr>
                <p14:cNvContentPartPr/>
                <p14:nvPr/>
              </p14:nvContentPartPr>
              <p14:xfrm>
                <a:off x="2526370" y="5565902"/>
                <a:ext cx="173520" cy="289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0D75215-E8B3-DD03-1637-AB3EEC067BE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508730" y="5547902"/>
                  <a:ext cx="2091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95D404F-2AD1-316B-9EB7-368CA42DA0B6}"/>
                    </a:ext>
                  </a:extLst>
                </p14:cNvPr>
                <p14:cNvContentPartPr/>
                <p14:nvPr/>
              </p14:nvContentPartPr>
              <p14:xfrm>
                <a:off x="2713570" y="5555822"/>
                <a:ext cx="196920" cy="324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95D404F-2AD1-316B-9EB7-368CA42DA0B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695570" y="5537822"/>
                  <a:ext cx="2325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2DF5C7B-96F5-80A3-7856-784BE8C6C51F}"/>
                    </a:ext>
                  </a:extLst>
                </p14:cNvPr>
                <p14:cNvContentPartPr/>
                <p14:nvPr/>
              </p14:nvContentPartPr>
              <p14:xfrm>
                <a:off x="2946850" y="5574542"/>
                <a:ext cx="202680" cy="207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2DF5C7B-96F5-80A3-7856-784BE8C6C51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929210" y="5556902"/>
                  <a:ext cx="23832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5ACF3F3-5CDC-055F-55F7-0AEFFB0CDFD4}"/>
              </a:ext>
            </a:extLst>
          </p:cNvPr>
          <p:cNvGrpSpPr/>
          <p:nvPr/>
        </p:nvGrpSpPr>
        <p:grpSpPr>
          <a:xfrm>
            <a:off x="851650" y="4996022"/>
            <a:ext cx="3078720" cy="434160"/>
            <a:chOff x="851650" y="4996022"/>
            <a:chExt cx="307872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0B8D613-098E-89FB-513B-7858DBE064A5}"/>
                    </a:ext>
                  </a:extLst>
                </p14:cNvPr>
                <p14:cNvContentPartPr/>
                <p14:nvPr/>
              </p14:nvContentPartPr>
              <p14:xfrm>
                <a:off x="924010" y="5069462"/>
                <a:ext cx="16920" cy="334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0B8D613-098E-89FB-513B-7858DBE064A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06010" y="5051462"/>
                  <a:ext cx="5256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52B35EB-CEAD-A3B0-234D-35058058B7E1}"/>
                    </a:ext>
                  </a:extLst>
                </p14:cNvPr>
                <p14:cNvContentPartPr/>
                <p14:nvPr/>
              </p14:nvContentPartPr>
              <p14:xfrm>
                <a:off x="851650" y="5071262"/>
                <a:ext cx="173160" cy="188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52B35EB-CEAD-A3B0-234D-35058058B7E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33650" y="5053262"/>
                  <a:ext cx="208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EBA062B-F38E-F890-12CE-504143B970D0}"/>
                    </a:ext>
                  </a:extLst>
                </p14:cNvPr>
                <p14:cNvContentPartPr/>
                <p14:nvPr/>
              </p14:nvContentPartPr>
              <p14:xfrm>
                <a:off x="1138930" y="5236142"/>
                <a:ext cx="25200" cy="23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EBA062B-F38E-F890-12CE-504143B970D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21290" y="5218502"/>
                  <a:ext cx="60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437C1B2-2905-9644-357C-BFCDFD93F5B7}"/>
                    </a:ext>
                  </a:extLst>
                </p14:cNvPr>
                <p14:cNvContentPartPr/>
                <p14:nvPr/>
              </p14:nvContentPartPr>
              <p14:xfrm>
                <a:off x="1268890" y="5046422"/>
                <a:ext cx="95760" cy="383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437C1B2-2905-9644-357C-BFCDFD93F5B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251250" y="5028782"/>
                  <a:ext cx="1314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C96B539-1109-2D2B-A40D-AC4222FF32BC}"/>
                    </a:ext>
                  </a:extLst>
                </p14:cNvPr>
                <p14:cNvContentPartPr/>
                <p14:nvPr/>
              </p14:nvContentPartPr>
              <p14:xfrm>
                <a:off x="1922650" y="4996022"/>
                <a:ext cx="163440" cy="401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C96B539-1109-2D2B-A40D-AC4222FF32B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905010" y="4978382"/>
                  <a:ext cx="19908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759AF1C-309B-1CC1-D759-028FE7BBA0D5}"/>
                    </a:ext>
                  </a:extLst>
                </p14:cNvPr>
                <p14:cNvContentPartPr/>
                <p14:nvPr/>
              </p14:nvContentPartPr>
              <p14:xfrm>
                <a:off x="1386610" y="5061542"/>
                <a:ext cx="175680" cy="329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759AF1C-309B-1CC1-D759-028FE7BBA0D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368970" y="5043542"/>
                  <a:ext cx="2113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82AA7B3-DBCB-DC33-174A-E246A24E0BCF}"/>
                    </a:ext>
                  </a:extLst>
                </p14:cNvPr>
                <p14:cNvContentPartPr/>
                <p14:nvPr/>
              </p14:nvContentPartPr>
              <p14:xfrm>
                <a:off x="1639330" y="5148662"/>
                <a:ext cx="261000" cy="273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82AA7B3-DBCB-DC33-174A-E246A24E0BC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621330" y="5131022"/>
                  <a:ext cx="2966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98A19E2-3564-E098-1A9D-FC3C70FDFADB}"/>
                    </a:ext>
                  </a:extLst>
                </p14:cNvPr>
                <p14:cNvContentPartPr/>
                <p14:nvPr/>
              </p14:nvContentPartPr>
              <p14:xfrm>
                <a:off x="2267890" y="5158742"/>
                <a:ext cx="152280" cy="23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98A19E2-3564-E098-1A9D-FC3C70FDFAD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249890" y="5140742"/>
                  <a:ext cx="187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A88668F-A2B1-F8D5-D314-C7C798283482}"/>
                    </a:ext>
                  </a:extLst>
                </p14:cNvPr>
                <p14:cNvContentPartPr/>
                <p14:nvPr/>
              </p14:nvContentPartPr>
              <p14:xfrm>
                <a:off x="2276530" y="5233982"/>
                <a:ext cx="165960" cy="111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A88668F-A2B1-F8D5-D314-C7C79828348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258530" y="5216342"/>
                  <a:ext cx="201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E1E8E13-8E4F-B0AA-53CC-2845A9AB2D75}"/>
                    </a:ext>
                  </a:extLst>
                </p14:cNvPr>
                <p14:cNvContentPartPr/>
                <p14:nvPr/>
              </p14:nvContentPartPr>
              <p14:xfrm>
                <a:off x="2551210" y="5030942"/>
                <a:ext cx="139320" cy="294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E1E8E13-8E4F-B0AA-53CC-2845A9AB2D7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533210" y="5013302"/>
                  <a:ext cx="1749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AB775E0-DFB3-2E62-40D2-BBB84354A0E0}"/>
                    </a:ext>
                  </a:extLst>
                </p14:cNvPr>
                <p14:cNvContentPartPr/>
                <p14:nvPr/>
              </p14:nvContentPartPr>
              <p14:xfrm>
                <a:off x="2736970" y="5104022"/>
                <a:ext cx="202320" cy="268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AB775E0-DFB3-2E62-40D2-BBB84354A0E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718970" y="5086382"/>
                  <a:ext cx="2379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1BCDDA3-CAC1-8994-47C2-BECFF8289A94}"/>
                    </a:ext>
                  </a:extLst>
                </p14:cNvPr>
                <p14:cNvContentPartPr/>
                <p14:nvPr/>
              </p14:nvContentPartPr>
              <p14:xfrm>
                <a:off x="3010930" y="5075222"/>
                <a:ext cx="154080" cy="124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1BCDDA3-CAC1-8994-47C2-BECFF8289A9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992930" y="5057582"/>
                  <a:ext cx="189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E076E7E-84DE-E0C9-3001-3EE1B8A2DFB1}"/>
                    </a:ext>
                  </a:extLst>
                </p14:cNvPr>
                <p14:cNvContentPartPr/>
                <p14:nvPr/>
              </p14:nvContentPartPr>
              <p14:xfrm>
                <a:off x="3023890" y="5219582"/>
                <a:ext cx="182520" cy="151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E076E7E-84DE-E0C9-3001-3EE1B8A2DFB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006250" y="5201582"/>
                  <a:ext cx="218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21627174-1868-BD97-9DE3-CF05A268EC53}"/>
                    </a:ext>
                  </a:extLst>
                </p14:cNvPr>
                <p14:cNvContentPartPr/>
                <p14:nvPr/>
              </p14:nvContentPartPr>
              <p14:xfrm>
                <a:off x="3364810" y="5218502"/>
                <a:ext cx="267840" cy="108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21627174-1868-BD97-9DE3-CF05A268EC5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346810" y="5200502"/>
                  <a:ext cx="303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0BC3F7C-246B-4859-E2B1-2812F3FABF41}"/>
                    </a:ext>
                  </a:extLst>
                </p14:cNvPr>
                <p14:cNvContentPartPr/>
                <p14:nvPr/>
              </p14:nvContentPartPr>
              <p14:xfrm>
                <a:off x="3478210" y="5115182"/>
                <a:ext cx="38880" cy="177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0BC3F7C-246B-4859-E2B1-2812F3FABF4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460570" y="5097542"/>
                  <a:ext cx="74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776865D-8E35-F86D-AEEE-A0DB3C47BEA3}"/>
                    </a:ext>
                  </a:extLst>
                </p14:cNvPr>
                <p14:cNvContentPartPr/>
                <p14:nvPr/>
              </p14:nvContentPartPr>
              <p14:xfrm>
                <a:off x="3761170" y="5040302"/>
                <a:ext cx="169200" cy="314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776865D-8E35-F86D-AEEE-A0DB3C47BEA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743530" y="5022302"/>
                  <a:ext cx="204840" cy="34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D639313E-E683-2C43-6957-0C25ABB2A8B2}"/>
              </a:ext>
            </a:extLst>
          </p:cNvPr>
          <p:cNvGrpSpPr/>
          <p:nvPr/>
        </p:nvGrpSpPr>
        <p:grpSpPr>
          <a:xfrm>
            <a:off x="861010" y="6184022"/>
            <a:ext cx="395280" cy="315720"/>
            <a:chOff x="861010" y="6184022"/>
            <a:chExt cx="395280" cy="3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3BC0767-BBAC-6103-C08B-5B7C78C2ED05}"/>
                    </a:ext>
                  </a:extLst>
                </p14:cNvPr>
                <p14:cNvContentPartPr/>
                <p14:nvPr/>
              </p14:nvContentPartPr>
              <p14:xfrm>
                <a:off x="960010" y="6184022"/>
                <a:ext cx="39240" cy="315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3BC0767-BBAC-6103-C08B-5B7C78C2ED0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42010" y="6166382"/>
                  <a:ext cx="7488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3BA0A20-6CCF-FF77-3F48-2AF173FDFBEC}"/>
                    </a:ext>
                  </a:extLst>
                </p14:cNvPr>
                <p14:cNvContentPartPr/>
                <p14:nvPr/>
              </p14:nvContentPartPr>
              <p14:xfrm>
                <a:off x="861010" y="6194462"/>
                <a:ext cx="254520" cy="178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3BA0A20-6CCF-FF77-3F48-2AF173FDFBE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43370" y="6176822"/>
                  <a:ext cx="290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597DA33-0647-CE85-5E7A-8D6C5648EB5C}"/>
                    </a:ext>
                  </a:extLst>
                </p14:cNvPr>
                <p14:cNvContentPartPr/>
                <p14:nvPr/>
              </p14:nvContentPartPr>
              <p14:xfrm>
                <a:off x="1190050" y="6289142"/>
                <a:ext cx="66240" cy="70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597DA33-0647-CE85-5E7A-8D6C5648EB5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72050" y="6271142"/>
                  <a:ext cx="10188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D8AB82A7-529D-1754-BB2B-20724BFD8A89}"/>
                  </a:ext>
                </a:extLst>
              </p14:cNvPr>
              <p14:cNvContentPartPr/>
              <p14:nvPr/>
            </p14:nvContentPartPr>
            <p14:xfrm>
              <a:off x="1401730" y="6119582"/>
              <a:ext cx="103680" cy="39744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D8AB82A7-529D-1754-BB2B-20724BFD8A89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384090" y="6101582"/>
                <a:ext cx="139320" cy="43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07900921-9E8B-D0CF-BBF8-B335256E709C}"/>
              </a:ext>
            </a:extLst>
          </p:cNvPr>
          <p:cNvGrpSpPr/>
          <p:nvPr/>
        </p:nvGrpSpPr>
        <p:grpSpPr>
          <a:xfrm>
            <a:off x="1518010" y="6122462"/>
            <a:ext cx="537480" cy="391680"/>
            <a:chOff x="1518010" y="6122462"/>
            <a:chExt cx="53748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AF349F5-29A2-A602-DF92-F37B1334986D}"/>
                    </a:ext>
                  </a:extLst>
                </p14:cNvPr>
                <p14:cNvContentPartPr/>
                <p14:nvPr/>
              </p14:nvContentPartPr>
              <p14:xfrm>
                <a:off x="1518010" y="6206342"/>
                <a:ext cx="136440" cy="245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AF349F5-29A2-A602-DF92-F37B1334986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500010" y="6188342"/>
                  <a:ext cx="1720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784AB11-471E-C9B2-57BC-870E72F1826F}"/>
                    </a:ext>
                  </a:extLst>
                </p14:cNvPr>
                <p14:cNvContentPartPr/>
                <p14:nvPr/>
              </p14:nvContentPartPr>
              <p14:xfrm>
                <a:off x="1540330" y="6199142"/>
                <a:ext cx="133200" cy="11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784AB11-471E-C9B2-57BC-870E72F1826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522690" y="6181142"/>
                  <a:ext cx="168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8B9B9C5-A7D8-6887-5B28-56D60FB2B4B1}"/>
                    </a:ext>
                  </a:extLst>
                </p14:cNvPr>
                <p14:cNvContentPartPr/>
                <p14:nvPr/>
              </p14:nvContentPartPr>
              <p14:xfrm>
                <a:off x="1744450" y="6177542"/>
                <a:ext cx="139680" cy="257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8B9B9C5-A7D8-6887-5B28-56D60FB2B4B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726450" y="6159542"/>
                  <a:ext cx="1753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5E639E1-C553-114C-F188-4AA664F0733F}"/>
                    </a:ext>
                  </a:extLst>
                </p14:cNvPr>
                <p14:cNvContentPartPr/>
                <p14:nvPr/>
              </p14:nvContentPartPr>
              <p14:xfrm>
                <a:off x="1916890" y="6122462"/>
                <a:ext cx="138600" cy="391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5E639E1-C553-114C-F188-4AA664F0733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898890" y="6104822"/>
                  <a:ext cx="174240" cy="42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2DB4B194-4F87-7572-A42D-EC4FB5A97A5D}"/>
                  </a:ext>
                </a:extLst>
              </p14:cNvPr>
              <p14:cNvContentPartPr/>
              <p14:nvPr/>
            </p14:nvContentPartPr>
            <p14:xfrm>
              <a:off x="2382010" y="6223622"/>
              <a:ext cx="221040" cy="147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2DB4B194-4F87-7572-A42D-EC4FB5A97A5D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2364370" y="6205622"/>
                <a:ext cx="2566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9BEEED14-9B2E-6275-BB36-BC1D22F58EDA}"/>
                  </a:ext>
                </a:extLst>
              </p14:cNvPr>
              <p14:cNvContentPartPr/>
              <p14:nvPr/>
            </p14:nvContentPartPr>
            <p14:xfrm>
              <a:off x="2377690" y="6365822"/>
              <a:ext cx="242640" cy="291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9BEEED14-9B2E-6275-BB36-BC1D22F58EDA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2360050" y="6348182"/>
                <a:ext cx="27828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FBF43B17-642D-A795-60D6-4AAFC1672A78}"/>
              </a:ext>
            </a:extLst>
          </p:cNvPr>
          <p:cNvGrpSpPr/>
          <p:nvPr/>
        </p:nvGrpSpPr>
        <p:grpSpPr>
          <a:xfrm>
            <a:off x="2807890" y="6142982"/>
            <a:ext cx="1022040" cy="364680"/>
            <a:chOff x="2807890" y="6142982"/>
            <a:chExt cx="102204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5CB1F94-0038-E4C7-6E3F-B860DB30A82A}"/>
                    </a:ext>
                  </a:extLst>
                </p14:cNvPr>
                <p14:cNvContentPartPr/>
                <p14:nvPr/>
              </p14:nvContentPartPr>
              <p14:xfrm>
                <a:off x="2807890" y="6162782"/>
                <a:ext cx="141480" cy="254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5CB1F94-0038-E4C7-6E3F-B860DB30A82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790250" y="6145142"/>
                  <a:ext cx="1771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4BCA62C-CA5B-9FE2-960E-130D694F01F4}"/>
                    </a:ext>
                  </a:extLst>
                </p14:cNvPr>
                <p14:cNvContentPartPr/>
                <p14:nvPr/>
              </p14:nvContentPartPr>
              <p14:xfrm>
                <a:off x="3009490" y="6172142"/>
                <a:ext cx="150120" cy="275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4BCA62C-CA5B-9FE2-960E-130D694F01F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991490" y="6154502"/>
                  <a:ext cx="1857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2B37DC2-9080-4855-FFDD-04BBE523B8D3}"/>
                    </a:ext>
                  </a:extLst>
                </p14:cNvPr>
                <p14:cNvContentPartPr/>
                <p14:nvPr/>
              </p14:nvContentPartPr>
              <p14:xfrm>
                <a:off x="3198850" y="6142982"/>
                <a:ext cx="171000" cy="299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2B37DC2-9080-4855-FFDD-04BBE523B8D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180850" y="6124982"/>
                  <a:ext cx="2066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E6B23C5-7B97-510A-99CA-8F5B83BC57E0}"/>
                    </a:ext>
                  </a:extLst>
                </p14:cNvPr>
                <p14:cNvContentPartPr/>
                <p14:nvPr/>
              </p14:nvContentPartPr>
              <p14:xfrm>
                <a:off x="3295330" y="6152702"/>
                <a:ext cx="173160" cy="30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E6B23C5-7B97-510A-99CA-8F5B83BC57E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277330" y="6135062"/>
                  <a:ext cx="208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2425C1A-A36C-F02F-B55A-58224CC29C33}"/>
                    </a:ext>
                  </a:extLst>
                </p14:cNvPr>
                <p14:cNvContentPartPr/>
                <p14:nvPr/>
              </p14:nvContentPartPr>
              <p14:xfrm>
                <a:off x="3622210" y="6212102"/>
                <a:ext cx="18000" cy="218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2425C1A-A36C-F02F-B55A-58224CC29C3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604210" y="6194462"/>
                  <a:ext cx="536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D4310AB-F366-9A34-1A80-AD9DC6281AF4}"/>
                    </a:ext>
                  </a:extLst>
                </p14:cNvPr>
                <p14:cNvContentPartPr/>
                <p14:nvPr/>
              </p14:nvContentPartPr>
              <p14:xfrm>
                <a:off x="3575410" y="6345662"/>
                <a:ext cx="110520" cy="14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D4310AB-F366-9A34-1A80-AD9DC6281AF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557410" y="6328022"/>
                  <a:ext cx="146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B893B48-19E3-8E53-72D1-F3319FB7035D}"/>
                    </a:ext>
                  </a:extLst>
                </p14:cNvPr>
                <p14:cNvContentPartPr/>
                <p14:nvPr/>
              </p14:nvContentPartPr>
              <p14:xfrm>
                <a:off x="3803290" y="6213542"/>
                <a:ext cx="26640" cy="294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B893B48-19E3-8E53-72D1-F3319FB7035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785650" y="6195542"/>
                  <a:ext cx="62280" cy="32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A5D561FE-4CE1-CDC7-D0BB-C8F89452C9B0}"/>
                  </a:ext>
                </a:extLst>
              </p14:cNvPr>
              <p14:cNvContentPartPr/>
              <p14:nvPr/>
            </p14:nvContentPartPr>
            <p14:xfrm>
              <a:off x="203650" y="4919702"/>
              <a:ext cx="11797920" cy="9144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A5D561FE-4CE1-CDC7-D0BB-C8F89452C9B0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86010" y="4901702"/>
                <a:ext cx="1183356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5F755CF-FDEB-84A2-277B-F09D5685996C}"/>
              </a:ext>
            </a:extLst>
          </p:cNvPr>
          <p:cNvGrpSpPr/>
          <p:nvPr/>
        </p:nvGrpSpPr>
        <p:grpSpPr>
          <a:xfrm>
            <a:off x="1623850" y="6518462"/>
            <a:ext cx="509760" cy="207360"/>
            <a:chOff x="1623850" y="6518462"/>
            <a:chExt cx="50976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B9CF473-3D8F-9755-005E-763D6DB31CFB}"/>
                    </a:ext>
                  </a:extLst>
                </p14:cNvPr>
                <p14:cNvContentPartPr/>
                <p14:nvPr/>
              </p14:nvContentPartPr>
              <p14:xfrm>
                <a:off x="1660930" y="6614582"/>
                <a:ext cx="472680" cy="111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B9CF473-3D8F-9755-005E-763D6DB31CF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642930" y="6596942"/>
                  <a:ext cx="508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FB18385-6798-589C-A1C2-A912F6D1F3EB}"/>
                    </a:ext>
                  </a:extLst>
                </p14:cNvPr>
                <p14:cNvContentPartPr/>
                <p14:nvPr/>
              </p14:nvContentPartPr>
              <p14:xfrm>
                <a:off x="1623850" y="6518462"/>
                <a:ext cx="59760" cy="132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FB18385-6798-589C-A1C2-A912F6D1F3E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605850" y="6500462"/>
                  <a:ext cx="954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0E0F1C2C-3559-61A7-F1D6-6E2E21588C52}"/>
              </a:ext>
            </a:extLst>
          </p:cNvPr>
          <p:cNvGrpSpPr/>
          <p:nvPr/>
        </p:nvGrpSpPr>
        <p:grpSpPr>
          <a:xfrm>
            <a:off x="11603050" y="4179902"/>
            <a:ext cx="479160" cy="456480"/>
            <a:chOff x="11603050" y="4179902"/>
            <a:chExt cx="47916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4AA7783-F648-6F14-B468-E132B2E2FF2C}"/>
                    </a:ext>
                  </a:extLst>
                </p14:cNvPr>
                <p14:cNvContentPartPr/>
                <p14:nvPr/>
              </p14:nvContentPartPr>
              <p14:xfrm>
                <a:off x="11603050" y="4279982"/>
                <a:ext cx="140760" cy="327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4AA7783-F648-6F14-B468-E132B2E2FF2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585050" y="4261982"/>
                  <a:ext cx="1764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CED20BA-A447-E7BF-6F33-D58C59DAB769}"/>
                    </a:ext>
                  </a:extLst>
                </p14:cNvPr>
                <p14:cNvContentPartPr/>
                <p14:nvPr/>
              </p14:nvContentPartPr>
              <p14:xfrm>
                <a:off x="11719690" y="4268462"/>
                <a:ext cx="101160" cy="367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CED20BA-A447-E7BF-6F33-D58C59DAB76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701690" y="4250822"/>
                  <a:ext cx="13680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75C0044-4807-F245-556B-67F144A73AFF}"/>
                    </a:ext>
                  </a:extLst>
                </p14:cNvPr>
                <p14:cNvContentPartPr/>
                <p14:nvPr/>
              </p14:nvContentPartPr>
              <p14:xfrm>
                <a:off x="11815450" y="4179902"/>
                <a:ext cx="68040" cy="972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75C0044-4807-F245-556B-67F144A73AF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797450" y="4162262"/>
                  <a:ext cx="103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AA2DB85-341D-A5D1-A3CD-4552B61B4D8B}"/>
                    </a:ext>
                  </a:extLst>
                </p14:cNvPr>
                <p14:cNvContentPartPr/>
                <p14:nvPr/>
              </p14:nvContentPartPr>
              <p14:xfrm>
                <a:off x="11915170" y="4216262"/>
                <a:ext cx="70920" cy="58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AA2DB85-341D-A5D1-A3CD-4552B61B4D8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897170" y="4198622"/>
                  <a:ext cx="1065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F01DD79-E8BF-7E63-0640-81651A382161}"/>
                    </a:ext>
                  </a:extLst>
                </p14:cNvPr>
                <p14:cNvContentPartPr/>
                <p14:nvPr/>
              </p14:nvContentPartPr>
              <p14:xfrm>
                <a:off x="12022090" y="4196102"/>
                <a:ext cx="60120" cy="104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F01DD79-E8BF-7E63-0640-81651A38216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2004450" y="4178102"/>
                  <a:ext cx="9576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B181D74D-EB9F-33C5-C3F6-DC32F37AEAA7}"/>
              </a:ext>
            </a:extLst>
          </p:cNvPr>
          <p:cNvGrpSpPr/>
          <p:nvPr/>
        </p:nvGrpSpPr>
        <p:grpSpPr>
          <a:xfrm>
            <a:off x="11434930" y="3128342"/>
            <a:ext cx="304560" cy="326160"/>
            <a:chOff x="11434930" y="3128342"/>
            <a:chExt cx="30456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C0BC39F-1E1F-9801-94BB-057ED2DBBA78}"/>
                    </a:ext>
                  </a:extLst>
                </p14:cNvPr>
                <p14:cNvContentPartPr/>
                <p14:nvPr/>
              </p14:nvContentPartPr>
              <p14:xfrm>
                <a:off x="11434930" y="3128342"/>
                <a:ext cx="131760" cy="320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C0BC39F-1E1F-9801-94BB-057ED2DBBA7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417290" y="3110702"/>
                  <a:ext cx="1674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4163830-3287-37AF-188D-15BE4182CEE8}"/>
                    </a:ext>
                  </a:extLst>
                </p14:cNvPr>
                <p14:cNvContentPartPr/>
                <p14:nvPr/>
              </p14:nvContentPartPr>
              <p14:xfrm>
                <a:off x="11605930" y="3158582"/>
                <a:ext cx="133560" cy="295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4163830-3287-37AF-188D-15BE4182CEE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588290" y="3140582"/>
                  <a:ext cx="16920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EECC4724-A8E8-44F7-DBC2-49AF2E094D86}"/>
              </a:ext>
            </a:extLst>
          </p:cNvPr>
          <p:cNvGrpSpPr/>
          <p:nvPr/>
        </p:nvGrpSpPr>
        <p:grpSpPr>
          <a:xfrm>
            <a:off x="11772970" y="3063182"/>
            <a:ext cx="277560" cy="182160"/>
            <a:chOff x="11772970" y="3063182"/>
            <a:chExt cx="27756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4EEEEFB-35AB-B979-48FF-B535D5A088C8}"/>
                    </a:ext>
                  </a:extLst>
                </p14:cNvPr>
                <p14:cNvContentPartPr/>
                <p14:nvPr/>
              </p14:nvContentPartPr>
              <p14:xfrm>
                <a:off x="11772970" y="3063182"/>
                <a:ext cx="84240" cy="111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4EEEEFB-35AB-B979-48FF-B535D5A088C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755330" y="3045542"/>
                  <a:ext cx="119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9EE7513-2596-E120-FEE4-1197FC39FBF4}"/>
                    </a:ext>
                  </a:extLst>
                </p14:cNvPr>
                <p14:cNvContentPartPr/>
                <p14:nvPr/>
              </p14:nvContentPartPr>
              <p14:xfrm>
                <a:off x="11856490" y="3082982"/>
                <a:ext cx="74880" cy="766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9EE7513-2596-E120-FEE4-1197FC39FBF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838490" y="3065342"/>
                  <a:ext cx="110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E49006E-3983-7303-0299-6F6F7DC580F3}"/>
                    </a:ext>
                  </a:extLst>
                </p14:cNvPr>
                <p14:cNvContentPartPr/>
                <p14:nvPr/>
              </p14:nvContentPartPr>
              <p14:xfrm>
                <a:off x="12001210" y="3084422"/>
                <a:ext cx="49320" cy="64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E49006E-3983-7303-0299-6F6F7DC580F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983210" y="3066422"/>
                  <a:ext cx="84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62A1443-6C55-44FF-16D6-839E59717493}"/>
                    </a:ext>
                  </a:extLst>
                </p14:cNvPr>
                <p14:cNvContentPartPr/>
                <p14:nvPr/>
              </p14:nvContentPartPr>
              <p14:xfrm>
                <a:off x="11997970" y="3153182"/>
                <a:ext cx="38880" cy="92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62A1443-6C55-44FF-16D6-839E5971749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980330" y="3135542"/>
                  <a:ext cx="7452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C7AEA61F-E50B-BD8E-B6B2-A9357AFF8F4A}"/>
              </a:ext>
            </a:extLst>
          </p:cNvPr>
          <p:cNvGrpSpPr/>
          <p:nvPr/>
        </p:nvGrpSpPr>
        <p:grpSpPr>
          <a:xfrm>
            <a:off x="11533570" y="2009462"/>
            <a:ext cx="226800" cy="285120"/>
            <a:chOff x="11533570" y="2009462"/>
            <a:chExt cx="22680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24EADD7-2526-DC87-1975-58BBB5218982}"/>
                    </a:ext>
                  </a:extLst>
                </p14:cNvPr>
                <p14:cNvContentPartPr/>
                <p14:nvPr/>
              </p14:nvContentPartPr>
              <p14:xfrm>
                <a:off x="11533570" y="2009462"/>
                <a:ext cx="109080" cy="276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24EADD7-2526-DC87-1975-58BBB521898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515930" y="1991822"/>
                  <a:ext cx="1447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4404E81-CF32-8CF4-A8C2-A763DE20D00C}"/>
                    </a:ext>
                  </a:extLst>
                </p14:cNvPr>
                <p14:cNvContentPartPr/>
                <p14:nvPr/>
              </p14:nvContentPartPr>
              <p14:xfrm>
                <a:off x="11674330" y="2050142"/>
                <a:ext cx="86040" cy="244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4404E81-CF32-8CF4-A8C2-A763DE20D00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656690" y="2032502"/>
                  <a:ext cx="12168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BAF9B05C-1F68-75B5-7975-BA78E40C2CD9}"/>
              </a:ext>
            </a:extLst>
          </p:cNvPr>
          <p:cNvGrpSpPr/>
          <p:nvPr/>
        </p:nvGrpSpPr>
        <p:grpSpPr>
          <a:xfrm>
            <a:off x="11813650" y="1865822"/>
            <a:ext cx="378360" cy="178560"/>
            <a:chOff x="11813650" y="1865822"/>
            <a:chExt cx="378360" cy="17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C678F8D-1DAC-2848-A266-4B2223B16DC1}"/>
                    </a:ext>
                  </a:extLst>
                </p14:cNvPr>
                <p14:cNvContentPartPr/>
                <p14:nvPr/>
              </p14:nvContentPartPr>
              <p14:xfrm>
                <a:off x="11813650" y="1884542"/>
                <a:ext cx="91800" cy="142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C678F8D-1DAC-2848-A266-4B2223B16DC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795650" y="1866542"/>
                  <a:ext cx="127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E965E4E-B4F4-3F89-3984-CF89C6BDD694}"/>
                    </a:ext>
                  </a:extLst>
                </p14:cNvPr>
                <p14:cNvContentPartPr/>
                <p14:nvPr/>
              </p14:nvContentPartPr>
              <p14:xfrm>
                <a:off x="11963770" y="1900022"/>
                <a:ext cx="78480" cy="1011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E965E4E-B4F4-3F89-3984-CF89C6BDD69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945770" y="1882382"/>
                  <a:ext cx="1141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5C1848D-439E-79AB-C837-11A50217577E}"/>
                    </a:ext>
                  </a:extLst>
                </p14:cNvPr>
                <p14:cNvContentPartPr/>
                <p14:nvPr/>
              </p14:nvContentPartPr>
              <p14:xfrm>
                <a:off x="12071050" y="1865822"/>
                <a:ext cx="120960" cy="1785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5C1848D-439E-79AB-C837-11A50217577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2053050" y="1848182"/>
                  <a:ext cx="15660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5D453784-8AC9-BC25-C660-021E3124B9D5}"/>
              </a:ext>
            </a:extLst>
          </p:cNvPr>
          <p:cNvGrpSpPr/>
          <p:nvPr/>
        </p:nvGrpSpPr>
        <p:grpSpPr>
          <a:xfrm>
            <a:off x="10757410" y="869342"/>
            <a:ext cx="897480" cy="272880"/>
            <a:chOff x="10757410" y="869342"/>
            <a:chExt cx="89748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BADBD4E-71E9-31CB-9574-C07180D547F0}"/>
                    </a:ext>
                  </a:extLst>
                </p14:cNvPr>
                <p14:cNvContentPartPr/>
                <p14:nvPr/>
              </p14:nvContentPartPr>
              <p14:xfrm>
                <a:off x="10757410" y="869342"/>
                <a:ext cx="484920" cy="232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BADBD4E-71E9-31CB-9574-C07180D547F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739410" y="851702"/>
                  <a:ext cx="5205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E89913B-EB73-DA5A-456D-56A5DB71E994}"/>
                    </a:ext>
                  </a:extLst>
                </p14:cNvPr>
                <p14:cNvContentPartPr/>
                <p14:nvPr/>
              </p14:nvContentPartPr>
              <p14:xfrm>
                <a:off x="11363650" y="875822"/>
                <a:ext cx="291240" cy="266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E89913B-EB73-DA5A-456D-56A5DB71E99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345650" y="857822"/>
                  <a:ext cx="32688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B63F3519-76F5-70B9-93ED-46538E3EAB76}"/>
              </a:ext>
            </a:extLst>
          </p:cNvPr>
          <p:cNvGrpSpPr/>
          <p:nvPr/>
        </p:nvGrpSpPr>
        <p:grpSpPr>
          <a:xfrm>
            <a:off x="10562290" y="1257782"/>
            <a:ext cx="1436040" cy="343800"/>
            <a:chOff x="10562290" y="1257782"/>
            <a:chExt cx="143604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FBE4829-3BD0-EEC4-0850-8EDEC2CDB1A1}"/>
                    </a:ext>
                  </a:extLst>
                </p14:cNvPr>
                <p14:cNvContentPartPr/>
                <p14:nvPr/>
              </p14:nvContentPartPr>
              <p14:xfrm>
                <a:off x="10766770" y="1257782"/>
                <a:ext cx="811800" cy="2624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FBE4829-3BD0-EEC4-0850-8EDEC2CDB1A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749130" y="1239782"/>
                  <a:ext cx="847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FEA10FC-B8E8-166C-E3DB-2C2A91C5F3DC}"/>
                    </a:ext>
                  </a:extLst>
                </p14:cNvPr>
                <p14:cNvContentPartPr/>
                <p14:nvPr/>
              </p14:nvContentPartPr>
              <p14:xfrm>
                <a:off x="11295610" y="1314662"/>
                <a:ext cx="6840" cy="82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FEA10FC-B8E8-166C-E3DB-2C2A91C5F3D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277610" y="1296662"/>
                  <a:ext cx="42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DB13C92-AE84-96F9-5FCB-369AA8311301}"/>
                    </a:ext>
                  </a:extLst>
                </p14:cNvPr>
                <p14:cNvContentPartPr/>
                <p14:nvPr/>
              </p14:nvContentPartPr>
              <p14:xfrm>
                <a:off x="10562290" y="1564862"/>
                <a:ext cx="1436040" cy="367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DB13C92-AE84-96F9-5FCB-369AA831130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544290" y="1546862"/>
                  <a:ext cx="1471680" cy="7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A7EC8725-6604-6591-85AD-591CF9CCCEE3}"/>
                  </a:ext>
                </a:extLst>
              </p14:cNvPr>
              <p14:cNvContentPartPr/>
              <p14:nvPr/>
            </p14:nvContentPartPr>
            <p14:xfrm>
              <a:off x="10378690" y="2179382"/>
              <a:ext cx="165960" cy="2757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A7EC8725-6604-6591-85AD-591CF9CCCEE3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0361050" y="2161382"/>
                <a:ext cx="2016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0BCB623F-837F-3256-0518-02FD52F0FCE0}"/>
                  </a:ext>
                </a:extLst>
              </p14:cNvPr>
              <p14:cNvContentPartPr/>
              <p14:nvPr/>
            </p14:nvContentPartPr>
            <p14:xfrm>
              <a:off x="10355290" y="3304742"/>
              <a:ext cx="177840" cy="29844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0BCB623F-837F-3256-0518-02FD52F0FCE0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0337650" y="3287102"/>
                <a:ext cx="21348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FEDC6E7A-5031-6387-0D50-46D623196638}"/>
                  </a:ext>
                </a:extLst>
              </p14:cNvPr>
              <p14:cNvContentPartPr/>
              <p14:nvPr/>
            </p14:nvContentPartPr>
            <p14:xfrm>
              <a:off x="10312810" y="4493102"/>
              <a:ext cx="203040" cy="25308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FEDC6E7A-5031-6387-0D50-46D623196638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0295170" y="4475462"/>
                <a:ext cx="2386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A06D73E3-B8F8-9740-B27D-03C48929C4D8}"/>
                  </a:ext>
                </a:extLst>
              </p14:cNvPr>
              <p14:cNvContentPartPr/>
              <p14:nvPr/>
            </p14:nvContentPartPr>
            <p14:xfrm>
              <a:off x="9681730" y="6177902"/>
              <a:ext cx="57240" cy="29232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A06D73E3-B8F8-9740-B27D-03C48929C4D8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9664090" y="6160262"/>
                <a:ext cx="9288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6C9D4BBA-0D03-8A35-715D-B4A48712A9DC}"/>
                  </a:ext>
                </a:extLst>
              </p14:cNvPr>
              <p14:cNvContentPartPr/>
              <p14:nvPr/>
            </p14:nvContentPartPr>
            <p14:xfrm>
              <a:off x="9580210" y="6167462"/>
              <a:ext cx="212040" cy="2091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6C9D4BBA-0D03-8A35-715D-B4A48712A9DC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562210" y="6149462"/>
                <a:ext cx="24768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52F126AF-0EFA-5B4F-E9BC-04F5DC822C62}"/>
                  </a:ext>
                </a:extLst>
              </p14:cNvPr>
              <p14:cNvContentPartPr/>
              <p14:nvPr/>
            </p14:nvContentPartPr>
            <p14:xfrm>
              <a:off x="9854890" y="6334142"/>
              <a:ext cx="2160" cy="2700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52F126AF-0EFA-5B4F-E9BC-04F5DC822C62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9836890" y="6316502"/>
                <a:ext cx="378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436F6193-A9BC-95A9-EA49-1D5D33DC7303}"/>
                  </a:ext>
                </a:extLst>
              </p14:cNvPr>
              <p14:cNvContentPartPr/>
              <p14:nvPr/>
            </p14:nvContentPartPr>
            <p14:xfrm>
              <a:off x="9953530" y="6153062"/>
              <a:ext cx="107280" cy="31500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436F6193-A9BC-95A9-EA49-1D5D33DC7303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9935890" y="6135062"/>
                <a:ext cx="14292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9921C0FD-028B-2386-57DE-908726487041}"/>
                  </a:ext>
                </a:extLst>
              </p14:cNvPr>
              <p14:cNvContentPartPr/>
              <p14:nvPr/>
            </p14:nvContentPartPr>
            <p14:xfrm>
              <a:off x="10447450" y="6145862"/>
              <a:ext cx="111600" cy="3294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9921C0FD-028B-2386-57DE-908726487041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0429450" y="6127862"/>
                <a:ext cx="1472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4F015DCD-2C3F-2079-96E4-4B3C7034DFD1}"/>
                  </a:ext>
                </a:extLst>
              </p14:cNvPr>
              <p14:cNvContentPartPr/>
              <p14:nvPr/>
            </p14:nvContentPartPr>
            <p14:xfrm>
              <a:off x="10088890" y="6207422"/>
              <a:ext cx="136440" cy="22284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4F015DCD-2C3F-2079-96E4-4B3C7034DFD1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0071250" y="6189422"/>
                <a:ext cx="1720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C91C39FD-0D16-EE55-0C05-56524F417114}"/>
                  </a:ext>
                </a:extLst>
              </p14:cNvPr>
              <p14:cNvContentPartPr/>
              <p14:nvPr/>
            </p14:nvContentPartPr>
            <p14:xfrm>
              <a:off x="10082050" y="6199142"/>
              <a:ext cx="130680" cy="201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C91C39FD-0D16-EE55-0C05-56524F417114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0064050" y="6181142"/>
                <a:ext cx="1663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2E4CF60D-4225-683B-88EB-969A960A3D91}"/>
                  </a:ext>
                </a:extLst>
              </p14:cNvPr>
              <p14:cNvContentPartPr/>
              <p14:nvPr/>
            </p14:nvContentPartPr>
            <p14:xfrm>
              <a:off x="10301650" y="6230462"/>
              <a:ext cx="118800" cy="18288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2E4CF60D-4225-683B-88EB-969A960A3D91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0283650" y="6212822"/>
                <a:ext cx="15444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FE82DB80-D119-BC35-2057-3696466D46D1}"/>
              </a:ext>
            </a:extLst>
          </p:cNvPr>
          <p:cNvGrpSpPr/>
          <p:nvPr/>
        </p:nvGrpSpPr>
        <p:grpSpPr>
          <a:xfrm>
            <a:off x="10722490" y="6188702"/>
            <a:ext cx="1109520" cy="259560"/>
            <a:chOff x="10722490" y="6188702"/>
            <a:chExt cx="110952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35829F2-4F56-A373-356C-B7D54053D556}"/>
                    </a:ext>
                  </a:extLst>
                </p14:cNvPr>
                <p14:cNvContentPartPr/>
                <p14:nvPr/>
              </p14:nvContentPartPr>
              <p14:xfrm>
                <a:off x="10722490" y="6256382"/>
                <a:ext cx="92160" cy="13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35829F2-4F56-A373-356C-B7D54053D55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704850" y="6238742"/>
                  <a:ext cx="127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75AC5D7-7D7B-814B-3309-C8D8B9A81694}"/>
                    </a:ext>
                  </a:extLst>
                </p14:cNvPr>
                <p14:cNvContentPartPr/>
                <p14:nvPr/>
              </p14:nvContentPartPr>
              <p14:xfrm>
                <a:off x="10744090" y="6351422"/>
                <a:ext cx="71280" cy="248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75AC5D7-7D7B-814B-3309-C8D8B9A8169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726090" y="6333782"/>
                  <a:ext cx="1069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2A93BD0-E106-CF08-EBC5-04AE777E89A9}"/>
                    </a:ext>
                  </a:extLst>
                </p14:cNvPr>
                <p14:cNvContentPartPr/>
                <p14:nvPr/>
              </p14:nvContentPartPr>
              <p14:xfrm>
                <a:off x="10960450" y="6188702"/>
                <a:ext cx="106920" cy="216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2A93BD0-E106-CF08-EBC5-04AE777E89A9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942450" y="6171062"/>
                  <a:ext cx="142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655C11B-246E-32DF-C251-45CC7B910BD2}"/>
                    </a:ext>
                  </a:extLst>
                </p14:cNvPr>
                <p14:cNvContentPartPr/>
                <p14:nvPr/>
              </p14:nvContentPartPr>
              <p14:xfrm>
                <a:off x="11144770" y="6233342"/>
                <a:ext cx="117360" cy="1620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655C11B-246E-32DF-C251-45CC7B910BD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126770" y="6215342"/>
                  <a:ext cx="153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7231A2DB-10B2-F968-32AD-04E0ABD01BD3}"/>
                    </a:ext>
                  </a:extLst>
                </p14:cNvPr>
                <p14:cNvContentPartPr/>
                <p14:nvPr/>
              </p14:nvContentPartPr>
              <p14:xfrm>
                <a:off x="11298490" y="6207422"/>
                <a:ext cx="170280" cy="213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7231A2DB-10B2-F968-32AD-04E0ABD01BD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280850" y="6189782"/>
                  <a:ext cx="205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1C61D47-5FC2-C4FF-ECBA-D7825CDDCA25}"/>
                    </a:ext>
                  </a:extLst>
                </p14:cNvPr>
                <p14:cNvContentPartPr/>
                <p14:nvPr/>
              </p14:nvContentPartPr>
              <p14:xfrm>
                <a:off x="11589730" y="6210302"/>
                <a:ext cx="45720" cy="198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1C61D47-5FC2-C4FF-ECBA-D7825CDDCA2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572090" y="6192662"/>
                  <a:ext cx="81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24E7B1C-D92B-C7C4-1ECB-0B9EE06453FF}"/>
                    </a:ext>
                  </a:extLst>
                </p14:cNvPr>
                <p14:cNvContentPartPr/>
                <p14:nvPr/>
              </p14:nvContentPartPr>
              <p14:xfrm>
                <a:off x="11546170" y="6293462"/>
                <a:ext cx="194760" cy="313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24E7B1C-D92B-C7C4-1ECB-0B9EE06453F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528170" y="6275822"/>
                  <a:ext cx="230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8602406-C1FA-CFE8-A49D-DF25C9929545}"/>
                    </a:ext>
                  </a:extLst>
                </p14:cNvPr>
                <p14:cNvContentPartPr/>
                <p14:nvPr/>
              </p14:nvContentPartPr>
              <p14:xfrm>
                <a:off x="11823010" y="6190142"/>
                <a:ext cx="9000" cy="2581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8602406-C1FA-CFE8-A49D-DF25C992954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1805370" y="6172142"/>
                  <a:ext cx="4464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3F0C9F66-02E8-67D8-C26A-5272601CD72A}"/>
              </a:ext>
            </a:extLst>
          </p:cNvPr>
          <p:cNvGrpSpPr/>
          <p:nvPr/>
        </p:nvGrpSpPr>
        <p:grpSpPr>
          <a:xfrm>
            <a:off x="9515050" y="5637902"/>
            <a:ext cx="165600" cy="290520"/>
            <a:chOff x="9515050" y="5637902"/>
            <a:chExt cx="16560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F26E914-B676-3DD2-0211-142CED3ABDC7}"/>
                    </a:ext>
                  </a:extLst>
                </p14:cNvPr>
                <p14:cNvContentPartPr/>
                <p14:nvPr/>
              </p14:nvContentPartPr>
              <p14:xfrm>
                <a:off x="9612610" y="5649782"/>
                <a:ext cx="19440" cy="2786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F26E914-B676-3DD2-0211-142CED3ABDC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594610" y="5632142"/>
                  <a:ext cx="550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B228626-6B4C-5261-15B8-294F28FDEF2E}"/>
                    </a:ext>
                  </a:extLst>
                </p14:cNvPr>
                <p14:cNvContentPartPr/>
                <p14:nvPr/>
              </p14:nvContentPartPr>
              <p14:xfrm>
                <a:off x="9515050" y="5637902"/>
                <a:ext cx="165600" cy="1990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B228626-6B4C-5261-15B8-294F28FDEF2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497050" y="5620262"/>
                  <a:ext cx="20124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7632E6B3-6C4A-667F-C739-F39359766CAA}"/>
              </a:ext>
            </a:extLst>
          </p:cNvPr>
          <p:cNvGrpSpPr/>
          <p:nvPr/>
        </p:nvGrpSpPr>
        <p:grpSpPr>
          <a:xfrm>
            <a:off x="9861370" y="5626382"/>
            <a:ext cx="191880" cy="332640"/>
            <a:chOff x="9861370" y="5626382"/>
            <a:chExt cx="19188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6594A01-AB18-E220-B888-0F09811F3107}"/>
                    </a:ext>
                  </a:extLst>
                </p14:cNvPr>
                <p14:cNvContentPartPr/>
                <p14:nvPr/>
              </p14:nvContentPartPr>
              <p14:xfrm>
                <a:off x="9861370" y="5771462"/>
                <a:ext cx="23040" cy="288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6594A01-AB18-E220-B888-0F09811F310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843370" y="5753462"/>
                  <a:ext cx="58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FE0E44CD-EE30-AE54-0E73-1AA2080ED074}"/>
                    </a:ext>
                  </a:extLst>
                </p14:cNvPr>
                <p14:cNvContentPartPr/>
                <p14:nvPr/>
              </p14:nvContentPartPr>
              <p14:xfrm>
                <a:off x="9982690" y="5626382"/>
                <a:ext cx="70560" cy="3326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FE0E44CD-EE30-AE54-0E73-1AA2080ED07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964690" y="5608742"/>
                  <a:ext cx="106200" cy="36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FEF9A51D-660D-3CC2-85DA-04B1A49D00C3}"/>
              </a:ext>
            </a:extLst>
          </p:cNvPr>
          <p:cNvGrpSpPr/>
          <p:nvPr/>
        </p:nvGrpSpPr>
        <p:grpSpPr>
          <a:xfrm>
            <a:off x="10128490" y="5643302"/>
            <a:ext cx="443520" cy="307440"/>
            <a:chOff x="10128490" y="5643302"/>
            <a:chExt cx="44352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3F50F79-B200-F710-1FF3-08541EBF3F31}"/>
                    </a:ext>
                  </a:extLst>
                </p14:cNvPr>
                <p14:cNvContentPartPr/>
                <p14:nvPr/>
              </p14:nvContentPartPr>
              <p14:xfrm>
                <a:off x="10128490" y="5713862"/>
                <a:ext cx="128160" cy="214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3F50F79-B200-F710-1FF3-08541EBF3F3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110490" y="5696222"/>
                  <a:ext cx="1638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58E9C07-6610-2D4D-A6AB-16693B80C45C}"/>
                    </a:ext>
                  </a:extLst>
                </p14:cNvPr>
                <p14:cNvContentPartPr/>
                <p14:nvPr/>
              </p14:nvContentPartPr>
              <p14:xfrm>
                <a:off x="10176370" y="5709542"/>
                <a:ext cx="113760" cy="50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58E9C07-6610-2D4D-A6AB-16693B80C45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158370" y="5691542"/>
                  <a:ext cx="149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7B6623A-1343-F0A2-DE38-ED9D3DA7DE6A}"/>
                    </a:ext>
                  </a:extLst>
                </p14:cNvPr>
                <p14:cNvContentPartPr/>
                <p14:nvPr/>
              </p14:nvContentPartPr>
              <p14:xfrm>
                <a:off x="10327930" y="5716382"/>
                <a:ext cx="76320" cy="1749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7B6623A-1343-F0A2-DE38-ED9D3DA7DE6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0309930" y="5698742"/>
                  <a:ext cx="1119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C48A0AE-D69D-378A-67D4-5D55D5881C21}"/>
                    </a:ext>
                  </a:extLst>
                </p14:cNvPr>
                <p14:cNvContentPartPr/>
                <p14:nvPr/>
              </p14:nvContentPartPr>
              <p14:xfrm>
                <a:off x="10433050" y="5643302"/>
                <a:ext cx="138960" cy="3074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C48A0AE-D69D-378A-67D4-5D55D5881C2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415410" y="5625662"/>
                  <a:ext cx="174600" cy="34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1D5F9A85-DA04-6BCE-7592-4D19D6911BF1}"/>
              </a:ext>
            </a:extLst>
          </p:cNvPr>
          <p:cNvGrpSpPr/>
          <p:nvPr/>
        </p:nvGrpSpPr>
        <p:grpSpPr>
          <a:xfrm>
            <a:off x="10773970" y="5685782"/>
            <a:ext cx="717480" cy="249120"/>
            <a:chOff x="10773970" y="5685782"/>
            <a:chExt cx="71748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7DED14B-49FF-392A-9997-4D2F765B4107}"/>
                    </a:ext>
                  </a:extLst>
                </p14:cNvPr>
                <p14:cNvContentPartPr/>
                <p14:nvPr/>
              </p14:nvContentPartPr>
              <p14:xfrm>
                <a:off x="10780450" y="5728262"/>
                <a:ext cx="93240" cy="4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7DED14B-49FF-392A-9997-4D2F765B410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762810" y="5710622"/>
                  <a:ext cx="128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71BBD26-E02E-B1AF-C31B-48A89B593C50}"/>
                    </a:ext>
                  </a:extLst>
                </p14:cNvPr>
                <p14:cNvContentPartPr/>
                <p14:nvPr/>
              </p14:nvContentPartPr>
              <p14:xfrm>
                <a:off x="10773970" y="5800622"/>
                <a:ext cx="109440" cy="144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71BBD26-E02E-B1AF-C31B-48A89B593C5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755970" y="5782622"/>
                  <a:ext cx="145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F68766F-4E0A-1815-870F-5365ECE3A06B}"/>
                    </a:ext>
                  </a:extLst>
                </p14:cNvPr>
                <p14:cNvContentPartPr/>
                <p14:nvPr/>
              </p14:nvContentPartPr>
              <p14:xfrm>
                <a:off x="10988170" y="5685782"/>
                <a:ext cx="94680" cy="2228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F68766F-4E0A-1815-870F-5365ECE3A06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970530" y="5667782"/>
                  <a:ext cx="1303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F5A997B-AD31-F975-7126-2327D532566D}"/>
                    </a:ext>
                  </a:extLst>
                </p14:cNvPr>
                <p14:cNvContentPartPr/>
                <p14:nvPr/>
              </p14:nvContentPartPr>
              <p14:xfrm>
                <a:off x="11148730" y="5734382"/>
                <a:ext cx="116280" cy="1702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F5A997B-AD31-F975-7126-2327D532566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130730" y="5716382"/>
                  <a:ext cx="151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0DB97A0-D99B-832F-875A-B137E8DFADFB}"/>
                    </a:ext>
                  </a:extLst>
                </p14:cNvPr>
                <p14:cNvContentPartPr/>
                <p14:nvPr/>
              </p14:nvContentPartPr>
              <p14:xfrm>
                <a:off x="11346730" y="5709182"/>
                <a:ext cx="144720" cy="1126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0DB97A0-D99B-832F-875A-B137E8DFADF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329090" y="5691542"/>
                  <a:ext cx="180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6B4F39D-B961-591E-F216-D6FDF3AA202F}"/>
                    </a:ext>
                  </a:extLst>
                </p14:cNvPr>
                <p14:cNvContentPartPr/>
                <p14:nvPr/>
              </p14:nvContentPartPr>
              <p14:xfrm>
                <a:off x="11339170" y="5791622"/>
                <a:ext cx="139680" cy="1432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46B4F39D-B961-591E-F216-D6FDF3AA202F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321530" y="5773982"/>
                  <a:ext cx="17532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1EFA2F9A-DA86-0FB8-C8E1-9602F6B52D7E}"/>
                  </a:ext>
                </a:extLst>
              </p14:cNvPr>
              <p14:cNvContentPartPr/>
              <p14:nvPr/>
            </p14:nvContentPartPr>
            <p14:xfrm>
              <a:off x="9573730" y="5196182"/>
              <a:ext cx="6480" cy="29808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1EFA2F9A-DA86-0FB8-C8E1-9602F6B52D7E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9555730" y="5178182"/>
                <a:ext cx="4212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BDE79232-5214-E383-D6FF-1D211B580C91}"/>
                  </a:ext>
                </a:extLst>
              </p14:cNvPr>
              <p14:cNvContentPartPr/>
              <p14:nvPr/>
            </p14:nvContentPartPr>
            <p14:xfrm>
              <a:off x="9507130" y="5200142"/>
              <a:ext cx="147600" cy="19368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BDE79232-5214-E383-D6FF-1D211B580C91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9489490" y="5182502"/>
                <a:ext cx="183240" cy="22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oup 316">
            <a:extLst>
              <a:ext uri="{FF2B5EF4-FFF2-40B4-BE49-F238E27FC236}">
                <a16:creationId xmlns:a16="http://schemas.microsoft.com/office/drawing/2014/main" id="{692108A2-6237-01D9-9196-70F0E9F194D8}"/>
              </a:ext>
            </a:extLst>
          </p:cNvPr>
          <p:cNvGrpSpPr/>
          <p:nvPr/>
        </p:nvGrpSpPr>
        <p:grpSpPr>
          <a:xfrm>
            <a:off x="9814570" y="5180702"/>
            <a:ext cx="756360" cy="379080"/>
            <a:chOff x="9814570" y="5180702"/>
            <a:chExt cx="75636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53EFC20-A738-5803-EE20-EE79A9A26574}"/>
                    </a:ext>
                  </a:extLst>
                </p14:cNvPr>
                <p14:cNvContentPartPr/>
                <p14:nvPr/>
              </p14:nvContentPartPr>
              <p14:xfrm>
                <a:off x="9814570" y="5368622"/>
                <a:ext cx="24120" cy="48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53EFC20-A738-5803-EE20-EE79A9A2657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796930" y="5350622"/>
                  <a:ext cx="59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2B81CA7-C201-73EA-F097-94504A55F53C}"/>
                    </a:ext>
                  </a:extLst>
                </p14:cNvPr>
                <p14:cNvContentPartPr/>
                <p14:nvPr/>
              </p14:nvContentPartPr>
              <p14:xfrm>
                <a:off x="9965050" y="5200142"/>
                <a:ext cx="99000" cy="3596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2B81CA7-C201-73EA-F097-94504A55F53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947050" y="5182502"/>
                  <a:ext cx="1346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27FBDC7-31D5-2777-4DD4-D4660875EA89}"/>
                    </a:ext>
                  </a:extLst>
                </p14:cNvPr>
                <p14:cNvContentPartPr/>
                <p14:nvPr/>
              </p14:nvContentPartPr>
              <p14:xfrm>
                <a:off x="10476610" y="5180702"/>
                <a:ext cx="94320" cy="3679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27FBDC7-31D5-2777-4DD4-D4660875EA8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458970" y="5162702"/>
                  <a:ext cx="1299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45B52CC-FCE4-A6BC-9F40-E5A714BD6DD5}"/>
                    </a:ext>
                  </a:extLst>
                </p14:cNvPr>
                <p14:cNvContentPartPr/>
                <p14:nvPr/>
              </p14:nvContentPartPr>
              <p14:xfrm>
                <a:off x="10135330" y="5231822"/>
                <a:ext cx="126360" cy="240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45B52CC-FCE4-A6BC-9F40-E5A714BD6DD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117330" y="5214182"/>
                  <a:ext cx="1620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C022347-9DB5-F4F8-DDF1-77B5107F70F9}"/>
                    </a:ext>
                  </a:extLst>
                </p14:cNvPr>
                <p14:cNvContentPartPr/>
                <p14:nvPr/>
              </p14:nvContentPartPr>
              <p14:xfrm>
                <a:off x="10298050" y="5286902"/>
                <a:ext cx="104400" cy="1926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C022347-9DB5-F4F8-DDF1-77B5107F70F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280050" y="5268902"/>
                  <a:ext cx="14004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7D352CE9-B4F3-25CE-A255-B7EE19C9BE28}"/>
              </a:ext>
            </a:extLst>
          </p:cNvPr>
          <p:cNvGrpSpPr/>
          <p:nvPr/>
        </p:nvGrpSpPr>
        <p:grpSpPr>
          <a:xfrm>
            <a:off x="10768930" y="5240822"/>
            <a:ext cx="1238760" cy="289080"/>
            <a:chOff x="10768930" y="5240822"/>
            <a:chExt cx="123876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88574DA-1B41-4D7E-D8C9-E0AEC41862AF}"/>
                    </a:ext>
                  </a:extLst>
                </p14:cNvPr>
                <p14:cNvContentPartPr/>
                <p14:nvPr/>
              </p14:nvContentPartPr>
              <p14:xfrm>
                <a:off x="10768930" y="5306702"/>
                <a:ext cx="62280" cy="349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88574DA-1B41-4D7E-D8C9-E0AEC41862A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750930" y="5289062"/>
                  <a:ext cx="97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85FC9A7-7F5E-B35D-AC5D-E718CFE44077}"/>
                    </a:ext>
                  </a:extLst>
                </p14:cNvPr>
                <p14:cNvContentPartPr/>
                <p14:nvPr/>
              </p14:nvContentPartPr>
              <p14:xfrm>
                <a:off x="10790890" y="5423342"/>
                <a:ext cx="94320" cy="104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85FC9A7-7F5E-B35D-AC5D-E718CFE4407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772890" y="5405702"/>
                  <a:ext cx="129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ED0C740-35C6-5791-9754-BC6D2A4BFACF}"/>
                    </a:ext>
                  </a:extLst>
                </p14:cNvPr>
                <p14:cNvContentPartPr/>
                <p14:nvPr/>
              </p14:nvContentPartPr>
              <p14:xfrm>
                <a:off x="10954690" y="5250902"/>
                <a:ext cx="111240" cy="2476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ED0C740-35C6-5791-9754-BC6D2A4BFAC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0937050" y="5232902"/>
                  <a:ext cx="146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833221B-7B23-315D-1CD8-F17224F535F5}"/>
                    </a:ext>
                  </a:extLst>
                </p14:cNvPr>
                <p14:cNvContentPartPr/>
                <p14:nvPr/>
              </p14:nvContentPartPr>
              <p14:xfrm>
                <a:off x="11140810" y="5332982"/>
                <a:ext cx="124560" cy="1360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833221B-7B23-315D-1CD8-F17224F535F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122810" y="5315342"/>
                  <a:ext cx="160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5740CAD-405B-A800-2FB4-AA3BB62EA995}"/>
                    </a:ext>
                  </a:extLst>
                </p14:cNvPr>
                <p14:cNvContentPartPr/>
                <p14:nvPr/>
              </p14:nvContentPartPr>
              <p14:xfrm>
                <a:off x="11326210" y="5240822"/>
                <a:ext cx="102600" cy="231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5740CAD-405B-A800-2FB4-AA3BB62EA99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308210" y="5223182"/>
                  <a:ext cx="1382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C43AA51-4959-F78D-6C4B-FC092ECFAD70}"/>
                    </a:ext>
                  </a:extLst>
                </p14:cNvPr>
                <p14:cNvContentPartPr/>
                <p14:nvPr/>
              </p14:nvContentPartPr>
              <p14:xfrm>
                <a:off x="11583970" y="5276822"/>
                <a:ext cx="30600" cy="1983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C43AA51-4959-F78D-6C4B-FC092ECFAD7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565970" y="5259182"/>
                  <a:ext cx="66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E28B2AB-8A6A-F6AD-FA62-70DA0228C8CF}"/>
                    </a:ext>
                  </a:extLst>
                </p14:cNvPr>
                <p14:cNvContentPartPr/>
                <p14:nvPr/>
              </p14:nvContentPartPr>
              <p14:xfrm>
                <a:off x="11541490" y="5393462"/>
                <a:ext cx="121680" cy="176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E28B2AB-8A6A-F6AD-FA62-70DA0228C8C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523490" y="5375462"/>
                  <a:ext cx="157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491270D-9109-69CB-E1E5-8ADF46C2F1EA}"/>
                    </a:ext>
                  </a:extLst>
                </p14:cNvPr>
                <p14:cNvContentPartPr/>
                <p14:nvPr/>
              </p14:nvContentPartPr>
              <p14:xfrm>
                <a:off x="11783050" y="5256302"/>
                <a:ext cx="224640" cy="2736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491270D-9109-69CB-E1E5-8ADF46C2F1E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1765410" y="5238662"/>
                  <a:ext cx="26028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8BB02AB7-7AA1-0D70-FF53-F75E8DC70CC6}"/>
              </a:ext>
            </a:extLst>
          </p:cNvPr>
          <p:cNvGrpSpPr/>
          <p:nvPr/>
        </p:nvGrpSpPr>
        <p:grpSpPr>
          <a:xfrm>
            <a:off x="2252770" y="6501182"/>
            <a:ext cx="1144800" cy="363240"/>
            <a:chOff x="2252770" y="6501182"/>
            <a:chExt cx="114480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C3019CB-A351-96B9-6CEA-0583D2564F2A}"/>
                    </a:ext>
                  </a:extLst>
                </p14:cNvPr>
                <p14:cNvContentPartPr/>
                <p14:nvPr/>
              </p14:nvContentPartPr>
              <p14:xfrm>
                <a:off x="2266450" y="6501182"/>
                <a:ext cx="863640" cy="359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C3019CB-A351-96B9-6CEA-0583D2564F2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248810" y="6483182"/>
                  <a:ext cx="8992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AEC9D43-C3D4-81FC-925E-07C5A91EA7B1}"/>
                    </a:ext>
                  </a:extLst>
                </p14:cNvPr>
                <p14:cNvContentPartPr/>
                <p14:nvPr/>
              </p14:nvContentPartPr>
              <p14:xfrm>
                <a:off x="3269050" y="6680462"/>
                <a:ext cx="128520" cy="133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AEC9D43-C3D4-81FC-925E-07C5A91EA7B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251410" y="6662822"/>
                  <a:ext cx="1641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E443688-6397-1D55-AB34-810AE2717388}"/>
                    </a:ext>
                  </a:extLst>
                </p14:cNvPr>
                <p14:cNvContentPartPr/>
                <p14:nvPr/>
              </p14:nvContentPartPr>
              <p14:xfrm>
                <a:off x="2497930" y="6565262"/>
                <a:ext cx="157680" cy="41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E443688-6397-1D55-AB34-810AE271738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480290" y="6547262"/>
                  <a:ext cx="193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746312B-FFA3-50DB-7EA7-7E97B12CFE5F}"/>
                    </a:ext>
                  </a:extLst>
                </p14:cNvPr>
                <p14:cNvContentPartPr/>
                <p14:nvPr/>
              </p14:nvContentPartPr>
              <p14:xfrm>
                <a:off x="2252770" y="6557342"/>
                <a:ext cx="24840" cy="14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746312B-FFA3-50DB-7EA7-7E97B12CFE5F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235130" y="6539342"/>
                  <a:ext cx="60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5DFDD5D2-50B6-3273-E163-0731BB2EC863}"/>
                    </a:ext>
                  </a:extLst>
                </p14:cNvPr>
                <p14:cNvContentPartPr/>
                <p14:nvPr/>
              </p14:nvContentPartPr>
              <p14:xfrm>
                <a:off x="3090130" y="6673982"/>
                <a:ext cx="111600" cy="1904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5DFDD5D2-50B6-3273-E163-0731BB2EC863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072490" y="6656342"/>
                  <a:ext cx="14724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18961632-0676-416D-40F8-5AE4634A8AFF}"/>
              </a:ext>
            </a:extLst>
          </p:cNvPr>
          <p:cNvGrpSpPr/>
          <p:nvPr/>
        </p:nvGrpSpPr>
        <p:grpSpPr>
          <a:xfrm>
            <a:off x="4171930" y="5048582"/>
            <a:ext cx="6358320" cy="1808280"/>
            <a:chOff x="4171930" y="5048582"/>
            <a:chExt cx="6358320" cy="180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3A71924-AB6E-985D-1C37-9FA0D91ABBF3}"/>
                    </a:ext>
                  </a:extLst>
                </p14:cNvPr>
                <p14:cNvContentPartPr/>
                <p14:nvPr/>
              </p14:nvContentPartPr>
              <p14:xfrm>
                <a:off x="8644210" y="6577142"/>
                <a:ext cx="154800" cy="1303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3A71924-AB6E-985D-1C37-9FA0D91ABBF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626210" y="6559502"/>
                  <a:ext cx="190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0477CB8-395A-B76F-EABB-F8ADB4F2386D}"/>
                    </a:ext>
                  </a:extLst>
                </p14:cNvPr>
                <p14:cNvContentPartPr/>
                <p14:nvPr/>
              </p14:nvContentPartPr>
              <p14:xfrm>
                <a:off x="8837890" y="6637622"/>
                <a:ext cx="496080" cy="770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0477CB8-395A-B76F-EABB-F8ADB4F2386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820250" y="6619982"/>
                  <a:ext cx="531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4D1C031-D8D3-5136-1937-9EF4DCA7C465}"/>
                    </a:ext>
                  </a:extLst>
                </p14:cNvPr>
                <p14:cNvContentPartPr/>
                <p14:nvPr/>
              </p14:nvContentPartPr>
              <p14:xfrm>
                <a:off x="9438730" y="6653462"/>
                <a:ext cx="47160" cy="828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4D1C031-D8D3-5136-1937-9EF4DCA7C46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421090" y="6635822"/>
                  <a:ext cx="82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F4F0F4F-F636-7680-B9F5-8FC05B4CABBE}"/>
                    </a:ext>
                  </a:extLst>
                </p14:cNvPr>
                <p14:cNvContentPartPr/>
                <p14:nvPr/>
              </p14:nvContentPartPr>
              <p14:xfrm>
                <a:off x="9457090" y="6577142"/>
                <a:ext cx="5040" cy="75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F4F0F4F-F636-7680-B9F5-8FC05B4CABB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439090" y="6559142"/>
                  <a:ext cx="40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B7D1054-0889-80F9-6BE4-A766EDAD1382}"/>
                    </a:ext>
                  </a:extLst>
                </p14:cNvPr>
                <p14:cNvContentPartPr/>
                <p14:nvPr/>
              </p14:nvContentPartPr>
              <p14:xfrm>
                <a:off x="9533410" y="6669302"/>
                <a:ext cx="50040" cy="594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B7D1054-0889-80F9-6BE4-A766EDAD138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515770" y="6651302"/>
                  <a:ext cx="85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E2C98E7-CE7A-B9C5-B970-41E68594788B}"/>
                    </a:ext>
                  </a:extLst>
                </p14:cNvPr>
                <p14:cNvContentPartPr/>
                <p14:nvPr/>
              </p14:nvContentPartPr>
              <p14:xfrm>
                <a:off x="9642850" y="6576062"/>
                <a:ext cx="11880" cy="1807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E2C98E7-CE7A-B9C5-B970-41E68594788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625210" y="6558422"/>
                  <a:ext cx="47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6828BBA7-D254-29BB-0BB0-3D8FF80321B6}"/>
                    </a:ext>
                  </a:extLst>
                </p14:cNvPr>
                <p14:cNvContentPartPr/>
                <p14:nvPr/>
              </p14:nvContentPartPr>
              <p14:xfrm>
                <a:off x="9578770" y="6648062"/>
                <a:ext cx="169200" cy="244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6828BBA7-D254-29BB-0BB0-3D8FF80321B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561130" y="6630062"/>
                  <a:ext cx="204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773A2C0F-38F5-BC09-7485-CF41D2F98743}"/>
                    </a:ext>
                  </a:extLst>
                </p14:cNvPr>
                <p14:cNvContentPartPr/>
                <p14:nvPr/>
              </p14:nvContentPartPr>
              <p14:xfrm>
                <a:off x="9733210" y="6678662"/>
                <a:ext cx="88200" cy="802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773A2C0F-38F5-BC09-7485-CF41D2F9874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715570" y="6661022"/>
                  <a:ext cx="123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FD67138-378E-B4D2-D339-94FF0D87863F}"/>
                    </a:ext>
                  </a:extLst>
                </p14:cNvPr>
                <p14:cNvContentPartPr/>
                <p14:nvPr/>
              </p14:nvContentPartPr>
              <p14:xfrm>
                <a:off x="9812050" y="6682262"/>
                <a:ext cx="277920" cy="1746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FD67138-378E-B4D2-D339-94FF0D87863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794410" y="6664622"/>
                  <a:ext cx="313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782C487D-F1C0-97B2-54FB-D450A5DE16DC}"/>
                    </a:ext>
                  </a:extLst>
                </p14:cNvPr>
                <p14:cNvContentPartPr/>
                <p14:nvPr/>
              </p14:nvContentPartPr>
              <p14:xfrm>
                <a:off x="10250170" y="6696662"/>
                <a:ext cx="61920" cy="1112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782C487D-F1C0-97B2-54FB-D450A5DE16D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232170" y="6678662"/>
                  <a:ext cx="97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BE06DA0-0593-9C38-E82F-1BA4998656FC}"/>
                    </a:ext>
                  </a:extLst>
                </p14:cNvPr>
                <p14:cNvContentPartPr/>
                <p14:nvPr/>
              </p14:nvContentPartPr>
              <p14:xfrm>
                <a:off x="10313530" y="6488222"/>
                <a:ext cx="216720" cy="2408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BE06DA0-0593-9C38-E82F-1BA4998656F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0295890" y="6470582"/>
                  <a:ext cx="2523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DC8BF89-408F-A6DE-681D-D2FDEF60E7E1}"/>
                    </a:ext>
                  </a:extLst>
                </p14:cNvPr>
                <p14:cNvContentPartPr/>
                <p14:nvPr/>
              </p14:nvContentPartPr>
              <p14:xfrm>
                <a:off x="4854490" y="5160542"/>
                <a:ext cx="158760" cy="2325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DC8BF89-408F-A6DE-681D-D2FDEF60E7E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836850" y="5142542"/>
                  <a:ext cx="194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D6146DAD-2197-46FF-9025-7A3EEB8B63C0}"/>
                    </a:ext>
                  </a:extLst>
                </p14:cNvPr>
                <p14:cNvContentPartPr/>
                <p14:nvPr/>
              </p14:nvContentPartPr>
              <p14:xfrm>
                <a:off x="4861330" y="5251262"/>
                <a:ext cx="114480" cy="331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D6146DAD-2197-46FF-9025-7A3EEB8B63C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843330" y="5233262"/>
                  <a:ext cx="150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3FEB751-541D-22B2-220C-3B6AD01DAC7C}"/>
                    </a:ext>
                  </a:extLst>
                </p14:cNvPr>
                <p14:cNvContentPartPr/>
                <p14:nvPr/>
              </p14:nvContentPartPr>
              <p14:xfrm>
                <a:off x="5054290" y="5249462"/>
                <a:ext cx="192960" cy="1512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3FEB751-541D-22B2-220C-3B6AD01DAC7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036650" y="5231462"/>
                  <a:ext cx="228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4207FD0-7E6A-45C2-BB44-1D2D43B19CFF}"/>
                    </a:ext>
                  </a:extLst>
                </p14:cNvPr>
                <p14:cNvContentPartPr/>
                <p14:nvPr/>
              </p14:nvContentPartPr>
              <p14:xfrm>
                <a:off x="5400610" y="5166302"/>
                <a:ext cx="682200" cy="2862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4207FD0-7E6A-45C2-BB44-1D2D43B19CFF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382970" y="5148302"/>
                  <a:ext cx="7178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243B22C-C532-2798-ADF0-D47BCDC9831E}"/>
                    </a:ext>
                  </a:extLst>
                </p14:cNvPr>
                <p14:cNvContentPartPr/>
                <p14:nvPr/>
              </p14:nvContentPartPr>
              <p14:xfrm>
                <a:off x="6242650" y="5048582"/>
                <a:ext cx="540000" cy="4309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243B22C-C532-2798-ADF0-D47BCDC9831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225010" y="5030942"/>
                  <a:ext cx="57564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C04A9CFD-50D8-B8A6-6D30-B64172D7F214}"/>
                    </a:ext>
                  </a:extLst>
                </p14:cNvPr>
                <p14:cNvContentPartPr/>
                <p14:nvPr/>
              </p14:nvContentPartPr>
              <p14:xfrm>
                <a:off x="6348130" y="5181782"/>
                <a:ext cx="241560" cy="208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C04A9CFD-50D8-B8A6-6D30-B64172D7F21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330130" y="5163782"/>
                  <a:ext cx="277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66DA9B8F-34A9-F0A6-C610-26A2059C497D}"/>
                    </a:ext>
                  </a:extLst>
                </p14:cNvPr>
                <p14:cNvContentPartPr/>
                <p14:nvPr/>
              </p14:nvContentPartPr>
              <p14:xfrm>
                <a:off x="6927010" y="5257382"/>
                <a:ext cx="349200" cy="1389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66DA9B8F-34A9-F0A6-C610-26A2059C497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909370" y="5239382"/>
                  <a:ext cx="384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361116E-F70E-A617-0A43-B3513BF02378}"/>
                    </a:ext>
                  </a:extLst>
                </p14:cNvPr>
                <p14:cNvContentPartPr/>
                <p14:nvPr/>
              </p14:nvContentPartPr>
              <p14:xfrm>
                <a:off x="6995410" y="5190782"/>
                <a:ext cx="21240" cy="46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361116E-F70E-A617-0A43-B3513BF0237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977410" y="5172782"/>
                  <a:ext cx="56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A5EFD682-660F-7D15-4C41-85F5E5D297C4}"/>
                    </a:ext>
                  </a:extLst>
                </p14:cNvPr>
                <p14:cNvContentPartPr/>
                <p14:nvPr/>
              </p14:nvContentPartPr>
              <p14:xfrm>
                <a:off x="7458010" y="5124182"/>
                <a:ext cx="349200" cy="3207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A5EFD682-660F-7D15-4C41-85F5E5D297C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440370" y="5106542"/>
                  <a:ext cx="3848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D6E6FB7-7FD5-20DD-14D1-410E4F17C950}"/>
                    </a:ext>
                  </a:extLst>
                </p14:cNvPr>
                <p14:cNvContentPartPr/>
                <p14:nvPr/>
              </p14:nvContentPartPr>
              <p14:xfrm>
                <a:off x="7500130" y="5253422"/>
                <a:ext cx="117000" cy="64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D6E6FB7-7FD5-20DD-14D1-410E4F17C95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482130" y="5235782"/>
                  <a:ext cx="152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0791976-6BA3-3BA5-C903-4C7048B8CA6A}"/>
                    </a:ext>
                  </a:extLst>
                </p14:cNvPr>
                <p14:cNvContentPartPr/>
                <p14:nvPr/>
              </p14:nvContentPartPr>
              <p14:xfrm>
                <a:off x="4824970" y="5466542"/>
                <a:ext cx="726480" cy="3268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0791976-6BA3-3BA5-C903-4C7048B8CA6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807330" y="5448542"/>
                  <a:ext cx="7621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A7966563-BB11-3859-3432-F86D27913207}"/>
                    </a:ext>
                  </a:extLst>
                </p14:cNvPr>
                <p14:cNvContentPartPr/>
                <p14:nvPr/>
              </p14:nvContentPartPr>
              <p14:xfrm>
                <a:off x="5399530" y="5541062"/>
                <a:ext cx="39240" cy="122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A7966563-BB11-3859-3432-F86D2791320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381530" y="5523422"/>
                  <a:ext cx="74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3B1BEE2D-2741-2710-627B-F20FF7140C01}"/>
                    </a:ext>
                  </a:extLst>
                </p14:cNvPr>
                <p14:cNvContentPartPr/>
                <p14:nvPr/>
              </p14:nvContentPartPr>
              <p14:xfrm>
                <a:off x="5837650" y="5620982"/>
                <a:ext cx="160920" cy="2386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3B1BEE2D-2741-2710-627B-F20FF7140C0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820010" y="5602982"/>
                  <a:ext cx="1965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CDF7EAE-9477-FAA6-538B-463B31C7432A}"/>
                    </a:ext>
                  </a:extLst>
                </p14:cNvPr>
                <p14:cNvContentPartPr/>
                <p14:nvPr/>
              </p14:nvContentPartPr>
              <p14:xfrm>
                <a:off x="6077050" y="5597942"/>
                <a:ext cx="178560" cy="2869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CDF7EAE-9477-FAA6-538B-463B31C7432A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059410" y="5580302"/>
                  <a:ext cx="21420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485CA55-A820-6738-3241-8FDFEE0271C2}"/>
                    </a:ext>
                  </a:extLst>
                </p14:cNvPr>
                <p14:cNvContentPartPr/>
                <p14:nvPr/>
              </p14:nvContentPartPr>
              <p14:xfrm>
                <a:off x="6093250" y="5731142"/>
                <a:ext cx="133200" cy="262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485CA55-A820-6738-3241-8FDFEE0271C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075250" y="5713142"/>
                  <a:ext cx="168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E0DA2A3C-1AB3-48FB-5463-D65FBB1B16AF}"/>
                    </a:ext>
                  </a:extLst>
                </p14:cNvPr>
                <p14:cNvContentPartPr/>
                <p14:nvPr/>
              </p14:nvContentPartPr>
              <p14:xfrm>
                <a:off x="6347770" y="5734742"/>
                <a:ext cx="150480" cy="126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E0DA2A3C-1AB3-48FB-5463-D65FBB1B16AF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330130" y="5717102"/>
                  <a:ext cx="1861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4EE30308-DF33-2F0B-CD6B-90B0F626861E}"/>
                    </a:ext>
                  </a:extLst>
                </p14:cNvPr>
                <p14:cNvContentPartPr/>
                <p14:nvPr/>
              </p14:nvContentPartPr>
              <p14:xfrm>
                <a:off x="6366130" y="5806382"/>
                <a:ext cx="129960" cy="522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4EE30308-DF33-2F0B-CD6B-90B0F626861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348490" y="5788382"/>
                  <a:ext cx="165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4FA70BD-8470-0AC1-4D59-D4B507303A77}"/>
                    </a:ext>
                  </a:extLst>
                </p14:cNvPr>
                <p14:cNvContentPartPr/>
                <p14:nvPr/>
              </p14:nvContentPartPr>
              <p14:xfrm>
                <a:off x="6605530" y="5687942"/>
                <a:ext cx="173880" cy="1749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4FA70BD-8470-0AC1-4D59-D4B507303A7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587890" y="5669942"/>
                  <a:ext cx="2095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E659BD07-AE03-30D9-1BDC-782C0A18C7DC}"/>
                    </a:ext>
                  </a:extLst>
                </p14:cNvPr>
                <p14:cNvContentPartPr/>
                <p14:nvPr/>
              </p14:nvContentPartPr>
              <p14:xfrm>
                <a:off x="7094050" y="5713862"/>
                <a:ext cx="278280" cy="1764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E659BD07-AE03-30D9-1BDC-782C0A18C7DC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7076410" y="5695862"/>
                  <a:ext cx="3139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84BC466-EAA6-1415-F657-B5C275AB18CF}"/>
                    </a:ext>
                  </a:extLst>
                </p14:cNvPr>
                <p14:cNvContentPartPr/>
                <p14:nvPr/>
              </p14:nvContentPartPr>
              <p14:xfrm>
                <a:off x="7673650" y="5570582"/>
                <a:ext cx="40320" cy="2905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84BC466-EAA6-1415-F657-B5C275AB18CF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7656010" y="5552582"/>
                  <a:ext cx="759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06911A10-CA0F-FC90-02BF-818DF819B667}"/>
                    </a:ext>
                  </a:extLst>
                </p14:cNvPr>
                <p14:cNvContentPartPr/>
                <p14:nvPr/>
              </p14:nvContentPartPr>
              <p14:xfrm>
                <a:off x="7570690" y="5567342"/>
                <a:ext cx="267480" cy="1656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06911A10-CA0F-FC90-02BF-818DF819B667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552690" y="5549702"/>
                  <a:ext cx="303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C652858-D198-4419-280D-ACDBDA46AEAE}"/>
                    </a:ext>
                  </a:extLst>
                </p14:cNvPr>
                <p14:cNvContentPartPr/>
                <p14:nvPr/>
              </p14:nvContentPartPr>
              <p14:xfrm>
                <a:off x="4337530" y="5889902"/>
                <a:ext cx="24840" cy="1598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C652858-D198-4419-280D-ACDBDA46AEAE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319890" y="5871902"/>
                  <a:ext cx="60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6EDEAB1A-F117-83DE-A79E-0868B7552443}"/>
                    </a:ext>
                  </a:extLst>
                </p14:cNvPr>
                <p14:cNvContentPartPr/>
                <p14:nvPr/>
              </p14:nvContentPartPr>
              <p14:xfrm>
                <a:off x="4254730" y="5885582"/>
                <a:ext cx="164160" cy="345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6EDEAB1A-F117-83DE-A79E-0868B755244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237090" y="5867942"/>
                  <a:ext cx="199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7AB386FD-83F8-DD53-8FB6-260BFA35C038}"/>
                    </a:ext>
                  </a:extLst>
                </p14:cNvPr>
                <p14:cNvContentPartPr/>
                <p14:nvPr/>
              </p14:nvContentPartPr>
              <p14:xfrm>
                <a:off x="4419970" y="5838062"/>
                <a:ext cx="371160" cy="2192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7AB386FD-83F8-DD53-8FB6-260BFA35C03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401970" y="5820422"/>
                  <a:ext cx="406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C439ECFA-7760-5AF0-D7CF-3FEF6827A531}"/>
                    </a:ext>
                  </a:extLst>
                </p14:cNvPr>
                <p14:cNvContentPartPr/>
                <p14:nvPr/>
              </p14:nvContentPartPr>
              <p14:xfrm>
                <a:off x="4902370" y="5996462"/>
                <a:ext cx="259200" cy="1213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C439ECFA-7760-5AF0-D7CF-3FEF6827A531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884730" y="5978462"/>
                  <a:ext cx="294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4F063E7A-B06B-366E-AC37-C7883B4A8061}"/>
                    </a:ext>
                  </a:extLst>
                </p14:cNvPr>
                <p14:cNvContentPartPr/>
                <p14:nvPr/>
              </p14:nvContentPartPr>
              <p14:xfrm>
                <a:off x="5393050" y="5965862"/>
                <a:ext cx="7200" cy="2055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4F063E7A-B06B-366E-AC37-C7883B4A8061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375050" y="5947862"/>
                  <a:ext cx="428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B4FF0993-DCE5-7DDA-575C-9B7564C9E8DA}"/>
                    </a:ext>
                  </a:extLst>
                </p14:cNvPr>
                <p14:cNvContentPartPr/>
                <p14:nvPr/>
              </p14:nvContentPartPr>
              <p14:xfrm>
                <a:off x="5334010" y="5941382"/>
                <a:ext cx="122040" cy="1098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B4FF0993-DCE5-7DDA-575C-9B7564C9E8D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316370" y="5923382"/>
                  <a:ext cx="1576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475AD8C-173E-0E69-7FCB-43086A42CE38}"/>
                    </a:ext>
                  </a:extLst>
                </p14:cNvPr>
                <p14:cNvContentPartPr/>
                <p14:nvPr/>
              </p14:nvContentPartPr>
              <p14:xfrm>
                <a:off x="5284690" y="6197342"/>
                <a:ext cx="282600" cy="1476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475AD8C-173E-0E69-7FCB-43086A42CE38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266690" y="6179342"/>
                  <a:ext cx="318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AB1D4F55-E296-EA11-4E8D-7E16D921DE0C}"/>
                    </a:ext>
                  </a:extLst>
                </p14:cNvPr>
                <p14:cNvContentPartPr/>
                <p14:nvPr/>
              </p14:nvContentPartPr>
              <p14:xfrm>
                <a:off x="5817130" y="5970902"/>
                <a:ext cx="79560" cy="1872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AB1D4F55-E296-EA11-4E8D-7E16D921DE0C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799130" y="5953262"/>
                  <a:ext cx="115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449402C0-9337-0099-4353-9D7004D8DDE3}"/>
                    </a:ext>
                  </a:extLst>
                </p14:cNvPr>
                <p14:cNvContentPartPr/>
                <p14:nvPr/>
              </p14:nvContentPartPr>
              <p14:xfrm>
                <a:off x="5764930" y="6043622"/>
                <a:ext cx="139680" cy="205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449402C0-9337-0099-4353-9D7004D8DDE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747290" y="6025982"/>
                  <a:ext cx="175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2E6C81D2-27F4-6DF0-8C9B-F6F1775A9E6E}"/>
                    </a:ext>
                  </a:extLst>
                </p14:cNvPr>
                <p14:cNvContentPartPr/>
                <p14:nvPr/>
              </p14:nvContentPartPr>
              <p14:xfrm>
                <a:off x="5929090" y="6088622"/>
                <a:ext cx="434520" cy="1720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2E6C81D2-27F4-6DF0-8C9B-F6F1775A9E6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911450" y="6070982"/>
                  <a:ext cx="470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94AAD30A-8202-CABB-F502-70C1AAFB99A2}"/>
                    </a:ext>
                  </a:extLst>
                </p14:cNvPr>
                <p14:cNvContentPartPr/>
                <p14:nvPr/>
              </p14:nvContentPartPr>
              <p14:xfrm>
                <a:off x="6473050" y="6027782"/>
                <a:ext cx="149040" cy="2178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94AAD30A-8202-CABB-F502-70C1AAFB99A2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455050" y="6010142"/>
                  <a:ext cx="184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16668B84-F671-57EF-25F9-80150CC0EDFA}"/>
                    </a:ext>
                  </a:extLst>
                </p14:cNvPr>
                <p14:cNvContentPartPr/>
                <p14:nvPr/>
              </p14:nvContentPartPr>
              <p14:xfrm>
                <a:off x="6810730" y="6000782"/>
                <a:ext cx="739800" cy="3916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16668B84-F671-57EF-25F9-80150CC0EDFA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792730" y="5982782"/>
                  <a:ext cx="7754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57D2936B-6512-A31E-6988-2FD72BB6DC32}"/>
                    </a:ext>
                  </a:extLst>
                </p14:cNvPr>
                <p14:cNvContentPartPr/>
                <p14:nvPr/>
              </p14:nvContentPartPr>
              <p14:xfrm>
                <a:off x="7818010" y="5938142"/>
                <a:ext cx="753120" cy="25632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57D2936B-6512-A31E-6988-2FD72BB6DC32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800370" y="5920502"/>
                  <a:ext cx="7887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4D6A0C37-6150-612A-BE27-33BCF12D038D}"/>
                    </a:ext>
                  </a:extLst>
                </p14:cNvPr>
                <p14:cNvContentPartPr/>
                <p14:nvPr/>
              </p14:nvContentPartPr>
              <p14:xfrm>
                <a:off x="8348290" y="5968742"/>
                <a:ext cx="14760" cy="158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4D6A0C37-6150-612A-BE27-33BCF12D038D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330290" y="5951102"/>
                  <a:ext cx="50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D7F91637-6AD8-D9C1-4DD3-20EC2D41D3C5}"/>
                    </a:ext>
                  </a:extLst>
                </p14:cNvPr>
                <p14:cNvContentPartPr/>
                <p14:nvPr/>
              </p14:nvContentPartPr>
              <p14:xfrm>
                <a:off x="4287850" y="6243782"/>
                <a:ext cx="1090440" cy="4467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D7F91637-6AD8-D9C1-4DD3-20EC2D41D3C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270210" y="6226142"/>
                  <a:ext cx="112608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84767994-5B82-EA43-0418-979967D750C1}"/>
                    </a:ext>
                  </a:extLst>
                </p14:cNvPr>
                <p14:cNvContentPartPr/>
                <p14:nvPr/>
              </p14:nvContentPartPr>
              <p14:xfrm>
                <a:off x="5163370" y="6374462"/>
                <a:ext cx="12960" cy="46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84767994-5B82-EA43-0418-979967D750C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145370" y="6356462"/>
                  <a:ext cx="48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2F7ACAE-783D-4DEA-3B92-53AB0BCF65F1}"/>
                    </a:ext>
                  </a:extLst>
                </p14:cNvPr>
                <p14:cNvContentPartPr/>
                <p14:nvPr/>
              </p14:nvContentPartPr>
              <p14:xfrm>
                <a:off x="5587090" y="6428822"/>
                <a:ext cx="262080" cy="874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2F7ACAE-783D-4DEA-3B92-53AB0BCF65F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569450" y="6410822"/>
                  <a:ext cx="297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6E1E305F-1C55-8032-0847-0673E8C1842C}"/>
                    </a:ext>
                  </a:extLst>
                </p14:cNvPr>
                <p14:cNvContentPartPr/>
                <p14:nvPr/>
              </p14:nvContentPartPr>
              <p14:xfrm>
                <a:off x="5956450" y="6383822"/>
                <a:ext cx="1308960" cy="2638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6E1E305F-1C55-8032-0847-0673E8C1842C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938450" y="6365822"/>
                  <a:ext cx="13446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02A27FA2-7176-DBEE-36DD-60F131932592}"/>
                    </a:ext>
                  </a:extLst>
                </p14:cNvPr>
                <p14:cNvContentPartPr/>
                <p14:nvPr/>
              </p14:nvContentPartPr>
              <p14:xfrm>
                <a:off x="6611290" y="6390302"/>
                <a:ext cx="5760" cy="86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02A27FA2-7176-DBEE-36DD-60F13193259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593290" y="6372662"/>
                  <a:ext cx="41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176B0871-8DC0-9F53-6A3B-037CCE0963C2}"/>
                    </a:ext>
                  </a:extLst>
                </p14:cNvPr>
                <p14:cNvContentPartPr/>
                <p14:nvPr/>
              </p14:nvContentPartPr>
              <p14:xfrm>
                <a:off x="7408690" y="6382022"/>
                <a:ext cx="613800" cy="3060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176B0871-8DC0-9F53-6A3B-037CCE0963C2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391050" y="6364022"/>
                  <a:ext cx="64944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7F677F76-25EF-2CAE-A29D-B4543CCA3D4A}"/>
                    </a:ext>
                  </a:extLst>
                </p14:cNvPr>
                <p14:cNvContentPartPr/>
                <p14:nvPr/>
              </p14:nvContentPartPr>
              <p14:xfrm>
                <a:off x="7576090" y="6426302"/>
                <a:ext cx="243360" cy="147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7F677F76-25EF-2CAE-A29D-B4543CCA3D4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558090" y="6408662"/>
                  <a:ext cx="279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F7EEFE08-2534-1098-E6FC-B8BC87964CB1}"/>
                    </a:ext>
                  </a:extLst>
                </p14:cNvPr>
                <p14:cNvContentPartPr/>
                <p14:nvPr/>
              </p14:nvContentPartPr>
              <p14:xfrm>
                <a:off x="4171930" y="6515942"/>
                <a:ext cx="558000" cy="28188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F7EEFE08-2534-1098-E6FC-B8BC87964CB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4154290" y="6498302"/>
                  <a:ext cx="5936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D2F4E0A7-0AB8-A129-186D-4EE7263F0162}"/>
                    </a:ext>
                  </a:extLst>
                </p14:cNvPr>
                <p14:cNvContentPartPr/>
                <p14:nvPr/>
              </p14:nvContentPartPr>
              <p14:xfrm>
                <a:off x="4724170" y="6623222"/>
                <a:ext cx="2160" cy="266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D2F4E0A7-0AB8-A129-186D-4EE7263F0162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4706530" y="6605222"/>
                  <a:ext cx="37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189F861B-17A4-A077-137F-6A4A08DB7FE1}"/>
                    </a:ext>
                  </a:extLst>
                </p14:cNvPr>
                <p14:cNvContentPartPr/>
                <p14:nvPr/>
              </p14:nvContentPartPr>
              <p14:xfrm>
                <a:off x="4795450" y="6604862"/>
                <a:ext cx="268920" cy="1710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189F861B-17A4-A077-137F-6A4A08DB7FE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4777450" y="6586862"/>
                  <a:ext cx="304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65BE6180-C1F0-0C3C-9820-8C75AFF2FAB6}"/>
                    </a:ext>
                  </a:extLst>
                </p14:cNvPr>
                <p14:cNvContentPartPr/>
                <p14:nvPr/>
              </p14:nvContentPartPr>
              <p14:xfrm>
                <a:off x="5098210" y="6713582"/>
                <a:ext cx="228600" cy="1346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65BE6180-C1F0-0C3C-9820-8C75AFF2FAB6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5080210" y="6695942"/>
                  <a:ext cx="26424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A8C0878F-A6E8-5432-EF1B-986682525BDD}"/>
              </a:ext>
            </a:extLst>
          </p:cNvPr>
          <p:cNvGrpSpPr/>
          <p:nvPr/>
        </p:nvGrpSpPr>
        <p:grpSpPr>
          <a:xfrm>
            <a:off x="5486650" y="6639422"/>
            <a:ext cx="1648080" cy="221760"/>
            <a:chOff x="5486650" y="6639422"/>
            <a:chExt cx="164808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A7A3BAF9-41AF-35BC-9D68-C045D67F0480}"/>
                    </a:ext>
                  </a:extLst>
                </p14:cNvPr>
                <p14:cNvContentPartPr/>
                <p14:nvPr/>
              </p14:nvContentPartPr>
              <p14:xfrm>
                <a:off x="5486650" y="6648062"/>
                <a:ext cx="705240" cy="19800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A7A3BAF9-41AF-35BC-9D68-C045D67F0480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5469010" y="6630062"/>
                  <a:ext cx="7408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07991828-D2B3-66A3-6880-D9C84DB5E0DC}"/>
                    </a:ext>
                  </a:extLst>
                </p14:cNvPr>
                <p14:cNvContentPartPr/>
                <p14:nvPr/>
              </p14:nvContentPartPr>
              <p14:xfrm>
                <a:off x="6297730" y="6639422"/>
                <a:ext cx="95400" cy="1422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07991828-D2B3-66A3-6880-D9C84DB5E0D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280090" y="6621422"/>
                  <a:ext cx="131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4345B499-DF8F-6E0E-1EDD-E742D19E0E7C}"/>
                    </a:ext>
                  </a:extLst>
                </p14:cNvPr>
                <p14:cNvContentPartPr/>
                <p14:nvPr/>
              </p14:nvContentPartPr>
              <p14:xfrm>
                <a:off x="6299170" y="6709982"/>
                <a:ext cx="84600" cy="158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4345B499-DF8F-6E0E-1EDD-E742D19E0E7C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281170" y="6691982"/>
                  <a:ext cx="120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B5ACE5D7-0E6F-78E0-85F7-09F6BB67F5E4}"/>
                    </a:ext>
                  </a:extLst>
                </p14:cNvPr>
                <p14:cNvContentPartPr/>
                <p14:nvPr/>
              </p14:nvContentPartPr>
              <p14:xfrm>
                <a:off x="6552970" y="6650222"/>
                <a:ext cx="289080" cy="2109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B5ACE5D7-0E6F-78E0-85F7-09F6BB67F5E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534970" y="6632222"/>
                  <a:ext cx="324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E1165681-7078-9D10-6E57-05926F41088E}"/>
                    </a:ext>
                  </a:extLst>
                </p14:cNvPr>
                <p14:cNvContentPartPr/>
                <p14:nvPr/>
              </p14:nvContentPartPr>
              <p14:xfrm>
                <a:off x="7033930" y="6676142"/>
                <a:ext cx="23040" cy="16920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E1165681-7078-9D10-6E57-05926F41088E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016290" y="6658502"/>
                  <a:ext cx="58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D7693DEC-CD55-C0D6-9B12-F0C2F46E4A92}"/>
                    </a:ext>
                  </a:extLst>
                </p14:cNvPr>
                <p14:cNvContentPartPr/>
                <p14:nvPr/>
              </p14:nvContentPartPr>
              <p14:xfrm>
                <a:off x="6947890" y="6677222"/>
                <a:ext cx="186840" cy="7416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D7693DEC-CD55-C0D6-9B12-F0C2F46E4A92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930250" y="6659582"/>
                  <a:ext cx="222480" cy="10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96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C8AD67D-057F-6DD5-676C-1C962E1EC5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7"/>
          <a:stretch/>
        </p:blipFill>
        <p:spPr bwMode="auto">
          <a:xfrm>
            <a:off x="522513" y="0"/>
            <a:ext cx="3431759" cy="676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FBBBDF5-447F-0492-C5C8-06B7AF5A823C}"/>
              </a:ext>
            </a:extLst>
          </p:cNvPr>
          <p:cNvGrpSpPr/>
          <p:nvPr/>
        </p:nvGrpSpPr>
        <p:grpSpPr>
          <a:xfrm>
            <a:off x="4233490" y="952142"/>
            <a:ext cx="2932200" cy="552240"/>
            <a:chOff x="4233490" y="952142"/>
            <a:chExt cx="293220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06E9546-7D8C-EB77-91B5-3957A0298CB5}"/>
                    </a:ext>
                  </a:extLst>
                </p14:cNvPr>
                <p14:cNvContentPartPr/>
                <p14:nvPr/>
              </p14:nvContentPartPr>
              <p14:xfrm>
                <a:off x="4233490" y="1056182"/>
                <a:ext cx="1323360" cy="277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06E9546-7D8C-EB77-91B5-3957A0298CB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15490" y="1038182"/>
                  <a:ext cx="13590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2787669-279F-0EBD-225D-40FD9658ECB9}"/>
                    </a:ext>
                  </a:extLst>
                </p14:cNvPr>
                <p14:cNvContentPartPr/>
                <p14:nvPr/>
              </p14:nvContentPartPr>
              <p14:xfrm>
                <a:off x="5135650" y="1129262"/>
                <a:ext cx="289800" cy="62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2787669-279F-0EBD-225D-40FD9658ECB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18010" y="1111262"/>
                  <a:ext cx="325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4C09A94-7F23-4A24-EDCF-423DB7B26BFE}"/>
                    </a:ext>
                  </a:extLst>
                </p14:cNvPr>
                <p14:cNvContentPartPr/>
                <p14:nvPr/>
              </p14:nvContentPartPr>
              <p14:xfrm>
                <a:off x="5674570" y="952142"/>
                <a:ext cx="982440" cy="552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4C09A94-7F23-4A24-EDCF-423DB7B26BF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56930" y="934142"/>
                  <a:ext cx="1018080" cy="58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1B9DAD8-E98D-080E-4B8B-825C5A6AA0FF}"/>
                    </a:ext>
                  </a:extLst>
                </p14:cNvPr>
                <p14:cNvContentPartPr/>
                <p14:nvPr/>
              </p14:nvContentPartPr>
              <p14:xfrm>
                <a:off x="6801010" y="1131422"/>
                <a:ext cx="364680" cy="154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1B9DAD8-E98D-080E-4B8B-825C5A6AA0F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83010" y="1113782"/>
                  <a:ext cx="400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351311D-0813-E3E0-A272-A5BF6FEC847A}"/>
                    </a:ext>
                  </a:extLst>
                </p14:cNvPr>
                <p14:cNvContentPartPr/>
                <p14:nvPr/>
              </p14:nvContentPartPr>
              <p14:xfrm>
                <a:off x="6838090" y="1070582"/>
                <a:ext cx="6840" cy="2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351311D-0813-E3E0-A272-A5BF6FEC847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20090" y="1052582"/>
                  <a:ext cx="424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3FC2633-3CFE-14BE-2EB8-AF018D0AFDFA}"/>
              </a:ext>
            </a:extLst>
          </p:cNvPr>
          <p:cNvGrpSpPr/>
          <p:nvPr/>
        </p:nvGrpSpPr>
        <p:grpSpPr>
          <a:xfrm>
            <a:off x="4198570" y="1555502"/>
            <a:ext cx="1414800" cy="526680"/>
            <a:chOff x="4198570" y="1555502"/>
            <a:chExt cx="141480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5973486-747C-491E-9C5E-74BBB49AFC52}"/>
                    </a:ext>
                  </a:extLst>
                </p14:cNvPr>
                <p14:cNvContentPartPr/>
                <p14:nvPr/>
              </p14:nvContentPartPr>
              <p14:xfrm>
                <a:off x="4198570" y="1600862"/>
                <a:ext cx="140760" cy="353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5973486-747C-491E-9C5E-74BBB49AFC5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80570" y="1583222"/>
                  <a:ext cx="17640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F9BE144-FA04-8E53-A703-B17590657BA2}"/>
                    </a:ext>
                  </a:extLst>
                </p14:cNvPr>
                <p14:cNvContentPartPr/>
                <p14:nvPr/>
              </p14:nvContentPartPr>
              <p14:xfrm>
                <a:off x="4363810" y="1624622"/>
                <a:ext cx="237960" cy="268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F9BE144-FA04-8E53-A703-B17590657BA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46170" y="1606622"/>
                  <a:ext cx="2736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4FA8CC5-8E26-0EDE-B7AB-F0B1897E083B}"/>
                    </a:ext>
                  </a:extLst>
                </p14:cNvPr>
                <p14:cNvContentPartPr/>
                <p14:nvPr/>
              </p14:nvContentPartPr>
              <p14:xfrm>
                <a:off x="4629490" y="1606262"/>
                <a:ext cx="236520" cy="249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4FA8CC5-8E26-0EDE-B7AB-F0B1897E083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11490" y="1588262"/>
                  <a:ext cx="272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CC7014D-78FB-C834-34DB-92B99BF61662}"/>
                    </a:ext>
                  </a:extLst>
                </p14:cNvPr>
                <p14:cNvContentPartPr/>
                <p14:nvPr/>
              </p14:nvContentPartPr>
              <p14:xfrm>
                <a:off x="4920010" y="1597262"/>
                <a:ext cx="264240" cy="227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CC7014D-78FB-C834-34DB-92B99BF6166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02370" y="1579262"/>
                  <a:ext cx="299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DABE226-96D7-B694-F39B-A268A13C6897}"/>
                    </a:ext>
                  </a:extLst>
                </p14:cNvPr>
                <p14:cNvContentPartPr/>
                <p14:nvPr/>
              </p14:nvContentPartPr>
              <p14:xfrm>
                <a:off x="5315290" y="1555502"/>
                <a:ext cx="136080" cy="290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DABE226-96D7-B694-F39B-A268A13C689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97290" y="1537502"/>
                  <a:ext cx="1717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FBCA3A0-C5A8-1478-FBE1-83AAC39FFE48}"/>
                    </a:ext>
                  </a:extLst>
                </p14:cNvPr>
                <p14:cNvContentPartPr/>
                <p14:nvPr/>
              </p14:nvContentPartPr>
              <p14:xfrm>
                <a:off x="5415370" y="1746302"/>
                <a:ext cx="198000" cy="335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FBCA3A0-C5A8-1478-FBE1-83AAC39FFE4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397370" y="1728662"/>
                  <a:ext cx="23364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4C78BD-0605-E0ED-CF9E-03C83DB0CEC8}"/>
              </a:ext>
            </a:extLst>
          </p:cNvPr>
          <p:cNvGrpSpPr/>
          <p:nvPr/>
        </p:nvGrpSpPr>
        <p:grpSpPr>
          <a:xfrm>
            <a:off x="5996050" y="1571342"/>
            <a:ext cx="777600" cy="397080"/>
            <a:chOff x="5996050" y="1571342"/>
            <a:chExt cx="77760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72B31D6-0437-3580-CFA2-293ED6F37BC0}"/>
                    </a:ext>
                  </a:extLst>
                </p14:cNvPr>
                <p14:cNvContentPartPr/>
                <p14:nvPr/>
              </p14:nvContentPartPr>
              <p14:xfrm>
                <a:off x="5996050" y="1580342"/>
                <a:ext cx="245160" cy="388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72B31D6-0437-3580-CFA2-293ED6F37BC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78410" y="1562702"/>
                  <a:ext cx="2808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A3B839A-318C-A478-FBB0-A5D4E50008BB}"/>
                    </a:ext>
                  </a:extLst>
                </p14:cNvPr>
                <p14:cNvContentPartPr/>
                <p14:nvPr/>
              </p14:nvContentPartPr>
              <p14:xfrm>
                <a:off x="6582490" y="1571342"/>
                <a:ext cx="191160" cy="269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A3B839A-318C-A478-FBB0-A5D4E50008B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64850" y="1553702"/>
                  <a:ext cx="22680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3DD170-7B26-FB53-139D-DB059925B2CB}"/>
              </a:ext>
            </a:extLst>
          </p:cNvPr>
          <p:cNvGrpSpPr/>
          <p:nvPr/>
        </p:nvGrpSpPr>
        <p:grpSpPr>
          <a:xfrm>
            <a:off x="7006210" y="1672142"/>
            <a:ext cx="824400" cy="183960"/>
            <a:chOff x="7006210" y="1672142"/>
            <a:chExt cx="82440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D7A395E-8503-8106-9DF0-A8223A5CFDE1}"/>
                    </a:ext>
                  </a:extLst>
                </p14:cNvPr>
                <p14:cNvContentPartPr/>
                <p14:nvPr/>
              </p14:nvContentPartPr>
              <p14:xfrm>
                <a:off x="7006210" y="1672142"/>
                <a:ext cx="600840" cy="174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D7A395E-8503-8106-9DF0-A8223A5CFDE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88570" y="1654502"/>
                  <a:ext cx="636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92C0AA9-9C6A-5D9B-4CDE-F26CA0FEF672}"/>
                    </a:ext>
                  </a:extLst>
                </p14:cNvPr>
                <p14:cNvContentPartPr/>
                <p14:nvPr/>
              </p14:nvContentPartPr>
              <p14:xfrm>
                <a:off x="7778770" y="1822982"/>
                <a:ext cx="51840" cy="33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92C0AA9-9C6A-5D9B-4CDE-F26CA0FEF67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760770" y="1804982"/>
                  <a:ext cx="8748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B65152EC-FA44-3F0F-DE53-D0F1057E4BF6}"/>
              </a:ext>
            </a:extLst>
          </p:cNvPr>
          <p:cNvGrpSpPr/>
          <p:nvPr/>
        </p:nvGrpSpPr>
        <p:grpSpPr>
          <a:xfrm>
            <a:off x="4335010" y="2329142"/>
            <a:ext cx="2767320" cy="491040"/>
            <a:chOff x="4335010" y="2329142"/>
            <a:chExt cx="2767320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93157AB-80B6-707D-EFD3-88B3F3CE94DE}"/>
                    </a:ext>
                  </a:extLst>
                </p14:cNvPr>
                <p14:cNvContentPartPr/>
                <p14:nvPr/>
              </p14:nvContentPartPr>
              <p14:xfrm>
                <a:off x="4335010" y="2544782"/>
                <a:ext cx="43200" cy="275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93157AB-80B6-707D-EFD3-88B3F3CE94D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317370" y="2527142"/>
                  <a:ext cx="788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EA4B7A5-BF5F-2693-7AB1-5CADC35D8E28}"/>
                    </a:ext>
                  </a:extLst>
                </p14:cNvPr>
                <p14:cNvContentPartPr/>
                <p14:nvPr/>
              </p14:nvContentPartPr>
              <p14:xfrm>
                <a:off x="4478290" y="2536862"/>
                <a:ext cx="172440" cy="255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EA4B7A5-BF5F-2693-7AB1-5CADC35D8E2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60290" y="2519222"/>
                  <a:ext cx="20808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68CD638-2A1E-840B-EB45-6D54B4BD45EF}"/>
                    </a:ext>
                  </a:extLst>
                </p14:cNvPr>
                <p14:cNvContentPartPr/>
                <p14:nvPr/>
              </p14:nvContentPartPr>
              <p14:xfrm>
                <a:off x="4816330" y="2345342"/>
                <a:ext cx="812880" cy="461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68CD638-2A1E-840B-EB45-6D54B4BD45E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98690" y="2327702"/>
                  <a:ext cx="8485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1BB118A-F71B-ECCE-3842-4978AAFD11BA}"/>
                    </a:ext>
                  </a:extLst>
                </p14:cNvPr>
                <p14:cNvContentPartPr/>
                <p14:nvPr/>
              </p14:nvContentPartPr>
              <p14:xfrm>
                <a:off x="5130250" y="2477462"/>
                <a:ext cx="210960" cy="27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1BB118A-F71B-ECCE-3842-4978AAFD11B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12610" y="2459462"/>
                  <a:ext cx="246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723FA0E-73ED-754F-B8E3-56F8C52685EF}"/>
                    </a:ext>
                  </a:extLst>
                </p14:cNvPr>
                <p14:cNvContentPartPr/>
                <p14:nvPr/>
              </p14:nvContentPartPr>
              <p14:xfrm>
                <a:off x="4913890" y="2438222"/>
                <a:ext cx="8280" cy="3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723FA0E-73ED-754F-B8E3-56F8C52685E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95890" y="2420582"/>
                  <a:ext cx="43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DAAE527-5E51-47C2-AE44-8E71DD8001E9}"/>
                    </a:ext>
                  </a:extLst>
                </p14:cNvPr>
                <p14:cNvContentPartPr/>
                <p14:nvPr/>
              </p14:nvContentPartPr>
              <p14:xfrm>
                <a:off x="5600410" y="2329142"/>
                <a:ext cx="1501920" cy="470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DAAE527-5E51-47C2-AE44-8E71DD8001E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82770" y="2311502"/>
                  <a:ext cx="153756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0236EAE-C6D6-5F05-6672-0881B1E8A5C8}"/>
                    </a:ext>
                  </a:extLst>
                </p14:cNvPr>
                <p14:cNvContentPartPr/>
                <p14:nvPr/>
              </p14:nvContentPartPr>
              <p14:xfrm>
                <a:off x="6579970" y="2474222"/>
                <a:ext cx="243720" cy="55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0236EAE-C6D6-5F05-6672-0881B1E8A5C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62330" y="2456222"/>
                  <a:ext cx="279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5D0401C-8B54-E62B-8A89-07F35C37BCE7}"/>
                    </a:ext>
                  </a:extLst>
                </p14:cNvPr>
                <p14:cNvContentPartPr/>
                <p14:nvPr/>
              </p14:nvContentPartPr>
              <p14:xfrm>
                <a:off x="6408970" y="2498702"/>
                <a:ext cx="8640" cy="3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5D0401C-8B54-E62B-8A89-07F35C37BCE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91330" y="2481062"/>
                  <a:ext cx="4428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51" name="Ink 2050">
                <a:extLst>
                  <a:ext uri="{FF2B5EF4-FFF2-40B4-BE49-F238E27FC236}">
                    <a16:creationId xmlns:a16="http://schemas.microsoft.com/office/drawing/2014/main" id="{58E03E54-695C-BE94-BD35-A6E0824B24A5}"/>
                  </a:ext>
                </a:extLst>
              </p14:cNvPr>
              <p14:cNvContentPartPr/>
              <p14:nvPr/>
            </p14:nvContentPartPr>
            <p14:xfrm>
              <a:off x="4297930" y="2956622"/>
              <a:ext cx="536760" cy="418320"/>
            </p14:xfrm>
          </p:contentPart>
        </mc:Choice>
        <mc:Fallback xmlns="">
          <p:pic>
            <p:nvPicPr>
              <p:cNvPr id="2051" name="Ink 2050">
                <a:extLst>
                  <a:ext uri="{FF2B5EF4-FFF2-40B4-BE49-F238E27FC236}">
                    <a16:creationId xmlns:a16="http://schemas.microsoft.com/office/drawing/2014/main" id="{58E03E54-695C-BE94-BD35-A6E0824B24A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280290" y="2938622"/>
                <a:ext cx="572400" cy="45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A8F0779A-0214-70B2-B303-32DCC38DCC05}"/>
              </a:ext>
            </a:extLst>
          </p:cNvPr>
          <p:cNvGrpSpPr/>
          <p:nvPr/>
        </p:nvGrpSpPr>
        <p:grpSpPr>
          <a:xfrm>
            <a:off x="5059330" y="2839622"/>
            <a:ext cx="1489320" cy="558720"/>
            <a:chOff x="5059330" y="2839622"/>
            <a:chExt cx="1489320" cy="55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412B2A53-FE2B-71F9-4AB9-32A1878976CC}"/>
                    </a:ext>
                  </a:extLst>
                </p14:cNvPr>
                <p14:cNvContentPartPr/>
                <p14:nvPr/>
              </p14:nvContentPartPr>
              <p14:xfrm>
                <a:off x="5059330" y="3000182"/>
                <a:ext cx="753480" cy="39816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412B2A53-FE2B-71F9-4AB9-32A1878976C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41330" y="2982542"/>
                  <a:ext cx="78912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7BAB22BF-F396-6E60-674B-EC7120178364}"/>
                    </a:ext>
                  </a:extLst>
                </p14:cNvPr>
                <p14:cNvContentPartPr/>
                <p14:nvPr/>
              </p14:nvContentPartPr>
              <p14:xfrm>
                <a:off x="6001450" y="2839622"/>
                <a:ext cx="547200" cy="46620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7BAB22BF-F396-6E60-674B-EC712017836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983810" y="2821622"/>
                  <a:ext cx="58284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054" name="Ink 2053">
                  <a:extLst>
                    <a:ext uri="{FF2B5EF4-FFF2-40B4-BE49-F238E27FC236}">
                      <a16:creationId xmlns:a16="http://schemas.microsoft.com/office/drawing/2014/main" id="{FA09B343-6524-5D48-E7BC-E3DBC51EC5F7}"/>
                    </a:ext>
                  </a:extLst>
                </p14:cNvPr>
                <p14:cNvContentPartPr/>
                <p14:nvPr/>
              </p14:nvContentPartPr>
              <p14:xfrm>
                <a:off x="5991730" y="3040142"/>
                <a:ext cx="303120" cy="40320"/>
              </p14:xfrm>
            </p:contentPart>
          </mc:Choice>
          <mc:Fallback xmlns="">
            <p:pic>
              <p:nvPicPr>
                <p:cNvPr id="2054" name="Ink 2053">
                  <a:extLst>
                    <a:ext uri="{FF2B5EF4-FFF2-40B4-BE49-F238E27FC236}">
                      <a16:creationId xmlns:a16="http://schemas.microsoft.com/office/drawing/2014/main" id="{FA09B343-6524-5D48-E7BC-E3DBC51EC5F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973730" y="3022142"/>
                  <a:ext cx="33876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56" name="Ink 2055">
                <a:extLst>
                  <a:ext uri="{FF2B5EF4-FFF2-40B4-BE49-F238E27FC236}">
                    <a16:creationId xmlns:a16="http://schemas.microsoft.com/office/drawing/2014/main" id="{09B5B1E1-7DE5-9B3D-F723-DF304651B2E1}"/>
                  </a:ext>
                </a:extLst>
              </p14:cNvPr>
              <p14:cNvContentPartPr/>
              <p14:nvPr/>
            </p14:nvContentPartPr>
            <p14:xfrm>
              <a:off x="6744130" y="3062462"/>
              <a:ext cx="882720" cy="243720"/>
            </p14:xfrm>
          </p:contentPart>
        </mc:Choice>
        <mc:Fallback xmlns="">
          <p:pic>
            <p:nvPicPr>
              <p:cNvPr id="2056" name="Ink 2055">
                <a:extLst>
                  <a:ext uri="{FF2B5EF4-FFF2-40B4-BE49-F238E27FC236}">
                    <a16:creationId xmlns:a16="http://schemas.microsoft.com/office/drawing/2014/main" id="{09B5B1E1-7DE5-9B3D-F723-DF304651B2E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726130" y="3044462"/>
                <a:ext cx="918360" cy="27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2" name="Group 2061">
            <a:extLst>
              <a:ext uri="{FF2B5EF4-FFF2-40B4-BE49-F238E27FC236}">
                <a16:creationId xmlns:a16="http://schemas.microsoft.com/office/drawing/2014/main" id="{5700CA7B-1E3A-244C-7CED-D69E717D3320}"/>
              </a:ext>
            </a:extLst>
          </p:cNvPr>
          <p:cNvGrpSpPr/>
          <p:nvPr/>
        </p:nvGrpSpPr>
        <p:grpSpPr>
          <a:xfrm>
            <a:off x="4417450" y="3474302"/>
            <a:ext cx="1629000" cy="550440"/>
            <a:chOff x="4417450" y="3474302"/>
            <a:chExt cx="162900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E0DD0693-A625-0EE9-9861-6BD8CD654AB1}"/>
                    </a:ext>
                  </a:extLst>
                </p14:cNvPr>
                <p14:cNvContentPartPr/>
                <p14:nvPr/>
              </p14:nvContentPartPr>
              <p14:xfrm>
                <a:off x="4417450" y="3474302"/>
                <a:ext cx="1629000" cy="55044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E0DD0693-A625-0EE9-9861-6BD8CD654AB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99810" y="3456662"/>
                  <a:ext cx="166464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A5B84775-A886-BD56-57EE-D7F7376D78E9}"/>
                    </a:ext>
                  </a:extLst>
                </p14:cNvPr>
                <p14:cNvContentPartPr/>
                <p14:nvPr/>
              </p14:nvContentPartPr>
              <p14:xfrm>
                <a:off x="5595370" y="3551342"/>
                <a:ext cx="56880" cy="5040"/>
              </p14:xfrm>
            </p:contentPart>
          </mc:Choice>
          <mc:Fallback xmlns=""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A5B84775-A886-BD56-57EE-D7F7376D78E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77730" y="3533342"/>
                  <a:ext cx="92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B52F2E8A-2099-CC5A-2A8B-A94C53BE91D1}"/>
                    </a:ext>
                  </a:extLst>
                </p14:cNvPr>
                <p14:cNvContentPartPr/>
                <p14:nvPr/>
              </p14:nvContentPartPr>
              <p14:xfrm>
                <a:off x="5428330" y="3559262"/>
                <a:ext cx="10440" cy="144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B52F2E8A-2099-CC5A-2A8B-A94C53BE91D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10330" y="3541262"/>
                  <a:ext cx="460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4FC3BD31-FCA7-777C-CCA1-F68715391C8E}"/>
                    </a:ext>
                  </a:extLst>
                </p14:cNvPr>
                <p14:cNvContentPartPr/>
                <p14:nvPr/>
              </p14:nvContentPartPr>
              <p14:xfrm>
                <a:off x="5117650" y="3606422"/>
                <a:ext cx="30960" cy="2484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4FC3BD31-FCA7-777C-CCA1-F68715391C8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00010" y="3588422"/>
                  <a:ext cx="666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844AC6AE-E403-F425-24FD-B2EEF883813D}"/>
                    </a:ext>
                  </a:extLst>
                </p14:cNvPr>
                <p14:cNvContentPartPr/>
                <p14:nvPr/>
              </p14:nvContentPartPr>
              <p14:xfrm>
                <a:off x="4813450" y="3612542"/>
                <a:ext cx="288720" cy="96480"/>
              </p14:xfrm>
            </p:contentPart>
          </mc:Choice>
          <mc:Fallback xmlns=""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844AC6AE-E403-F425-24FD-B2EEF883813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795450" y="3594542"/>
                  <a:ext cx="32436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063" name="Ink 2062">
                <a:extLst>
                  <a:ext uri="{FF2B5EF4-FFF2-40B4-BE49-F238E27FC236}">
                    <a16:creationId xmlns:a16="http://schemas.microsoft.com/office/drawing/2014/main" id="{42F49F12-1E47-FFDE-7223-19B64B768657}"/>
                  </a:ext>
                </a:extLst>
              </p14:cNvPr>
              <p14:cNvContentPartPr/>
              <p14:nvPr/>
            </p14:nvContentPartPr>
            <p14:xfrm>
              <a:off x="6418690" y="3506702"/>
              <a:ext cx="155520" cy="380160"/>
            </p14:xfrm>
          </p:contentPart>
        </mc:Choice>
        <mc:Fallback xmlns="">
          <p:pic>
            <p:nvPicPr>
              <p:cNvPr id="2063" name="Ink 2062">
                <a:extLst>
                  <a:ext uri="{FF2B5EF4-FFF2-40B4-BE49-F238E27FC236}">
                    <a16:creationId xmlns:a16="http://schemas.microsoft.com/office/drawing/2014/main" id="{42F49F12-1E47-FFDE-7223-19B64B76865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401050" y="3489062"/>
                <a:ext cx="1911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64" name="Ink 2063">
                <a:extLst>
                  <a:ext uri="{FF2B5EF4-FFF2-40B4-BE49-F238E27FC236}">
                    <a16:creationId xmlns:a16="http://schemas.microsoft.com/office/drawing/2014/main" id="{4EB51E35-FCFA-8B3D-86D1-86EE028C5947}"/>
                  </a:ext>
                </a:extLst>
              </p14:cNvPr>
              <p14:cNvContentPartPr/>
              <p14:nvPr/>
            </p14:nvContentPartPr>
            <p14:xfrm>
              <a:off x="6578890" y="3453062"/>
              <a:ext cx="1052280" cy="505440"/>
            </p14:xfrm>
          </p:contentPart>
        </mc:Choice>
        <mc:Fallback xmlns="">
          <p:pic>
            <p:nvPicPr>
              <p:cNvPr id="2064" name="Ink 2063">
                <a:extLst>
                  <a:ext uri="{FF2B5EF4-FFF2-40B4-BE49-F238E27FC236}">
                    <a16:creationId xmlns:a16="http://schemas.microsoft.com/office/drawing/2014/main" id="{4EB51E35-FCFA-8B3D-86D1-86EE028C594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561250" y="3435062"/>
                <a:ext cx="108792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065" name="Ink 2064">
                <a:extLst>
                  <a:ext uri="{FF2B5EF4-FFF2-40B4-BE49-F238E27FC236}">
                    <a16:creationId xmlns:a16="http://schemas.microsoft.com/office/drawing/2014/main" id="{2CF513AA-C2EA-A090-1F0F-01C82F5084D4}"/>
                  </a:ext>
                </a:extLst>
              </p14:cNvPr>
              <p14:cNvContentPartPr/>
              <p14:nvPr/>
            </p14:nvContentPartPr>
            <p14:xfrm>
              <a:off x="7806130" y="3676982"/>
              <a:ext cx="435240" cy="331560"/>
            </p14:xfrm>
          </p:contentPart>
        </mc:Choice>
        <mc:Fallback xmlns="">
          <p:pic>
            <p:nvPicPr>
              <p:cNvPr id="2065" name="Ink 2064">
                <a:extLst>
                  <a:ext uri="{FF2B5EF4-FFF2-40B4-BE49-F238E27FC236}">
                    <a16:creationId xmlns:a16="http://schemas.microsoft.com/office/drawing/2014/main" id="{2CF513AA-C2EA-A090-1F0F-01C82F5084D4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788130" y="3659342"/>
                <a:ext cx="470880" cy="36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B0A6241A-31AE-2F02-7D09-80BF34078724}"/>
              </a:ext>
            </a:extLst>
          </p:cNvPr>
          <p:cNvGrpSpPr/>
          <p:nvPr/>
        </p:nvGrpSpPr>
        <p:grpSpPr>
          <a:xfrm>
            <a:off x="8368090" y="3360542"/>
            <a:ext cx="1195560" cy="601200"/>
            <a:chOff x="8368090" y="3360542"/>
            <a:chExt cx="1195560" cy="60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381917CA-1B52-3084-9ABF-D5ABE71920ED}"/>
                    </a:ext>
                  </a:extLst>
                </p14:cNvPr>
                <p14:cNvContentPartPr/>
                <p14:nvPr/>
              </p14:nvContentPartPr>
              <p14:xfrm>
                <a:off x="8368090" y="3545582"/>
                <a:ext cx="959400" cy="358200"/>
              </p14:xfrm>
            </p:contentPart>
          </mc:Choice>
          <mc:Fallback xmlns=""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381917CA-1B52-3084-9ABF-D5ABE71920E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50450" y="3527582"/>
                  <a:ext cx="9950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E10069C7-83CE-A9D8-EF89-07CE40968606}"/>
                    </a:ext>
                  </a:extLst>
                </p14:cNvPr>
                <p14:cNvContentPartPr/>
                <p14:nvPr/>
              </p14:nvContentPartPr>
              <p14:xfrm>
                <a:off x="9382210" y="3360542"/>
                <a:ext cx="181440" cy="601200"/>
              </p14:xfrm>
            </p:contentPart>
          </mc:Choice>
          <mc:Fallback xmlns=""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E10069C7-83CE-A9D8-EF89-07CE4096860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364570" y="3342902"/>
                  <a:ext cx="217080" cy="63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069" name="Ink 2068">
                <a:extLst>
                  <a:ext uri="{FF2B5EF4-FFF2-40B4-BE49-F238E27FC236}">
                    <a16:creationId xmlns:a16="http://schemas.microsoft.com/office/drawing/2014/main" id="{B03B0837-2A76-FCB0-369B-092B01426A81}"/>
                  </a:ext>
                </a:extLst>
              </p14:cNvPr>
              <p14:cNvContentPartPr/>
              <p14:nvPr/>
            </p14:nvContentPartPr>
            <p14:xfrm>
              <a:off x="5506090" y="4277822"/>
              <a:ext cx="554040" cy="115920"/>
            </p14:xfrm>
          </p:contentPart>
        </mc:Choice>
        <mc:Fallback xmlns="">
          <p:pic>
            <p:nvPicPr>
              <p:cNvPr id="2069" name="Ink 2068">
                <a:extLst>
                  <a:ext uri="{FF2B5EF4-FFF2-40B4-BE49-F238E27FC236}">
                    <a16:creationId xmlns:a16="http://schemas.microsoft.com/office/drawing/2014/main" id="{B03B0837-2A76-FCB0-369B-092B01426A8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488090" y="4259822"/>
                <a:ext cx="58968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4" name="Group 2073">
            <a:extLst>
              <a:ext uri="{FF2B5EF4-FFF2-40B4-BE49-F238E27FC236}">
                <a16:creationId xmlns:a16="http://schemas.microsoft.com/office/drawing/2014/main" id="{86F4A9AF-3310-ECFD-63C8-DB0A471C801E}"/>
              </a:ext>
            </a:extLst>
          </p:cNvPr>
          <p:cNvGrpSpPr/>
          <p:nvPr/>
        </p:nvGrpSpPr>
        <p:grpSpPr>
          <a:xfrm>
            <a:off x="6279370" y="4114382"/>
            <a:ext cx="1837800" cy="387720"/>
            <a:chOff x="6279370" y="4114382"/>
            <a:chExt cx="183780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070" name="Ink 2069">
                  <a:extLst>
                    <a:ext uri="{FF2B5EF4-FFF2-40B4-BE49-F238E27FC236}">
                      <a16:creationId xmlns:a16="http://schemas.microsoft.com/office/drawing/2014/main" id="{1D252130-67C2-DF24-87B4-156E8533ED33}"/>
                    </a:ext>
                  </a:extLst>
                </p14:cNvPr>
                <p14:cNvContentPartPr/>
                <p14:nvPr/>
              </p14:nvContentPartPr>
              <p14:xfrm>
                <a:off x="6279370" y="4114382"/>
                <a:ext cx="1837800" cy="387720"/>
              </p14:xfrm>
            </p:contentPart>
          </mc:Choice>
          <mc:Fallback xmlns="">
            <p:pic>
              <p:nvPicPr>
                <p:cNvPr id="2070" name="Ink 2069">
                  <a:extLst>
                    <a:ext uri="{FF2B5EF4-FFF2-40B4-BE49-F238E27FC236}">
                      <a16:creationId xmlns:a16="http://schemas.microsoft.com/office/drawing/2014/main" id="{1D252130-67C2-DF24-87B4-156E8533ED3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261370" y="4096742"/>
                  <a:ext cx="18734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071" name="Ink 2070">
                  <a:extLst>
                    <a:ext uri="{FF2B5EF4-FFF2-40B4-BE49-F238E27FC236}">
                      <a16:creationId xmlns:a16="http://schemas.microsoft.com/office/drawing/2014/main" id="{A96F512E-20AD-F1CB-45AF-25EDC1E342AC}"/>
                    </a:ext>
                  </a:extLst>
                </p14:cNvPr>
                <p14:cNvContentPartPr/>
                <p14:nvPr/>
              </p14:nvContentPartPr>
              <p14:xfrm>
                <a:off x="7696330" y="4283942"/>
                <a:ext cx="68040" cy="4680"/>
              </p14:xfrm>
            </p:contentPart>
          </mc:Choice>
          <mc:Fallback xmlns="">
            <p:pic>
              <p:nvPicPr>
                <p:cNvPr id="2071" name="Ink 2070">
                  <a:extLst>
                    <a:ext uri="{FF2B5EF4-FFF2-40B4-BE49-F238E27FC236}">
                      <a16:creationId xmlns:a16="http://schemas.microsoft.com/office/drawing/2014/main" id="{A96F512E-20AD-F1CB-45AF-25EDC1E342A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678330" y="4266302"/>
                  <a:ext cx="103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072" name="Ink 2071">
                  <a:extLst>
                    <a:ext uri="{FF2B5EF4-FFF2-40B4-BE49-F238E27FC236}">
                      <a16:creationId xmlns:a16="http://schemas.microsoft.com/office/drawing/2014/main" id="{A55DFC4A-8DBE-04CE-9571-9B3028FCE481}"/>
                    </a:ext>
                  </a:extLst>
                </p14:cNvPr>
                <p14:cNvContentPartPr/>
                <p14:nvPr/>
              </p14:nvContentPartPr>
              <p14:xfrm>
                <a:off x="7431730" y="4254062"/>
                <a:ext cx="220320" cy="5760"/>
              </p14:xfrm>
            </p:contentPart>
          </mc:Choice>
          <mc:Fallback xmlns="">
            <p:pic>
              <p:nvPicPr>
                <p:cNvPr id="2072" name="Ink 2071">
                  <a:extLst>
                    <a:ext uri="{FF2B5EF4-FFF2-40B4-BE49-F238E27FC236}">
                      <a16:creationId xmlns:a16="http://schemas.microsoft.com/office/drawing/2014/main" id="{A55DFC4A-8DBE-04CE-9571-9B3028FCE48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14090" y="4236422"/>
                  <a:ext cx="255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073" name="Ink 2072">
                  <a:extLst>
                    <a:ext uri="{FF2B5EF4-FFF2-40B4-BE49-F238E27FC236}">
                      <a16:creationId xmlns:a16="http://schemas.microsoft.com/office/drawing/2014/main" id="{FDC7A036-9E16-6724-BFEF-4B5D56BFE6BD}"/>
                    </a:ext>
                  </a:extLst>
                </p14:cNvPr>
                <p14:cNvContentPartPr/>
                <p14:nvPr/>
              </p14:nvContentPartPr>
              <p14:xfrm>
                <a:off x="6869050" y="4242182"/>
                <a:ext cx="21240" cy="2160"/>
              </p14:xfrm>
            </p:contentPart>
          </mc:Choice>
          <mc:Fallback xmlns="">
            <p:pic>
              <p:nvPicPr>
                <p:cNvPr id="2073" name="Ink 2072">
                  <a:extLst>
                    <a:ext uri="{FF2B5EF4-FFF2-40B4-BE49-F238E27FC236}">
                      <a16:creationId xmlns:a16="http://schemas.microsoft.com/office/drawing/2014/main" id="{FDC7A036-9E16-6724-BFEF-4B5D56BFE6B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851050" y="4224182"/>
                  <a:ext cx="5688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2" name="Group 2081">
            <a:extLst>
              <a:ext uri="{FF2B5EF4-FFF2-40B4-BE49-F238E27FC236}">
                <a16:creationId xmlns:a16="http://schemas.microsoft.com/office/drawing/2014/main" id="{D0596E11-0C3D-18B5-8D2E-18FE0D49E059}"/>
              </a:ext>
            </a:extLst>
          </p:cNvPr>
          <p:cNvGrpSpPr/>
          <p:nvPr/>
        </p:nvGrpSpPr>
        <p:grpSpPr>
          <a:xfrm>
            <a:off x="8359090" y="4094582"/>
            <a:ext cx="1891080" cy="431640"/>
            <a:chOff x="8359090" y="4094582"/>
            <a:chExt cx="189108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075" name="Ink 2074">
                  <a:extLst>
                    <a:ext uri="{FF2B5EF4-FFF2-40B4-BE49-F238E27FC236}">
                      <a16:creationId xmlns:a16="http://schemas.microsoft.com/office/drawing/2014/main" id="{D84EC979-E421-85EE-D2E4-21FE08165F6E}"/>
                    </a:ext>
                  </a:extLst>
                </p14:cNvPr>
                <p14:cNvContentPartPr/>
                <p14:nvPr/>
              </p14:nvContentPartPr>
              <p14:xfrm>
                <a:off x="8359090" y="4369622"/>
                <a:ext cx="315000" cy="153720"/>
              </p14:xfrm>
            </p:contentPart>
          </mc:Choice>
          <mc:Fallback xmlns="">
            <p:pic>
              <p:nvPicPr>
                <p:cNvPr id="2075" name="Ink 2074">
                  <a:extLst>
                    <a:ext uri="{FF2B5EF4-FFF2-40B4-BE49-F238E27FC236}">
                      <a16:creationId xmlns:a16="http://schemas.microsoft.com/office/drawing/2014/main" id="{D84EC979-E421-85EE-D2E4-21FE08165F6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41090" y="4351622"/>
                  <a:ext cx="350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76" name="Ink 2075">
                  <a:extLst>
                    <a:ext uri="{FF2B5EF4-FFF2-40B4-BE49-F238E27FC236}">
                      <a16:creationId xmlns:a16="http://schemas.microsoft.com/office/drawing/2014/main" id="{70EEADF3-63B3-862D-3756-5AA4A2087761}"/>
                    </a:ext>
                  </a:extLst>
                </p14:cNvPr>
                <p14:cNvContentPartPr/>
                <p14:nvPr/>
              </p14:nvContentPartPr>
              <p14:xfrm>
                <a:off x="8824570" y="4202222"/>
                <a:ext cx="42120" cy="118080"/>
              </p14:xfrm>
            </p:contentPart>
          </mc:Choice>
          <mc:Fallback xmlns="">
            <p:pic>
              <p:nvPicPr>
                <p:cNvPr id="2076" name="Ink 2075">
                  <a:extLst>
                    <a:ext uri="{FF2B5EF4-FFF2-40B4-BE49-F238E27FC236}">
                      <a16:creationId xmlns:a16="http://schemas.microsoft.com/office/drawing/2014/main" id="{70EEADF3-63B3-862D-3756-5AA4A208776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06570" y="4184222"/>
                  <a:ext cx="77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77" name="Ink 2076">
                  <a:extLst>
                    <a:ext uri="{FF2B5EF4-FFF2-40B4-BE49-F238E27FC236}">
                      <a16:creationId xmlns:a16="http://schemas.microsoft.com/office/drawing/2014/main" id="{CA69B403-EB2B-8086-A937-327007854C18}"/>
                    </a:ext>
                  </a:extLst>
                </p14:cNvPr>
                <p14:cNvContentPartPr/>
                <p14:nvPr/>
              </p14:nvContentPartPr>
              <p14:xfrm>
                <a:off x="8859490" y="4220582"/>
                <a:ext cx="63720" cy="121320"/>
              </p14:xfrm>
            </p:contentPart>
          </mc:Choice>
          <mc:Fallback xmlns="">
            <p:pic>
              <p:nvPicPr>
                <p:cNvPr id="2077" name="Ink 2076">
                  <a:extLst>
                    <a:ext uri="{FF2B5EF4-FFF2-40B4-BE49-F238E27FC236}">
                      <a16:creationId xmlns:a16="http://schemas.microsoft.com/office/drawing/2014/main" id="{CA69B403-EB2B-8086-A937-327007854C1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41850" y="4202942"/>
                  <a:ext cx="993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78" name="Ink 2077">
                  <a:extLst>
                    <a:ext uri="{FF2B5EF4-FFF2-40B4-BE49-F238E27FC236}">
                      <a16:creationId xmlns:a16="http://schemas.microsoft.com/office/drawing/2014/main" id="{39F3D108-9225-A437-7874-6D7C1BCA5268}"/>
                    </a:ext>
                  </a:extLst>
                </p14:cNvPr>
                <p14:cNvContentPartPr/>
                <p14:nvPr/>
              </p14:nvContentPartPr>
              <p14:xfrm>
                <a:off x="8888650" y="4175582"/>
                <a:ext cx="1325880" cy="350640"/>
              </p14:xfrm>
            </p:contentPart>
          </mc:Choice>
          <mc:Fallback xmlns="">
            <p:pic>
              <p:nvPicPr>
                <p:cNvPr id="2078" name="Ink 2077">
                  <a:extLst>
                    <a:ext uri="{FF2B5EF4-FFF2-40B4-BE49-F238E27FC236}">
                      <a16:creationId xmlns:a16="http://schemas.microsoft.com/office/drawing/2014/main" id="{39F3D108-9225-A437-7874-6D7C1BCA526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871010" y="4157582"/>
                  <a:ext cx="13615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080" name="Ink 2079">
                  <a:extLst>
                    <a:ext uri="{FF2B5EF4-FFF2-40B4-BE49-F238E27FC236}">
                      <a16:creationId xmlns:a16="http://schemas.microsoft.com/office/drawing/2014/main" id="{BFC494A9-6C47-D417-7D31-F61F8F668C14}"/>
                    </a:ext>
                  </a:extLst>
                </p14:cNvPr>
                <p14:cNvContentPartPr/>
                <p14:nvPr/>
              </p14:nvContentPartPr>
              <p14:xfrm>
                <a:off x="10089610" y="4097462"/>
                <a:ext cx="74160" cy="140400"/>
              </p14:xfrm>
            </p:contentPart>
          </mc:Choice>
          <mc:Fallback xmlns="">
            <p:pic>
              <p:nvPicPr>
                <p:cNvPr id="2080" name="Ink 2079">
                  <a:extLst>
                    <a:ext uri="{FF2B5EF4-FFF2-40B4-BE49-F238E27FC236}">
                      <a16:creationId xmlns:a16="http://schemas.microsoft.com/office/drawing/2014/main" id="{BFC494A9-6C47-D417-7D31-F61F8F668C1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71970" y="4079462"/>
                  <a:ext cx="109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081" name="Ink 2080">
                  <a:extLst>
                    <a:ext uri="{FF2B5EF4-FFF2-40B4-BE49-F238E27FC236}">
                      <a16:creationId xmlns:a16="http://schemas.microsoft.com/office/drawing/2014/main" id="{F551B808-1046-4BA4-E08D-A063E63CC446}"/>
                    </a:ext>
                  </a:extLst>
                </p14:cNvPr>
                <p14:cNvContentPartPr/>
                <p14:nvPr/>
              </p14:nvContentPartPr>
              <p14:xfrm>
                <a:off x="10146490" y="4094582"/>
                <a:ext cx="103680" cy="167400"/>
              </p14:xfrm>
            </p:contentPart>
          </mc:Choice>
          <mc:Fallback xmlns="">
            <p:pic>
              <p:nvPicPr>
                <p:cNvPr id="2081" name="Ink 2080">
                  <a:extLst>
                    <a:ext uri="{FF2B5EF4-FFF2-40B4-BE49-F238E27FC236}">
                      <a16:creationId xmlns:a16="http://schemas.microsoft.com/office/drawing/2014/main" id="{F551B808-1046-4BA4-E08D-A063E63CC44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28850" y="4076582"/>
                  <a:ext cx="13932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9" name="Group 2088">
            <a:extLst>
              <a:ext uri="{FF2B5EF4-FFF2-40B4-BE49-F238E27FC236}">
                <a16:creationId xmlns:a16="http://schemas.microsoft.com/office/drawing/2014/main" id="{EFACA24C-273A-ACB2-56F2-B0A841DC7BF8}"/>
              </a:ext>
            </a:extLst>
          </p:cNvPr>
          <p:cNvGrpSpPr/>
          <p:nvPr/>
        </p:nvGrpSpPr>
        <p:grpSpPr>
          <a:xfrm>
            <a:off x="6284770" y="4592822"/>
            <a:ext cx="1977480" cy="556560"/>
            <a:chOff x="6284770" y="4592822"/>
            <a:chExt cx="197748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084" name="Ink 2083">
                  <a:extLst>
                    <a:ext uri="{FF2B5EF4-FFF2-40B4-BE49-F238E27FC236}">
                      <a16:creationId xmlns:a16="http://schemas.microsoft.com/office/drawing/2014/main" id="{E61CA2E5-282E-CA51-A078-1303C38FC067}"/>
                    </a:ext>
                  </a:extLst>
                </p14:cNvPr>
                <p14:cNvContentPartPr/>
                <p14:nvPr/>
              </p14:nvContentPartPr>
              <p14:xfrm>
                <a:off x="6284770" y="4592822"/>
                <a:ext cx="1977480" cy="556560"/>
              </p14:xfrm>
            </p:contentPart>
          </mc:Choice>
          <mc:Fallback xmlns="">
            <p:pic>
              <p:nvPicPr>
                <p:cNvPr id="2084" name="Ink 2083">
                  <a:extLst>
                    <a:ext uri="{FF2B5EF4-FFF2-40B4-BE49-F238E27FC236}">
                      <a16:creationId xmlns:a16="http://schemas.microsoft.com/office/drawing/2014/main" id="{E61CA2E5-282E-CA51-A078-1303C38FC06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66770" y="4574822"/>
                  <a:ext cx="201312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085" name="Ink 2084">
                  <a:extLst>
                    <a:ext uri="{FF2B5EF4-FFF2-40B4-BE49-F238E27FC236}">
                      <a16:creationId xmlns:a16="http://schemas.microsoft.com/office/drawing/2014/main" id="{993014B2-5111-AFB7-5252-C2258347F0B2}"/>
                    </a:ext>
                  </a:extLst>
                </p14:cNvPr>
                <p14:cNvContentPartPr/>
                <p14:nvPr/>
              </p14:nvContentPartPr>
              <p14:xfrm>
                <a:off x="7641250" y="4678142"/>
                <a:ext cx="16560" cy="20520"/>
              </p14:xfrm>
            </p:contentPart>
          </mc:Choice>
          <mc:Fallback xmlns="">
            <p:pic>
              <p:nvPicPr>
                <p:cNvPr id="2085" name="Ink 2084">
                  <a:extLst>
                    <a:ext uri="{FF2B5EF4-FFF2-40B4-BE49-F238E27FC236}">
                      <a16:creationId xmlns:a16="http://schemas.microsoft.com/office/drawing/2014/main" id="{993014B2-5111-AFB7-5252-C2258347F0B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623250" y="4660502"/>
                  <a:ext cx="522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086" name="Ink 2085">
                  <a:extLst>
                    <a:ext uri="{FF2B5EF4-FFF2-40B4-BE49-F238E27FC236}">
                      <a16:creationId xmlns:a16="http://schemas.microsoft.com/office/drawing/2014/main" id="{AC82B4B7-2790-0655-52DC-97B64F0846AC}"/>
                    </a:ext>
                  </a:extLst>
                </p14:cNvPr>
                <p14:cNvContentPartPr/>
                <p14:nvPr/>
              </p14:nvContentPartPr>
              <p14:xfrm>
                <a:off x="7189450" y="4733222"/>
                <a:ext cx="11160" cy="25920"/>
              </p14:xfrm>
            </p:contentPart>
          </mc:Choice>
          <mc:Fallback xmlns="">
            <p:pic>
              <p:nvPicPr>
                <p:cNvPr id="2086" name="Ink 2085">
                  <a:extLst>
                    <a:ext uri="{FF2B5EF4-FFF2-40B4-BE49-F238E27FC236}">
                      <a16:creationId xmlns:a16="http://schemas.microsoft.com/office/drawing/2014/main" id="{AC82B4B7-2790-0655-52DC-97B64F0846A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171810" y="4715222"/>
                  <a:ext cx="46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088" name="Ink 2087">
                  <a:extLst>
                    <a:ext uri="{FF2B5EF4-FFF2-40B4-BE49-F238E27FC236}">
                      <a16:creationId xmlns:a16="http://schemas.microsoft.com/office/drawing/2014/main" id="{8BF9772C-0AE8-501F-70BB-91276C63E9A4}"/>
                    </a:ext>
                  </a:extLst>
                </p14:cNvPr>
                <p14:cNvContentPartPr/>
                <p14:nvPr/>
              </p14:nvContentPartPr>
              <p14:xfrm>
                <a:off x="6899650" y="4727102"/>
                <a:ext cx="15480" cy="6480"/>
              </p14:xfrm>
            </p:contentPart>
          </mc:Choice>
          <mc:Fallback xmlns="">
            <p:pic>
              <p:nvPicPr>
                <p:cNvPr id="2088" name="Ink 2087">
                  <a:extLst>
                    <a:ext uri="{FF2B5EF4-FFF2-40B4-BE49-F238E27FC236}">
                      <a16:creationId xmlns:a16="http://schemas.microsoft.com/office/drawing/2014/main" id="{8BF9772C-0AE8-501F-70BB-91276C63E9A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81650" y="4709462"/>
                  <a:ext cx="511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2" name="Group 2091">
            <a:extLst>
              <a:ext uri="{FF2B5EF4-FFF2-40B4-BE49-F238E27FC236}">
                <a16:creationId xmlns:a16="http://schemas.microsoft.com/office/drawing/2014/main" id="{F4F50173-C05B-A71D-093F-1970348A1D4A}"/>
              </a:ext>
            </a:extLst>
          </p:cNvPr>
          <p:cNvGrpSpPr/>
          <p:nvPr/>
        </p:nvGrpSpPr>
        <p:grpSpPr>
          <a:xfrm>
            <a:off x="4041250" y="6033542"/>
            <a:ext cx="783720" cy="162720"/>
            <a:chOff x="4041250" y="6033542"/>
            <a:chExt cx="78372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090" name="Ink 2089">
                  <a:extLst>
                    <a:ext uri="{FF2B5EF4-FFF2-40B4-BE49-F238E27FC236}">
                      <a16:creationId xmlns:a16="http://schemas.microsoft.com/office/drawing/2014/main" id="{B27C8265-8E92-DF15-D411-AED0EA001B2C}"/>
                    </a:ext>
                  </a:extLst>
                </p14:cNvPr>
                <p14:cNvContentPartPr/>
                <p14:nvPr/>
              </p14:nvContentPartPr>
              <p14:xfrm>
                <a:off x="4100290" y="6088262"/>
                <a:ext cx="724680" cy="108000"/>
              </p14:xfrm>
            </p:contentPart>
          </mc:Choice>
          <mc:Fallback xmlns="">
            <p:pic>
              <p:nvPicPr>
                <p:cNvPr id="2090" name="Ink 2089">
                  <a:extLst>
                    <a:ext uri="{FF2B5EF4-FFF2-40B4-BE49-F238E27FC236}">
                      <a16:creationId xmlns:a16="http://schemas.microsoft.com/office/drawing/2014/main" id="{B27C8265-8E92-DF15-D411-AED0EA001B2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082650" y="6070622"/>
                  <a:ext cx="760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091" name="Ink 2090">
                  <a:extLst>
                    <a:ext uri="{FF2B5EF4-FFF2-40B4-BE49-F238E27FC236}">
                      <a16:creationId xmlns:a16="http://schemas.microsoft.com/office/drawing/2014/main" id="{45A270A0-B88D-6159-231B-AE015CCA4F42}"/>
                    </a:ext>
                  </a:extLst>
                </p14:cNvPr>
                <p14:cNvContentPartPr/>
                <p14:nvPr/>
              </p14:nvContentPartPr>
              <p14:xfrm>
                <a:off x="4041250" y="6033542"/>
                <a:ext cx="177120" cy="160560"/>
              </p14:xfrm>
            </p:contentPart>
          </mc:Choice>
          <mc:Fallback xmlns="">
            <p:pic>
              <p:nvPicPr>
                <p:cNvPr id="2091" name="Ink 2090">
                  <a:extLst>
                    <a:ext uri="{FF2B5EF4-FFF2-40B4-BE49-F238E27FC236}">
                      <a16:creationId xmlns:a16="http://schemas.microsoft.com/office/drawing/2014/main" id="{45A270A0-B88D-6159-231B-AE015CCA4F4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23250" y="6015542"/>
                  <a:ext cx="212760" cy="19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093" name="Ink 2092">
                <a:extLst>
                  <a:ext uri="{FF2B5EF4-FFF2-40B4-BE49-F238E27FC236}">
                    <a16:creationId xmlns:a16="http://schemas.microsoft.com/office/drawing/2014/main" id="{F7606F07-022B-2325-04F6-2A9A13EF4BD9}"/>
                  </a:ext>
                </a:extLst>
              </p14:cNvPr>
              <p14:cNvContentPartPr/>
              <p14:nvPr/>
            </p14:nvContentPartPr>
            <p14:xfrm>
              <a:off x="5043130" y="5886302"/>
              <a:ext cx="513360" cy="351720"/>
            </p14:xfrm>
          </p:contentPart>
        </mc:Choice>
        <mc:Fallback xmlns="">
          <p:pic>
            <p:nvPicPr>
              <p:cNvPr id="2093" name="Ink 2092">
                <a:extLst>
                  <a:ext uri="{FF2B5EF4-FFF2-40B4-BE49-F238E27FC236}">
                    <a16:creationId xmlns:a16="http://schemas.microsoft.com/office/drawing/2014/main" id="{F7606F07-022B-2325-04F6-2A9A13EF4BD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025130" y="5868662"/>
                <a:ext cx="54900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12" name="Ink 2111">
                <a:extLst>
                  <a:ext uri="{FF2B5EF4-FFF2-40B4-BE49-F238E27FC236}">
                    <a16:creationId xmlns:a16="http://schemas.microsoft.com/office/drawing/2014/main" id="{0C5B645C-8E5E-AC9E-74DF-996C588B6EFB}"/>
                  </a:ext>
                </a:extLst>
              </p14:cNvPr>
              <p14:cNvContentPartPr/>
              <p14:nvPr/>
            </p14:nvContentPartPr>
            <p14:xfrm>
              <a:off x="4407370" y="5043902"/>
              <a:ext cx="535320" cy="415800"/>
            </p14:xfrm>
          </p:contentPart>
        </mc:Choice>
        <mc:Fallback xmlns="">
          <p:pic>
            <p:nvPicPr>
              <p:cNvPr id="2112" name="Ink 2111">
                <a:extLst>
                  <a:ext uri="{FF2B5EF4-FFF2-40B4-BE49-F238E27FC236}">
                    <a16:creationId xmlns:a16="http://schemas.microsoft.com/office/drawing/2014/main" id="{0C5B645C-8E5E-AC9E-74DF-996C588B6EF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389370" y="5026262"/>
                <a:ext cx="570960" cy="45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8" name="Group 2117">
            <a:extLst>
              <a:ext uri="{FF2B5EF4-FFF2-40B4-BE49-F238E27FC236}">
                <a16:creationId xmlns:a16="http://schemas.microsoft.com/office/drawing/2014/main" id="{5AF8DB44-6C44-EDB1-DBDC-609FB93F65F3}"/>
              </a:ext>
            </a:extLst>
          </p:cNvPr>
          <p:cNvGrpSpPr/>
          <p:nvPr/>
        </p:nvGrpSpPr>
        <p:grpSpPr>
          <a:xfrm>
            <a:off x="5164450" y="5075222"/>
            <a:ext cx="2345400" cy="408600"/>
            <a:chOff x="5164450" y="5075222"/>
            <a:chExt cx="234540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113" name="Ink 2112">
                  <a:extLst>
                    <a:ext uri="{FF2B5EF4-FFF2-40B4-BE49-F238E27FC236}">
                      <a16:creationId xmlns:a16="http://schemas.microsoft.com/office/drawing/2014/main" id="{E05A467E-D061-B481-B01D-6A679377451A}"/>
                    </a:ext>
                  </a:extLst>
                </p14:cNvPr>
                <p14:cNvContentPartPr/>
                <p14:nvPr/>
              </p14:nvContentPartPr>
              <p14:xfrm>
                <a:off x="5164450" y="5093942"/>
                <a:ext cx="2345400" cy="389880"/>
              </p14:xfrm>
            </p:contentPart>
          </mc:Choice>
          <mc:Fallback xmlns="">
            <p:pic>
              <p:nvPicPr>
                <p:cNvPr id="2113" name="Ink 2112">
                  <a:extLst>
                    <a:ext uri="{FF2B5EF4-FFF2-40B4-BE49-F238E27FC236}">
                      <a16:creationId xmlns:a16="http://schemas.microsoft.com/office/drawing/2014/main" id="{E05A467E-D061-B481-B01D-6A679377451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46810" y="5076302"/>
                  <a:ext cx="23810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114" name="Ink 2113">
                  <a:extLst>
                    <a:ext uri="{FF2B5EF4-FFF2-40B4-BE49-F238E27FC236}">
                      <a16:creationId xmlns:a16="http://schemas.microsoft.com/office/drawing/2014/main" id="{211C599C-0240-D3B1-28BC-2D58691B4E08}"/>
                    </a:ext>
                  </a:extLst>
                </p14:cNvPr>
                <p14:cNvContentPartPr/>
                <p14:nvPr/>
              </p14:nvContentPartPr>
              <p14:xfrm>
                <a:off x="6843490" y="5253422"/>
                <a:ext cx="95400" cy="9360"/>
              </p14:xfrm>
            </p:contentPart>
          </mc:Choice>
          <mc:Fallback xmlns="">
            <p:pic>
              <p:nvPicPr>
                <p:cNvPr id="2114" name="Ink 2113">
                  <a:extLst>
                    <a:ext uri="{FF2B5EF4-FFF2-40B4-BE49-F238E27FC236}">
                      <a16:creationId xmlns:a16="http://schemas.microsoft.com/office/drawing/2014/main" id="{211C599C-0240-D3B1-28BC-2D58691B4E0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825490" y="5235782"/>
                  <a:ext cx="131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115" name="Ink 2114">
                  <a:extLst>
                    <a:ext uri="{FF2B5EF4-FFF2-40B4-BE49-F238E27FC236}">
                      <a16:creationId xmlns:a16="http://schemas.microsoft.com/office/drawing/2014/main" id="{208B3AD7-04BA-C85E-59F1-5EC627F285E3}"/>
                    </a:ext>
                  </a:extLst>
                </p14:cNvPr>
                <p14:cNvContentPartPr/>
                <p14:nvPr/>
              </p14:nvContentPartPr>
              <p14:xfrm>
                <a:off x="6660250" y="5233622"/>
                <a:ext cx="8280" cy="2880"/>
              </p14:xfrm>
            </p:contentPart>
          </mc:Choice>
          <mc:Fallback xmlns="">
            <p:pic>
              <p:nvPicPr>
                <p:cNvPr id="2115" name="Ink 2114">
                  <a:extLst>
                    <a:ext uri="{FF2B5EF4-FFF2-40B4-BE49-F238E27FC236}">
                      <a16:creationId xmlns:a16="http://schemas.microsoft.com/office/drawing/2014/main" id="{208B3AD7-04BA-C85E-59F1-5EC627F285E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642610" y="5215982"/>
                  <a:ext cx="43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116" name="Ink 2115">
                  <a:extLst>
                    <a:ext uri="{FF2B5EF4-FFF2-40B4-BE49-F238E27FC236}">
                      <a16:creationId xmlns:a16="http://schemas.microsoft.com/office/drawing/2014/main" id="{987B5FCB-315D-D65E-8AF4-289B7D1A2B33}"/>
                    </a:ext>
                  </a:extLst>
                </p14:cNvPr>
                <p14:cNvContentPartPr/>
                <p14:nvPr/>
              </p14:nvContentPartPr>
              <p14:xfrm>
                <a:off x="5373610" y="5164502"/>
                <a:ext cx="399960" cy="78120"/>
              </p14:xfrm>
            </p:contentPart>
          </mc:Choice>
          <mc:Fallback xmlns="">
            <p:pic>
              <p:nvPicPr>
                <p:cNvPr id="2116" name="Ink 2115">
                  <a:extLst>
                    <a:ext uri="{FF2B5EF4-FFF2-40B4-BE49-F238E27FC236}">
                      <a16:creationId xmlns:a16="http://schemas.microsoft.com/office/drawing/2014/main" id="{987B5FCB-315D-D65E-8AF4-289B7D1A2B3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55970" y="5146502"/>
                  <a:ext cx="435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117" name="Ink 2116">
                  <a:extLst>
                    <a:ext uri="{FF2B5EF4-FFF2-40B4-BE49-F238E27FC236}">
                      <a16:creationId xmlns:a16="http://schemas.microsoft.com/office/drawing/2014/main" id="{8AE196BF-C463-DA33-DCBC-5E433FB79E9C}"/>
                    </a:ext>
                  </a:extLst>
                </p14:cNvPr>
                <p14:cNvContentPartPr/>
                <p14:nvPr/>
              </p14:nvContentPartPr>
              <p14:xfrm>
                <a:off x="5187130" y="5075222"/>
                <a:ext cx="11880" cy="10440"/>
              </p14:xfrm>
            </p:contentPart>
          </mc:Choice>
          <mc:Fallback xmlns="">
            <p:pic>
              <p:nvPicPr>
                <p:cNvPr id="2117" name="Ink 2116">
                  <a:extLst>
                    <a:ext uri="{FF2B5EF4-FFF2-40B4-BE49-F238E27FC236}">
                      <a16:creationId xmlns:a16="http://schemas.microsoft.com/office/drawing/2014/main" id="{8AE196BF-C463-DA33-DCBC-5E433FB79E9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169490" y="5057582"/>
                  <a:ext cx="4752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119" name="Ink 2118">
                <a:extLst>
                  <a:ext uri="{FF2B5EF4-FFF2-40B4-BE49-F238E27FC236}">
                    <a16:creationId xmlns:a16="http://schemas.microsoft.com/office/drawing/2014/main" id="{5058D3A4-1431-39B9-EE23-903BA9CF37E2}"/>
                  </a:ext>
                </a:extLst>
              </p14:cNvPr>
              <p14:cNvContentPartPr/>
              <p14:nvPr/>
            </p14:nvContentPartPr>
            <p14:xfrm>
              <a:off x="7765810" y="5122382"/>
              <a:ext cx="584280" cy="298440"/>
            </p14:xfrm>
          </p:contentPart>
        </mc:Choice>
        <mc:Fallback xmlns="">
          <p:pic>
            <p:nvPicPr>
              <p:cNvPr id="2119" name="Ink 2118">
                <a:extLst>
                  <a:ext uri="{FF2B5EF4-FFF2-40B4-BE49-F238E27FC236}">
                    <a16:creationId xmlns:a16="http://schemas.microsoft.com/office/drawing/2014/main" id="{5058D3A4-1431-39B9-EE23-903BA9CF37E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748170" y="5104742"/>
                <a:ext cx="619920" cy="33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3" name="Group 2132">
            <a:extLst>
              <a:ext uri="{FF2B5EF4-FFF2-40B4-BE49-F238E27FC236}">
                <a16:creationId xmlns:a16="http://schemas.microsoft.com/office/drawing/2014/main" id="{241A1923-7E97-E778-5C8F-AD950C9A3673}"/>
              </a:ext>
            </a:extLst>
          </p:cNvPr>
          <p:cNvGrpSpPr/>
          <p:nvPr/>
        </p:nvGrpSpPr>
        <p:grpSpPr>
          <a:xfrm>
            <a:off x="8540890" y="5035622"/>
            <a:ext cx="3509640" cy="445320"/>
            <a:chOff x="8540890" y="5035622"/>
            <a:chExt cx="350964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120" name="Ink 2119">
                  <a:extLst>
                    <a:ext uri="{FF2B5EF4-FFF2-40B4-BE49-F238E27FC236}">
                      <a16:creationId xmlns:a16="http://schemas.microsoft.com/office/drawing/2014/main" id="{D2A4AA94-912A-D585-455A-D354B772C0B5}"/>
                    </a:ext>
                  </a:extLst>
                </p14:cNvPr>
                <p14:cNvContentPartPr/>
                <p14:nvPr/>
              </p14:nvContentPartPr>
              <p14:xfrm>
                <a:off x="8540890" y="5035622"/>
                <a:ext cx="1248120" cy="424080"/>
              </p14:xfrm>
            </p:contentPart>
          </mc:Choice>
          <mc:Fallback xmlns="">
            <p:pic>
              <p:nvPicPr>
                <p:cNvPr id="2120" name="Ink 2119">
                  <a:extLst>
                    <a:ext uri="{FF2B5EF4-FFF2-40B4-BE49-F238E27FC236}">
                      <a16:creationId xmlns:a16="http://schemas.microsoft.com/office/drawing/2014/main" id="{D2A4AA94-912A-D585-455A-D354B772C0B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522890" y="5017982"/>
                  <a:ext cx="128376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121" name="Ink 2120">
                  <a:extLst>
                    <a:ext uri="{FF2B5EF4-FFF2-40B4-BE49-F238E27FC236}">
                      <a16:creationId xmlns:a16="http://schemas.microsoft.com/office/drawing/2014/main" id="{EFDA4A3B-9D1E-81D2-56B7-F343BC90DFBB}"/>
                    </a:ext>
                  </a:extLst>
                </p14:cNvPr>
                <p14:cNvContentPartPr/>
                <p14:nvPr/>
              </p14:nvContentPartPr>
              <p14:xfrm>
                <a:off x="9139570" y="5142902"/>
                <a:ext cx="363240" cy="49320"/>
              </p14:xfrm>
            </p:contentPart>
          </mc:Choice>
          <mc:Fallback xmlns="">
            <p:pic>
              <p:nvPicPr>
                <p:cNvPr id="2121" name="Ink 2120">
                  <a:extLst>
                    <a:ext uri="{FF2B5EF4-FFF2-40B4-BE49-F238E27FC236}">
                      <a16:creationId xmlns:a16="http://schemas.microsoft.com/office/drawing/2014/main" id="{EFDA4A3B-9D1E-81D2-56B7-F343BC90DFB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121570" y="5124902"/>
                  <a:ext cx="398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123" name="Ink 2122">
                  <a:extLst>
                    <a:ext uri="{FF2B5EF4-FFF2-40B4-BE49-F238E27FC236}">
                      <a16:creationId xmlns:a16="http://schemas.microsoft.com/office/drawing/2014/main" id="{EABEA66F-0D53-2F61-9C86-C6D63A301BA5}"/>
                    </a:ext>
                  </a:extLst>
                </p14:cNvPr>
                <p14:cNvContentPartPr/>
                <p14:nvPr/>
              </p14:nvContentPartPr>
              <p14:xfrm>
                <a:off x="10065130" y="5230742"/>
                <a:ext cx="12240" cy="173160"/>
              </p14:xfrm>
            </p:contentPart>
          </mc:Choice>
          <mc:Fallback xmlns="">
            <p:pic>
              <p:nvPicPr>
                <p:cNvPr id="2123" name="Ink 2122">
                  <a:extLst>
                    <a:ext uri="{FF2B5EF4-FFF2-40B4-BE49-F238E27FC236}">
                      <a16:creationId xmlns:a16="http://schemas.microsoft.com/office/drawing/2014/main" id="{EABEA66F-0D53-2F61-9C86-C6D63A301BA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047490" y="5212742"/>
                  <a:ext cx="47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124" name="Ink 2123">
                  <a:extLst>
                    <a:ext uri="{FF2B5EF4-FFF2-40B4-BE49-F238E27FC236}">
                      <a16:creationId xmlns:a16="http://schemas.microsoft.com/office/drawing/2014/main" id="{94162E39-C11A-1900-8C8E-72E1142E09EC}"/>
                    </a:ext>
                  </a:extLst>
                </p14:cNvPr>
                <p14:cNvContentPartPr/>
                <p14:nvPr/>
              </p14:nvContentPartPr>
              <p14:xfrm>
                <a:off x="9970090" y="5205902"/>
                <a:ext cx="241920" cy="53640"/>
              </p14:xfrm>
            </p:contentPart>
          </mc:Choice>
          <mc:Fallback xmlns="">
            <p:pic>
              <p:nvPicPr>
                <p:cNvPr id="2124" name="Ink 2123">
                  <a:extLst>
                    <a:ext uri="{FF2B5EF4-FFF2-40B4-BE49-F238E27FC236}">
                      <a16:creationId xmlns:a16="http://schemas.microsoft.com/office/drawing/2014/main" id="{94162E39-C11A-1900-8C8E-72E1142E09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52450" y="5188262"/>
                  <a:ext cx="277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125" name="Ink 2124">
                  <a:extLst>
                    <a:ext uri="{FF2B5EF4-FFF2-40B4-BE49-F238E27FC236}">
                      <a16:creationId xmlns:a16="http://schemas.microsoft.com/office/drawing/2014/main" id="{E5F89112-17B2-2AB3-C528-0D41131FEAE6}"/>
                    </a:ext>
                  </a:extLst>
                </p14:cNvPr>
                <p14:cNvContentPartPr/>
                <p14:nvPr/>
              </p14:nvContentPartPr>
              <p14:xfrm>
                <a:off x="10537810" y="5049662"/>
                <a:ext cx="170280" cy="273600"/>
              </p14:xfrm>
            </p:contentPart>
          </mc:Choice>
          <mc:Fallback xmlns="">
            <p:pic>
              <p:nvPicPr>
                <p:cNvPr id="2125" name="Ink 2124">
                  <a:extLst>
                    <a:ext uri="{FF2B5EF4-FFF2-40B4-BE49-F238E27FC236}">
                      <a16:creationId xmlns:a16="http://schemas.microsoft.com/office/drawing/2014/main" id="{E5F89112-17B2-2AB3-C528-0D41131FEAE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519810" y="5031662"/>
                  <a:ext cx="20592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126" name="Ink 2125">
                  <a:extLst>
                    <a:ext uri="{FF2B5EF4-FFF2-40B4-BE49-F238E27FC236}">
                      <a16:creationId xmlns:a16="http://schemas.microsoft.com/office/drawing/2014/main" id="{6F098FF5-EF2D-D462-92F2-56A259578E72}"/>
                    </a:ext>
                  </a:extLst>
                </p14:cNvPr>
                <p14:cNvContentPartPr/>
                <p14:nvPr/>
              </p14:nvContentPartPr>
              <p14:xfrm>
                <a:off x="10498930" y="5171702"/>
                <a:ext cx="188280" cy="11880"/>
              </p14:xfrm>
            </p:contentPart>
          </mc:Choice>
          <mc:Fallback xmlns="">
            <p:pic>
              <p:nvPicPr>
                <p:cNvPr id="2126" name="Ink 2125">
                  <a:extLst>
                    <a:ext uri="{FF2B5EF4-FFF2-40B4-BE49-F238E27FC236}">
                      <a16:creationId xmlns:a16="http://schemas.microsoft.com/office/drawing/2014/main" id="{6F098FF5-EF2D-D462-92F2-56A259578E7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80930" y="5153702"/>
                  <a:ext cx="223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127" name="Ink 2126">
                  <a:extLst>
                    <a:ext uri="{FF2B5EF4-FFF2-40B4-BE49-F238E27FC236}">
                      <a16:creationId xmlns:a16="http://schemas.microsoft.com/office/drawing/2014/main" id="{899C96AA-314C-2117-091F-985E132DBEAC}"/>
                    </a:ext>
                  </a:extLst>
                </p14:cNvPr>
                <p14:cNvContentPartPr/>
                <p14:nvPr/>
              </p14:nvContentPartPr>
              <p14:xfrm>
                <a:off x="10754890" y="5055062"/>
                <a:ext cx="91440" cy="294480"/>
              </p14:xfrm>
            </p:contentPart>
          </mc:Choice>
          <mc:Fallback xmlns="">
            <p:pic>
              <p:nvPicPr>
                <p:cNvPr id="2127" name="Ink 2126">
                  <a:extLst>
                    <a:ext uri="{FF2B5EF4-FFF2-40B4-BE49-F238E27FC236}">
                      <a16:creationId xmlns:a16="http://schemas.microsoft.com/office/drawing/2014/main" id="{899C96AA-314C-2117-091F-985E132DBEA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736890" y="5037062"/>
                  <a:ext cx="1270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128" name="Ink 2127">
                  <a:extLst>
                    <a:ext uri="{FF2B5EF4-FFF2-40B4-BE49-F238E27FC236}">
                      <a16:creationId xmlns:a16="http://schemas.microsoft.com/office/drawing/2014/main" id="{8B375F5E-5868-72DE-139E-F8D1AE9BAE6C}"/>
                    </a:ext>
                  </a:extLst>
                </p14:cNvPr>
                <p14:cNvContentPartPr/>
                <p14:nvPr/>
              </p14:nvContentPartPr>
              <p14:xfrm>
                <a:off x="10930570" y="5245502"/>
                <a:ext cx="96840" cy="136440"/>
              </p14:xfrm>
            </p:contentPart>
          </mc:Choice>
          <mc:Fallback xmlns="">
            <p:pic>
              <p:nvPicPr>
                <p:cNvPr id="2128" name="Ink 2127">
                  <a:extLst>
                    <a:ext uri="{FF2B5EF4-FFF2-40B4-BE49-F238E27FC236}">
                      <a16:creationId xmlns:a16="http://schemas.microsoft.com/office/drawing/2014/main" id="{8B375F5E-5868-72DE-139E-F8D1AE9BAE6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12930" y="5227502"/>
                  <a:ext cx="132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129" name="Ink 2128">
                  <a:extLst>
                    <a:ext uri="{FF2B5EF4-FFF2-40B4-BE49-F238E27FC236}">
                      <a16:creationId xmlns:a16="http://schemas.microsoft.com/office/drawing/2014/main" id="{1742993F-71B2-C9A6-97C8-54FDB45625B3}"/>
                    </a:ext>
                  </a:extLst>
                </p14:cNvPr>
                <p14:cNvContentPartPr/>
                <p14:nvPr/>
              </p14:nvContentPartPr>
              <p14:xfrm>
                <a:off x="11031730" y="5265302"/>
                <a:ext cx="184680" cy="144000"/>
              </p14:xfrm>
            </p:contentPart>
          </mc:Choice>
          <mc:Fallback xmlns="">
            <p:pic>
              <p:nvPicPr>
                <p:cNvPr id="2129" name="Ink 2128">
                  <a:extLst>
                    <a:ext uri="{FF2B5EF4-FFF2-40B4-BE49-F238E27FC236}">
                      <a16:creationId xmlns:a16="http://schemas.microsoft.com/office/drawing/2014/main" id="{1742993F-71B2-C9A6-97C8-54FDB45625B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014090" y="5247662"/>
                  <a:ext cx="220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131" name="Ink 2130">
                  <a:extLst>
                    <a:ext uri="{FF2B5EF4-FFF2-40B4-BE49-F238E27FC236}">
                      <a16:creationId xmlns:a16="http://schemas.microsoft.com/office/drawing/2014/main" id="{16C0D9BF-0E7A-0EC3-B887-FCEACDB049F6}"/>
                    </a:ext>
                  </a:extLst>
                </p14:cNvPr>
                <p14:cNvContentPartPr/>
                <p14:nvPr/>
              </p14:nvContentPartPr>
              <p14:xfrm>
                <a:off x="11310730" y="5047142"/>
                <a:ext cx="739800" cy="433800"/>
              </p14:xfrm>
            </p:contentPart>
          </mc:Choice>
          <mc:Fallback xmlns="">
            <p:pic>
              <p:nvPicPr>
                <p:cNvPr id="2131" name="Ink 2130">
                  <a:extLst>
                    <a:ext uri="{FF2B5EF4-FFF2-40B4-BE49-F238E27FC236}">
                      <a16:creationId xmlns:a16="http://schemas.microsoft.com/office/drawing/2014/main" id="{16C0D9BF-0E7A-0EC3-B887-FCEACDB049F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292730" y="5029142"/>
                  <a:ext cx="77544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132" name="Ink 2131">
                  <a:extLst>
                    <a:ext uri="{FF2B5EF4-FFF2-40B4-BE49-F238E27FC236}">
                      <a16:creationId xmlns:a16="http://schemas.microsoft.com/office/drawing/2014/main" id="{A964618B-1DA4-F296-265C-9D193E342430}"/>
                    </a:ext>
                  </a:extLst>
                </p14:cNvPr>
                <p14:cNvContentPartPr/>
                <p14:nvPr/>
              </p14:nvContentPartPr>
              <p14:xfrm>
                <a:off x="11766130" y="5128502"/>
                <a:ext cx="267840" cy="20520"/>
              </p14:xfrm>
            </p:contentPart>
          </mc:Choice>
          <mc:Fallback xmlns="">
            <p:pic>
              <p:nvPicPr>
                <p:cNvPr id="2132" name="Ink 2131">
                  <a:extLst>
                    <a:ext uri="{FF2B5EF4-FFF2-40B4-BE49-F238E27FC236}">
                      <a16:creationId xmlns:a16="http://schemas.microsoft.com/office/drawing/2014/main" id="{A964618B-1DA4-F296-265C-9D193E34243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748490" y="5110862"/>
                  <a:ext cx="30348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134" name="Ink 2133">
                <a:extLst>
                  <a:ext uri="{FF2B5EF4-FFF2-40B4-BE49-F238E27FC236}">
                    <a16:creationId xmlns:a16="http://schemas.microsoft.com/office/drawing/2014/main" id="{0AA8748B-2767-532B-51F1-EE34EEB1C2BE}"/>
                  </a:ext>
                </a:extLst>
              </p14:cNvPr>
              <p14:cNvContentPartPr/>
              <p14:nvPr/>
            </p14:nvContentPartPr>
            <p14:xfrm>
              <a:off x="4395130" y="207302"/>
              <a:ext cx="228960" cy="287280"/>
            </p14:xfrm>
          </p:contentPart>
        </mc:Choice>
        <mc:Fallback xmlns="">
          <p:pic>
            <p:nvPicPr>
              <p:cNvPr id="2134" name="Ink 2133">
                <a:extLst>
                  <a:ext uri="{FF2B5EF4-FFF2-40B4-BE49-F238E27FC236}">
                    <a16:creationId xmlns:a16="http://schemas.microsoft.com/office/drawing/2014/main" id="{0AA8748B-2767-532B-51F1-EE34EEB1C2B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377490" y="189302"/>
                <a:ext cx="264600" cy="32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2" name="Group 2141">
            <a:extLst>
              <a:ext uri="{FF2B5EF4-FFF2-40B4-BE49-F238E27FC236}">
                <a16:creationId xmlns:a16="http://schemas.microsoft.com/office/drawing/2014/main" id="{73277AE7-C5A6-E297-47F1-7C98D7D4CE55}"/>
              </a:ext>
            </a:extLst>
          </p:cNvPr>
          <p:cNvGrpSpPr/>
          <p:nvPr/>
        </p:nvGrpSpPr>
        <p:grpSpPr>
          <a:xfrm>
            <a:off x="4639210" y="192182"/>
            <a:ext cx="3223080" cy="391320"/>
            <a:chOff x="4639210" y="192182"/>
            <a:chExt cx="322308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135" name="Ink 2134">
                  <a:extLst>
                    <a:ext uri="{FF2B5EF4-FFF2-40B4-BE49-F238E27FC236}">
                      <a16:creationId xmlns:a16="http://schemas.microsoft.com/office/drawing/2014/main" id="{03F16D07-9FAC-7D82-CAC3-2CC11D3B0D2A}"/>
                    </a:ext>
                  </a:extLst>
                </p14:cNvPr>
                <p14:cNvContentPartPr/>
                <p14:nvPr/>
              </p14:nvContentPartPr>
              <p14:xfrm>
                <a:off x="4639210" y="372182"/>
                <a:ext cx="1488600" cy="211320"/>
              </p14:xfrm>
            </p:contentPart>
          </mc:Choice>
          <mc:Fallback xmlns="">
            <p:pic>
              <p:nvPicPr>
                <p:cNvPr id="2135" name="Ink 2134">
                  <a:extLst>
                    <a:ext uri="{FF2B5EF4-FFF2-40B4-BE49-F238E27FC236}">
                      <a16:creationId xmlns:a16="http://schemas.microsoft.com/office/drawing/2014/main" id="{03F16D07-9FAC-7D82-CAC3-2CC11D3B0D2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21570" y="354542"/>
                  <a:ext cx="15242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136" name="Ink 2135">
                  <a:extLst>
                    <a:ext uri="{FF2B5EF4-FFF2-40B4-BE49-F238E27FC236}">
                      <a16:creationId xmlns:a16="http://schemas.microsoft.com/office/drawing/2014/main" id="{4A038BB7-F872-4144-06AE-59072F464C17}"/>
                    </a:ext>
                  </a:extLst>
                </p14:cNvPr>
                <p14:cNvContentPartPr/>
                <p14:nvPr/>
              </p14:nvContentPartPr>
              <p14:xfrm>
                <a:off x="6326530" y="409622"/>
                <a:ext cx="143640" cy="26640"/>
              </p14:xfrm>
            </p:contentPart>
          </mc:Choice>
          <mc:Fallback xmlns="">
            <p:pic>
              <p:nvPicPr>
                <p:cNvPr id="2136" name="Ink 2135">
                  <a:extLst>
                    <a:ext uri="{FF2B5EF4-FFF2-40B4-BE49-F238E27FC236}">
                      <a16:creationId xmlns:a16="http://schemas.microsoft.com/office/drawing/2014/main" id="{4A038BB7-F872-4144-06AE-59072F464C1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308890" y="391982"/>
                  <a:ext cx="179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137" name="Ink 2136">
                  <a:extLst>
                    <a:ext uri="{FF2B5EF4-FFF2-40B4-BE49-F238E27FC236}">
                      <a16:creationId xmlns:a16="http://schemas.microsoft.com/office/drawing/2014/main" id="{C7C9DBB4-B22B-8203-C0C8-0A4D8D2C2F7E}"/>
                    </a:ext>
                  </a:extLst>
                </p14:cNvPr>
                <p14:cNvContentPartPr/>
                <p14:nvPr/>
              </p14:nvContentPartPr>
              <p14:xfrm>
                <a:off x="6615610" y="192182"/>
                <a:ext cx="216720" cy="353160"/>
              </p14:xfrm>
            </p:contentPart>
          </mc:Choice>
          <mc:Fallback xmlns="">
            <p:pic>
              <p:nvPicPr>
                <p:cNvPr id="2137" name="Ink 2136">
                  <a:extLst>
                    <a:ext uri="{FF2B5EF4-FFF2-40B4-BE49-F238E27FC236}">
                      <a16:creationId xmlns:a16="http://schemas.microsoft.com/office/drawing/2014/main" id="{C7C9DBB4-B22B-8203-C0C8-0A4D8D2C2F7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597610" y="174182"/>
                  <a:ext cx="2523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138" name="Ink 2137">
                  <a:extLst>
                    <a:ext uri="{FF2B5EF4-FFF2-40B4-BE49-F238E27FC236}">
                      <a16:creationId xmlns:a16="http://schemas.microsoft.com/office/drawing/2014/main" id="{D39C956C-D524-3B06-6BBF-5192DF7A710B}"/>
                    </a:ext>
                  </a:extLst>
                </p14:cNvPr>
                <p14:cNvContentPartPr/>
                <p14:nvPr/>
              </p14:nvContentPartPr>
              <p14:xfrm>
                <a:off x="6864010" y="394862"/>
                <a:ext cx="201240" cy="162360"/>
              </p14:xfrm>
            </p:contentPart>
          </mc:Choice>
          <mc:Fallback xmlns="">
            <p:pic>
              <p:nvPicPr>
                <p:cNvPr id="2138" name="Ink 2137">
                  <a:extLst>
                    <a:ext uri="{FF2B5EF4-FFF2-40B4-BE49-F238E27FC236}">
                      <a16:creationId xmlns:a16="http://schemas.microsoft.com/office/drawing/2014/main" id="{D39C956C-D524-3B06-6BBF-5192DF7A710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46370" y="377222"/>
                  <a:ext cx="236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139" name="Ink 2138">
                  <a:extLst>
                    <a:ext uri="{FF2B5EF4-FFF2-40B4-BE49-F238E27FC236}">
                      <a16:creationId xmlns:a16="http://schemas.microsoft.com/office/drawing/2014/main" id="{97ACA63E-623D-89E1-A3FE-9BC6DE31D51B}"/>
                    </a:ext>
                  </a:extLst>
                </p14:cNvPr>
                <p14:cNvContentPartPr/>
                <p14:nvPr/>
              </p14:nvContentPartPr>
              <p14:xfrm>
                <a:off x="7116730" y="206222"/>
                <a:ext cx="745560" cy="347760"/>
              </p14:xfrm>
            </p:contentPart>
          </mc:Choice>
          <mc:Fallback xmlns="">
            <p:pic>
              <p:nvPicPr>
                <p:cNvPr id="2139" name="Ink 2138">
                  <a:extLst>
                    <a:ext uri="{FF2B5EF4-FFF2-40B4-BE49-F238E27FC236}">
                      <a16:creationId xmlns:a16="http://schemas.microsoft.com/office/drawing/2014/main" id="{97ACA63E-623D-89E1-A3FE-9BC6DE31D51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99090" y="188582"/>
                  <a:ext cx="7812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140" name="Ink 2139">
                  <a:extLst>
                    <a:ext uri="{FF2B5EF4-FFF2-40B4-BE49-F238E27FC236}">
                      <a16:creationId xmlns:a16="http://schemas.microsoft.com/office/drawing/2014/main" id="{93BAF49F-3654-09C2-C0F3-2F123355ACCA}"/>
                    </a:ext>
                  </a:extLst>
                </p14:cNvPr>
                <p14:cNvContentPartPr/>
                <p14:nvPr/>
              </p14:nvContentPartPr>
              <p14:xfrm>
                <a:off x="7557010" y="424742"/>
                <a:ext cx="19440" cy="84600"/>
              </p14:xfrm>
            </p:contentPart>
          </mc:Choice>
          <mc:Fallback xmlns="">
            <p:pic>
              <p:nvPicPr>
                <p:cNvPr id="2140" name="Ink 2139">
                  <a:extLst>
                    <a:ext uri="{FF2B5EF4-FFF2-40B4-BE49-F238E27FC236}">
                      <a16:creationId xmlns:a16="http://schemas.microsoft.com/office/drawing/2014/main" id="{93BAF49F-3654-09C2-C0F3-2F123355ACC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39010" y="407102"/>
                  <a:ext cx="55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141" name="Ink 2140">
                  <a:extLst>
                    <a:ext uri="{FF2B5EF4-FFF2-40B4-BE49-F238E27FC236}">
                      <a16:creationId xmlns:a16="http://schemas.microsoft.com/office/drawing/2014/main" id="{E77DDD3E-EBB3-D601-D6BC-4529C1C62992}"/>
                    </a:ext>
                  </a:extLst>
                </p14:cNvPr>
                <p14:cNvContentPartPr/>
                <p14:nvPr/>
              </p14:nvContentPartPr>
              <p14:xfrm>
                <a:off x="7333090" y="231422"/>
                <a:ext cx="21960" cy="9360"/>
              </p14:xfrm>
            </p:contentPart>
          </mc:Choice>
          <mc:Fallback xmlns="">
            <p:pic>
              <p:nvPicPr>
                <p:cNvPr id="2141" name="Ink 2140">
                  <a:extLst>
                    <a:ext uri="{FF2B5EF4-FFF2-40B4-BE49-F238E27FC236}">
                      <a16:creationId xmlns:a16="http://schemas.microsoft.com/office/drawing/2014/main" id="{E77DDD3E-EBB3-D601-D6BC-4529C1C6299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315450" y="213422"/>
                  <a:ext cx="5760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143" name="Ink 2142">
                <a:extLst>
                  <a:ext uri="{FF2B5EF4-FFF2-40B4-BE49-F238E27FC236}">
                    <a16:creationId xmlns:a16="http://schemas.microsoft.com/office/drawing/2014/main" id="{0473708D-4A11-BE2B-E392-1814CD3C85C4}"/>
                  </a:ext>
                </a:extLst>
              </p14:cNvPr>
              <p14:cNvContentPartPr/>
              <p14:nvPr/>
            </p14:nvContentPartPr>
            <p14:xfrm>
              <a:off x="3355090" y="621662"/>
              <a:ext cx="5440320" cy="1866960"/>
            </p14:xfrm>
          </p:contentPart>
        </mc:Choice>
        <mc:Fallback xmlns="">
          <p:pic>
            <p:nvPicPr>
              <p:cNvPr id="2143" name="Ink 2142">
                <a:extLst>
                  <a:ext uri="{FF2B5EF4-FFF2-40B4-BE49-F238E27FC236}">
                    <a16:creationId xmlns:a16="http://schemas.microsoft.com/office/drawing/2014/main" id="{0473708D-4A11-BE2B-E392-1814CD3C85C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337450" y="603662"/>
                <a:ext cx="5475960" cy="19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6" name="Group 2145">
            <a:extLst>
              <a:ext uri="{FF2B5EF4-FFF2-40B4-BE49-F238E27FC236}">
                <a16:creationId xmlns:a16="http://schemas.microsoft.com/office/drawing/2014/main" id="{E7AF0CD0-02CB-4680-649D-EF2B18780A5E}"/>
              </a:ext>
            </a:extLst>
          </p:cNvPr>
          <p:cNvGrpSpPr/>
          <p:nvPr/>
        </p:nvGrpSpPr>
        <p:grpSpPr>
          <a:xfrm>
            <a:off x="9042370" y="393782"/>
            <a:ext cx="543240" cy="405000"/>
            <a:chOff x="9042370" y="393782"/>
            <a:chExt cx="54324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144" name="Ink 2143">
                  <a:extLst>
                    <a:ext uri="{FF2B5EF4-FFF2-40B4-BE49-F238E27FC236}">
                      <a16:creationId xmlns:a16="http://schemas.microsoft.com/office/drawing/2014/main" id="{5D11F6F0-32FB-0C73-7003-A6395DA7606D}"/>
                    </a:ext>
                  </a:extLst>
                </p14:cNvPr>
                <p14:cNvContentPartPr/>
                <p14:nvPr/>
              </p14:nvContentPartPr>
              <p14:xfrm>
                <a:off x="9042370" y="393782"/>
                <a:ext cx="237600" cy="377280"/>
              </p14:xfrm>
            </p:contentPart>
          </mc:Choice>
          <mc:Fallback xmlns="">
            <p:pic>
              <p:nvPicPr>
                <p:cNvPr id="2144" name="Ink 2143">
                  <a:extLst>
                    <a:ext uri="{FF2B5EF4-FFF2-40B4-BE49-F238E27FC236}">
                      <a16:creationId xmlns:a16="http://schemas.microsoft.com/office/drawing/2014/main" id="{5D11F6F0-32FB-0C73-7003-A6395DA7606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24730" y="375782"/>
                  <a:ext cx="2732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145" name="Ink 2144">
                  <a:extLst>
                    <a:ext uri="{FF2B5EF4-FFF2-40B4-BE49-F238E27FC236}">
                      <a16:creationId xmlns:a16="http://schemas.microsoft.com/office/drawing/2014/main" id="{E33D6491-D4F5-D3F2-6CC1-FA3EB43B8D5D}"/>
                    </a:ext>
                  </a:extLst>
                </p14:cNvPr>
                <p14:cNvContentPartPr/>
                <p14:nvPr/>
              </p14:nvContentPartPr>
              <p14:xfrm>
                <a:off x="9369250" y="629582"/>
                <a:ext cx="216360" cy="169200"/>
              </p14:xfrm>
            </p:contentPart>
          </mc:Choice>
          <mc:Fallback xmlns="">
            <p:pic>
              <p:nvPicPr>
                <p:cNvPr id="2145" name="Ink 2144">
                  <a:extLst>
                    <a:ext uri="{FF2B5EF4-FFF2-40B4-BE49-F238E27FC236}">
                      <a16:creationId xmlns:a16="http://schemas.microsoft.com/office/drawing/2014/main" id="{E33D6491-D4F5-D3F2-6CC1-FA3EB43B8D5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51250" y="611582"/>
                  <a:ext cx="25200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0" name="Group 2149">
            <a:extLst>
              <a:ext uri="{FF2B5EF4-FFF2-40B4-BE49-F238E27FC236}">
                <a16:creationId xmlns:a16="http://schemas.microsoft.com/office/drawing/2014/main" id="{BF64F706-3675-5EB6-E476-6F08D66BD55E}"/>
              </a:ext>
            </a:extLst>
          </p:cNvPr>
          <p:cNvGrpSpPr/>
          <p:nvPr/>
        </p:nvGrpSpPr>
        <p:grpSpPr>
          <a:xfrm>
            <a:off x="9565090" y="261662"/>
            <a:ext cx="482400" cy="154440"/>
            <a:chOff x="9565090" y="261662"/>
            <a:chExt cx="482400" cy="1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147" name="Ink 2146">
                  <a:extLst>
                    <a:ext uri="{FF2B5EF4-FFF2-40B4-BE49-F238E27FC236}">
                      <a16:creationId xmlns:a16="http://schemas.microsoft.com/office/drawing/2014/main" id="{C00EC11A-6CE3-7D25-D577-FEF69ADDC475}"/>
                    </a:ext>
                  </a:extLst>
                </p14:cNvPr>
                <p14:cNvContentPartPr/>
                <p14:nvPr/>
              </p14:nvContentPartPr>
              <p14:xfrm>
                <a:off x="9565090" y="275702"/>
                <a:ext cx="117360" cy="135000"/>
              </p14:xfrm>
            </p:contentPart>
          </mc:Choice>
          <mc:Fallback xmlns="">
            <p:pic>
              <p:nvPicPr>
                <p:cNvPr id="2147" name="Ink 2146">
                  <a:extLst>
                    <a:ext uri="{FF2B5EF4-FFF2-40B4-BE49-F238E27FC236}">
                      <a16:creationId xmlns:a16="http://schemas.microsoft.com/office/drawing/2014/main" id="{C00EC11A-6CE3-7D25-D577-FEF69ADDC47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47090" y="258062"/>
                  <a:ext cx="153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148" name="Ink 2147">
                  <a:extLst>
                    <a:ext uri="{FF2B5EF4-FFF2-40B4-BE49-F238E27FC236}">
                      <a16:creationId xmlns:a16="http://schemas.microsoft.com/office/drawing/2014/main" id="{2B08682E-9F92-0E36-3968-D9DDD6FFF209}"/>
                    </a:ext>
                  </a:extLst>
                </p14:cNvPr>
                <p14:cNvContentPartPr/>
                <p14:nvPr/>
              </p14:nvContentPartPr>
              <p14:xfrm>
                <a:off x="9725650" y="301982"/>
                <a:ext cx="113400" cy="100800"/>
              </p14:xfrm>
            </p:contentPart>
          </mc:Choice>
          <mc:Fallback xmlns="">
            <p:pic>
              <p:nvPicPr>
                <p:cNvPr id="2148" name="Ink 2147">
                  <a:extLst>
                    <a:ext uri="{FF2B5EF4-FFF2-40B4-BE49-F238E27FC236}">
                      <a16:creationId xmlns:a16="http://schemas.microsoft.com/office/drawing/2014/main" id="{2B08682E-9F92-0E36-3968-D9DDD6FFF20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07650" y="283982"/>
                  <a:ext cx="149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149" name="Ink 2148">
                  <a:extLst>
                    <a:ext uri="{FF2B5EF4-FFF2-40B4-BE49-F238E27FC236}">
                      <a16:creationId xmlns:a16="http://schemas.microsoft.com/office/drawing/2014/main" id="{A36610F5-54BE-9F0F-4617-AB7CC6D93FAD}"/>
                    </a:ext>
                  </a:extLst>
                </p14:cNvPr>
                <p14:cNvContentPartPr/>
                <p14:nvPr/>
              </p14:nvContentPartPr>
              <p14:xfrm>
                <a:off x="9930850" y="261662"/>
                <a:ext cx="116640" cy="154440"/>
              </p14:xfrm>
            </p:contentPart>
          </mc:Choice>
          <mc:Fallback xmlns="">
            <p:pic>
              <p:nvPicPr>
                <p:cNvPr id="2149" name="Ink 2148">
                  <a:extLst>
                    <a:ext uri="{FF2B5EF4-FFF2-40B4-BE49-F238E27FC236}">
                      <a16:creationId xmlns:a16="http://schemas.microsoft.com/office/drawing/2014/main" id="{A36610F5-54BE-9F0F-4617-AB7CC6D93FA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13210" y="244022"/>
                  <a:ext cx="15228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151" name="Ink 2150">
                <a:extLst>
                  <a:ext uri="{FF2B5EF4-FFF2-40B4-BE49-F238E27FC236}">
                    <a16:creationId xmlns:a16="http://schemas.microsoft.com/office/drawing/2014/main" id="{996DD3F7-6BC7-9B61-C1CF-D5B696386182}"/>
                  </a:ext>
                </a:extLst>
              </p14:cNvPr>
              <p14:cNvContentPartPr/>
              <p14:nvPr/>
            </p14:nvContentPartPr>
            <p14:xfrm>
              <a:off x="10200130" y="592862"/>
              <a:ext cx="393120" cy="153720"/>
            </p14:xfrm>
          </p:contentPart>
        </mc:Choice>
        <mc:Fallback xmlns="">
          <p:pic>
            <p:nvPicPr>
              <p:cNvPr id="2151" name="Ink 2150">
                <a:extLst>
                  <a:ext uri="{FF2B5EF4-FFF2-40B4-BE49-F238E27FC236}">
                    <a16:creationId xmlns:a16="http://schemas.microsoft.com/office/drawing/2014/main" id="{996DD3F7-6BC7-9B61-C1CF-D5B696386182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0182490" y="574862"/>
                <a:ext cx="4287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152" name="Ink 2151">
                <a:extLst>
                  <a:ext uri="{FF2B5EF4-FFF2-40B4-BE49-F238E27FC236}">
                    <a16:creationId xmlns:a16="http://schemas.microsoft.com/office/drawing/2014/main" id="{070A9F4F-8914-B760-EA52-562566D19804}"/>
                  </a:ext>
                </a:extLst>
              </p14:cNvPr>
              <p14:cNvContentPartPr/>
              <p14:nvPr/>
            </p14:nvContentPartPr>
            <p14:xfrm>
              <a:off x="10435930" y="441302"/>
              <a:ext cx="23040" cy="6480"/>
            </p14:xfrm>
          </p:contentPart>
        </mc:Choice>
        <mc:Fallback xmlns="">
          <p:pic>
            <p:nvPicPr>
              <p:cNvPr id="2152" name="Ink 2151">
                <a:extLst>
                  <a:ext uri="{FF2B5EF4-FFF2-40B4-BE49-F238E27FC236}">
                    <a16:creationId xmlns:a16="http://schemas.microsoft.com/office/drawing/2014/main" id="{070A9F4F-8914-B760-EA52-562566D1980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0418290" y="423662"/>
                <a:ext cx="5868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5" name="Group 2154">
            <a:extLst>
              <a:ext uri="{FF2B5EF4-FFF2-40B4-BE49-F238E27FC236}">
                <a16:creationId xmlns:a16="http://schemas.microsoft.com/office/drawing/2014/main" id="{CD49FEA9-742D-52A3-D8B1-16CD5ACABFC0}"/>
              </a:ext>
            </a:extLst>
          </p:cNvPr>
          <p:cNvGrpSpPr/>
          <p:nvPr/>
        </p:nvGrpSpPr>
        <p:grpSpPr>
          <a:xfrm>
            <a:off x="10789810" y="264902"/>
            <a:ext cx="501120" cy="433440"/>
            <a:chOff x="10789810" y="264902"/>
            <a:chExt cx="50112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153" name="Ink 2152">
                  <a:extLst>
                    <a:ext uri="{FF2B5EF4-FFF2-40B4-BE49-F238E27FC236}">
                      <a16:creationId xmlns:a16="http://schemas.microsoft.com/office/drawing/2014/main" id="{837BAF0A-07CD-5835-BD6C-44E1BDD3AB7C}"/>
                    </a:ext>
                  </a:extLst>
                </p14:cNvPr>
                <p14:cNvContentPartPr/>
                <p14:nvPr/>
              </p14:nvContentPartPr>
              <p14:xfrm>
                <a:off x="10789810" y="264902"/>
                <a:ext cx="501120" cy="433440"/>
              </p14:xfrm>
            </p:contentPart>
          </mc:Choice>
          <mc:Fallback xmlns="">
            <p:pic>
              <p:nvPicPr>
                <p:cNvPr id="2153" name="Ink 2152">
                  <a:extLst>
                    <a:ext uri="{FF2B5EF4-FFF2-40B4-BE49-F238E27FC236}">
                      <a16:creationId xmlns:a16="http://schemas.microsoft.com/office/drawing/2014/main" id="{837BAF0A-07CD-5835-BD6C-44E1BDD3AB7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772170" y="246902"/>
                  <a:ext cx="5367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154" name="Ink 2153">
                  <a:extLst>
                    <a:ext uri="{FF2B5EF4-FFF2-40B4-BE49-F238E27FC236}">
                      <a16:creationId xmlns:a16="http://schemas.microsoft.com/office/drawing/2014/main" id="{9CFA9A2B-962D-9CAD-AD78-F42E20D27E71}"/>
                    </a:ext>
                  </a:extLst>
                </p14:cNvPr>
                <p14:cNvContentPartPr/>
                <p14:nvPr/>
              </p14:nvContentPartPr>
              <p14:xfrm>
                <a:off x="10816810" y="477662"/>
                <a:ext cx="261000" cy="27360"/>
              </p14:xfrm>
            </p:contentPart>
          </mc:Choice>
          <mc:Fallback xmlns="">
            <p:pic>
              <p:nvPicPr>
                <p:cNvPr id="2154" name="Ink 2153">
                  <a:extLst>
                    <a:ext uri="{FF2B5EF4-FFF2-40B4-BE49-F238E27FC236}">
                      <a16:creationId xmlns:a16="http://schemas.microsoft.com/office/drawing/2014/main" id="{9CFA9A2B-962D-9CAD-AD78-F42E20D27E7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798810" y="460022"/>
                  <a:ext cx="2966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0" name="Group 2159">
            <a:extLst>
              <a:ext uri="{FF2B5EF4-FFF2-40B4-BE49-F238E27FC236}">
                <a16:creationId xmlns:a16="http://schemas.microsoft.com/office/drawing/2014/main" id="{BB17E3FF-1DC7-8DAB-1FC9-DC42761F940C}"/>
              </a:ext>
            </a:extLst>
          </p:cNvPr>
          <p:cNvGrpSpPr/>
          <p:nvPr/>
        </p:nvGrpSpPr>
        <p:grpSpPr>
          <a:xfrm>
            <a:off x="8946970" y="933062"/>
            <a:ext cx="2296800" cy="481680"/>
            <a:chOff x="8946970" y="933062"/>
            <a:chExt cx="22968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156" name="Ink 2155">
                  <a:extLst>
                    <a:ext uri="{FF2B5EF4-FFF2-40B4-BE49-F238E27FC236}">
                      <a16:creationId xmlns:a16="http://schemas.microsoft.com/office/drawing/2014/main" id="{2A136DCB-5AB6-FB4E-A2CA-9924DA4ECD88}"/>
                    </a:ext>
                  </a:extLst>
                </p14:cNvPr>
                <p14:cNvContentPartPr/>
                <p14:nvPr/>
              </p14:nvContentPartPr>
              <p14:xfrm>
                <a:off x="8946970" y="990302"/>
                <a:ext cx="1327680" cy="424440"/>
              </p14:xfrm>
            </p:contentPart>
          </mc:Choice>
          <mc:Fallback xmlns="">
            <p:pic>
              <p:nvPicPr>
                <p:cNvPr id="2156" name="Ink 2155">
                  <a:extLst>
                    <a:ext uri="{FF2B5EF4-FFF2-40B4-BE49-F238E27FC236}">
                      <a16:creationId xmlns:a16="http://schemas.microsoft.com/office/drawing/2014/main" id="{2A136DCB-5AB6-FB4E-A2CA-9924DA4ECD8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928970" y="972302"/>
                  <a:ext cx="136332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157" name="Ink 2156">
                  <a:extLst>
                    <a:ext uri="{FF2B5EF4-FFF2-40B4-BE49-F238E27FC236}">
                      <a16:creationId xmlns:a16="http://schemas.microsoft.com/office/drawing/2014/main" id="{BD574615-4DEA-0988-A6CD-4F4410A3A81E}"/>
                    </a:ext>
                  </a:extLst>
                </p14:cNvPr>
                <p14:cNvContentPartPr/>
                <p14:nvPr/>
              </p14:nvContentPartPr>
              <p14:xfrm>
                <a:off x="10122010" y="1100462"/>
                <a:ext cx="244440" cy="24840"/>
              </p14:xfrm>
            </p:contentPart>
          </mc:Choice>
          <mc:Fallback xmlns="">
            <p:pic>
              <p:nvPicPr>
                <p:cNvPr id="2157" name="Ink 2156">
                  <a:extLst>
                    <a:ext uri="{FF2B5EF4-FFF2-40B4-BE49-F238E27FC236}">
                      <a16:creationId xmlns:a16="http://schemas.microsoft.com/office/drawing/2014/main" id="{BD574615-4DEA-0988-A6CD-4F4410A3A81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04370" y="1082822"/>
                  <a:ext cx="280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158" name="Ink 2157">
                  <a:extLst>
                    <a:ext uri="{FF2B5EF4-FFF2-40B4-BE49-F238E27FC236}">
                      <a16:creationId xmlns:a16="http://schemas.microsoft.com/office/drawing/2014/main" id="{5219CA92-7D3C-2825-0CD6-A9BCA030898F}"/>
                    </a:ext>
                  </a:extLst>
                </p14:cNvPr>
                <p14:cNvContentPartPr/>
                <p14:nvPr/>
              </p14:nvContentPartPr>
              <p14:xfrm>
                <a:off x="10510450" y="933062"/>
                <a:ext cx="733320" cy="377640"/>
              </p14:xfrm>
            </p:contentPart>
          </mc:Choice>
          <mc:Fallback xmlns="">
            <p:pic>
              <p:nvPicPr>
                <p:cNvPr id="2158" name="Ink 2157">
                  <a:extLst>
                    <a:ext uri="{FF2B5EF4-FFF2-40B4-BE49-F238E27FC236}">
                      <a16:creationId xmlns:a16="http://schemas.microsoft.com/office/drawing/2014/main" id="{5219CA92-7D3C-2825-0CD6-A9BCA030898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492810" y="915062"/>
                  <a:ext cx="7689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159" name="Ink 2158">
                  <a:extLst>
                    <a:ext uri="{FF2B5EF4-FFF2-40B4-BE49-F238E27FC236}">
                      <a16:creationId xmlns:a16="http://schemas.microsoft.com/office/drawing/2014/main" id="{2DF49987-23F7-C2D8-43ED-88696A1F761C}"/>
                    </a:ext>
                  </a:extLst>
                </p14:cNvPr>
                <p14:cNvContentPartPr/>
                <p14:nvPr/>
              </p14:nvContentPartPr>
              <p14:xfrm>
                <a:off x="10782250" y="1048262"/>
                <a:ext cx="5040" cy="15480"/>
              </p14:xfrm>
            </p:contentPart>
          </mc:Choice>
          <mc:Fallback xmlns="">
            <p:pic>
              <p:nvPicPr>
                <p:cNvPr id="2159" name="Ink 2158">
                  <a:extLst>
                    <a:ext uri="{FF2B5EF4-FFF2-40B4-BE49-F238E27FC236}">
                      <a16:creationId xmlns:a16="http://schemas.microsoft.com/office/drawing/2014/main" id="{2DF49987-23F7-C2D8-43ED-88696A1F761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764610" y="1030622"/>
                  <a:ext cx="4068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9" name="Group 2168">
            <a:extLst>
              <a:ext uri="{FF2B5EF4-FFF2-40B4-BE49-F238E27FC236}">
                <a16:creationId xmlns:a16="http://schemas.microsoft.com/office/drawing/2014/main" id="{A56D8699-6658-3594-7BEA-BD14C860DAD0}"/>
              </a:ext>
            </a:extLst>
          </p:cNvPr>
          <p:cNvGrpSpPr/>
          <p:nvPr/>
        </p:nvGrpSpPr>
        <p:grpSpPr>
          <a:xfrm>
            <a:off x="9003850" y="1558022"/>
            <a:ext cx="1539720" cy="349560"/>
            <a:chOff x="9003850" y="1558022"/>
            <a:chExt cx="153972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161" name="Ink 2160">
                  <a:extLst>
                    <a:ext uri="{FF2B5EF4-FFF2-40B4-BE49-F238E27FC236}">
                      <a16:creationId xmlns:a16="http://schemas.microsoft.com/office/drawing/2014/main" id="{EA0D86B1-7D16-9478-629D-1A251AD5EFBC}"/>
                    </a:ext>
                  </a:extLst>
                </p14:cNvPr>
                <p14:cNvContentPartPr/>
                <p14:nvPr/>
              </p14:nvContentPartPr>
              <p14:xfrm>
                <a:off x="9003850" y="1558382"/>
                <a:ext cx="249480" cy="349200"/>
              </p14:xfrm>
            </p:contentPart>
          </mc:Choice>
          <mc:Fallback xmlns="">
            <p:pic>
              <p:nvPicPr>
                <p:cNvPr id="2161" name="Ink 2160">
                  <a:extLst>
                    <a:ext uri="{FF2B5EF4-FFF2-40B4-BE49-F238E27FC236}">
                      <a16:creationId xmlns:a16="http://schemas.microsoft.com/office/drawing/2014/main" id="{EA0D86B1-7D16-9478-629D-1A251AD5EFB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86210" y="1540382"/>
                  <a:ext cx="2851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162" name="Ink 2161">
                  <a:extLst>
                    <a:ext uri="{FF2B5EF4-FFF2-40B4-BE49-F238E27FC236}">
                      <a16:creationId xmlns:a16="http://schemas.microsoft.com/office/drawing/2014/main" id="{C87037C5-CDC5-26E3-C2B9-4DEC09093C64}"/>
                    </a:ext>
                  </a:extLst>
                </p14:cNvPr>
                <p14:cNvContentPartPr/>
                <p14:nvPr/>
              </p14:nvContentPartPr>
              <p14:xfrm>
                <a:off x="9493810" y="1558022"/>
                <a:ext cx="387360" cy="277920"/>
              </p14:xfrm>
            </p:contentPart>
          </mc:Choice>
          <mc:Fallback xmlns="">
            <p:pic>
              <p:nvPicPr>
                <p:cNvPr id="2162" name="Ink 2161">
                  <a:extLst>
                    <a:ext uri="{FF2B5EF4-FFF2-40B4-BE49-F238E27FC236}">
                      <a16:creationId xmlns:a16="http://schemas.microsoft.com/office/drawing/2014/main" id="{C87037C5-CDC5-26E3-C2B9-4DEC09093C6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476170" y="1540382"/>
                  <a:ext cx="4230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164" name="Ink 2163">
                  <a:extLst>
                    <a:ext uri="{FF2B5EF4-FFF2-40B4-BE49-F238E27FC236}">
                      <a16:creationId xmlns:a16="http://schemas.microsoft.com/office/drawing/2014/main" id="{6403CAB4-0F82-2DE6-23B2-8F29C9AAF43A}"/>
                    </a:ext>
                  </a:extLst>
                </p14:cNvPr>
                <p14:cNvContentPartPr/>
                <p14:nvPr/>
              </p14:nvContentPartPr>
              <p14:xfrm>
                <a:off x="10156930" y="1579622"/>
                <a:ext cx="164520" cy="227880"/>
              </p14:xfrm>
            </p:contentPart>
          </mc:Choice>
          <mc:Fallback xmlns="">
            <p:pic>
              <p:nvPicPr>
                <p:cNvPr id="2164" name="Ink 2163">
                  <a:extLst>
                    <a:ext uri="{FF2B5EF4-FFF2-40B4-BE49-F238E27FC236}">
                      <a16:creationId xmlns:a16="http://schemas.microsoft.com/office/drawing/2014/main" id="{6403CAB4-0F82-2DE6-23B2-8F29C9AAF43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138930" y="1561622"/>
                  <a:ext cx="200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165" name="Ink 2164">
                  <a:extLst>
                    <a:ext uri="{FF2B5EF4-FFF2-40B4-BE49-F238E27FC236}">
                      <a16:creationId xmlns:a16="http://schemas.microsoft.com/office/drawing/2014/main" id="{25DA500E-A2F0-DDF9-FCDC-305793621039}"/>
                    </a:ext>
                  </a:extLst>
                </p14:cNvPr>
                <p14:cNvContentPartPr/>
                <p14:nvPr/>
              </p14:nvContentPartPr>
              <p14:xfrm>
                <a:off x="10293730" y="1590422"/>
                <a:ext cx="249840" cy="240120"/>
              </p14:xfrm>
            </p:contentPart>
          </mc:Choice>
          <mc:Fallback xmlns="">
            <p:pic>
              <p:nvPicPr>
                <p:cNvPr id="2165" name="Ink 2164">
                  <a:extLst>
                    <a:ext uri="{FF2B5EF4-FFF2-40B4-BE49-F238E27FC236}">
                      <a16:creationId xmlns:a16="http://schemas.microsoft.com/office/drawing/2014/main" id="{25DA500E-A2F0-DDF9-FCDC-30579362103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275730" y="1572422"/>
                  <a:ext cx="28548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8" name="Group 2167">
            <a:extLst>
              <a:ext uri="{FF2B5EF4-FFF2-40B4-BE49-F238E27FC236}">
                <a16:creationId xmlns:a16="http://schemas.microsoft.com/office/drawing/2014/main" id="{5DFBB46F-5633-C987-A215-4B0647FE866C}"/>
              </a:ext>
            </a:extLst>
          </p:cNvPr>
          <p:cNvGrpSpPr/>
          <p:nvPr/>
        </p:nvGrpSpPr>
        <p:grpSpPr>
          <a:xfrm>
            <a:off x="10893850" y="1522382"/>
            <a:ext cx="397080" cy="310320"/>
            <a:chOff x="10893850" y="1522382"/>
            <a:chExt cx="39708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166" name="Ink 2165">
                  <a:extLst>
                    <a:ext uri="{FF2B5EF4-FFF2-40B4-BE49-F238E27FC236}">
                      <a16:creationId xmlns:a16="http://schemas.microsoft.com/office/drawing/2014/main" id="{4B1B4EA2-75A7-99C8-D825-FB4269B8516D}"/>
                    </a:ext>
                  </a:extLst>
                </p14:cNvPr>
                <p14:cNvContentPartPr/>
                <p14:nvPr/>
              </p14:nvContentPartPr>
              <p14:xfrm>
                <a:off x="10893850" y="1522382"/>
                <a:ext cx="182160" cy="275400"/>
              </p14:xfrm>
            </p:contentPart>
          </mc:Choice>
          <mc:Fallback xmlns="">
            <p:pic>
              <p:nvPicPr>
                <p:cNvPr id="2166" name="Ink 2165">
                  <a:extLst>
                    <a:ext uri="{FF2B5EF4-FFF2-40B4-BE49-F238E27FC236}">
                      <a16:creationId xmlns:a16="http://schemas.microsoft.com/office/drawing/2014/main" id="{4B1B4EA2-75A7-99C8-D825-FB4269B8516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875850" y="1504382"/>
                  <a:ext cx="2178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167" name="Ink 2166">
                  <a:extLst>
                    <a:ext uri="{FF2B5EF4-FFF2-40B4-BE49-F238E27FC236}">
                      <a16:creationId xmlns:a16="http://schemas.microsoft.com/office/drawing/2014/main" id="{9751F534-011F-4942-25F2-12AFAF65665B}"/>
                    </a:ext>
                  </a:extLst>
                </p14:cNvPr>
                <p14:cNvContentPartPr/>
                <p14:nvPr/>
              </p14:nvContentPartPr>
              <p14:xfrm>
                <a:off x="11147650" y="1725782"/>
                <a:ext cx="143280" cy="106920"/>
              </p14:xfrm>
            </p:contentPart>
          </mc:Choice>
          <mc:Fallback xmlns="">
            <p:pic>
              <p:nvPicPr>
                <p:cNvPr id="2167" name="Ink 2166">
                  <a:extLst>
                    <a:ext uri="{FF2B5EF4-FFF2-40B4-BE49-F238E27FC236}">
                      <a16:creationId xmlns:a16="http://schemas.microsoft.com/office/drawing/2014/main" id="{9751F534-011F-4942-25F2-12AFAF65665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30010" y="1708142"/>
                  <a:ext cx="17892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3" name="Group 2172">
            <a:extLst>
              <a:ext uri="{FF2B5EF4-FFF2-40B4-BE49-F238E27FC236}">
                <a16:creationId xmlns:a16="http://schemas.microsoft.com/office/drawing/2014/main" id="{4162CF5A-090D-BB48-1957-EE6091E0A8A6}"/>
              </a:ext>
            </a:extLst>
          </p:cNvPr>
          <p:cNvGrpSpPr/>
          <p:nvPr/>
        </p:nvGrpSpPr>
        <p:grpSpPr>
          <a:xfrm>
            <a:off x="8914570" y="2009822"/>
            <a:ext cx="1510560" cy="410040"/>
            <a:chOff x="8914570" y="2009822"/>
            <a:chExt cx="151056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170" name="Ink 2169">
                  <a:extLst>
                    <a:ext uri="{FF2B5EF4-FFF2-40B4-BE49-F238E27FC236}">
                      <a16:creationId xmlns:a16="http://schemas.microsoft.com/office/drawing/2014/main" id="{F364B833-A6D1-9E21-EFAB-1855B05755CA}"/>
                    </a:ext>
                  </a:extLst>
                </p14:cNvPr>
                <p14:cNvContentPartPr/>
                <p14:nvPr/>
              </p14:nvContentPartPr>
              <p14:xfrm>
                <a:off x="8914570" y="2009822"/>
                <a:ext cx="1510560" cy="410040"/>
              </p14:xfrm>
            </p:contentPart>
          </mc:Choice>
          <mc:Fallback xmlns="">
            <p:pic>
              <p:nvPicPr>
                <p:cNvPr id="2170" name="Ink 2169">
                  <a:extLst>
                    <a:ext uri="{FF2B5EF4-FFF2-40B4-BE49-F238E27FC236}">
                      <a16:creationId xmlns:a16="http://schemas.microsoft.com/office/drawing/2014/main" id="{F364B833-A6D1-9E21-EFAB-1855B05755C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896570" y="1992182"/>
                  <a:ext cx="15462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171" name="Ink 2170">
                  <a:extLst>
                    <a:ext uri="{FF2B5EF4-FFF2-40B4-BE49-F238E27FC236}">
                      <a16:creationId xmlns:a16="http://schemas.microsoft.com/office/drawing/2014/main" id="{76B85DB9-E860-9E78-2DDB-5B797019D0B9}"/>
                    </a:ext>
                  </a:extLst>
                </p14:cNvPr>
                <p14:cNvContentPartPr/>
                <p14:nvPr/>
              </p14:nvContentPartPr>
              <p14:xfrm>
                <a:off x="9413890" y="2084702"/>
                <a:ext cx="261720" cy="31680"/>
              </p14:xfrm>
            </p:contentPart>
          </mc:Choice>
          <mc:Fallback xmlns="">
            <p:pic>
              <p:nvPicPr>
                <p:cNvPr id="2171" name="Ink 2170">
                  <a:extLst>
                    <a:ext uri="{FF2B5EF4-FFF2-40B4-BE49-F238E27FC236}">
                      <a16:creationId xmlns:a16="http://schemas.microsoft.com/office/drawing/2014/main" id="{76B85DB9-E860-9E78-2DDB-5B797019D0B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395890" y="2066702"/>
                  <a:ext cx="297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172" name="Ink 2171">
                  <a:extLst>
                    <a:ext uri="{FF2B5EF4-FFF2-40B4-BE49-F238E27FC236}">
                      <a16:creationId xmlns:a16="http://schemas.microsoft.com/office/drawing/2014/main" id="{1DF60527-3CD9-AFB8-C11F-09F1546FBF8A}"/>
                    </a:ext>
                  </a:extLst>
                </p14:cNvPr>
                <p14:cNvContentPartPr/>
                <p14:nvPr/>
              </p14:nvContentPartPr>
              <p14:xfrm>
                <a:off x="9079450" y="2077142"/>
                <a:ext cx="36360" cy="33840"/>
              </p14:xfrm>
            </p:contentPart>
          </mc:Choice>
          <mc:Fallback xmlns="">
            <p:pic>
              <p:nvPicPr>
                <p:cNvPr id="2172" name="Ink 2171">
                  <a:extLst>
                    <a:ext uri="{FF2B5EF4-FFF2-40B4-BE49-F238E27FC236}">
                      <a16:creationId xmlns:a16="http://schemas.microsoft.com/office/drawing/2014/main" id="{1DF60527-3CD9-AFB8-C11F-09F1546FBF8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061810" y="2059142"/>
                  <a:ext cx="7200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094" name="Ink 2093">
                <a:extLst>
                  <a:ext uri="{FF2B5EF4-FFF2-40B4-BE49-F238E27FC236}">
                    <a16:creationId xmlns:a16="http://schemas.microsoft.com/office/drawing/2014/main" id="{1A99D1D7-F98B-31F0-034D-6BD1FA3EAC94}"/>
                  </a:ext>
                </a:extLst>
              </p14:cNvPr>
              <p14:cNvContentPartPr/>
              <p14:nvPr/>
            </p14:nvContentPartPr>
            <p14:xfrm>
              <a:off x="5810290" y="5776862"/>
              <a:ext cx="816120" cy="441000"/>
            </p14:xfrm>
          </p:contentPart>
        </mc:Choice>
        <mc:Fallback xmlns="">
          <p:pic>
            <p:nvPicPr>
              <p:cNvPr id="2094" name="Ink 2093">
                <a:extLst>
                  <a:ext uri="{FF2B5EF4-FFF2-40B4-BE49-F238E27FC236}">
                    <a16:creationId xmlns:a16="http://schemas.microsoft.com/office/drawing/2014/main" id="{1A99D1D7-F98B-31F0-034D-6BD1FA3EAC94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792650" y="5759222"/>
                <a:ext cx="851760" cy="4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095" name="Ink 2094">
                <a:extLst>
                  <a:ext uri="{FF2B5EF4-FFF2-40B4-BE49-F238E27FC236}">
                    <a16:creationId xmlns:a16="http://schemas.microsoft.com/office/drawing/2014/main" id="{C711723D-1FD3-9593-97CE-6B6D919C26B8}"/>
                  </a:ext>
                </a:extLst>
              </p14:cNvPr>
              <p14:cNvContentPartPr/>
              <p14:nvPr/>
            </p14:nvContentPartPr>
            <p14:xfrm>
              <a:off x="5847370" y="5943182"/>
              <a:ext cx="283680" cy="20160"/>
            </p14:xfrm>
          </p:contentPart>
        </mc:Choice>
        <mc:Fallback xmlns="">
          <p:pic>
            <p:nvPicPr>
              <p:cNvPr id="2095" name="Ink 2094">
                <a:extLst>
                  <a:ext uri="{FF2B5EF4-FFF2-40B4-BE49-F238E27FC236}">
                    <a16:creationId xmlns:a16="http://schemas.microsoft.com/office/drawing/2014/main" id="{C711723D-1FD3-9593-97CE-6B6D919C26B8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5829730" y="5925182"/>
                <a:ext cx="3193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098" name="Ink 2097">
                <a:extLst>
                  <a:ext uri="{FF2B5EF4-FFF2-40B4-BE49-F238E27FC236}">
                    <a16:creationId xmlns:a16="http://schemas.microsoft.com/office/drawing/2014/main" id="{38A09709-07EF-CC8D-D380-34884F4394BF}"/>
                  </a:ext>
                </a:extLst>
              </p14:cNvPr>
              <p14:cNvContentPartPr/>
              <p14:nvPr/>
            </p14:nvContentPartPr>
            <p14:xfrm>
              <a:off x="6901450" y="5746982"/>
              <a:ext cx="1359720" cy="600120"/>
            </p14:xfrm>
          </p:contentPart>
        </mc:Choice>
        <mc:Fallback xmlns="">
          <p:pic>
            <p:nvPicPr>
              <p:cNvPr id="2098" name="Ink 2097">
                <a:extLst>
                  <a:ext uri="{FF2B5EF4-FFF2-40B4-BE49-F238E27FC236}">
                    <a16:creationId xmlns:a16="http://schemas.microsoft.com/office/drawing/2014/main" id="{38A09709-07EF-CC8D-D380-34884F4394BF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6883450" y="5728982"/>
                <a:ext cx="139536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099" name="Ink 2098">
                <a:extLst>
                  <a:ext uri="{FF2B5EF4-FFF2-40B4-BE49-F238E27FC236}">
                    <a16:creationId xmlns:a16="http://schemas.microsoft.com/office/drawing/2014/main" id="{26996717-E635-7D64-C4A1-1D20101854D5}"/>
                  </a:ext>
                </a:extLst>
              </p14:cNvPr>
              <p14:cNvContentPartPr/>
              <p14:nvPr/>
            </p14:nvContentPartPr>
            <p14:xfrm>
              <a:off x="7938250" y="5959742"/>
              <a:ext cx="10440" cy="5040"/>
            </p14:xfrm>
          </p:contentPart>
        </mc:Choice>
        <mc:Fallback xmlns="">
          <p:pic>
            <p:nvPicPr>
              <p:cNvPr id="2099" name="Ink 2098">
                <a:extLst>
                  <a:ext uri="{FF2B5EF4-FFF2-40B4-BE49-F238E27FC236}">
                    <a16:creationId xmlns:a16="http://schemas.microsoft.com/office/drawing/2014/main" id="{26996717-E635-7D64-C4A1-1D20101854D5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920610" y="5942102"/>
                <a:ext cx="460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100" name="Ink 2099">
                <a:extLst>
                  <a:ext uri="{FF2B5EF4-FFF2-40B4-BE49-F238E27FC236}">
                    <a16:creationId xmlns:a16="http://schemas.microsoft.com/office/drawing/2014/main" id="{5E0624B4-68CA-3667-580A-3673CB6C7B06}"/>
                  </a:ext>
                </a:extLst>
              </p14:cNvPr>
              <p14:cNvContentPartPr/>
              <p14:nvPr/>
            </p14:nvContentPartPr>
            <p14:xfrm>
              <a:off x="7559890" y="5859302"/>
              <a:ext cx="52560" cy="6480"/>
            </p14:xfrm>
          </p:contentPart>
        </mc:Choice>
        <mc:Fallback xmlns="">
          <p:pic>
            <p:nvPicPr>
              <p:cNvPr id="2100" name="Ink 2099">
                <a:extLst>
                  <a:ext uri="{FF2B5EF4-FFF2-40B4-BE49-F238E27FC236}">
                    <a16:creationId xmlns:a16="http://schemas.microsoft.com/office/drawing/2014/main" id="{5E0624B4-68CA-3667-580A-3673CB6C7B06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7541890" y="5841662"/>
                <a:ext cx="882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101" name="Ink 2100">
                <a:extLst>
                  <a:ext uri="{FF2B5EF4-FFF2-40B4-BE49-F238E27FC236}">
                    <a16:creationId xmlns:a16="http://schemas.microsoft.com/office/drawing/2014/main" id="{38133A73-9FBA-5DA9-9C28-6B441ADE0FA5}"/>
                  </a:ext>
                </a:extLst>
              </p14:cNvPr>
              <p14:cNvContentPartPr/>
              <p14:nvPr/>
            </p14:nvContentPartPr>
            <p14:xfrm>
              <a:off x="8506690" y="5789822"/>
              <a:ext cx="627120" cy="336600"/>
            </p14:xfrm>
          </p:contentPart>
        </mc:Choice>
        <mc:Fallback xmlns="">
          <p:pic>
            <p:nvPicPr>
              <p:cNvPr id="2101" name="Ink 2100">
                <a:extLst>
                  <a:ext uri="{FF2B5EF4-FFF2-40B4-BE49-F238E27FC236}">
                    <a16:creationId xmlns:a16="http://schemas.microsoft.com/office/drawing/2014/main" id="{38133A73-9FBA-5DA9-9C28-6B441ADE0FA5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488690" y="5772182"/>
                <a:ext cx="66276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102" name="Ink 2101">
                <a:extLst>
                  <a:ext uri="{FF2B5EF4-FFF2-40B4-BE49-F238E27FC236}">
                    <a16:creationId xmlns:a16="http://schemas.microsoft.com/office/drawing/2014/main" id="{015567A8-4FA1-958F-B4BE-577272CAC165}"/>
                  </a:ext>
                </a:extLst>
              </p14:cNvPr>
              <p14:cNvContentPartPr/>
              <p14:nvPr/>
            </p14:nvContentPartPr>
            <p14:xfrm>
              <a:off x="9315970" y="5948582"/>
              <a:ext cx="440640" cy="162000"/>
            </p14:xfrm>
          </p:contentPart>
        </mc:Choice>
        <mc:Fallback xmlns="">
          <p:pic>
            <p:nvPicPr>
              <p:cNvPr id="2102" name="Ink 2101">
                <a:extLst>
                  <a:ext uri="{FF2B5EF4-FFF2-40B4-BE49-F238E27FC236}">
                    <a16:creationId xmlns:a16="http://schemas.microsoft.com/office/drawing/2014/main" id="{015567A8-4FA1-958F-B4BE-577272CAC165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297970" y="5930582"/>
                <a:ext cx="4762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103" name="Ink 2102">
                <a:extLst>
                  <a:ext uri="{FF2B5EF4-FFF2-40B4-BE49-F238E27FC236}">
                    <a16:creationId xmlns:a16="http://schemas.microsoft.com/office/drawing/2014/main" id="{DFDDA675-FC3E-4BE6-9EA8-D80C561FEEA8}"/>
                  </a:ext>
                </a:extLst>
              </p14:cNvPr>
              <p14:cNvContentPartPr/>
              <p14:nvPr/>
            </p14:nvContentPartPr>
            <p14:xfrm>
              <a:off x="9533050" y="5768582"/>
              <a:ext cx="10080" cy="3240"/>
            </p14:xfrm>
          </p:contentPart>
        </mc:Choice>
        <mc:Fallback xmlns="">
          <p:pic>
            <p:nvPicPr>
              <p:cNvPr id="2103" name="Ink 2102">
                <a:extLst>
                  <a:ext uri="{FF2B5EF4-FFF2-40B4-BE49-F238E27FC236}">
                    <a16:creationId xmlns:a16="http://schemas.microsoft.com/office/drawing/2014/main" id="{DFDDA675-FC3E-4BE6-9EA8-D80C561FEEA8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515050" y="5750582"/>
                <a:ext cx="457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105" name="Ink 2104">
                <a:extLst>
                  <a:ext uri="{FF2B5EF4-FFF2-40B4-BE49-F238E27FC236}">
                    <a16:creationId xmlns:a16="http://schemas.microsoft.com/office/drawing/2014/main" id="{A5869381-2A05-3F1D-DE69-96A1F38F7B89}"/>
                  </a:ext>
                </a:extLst>
              </p14:cNvPr>
              <p14:cNvContentPartPr/>
              <p14:nvPr/>
            </p14:nvContentPartPr>
            <p14:xfrm>
              <a:off x="10101130" y="5780102"/>
              <a:ext cx="192960" cy="377640"/>
            </p14:xfrm>
          </p:contentPart>
        </mc:Choice>
        <mc:Fallback xmlns="">
          <p:pic>
            <p:nvPicPr>
              <p:cNvPr id="2105" name="Ink 2104">
                <a:extLst>
                  <a:ext uri="{FF2B5EF4-FFF2-40B4-BE49-F238E27FC236}">
                    <a16:creationId xmlns:a16="http://schemas.microsoft.com/office/drawing/2014/main" id="{A5869381-2A05-3F1D-DE69-96A1F38F7B89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0083130" y="5762102"/>
                <a:ext cx="22860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106" name="Ink 2105">
                <a:extLst>
                  <a:ext uri="{FF2B5EF4-FFF2-40B4-BE49-F238E27FC236}">
                    <a16:creationId xmlns:a16="http://schemas.microsoft.com/office/drawing/2014/main" id="{54018BD4-A1E4-FD5C-1DD6-79639CC36B83}"/>
                  </a:ext>
                </a:extLst>
              </p14:cNvPr>
              <p14:cNvContentPartPr/>
              <p14:nvPr/>
            </p14:nvContentPartPr>
            <p14:xfrm>
              <a:off x="10330810" y="5777582"/>
              <a:ext cx="203040" cy="395280"/>
            </p14:xfrm>
          </p:contentPart>
        </mc:Choice>
        <mc:Fallback xmlns="">
          <p:pic>
            <p:nvPicPr>
              <p:cNvPr id="2106" name="Ink 2105">
                <a:extLst>
                  <a:ext uri="{FF2B5EF4-FFF2-40B4-BE49-F238E27FC236}">
                    <a16:creationId xmlns:a16="http://schemas.microsoft.com/office/drawing/2014/main" id="{54018BD4-A1E4-FD5C-1DD6-79639CC36B83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10313170" y="5759582"/>
                <a:ext cx="23868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174" name="Ink 2173">
                <a:extLst>
                  <a:ext uri="{FF2B5EF4-FFF2-40B4-BE49-F238E27FC236}">
                    <a16:creationId xmlns:a16="http://schemas.microsoft.com/office/drawing/2014/main" id="{9F3D0100-442B-2B38-CDF8-7579CB3DCAB7}"/>
                  </a:ext>
                </a:extLst>
              </p14:cNvPr>
              <p14:cNvContentPartPr/>
              <p14:nvPr/>
            </p14:nvContentPartPr>
            <p14:xfrm>
              <a:off x="5051410" y="6369062"/>
              <a:ext cx="519480" cy="330840"/>
            </p14:xfrm>
          </p:contentPart>
        </mc:Choice>
        <mc:Fallback xmlns="">
          <p:pic>
            <p:nvPicPr>
              <p:cNvPr id="2174" name="Ink 2173">
                <a:extLst>
                  <a:ext uri="{FF2B5EF4-FFF2-40B4-BE49-F238E27FC236}">
                    <a16:creationId xmlns:a16="http://schemas.microsoft.com/office/drawing/2014/main" id="{9F3D0100-442B-2B38-CDF8-7579CB3DCAB7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033770" y="6351422"/>
                <a:ext cx="55512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175" name="Ink 2174">
                <a:extLst>
                  <a:ext uri="{FF2B5EF4-FFF2-40B4-BE49-F238E27FC236}">
                    <a16:creationId xmlns:a16="http://schemas.microsoft.com/office/drawing/2014/main" id="{2F644324-1A4C-02D8-230A-287906E6503C}"/>
                  </a:ext>
                </a:extLst>
              </p14:cNvPr>
              <p14:cNvContentPartPr/>
              <p14:nvPr/>
            </p14:nvContentPartPr>
            <p14:xfrm>
              <a:off x="5402770" y="6457982"/>
              <a:ext cx="222120" cy="46440"/>
            </p14:xfrm>
          </p:contentPart>
        </mc:Choice>
        <mc:Fallback xmlns="">
          <p:pic>
            <p:nvPicPr>
              <p:cNvPr id="2175" name="Ink 2174">
                <a:extLst>
                  <a:ext uri="{FF2B5EF4-FFF2-40B4-BE49-F238E27FC236}">
                    <a16:creationId xmlns:a16="http://schemas.microsoft.com/office/drawing/2014/main" id="{2F644324-1A4C-02D8-230A-287906E6503C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5384770" y="6439982"/>
                <a:ext cx="2577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176" name="Ink 2175">
                <a:extLst>
                  <a:ext uri="{FF2B5EF4-FFF2-40B4-BE49-F238E27FC236}">
                    <a16:creationId xmlns:a16="http://schemas.microsoft.com/office/drawing/2014/main" id="{E979FF01-B7A9-5091-894F-1E5527795F24}"/>
                  </a:ext>
                </a:extLst>
              </p14:cNvPr>
              <p14:cNvContentPartPr/>
              <p14:nvPr/>
            </p14:nvContentPartPr>
            <p14:xfrm>
              <a:off x="5867170" y="6393182"/>
              <a:ext cx="1249920" cy="432360"/>
            </p14:xfrm>
          </p:contentPart>
        </mc:Choice>
        <mc:Fallback xmlns="">
          <p:pic>
            <p:nvPicPr>
              <p:cNvPr id="2176" name="Ink 2175">
                <a:extLst>
                  <a:ext uri="{FF2B5EF4-FFF2-40B4-BE49-F238E27FC236}">
                    <a16:creationId xmlns:a16="http://schemas.microsoft.com/office/drawing/2014/main" id="{E979FF01-B7A9-5091-894F-1E5527795F24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849170" y="6375182"/>
                <a:ext cx="128556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177" name="Ink 2176">
                <a:extLst>
                  <a:ext uri="{FF2B5EF4-FFF2-40B4-BE49-F238E27FC236}">
                    <a16:creationId xmlns:a16="http://schemas.microsoft.com/office/drawing/2014/main" id="{9827E151-E35A-B9CC-046B-6A5526113D02}"/>
                  </a:ext>
                </a:extLst>
              </p14:cNvPr>
              <p14:cNvContentPartPr/>
              <p14:nvPr/>
            </p14:nvContentPartPr>
            <p14:xfrm>
              <a:off x="6958330" y="6483902"/>
              <a:ext cx="111600" cy="21960"/>
            </p14:xfrm>
          </p:contentPart>
        </mc:Choice>
        <mc:Fallback xmlns="">
          <p:pic>
            <p:nvPicPr>
              <p:cNvPr id="2177" name="Ink 2176">
                <a:extLst>
                  <a:ext uri="{FF2B5EF4-FFF2-40B4-BE49-F238E27FC236}">
                    <a16:creationId xmlns:a16="http://schemas.microsoft.com/office/drawing/2014/main" id="{9827E151-E35A-B9CC-046B-6A5526113D0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6940330" y="6465902"/>
                <a:ext cx="1472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178" name="Ink 2177">
                <a:extLst>
                  <a:ext uri="{FF2B5EF4-FFF2-40B4-BE49-F238E27FC236}">
                    <a16:creationId xmlns:a16="http://schemas.microsoft.com/office/drawing/2014/main" id="{7B474852-5431-A2B8-AD88-C40A7FE6D9B2}"/>
                  </a:ext>
                </a:extLst>
              </p14:cNvPr>
              <p14:cNvContentPartPr/>
              <p14:nvPr/>
            </p14:nvContentPartPr>
            <p14:xfrm>
              <a:off x="6080650" y="6467702"/>
              <a:ext cx="8280" cy="15480"/>
            </p14:xfrm>
          </p:contentPart>
        </mc:Choice>
        <mc:Fallback xmlns="">
          <p:pic>
            <p:nvPicPr>
              <p:cNvPr id="2178" name="Ink 2177">
                <a:extLst>
                  <a:ext uri="{FF2B5EF4-FFF2-40B4-BE49-F238E27FC236}">
                    <a16:creationId xmlns:a16="http://schemas.microsoft.com/office/drawing/2014/main" id="{7B474852-5431-A2B8-AD88-C40A7FE6D9B2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6063010" y="6449702"/>
                <a:ext cx="439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186" name="Ink 2185">
                <a:extLst>
                  <a:ext uri="{FF2B5EF4-FFF2-40B4-BE49-F238E27FC236}">
                    <a16:creationId xmlns:a16="http://schemas.microsoft.com/office/drawing/2014/main" id="{549FEE3B-F3A1-57C8-A043-640C061C5406}"/>
                  </a:ext>
                </a:extLst>
              </p14:cNvPr>
              <p14:cNvContentPartPr/>
              <p14:nvPr/>
            </p14:nvContentPartPr>
            <p14:xfrm>
              <a:off x="7316890" y="6265742"/>
              <a:ext cx="989640" cy="420120"/>
            </p14:xfrm>
          </p:contentPart>
        </mc:Choice>
        <mc:Fallback xmlns="">
          <p:pic>
            <p:nvPicPr>
              <p:cNvPr id="2186" name="Ink 2185">
                <a:extLst>
                  <a:ext uri="{FF2B5EF4-FFF2-40B4-BE49-F238E27FC236}">
                    <a16:creationId xmlns:a16="http://schemas.microsoft.com/office/drawing/2014/main" id="{549FEE3B-F3A1-57C8-A043-640C061C5406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299250" y="6248102"/>
                <a:ext cx="1025280" cy="4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187" name="Ink 2186">
                <a:extLst>
                  <a:ext uri="{FF2B5EF4-FFF2-40B4-BE49-F238E27FC236}">
                    <a16:creationId xmlns:a16="http://schemas.microsoft.com/office/drawing/2014/main" id="{E13E3CBA-FE1B-8013-10FC-8686E4B556AD}"/>
                  </a:ext>
                </a:extLst>
              </p14:cNvPr>
              <p14:cNvContentPartPr/>
              <p14:nvPr/>
            </p14:nvContentPartPr>
            <p14:xfrm>
              <a:off x="7566010" y="6396422"/>
              <a:ext cx="219240" cy="24480"/>
            </p14:xfrm>
          </p:contentPart>
        </mc:Choice>
        <mc:Fallback xmlns="">
          <p:pic>
            <p:nvPicPr>
              <p:cNvPr id="2187" name="Ink 2186">
                <a:extLst>
                  <a:ext uri="{FF2B5EF4-FFF2-40B4-BE49-F238E27FC236}">
                    <a16:creationId xmlns:a16="http://schemas.microsoft.com/office/drawing/2014/main" id="{E13E3CBA-FE1B-8013-10FC-8686E4B556AD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7548010" y="6378422"/>
                <a:ext cx="25488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6" name="Group 2195">
            <a:extLst>
              <a:ext uri="{FF2B5EF4-FFF2-40B4-BE49-F238E27FC236}">
                <a16:creationId xmlns:a16="http://schemas.microsoft.com/office/drawing/2014/main" id="{CB84ABBC-5927-7118-9E42-29BB9F2B3C3D}"/>
              </a:ext>
            </a:extLst>
          </p:cNvPr>
          <p:cNvGrpSpPr/>
          <p:nvPr/>
        </p:nvGrpSpPr>
        <p:grpSpPr>
          <a:xfrm>
            <a:off x="8416330" y="6302102"/>
            <a:ext cx="2678760" cy="570960"/>
            <a:chOff x="8416330" y="6302102"/>
            <a:chExt cx="267876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188" name="Ink 2187">
                  <a:extLst>
                    <a:ext uri="{FF2B5EF4-FFF2-40B4-BE49-F238E27FC236}">
                      <a16:creationId xmlns:a16="http://schemas.microsoft.com/office/drawing/2014/main" id="{174DBAB5-434C-41BE-A666-53314BBBCD24}"/>
                    </a:ext>
                  </a:extLst>
                </p14:cNvPr>
                <p14:cNvContentPartPr/>
                <p14:nvPr/>
              </p14:nvContentPartPr>
              <p14:xfrm>
                <a:off x="8416330" y="6324782"/>
                <a:ext cx="1497240" cy="405000"/>
              </p14:xfrm>
            </p:contentPart>
          </mc:Choice>
          <mc:Fallback xmlns="">
            <p:pic>
              <p:nvPicPr>
                <p:cNvPr id="2188" name="Ink 2187">
                  <a:extLst>
                    <a:ext uri="{FF2B5EF4-FFF2-40B4-BE49-F238E27FC236}">
                      <a16:creationId xmlns:a16="http://schemas.microsoft.com/office/drawing/2014/main" id="{174DBAB5-434C-41BE-A666-53314BBBCD2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398330" y="6307142"/>
                  <a:ext cx="153288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189" name="Ink 2188">
                  <a:extLst>
                    <a:ext uri="{FF2B5EF4-FFF2-40B4-BE49-F238E27FC236}">
                      <a16:creationId xmlns:a16="http://schemas.microsoft.com/office/drawing/2014/main" id="{2BDE9FF9-74BA-B5FF-A164-DB84303CED5C}"/>
                    </a:ext>
                  </a:extLst>
                </p14:cNvPr>
                <p14:cNvContentPartPr/>
                <p14:nvPr/>
              </p14:nvContentPartPr>
              <p14:xfrm>
                <a:off x="8933290" y="6397502"/>
                <a:ext cx="182520" cy="19080"/>
              </p14:xfrm>
            </p:contentPart>
          </mc:Choice>
          <mc:Fallback xmlns="">
            <p:pic>
              <p:nvPicPr>
                <p:cNvPr id="2189" name="Ink 2188">
                  <a:extLst>
                    <a:ext uri="{FF2B5EF4-FFF2-40B4-BE49-F238E27FC236}">
                      <a16:creationId xmlns:a16="http://schemas.microsoft.com/office/drawing/2014/main" id="{2BDE9FF9-74BA-B5FF-A164-DB84303CED5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915650" y="6379862"/>
                  <a:ext cx="218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190" name="Ink 2189">
                  <a:extLst>
                    <a:ext uri="{FF2B5EF4-FFF2-40B4-BE49-F238E27FC236}">
                      <a16:creationId xmlns:a16="http://schemas.microsoft.com/office/drawing/2014/main" id="{8D814E35-A395-B670-6CF2-A3A5FFC7B0A1}"/>
                    </a:ext>
                  </a:extLst>
                </p14:cNvPr>
                <p14:cNvContentPartPr/>
                <p14:nvPr/>
              </p14:nvContentPartPr>
              <p14:xfrm>
                <a:off x="8556730" y="6385622"/>
                <a:ext cx="10080" cy="13680"/>
              </p14:xfrm>
            </p:contentPart>
          </mc:Choice>
          <mc:Fallback xmlns="">
            <p:pic>
              <p:nvPicPr>
                <p:cNvPr id="2190" name="Ink 2189">
                  <a:extLst>
                    <a:ext uri="{FF2B5EF4-FFF2-40B4-BE49-F238E27FC236}">
                      <a16:creationId xmlns:a16="http://schemas.microsoft.com/office/drawing/2014/main" id="{8D814E35-A395-B670-6CF2-A3A5FFC7B0A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539090" y="6367982"/>
                  <a:ext cx="45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191" name="Ink 2190">
                  <a:extLst>
                    <a:ext uri="{FF2B5EF4-FFF2-40B4-BE49-F238E27FC236}">
                      <a16:creationId xmlns:a16="http://schemas.microsoft.com/office/drawing/2014/main" id="{9C9BCC4F-BEA0-84D1-C157-AE24672079BE}"/>
                    </a:ext>
                  </a:extLst>
                </p14:cNvPr>
                <p14:cNvContentPartPr/>
                <p14:nvPr/>
              </p14:nvContentPartPr>
              <p14:xfrm>
                <a:off x="10109410" y="6397862"/>
                <a:ext cx="289800" cy="475200"/>
              </p14:xfrm>
            </p:contentPart>
          </mc:Choice>
          <mc:Fallback xmlns="">
            <p:pic>
              <p:nvPicPr>
                <p:cNvPr id="2191" name="Ink 2190">
                  <a:extLst>
                    <a:ext uri="{FF2B5EF4-FFF2-40B4-BE49-F238E27FC236}">
                      <a16:creationId xmlns:a16="http://schemas.microsoft.com/office/drawing/2014/main" id="{9C9BCC4F-BEA0-84D1-C157-AE24672079B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091770" y="6380222"/>
                  <a:ext cx="32544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194" name="Ink 2193">
                  <a:extLst>
                    <a:ext uri="{FF2B5EF4-FFF2-40B4-BE49-F238E27FC236}">
                      <a16:creationId xmlns:a16="http://schemas.microsoft.com/office/drawing/2014/main" id="{5155E4B4-92A3-3697-5395-EBBAD07AA11D}"/>
                    </a:ext>
                  </a:extLst>
                </p14:cNvPr>
                <p14:cNvContentPartPr/>
                <p14:nvPr/>
              </p14:nvContentPartPr>
              <p14:xfrm>
                <a:off x="10586770" y="6302102"/>
                <a:ext cx="508320" cy="367920"/>
              </p14:xfrm>
            </p:contentPart>
          </mc:Choice>
          <mc:Fallback xmlns="">
            <p:pic>
              <p:nvPicPr>
                <p:cNvPr id="2194" name="Ink 2193">
                  <a:extLst>
                    <a:ext uri="{FF2B5EF4-FFF2-40B4-BE49-F238E27FC236}">
                      <a16:creationId xmlns:a16="http://schemas.microsoft.com/office/drawing/2014/main" id="{5155E4B4-92A3-3697-5395-EBBAD07AA11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569130" y="6284102"/>
                  <a:ext cx="5439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195" name="Ink 2194">
                  <a:extLst>
                    <a:ext uri="{FF2B5EF4-FFF2-40B4-BE49-F238E27FC236}">
                      <a16:creationId xmlns:a16="http://schemas.microsoft.com/office/drawing/2014/main" id="{DD4E2573-E6AE-CC7B-E4A9-6E5CD4D03F54}"/>
                    </a:ext>
                  </a:extLst>
                </p14:cNvPr>
                <p14:cNvContentPartPr/>
                <p14:nvPr/>
              </p14:nvContentPartPr>
              <p14:xfrm>
                <a:off x="10674250" y="6398942"/>
                <a:ext cx="388440" cy="79200"/>
              </p14:xfrm>
            </p:contentPart>
          </mc:Choice>
          <mc:Fallback xmlns="">
            <p:pic>
              <p:nvPicPr>
                <p:cNvPr id="2195" name="Ink 2194">
                  <a:extLst>
                    <a:ext uri="{FF2B5EF4-FFF2-40B4-BE49-F238E27FC236}">
                      <a16:creationId xmlns:a16="http://schemas.microsoft.com/office/drawing/2014/main" id="{DD4E2573-E6AE-CC7B-E4A9-6E5CD4D03F5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656250" y="6380942"/>
                  <a:ext cx="424080" cy="11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862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4735A75-FD42-D40E-CFAE-7883F304E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9" y="21284"/>
            <a:ext cx="4858579" cy="683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A6CA28C-B89E-B92F-7E2E-E6DD38C6EE75}"/>
              </a:ext>
            </a:extLst>
          </p:cNvPr>
          <p:cNvGrpSpPr/>
          <p:nvPr/>
        </p:nvGrpSpPr>
        <p:grpSpPr>
          <a:xfrm>
            <a:off x="9448810" y="5343782"/>
            <a:ext cx="640800" cy="143280"/>
            <a:chOff x="9448810" y="5343782"/>
            <a:chExt cx="640800" cy="14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CF06499-A752-4489-B49B-530F37B168AF}"/>
                    </a:ext>
                  </a:extLst>
                </p14:cNvPr>
                <p14:cNvContentPartPr/>
                <p14:nvPr/>
              </p14:nvContentPartPr>
              <p14:xfrm>
                <a:off x="9508570" y="5415062"/>
                <a:ext cx="581040" cy="49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CF06499-A752-4489-B49B-530F37B168A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490570" y="5397062"/>
                  <a:ext cx="6166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D700A68-236E-F153-7A63-CC74295A644E}"/>
                    </a:ext>
                  </a:extLst>
                </p14:cNvPr>
                <p14:cNvContentPartPr/>
                <p14:nvPr/>
              </p14:nvContentPartPr>
              <p14:xfrm>
                <a:off x="9448810" y="5343782"/>
                <a:ext cx="214560" cy="143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D700A68-236E-F153-7A63-CC74295A644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30810" y="5325782"/>
                  <a:ext cx="25020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D1DF809-B079-64BC-C3BC-5AD7B211B5B5}"/>
                  </a:ext>
                </a:extLst>
              </p14:cNvPr>
              <p14:cNvContentPartPr/>
              <p14:nvPr/>
            </p14:nvContentPartPr>
            <p14:xfrm>
              <a:off x="10205890" y="5136422"/>
              <a:ext cx="421200" cy="332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D1DF809-B079-64BC-C3BC-5AD7B211B5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88250" y="5118422"/>
                <a:ext cx="45684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7E0571-2283-E2A3-3A57-544FD739CD5D}"/>
                  </a:ext>
                </a:extLst>
              </p14:cNvPr>
              <p14:cNvContentPartPr/>
              <p14:nvPr/>
            </p14:nvContentPartPr>
            <p14:xfrm>
              <a:off x="10833730" y="5106902"/>
              <a:ext cx="1194480" cy="400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7E0571-2283-E2A3-3A57-544FD739CD5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815730" y="5089262"/>
                <a:ext cx="123012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B2021B7-5127-DDF1-AD5E-60BC330E11AB}"/>
                  </a:ext>
                </a:extLst>
              </p14:cNvPr>
              <p14:cNvContentPartPr/>
              <p14:nvPr/>
            </p14:nvContentPartPr>
            <p14:xfrm>
              <a:off x="10139650" y="5701622"/>
              <a:ext cx="649440" cy="263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B2021B7-5127-DDF1-AD5E-60BC330E11A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22010" y="5683622"/>
                <a:ext cx="6850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1EF61E6-AB2A-00C0-7536-D4873CDC8508}"/>
                  </a:ext>
                </a:extLst>
              </p14:cNvPr>
              <p14:cNvContentPartPr/>
              <p14:nvPr/>
            </p14:nvContentPartPr>
            <p14:xfrm>
              <a:off x="457810" y="304142"/>
              <a:ext cx="184320" cy="368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1EF61E6-AB2A-00C0-7536-D4873CDC85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9810" y="286142"/>
                <a:ext cx="219960" cy="40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718D6D9-7B13-AF7A-5643-A60A710A5C03}"/>
              </a:ext>
            </a:extLst>
          </p:cNvPr>
          <p:cNvGrpSpPr/>
          <p:nvPr/>
        </p:nvGrpSpPr>
        <p:grpSpPr>
          <a:xfrm>
            <a:off x="617650" y="364262"/>
            <a:ext cx="1252440" cy="289080"/>
            <a:chOff x="617650" y="364262"/>
            <a:chExt cx="125244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DB775AF-EA4A-EB61-7EFB-A4C989E62B3C}"/>
                    </a:ext>
                  </a:extLst>
                </p14:cNvPr>
                <p14:cNvContentPartPr/>
                <p14:nvPr/>
              </p14:nvContentPartPr>
              <p14:xfrm>
                <a:off x="617650" y="458582"/>
                <a:ext cx="1252440" cy="194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DB775AF-EA4A-EB61-7EFB-A4C989E62B3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9650" y="440942"/>
                  <a:ext cx="12880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7281C1D-944C-B06A-7C6F-43139FB68CDD}"/>
                    </a:ext>
                  </a:extLst>
                </p14:cNvPr>
                <p14:cNvContentPartPr/>
                <p14:nvPr/>
              </p14:nvContentPartPr>
              <p14:xfrm>
                <a:off x="1221730" y="364262"/>
                <a:ext cx="8640" cy="4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7281C1D-944C-B06A-7C6F-43139FB68CD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04090" y="346262"/>
                  <a:ext cx="442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AA0748-21F2-03A9-D4EB-13CFA6FB94FC}"/>
              </a:ext>
            </a:extLst>
          </p:cNvPr>
          <p:cNvGrpSpPr/>
          <p:nvPr/>
        </p:nvGrpSpPr>
        <p:grpSpPr>
          <a:xfrm>
            <a:off x="2266450" y="281822"/>
            <a:ext cx="816120" cy="332640"/>
            <a:chOff x="2266450" y="281822"/>
            <a:chExt cx="81612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8DB4DB-2B2A-622E-7E5F-21299002061C}"/>
                    </a:ext>
                  </a:extLst>
                </p14:cNvPr>
                <p14:cNvContentPartPr/>
                <p14:nvPr/>
              </p14:nvContentPartPr>
              <p14:xfrm>
                <a:off x="2266450" y="281822"/>
                <a:ext cx="816120" cy="332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8DB4DB-2B2A-622E-7E5F-21299002061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48450" y="263822"/>
                  <a:ext cx="8517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5648AF5-2A68-5A28-44A2-27508B096C1D}"/>
                    </a:ext>
                  </a:extLst>
                </p14:cNvPr>
                <p14:cNvContentPartPr/>
                <p14:nvPr/>
              </p14:nvContentPartPr>
              <p14:xfrm>
                <a:off x="2903650" y="415742"/>
                <a:ext cx="134280" cy="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5648AF5-2A68-5A28-44A2-27508B096C1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86010" y="397742"/>
                  <a:ext cx="16992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7DE02E-241E-5AD7-A0FB-89087A55812B}"/>
              </a:ext>
            </a:extLst>
          </p:cNvPr>
          <p:cNvGrpSpPr/>
          <p:nvPr/>
        </p:nvGrpSpPr>
        <p:grpSpPr>
          <a:xfrm>
            <a:off x="315610" y="862862"/>
            <a:ext cx="1775520" cy="514440"/>
            <a:chOff x="315610" y="862862"/>
            <a:chExt cx="177552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7B7229-8767-41FD-0687-4406DD2DC4F9}"/>
                    </a:ext>
                  </a:extLst>
                </p14:cNvPr>
                <p14:cNvContentPartPr/>
                <p14:nvPr/>
              </p14:nvContentPartPr>
              <p14:xfrm>
                <a:off x="315610" y="862862"/>
                <a:ext cx="1775520" cy="514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7B7229-8767-41FD-0687-4406DD2DC4F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7970" y="844862"/>
                  <a:ext cx="181116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3AD5247-249A-AFEE-9BDD-D6618C95267D}"/>
                    </a:ext>
                  </a:extLst>
                </p14:cNvPr>
                <p14:cNvContentPartPr/>
                <p14:nvPr/>
              </p14:nvContentPartPr>
              <p14:xfrm>
                <a:off x="472570" y="976622"/>
                <a:ext cx="11880" cy="26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3AD5247-249A-AFEE-9BDD-D6618C95267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4570" y="958622"/>
                  <a:ext cx="4752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711B01-CF28-2BFE-0E20-C3DE7C899A7E}"/>
              </a:ext>
            </a:extLst>
          </p:cNvPr>
          <p:cNvGrpSpPr/>
          <p:nvPr/>
        </p:nvGrpSpPr>
        <p:grpSpPr>
          <a:xfrm>
            <a:off x="203290" y="1475222"/>
            <a:ext cx="1938600" cy="564120"/>
            <a:chOff x="203290" y="1475222"/>
            <a:chExt cx="1938600" cy="56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20B8355-D1BF-DCF2-8634-E29245F4C6BE}"/>
                    </a:ext>
                  </a:extLst>
                </p14:cNvPr>
                <p14:cNvContentPartPr/>
                <p14:nvPr/>
              </p14:nvContentPartPr>
              <p14:xfrm>
                <a:off x="203290" y="1475222"/>
                <a:ext cx="1938600" cy="564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20B8355-D1BF-DCF2-8634-E29245F4C6B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5650" y="1457582"/>
                  <a:ext cx="197424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9929FD0-B005-170A-E134-1C3D980EFE6F}"/>
                    </a:ext>
                  </a:extLst>
                </p14:cNvPr>
                <p14:cNvContentPartPr/>
                <p14:nvPr/>
              </p14:nvContentPartPr>
              <p14:xfrm>
                <a:off x="1796650" y="1537502"/>
                <a:ext cx="43920" cy="19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9929FD0-B005-170A-E134-1C3D980EFE6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778650" y="1519862"/>
                  <a:ext cx="79560" cy="5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105E7BC-D3DE-953A-269D-BD99A516C329}"/>
                  </a:ext>
                </a:extLst>
              </p14:cNvPr>
              <p14:cNvContentPartPr/>
              <p14:nvPr/>
            </p14:nvContentPartPr>
            <p14:xfrm>
              <a:off x="6465490" y="4745822"/>
              <a:ext cx="64080" cy="541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105E7BC-D3DE-953A-269D-BD99A516C32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11490" y="4637822"/>
                <a:ext cx="171720" cy="7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355EA4F-EB4C-17C7-C50B-B9E6A33691C3}"/>
                  </a:ext>
                </a:extLst>
              </p14:cNvPr>
              <p14:cNvContentPartPr/>
              <p14:nvPr/>
            </p14:nvContentPartPr>
            <p14:xfrm>
              <a:off x="6659530" y="5125622"/>
              <a:ext cx="261720" cy="180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355EA4F-EB4C-17C7-C50B-B9E6A33691C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05530" y="5017622"/>
                <a:ext cx="36936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6F79D3F-8B34-4027-999E-AE69242F5E9A}"/>
                  </a:ext>
                </a:extLst>
              </p14:cNvPr>
              <p14:cNvContentPartPr/>
              <p14:nvPr/>
            </p14:nvContentPartPr>
            <p14:xfrm>
              <a:off x="7296010" y="4632062"/>
              <a:ext cx="311400" cy="230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6F79D3F-8B34-4027-999E-AE69242F5E9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242370" y="4524422"/>
                <a:ext cx="41904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5A71B7E-A0F9-C81C-5BBB-7AA302D97F2D}"/>
                  </a:ext>
                </a:extLst>
              </p14:cNvPr>
              <p14:cNvContentPartPr/>
              <p14:nvPr/>
            </p14:nvContentPartPr>
            <p14:xfrm>
              <a:off x="7791370" y="4714142"/>
              <a:ext cx="26640" cy="459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5A71B7E-A0F9-C81C-5BBB-7AA302D97F2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737370" y="4606142"/>
                <a:ext cx="13428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A06CC53-7FC7-3D1F-2D61-4E2128716BB4}"/>
                  </a:ext>
                </a:extLst>
              </p14:cNvPr>
              <p14:cNvContentPartPr/>
              <p14:nvPr/>
            </p14:nvContentPartPr>
            <p14:xfrm>
              <a:off x="7924210" y="5177462"/>
              <a:ext cx="304560" cy="185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A06CC53-7FC7-3D1F-2D61-4E2128716BB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870570" y="5069822"/>
                <a:ext cx="41220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B12395E-AAD5-7171-58EB-17A00474C4E2}"/>
                  </a:ext>
                </a:extLst>
              </p14:cNvPr>
              <p14:cNvContentPartPr/>
              <p14:nvPr/>
            </p14:nvContentPartPr>
            <p14:xfrm>
              <a:off x="8599210" y="4673822"/>
              <a:ext cx="264240" cy="154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B12395E-AAD5-7171-58EB-17A00474C4E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545570" y="4566182"/>
                <a:ext cx="371880" cy="36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3" name="Group 3072">
            <a:extLst>
              <a:ext uri="{FF2B5EF4-FFF2-40B4-BE49-F238E27FC236}">
                <a16:creationId xmlns:a16="http://schemas.microsoft.com/office/drawing/2014/main" id="{EB0A4E87-FB51-A019-19E9-52024FA972DD}"/>
              </a:ext>
            </a:extLst>
          </p:cNvPr>
          <p:cNvGrpSpPr/>
          <p:nvPr/>
        </p:nvGrpSpPr>
        <p:grpSpPr>
          <a:xfrm>
            <a:off x="7926010" y="3265142"/>
            <a:ext cx="1042560" cy="898560"/>
            <a:chOff x="7926010" y="3265142"/>
            <a:chExt cx="1042560" cy="89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0EC6F42-C4E4-9B5B-BAE8-72A0A9BB2067}"/>
                    </a:ext>
                  </a:extLst>
                </p14:cNvPr>
                <p14:cNvContentPartPr/>
                <p14:nvPr/>
              </p14:nvContentPartPr>
              <p14:xfrm>
                <a:off x="7975330" y="3265142"/>
                <a:ext cx="993240" cy="864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0EC6F42-C4E4-9B5B-BAE8-72A0A9BB206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57690" y="3247502"/>
                  <a:ext cx="1028880" cy="90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72" name="Ink 3071">
                  <a:extLst>
                    <a:ext uri="{FF2B5EF4-FFF2-40B4-BE49-F238E27FC236}">
                      <a16:creationId xmlns:a16="http://schemas.microsoft.com/office/drawing/2014/main" id="{82724E6C-A697-345A-8034-601456BEDB44}"/>
                    </a:ext>
                  </a:extLst>
                </p14:cNvPr>
                <p14:cNvContentPartPr/>
                <p14:nvPr/>
              </p14:nvContentPartPr>
              <p14:xfrm>
                <a:off x="7926010" y="3976142"/>
                <a:ext cx="120240" cy="187560"/>
              </p14:xfrm>
            </p:contentPart>
          </mc:Choice>
          <mc:Fallback xmlns="">
            <p:pic>
              <p:nvPicPr>
                <p:cNvPr id="3072" name="Ink 3071">
                  <a:extLst>
                    <a:ext uri="{FF2B5EF4-FFF2-40B4-BE49-F238E27FC236}">
                      <a16:creationId xmlns:a16="http://schemas.microsoft.com/office/drawing/2014/main" id="{82724E6C-A697-345A-8034-601456BEDB4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08010" y="3958142"/>
                  <a:ext cx="155880" cy="22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080" name="Ink 3079">
                <a:extLst>
                  <a:ext uri="{FF2B5EF4-FFF2-40B4-BE49-F238E27FC236}">
                    <a16:creationId xmlns:a16="http://schemas.microsoft.com/office/drawing/2014/main" id="{1E0A1A82-ECC6-130E-1CB3-D96D743B34F0}"/>
                  </a:ext>
                </a:extLst>
              </p14:cNvPr>
              <p14:cNvContentPartPr/>
              <p14:nvPr/>
            </p14:nvContentPartPr>
            <p14:xfrm>
              <a:off x="10000690" y="2584742"/>
              <a:ext cx="330480" cy="454320"/>
            </p14:xfrm>
          </p:contentPart>
        </mc:Choice>
        <mc:Fallback xmlns="">
          <p:pic>
            <p:nvPicPr>
              <p:cNvPr id="3080" name="Ink 3079">
                <a:extLst>
                  <a:ext uri="{FF2B5EF4-FFF2-40B4-BE49-F238E27FC236}">
                    <a16:creationId xmlns:a16="http://schemas.microsoft.com/office/drawing/2014/main" id="{1E0A1A82-ECC6-130E-1CB3-D96D743B34F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983050" y="2567102"/>
                <a:ext cx="366120" cy="48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1" name="Group 3130">
            <a:extLst>
              <a:ext uri="{FF2B5EF4-FFF2-40B4-BE49-F238E27FC236}">
                <a16:creationId xmlns:a16="http://schemas.microsoft.com/office/drawing/2014/main" id="{9F2189D5-B3E6-7905-0DD1-7041637972C5}"/>
              </a:ext>
            </a:extLst>
          </p:cNvPr>
          <p:cNvGrpSpPr/>
          <p:nvPr/>
        </p:nvGrpSpPr>
        <p:grpSpPr>
          <a:xfrm>
            <a:off x="9039490" y="2327702"/>
            <a:ext cx="2850480" cy="1846080"/>
            <a:chOff x="9039490" y="2327702"/>
            <a:chExt cx="2850480" cy="184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75" name="Ink 3074">
                  <a:extLst>
                    <a:ext uri="{FF2B5EF4-FFF2-40B4-BE49-F238E27FC236}">
                      <a16:creationId xmlns:a16="http://schemas.microsoft.com/office/drawing/2014/main" id="{ED295F79-77A1-A620-6C86-995FB8F73991}"/>
                    </a:ext>
                  </a:extLst>
                </p14:cNvPr>
                <p14:cNvContentPartPr/>
                <p14:nvPr/>
              </p14:nvContentPartPr>
              <p14:xfrm>
                <a:off x="9039490" y="2988662"/>
                <a:ext cx="298080" cy="115560"/>
              </p14:xfrm>
            </p:contentPart>
          </mc:Choice>
          <mc:Fallback xmlns="">
            <p:pic>
              <p:nvPicPr>
                <p:cNvPr id="3075" name="Ink 3074">
                  <a:extLst>
                    <a:ext uri="{FF2B5EF4-FFF2-40B4-BE49-F238E27FC236}">
                      <a16:creationId xmlns:a16="http://schemas.microsoft.com/office/drawing/2014/main" id="{ED295F79-77A1-A620-6C86-995FB8F7399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21850" y="2971022"/>
                  <a:ext cx="333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76" name="Ink 3075">
                  <a:extLst>
                    <a:ext uri="{FF2B5EF4-FFF2-40B4-BE49-F238E27FC236}">
                      <a16:creationId xmlns:a16="http://schemas.microsoft.com/office/drawing/2014/main" id="{B0B35A55-1E60-7DAC-719E-E28D3F5E479B}"/>
                    </a:ext>
                  </a:extLst>
                </p14:cNvPr>
                <p14:cNvContentPartPr/>
                <p14:nvPr/>
              </p14:nvContentPartPr>
              <p14:xfrm>
                <a:off x="9199690" y="2947262"/>
                <a:ext cx="119880" cy="155880"/>
              </p14:xfrm>
            </p:contentPart>
          </mc:Choice>
          <mc:Fallback xmlns="">
            <p:pic>
              <p:nvPicPr>
                <p:cNvPr id="3076" name="Ink 3075">
                  <a:extLst>
                    <a:ext uri="{FF2B5EF4-FFF2-40B4-BE49-F238E27FC236}">
                      <a16:creationId xmlns:a16="http://schemas.microsoft.com/office/drawing/2014/main" id="{B0B35A55-1E60-7DAC-719E-E28D3F5E47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82050" y="2929262"/>
                  <a:ext cx="155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77" name="Ink 3076">
                  <a:extLst>
                    <a:ext uri="{FF2B5EF4-FFF2-40B4-BE49-F238E27FC236}">
                      <a16:creationId xmlns:a16="http://schemas.microsoft.com/office/drawing/2014/main" id="{CD1755C6-EE87-60BD-1693-3094B4EF7859}"/>
                    </a:ext>
                  </a:extLst>
                </p14:cNvPr>
                <p14:cNvContentPartPr/>
                <p14:nvPr/>
              </p14:nvContentPartPr>
              <p14:xfrm>
                <a:off x="9378250" y="2668982"/>
                <a:ext cx="452160" cy="469800"/>
              </p14:xfrm>
            </p:contentPart>
          </mc:Choice>
          <mc:Fallback xmlns="">
            <p:pic>
              <p:nvPicPr>
                <p:cNvPr id="3077" name="Ink 3076">
                  <a:extLst>
                    <a:ext uri="{FF2B5EF4-FFF2-40B4-BE49-F238E27FC236}">
                      <a16:creationId xmlns:a16="http://schemas.microsoft.com/office/drawing/2014/main" id="{CD1755C6-EE87-60BD-1693-3094B4EF785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360250" y="2651342"/>
                  <a:ext cx="48780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078" name="Ink 3077">
                  <a:extLst>
                    <a:ext uri="{FF2B5EF4-FFF2-40B4-BE49-F238E27FC236}">
                      <a16:creationId xmlns:a16="http://schemas.microsoft.com/office/drawing/2014/main" id="{A0CB7153-70B3-F257-9149-D257EC2C9999}"/>
                    </a:ext>
                  </a:extLst>
                </p14:cNvPr>
                <p14:cNvContentPartPr/>
                <p14:nvPr/>
              </p14:nvContentPartPr>
              <p14:xfrm>
                <a:off x="9752290" y="2770502"/>
                <a:ext cx="124560" cy="25200"/>
              </p14:xfrm>
            </p:contentPart>
          </mc:Choice>
          <mc:Fallback xmlns="">
            <p:pic>
              <p:nvPicPr>
                <p:cNvPr id="3078" name="Ink 3077">
                  <a:extLst>
                    <a:ext uri="{FF2B5EF4-FFF2-40B4-BE49-F238E27FC236}">
                      <a16:creationId xmlns:a16="http://schemas.microsoft.com/office/drawing/2014/main" id="{A0CB7153-70B3-F257-9149-D257EC2C999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734290" y="2752862"/>
                  <a:ext cx="160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93" name="Ink 3092">
                  <a:extLst>
                    <a:ext uri="{FF2B5EF4-FFF2-40B4-BE49-F238E27FC236}">
                      <a16:creationId xmlns:a16="http://schemas.microsoft.com/office/drawing/2014/main" id="{DBF051FE-DD73-F9CD-8BA2-512357D8A788}"/>
                    </a:ext>
                  </a:extLst>
                </p14:cNvPr>
                <p14:cNvContentPartPr/>
                <p14:nvPr/>
              </p14:nvContentPartPr>
              <p14:xfrm>
                <a:off x="10496050" y="2569262"/>
                <a:ext cx="25200" cy="246240"/>
              </p14:xfrm>
            </p:contentPart>
          </mc:Choice>
          <mc:Fallback xmlns="">
            <p:pic>
              <p:nvPicPr>
                <p:cNvPr id="3093" name="Ink 3092">
                  <a:extLst>
                    <a:ext uri="{FF2B5EF4-FFF2-40B4-BE49-F238E27FC236}">
                      <a16:creationId xmlns:a16="http://schemas.microsoft.com/office/drawing/2014/main" id="{DBF051FE-DD73-F9CD-8BA2-512357D8A78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78050" y="2551262"/>
                  <a:ext cx="608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94" name="Ink 3093">
                  <a:extLst>
                    <a:ext uri="{FF2B5EF4-FFF2-40B4-BE49-F238E27FC236}">
                      <a16:creationId xmlns:a16="http://schemas.microsoft.com/office/drawing/2014/main" id="{20C1F9A3-A5B9-8DFC-0758-53D79A2C44E3}"/>
                    </a:ext>
                  </a:extLst>
                </p14:cNvPr>
                <p14:cNvContentPartPr/>
                <p14:nvPr/>
              </p14:nvContentPartPr>
              <p14:xfrm>
                <a:off x="10496410" y="2566022"/>
                <a:ext cx="133560" cy="130320"/>
              </p14:xfrm>
            </p:contentPart>
          </mc:Choice>
          <mc:Fallback xmlns="">
            <p:pic>
              <p:nvPicPr>
                <p:cNvPr id="3094" name="Ink 3093">
                  <a:extLst>
                    <a:ext uri="{FF2B5EF4-FFF2-40B4-BE49-F238E27FC236}">
                      <a16:creationId xmlns:a16="http://schemas.microsoft.com/office/drawing/2014/main" id="{20C1F9A3-A5B9-8DFC-0758-53D79A2C44E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78410" y="2548022"/>
                  <a:ext cx="169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097" name="Ink 3096">
                  <a:extLst>
                    <a:ext uri="{FF2B5EF4-FFF2-40B4-BE49-F238E27FC236}">
                      <a16:creationId xmlns:a16="http://schemas.microsoft.com/office/drawing/2014/main" id="{2E867696-5C61-1325-12F0-2F6406EFEFB6}"/>
                    </a:ext>
                  </a:extLst>
                </p14:cNvPr>
                <p14:cNvContentPartPr/>
                <p14:nvPr/>
              </p14:nvContentPartPr>
              <p14:xfrm>
                <a:off x="10605850" y="2692742"/>
                <a:ext cx="96120" cy="107280"/>
              </p14:xfrm>
            </p:contentPart>
          </mc:Choice>
          <mc:Fallback xmlns="">
            <p:pic>
              <p:nvPicPr>
                <p:cNvPr id="3097" name="Ink 3096">
                  <a:extLst>
                    <a:ext uri="{FF2B5EF4-FFF2-40B4-BE49-F238E27FC236}">
                      <a16:creationId xmlns:a16="http://schemas.microsoft.com/office/drawing/2014/main" id="{2E867696-5C61-1325-12F0-2F6406EFEF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88210" y="2674742"/>
                  <a:ext cx="131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98" name="Ink 3097">
                  <a:extLst>
                    <a:ext uri="{FF2B5EF4-FFF2-40B4-BE49-F238E27FC236}">
                      <a16:creationId xmlns:a16="http://schemas.microsoft.com/office/drawing/2014/main" id="{A4F29DF6-22B1-64A9-741E-1E30E24F8AB5}"/>
                    </a:ext>
                  </a:extLst>
                </p14:cNvPr>
                <p14:cNvContentPartPr/>
                <p14:nvPr/>
              </p14:nvContentPartPr>
              <p14:xfrm>
                <a:off x="10748050" y="2362982"/>
                <a:ext cx="76320" cy="153360"/>
              </p14:xfrm>
            </p:contentPart>
          </mc:Choice>
          <mc:Fallback xmlns="">
            <p:pic>
              <p:nvPicPr>
                <p:cNvPr id="3098" name="Ink 3097">
                  <a:extLst>
                    <a:ext uri="{FF2B5EF4-FFF2-40B4-BE49-F238E27FC236}">
                      <a16:creationId xmlns:a16="http://schemas.microsoft.com/office/drawing/2014/main" id="{A4F29DF6-22B1-64A9-741E-1E30E24F8AB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30410" y="2345342"/>
                  <a:ext cx="111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099" name="Ink 3098">
                  <a:extLst>
                    <a:ext uri="{FF2B5EF4-FFF2-40B4-BE49-F238E27FC236}">
                      <a16:creationId xmlns:a16="http://schemas.microsoft.com/office/drawing/2014/main" id="{D64EE6E0-6AF3-DEEB-B304-0C68751B8A9A}"/>
                    </a:ext>
                  </a:extLst>
                </p14:cNvPr>
                <p14:cNvContentPartPr/>
                <p14:nvPr/>
              </p14:nvContentPartPr>
              <p14:xfrm>
                <a:off x="10893490" y="2337422"/>
                <a:ext cx="38160" cy="139320"/>
              </p14:xfrm>
            </p:contentPart>
          </mc:Choice>
          <mc:Fallback xmlns="">
            <p:pic>
              <p:nvPicPr>
                <p:cNvPr id="3099" name="Ink 3098">
                  <a:extLst>
                    <a:ext uri="{FF2B5EF4-FFF2-40B4-BE49-F238E27FC236}">
                      <a16:creationId xmlns:a16="http://schemas.microsoft.com/office/drawing/2014/main" id="{D64EE6E0-6AF3-DEEB-B304-0C68751B8A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75490" y="2319782"/>
                  <a:ext cx="73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100" name="Ink 3099">
                  <a:extLst>
                    <a:ext uri="{FF2B5EF4-FFF2-40B4-BE49-F238E27FC236}">
                      <a16:creationId xmlns:a16="http://schemas.microsoft.com/office/drawing/2014/main" id="{7FDAFE78-4ECD-209F-357C-9096A1E68F81}"/>
                    </a:ext>
                  </a:extLst>
                </p14:cNvPr>
                <p14:cNvContentPartPr/>
                <p14:nvPr/>
              </p14:nvContentPartPr>
              <p14:xfrm>
                <a:off x="11023810" y="2328782"/>
                <a:ext cx="16200" cy="152280"/>
              </p14:xfrm>
            </p:contentPart>
          </mc:Choice>
          <mc:Fallback xmlns="">
            <p:pic>
              <p:nvPicPr>
                <p:cNvPr id="3100" name="Ink 3099">
                  <a:extLst>
                    <a:ext uri="{FF2B5EF4-FFF2-40B4-BE49-F238E27FC236}">
                      <a16:creationId xmlns:a16="http://schemas.microsoft.com/office/drawing/2014/main" id="{7FDAFE78-4ECD-209F-357C-9096A1E68F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06170" y="2311142"/>
                  <a:ext cx="51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101" name="Ink 3100">
                  <a:extLst>
                    <a:ext uri="{FF2B5EF4-FFF2-40B4-BE49-F238E27FC236}">
                      <a16:creationId xmlns:a16="http://schemas.microsoft.com/office/drawing/2014/main" id="{3479416D-FAA7-E493-DFA3-F3D890F703B9}"/>
                    </a:ext>
                  </a:extLst>
                </p14:cNvPr>
                <p14:cNvContentPartPr/>
                <p14:nvPr/>
              </p14:nvContentPartPr>
              <p14:xfrm>
                <a:off x="10937410" y="2333102"/>
                <a:ext cx="115560" cy="65160"/>
              </p14:xfrm>
            </p:contentPart>
          </mc:Choice>
          <mc:Fallback xmlns="">
            <p:pic>
              <p:nvPicPr>
                <p:cNvPr id="3101" name="Ink 3100">
                  <a:extLst>
                    <a:ext uri="{FF2B5EF4-FFF2-40B4-BE49-F238E27FC236}">
                      <a16:creationId xmlns:a16="http://schemas.microsoft.com/office/drawing/2014/main" id="{3479416D-FAA7-E493-DFA3-F3D890F703B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19410" y="2315102"/>
                  <a:ext cx="151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103" name="Ink 3102">
                  <a:extLst>
                    <a:ext uri="{FF2B5EF4-FFF2-40B4-BE49-F238E27FC236}">
                      <a16:creationId xmlns:a16="http://schemas.microsoft.com/office/drawing/2014/main" id="{F6AD8F16-53C7-B0C2-333E-0ED8154B9D03}"/>
                    </a:ext>
                  </a:extLst>
                </p14:cNvPr>
                <p14:cNvContentPartPr/>
                <p14:nvPr/>
              </p14:nvContentPartPr>
              <p14:xfrm>
                <a:off x="11075290" y="2711102"/>
                <a:ext cx="119880" cy="141840"/>
              </p14:xfrm>
            </p:contentPart>
          </mc:Choice>
          <mc:Fallback xmlns="">
            <p:pic>
              <p:nvPicPr>
                <p:cNvPr id="3103" name="Ink 3102">
                  <a:extLst>
                    <a:ext uri="{FF2B5EF4-FFF2-40B4-BE49-F238E27FC236}">
                      <a16:creationId xmlns:a16="http://schemas.microsoft.com/office/drawing/2014/main" id="{F6AD8F16-53C7-B0C2-333E-0ED8154B9D0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57650" y="2693462"/>
                  <a:ext cx="155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104" name="Ink 3103">
                  <a:extLst>
                    <a:ext uri="{FF2B5EF4-FFF2-40B4-BE49-F238E27FC236}">
                      <a16:creationId xmlns:a16="http://schemas.microsoft.com/office/drawing/2014/main" id="{9CF29CD0-7866-9DDE-68A6-2017D1A090D8}"/>
                    </a:ext>
                  </a:extLst>
                </p14:cNvPr>
                <p14:cNvContentPartPr/>
                <p14:nvPr/>
              </p14:nvContentPartPr>
              <p14:xfrm>
                <a:off x="11285530" y="2327702"/>
                <a:ext cx="345240" cy="288360"/>
              </p14:xfrm>
            </p:contentPart>
          </mc:Choice>
          <mc:Fallback xmlns="">
            <p:pic>
              <p:nvPicPr>
                <p:cNvPr id="3104" name="Ink 3103">
                  <a:extLst>
                    <a:ext uri="{FF2B5EF4-FFF2-40B4-BE49-F238E27FC236}">
                      <a16:creationId xmlns:a16="http://schemas.microsoft.com/office/drawing/2014/main" id="{9CF29CD0-7866-9DDE-68A6-2017D1A090D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67530" y="2310062"/>
                  <a:ext cx="3808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107" name="Ink 3106">
                  <a:extLst>
                    <a:ext uri="{FF2B5EF4-FFF2-40B4-BE49-F238E27FC236}">
                      <a16:creationId xmlns:a16="http://schemas.microsoft.com/office/drawing/2014/main" id="{B9499AC0-F2EA-1B63-A2B2-7C8876BB175B}"/>
                    </a:ext>
                  </a:extLst>
                </p14:cNvPr>
                <p14:cNvContentPartPr/>
                <p14:nvPr/>
              </p14:nvContentPartPr>
              <p14:xfrm>
                <a:off x="9039850" y="2956622"/>
                <a:ext cx="1793160" cy="585360"/>
              </p14:xfrm>
            </p:contentPart>
          </mc:Choice>
          <mc:Fallback xmlns="">
            <p:pic>
              <p:nvPicPr>
                <p:cNvPr id="3107" name="Ink 3106">
                  <a:extLst>
                    <a:ext uri="{FF2B5EF4-FFF2-40B4-BE49-F238E27FC236}">
                      <a16:creationId xmlns:a16="http://schemas.microsoft.com/office/drawing/2014/main" id="{B9499AC0-F2EA-1B63-A2B2-7C8876BB175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22210" y="2938982"/>
                  <a:ext cx="182880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108" name="Ink 3107">
                  <a:extLst>
                    <a:ext uri="{FF2B5EF4-FFF2-40B4-BE49-F238E27FC236}">
                      <a16:creationId xmlns:a16="http://schemas.microsoft.com/office/drawing/2014/main" id="{2A9CB6B4-A7C0-2D73-4DBA-08D11B1EEE07}"/>
                    </a:ext>
                  </a:extLst>
                </p14:cNvPr>
                <p14:cNvContentPartPr/>
                <p14:nvPr/>
              </p14:nvContentPartPr>
              <p14:xfrm>
                <a:off x="10523410" y="3026822"/>
                <a:ext cx="136080" cy="45000"/>
              </p14:xfrm>
            </p:contentPart>
          </mc:Choice>
          <mc:Fallback xmlns="">
            <p:pic>
              <p:nvPicPr>
                <p:cNvPr id="3108" name="Ink 3107">
                  <a:extLst>
                    <a:ext uri="{FF2B5EF4-FFF2-40B4-BE49-F238E27FC236}">
                      <a16:creationId xmlns:a16="http://schemas.microsoft.com/office/drawing/2014/main" id="{2A9CB6B4-A7C0-2D73-4DBA-08D11B1EEE0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05410" y="3009182"/>
                  <a:ext cx="171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3109" name="Ink 3108">
                  <a:extLst>
                    <a:ext uri="{FF2B5EF4-FFF2-40B4-BE49-F238E27FC236}">
                      <a16:creationId xmlns:a16="http://schemas.microsoft.com/office/drawing/2014/main" id="{349A47D8-C5C0-1B99-ED43-0FD5CDBFB923}"/>
                    </a:ext>
                  </a:extLst>
                </p14:cNvPr>
                <p14:cNvContentPartPr/>
                <p14:nvPr/>
              </p14:nvContentPartPr>
              <p14:xfrm>
                <a:off x="10321090" y="3088382"/>
                <a:ext cx="14760" cy="6480"/>
              </p14:xfrm>
            </p:contentPart>
          </mc:Choice>
          <mc:Fallback xmlns="">
            <p:pic>
              <p:nvPicPr>
                <p:cNvPr id="3109" name="Ink 3108">
                  <a:extLst>
                    <a:ext uri="{FF2B5EF4-FFF2-40B4-BE49-F238E27FC236}">
                      <a16:creationId xmlns:a16="http://schemas.microsoft.com/office/drawing/2014/main" id="{349A47D8-C5C0-1B99-ED43-0FD5CDBFB92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303450" y="3070742"/>
                  <a:ext cx="50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111" name="Ink 3110">
                  <a:extLst>
                    <a:ext uri="{FF2B5EF4-FFF2-40B4-BE49-F238E27FC236}">
                      <a16:creationId xmlns:a16="http://schemas.microsoft.com/office/drawing/2014/main" id="{CCC7242C-81E2-BE66-BBE4-41A69AA2371F}"/>
                    </a:ext>
                  </a:extLst>
                </p14:cNvPr>
                <p14:cNvContentPartPr/>
                <p14:nvPr/>
              </p14:nvContentPartPr>
              <p14:xfrm>
                <a:off x="9126970" y="3275582"/>
                <a:ext cx="10080" cy="10440"/>
              </p14:xfrm>
            </p:contentPart>
          </mc:Choice>
          <mc:Fallback xmlns="">
            <p:pic>
              <p:nvPicPr>
                <p:cNvPr id="3111" name="Ink 3110">
                  <a:extLst>
                    <a:ext uri="{FF2B5EF4-FFF2-40B4-BE49-F238E27FC236}">
                      <a16:creationId xmlns:a16="http://schemas.microsoft.com/office/drawing/2014/main" id="{CCC7242C-81E2-BE66-BBE4-41A69AA2371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08970" y="3257942"/>
                  <a:ext cx="45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113" name="Ink 3112">
                  <a:extLst>
                    <a:ext uri="{FF2B5EF4-FFF2-40B4-BE49-F238E27FC236}">
                      <a16:creationId xmlns:a16="http://schemas.microsoft.com/office/drawing/2014/main" id="{F7AAF1EA-7E10-71AE-8561-473FC935536B}"/>
                    </a:ext>
                  </a:extLst>
                </p14:cNvPr>
                <p14:cNvContentPartPr/>
                <p14:nvPr/>
              </p14:nvContentPartPr>
              <p14:xfrm>
                <a:off x="9352690" y="3179462"/>
                <a:ext cx="276480" cy="109800"/>
              </p14:xfrm>
            </p:contentPart>
          </mc:Choice>
          <mc:Fallback xmlns="">
            <p:pic>
              <p:nvPicPr>
                <p:cNvPr id="3113" name="Ink 3112">
                  <a:extLst>
                    <a:ext uri="{FF2B5EF4-FFF2-40B4-BE49-F238E27FC236}">
                      <a16:creationId xmlns:a16="http://schemas.microsoft.com/office/drawing/2014/main" id="{F7AAF1EA-7E10-71AE-8561-473FC935536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34690" y="3161462"/>
                  <a:ext cx="312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115" name="Ink 3114">
                  <a:extLst>
                    <a:ext uri="{FF2B5EF4-FFF2-40B4-BE49-F238E27FC236}">
                      <a16:creationId xmlns:a16="http://schemas.microsoft.com/office/drawing/2014/main" id="{20B978BC-1B92-E364-26C0-65A676D48B8F}"/>
                    </a:ext>
                  </a:extLst>
                </p14:cNvPr>
                <p14:cNvContentPartPr/>
                <p14:nvPr/>
              </p14:nvContentPartPr>
              <p14:xfrm>
                <a:off x="11092930" y="2986502"/>
                <a:ext cx="309240" cy="86400"/>
              </p14:xfrm>
            </p:contentPart>
          </mc:Choice>
          <mc:Fallback xmlns="">
            <p:pic>
              <p:nvPicPr>
                <p:cNvPr id="3115" name="Ink 3114">
                  <a:extLst>
                    <a:ext uri="{FF2B5EF4-FFF2-40B4-BE49-F238E27FC236}">
                      <a16:creationId xmlns:a16="http://schemas.microsoft.com/office/drawing/2014/main" id="{20B978BC-1B92-E364-26C0-65A676D48B8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75290" y="2968862"/>
                  <a:ext cx="344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116" name="Ink 3115">
                  <a:extLst>
                    <a:ext uri="{FF2B5EF4-FFF2-40B4-BE49-F238E27FC236}">
                      <a16:creationId xmlns:a16="http://schemas.microsoft.com/office/drawing/2014/main" id="{C7D531AA-E350-8163-CC8D-84A4784BD630}"/>
                    </a:ext>
                  </a:extLst>
                </p14:cNvPr>
                <p14:cNvContentPartPr/>
                <p14:nvPr/>
              </p14:nvContentPartPr>
              <p14:xfrm>
                <a:off x="9159010" y="3625502"/>
                <a:ext cx="784080" cy="156960"/>
              </p14:xfrm>
            </p:contentPart>
          </mc:Choice>
          <mc:Fallback xmlns="">
            <p:pic>
              <p:nvPicPr>
                <p:cNvPr id="3116" name="Ink 3115">
                  <a:extLst>
                    <a:ext uri="{FF2B5EF4-FFF2-40B4-BE49-F238E27FC236}">
                      <a16:creationId xmlns:a16="http://schemas.microsoft.com/office/drawing/2014/main" id="{C7D531AA-E350-8163-CC8D-84A4784BD63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41370" y="3607862"/>
                  <a:ext cx="819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117" name="Ink 3116">
                  <a:extLst>
                    <a:ext uri="{FF2B5EF4-FFF2-40B4-BE49-F238E27FC236}">
                      <a16:creationId xmlns:a16="http://schemas.microsoft.com/office/drawing/2014/main" id="{67225A23-AA21-E536-D4B8-1D1F84C590D9}"/>
                    </a:ext>
                  </a:extLst>
                </p14:cNvPr>
                <p14:cNvContentPartPr/>
                <p14:nvPr/>
              </p14:nvContentPartPr>
              <p14:xfrm>
                <a:off x="9761290" y="3541622"/>
                <a:ext cx="14760" cy="4680"/>
              </p14:xfrm>
            </p:contentPart>
          </mc:Choice>
          <mc:Fallback xmlns="">
            <p:pic>
              <p:nvPicPr>
                <p:cNvPr id="3117" name="Ink 3116">
                  <a:extLst>
                    <a:ext uri="{FF2B5EF4-FFF2-40B4-BE49-F238E27FC236}">
                      <a16:creationId xmlns:a16="http://schemas.microsoft.com/office/drawing/2014/main" id="{67225A23-AA21-E536-D4B8-1D1F84C590D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43650" y="3523982"/>
                  <a:ext cx="50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119" name="Ink 3118">
                  <a:extLst>
                    <a:ext uri="{FF2B5EF4-FFF2-40B4-BE49-F238E27FC236}">
                      <a16:creationId xmlns:a16="http://schemas.microsoft.com/office/drawing/2014/main" id="{C4764E6A-89BA-5876-9CCF-8CBD8FE75D45}"/>
                    </a:ext>
                  </a:extLst>
                </p14:cNvPr>
                <p14:cNvContentPartPr/>
                <p14:nvPr/>
              </p14:nvContentPartPr>
              <p14:xfrm>
                <a:off x="10179610" y="3297182"/>
                <a:ext cx="903960" cy="379800"/>
              </p14:xfrm>
            </p:contentPart>
          </mc:Choice>
          <mc:Fallback xmlns="">
            <p:pic>
              <p:nvPicPr>
                <p:cNvPr id="3119" name="Ink 3118">
                  <a:extLst>
                    <a:ext uri="{FF2B5EF4-FFF2-40B4-BE49-F238E27FC236}">
                      <a16:creationId xmlns:a16="http://schemas.microsoft.com/office/drawing/2014/main" id="{C4764E6A-89BA-5876-9CCF-8CBD8FE75D4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161610" y="3279542"/>
                  <a:ext cx="9396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120" name="Ink 3119">
                  <a:extLst>
                    <a:ext uri="{FF2B5EF4-FFF2-40B4-BE49-F238E27FC236}">
                      <a16:creationId xmlns:a16="http://schemas.microsoft.com/office/drawing/2014/main" id="{7B1DB0DD-5478-07F1-D330-12EF8CEB105B}"/>
                    </a:ext>
                  </a:extLst>
                </p14:cNvPr>
                <p14:cNvContentPartPr/>
                <p14:nvPr/>
              </p14:nvContentPartPr>
              <p14:xfrm>
                <a:off x="11240530" y="3256142"/>
                <a:ext cx="649440" cy="212400"/>
              </p14:xfrm>
            </p:contentPart>
          </mc:Choice>
          <mc:Fallback xmlns="">
            <p:pic>
              <p:nvPicPr>
                <p:cNvPr id="3120" name="Ink 3119">
                  <a:extLst>
                    <a:ext uri="{FF2B5EF4-FFF2-40B4-BE49-F238E27FC236}">
                      <a16:creationId xmlns:a16="http://schemas.microsoft.com/office/drawing/2014/main" id="{7B1DB0DD-5478-07F1-D330-12EF8CEB105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222530" y="3238502"/>
                  <a:ext cx="685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122" name="Ink 3121">
                  <a:extLst>
                    <a:ext uri="{FF2B5EF4-FFF2-40B4-BE49-F238E27FC236}">
                      <a16:creationId xmlns:a16="http://schemas.microsoft.com/office/drawing/2014/main" id="{9251548B-0A31-BF5B-8DDC-28778DC37003}"/>
                    </a:ext>
                  </a:extLst>
                </p14:cNvPr>
                <p14:cNvContentPartPr/>
                <p14:nvPr/>
              </p14:nvContentPartPr>
              <p14:xfrm>
                <a:off x="9328930" y="3828542"/>
                <a:ext cx="468000" cy="345240"/>
              </p14:xfrm>
            </p:contentPart>
          </mc:Choice>
          <mc:Fallback xmlns="">
            <p:pic>
              <p:nvPicPr>
                <p:cNvPr id="3122" name="Ink 3121">
                  <a:extLst>
                    <a:ext uri="{FF2B5EF4-FFF2-40B4-BE49-F238E27FC236}">
                      <a16:creationId xmlns:a16="http://schemas.microsoft.com/office/drawing/2014/main" id="{9251548B-0A31-BF5B-8DDC-28778DC3700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11290" y="3810542"/>
                  <a:ext cx="5036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123" name="Ink 3122">
                  <a:extLst>
                    <a:ext uri="{FF2B5EF4-FFF2-40B4-BE49-F238E27FC236}">
                      <a16:creationId xmlns:a16="http://schemas.microsoft.com/office/drawing/2014/main" id="{37763032-5ADA-C8C3-7CF8-E6A20A9E43E8}"/>
                    </a:ext>
                  </a:extLst>
                </p14:cNvPr>
                <p14:cNvContentPartPr/>
                <p14:nvPr/>
              </p14:nvContentPartPr>
              <p14:xfrm>
                <a:off x="9398410" y="3959222"/>
                <a:ext cx="160560" cy="24120"/>
              </p14:xfrm>
            </p:contentPart>
          </mc:Choice>
          <mc:Fallback xmlns="">
            <p:pic>
              <p:nvPicPr>
                <p:cNvPr id="3123" name="Ink 3122">
                  <a:extLst>
                    <a:ext uri="{FF2B5EF4-FFF2-40B4-BE49-F238E27FC236}">
                      <a16:creationId xmlns:a16="http://schemas.microsoft.com/office/drawing/2014/main" id="{37763032-5ADA-C8C3-7CF8-E6A20A9E43E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380410" y="3941582"/>
                  <a:ext cx="196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125" name="Ink 3124">
                  <a:extLst>
                    <a:ext uri="{FF2B5EF4-FFF2-40B4-BE49-F238E27FC236}">
                      <a16:creationId xmlns:a16="http://schemas.microsoft.com/office/drawing/2014/main" id="{8A27B151-72C0-1C10-9EF0-004E3608E4D7}"/>
                    </a:ext>
                  </a:extLst>
                </p14:cNvPr>
                <p14:cNvContentPartPr/>
                <p14:nvPr/>
              </p14:nvContentPartPr>
              <p14:xfrm>
                <a:off x="9895570" y="3762662"/>
                <a:ext cx="910800" cy="311040"/>
              </p14:xfrm>
            </p:contentPart>
          </mc:Choice>
          <mc:Fallback xmlns="">
            <p:pic>
              <p:nvPicPr>
                <p:cNvPr id="3125" name="Ink 3124">
                  <a:extLst>
                    <a:ext uri="{FF2B5EF4-FFF2-40B4-BE49-F238E27FC236}">
                      <a16:creationId xmlns:a16="http://schemas.microsoft.com/office/drawing/2014/main" id="{8A27B151-72C0-1C10-9EF0-004E3608E4D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77570" y="3745022"/>
                  <a:ext cx="9464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127" name="Ink 3126">
                  <a:extLst>
                    <a:ext uri="{FF2B5EF4-FFF2-40B4-BE49-F238E27FC236}">
                      <a16:creationId xmlns:a16="http://schemas.microsoft.com/office/drawing/2014/main" id="{FD0406E4-2A64-7A81-7CC4-3358D2A9CB6D}"/>
                    </a:ext>
                  </a:extLst>
                </p14:cNvPr>
                <p14:cNvContentPartPr/>
                <p14:nvPr/>
              </p14:nvContentPartPr>
              <p14:xfrm>
                <a:off x="10952170" y="3575102"/>
                <a:ext cx="924480" cy="390240"/>
              </p14:xfrm>
            </p:contentPart>
          </mc:Choice>
          <mc:Fallback xmlns="">
            <p:pic>
              <p:nvPicPr>
                <p:cNvPr id="3127" name="Ink 3126">
                  <a:extLst>
                    <a:ext uri="{FF2B5EF4-FFF2-40B4-BE49-F238E27FC236}">
                      <a16:creationId xmlns:a16="http://schemas.microsoft.com/office/drawing/2014/main" id="{FD0406E4-2A64-7A81-7CC4-3358D2A9CB6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34530" y="3557462"/>
                  <a:ext cx="9601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128" name="Ink 3127">
                  <a:extLst>
                    <a:ext uri="{FF2B5EF4-FFF2-40B4-BE49-F238E27FC236}">
                      <a16:creationId xmlns:a16="http://schemas.microsoft.com/office/drawing/2014/main" id="{C416F587-AE95-CA25-0117-1DC3FFECED33}"/>
                    </a:ext>
                  </a:extLst>
                </p14:cNvPr>
                <p14:cNvContentPartPr/>
                <p14:nvPr/>
              </p14:nvContentPartPr>
              <p14:xfrm>
                <a:off x="11509090" y="3694262"/>
                <a:ext cx="5040" cy="8640"/>
              </p14:xfrm>
            </p:contentPart>
          </mc:Choice>
          <mc:Fallback xmlns="">
            <p:pic>
              <p:nvPicPr>
                <p:cNvPr id="3128" name="Ink 3127">
                  <a:extLst>
                    <a:ext uri="{FF2B5EF4-FFF2-40B4-BE49-F238E27FC236}">
                      <a16:creationId xmlns:a16="http://schemas.microsoft.com/office/drawing/2014/main" id="{C416F587-AE95-CA25-0117-1DC3FFECED3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491090" y="3676622"/>
                  <a:ext cx="40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129" name="Ink 3128">
                  <a:extLst>
                    <a:ext uri="{FF2B5EF4-FFF2-40B4-BE49-F238E27FC236}">
                      <a16:creationId xmlns:a16="http://schemas.microsoft.com/office/drawing/2014/main" id="{0E63C9DD-8A99-0F13-177D-680CA2879A19}"/>
                    </a:ext>
                  </a:extLst>
                </p14:cNvPr>
                <p14:cNvContentPartPr/>
                <p14:nvPr/>
              </p14:nvContentPartPr>
              <p14:xfrm>
                <a:off x="11324770" y="3683102"/>
                <a:ext cx="158760" cy="3240"/>
              </p14:xfrm>
            </p:contentPart>
          </mc:Choice>
          <mc:Fallback xmlns="">
            <p:pic>
              <p:nvPicPr>
                <p:cNvPr id="3129" name="Ink 3128">
                  <a:extLst>
                    <a:ext uri="{FF2B5EF4-FFF2-40B4-BE49-F238E27FC236}">
                      <a16:creationId xmlns:a16="http://schemas.microsoft.com/office/drawing/2014/main" id="{0E63C9DD-8A99-0F13-177D-680CA2879A1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07130" y="3665102"/>
                  <a:ext cx="1944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130" name="Ink 3129">
                  <a:extLst>
                    <a:ext uri="{FF2B5EF4-FFF2-40B4-BE49-F238E27FC236}">
                      <a16:creationId xmlns:a16="http://schemas.microsoft.com/office/drawing/2014/main" id="{4E989866-2643-E37A-5098-9119156489F9}"/>
                    </a:ext>
                  </a:extLst>
                </p14:cNvPr>
                <p14:cNvContentPartPr/>
                <p14:nvPr/>
              </p14:nvContentPartPr>
              <p14:xfrm>
                <a:off x="11137210" y="3711542"/>
                <a:ext cx="1440" cy="12960"/>
              </p14:xfrm>
            </p:contentPart>
          </mc:Choice>
          <mc:Fallback xmlns="">
            <p:pic>
              <p:nvPicPr>
                <p:cNvPr id="3130" name="Ink 3129">
                  <a:extLst>
                    <a:ext uri="{FF2B5EF4-FFF2-40B4-BE49-F238E27FC236}">
                      <a16:creationId xmlns:a16="http://schemas.microsoft.com/office/drawing/2014/main" id="{4E989866-2643-E37A-5098-9119156489F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119210" y="3693902"/>
                  <a:ext cx="370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5" name="Group 3134">
            <a:extLst>
              <a:ext uri="{FF2B5EF4-FFF2-40B4-BE49-F238E27FC236}">
                <a16:creationId xmlns:a16="http://schemas.microsoft.com/office/drawing/2014/main" id="{E1260320-F037-1BAE-C239-A99AB82AEDDE}"/>
              </a:ext>
            </a:extLst>
          </p:cNvPr>
          <p:cNvGrpSpPr/>
          <p:nvPr/>
        </p:nvGrpSpPr>
        <p:grpSpPr>
          <a:xfrm>
            <a:off x="10912930" y="5686502"/>
            <a:ext cx="924840" cy="276120"/>
            <a:chOff x="10912930" y="5686502"/>
            <a:chExt cx="92484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132" name="Ink 3131">
                  <a:extLst>
                    <a:ext uri="{FF2B5EF4-FFF2-40B4-BE49-F238E27FC236}">
                      <a16:creationId xmlns:a16="http://schemas.microsoft.com/office/drawing/2014/main" id="{E6E8F198-A401-BDA2-1BF6-12CF7D6CC877}"/>
                    </a:ext>
                  </a:extLst>
                </p14:cNvPr>
                <p14:cNvContentPartPr/>
                <p14:nvPr/>
              </p14:nvContentPartPr>
              <p14:xfrm>
                <a:off x="10912930" y="5846702"/>
                <a:ext cx="323640" cy="112320"/>
              </p14:xfrm>
            </p:contentPart>
          </mc:Choice>
          <mc:Fallback xmlns="">
            <p:pic>
              <p:nvPicPr>
                <p:cNvPr id="3132" name="Ink 3131">
                  <a:extLst>
                    <a:ext uri="{FF2B5EF4-FFF2-40B4-BE49-F238E27FC236}">
                      <a16:creationId xmlns:a16="http://schemas.microsoft.com/office/drawing/2014/main" id="{E6E8F198-A401-BDA2-1BF6-12CF7D6CC87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94930" y="5829062"/>
                  <a:ext cx="359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133" name="Ink 3132">
                  <a:extLst>
                    <a:ext uri="{FF2B5EF4-FFF2-40B4-BE49-F238E27FC236}">
                      <a16:creationId xmlns:a16="http://schemas.microsoft.com/office/drawing/2014/main" id="{652B8C20-9D58-393B-BC2C-330D5B826711}"/>
                    </a:ext>
                  </a:extLst>
                </p14:cNvPr>
                <p14:cNvContentPartPr/>
                <p14:nvPr/>
              </p14:nvContentPartPr>
              <p14:xfrm>
                <a:off x="11054410" y="5731502"/>
                <a:ext cx="11880" cy="11880"/>
              </p14:xfrm>
            </p:contentPart>
          </mc:Choice>
          <mc:Fallback xmlns="">
            <p:pic>
              <p:nvPicPr>
                <p:cNvPr id="3133" name="Ink 3132">
                  <a:extLst>
                    <a:ext uri="{FF2B5EF4-FFF2-40B4-BE49-F238E27FC236}">
                      <a16:creationId xmlns:a16="http://schemas.microsoft.com/office/drawing/2014/main" id="{652B8C20-9D58-393B-BC2C-330D5B82671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036770" y="5713502"/>
                  <a:ext cx="47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134" name="Ink 3133">
                  <a:extLst>
                    <a:ext uri="{FF2B5EF4-FFF2-40B4-BE49-F238E27FC236}">
                      <a16:creationId xmlns:a16="http://schemas.microsoft.com/office/drawing/2014/main" id="{13D41CFD-F0D3-C850-664F-7394C9B652BA}"/>
                    </a:ext>
                  </a:extLst>
                </p14:cNvPr>
                <p14:cNvContentPartPr/>
                <p14:nvPr/>
              </p14:nvContentPartPr>
              <p14:xfrm>
                <a:off x="11378050" y="5686502"/>
                <a:ext cx="459720" cy="276120"/>
              </p14:xfrm>
            </p:contentPart>
          </mc:Choice>
          <mc:Fallback xmlns="">
            <p:pic>
              <p:nvPicPr>
                <p:cNvPr id="3134" name="Ink 3133">
                  <a:extLst>
                    <a:ext uri="{FF2B5EF4-FFF2-40B4-BE49-F238E27FC236}">
                      <a16:creationId xmlns:a16="http://schemas.microsoft.com/office/drawing/2014/main" id="{13D41CFD-F0D3-C850-664F-7394C9B652B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360410" y="5668502"/>
                  <a:ext cx="49536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0" name="Group 3139">
            <a:extLst>
              <a:ext uri="{FF2B5EF4-FFF2-40B4-BE49-F238E27FC236}">
                <a16:creationId xmlns:a16="http://schemas.microsoft.com/office/drawing/2014/main" id="{5581013B-0882-DA67-56FB-E15CA6D1E9DB}"/>
              </a:ext>
            </a:extLst>
          </p:cNvPr>
          <p:cNvGrpSpPr/>
          <p:nvPr/>
        </p:nvGrpSpPr>
        <p:grpSpPr>
          <a:xfrm>
            <a:off x="269170" y="2756462"/>
            <a:ext cx="1294560" cy="364320"/>
            <a:chOff x="269170" y="2756462"/>
            <a:chExt cx="129456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136" name="Ink 3135">
                  <a:extLst>
                    <a:ext uri="{FF2B5EF4-FFF2-40B4-BE49-F238E27FC236}">
                      <a16:creationId xmlns:a16="http://schemas.microsoft.com/office/drawing/2014/main" id="{00327A74-8FB1-328D-541F-3E2213BD6AFE}"/>
                    </a:ext>
                  </a:extLst>
                </p14:cNvPr>
                <p14:cNvContentPartPr/>
                <p14:nvPr/>
              </p14:nvContentPartPr>
              <p14:xfrm>
                <a:off x="269170" y="2790662"/>
                <a:ext cx="257400" cy="330120"/>
              </p14:xfrm>
            </p:contentPart>
          </mc:Choice>
          <mc:Fallback xmlns="">
            <p:pic>
              <p:nvPicPr>
                <p:cNvPr id="3136" name="Ink 3135">
                  <a:extLst>
                    <a:ext uri="{FF2B5EF4-FFF2-40B4-BE49-F238E27FC236}">
                      <a16:creationId xmlns:a16="http://schemas.microsoft.com/office/drawing/2014/main" id="{00327A74-8FB1-328D-541F-3E2213BD6AF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1530" y="2772662"/>
                  <a:ext cx="2930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137" name="Ink 3136">
                  <a:extLst>
                    <a:ext uri="{FF2B5EF4-FFF2-40B4-BE49-F238E27FC236}">
                      <a16:creationId xmlns:a16="http://schemas.microsoft.com/office/drawing/2014/main" id="{729FFE72-8D81-B943-BC8D-6D9CECC945CC}"/>
                    </a:ext>
                  </a:extLst>
                </p14:cNvPr>
                <p14:cNvContentPartPr/>
                <p14:nvPr/>
              </p14:nvContentPartPr>
              <p14:xfrm>
                <a:off x="642850" y="2924942"/>
                <a:ext cx="187560" cy="42480"/>
              </p14:xfrm>
            </p:contentPart>
          </mc:Choice>
          <mc:Fallback xmlns="">
            <p:pic>
              <p:nvPicPr>
                <p:cNvPr id="3137" name="Ink 3136">
                  <a:extLst>
                    <a:ext uri="{FF2B5EF4-FFF2-40B4-BE49-F238E27FC236}">
                      <a16:creationId xmlns:a16="http://schemas.microsoft.com/office/drawing/2014/main" id="{729FFE72-8D81-B943-BC8D-6D9CECC945C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24850" y="2906942"/>
                  <a:ext cx="223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138" name="Ink 3137">
                  <a:extLst>
                    <a:ext uri="{FF2B5EF4-FFF2-40B4-BE49-F238E27FC236}">
                      <a16:creationId xmlns:a16="http://schemas.microsoft.com/office/drawing/2014/main" id="{5BBBC928-6FBB-E0BA-B716-BEB894E5C016}"/>
                    </a:ext>
                  </a:extLst>
                </p14:cNvPr>
                <p14:cNvContentPartPr/>
                <p14:nvPr/>
              </p14:nvContentPartPr>
              <p14:xfrm>
                <a:off x="914290" y="2756462"/>
                <a:ext cx="268200" cy="361440"/>
              </p14:xfrm>
            </p:contentPart>
          </mc:Choice>
          <mc:Fallback xmlns="">
            <p:pic>
              <p:nvPicPr>
                <p:cNvPr id="3138" name="Ink 3137">
                  <a:extLst>
                    <a:ext uri="{FF2B5EF4-FFF2-40B4-BE49-F238E27FC236}">
                      <a16:creationId xmlns:a16="http://schemas.microsoft.com/office/drawing/2014/main" id="{5BBBC928-6FBB-E0BA-B716-BEB894E5C01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6650" y="2738462"/>
                  <a:ext cx="3038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139" name="Ink 3138">
                  <a:extLst>
                    <a:ext uri="{FF2B5EF4-FFF2-40B4-BE49-F238E27FC236}">
                      <a16:creationId xmlns:a16="http://schemas.microsoft.com/office/drawing/2014/main" id="{68763BC4-8D3E-8130-F077-D99EFCD8B596}"/>
                    </a:ext>
                  </a:extLst>
                </p14:cNvPr>
                <p14:cNvContentPartPr/>
                <p14:nvPr/>
              </p14:nvContentPartPr>
              <p14:xfrm>
                <a:off x="1296250" y="2951582"/>
                <a:ext cx="267480" cy="123120"/>
              </p14:xfrm>
            </p:contentPart>
          </mc:Choice>
          <mc:Fallback xmlns="">
            <p:pic>
              <p:nvPicPr>
                <p:cNvPr id="3139" name="Ink 3138">
                  <a:extLst>
                    <a:ext uri="{FF2B5EF4-FFF2-40B4-BE49-F238E27FC236}">
                      <a16:creationId xmlns:a16="http://schemas.microsoft.com/office/drawing/2014/main" id="{68763BC4-8D3E-8130-F077-D99EFCD8B59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278250" y="2933942"/>
                  <a:ext cx="3031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3" name="Group 3142">
            <a:extLst>
              <a:ext uri="{FF2B5EF4-FFF2-40B4-BE49-F238E27FC236}">
                <a16:creationId xmlns:a16="http://schemas.microsoft.com/office/drawing/2014/main" id="{018ED783-FAEF-C165-D06B-700FC1879395}"/>
              </a:ext>
            </a:extLst>
          </p:cNvPr>
          <p:cNvGrpSpPr/>
          <p:nvPr/>
        </p:nvGrpSpPr>
        <p:grpSpPr>
          <a:xfrm>
            <a:off x="1867210" y="2605262"/>
            <a:ext cx="1041840" cy="643320"/>
            <a:chOff x="1867210" y="2605262"/>
            <a:chExt cx="104184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141" name="Ink 3140">
                  <a:extLst>
                    <a:ext uri="{FF2B5EF4-FFF2-40B4-BE49-F238E27FC236}">
                      <a16:creationId xmlns:a16="http://schemas.microsoft.com/office/drawing/2014/main" id="{56360284-00DB-E506-72E9-BED4ADC2DF11}"/>
                    </a:ext>
                  </a:extLst>
                </p14:cNvPr>
                <p14:cNvContentPartPr/>
                <p14:nvPr/>
              </p14:nvContentPartPr>
              <p14:xfrm>
                <a:off x="1867210" y="2605262"/>
                <a:ext cx="1041840" cy="643320"/>
              </p14:xfrm>
            </p:contentPart>
          </mc:Choice>
          <mc:Fallback xmlns="">
            <p:pic>
              <p:nvPicPr>
                <p:cNvPr id="3141" name="Ink 3140">
                  <a:extLst>
                    <a:ext uri="{FF2B5EF4-FFF2-40B4-BE49-F238E27FC236}">
                      <a16:creationId xmlns:a16="http://schemas.microsoft.com/office/drawing/2014/main" id="{56360284-00DB-E506-72E9-BED4ADC2DF1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849570" y="2587262"/>
                  <a:ext cx="107748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142" name="Ink 3141">
                  <a:extLst>
                    <a:ext uri="{FF2B5EF4-FFF2-40B4-BE49-F238E27FC236}">
                      <a16:creationId xmlns:a16="http://schemas.microsoft.com/office/drawing/2014/main" id="{D9992C33-A1AF-49DE-6110-D28053D9550F}"/>
                    </a:ext>
                  </a:extLst>
                </p14:cNvPr>
                <p14:cNvContentPartPr/>
                <p14:nvPr/>
              </p14:nvContentPartPr>
              <p14:xfrm>
                <a:off x="2495770" y="2743502"/>
                <a:ext cx="16560" cy="6480"/>
              </p14:xfrm>
            </p:contentPart>
          </mc:Choice>
          <mc:Fallback xmlns="">
            <p:pic>
              <p:nvPicPr>
                <p:cNvPr id="3142" name="Ink 3141">
                  <a:extLst>
                    <a:ext uri="{FF2B5EF4-FFF2-40B4-BE49-F238E27FC236}">
                      <a16:creationId xmlns:a16="http://schemas.microsoft.com/office/drawing/2014/main" id="{D9992C33-A1AF-49DE-6110-D28053D9550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477770" y="2725502"/>
                  <a:ext cx="5220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0" name="Group 3149">
            <a:extLst>
              <a:ext uri="{FF2B5EF4-FFF2-40B4-BE49-F238E27FC236}">
                <a16:creationId xmlns:a16="http://schemas.microsoft.com/office/drawing/2014/main" id="{A19B64A7-680B-BFC0-C761-028FC2483FC4}"/>
              </a:ext>
            </a:extLst>
          </p:cNvPr>
          <p:cNvGrpSpPr/>
          <p:nvPr/>
        </p:nvGrpSpPr>
        <p:grpSpPr>
          <a:xfrm>
            <a:off x="275290" y="3533342"/>
            <a:ext cx="2881440" cy="606600"/>
            <a:chOff x="275290" y="3533342"/>
            <a:chExt cx="288144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144" name="Ink 3143">
                  <a:extLst>
                    <a:ext uri="{FF2B5EF4-FFF2-40B4-BE49-F238E27FC236}">
                      <a16:creationId xmlns:a16="http://schemas.microsoft.com/office/drawing/2014/main" id="{16E280A7-5E98-F087-7118-7698D7B9DDC2}"/>
                    </a:ext>
                  </a:extLst>
                </p14:cNvPr>
                <p14:cNvContentPartPr/>
                <p14:nvPr/>
              </p14:nvContentPartPr>
              <p14:xfrm>
                <a:off x="275290" y="3533342"/>
                <a:ext cx="1599480" cy="606600"/>
              </p14:xfrm>
            </p:contentPart>
          </mc:Choice>
          <mc:Fallback xmlns="">
            <p:pic>
              <p:nvPicPr>
                <p:cNvPr id="3144" name="Ink 3143">
                  <a:extLst>
                    <a:ext uri="{FF2B5EF4-FFF2-40B4-BE49-F238E27FC236}">
                      <a16:creationId xmlns:a16="http://schemas.microsoft.com/office/drawing/2014/main" id="{16E280A7-5E98-F087-7118-7698D7B9DDC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57650" y="3515702"/>
                  <a:ext cx="1635120" cy="64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145" name="Ink 3144">
                  <a:extLst>
                    <a:ext uri="{FF2B5EF4-FFF2-40B4-BE49-F238E27FC236}">
                      <a16:creationId xmlns:a16="http://schemas.microsoft.com/office/drawing/2014/main" id="{79FB31B5-3677-29DC-C061-37960E8EB7E8}"/>
                    </a:ext>
                  </a:extLst>
                </p14:cNvPr>
                <p14:cNvContentPartPr/>
                <p14:nvPr/>
              </p14:nvContentPartPr>
              <p14:xfrm>
                <a:off x="1555450" y="3629822"/>
                <a:ext cx="23040" cy="64800"/>
              </p14:xfrm>
            </p:contentPart>
          </mc:Choice>
          <mc:Fallback xmlns="">
            <p:pic>
              <p:nvPicPr>
                <p:cNvPr id="3145" name="Ink 3144">
                  <a:extLst>
                    <a:ext uri="{FF2B5EF4-FFF2-40B4-BE49-F238E27FC236}">
                      <a16:creationId xmlns:a16="http://schemas.microsoft.com/office/drawing/2014/main" id="{79FB31B5-3677-29DC-C061-37960E8EB7E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537810" y="3611822"/>
                  <a:ext cx="58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146" name="Ink 3145">
                  <a:extLst>
                    <a:ext uri="{FF2B5EF4-FFF2-40B4-BE49-F238E27FC236}">
                      <a16:creationId xmlns:a16="http://schemas.microsoft.com/office/drawing/2014/main" id="{CD1D7B82-D777-E201-4738-D548D6F11EC1}"/>
                    </a:ext>
                  </a:extLst>
                </p14:cNvPr>
                <p14:cNvContentPartPr/>
                <p14:nvPr/>
              </p14:nvContentPartPr>
              <p14:xfrm>
                <a:off x="2180050" y="3754742"/>
                <a:ext cx="976680" cy="169560"/>
              </p14:xfrm>
            </p:contentPart>
          </mc:Choice>
          <mc:Fallback xmlns="">
            <p:pic>
              <p:nvPicPr>
                <p:cNvPr id="3146" name="Ink 3145">
                  <a:extLst>
                    <a:ext uri="{FF2B5EF4-FFF2-40B4-BE49-F238E27FC236}">
                      <a16:creationId xmlns:a16="http://schemas.microsoft.com/office/drawing/2014/main" id="{CD1D7B82-D777-E201-4738-D548D6F11EC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162050" y="3737102"/>
                  <a:ext cx="1012320" cy="2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155" name="Ink 3154">
                <a:extLst>
                  <a:ext uri="{FF2B5EF4-FFF2-40B4-BE49-F238E27FC236}">
                    <a16:creationId xmlns:a16="http://schemas.microsoft.com/office/drawing/2014/main" id="{71B186A0-6E21-CA9A-B811-14EE120DB25A}"/>
                  </a:ext>
                </a:extLst>
              </p14:cNvPr>
              <p14:cNvContentPartPr/>
              <p14:nvPr/>
            </p14:nvContentPartPr>
            <p14:xfrm>
              <a:off x="297250" y="4573022"/>
              <a:ext cx="1070280" cy="536760"/>
            </p14:xfrm>
          </p:contentPart>
        </mc:Choice>
        <mc:Fallback xmlns="">
          <p:pic>
            <p:nvPicPr>
              <p:cNvPr id="3155" name="Ink 3154">
                <a:extLst>
                  <a:ext uri="{FF2B5EF4-FFF2-40B4-BE49-F238E27FC236}">
                    <a16:creationId xmlns:a16="http://schemas.microsoft.com/office/drawing/2014/main" id="{71B186A0-6E21-CA9A-B811-14EE120DB25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79610" y="4555382"/>
                <a:ext cx="1105920" cy="57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58" name="Group 3157">
            <a:extLst>
              <a:ext uri="{FF2B5EF4-FFF2-40B4-BE49-F238E27FC236}">
                <a16:creationId xmlns:a16="http://schemas.microsoft.com/office/drawing/2014/main" id="{7645D7AD-57C8-7F07-F4E2-D7CA61ABBF69}"/>
              </a:ext>
            </a:extLst>
          </p:cNvPr>
          <p:cNvGrpSpPr/>
          <p:nvPr/>
        </p:nvGrpSpPr>
        <p:grpSpPr>
          <a:xfrm>
            <a:off x="324970" y="4078742"/>
            <a:ext cx="2022120" cy="894960"/>
            <a:chOff x="324970" y="4078742"/>
            <a:chExt cx="2022120" cy="89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147" name="Ink 3146">
                  <a:extLst>
                    <a:ext uri="{FF2B5EF4-FFF2-40B4-BE49-F238E27FC236}">
                      <a16:creationId xmlns:a16="http://schemas.microsoft.com/office/drawing/2014/main" id="{71495F7D-D72A-0521-A0F6-A88EBD77684D}"/>
                    </a:ext>
                  </a:extLst>
                </p14:cNvPr>
                <p14:cNvContentPartPr/>
                <p14:nvPr/>
              </p14:nvContentPartPr>
              <p14:xfrm>
                <a:off x="324970" y="4078742"/>
                <a:ext cx="682200" cy="372600"/>
              </p14:xfrm>
            </p:contentPart>
          </mc:Choice>
          <mc:Fallback xmlns="">
            <p:pic>
              <p:nvPicPr>
                <p:cNvPr id="3147" name="Ink 3146">
                  <a:extLst>
                    <a:ext uri="{FF2B5EF4-FFF2-40B4-BE49-F238E27FC236}">
                      <a16:creationId xmlns:a16="http://schemas.microsoft.com/office/drawing/2014/main" id="{71495F7D-D72A-0521-A0F6-A88EBD77684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06970" y="4061102"/>
                  <a:ext cx="7178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148" name="Ink 3147">
                  <a:extLst>
                    <a:ext uri="{FF2B5EF4-FFF2-40B4-BE49-F238E27FC236}">
                      <a16:creationId xmlns:a16="http://schemas.microsoft.com/office/drawing/2014/main" id="{7DFB363B-153D-A28C-3E78-5B55455F52D6}"/>
                    </a:ext>
                  </a:extLst>
                </p14:cNvPr>
                <p14:cNvContentPartPr/>
                <p14:nvPr/>
              </p14:nvContentPartPr>
              <p14:xfrm>
                <a:off x="1254130" y="4291142"/>
                <a:ext cx="154440" cy="171360"/>
              </p14:xfrm>
            </p:contentPart>
          </mc:Choice>
          <mc:Fallback xmlns="">
            <p:pic>
              <p:nvPicPr>
                <p:cNvPr id="3148" name="Ink 3147">
                  <a:extLst>
                    <a:ext uri="{FF2B5EF4-FFF2-40B4-BE49-F238E27FC236}">
                      <a16:creationId xmlns:a16="http://schemas.microsoft.com/office/drawing/2014/main" id="{7DFB363B-153D-A28C-3E78-5B55455F52D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236130" y="4273142"/>
                  <a:ext cx="190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151" name="Ink 3150">
                  <a:extLst>
                    <a:ext uri="{FF2B5EF4-FFF2-40B4-BE49-F238E27FC236}">
                      <a16:creationId xmlns:a16="http://schemas.microsoft.com/office/drawing/2014/main" id="{45F4451F-5967-DAA2-9581-B7A6B2EEA644}"/>
                    </a:ext>
                  </a:extLst>
                </p14:cNvPr>
                <p14:cNvContentPartPr/>
                <p14:nvPr/>
              </p14:nvContentPartPr>
              <p14:xfrm>
                <a:off x="1628170" y="4475822"/>
                <a:ext cx="31680" cy="112320"/>
              </p14:xfrm>
            </p:contentPart>
          </mc:Choice>
          <mc:Fallback xmlns="">
            <p:pic>
              <p:nvPicPr>
                <p:cNvPr id="3151" name="Ink 3150">
                  <a:extLst>
                    <a:ext uri="{FF2B5EF4-FFF2-40B4-BE49-F238E27FC236}">
                      <a16:creationId xmlns:a16="http://schemas.microsoft.com/office/drawing/2014/main" id="{45F4451F-5967-DAA2-9581-B7A6B2EEA64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610170" y="4458182"/>
                  <a:ext cx="67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152" name="Ink 3151">
                  <a:extLst>
                    <a:ext uri="{FF2B5EF4-FFF2-40B4-BE49-F238E27FC236}">
                      <a16:creationId xmlns:a16="http://schemas.microsoft.com/office/drawing/2014/main" id="{3EF00683-988F-1C95-932E-55B8760EBB90}"/>
                    </a:ext>
                  </a:extLst>
                </p14:cNvPr>
                <p14:cNvContentPartPr/>
                <p14:nvPr/>
              </p14:nvContentPartPr>
              <p14:xfrm>
                <a:off x="1892770" y="4245062"/>
                <a:ext cx="220680" cy="354600"/>
              </p14:xfrm>
            </p:contentPart>
          </mc:Choice>
          <mc:Fallback xmlns="">
            <p:pic>
              <p:nvPicPr>
                <p:cNvPr id="3152" name="Ink 3151">
                  <a:extLst>
                    <a:ext uri="{FF2B5EF4-FFF2-40B4-BE49-F238E27FC236}">
                      <a16:creationId xmlns:a16="http://schemas.microsoft.com/office/drawing/2014/main" id="{3EF00683-988F-1C95-932E-55B8760EBB9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875130" y="4227422"/>
                  <a:ext cx="2563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153" name="Ink 3152">
                  <a:extLst>
                    <a:ext uri="{FF2B5EF4-FFF2-40B4-BE49-F238E27FC236}">
                      <a16:creationId xmlns:a16="http://schemas.microsoft.com/office/drawing/2014/main" id="{E931EAD5-9348-5BD9-1D25-026410C8B649}"/>
                    </a:ext>
                  </a:extLst>
                </p14:cNvPr>
                <p14:cNvContentPartPr/>
                <p14:nvPr/>
              </p14:nvContentPartPr>
              <p14:xfrm>
                <a:off x="2173570" y="4251902"/>
                <a:ext cx="146160" cy="14400"/>
              </p14:xfrm>
            </p:contentPart>
          </mc:Choice>
          <mc:Fallback xmlns="">
            <p:pic>
              <p:nvPicPr>
                <p:cNvPr id="3153" name="Ink 3152">
                  <a:extLst>
                    <a:ext uri="{FF2B5EF4-FFF2-40B4-BE49-F238E27FC236}">
                      <a16:creationId xmlns:a16="http://schemas.microsoft.com/office/drawing/2014/main" id="{E931EAD5-9348-5BD9-1D25-026410C8B64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55930" y="4233902"/>
                  <a:ext cx="181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157" name="Ink 3156">
                  <a:extLst>
                    <a:ext uri="{FF2B5EF4-FFF2-40B4-BE49-F238E27FC236}">
                      <a16:creationId xmlns:a16="http://schemas.microsoft.com/office/drawing/2014/main" id="{D4CF90D9-25AF-14F4-E210-969A1A7E27F1}"/>
                    </a:ext>
                  </a:extLst>
                </p14:cNvPr>
                <p14:cNvContentPartPr/>
                <p14:nvPr/>
              </p14:nvContentPartPr>
              <p14:xfrm>
                <a:off x="1648690" y="4707662"/>
                <a:ext cx="698400" cy="266040"/>
              </p14:xfrm>
            </p:contentPart>
          </mc:Choice>
          <mc:Fallback xmlns="">
            <p:pic>
              <p:nvPicPr>
                <p:cNvPr id="3157" name="Ink 3156">
                  <a:extLst>
                    <a:ext uri="{FF2B5EF4-FFF2-40B4-BE49-F238E27FC236}">
                      <a16:creationId xmlns:a16="http://schemas.microsoft.com/office/drawing/2014/main" id="{D4CF90D9-25AF-14F4-E210-969A1A7E27F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30690" y="4690022"/>
                  <a:ext cx="73404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2" name="Group 3161">
            <a:extLst>
              <a:ext uri="{FF2B5EF4-FFF2-40B4-BE49-F238E27FC236}">
                <a16:creationId xmlns:a16="http://schemas.microsoft.com/office/drawing/2014/main" id="{5106BA27-68E5-DCF8-0398-C7F798BC56D9}"/>
              </a:ext>
            </a:extLst>
          </p:cNvPr>
          <p:cNvGrpSpPr/>
          <p:nvPr/>
        </p:nvGrpSpPr>
        <p:grpSpPr>
          <a:xfrm>
            <a:off x="212290" y="5029502"/>
            <a:ext cx="3172320" cy="585000"/>
            <a:chOff x="212290" y="5029502"/>
            <a:chExt cx="3172320" cy="58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159" name="Ink 3158">
                  <a:extLst>
                    <a:ext uri="{FF2B5EF4-FFF2-40B4-BE49-F238E27FC236}">
                      <a16:creationId xmlns:a16="http://schemas.microsoft.com/office/drawing/2014/main" id="{7DCAEC66-564F-EA41-B242-DD6658C0B740}"/>
                    </a:ext>
                  </a:extLst>
                </p14:cNvPr>
                <p14:cNvContentPartPr/>
                <p14:nvPr/>
              </p14:nvContentPartPr>
              <p14:xfrm>
                <a:off x="212290" y="5112662"/>
                <a:ext cx="1986120" cy="501840"/>
              </p14:xfrm>
            </p:contentPart>
          </mc:Choice>
          <mc:Fallback xmlns="">
            <p:pic>
              <p:nvPicPr>
                <p:cNvPr id="3159" name="Ink 3158">
                  <a:extLst>
                    <a:ext uri="{FF2B5EF4-FFF2-40B4-BE49-F238E27FC236}">
                      <a16:creationId xmlns:a16="http://schemas.microsoft.com/office/drawing/2014/main" id="{7DCAEC66-564F-EA41-B242-DD6658C0B74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94290" y="5094662"/>
                  <a:ext cx="202176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160" name="Ink 3159">
                  <a:extLst>
                    <a:ext uri="{FF2B5EF4-FFF2-40B4-BE49-F238E27FC236}">
                      <a16:creationId xmlns:a16="http://schemas.microsoft.com/office/drawing/2014/main" id="{8B981B32-5459-0D38-F16D-5C6DD5D0F18C}"/>
                    </a:ext>
                  </a:extLst>
                </p14:cNvPr>
                <p14:cNvContentPartPr/>
                <p14:nvPr/>
              </p14:nvContentPartPr>
              <p14:xfrm>
                <a:off x="2371210" y="5029502"/>
                <a:ext cx="1013400" cy="448200"/>
              </p14:xfrm>
            </p:contentPart>
          </mc:Choice>
          <mc:Fallback xmlns="">
            <p:pic>
              <p:nvPicPr>
                <p:cNvPr id="3160" name="Ink 3159">
                  <a:extLst>
                    <a:ext uri="{FF2B5EF4-FFF2-40B4-BE49-F238E27FC236}">
                      <a16:creationId xmlns:a16="http://schemas.microsoft.com/office/drawing/2014/main" id="{8B981B32-5459-0D38-F16D-5C6DD5D0F18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353570" y="5011502"/>
                  <a:ext cx="10490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161" name="Ink 3160">
                  <a:extLst>
                    <a:ext uri="{FF2B5EF4-FFF2-40B4-BE49-F238E27FC236}">
                      <a16:creationId xmlns:a16="http://schemas.microsoft.com/office/drawing/2014/main" id="{9518A4BC-0B08-FECF-6AA8-821AEDE457FC}"/>
                    </a:ext>
                  </a:extLst>
                </p14:cNvPr>
                <p14:cNvContentPartPr/>
                <p14:nvPr/>
              </p14:nvContentPartPr>
              <p14:xfrm>
                <a:off x="2725450" y="5163062"/>
                <a:ext cx="359640" cy="66240"/>
              </p14:xfrm>
            </p:contentPart>
          </mc:Choice>
          <mc:Fallback xmlns="">
            <p:pic>
              <p:nvPicPr>
                <p:cNvPr id="3161" name="Ink 3160">
                  <a:extLst>
                    <a:ext uri="{FF2B5EF4-FFF2-40B4-BE49-F238E27FC236}">
                      <a16:creationId xmlns:a16="http://schemas.microsoft.com/office/drawing/2014/main" id="{9518A4BC-0B08-FECF-6AA8-821AEDE457F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707810" y="5145422"/>
                  <a:ext cx="395280" cy="10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3926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30</Words>
  <Application>Microsoft Office PowerPoint</Application>
  <PresentationFormat>Widescreen</PresentationFormat>
  <Paragraphs>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Nuclear Properties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11</dc:title>
  <dc:creator>Robert Peale</dc:creator>
  <cp:lastModifiedBy>Robert Peale</cp:lastModifiedBy>
  <cp:revision>13</cp:revision>
  <dcterms:created xsi:type="dcterms:W3CDTF">2022-11-27T00:31:00Z</dcterms:created>
  <dcterms:modified xsi:type="dcterms:W3CDTF">2023-07-19T13:54:21Z</dcterms:modified>
</cp:coreProperties>
</file>